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Default Extension="wdp" ContentType="image/vnd.ms-photo"/>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39"/>
  </p:notesMasterIdLst>
  <p:handoutMasterIdLst>
    <p:handoutMasterId r:id="rId140"/>
  </p:handoutMasterIdLst>
  <p:sldIdLst>
    <p:sldId id="649" r:id="rId2"/>
    <p:sldId id="732" r:id="rId3"/>
    <p:sldId id="733" r:id="rId4"/>
    <p:sldId id="734" r:id="rId5"/>
    <p:sldId id="735" r:id="rId6"/>
    <p:sldId id="693" r:id="rId7"/>
    <p:sldId id="744" r:id="rId8"/>
    <p:sldId id="745" r:id="rId9"/>
    <p:sldId id="833" r:id="rId10"/>
    <p:sldId id="332" r:id="rId11"/>
    <p:sldId id="333" r:id="rId12"/>
    <p:sldId id="334" r:id="rId13"/>
    <p:sldId id="335" r:id="rId14"/>
    <p:sldId id="336" r:id="rId15"/>
    <p:sldId id="337" r:id="rId16"/>
    <p:sldId id="567" r:id="rId17"/>
    <p:sldId id="402" r:id="rId18"/>
    <p:sldId id="341" r:id="rId19"/>
    <p:sldId id="597" r:id="rId20"/>
    <p:sldId id="685" r:id="rId21"/>
    <p:sldId id="342" r:id="rId22"/>
    <p:sldId id="543" r:id="rId23"/>
    <p:sldId id="700" r:id="rId24"/>
    <p:sldId id="831" r:id="rId25"/>
    <p:sldId id="832" r:id="rId26"/>
    <p:sldId id="834" r:id="rId27"/>
    <p:sldId id="343" r:id="rId28"/>
    <p:sldId id="344" r:id="rId29"/>
    <p:sldId id="345" r:id="rId30"/>
    <p:sldId id="346" r:id="rId31"/>
    <p:sldId id="347" r:id="rId32"/>
    <p:sldId id="591" r:id="rId33"/>
    <p:sldId id="348" r:id="rId34"/>
    <p:sldId id="592" r:id="rId35"/>
    <p:sldId id="594" r:id="rId36"/>
    <p:sldId id="349" r:id="rId37"/>
    <p:sldId id="350" r:id="rId38"/>
    <p:sldId id="351" r:id="rId39"/>
    <p:sldId id="352" r:id="rId40"/>
    <p:sldId id="417" r:id="rId41"/>
    <p:sldId id="596" r:id="rId42"/>
    <p:sldId id="598" r:id="rId43"/>
    <p:sldId id="872" r:id="rId44"/>
    <p:sldId id="697" r:id="rId45"/>
    <p:sldId id="835" r:id="rId46"/>
    <p:sldId id="836" r:id="rId47"/>
    <p:sldId id="819" r:id="rId48"/>
    <p:sldId id="807" r:id="rId49"/>
    <p:sldId id="688" r:id="rId50"/>
    <p:sldId id="775" r:id="rId51"/>
    <p:sldId id="777" r:id="rId52"/>
    <p:sldId id="776" r:id="rId53"/>
    <p:sldId id="778" r:id="rId54"/>
    <p:sldId id="779" r:id="rId55"/>
    <p:sldId id="780" r:id="rId56"/>
    <p:sldId id="781" r:id="rId57"/>
    <p:sldId id="782" r:id="rId58"/>
    <p:sldId id="783" r:id="rId59"/>
    <p:sldId id="699" r:id="rId60"/>
    <p:sldId id="808" r:id="rId61"/>
    <p:sldId id="837" r:id="rId62"/>
    <p:sldId id="843" r:id="rId63"/>
    <p:sldId id="844" r:id="rId64"/>
    <p:sldId id="838" r:id="rId65"/>
    <p:sldId id="839" r:id="rId66"/>
    <p:sldId id="840" r:id="rId67"/>
    <p:sldId id="841" r:id="rId68"/>
    <p:sldId id="842" r:id="rId69"/>
    <p:sldId id="878" r:id="rId70"/>
    <p:sldId id="701" r:id="rId71"/>
    <p:sldId id="845" r:id="rId72"/>
    <p:sldId id="846" r:id="rId73"/>
    <p:sldId id="818" r:id="rId74"/>
    <p:sldId id="741" r:id="rId75"/>
    <p:sldId id="736" r:id="rId76"/>
    <p:sldId id="737" r:id="rId77"/>
    <p:sldId id="381" r:id="rId78"/>
    <p:sldId id="698" r:id="rId79"/>
    <p:sldId id="879" r:id="rId80"/>
    <p:sldId id="742" r:id="rId81"/>
    <p:sldId id="847" r:id="rId82"/>
    <p:sldId id="848" r:id="rId83"/>
    <p:sldId id="822" r:id="rId84"/>
    <p:sldId id="746" r:id="rId85"/>
    <p:sldId id="753" r:id="rId86"/>
    <p:sldId id="881" r:id="rId87"/>
    <p:sldId id="890" r:id="rId88"/>
    <p:sldId id="882" r:id="rId89"/>
    <p:sldId id="752" r:id="rId90"/>
    <p:sldId id="757" r:id="rId91"/>
    <p:sldId id="759" r:id="rId92"/>
    <p:sldId id="760" r:id="rId93"/>
    <p:sldId id="761" r:id="rId94"/>
    <p:sldId id="762" r:id="rId95"/>
    <p:sldId id="764" r:id="rId96"/>
    <p:sldId id="894" r:id="rId97"/>
    <p:sldId id="768" r:id="rId98"/>
    <p:sldId id="767" r:id="rId99"/>
    <p:sldId id="874" r:id="rId100"/>
    <p:sldId id="876" r:id="rId101"/>
    <p:sldId id="771" r:id="rId102"/>
    <p:sldId id="877" r:id="rId103"/>
    <p:sldId id="540" r:id="rId104"/>
    <p:sldId id="849" r:id="rId105"/>
    <p:sldId id="857" r:id="rId106"/>
    <p:sldId id="858" r:id="rId107"/>
    <p:sldId id="850" r:id="rId108"/>
    <p:sldId id="851" r:id="rId109"/>
    <p:sldId id="852" r:id="rId110"/>
    <p:sldId id="865" r:id="rId111"/>
    <p:sldId id="870" r:id="rId112"/>
    <p:sldId id="868" r:id="rId113"/>
    <p:sldId id="880" r:id="rId114"/>
    <p:sldId id="854" r:id="rId115"/>
    <p:sldId id="871" r:id="rId116"/>
    <p:sldId id="873" r:id="rId117"/>
    <p:sldId id="891" r:id="rId118"/>
    <p:sldId id="825" r:id="rId119"/>
    <p:sldId id="859" r:id="rId120"/>
    <p:sldId id="860" r:id="rId121"/>
    <p:sldId id="826" r:id="rId122"/>
    <p:sldId id="795" r:id="rId123"/>
    <p:sldId id="796" r:id="rId124"/>
    <p:sldId id="801" r:id="rId125"/>
    <p:sldId id="802" r:id="rId126"/>
    <p:sldId id="797" r:id="rId127"/>
    <p:sldId id="803" r:id="rId128"/>
    <p:sldId id="804" r:id="rId129"/>
    <p:sldId id="805" r:id="rId130"/>
    <p:sldId id="806" r:id="rId131"/>
    <p:sldId id="524" r:id="rId132"/>
    <p:sldId id="829" r:id="rId133"/>
    <p:sldId id="861" r:id="rId134"/>
    <p:sldId id="862" r:id="rId135"/>
    <p:sldId id="895" r:id="rId136"/>
    <p:sldId id="511" r:id="rId137"/>
    <p:sldId id="475" r:id="rId138"/>
  </p:sldIdLst>
  <p:sldSz cx="12192000" cy="6858000"/>
  <p:notesSz cx="6985000" cy="92837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DBA6D"/>
    <a:srgbClr val="474747"/>
    <a:srgbClr val="548235"/>
    <a:srgbClr val="FF0000"/>
    <a:srgbClr val="9D3823"/>
    <a:srgbClr val="009644"/>
    <a:srgbClr val="FF33CC"/>
    <a:srgbClr val="5B9BD5"/>
    <a:srgbClr val="00B050"/>
    <a:srgbClr val="95C67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vertBarState="minimized">
    <p:restoredLeft sz="6631" autoAdjust="0"/>
    <p:restoredTop sz="80978" autoAdjust="0"/>
  </p:normalViewPr>
  <p:slideViewPr>
    <p:cSldViewPr snapToGrid="0">
      <p:cViewPr varScale="1">
        <p:scale>
          <a:sx n="60" d="100"/>
          <a:sy n="60" d="100"/>
        </p:scale>
        <p:origin x="1632" y="42"/>
      </p:cViewPr>
      <p:guideLst/>
    </p:cSldViewPr>
  </p:slideViewPr>
  <p:outlineViewPr>
    <p:cViewPr>
      <p:scale>
        <a:sx n="33" d="100"/>
        <a:sy n="33" d="100"/>
      </p:scale>
      <p:origin x="0" y="-22920"/>
    </p:cViewPr>
  </p:outlineViewPr>
  <p:notesTextViewPr>
    <p:cViewPr>
      <p:scale>
        <a:sx n="100" d="100"/>
        <a:sy n="100" d="100"/>
      </p:scale>
      <p:origin x="0" y="0"/>
    </p:cViewPr>
  </p:notesTextViewPr>
  <p:sorterViewPr>
    <p:cViewPr varScale="1">
      <p:scale>
        <a:sx n="100" d="100"/>
        <a:sy n="100" d="100"/>
      </p:scale>
      <p:origin x="0" y="-61086"/>
    </p:cViewPr>
  </p:sorterViewPr>
  <p:notesViewPr>
    <p:cSldViewPr snapToGrid="0">
      <p:cViewPr varScale="1">
        <p:scale>
          <a:sx n="56" d="100"/>
          <a:sy n="56" d="100"/>
        </p:scale>
        <p:origin x="2856" y="84"/>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tableStyles" Target="tableStyles.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notesMaster" Target="notesMasters/notesMaster1.xml"/><Relationship Id="rId80" Type="http://schemas.openxmlformats.org/officeDocument/2006/relationships/slide" Target="slides/slide79.xml"/><Relationship Id="rId85" Type="http://schemas.openxmlformats.org/officeDocument/2006/relationships/slide" Target="slides/slide84.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slide" Target="slides/slide115.xml"/><Relationship Id="rId124" Type="http://schemas.openxmlformats.org/officeDocument/2006/relationships/slide" Target="slides/slide123.xml"/><Relationship Id="rId129" Type="http://schemas.openxmlformats.org/officeDocument/2006/relationships/slide" Target="slides/slide128.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32" Type="http://schemas.openxmlformats.org/officeDocument/2006/relationships/slide" Target="slides/slide131.xml"/><Relationship Id="rId140" Type="http://schemas.openxmlformats.org/officeDocument/2006/relationships/handoutMaster" Target="handoutMasters/handoutMaster1.xml"/><Relationship Id="rId145" Type="http://schemas.microsoft.com/office/2015/10/relationships/revisionInfo" Target="revisionInfo.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slide" Target="slides/slide129.xml"/><Relationship Id="rId135" Type="http://schemas.openxmlformats.org/officeDocument/2006/relationships/slide" Target="slides/slide134.xml"/><Relationship Id="rId143"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26833" cy="465797"/>
          </a:xfrm>
          <a:prstGeom prst="rect">
            <a:avLst/>
          </a:prstGeom>
        </p:spPr>
        <p:txBody>
          <a:bodyPr vert="horz" lIns="92958" tIns="46479" rIns="92958" bIns="46479" rtlCol="0"/>
          <a:lstStyle>
            <a:lvl1pPr algn="l">
              <a:defRPr sz="1200"/>
            </a:lvl1pPr>
          </a:lstStyle>
          <a:p>
            <a:endParaRPr lang="en-US"/>
          </a:p>
        </p:txBody>
      </p:sp>
      <p:sp>
        <p:nvSpPr>
          <p:cNvPr id="3" name="Date Placeholder 2"/>
          <p:cNvSpPr>
            <a:spLocks noGrp="1"/>
          </p:cNvSpPr>
          <p:nvPr>
            <p:ph type="dt" sz="quarter" idx="1"/>
          </p:nvPr>
        </p:nvSpPr>
        <p:spPr>
          <a:xfrm>
            <a:off x="3956550" y="0"/>
            <a:ext cx="3026833" cy="465797"/>
          </a:xfrm>
          <a:prstGeom prst="rect">
            <a:avLst/>
          </a:prstGeom>
        </p:spPr>
        <p:txBody>
          <a:bodyPr vert="horz" lIns="92958" tIns="46479" rIns="92958" bIns="46479" rtlCol="0"/>
          <a:lstStyle>
            <a:lvl1pPr algn="r">
              <a:defRPr sz="1200"/>
            </a:lvl1pPr>
          </a:lstStyle>
          <a:p>
            <a:fld id="{B5F83FCE-DDB1-40C0-BC0D-0055EBA02A93}" type="datetimeFigureOut">
              <a:rPr lang="en-US" smtClean="0"/>
              <a:t>1/10/2018</a:t>
            </a:fld>
            <a:endParaRPr lang="en-US"/>
          </a:p>
        </p:txBody>
      </p:sp>
      <p:sp>
        <p:nvSpPr>
          <p:cNvPr id="4" name="Footer Placeholder 3"/>
          <p:cNvSpPr>
            <a:spLocks noGrp="1"/>
          </p:cNvSpPr>
          <p:nvPr>
            <p:ph type="ftr" sz="quarter" idx="2"/>
          </p:nvPr>
        </p:nvSpPr>
        <p:spPr>
          <a:xfrm>
            <a:off x="0" y="8817904"/>
            <a:ext cx="3026833" cy="465796"/>
          </a:xfrm>
          <a:prstGeom prst="rect">
            <a:avLst/>
          </a:prstGeom>
        </p:spPr>
        <p:txBody>
          <a:bodyPr vert="horz" lIns="92958" tIns="46479" rIns="92958" bIns="46479" rtlCol="0" anchor="b"/>
          <a:lstStyle>
            <a:lvl1pPr algn="l">
              <a:defRPr sz="1200"/>
            </a:lvl1pPr>
          </a:lstStyle>
          <a:p>
            <a:endParaRPr lang="en-US"/>
          </a:p>
        </p:txBody>
      </p:sp>
      <p:sp>
        <p:nvSpPr>
          <p:cNvPr id="5" name="Slide Number Placeholder 4"/>
          <p:cNvSpPr>
            <a:spLocks noGrp="1"/>
          </p:cNvSpPr>
          <p:nvPr>
            <p:ph type="sldNum" sz="quarter" idx="3"/>
          </p:nvPr>
        </p:nvSpPr>
        <p:spPr>
          <a:xfrm>
            <a:off x="3956550" y="8817904"/>
            <a:ext cx="3026833" cy="465796"/>
          </a:xfrm>
          <a:prstGeom prst="rect">
            <a:avLst/>
          </a:prstGeom>
        </p:spPr>
        <p:txBody>
          <a:bodyPr vert="horz" lIns="92958" tIns="46479" rIns="92958" bIns="46479" rtlCol="0" anchor="b"/>
          <a:lstStyle>
            <a:lvl1pPr algn="r">
              <a:defRPr sz="1200"/>
            </a:lvl1pPr>
          </a:lstStyle>
          <a:p>
            <a:fld id="{69007965-EBAC-48EF-BAC7-A44D4907392B}" type="slidenum">
              <a:rPr lang="en-US" smtClean="0"/>
              <a:t>‹#›</a:t>
            </a:fld>
            <a:endParaRPr lang="en-US"/>
          </a:p>
        </p:txBody>
      </p:sp>
    </p:spTree>
    <p:extLst>
      <p:ext uri="{BB962C8B-B14F-4D97-AF65-F5344CB8AC3E}">
        <p14:creationId xmlns:p14="http://schemas.microsoft.com/office/powerpoint/2010/main" val="1087377229"/>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26833" cy="465797"/>
          </a:xfrm>
          <a:prstGeom prst="rect">
            <a:avLst/>
          </a:prstGeom>
        </p:spPr>
        <p:txBody>
          <a:bodyPr vert="horz" lIns="92958" tIns="46479" rIns="92958" bIns="46479" rtlCol="0"/>
          <a:lstStyle>
            <a:lvl1pPr algn="l">
              <a:defRPr sz="1200"/>
            </a:lvl1pPr>
          </a:lstStyle>
          <a:p>
            <a:endParaRPr lang="en-US"/>
          </a:p>
        </p:txBody>
      </p:sp>
      <p:sp>
        <p:nvSpPr>
          <p:cNvPr id="3" name="Date Placeholder 2"/>
          <p:cNvSpPr>
            <a:spLocks noGrp="1"/>
          </p:cNvSpPr>
          <p:nvPr>
            <p:ph type="dt" idx="1"/>
          </p:nvPr>
        </p:nvSpPr>
        <p:spPr>
          <a:xfrm>
            <a:off x="3956550" y="0"/>
            <a:ext cx="3026833" cy="465797"/>
          </a:xfrm>
          <a:prstGeom prst="rect">
            <a:avLst/>
          </a:prstGeom>
        </p:spPr>
        <p:txBody>
          <a:bodyPr vert="horz" lIns="92958" tIns="46479" rIns="92958" bIns="46479" rtlCol="0"/>
          <a:lstStyle>
            <a:lvl1pPr algn="r">
              <a:defRPr sz="1200"/>
            </a:lvl1pPr>
          </a:lstStyle>
          <a:p>
            <a:fld id="{2CF1D46E-F613-4B1F-A98B-387FEEB27CA5}" type="datetimeFigureOut">
              <a:rPr lang="en-US" smtClean="0"/>
              <a:t>1/10/2018</a:t>
            </a:fld>
            <a:endParaRPr lang="en-US"/>
          </a:p>
        </p:txBody>
      </p:sp>
      <p:sp>
        <p:nvSpPr>
          <p:cNvPr id="4" name="Slide Image Placeholder 3"/>
          <p:cNvSpPr>
            <a:spLocks noGrp="1" noRot="1" noChangeAspect="1"/>
          </p:cNvSpPr>
          <p:nvPr>
            <p:ph type="sldImg" idx="2"/>
          </p:nvPr>
        </p:nvSpPr>
        <p:spPr>
          <a:xfrm>
            <a:off x="706438" y="1160463"/>
            <a:ext cx="5572125" cy="3133725"/>
          </a:xfrm>
          <a:prstGeom prst="rect">
            <a:avLst/>
          </a:prstGeom>
          <a:noFill/>
          <a:ln w="12700">
            <a:solidFill>
              <a:prstClr val="black"/>
            </a:solidFill>
          </a:ln>
        </p:spPr>
        <p:txBody>
          <a:bodyPr vert="horz" lIns="92958" tIns="46479" rIns="92958" bIns="46479" rtlCol="0" anchor="ctr"/>
          <a:lstStyle/>
          <a:p>
            <a:endParaRPr lang="en-US"/>
          </a:p>
        </p:txBody>
      </p:sp>
      <p:sp>
        <p:nvSpPr>
          <p:cNvPr id="5" name="Notes Placeholder 4"/>
          <p:cNvSpPr>
            <a:spLocks noGrp="1"/>
          </p:cNvSpPr>
          <p:nvPr>
            <p:ph type="body" sz="quarter" idx="3"/>
          </p:nvPr>
        </p:nvSpPr>
        <p:spPr>
          <a:xfrm>
            <a:off x="698500" y="4467781"/>
            <a:ext cx="5588000" cy="3655457"/>
          </a:xfrm>
          <a:prstGeom prst="rect">
            <a:avLst/>
          </a:prstGeom>
        </p:spPr>
        <p:txBody>
          <a:bodyPr vert="horz" lIns="92958" tIns="46479" rIns="92958" bIns="46479"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17904"/>
            <a:ext cx="3026833" cy="465796"/>
          </a:xfrm>
          <a:prstGeom prst="rect">
            <a:avLst/>
          </a:prstGeom>
        </p:spPr>
        <p:txBody>
          <a:bodyPr vert="horz" lIns="92958" tIns="46479" rIns="92958" bIns="46479" rtlCol="0" anchor="b"/>
          <a:lstStyle>
            <a:lvl1pPr algn="l">
              <a:defRPr sz="1200"/>
            </a:lvl1pPr>
          </a:lstStyle>
          <a:p>
            <a:endParaRPr lang="en-US"/>
          </a:p>
        </p:txBody>
      </p:sp>
      <p:sp>
        <p:nvSpPr>
          <p:cNvPr id="7" name="Slide Number Placeholder 6"/>
          <p:cNvSpPr>
            <a:spLocks noGrp="1"/>
          </p:cNvSpPr>
          <p:nvPr>
            <p:ph type="sldNum" sz="quarter" idx="5"/>
          </p:nvPr>
        </p:nvSpPr>
        <p:spPr>
          <a:xfrm>
            <a:off x="3956550" y="8817904"/>
            <a:ext cx="3026833" cy="465796"/>
          </a:xfrm>
          <a:prstGeom prst="rect">
            <a:avLst/>
          </a:prstGeom>
        </p:spPr>
        <p:txBody>
          <a:bodyPr vert="horz" lIns="92958" tIns="46479" rIns="92958" bIns="46479" rtlCol="0" anchor="b"/>
          <a:lstStyle>
            <a:lvl1pPr algn="r">
              <a:defRPr sz="1200"/>
            </a:lvl1pPr>
          </a:lstStyle>
          <a:p>
            <a:fld id="{7B0A6DEE-7F82-4CD5-BFD3-A0F7F2C04A8F}" type="slidenum">
              <a:rPr lang="en-US" smtClean="0"/>
              <a:t>‹#›</a:t>
            </a:fld>
            <a:endParaRPr lang="en-US"/>
          </a:p>
        </p:txBody>
      </p:sp>
    </p:spTree>
    <p:extLst>
      <p:ext uri="{BB962C8B-B14F-4D97-AF65-F5344CB8AC3E}">
        <p14:creationId xmlns:p14="http://schemas.microsoft.com/office/powerpoint/2010/main" val="1591406977"/>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2017 was designated to be Canada’s 150</a:t>
            </a:r>
            <a:r>
              <a:rPr lang="en-US" baseline="30000" dirty="0"/>
              <a:t>th</a:t>
            </a:r>
            <a:r>
              <a:rPr lang="en-US" dirty="0"/>
              <a:t> anniversary.</a:t>
            </a:r>
          </a:p>
          <a:p>
            <a:r>
              <a:rPr lang="en-US" dirty="0"/>
              <a:t>But communities have existed in this country over 11,000 years ago.</a:t>
            </a:r>
          </a:p>
          <a:p>
            <a:r>
              <a:rPr lang="en-US" dirty="0"/>
              <a:t>And so let’s put a couple of zeros behind 150 – Canada’s 15,000</a:t>
            </a:r>
            <a:r>
              <a:rPr lang="en-US" baseline="30000" dirty="0"/>
              <a:t>th</a:t>
            </a:r>
            <a:r>
              <a:rPr lang="en-US" dirty="0"/>
              <a:t> Anniversary really. </a:t>
            </a:r>
          </a:p>
          <a:p>
            <a:r>
              <a:rPr lang="en-US" dirty="0"/>
              <a:t>Maps have been key to unearthing the form and scope of our country. </a:t>
            </a:r>
          </a:p>
          <a:p>
            <a:r>
              <a:rPr lang="en-US" dirty="0"/>
              <a:t>I thought it fitting to use </a:t>
            </a:r>
            <a:r>
              <a:rPr lang="en-US" baseline="0" dirty="0"/>
              <a:t>maps as a metaphors for today’s presentation.</a:t>
            </a:r>
          </a:p>
          <a:p>
            <a:r>
              <a:rPr lang="en-US" baseline="0" dirty="0"/>
              <a:t>After all, media people use maps.</a:t>
            </a:r>
          </a:p>
          <a:p>
            <a:r>
              <a:rPr lang="en-US" baseline="0" dirty="0"/>
              <a:t>We map consumer use of media, we map advertisers use of those media, we map ad effectiveness.</a:t>
            </a:r>
          </a:p>
          <a:p>
            <a:r>
              <a:rPr lang="en-US" baseline="0" dirty="0"/>
              <a:t>And we are always investigating media that has only been partially explored.</a:t>
            </a:r>
          </a:p>
        </p:txBody>
      </p:sp>
      <p:sp>
        <p:nvSpPr>
          <p:cNvPr id="4" name="Slide Number Placeholder 3"/>
          <p:cNvSpPr>
            <a:spLocks noGrp="1"/>
          </p:cNvSpPr>
          <p:nvPr>
            <p:ph type="sldNum" sz="quarter" idx="10"/>
          </p:nvPr>
        </p:nvSpPr>
        <p:spPr/>
        <p:txBody>
          <a:bodyPr/>
          <a:lstStyle/>
          <a:p>
            <a:fld id="{7B0A6DEE-7F82-4CD5-BFD3-A0F7F2C04A8F}" type="slidenum">
              <a:rPr lang="en-US" smtClean="0"/>
              <a:t>1</a:t>
            </a:fld>
            <a:endParaRPr lang="en-US"/>
          </a:p>
        </p:txBody>
      </p:sp>
    </p:spTree>
    <p:extLst>
      <p:ext uri="{BB962C8B-B14F-4D97-AF65-F5344CB8AC3E}">
        <p14:creationId xmlns:p14="http://schemas.microsoft.com/office/powerpoint/2010/main" val="295058463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10</a:t>
            </a:fld>
            <a:endParaRPr lang="en-US"/>
          </a:p>
        </p:txBody>
      </p:sp>
    </p:spTree>
    <p:extLst>
      <p:ext uri="{BB962C8B-B14F-4D97-AF65-F5344CB8AC3E}">
        <p14:creationId xmlns:p14="http://schemas.microsoft.com/office/powerpoint/2010/main" val="218615711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100</a:t>
            </a:fld>
            <a:endParaRPr lang="en-US"/>
          </a:p>
        </p:txBody>
      </p:sp>
    </p:spTree>
    <p:extLst>
      <p:ext uri="{BB962C8B-B14F-4D97-AF65-F5344CB8AC3E}">
        <p14:creationId xmlns:p14="http://schemas.microsoft.com/office/powerpoint/2010/main" val="246674579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101</a:t>
            </a:fld>
            <a:endParaRPr lang="en-US"/>
          </a:p>
        </p:txBody>
      </p:sp>
    </p:spTree>
    <p:extLst>
      <p:ext uri="{BB962C8B-B14F-4D97-AF65-F5344CB8AC3E}">
        <p14:creationId xmlns:p14="http://schemas.microsoft.com/office/powerpoint/2010/main" val="381505782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102</a:t>
            </a:fld>
            <a:endParaRPr lang="en-US"/>
          </a:p>
        </p:txBody>
      </p:sp>
    </p:spTree>
    <p:extLst>
      <p:ext uri="{BB962C8B-B14F-4D97-AF65-F5344CB8AC3E}">
        <p14:creationId xmlns:p14="http://schemas.microsoft.com/office/powerpoint/2010/main" val="414424584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4029823" y="8952326"/>
            <a:ext cx="3082885" cy="471599"/>
          </a:xfrm>
          <a:prstGeom prst="rect">
            <a:avLst/>
          </a:prstGeom>
          <a:noFill/>
          <a:ln w="9525">
            <a:noFill/>
            <a:miter lim="800000"/>
            <a:headEnd/>
            <a:tailEnd/>
          </a:ln>
        </p:spPr>
        <p:txBody>
          <a:bodyPr lIns="92522" tIns="46260" rIns="92522" bIns="46260" anchor="b"/>
          <a:lstStyle/>
          <a:p>
            <a:pPr algn="r" defTabSz="925637" eaLnBrk="0" hangingPunct="0"/>
            <a:fld id="{E142B2A7-D5B1-4832-A26D-71ACB5DE1F81}" type="slidenum">
              <a:rPr lang="en-US" sz="1200"/>
              <a:pPr algn="r" defTabSz="925637" eaLnBrk="0" hangingPunct="0"/>
              <a:t>103</a:t>
            </a:fld>
            <a:endParaRPr lang="en-US" sz="1200"/>
          </a:p>
        </p:txBody>
      </p:sp>
      <p:sp>
        <p:nvSpPr>
          <p:cNvPr id="74755" name="Rectangle 2"/>
          <p:cNvSpPr>
            <a:spLocks noGrp="1" noRot="1" noChangeAspect="1" noChangeArrowheads="1" noTextEdit="1"/>
          </p:cNvSpPr>
          <p:nvPr>
            <p:ph type="sldImg"/>
          </p:nvPr>
        </p:nvSpPr>
        <p:spPr>
          <a:xfrm>
            <a:off x="417513" y="706438"/>
            <a:ext cx="6280150" cy="3532187"/>
          </a:xfrm>
          <a:ln/>
        </p:spPr>
      </p:sp>
      <p:sp>
        <p:nvSpPr>
          <p:cNvPr id="2" name="Notes Placeholder 1"/>
          <p:cNvSpPr>
            <a:spLocks noGrp="1"/>
          </p:cNvSpPr>
          <p:nvPr>
            <p:ph type="body" sz="quarter" idx="10"/>
          </p:nvPr>
        </p:nvSpPr>
        <p:spPr/>
        <p:txBody>
          <a:bodyPr/>
          <a:lstStyle/>
          <a:p>
            <a:endParaRPr lang="en-US" dirty="0"/>
          </a:p>
        </p:txBody>
      </p:sp>
    </p:spTree>
    <p:extLst>
      <p:ext uri="{BB962C8B-B14F-4D97-AF65-F5344CB8AC3E}">
        <p14:creationId xmlns:p14="http://schemas.microsoft.com/office/powerpoint/2010/main" val="191361411"/>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104</a:t>
            </a:fld>
            <a:endParaRPr lang="en-US"/>
          </a:p>
        </p:txBody>
      </p:sp>
    </p:spTree>
    <p:extLst>
      <p:ext uri="{BB962C8B-B14F-4D97-AF65-F5344CB8AC3E}">
        <p14:creationId xmlns:p14="http://schemas.microsoft.com/office/powerpoint/2010/main" val="81086512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9579">
              <a:defRPr/>
            </a:pPr>
            <a:r>
              <a:rPr lang="en-US" dirty="0"/>
              <a:t>This map reflects Alexander Mackenzie’s accounts of his journey to the Arctic in red and to the Pacific in yellow.</a:t>
            </a:r>
          </a:p>
          <a:p>
            <a:pPr defTabSz="929579">
              <a:defRPr/>
            </a:pPr>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105</a:t>
            </a:fld>
            <a:endParaRPr lang="en-US"/>
          </a:p>
        </p:txBody>
      </p:sp>
    </p:spTree>
    <p:extLst>
      <p:ext uri="{BB962C8B-B14F-4D97-AF65-F5344CB8AC3E}">
        <p14:creationId xmlns:p14="http://schemas.microsoft.com/office/powerpoint/2010/main" val="428008161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9579">
              <a:defRPr/>
            </a:pPr>
            <a:r>
              <a:rPr lang="en-US" baseline="0" dirty="0"/>
              <a:t>He followed his namesake, the Mackenzie River to the Artic.</a:t>
            </a:r>
          </a:p>
          <a:p>
            <a:pPr defTabSz="929579">
              <a:defRPr/>
            </a:pPr>
            <a:r>
              <a:rPr lang="en-US" dirty="0"/>
              <a:t>He traversed</a:t>
            </a:r>
            <a:r>
              <a:rPr lang="en-US" baseline="0" dirty="0"/>
              <a:t> the continent from Atlantic to Pacific years before Lewis and Clark – the American explorers who take credit for this achievement.</a:t>
            </a:r>
          </a:p>
          <a:p>
            <a:pPr defTabSz="929579">
              <a:defRPr/>
            </a:pPr>
            <a:r>
              <a:rPr lang="en-US" baseline="0" dirty="0" err="1"/>
              <a:t>Journies</a:t>
            </a:r>
            <a:r>
              <a:rPr lang="en-US" baseline="0" dirty="0"/>
              <a:t> that covered 10,000 </a:t>
            </a:r>
            <a:r>
              <a:rPr lang="en-US" baseline="0" dirty="0" err="1"/>
              <a:t>kms</a:t>
            </a:r>
            <a:r>
              <a:rPr lang="en-US" baseline="0" dirty="0"/>
              <a:t>.   </a:t>
            </a:r>
            <a:endParaRPr lang="en-US" dirty="0"/>
          </a:p>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106</a:t>
            </a:fld>
            <a:endParaRPr lang="en-US"/>
          </a:p>
        </p:txBody>
      </p:sp>
    </p:spTree>
    <p:extLst>
      <p:ext uri="{BB962C8B-B14F-4D97-AF65-F5344CB8AC3E}">
        <p14:creationId xmlns:p14="http://schemas.microsoft.com/office/powerpoint/2010/main" val="76713705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107</a:t>
            </a:fld>
            <a:endParaRPr lang="en-US"/>
          </a:p>
        </p:txBody>
      </p:sp>
    </p:spTree>
    <p:extLst>
      <p:ext uri="{BB962C8B-B14F-4D97-AF65-F5344CB8AC3E}">
        <p14:creationId xmlns:p14="http://schemas.microsoft.com/office/powerpoint/2010/main" val="105841429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108</a:t>
            </a:fld>
            <a:endParaRPr lang="en-US"/>
          </a:p>
        </p:txBody>
      </p:sp>
    </p:spTree>
    <p:extLst>
      <p:ext uri="{BB962C8B-B14F-4D97-AF65-F5344CB8AC3E}">
        <p14:creationId xmlns:p14="http://schemas.microsoft.com/office/powerpoint/2010/main" val="63097277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109</a:t>
            </a:fld>
            <a:endParaRPr lang="en-US"/>
          </a:p>
        </p:txBody>
      </p:sp>
    </p:spTree>
    <p:extLst>
      <p:ext uri="{BB962C8B-B14F-4D97-AF65-F5344CB8AC3E}">
        <p14:creationId xmlns:p14="http://schemas.microsoft.com/office/powerpoint/2010/main" val="338009599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007607A-9CC2-459A-A209-BEFED9CDAEF5}" type="slidenum">
              <a:rPr lang="en-US" smtClean="0"/>
              <a:t>11</a:t>
            </a:fld>
            <a:endParaRPr lang="en-US"/>
          </a:p>
        </p:txBody>
      </p:sp>
    </p:spTree>
    <p:extLst>
      <p:ext uri="{BB962C8B-B14F-4D97-AF65-F5344CB8AC3E}">
        <p14:creationId xmlns:p14="http://schemas.microsoft.com/office/powerpoint/2010/main" val="106487439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110</a:t>
            </a:fld>
            <a:endParaRPr lang="en-US"/>
          </a:p>
        </p:txBody>
      </p:sp>
    </p:spTree>
    <p:extLst>
      <p:ext uri="{BB962C8B-B14F-4D97-AF65-F5344CB8AC3E}">
        <p14:creationId xmlns:p14="http://schemas.microsoft.com/office/powerpoint/2010/main" val="229623442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Refer to the higher Video usage at home vs at work that drives up the data proportion higher than the time spent proportion.</a:t>
            </a:r>
          </a:p>
        </p:txBody>
      </p:sp>
      <p:sp>
        <p:nvSpPr>
          <p:cNvPr id="4" name="Slide Number Placeholder 3"/>
          <p:cNvSpPr>
            <a:spLocks noGrp="1"/>
          </p:cNvSpPr>
          <p:nvPr>
            <p:ph type="sldNum" sz="quarter" idx="10"/>
          </p:nvPr>
        </p:nvSpPr>
        <p:spPr/>
        <p:txBody>
          <a:bodyPr/>
          <a:lstStyle/>
          <a:p>
            <a:fld id="{7B0A6DEE-7F82-4CD5-BFD3-A0F7F2C04A8F}" type="slidenum">
              <a:rPr lang="en-US" smtClean="0"/>
              <a:t>111</a:t>
            </a:fld>
            <a:endParaRPr lang="en-US"/>
          </a:p>
        </p:txBody>
      </p:sp>
    </p:spTree>
    <p:extLst>
      <p:ext uri="{BB962C8B-B14F-4D97-AF65-F5344CB8AC3E}">
        <p14:creationId xmlns:p14="http://schemas.microsoft.com/office/powerpoint/2010/main" val="368449880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112</a:t>
            </a:fld>
            <a:endParaRPr lang="en-US"/>
          </a:p>
        </p:txBody>
      </p:sp>
    </p:spTree>
    <p:extLst>
      <p:ext uri="{BB962C8B-B14F-4D97-AF65-F5344CB8AC3E}">
        <p14:creationId xmlns:p14="http://schemas.microsoft.com/office/powerpoint/2010/main" val="262014293"/>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113</a:t>
            </a:fld>
            <a:endParaRPr lang="en-US"/>
          </a:p>
        </p:txBody>
      </p:sp>
    </p:spTree>
    <p:extLst>
      <p:ext uri="{BB962C8B-B14F-4D97-AF65-F5344CB8AC3E}">
        <p14:creationId xmlns:p14="http://schemas.microsoft.com/office/powerpoint/2010/main" val="160555217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fld id="{7B0A6DEE-7F82-4CD5-BFD3-A0F7F2C04A8F}" type="slidenum">
              <a:rPr lang="en-US" smtClean="0"/>
              <a:t>114</a:t>
            </a:fld>
            <a:endParaRPr lang="en-US"/>
          </a:p>
        </p:txBody>
      </p:sp>
    </p:spTree>
    <p:extLst>
      <p:ext uri="{BB962C8B-B14F-4D97-AF65-F5344CB8AC3E}">
        <p14:creationId xmlns:p14="http://schemas.microsoft.com/office/powerpoint/2010/main" val="165670038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115</a:t>
            </a:fld>
            <a:endParaRPr lang="en-US"/>
          </a:p>
        </p:txBody>
      </p:sp>
    </p:spTree>
    <p:extLst>
      <p:ext uri="{BB962C8B-B14F-4D97-AF65-F5344CB8AC3E}">
        <p14:creationId xmlns:p14="http://schemas.microsoft.com/office/powerpoint/2010/main" val="2365730633"/>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4029823" y="8952326"/>
            <a:ext cx="3082885" cy="471599"/>
          </a:xfrm>
          <a:prstGeom prst="rect">
            <a:avLst/>
          </a:prstGeom>
          <a:noFill/>
          <a:ln w="9525">
            <a:noFill/>
            <a:miter lim="800000"/>
            <a:headEnd/>
            <a:tailEnd/>
          </a:ln>
        </p:spPr>
        <p:txBody>
          <a:bodyPr lIns="92522" tIns="46260" rIns="92522" bIns="46260" anchor="b"/>
          <a:lstStyle/>
          <a:p>
            <a:pPr algn="r" defTabSz="925637" eaLnBrk="0" hangingPunct="0"/>
            <a:fld id="{E142B2A7-D5B1-4832-A26D-71ACB5DE1F81}" type="slidenum">
              <a:rPr lang="en-US" sz="1200"/>
              <a:pPr algn="r" defTabSz="925637" eaLnBrk="0" hangingPunct="0"/>
              <a:t>116</a:t>
            </a:fld>
            <a:endParaRPr lang="en-US" sz="1200"/>
          </a:p>
        </p:txBody>
      </p:sp>
      <p:sp>
        <p:nvSpPr>
          <p:cNvPr id="74755" name="Rectangle 2"/>
          <p:cNvSpPr>
            <a:spLocks noGrp="1" noRot="1" noChangeAspect="1" noChangeArrowheads="1" noTextEdit="1"/>
          </p:cNvSpPr>
          <p:nvPr>
            <p:ph type="sldImg"/>
          </p:nvPr>
        </p:nvSpPr>
        <p:spPr>
          <a:xfrm>
            <a:off x="417513" y="706438"/>
            <a:ext cx="6280150" cy="3532187"/>
          </a:xfrm>
          <a:ln/>
        </p:spPr>
      </p:sp>
      <p:sp>
        <p:nvSpPr>
          <p:cNvPr id="2" name="Notes Placeholder 1"/>
          <p:cNvSpPr>
            <a:spLocks noGrp="1"/>
          </p:cNvSpPr>
          <p:nvPr>
            <p:ph type="body" sz="quarter" idx="10"/>
          </p:nvPr>
        </p:nvSpPr>
        <p:spPr/>
        <p:txBody>
          <a:bodyPr/>
          <a:lstStyle/>
          <a:p>
            <a:endParaRPr lang="en-US" dirty="0"/>
          </a:p>
        </p:txBody>
      </p:sp>
    </p:spTree>
    <p:extLst>
      <p:ext uri="{BB962C8B-B14F-4D97-AF65-F5344CB8AC3E}">
        <p14:creationId xmlns:p14="http://schemas.microsoft.com/office/powerpoint/2010/main" val="411327637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4029823" y="8952326"/>
            <a:ext cx="3082885" cy="471599"/>
          </a:xfrm>
          <a:prstGeom prst="rect">
            <a:avLst/>
          </a:prstGeom>
          <a:noFill/>
          <a:ln w="9525">
            <a:noFill/>
            <a:miter lim="800000"/>
            <a:headEnd/>
            <a:tailEnd/>
          </a:ln>
        </p:spPr>
        <p:txBody>
          <a:bodyPr lIns="92522" tIns="46260" rIns="92522" bIns="46260" anchor="b"/>
          <a:lstStyle/>
          <a:p>
            <a:pPr algn="r" defTabSz="925637" eaLnBrk="0" hangingPunct="0"/>
            <a:fld id="{E142B2A7-D5B1-4832-A26D-71ACB5DE1F81}" type="slidenum">
              <a:rPr lang="en-US" sz="1200"/>
              <a:pPr algn="r" defTabSz="925637" eaLnBrk="0" hangingPunct="0"/>
              <a:t>117</a:t>
            </a:fld>
            <a:endParaRPr lang="en-US" sz="1200"/>
          </a:p>
        </p:txBody>
      </p:sp>
      <p:sp>
        <p:nvSpPr>
          <p:cNvPr id="74755" name="Rectangle 2"/>
          <p:cNvSpPr>
            <a:spLocks noGrp="1" noRot="1" noChangeAspect="1" noChangeArrowheads="1" noTextEdit="1"/>
          </p:cNvSpPr>
          <p:nvPr>
            <p:ph type="sldImg"/>
          </p:nvPr>
        </p:nvSpPr>
        <p:spPr>
          <a:xfrm>
            <a:off x="417513" y="706438"/>
            <a:ext cx="6280150" cy="3532187"/>
          </a:xfrm>
          <a:ln/>
        </p:spPr>
      </p:sp>
      <p:sp>
        <p:nvSpPr>
          <p:cNvPr id="2" name="Notes Placeholder 1"/>
          <p:cNvSpPr>
            <a:spLocks noGrp="1"/>
          </p:cNvSpPr>
          <p:nvPr>
            <p:ph type="body" sz="quarter" idx="10"/>
          </p:nvPr>
        </p:nvSpPr>
        <p:spPr/>
        <p:txBody>
          <a:bodyPr/>
          <a:lstStyle/>
          <a:p>
            <a:endParaRPr lang="en-US" dirty="0"/>
          </a:p>
        </p:txBody>
      </p:sp>
    </p:spTree>
    <p:extLst>
      <p:ext uri="{BB962C8B-B14F-4D97-AF65-F5344CB8AC3E}">
        <p14:creationId xmlns:p14="http://schemas.microsoft.com/office/powerpoint/2010/main" val="405825771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118</a:t>
            </a:fld>
            <a:endParaRPr lang="en-US"/>
          </a:p>
        </p:txBody>
      </p:sp>
    </p:spTree>
    <p:extLst>
      <p:ext uri="{BB962C8B-B14F-4D97-AF65-F5344CB8AC3E}">
        <p14:creationId xmlns:p14="http://schemas.microsoft.com/office/powerpoint/2010/main" val="634664369"/>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9579">
              <a:defRPr/>
            </a:pPr>
            <a:r>
              <a:rPr lang="en-US" dirty="0"/>
              <a:t>David Thompson’s badly damaged 5m X 3m map of the NW created in 1814. </a:t>
            </a:r>
          </a:p>
          <a:p>
            <a:pPr defTabSz="929579">
              <a:defRPr/>
            </a:pPr>
            <a:r>
              <a:rPr lang="en-US" dirty="0"/>
              <a:t>It is the aggregation of a lifetime spent surveying and mapping this country.</a:t>
            </a:r>
          </a:p>
          <a:p>
            <a:pPr defTabSz="929579">
              <a:defRPr/>
            </a:pPr>
            <a:r>
              <a:rPr lang="en-US" dirty="0"/>
              <a:t>The map hangs in the Ontario Archives here in Toronto.</a:t>
            </a:r>
          </a:p>
          <a:p>
            <a:pPr defTabSz="929579">
              <a:defRPr/>
            </a:pPr>
            <a:r>
              <a:rPr lang="en-US" dirty="0"/>
              <a:t>He died a pauper, buried</a:t>
            </a:r>
            <a:r>
              <a:rPr lang="en-US" baseline="0" dirty="0"/>
              <a:t> in an unmark grave sight</a:t>
            </a:r>
            <a:r>
              <a:rPr lang="en-US" dirty="0"/>
              <a:t> at the Mont Royal cometary in Montreal.</a:t>
            </a:r>
          </a:p>
          <a:p>
            <a:pPr defTabSz="929579">
              <a:defRPr/>
            </a:pPr>
            <a:r>
              <a:rPr lang="en-US" dirty="0"/>
              <a:t>A grave</a:t>
            </a:r>
            <a:r>
              <a:rPr lang="en-US" baseline="0" dirty="0"/>
              <a:t> was finally identified in 1926.</a:t>
            </a:r>
            <a:endParaRPr lang="en-US" dirty="0"/>
          </a:p>
          <a:p>
            <a:pPr defTabSz="929579">
              <a:defRPr/>
            </a:pPr>
            <a:r>
              <a:rPr lang="en-US" dirty="0"/>
              <a:t>To help give you a bearing, here’s Lake Superior in lower right, Hudson Bay upper right, Pacific far left.</a:t>
            </a:r>
          </a:p>
          <a:p>
            <a:pPr defTabSz="929579">
              <a:defRPr/>
            </a:pPr>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119</a:t>
            </a:fld>
            <a:endParaRPr lang="en-US"/>
          </a:p>
        </p:txBody>
      </p:sp>
    </p:spTree>
    <p:extLst>
      <p:ext uri="{BB962C8B-B14F-4D97-AF65-F5344CB8AC3E}">
        <p14:creationId xmlns:p14="http://schemas.microsoft.com/office/powerpoint/2010/main" val="134453843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12</a:t>
            </a:fld>
            <a:endParaRPr lang="en-US"/>
          </a:p>
        </p:txBody>
      </p:sp>
    </p:spTree>
    <p:extLst>
      <p:ext uri="{BB962C8B-B14F-4D97-AF65-F5344CB8AC3E}">
        <p14:creationId xmlns:p14="http://schemas.microsoft.com/office/powerpoint/2010/main" val="168050011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addition to mapping 1.5 million square miles of territory, Thompson explored the entire length the Columbia River from source near the BC Alberta border north and then south over the USA border to it’s mouth near Portland Oregon.</a:t>
            </a:r>
          </a:p>
        </p:txBody>
      </p:sp>
      <p:sp>
        <p:nvSpPr>
          <p:cNvPr id="4" name="Slide Number Placeholder 3"/>
          <p:cNvSpPr>
            <a:spLocks noGrp="1"/>
          </p:cNvSpPr>
          <p:nvPr>
            <p:ph type="sldNum" sz="quarter" idx="10"/>
          </p:nvPr>
        </p:nvSpPr>
        <p:spPr/>
        <p:txBody>
          <a:bodyPr/>
          <a:lstStyle/>
          <a:p>
            <a:fld id="{7B0A6DEE-7F82-4CD5-BFD3-A0F7F2C04A8F}" type="slidenum">
              <a:rPr lang="en-US" smtClean="0"/>
              <a:t>120</a:t>
            </a:fld>
            <a:endParaRPr lang="en-US"/>
          </a:p>
        </p:txBody>
      </p:sp>
    </p:spTree>
    <p:extLst>
      <p:ext uri="{BB962C8B-B14F-4D97-AF65-F5344CB8AC3E}">
        <p14:creationId xmlns:p14="http://schemas.microsoft.com/office/powerpoint/2010/main" val="380694209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121</a:t>
            </a:fld>
            <a:endParaRPr lang="en-US"/>
          </a:p>
        </p:txBody>
      </p:sp>
    </p:spTree>
    <p:extLst>
      <p:ext uri="{BB962C8B-B14F-4D97-AF65-F5344CB8AC3E}">
        <p14:creationId xmlns:p14="http://schemas.microsoft.com/office/powerpoint/2010/main" val="299048521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122</a:t>
            </a:fld>
            <a:endParaRPr lang="en-US"/>
          </a:p>
        </p:txBody>
      </p:sp>
    </p:spTree>
    <p:extLst>
      <p:ext uri="{BB962C8B-B14F-4D97-AF65-F5344CB8AC3E}">
        <p14:creationId xmlns:p14="http://schemas.microsoft.com/office/powerpoint/2010/main" val="2138284309"/>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123</a:t>
            </a:fld>
            <a:endParaRPr lang="en-US"/>
          </a:p>
        </p:txBody>
      </p:sp>
    </p:spTree>
    <p:extLst>
      <p:ext uri="{BB962C8B-B14F-4D97-AF65-F5344CB8AC3E}">
        <p14:creationId xmlns:p14="http://schemas.microsoft.com/office/powerpoint/2010/main" val="322951780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124</a:t>
            </a:fld>
            <a:endParaRPr lang="en-US"/>
          </a:p>
        </p:txBody>
      </p:sp>
    </p:spTree>
    <p:extLst>
      <p:ext uri="{BB962C8B-B14F-4D97-AF65-F5344CB8AC3E}">
        <p14:creationId xmlns:p14="http://schemas.microsoft.com/office/powerpoint/2010/main" val="3054067227"/>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125</a:t>
            </a:fld>
            <a:endParaRPr lang="en-US"/>
          </a:p>
        </p:txBody>
      </p:sp>
    </p:spTree>
    <p:extLst>
      <p:ext uri="{BB962C8B-B14F-4D97-AF65-F5344CB8AC3E}">
        <p14:creationId xmlns:p14="http://schemas.microsoft.com/office/powerpoint/2010/main" val="341487667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126</a:t>
            </a:fld>
            <a:endParaRPr lang="en-US"/>
          </a:p>
        </p:txBody>
      </p:sp>
    </p:spTree>
    <p:extLst>
      <p:ext uri="{BB962C8B-B14F-4D97-AF65-F5344CB8AC3E}">
        <p14:creationId xmlns:p14="http://schemas.microsoft.com/office/powerpoint/2010/main" val="279408482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127</a:t>
            </a:fld>
            <a:endParaRPr lang="en-US"/>
          </a:p>
        </p:txBody>
      </p:sp>
    </p:spTree>
    <p:extLst>
      <p:ext uri="{BB962C8B-B14F-4D97-AF65-F5344CB8AC3E}">
        <p14:creationId xmlns:p14="http://schemas.microsoft.com/office/powerpoint/2010/main" val="2250188397"/>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128</a:t>
            </a:fld>
            <a:endParaRPr lang="en-US"/>
          </a:p>
        </p:txBody>
      </p:sp>
    </p:spTree>
    <p:extLst>
      <p:ext uri="{BB962C8B-B14F-4D97-AF65-F5344CB8AC3E}">
        <p14:creationId xmlns:p14="http://schemas.microsoft.com/office/powerpoint/2010/main" val="471906535"/>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129</a:t>
            </a:fld>
            <a:endParaRPr lang="en-US"/>
          </a:p>
        </p:txBody>
      </p:sp>
    </p:spTree>
    <p:extLst>
      <p:ext uri="{BB962C8B-B14F-4D97-AF65-F5344CB8AC3E}">
        <p14:creationId xmlns:p14="http://schemas.microsoft.com/office/powerpoint/2010/main" val="415815912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13</a:t>
            </a:fld>
            <a:endParaRPr lang="en-US"/>
          </a:p>
        </p:txBody>
      </p:sp>
    </p:spTree>
    <p:extLst>
      <p:ext uri="{BB962C8B-B14F-4D97-AF65-F5344CB8AC3E}">
        <p14:creationId xmlns:p14="http://schemas.microsoft.com/office/powerpoint/2010/main" val="216329079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130</a:t>
            </a:fld>
            <a:endParaRPr lang="en-US"/>
          </a:p>
        </p:txBody>
      </p:sp>
    </p:spTree>
    <p:extLst>
      <p:ext uri="{BB962C8B-B14F-4D97-AF65-F5344CB8AC3E}">
        <p14:creationId xmlns:p14="http://schemas.microsoft.com/office/powerpoint/2010/main" val="189787347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131</a:t>
            </a:fld>
            <a:endParaRPr lang="en-US"/>
          </a:p>
        </p:txBody>
      </p:sp>
    </p:spTree>
    <p:extLst>
      <p:ext uri="{BB962C8B-B14F-4D97-AF65-F5344CB8AC3E}">
        <p14:creationId xmlns:p14="http://schemas.microsoft.com/office/powerpoint/2010/main" val="2011424326"/>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Sir John Franklin</a:t>
            </a:r>
            <a:r>
              <a:rPr lang="en-US" dirty="0"/>
              <a:t> and his crew and ships disappeared attempting to chart and navigate a section of the Northwest Passage in the Canadian Artic in 1845. Parks Canada’s expeditions led to the discovery of the wrecks of HMS </a:t>
            </a:r>
            <a:r>
              <a:rPr lang="en-US" i="1" dirty="0"/>
              <a:t>Erebus</a:t>
            </a:r>
            <a:r>
              <a:rPr lang="en-US" dirty="0"/>
              <a:t> and most recently the HMS Terror. </a:t>
            </a:r>
          </a:p>
        </p:txBody>
      </p:sp>
      <p:sp>
        <p:nvSpPr>
          <p:cNvPr id="4" name="Slide Number Placeholder 3"/>
          <p:cNvSpPr>
            <a:spLocks noGrp="1"/>
          </p:cNvSpPr>
          <p:nvPr>
            <p:ph type="sldNum" sz="quarter" idx="10"/>
          </p:nvPr>
        </p:nvSpPr>
        <p:spPr/>
        <p:txBody>
          <a:bodyPr/>
          <a:lstStyle/>
          <a:p>
            <a:fld id="{B1FCF273-2493-4739-B2E8-8D3F38757AB3}" type="slidenum">
              <a:rPr lang="en-US" smtClean="0"/>
              <a:t>132</a:t>
            </a:fld>
            <a:endParaRPr lang="en-US"/>
          </a:p>
        </p:txBody>
      </p:sp>
    </p:spTree>
    <p:extLst>
      <p:ext uri="{BB962C8B-B14F-4D97-AF65-F5344CB8AC3E}">
        <p14:creationId xmlns:p14="http://schemas.microsoft.com/office/powerpoint/2010/main" val="21164692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9579">
              <a:defRPr/>
            </a:pPr>
            <a:r>
              <a:rPr lang="en-US" dirty="0"/>
              <a:t>This 1828 map accompanied John Franklin on his second overland expedition to the artic</a:t>
            </a:r>
            <a:r>
              <a:rPr lang="en-US" baseline="0" dirty="0"/>
              <a:t>. </a:t>
            </a:r>
            <a:endParaRPr lang="en-US" dirty="0"/>
          </a:p>
          <a:p>
            <a:pPr defTabSz="929579">
              <a:defRPr/>
            </a:pPr>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133</a:t>
            </a:fld>
            <a:endParaRPr lang="en-US"/>
          </a:p>
        </p:txBody>
      </p:sp>
    </p:spTree>
    <p:extLst>
      <p:ext uri="{BB962C8B-B14F-4D97-AF65-F5344CB8AC3E}">
        <p14:creationId xmlns:p14="http://schemas.microsoft.com/office/powerpoint/2010/main" val="1253889862"/>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9579">
              <a:defRPr/>
            </a:pPr>
            <a:r>
              <a:rPr lang="en-US" dirty="0"/>
              <a:t>Is first overland expedition was poorly organized, poorly equipped and nearly ended in tragedy.  </a:t>
            </a:r>
          </a:p>
          <a:p>
            <a:pPr defTabSz="929579">
              <a:defRPr/>
            </a:pPr>
            <a:r>
              <a:rPr lang="en-US" dirty="0"/>
              <a:t>The second overland expedition to the artic</a:t>
            </a:r>
            <a:r>
              <a:rPr lang="en-US" baseline="0" dirty="0"/>
              <a:t> was uneventful. </a:t>
            </a:r>
            <a:endParaRPr lang="en-US" dirty="0"/>
          </a:p>
          <a:p>
            <a:pPr defTabSz="929579">
              <a:defRPr/>
            </a:pPr>
            <a:r>
              <a:rPr lang="en-US" b="0" dirty="0"/>
              <a:t>But then Sir John Franklin</a:t>
            </a:r>
            <a:r>
              <a:rPr lang="en-US" dirty="0"/>
              <a:t> and his crew and ships disappeared attempting to chart and navigate a section of the Northwest Passage in the Canadian Artic in 1845. Parks Canada’s expeditions led to the discovery of the wrecks of HMS </a:t>
            </a:r>
            <a:r>
              <a:rPr lang="en-US" i="1" dirty="0"/>
              <a:t>Erebus</a:t>
            </a:r>
            <a:r>
              <a:rPr lang="en-US" dirty="0"/>
              <a:t> and most recently the HMS Terror. </a:t>
            </a:r>
          </a:p>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134</a:t>
            </a:fld>
            <a:endParaRPr lang="en-US"/>
          </a:p>
        </p:txBody>
      </p:sp>
    </p:spTree>
    <p:extLst>
      <p:ext uri="{BB962C8B-B14F-4D97-AF65-F5344CB8AC3E}">
        <p14:creationId xmlns:p14="http://schemas.microsoft.com/office/powerpoint/2010/main" val="1458361973"/>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9579">
              <a:defRPr/>
            </a:pPr>
            <a:endParaRPr lang="en-US" dirty="0"/>
          </a:p>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135</a:t>
            </a:fld>
            <a:endParaRPr lang="en-US"/>
          </a:p>
        </p:txBody>
      </p:sp>
    </p:spTree>
    <p:extLst>
      <p:ext uri="{BB962C8B-B14F-4D97-AF65-F5344CB8AC3E}">
        <p14:creationId xmlns:p14="http://schemas.microsoft.com/office/powerpoint/2010/main" val="1402975481"/>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136</a:t>
            </a:fld>
            <a:endParaRPr lang="en-US"/>
          </a:p>
        </p:txBody>
      </p:sp>
    </p:spTree>
    <p:extLst>
      <p:ext uri="{BB962C8B-B14F-4D97-AF65-F5344CB8AC3E}">
        <p14:creationId xmlns:p14="http://schemas.microsoft.com/office/powerpoint/2010/main" val="1887405409"/>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txBox="1">
            <a:spLocks noGrp="1" noChangeArrowheads="1"/>
          </p:cNvSpPr>
          <p:nvPr/>
        </p:nvSpPr>
        <p:spPr bwMode="auto">
          <a:xfrm>
            <a:off x="4029823" y="8952326"/>
            <a:ext cx="3082885" cy="471599"/>
          </a:xfrm>
          <a:prstGeom prst="rect">
            <a:avLst/>
          </a:prstGeom>
          <a:noFill/>
          <a:ln w="9525">
            <a:noFill/>
            <a:miter lim="800000"/>
            <a:headEnd/>
            <a:tailEnd/>
          </a:ln>
        </p:spPr>
        <p:txBody>
          <a:bodyPr lIns="92522" tIns="46260" rIns="92522" bIns="46260" anchor="b"/>
          <a:lstStyle/>
          <a:p>
            <a:pPr algn="r" defTabSz="925637" eaLnBrk="0" hangingPunct="0"/>
            <a:fld id="{0F4C4B7B-1BBE-4F13-B36C-B6E260EC0CCB}" type="slidenum">
              <a:rPr lang="en-US" sz="1200"/>
              <a:pPr algn="r" defTabSz="925637" eaLnBrk="0" hangingPunct="0"/>
              <a:t>137</a:t>
            </a:fld>
            <a:endParaRPr lang="en-US" sz="1200" dirty="0"/>
          </a:p>
        </p:txBody>
      </p:sp>
      <p:sp>
        <p:nvSpPr>
          <p:cNvPr id="68611" name="Rectangle 2"/>
          <p:cNvSpPr>
            <a:spLocks noGrp="1" noRot="1" noChangeAspect="1" noChangeArrowheads="1" noTextEdit="1"/>
          </p:cNvSpPr>
          <p:nvPr>
            <p:ph type="sldImg"/>
          </p:nvPr>
        </p:nvSpPr>
        <p:spPr>
          <a:xfrm>
            <a:off x="417513" y="706438"/>
            <a:ext cx="6280150" cy="3532187"/>
          </a:xfrm>
          <a:ln/>
        </p:spPr>
      </p:sp>
      <p:sp>
        <p:nvSpPr>
          <p:cNvPr id="2" name="Notes Placeholder 1"/>
          <p:cNvSpPr>
            <a:spLocks noGrp="1"/>
          </p:cNvSpPr>
          <p:nvPr>
            <p:ph type="body" sz="quarter" idx="10"/>
          </p:nvPr>
        </p:nvSpPr>
        <p:spPr/>
        <p:txBody>
          <a:bodyPr/>
          <a:lstStyle/>
          <a:p>
            <a:endParaRPr lang="en-US"/>
          </a:p>
        </p:txBody>
      </p:sp>
    </p:spTree>
    <p:extLst>
      <p:ext uri="{BB962C8B-B14F-4D97-AF65-F5344CB8AC3E}">
        <p14:creationId xmlns:p14="http://schemas.microsoft.com/office/powerpoint/2010/main" val="363353766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14</a:t>
            </a:fld>
            <a:endParaRPr lang="en-US"/>
          </a:p>
        </p:txBody>
      </p:sp>
    </p:spTree>
    <p:extLst>
      <p:ext uri="{BB962C8B-B14F-4D97-AF65-F5344CB8AC3E}">
        <p14:creationId xmlns:p14="http://schemas.microsoft.com/office/powerpoint/2010/main" val="103366629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15</a:t>
            </a:fld>
            <a:endParaRPr lang="en-US"/>
          </a:p>
        </p:txBody>
      </p:sp>
    </p:spTree>
    <p:extLst>
      <p:ext uri="{BB962C8B-B14F-4D97-AF65-F5344CB8AC3E}">
        <p14:creationId xmlns:p14="http://schemas.microsoft.com/office/powerpoint/2010/main" val="102393211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16</a:t>
            </a:fld>
            <a:endParaRPr lang="en-US"/>
          </a:p>
        </p:txBody>
      </p:sp>
    </p:spTree>
    <p:extLst>
      <p:ext uri="{BB962C8B-B14F-4D97-AF65-F5344CB8AC3E}">
        <p14:creationId xmlns:p14="http://schemas.microsoft.com/office/powerpoint/2010/main" val="44119790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17</a:t>
            </a:fld>
            <a:endParaRPr lang="en-US"/>
          </a:p>
        </p:txBody>
      </p:sp>
    </p:spTree>
    <p:extLst>
      <p:ext uri="{BB962C8B-B14F-4D97-AF65-F5344CB8AC3E}">
        <p14:creationId xmlns:p14="http://schemas.microsoft.com/office/powerpoint/2010/main" val="418393285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18</a:t>
            </a:fld>
            <a:endParaRPr lang="en-US"/>
          </a:p>
        </p:txBody>
      </p:sp>
    </p:spTree>
    <p:extLst>
      <p:ext uri="{BB962C8B-B14F-4D97-AF65-F5344CB8AC3E}">
        <p14:creationId xmlns:p14="http://schemas.microsoft.com/office/powerpoint/2010/main" val="213576556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19</a:t>
            </a:fld>
            <a:endParaRPr lang="en-US"/>
          </a:p>
        </p:txBody>
      </p:sp>
    </p:spTree>
    <p:extLst>
      <p:ext uri="{BB962C8B-B14F-4D97-AF65-F5344CB8AC3E}">
        <p14:creationId xmlns:p14="http://schemas.microsoft.com/office/powerpoint/2010/main" val="76490061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I’m using 9 maps to represent 9 chapters in todays presentation.</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These maps come from a book entitled “A History of Canada in Ten Maps” by Adam </a:t>
            </a:r>
            <a:r>
              <a:rPr lang="en-US" dirty="0" err="1"/>
              <a:t>Shoalts</a:t>
            </a:r>
            <a:r>
              <a:rPr lang="en-US" baseline="0" dirty="0"/>
              <a:t>.</a:t>
            </a:r>
          </a:p>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2</a:t>
            </a:fld>
            <a:endParaRPr lang="en-US"/>
          </a:p>
        </p:txBody>
      </p:sp>
    </p:spTree>
    <p:extLst>
      <p:ext uri="{BB962C8B-B14F-4D97-AF65-F5344CB8AC3E}">
        <p14:creationId xmlns:p14="http://schemas.microsoft.com/office/powerpoint/2010/main" val="110424957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20</a:t>
            </a:fld>
            <a:endParaRPr lang="en-US"/>
          </a:p>
        </p:txBody>
      </p:sp>
    </p:spTree>
    <p:extLst>
      <p:ext uri="{BB962C8B-B14F-4D97-AF65-F5344CB8AC3E}">
        <p14:creationId xmlns:p14="http://schemas.microsoft.com/office/powerpoint/2010/main" val="346858092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21</a:t>
            </a:fld>
            <a:endParaRPr lang="en-US"/>
          </a:p>
        </p:txBody>
      </p:sp>
    </p:spTree>
    <p:extLst>
      <p:ext uri="{BB962C8B-B14F-4D97-AF65-F5344CB8AC3E}">
        <p14:creationId xmlns:p14="http://schemas.microsoft.com/office/powerpoint/2010/main" val="100312617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22</a:t>
            </a:fld>
            <a:endParaRPr lang="en-US"/>
          </a:p>
        </p:txBody>
      </p:sp>
    </p:spTree>
    <p:extLst>
      <p:ext uri="{BB962C8B-B14F-4D97-AF65-F5344CB8AC3E}">
        <p14:creationId xmlns:p14="http://schemas.microsoft.com/office/powerpoint/2010/main" val="217660551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23</a:t>
            </a:fld>
            <a:endParaRPr lang="en-US"/>
          </a:p>
        </p:txBody>
      </p:sp>
    </p:spTree>
    <p:extLst>
      <p:ext uri="{BB962C8B-B14F-4D97-AF65-F5344CB8AC3E}">
        <p14:creationId xmlns:p14="http://schemas.microsoft.com/office/powerpoint/2010/main" val="204071989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one</a:t>
            </a:r>
            <a:r>
              <a:rPr lang="en-US" baseline="0" dirty="0"/>
              <a:t> small part of a very large map of the world created by Pierre </a:t>
            </a:r>
            <a:r>
              <a:rPr lang="en-US" baseline="0" dirty="0" err="1"/>
              <a:t>Descelier</a:t>
            </a:r>
            <a:r>
              <a:rPr lang="en-US" baseline="0" dirty="0"/>
              <a:t> in 1550. </a:t>
            </a:r>
          </a:p>
          <a:p>
            <a:r>
              <a:rPr lang="en-US" baseline="0" dirty="0"/>
              <a:t>It contains an illustration of Jacques Cartier and for the first time, the word “Canada” appears in published form.</a:t>
            </a:r>
          </a:p>
          <a:p>
            <a:r>
              <a:rPr lang="en-US" baseline="0" dirty="0"/>
              <a:t>If the geography appears unfamiliar its because the map is south oriented.</a:t>
            </a:r>
          </a:p>
          <a:p>
            <a:r>
              <a:rPr lang="en-US" baseline="0" dirty="0"/>
              <a:t>Rotate and put north to the top and the east coast of Canada, mouth of the St Lawrence come into focus as well as the eastern seaboard of the USA down to Florida and the Caribbean.</a:t>
            </a:r>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24</a:t>
            </a:fld>
            <a:endParaRPr lang="en-US"/>
          </a:p>
        </p:txBody>
      </p:sp>
    </p:spTree>
    <p:extLst>
      <p:ext uri="{BB962C8B-B14F-4D97-AF65-F5344CB8AC3E}">
        <p14:creationId xmlns:p14="http://schemas.microsoft.com/office/powerpoint/2010/main" val="116096543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European understanding of Canada,</a:t>
            </a:r>
            <a:r>
              <a:rPr lang="en-US" baseline="0" dirty="0"/>
              <a:t> thanks to Jacques Cartier’s explorations in the early 1500’s, extended as far down the St Lawrence river as present day Montreal.</a:t>
            </a:r>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25</a:t>
            </a:fld>
            <a:endParaRPr lang="en-US"/>
          </a:p>
        </p:txBody>
      </p:sp>
    </p:spTree>
    <p:extLst>
      <p:ext uri="{BB962C8B-B14F-4D97-AF65-F5344CB8AC3E}">
        <p14:creationId xmlns:p14="http://schemas.microsoft.com/office/powerpoint/2010/main" val="339605637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26</a:t>
            </a:fld>
            <a:endParaRPr lang="en-US"/>
          </a:p>
        </p:txBody>
      </p:sp>
    </p:spTree>
    <p:extLst>
      <p:ext uri="{BB962C8B-B14F-4D97-AF65-F5344CB8AC3E}">
        <p14:creationId xmlns:p14="http://schemas.microsoft.com/office/powerpoint/2010/main" val="345759466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27</a:t>
            </a:fld>
            <a:endParaRPr lang="en-US"/>
          </a:p>
        </p:txBody>
      </p:sp>
    </p:spTree>
    <p:extLst>
      <p:ext uri="{BB962C8B-B14F-4D97-AF65-F5344CB8AC3E}">
        <p14:creationId xmlns:p14="http://schemas.microsoft.com/office/powerpoint/2010/main" val="4186360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28</a:t>
            </a:fld>
            <a:endParaRPr lang="en-US"/>
          </a:p>
        </p:txBody>
      </p:sp>
    </p:spTree>
    <p:extLst>
      <p:ext uri="{BB962C8B-B14F-4D97-AF65-F5344CB8AC3E}">
        <p14:creationId xmlns:p14="http://schemas.microsoft.com/office/powerpoint/2010/main" val="318431287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29</a:t>
            </a:fld>
            <a:endParaRPr lang="en-US"/>
          </a:p>
        </p:txBody>
      </p:sp>
    </p:spTree>
    <p:extLst>
      <p:ext uri="{BB962C8B-B14F-4D97-AF65-F5344CB8AC3E}">
        <p14:creationId xmlns:p14="http://schemas.microsoft.com/office/powerpoint/2010/main" val="299372344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Just quickly review the chapter headings.</a:t>
            </a:r>
          </a:p>
        </p:txBody>
      </p:sp>
      <p:sp>
        <p:nvSpPr>
          <p:cNvPr id="4" name="Slide Number Placeholder 3"/>
          <p:cNvSpPr>
            <a:spLocks noGrp="1"/>
          </p:cNvSpPr>
          <p:nvPr>
            <p:ph type="sldNum" sz="quarter" idx="10"/>
          </p:nvPr>
        </p:nvSpPr>
        <p:spPr/>
        <p:txBody>
          <a:bodyPr/>
          <a:lstStyle/>
          <a:p>
            <a:fld id="{7B0A6DEE-7F82-4CD5-BFD3-A0F7F2C04A8F}" type="slidenum">
              <a:rPr lang="en-US" smtClean="0"/>
              <a:t>3</a:t>
            </a:fld>
            <a:endParaRPr lang="en-US"/>
          </a:p>
        </p:txBody>
      </p:sp>
    </p:spTree>
    <p:extLst>
      <p:ext uri="{BB962C8B-B14F-4D97-AF65-F5344CB8AC3E}">
        <p14:creationId xmlns:p14="http://schemas.microsoft.com/office/powerpoint/2010/main" val="282509888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30</a:t>
            </a:fld>
            <a:endParaRPr lang="en-US"/>
          </a:p>
        </p:txBody>
      </p:sp>
    </p:spTree>
    <p:extLst>
      <p:ext uri="{BB962C8B-B14F-4D97-AF65-F5344CB8AC3E}">
        <p14:creationId xmlns:p14="http://schemas.microsoft.com/office/powerpoint/2010/main" val="94773219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31</a:t>
            </a:fld>
            <a:endParaRPr lang="en-US"/>
          </a:p>
        </p:txBody>
      </p:sp>
    </p:spTree>
    <p:extLst>
      <p:ext uri="{BB962C8B-B14F-4D97-AF65-F5344CB8AC3E}">
        <p14:creationId xmlns:p14="http://schemas.microsoft.com/office/powerpoint/2010/main" val="29015447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32</a:t>
            </a:fld>
            <a:endParaRPr lang="en-US"/>
          </a:p>
        </p:txBody>
      </p:sp>
    </p:spTree>
    <p:extLst>
      <p:ext uri="{BB962C8B-B14F-4D97-AF65-F5344CB8AC3E}">
        <p14:creationId xmlns:p14="http://schemas.microsoft.com/office/powerpoint/2010/main" val="277341556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33</a:t>
            </a:fld>
            <a:endParaRPr lang="en-US"/>
          </a:p>
        </p:txBody>
      </p:sp>
    </p:spTree>
    <p:extLst>
      <p:ext uri="{BB962C8B-B14F-4D97-AF65-F5344CB8AC3E}">
        <p14:creationId xmlns:p14="http://schemas.microsoft.com/office/powerpoint/2010/main" val="240182278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34</a:t>
            </a:fld>
            <a:endParaRPr lang="en-US"/>
          </a:p>
        </p:txBody>
      </p:sp>
    </p:spTree>
    <p:extLst>
      <p:ext uri="{BB962C8B-B14F-4D97-AF65-F5344CB8AC3E}">
        <p14:creationId xmlns:p14="http://schemas.microsoft.com/office/powerpoint/2010/main" val="206450704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35</a:t>
            </a:fld>
            <a:endParaRPr lang="en-US"/>
          </a:p>
        </p:txBody>
      </p:sp>
    </p:spTree>
    <p:extLst>
      <p:ext uri="{BB962C8B-B14F-4D97-AF65-F5344CB8AC3E}">
        <p14:creationId xmlns:p14="http://schemas.microsoft.com/office/powerpoint/2010/main" val="161424203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36</a:t>
            </a:fld>
            <a:endParaRPr lang="en-US"/>
          </a:p>
        </p:txBody>
      </p:sp>
    </p:spTree>
    <p:extLst>
      <p:ext uri="{BB962C8B-B14F-4D97-AF65-F5344CB8AC3E}">
        <p14:creationId xmlns:p14="http://schemas.microsoft.com/office/powerpoint/2010/main" val="386415951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37</a:t>
            </a:fld>
            <a:endParaRPr lang="en-US"/>
          </a:p>
        </p:txBody>
      </p:sp>
    </p:spTree>
    <p:extLst>
      <p:ext uri="{BB962C8B-B14F-4D97-AF65-F5344CB8AC3E}">
        <p14:creationId xmlns:p14="http://schemas.microsoft.com/office/powerpoint/2010/main" val="383708580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38</a:t>
            </a:fld>
            <a:endParaRPr lang="en-US"/>
          </a:p>
        </p:txBody>
      </p:sp>
    </p:spTree>
    <p:extLst>
      <p:ext uri="{BB962C8B-B14F-4D97-AF65-F5344CB8AC3E}">
        <p14:creationId xmlns:p14="http://schemas.microsoft.com/office/powerpoint/2010/main" val="34776469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39</a:t>
            </a:fld>
            <a:endParaRPr lang="en-US"/>
          </a:p>
        </p:txBody>
      </p:sp>
    </p:spTree>
    <p:extLst>
      <p:ext uri="{BB962C8B-B14F-4D97-AF65-F5344CB8AC3E}">
        <p14:creationId xmlns:p14="http://schemas.microsoft.com/office/powerpoint/2010/main" val="378623292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t> </a:t>
            </a:r>
            <a:r>
              <a:rPr lang="en-US" dirty="0"/>
              <a:t>Just quickly review the chapter headings.</a:t>
            </a:r>
          </a:p>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4</a:t>
            </a:fld>
            <a:endParaRPr lang="en-US"/>
          </a:p>
        </p:txBody>
      </p:sp>
    </p:spTree>
    <p:extLst>
      <p:ext uri="{BB962C8B-B14F-4D97-AF65-F5344CB8AC3E}">
        <p14:creationId xmlns:p14="http://schemas.microsoft.com/office/powerpoint/2010/main" val="242906532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40</a:t>
            </a:fld>
            <a:endParaRPr lang="en-US"/>
          </a:p>
        </p:txBody>
      </p:sp>
    </p:spTree>
    <p:extLst>
      <p:ext uri="{BB962C8B-B14F-4D97-AF65-F5344CB8AC3E}">
        <p14:creationId xmlns:p14="http://schemas.microsoft.com/office/powerpoint/2010/main" val="301236219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41</a:t>
            </a:fld>
            <a:endParaRPr lang="en-US"/>
          </a:p>
        </p:txBody>
      </p:sp>
    </p:spTree>
    <p:extLst>
      <p:ext uri="{BB962C8B-B14F-4D97-AF65-F5344CB8AC3E}">
        <p14:creationId xmlns:p14="http://schemas.microsoft.com/office/powerpoint/2010/main" val="402621716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42</a:t>
            </a:fld>
            <a:endParaRPr lang="en-US"/>
          </a:p>
        </p:txBody>
      </p:sp>
    </p:spTree>
    <p:extLst>
      <p:ext uri="{BB962C8B-B14F-4D97-AF65-F5344CB8AC3E}">
        <p14:creationId xmlns:p14="http://schemas.microsoft.com/office/powerpoint/2010/main" val="228028082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43</a:t>
            </a:fld>
            <a:endParaRPr lang="en-US"/>
          </a:p>
        </p:txBody>
      </p:sp>
    </p:spTree>
    <p:extLst>
      <p:ext uri="{BB962C8B-B14F-4D97-AF65-F5344CB8AC3E}">
        <p14:creationId xmlns:p14="http://schemas.microsoft.com/office/powerpoint/2010/main" val="69612751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44</a:t>
            </a:fld>
            <a:endParaRPr lang="en-US"/>
          </a:p>
        </p:txBody>
      </p:sp>
    </p:spTree>
    <p:extLst>
      <p:ext uri="{BB962C8B-B14F-4D97-AF65-F5344CB8AC3E}">
        <p14:creationId xmlns:p14="http://schemas.microsoft.com/office/powerpoint/2010/main" val="28221004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Champlain’s map of 1632 provides,</a:t>
            </a:r>
            <a:r>
              <a:rPr lang="en-US" baseline="0" dirty="0"/>
              <a:t> for the first time, an accurate assessment of the Atlantic region, and west to the beginning of the Great Lakes. </a:t>
            </a:r>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45</a:t>
            </a:fld>
            <a:endParaRPr lang="en-US"/>
          </a:p>
        </p:txBody>
      </p:sp>
    </p:spTree>
    <p:extLst>
      <p:ext uri="{BB962C8B-B14F-4D97-AF65-F5344CB8AC3E}">
        <p14:creationId xmlns:p14="http://schemas.microsoft.com/office/powerpoint/2010/main" val="293621712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Champlain’s exploration took him north up the Ottawa River, wet by way of French River to Lake Huron and south to Georgian Bay, over and to the north shore of Lake Ontario. And of course south into present day USA to Lake Champlain.</a:t>
            </a:r>
          </a:p>
        </p:txBody>
      </p:sp>
      <p:sp>
        <p:nvSpPr>
          <p:cNvPr id="4" name="Slide Number Placeholder 3"/>
          <p:cNvSpPr>
            <a:spLocks noGrp="1"/>
          </p:cNvSpPr>
          <p:nvPr>
            <p:ph type="sldNum" sz="quarter" idx="10"/>
          </p:nvPr>
        </p:nvSpPr>
        <p:spPr/>
        <p:txBody>
          <a:bodyPr/>
          <a:lstStyle/>
          <a:p>
            <a:fld id="{7B0A6DEE-7F82-4CD5-BFD3-A0F7F2C04A8F}" type="slidenum">
              <a:rPr lang="en-US" smtClean="0"/>
              <a:t>46</a:t>
            </a:fld>
            <a:endParaRPr lang="en-US"/>
          </a:p>
        </p:txBody>
      </p:sp>
    </p:spTree>
    <p:extLst>
      <p:ext uri="{BB962C8B-B14F-4D97-AF65-F5344CB8AC3E}">
        <p14:creationId xmlns:p14="http://schemas.microsoft.com/office/powerpoint/2010/main" val="181118696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47</a:t>
            </a:fld>
            <a:endParaRPr lang="en-US"/>
          </a:p>
        </p:txBody>
      </p:sp>
    </p:spTree>
    <p:extLst>
      <p:ext uri="{BB962C8B-B14F-4D97-AF65-F5344CB8AC3E}">
        <p14:creationId xmlns:p14="http://schemas.microsoft.com/office/powerpoint/2010/main" val="303364428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48</a:t>
            </a:fld>
            <a:endParaRPr lang="en-US"/>
          </a:p>
        </p:txBody>
      </p:sp>
    </p:spTree>
    <p:extLst>
      <p:ext uri="{BB962C8B-B14F-4D97-AF65-F5344CB8AC3E}">
        <p14:creationId xmlns:p14="http://schemas.microsoft.com/office/powerpoint/2010/main" val="204227137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49</a:t>
            </a:fld>
            <a:endParaRPr lang="en-US"/>
          </a:p>
        </p:txBody>
      </p:sp>
    </p:spTree>
    <p:extLst>
      <p:ext uri="{BB962C8B-B14F-4D97-AF65-F5344CB8AC3E}">
        <p14:creationId xmlns:p14="http://schemas.microsoft.com/office/powerpoint/2010/main" val="3939235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Just quickly review the chapter headings.</a:t>
            </a:r>
          </a:p>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5</a:t>
            </a:fld>
            <a:endParaRPr lang="en-US"/>
          </a:p>
        </p:txBody>
      </p:sp>
    </p:spTree>
    <p:extLst>
      <p:ext uri="{BB962C8B-B14F-4D97-AF65-F5344CB8AC3E}">
        <p14:creationId xmlns:p14="http://schemas.microsoft.com/office/powerpoint/2010/main" val="283379810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50</a:t>
            </a:fld>
            <a:endParaRPr lang="en-US"/>
          </a:p>
        </p:txBody>
      </p:sp>
    </p:spTree>
    <p:extLst>
      <p:ext uri="{BB962C8B-B14F-4D97-AF65-F5344CB8AC3E}">
        <p14:creationId xmlns:p14="http://schemas.microsoft.com/office/powerpoint/2010/main" val="30066161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51</a:t>
            </a:fld>
            <a:endParaRPr lang="en-US"/>
          </a:p>
        </p:txBody>
      </p:sp>
    </p:spTree>
    <p:extLst>
      <p:ext uri="{BB962C8B-B14F-4D97-AF65-F5344CB8AC3E}">
        <p14:creationId xmlns:p14="http://schemas.microsoft.com/office/powerpoint/2010/main" val="348414038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52</a:t>
            </a:fld>
            <a:endParaRPr lang="en-US"/>
          </a:p>
        </p:txBody>
      </p:sp>
    </p:spTree>
    <p:extLst>
      <p:ext uri="{BB962C8B-B14F-4D97-AF65-F5344CB8AC3E}">
        <p14:creationId xmlns:p14="http://schemas.microsoft.com/office/powerpoint/2010/main" val="204154381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53</a:t>
            </a:fld>
            <a:endParaRPr lang="en-US"/>
          </a:p>
        </p:txBody>
      </p:sp>
    </p:spTree>
    <p:extLst>
      <p:ext uri="{BB962C8B-B14F-4D97-AF65-F5344CB8AC3E}">
        <p14:creationId xmlns:p14="http://schemas.microsoft.com/office/powerpoint/2010/main" val="339350094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54</a:t>
            </a:fld>
            <a:endParaRPr lang="en-US"/>
          </a:p>
        </p:txBody>
      </p:sp>
    </p:spTree>
    <p:extLst>
      <p:ext uri="{BB962C8B-B14F-4D97-AF65-F5344CB8AC3E}">
        <p14:creationId xmlns:p14="http://schemas.microsoft.com/office/powerpoint/2010/main" val="279261640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55</a:t>
            </a:fld>
            <a:endParaRPr lang="en-US"/>
          </a:p>
        </p:txBody>
      </p:sp>
    </p:spTree>
    <p:extLst>
      <p:ext uri="{BB962C8B-B14F-4D97-AF65-F5344CB8AC3E}">
        <p14:creationId xmlns:p14="http://schemas.microsoft.com/office/powerpoint/2010/main" val="46753451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56</a:t>
            </a:fld>
            <a:endParaRPr lang="en-US"/>
          </a:p>
        </p:txBody>
      </p:sp>
    </p:spTree>
    <p:extLst>
      <p:ext uri="{BB962C8B-B14F-4D97-AF65-F5344CB8AC3E}">
        <p14:creationId xmlns:p14="http://schemas.microsoft.com/office/powerpoint/2010/main" val="347907836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57</a:t>
            </a:fld>
            <a:endParaRPr lang="en-US"/>
          </a:p>
        </p:txBody>
      </p:sp>
    </p:spTree>
    <p:extLst>
      <p:ext uri="{BB962C8B-B14F-4D97-AF65-F5344CB8AC3E}">
        <p14:creationId xmlns:p14="http://schemas.microsoft.com/office/powerpoint/2010/main" val="307779922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58</a:t>
            </a:fld>
            <a:endParaRPr lang="en-US"/>
          </a:p>
        </p:txBody>
      </p:sp>
    </p:spTree>
    <p:extLst>
      <p:ext uri="{BB962C8B-B14F-4D97-AF65-F5344CB8AC3E}">
        <p14:creationId xmlns:p14="http://schemas.microsoft.com/office/powerpoint/2010/main" val="106343450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59</a:t>
            </a:fld>
            <a:endParaRPr lang="en-US"/>
          </a:p>
        </p:txBody>
      </p:sp>
    </p:spTree>
    <p:extLst>
      <p:ext uri="{BB962C8B-B14F-4D97-AF65-F5344CB8AC3E}">
        <p14:creationId xmlns:p14="http://schemas.microsoft.com/office/powerpoint/2010/main" val="381878759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6</a:t>
            </a:fld>
            <a:endParaRPr lang="en-US"/>
          </a:p>
        </p:txBody>
      </p:sp>
    </p:spTree>
    <p:extLst>
      <p:ext uri="{BB962C8B-B14F-4D97-AF65-F5344CB8AC3E}">
        <p14:creationId xmlns:p14="http://schemas.microsoft.com/office/powerpoint/2010/main" val="161823077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60</a:t>
            </a:fld>
            <a:endParaRPr lang="en-US"/>
          </a:p>
        </p:txBody>
      </p:sp>
    </p:spTree>
    <p:extLst>
      <p:ext uri="{BB962C8B-B14F-4D97-AF65-F5344CB8AC3E}">
        <p14:creationId xmlns:p14="http://schemas.microsoft.com/office/powerpoint/2010/main" val="249951629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61</a:t>
            </a:fld>
            <a:endParaRPr lang="en-US"/>
          </a:p>
        </p:txBody>
      </p:sp>
    </p:spTree>
    <p:extLst>
      <p:ext uri="{BB962C8B-B14F-4D97-AF65-F5344CB8AC3E}">
        <p14:creationId xmlns:p14="http://schemas.microsoft.com/office/powerpoint/2010/main" val="303186237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9579">
              <a:defRPr/>
            </a:pPr>
            <a:r>
              <a:rPr lang="en-US" dirty="0"/>
              <a:t>Jacques-Nicholas Bellin 1755 map of New France incorporates 2 centuries of exploration. </a:t>
            </a:r>
          </a:p>
          <a:p>
            <a:pPr defTabSz="929579">
              <a:defRPr/>
            </a:pPr>
            <a:r>
              <a:rPr lang="en-US" dirty="0"/>
              <a:t>It includes the explorations of La </a:t>
            </a:r>
            <a:r>
              <a:rPr lang="en-US" dirty="0" err="1"/>
              <a:t>Verendrye</a:t>
            </a:r>
            <a:r>
              <a:rPr lang="en-US" dirty="0"/>
              <a:t>, La Salle, Jolliet, Champlain, and Cartier</a:t>
            </a:r>
            <a:r>
              <a:rPr lang="en-US" baseline="0" dirty="0"/>
              <a:t>.</a:t>
            </a:r>
          </a:p>
          <a:p>
            <a:pPr defTabSz="929579">
              <a:defRPr/>
            </a:pPr>
            <a:r>
              <a:rPr lang="en-US" dirty="0"/>
              <a:t>And all this exploration would have been impossible without the assistance and guidance of the Algonquin, </a:t>
            </a:r>
            <a:r>
              <a:rPr lang="en-US" dirty="0" err="1"/>
              <a:t>Wendat</a:t>
            </a:r>
            <a:r>
              <a:rPr lang="en-US" dirty="0"/>
              <a:t>, Ojibwa, Cree, and Montagnais.</a:t>
            </a:r>
          </a:p>
        </p:txBody>
      </p:sp>
      <p:sp>
        <p:nvSpPr>
          <p:cNvPr id="4" name="Slide Number Placeholder 3"/>
          <p:cNvSpPr>
            <a:spLocks noGrp="1"/>
          </p:cNvSpPr>
          <p:nvPr>
            <p:ph type="sldNum" sz="quarter" idx="10"/>
          </p:nvPr>
        </p:nvSpPr>
        <p:spPr/>
        <p:txBody>
          <a:bodyPr/>
          <a:lstStyle/>
          <a:p>
            <a:fld id="{7B0A6DEE-7F82-4CD5-BFD3-A0F7F2C04A8F}" type="slidenum">
              <a:rPr lang="en-US" smtClean="0"/>
              <a:t>62</a:t>
            </a:fld>
            <a:endParaRPr lang="en-US"/>
          </a:p>
        </p:txBody>
      </p:sp>
    </p:spTree>
    <p:extLst>
      <p:ext uri="{BB962C8B-B14F-4D97-AF65-F5344CB8AC3E}">
        <p14:creationId xmlns:p14="http://schemas.microsoft.com/office/powerpoint/2010/main" val="24905792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European understanding of Canada expanded up to 1682 to include James bay,</a:t>
            </a:r>
            <a:r>
              <a:rPr lang="en-US" baseline="0" dirty="0"/>
              <a:t> </a:t>
            </a:r>
            <a:r>
              <a:rPr lang="en-US" dirty="0"/>
              <a:t>Lake Winnipeg</a:t>
            </a:r>
            <a:r>
              <a:rPr lang="en-US" baseline="0" dirty="0"/>
              <a:t> and south to the mouth of the Missouri River.</a:t>
            </a:r>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63</a:t>
            </a:fld>
            <a:endParaRPr lang="en-US"/>
          </a:p>
        </p:txBody>
      </p:sp>
    </p:spTree>
    <p:extLst>
      <p:ext uri="{BB962C8B-B14F-4D97-AF65-F5344CB8AC3E}">
        <p14:creationId xmlns:p14="http://schemas.microsoft.com/office/powerpoint/2010/main" val="291708111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64</a:t>
            </a:fld>
            <a:endParaRPr lang="en-US"/>
          </a:p>
        </p:txBody>
      </p:sp>
    </p:spTree>
    <p:extLst>
      <p:ext uri="{BB962C8B-B14F-4D97-AF65-F5344CB8AC3E}">
        <p14:creationId xmlns:p14="http://schemas.microsoft.com/office/powerpoint/2010/main" val="416959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65</a:t>
            </a:fld>
            <a:endParaRPr lang="en-US"/>
          </a:p>
        </p:txBody>
      </p:sp>
    </p:spTree>
    <p:extLst>
      <p:ext uri="{BB962C8B-B14F-4D97-AF65-F5344CB8AC3E}">
        <p14:creationId xmlns:p14="http://schemas.microsoft.com/office/powerpoint/2010/main" val="49187301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66</a:t>
            </a:fld>
            <a:endParaRPr lang="en-US"/>
          </a:p>
        </p:txBody>
      </p:sp>
    </p:spTree>
    <p:extLst>
      <p:ext uri="{BB962C8B-B14F-4D97-AF65-F5344CB8AC3E}">
        <p14:creationId xmlns:p14="http://schemas.microsoft.com/office/powerpoint/2010/main" val="266092510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67</a:t>
            </a:fld>
            <a:endParaRPr lang="en-US"/>
          </a:p>
        </p:txBody>
      </p:sp>
    </p:spTree>
    <p:extLst>
      <p:ext uri="{BB962C8B-B14F-4D97-AF65-F5344CB8AC3E}">
        <p14:creationId xmlns:p14="http://schemas.microsoft.com/office/powerpoint/2010/main" val="269525992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68</a:t>
            </a:fld>
            <a:endParaRPr lang="en-US"/>
          </a:p>
        </p:txBody>
      </p:sp>
    </p:spTree>
    <p:extLst>
      <p:ext uri="{BB962C8B-B14F-4D97-AF65-F5344CB8AC3E}">
        <p14:creationId xmlns:p14="http://schemas.microsoft.com/office/powerpoint/2010/main" val="376397607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69</a:t>
            </a:fld>
            <a:endParaRPr lang="en-US"/>
          </a:p>
        </p:txBody>
      </p:sp>
    </p:spTree>
    <p:extLst>
      <p:ext uri="{BB962C8B-B14F-4D97-AF65-F5344CB8AC3E}">
        <p14:creationId xmlns:p14="http://schemas.microsoft.com/office/powerpoint/2010/main" val="245485213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9579">
              <a:defRPr/>
            </a:pPr>
            <a:r>
              <a:rPr lang="en-US" dirty="0"/>
              <a:t>This</a:t>
            </a:r>
            <a:r>
              <a:rPr lang="en-US" baseline="0" dirty="0"/>
              <a:t> is the </a:t>
            </a:r>
            <a:r>
              <a:rPr lang="en-US" dirty="0" err="1"/>
              <a:t>Skalholt</a:t>
            </a:r>
            <a:r>
              <a:rPr lang="en-US" dirty="0"/>
              <a:t> Map. </a:t>
            </a:r>
          </a:p>
          <a:p>
            <a:pPr defTabSz="929579">
              <a:defRPr/>
            </a:pPr>
            <a:r>
              <a:rPr lang="en-US" baseline="0" dirty="0"/>
              <a:t>Created in 1690, it incorporates </a:t>
            </a:r>
            <a:r>
              <a:rPr lang="en-US" dirty="0"/>
              <a:t>knowledge from two Icelandic</a:t>
            </a:r>
            <a:r>
              <a:rPr lang="en-US" baseline="0" dirty="0"/>
              <a:t> Sagas that tell the stories of journeys to the new world.</a:t>
            </a:r>
          </a:p>
          <a:p>
            <a:pPr defTabSz="929579">
              <a:defRPr/>
            </a:pPr>
            <a:r>
              <a:rPr lang="en-US" baseline="0" dirty="0"/>
              <a:t>Sagas that date back to </a:t>
            </a:r>
            <a:r>
              <a:rPr lang="en-US" dirty="0"/>
              <a:t>the 10</a:t>
            </a:r>
            <a:r>
              <a:rPr lang="en-US" baseline="30000" dirty="0"/>
              <a:t>th</a:t>
            </a:r>
            <a:r>
              <a:rPr lang="en-US" dirty="0"/>
              <a:t> century. </a:t>
            </a:r>
          </a:p>
          <a:p>
            <a:pPr defTabSz="929579">
              <a:defRPr/>
            </a:pPr>
            <a:r>
              <a:rPr lang="en-US" dirty="0"/>
              <a:t>This map helped archaeologists discover the Viking settlement at L’Anse Aux Meadows in Newfoundland in 1960.</a:t>
            </a:r>
          </a:p>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7</a:t>
            </a:fld>
            <a:endParaRPr lang="en-US"/>
          </a:p>
        </p:txBody>
      </p:sp>
    </p:spTree>
    <p:extLst>
      <p:ext uri="{BB962C8B-B14F-4D97-AF65-F5344CB8AC3E}">
        <p14:creationId xmlns:p14="http://schemas.microsoft.com/office/powerpoint/2010/main" val="309273813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70</a:t>
            </a:fld>
            <a:endParaRPr lang="en-US"/>
          </a:p>
        </p:txBody>
      </p:sp>
    </p:spTree>
    <p:extLst>
      <p:ext uri="{BB962C8B-B14F-4D97-AF65-F5344CB8AC3E}">
        <p14:creationId xmlns:p14="http://schemas.microsoft.com/office/powerpoint/2010/main" val="136419275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9579">
              <a:defRPr/>
            </a:pPr>
            <a:r>
              <a:rPr lang="en-US" dirty="0"/>
              <a:t>Peter Pond was an American, fur trader, arch enemy of the Hudson’s Bay Company, and suspected murderer.</a:t>
            </a:r>
          </a:p>
          <a:p>
            <a:pPr defTabSz="929579">
              <a:defRPr/>
            </a:pPr>
            <a:r>
              <a:rPr lang="en-US" dirty="0"/>
              <a:t>This</a:t>
            </a:r>
            <a:r>
              <a:rPr lang="en-US" baseline="0" dirty="0"/>
              <a:t> is </a:t>
            </a:r>
            <a:r>
              <a:rPr lang="en-US" dirty="0"/>
              <a:t>his map of the North West which he finalized 1790.</a:t>
            </a:r>
          </a:p>
          <a:p>
            <a:pPr defTabSz="929579">
              <a:defRPr/>
            </a:pPr>
            <a:r>
              <a:rPr lang="en-US" baseline="0" dirty="0"/>
              <a:t>It includes a</a:t>
            </a:r>
            <a:r>
              <a:rPr lang="en-US" dirty="0"/>
              <a:t> nonexistent river flowing from Great Slave Lake west to the pacific. </a:t>
            </a:r>
          </a:p>
          <a:p>
            <a:pPr defTabSz="929579">
              <a:defRPr/>
            </a:pPr>
            <a:endParaRPr lang="en-US" dirty="0"/>
          </a:p>
          <a:p>
            <a:pPr defTabSz="929579">
              <a:defRPr/>
            </a:pPr>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71</a:t>
            </a:fld>
            <a:endParaRPr lang="en-US"/>
          </a:p>
        </p:txBody>
      </p:sp>
    </p:spTree>
    <p:extLst>
      <p:ext uri="{BB962C8B-B14F-4D97-AF65-F5344CB8AC3E}">
        <p14:creationId xmlns:p14="http://schemas.microsoft.com/office/powerpoint/2010/main" val="327756284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Here Pond’s explorations extend deeper into the west.</a:t>
            </a:r>
          </a:p>
        </p:txBody>
      </p:sp>
      <p:sp>
        <p:nvSpPr>
          <p:cNvPr id="4" name="Slide Number Placeholder 3"/>
          <p:cNvSpPr>
            <a:spLocks noGrp="1"/>
          </p:cNvSpPr>
          <p:nvPr>
            <p:ph type="sldNum" sz="quarter" idx="10"/>
          </p:nvPr>
        </p:nvSpPr>
        <p:spPr/>
        <p:txBody>
          <a:bodyPr/>
          <a:lstStyle/>
          <a:p>
            <a:fld id="{7B0A6DEE-7F82-4CD5-BFD3-A0F7F2C04A8F}" type="slidenum">
              <a:rPr lang="en-US" smtClean="0"/>
              <a:t>72</a:t>
            </a:fld>
            <a:endParaRPr lang="en-US"/>
          </a:p>
        </p:txBody>
      </p:sp>
    </p:spTree>
    <p:extLst>
      <p:ext uri="{BB962C8B-B14F-4D97-AF65-F5344CB8AC3E}">
        <p14:creationId xmlns:p14="http://schemas.microsoft.com/office/powerpoint/2010/main" val="391717215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73</a:t>
            </a:fld>
            <a:endParaRPr lang="en-US"/>
          </a:p>
        </p:txBody>
      </p:sp>
    </p:spTree>
    <p:extLst>
      <p:ext uri="{BB962C8B-B14F-4D97-AF65-F5344CB8AC3E}">
        <p14:creationId xmlns:p14="http://schemas.microsoft.com/office/powerpoint/2010/main" val="349580305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74</a:t>
            </a:fld>
            <a:endParaRPr lang="en-US"/>
          </a:p>
        </p:txBody>
      </p:sp>
    </p:spTree>
    <p:extLst>
      <p:ext uri="{BB962C8B-B14F-4D97-AF65-F5344CB8AC3E}">
        <p14:creationId xmlns:p14="http://schemas.microsoft.com/office/powerpoint/2010/main" val="48191508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75</a:t>
            </a:fld>
            <a:endParaRPr lang="en-US"/>
          </a:p>
        </p:txBody>
      </p:sp>
    </p:spTree>
    <p:extLst>
      <p:ext uri="{BB962C8B-B14F-4D97-AF65-F5344CB8AC3E}">
        <p14:creationId xmlns:p14="http://schemas.microsoft.com/office/powerpoint/2010/main" val="402571588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76</a:t>
            </a:fld>
            <a:endParaRPr lang="en-US"/>
          </a:p>
        </p:txBody>
      </p:sp>
    </p:spTree>
    <p:extLst>
      <p:ext uri="{BB962C8B-B14F-4D97-AF65-F5344CB8AC3E}">
        <p14:creationId xmlns:p14="http://schemas.microsoft.com/office/powerpoint/2010/main" val="204607695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77</a:t>
            </a:fld>
            <a:endParaRPr lang="en-US"/>
          </a:p>
        </p:txBody>
      </p:sp>
    </p:spTree>
    <p:extLst>
      <p:ext uri="{BB962C8B-B14F-4D97-AF65-F5344CB8AC3E}">
        <p14:creationId xmlns:p14="http://schemas.microsoft.com/office/powerpoint/2010/main" val="312586582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78</a:t>
            </a:fld>
            <a:endParaRPr lang="en-US"/>
          </a:p>
        </p:txBody>
      </p:sp>
    </p:spTree>
    <p:extLst>
      <p:ext uri="{BB962C8B-B14F-4D97-AF65-F5344CB8AC3E}">
        <p14:creationId xmlns:p14="http://schemas.microsoft.com/office/powerpoint/2010/main" val="193524037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79</a:t>
            </a:fld>
            <a:endParaRPr lang="en-US"/>
          </a:p>
        </p:txBody>
      </p:sp>
    </p:spTree>
    <p:extLst>
      <p:ext uri="{BB962C8B-B14F-4D97-AF65-F5344CB8AC3E}">
        <p14:creationId xmlns:p14="http://schemas.microsoft.com/office/powerpoint/2010/main" val="326280236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The Vikings explored the coats of Baffin Island, Labrador and the northern peninsula of Newfoundland. </a:t>
            </a:r>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8</a:t>
            </a:fld>
            <a:endParaRPr lang="en-US"/>
          </a:p>
        </p:txBody>
      </p:sp>
    </p:spTree>
    <p:extLst>
      <p:ext uri="{BB962C8B-B14F-4D97-AF65-F5344CB8AC3E}">
        <p14:creationId xmlns:p14="http://schemas.microsoft.com/office/powerpoint/2010/main" val="213209103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1FCF273-2493-4739-B2E8-8D3F38757AB3}" type="slidenum">
              <a:rPr lang="en-US" smtClean="0"/>
              <a:t>80</a:t>
            </a:fld>
            <a:endParaRPr lang="en-US"/>
          </a:p>
        </p:txBody>
      </p:sp>
    </p:spTree>
    <p:extLst>
      <p:ext uri="{BB962C8B-B14F-4D97-AF65-F5344CB8AC3E}">
        <p14:creationId xmlns:p14="http://schemas.microsoft.com/office/powerpoint/2010/main" val="283105988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29579">
              <a:defRPr/>
            </a:pPr>
            <a:r>
              <a:rPr lang="en-US" dirty="0"/>
              <a:t>By all accounts, Samuel Hearne was a remarkable human being, a brilliant author.</a:t>
            </a:r>
          </a:p>
          <a:p>
            <a:pPr defTabSz="929579">
              <a:defRPr/>
            </a:pPr>
            <a:r>
              <a:rPr lang="en-US" dirty="0"/>
              <a:t>He was good and trusted friend of the aboriginal community in the NW as</a:t>
            </a:r>
            <a:r>
              <a:rPr lang="en-US" baseline="0" dirty="0"/>
              <a:t> well as an astute explorer and company manager.</a:t>
            </a:r>
          </a:p>
          <a:p>
            <a:pPr defTabSz="929579">
              <a:defRPr/>
            </a:pPr>
            <a:r>
              <a:rPr lang="en-US" dirty="0"/>
              <a:t>He was sent by HBC to head</a:t>
            </a:r>
            <a:r>
              <a:rPr lang="en-US" baseline="0" dirty="0"/>
              <a:t> west and north in search of copper.</a:t>
            </a:r>
          </a:p>
          <a:p>
            <a:pPr defTabSz="929579">
              <a:defRPr/>
            </a:pPr>
            <a:r>
              <a:rPr lang="en-US" baseline="0" dirty="0"/>
              <a:t>Didn’t find copper but he did find the Coppermine River and followed it north </a:t>
            </a:r>
            <a:r>
              <a:rPr lang="en-US" dirty="0"/>
              <a:t>to Artic Ocean.</a:t>
            </a:r>
          </a:p>
          <a:p>
            <a:pPr defTabSz="929579">
              <a:defRPr/>
            </a:pPr>
            <a:r>
              <a:rPr lang="en-US" baseline="0" dirty="0"/>
              <a:t>Here’s his map dated 1771.</a:t>
            </a:r>
          </a:p>
          <a:p>
            <a:pPr defTabSz="929579">
              <a:defRPr/>
            </a:pPr>
            <a:r>
              <a:rPr lang="en-US" baseline="0" dirty="0"/>
              <a:t>North is to oriented to the right.</a:t>
            </a:r>
          </a:p>
          <a:p>
            <a:pPr defTabSz="929579">
              <a:defRPr/>
            </a:pPr>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81</a:t>
            </a:fld>
            <a:endParaRPr lang="en-US"/>
          </a:p>
        </p:txBody>
      </p:sp>
    </p:spTree>
    <p:extLst>
      <p:ext uri="{BB962C8B-B14F-4D97-AF65-F5344CB8AC3E}">
        <p14:creationId xmlns:p14="http://schemas.microsoft.com/office/powerpoint/2010/main" val="153458245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He was the first to</a:t>
            </a:r>
            <a:r>
              <a:rPr lang="en-US" baseline="0" dirty="0"/>
              <a:t> finally </a:t>
            </a:r>
            <a:r>
              <a:rPr lang="en-US" dirty="0"/>
              <a:t>disproved the existence of an inland water route from the Hudson Bay to the Pacific.</a:t>
            </a:r>
          </a:p>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82</a:t>
            </a:fld>
            <a:endParaRPr lang="en-US"/>
          </a:p>
        </p:txBody>
      </p:sp>
    </p:spTree>
    <p:extLst>
      <p:ext uri="{BB962C8B-B14F-4D97-AF65-F5344CB8AC3E}">
        <p14:creationId xmlns:p14="http://schemas.microsoft.com/office/powerpoint/2010/main" val="363759082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0A6DEE-7F82-4CD5-BFD3-A0F7F2C04A8F}" type="slidenum">
              <a:rPr lang="en-US" smtClean="0"/>
              <a:t>83</a:t>
            </a:fld>
            <a:endParaRPr lang="en-US"/>
          </a:p>
        </p:txBody>
      </p:sp>
    </p:spTree>
    <p:extLst>
      <p:ext uri="{BB962C8B-B14F-4D97-AF65-F5344CB8AC3E}">
        <p14:creationId xmlns:p14="http://schemas.microsoft.com/office/powerpoint/2010/main" val="68679839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84</a:t>
            </a:fld>
            <a:endParaRPr lang="en-US"/>
          </a:p>
        </p:txBody>
      </p:sp>
    </p:spTree>
    <p:extLst>
      <p:ext uri="{BB962C8B-B14F-4D97-AF65-F5344CB8AC3E}">
        <p14:creationId xmlns:p14="http://schemas.microsoft.com/office/powerpoint/2010/main" val="391192116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85</a:t>
            </a:fld>
            <a:endParaRPr lang="en-US"/>
          </a:p>
        </p:txBody>
      </p:sp>
    </p:spTree>
    <p:extLst>
      <p:ext uri="{BB962C8B-B14F-4D97-AF65-F5344CB8AC3E}">
        <p14:creationId xmlns:p14="http://schemas.microsoft.com/office/powerpoint/2010/main" val="42603310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86</a:t>
            </a:fld>
            <a:endParaRPr lang="en-US"/>
          </a:p>
        </p:txBody>
      </p:sp>
    </p:spTree>
    <p:extLst>
      <p:ext uri="{BB962C8B-B14F-4D97-AF65-F5344CB8AC3E}">
        <p14:creationId xmlns:p14="http://schemas.microsoft.com/office/powerpoint/2010/main" val="374095457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87</a:t>
            </a:fld>
            <a:endParaRPr lang="en-US"/>
          </a:p>
        </p:txBody>
      </p:sp>
    </p:spTree>
    <p:extLst>
      <p:ext uri="{BB962C8B-B14F-4D97-AF65-F5344CB8AC3E}">
        <p14:creationId xmlns:p14="http://schemas.microsoft.com/office/powerpoint/2010/main" val="72605312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88</a:t>
            </a:fld>
            <a:endParaRPr lang="en-US"/>
          </a:p>
        </p:txBody>
      </p:sp>
    </p:spTree>
    <p:extLst>
      <p:ext uri="{BB962C8B-B14F-4D97-AF65-F5344CB8AC3E}">
        <p14:creationId xmlns:p14="http://schemas.microsoft.com/office/powerpoint/2010/main" val="92096052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89</a:t>
            </a:fld>
            <a:endParaRPr lang="en-US"/>
          </a:p>
        </p:txBody>
      </p:sp>
    </p:spTree>
    <p:extLst>
      <p:ext uri="{BB962C8B-B14F-4D97-AF65-F5344CB8AC3E}">
        <p14:creationId xmlns:p14="http://schemas.microsoft.com/office/powerpoint/2010/main" val="32554866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007607A-9CC2-459A-A209-BEFED9CDAEF5}" type="slidenum">
              <a:rPr lang="en-US" smtClean="0"/>
              <a:t>9</a:t>
            </a:fld>
            <a:endParaRPr lang="en-US"/>
          </a:p>
        </p:txBody>
      </p:sp>
    </p:spTree>
    <p:extLst>
      <p:ext uri="{BB962C8B-B14F-4D97-AF65-F5344CB8AC3E}">
        <p14:creationId xmlns:p14="http://schemas.microsoft.com/office/powerpoint/2010/main" val="140812174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90</a:t>
            </a:fld>
            <a:endParaRPr lang="en-US"/>
          </a:p>
        </p:txBody>
      </p:sp>
    </p:spTree>
    <p:extLst>
      <p:ext uri="{BB962C8B-B14F-4D97-AF65-F5344CB8AC3E}">
        <p14:creationId xmlns:p14="http://schemas.microsoft.com/office/powerpoint/2010/main" val="396346014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91</a:t>
            </a:fld>
            <a:endParaRPr lang="en-US"/>
          </a:p>
        </p:txBody>
      </p:sp>
    </p:spTree>
    <p:extLst>
      <p:ext uri="{BB962C8B-B14F-4D97-AF65-F5344CB8AC3E}">
        <p14:creationId xmlns:p14="http://schemas.microsoft.com/office/powerpoint/2010/main" val="82853361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92</a:t>
            </a:fld>
            <a:endParaRPr lang="en-US"/>
          </a:p>
        </p:txBody>
      </p:sp>
    </p:spTree>
    <p:extLst>
      <p:ext uri="{BB962C8B-B14F-4D97-AF65-F5344CB8AC3E}">
        <p14:creationId xmlns:p14="http://schemas.microsoft.com/office/powerpoint/2010/main" val="103430375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93</a:t>
            </a:fld>
            <a:endParaRPr lang="en-US"/>
          </a:p>
        </p:txBody>
      </p:sp>
    </p:spTree>
    <p:extLst>
      <p:ext uri="{BB962C8B-B14F-4D97-AF65-F5344CB8AC3E}">
        <p14:creationId xmlns:p14="http://schemas.microsoft.com/office/powerpoint/2010/main" val="273057945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94</a:t>
            </a:fld>
            <a:endParaRPr lang="en-US"/>
          </a:p>
        </p:txBody>
      </p:sp>
    </p:spTree>
    <p:extLst>
      <p:ext uri="{BB962C8B-B14F-4D97-AF65-F5344CB8AC3E}">
        <p14:creationId xmlns:p14="http://schemas.microsoft.com/office/powerpoint/2010/main" val="240634850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Deconstruct the Internet in two ways.</a:t>
            </a:r>
          </a:p>
          <a:p>
            <a:r>
              <a:rPr lang="en-CA" dirty="0"/>
              <a:t>Content and Devices.</a:t>
            </a:r>
          </a:p>
        </p:txBody>
      </p:sp>
      <p:sp>
        <p:nvSpPr>
          <p:cNvPr id="4" name="Slide Number Placeholder 3"/>
          <p:cNvSpPr>
            <a:spLocks noGrp="1"/>
          </p:cNvSpPr>
          <p:nvPr>
            <p:ph type="sldNum" sz="quarter" idx="10"/>
          </p:nvPr>
        </p:nvSpPr>
        <p:spPr/>
        <p:txBody>
          <a:bodyPr/>
          <a:lstStyle/>
          <a:p>
            <a:fld id="{7B0A6DEE-7F82-4CD5-BFD3-A0F7F2C04A8F}" type="slidenum">
              <a:rPr lang="en-US" smtClean="0"/>
              <a:t>95</a:t>
            </a:fld>
            <a:endParaRPr lang="en-US"/>
          </a:p>
        </p:txBody>
      </p:sp>
    </p:spTree>
    <p:extLst>
      <p:ext uri="{BB962C8B-B14F-4D97-AF65-F5344CB8AC3E}">
        <p14:creationId xmlns:p14="http://schemas.microsoft.com/office/powerpoint/2010/main" val="159463631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Deconstruct the Internet in two ways.</a:t>
            </a:r>
          </a:p>
          <a:p>
            <a:r>
              <a:rPr lang="en-CA" dirty="0"/>
              <a:t>Content and Devices.</a:t>
            </a:r>
          </a:p>
        </p:txBody>
      </p:sp>
      <p:sp>
        <p:nvSpPr>
          <p:cNvPr id="4" name="Slide Number Placeholder 3"/>
          <p:cNvSpPr>
            <a:spLocks noGrp="1"/>
          </p:cNvSpPr>
          <p:nvPr>
            <p:ph type="sldNum" sz="quarter" idx="10"/>
          </p:nvPr>
        </p:nvSpPr>
        <p:spPr/>
        <p:txBody>
          <a:bodyPr/>
          <a:lstStyle/>
          <a:p>
            <a:fld id="{7B0A6DEE-7F82-4CD5-BFD3-A0F7F2C04A8F}" type="slidenum">
              <a:rPr lang="en-US" smtClean="0"/>
              <a:t>96</a:t>
            </a:fld>
            <a:endParaRPr lang="en-US"/>
          </a:p>
        </p:txBody>
      </p:sp>
    </p:spTree>
    <p:extLst>
      <p:ext uri="{BB962C8B-B14F-4D97-AF65-F5344CB8AC3E}">
        <p14:creationId xmlns:p14="http://schemas.microsoft.com/office/powerpoint/2010/main" val="387758335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97</a:t>
            </a:fld>
            <a:endParaRPr lang="en-US"/>
          </a:p>
        </p:txBody>
      </p:sp>
    </p:spTree>
    <p:extLst>
      <p:ext uri="{BB962C8B-B14F-4D97-AF65-F5344CB8AC3E}">
        <p14:creationId xmlns:p14="http://schemas.microsoft.com/office/powerpoint/2010/main" val="3129506353"/>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98</a:t>
            </a:fld>
            <a:endParaRPr lang="en-US"/>
          </a:p>
        </p:txBody>
      </p:sp>
    </p:spTree>
    <p:extLst>
      <p:ext uri="{BB962C8B-B14F-4D97-AF65-F5344CB8AC3E}">
        <p14:creationId xmlns:p14="http://schemas.microsoft.com/office/powerpoint/2010/main" val="318502713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7B0A6DEE-7F82-4CD5-BFD3-A0F7F2C04A8F}" type="slidenum">
              <a:rPr lang="en-US" smtClean="0"/>
              <a:t>99</a:t>
            </a:fld>
            <a:endParaRPr lang="en-US"/>
          </a:p>
        </p:txBody>
      </p:sp>
    </p:spTree>
    <p:extLst>
      <p:ext uri="{BB962C8B-B14F-4D97-AF65-F5344CB8AC3E}">
        <p14:creationId xmlns:p14="http://schemas.microsoft.com/office/powerpoint/2010/main" val="79188673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3C5FF3F-D52C-4B40-9EFD-C2BE203D4AC9}" type="datetimeFigureOut">
              <a:rPr lang="en-US" smtClean="0"/>
              <a:t>1/10/2018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5C3C5AA-7DBE-478F-9D24-088181D86355}" type="slidenum">
              <a:rPr lang="en-US" smtClean="0"/>
              <a:t>‹#›</a:t>
            </a:fld>
            <a:endParaRPr lang="en-US"/>
          </a:p>
        </p:txBody>
      </p:sp>
      <p:pic>
        <p:nvPicPr>
          <p:cNvPr id="7" name="Picture 6"/>
          <p:cNvPicPr>
            <a:picLocks noChangeAspect="1"/>
          </p:cNvPicPr>
          <p:nvPr userDrawn="1"/>
        </p:nvPicPr>
        <p:blipFill>
          <a:blip r:embed="rId2"/>
          <a:stretch>
            <a:fillRect/>
          </a:stretch>
        </p:blipFill>
        <p:spPr>
          <a:xfrm>
            <a:off x="11476823" y="142155"/>
            <a:ext cx="495238" cy="323810"/>
          </a:xfrm>
          <a:prstGeom prst="rect">
            <a:avLst/>
          </a:prstGeom>
        </p:spPr>
      </p:pic>
    </p:spTree>
    <p:extLst>
      <p:ext uri="{BB962C8B-B14F-4D97-AF65-F5344CB8AC3E}">
        <p14:creationId xmlns:p14="http://schemas.microsoft.com/office/powerpoint/2010/main" val="405411412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3C5FF3F-D52C-4B40-9EFD-C2BE203D4AC9}" type="datetimeFigureOut">
              <a:rPr lang="en-US" smtClean="0"/>
              <a:t>1/10/2018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5C3C5AA-7DBE-478F-9D24-088181D86355}" type="slidenum">
              <a:rPr lang="en-US" smtClean="0"/>
              <a:t>‹#›</a:t>
            </a:fld>
            <a:endParaRPr lang="en-US"/>
          </a:p>
        </p:txBody>
      </p:sp>
    </p:spTree>
    <p:extLst>
      <p:ext uri="{BB962C8B-B14F-4D97-AF65-F5344CB8AC3E}">
        <p14:creationId xmlns:p14="http://schemas.microsoft.com/office/powerpoint/2010/main" val="191998528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3C5FF3F-D52C-4B40-9EFD-C2BE203D4AC9}" type="datetimeFigureOut">
              <a:rPr lang="en-US" smtClean="0"/>
              <a:t>1/10/2018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5C3C5AA-7DBE-478F-9D24-088181D86355}" type="slidenum">
              <a:rPr lang="en-US" smtClean="0"/>
              <a:t>‹#›</a:t>
            </a:fld>
            <a:endParaRPr lang="en-US"/>
          </a:p>
        </p:txBody>
      </p:sp>
    </p:spTree>
    <p:extLst>
      <p:ext uri="{BB962C8B-B14F-4D97-AF65-F5344CB8AC3E}">
        <p14:creationId xmlns:p14="http://schemas.microsoft.com/office/powerpoint/2010/main" val="137595032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3C5FF3F-D52C-4B40-9EFD-C2BE203D4AC9}" type="datetimeFigureOut">
              <a:rPr lang="en-US" smtClean="0"/>
              <a:t>1/10/2018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5C3C5AA-7DBE-478F-9D24-088181D86355}" type="slidenum">
              <a:rPr lang="en-US" smtClean="0"/>
              <a:t>‹#›</a:t>
            </a:fld>
            <a:endParaRPr lang="en-US"/>
          </a:p>
        </p:txBody>
      </p:sp>
    </p:spTree>
    <p:extLst>
      <p:ext uri="{BB962C8B-B14F-4D97-AF65-F5344CB8AC3E}">
        <p14:creationId xmlns:p14="http://schemas.microsoft.com/office/powerpoint/2010/main" val="5021670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23C5FF3F-D52C-4B40-9EFD-C2BE203D4AC9}" type="datetimeFigureOut">
              <a:rPr lang="en-US" smtClean="0"/>
              <a:t>1/10/2018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5C3C5AA-7DBE-478F-9D24-088181D86355}" type="slidenum">
              <a:rPr lang="en-US" smtClean="0"/>
              <a:t>‹#›</a:t>
            </a:fld>
            <a:endParaRPr lang="en-US"/>
          </a:p>
        </p:txBody>
      </p:sp>
    </p:spTree>
    <p:extLst>
      <p:ext uri="{BB962C8B-B14F-4D97-AF65-F5344CB8AC3E}">
        <p14:creationId xmlns:p14="http://schemas.microsoft.com/office/powerpoint/2010/main" val="151082150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23C5FF3F-D52C-4B40-9EFD-C2BE203D4AC9}" type="datetimeFigureOut">
              <a:rPr lang="en-US" smtClean="0"/>
              <a:t>1/10/2018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5C3C5AA-7DBE-478F-9D24-088181D86355}" type="slidenum">
              <a:rPr lang="en-US" smtClean="0"/>
              <a:t>‹#›</a:t>
            </a:fld>
            <a:endParaRPr lang="en-US"/>
          </a:p>
        </p:txBody>
      </p:sp>
    </p:spTree>
    <p:extLst>
      <p:ext uri="{BB962C8B-B14F-4D97-AF65-F5344CB8AC3E}">
        <p14:creationId xmlns:p14="http://schemas.microsoft.com/office/powerpoint/2010/main" val="25893336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23C5FF3F-D52C-4B40-9EFD-C2BE203D4AC9}" type="datetimeFigureOut">
              <a:rPr lang="en-US" smtClean="0"/>
              <a:t>1/10/2018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E5C3C5AA-7DBE-478F-9D24-088181D86355}" type="slidenum">
              <a:rPr lang="en-US" smtClean="0"/>
              <a:t>‹#›</a:t>
            </a:fld>
            <a:endParaRPr lang="en-US"/>
          </a:p>
        </p:txBody>
      </p:sp>
    </p:spTree>
    <p:extLst>
      <p:ext uri="{BB962C8B-B14F-4D97-AF65-F5344CB8AC3E}">
        <p14:creationId xmlns:p14="http://schemas.microsoft.com/office/powerpoint/2010/main" val="183640098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23C5FF3F-D52C-4B40-9EFD-C2BE203D4AC9}" type="datetimeFigureOut">
              <a:rPr lang="en-US" smtClean="0"/>
              <a:t>1/10/2018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E5C3C5AA-7DBE-478F-9D24-088181D86355}" type="slidenum">
              <a:rPr lang="en-US" smtClean="0"/>
              <a:t>‹#›</a:t>
            </a:fld>
            <a:endParaRPr lang="en-US"/>
          </a:p>
        </p:txBody>
      </p:sp>
    </p:spTree>
    <p:extLst>
      <p:ext uri="{BB962C8B-B14F-4D97-AF65-F5344CB8AC3E}">
        <p14:creationId xmlns:p14="http://schemas.microsoft.com/office/powerpoint/2010/main" val="63793385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3C5FF3F-D52C-4B40-9EFD-C2BE203D4AC9}" type="datetimeFigureOut">
              <a:rPr lang="en-US" smtClean="0"/>
              <a:t>1/10/2018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E5C3C5AA-7DBE-478F-9D24-088181D86355}" type="slidenum">
              <a:rPr lang="en-US" smtClean="0"/>
              <a:t>‹#›</a:t>
            </a:fld>
            <a:endParaRPr lang="en-US"/>
          </a:p>
        </p:txBody>
      </p:sp>
      <p:pic>
        <p:nvPicPr>
          <p:cNvPr id="5" name="Picture 4"/>
          <p:cNvPicPr>
            <a:picLocks noChangeAspect="1"/>
          </p:cNvPicPr>
          <p:nvPr userDrawn="1"/>
        </p:nvPicPr>
        <p:blipFill>
          <a:blip r:embed="rId2"/>
          <a:stretch>
            <a:fillRect/>
          </a:stretch>
        </p:blipFill>
        <p:spPr>
          <a:xfrm>
            <a:off x="11476823" y="142155"/>
            <a:ext cx="495238" cy="323810"/>
          </a:xfrm>
          <a:prstGeom prst="rect">
            <a:avLst/>
          </a:prstGeom>
        </p:spPr>
      </p:pic>
    </p:spTree>
    <p:extLst>
      <p:ext uri="{BB962C8B-B14F-4D97-AF65-F5344CB8AC3E}">
        <p14:creationId xmlns:p14="http://schemas.microsoft.com/office/powerpoint/2010/main" val="419444650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3C5FF3F-D52C-4B40-9EFD-C2BE203D4AC9}" type="datetimeFigureOut">
              <a:rPr lang="en-US" smtClean="0"/>
              <a:t>1/10/2018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5C3C5AA-7DBE-478F-9D24-088181D86355}" type="slidenum">
              <a:rPr lang="en-US" smtClean="0"/>
              <a:t>‹#›</a:t>
            </a:fld>
            <a:endParaRPr lang="en-US"/>
          </a:p>
        </p:txBody>
      </p:sp>
    </p:spTree>
    <p:extLst>
      <p:ext uri="{BB962C8B-B14F-4D97-AF65-F5344CB8AC3E}">
        <p14:creationId xmlns:p14="http://schemas.microsoft.com/office/powerpoint/2010/main" val="393678921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23C5FF3F-D52C-4B40-9EFD-C2BE203D4AC9}" type="datetimeFigureOut">
              <a:rPr lang="en-US" smtClean="0"/>
              <a:t>1/10/2018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5C3C5AA-7DBE-478F-9D24-088181D86355}" type="slidenum">
              <a:rPr lang="en-US" smtClean="0"/>
              <a:t>‹#›</a:t>
            </a:fld>
            <a:endParaRPr lang="en-US"/>
          </a:p>
        </p:txBody>
      </p:sp>
    </p:spTree>
    <p:extLst>
      <p:ext uri="{BB962C8B-B14F-4D97-AF65-F5344CB8AC3E}">
        <p14:creationId xmlns:p14="http://schemas.microsoft.com/office/powerpoint/2010/main" val="105490452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3C5FF3F-D52C-4B40-9EFD-C2BE203D4AC9}" type="datetimeFigureOut">
              <a:rPr lang="en-US" smtClean="0"/>
              <a:t>1/10/2018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C3C5AA-7DBE-478F-9D24-088181D86355}" type="slidenum">
              <a:rPr lang="en-US" smtClean="0"/>
              <a:t>‹#›</a:t>
            </a:fld>
            <a:endParaRPr lang="en-US"/>
          </a:p>
        </p:txBody>
      </p:sp>
    </p:spTree>
    <p:extLst>
      <p:ext uri="{BB962C8B-B14F-4D97-AF65-F5344CB8AC3E}">
        <p14:creationId xmlns:p14="http://schemas.microsoft.com/office/powerpoint/2010/main" val="278587071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2.jpeg"/><Relationship Id="rId7" Type="http://schemas.microsoft.com/office/2007/relationships/hdphoto" Target="../media/hdphoto1.wdp"/><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4.wmf"/><Relationship Id="rId4" Type="http://schemas.openxmlformats.org/officeDocument/2006/relationships/image" Target="../media/image3.jpeg"/><Relationship Id="rId9" Type="http://schemas.microsoft.com/office/2007/relationships/hdphoto" Target="../media/hdphoto2.wdp"/></Relationships>
</file>

<file path=ppt/slides/_rels/slide10.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27.png"/><Relationship Id="rId3" Type="http://schemas.openxmlformats.org/officeDocument/2006/relationships/image" Target="../media/image17.png"/><Relationship Id="rId7" Type="http://schemas.openxmlformats.org/officeDocument/2006/relationships/image" Target="../media/image21.wmf"/><Relationship Id="rId12" Type="http://schemas.openxmlformats.org/officeDocument/2006/relationships/image" Target="../media/image26.png"/><Relationship Id="rId2" Type="http://schemas.openxmlformats.org/officeDocument/2006/relationships/notesSlide" Target="../notesSlides/notesSlide10.xml"/><Relationship Id="rId1" Type="http://schemas.openxmlformats.org/officeDocument/2006/relationships/slideLayout" Target="../slideLayouts/slideLayout1.xml"/><Relationship Id="rId6" Type="http://schemas.openxmlformats.org/officeDocument/2006/relationships/image" Target="../media/image20.png"/><Relationship Id="rId11" Type="http://schemas.openxmlformats.org/officeDocument/2006/relationships/image" Target="../media/image25.png"/><Relationship Id="rId5" Type="http://schemas.openxmlformats.org/officeDocument/2006/relationships/image" Target="../media/image19.wmf"/><Relationship Id="rId10" Type="http://schemas.openxmlformats.org/officeDocument/2006/relationships/image" Target="../media/image24.wmf"/><Relationship Id="rId4" Type="http://schemas.openxmlformats.org/officeDocument/2006/relationships/image" Target="../media/image18.wmf"/><Relationship Id="rId9" Type="http://schemas.openxmlformats.org/officeDocument/2006/relationships/image" Target="../media/image23.wmf"/></Relationships>
</file>

<file path=ppt/slides/_rels/slide10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3" Type="http://schemas.openxmlformats.org/officeDocument/2006/relationships/image" Target="../media/image102.wmf"/><Relationship Id="rId2" Type="http://schemas.openxmlformats.org/officeDocument/2006/relationships/notesSlide" Target="../notesSlides/notesSlide101.xml"/><Relationship Id="rId1" Type="http://schemas.openxmlformats.org/officeDocument/2006/relationships/slideLayout" Target="../slideLayouts/slideLayout1.xml"/><Relationship Id="rId6" Type="http://schemas.openxmlformats.org/officeDocument/2006/relationships/image" Target="../media/image77.wmf"/><Relationship Id="rId5" Type="http://schemas.openxmlformats.org/officeDocument/2006/relationships/image" Target="../media/image104.wmf"/><Relationship Id="rId4" Type="http://schemas.openxmlformats.org/officeDocument/2006/relationships/image" Target="../media/image103.wmf"/></Relationships>
</file>

<file path=ppt/slides/_rels/slide102.xml.rels><?xml version="1.0" encoding="UTF-8" standalone="yes"?>
<Relationships xmlns="http://schemas.openxmlformats.org/package/2006/relationships"><Relationship Id="rId8" Type="http://schemas.openxmlformats.org/officeDocument/2006/relationships/image" Target="../media/image78.wmf"/><Relationship Id="rId13" Type="http://schemas.openxmlformats.org/officeDocument/2006/relationships/image" Target="../media/image102.wmf"/><Relationship Id="rId3" Type="http://schemas.openxmlformats.org/officeDocument/2006/relationships/image" Target="../media/image17.png"/><Relationship Id="rId7" Type="http://schemas.openxmlformats.org/officeDocument/2006/relationships/image" Target="../media/image82.wmf"/><Relationship Id="rId12" Type="http://schemas.openxmlformats.org/officeDocument/2006/relationships/image" Target="../media/image79.wmf"/><Relationship Id="rId2" Type="http://schemas.openxmlformats.org/officeDocument/2006/relationships/notesSlide" Target="../notesSlides/notesSlide102.xml"/><Relationship Id="rId1" Type="http://schemas.openxmlformats.org/officeDocument/2006/relationships/slideLayout" Target="../slideLayouts/slideLayout1.xml"/><Relationship Id="rId6" Type="http://schemas.openxmlformats.org/officeDocument/2006/relationships/image" Target="../media/image107.wmf"/><Relationship Id="rId11" Type="http://schemas.openxmlformats.org/officeDocument/2006/relationships/image" Target="../media/image77.wmf"/><Relationship Id="rId5" Type="http://schemas.openxmlformats.org/officeDocument/2006/relationships/image" Target="../media/image106.wmf"/><Relationship Id="rId15" Type="http://schemas.openxmlformats.org/officeDocument/2006/relationships/image" Target="../media/image104.wmf"/><Relationship Id="rId10" Type="http://schemas.openxmlformats.org/officeDocument/2006/relationships/image" Target="../media/image81.wmf"/><Relationship Id="rId4" Type="http://schemas.openxmlformats.org/officeDocument/2006/relationships/image" Target="../media/image105.wmf"/><Relationship Id="rId9" Type="http://schemas.openxmlformats.org/officeDocument/2006/relationships/image" Target="../media/image80.wmf"/><Relationship Id="rId14" Type="http://schemas.openxmlformats.org/officeDocument/2006/relationships/image" Target="../media/image103.wmf"/></Relationships>
</file>

<file path=ppt/slides/_rels/slide10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3.xml"/><Relationship Id="rId1" Type="http://schemas.openxmlformats.org/officeDocument/2006/relationships/slideLayout" Target="../slideLayouts/slideLayout7.xml"/><Relationship Id="rId4" Type="http://schemas.openxmlformats.org/officeDocument/2006/relationships/image" Target="../media/image3.jpeg"/></Relationships>
</file>

<file path=ppt/slides/_rels/slide104.xml.rels><?xml version="1.0" encoding="UTF-8" standalone="yes"?>
<Relationships xmlns="http://schemas.openxmlformats.org/package/2006/relationships"><Relationship Id="rId3" Type="http://schemas.openxmlformats.org/officeDocument/2006/relationships/image" Target="../media/image3.jpeg"/><Relationship Id="rId7" Type="http://schemas.microsoft.com/office/2007/relationships/hdphoto" Target="../media/hdphoto3.wdp"/><Relationship Id="rId2" Type="http://schemas.openxmlformats.org/officeDocument/2006/relationships/notesSlide" Target="../notesSlides/notesSlide104.xml"/><Relationship Id="rId1" Type="http://schemas.openxmlformats.org/officeDocument/2006/relationships/slideLayout" Target="../slideLayouts/slideLayout1.xml"/><Relationship Id="rId6" Type="http://schemas.openxmlformats.org/officeDocument/2006/relationships/image" Target="../media/image98.png"/><Relationship Id="rId5" Type="http://schemas.openxmlformats.org/officeDocument/2006/relationships/image" Target="../media/image108.wmf"/><Relationship Id="rId4" Type="http://schemas.openxmlformats.org/officeDocument/2006/relationships/image" Target="../media/image2.jpeg"/></Relationships>
</file>

<file path=ppt/slides/_rels/slide10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05.xml"/><Relationship Id="rId1" Type="http://schemas.openxmlformats.org/officeDocument/2006/relationships/slideLayout" Target="../slideLayouts/slideLayout1.xml"/><Relationship Id="rId5" Type="http://schemas.openxmlformats.org/officeDocument/2006/relationships/image" Target="../media/image13.jpeg"/><Relationship Id="rId4" Type="http://schemas.openxmlformats.org/officeDocument/2006/relationships/image" Target="../media/image2.jpeg"/></Relationships>
</file>

<file path=ppt/slides/_rels/slide106.xml.rels><?xml version="1.0" encoding="UTF-8" standalone="yes"?>
<Relationships xmlns="http://schemas.openxmlformats.org/package/2006/relationships"><Relationship Id="rId8" Type="http://schemas.openxmlformats.org/officeDocument/2006/relationships/image" Target="../media/image85.png"/><Relationship Id="rId3" Type="http://schemas.openxmlformats.org/officeDocument/2006/relationships/image" Target="../media/image3.jpeg"/><Relationship Id="rId7" Type="http://schemas.openxmlformats.org/officeDocument/2006/relationships/image" Target="../media/image76.png"/><Relationship Id="rId12" Type="http://schemas.openxmlformats.org/officeDocument/2006/relationships/image" Target="../media/image93.png"/><Relationship Id="rId2" Type="http://schemas.openxmlformats.org/officeDocument/2006/relationships/notesSlide" Target="../notesSlides/notesSlide106.xml"/><Relationship Id="rId1" Type="http://schemas.openxmlformats.org/officeDocument/2006/relationships/slideLayout" Target="../slideLayouts/slideLayout1.xml"/><Relationship Id="rId6" Type="http://schemas.openxmlformats.org/officeDocument/2006/relationships/image" Target="../media/image31.png"/><Relationship Id="rId11" Type="http://schemas.openxmlformats.org/officeDocument/2006/relationships/image" Target="../media/image110.png"/><Relationship Id="rId5" Type="http://schemas.openxmlformats.org/officeDocument/2006/relationships/image" Target="../media/image2.jpeg"/><Relationship Id="rId10" Type="http://schemas.openxmlformats.org/officeDocument/2006/relationships/image" Target="../media/image109.png"/><Relationship Id="rId4" Type="http://schemas.openxmlformats.org/officeDocument/2006/relationships/image" Target="../media/image16.png"/><Relationship Id="rId9" Type="http://schemas.openxmlformats.org/officeDocument/2006/relationships/image" Target="../media/image100.png"/></Relationships>
</file>

<file path=ppt/slides/_rels/slide10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07.xml"/><Relationship Id="rId1" Type="http://schemas.openxmlformats.org/officeDocument/2006/relationships/slideLayout" Target="../slideLayouts/slideLayout1.xml"/><Relationship Id="rId5" Type="http://schemas.openxmlformats.org/officeDocument/2006/relationships/image" Target="../media/image108.wmf"/><Relationship Id="rId4" Type="http://schemas.openxmlformats.org/officeDocument/2006/relationships/image" Target="../media/image2.jpeg"/></Relationships>
</file>

<file path=ppt/slides/_rels/slide10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8.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8" Type="http://schemas.openxmlformats.org/officeDocument/2006/relationships/image" Target="../media/image116.png"/><Relationship Id="rId3" Type="http://schemas.openxmlformats.org/officeDocument/2006/relationships/image" Target="../media/image111.png"/><Relationship Id="rId7" Type="http://schemas.openxmlformats.org/officeDocument/2006/relationships/image" Target="../media/image115.png"/><Relationship Id="rId2" Type="http://schemas.openxmlformats.org/officeDocument/2006/relationships/notesSlide" Target="../notesSlides/notesSlide109.xml"/><Relationship Id="rId1" Type="http://schemas.openxmlformats.org/officeDocument/2006/relationships/slideLayout" Target="../slideLayouts/slideLayout1.xml"/><Relationship Id="rId6" Type="http://schemas.openxmlformats.org/officeDocument/2006/relationships/image" Target="../media/image114.png"/><Relationship Id="rId11" Type="http://schemas.openxmlformats.org/officeDocument/2006/relationships/image" Target="../media/image17.png"/><Relationship Id="rId5" Type="http://schemas.openxmlformats.org/officeDocument/2006/relationships/image" Target="../media/image113.png"/><Relationship Id="rId10" Type="http://schemas.openxmlformats.org/officeDocument/2006/relationships/image" Target="../media/image118.png"/><Relationship Id="rId4" Type="http://schemas.openxmlformats.org/officeDocument/2006/relationships/image" Target="../media/image112.png"/><Relationship Id="rId9" Type="http://schemas.openxmlformats.org/officeDocument/2006/relationships/image" Target="../media/image117.png"/></Relationships>
</file>

<file path=ppt/slides/_rels/slide11.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17.png"/><Relationship Id="rId3" Type="http://schemas.openxmlformats.org/officeDocument/2006/relationships/image" Target="../media/image18.wmf"/><Relationship Id="rId7" Type="http://schemas.openxmlformats.org/officeDocument/2006/relationships/image" Target="../media/image19.wmf"/><Relationship Id="rId12" Type="http://schemas.openxmlformats.org/officeDocument/2006/relationships/image" Target="../media/image27.png"/><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image" Target="../media/image23.wmf"/><Relationship Id="rId11" Type="http://schemas.openxmlformats.org/officeDocument/2006/relationships/image" Target="../media/image26.png"/><Relationship Id="rId5" Type="http://schemas.openxmlformats.org/officeDocument/2006/relationships/image" Target="../media/image21.wmf"/><Relationship Id="rId10" Type="http://schemas.openxmlformats.org/officeDocument/2006/relationships/image" Target="../media/image25.png"/><Relationship Id="rId4" Type="http://schemas.openxmlformats.org/officeDocument/2006/relationships/image" Target="../media/image20.png"/><Relationship Id="rId9" Type="http://schemas.openxmlformats.org/officeDocument/2006/relationships/image" Target="../media/image24.wmf"/></Relationships>
</file>

<file path=ppt/slides/_rels/slide11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0.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1.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3.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4.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5.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6.xml"/><Relationship Id="rId1" Type="http://schemas.openxmlformats.org/officeDocument/2006/relationships/slideLayout" Target="../slideLayouts/slideLayout7.xml"/><Relationship Id="rId4" Type="http://schemas.openxmlformats.org/officeDocument/2006/relationships/image" Target="../media/image3.jpeg"/></Relationships>
</file>

<file path=ppt/slides/_rels/slide11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7.xml"/><Relationship Id="rId1" Type="http://schemas.openxmlformats.org/officeDocument/2006/relationships/slideLayout" Target="../slideLayouts/slideLayout7.xml"/><Relationship Id="rId4" Type="http://schemas.openxmlformats.org/officeDocument/2006/relationships/image" Target="../media/image3.jpeg"/></Relationships>
</file>

<file path=ppt/slides/_rels/slide118.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3.jpeg"/><Relationship Id="rId7" Type="http://schemas.openxmlformats.org/officeDocument/2006/relationships/image" Target="../media/image119.png"/><Relationship Id="rId2" Type="http://schemas.openxmlformats.org/officeDocument/2006/relationships/notesSlide" Target="../notesSlides/notesSlide118.xml"/><Relationship Id="rId1" Type="http://schemas.openxmlformats.org/officeDocument/2006/relationships/slideLayout" Target="../slideLayouts/slideLayout1.xml"/><Relationship Id="rId6" Type="http://schemas.microsoft.com/office/2007/relationships/hdphoto" Target="../media/hdphoto3.wdp"/><Relationship Id="rId5" Type="http://schemas.openxmlformats.org/officeDocument/2006/relationships/image" Target="../media/image98.png"/><Relationship Id="rId4" Type="http://schemas.openxmlformats.org/officeDocument/2006/relationships/image" Target="../media/image2.jpeg"/></Relationships>
</file>

<file path=ppt/slides/_rels/slide11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19.xml"/><Relationship Id="rId1" Type="http://schemas.openxmlformats.org/officeDocument/2006/relationships/slideLayout" Target="../slideLayouts/slideLayout1.xml"/><Relationship Id="rId5" Type="http://schemas.openxmlformats.org/officeDocument/2006/relationships/image" Target="../media/image14.jpeg"/><Relationship Id="rId4" Type="http://schemas.openxmlformats.org/officeDocument/2006/relationships/image" Target="../media/image2.jpeg"/></Relationships>
</file>

<file path=ppt/slides/_rels/slide12.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17.png"/><Relationship Id="rId3" Type="http://schemas.openxmlformats.org/officeDocument/2006/relationships/image" Target="../media/image23.wmf"/><Relationship Id="rId7" Type="http://schemas.openxmlformats.org/officeDocument/2006/relationships/image" Target="../media/image19.wmf"/><Relationship Id="rId12"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1.xml"/><Relationship Id="rId6" Type="http://schemas.openxmlformats.org/officeDocument/2006/relationships/image" Target="../media/image21.wmf"/><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png"/><Relationship Id="rId4" Type="http://schemas.openxmlformats.org/officeDocument/2006/relationships/image" Target="../media/image18.wmf"/><Relationship Id="rId9" Type="http://schemas.openxmlformats.org/officeDocument/2006/relationships/image" Target="../media/image24.wmf"/></Relationships>
</file>

<file path=ppt/slides/_rels/slide120.xml.rels><?xml version="1.0" encoding="UTF-8" standalone="yes"?>
<Relationships xmlns="http://schemas.openxmlformats.org/package/2006/relationships"><Relationship Id="rId8" Type="http://schemas.openxmlformats.org/officeDocument/2006/relationships/image" Target="../media/image85.png"/><Relationship Id="rId13" Type="http://schemas.openxmlformats.org/officeDocument/2006/relationships/image" Target="../media/image93.png"/><Relationship Id="rId3" Type="http://schemas.openxmlformats.org/officeDocument/2006/relationships/image" Target="../media/image3.jpeg"/><Relationship Id="rId7" Type="http://schemas.openxmlformats.org/officeDocument/2006/relationships/image" Target="../media/image76.png"/><Relationship Id="rId12" Type="http://schemas.openxmlformats.org/officeDocument/2006/relationships/image" Target="../media/image120.png"/><Relationship Id="rId2" Type="http://schemas.openxmlformats.org/officeDocument/2006/relationships/notesSlide" Target="../notesSlides/notesSlide120.xml"/><Relationship Id="rId1" Type="http://schemas.openxmlformats.org/officeDocument/2006/relationships/slideLayout" Target="../slideLayouts/slideLayout1.xml"/><Relationship Id="rId6" Type="http://schemas.openxmlformats.org/officeDocument/2006/relationships/image" Target="../media/image31.png"/><Relationship Id="rId11" Type="http://schemas.openxmlformats.org/officeDocument/2006/relationships/image" Target="../media/image110.png"/><Relationship Id="rId5" Type="http://schemas.openxmlformats.org/officeDocument/2006/relationships/image" Target="../media/image2.jpeg"/><Relationship Id="rId10" Type="http://schemas.openxmlformats.org/officeDocument/2006/relationships/image" Target="../media/image109.png"/><Relationship Id="rId4" Type="http://schemas.openxmlformats.org/officeDocument/2006/relationships/image" Target="../media/image16.png"/><Relationship Id="rId9" Type="http://schemas.openxmlformats.org/officeDocument/2006/relationships/image" Target="../media/image100.png"/></Relationships>
</file>

<file path=ppt/slides/_rels/slide12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21.xml"/><Relationship Id="rId1" Type="http://schemas.openxmlformats.org/officeDocument/2006/relationships/slideLayout" Target="../slideLayouts/slideLayout1.xml"/><Relationship Id="rId6" Type="http://schemas.microsoft.com/office/2007/relationships/hdphoto" Target="../media/hdphoto4.wdp"/><Relationship Id="rId5" Type="http://schemas.openxmlformats.org/officeDocument/2006/relationships/image" Target="../media/image119.png"/><Relationship Id="rId4" Type="http://schemas.openxmlformats.org/officeDocument/2006/relationships/image" Target="../media/image2.jpeg"/></Relationships>
</file>

<file path=ppt/slides/_rels/slide12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2.xml"/><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3.xml"/><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5.xml"/><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6.xml"/><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7.xml"/><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9.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8" Type="http://schemas.openxmlformats.org/officeDocument/2006/relationships/image" Target="../media/image24.wmf"/><Relationship Id="rId13" Type="http://schemas.openxmlformats.org/officeDocument/2006/relationships/image" Target="../media/image17.png"/><Relationship Id="rId3" Type="http://schemas.openxmlformats.org/officeDocument/2006/relationships/image" Target="../media/image18.wmf"/><Relationship Id="rId7" Type="http://schemas.openxmlformats.org/officeDocument/2006/relationships/image" Target="../media/image19.wmf"/><Relationship Id="rId12" Type="http://schemas.openxmlformats.org/officeDocument/2006/relationships/image" Target="../media/image22.png"/><Relationship Id="rId2" Type="http://schemas.openxmlformats.org/officeDocument/2006/relationships/notesSlide" Target="../notesSlides/notesSlide13.xml"/><Relationship Id="rId1" Type="http://schemas.openxmlformats.org/officeDocument/2006/relationships/slideLayout" Target="../slideLayouts/slideLayout1.xml"/><Relationship Id="rId6" Type="http://schemas.openxmlformats.org/officeDocument/2006/relationships/image" Target="../media/image23.wmf"/><Relationship Id="rId11" Type="http://schemas.openxmlformats.org/officeDocument/2006/relationships/image" Target="../media/image27.png"/><Relationship Id="rId5" Type="http://schemas.openxmlformats.org/officeDocument/2006/relationships/image" Target="../media/image21.wmf"/><Relationship Id="rId10" Type="http://schemas.openxmlformats.org/officeDocument/2006/relationships/image" Target="../media/image26.png"/><Relationship Id="rId4" Type="http://schemas.openxmlformats.org/officeDocument/2006/relationships/image" Target="../media/image20.png"/><Relationship Id="rId9" Type="http://schemas.openxmlformats.org/officeDocument/2006/relationships/image" Target="../media/image25.png"/></Relationships>
</file>

<file path=ppt/slides/_rels/slide13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30.xml"/><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31.xml"/><Relationship Id="rId1" Type="http://schemas.openxmlformats.org/officeDocument/2006/relationships/slideLayout" Target="../slideLayouts/slideLayout1.xml"/><Relationship Id="rId4" Type="http://schemas.openxmlformats.org/officeDocument/2006/relationships/image" Target="../media/image3.jpeg"/></Relationships>
</file>

<file path=ppt/slides/_rels/slide13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32.xml"/><Relationship Id="rId1" Type="http://schemas.openxmlformats.org/officeDocument/2006/relationships/slideLayout" Target="../slideLayouts/slideLayout1.xml"/><Relationship Id="rId6" Type="http://schemas.openxmlformats.org/officeDocument/2006/relationships/image" Target="../media/image2.jpeg"/><Relationship Id="rId5" Type="http://schemas.microsoft.com/office/2007/relationships/hdphoto" Target="../media/hdphoto3.wdp"/><Relationship Id="rId4" Type="http://schemas.openxmlformats.org/officeDocument/2006/relationships/image" Target="../media/image98.png"/></Relationships>
</file>

<file path=ppt/slides/_rels/slide13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33.xml"/><Relationship Id="rId1" Type="http://schemas.openxmlformats.org/officeDocument/2006/relationships/slideLayout" Target="../slideLayouts/slideLayout1.xml"/><Relationship Id="rId5" Type="http://schemas.openxmlformats.org/officeDocument/2006/relationships/image" Target="../media/image121.jpeg"/><Relationship Id="rId4" Type="http://schemas.openxmlformats.org/officeDocument/2006/relationships/image" Target="../media/image2.jpeg"/></Relationships>
</file>

<file path=ppt/slides/_rels/slide134.xml.rels><?xml version="1.0" encoding="UTF-8" standalone="yes"?>
<Relationships xmlns="http://schemas.openxmlformats.org/package/2006/relationships"><Relationship Id="rId8" Type="http://schemas.openxmlformats.org/officeDocument/2006/relationships/image" Target="../media/image85.png"/><Relationship Id="rId13" Type="http://schemas.openxmlformats.org/officeDocument/2006/relationships/image" Target="../media/image123.png"/><Relationship Id="rId3" Type="http://schemas.openxmlformats.org/officeDocument/2006/relationships/image" Target="../media/image3.jpeg"/><Relationship Id="rId7" Type="http://schemas.openxmlformats.org/officeDocument/2006/relationships/image" Target="../media/image76.png"/><Relationship Id="rId12" Type="http://schemas.openxmlformats.org/officeDocument/2006/relationships/image" Target="../media/image122.png"/><Relationship Id="rId2" Type="http://schemas.openxmlformats.org/officeDocument/2006/relationships/notesSlide" Target="../notesSlides/notesSlide134.xml"/><Relationship Id="rId16" Type="http://schemas.openxmlformats.org/officeDocument/2006/relationships/image" Target="../media/image120.png"/><Relationship Id="rId1" Type="http://schemas.openxmlformats.org/officeDocument/2006/relationships/slideLayout" Target="../slideLayouts/slideLayout1.xml"/><Relationship Id="rId6" Type="http://schemas.openxmlformats.org/officeDocument/2006/relationships/image" Target="../media/image31.png"/><Relationship Id="rId11" Type="http://schemas.openxmlformats.org/officeDocument/2006/relationships/image" Target="../media/image110.png"/><Relationship Id="rId5" Type="http://schemas.openxmlformats.org/officeDocument/2006/relationships/image" Target="../media/image2.jpeg"/><Relationship Id="rId15" Type="http://schemas.openxmlformats.org/officeDocument/2006/relationships/image" Target="../media/image93.png"/><Relationship Id="rId10" Type="http://schemas.openxmlformats.org/officeDocument/2006/relationships/image" Target="../media/image109.png"/><Relationship Id="rId4" Type="http://schemas.openxmlformats.org/officeDocument/2006/relationships/image" Target="../media/image16.png"/><Relationship Id="rId9" Type="http://schemas.openxmlformats.org/officeDocument/2006/relationships/image" Target="../media/image100.png"/><Relationship Id="rId14" Type="http://schemas.openxmlformats.org/officeDocument/2006/relationships/image" Target="../media/image124.png"/></Relationships>
</file>

<file path=ppt/slides/_rels/slide13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35.xml"/><Relationship Id="rId1" Type="http://schemas.openxmlformats.org/officeDocument/2006/relationships/slideLayout" Target="../slideLayouts/slideLayout1.xml"/><Relationship Id="rId5" Type="http://schemas.openxmlformats.org/officeDocument/2006/relationships/image" Target="../media/image125.jpeg"/><Relationship Id="rId4" Type="http://schemas.openxmlformats.org/officeDocument/2006/relationships/image" Target="../media/image2.jpeg"/></Relationships>
</file>

<file path=ppt/slides/_rels/slide13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36.xml"/><Relationship Id="rId1" Type="http://schemas.openxmlformats.org/officeDocument/2006/relationships/slideLayout" Target="../slideLayouts/slideLayout1.xml"/><Relationship Id="rId6" Type="http://schemas.microsoft.com/office/2007/relationships/hdphoto" Target="../media/hdphoto4.wdp"/><Relationship Id="rId5" Type="http://schemas.openxmlformats.org/officeDocument/2006/relationships/image" Target="../media/image119.png"/><Relationship Id="rId4" Type="http://schemas.openxmlformats.org/officeDocument/2006/relationships/image" Target="../media/image2.jpeg"/></Relationships>
</file>

<file path=ppt/slides/_rels/slide137.xml.rels><?xml version="1.0" encoding="UTF-8" standalone="yes"?>
<Relationships xmlns="http://schemas.openxmlformats.org/package/2006/relationships"><Relationship Id="rId8" Type="http://schemas.microsoft.com/office/2007/relationships/hdphoto" Target="../media/hdphoto5.wdp"/><Relationship Id="rId13" Type="http://schemas.microsoft.com/office/2007/relationships/hdphoto" Target="../media/hdphoto1.wdp"/><Relationship Id="rId3" Type="http://schemas.openxmlformats.org/officeDocument/2006/relationships/image" Target="../media/image2.jpeg"/><Relationship Id="rId7" Type="http://schemas.openxmlformats.org/officeDocument/2006/relationships/image" Target="../media/image128.png"/><Relationship Id="rId12" Type="http://schemas.openxmlformats.org/officeDocument/2006/relationships/image" Target="../media/image5.png"/><Relationship Id="rId2" Type="http://schemas.openxmlformats.org/officeDocument/2006/relationships/notesSlide" Target="../notesSlides/notesSlide137.xml"/><Relationship Id="rId1" Type="http://schemas.openxmlformats.org/officeDocument/2006/relationships/slideLayout" Target="../slideLayouts/slideLayout7.xml"/><Relationship Id="rId6" Type="http://schemas.openxmlformats.org/officeDocument/2006/relationships/image" Target="../media/image127.png"/><Relationship Id="rId11" Type="http://schemas.openxmlformats.org/officeDocument/2006/relationships/image" Target="../media/image130.wmf"/><Relationship Id="rId5" Type="http://schemas.openxmlformats.org/officeDocument/2006/relationships/image" Target="../media/image126.png"/><Relationship Id="rId10" Type="http://schemas.microsoft.com/office/2007/relationships/hdphoto" Target="../media/hdphoto6.wdp"/><Relationship Id="rId4" Type="http://schemas.openxmlformats.org/officeDocument/2006/relationships/image" Target="../media/image3.jpeg"/><Relationship Id="rId9" Type="http://schemas.openxmlformats.org/officeDocument/2006/relationships/image" Target="../media/image129.png"/><Relationship Id="rId14" Type="http://schemas.openxmlformats.org/officeDocument/2006/relationships/image" Target="../media/image131.png"/></Relationships>
</file>

<file path=ppt/slides/_rels/slide14.xml.rels><?xml version="1.0" encoding="UTF-8" standalone="yes"?>
<Relationships xmlns="http://schemas.openxmlformats.org/package/2006/relationships"><Relationship Id="rId8" Type="http://schemas.openxmlformats.org/officeDocument/2006/relationships/image" Target="../media/image24.wmf"/><Relationship Id="rId13" Type="http://schemas.openxmlformats.org/officeDocument/2006/relationships/image" Target="../media/image17.png"/><Relationship Id="rId3" Type="http://schemas.openxmlformats.org/officeDocument/2006/relationships/image" Target="../media/image18.wmf"/><Relationship Id="rId7" Type="http://schemas.openxmlformats.org/officeDocument/2006/relationships/image" Target="../media/image23.wmf"/><Relationship Id="rId12" Type="http://schemas.openxmlformats.org/officeDocument/2006/relationships/image" Target="../media/image27.png"/><Relationship Id="rId2" Type="http://schemas.openxmlformats.org/officeDocument/2006/relationships/notesSlide" Target="../notesSlides/notesSlide14.xml"/><Relationship Id="rId1" Type="http://schemas.openxmlformats.org/officeDocument/2006/relationships/slideLayout" Target="../slideLayouts/slideLayout1.xml"/><Relationship Id="rId6" Type="http://schemas.openxmlformats.org/officeDocument/2006/relationships/image" Target="../media/image21.wmf"/><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png"/><Relationship Id="rId4" Type="http://schemas.openxmlformats.org/officeDocument/2006/relationships/image" Target="../media/image19.wmf"/><Relationship Id="rId9" Type="http://schemas.openxmlformats.org/officeDocument/2006/relationships/image" Target="../media/image22.png"/></Relationships>
</file>

<file path=ppt/slides/_rels/slide15.xml.rels><?xml version="1.0" encoding="UTF-8" standalone="yes"?>
<Relationships xmlns="http://schemas.openxmlformats.org/package/2006/relationships"><Relationship Id="rId8" Type="http://schemas.openxmlformats.org/officeDocument/2006/relationships/image" Target="../media/image24.wmf"/><Relationship Id="rId13" Type="http://schemas.openxmlformats.org/officeDocument/2006/relationships/image" Target="../media/image27.png"/><Relationship Id="rId3" Type="http://schemas.openxmlformats.org/officeDocument/2006/relationships/image" Target="../media/image28.wmf"/><Relationship Id="rId7" Type="http://schemas.openxmlformats.org/officeDocument/2006/relationships/image" Target="../media/image23.wmf"/><Relationship Id="rId12" Type="http://schemas.openxmlformats.org/officeDocument/2006/relationships/image" Target="../media/image26.png"/><Relationship Id="rId2" Type="http://schemas.openxmlformats.org/officeDocument/2006/relationships/notesSlide" Target="../notesSlides/notesSlide15.xml"/><Relationship Id="rId1" Type="http://schemas.openxmlformats.org/officeDocument/2006/relationships/slideLayout" Target="../slideLayouts/slideLayout1.xml"/><Relationship Id="rId6" Type="http://schemas.openxmlformats.org/officeDocument/2006/relationships/image" Target="../media/image21.wmf"/><Relationship Id="rId11" Type="http://schemas.openxmlformats.org/officeDocument/2006/relationships/image" Target="../media/image25.png"/><Relationship Id="rId5" Type="http://schemas.openxmlformats.org/officeDocument/2006/relationships/image" Target="../media/image20.png"/><Relationship Id="rId10" Type="http://schemas.openxmlformats.org/officeDocument/2006/relationships/image" Target="../media/image19.wmf"/><Relationship Id="rId4" Type="http://schemas.openxmlformats.org/officeDocument/2006/relationships/image" Target="../media/image18.wmf"/><Relationship Id="rId9" Type="http://schemas.openxmlformats.org/officeDocument/2006/relationships/image" Target="../media/image22.png"/><Relationship Id="rId14" Type="http://schemas.openxmlformats.org/officeDocument/2006/relationships/image" Target="../media/image17.png"/></Relationships>
</file>

<file path=ppt/slides/_rels/slide16.xml.rels><?xml version="1.0" encoding="UTF-8" standalone="yes"?>
<Relationships xmlns="http://schemas.openxmlformats.org/package/2006/relationships"><Relationship Id="rId8" Type="http://schemas.openxmlformats.org/officeDocument/2006/relationships/image" Target="../media/image19.wmf"/><Relationship Id="rId13" Type="http://schemas.openxmlformats.org/officeDocument/2006/relationships/image" Target="../media/image17.png"/><Relationship Id="rId3" Type="http://schemas.openxmlformats.org/officeDocument/2006/relationships/image" Target="../media/image22.png"/><Relationship Id="rId7" Type="http://schemas.openxmlformats.org/officeDocument/2006/relationships/image" Target="../media/image23.wmf"/><Relationship Id="rId12" Type="http://schemas.openxmlformats.org/officeDocument/2006/relationships/image" Target="../media/image27.png"/><Relationship Id="rId2" Type="http://schemas.openxmlformats.org/officeDocument/2006/relationships/notesSlide" Target="../notesSlides/notesSlide16.xml"/><Relationship Id="rId1" Type="http://schemas.openxmlformats.org/officeDocument/2006/relationships/slideLayout" Target="../slideLayouts/slideLayout1.xml"/><Relationship Id="rId6" Type="http://schemas.openxmlformats.org/officeDocument/2006/relationships/image" Target="../media/image21.wmf"/><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png"/><Relationship Id="rId4" Type="http://schemas.openxmlformats.org/officeDocument/2006/relationships/image" Target="../media/image18.wmf"/><Relationship Id="rId9" Type="http://schemas.openxmlformats.org/officeDocument/2006/relationships/image" Target="../media/image24.wmf"/></Relationships>
</file>

<file path=ppt/slides/_rels/slide17.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8.wmf"/><Relationship Id="rId7" Type="http://schemas.openxmlformats.org/officeDocument/2006/relationships/image" Target="../media/image24.wmf"/><Relationship Id="rId12" Type="http://schemas.openxmlformats.org/officeDocument/2006/relationships/image" Target="../media/image17.png"/><Relationship Id="rId2" Type="http://schemas.openxmlformats.org/officeDocument/2006/relationships/notesSlide" Target="../notesSlides/notesSlide17.xml"/><Relationship Id="rId1" Type="http://schemas.openxmlformats.org/officeDocument/2006/relationships/slideLayout" Target="../slideLayouts/slideLayout1.xml"/><Relationship Id="rId6" Type="http://schemas.openxmlformats.org/officeDocument/2006/relationships/image" Target="../media/image23.wmf"/><Relationship Id="rId11" Type="http://schemas.openxmlformats.org/officeDocument/2006/relationships/image" Target="../media/image27.png"/><Relationship Id="rId5" Type="http://schemas.openxmlformats.org/officeDocument/2006/relationships/image" Target="../media/image21.wmf"/><Relationship Id="rId10" Type="http://schemas.openxmlformats.org/officeDocument/2006/relationships/image" Target="../media/image26.png"/><Relationship Id="rId4" Type="http://schemas.openxmlformats.org/officeDocument/2006/relationships/image" Target="../media/image20.png"/><Relationship Id="rId9" Type="http://schemas.openxmlformats.org/officeDocument/2006/relationships/image" Target="../media/image25.png"/></Relationships>
</file>

<file path=ppt/slides/_rels/slide18.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20.png"/><Relationship Id="rId7" Type="http://schemas.openxmlformats.org/officeDocument/2006/relationships/image" Target="../media/image24.wmf"/><Relationship Id="rId12" Type="http://schemas.openxmlformats.org/officeDocument/2006/relationships/image" Target="../media/image17.png"/><Relationship Id="rId2" Type="http://schemas.openxmlformats.org/officeDocument/2006/relationships/notesSlide" Target="../notesSlides/notesSlide18.xml"/><Relationship Id="rId1" Type="http://schemas.openxmlformats.org/officeDocument/2006/relationships/slideLayout" Target="../slideLayouts/slideLayout1.xml"/><Relationship Id="rId6" Type="http://schemas.openxmlformats.org/officeDocument/2006/relationships/image" Target="../media/image23.wmf"/><Relationship Id="rId11" Type="http://schemas.openxmlformats.org/officeDocument/2006/relationships/image" Target="../media/image27.png"/><Relationship Id="rId5" Type="http://schemas.openxmlformats.org/officeDocument/2006/relationships/image" Target="../media/image21.wmf"/><Relationship Id="rId10" Type="http://schemas.openxmlformats.org/officeDocument/2006/relationships/image" Target="../media/image26.png"/><Relationship Id="rId4" Type="http://schemas.openxmlformats.org/officeDocument/2006/relationships/image" Target="../media/image18.wmf"/><Relationship Id="rId9" Type="http://schemas.openxmlformats.org/officeDocument/2006/relationships/image" Target="../media/image25.png"/></Relationships>
</file>

<file path=ppt/slides/_rels/slide19.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20.png"/><Relationship Id="rId7" Type="http://schemas.openxmlformats.org/officeDocument/2006/relationships/image" Target="../media/image24.wmf"/><Relationship Id="rId12" Type="http://schemas.openxmlformats.org/officeDocument/2006/relationships/image" Target="../media/image17.png"/><Relationship Id="rId2" Type="http://schemas.openxmlformats.org/officeDocument/2006/relationships/notesSlide" Target="../notesSlides/notesSlide19.xml"/><Relationship Id="rId1" Type="http://schemas.openxmlformats.org/officeDocument/2006/relationships/slideLayout" Target="../slideLayouts/slideLayout1.xml"/><Relationship Id="rId6" Type="http://schemas.openxmlformats.org/officeDocument/2006/relationships/image" Target="../media/image23.wmf"/><Relationship Id="rId11" Type="http://schemas.openxmlformats.org/officeDocument/2006/relationships/image" Target="../media/image27.png"/><Relationship Id="rId5" Type="http://schemas.openxmlformats.org/officeDocument/2006/relationships/image" Target="../media/image21.wmf"/><Relationship Id="rId10" Type="http://schemas.openxmlformats.org/officeDocument/2006/relationships/image" Target="../media/image26.png"/><Relationship Id="rId4" Type="http://schemas.openxmlformats.org/officeDocument/2006/relationships/image" Target="../media/image18.wmf"/><Relationship Id="rId9" Type="http://schemas.openxmlformats.org/officeDocument/2006/relationships/image" Target="../media/image25.png"/></Relationships>
</file>

<file path=ppt/slides/_rels/slide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2.jpeg"/></Relationships>
</file>

<file path=ppt/slides/_rels/slide20.xml.rels><?xml version="1.0" encoding="UTF-8" standalone="yes"?>
<Relationships xmlns="http://schemas.openxmlformats.org/package/2006/relationships"><Relationship Id="rId8" Type="http://schemas.openxmlformats.org/officeDocument/2006/relationships/image" Target="../media/image24.wmf"/><Relationship Id="rId3" Type="http://schemas.openxmlformats.org/officeDocument/2006/relationships/image" Target="../media/image25.png"/><Relationship Id="rId7" Type="http://schemas.openxmlformats.org/officeDocument/2006/relationships/image" Target="../media/image23.wmf"/><Relationship Id="rId12" Type="http://schemas.openxmlformats.org/officeDocument/2006/relationships/image" Target="../media/image17.png"/><Relationship Id="rId2" Type="http://schemas.openxmlformats.org/officeDocument/2006/relationships/notesSlide" Target="../notesSlides/notesSlide20.xml"/><Relationship Id="rId1" Type="http://schemas.openxmlformats.org/officeDocument/2006/relationships/slideLayout" Target="../slideLayouts/slideLayout1.xml"/><Relationship Id="rId6" Type="http://schemas.openxmlformats.org/officeDocument/2006/relationships/image" Target="../media/image21.wmf"/><Relationship Id="rId11" Type="http://schemas.openxmlformats.org/officeDocument/2006/relationships/image" Target="../media/image27.png"/><Relationship Id="rId5" Type="http://schemas.openxmlformats.org/officeDocument/2006/relationships/image" Target="../media/image18.wmf"/><Relationship Id="rId10" Type="http://schemas.openxmlformats.org/officeDocument/2006/relationships/image" Target="../media/image26.png"/><Relationship Id="rId4" Type="http://schemas.openxmlformats.org/officeDocument/2006/relationships/image" Target="../media/image20.png"/><Relationship Id="rId9" Type="http://schemas.openxmlformats.org/officeDocument/2006/relationships/image" Target="../media/image22.png"/></Relationships>
</file>

<file path=ppt/slides/_rels/slide21.xml.rels><?xml version="1.0" encoding="UTF-8" standalone="yes"?>
<Relationships xmlns="http://schemas.openxmlformats.org/package/2006/relationships"><Relationship Id="rId8" Type="http://schemas.openxmlformats.org/officeDocument/2006/relationships/image" Target="../media/image23.wmf"/><Relationship Id="rId3" Type="http://schemas.openxmlformats.org/officeDocument/2006/relationships/image" Target="../media/image29.jpeg"/><Relationship Id="rId7" Type="http://schemas.openxmlformats.org/officeDocument/2006/relationships/image" Target="../media/image22.png"/><Relationship Id="rId12" Type="http://schemas.openxmlformats.org/officeDocument/2006/relationships/image" Target="../media/image17.png"/><Relationship Id="rId2" Type="http://schemas.openxmlformats.org/officeDocument/2006/relationships/notesSlide" Target="../notesSlides/notesSlide21.xml"/><Relationship Id="rId1" Type="http://schemas.openxmlformats.org/officeDocument/2006/relationships/slideLayout" Target="../slideLayouts/slideLayout1.xml"/><Relationship Id="rId6" Type="http://schemas.openxmlformats.org/officeDocument/2006/relationships/image" Target="../media/image21.wmf"/><Relationship Id="rId11" Type="http://schemas.openxmlformats.org/officeDocument/2006/relationships/image" Target="../media/image27.png"/><Relationship Id="rId5" Type="http://schemas.openxmlformats.org/officeDocument/2006/relationships/image" Target="../media/image20.png"/><Relationship Id="rId10" Type="http://schemas.openxmlformats.org/officeDocument/2006/relationships/image" Target="../media/image26.png"/><Relationship Id="rId4" Type="http://schemas.openxmlformats.org/officeDocument/2006/relationships/image" Target="../media/image18.wmf"/><Relationship Id="rId9" Type="http://schemas.openxmlformats.org/officeDocument/2006/relationships/image" Target="../media/image24.wmf"/></Relationships>
</file>

<file path=ppt/slides/_rels/slide2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3.jpeg"/><Relationship Id="rId7" Type="http://schemas.openxmlformats.org/officeDocument/2006/relationships/image" Target="../media/image30.png"/><Relationship Id="rId2" Type="http://schemas.openxmlformats.org/officeDocument/2006/relationships/notesSlide" Target="../notesSlides/notesSlide23.xml"/><Relationship Id="rId1" Type="http://schemas.openxmlformats.org/officeDocument/2006/relationships/slideLayout" Target="../slideLayouts/slideLayout1.xml"/><Relationship Id="rId6" Type="http://schemas.microsoft.com/office/2007/relationships/hdphoto" Target="../media/hdphoto1.wdp"/><Relationship Id="rId5" Type="http://schemas.openxmlformats.org/officeDocument/2006/relationships/image" Target="../media/image5.png"/><Relationship Id="rId4" Type="http://schemas.openxmlformats.org/officeDocument/2006/relationships/image" Target="../media/image2.jpeg"/></Relationships>
</file>

<file path=ppt/slides/_rels/slide2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24.xml"/><Relationship Id="rId1" Type="http://schemas.openxmlformats.org/officeDocument/2006/relationships/slideLayout" Target="../slideLayouts/slideLayout1.xml"/><Relationship Id="rId5" Type="http://schemas.openxmlformats.org/officeDocument/2006/relationships/image" Target="../media/image8.gif"/><Relationship Id="rId4" Type="http://schemas.openxmlformats.org/officeDocument/2006/relationships/image" Target="../media/image2.jpeg"/></Relationships>
</file>

<file path=ppt/slides/_rels/slide2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25.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2.jpeg"/><Relationship Id="rId4" Type="http://schemas.openxmlformats.org/officeDocument/2006/relationships/image" Target="../media/image16.png"/></Relationships>
</file>

<file path=ppt/slides/_rels/slide2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26.xml"/><Relationship Id="rId1" Type="http://schemas.openxmlformats.org/officeDocument/2006/relationships/slideLayout" Target="../slideLayouts/slideLayout1.xml"/><Relationship Id="rId5" Type="http://schemas.openxmlformats.org/officeDocument/2006/relationships/image" Target="../media/image30.png"/><Relationship Id="rId4" Type="http://schemas.openxmlformats.org/officeDocument/2006/relationships/image" Target="../media/image17.png"/></Relationships>
</file>

<file path=ppt/slides/_rels/slide2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image" Target="../media/image32.wmf"/><Relationship Id="rId2" Type="http://schemas.openxmlformats.org/officeDocument/2006/relationships/notesSlide" Target="../notesSlides/notesSlide28.xml"/><Relationship Id="rId1" Type="http://schemas.openxmlformats.org/officeDocument/2006/relationships/slideLayout" Target="../slideLayouts/slideLayout1.xml"/><Relationship Id="rId5" Type="http://schemas.openxmlformats.org/officeDocument/2006/relationships/image" Target="../media/image17.png"/><Relationship Id="rId4" Type="http://schemas.openxmlformats.org/officeDocument/2006/relationships/image" Target="../media/image33.wmf"/></Relationships>
</file>

<file path=ppt/slides/_rels/slide29.xml.rels><?xml version="1.0" encoding="UTF-8" standalone="yes"?>
<Relationships xmlns="http://schemas.openxmlformats.org/package/2006/relationships"><Relationship Id="rId3" Type="http://schemas.openxmlformats.org/officeDocument/2006/relationships/image" Target="../media/image33.wmf"/><Relationship Id="rId2" Type="http://schemas.openxmlformats.org/officeDocument/2006/relationships/notesSlide" Target="../notesSlides/notesSlide29.xml"/><Relationship Id="rId1" Type="http://schemas.openxmlformats.org/officeDocument/2006/relationships/slideLayout" Target="../slideLayouts/slideLayout1.xml"/><Relationship Id="rId5" Type="http://schemas.openxmlformats.org/officeDocument/2006/relationships/image" Target="../media/image17.png"/><Relationship Id="rId4" Type="http://schemas.openxmlformats.org/officeDocument/2006/relationships/image" Target="../media/image32.wmf"/></Relationships>
</file>

<file path=ppt/slides/_rels/slide3.xml.rels><?xml version="1.0" encoding="UTF-8" standalone="yes"?>
<Relationships xmlns="http://schemas.openxmlformats.org/package/2006/relationships"><Relationship Id="rId3" Type="http://schemas.openxmlformats.org/officeDocument/2006/relationships/image" Target="../media/image3.jpeg"/><Relationship Id="rId7" Type="http://schemas.openxmlformats.org/officeDocument/2006/relationships/image" Target="../media/image9.jpeg"/><Relationship Id="rId2" Type="http://schemas.openxmlformats.org/officeDocument/2006/relationships/notesSlide" Target="../notesSlides/notesSlide3.xml"/><Relationship Id="rId1" Type="http://schemas.openxmlformats.org/officeDocument/2006/relationships/slideLayout" Target="../slideLayouts/slideLayout1.xml"/><Relationship Id="rId6" Type="http://schemas.openxmlformats.org/officeDocument/2006/relationships/image" Target="../media/image8.gif"/><Relationship Id="rId5" Type="http://schemas.openxmlformats.org/officeDocument/2006/relationships/image" Target="../media/image7.png"/><Relationship Id="rId4" Type="http://schemas.openxmlformats.org/officeDocument/2006/relationships/image" Target="../media/image2.jpeg"/></Relationships>
</file>

<file path=ppt/slides/_rels/slide30.xml.rels><?xml version="1.0" encoding="UTF-8" standalone="yes"?>
<Relationships xmlns="http://schemas.openxmlformats.org/package/2006/relationships"><Relationship Id="rId8" Type="http://schemas.openxmlformats.org/officeDocument/2006/relationships/image" Target="../media/image33.wmf"/><Relationship Id="rId3" Type="http://schemas.openxmlformats.org/officeDocument/2006/relationships/image" Target="../media/image34.wmf"/><Relationship Id="rId7" Type="http://schemas.openxmlformats.org/officeDocument/2006/relationships/image" Target="../media/image32.wmf"/><Relationship Id="rId2" Type="http://schemas.openxmlformats.org/officeDocument/2006/relationships/notesSlide" Target="../notesSlides/notesSlide30.xml"/><Relationship Id="rId1" Type="http://schemas.openxmlformats.org/officeDocument/2006/relationships/slideLayout" Target="../slideLayouts/slideLayout1.xml"/><Relationship Id="rId6" Type="http://schemas.openxmlformats.org/officeDocument/2006/relationships/image" Target="../media/image37.wmf"/><Relationship Id="rId5" Type="http://schemas.openxmlformats.org/officeDocument/2006/relationships/image" Target="../media/image36.wmf"/><Relationship Id="rId4" Type="http://schemas.openxmlformats.org/officeDocument/2006/relationships/image" Target="../media/image35.wmf"/><Relationship Id="rId9" Type="http://schemas.openxmlformats.org/officeDocument/2006/relationships/image" Target="../media/image17.png"/></Relationships>
</file>

<file path=ppt/slides/_rels/slide31.xml.rels><?xml version="1.0" encoding="UTF-8" standalone="yes"?>
<Relationships xmlns="http://schemas.openxmlformats.org/package/2006/relationships"><Relationship Id="rId8" Type="http://schemas.openxmlformats.org/officeDocument/2006/relationships/image" Target="../media/image42.wmf"/><Relationship Id="rId13" Type="http://schemas.openxmlformats.org/officeDocument/2006/relationships/image" Target="../media/image37.wmf"/><Relationship Id="rId3" Type="http://schemas.openxmlformats.org/officeDocument/2006/relationships/image" Target="../media/image17.png"/><Relationship Id="rId7" Type="http://schemas.openxmlformats.org/officeDocument/2006/relationships/image" Target="../media/image41.wmf"/><Relationship Id="rId12" Type="http://schemas.openxmlformats.org/officeDocument/2006/relationships/image" Target="../media/image36.wmf"/><Relationship Id="rId2" Type="http://schemas.openxmlformats.org/officeDocument/2006/relationships/notesSlide" Target="../notesSlides/notesSlide31.xml"/><Relationship Id="rId1" Type="http://schemas.openxmlformats.org/officeDocument/2006/relationships/slideLayout" Target="../slideLayouts/slideLayout1.xml"/><Relationship Id="rId6" Type="http://schemas.openxmlformats.org/officeDocument/2006/relationships/image" Target="../media/image40.wmf"/><Relationship Id="rId11" Type="http://schemas.openxmlformats.org/officeDocument/2006/relationships/image" Target="../media/image35.wmf"/><Relationship Id="rId5" Type="http://schemas.openxmlformats.org/officeDocument/2006/relationships/image" Target="../media/image39.wmf"/><Relationship Id="rId10" Type="http://schemas.openxmlformats.org/officeDocument/2006/relationships/image" Target="../media/image34.wmf"/><Relationship Id="rId4" Type="http://schemas.openxmlformats.org/officeDocument/2006/relationships/image" Target="../media/image38.wmf"/><Relationship Id="rId9" Type="http://schemas.openxmlformats.org/officeDocument/2006/relationships/image" Target="../media/image33.wmf"/></Relationships>
</file>

<file path=ppt/slides/_rels/slide32.xml.rels><?xml version="1.0" encoding="UTF-8" standalone="yes"?>
<Relationships xmlns="http://schemas.openxmlformats.org/package/2006/relationships"><Relationship Id="rId3" Type="http://schemas.openxmlformats.org/officeDocument/2006/relationships/image" Target="../media/image38.wmf"/><Relationship Id="rId2" Type="http://schemas.openxmlformats.org/officeDocument/2006/relationships/notesSlide" Target="../notesSlides/notesSlide32.xml"/><Relationship Id="rId1" Type="http://schemas.openxmlformats.org/officeDocument/2006/relationships/slideLayout" Target="../slideLayouts/slideLayout1.xml"/><Relationship Id="rId4" Type="http://schemas.openxmlformats.org/officeDocument/2006/relationships/image" Target="../media/image17.png"/></Relationships>
</file>

<file path=ppt/slides/_rels/slide33.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43.wmf"/><Relationship Id="rId7" Type="http://schemas.openxmlformats.org/officeDocument/2006/relationships/image" Target="../media/image38.wmf"/><Relationship Id="rId2" Type="http://schemas.openxmlformats.org/officeDocument/2006/relationships/notesSlide" Target="../notesSlides/notesSlide33.xml"/><Relationship Id="rId1" Type="http://schemas.openxmlformats.org/officeDocument/2006/relationships/slideLayout" Target="../slideLayouts/slideLayout1.xml"/><Relationship Id="rId6" Type="http://schemas.openxmlformats.org/officeDocument/2006/relationships/image" Target="../media/image46.wmf"/><Relationship Id="rId5" Type="http://schemas.openxmlformats.org/officeDocument/2006/relationships/image" Target="../media/image45.wmf"/><Relationship Id="rId4" Type="http://schemas.openxmlformats.org/officeDocument/2006/relationships/image" Target="../media/image44.wmf"/></Relationships>
</file>

<file path=ppt/slides/_rels/slide34.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38.wmf"/><Relationship Id="rId7" Type="http://schemas.openxmlformats.org/officeDocument/2006/relationships/image" Target="../media/image45.wmf"/><Relationship Id="rId2" Type="http://schemas.openxmlformats.org/officeDocument/2006/relationships/notesSlide" Target="../notesSlides/notesSlide34.xml"/><Relationship Id="rId1" Type="http://schemas.openxmlformats.org/officeDocument/2006/relationships/slideLayout" Target="../slideLayouts/slideLayout1.xml"/><Relationship Id="rId6" Type="http://schemas.openxmlformats.org/officeDocument/2006/relationships/image" Target="../media/image44.wmf"/><Relationship Id="rId5" Type="http://schemas.openxmlformats.org/officeDocument/2006/relationships/image" Target="../media/image43.wmf"/><Relationship Id="rId4" Type="http://schemas.openxmlformats.org/officeDocument/2006/relationships/image" Target="../media/image46.wmf"/></Relationships>
</file>

<file path=ppt/slides/_rels/slide35.xml.rels><?xml version="1.0" encoding="UTF-8" standalone="yes"?>
<Relationships xmlns="http://schemas.openxmlformats.org/package/2006/relationships"><Relationship Id="rId8" Type="http://schemas.openxmlformats.org/officeDocument/2006/relationships/image" Target="../media/image45.wmf"/><Relationship Id="rId3" Type="http://schemas.openxmlformats.org/officeDocument/2006/relationships/image" Target="../media/image47.wmf"/><Relationship Id="rId7" Type="http://schemas.openxmlformats.org/officeDocument/2006/relationships/image" Target="../media/image44.wmf"/><Relationship Id="rId2" Type="http://schemas.openxmlformats.org/officeDocument/2006/relationships/notesSlide" Target="../notesSlides/notesSlide35.xml"/><Relationship Id="rId1" Type="http://schemas.openxmlformats.org/officeDocument/2006/relationships/slideLayout" Target="../slideLayouts/slideLayout1.xml"/><Relationship Id="rId6" Type="http://schemas.openxmlformats.org/officeDocument/2006/relationships/image" Target="../media/image43.wmf"/><Relationship Id="rId5" Type="http://schemas.openxmlformats.org/officeDocument/2006/relationships/image" Target="../media/image46.wmf"/><Relationship Id="rId4" Type="http://schemas.openxmlformats.org/officeDocument/2006/relationships/image" Target="../media/image38.wmf"/><Relationship Id="rId9" Type="http://schemas.openxmlformats.org/officeDocument/2006/relationships/image" Target="../media/image17.png"/></Relationships>
</file>

<file path=ppt/slides/_rels/slide36.xml.rels><?xml version="1.0" encoding="UTF-8" standalone="yes"?>
<Relationships xmlns="http://schemas.openxmlformats.org/package/2006/relationships"><Relationship Id="rId8" Type="http://schemas.openxmlformats.org/officeDocument/2006/relationships/image" Target="../media/image43.wmf"/><Relationship Id="rId13" Type="http://schemas.openxmlformats.org/officeDocument/2006/relationships/image" Target="../media/image17.png"/><Relationship Id="rId3" Type="http://schemas.openxmlformats.org/officeDocument/2006/relationships/image" Target="../media/image48.wmf"/><Relationship Id="rId7" Type="http://schemas.openxmlformats.org/officeDocument/2006/relationships/image" Target="../media/image41.wmf"/><Relationship Id="rId12" Type="http://schemas.openxmlformats.org/officeDocument/2006/relationships/image" Target="../media/image38.wmf"/><Relationship Id="rId2" Type="http://schemas.openxmlformats.org/officeDocument/2006/relationships/notesSlide" Target="../notesSlides/notesSlide36.xml"/><Relationship Id="rId1" Type="http://schemas.openxmlformats.org/officeDocument/2006/relationships/slideLayout" Target="../slideLayouts/slideLayout1.xml"/><Relationship Id="rId6" Type="http://schemas.openxmlformats.org/officeDocument/2006/relationships/image" Target="../media/image51.wmf"/><Relationship Id="rId11" Type="http://schemas.openxmlformats.org/officeDocument/2006/relationships/image" Target="../media/image46.wmf"/><Relationship Id="rId5" Type="http://schemas.openxmlformats.org/officeDocument/2006/relationships/image" Target="../media/image50.wmf"/><Relationship Id="rId10" Type="http://schemas.openxmlformats.org/officeDocument/2006/relationships/image" Target="../media/image45.wmf"/><Relationship Id="rId4" Type="http://schemas.openxmlformats.org/officeDocument/2006/relationships/image" Target="../media/image49.wmf"/><Relationship Id="rId9" Type="http://schemas.openxmlformats.org/officeDocument/2006/relationships/image" Target="../media/image44.wmf"/></Relationships>
</file>

<file path=ppt/slides/_rels/slide37.xml.rels><?xml version="1.0" encoding="UTF-8" standalone="yes"?>
<Relationships xmlns="http://schemas.openxmlformats.org/package/2006/relationships"><Relationship Id="rId8" Type="http://schemas.openxmlformats.org/officeDocument/2006/relationships/image" Target="../media/image41.wmf"/><Relationship Id="rId13" Type="http://schemas.openxmlformats.org/officeDocument/2006/relationships/image" Target="../media/image38.wmf"/><Relationship Id="rId3" Type="http://schemas.openxmlformats.org/officeDocument/2006/relationships/image" Target="../media/image42.wmf"/><Relationship Id="rId7" Type="http://schemas.openxmlformats.org/officeDocument/2006/relationships/image" Target="../media/image55.wmf"/><Relationship Id="rId12" Type="http://schemas.openxmlformats.org/officeDocument/2006/relationships/image" Target="../media/image51.wmf"/><Relationship Id="rId2" Type="http://schemas.openxmlformats.org/officeDocument/2006/relationships/notesSlide" Target="../notesSlides/notesSlide37.xml"/><Relationship Id="rId1" Type="http://schemas.openxmlformats.org/officeDocument/2006/relationships/slideLayout" Target="../slideLayouts/slideLayout1.xml"/><Relationship Id="rId6" Type="http://schemas.openxmlformats.org/officeDocument/2006/relationships/image" Target="../media/image54.wmf"/><Relationship Id="rId11" Type="http://schemas.openxmlformats.org/officeDocument/2006/relationships/image" Target="../media/image50.wmf"/><Relationship Id="rId5" Type="http://schemas.openxmlformats.org/officeDocument/2006/relationships/image" Target="../media/image53.wmf"/><Relationship Id="rId10" Type="http://schemas.openxmlformats.org/officeDocument/2006/relationships/image" Target="../media/image49.wmf"/><Relationship Id="rId4" Type="http://schemas.openxmlformats.org/officeDocument/2006/relationships/image" Target="../media/image52.wmf"/><Relationship Id="rId9" Type="http://schemas.openxmlformats.org/officeDocument/2006/relationships/image" Target="../media/image48.wmf"/><Relationship Id="rId14" Type="http://schemas.openxmlformats.org/officeDocument/2006/relationships/image" Target="../media/image17.png"/></Relationships>
</file>

<file path=ppt/slides/_rels/slide38.xml.rels><?xml version="1.0" encoding="UTF-8" standalone="yes"?>
<Relationships xmlns="http://schemas.openxmlformats.org/package/2006/relationships"><Relationship Id="rId8" Type="http://schemas.openxmlformats.org/officeDocument/2006/relationships/image" Target="../media/image52.wmf"/><Relationship Id="rId13" Type="http://schemas.openxmlformats.org/officeDocument/2006/relationships/image" Target="../media/image41.wmf"/><Relationship Id="rId3" Type="http://schemas.openxmlformats.org/officeDocument/2006/relationships/image" Target="../media/image39.wmf"/><Relationship Id="rId7" Type="http://schemas.openxmlformats.org/officeDocument/2006/relationships/image" Target="../media/image59.wmf"/><Relationship Id="rId12" Type="http://schemas.openxmlformats.org/officeDocument/2006/relationships/image" Target="../media/image42.wmf"/><Relationship Id="rId2" Type="http://schemas.openxmlformats.org/officeDocument/2006/relationships/notesSlide" Target="../notesSlides/notesSlide38.xml"/><Relationship Id="rId1" Type="http://schemas.openxmlformats.org/officeDocument/2006/relationships/slideLayout" Target="../slideLayouts/slideLayout1.xml"/><Relationship Id="rId6" Type="http://schemas.openxmlformats.org/officeDocument/2006/relationships/image" Target="../media/image58.wmf"/><Relationship Id="rId11" Type="http://schemas.openxmlformats.org/officeDocument/2006/relationships/image" Target="../media/image53.wmf"/><Relationship Id="rId5" Type="http://schemas.openxmlformats.org/officeDocument/2006/relationships/image" Target="../media/image57.wmf"/><Relationship Id="rId15" Type="http://schemas.openxmlformats.org/officeDocument/2006/relationships/image" Target="../media/image17.png"/><Relationship Id="rId10" Type="http://schemas.openxmlformats.org/officeDocument/2006/relationships/image" Target="../media/image55.wmf"/><Relationship Id="rId4" Type="http://schemas.openxmlformats.org/officeDocument/2006/relationships/image" Target="../media/image56.wmf"/><Relationship Id="rId9" Type="http://schemas.openxmlformats.org/officeDocument/2006/relationships/image" Target="../media/image54.wmf"/><Relationship Id="rId14" Type="http://schemas.openxmlformats.org/officeDocument/2006/relationships/image" Target="../media/image38.wmf"/></Relationships>
</file>

<file path=ppt/slides/_rels/slide39.xml.rels><?xml version="1.0" encoding="UTF-8" standalone="yes"?>
<Relationships xmlns="http://schemas.openxmlformats.org/package/2006/relationships"><Relationship Id="rId8" Type="http://schemas.openxmlformats.org/officeDocument/2006/relationships/image" Target="../media/image63.wmf"/><Relationship Id="rId13" Type="http://schemas.openxmlformats.org/officeDocument/2006/relationships/image" Target="../media/image57.wmf"/><Relationship Id="rId3" Type="http://schemas.openxmlformats.org/officeDocument/2006/relationships/image" Target="../media/image17.png"/><Relationship Id="rId7" Type="http://schemas.openxmlformats.org/officeDocument/2006/relationships/image" Target="../media/image62.wmf"/><Relationship Id="rId12" Type="http://schemas.openxmlformats.org/officeDocument/2006/relationships/image" Target="../media/image39.wmf"/><Relationship Id="rId17" Type="http://schemas.openxmlformats.org/officeDocument/2006/relationships/image" Target="../media/image38.wmf"/><Relationship Id="rId2" Type="http://schemas.openxmlformats.org/officeDocument/2006/relationships/notesSlide" Target="../notesSlides/notesSlide39.xml"/><Relationship Id="rId16" Type="http://schemas.openxmlformats.org/officeDocument/2006/relationships/image" Target="../media/image56.wmf"/><Relationship Id="rId1" Type="http://schemas.openxmlformats.org/officeDocument/2006/relationships/slideLayout" Target="../slideLayouts/slideLayout1.xml"/><Relationship Id="rId6" Type="http://schemas.openxmlformats.org/officeDocument/2006/relationships/image" Target="../media/image61.wmf"/><Relationship Id="rId11" Type="http://schemas.openxmlformats.org/officeDocument/2006/relationships/image" Target="../media/image42.wmf"/><Relationship Id="rId5" Type="http://schemas.openxmlformats.org/officeDocument/2006/relationships/image" Target="../media/image60.wmf"/><Relationship Id="rId15" Type="http://schemas.openxmlformats.org/officeDocument/2006/relationships/image" Target="../media/image58.wmf"/><Relationship Id="rId10" Type="http://schemas.openxmlformats.org/officeDocument/2006/relationships/image" Target="../media/image41.wmf"/><Relationship Id="rId4" Type="http://schemas.openxmlformats.org/officeDocument/2006/relationships/image" Target="../media/image40.wmf"/><Relationship Id="rId9" Type="http://schemas.openxmlformats.org/officeDocument/2006/relationships/image" Target="../media/image64.wmf"/><Relationship Id="rId14" Type="http://schemas.openxmlformats.org/officeDocument/2006/relationships/image" Target="../media/image59.wmf"/></Relationships>
</file>

<file path=ppt/slides/_rels/slide4.xml.rels><?xml version="1.0" encoding="UTF-8" standalone="yes"?>
<Relationships xmlns="http://schemas.openxmlformats.org/package/2006/relationships"><Relationship Id="rId3" Type="http://schemas.openxmlformats.org/officeDocument/2006/relationships/image" Target="../media/image3.jpeg"/><Relationship Id="rId7" Type="http://schemas.openxmlformats.org/officeDocument/2006/relationships/image" Target="../media/image12.jpeg"/><Relationship Id="rId2" Type="http://schemas.openxmlformats.org/officeDocument/2006/relationships/notesSlide" Target="../notesSlides/notesSlide4.xml"/><Relationship Id="rId1" Type="http://schemas.openxmlformats.org/officeDocument/2006/relationships/slideLayout" Target="../slideLayouts/slideLayout1.xml"/><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2.jpeg"/></Relationships>
</file>

<file path=ppt/slides/_rels/slide40.xml.rels><?xml version="1.0" encoding="UTF-8" standalone="yes"?>
<Relationships xmlns="http://schemas.openxmlformats.org/package/2006/relationships"><Relationship Id="rId8" Type="http://schemas.openxmlformats.org/officeDocument/2006/relationships/image" Target="../media/image69.wmf"/><Relationship Id="rId13" Type="http://schemas.openxmlformats.org/officeDocument/2006/relationships/image" Target="../media/image74.wmf"/><Relationship Id="rId18" Type="http://schemas.openxmlformats.org/officeDocument/2006/relationships/image" Target="../media/image41.wmf"/><Relationship Id="rId3" Type="http://schemas.openxmlformats.org/officeDocument/2006/relationships/image" Target="../media/image17.png"/><Relationship Id="rId7" Type="http://schemas.openxmlformats.org/officeDocument/2006/relationships/image" Target="../media/image68.wmf"/><Relationship Id="rId12" Type="http://schemas.openxmlformats.org/officeDocument/2006/relationships/image" Target="../media/image73.wmf"/><Relationship Id="rId17" Type="http://schemas.openxmlformats.org/officeDocument/2006/relationships/image" Target="../media/image42.wmf"/><Relationship Id="rId2" Type="http://schemas.openxmlformats.org/officeDocument/2006/relationships/notesSlide" Target="../notesSlides/notesSlide40.xml"/><Relationship Id="rId16" Type="http://schemas.openxmlformats.org/officeDocument/2006/relationships/image" Target="../media/image40.wmf"/><Relationship Id="rId1" Type="http://schemas.openxmlformats.org/officeDocument/2006/relationships/slideLayout" Target="../slideLayouts/slideLayout1.xml"/><Relationship Id="rId6" Type="http://schemas.openxmlformats.org/officeDocument/2006/relationships/image" Target="../media/image67.wmf"/><Relationship Id="rId11" Type="http://schemas.openxmlformats.org/officeDocument/2006/relationships/image" Target="../media/image72.wmf"/><Relationship Id="rId5" Type="http://schemas.openxmlformats.org/officeDocument/2006/relationships/image" Target="../media/image66.wmf"/><Relationship Id="rId15" Type="http://schemas.openxmlformats.org/officeDocument/2006/relationships/image" Target="../media/image39.wmf"/><Relationship Id="rId10" Type="http://schemas.openxmlformats.org/officeDocument/2006/relationships/image" Target="../media/image71.wmf"/><Relationship Id="rId4" Type="http://schemas.openxmlformats.org/officeDocument/2006/relationships/image" Target="../media/image65.wmf"/><Relationship Id="rId9" Type="http://schemas.openxmlformats.org/officeDocument/2006/relationships/image" Target="../media/image70.wmf"/><Relationship Id="rId14" Type="http://schemas.openxmlformats.org/officeDocument/2006/relationships/image" Target="../media/image38.wmf"/></Relationships>
</file>

<file path=ppt/slides/_rels/slide41.xml.rels><?xml version="1.0" encoding="UTF-8" standalone="yes"?>
<Relationships xmlns="http://schemas.openxmlformats.org/package/2006/relationships"><Relationship Id="rId8" Type="http://schemas.openxmlformats.org/officeDocument/2006/relationships/image" Target="../media/image41.wmf"/><Relationship Id="rId3" Type="http://schemas.openxmlformats.org/officeDocument/2006/relationships/image" Target="../media/image17.png"/><Relationship Id="rId7" Type="http://schemas.openxmlformats.org/officeDocument/2006/relationships/image" Target="../media/image42.wmf"/><Relationship Id="rId2" Type="http://schemas.openxmlformats.org/officeDocument/2006/relationships/notesSlide" Target="../notesSlides/notesSlide41.xml"/><Relationship Id="rId1" Type="http://schemas.openxmlformats.org/officeDocument/2006/relationships/slideLayout" Target="../slideLayouts/slideLayout1.xml"/><Relationship Id="rId6" Type="http://schemas.openxmlformats.org/officeDocument/2006/relationships/image" Target="../media/image40.wmf"/><Relationship Id="rId5" Type="http://schemas.openxmlformats.org/officeDocument/2006/relationships/image" Target="../media/image39.wmf"/><Relationship Id="rId4" Type="http://schemas.openxmlformats.org/officeDocument/2006/relationships/image" Target="../media/image38.wmf"/></Relationships>
</file>

<file path=ppt/slides/_rels/slide42.xml.rels><?xml version="1.0" encoding="UTF-8" standalone="yes"?>
<Relationships xmlns="http://schemas.openxmlformats.org/package/2006/relationships"><Relationship Id="rId8" Type="http://schemas.openxmlformats.org/officeDocument/2006/relationships/image" Target="../media/image40.wmf"/><Relationship Id="rId3" Type="http://schemas.openxmlformats.org/officeDocument/2006/relationships/image" Target="../media/image17.png"/><Relationship Id="rId7" Type="http://schemas.openxmlformats.org/officeDocument/2006/relationships/image" Target="../media/image42.wmf"/><Relationship Id="rId2" Type="http://schemas.openxmlformats.org/officeDocument/2006/relationships/notesSlide" Target="../notesSlides/notesSlide42.xml"/><Relationship Id="rId1" Type="http://schemas.openxmlformats.org/officeDocument/2006/relationships/slideLayout" Target="../slideLayouts/slideLayout1.xml"/><Relationship Id="rId6" Type="http://schemas.openxmlformats.org/officeDocument/2006/relationships/image" Target="../media/image39.wmf"/><Relationship Id="rId5" Type="http://schemas.openxmlformats.org/officeDocument/2006/relationships/image" Target="../media/image41.wmf"/><Relationship Id="rId4" Type="http://schemas.openxmlformats.org/officeDocument/2006/relationships/image" Target="../media/image38.wmf"/></Relationships>
</file>

<file path=ppt/slides/_rels/slide4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3.jpeg"/><Relationship Id="rId7" Type="http://schemas.openxmlformats.org/officeDocument/2006/relationships/image" Target="../media/image75.wmf"/><Relationship Id="rId2" Type="http://schemas.openxmlformats.org/officeDocument/2006/relationships/notesSlide" Target="../notesSlides/notesSlide44.xml"/><Relationship Id="rId1" Type="http://schemas.openxmlformats.org/officeDocument/2006/relationships/slideLayout" Target="../slideLayouts/slideLayout1.xml"/><Relationship Id="rId6" Type="http://schemas.openxmlformats.org/officeDocument/2006/relationships/image" Target="../media/image2.jpeg"/><Relationship Id="rId5" Type="http://schemas.microsoft.com/office/2007/relationships/hdphoto" Target="../media/hdphoto1.wdp"/><Relationship Id="rId4" Type="http://schemas.openxmlformats.org/officeDocument/2006/relationships/image" Target="../media/image5.png"/></Relationships>
</file>

<file path=ppt/slides/_rels/slide4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45.xml"/><Relationship Id="rId1" Type="http://schemas.openxmlformats.org/officeDocument/2006/relationships/slideLayout" Target="../slideLayouts/slideLayout1.xml"/><Relationship Id="rId4" Type="http://schemas.openxmlformats.org/officeDocument/2006/relationships/image" Target="../media/image2.jpeg"/></Relationships>
</file>

<file path=ppt/slides/_rels/slide46.xml.rels><?xml version="1.0" encoding="UTF-8" standalone="yes"?>
<Relationships xmlns="http://schemas.openxmlformats.org/package/2006/relationships"><Relationship Id="rId3" Type="http://schemas.openxmlformats.org/officeDocument/2006/relationships/image" Target="../media/image3.jpeg"/><Relationship Id="rId7" Type="http://schemas.openxmlformats.org/officeDocument/2006/relationships/image" Target="../media/image76.png"/><Relationship Id="rId2" Type="http://schemas.openxmlformats.org/officeDocument/2006/relationships/notesSlide" Target="../notesSlides/notesSlide46.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2.jpeg"/><Relationship Id="rId4" Type="http://schemas.openxmlformats.org/officeDocument/2006/relationships/image" Target="../media/image16.png"/></Relationships>
</file>

<file path=ppt/slides/_rels/slide4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47.xml"/><Relationship Id="rId1" Type="http://schemas.openxmlformats.org/officeDocument/2006/relationships/slideLayout" Target="../slideLayouts/slideLayout1.xml"/><Relationship Id="rId5" Type="http://schemas.openxmlformats.org/officeDocument/2006/relationships/image" Target="../media/image75.wmf"/><Relationship Id="rId4" Type="http://schemas.openxmlformats.org/officeDocument/2006/relationships/image" Target="../media/image2.jpeg"/></Relationships>
</file>

<file path=ppt/slides/_rels/slide4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3.jpeg"/><Relationship Id="rId7" Type="http://schemas.openxmlformats.org/officeDocument/2006/relationships/image" Target="../media/image15.jpeg"/><Relationship Id="rId2" Type="http://schemas.openxmlformats.org/officeDocument/2006/relationships/notesSlide" Target="../notesSlides/notesSlide5.xml"/><Relationship Id="rId1" Type="http://schemas.openxmlformats.org/officeDocument/2006/relationships/slideLayout" Target="../slideLayouts/slideLayout1.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2.jpeg"/></Relationships>
</file>

<file path=ppt/slides/_rels/slide5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8" Type="http://schemas.openxmlformats.org/officeDocument/2006/relationships/image" Target="../media/image81.wmf"/><Relationship Id="rId3" Type="http://schemas.openxmlformats.org/officeDocument/2006/relationships/image" Target="../media/image17.png"/><Relationship Id="rId7" Type="http://schemas.openxmlformats.org/officeDocument/2006/relationships/image" Target="../media/image80.wmf"/><Relationship Id="rId2" Type="http://schemas.openxmlformats.org/officeDocument/2006/relationships/notesSlide" Target="../notesSlides/notesSlide59.xml"/><Relationship Id="rId1" Type="http://schemas.openxmlformats.org/officeDocument/2006/relationships/slideLayout" Target="../slideLayouts/slideLayout1.xml"/><Relationship Id="rId6" Type="http://schemas.openxmlformats.org/officeDocument/2006/relationships/image" Target="../media/image79.wmf"/><Relationship Id="rId5" Type="http://schemas.openxmlformats.org/officeDocument/2006/relationships/image" Target="../media/image78.wmf"/><Relationship Id="rId10" Type="http://schemas.openxmlformats.org/officeDocument/2006/relationships/image" Target="../media/image83.wmf"/><Relationship Id="rId4" Type="http://schemas.openxmlformats.org/officeDocument/2006/relationships/image" Target="../media/image77.wmf"/><Relationship Id="rId9" Type="http://schemas.openxmlformats.org/officeDocument/2006/relationships/image" Target="../media/image82.wmf"/></Relationships>
</file>

<file path=ppt/slides/_rels/slide6.xml.rels><?xml version="1.0" encoding="UTF-8" standalone="yes"?>
<Relationships xmlns="http://schemas.openxmlformats.org/package/2006/relationships"><Relationship Id="rId3" Type="http://schemas.openxmlformats.org/officeDocument/2006/relationships/image" Target="../media/image3.jpeg"/><Relationship Id="rId7" Type="http://schemas.openxmlformats.org/officeDocument/2006/relationships/image" Target="../media/image4.wmf"/><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microsoft.com/office/2007/relationships/hdphoto" Target="../media/hdphoto1.wdp"/><Relationship Id="rId5" Type="http://schemas.openxmlformats.org/officeDocument/2006/relationships/image" Target="../media/image5.png"/><Relationship Id="rId4" Type="http://schemas.openxmlformats.org/officeDocument/2006/relationships/image" Target="../media/image2.jpeg"/></Relationships>
</file>

<file path=ppt/slides/_rels/slide6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image" Target="../media/image3.jpeg"/><Relationship Id="rId7" Type="http://schemas.openxmlformats.org/officeDocument/2006/relationships/image" Target="../media/image84.png"/><Relationship Id="rId2" Type="http://schemas.openxmlformats.org/officeDocument/2006/relationships/notesSlide" Target="../notesSlides/notesSlide61.xml"/><Relationship Id="rId1" Type="http://schemas.openxmlformats.org/officeDocument/2006/relationships/slideLayout" Target="../slideLayouts/slideLayout1.xml"/><Relationship Id="rId6" Type="http://schemas.openxmlformats.org/officeDocument/2006/relationships/image" Target="../media/image2.jpeg"/><Relationship Id="rId5" Type="http://schemas.microsoft.com/office/2007/relationships/hdphoto" Target="../media/hdphoto1.wdp"/><Relationship Id="rId4" Type="http://schemas.openxmlformats.org/officeDocument/2006/relationships/image" Target="../media/image5.png"/></Relationships>
</file>

<file path=ppt/slides/_rels/slide6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2.xml"/><Relationship Id="rId1" Type="http://schemas.openxmlformats.org/officeDocument/2006/relationships/slideLayout" Target="../slideLayouts/slideLayout1.xml"/><Relationship Id="rId5" Type="http://schemas.openxmlformats.org/officeDocument/2006/relationships/image" Target="../media/image10.jpeg"/><Relationship Id="rId4" Type="http://schemas.openxmlformats.org/officeDocument/2006/relationships/image" Target="../media/image2.jpeg"/></Relationships>
</file>

<file path=ppt/slides/_rels/slide63.xml.rels><?xml version="1.0" encoding="UTF-8" standalone="yes"?>
<Relationships xmlns="http://schemas.openxmlformats.org/package/2006/relationships"><Relationship Id="rId8" Type="http://schemas.openxmlformats.org/officeDocument/2006/relationships/image" Target="../media/image85.png"/><Relationship Id="rId3" Type="http://schemas.openxmlformats.org/officeDocument/2006/relationships/image" Target="../media/image3.jpeg"/><Relationship Id="rId7" Type="http://schemas.openxmlformats.org/officeDocument/2006/relationships/image" Target="../media/image76.png"/><Relationship Id="rId2" Type="http://schemas.openxmlformats.org/officeDocument/2006/relationships/notesSlide" Target="../notesSlides/notesSlide63.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2.jpeg"/><Relationship Id="rId4" Type="http://schemas.openxmlformats.org/officeDocument/2006/relationships/image" Target="../media/image16.png"/></Relationships>
</file>

<file path=ppt/slides/_rels/slide6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4.xml"/><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86.png"/><Relationship Id="rId4" Type="http://schemas.openxmlformats.org/officeDocument/2006/relationships/image" Target="../media/image2.jpeg"/></Relationships>
</file>

<file path=ppt/slides/_rels/slide6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6.xml"/><Relationship Id="rId1" Type="http://schemas.openxmlformats.org/officeDocument/2006/relationships/slideLayout" Target="../slideLayouts/slideLayout1.xml"/><Relationship Id="rId6" Type="http://schemas.openxmlformats.org/officeDocument/2006/relationships/image" Target="../media/image89.png"/><Relationship Id="rId5" Type="http://schemas.openxmlformats.org/officeDocument/2006/relationships/image" Target="../media/image88.png"/><Relationship Id="rId4" Type="http://schemas.openxmlformats.org/officeDocument/2006/relationships/image" Target="../media/image87.png"/></Relationships>
</file>

<file path=ppt/slides/_rels/slide6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8" Type="http://schemas.openxmlformats.org/officeDocument/2006/relationships/image" Target="../media/image81.wmf"/><Relationship Id="rId3" Type="http://schemas.openxmlformats.org/officeDocument/2006/relationships/image" Target="../media/image17.png"/><Relationship Id="rId7" Type="http://schemas.openxmlformats.org/officeDocument/2006/relationships/image" Target="../media/image80.wmf"/><Relationship Id="rId2" Type="http://schemas.openxmlformats.org/officeDocument/2006/relationships/notesSlide" Target="../notesSlides/notesSlide68.xml"/><Relationship Id="rId1" Type="http://schemas.openxmlformats.org/officeDocument/2006/relationships/slideLayout" Target="../slideLayouts/slideLayout1.xml"/><Relationship Id="rId6" Type="http://schemas.openxmlformats.org/officeDocument/2006/relationships/image" Target="../media/image78.wmf"/><Relationship Id="rId5" Type="http://schemas.openxmlformats.org/officeDocument/2006/relationships/image" Target="../media/image82.wmf"/><Relationship Id="rId10" Type="http://schemas.openxmlformats.org/officeDocument/2006/relationships/image" Target="../media/image79.wmf"/><Relationship Id="rId4" Type="http://schemas.openxmlformats.org/officeDocument/2006/relationships/image" Target="../media/image90.wmf"/><Relationship Id="rId9" Type="http://schemas.openxmlformats.org/officeDocument/2006/relationships/image" Target="../media/image77.wmf"/></Relationships>
</file>

<file path=ppt/slides/_rels/slide6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7.xml"/><Relationship Id="rId1" Type="http://schemas.openxmlformats.org/officeDocument/2006/relationships/slideLayout" Target="../slideLayouts/slideLayout1.xml"/><Relationship Id="rId5" Type="http://schemas.openxmlformats.org/officeDocument/2006/relationships/image" Target="../media/image7.png"/><Relationship Id="rId4" Type="http://schemas.openxmlformats.org/officeDocument/2006/relationships/image" Target="../media/image2.jpeg"/></Relationships>
</file>

<file path=ppt/slides/_rels/slide70.xml.rels><?xml version="1.0" encoding="UTF-8" standalone="yes"?>
<Relationships xmlns="http://schemas.openxmlformats.org/package/2006/relationships"><Relationship Id="rId3" Type="http://schemas.openxmlformats.org/officeDocument/2006/relationships/image" Target="../media/image3.jpeg"/><Relationship Id="rId7" Type="http://schemas.openxmlformats.org/officeDocument/2006/relationships/image" Target="../media/image91.wmf"/><Relationship Id="rId2" Type="http://schemas.openxmlformats.org/officeDocument/2006/relationships/notesSlide" Target="../notesSlides/notesSlide70.xml"/><Relationship Id="rId1" Type="http://schemas.openxmlformats.org/officeDocument/2006/relationships/slideLayout" Target="../slideLayouts/slideLayout1.xml"/><Relationship Id="rId6" Type="http://schemas.openxmlformats.org/officeDocument/2006/relationships/image" Target="../media/image2.jpeg"/><Relationship Id="rId5" Type="http://schemas.microsoft.com/office/2007/relationships/hdphoto" Target="../media/hdphoto1.wdp"/><Relationship Id="rId4" Type="http://schemas.openxmlformats.org/officeDocument/2006/relationships/image" Target="../media/image5.png"/></Relationships>
</file>

<file path=ppt/slides/_rels/slide7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71.xml"/><Relationship Id="rId1" Type="http://schemas.openxmlformats.org/officeDocument/2006/relationships/slideLayout" Target="../slideLayouts/slideLayout1.xml"/><Relationship Id="rId5" Type="http://schemas.openxmlformats.org/officeDocument/2006/relationships/image" Target="../media/image92.jpeg"/><Relationship Id="rId4" Type="http://schemas.openxmlformats.org/officeDocument/2006/relationships/image" Target="../media/image2.jpeg"/></Relationships>
</file>

<file path=ppt/slides/_rels/slide72.xml.rels><?xml version="1.0" encoding="UTF-8" standalone="yes"?>
<Relationships xmlns="http://schemas.openxmlformats.org/package/2006/relationships"><Relationship Id="rId8" Type="http://schemas.openxmlformats.org/officeDocument/2006/relationships/image" Target="../media/image85.png"/><Relationship Id="rId3" Type="http://schemas.openxmlformats.org/officeDocument/2006/relationships/image" Target="../media/image3.jpeg"/><Relationship Id="rId7" Type="http://schemas.openxmlformats.org/officeDocument/2006/relationships/image" Target="../media/image76.png"/><Relationship Id="rId2" Type="http://schemas.openxmlformats.org/officeDocument/2006/relationships/notesSlide" Target="../notesSlides/notesSlide72.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2.jpeg"/><Relationship Id="rId4" Type="http://schemas.openxmlformats.org/officeDocument/2006/relationships/image" Target="../media/image16.png"/><Relationship Id="rId9" Type="http://schemas.openxmlformats.org/officeDocument/2006/relationships/image" Target="../media/image93.png"/></Relationships>
</file>

<file path=ppt/slides/_rels/slide7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73.xml"/><Relationship Id="rId1" Type="http://schemas.openxmlformats.org/officeDocument/2006/relationships/slideLayout" Target="../slideLayouts/slideLayout1.xml"/><Relationship Id="rId5" Type="http://schemas.openxmlformats.org/officeDocument/2006/relationships/image" Target="../media/image91.wmf"/><Relationship Id="rId4" Type="http://schemas.openxmlformats.org/officeDocument/2006/relationships/image" Target="../media/image2.jpeg"/></Relationships>
</file>

<file path=ppt/slides/_rels/slide7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75.xml"/><Relationship Id="rId1" Type="http://schemas.openxmlformats.org/officeDocument/2006/relationships/slideLayout" Target="../slideLayouts/slideLayout1.xml"/><Relationship Id="rId6" Type="http://schemas.openxmlformats.org/officeDocument/2006/relationships/image" Target="../media/image89.png"/><Relationship Id="rId5" Type="http://schemas.openxmlformats.org/officeDocument/2006/relationships/image" Target="../media/image88.png"/><Relationship Id="rId4" Type="http://schemas.openxmlformats.org/officeDocument/2006/relationships/image" Target="../media/image87.png"/></Relationships>
</file>

<file path=ppt/slides/_rels/slide7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77.xml"/><Relationship Id="rId1" Type="http://schemas.openxmlformats.org/officeDocument/2006/relationships/slideLayout" Target="../slideLayouts/slideLayout1.xml"/><Relationship Id="rId4" Type="http://schemas.openxmlformats.org/officeDocument/2006/relationships/image" Target="../media/image94.png"/></Relationships>
</file>

<file path=ppt/slides/_rels/slide78.xml.rels><?xml version="1.0" encoding="UTF-8" standalone="yes"?>
<Relationships xmlns="http://schemas.openxmlformats.org/package/2006/relationships"><Relationship Id="rId8" Type="http://schemas.openxmlformats.org/officeDocument/2006/relationships/image" Target="../media/image80.wmf"/><Relationship Id="rId3" Type="http://schemas.openxmlformats.org/officeDocument/2006/relationships/image" Target="../media/image95.wmf"/><Relationship Id="rId7" Type="http://schemas.openxmlformats.org/officeDocument/2006/relationships/image" Target="../media/image78.wmf"/><Relationship Id="rId12" Type="http://schemas.openxmlformats.org/officeDocument/2006/relationships/image" Target="../media/image17.png"/><Relationship Id="rId2" Type="http://schemas.openxmlformats.org/officeDocument/2006/relationships/notesSlide" Target="../notesSlides/notesSlide78.xml"/><Relationship Id="rId1" Type="http://schemas.openxmlformats.org/officeDocument/2006/relationships/slideLayout" Target="../slideLayouts/slideLayout1.xml"/><Relationship Id="rId6" Type="http://schemas.openxmlformats.org/officeDocument/2006/relationships/image" Target="../media/image82.wmf"/><Relationship Id="rId11" Type="http://schemas.openxmlformats.org/officeDocument/2006/relationships/image" Target="../media/image79.wmf"/><Relationship Id="rId5" Type="http://schemas.openxmlformats.org/officeDocument/2006/relationships/image" Target="../media/image97.wmf"/><Relationship Id="rId10" Type="http://schemas.openxmlformats.org/officeDocument/2006/relationships/image" Target="../media/image77.wmf"/><Relationship Id="rId4" Type="http://schemas.openxmlformats.org/officeDocument/2006/relationships/image" Target="../media/image96.wmf"/><Relationship Id="rId9" Type="http://schemas.openxmlformats.org/officeDocument/2006/relationships/image" Target="../media/image81.wmf"/></Relationships>
</file>

<file path=ppt/slides/_rels/slide7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8.xml"/><Relationship Id="rId1" Type="http://schemas.openxmlformats.org/officeDocument/2006/relationships/slideLayout" Target="../slideLayouts/slideLayout1.xml"/><Relationship Id="rId5" Type="http://schemas.openxmlformats.org/officeDocument/2006/relationships/image" Target="../media/image2.jpeg"/><Relationship Id="rId4" Type="http://schemas.openxmlformats.org/officeDocument/2006/relationships/image" Target="../media/image16.png"/></Relationships>
</file>

<file path=ppt/slides/_rels/slide8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80.xml"/><Relationship Id="rId1" Type="http://schemas.openxmlformats.org/officeDocument/2006/relationships/slideLayout" Target="../slideLayouts/slideLayout1.xml"/><Relationship Id="rId6" Type="http://schemas.openxmlformats.org/officeDocument/2006/relationships/image" Target="../media/image2.jpeg"/><Relationship Id="rId5" Type="http://schemas.microsoft.com/office/2007/relationships/hdphoto" Target="../media/hdphoto3.wdp"/><Relationship Id="rId4" Type="http://schemas.openxmlformats.org/officeDocument/2006/relationships/image" Target="../media/image98.png"/></Relationships>
</file>

<file path=ppt/slides/_rels/slide8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81.xml"/><Relationship Id="rId1" Type="http://schemas.openxmlformats.org/officeDocument/2006/relationships/slideLayout" Target="../slideLayouts/slideLayout1.xml"/><Relationship Id="rId5" Type="http://schemas.openxmlformats.org/officeDocument/2006/relationships/image" Target="../media/image99.jpeg"/><Relationship Id="rId4" Type="http://schemas.openxmlformats.org/officeDocument/2006/relationships/image" Target="../media/image2.jpeg"/></Relationships>
</file>

<file path=ppt/slides/_rels/slide82.xml.rels><?xml version="1.0" encoding="UTF-8" standalone="yes"?>
<Relationships xmlns="http://schemas.openxmlformats.org/package/2006/relationships"><Relationship Id="rId8" Type="http://schemas.openxmlformats.org/officeDocument/2006/relationships/image" Target="../media/image85.png"/><Relationship Id="rId3" Type="http://schemas.openxmlformats.org/officeDocument/2006/relationships/image" Target="../media/image3.jpeg"/><Relationship Id="rId7" Type="http://schemas.openxmlformats.org/officeDocument/2006/relationships/image" Target="../media/image76.png"/><Relationship Id="rId2" Type="http://schemas.openxmlformats.org/officeDocument/2006/relationships/notesSlide" Target="../notesSlides/notesSlide82.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2.jpeg"/><Relationship Id="rId10" Type="http://schemas.openxmlformats.org/officeDocument/2006/relationships/image" Target="../media/image93.png"/><Relationship Id="rId4" Type="http://schemas.openxmlformats.org/officeDocument/2006/relationships/image" Target="../media/image16.png"/><Relationship Id="rId9" Type="http://schemas.openxmlformats.org/officeDocument/2006/relationships/image" Target="../media/image100.png"/></Relationships>
</file>

<file path=ppt/slides/_rels/slide8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83.xml"/><Relationship Id="rId1" Type="http://schemas.openxmlformats.org/officeDocument/2006/relationships/slideLayout" Target="../slideLayouts/slideLayout1.xml"/><Relationship Id="rId4" Type="http://schemas.openxmlformats.org/officeDocument/2006/relationships/image" Target="../media/image2.jpeg"/></Relationships>
</file>

<file path=ppt/slides/_rels/slide8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9.xml"/><Relationship Id="rId1" Type="http://schemas.openxmlformats.org/officeDocument/2006/relationships/slideLayout" Target="../slideLayouts/slideLayout1.xml"/><Relationship Id="rId5" Type="http://schemas.openxmlformats.org/officeDocument/2006/relationships/image" Target="../media/image4.wmf"/><Relationship Id="rId4" Type="http://schemas.openxmlformats.org/officeDocument/2006/relationships/image" Target="../media/image17.png"/></Relationships>
</file>

<file path=ppt/slides/_rels/slide9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5.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101.wmf"/><Relationship Id="rId2" Type="http://schemas.openxmlformats.org/officeDocument/2006/relationships/notesSlide" Target="../notesSlides/notesSlide96.xml"/><Relationship Id="rId1" Type="http://schemas.openxmlformats.org/officeDocument/2006/relationships/slideLayout" Target="../slideLayouts/slideLayout1.xml"/><Relationship Id="rId4" Type="http://schemas.openxmlformats.org/officeDocument/2006/relationships/image" Target="../media/image17.png"/></Relationships>
</file>

<file path=ppt/slides/_rels/slide9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7.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8.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52" name="Picture 4" descr="https://static3.depositphotos.com/1000401/119/i/950/depositphotos_1197333-stock-photo-old-parchment-paper.jpg"/>
          <p:cNvPicPr>
            <a:picLocks noChangeAspect="1" noChangeArrowheads="1"/>
          </p:cNvPicPr>
          <p:nvPr/>
        </p:nvPicPr>
        <p:blipFill>
          <a:blip r:embed="rId4">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sp>
        <p:nvSpPr>
          <p:cNvPr id="38" name="TextBox 37"/>
          <p:cNvSpPr txBox="1"/>
          <p:nvPr/>
        </p:nvSpPr>
        <p:spPr>
          <a:xfrm>
            <a:off x="2776487" y="2173157"/>
            <a:ext cx="6835526" cy="1764586"/>
          </a:xfrm>
          <a:prstGeom prst="rect">
            <a:avLst/>
          </a:prstGeom>
          <a:noFill/>
        </p:spPr>
        <p:txBody>
          <a:bodyPr wrap="none" rtlCol="0">
            <a:spAutoFit/>
          </a:bodyPr>
          <a:lstStyle/>
          <a:p>
            <a:pPr algn="ctr">
              <a:lnSpc>
                <a:spcPts val="4600"/>
              </a:lnSpc>
            </a:pPr>
            <a:r>
              <a:rPr lang="en-US" sz="4400" dirty="0">
                <a:solidFill>
                  <a:srgbClr val="B92508"/>
                </a:solidFill>
                <a:latin typeface="Century Gothic" panose="020B0502020202020204" pitchFamily="34" charset="0"/>
              </a:rPr>
              <a:t>2017</a:t>
            </a:r>
          </a:p>
          <a:p>
            <a:pPr algn="ctr">
              <a:lnSpc>
                <a:spcPts val="4600"/>
              </a:lnSpc>
            </a:pPr>
            <a:r>
              <a:rPr lang="en-US" sz="4400" dirty="0">
                <a:solidFill>
                  <a:srgbClr val="B92508"/>
                </a:solidFill>
                <a:latin typeface="Century Gothic" panose="020B0502020202020204" pitchFamily="34" charset="0"/>
              </a:rPr>
              <a:t>Mapping Media </a:t>
            </a:r>
          </a:p>
          <a:p>
            <a:pPr algn="ctr"/>
            <a:r>
              <a:rPr lang="en-US" sz="3200" dirty="0">
                <a:solidFill>
                  <a:srgbClr val="B92508"/>
                </a:solidFill>
                <a:latin typeface="Century Gothic" panose="020B0502020202020204" pitchFamily="34" charset="0"/>
              </a:rPr>
              <a:t>on Canada’s 15,000</a:t>
            </a:r>
            <a:r>
              <a:rPr lang="en-US" sz="3200" baseline="30000" dirty="0">
                <a:solidFill>
                  <a:srgbClr val="B92508"/>
                </a:solidFill>
                <a:latin typeface="Century Gothic" panose="020B0502020202020204" pitchFamily="34" charset="0"/>
              </a:rPr>
              <a:t>th</a:t>
            </a:r>
            <a:r>
              <a:rPr lang="en-US" sz="3200" dirty="0">
                <a:solidFill>
                  <a:srgbClr val="B92508"/>
                </a:solidFill>
                <a:latin typeface="Century Gothic" panose="020B0502020202020204" pitchFamily="34" charset="0"/>
              </a:rPr>
              <a:t> Anniversary</a:t>
            </a:r>
          </a:p>
        </p:txBody>
      </p:sp>
      <p:grpSp>
        <p:nvGrpSpPr>
          <p:cNvPr id="40" name="Group 39">
            <a:extLst>
              <a:ext uri="{FF2B5EF4-FFF2-40B4-BE49-F238E27FC236}">
                <a16:creationId xmlns:a16="http://schemas.microsoft.com/office/drawing/2014/main" id="{7DD437FE-AA2D-4D05-B5CA-B0244164666F}"/>
              </a:ext>
            </a:extLst>
          </p:cNvPr>
          <p:cNvGrpSpPr/>
          <p:nvPr/>
        </p:nvGrpSpPr>
        <p:grpSpPr>
          <a:xfrm>
            <a:off x="-162989" y="3666478"/>
            <a:ext cx="4938019" cy="3522701"/>
            <a:chOff x="-162989" y="3666478"/>
            <a:chExt cx="4938019" cy="3522701"/>
          </a:xfrm>
        </p:grpSpPr>
        <p:cxnSp>
          <p:nvCxnSpPr>
            <p:cNvPr id="33" name="Straight Connector 32"/>
            <p:cNvCxnSpPr/>
            <p:nvPr/>
          </p:nvCxnSpPr>
          <p:spPr>
            <a:xfrm>
              <a:off x="2755371" y="3666478"/>
              <a:ext cx="0" cy="3522701"/>
            </a:xfrm>
            <a:prstGeom prst="line">
              <a:avLst/>
            </a:prstGeom>
            <a:ln>
              <a:solidFill>
                <a:srgbClr val="DD9563"/>
              </a:solidFill>
            </a:ln>
          </p:spPr>
          <p:style>
            <a:lnRef idx="1">
              <a:schemeClr val="accent1"/>
            </a:lnRef>
            <a:fillRef idx="0">
              <a:schemeClr val="accent1"/>
            </a:fillRef>
            <a:effectRef idx="0">
              <a:schemeClr val="accent1"/>
            </a:effectRef>
            <a:fontRef idx="minor">
              <a:schemeClr val="tx1"/>
            </a:fontRef>
          </p:style>
        </p:cxnSp>
        <p:grpSp>
          <p:nvGrpSpPr>
            <p:cNvPr id="29" name="Group 28">
              <a:extLst>
                <a:ext uri="{FF2B5EF4-FFF2-40B4-BE49-F238E27FC236}">
                  <a16:creationId xmlns:a16="http://schemas.microsoft.com/office/drawing/2014/main" id="{D96816C9-BC5C-4F3A-A94C-194D964E68A6}"/>
                </a:ext>
              </a:extLst>
            </p:cNvPr>
            <p:cNvGrpSpPr/>
            <p:nvPr/>
          </p:nvGrpSpPr>
          <p:grpSpPr>
            <a:xfrm>
              <a:off x="-162989" y="4010766"/>
              <a:ext cx="4938019" cy="3046857"/>
              <a:chOff x="-162989" y="4010766"/>
              <a:chExt cx="4938019" cy="3046857"/>
            </a:xfrm>
          </p:grpSpPr>
          <p:cxnSp>
            <p:nvCxnSpPr>
              <p:cNvPr id="37" name="Straight Connector 36"/>
              <p:cNvCxnSpPr/>
              <p:nvPr/>
            </p:nvCxnSpPr>
            <p:spPr>
              <a:xfrm flipV="1">
                <a:off x="-90418" y="4575256"/>
                <a:ext cx="4706806" cy="18481"/>
              </a:xfrm>
              <a:prstGeom prst="line">
                <a:avLst/>
              </a:prstGeom>
              <a:ln>
                <a:solidFill>
                  <a:srgbClr val="CDA276"/>
                </a:solidFill>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70167AF3-9BB8-4F8C-833C-EA284504840C}"/>
                  </a:ext>
                </a:extLst>
              </p:cNvPr>
              <p:cNvGrpSpPr/>
              <p:nvPr/>
            </p:nvGrpSpPr>
            <p:grpSpPr>
              <a:xfrm>
                <a:off x="-162989" y="4010766"/>
                <a:ext cx="4938019" cy="3046857"/>
                <a:chOff x="-162989" y="4010766"/>
                <a:chExt cx="4938019" cy="3046857"/>
              </a:xfrm>
            </p:grpSpPr>
            <p:cxnSp>
              <p:nvCxnSpPr>
                <p:cNvPr id="32" name="Straight Connector 31"/>
                <p:cNvCxnSpPr/>
                <p:nvPr/>
              </p:nvCxnSpPr>
              <p:spPr>
                <a:xfrm flipV="1">
                  <a:off x="180942" y="4017161"/>
                  <a:ext cx="3796254" cy="2255066"/>
                </a:xfrm>
                <a:prstGeom prst="line">
                  <a:avLst/>
                </a:prstGeom>
                <a:ln>
                  <a:solidFill>
                    <a:srgbClr val="DD956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H="1">
                  <a:off x="1585439" y="4010766"/>
                  <a:ext cx="3189591" cy="3046857"/>
                </a:xfrm>
                <a:prstGeom prst="line">
                  <a:avLst/>
                </a:prstGeom>
                <a:ln>
                  <a:solidFill>
                    <a:srgbClr val="CDA27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V="1">
                  <a:off x="-162989" y="4031650"/>
                  <a:ext cx="4779377" cy="1243470"/>
                </a:xfrm>
                <a:prstGeom prst="line">
                  <a:avLst/>
                </a:prstGeom>
                <a:ln>
                  <a:solidFill>
                    <a:srgbClr val="CDA276"/>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V="1">
                  <a:off x="479394" y="4031650"/>
                  <a:ext cx="3027286" cy="2826351"/>
                </a:xfrm>
                <a:prstGeom prst="line">
                  <a:avLst/>
                </a:prstGeom>
                <a:ln>
                  <a:solidFill>
                    <a:srgbClr val="DD9563"/>
                  </a:solidFill>
                </a:ln>
              </p:spPr>
              <p:style>
                <a:lnRef idx="1">
                  <a:schemeClr val="accent1"/>
                </a:lnRef>
                <a:fillRef idx="0">
                  <a:schemeClr val="accent1"/>
                </a:fillRef>
                <a:effectRef idx="0">
                  <a:schemeClr val="accent1"/>
                </a:effectRef>
                <a:fontRef idx="minor">
                  <a:schemeClr val="tx1"/>
                </a:fontRef>
              </p:style>
            </p:cxnSp>
          </p:grpSp>
        </p:grpSp>
      </p:grpSp>
      <p:grpSp>
        <p:nvGrpSpPr>
          <p:cNvPr id="3" name="Group 2">
            <a:extLst>
              <a:ext uri="{FF2B5EF4-FFF2-40B4-BE49-F238E27FC236}">
                <a16:creationId xmlns:a16="http://schemas.microsoft.com/office/drawing/2014/main" id="{96EE249E-283A-4948-86A9-6126A13D9F21}"/>
              </a:ext>
            </a:extLst>
          </p:cNvPr>
          <p:cNvGrpSpPr/>
          <p:nvPr/>
        </p:nvGrpSpPr>
        <p:grpSpPr>
          <a:xfrm>
            <a:off x="2773127" y="-92134"/>
            <a:ext cx="9395548" cy="2904687"/>
            <a:chOff x="2773127" y="-92134"/>
            <a:chExt cx="9395548" cy="2904687"/>
          </a:xfrm>
        </p:grpSpPr>
        <p:cxnSp>
          <p:nvCxnSpPr>
            <p:cNvPr id="41" name="Straight Connector 40"/>
            <p:cNvCxnSpPr/>
            <p:nvPr/>
          </p:nvCxnSpPr>
          <p:spPr>
            <a:xfrm flipV="1">
              <a:off x="6979864" y="63799"/>
              <a:ext cx="3658731" cy="2173375"/>
            </a:xfrm>
            <a:prstGeom prst="line">
              <a:avLst/>
            </a:prstGeom>
            <a:ln>
              <a:solidFill>
                <a:srgbClr val="DD95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H="1">
              <a:off x="6929026" y="-92134"/>
              <a:ext cx="2144220" cy="2048266"/>
            </a:xfrm>
            <a:prstGeom prst="line">
              <a:avLst/>
            </a:prstGeom>
            <a:ln>
              <a:solidFill>
                <a:srgbClr val="CDA276"/>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2773127" y="0"/>
              <a:ext cx="0" cy="2645546"/>
            </a:xfrm>
            <a:prstGeom prst="line">
              <a:avLst/>
            </a:prstGeom>
            <a:ln>
              <a:solidFill>
                <a:srgbClr val="DD95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9321435" y="2071774"/>
              <a:ext cx="2847240" cy="740779"/>
            </a:xfrm>
            <a:prstGeom prst="line">
              <a:avLst/>
            </a:prstGeom>
            <a:ln>
              <a:solidFill>
                <a:srgbClr val="CDA27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V="1">
              <a:off x="4930571" y="-62846"/>
              <a:ext cx="2969574" cy="2772468"/>
            </a:xfrm>
            <a:prstGeom prst="line">
              <a:avLst/>
            </a:prstGeom>
            <a:ln>
              <a:solidFill>
                <a:srgbClr val="DD9563"/>
              </a:solidFill>
            </a:ln>
          </p:spPr>
          <p:style>
            <a:lnRef idx="1">
              <a:schemeClr val="accent1"/>
            </a:lnRef>
            <a:fillRef idx="0">
              <a:schemeClr val="accent1"/>
            </a:fillRef>
            <a:effectRef idx="0">
              <a:schemeClr val="accent1"/>
            </a:effectRef>
            <a:fontRef idx="minor">
              <a:schemeClr val="tx1"/>
            </a:fontRef>
          </p:style>
        </p:cxnSp>
      </p:grpSp>
      <p:pic>
        <p:nvPicPr>
          <p:cNvPr id="43" name="Picture 42"/>
          <p:cNvPicPr>
            <a:picLocks noChangeAspect="1"/>
          </p:cNvPicPr>
          <p:nvPr/>
        </p:nvPicPr>
        <p:blipFill rotWithShape="1">
          <a:blip r:embed="rId5"/>
          <a:srcRect l="20741" t="22003" r="16729" b="8297"/>
          <a:stretch/>
        </p:blipFill>
        <p:spPr>
          <a:xfrm>
            <a:off x="9931073" y="4842653"/>
            <a:ext cx="1777762" cy="1418533"/>
          </a:xfrm>
          <a:prstGeom prst="rect">
            <a:avLst/>
          </a:prstGeom>
        </p:spPr>
      </p:pic>
      <p:sp>
        <p:nvSpPr>
          <p:cNvPr id="47" name="Rectangle 46"/>
          <p:cNvSpPr/>
          <p:nvPr/>
        </p:nvSpPr>
        <p:spPr>
          <a:xfrm>
            <a:off x="4621739" y="4832831"/>
            <a:ext cx="2948522" cy="923330"/>
          </a:xfrm>
          <a:prstGeom prst="rect">
            <a:avLst/>
          </a:prstGeom>
        </p:spPr>
        <p:txBody>
          <a:bodyPr wrap="square">
            <a:spAutoFit/>
          </a:bodyPr>
          <a:lstStyle/>
          <a:p>
            <a:pPr algn="ctr"/>
            <a:r>
              <a:rPr lang="en-US" sz="1600" b="1" dirty="0">
                <a:solidFill>
                  <a:srgbClr val="70321D"/>
                </a:solidFill>
                <a:latin typeface="Century Gothic" panose="020B0502020202020204" pitchFamily="34" charset="0"/>
              </a:rPr>
              <a:t>CMUST</a:t>
            </a:r>
          </a:p>
          <a:p>
            <a:pPr algn="ctr"/>
            <a:r>
              <a:rPr lang="en-US" sz="1600" dirty="0">
                <a:solidFill>
                  <a:srgbClr val="70321D"/>
                </a:solidFill>
                <a:latin typeface="Century Gothic" panose="020B0502020202020204" pitchFamily="34" charset="0"/>
              </a:rPr>
              <a:t>French Canada</a:t>
            </a:r>
            <a:endParaRPr lang="en-US" sz="1400" dirty="0">
              <a:solidFill>
                <a:srgbClr val="70321D"/>
              </a:solidFill>
              <a:latin typeface="Century Gothic" panose="020B0502020202020204" pitchFamily="34" charset="0"/>
            </a:endParaRPr>
          </a:p>
          <a:p>
            <a:pPr algn="ctr"/>
            <a:r>
              <a:rPr lang="en-US" sz="1100" dirty="0">
                <a:solidFill>
                  <a:srgbClr val="70321D"/>
                </a:solidFill>
                <a:latin typeface="Century Gothic" panose="020B0502020202020204" pitchFamily="34" charset="0"/>
              </a:rPr>
              <a:t>Prepared by PHD Canada </a:t>
            </a:r>
          </a:p>
          <a:p>
            <a:pPr algn="ctr"/>
            <a:r>
              <a:rPr lang="en-US" sz="1100" dirty="0">
                <a:solidFill>
                  <a:srgbClr val="70321D"/>
                </a:solidFill>
                <a:latin typeface="Century Gothic" panose="020B0502020202020204" pitchFamily="34" charset="0"/>
              </a:rPr>
              <a:t>Rob Young, December 2017</a:t>
            </a:r>
          </a:p>
        </p:txBody>
      </p:sp>
      <p:pic>
        <p:nvPicPr>
          <p:cNvPr id="50" name="Picture 49"/>
          <p:cNvPicPr>
            <a:picLocks noChangeAspect="1"/>
          </p:cNvPicPr>
          <p:nvPr/>
        </p:nvPicPr>
        <p:blipFill>
          <a:blip r:embed="rId6">
            <a:extLst>
              <a:ext uri="{BEBA8EAE-BF5A-486C-A8C5-ECC9F3942E4B}">
                <a14:imgProps xmlns:a14="http://schemas.microsoft.com/office/drawing/2010/main">
                  <a14:imgLayer r:embed="rId7">
                    <a14:imgEffect>
                      <a14:backgroundRemoval t="0" b="100000" l="0" r="100000">
                        <a14:foregroundMark x1="90000" y1="17273" x2="90000" y2="17273"/>
                        <a14:foregroundMark x1="89706" y1="20000" x2="89706" y2="20000"/>
                        <a14:foregroundMark x1="92353" y1="19545" x2="92353" y2="19545"/>
                        <a14:foregroundMark x1="92941" y1="23636" x2="92941" y2="23636"/>
                        <a14:foregroundMark x1="88529" y1="15000" x2="88529" y2="15000"/>
                        <a14:foregroundMark x1="59118" y1="10000" x2="59118" y2="10000"/>
                        <a14:foregroundMark x1="55588" y1="8182" x2="55588" y2="8182"/>
                        <a14:foregroundMark x1="71471" y1="15000" x2="71471" y2="15000"/>
                        <a14:foregroundMark x1="66471" y1="13636" x2="66471" y2="13636"/>
                        <a14:foregroundMark x1="43824" y1="11818" x2="43824" y2="11818"/>
                        <a14:foregroundMark x1="40588" y1="17273" x2="40588" y2="17273"/>
                        <a14:foregroundMark x1="32353" y1="14545" x2="32353" y2="14545"/>
                        <a14:foregroundMark x1="31471" y1="19091" x2="31471" y2="19091"/>
                        <a14:foregroundMark x1="28824" y1="15455" x2="28824" y2="15455"/>
                        <a14:foregroundMark x1="18529" y1="18636" x2="18529" y2="18636"/>
                        <a14:foregroundMark x1="15000" y1="18182" x2="15000" y2="18182"/>
                        <a14:foregroundMark x1="12353" y1="21818" x2="12353" y2="21818"/>
                        <a14:foregroundMark x1="8824" y1="26818" x2="8824" y2="26818"/>
                        <a14:foregroundMark x1="10588" y1="25000" x2="10588" y2="25000"/>
                        <a14:foregroundMark x1="11176" y1="22727" x2="11176" y2="22727"/>
                        <a14:foregroundMark x1="18824" y1="20909" x2="18824" y2="20909"/>
                        <a14:foregroundMark x1="62353" y1="16364" x2="62353" y2="16364"/>
                        <a14:foregroundMark x1="37941" y1="15455" x2="37941" y2="15455"/>
                        <a14:foregroundMark x1="55294" y1="10909" x2="55294" y2="10909"/>
                        <a14:foregroundMark x1="75000" y1="17273" x2="75000" y2="17273"/>
                        <a14:foregroundMark x1="77059" y1="16364" x2="77059" y2="16364"/>
                        <a14:foregroundMark x1="94706" y1="66818" x2="94706" y2="66818"/>
                        <a14:foregroundMark x1="85588" y1="85000" x2="85588" y2="85000"/>
                        <a14:foregroundMark x1="73824" y1="84545" x2="73824" y2="84545"/>
                        <a14:foregroundMark x1="65588" y1="87727" x2="65588" y2="87727"/>
                        <a14:foregroundMark x1="54706" y1="96364" x2="54706" y2="96364"/>
                        <a14:foregroundMark x1="57353" y1="91364" x2="57353" y2="91364"/>
                        <a14:foregroundMark x1="87059" y1="88182" x2="87059" y2="88182"/>
                        <a14:foregroundMark x1="92353" y1="90909" x2="92353" y2="90909"/>
                        <a14:foregroundMark x1="91765" y1="76818" x2="91765" y2="76818"/>
                        <a14:foregroundMark x1="92941" y1="74091" x2="92941" y2="74091"/>
                        <a14:foregroundMark x1="93824" y1="70000" x2="93824" y2="70000"/>
                        <a14:foregroundMark x1="16176" y1="90000" x2="16176" y2="90000"/>
                        <a14:foregroundMark x1="7059" y1="58636" x2="7059" y2="58636"/>
                        <a14:foregroundMark x1="7353" y1="44545" x2="7353" y2="44545"/>
                        <a14:foregroundMark x1="10000" y1="69091" x2="10000" y2="69091"/>
                        <a14:foregroundMark x1="10882" y1="75000" x2="10882" y2="75000"/>
                        <a14:foregroundMark x1="13824" y1="91818" x2="13824" y2="91818"/>
                        <a14:foregroundMark x1="12647" y1="91818" x2="12647" y2="91818"/>
                        <a14:foregroundMark x1="47647" y1="94091" x2="47647" y2="94091"/>
                        <a14:foregroundMark x1="48824" y1="96364" x2="48824" y2="96364"/>
                        <a14:foregroundMark x1="33824" y1="88182" x2="33824" y2="88182"/>
                        <a14:foregroundMark x1="9412" y1="73182" x2="9412" y2="73182"/>
                        <a14:foregroundMark x1="72941" y1="31818" x2="72941" y2="31818"/>
                        <a14:foregroundMark x1="87353" y1="39091" x2="87353" y2="39091"/>
                        <a14:foregroundMark x1="89412" y1="45000" x2="89412" y2="45000"/>
                        <a14:foregroundMark x1="90000" y1="55000" x2="90000" y2="55000"/>
                        <a14:foregroundMark x1="87941" y1="62727" x2="87941" y2="62727"/>
                        <a14:foregroundMark x1="87059" y1="66364" x2="87059" y2="66364"/>
                        <a14:foregroundMark x1="18824" y1="71818" x2="18824" y2="71818"/>
                        <a14:foregroundMark x1="22353" y1="85000" x2="22353" y2="85000"/>
                        <a14:foregroundMark x1="37353" y1="75000" x2="37353" y2="75000"/>
                        <a14:foregroundMark x1="67059" y1="76818" x2="67059" y2="76818"/>
                        <a14:foregroundMark x1="69412" y1="76364" x2="69412" y2="76364"/>
                        <a14:foregroundMark x1="49118" y1="33636" x2="49118" y2="33636"/>
                        <a14:foregroundMark x1="55588" y1="34091" x2="55588" y2="34091"/>
                        <a14:foregroundMark x1="56471" y1="31818" x2="56471" y2="31818"/>
                        <a14:foregroundMark x1="27647" y1="30909" x2="27647" y2="30909"/>
                        <a14:foregroundMark x1="29706" y1="32727" x2="29706" y2="32727"/>
                        <a14:foregroundMark x1="57353" y1="32727" x2="57353" y2="32727"/>
                        <a14:foregroundMark x1="47059" y1="34545" x2="47059" y2="34545"/>
                        <a14:foregroundMark x1="61765" y1="79091" x2="61765" y2="79091"/>
                        <a14:foregroundMark x1="82941" y1="71818" x2="82941" y2="71818"/>
                        <a14:foregroundMark x1="72059" y1="75909" x2="72059" y2="75909"/>
                        <a14:foregroundMark x1="73529" y1="76364" x2="73529" y2="76364"/>
                        <a14:foregroundMark x1="81765" y1="73636" x2="81765" y2="73636"/>
                        <a14:foregroundMark x1="88529" y1="56364" x2="88529" y2="56364"/>
                        <a14:foregroundMark x1="70000" y1="73182" x2="70000" y2="73182"/>
                        <a14:foregroundMark x1="55294" y1="80000" x2="55294" y2="80000"/>
                        <a14:foregroundMark x1="47059" y1="80000" x2="47059" y2="80000"/>
                        <a14:foregroundMark x1="8529" y1="30000" x2="8529" y2="30000"/>
                        <a14:foregroundMark x1="45294" y1="92727" x2="45294" y2="92727"/>
                        <a14:foregroundMark x1="22353" y1="18182" x2="22353" y2="18182"/>
                        <a14:foregroundMark x1="24706" y1="17273" x2="24706" y2="17273"/>
                        <a14:foregroundMark x1="46765" y1="35455" x2="46765" y2="35455"/>
                        <a14:foregroundMark x1="64412" y1="27727" x2="64412" y2="27727"/>
                        <a14:foregroundMark x1="72353" y1="32727" x2="72353" y2="32727"/>
                        <a14:backgroundMark x1="3824" y1="40000" x2="3824" y2="40000"/>
                        <a14:backgroundMark x1="38235" y1="92727" x2="38235" y2="92727"/>
                        <a14:backgroundMark x1="5000" y1="70909" x2="5000" y2="70909"/>
                        <a14:backgroundMark x1="47941" y1="49091" x2="47941" y2="49091"/>
                        <a14:backgroundMark x1="65294" y1="48636" x2="65294" y2="48636"/>
                        <a14:backgroundMark x1="65000" y1="30909" x2="65000" y2="30909"/>
                        <a14:backgroundMark x1="82941" y1="60909" x2="82941" y2="60909"/>
                        <a14:backgroundMark x1="47059" y1="40909" x2="47059" y2="40909"/>
                        <a14:backgroundMark x1="7941" y1="83182" x2="7941" y2="83182"/>
                        <a14:backgroundMark x1="55882" y1="55000" x2="55882" y2="55000"/>
                        <a14:backgroundMark x1="33824" y1="55455" x2="33824" y2="55455"/>
                        <a14:backgroundMark x1="35000" y1="40000" x2="35000" y2="40000"/>
                        <a14:backgroundMark x1="26471" y1="66364" x2="26471" y2="66364"/>
                        <a14:backgroundMark x1="71471" y1="63636" x2="71471" y2="63636"/>
                        <a14:backgroundMark x1="77353" y1="69091" x2="77353" y2="69091"/>
                        <a14:backgroundMark x1="52353" y1="74091" x2="52353" y2="74091"/>
                        <a14:backgroundMark x1="25588" y1="42273" x2="25588" y2="42273"/>
                        <a14:backgroundMark x1="70294" y1="30455" x2="70294" y2="30455"/>
                      </a14:backgroundRemoval>
                    </a14:imgEffect>
                  </a14:imgLayer>
                </a14:imgProps>
              </a:ext>
            </a:extLst>
          </a:blip>
          <a:stretch>
            <a:fillRect/>
          </a:stretch>
        </p:blipFill>
        <p:spPr>
          <a:xfrm>
            <a:off x="4450908" y="4160549"/>
            <a:ext cx="3238095" cy="2095238"/>
          </a:xfrm>
          <a:prstGeom prst="rect">
            <a:avLst/>
          </a:prstGeom>
        </p:spPr>
      </p:pic>
      <p:grpSp>
        <p:nvGrpSpPr>
          <p:cNvPr id="30" name="Group 29">
            <a:extLst>
              <a:ext uri="{FF2B5EF4-FFF2-40B4-BE49-F238E27FC236}">
                <a16:creationId xmlns:a16="http://schemas.microsoft.com/office/drawing/2014/main" id="{AFCD89BE-2C0A-4CA1-A757-A5F38D612CEA}"/>
              </a:ext>
            </a:extLst>
          </p:cNvPr>
          <p:cNvGrpSpPr/>
          <p:nvPr/>
        </p:nvGrpSpPr>
        <p:grpSpPr>
          <a:xfrm>
            <a:off x="-334477" y="1625745"/>
            <a:ext cx="6074714" cy="5544901"/>
            <a:chOff x="-334477" y="1625745"/>
            <a:chExt cx="6074714" cy="5544901"/>
          </a:xfrm>
        </p:grpSpPr>
        <p:cxnSp>
          <p:nvCxnSpPr>
            <p:cNvPr id="34" name="Straight Connector 33"/>
            <p:cNvCxnSpPr/>
            <p:nvPr/>
          </p:nvCxnSpPr>
          <p:spPr>
            <a:xfrm>
              <a:off x="-69555" y="1949952"/>
              <a:ext cx="4432765" cy="3057937"/>
            </a:xfrm>
            <a:prstGeom prst="line">
              <a:avLst/>
            </a:prstGeom>
            <a:ln>
              <a:solidFill>
                <a:srgbClr val="E1A277"/>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89214" y="1625745"/>
              <a:ext cx="5314264" cy="5431878"/>
            </a:xfrm>
            <a:prstGeom prst="line">
              <a:avLst/>
            </a:prstGeom>
            <a:ln>
              <a:solidFill>
                <a:srgbClr val="DD9563"/>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34477" y="3158140"/>
              <a:ext cx="6074714" cy="4012506"/>
            </a:xfrm>
            <a:prstGeom prst="line">
              <a:avLst/>
            </a:prstGeom>
            <a:ln>
              <a:solidFill>
                <a:srgbClr val="CDA276"/>
              </a:solidFil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1670024F-748E-4BF6-AE0F-D56DE3800A8F}"/>
              </a:ext>
            </a:extLst>
          </p:cNvPr>
          <p:cNvGrpSpPr/>
          <p:nvPr/>
        </p:nvGrpSpPr>
        <p:grpSpPr>
          <a:xfrm>
            <a:off x="6265347" y="4581347"/>
            <a:ext cx="6132051" cy="2146151"/>
            <a:chOff x="6265347" y="4581347"/>
            <a:chExt cx="6132051" cy="2146151"/>
          </a:xfrm>
        </p:grpSpPr>
        <p:cxnSp>
          <p:nvCxnSpPr>
            <p:cNvPr id="48" name="Straight Connector 47"/>
            <p:cNvCxnSpPr/>
            <p:nvPr/>
          </p:nvCxnSpPr>
          <p:spPr>
            <a:xfrm>
              <a:off x="6265347" y="6326758"/>
              <a:ext cx="580910" cy="400740"/>
            </a:xfrm>
            <a:prstGeom prst="line">
              <a:avLst/>
            </a:prstGeom>
            <a:ln>
              <a:solidFill>
                <a:srgbClr val="E1A277"/>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flipV="1">
              <a:off x="7715048" y="4581347"/>
              <a:ext cx="4682350" cy="18387"/>
            </a:xfrm>
            <a:prstGeom prst="line">
              <a:avLst/>
            </a:prstGeom>
            <a:ln>
              <a:solidFill>
                <a:srgbClr val="CDA276"/>
              </a:solidFill>
            </a:ln>
          </p:spPr>
          <p:style>
            <a:lnRef idx="1">
              <a:schemeClr val="accent1"/>
            </a:lnRef>
            <a:fillRef idx="0">
              <a:schemeClr val="accent1"/>
            </a:fillRef>
            <a:effectRef idx="0">
              <a:schemeClr val="accent1"/>
            </a:effectRef>
            <a:fontRef idx="minor">
              <a:schemeClr val="tx1"/>
            </a:fontRef>
          </p:style>
        </p:cxnSp>
      </p:grpSp>
      <p:pic>
        <p:nvPicPr>
          <p:cNvPr id="45" name="Picture 2" descr="http://www.historicalatlas.ca/website/hacolp/national_perspectives/exploration/UNIT_05/images/Desceliers_Original_High.gif"/>
          <p:cNvPicPr>
            <a:picLocks noChangeAspect="1" noChangeArrowheads="1"/>
          </p:cNvPicPr>
          <p:nvPr/>
        </p:nvPicPr>
        <p:blipFill rotWithShape="1">
          <a:blip r:embed="rId8" cstate="print">
            <a:extLst>
              <a:ext uri="{BEBA8EAE-BF5A-486C-A8C5-ECC9F3942E4B}">
                <a14:imgProps xmlns:a14="http://schemas.microsoft.com/office/drawing/2010/main">
                  <a14:imgLayer r:embed="rId9">
                    <a14:imgEffect>
                      <a14:backgroundRemoval t="80804" b="98462" l="7959" r="22810">
                        <a14:foregroundMark x1="12034" y1="87550" x2="12034" y2="87550"/>
                        <a14:foregroundMark x1="12262" y1="88591" x2="12262" y2="88591"/>
                        <a14:foregroundMark x1="19992" y1="86657" x2="19992" y2="86657"/>
                        <a14:foregroundMark x1="19840" y1="88591" x2="19840" y2="88591"/>
                        <a14:foregroundMark x1="18050" y1="91518" x2="18050" y2="91518"/>
                        <a14:foregroundMark x1="18583" y1="91121" x2="18583" y2="91121"/>
                        <a14:foregroundMark x1="12376" y1="89534" x2="12376" y2="89534"/>
                        <a14:foregroundMark x1="16108" y1="95536" x2="16108" y2="95536"/>
                        <a14:foregroundMark x1="16108" y1="96032" x2="16108" y2="96032"/>
                        <a14:foregroundMark x1="16184" y1="96528" x2="16184" y2="96528"/>
                        <a14:foregroundMark x1="16108" y1="97073" x2="16108" y2="97073"/>
                        <a14:foregroundMark x1="16108" y1="97421" x2="16108" y2="97421"/>
                        <a14:foregroundMark x1="16146" y1="97867" x2="16146" y2="97867"/>
                        <a14:foregroundMark x1="19459" y1="89831" x2="19459" y2="89831"/>
                      </a14:backgroundRemoval>
                    </a14:imgEffect>
                  </a14:imgLayer>
                </a14:imgProps>
              </a:ext>
              <a:ext uri="{28A0092B-C50C-407E-A947-70E740481C1C}">
                <a14:useLocalDpi xmlns:a14="http://schemas.microsoft.com/office/drawing/2010/main" val="0"/>
              </a:ext>
            </a:extLst>
          </a:blip>
          <a:srcRect l="6115" t="80721" r="75251" b="1430"/>
          <a:stretch/>
        </p:blipFill>
        <p:spPr bwMode="auto">
          <a:xfrm>
            <a:off x="1766919" y="4228517"/>
            <a:ext cx="1865667" cy="13720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6630259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pic>
        <p:nvPicPr>
          <p:cNvPr id="64" name="Picture 63"/>
          <p:cNvPicPr>
            <a:picLocks noChangeAspect="1"/>
          </p:cNvPicPr>
          <p:nvPr/>
        </p:nvPicPr>
        <p:blipFill>
          <a:blip r:embed="rId4">
            <a:clrChange>
              <a:clrFrom>
                <a:srgbClr val="FFFFFF"/>
              </a:clrFrom>
              <a:clrTo>
                <a:srgbClr val="FFFFFF">
                  <a:alpha val="0"/>
                </a:srgbClr>
              </a:clrTo>
            </a:clrChange>
          </a:blip>
          <a:stretch>
            <a:fillRect/>
          </a:stretch>
        </p:blipFill>
        <p:spPr>
          <a:xfrm>
            <a:off x="2400391" y="4303120"/>
            <a:ext cx="335727" cy="535617"/>
          </a:xfrm>
          <a:prstGeom prst="rect">
            <a:avLst/>
          </a:prstGeom>
        </p:spPr>
      </p:pic>
      <p:pic>
        <p:nvPicPr>
          <p:cNvPr id="65" name="Picture 64"/>
          <p:cNvPicPr>
            <a:picLocks noChangeAspect="1"/>
          </p:cNvPicPr>
          <p:nvPr/>
        </p:nvPicPr>
        <p:blipFill>
          <a:blip r:embed="rId5">
            <a:clrChange>
              <a:clrFrom>
                <a:srgbClr val="FFFFFF"/>
              </a:clrFrom>
              <a:clrTo>
                <a:srgbClr val="FFFFFF">
                  <a:alpha val="0"/>
                </a:srgbClr>
              </a:clrTo>
            </a:clrChange>
          </a:blip>
          <a:stretch>
            <a:fillRect/>
          </a:stretch>
        </p:blipFill>
        <p:spPr>
          <a:xfrm>
            <a:off x="2213288" y="3284824"/>
            <a:ext cx="709933" cy="642286"/>
          </a:xfrm>
          <a:prstGeom prst="rect">
            <a:avLst/>
          </a:prstGeom>
        </p:spPr>
      </p:pic>
      <p:pic>
        <p:nvPicPr>
          <p:cNvPr id="66" name="Picture 65"/>
          <p:cNvPicPr>
            <a:picLocks noChangeAspect="1"/>
          </p:cNvPicPr>
          <p:nvPr/>
        </p:nvPicPr>
        <p:blipFill>
          <a:blip r:embed="rId6">
            <a:clrChange>
              <a:clrFrom>
                <a:srgbClr val="FFFFFF"/>
              </a:clrFrom>
              <a:clrTo>
                <a:srgbClr val="FFFFFF">
                  <a:alpha val="0"/>
                </a:srgbClr>
              </a:clrTo>
            </a:clrChange>
          </a:blip>
          <a:stretch>
            <a:fillRect/>
          </a:stretch>
        </p:blipFill>
        <p:spPr>
          <a:xfrm>
            <a:off x="2236825" y="4882246"/>
            <a:ext cx="662858" cy="662858"/>
          </a:xfrm>
          <a:prstGeom prst="rect">
            <a:avLst/>
          </a:prstGeom>
        </p:spPr>
      </p:pic>
      <p:pic>
        <p:nvPicPr>
          <p:cNvPr id="67" name="Picture 66"/>
          <p:cNvPicPr>
            <a:picLocks noChangeAspect="1"/>
          </p:cNvPicPr>
          <p:nvPr/>
        </p:nvPicPr>
        <p:blipFill>
          <a:blip r:embed="rId7">
            <a:clrChange>
              <a:clrFrom>
                <a:srgbClr val="FFFFFF"/>
              </a:clrFrom>
              <a:clrTo>
                <a:srgbClr val="FFFFFF">
                  <a:alpha val="0"/>
                </a:srgbClr>
              </a:clrTo>
            </a:clrChange>
          </a:blip>
          <a:stretch>
            <a:fillRect/>
          </a:stretch>
        </p:blipFill>
        <p:spPr>
          <a:xfrm>
            <a:off x="2238042" y="954028"/>
            <a:ext cx="660424" cy="566078"/>
          </a:xfrm>
          <a:prstGeom prst="rect">
            <a:avLst/>
          </a:prstGeom>
        </p:spPr>
      </p:pic>
      <p:pic>
        <p:nvPicPr>
          <p:cNvPr id="68" name="Picture 67"/>
          <p:cNvPicPr>
            <a:picLocks noChangeAspect="1"/>
          </p:cNvPicPr>
          <p:nvPr/>
        </p:nvPicPr>
        <p:blipFill>
          <a:blip r:embed="rId8">
            <a:clrChange>
              <a:clrFrom>
                <a:srgbClr val="FFFFFF"/>
              </a:clrFrom>
              <a:clrTo>
                <a:srgbClr val="FFFFFF">
                  <a:alpha val="0"/>
                </a:srgbClr>
              </a:clrTo>
            </a:clrChange>
          </a:blip>
          <a:stretch>
            <a:fillRect/>
          </a:stretch>
        </p:blipFill>
        <p:spPr>
          <a:xfrm>
            <a:off x="2271223" y="3845341"/>
            <a:ext cx="570911" cy="380608"/>
          </a:xfrm>
          <a:prstGeom prst="rect">
            <a:avLst/>
          </a:prstGeom>
        </p:spPr>
      </p:pic>
      <p:pic>
        <p:nvPicPr>
          <p:cNvPr id="69" name="Picture 68"/>
          <p:cNvPicPr>
            <a:picLocks noChangeAspect="1"/>
          </p:cNvPicPr>
          <p:nvPr/>
        </p:nvPicPr>
        <p:blipFill>
          <a:blip r:embed="rId9">
            <a:clrChange>
              <a:clrFrom>
                <a:srgbClr val="FFFFFF"/>
              </a:clrFrom>
              <a:clrTo>
                <a:srgbClr val="FFFFFF">
                  <a:alpha val="0"/>
                </a:srgbClr>
              </a:clrTo>
            </a:clrChange>
          </a:blip>
          <a:stretch>
            <a:fillRect/>
          </a:stretch>
        </p:blipFill>
        <p:spPr>
          <a:xfrm>
            <a:off x="2454066" y="1668694"/>
            <a:ext cx="228377" cy="428995"/>
          </a:xfrm>
          <a:prstGeom prst="rect">
            <a:avLst/>
          </a:prstGeom>
        </p:spPr>
      </p:pic>
      <p:pic>
        <p:nvPicPr>
          <p:cNvPr id="70" name="Picture 69"/>
          <p:cNvPicPr>
            <a:picLocks noChangeAspect="1"/>
          </p:cNvPicPr>
          <p:nvPr/>
        </p:nvPicPr>
        <p:blipFill>
          <a:blip r:embed="rId10">
            <a:clrChange>
              <a:clrFrom>
                <a:srgbClr val="FFFFFF"/>
              </a:clrFrom>
              <a:clrTo>
                <a:srgbClr val="FFFFFF">
                  <a:alpha val="0"/>
                </a:srgbClr>
              </a:clrTo>
            </a:clrChange>
          </a:blip>
          <a:stretch>
            <a:fillRect/>
          </a:stretch>
        </p:blipFill>
        <p:spPr>
          <a:xfrm>
            <a:off x="2382776" y="2211442"/>
            <a:ext cx="370956" cy="475681"/>
          </a:xfrm>
          <a:prstGeom prst="rect">
            <a:avLst/>
          </a:prstGeom>
        </p:spPr>
      </p:pic>
      <p:pic>
        <p:nvPicPr>
          <p:cNvPr id="14" name="Picture 2" descr="https://d30y9cdsu7xlg0.cloudfront.net/png/504796-200.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271223" y="5544944"/>
            <a:ext cx="576089" cy="576089"/>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oup 1"/>
          <p:cNvGrpSpPr/>
          <p:nvPr/>
        </p:nvGrpSpPr>
        <p:grpSpPr>
          <a:xfrm>
            <a:off x="5080323" y="74348"/>
            <a:ext cx="2031354" cy="769441"/>
            <a:chOff x="1885524" y="74348"/>
            <a:chExt cx="2031354" cy="769441"/>
          </a:xfrm>
        </p:grpSpPr>
        <p:sp>
          <p:nvSpPr>
            <p:cNvPr id="3" name="TextBox 2"/>
            <p:cNvSpPr txBox="1"/>
            <p:nvPr/>
          </p:nvSpPr>
          <p:spPr>
            <a:xfrm>
              <a:off x="2353630" y="224159"/>
              <a:ext cx="1563248" cy="523220"/>
            </a:xfrm>
            <a:prstGeom prst="rect">
              <a:avLst/>
            </a:prstGeom>
            <a:noFill/>
          </p:spPr>
          <p:txBody>
            <a:bodyPr wrap="none" rtlCol="0" anchor="ctr">
              <a:spAutoFit/>
            </a:bodyPr>
            <a:lstStyle/>
            <a:p>
              <a:r>
                <a:rPr lang="en-US" sz="2800" dirty="0">
                  <a:solidFill>
                    <a:srgbClr val="C00000"/>
                  </a:solidFill>
                  <a:latin typeface="Century Gothic" panose="020B0502020202020204" pitchFamily="34" charset="0"/>
                </a:rPr>
                <a:t>Devices</a:t>
              </a:r>
            </a:p>
          </p:txBody>
        </p:sp>
        <p:sp>
          <p:nvSpPr>
            <p:cNvPr id="15" name="TextBox 14"/>
            <p:cNvSpPr txBox="1"/>
            <p:nvPr/>
          </p:nvSpPr>
          <p:spPr>
            <a:xfrm>
              <a:off x="1885524" y="74348"/>
              <a:ext cx="500458" cy="769441"/>
            </a:xfrm>
            <a:prstGeom prst="rect">
              <a:avLst/>
            </a:prstGeom>
            <a:noFill/>
          </p:spPr>
          <p:txBody>
            <a:bodyPr wrap="none" rtlCol="0" anchor="ctr">
              <a:spAutoFit/>
            </a:bodyPr>
            <a:lstStyle/>
            <a:p>
              <a:r>
                <a:rPr lang="en-US" sz="4400" b="1" dirty="0">
                  <a:solidFill>
                    <a:srgbClr val="C00000"/>
                  </a:solidFill>
                  <a:latin typeface="Century Gothic" panose="020B0502020202020204" pitchFamily="34" charset="0"/>
                </a:rPr>
                <a:t>9</a:t>
              </a:r>
            </a:p>
          </p:txBody>
        </p:sp>
      </p:grpSp>
      <p:pic>
        <p:nvPicPr>
          <p:cNvPr id="16" name="Picture 2" descr="https://d30y9cdsu7xlg0.cloudfront.net/png/967561-200.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292458" y="6063606"/>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17" name="Group 4"/>
          <p:cNvGrpSpPr>
            <a:grpSpLocks noChangeAspect="1"/>
          </p:cNvGrpSpPr>
          <p:nvPr/>
        </p:nvGrpSpPr>
        <p:grpSpPr bwMode="auto">
          <a:xfrm>
            <a:off x="2159239" y="2693608"/>
            <a:ext cx="798513" cy="698499"/>
            <a:chOff x="235" y="1881"/>
            <a:chExt cx="503" cy="440"/>
          </a:xfrm>
        </p:grpSpPr>
        <p:sp>
          <p:nvSpPr>
            <p:cNvPr id="18"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9" name="Picture 5"/>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28130760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1000"/>
                                        <p:tgtEl>
                                          <p:spTgt spid="67"/>
                                        </p:tgtEl>
                                      </p:cBhvr>
                                    </p:animEffect>
                                  </p:childTnLst>
                                </p:cTn>
                              </p:par>
                              <p:par>
                                <p:cTn id="8" presetID="10" presetClass="entr" presetSubtype="0" fill="hold" nodeType="withEffect">
                                  <p:stCondLst>
                                    <p:cond delay="100"/>
                                  </p:stCondLst>
                                  <p:childTnLst>
                                    <p:set>
                                      <p:cBhvr>
                                        <p:cTn id="9" dur="1" fill="hold">
                                          <p:stCondLst>
                                            <p:cond delay="0"/>
                                          </p:stCondLst>
                                        </p:cTn>
                                        <p:tgtEl>
                                          <p:spTgt spid="69"/>
                                        </p:tgtEl>
                                        <p:attrNameLst>
                                          <p:attrName>style.visibility</p:attrName>
                                        </p:attrNameLst>
                                      </p:cBhvr>
                                      <p:to>
                                        <p:strVal val="visible"/>
                                      </p:to>
                                    </p:set>
                                    <p:animEffect transition="in" filter="fade">
                                      <p:cBhvr>
                                        <p:cTn id="10" dur="1000"/>
                                        <p:tgtEl>
                                          <p:spTgt spid="69"/>
                                        </p:tgtEl>
                                      </p:cBhvr>
                                    </p:animEffect>
                                  </p:childTnLst>
                                </p:cTn>
                              </p:par>
                              <p:par>
                                <p:cTn id="11" presetID="10" presetClass="entr" presetSubtype="0" fill="hold" nodeType="withEffect">
                                  <p:stCondLst>
                                    <p:cond delay="100"/>
                                  </p:stCondLst>
                                  <p:childTnLst>
                                    <p:set>
                                      <p:cBhvr>
                                        <p:cTn id="12" dur="1" fill="hold">
                                          <p:stCondLst>
                                            <p:cond delay="0"/>
                                          </p:stCondLst>
                                        </p:cTn>
                                        <p:tgtEl>
                                          <p:spTgt spid="70"/>
                                        </p:tgtEl>
                                        <p:attrNameLst>
                                          <p:attrName>style.visibility</p:attrName>
                                        </p:attrNameLst>
                                      </p:cBhvr>
                                      <p:to>
                                        <p:strVal val="visible"/>
                                      </p:to>
                                    </p:set>
                                    <p:animEffect transition="in" filter="fade">
                                      <p:cBhvr>
                                        <p:cTn id="13" dur="1000"/>
                                        <p:tgtEl>
                                          <p:spTgt spid="70"/>
                                        </p:tgtEl>
                                      </p:cBhvr>
                                    </p:animEffect>
                                  </p:childTnLst>
                                </p:cTn>
                              </p:par>
                              <p:par>
                                <p:cTn id="14" presetID="10" presetClass="entr" presetSubtype="0" fill="hold" nodeType="withEffect">
                                  <p:stCondLst>
                                    <p:cond delay="100"/>
                                  </p:stCondLst>
                                  <p:childTnLst>
                                    <p:set>
                                      <p:cBhvr>
                                        <p:cTn id="15" dur="1" fill="hold">
                                          <p:stCondLst>
                                            <p:cond delay="0"/>
                                          </p:stCondLst>
                                        </p:cTn>
                                        <p:tgtEl>
                                          <p:spTgt spid="17"/>
                                        </p:tgtEl>
                                        <p:attrNameLst>
                                          <p:attrName>style.visibility</p:attrName>
                                        </p:attrNameLst>
                                      </p:cBhvr>
                                      <p:to>
                                        <p:strVal val="visible"/>
                                      </p:to>
                                    </p:set>
                                    <p:animEffect transition="in" filter="fade">
                                      <p:cBhvr>
                                        <p:cTn id="16" dur="500"/>
                                        <p:tgtEl>
                                          <p:spTgt spid="17"/>
                                        </p:tgtEl>
                                      </p:cBhvr>
                                    </p:animEffect>
                                  </p:childTnLst>
                                </p:cTn>
                              </p:par>
                              <p:par>
                                <p:cTn id="17" presetID="10" presetClass="entr" presetSubtype="0" fill="hold" nodeType="withEffect">
                                  <p:stCondLst>
                                    <p:cond delay="10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1000"/>
                                        <p:tgtEl>
                                          <p:spTgt spid="65"/>
                                        </p:tgtEl>
                                      </p:cBhvr>
                                    </p:animEffect>
                                  </p:childTnLst>
                                </p:cTn>
                              </p:par>
                              <p:par>
                                <p:cTn id="20" presetID="10" presetClass="entr" presetSubtype="0" fill="hold" nodeType="withEffect">
                                  <p:stCondLst>
                                    <p:cond delay="20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1000"/>
                                        <p:tgtEl>
                                          <p:spTgt spid="68"/>
                                        </p:tgtEl>
                                      </p:cBhvr>
                                    </p:animEffect>
                                  </p:childTnLst>
                                </p:cTn>
                              </p:par>
                              <p:par>
                                <p:cTn id="23" presetID="10" presetClass="entr" presetSubtype="0" fill="hold" nodeType="withEffect">
                                  <p:stCondLst>
                                    <p:cond delay="600"/>
                                  </p:stCondLst>
                                  <p:childTnLst>
                                    <p:set>
                                      <p:cBhvr>
                                        <p:cTn id="24" dur="1" fill="hold">
                                          <p:stCondLst>
                                            <p:cond delay="0"/>
                                          </p:stCondLst>
                                        </p:cTn>
                                        <p:tgtEl>
                                          <p:spTgt spid="64"/>
                                        </p:tgtEl>
                                        <p:attrNameLst>
                                          <p:attrName>style.visibility</p:attrName>
                                        </p:attrNameLst>
                                      </p:cBhvr>
                                      <p:to>
                                        <p:strVal val="visible"/>
                                      </p:to>
                                    </p:set>
                                    <p:animEffect transition="in" filter="fade">
                                      <p:cBhvr>
                                        <p:cTn id="25" dur="1000"/>
                                        <p:tgtEl>
                                          <p:spTgt spid="64"/>
                                        </p:tgtEl>
                                      </p:cBhvr>
                                    </p:animEffect>
                                  </p:childTnLst>
                                </p:cTn>
                              </p:par>
                              <p:par>
                                <p:cTn id="26" presetID="10" presetClass="entr" presetSubtype="0" fill="hold" nodeType="withEffect">
                                  <p:stCondLst>
                                    <p:cond delay="800"/>
                                  </p:stCondLst>
                                  <p:childTnLst>
                                    <p:set>
                                      <p:cBhvr>
                                        <p:cTn id="27" dur="1" fill="hold">
                                          <p:stCondLst>
                                            <p:cond delay="0"/>
                                          </p:stCondLst>
                                        </p:cTn>
                                        <p:tgtEl>
                                          <p:spTgt spid="66"/>
                                        </p:tgtEl>
                                        <p:attrNameLst>
                                          <p:attrName>style.visibility</p:attrName>
                                        </p:attrNameLst>
                                      </p:cBhvr>
                                      <p:to>
                                        <p:strVal val="visible"/>
                                      </p:to>
                                    </p:set>
                                    <p:animEffect transition="in" filter="fade">
                                      <p:cBhvr>
                                        <p:cTn id="28" dur="1000"/>
                                        <p:tgtEl>
                                          <p:spTgt spid="66"/>
                                        </p:tgtEl>
                                      </p:cBhvr>
                                    </p:animEffect>
                                  </p:childTnLst>
                                </p:cTn>
                              </p:par>
                              <p:par>
                                <p:cTn id="29" presetID="10" presetClass="entr" presetSubtype="0" fill="hold" nodeType="withEffect">
                                  <p:stCondLst>
                                    <p:cond delay="85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nodeType="withEffect">
                                  <p:stCondLst>
                                    <p:cond delay="900"/>
                                  </p:stCondLst>
                                  <p:childTnLst>
                                    <p:set>
                                      <p:cBhvr>
                                        <p:cTn id="33" dur="1" fill="hold">
                                          <p:stCondLst>
                                            <p:cond delay="0"/>
                                          </p:stCondLst>
                                        </p:cTn>
                                        <p:tgtEl>
                                          <p:spTgt spid="16"/>
                                        </p:tgtEl>
                                        <p:attrNameLst>
                                          <p:attrName>style.visibility</p:attrName>
                                        </p:attrNameLst>
                                      </p:cBhvr>
                                      <p:to>
                                        <p:strVal val="visible"/>
                                      </p:to>
                                    </p:set>
                                    <p:animEffect transition="in" filter="fade">
                                      <p:cBhvr>
                                        <p:cTn id="3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B5451547-566F-49AC-B43A-CC90B3694CBB}"/>
              </a:ext>
            </a:extLst>
          </p:cNvPr>
          <p:cNvGrpSpPr/>
          <p:nvPr/>
        </p:nvGrpSpPr>
        <p:grpSpPr>
          <a:xfrm>
            <a:off x="-2611754" y="59712"/>
            <a:ext cx="6774868" cy="6774868"/>
            <a:chOff x="2708566" y="59712"/>
            <a:chExt cx="6774868" cy="6774868"/>
          </a:xfrm>
        </p:grpSpPr>
        <p:sp>
          <p:nvSpPr>
            <p:cNvPr id="22" name="Oval 21">
              <a:extLst>
                <a:ext uri="{FF2B5EF4-FFF2-40B4-BE49-F238E27FC236}">
                  <a16:creationId xmlns:a16="http://schemas.microsoft.com/office/drawing/2014/main" id="{D29E2B1E-4025-481B-8FD5-C316F9BF24BF}"/>
                </a:ext>
              </a:extLst>
            </p:cNvPr>
            <p:cNvSpPr/>
            <p:nvPr/>
          </p:nvSpPr>
          <p:spPr>
            <a:xfrm>
              <a:off x="2708566" y="59712"/>
              <a:ext cx="6774868" cy="6774868"/>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Arc 22">
              <a:extLst>
                <a:ext uri="{FF2B5EF4-FFF2-40B4-BE49-F238E27FC236}">
                  <a16:creationId xmlns:a16="http://schemas.microsoft.com/office/drawing/2014/main" id="{2AC71646-5550-4AC9-A418-76F6673DA6CA}"/>
                </a:ext>
              </a:extLst>
            </p:cNvPr>
            <p:cNvSpPr/>
            <p:nvPr/>
          </p:nvSpPr>
          <p:spPr>
            <a:xfrm>
              <a:off x="2708568" y="59714"/>
              <a:ext cx="6774866" cy="6774866"/>
            </a:xfrm>
            <a:prstGeom prst="arc">
              <a:avLst>
                <a:gd name="adj1" fmla="val 2424280"/>
                <a:gd name="adj2" fmla="val 16189426"/>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TextBox 23">
              <a:extLst>
                <a:ext uri="{FF2B5EF4-FFF2-40B4-BE49-F238E27FC236}">
                  <a16:creationId xmlns:a16="http://schemas.microsoft.com/office/drawing/2014/main" id="{B48D0307-4ACC-4FF9-A2BB-2CE39F3E3726}"/>
                </a:ext>
              </a:extLst>
            </p:cNvPr>
            <p:cNvSpPr txBox="1"/>
            <p:nvPr/>
          </p:nvSpPr>
          <p:spPr>
            <a:xfrm>
              <a:off x="7264754" y="2259774"/>
              <a:ext cx="92204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621</a:t>
              </a:r>
            </a:p>
          </p:txBody>
        </p:sp>
        <p:sp>
          <p:nvSpPr>
            <p:cNvPr id="29" name="TextBox 28">
              <a:extLst>
                <a:ext uri="{FF2B5EF4-FFF2-40B4-BE49-F238E27FC236}">
                  <a16:creationId xmlns:a16="http://schemas.microsoft.com/office/drawing/2014/main" id="{50298D4A-99E1-4A08-B595-4917685DDCEF}"/>
                </a:ext>
              </a:extLst>
            </p:cNvPr>
            <p:cNvSpPr txBox="1"/>
            <p:nvPr/>
          </p:nvSpPr>
          <p:spPr>
            <a:xfrm>
              <a:off x="5375289" y="4179296"/>
              <a:ext cx="1441421"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1,026</a:t>
              </a:r>
            </a:p>
          </p:txBody>
        </p:sp>
        <p:sp>
          <p:nvSpPr>
            <p:cNvPr id="30" name="TextBox 29">
              <a:extLst>
                <a:ext uri="{FF2B5EF4-FFF2-40B4-BE49-F238E27FC236}">
                  <a16:creationId xmlns:a16="http://schemas.microsoft.com/office/drawing/2014/main" id="{5DD0500B-A283-4B98-89D4-F019CB62BBC4}"/>
                </a:ext>
              </a:extLst>
            </p:cNvPr>
            <p:cNvSpPr txBox="1"/>
            <p:nvPr/>
          </p:nvSpPr>
          <p:spPr>
            <a:xfrm>
              <a:off x="7391031" y="2876493"/>
              <a:ext cx="694422" cy="400110"/>
            </a:xfrm>
            <a:prstGeom prst="rect">
              <a:avLst/>
            </a:prstGeom>
            <a:noFill/>
          </p:spPr>
          <p:txBody>
            <a:bodyPr wrap="none" rtlCol="0">
              <a:spAutoFit/>
            </a:bodyPr>
            <a:lstStyle/>
            <a:p>
              <a:pPr algn="ctr"/>
              <a:r>
                <a:rPr lang="en-US" sz="2000" b="1" dirty="0">
                  <a:solidFill>
                    <a:srgbClr val="385723"/>
                  </a:solidFill>
                  <a:latin typeface="Century Gothic" panose="020B0502020202020204" pitchFamily="34" charset="0"/>
                </a:rPr>
                <a:t>37%</a:t>
              </a:r>
            </a:p>
          </p:txBody>
        </p:sp>
        <p:sp>
          <p:nvSpPr>
            <p:cNvPr id="31" name="TextBox 30">
              <a:extLst>
                <a:ext uri="{FF2B5EF4-FFF2-40B4-BE49-F238E27FC236}">
                  <a16:creationId xmlns:a16="http://schemas.microsoft.com/office/drawing/2014/main" id="{5C026132-7A06-46C0-8C05-A0C322EFB543}"/>
                </a:ext>
              </a:extLst>
            </p:cNvPr>
            <p:cNvSpPr txBox="1"/>
            <p:nvPr/>
          </p:nvSpPr>
          <p:spPr>
            <a:xfrm>
              <a:off x="5808202" y="4838232"/>
              <a:ext cx="694422" cy="400110"/>
            </a:xfrm>
            <a:prstGeom prst="rect">
              <a:avLst/>
            </a:prstGeom>
            <a:noFill/>
          </p:spPr>
          <p:txBody>
            <a:bodyPr wrap="none" rtlCol="0">
              <a:spAutoFit/>
            </a:bodyPr>
            <a:lstStyle/>
            <a:p>
              <a:pPr algn="ctr"/>
              <a:r>
                <a:rPr lang="en-US" sz="2000" b="1" dirty="0">
                  <a:solidFill>
                    <a:srgbClr val="E2F0D9"/>
                  </a:solidFill>
                  <a:latin typeface="Century Gothic" panose="020B0502020202020204" pitchFamily="34" charset="0"/>
                </a:rPr>
                <a:t>63%</a:t>
              </a:r>
            </a:p>
          </p:txBody>
        </p:sp>
      </p:grpSp>
      <p:sp>
        <p:nvSpPr>
          <p:cNvPr id="21" name="TextBox 20"/>
          <p:cNvSpPr txBox="1"/>
          <p:nvPr/>
        </p:nvSpPr>
        <p:spPr>
          <a:xfrm>
            <a:off x="10099937" y="556996"/>
            <a:ext cx="1781257" cy="1200329"/>
          </a:xfrm>
          <a:prstGeom prst="rect">
            <a:avLst/>
          </a:prstGeom>
          <a:noFill/>
        </p:spPr>
        <p:txBody>
          <a:bodyPr wrap="none" rtlCol="0">
            <a:spAutoFit/>
          </a:bodyPr>
          <a:lstStyle/>
          <a:p>
            <a:pPr algn="ctr"/>
            <a:r>
              <a:rPr lang="en-US" sz="2400" b="1" dirty="0">
                <a:solidFill>
                  <a:srgbClr val="548235"/>
                </a:solidFill>
                <a:latin typeface="Century Gothic" panose="020B0502020202020204" pitchFamily="34" charset="0"/>
              </a:rPr>
              <a:t>Unearthed</a:t>
            </a:r>
          </a:p>
          <a:p>
            <a:pPr algn="ctr"/>
            <a:r>
              <a:rPr lang="en-US" sz="2400" b="1" dirty="0">
                <a:solidFill>
                  <a:srgbClr val="548235"/>
                </a:solidFill>
                <a:latin typeface="Century Gothic" panose="020B0502020202020204" pitchFamily="34" charset="0"/>
              </a:rPr>
              <a:t>18-34</a:t>
            </a:r>
          </a:p>
          <a:p>
            <a:pPr algn="ctr"/>
            <a:r>
              <a:rPr lang="en-US" sz="2400" b="1" dirty="0">
                <a:solidFill>
                  <a:srgbClr val="548235"/>
                </a:solidFill>
                <a:latin typeface="Century Gothic" panose="020B0502020202020204" pitchFamily="34" charset="0"/>
              </a:rPr>
              <a:t>2,550</a:t>
            </a:r>
          </a:p>
        </p:txBody>
      </p:sp>
      <p:grpSp>
        <p:nvGrpSpPr>
          <p:cNvPr id="8" name="Group 7"/>
          <p:cNvGrpSpPr/>
          <p:nvPr/>
        </p:nvGrpSpPr>
        <p:grpSpPr>
          <a:xfrm>
            <a:off x="1874370" y="-773830"/>
            <a:ext cx="8442606" cy="8441952"/>
            <a:chOff x="1874370" y="-773830"/>
            <a:chExt cx="8442606" cy="8441952"/>
          </a:xfrm>
        </p:grpSpPr>
        <p:sp>
          <p:nvSpPr>
            <p:cNvPr id="17" name="Oval 16"/>
            <p:cNvSpPr/>
            <p:nvPr/>
          </p:nvSpPr>
          <p:spPr>
            <a:xfrm>
              <a:off x="1875024" y="-773830"/>
              <a:ext cx="8441952" cy="8441952"/>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Arc 4"/>
            <p:cNvSpPr/>
            <p:nvPr/>
          </p:nvSpPr>
          <p:spPr>
            <a:xfrm>
              <a:off x="1874370" y="-773830"/>
              <a:ext cx="8420094" cy="8419460"/>
            </a:xfrm>
            <a:prstGeom prst="arc">
              <a:avLst>
                <a:gd name="adj1" fmla="val 3673201"/>
                <a:gd name="adj2" fmla="val 16186763"/>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TextBox 24"/>
            <p:cNvSpPr txBox="1"/>
            <p:nvPr/>
          </p:nvSpPr>
          <p:spPr>
            <a:xfrm>
              <a:off x="3981763" y="4248746"/>
              <a:ext cx="1441421"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1,478</a:t>
              </a:r>
            </a:p>
          </p:txBody>
        </p:sp>
        <p:sp>
          <p:nvSpPr>
            <p:cNvPr id="26" name="TextBox 25"/>
            <p:cNvSpPr txBox="1"/>
            <p:nvPr/>
          </p:nvSpPr>
          <p:spPr>
            <a:xfrm>
              <a:off x="7410215" y="2252912"/>
              <a:ext cx="92204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1,072</a:t>
              </a:r>
            </a:p>
          </p:txBody>
        </p:sp>
      </p:grpSp>
      <p:sp>
        <p:nvSpPr>
          <p:cNvPr id="27" name="TextBox 26"/>
          <p:cNvSpPr txBox="1"/>
          <p:nvPr/>
        </p:nvSpPr>
        <p:spPr>
          <a:xfrm>
            <a:off x="7524027" y="2925965"/>
            <a:ext cx="694422" cy="400110"/>
          </a:xfrm>
          <a:prstGeom prst="rect">
            <a:avLst/>
          </a:prstGeom>
          <a:noFill/>
        </p:spPr>
        <p:txBody>
          <a:bodyPr wrap="none" rtlCol="0">
            <a:spAutoFit/>
          </a:bodyPr>
          <a:lstStyle/>
          <a:p>
            <a:pPr algn="ctr"/>
            <a:r>
              <a:rPr lang="en-US" sz="2000" b="1" dirty="0">
                <a:solidFill>
                  <a:srgbClr val="385723"/>
                </a:solidFill>
                <a:latin typeface="Century Gothic" panose="020B0502020202020204" pitchFamily="34" charset="0"/>
              </a:rPr>
              <a:t>42%</a:t>
            </a:r>
          </a:p>
        </p:txBody>
      </p:sp>
      <p:sp>
        <p:nvSpPr>
          <p:cNvPr id="28" name="TextBox 27"/>
          <p:cNvSpPr txBox="1"/>
          <p:nvPr/>
        </p:nvSpPr>
        <p:spPr>
          <a:xfrm>
            <a:off x="4392216" y="4905350"/>
            <a:ext cx="694422" cy="400110"/>
          </a:xfrm>
          <a:prstGeom prst="rect">
            <a:avLst/>
          </a:prstGeom>
          <a:noFill/>
        </p:spPr>
        <p:txBody>
          <a:bodyPr wrap="none" rtlCol="0">
            <a:spAutoFit/>
          </a:bodyPr>
          <a:lstStyle/>
          <a:p>
            <a:pPr algn="ctr"/>
            <a:r>
              <a:rPr lang="en-US" sz="2000" b="1" dirty="0">
                <a:solidFill>
                  <a:srgbClr val="E2F0D9"/>
                </a:solidFill>
                <a:latin typeface="Century Gothic" panose="020B0502020202020204" pitchFamily="34" charset="0"/>
              </a:rPr>
              <a:t>58%</a:t>
            </a:r>
          </a:p>
        </p:txBody>
      </p:sp>
      <p:sp>
        <p:nvSpPr>
          <p:cNvPr id="18" name="TextBox 17"/>
          <p:cNvSpPr txBox="1"/>
          <p:nvPr/>
        </p:nvSpPr>
        <p:spPr>
          <a:xfrm>
            <a:off x="10240857" y="1644681"/>
            <a:ext cx="1854199" cy="646331"/>
          </a:xfrm>
          <a:prstGeom prst="rect">
            <a:avLst/>
          </a:prstGeom>
          <a:noFill/>
        </p:spPr>
        <p:txBody>
          <a:bodyPr wrap="square" rtlCol="0">
            <a:spAutoFit/>
          </a:bodyPr>
          <a:lstStyle/>
          <a:p>
            <a:pPr algn="ctr"/>
            <a:r>
              <a:rPr lang="en-US" b="1" dirty="0">
                <a:solidFill>
                  <a:srgbClr val="548235"/>
                </a:solidFill>
                <a:latin typeface="Century Gothic" panose="020B0502020202020204" pitchFamily="34" charset="0"/>
              </a:rPr>
              <a:t>55% more than Adults 18+</a:t>
            </a:r>
          </a:p>
        </p:txBody>
      </p:sp>
      <p:pic>
        <p:nvPicPr>
          <p:cNvPr id="111" name="Picture 110">
            <a:extLst>
              <a:ext uri="{FF2B5EF4-FFF2-40B4-BE49-F238E27FC236}">
                <a16:creationId xmlns:a16="http://schemas.microsoft.com/office/drawing/2014/main" id="{4310F39F-2C7A-40D1-9829-847BF8BD62B0}"/>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21620377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nodeType="withEffect">
                                      <p:stCondLst>
                                        <p:cond delay="50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1000"/>
                                            <p:tgtEl>
                                              <p:spTgt spid="8"/>
                                            </p:tgtEl>
                                          </p:cBhvr>
                                        </p:animEffect>
                                      </p:childTnLst>
                                    </p:cTn>
                                  </p:par>
                                </p:childTnLst>
                              </p:cTn>
                            </p:par>
                            <p:par>
                              <p:cTn id="11" fill="hold">
                                <p:stCondLst>
                                  <p:cond delay="1500"/>
                                </p:stCondLst>
                                <p:childTnLst>
                                  <p:par>
                                    <p:cTn id="12" presetID="10" presetClass="exit" presetSubtype="0" fill="hold" nodeType="afterEffect">
                                      <p:stCondLst>
                                        <p:cond delay="0"/>
                                      </p:stCondLst>
                                      <p:childTnLst>
                                        <p:animEffect transition="out" filter="fade">
                                          <p:cBhvr>
                                            <p:cTn id="13" dur="1000"/>
                                            <p:tgtEl>
                                              <p:spTgt spid="20"/>
                                            </p:tgtEl>
                                          </p:cBhvr>
                                        </p:animEffect>
                                        <p:set>
                                          <p:cBhvr>
                                            <p:cTn id="14" dur="1" fill="hold">
                                              <p:stCondLst>
                                                <p:cond delay="999"/>
                                              </p:stCondLst>
                                            </p:cTn>
                                            <p:tgtEl>
                                              <p:spTgt spid="20"/>
                                            </p:tgtEl>
                                            <p:attrNameLst>
                                              <p:attrName>style.visibility</p:attrName>
                                            </p:attrNameLst>
                                          </p:cBhvr>
                                          <p:to>
                                            <p:strVal val="hidden"/>
                                          </p:to>
                                        </p:set>
                                      </p:childTnLst>
                                    </p:cTn>
                                  </p:par>
                                </p:childTnLst>
                              </p:cTn>
                            </p:par>
                            <p:par>
                              <p:cTn id="15" fill="hold">
                                <p:stCondLst>
                                  <p:cond delay="2500"/>
                                </p:stCondLst>
                                <p:childTnLst>
                                  <p:par>
                                    <p:cTn id="16" presetID="2" presetClass="entr" presetSubtype="2" fill="hold" grpId="0" nodeType="afterEffect" p14:presetBounceEnd="65000">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14:bounceEnd="65000">
                                          <p:cBhvr additive="base">
                                            <p:cTn id="18" dur="1000" fill="hold"/>
                                            <p:tgtEl>
                                              <p:spTgt spid="27"/>
                                            </p:tgtEl>
                                            <p:attrNameLst>
                                              <p:attrName>ppt_x</p:attrName>
                                            </p:attrNameLst>
                                          </p:cBhvr>
                                          <p:tavLst>
                                            <p:tav tm="0">
                                              <p:val>
                                                <p:strVal val="1+#ppt_w/2"/>
                                              </p:val>
                                            </p:tav>
                                            <p:tav tm="100000">
                                              <p:val>
                                                <p:strVal val="#ppt_x"/>
                                              </p:val>
                                            </p:tav>
                                          </p:tavLst>
                                        </p:anim>
                                        <p:anim calcmode="lin" valueType="num" p14:bounceEnd="65000">
                                          <p:cBhvr additive="base">
                                            <p:cTn id="19" dur="1000" fill="hold"/>
                                            <p:tgtEl>
                                              <p:spTgt spid="27"/>
                                            </p:tgtEl>
                                            <p:attrNameLst>
                                              <p:attrName>ppt_y</p:attrName>
                                            </p:attrNameLst>
                                          </p:cBhvr>
                                          <p:tavLst>
                                            <p:tav tm="0">
                                              <p:val>
                                                <p:strVal val="#ppt_y"/>
                                              </p:val>
                                            </p:tav>
                                            <p:tav tm="100000">
                                              <p:val>
                                                <p:strVal val="#ppt_y"/>
                                              </p:val>
                                            </p:tav>
                                          </p:tavLst>
                                        </p:anim>
                                      </p:childTnLst>
                                    </p:cTn>
                                  </p:par>
                                </p:childTnLst>
                              </p:cTn>
                            </p:par>
                            <p:par>
                              <p:cTn id="20" fill="hold">
                                <p:stCondLst>
                                  <p:cond delay="3500"/>
                                </p:stCondLst>
                                <p:childTnLst>
                                  <p:par>
                                    <p:cTn id="21" presetID="2" presetClass="entr" presetSubtype="2" fill="hold" grpId="0" nodeType="afterEffect" p14:presetBounceEnd="65000">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14:bounceEnd="65000">
                                          <p:cBhvr additive="base">
                                            <p:cTn id="23" dur="1000" fill="hold"/>
                                            <p:tgtEl>
                                              <p:spTgt spid="28"/>
                                            </p:tgtEl>
                                            <p:attrNameLst>
                                              <p:attrName>ppt_x</p:attrName>
                                            </p:attrNameLst>
                                          </p:cBhvr>
                                          <p:tavLst>
                                            <p:tav tm="0">
                                              <p:val>
                                                <p:strVal val="1+#ppt_w/2"/>
                                              </p:val>
                                            </p:tav>
                                            <p:tav tm="100000">
                                              <p:val>
                                                <p:strVal val="#ppt_x"/>
                                              </p:val>
                                            </p:tav>
                                          </p:tavLst>
                                        </p:anim>
                                        <p:anim calcmode="lin" valueType="num" p14:bounceEnd="65000">
                                          <p:cBhvr additive="base">
                                            <p:cTn id="24" dur="1000" fill="hold"/>
                                            <p:tgtEl>
                                              <p:spTgt spid="28"/>
                                            </p:tgtEl>
                                            <p:attrNameLst>
                                              <p:attrName>ppt_y</p:attrName>
                                            </p:attrNameLst>
                                          </p:cBhvr>
                                          <p:tavLst>
                                            <p:tav tm="0">
                                              <p:val>
                                                <p:strVal val="#ppt_y"/>
                                              </p:val>
                                            </p:tav>
                                            <p:tav tm="100000">
                                              <p:val>
                                                <p:strVal val="#ppt_y"/>
                                              </p:val>
                                            </p:tav>
                                          </p:tavLst>
                                        </p:anim>
                                      </p:childTnLst>
                                    </p:cTn>
                                  </p:par>
                                </p:childTnLst>
                              </p:cTn>
                            </p:par>
                            <p:par>
                              <p:cTn id="25" fill="hold">
                                <p:stCondLst>
                                  <p:cond delay="4500"/>
                                </p:stCondLst>
                                <p:childTnLst>
                                  <p:par>
                                    <p:cTn id="26" presetID="10" presetClass="entr" presetSubtype="0"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7" grpId="0"/>
          <p:bldP spid="28" grpId="0"/>
          <p:bldP spid="1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nodeType="withEffect">
                                      <p:stCondLst>
                                        <p:cond delay="50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1000"/>
                                            <p:tgtEl>
                                              <p:spTgt spid="8"/>
                                            </p:tgtEl>
                                          </p:cBhvr>
                                        </p:animEffect>
                                      </p:childTnLst>
                                    </p:cTn>
                                  </p:par>
                                </p:childTnLst>
                              </p:cTn>
                            </p:par>
                            <p:par>
                              <p:cTn id="11" fill="hold">
                                <p:stCondLst>
                                  <p:cond delay="1500"/>
                                </p:stCondLst>
                                <p:childTnLst>
                                  <p:par>
                                    <p:cTn id="12" presetID="10" presetClass="exit" presetSubtype="0" fill="hold" nodeType="afterEffect">
                                      <p:stCondLst>
                                        <p:cond delay="0"/>
                                      </p:stCondLst>
                                      <p:childTnLst>
                                        <p:animEffect transition="out" filter="fade">
                                          <p:cBhvr>
                                            <p:cTn id="13" dur="1000"/>
                                            <p:tgtEl>
                                              <p:spTgt spid="20"/>
                                            </p:tgtEl>
                                          </p:cBhvr>
                                        </p:animEffect>
                                        <p:set>
                                          <p:cBhvr>
                                            <p:cTn id="14" dur="1" fill="hold">
                                              <p:stCondLst>
                                                <p:cond delay="999"/>
                                              </p:stCondLst>
                                            </p:cTn>
                                            <p:tgtEl>
                                              <p:spTgt spid="20"/>
                                            </p:tgtEl>
                                            <p:attrNameLst>
                                              <p:attrName>style.visibility</p:attrName>
                                            </p:attrNameLst>
                                          </p:cBhvr>
                                          <p:to>
                                            <p:strVal val="hidden"/>
                                          </p:to>
                                        </p:set>
                                      </p:childTnLst>
                                    </p:cTn>
                                  </p:par>
                                </p:childTnLst>
                              </p:cTn>
                            </p:par>
                            <p:par>
                              <p:cTn id="15" fill="hold">
                                <p:stCondLst>
                                  <p:cond delay="2500"/>
                                </p:stCondLst>
                                <p:childTnLst>
                                  <p:par>
                                    <p:cTn id="16" presetID="2" presetClass="entr" presetSubtype="2" fill="hold" grpId="0" nodeType="after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additive="base">
                                            <p:cTn id="18" dur="1000" fill="hold"/>
                                            <p:tgtEl>
                                              <p:spTgt spid="27"/>
                                            </p:tgtEl>
                                            <p:attrNameLst>
                                              <p:attrName>ppt_x</p:attrName>
                                            </p:attrNameLst>
                                          </p:cBhvr>
                                          <p:tavLst>
                                            <p:tav tm="0">
                                              <p:val>
                                                <p:strVal val="1+#ppt_w/2"/>
                                              </p:val>
                                            </p:tav>
                                            <p:tav tm="100000">
                                              <p:val>
                                                <p:strVal val="#ppt_x"/>
                                              </p:val>
                                            </p:tav>
                                          </p:tavLst>
                                        </p:anim>
                                        <p:anim calcmode="lin" valueType="num">
                                          <p:cBhvr additive="base">
                                            <p:cTn id="19" dur="1000" fill="hold"/>
                                            <p:tgtEl>
                                              <p:spTgt spid="27"/>
                                            </p:tgtEl>
                                            <p:attrNameLst>
                                              <p:attrName>ppt_y</p:attrName>
                                            </p:attrNameLst>
                                          </p:cBhvr>
                                          <p:tavLst>
                                            <p:tav tm="0">
                                              <p:val>
                                                <p:strVal val="#ppt_y"/>
                                              </p:val>
                                            </p:tav>
                                            <p:tav tm="100000">
                                              <p:val>
                                                <p:strVal val="#ppt_y"/>
                                              </p:val>
                                            </p:tav>
                                          </p:tavLst>
                                        </p:anim>
                                      </p:childTnLst>
                                    </p:cTn>
                                  </p:par>
                                </p:childTnLst>
                              </p:cTn>
                            </p:par>
                            <p:par>
                              <p:cTn id="20" fill="hold">
                                <p:stCondLst>
                                  <p:cond delay="3500"/>
                                </p:stCondLst>
                                <p:childTnLst>
                                  <p:par>
                                    <p:cTn id="21" presetID="2" presetClass="entr" presetSubtype="2" fill="hold" grpId="0"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1000" fill="hold"/>
                                            <p:tgtEl>
                                              <p:spTgt spid="28"/>
                                            </p:tgtEl>
                                            <p:attrNameLst>
                                              <p:attrName>ppt_x</p:attrName>
                                            </p:attrNameLst>
                                          </p:cBhvr>
                                          <p:tavLst>
                                            <p:tav tm="0">
                                              <p:val>
                                                <p:strVal val="1+#ppt_w/2"/>
                                              </p:val>
                                            </p:tav>
                                            <p:tav tm="100000">
                                              <p:val>
                                                <p:strVal val="#ppt_x"/>
                                              </p:val>
                                            </p:tav>
                                          </p:tavLst>
                                        </p:anim>
                                        <p:anim calcmode="lin" valueType="num">
                                          <p:cBhvr additive="base">
                                            <p:cTn id="24" dur="1000" fill="hold"/>
                                            <p:tgtEl>
                                              <p:spTgt spid="28"/>
                                            </p:tgtEl>
                                            <p:attrNameLst>
                                              <p:attrName>ppt_y</p:attrName>
                                            </p:attrNameLst>
                                          </p:cBhvr>
                                          <p:tavLst>
                                            <p:tav tm="0">
                                              <p:val>
                                                <p:strVal val="#ppt_y"/>
                                              </p:val>
                                            </p:tav>
                                            <p:tav tm="100000">
                                              <p:val>
                                                <p:strVal val="#ppt_y"/>
                                              </p:val>
                                            </p:tav>
                                          </p:tavLst>
                                        </p:anim>
                                      </p:childTnLst>
                                    </p:cTn>
                                  </p:par>
                                </p:childTnLst>
                              </p:cTn>
                            </p:par>
                            <p:par>
                              <p:cTn id="25" fill="hold">
                                <p:stCondLst>
                                  <p:cond delay="4500"/>
                                </p:stCondLst>
                                <p:childTnLst>
                                  <p:par>
                                    <p:cTn id="26" presetID="10" presetClass="entr" presetSubtype="0"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7" grpId="0"/>
          <p:bldP spid="28" grpId="0"/>
          <p:bldP spid="18" grpId="0"/>
        </p:bldLst>
      </p:timing>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grpSp>
        <p:nvGrpSpPr>
          <p:cNvPr id="12" name="Group 11"/>
          <p:cNvGrpSpPr/>
          <p:nvPr/>
        </p:nvGrpSpPr>
        <p:grpSpPr>
          <a:xfrm>
            <a:off x="6327664" y="3366198"/>
            <a:ext cx="3500739" cy="2903226"/>
            <a:chOff x="6327664" y="3366198"/>
            <a:chExt cx="3500739" cy="2903226"/>
          </a:xfrm>
        </p:grpSpPr>
        <p:sp>
          <p:nvSpPr>
            <p:cNvPr id="123" name="Rectangle 122"/>
            <p:cNvSpPr/>
            <p:nvPr/>
          </p:nvSpPr>
          <p:spPr>
            <a:xfrm>
              <a:off x="6327664" y="3366198"/>
              <a:ext cx="3500739" cy="2903226"/>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p:cNvSpPr txBox="1"/>
            <p:nvPr/>
          </p:nvSpPr>
          <p:spPr>
            <a:xfrm>
              <a:off x="7383548" y="5872377"/>
              <a:ext cx="1483098" cy="253916"/>
            </a:xfrm>
            <a:prstGeom prst="rect">
              <a:avLst/>
            </a:prstGeom>
            <a:noFill/>
          </p:spPr>
          <p:txBody>
            <a:bodyPr wrap="none" rtlCol="0">
              <a:spAutoFit/>
            </a:bodyPr>
            <a:lstStyle/>
            <a:p>
              <a:pPr algn="ctr"/>
              <a:r>
                <a:rPr lang="en-US" sz="1050" baseline="30000" dirty="0">
                  <a:solidFill>
                    <a:schemeClr val="tx1">
                      <a:lumMod val="75000"/>
                      <a:lumOff val="25000"/>
                    </a:schemeClr>
                  </a:solidFill>
                </a:rPr>
                <a:t>comScore July 2017, PHD Estimates</a:t>
              </a:r>
              <a:endParaRPr lang="en-US" sz="1050" dirty="0">
                <a:solidFill>
                  <a:schemeClr val="tx1">
                    <a:lumMod val="75000"/>
                    <a:lumOff val="25000"/>
                  </a:schemeClr>
                </a:solidFill>
              </a:endParaRPr>
            </a:p>
          </p:txBody>
        </p:sp>
      </p:grpSp>
      <p:sp>
        <p:nvSpPr>
          <p:cNvPr id="124" name="TextBox 123"/>
          <p:cNvSpPr txBox="1"/>
          <p:nvPr/>
        </p:nvSpPr>
        <p:spPr>
          <a:xfrm>
            <a:off x="6907380" y="3656821"/>
            <a:ext cx="2517268" cy="738664"/>
          </a:xfrm>
          <a:prstGeom prst="rect">
            <a:avLst/>
          </a:prstGeom>
          <a:noFill/>
          <a:ln w="3175">
            <a:noFill/>
          </a:ln>
        </p:spPr>
        <p:txBody>
          <a:bodyPr wrap="square" rtlCol="0">
            <a:spAutoFit/>
          </a:bodyPr>
          <a:lstStyle/>
          <a:p>
            <a:pPr algn="ctr"/>
            <a:r>
              <a:rPr lang="en-US" sz="1400" dirty="0">
                <a:solidFill>
                  <a:srgbClr val="548235"/>
                </a:solidFill>
                <a:latin typeface="Century Gothic" panose="020B0502020202020204" pitchFamily="34" charset="0"/>
              </a:rPr>
              <a:t>French Adult 18+ </a:t>
            </a:r>
            <a:r>
              <a:rPr lang="en-US" sz="1400" b="1" u="sng" dirty="0">
                <a:solidFill>
                  <a:srgbClr val="548235"/>
                </a:solidFill>
                <a:latin typeface="Century Gothic" panose="020B0502020202020204" pitchFamily="34" charset="0"/>
              </a:rPr>
              <a:t>2017</a:t>
            </a:r>
            <a:r>
              <a:rPr lang="en-US" sz="1400" baseline="30000" dirty="0">
                <a:solidFill>
                  <a:srgbClr val="548235"/>
                </a:solidFill>
                <a:latin typeface="Century Gothic" panose="020B0502020202020204" pitchFamily="34" charset="0"/>
              </a:rPr>
              <a:t> 1 </a:t>
            </a:r>
            <a:r>
              <a:rPr lang="en-US" sz="1400" dirty="0">
                <a:solidFill>
                  <a:srgbClr val="548235"/>
                </a:solidFill>
                <a:latin typeface="Century Gothic" panose="020B0502020202020204" pitchFamily="34" charset="0"/>
              </a:rPr>
              <a:t>Weekly Reach/Minutes</a:t>
            </a:r>
          </a:p>
          <a:p>
            <a:pPr algn="ctr"/>
            <a:r>
              <a:rPr lang="en-US" sz="1400" b="1" dirty="0">
                <a:solidFill>
                  <a:srgbClr val="548235"/>
                </a:solidFill>
                <a:latin typeface="Century Gothic" panose="020B0502020202020204" pitchFamily="34" charset="0"/>
              </a:rPr>
              <a:t>UNEARTHED INTERNET</a:t>
            </a:r>
          </a:p>
        </p:txBody>
      </p:sp>
      <p:sp>
        <p:nvSpPr>
          <p:cNvPr id="167" name="TextBox 166"/>
          <p:cNvSpPr txBox="1"/>
          <p:nvPr/>
        </p:nvSpPr>
        <p:spPr>
          <a:xfrm>
            <a:off x="8269686" y="4458750"/>
            <a:ext cx="1202346" cy="823302"/>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98%  1,638</a:t>
            </a:r>
          </a:p>
          <a:p>
            <a:pPr algn="r">
              <a:lnSpc>
                <a:spcPts val="1900"/>
              </a:lnSpc>
            </a:pPr>
            <a:r>
              <a:rPr lang="en-US" sz="1400" dirty="0">
                <a:solidFill>
                  <a:srgbClr val="548235"/>
                </a:solidFill>
                <a:latin typeface="Century Gothic" panose="020B0502020202020204" pitchFamily="34" charset="0"/>
              </a:rPr>
              <a:t>92%  1,026</a:t>
            </a:r>
          </a:p>
          <a:p>
            <a:pPr algn="r">
              <a:lnSpc>
                <a:spcPts val="1900"/>
              </a:lnSpc>
            </a:pPr>
            <a:r>
              <a:rPr lang="en-US" sz="1400" dirty="0">
                <a:solidFill>
                  <a:srgbClr val="548235"/>
                </a:solidFill>
                <a:latin typeface="Century Gothic" panose="020B0502020202020204" pitchFamily="34" charset="0"/>
              </a:rPr>
              <a:t>90%     612</a:t>
            </a:r>
          </a:p>
        </p:txBody>
      </p:sp>
      <p:sp>
        <p:nvSpPr>
          <p:cNvPr id="168" name="TextBox 167"/>
          <p:cNvSpPr txBox="1"/>
          <p:nvPr/>
        </p:nvSpPr>
        <p:spPr>
          <a:xfrm>
            <a:off x="6234585" y="4458750"/>
            <a:ext cx="1708025" cy="823302"/>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UNEARTHED</a:t>
            </a:r>
          </a:p>
          <a:p>
            <a:pPr algn="r">
              <a:lnSpc>
                <a:spcPts val="1900"/>
              </a:lnSpc>
            </a:pPr>
            <a:r>
              <a:rPr lang="en-US" sz="1400" dirty="0">
                <a:solidFill>
                  <a:srgbClr val="548235"/>
                </a:solidFill>
                <a:latin typeface="Century Gothic" panose="020B0502020202020204" pitchFamily="34" charset="0"/>
              </a:rPr>
              <a:t>NON-VIDEO</a:t>
            </a:r>
          </a:p>
          <a:p>
            <a:pPr algn="r">
              <a:lnSpc>
                <a:spcPts val="1900"/>
              </a:lnSpc>
            </a:pPr>
            <a:r>
              <a:rPr lang="en-US" sz="1400" dirty="0">
                <a:solidFill>
                  <a:srgbClr val="548235"/>
                </a:solidFill>
                <a:latin typeface="Century Gothic" panose="020B0502020202020204" pitchFamily="34" charset="0"/>
              </a:rPr>
              <a:t>VIDEO</a:t>
            </a:r>
          </a:p>
        </p:txBody>
      </p:sp>
      <p:pic>
        <p:nvPicPr>
          <p:cNvPr id="194" name="Picture 193"/>
          <p:cNvPicPr>
            <a:picLocks noChangeAspect="1"/>
          </p:cNvPicPr>
          <p:nvPr/>
        </p:nvPicPr>
        <p:blipFill>
          <a:blip r:embed="rId3"/>
          <a:stretch>
            <a:fillRect/>
          </a:stretch>
        </p:blipFill>
        <p:spPr>
          <a:xfrm>
            <a:off x="7955620" y="4697784"/>
            <a:ext cx="454376" cy="313744"/>
          </a:xfrm>
          <a:prstGeom prst="rect">
            <a:avLst/>
          </a:prstGeom>
        </p:spPr>
      </p:pic>
      <p:pic>
        <p:nvPicPr>
          <p:cNvPr id="195" name="Picture 194"/>
          <p:cNvPicPr>
            <a:picLocks noChangeAspect="1"/>
          </p:cNvPicPr>
          <p:nvPr/>
        </p:nvPicPr>
        <p:blipFill>
          <a:blip r:embed="rId4"/>
          <a:stretch>
            <a:fillRect/>
          </a:stretch>
        </p:blipFill>
        <p:spPr>
          <a:xfrm>
            <a:off x="7966440" y="4956752"/>
            <a:ext cx="432736" cy="389474"/>
          </a:xfrm>
          <a:prstGeom prst="rect">
            <a:avLst/>
          </a:prstGeom>
        </p:spPr>
      </p:pic>
      <p:pic>
        <p:nvPicPr>
          <p:cNvPr id="196" name="Picture 195"/>
          <p:cNvPicPr>
            <a:picLocks noChangeAspect="1"/>
          </p:cNvPicPr>
          <p:nvPr/>
        </p:nvPicPr>
        <p:blipFill>
          <a:blip r:embed="rId5"/>
          <a:stretch>
            <a:fillRect/>
          </a:stretch>
        </p:blipFill>
        <p:spPr>
          <a:xfrm>
            <a:off x="7998893" y="4402949"/>
            <a:ext cx="367830" cy="389478"/>
          </a:xfrm>
          <a:prstGeom prst="rect">
            <a:avLst/>
          </a:prstGeom>
        </p:spPr>
      </p:pic>
      <p:pic>
        <p:nvPicPr>
          <p:cNvPr id="201" name="Picture 200"/>
          <p:cNvPicPr>
            <a:picLocks noChangeAspect="1"/>
          </p:cNvPicPr>
          <p:nvPr/>
        </p:nvPicPr>
        <p:blipFill>
          <a:blip r:embed="rId3"/>
          <a:stretch>
            <a:fillRect/>
          </a:stretch>
        </p:blipFill>
        <p:spPr>
          <a:xfrm>
            <a:off x="4207504" y="819553"/>
            <a:ext cx="566762" cy="391346"/>
          </a:xfrm>
          <a:prstGeom prst="rect">
            <a:avLst/>
          </a:prstGeom>
        </p:spPr>
      </p:pic>
      <p:pic>
        <p:nvPicPr>
          <p:cNvPr id="202" name="Picture 201"/>
          <p:cNvPicPr>
            <a:picLocks noChangeAspect="1"/>
          </p:cNvPicPr>
          <p:nvPr/>
        </p:nvPicPr>
        <p:blipFill>
          <a:blip r:embed="rId4"/>
          <a:stretch>
            <a:fillRect/>
          </a:stretch>
        </p:blipFill>
        <p:spPr>
          <a:xfrm>
            <a:off x="2635657" y="1028310"/>
            <a:ext cx="539772" cy="485806"/>
          </a:xfrm>
          <a:prstGeom prst="rect">
            <a:avLst/>
          </a:prstGeom>
        </p:spPr>
      </p:pic>
      <p:pic>
        <p:nvPicPr>
          <p:cNvPr id="203" name="Picture 202"/>
          <p:cNvPicPr>
            <a:picLocks noChangeAspect="1"/>
          </p:cNvPicPr>
          <p:nvPr/>
        </p:nvPicPr>
        <p:blipFill>
          <a:blip r:embed="rId5"/>
          <a:stretch>
            <a:fillRect/>
          </a:stretch>
        </p:blipFill>
        <p:spPr>
          <a:xfrm>
            <a:off x="6559605" y="142479"/>
            <a:ext cx="458806" cy="485810"/>
          </a:xfrm>
          <a:prstGeom prst="rect">
            <a:avLst/>
          </a:prstGeom>
        </p:spPr>
      </p:pic>
      <p:pic>
        <p:nvPicPr>
          <p:cNvPr id="204" name="Picture 203"/>
          <p:cNvPicPr>
            <a:picLocks noChangeAspect="1"/>
          </p:cNvPicPr>
          <p:nvPr/>
        </p:nvPicPr>
        <p:blipFill rotWithShape="1">
          <a:blip r:embed="rId6"/>
          <a:srcRect l="7168" t="12457" r="4595" b="25073"/>
          <a:stretch/>
        </p:blipFill>
        <p:spPr>
          <a:xfrm>
            <a:off x="4387648" y="211553"/>
            <a:ext cx="349254" cy="352644"/>
          </a:xfrm>
          <a:prstGeom prst="ellipse">
            <a:avLst/>
          </a:prstGeom>
        </p:spPr>
      </p:pic>
    </p:spTree>
    <p:extLst>
      <p:ext uri="{BB962C8B-B14F-4D97-AF65-F5344CB8AC3E}">
        <p14:creationId xmlns:p14="http://schemas.microsoft.com/office/powerpoint/2010/main" val="182083965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0000">
                                      <p:stCondLst>
                                        <p:cond delay="500"/>
                                      </p:stCondLst>
                                      <p:childTnLst>
                                        <p:set>
                                          <p:cBhvr>
                                            <p:cTn id="6" dur="1" fill="hold">
                                              <p:stCondLst>
                                                <p:cond delay="0"/>
                                              </p:stCondLst>
                                            </p:cTn>
                                            <p:tgtEl>
                                              <p:spTgt spid="196"/>
                                            </p:tgtEl>
                                            <p:attrNameLst>
                                              <p:attrName>style.visibility</p:attrName>
                                            </p:attrNameLst>
                                          </p:cBhvr>
                                          <p:to>
                                            <p:strVal val="visible"/>
                                          </p:to>
                                        </p:set>
                                        <p:anim calcmode="lin" valueType="num" p14:bounceEnd="50000">
                                          <p:cBhvr additive="base">
                                            <p:cTn id="7" dur="1000" fill="hold"/>
                                            <p:tgtEl>
                                              <p:spTgt spid="196"/>
                                            </p:tgtEl>
                                            <p:attrNameLst>
                                              <p:attrName>ppt_x</p:attrName>
                                            </p:attrNameLst>
                                          </p:cBhvr>
                                          <p:tavLst>
                                            <p:tav tm="0">
                                              <p:val>
                                                <p:strVal val="#ppt_x"/>
                                              </p:val>
                                            </p:tav>
                                            <p:tav tm="100000">
                                              <p:val>
                                                <p:strVal val="#ppt_x"/>
                                              </p:val>
                                            </p:tav>
                                          </p:tavLst>
                                        </p:anim>
                                        <p:anim calcmode="lin" valueType="num" p14:bounceEnd="50000">
                                          <p:cBhvr additive="base">
                                            <p:cTn id="8" dur="1000" fill="hold"/>
                                            <p:tgtEl>
                                              <p:spTgt spid="196"/>
                                            </p:tgtEl>
                                            <p:attrNameLst>
                                              <p:attrName>ppt_y</p:attrName>
                                            </p:attrNameLst>
                                          </p:cBhvr>
                                          <p:tavLst>
                                            <p:tav tm="0">
                                              <p:val>
                                                <p:strVal val="1+#ppt_h/2"/>
                                              </p:val>
                                            </p:tav>
                                            <p:tav tm="100000">
                                              <p:val>
                                                <p:strVal val="#ppt_y"/>
                                              </p:val>
                                            </p:tav>
                                          </p:tavLst>
                                        </p:anim>
                                      </p:childTnLst>
                                    </p:cTn>
                                  </p:par>
                                </p:childTnLst>
                              </p:cTn>
                            </p:par>
                            <p:par>
                              <p:cTn id="9" fill="hold">
                                <p:stCondLst>
                                  <p:cond delay="1500"/>
                                </p:stCondLst>
                                <p:childTnLst>
                                  <p:par>
                                    <p:cTn id="10" presetID="63" presetClass="path" presetSubtype="0" accel="50000" fill="hold" nodeType="afterEffect" p14:presetBounceEnd="48000">
                                      <p:stCondLst>
                                        <p:cond delay="0"/>
                                      </p:stCondLst>
                                      <p:childTnLst>
                                        <p:animMotion origin="layout" path="M 1.25E-6 -1.48148E-6 L 0.18359 -0.00463 " pathEditMode="relative" rAng="0" ptsTypes="AA" p14:bounceEnd="48000">
                                          <p:cBhvr>
                                            <p:cTn id="11" dur="1000" fill="hold"/>
                                            <p:tgtEl>
                                              <p:spTgt spid="204"/>
                                            </p:tgtEl>
                                            <p:attrNameLst>
                                              <p:attrName>ppt_x</p:attrName>
                                              <p:attrName>ppt_y</p:attrName>
                                            </p:attrNameLst>
                                          </p:cBhvr>
                                          <p:rCtr x="9180" y="-231"/>
                                        </p:animMotion>
                                      </p:childTnLst>
                                    </p:cTn>
                                  </p:par>
                                </p:childTnLst>
                              </p:cTn>
                            </p:par>
                            <p:par>
                              <p:cTn id="12" fill="hold">
                                <p:stCondLst>
                                  <p:cond delay="2500"/>
                                </p:stCondLst>
                                <p:childTnLst>
                                  <p:par>
                                    <p:cTn id="13" presetID="10" presetClass="entr" presetSubtype="0" fill="hold" nodeType="afterEffect">
                                      <p:stCondLst>
                                        <p:cond delay="0"/>
                                      </p:stCondLst>
                                      <p:childTnLst>
                                        <p:set>
                                          <p:cBhvr>
                                            <p:cTn id="14" dur="1" fill="hold">
                                              <p:stCondLst>
                                                <p:cond delay="0"/>
                                              </p:stCondLst>
                                            </p:cTn>
                                            <p:tgtEl>
                                              <p:spTgt spid="203"/>
                                            </p:tgtEl>
                                            <p:attrNameLst>
                                              <p:attrName>style.visibility</p:attrName>
                                            </p:attrNameLst>
                                          </p:cBhvr>
                                          <p:to>
                                            <p:strVal val="visible"/>
                                          </p:to>
                                        </p:set>
                                        <p:animEffect transition="in" filter="fade">
                                          <p:cBhvr>
                                            <p:cTn id="15" dur="500"/>
                                            <p:tgtEl>
                                              <p:spTgt spid="203"/>
                                            </p:tgtEl>
                                          </p:cBhvr>
                                        </p:animEffect>
                                      </p:childTnLst>
                                    </p:cTn>
                                  </p:par>
                                </p:childTnLst>
                              </p:cTn>
                            </p:par>
                            <p:par>
                              <p:cTn id="16" fill="hold">
                                <p:stCondLst>
                                  <p:cond delay="3000"/>
                                </p:stCondLst>
                                <p:childTnLst>
                                  <p:par>
                                    <p:cTn id="17" presetID="10" presetClass="exit" presetSubtype="0" fill="hold" nodeType="afterEffect">
                                      <p:stCondLst>
                                        <p:cond delay="0"/>
                                      </p:stCondLst>
                                      <p:childTnLst>
                                        <p:animEffect transition="out" filter="fade">
                                          <p:cBhvr>
                                            <p:cTn id="18" dur="500"/>
                                            <p:tgtEl>
                                              <p:spTgt spid="204"/>
                                            </p:tgtEl>
                                          </p:cBhvr>
                                        </p:animEffect>
                                        <p:set>
                                          <p:cBhvr>
                                            <p:cTn id="19" dur="1" fill="hold">
                                              <p:stCondLst>
                                                <p:cond delay="499"/>
                                              </p:stCondLst>
                                            </p:cTn>
                                            <p:tgtEl>
                                              <p:spTgt spid="204"/>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14:presetBounceEnd="50000">
                                      <p:stCondLst>
                                        <p:cond delay="0"/>
                                      </p:stCondLst>
                                      <p:childTnLst>
                                        <p:set>
                                          <p:cBhvr>
                                            <p:cTn id="23" dur="1" fill="hold">
                                              <p:stCondLst>
                                                <p:cond delay="0"/>
                                              </p:stCondLst>
                                            </p:cTn>
                                            <p:tgtEl>
                                              <p:spTgt spid="194"/>
                                            </p:tgtEl>
                                            <p:attrNameLst>
                                              <p:attrName>style.visibility</p:attrName>
                                            </p:attrNameLst>
                                          </p:cBhvr>
                                          <p:to>
                                            <p:strVal val="visible"/>
                                          </p:to>
                                        </p:set>
                                        <p:anim calcmode="lin" valueType="num" p14:bounceEnd="50000">
                                          <p:cBhvr additive="base">
                                            <p:cTn id="24" dur="500" fill="hold"/>
                                            <p:tgtEl>
                                              <p:spTgt spid="194"/>
                                            </p:tgtEl>
                                            <p:attrNameLst>
                                              <p:attrName>ppt_x</p:attrName>
                                            </p:attrNameLst>
                                          </p:cBhvr>
                                          <p:tavLst>
                                            <p:tav tm="0">
                                              <p:val>
                                                <p:strVal val="#ppt_x"/>
                                              </p:val>
                                            </p:tav>
                                            <p:tav tm="100000">
                                              <p:val>
                                                <p:strVal val="#ppt_x"/>
                                              </p:val>
                                            </p:tav>
                                          </p:tavLst>
                                        </p:anim>
                                        <p:anim calcmode="lin" valueType="num" p14:bounceEnd="50000">
                                          <p:cBhvr additive="base">
                                            <p:cTn id="25" dur="500" fill="hold"/>
                                            <p:tgtEl>
                                              <p:spTgt spid="194"/>
                                            </p:tgtEl>
                                            <p:attrNameLst>
                                              <p:attrName>ppt_y</p:attrName>
                                            </p:attrNameLst>
                                          </p:cBhvr>
                                          <p:tavLst>
                                            <p:tav tm="0">
                                              <p:val>
                                                <p:strVal val="1+#ppt_h/2"/>
                                              </p:val>
                                            </p:tav>
                                            <p:tav tm="100000">
                                              <p:val>
                                                <p:strVal val="#ppt_y"/>
                                              </p:val>
                                            </p:tav>
                                          </p:tavLst>
                                        </p:anim>
                                      </p:childTnLst>
                                    </p:cTn>
                                  </p:par>
                                </p:childTnLst>
                              </p:cTn>
                            </p:par>
                            <p:par>
                              <p:cTn id="26" fill="hold">
                                <p:stCondLst>
                                  <p:cond delay="500"/>
                                </p:stCondLst>
                                <p:childTnLst>
                                  <p:par>
                                    <p:cTn id="27" presetID="2" presetClass="entr" presetSubtype="8" fill="hold" nodeType="afterEffect" p14:presetBounceEnd="50000">
                                      <p:stCondLst>
                                        <p:cond delay="0"/>
                                      </p:stCondLst>
                                      <p:childTnLst>
                                        <p:set>
                                          <p:cBhvr>
                                            <p:cTn id="28" dur="1" fill="hold">
                                              <p:stCondLst>
                                                <p:cond delay="0"/>
                                              </p:stCondLst>
                                            </p:cTn>
                                            <p:tgtEl>
                                              <p:spTgt spid="201"/>
                                            </p:tgtEl>
                                            <p:attrNameLst>
                                              <p:attrName>style.visibility</p:attrName>
                                            </p:attrNameLst>
                                          </p:cBhvr>
                                          <p:to>
                                            <p:strVal val="visible"/>
                                          </p:to>
                                        </p:set>
                                        <p:anim calcmode="lin" valueType="num" p14:bounceEnd="50000">
                                          <p:cBhvr additive="base">
                                            <p:cTn id="29" dur="1000" fill="hold"/>
                                            <p:tgtEl>
                                              <p:spTgt spid="201"/>
                                            </p:tgtEl>
                                            <p:attrNameLst>
                                              <p:attrName>ppt_x</p:attrName>
                                            </p:attrNameLst>
                                          </p:cBhvr>
                                          <p:tavLst>
                                            <p:tav tm="0">
                                              <p:val>
                                                <p:strVal val="0-#ppt_w/2"/>
                                              </p:val>
                                            </p:tav>
                                            <p:tav tm="100000">
                                              <p:val>
                                                <p:strVal val="#ppt_x"/>
                                              </p:val>
                                            </p:tav>
                                          </p:tavLst>
                                        </p:anim>
                                        <p:anim calcmode="lin" valueType="num" p14:bounceEnd="50000">
                                          <p:cBhvr additive="base">
                                            <p:cTn id="30" dur="1000" fill="hold"/>
                                            <p:tgtEl>
                                              <p:spTgt spid="201"/>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14:presetBounceEnd="50000">
                                      <p:stCondLst>
                                        <p:cond delay="0"/>
                                      </p:stCondLst>
                                      <p:childTnLst>
                                        <p:set>
                                          <p:cBhvr>
                                            <p:cTn id="34" dur="1" fill="hold">
                                              <p:stCondLst>
                                                <p:cond delay="0"/>
                                              </p:stCondLst>
                                            </p:cTn>
                                            <p:tgtEl>
                                              <p:spTgt spid="195"/>
                                            </p:tgtEl>
                                            <p:attrNameLst>
                                              <p:attrName>style.visibility</p:attrName>
                                            </p:attrNameLst>
                                          </p:cBhvr>
                                          <p:to>
                                            <p:strVal val="visible"/>
                                          </p:to>
                                        </p:set>
                                        <p:anim calcmode="lin" valueType="num" p14:bounceEnd="50000">
                                          <p:cBhvr additive="base">
                                            <p:cTn id="35" dur="500" fill="hold"/>
                                            <p:tgtEl>
                                              <p:spTgt spid="195"/>
                                            </p:tgtEl>
                                            <p:attrNameLst>
                                              <p:attrName>ppt_x</p:attrName>
                                            </p:attrNameLst>
                                          </p:cBhvr>
                                          <p:tavLst>
                                            <p:tav tm="0">
                                              <p:val>
                                                <p:strVal val="#ppt_x"/>
                                              </p:val>
                                            </p:tav>
                                            <p:tav tm="100000">
                                              <p:val>
                                                <p:strVal val="#ppt_x"/>
                                              </p:val>
                                            </p:tav>
                                          </p:tavLst>
                                        </p:anim>
                                        <p:anim calcmode="lin" valueType="num" p14:bounceEnd="50000">
                                          <p:cBhvr additive="base">
                                            <p:cTn id="36" dur="500" fill="hold"/>
                                            <p:tgtEl>
                                              <p:spTgt spid="195"/>
                                            </p:tgtEl>
                                            <p:attrNameLst>
                                              <p:attrName>ppt_y</p:attrName>
                                            </p:attrNameLst>
                                          </p:cBhvr>
                                          <p:tavLst>
                                            <p:tav tm="0">
                                              <p:val>
                                                <p:strVal val="1+#ppt_h/2"/>
                                              </p:val>
                                            </p:tav>
                                            <p:tav tm="100000">
                                              <p:val>
                                                <p:strVal val="#ppt_y"/>
                                              </p:val>
                                            </p:tav>
                                          </p:tavLst>
                                        </p:anim>
                                      </p:childTnLst>
                                    </p:cTn>
                                  </p:par>
                                </p:childTnLst>
                              </p:cTn>
                            </p:par>
                            <p:par>
                              <p:cTn id="37" fill="hold">
                                <p:stCondLst>
                                  <p:cond delay="500"/>
                                </p:stCondLst>
                                <p:childTnLst>
                                  <p:par>
                                    <p:cTn id="38" presetID="2" presetClass="entr" presetSubtype="8" fill="hold" nodeType="afterEffect" p14:presetBounceEnd="50000">
                                      <p:stCondLst>
                                        <p:cond delay="0"/>
                                      </p:stCondLst>
                                      <p:childTnLst>
                                        <p:set>
                                          <p:cBhvr>
                                            <p:cTn id="39" dur="1" fill="hold">
                                              <p:stCondLst>
                                                <p:cond delay="0"/>
                                              </p:stCondLst>
                                            </p:cTn>
                                            <p:tgtEl>
                                              <p:spTgt spid="202"/>
                                            </p:tgtEl>
                                            <p:attrNameLst>
                                              <p:attrName>style.visibility</p:attrName>
                                            </p:attrNameLst>
                                          </p:cBhvr>
                                          <p:to>
                                            <p:strVal val="visible"/>
                                          </p:to>
                                        </p:set>
                                        <p:anim calcmode="lin" valueType="num" p14:bounceEnd="50000">
                                          <p:cBhvr additive="base">
                                            <p:cTn id="40" dur="500" fill="hold"/>
                                            <p:tgtEl>
                                              <p:spTgt spid="202"/>
                                            </p:tgtEl>
                                            <p:attrNameLst>
                                              <p:attrName>ppt_x</p:attrName>
                                            </p:attrNameLst>
                                          </p:cBhvr>
                                          <p:tavLst>
                                            <p:tav tm="0">
                                              <p:val>
                                                <p:strVal val="0-#ppt_w/2"/>
                                              </p:val>
                                            </p:tav>
                                            <p:tav tm="100000">
                                              <p:val>
                                                <p:strVal val="#ppt_x"/>
                                              </p:val>
                                            </p:tav>
                                          </p:tavLst>
                                        </p:anim>
                                        <p:anim calcmode="lin" valueType="num" p14:bounceEnd="50000">
                                          <p:cBhvr additive="base">
                                            <p:cTn id="41" dur="500" fill="hold"/>
                                            <p:tgtEl>
                                              <p:spTgt spid="20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500"/>
                                      </p:stCondLst>
                                      <p:childTnLst>
                                        <p:set>
                                          <p:cBhvr>
                                            <p:cTn id="6" dur="1" fill="hold">
                                              <p:stCondLst>
                                                <p:cond delay="0"/>
                                              </p:stCondLst>
                                            </p:cTn>
                                            <p:tgtEl>
                                              <p:spTgt spid="196"/>
                                            </p:tgtEl>
                                            <p:attrNameLst>
                                              <p:attrName>style.visibility</p:attrName>
                                            </p:attrNameLst>
                                          </p:cBhvr>
                                          <p:to>
                                            <p:strVal val="visible"/>
                                          </p:to>
                                        </p:set>
                                        <p:anim calcmode="lin" valueType="num">
                                          <p:cBhvr additive="base">
                                            <p:cTn id="7" dur="1000" fill="hold"/>
                                            <p:tgtEl>
                                              <p:spTgt spid="196"/>
                                            </p:tgtEl>
                                            <p:attrNameLst>
                                              <p:attrName>ppt_x</p:attrName>
                                            </p:attrNameLst>
                                          </p:cBhvr>
                                          <p:tavLst>
                                            <p:tav tm="0">
                                              <p:val>
                                                <p:strVal val="#ppt_x"/>
                                              </p:val>
                                            </p:tav>
                                            <p:tav tm="100000">
                                              <p:val>
                                                <p:strVal val="#ppt_x"/>
                                              </p:val>
                                            </p:tav>
                                          </p:tavLst>
                                        </p:anim>
                                        <p:anim calcmode="lin" valueType="num">
                                          <p:cBhvr additive="base">
                                            <p:cTn id="8" dur="1000" fill="hold"/>
                                            <p:tgtEl>
                                              <p:spTgt spid="196"/>
                                            </p:tgtEl>
                                            <p:attrNameLst>
                                              <p:attrName>ppt_y</p:attrName>
                                            </p:attrNameLst>
                                          </p:cBhvr>
                                          <p:tavLst>
                                            <p:tav tm="0">
                                              <p:val>
                                                <p:strVal val="1+#ppt_h/2"/>
                                              </p:val>
                                            </p:tav>
                                            <p:tav tm="100000">
                                              <p:val>
                                                <p:strVal val="#ppt_y"/>
                                              </p:val>
                                            </p:tav>
                                          </p:tavLst>
                                        </p:anim>
                                      </p:childTnLst>
                                    </p:cTn>
                                  </p:par>
                                </p:childTnLst>
                              </p:cTn>
                            </p:par>
                            <p:par>
                              <p:cTn id="9" fill="hold">
                                <p:stCondLst>
                                  <p:cond delay="1500"/>
                                </p:stCondLst>
                                <p:childTnLst>
                                  <p:par>
                                    <p:cTn id="10" presetID="63" presetClass="path" presetSubtype="0" accel="50000" fill="hold" nodeType="afterEffect">
                                      <p:stCondLst>
                                        <p:cond delay="0"/>
                                      </p:stCondLst>
                                      <p:childTnLst>
                                        <p:animMotion origin="layout" path="M 1.25E-6 -1.48148E-6 L 0.18359 -0.00463 " pathEditMode="relative" rAng="0" ptsTypes="AA">
                                          <p:cBhvr>
                                            <p:cTn id="11" dur="1000" fill="hold"/>
                                            <p:tgtEl>
                                              <p:spTgt spid="204"/>
                                            </p:tgtEl>
                                            <p:attrNameLst>
                                              <p:attrName>ppt_x</p:attrName>
                                              <p:attrName>ppt_y</p:attrName>
                                            </p:attrNameLst>
                                          </p:cBhvr>
                                          <p:rCtr x="9180" y="-231"/>
                                        </p:animMotion>
                                      </p:childTnLst>
                                    </p:cTn>
                                  </p:par>
                                </p:childTnLst>
                              </p:cTn>
                            </p:par>
                            <p:par>
                              <p:cTn id="12" fill="hold">
                                <p:stCondLst>
                                  <p:cond delay="2500"/>
                                </p:stCondLst>
                                <p:childTnLst>
                                  <p:par>
                                    <p:cTn id="13" presetID="10" presetClass="entr" presetSubtype="0" fill="hold" nodeType="afterEffect">
                                      <p:stCondLst>
                                        <p:cond delay="0"/>
                                      </p:stCondLst>
                                      <p:childTnLst>
                                        <p:set>
                                          <p:cBhvr>
                                            <p:cTn id="14" dur="1" fill="hold">
                                              <p:stCondLst>
                                                <p:cond delay="0"/>
                                              </p:stCondLst>
                                            </p:cTn>
                                            <p:tgtEl>
                                              <p:spTgt spid="203"/>
                                            </p:tgtEl>
                                            <p:attrNameLst>
                                              <p:attrName>style.visibility</p:attrName>
                                            </p:attrNameLst>
                                          </p:cBhvr>
                                          <p:to>
                                            <p:strVal val="visible"/>
                                          </p:to>
                                        </p:set>
                                        <p:animEffect transition="in" filter="fade">
                                          <p:cBhvr>
                                            <p:cTn id="15" dur="500"/>
                                            <p:tgtEl>
                                              <p:spTgt spid="203"/>
                                            </p:tgtEl>
                                          </p:cBhvr>
                                        </p:animEffect>
                                      </p:childTnLst>
                                    </p:cTn>
                                  </p:par>
                                </p:childTnLst>
                              </p:cTn>
                            </p:par>
                            <p:par>
                              <p:cTn id="16" fill="hold">
                                <p:stCondLst>
                                  <p:cond delay="3000"/>
                                </p:stCondLst>
                                <p:childTnLst>
                                  <p:par>
                                    <p:cTn id="17" presetID="10" presetClass="exit" presetSubtype="0" fill="hold" nodeType="afterEffect">
                                      <p:stCondLst>
                                        <p:cond delay="0"/>
                                      </p:stCondLst>
                                      <p:childTnLst>
                                        <p:animEffect transition="out" filter="fade">
                                          <p:cBhvr>
                                            <p:cTn id="18" dur="500"/>
                                            <p:tgtEl>
                                              <p:spTgt spid="204"/>
                                            </p:tgtEl>
                                          </p:cBhvr>
                                        </p:animEffect>
                                        <p:set>
                                          <p:cBhvr>
                                            <p:cTn id="19" dur="1" fill="hold">
                                              <p:stCondLst>
                                                <p:cond delay="499"/>
                                              </p:stCondLst>
                                            </p:cTn>
                                            <p:tgtEl>
                                              <p:spTgt spid="204"/>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194"/>
                                            </p:tgtEl>
                                            <p:attrNameLst>
                                              <p:attrName>style.visibility</p:attrName>
                                            </p:attrNameLst>
                                          </p:cBhvr>
                                          <p:to>
                                            <p:strVal val="visible"/>
                                          </p:to>
                                        </p:set>
                                        <p:anim calcmode="lin" valueType="num">
                                          <p:cBhvr additive="base">
                                            <p:cTn id="24" dur="500" fill="hold"/>
                                            <p:tgtEl>
                                              <p:spTgt spid="194"/>
                                            </p:tgtEl>
                                            <p:attrNameLst>
                                              <p:attrName>ppt_x</p:attrName>
                                            </p:attrNameLst>
                                          </p:cBhvr>
                                          <p:tavLst>
                                            <p:tav tm="0">
                                              <p:val>
                                                <p:strVal val="#ppt_x"/>
                                              </p:val>
                                            </p:tav>
                                            <p:tav tm="100000">
                                              <p:val>
                                                <p:strVal val="#ppt_x"/>
                                              </p:val>
                                            </p:tav>
                                          </p:tavLst>
                                        </p:anim>
                                        <p:anim calcmode="lin" valueType="num">
                                          <p:cBhvr additive="base">
                                            <p:cTn id="25" dur="500" fill="hold"/>
                                            <p:tgtEl>
                                              <p:spTgt spid="194"/>
                                            </p:tgtEl>
                                            <p:attrNameLst>
                                              <p:attrName>ppt_y</p:attrName>
                                            </p:attrNameLst>
                                          </p:cBhvr>
                                          <p:tavLst>
                                            <p:tav tm="0">
                                              <p:val>
                                                <p:strVal val="1+#ppt_h/2"/>
                                              </p:val>
                                            </p:tav>
                                            <p:tav tm="100000">
                                              <p:val>
                                                <p:strVal val="#ppt_y"/>
                                              </p:val>
                                            </p:tav>
                                          </p:tavLst>
                                        </p:anim>
                                      </p:childTnLst>
                                    </p:cTn>
                                  </p:par>
                                </p:childTnLst>
                              </p:cTn>
                            </p:par>
                            <p:par>
                              <p:cTn id="26" fill="hold">
                                <p:stCondLst>
                                  <p:cond delay="500"/>
                                </p:stCondLst>
                                <p:childTnLst>
                                  <p:par>
                                    <p:cTn id="27" presetID="2" presetClass="entr" presetSubtype="8" fill="hold" nodeType="afterEffect">
                                      <p:stCondLst>
                                        <p:cond delay="0"/>
                                      </p:stCondLst>
                                      <p:childTnLst>
                                        <p:set>
                                          <p:cBhvr>
                                            <p:cTn id="28" dur="1" fill="hold">
                                              <p:stCondLst>
                                                <p:cond delay="0"/>
                                              </p:stCondLst>
                                            </p:cTn>
                                            <p:tgtEl>
                                              <p:spTgt spid="201"/>
                                            </p:tgtEl>
                                            <p:attrNameLst>
                                              <p:attrName>style.visibility</p:attrName>
                                            </p:attrNameLst>
                                          </p:cBhvr>
                                          <p:to>
                                            <p:strVal val="visible"/>
                                          </p:to>
                                        </p:set>
                                        <p:anim calcmode="lin" valueType="num">
                                          <p:cBhvr additive="base">
                                            <p:cTn id="29" dur="1000" fill="hold"/>
                                            <p:tgtEl>
                                              <p:spTgt spid="201"/>
                                            </p:tgtEl>
                                            <p:attrNameLst>
                                              <p:attrName>ppt_x</p:attrName>
                                            </p:attrNameLst>
                                          </p:cBhvr>
                                          <p:tavLst>
                                            <p:tav tm="0">
                                              <p:val>
                                                <p:strVal val="0-#ppt_w/2"/>
                                              </p:val>
                                            </p:tav>
                                            <p:tav tm="100000">
                                              <p:val>
                                                <p:strVal val="#ppt_x"/>
                                              </p:val>
                                            </p:tav>
                                          </p:tavLst>
                                        </p:anim>
                                        <p:anim calcmode="lin" valueType="num">
                                          <p:cBhvr additive="base">
                                            <p:cTn id="30" dur="1000" fill="hold"/>
                                            <p:tgtEl>
                                              <p:spTgt spid="201"/>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95"/>
                                            </p:tgtEl>
                                            <p:attrNameLst>
                                              <p:attrName>style.visibility</p:attrName>
                                            </p:attrNameLst>
                                          </p:cBhvr>
                                          <p:to>
                                            <p:strVal val="visible"/>
                                          </p:to>
                                        </p:set>
                                        <p:anim calcmode="lin" valueType="num">
                                          <p:cBhvr additive="base">
                                            <p:cTn id="35" dur="500" fill="hold"/>
                                            <p:tgtEl>
                                              <p:spTgt spid="195"/>
                                            </p:tgtEl>
                                            <p:attrNameLst>
                                              <p:attrName>ppt_x</p:attrName>
                                            </p:attrNameLst>
                                          </p:cBhvr>
                                          <p:tavLst>
                                            <p:tav tm="0">
                                              <p:val>
                                                <p:strVal val="#ppt_x"/>
                                              </p:val>
                                            </p:tav>
                                            <p:tav tm="100000">
                                              <p:val>
                                                <p:strVal val="#ppt_x"/>
                                              </p:val>
                                            </p:tav>
                                          </p:tavLst>
                                        </p:anim>
                                        <p:anim calcmode="lin" valueType="num">
                                          <p:cBhvr additive="base">
                                            <p:cTn id="36" dur="500" fill="hold"/>
                                            <p:tgtEl>
                                              <p:spTgt spid="195"/>
                                            </p:tgtEl>
                                            <p:attrNameLst>
                                              <p:attrName>ppt_y</p:attrName>
                                            </p:attrNameLst>
                                          </p:cBhvr>
                                          <p:tavLst>
                                            <p:tav tm="0">
                                              <p:val>
                                                <p:strVal val="1+#ppt_h/2"/>
                                              </p:val>
                                            </p:tav>
                                            <p:tav tm="100000">
                                              <p:val>
                                                <p:strVal val="#ppt_y"/>
                                              </p:val>
                                            </p:tav>
                                          </p:tavLst>
                                        </p:anim>
                                      </p:childTnLst>
                                    </p:cTn>
                                  </p:par>
                                </p:childTnLst>
                              </p:cTn>
                            </p:par>
                            <p:par>
                              <p:cTn id="37" fill="hold">
                                <p:stCondLst>
                                  <p:cond delay="500"/>
                                </p:stCondLst>
                                <p:childTnLst>
                                  <p:par>
                                    <p:cTn id="38" presetID="2" presetClass="entr" presetSubtype="8" fill="hold" nodeType="afterEffect">
                                      <p:stCondLst>
                                        <p:cond delay="0"/>
                                      </p:stCondLst>
                                      <p:childTnLst>
                                        <p:set>
                                          <p:cBhvr>
                                            <p:cTn id="39" dur="1" fill="hold">
                                              <p:stCondLst>
                                                <p:cond delay="0"/>
                                              </p:stCondLst>
                                            </p:cTn>
                                            <p:tgtEl>
                                              <p:spTgt spid="202"/>
                                            </p:tgtEl>
                                            <p:attrNameLst>
                                              <p:attrName>style.visibility</p:attrName>
                                            </p:attrNameLst>
                                          </p:cBhvr>
                                          <p:to>
                                            <p:strVal val="visible"/>
                                          </p:to>
                                        </p:set>
                                        <p:anim calcmode="lin" valueType="num">
                                          <p:cBhvr additive="base">
                                            <p:cTn id="40" dur="500" fill="hold"/>
                                            <p:tgtEl>
                                              <p:spTgt spid="202"/>
                                            </p:tgtEl>
                                            <p:attrNameLst>
                                              <p:attrName>ppt_x</p:attrName>
                                            </p:attrNameLst>
                                          </p:cBhvr>
                                          <p:tavLst>
                                            <p:tav tm="0">
                                              <p:val>
                                                <p:strVal val="0-#ppt_w/2"/>
                                              </p:val>
                                            </p:tav>
                                            <p:tav tm="100000">
                                              <p:val>
                                                <p:strVal val="#ppt_x"/>
                                              </p:val>
                                            </p:tav>
                                          </p:tavLst>
                                        </p:anim>
                                        <p:anim calcmode="lin" valueType="num">
                                          <p:cBhvr additive="base">
                                            <p:cTn id="41" dur="500" fill="hold"/>
                                            <p:tgtEl>
                                              <p:spTgt spid="20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 name="Picture 137"/>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grpSp>
        <p:nvGrpSpPr>
          <p:cNvPr id="12" name="Group 11"/>
          <p:cNvGrpSpPr/>
          <p:nvPr/>
        </p:nvGrpSpPr>
        <p:grpSpPr>
          <a:xfrm>
            <a:off x="6327664" y="3366197"/>
            <a:ext cx="3500739" cy="3184025"/>
            <a:chOff x="6327664" y="3366197"/>
            <a:chExt cx="3500739" cy="3184025"/>
          </a:xfrm>
        </p:grpSpPr>
        <p:sp>
          <p:nvSpPr>
            <p:cNvPr id="123" name="Rectangle 122"/>
            <p:cNvSpPr/>
            <p:nvPr/>
          </p:nvSpPr>
          <p:spPr>
            <a:xfrm>
              <a:off x="6327664" y="3366197"/>
              <a:ext cx="3500739" cy="3184025"/>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p:cNvSpPr txBox="1"/>
            <p:nvPr/>
          </p:nvSpPr>
          <p:spPr>
            <a:xfrm>
              <a:off x="7383548" y="6253440"/>
              <a:ext cx="1483098" cy="253916"/>
            </a:xfrm>
            <a:prstGeom prst="rect">
              <a:avLst/>
            </a:prstGeom>
            <a:noFill/>
          </p:spPr>
          <p:txBody>
            <a:bodyPr wrap="none" rtlCol="0">
              <a:spAutoFit/>
            </a:bodyPr>
            <a:lstStyle/>
            <a:p>
              <a:pPr algn="ctr"/>
              <a:r>
                <a:rPr lang="en-US" sz="1050" baseline="30000" dirty="0">
                  <a:solidFill>
                    <a:schemeClr val="tx1">
                      <a:lumMod val="75000"/>
                      <a:lumOff val="25000"/>
                    </a:schemeClr>
                  </a:solidFill>
                </a:rPr>
                <a:t>comScore July 2017, PHD Estimates</a:t>
              </a:r>
              <a:endParaRPr lang="en-US" sz="1050" dirty="0">
                <a:solidFill>
                  <a:schemeClr val="tx1">
                    <a:lumMod val="75000"/>
                    <a:lumOff val="25000"/>
                  </a:schemeClr>
                </a:solidFill>
              </a:endParaRPr>
            </a:p>
          </p:txBody>
        </p:sp>
      </p:grpSp>
      <p:sp>
        <p:nvSpPr>
          <p:cNvPr id="167" name="TextBox 166"/>
          <p:cNvSpPr txBox="1"/>
          <p:nvPr/>
        </p:nvSpPr>
        <p:spPr>
          <a:xfrm>
            <a:off x="8269686" y="4458750"/>
            <a:ext cx="1202346" cy="823302"/>
          </a:xfrm>
          <a:prstGeom prst="rect">
            <a:avLst/>
          </a:prstGeom>
          <a:noFill/>
          <a:ln w="3175">
            <a:noFill/>
          </a:ln>
        </p:spPr>
        <p:txBody>
          <a:bodyPr wrap="square" rtlCol="0">
            <a:spAutoFit/>
          </a:bodyPr>
          <a:lstStyle/>
          <a:p>
            <a:pPr algn="r">
              <a:lnSpc>
                <a:spcPts val="1900"/>
              </a:lnSpc>
            </a:pPr>
            <a:r>
              <a:rPr lang="en-US" sz="1400" dirty="0">
                <a:solidFill>
                  <a:srgbClr val="00B050"/>
                </a:solidFill>
                <a:latin typeface="Century Gothic" panose="020B0502020202020204" pitchFamily="34" charset="0"/>
              </a:rPr>
              <a:t>100%  2,550</a:t>
            </a:r>
          </a:p>
          <a:p>
            <a:pPr algn="r">
              <a:lnSpc>
                <a:spcPts val="1900"/>
              </a:lnSpc>
            </a:pPr>
            <a:r>
              <a:rPr lang="en-US" sz="1400" dirty="0">
                <a:solidFill>
                  <a:srgbClr val="00B050"/>
                </a:solidFill>
                <a:latin typeface="Century Gothic" panose="020B0502020202020204" pitchFamily="34" charset="0"/>
              </a:rPr>
              <a:t>95%  1,478</a:t>
            </a:r>
          </a:p>
          <a:p>
            <a:pPr algn="r">
              <a:lnSpc>
                <a:spcPts val="1900"/>
              </a:lnSpc>
            </a:pPr>
            <a:r>
              <a:rPr lang="en-US" sz="1400" dirty="0">
                <a:solidFill>
                  <a:srgbClr val="00B050"/>
                </a:solidFill>
                <a:latin typeface="Century Gothic" panose="020B0502020202020204" pitchFamily="34" charset="0"/>
              </a:rPr>
              <a:t>92%  1,072</a:t>
            </a:r>
          </a:p>
        </p:txBody>
      </p:sp>
      <p:sp>
        <p:nvSpPr>
          <p:cNvPr id="168" name="TextBox 167"/>
          <p:cNvSpPr txBox="1"/>
          <p:nvPr/>
        </p:nvSpPr>
        <p:spPr>
          <a:xfrm>
            <a:off x="6234585" y="4458750"/>
            <a:ext cx="1708025" cy="823302"/>
          </a:xfrm>
          <a:prstGeom prst="rect">
            <a:avLst/>
          </a:prstGeom>
          <a:noFill/>
          <a:ln w="3175">
            <a:noFill/>
          </a:ln>
        </p:spPr>
        <p:txBody>
          <a:bodyPr wrap="square" rtlCol="0">
            <a:spAutoFit/>
          </a:bodyPr>
          <a:lstStyle/>
          <a:p>
            <a:pPr algn="r">
              <a:lnSpc>
                <a:spcPts val="1900"/>
              </a:lnSpc>
            </a:pPr>
            <a:r>
              <a:rPr lang="en-US" sz="1400" dirty="0">
                <a:solidFill>
                  <a:srgbClr val="00B050"/>
                </a:solidFill>
                <a:latin typeface="Century Gothic" panose="020B0502020202020204" pitchFamily="34" charset="0"/>
              </a:rPr>
              <a:t>UNEARTHED</a:t>
            </a:r>
          </a:p>
          <a:p>
            <a:pPr algn="r">
              <a:lnSpc>
                <a:spcPts val="1900"/>
              </a:lnSpc>
            </a:pPr>
            <a:r>
              <a:rPr lang="en-US" sz="1400" dirty="0">
                <a:solidFill>
                  <a:srgbClr val="00B050"/>
                </a:solidFill>
                <a:latin typeface="Century Gothic" panose="020B0502020202020204" pitchFamily="34" charset="0"/>
              </a:rPr>
              <a:t>NON-VIDEO</a:t>
            </a:r>
          </a:p>
          <a:p>
            <a:pPr algn="r">
              <a:lnSpc>
                <a:spcPts val="1900"/>
              </a:lnSpc>
            </a:pPr>
            <a:r>
              <a:rPr lang="en-US" sz="1400" dirty="0">
                <a:solidFill>
                  <a:srgbClr val="00B050"/>
                </a:solidFill>
                <a:latin typeface="Century Gothic" panose="020B0502020202020204" pitchFamily="34" charset="0"/>
              </a:rPr>
              <a:t>VIDEO</a:t>
            </a:r>
          </a:p>
        </p:txBody>
      </p:sp>
      <p:pic>
        <p:nvPicPr>
          <p:cNvPr id="125" name="Picture 124"/>
          <p:cNvPicPr>
            <a:picLocks noChangeAspect="1"/>
          </p:cNvPicPr>
          <p:nvPr/>
        </p:nvPicPr>
        <p:blipFill>
          <a:blip r:embed="rId4"/>
          <a:stretch>
            <a:fillRect/>
          </a:stretch>
        </p:blipFill>
        <p:spPr>
          <a:xfrm>
            <a:off x="10070078" y="-45074"/>
            <a:ext cx="465860" cy="475408"/>
          </a:xfrm>
          <a:prstGeom prst="rect">
            <a:avLst/>
          </a:prstGeom>
        </p:spPr>
      </p:pic>
      <p:pic>
        <p:nvPicPr>
          <p:cNvPr id="127" name="Picture 126"/>
          <p:cNvPicPr>
            <a:picLocks noChangeAspect="1"/>
          </p:cNvPicPr>
          <p:nvPr/>
        </p:nvPicPr>
        <p:blipFill>
          <a:blip r:embed="rId5"/>
          <a:stretch>
            <a:fillRect/>
          </a:stretch>
        </p:blipFill>
        <p:spPr>
          <a:xfrm>
            <a:off x="5882896" y="528525"/>
            <a:ext cx="548680" cy="382394"/>
          </a:xfrm>
          <a:prstGeom prst="rect">
            <a:avLst/>
          </a:prstGeom>
        </p:spPr>
      </p:pic>
      <p:pic>
        <p:nvPicPr>
          <p:cNvPr id="128" name="Picture 127"/>
          <p:cNvPicPr>
            <a:picLocks noChangeAspect="1"/>
          </p:cNvPicPr>
          <p:nvPr/>
        </p:nvPicPr>
        <p:blipFill>
          <a:blip r:embed="rId4"/>
          <a:stretch>
            <a:fillRect/>
          </a:stretch>
        </p:blipFill>
        <p:spPr>
          <a:xfrm>
            <a:off x="7997025" y="4408189"/>
            <a:ext cx="399170" cy="407352"/>
          </a:xfrm>
          <a:prstGeom prst="rect">
            <a:avLst/>
          </a:prstGeom>
        </p:spPr>
      </p:pic>
      <p:pic>
        <p:nvPicPr>
          <p:cNvPr id="129" name="Picture 128"/>
          <p:cNvPicPr>
            <a:picLocks noChangeAspect="1"/>
          </p:cNvPicPr>
          <p:nvPr/>
        </p:nvPicPr>
        <p:blipFill>
          <a:blip r:embed="rId6"/>
          <a:stretch>
            <a:fillRect/>
          </a:stretch>
        </p:blipFill>
        <p:spPr>
          <a:xfrm>
            <a:off x="7970414" y="4953094"/>
            <a:ext cx="452392" cy="416208"/>
          </a:xfrm>
          <a:prstGeom prst="rect">
            <a:avLst/>
          </a:prstGeom>
        </p:spPr>
      </p:pic>
      <p:pic>
        <p:nvPicPr>
          <p:cNvPr id="130" name="Picture 129"/>
          <p:cNvPicPr>
            <a:picLocks noChangeAspect="1"/>
          </p:cNvPicPr>
          <p:nvPr/>
        </p:nvPicPr>
        <p:blipFill>
          <a:blip r:embed="rId5"/>
          <a:stretch>
            <a:fillRect/>
          </a:stretch>
        </p:blipFill>
        <p:spPr>
          <a:xfrm>
            <a:off x="7961543" y="4732674"/>
            <a:ext cx="470134" cy="327652"/>
          </a:xfrm>
          <a:prstGeom prst="rect">
            <a:avLst/>
          </a:prstGeom>
        </p:spPr>
      </p:pic>
      <p:grpSp>
        <p:nvGrpSpPr>
          <p:cNvPr id="98" name="Group 97">
            <a:extLst>
              <a:ext uri="{FF2B5EF4-FFF2-40B4-BE49-F238E27FC236}">
                <a16:creationId xmlns:a16="http://schemas.microsoft.com/office/drawing/2014/main" id="{7E3DAA1A-277C-4A7C-B2C5-37CE667A56EF}"/>
              </a:ext>
            </a:extLst>
          </p:cNvPr>
          <p:cNvGrpSpPr/>
          <p:nvPr/>
        </p:nvGrpSpPr>
        <p:grpSpPr>
          <a:xfrm>
            <a:off x="10188352" y="3937329"/>
            <a:ext cx="1482883" cy="2026240"/>
            <a:chOff x="10151222" y="4185364"/>
            <a:chExt cx="1482883" cy="2026240"/>
          </a:xfrm>
        </p:grpSpPr>
        <p:sp>
          <p:nvSpPr>
            <p:cNvPr id="99" name="Rectangle 98">
              <a:extLst>
                <a:ext uri="{FF2B5EF4-FFF2-40B4-BE49-F238E27FC236}">
                  <a16:creationId xmlns:a16="http://schemas.microsoft.com/office/drawing/2014/main" id="{B34AA7C7-3A0B-451E-9B91-FC90C5627498}"/>
                </a:ext>
              </a:extLst>
            </p:cNvPr>
            <p:cNvSpPr/>
            <p:nvPr/>
          </p:nvSpPr>
          <p:spPr>
            <a:xfrm>
              <a:off x="10151222" y="4185364"/>
              <a:ext cx="1482880" cy="2026240"/>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Box 99">
              <a:extLst>
                <a:ext uri="{FF2B5EF4-FFF2-40B4-BE49-F238E27FC236}">
                  <a16:creationId xmlns:a16="http://schemas.microsoft.com/office/drawing/2014/main" id="{49AC7807-89A2-4355-9C5D-65BAA1B475B7}"/>
                </a:ext>
              </a:extLst>
            </p:cNvPr>
            <p:cNvSpPr txBox="1"/>
            <p:nvPr/>
          </p:nvSpPr>
          <p:spPr>
            <a:xfrm>
              <a:off x="10437930" y="4264577"/>
              <a:ext cx="1196175" cy="1862048"/>
            </a:xfrm>
            <a:prstGeom prst="rect">
              <a:avLst/>
            </a:prstGeom>
            <a:noFill/>
            <a:ln w="3175">
              <a:noFill/>
            </a:ln>
          </p:spPr>
          <p:txBody>
            <a:bodyPr wrap="square" rtlCol="0">
              <a:spAutoFit/>
            </a:bodyPr>
            <a:lstStyle/>
            <a:p>
              <a:pPr>
                <a:lnSpc>
                  <a:spcPts val="2300"/>
                </a:lnSpc>
              </a:pPr>
              <a:r>
                <a:rPr lang="en-US" sz="1400" dirty="0">
                  <a:solidFill>
                    <a:schemeClr val="tx1">
                      <a:lumMod val="65000"/>
                      <a:lumOff val="35000"/>
                    </a:schemeClr>
                  </a:solidFill>
                  <a:latin typeface="Century Gothic" panose="020B0502020202020204" pitchFamily="34" charset="0"/>
                </a:rPr>
                <a:t>TV</a:t>
              </a:r>
            </a:p>
            <a:p>
              <a:pPr>
                <a:lnSpc>
                  <a:spcPts val="2300"/>
                </a:lnSpc>
              </a:pPr>
              <a:r>
                <a:rPr lang="en-US" sz="1400" dirty="0">
                  <a:solidFill>
                    <a:schemeClr val="tx1">
                      <a:lumMod val="65000"/>
                      <a:lumOff val="35000"/>
                    </a:schemeClr>
                  </a:solidFill>
                  <a:latin typeface="Century Gothic" panose="020B0502020202020204" pitchFamily="34" charset="0"/>
                </a:rPr>
                <a:t>Radio</a:t>
              </a:r>
            </a:p>
            <a:p>
              <a:pPr>
                <a:lnSpc>
                  <a:spcPts val="2300"/>
                </a:lnSpc>
              </a:pPr>
              <a:r>
                <a:rPr lang="en-US" sz="1400" dirty="0">
                  <a:solidFill>
                    <a:schemeClr val="tx1">
                      <a:lumMod val="65000"/>
                      <a:lumOff val="35000"/>
                    </a:schemeClr>
                  </a:solidFill>
                  <a:latin typeface="Century Gothic" panose="020B0502020202020204" pitchFamily="34" charset="0"/>
                </a:rPr>
                <a:t>Newspaper</a:t>
              </a:r>
            </a:p>
            <a:p>
              <a:pPr>
                <a:lnSpc>
                  <a:spcPts val="2300"/>
                </a:lnSpc>
              </a:pPr>
              <a:r>
                <a:rPr lang="en-US" sz="1400" dirty="0">
                  <a:solidFill>
                    <a:schemeClr val="tx1">
                      <a:lumMod val="65000"/>
                      <a:lumOff val="35000"/>
                    </a:schemeClr>
                  </a:solidFill>
                  <a:latin typeface="Century Gothic" panose="020B0502020202020204" pitchFamily="34" charset="0"/>
                </a:rPr>
                <a:t>Magazine</a:t>
              </a:r>
            </a:p>
            <a:p>
              <a:pPr>
                <a:lnSpc>
                  <a:spcPts val="2300"/>
                </a:lnSpc>
              </a:pPr>
              <a:r>
                <a:rPr lang="en-US" sz="1400" dirty="0">
                  <a:solidFill>
                    <a:schemeClr val="tx1">
                      <a:lumMod val="65000"/>
                      <a:lumOff val="35000"/>
                    </a:schemeClr>
                  </a:solidFill>
                  <a:latin typeface="Century Gothic" panose="020B0502020202020204" pitchFamily="34" charset="0"/>
                </a:rPr>
                <a:t>Internet</a:t>
              </a:r>
            </a:p>
            <a:p>
              <a:pPr>
                <a:lnSpc>
                  <a:spcPts val="2300"/>
                </a:lnSpc>
              </a:pPr>
              <a:r>
                <a:rPr lang="en-US" sz="1400" dirty="0">
                  <a:solidFill>
                    <a:schemeClr val="tx1">
                      <a:lumMod val="65000"/>
                      <a:lumOff val="35000"/>
                    </a:schemeClr>
                  </a:solidFill>
                  <a:latin typeface="Century Gothic" panose="020B0502020202020204" pitchFamily="34" charset="0"/>
                </a:rPr>
                <a:t>OOH</a:t>
              </a:r>
            </a:p>
          </p:txBody>
        </p:sp>
        <p:pic>
          <p:nvPicPr>
            <p:cNvPr id="101" name="Picture 100">
              <a:extLst>
                <a:ext uri="{FF2B5EF4-FFF2-40B4-BE49-F238E27FC236}">
                  <a16:creationId xmlns:a16="http://schemas.microsoft.com/office/drawing/2014/main" id="{AA79917D-0C2B-4BF9-A9E5-3BF2BFDFF5F1}"/>
                </a:ext>
              </a:extLst>
            </p:cNvPr>
            <p:cNvPicPr>
              <a:picLocks noChangeAspect="1"/>
            </p:cNvPicPr>
            <p:nvPr/>
          </p:nvPicPr>
          <p:blipFill rotWithShape="1">
            <a:blip r:embed="rId7"/>
            <a:srcRect l="12766" t="12493" r="7490" b="24160"/>
            <a:stretch/>
          </p:blipFill>
          <p:spPr>
            <a:xfrm>
              <a:off x="10264463" y="4374381"/>
              <a:ext cx="204536" cy="202758"/>
            </a:xfrm>
            <a:prstGeom prst="ellipse">
              <a:avLst/>
            </a:prstGeom>
          </p:spPr>
        </p:pic>
        <p:pic>
          <p:nvPicPr>
            <p:cNvPr id="102" name="Picture 101">
              <a:extLst>
                <a:ext uri="{FF2B5EF4-FFF2-40B4-BE49-F238E27FC236}">
                  <a16:creationId xmlns:a16="http://schemas.microsoft.com/office/drawing/2014/main" id="{D31DF7FF-ABA7-4749-A643-11F85837E7BA}"/>
                </a:ext>
              </a:extLst>
            </p:cNvPr>
            <p:cNvPicPr>
              <a:picLocks noChangeAspect="1"/>
            </p:cNvPicPr>
            <p:nvPr/>
          </p:nvPicPr>
          <p:blipFill rotWithShape="1">
            <a:blip r:embed="rId8"/>
            <a:srcRect l="11607" t="11557" r="10144" b="23871"/>
            <a:stretch/>
          </p:blipFill>
          <p:spPr>
            <a:xfrm>
              <a:off x="10262978" y="4665684"/>
              <a:ext cx="207508" cy="208478"/>
            </a:xfrm>
            <a:prstGeom prst="ellipse">
              <a:avLst/>
            </a:prstGeom>
          </p:spPr>
        </p:pic>
        <p:pic>
          <p:nvPicPr>
            <p:cNvPr id="104" name="Picture 103">
              <a:extLst>
                <a:ext uri="{FF2B5EF4-FFF2-40B4-BE49-F238E27FC236}">
                  <a16:creationId xmlns:a16="http://schemas.microsoft.com/office/drawing/2014/main" id="{FFEB8C68-F111-43C5-BA56-73D93858BC61}"/>
                </a:ext>
              </a:extLst>
            </p:cNvPr>
            <p:cNvPicPr>
              <a:picLocks noChangeAspect="1"/>
            </p:cNvPicPr>
            <p:nvPr/>
          </p:nvPicPr>
          <p:blipFill rotWithShape="1">
            <a:blip r:embed="rId9"/>
            <a:srcRect l="13884" t="12457" r="13202" b="24472"/>
            <a:stretch/>
          </p:blipFill>
          <p:spPr>
            <a:xfrm>
              <a:off x="10265199" y="4961755"/>
              <a:ext cx="203066" cy="199270"/>
            </a:xfrm>
            <a:prstGeom prst="ellipse">
              <a:avLst/>
            </a:prstGeom>
          </p:spPr>
        </p:pic>
        <p:pic>
          <p:nvPicPr>
            <p:cNvPr id="106" name="Picture 105">
              <a:extLst>
                <a:ext uri="{FF2B5EF4-FFF2-40B4-BE49-F238E27FC236}">
                  <a16:creationId xmlns:a16="http://schemas.microsoft.com/office/drawing/2014/main" id="{53338995-2FBE-4296-8F75-986B54DED76F}"/>
                </a:ext>
              </a:extLst>
            </p:cNvPr>
            <p:cNvPicPr>
              <a:picLocks noChangeAspect="1"/>
            </p:cNvPicPr>
            <p:nvPr/>
          </p:nvPicPr>
          <p:blipFill rotWithShape="1">
            <a:blip r:embed="rId10"/>
            <a:srcRect l="18487" t="11858" r="16651" b="24771"/>
            <a:stretch/>
          </p:blipFill>
          <p:spPr>
            <a:xfrm>
              <a:off x="10266623" y="5253961"/>
              <a:ext cx="200216" cy="199272"/>
            </a:xfrm>
            <a:prstGeom prst="ellipse">
              <a:avLst/>
            </a:prstGeom>
          </p:spPr>
        </p:pic>
        <p:pic>
          <p:nvPicPr>
            <p:cNvPr id="111" name="Picture 110">
              <a:extLst>
                <a:ext uri="{FF2B5EF4-FFF2-40B4-BE49-F238E27FC236}">
                  <a16:creationId xmlns:a16="http://schemas.microsoft.com/office/drawing/2014/main" id="{1900C882-A7B9-49EA-8886-E4DF2C56FDF4}"/>
                </a:ext>
              </a:extLst>
            </p:cNvPr>
            <p:cNvPicPr>
              <a:picLocks noChangeAspect="1"/>
            </p:cNvPicPr>
            <p:nvPr/>
          </p:nvPicPr>
          <p:blipFill rotWithShape="1">
            <a:blip r:embed="rId11"/>
            <a:srcRect l="7168" t="12457" r="4595" b="25073"/>
            <a:stretch/>
          </p:blipFill>
          <p:spPr>
            <a:xfrm>
              <a:off x="10266486" y="5543620"/>
              <a:ext cx="200490" cy="202436"/>
            </a:xfrm>
            <a:prstGeom prst="ellipse">
              <a:avLst/>
            </a:prstGeom>
          </p:spPr>
        </p:pic>
        <p:pic>
          <p:nvPicPr>
            <p:cNvPr id="112" name="Picture 111">
              <a:extLst>
                <a:ext uri="{FF2B5EF4-FFF2-40B4-BE49-F238E27FC236}">
                  <a16:creationId xmlns:a16="http://schemas.microsoft.com/office/drawing/2014/main" id="{2080BA5E-137B-4FF7-BF5C-5346AFE7D4EB}"/>
                </a:ext>
              </a:extLst>
            </p:cNvPr>
            <p:cNvPicPr>
              <a:picLocks noChangeAspect="1"/>
            </p:cNvPicPr>
            <p:nvPr/>
          </p:nvPicPr>
          <p:blipFill rotWithShape="1">
            <a:blip r:embed="rId12"/>
            <a:srcRect l="16610" t="10055" r="12521" b="24771"/>
            <a:stretch/>
          </p:blipFill>
          <p:spPr>
            <a:xfrm>
              <a:off x="10269177" y="5827953"/>
              <a:ext cx="195110" cy="203552"/>
            </a:xfrm>
            <a:prstGeom prst="ellipse">
              <a:avLst/>
            </a:prstGeom>
          </p:spPr>
        </p:pic>
      </p:grpSp>
      <p:grpSp>
        <p:nvGrpSpPr>
          <p:cNvPr id="132" name="Group 131"/>
          <p:cNvGrpSpPr/>
          <p:nvPr/>
        </p:nvGrpSpPr>
        <p:grpSpPr>
          <a:xfrm>
            <a:off x="505755" y="141082"/>
            <a:ext cx="7675823" cy="5406495"/>
            <a:chOff x="505755" y="141082"/>
            <a:chExt cx="7675823" cy="5406495"/>
          </a:xfrm>
        </p:grpSpPr>
        <p:pic>
          <p:nvPicPr>
            <p:cNvPr id="139" name="Picture 138"/>
            <p:cNvPicPr>
              <a:picLocks noChangeAspect="1"/>
            </p:cNvPicPr>
            <p:nvPr/>
          </p:nvPicPr>
          <p:blipFill rotWithShape="1">
            <a:blip r:embed="rId11"/>
            <a:srcRect l="7168" t="12457" r="4595" b="25073"/>
            <a:stretch/>
          </p:blipFill>
          <p:spPr>
            <a:xfrm>
              <a:off x="4434763" y="258105"/>
              <a:ext cx="270806" cy="273434"/>
            </a:xfrm>
            <a:prstGeom prst="ellipse">
              <a:avLst/>
            </a:prstGeom>
          </p:spPr>
        </p:pic>
        <p:pic>
          <p:nvPicPr>
            <p:cNvPr id="140" name="Picture 139"/>
            <p:cNvPicPr>
              <a:picLocks noChangeAspect="1"/>
            </p:cNvPicPr>
            <p:nvPr/>
          </p:nvPicPr>
          <p:blipFill rotWithShape="1">
            <a:blip r:embed="rId8"/>
            <a:srcRect l="11607" t="11557" r="10144" b="23871"/>
            <a:stretch/>
          </p:blipFill>
          <p:spPr>
            <a:xfrm>
              <a:off x="4059840" y="1205819"/>
              <a:ext cx="280284" cy="281594"/>
            </a:xfrm>
            <a:prstGeom prst="ellipse">
              <a:avLst/>
            </a:prstGeom>
          </p:spPr>
        </p:pic>
        <p:pic>
          <p:nvPicPr>
            <p:cNvPr id="141" name="Picture 140"/>
            <p:cNvPicPr>
              <a:picLocks noChangeAspect="1"/>
            </p:cNvPicPr>
            <p:nvPr/>
          </p:nvPicPr>
          <p:blipFill rotWithShape="1">
            <a:blip r:embed="rId12"/>
            <a:srcRect l="16610" t="10055" r="12521" b="24771"/>
            <a:stretch/>
          </p:blipFill>
          <p:spPr>
            <a:xfrm>
              <a:off x="623486" y="1630389"/>
              <a:ext cx="263540" cy="274942"/>
            </a:xfrm>
            <a:prstGeom prst="ellipse">
              <a:avLst/>
            </a:prstGeom>
          </p:spPr>
        </p:pic>
        <p:pic>
          <p:nvPicPr>
            <p:cNvPr id="142" name="Picture 141"/>
            <p:cNvPicPr>
              <a:picLocks noChangeAspect="1"/>
            </p:cNvPicPr>
            <p:nvPr/>
          </p:nvPicPr>
          <p:blipFill rotWithShape="1">
            <a:blip r:embed="rId9"/>
            <a:srcRect l="13884" t="12457" r="13202" b="24472"/>
            <a:stretch/>
          </p:blipFill>
          <p:spPr>
            <a:xfrm>
              <a:off x="505755" y="5278419"/>
              <a:ext cx="274284" cy="269158"/>
            </a:xfrm>
            <a:prstGeom prst="ellipse">
              <a:avLst/>
            </a:prstGeom>
          </p:spPr>
        </p:pic>
        <p:pic>
          <p:nvPicPr>
            <p:cNvPr id="143" name="Picture 142"/>
            <p:cNvPicPr>
              <a:picLocks noChangeAspect="1"/>
            </p:cNvPicPr>
            <p:nvPr/>
          </p:nvPicPr>
          <p:blipFill rotWithShape="1">
            <a:blip r:embed="rId10"/>
            <a:srcRect l="18487" t="11858" r="16651" b="24771"/>
            <a:stretch/>
          </p:blipFill>
          <p:spPr>
            <a:xfrm>
              <a:off x="658766" y="4095720"/>
              <a:ext cx="270436" cy="269160"/>
            </a:xfrm>
            <a:prstGeom prst="ellipse">
              <a:avLst/>
            </a:prstGeom>
          </p:spPr>
        </p:pic>
        <p:pic>
          <p:nvPicPr>
            <p:cNvPr id="144" name="Picture 143"/>
            <p:cNvPicPr>
              <a:picLocks noChangeAspect="1"/>
            </p:cNvPicPr>
            <p:nvPr/>
          </p:nvPicPr>
          <p:blipFill rotWithShape="1">
            <a:blip r:embed="rId7"/>
            <a:srcRect l="12766" t="12493" r="7490" b="24160"/>
            <a:stretch/>
          </p:blipFill>
          <p:spPr>
            <a:xfrm>
              <a:off x="7905310" y="141082"/>
              <a:ext cx="276268" cy="273868"/>
            </a:xfrm>
            <a:prstGeom prst="ellipse">
              <a:avLst/>
            </a:prstGeom>
          </p:spPr>
        </p:pic>
      </p:grpSp>
      <p:pic>
        <p:nvPicPr>
          <p:cNvPr id="114" name="Picture 113">
            <a:extLst>
              <a:ext uri="{FF2B5EF4-FFF2-40B4-BE49-F238E27FC236}">
                <a16:creationId xmlns:a16="http://schemas.microsoft.com/office/drawing/2014/main" id="{F5720497-3F94-4D83-BCCF-67044EC27080}"/>
              </a:ext>
            </a:extLst>
          </p:cNvPr>
          <p:cNvPicPr>
            <a:picLocks noChangeAspect="1"/>
          </p:cNvPicPr>
          <p:nvPr/>
        </p:nvPicPr>
        <p:blipFill>
          <a:blip r:embed="rId13"/>
          <a:stretch>
            <a:fillRect/>
          </a:stretch>
        </p:blipFill>
        <p:spPr>
          <a:xfrm>
            <a:off x="4207504" y="819553"/>
            <a:ext cx="566762" cy="391346"/>
          </a:xfrm>
          <a:prstGeom prst="rect">
            <a:avLst/>
          </a:prstGeom>
        </p:spPr>
      </p:pic>
      <p:pic>
        <p:nvPicPr>
          <p:cNvPr id="115" name="Picture 114">
            <a:extLst>
              <a:ext uri="{FF2B5EF4-FFF2-40B4-BE49-F238E27FC236}">
                <a16:creationId xmlns:a16="http://schemas.microsoft.com/office/drawing/2014/main" id="{B77C4422-CF9A-47A6-AE9E-449176061727}"/>
              </a:ext>
            </a:extLst>
          </p:cNvPr>
          <p:cNvPicPr>
            <a:picLocks noChangeAspect="1"/>
          </p:cNvPicPr>
          <p:nvPr/>
        </p:nvPicPr>
        <p:blipFill>
          <a:blip r:embed="rId14"/>
          <a:stretch>
            <a:fillRect/>
          </a:stretch>
        </p:blipFill>
        <p:spPr>
          <a:xfrm>
            <a:off x="2635657" y="1028310"/>
            <a:ext cx="539772" cy="485806"/>
          </a:xfrm>
          <a:prstGeom prst="rect">
            <a:avLst/>
          </a:prstGeom>
        </p:spPr>
      </p:pic>
      <p:pic>
        <p:nvPicPr>
          <p:cNvPr id="116" name="Picture 115">
            <a:extLst>
              <a:ext uri="{FF2B5EF4-FFF2-40B4-BE49-F238E27FC236}">
                <a16:creationId xmlns:a16="http://schemas.microsoft.com/office/drawing/2014/main" id="{4E2AA29F-A0AF-4F1E-9322-629BD6D5027B}"/>
              </a:ext>
            </a:extLst>
          </p:cNvPr>
          <p:cNvPicPr>
            <a:picLocks noChangeAspect="1"/>
          </p:cNvPicPr>
          <p:nvPr/>
        </p:nvPicPr>
        <p:blipFill>
          <a:blip r:embed="rId15"/>
          <a:stretch>
            <a:fillRect/>
          </a:stretch>
        </p:blipFill>
        <p:spPr>
          <a:xfrm>
            <a:off x="6559605" y="142479"/>
            <a:ext cx="458806" cy="485810"/>
          </a:xfrm>
          <a:prstGeom prst="rect">
            <a:avLst/>
          </a:prstGeom>
        </p:spPr>
      </p:pic>
      <p:pic>
        <p:nvPicPr>
          <p:cNvPr id="126" name="Picture 125"/>
          <p:cNvPicPr>
            <a:picLocks noChangeAspect="1"/>
          </p:cNvPicPr>
          <p:nvPr/>
        </p:nvPicPr>
        <p:blipFill>
          <a:blip r:embed="rId6"/>
          <a:stretch>
            <a:fillRect/>
          </a:stretch>
        </p:blipFill>
        <p:spPr>
          <a:xfrm>
            <a:off x="4391645" y="792674"/>
            <a:ext cx="527974" cy="485744"/>
          </a:xfrm>
          <a:prstGeom prst="rect">
            <a:avLst/>
          </a:prstGeom>
        </p:spPr>
      </p:pic>
      <p:sp>
        <p:nvSpPr>
          <p:cNvPr id="122" name="TextBox 121">
            <a:extLst>
              <a:ext uri="{FF2B5EF4-FFF2-40B4-BE49-F238E27FC236}">
                <a16:creationId xmlns:a16="http://schemas.microsoft.com/office/drawing/2014/main" id="{8CA04852-EAAF-4667-B0BC-7E7978C5CA5E}"/>
              </a:ext>
            </a:extLst>
          </p:cNvPr>
          <p:cNvSpPr txBox="1"/>
          <p:nvPr/>
        </p:nvSpPr>
        <p:spPr>
          <a:xfrm>
            <a:off x="6907380" y="3656821"/>
            <a:ext cx="2517268" cy="738664"/>
          </a:xfrm>
          <a:prstGeom prst="rect">
            <a:avLst/>
          </a:prstGeom>
          <a:noFill/>
          <a:ln w="3175">
            <a:noFill/>
          </a:ln>
        </p:spPr>
        <p:txBody>
          <a:bodyPr wrap="square" rtlCol="0">
            <a:spAutoFit/>
          </a:bodyPr>
          <a:lstStyle/>
          <a:p>
            <a:pPr algn="ctr"/>
            <a:r>
              <a:rPr lang="en-US" sz="1400" dirty="0">
                <a:solidFill>
                  <a:srgbClr val="2DBA6D"/>
                </a:solidFill>
                <a:latin typeface="Century Gothic" panose="020B0502020202020204" pitchFamily="34" charset="0"/>
              </a:rPr>
              <a:t>French Adult 18-34 </a:t>
            </a:r>
            <a:r>
              <a:rPr lang="en-US" sz="1400" b="1" u="sng" dirty="0">
                <a:solidFill>
                  <a:srgbClr val="2DBA6D"/>
                </a:solidFill>
                <a:latin typeface="Century Gothic" panose="020B0502020202020204" pitchFamily="34" charset="0"/>
              </a:rPr>
              <a:t>2017</a:t>
            </a:r>
            <a:r>
              <a:rPr lang="en-US" sz="1400" baseline="30000" dirty="0">
                <a:solidFill>
                  <a:srgbClr val="2DBA6D"/>
                </a:solidFill>
                <a:latin typeface="Century Gothic" panose="020B0502020202020204" pitchFamily="34" charset="0"/>
              </a:rPr>
              <a:t> 1 </a:t>
            </a:r>
            <a:r>
              <a:rPr lang="en-US" sz="1400" dirty="0">
                <a:solidFill>
                  <a:srgbClr val="2DBA6D"/>
                </a:solidFill>
                <a:latin typeface="Century Gothic" panose="020B0502020202020204" pitchFamily="34" charset="0"/>
              </a:rPr>
              <a:t>Weekly Reach/Minutes</a:t>
            </a:r>
          </a:p>
          <a:p>
            <a:pPr algn="ctr"/>
            <a:r>
              <a:rPr lang="en-US" sz="1400" b="1" dirty="0">
                <a:solidFill>
                  <a:srgbClr val="2DBA6D"/>
                </a:solidFill>
                <a:latin typeface="Century Gothic" panose="020B0502020202020204" pitchFamily="34" charset="0"/>
              </a:rPr>
              <a:t>UNEARTHED INTERNET</a:t>
            </a:r>
          </a:p>
        </p:txBody>
      </p:sp>
    </p:spTree>
    <p:extLst>
      <p:ext uri="{BB962C8B-B14F-4D97-AF65-F5344CB8AC3E}">
        <p14:creationId xmlns:p14="http://schemas.microsoft.com/office/powerpoint/2010/main" val="41671728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4000">
                                      <p:stCondLst>
                                        <p:cond delay="0"/>
                                      </p:stCondLst>
                                      <p:childTnLst>
                                        <p:set>
                                          <p:cBhvr>
                                            <p:cTn id="6" dur="1" fill="hold">
                                              <p:stCondLst>
                                                <p:cond delay="0"/>
                                              </p:stCondLst>
                                            </p:cTn>
                                            <p:tgtEl>
                                              <p:spTgt spid="128"/>
                                            </p:tgtEl>
                                            <p:attrNameLst>
                                              <p:attrName>style.visibility</p:attrName>
                                            </p:attrNameLst>
                                          </p:cBhvr>
                                          <p:to>
                                            <p:strVal val="visible"/>
                                          </p:to>
                                        </p:set>
                                        <p:anim calcmode="lin" valueType="num" p14:bounceEnd="54000">
                                          <p:cBhvr additive="base">
                                            <p:cTn id="7" dur="1000" fill="hold"/>
                                            <p:tgtEl>
                                              <p:spTgt spid="128"/>
                                            </p:tgtEl>
                                            <p:attrNameLst>
                                              <p:attrName>ppt_x</p:attrName>
                                            </p:attrNameLst>
                                          </p:cBhvr>
                                          <p:tavLst>
                                            <p:tav tm="0">
                                              <p:val>
                                                <p:strVal val="#ppt_x"/>
                                              </p:val>
                                            </p:tav>
                                            <p:tav tm="100000">
                                              <p:val>
                                                <p:strVal val="#ppt_x"/>
                                              </p:val>
                                            </p:tav>
                                          </p:tavLst>
                                        </p:anim>
                                        <p:anim calcmode="lin" valueType="num" p14:bounceEnd="54000">
                                          <p:cBhvr additive="base">
                                            <p:cTn id="8" dur="1000" fill="hold"/>
                                            <p:tgtEl>
                                              <p:spTgt spid="128"/>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8" fill="hold" nodeType="afterEffect" p14:presetBounceEnd="63000">
                                      <p:stCondLst>
                                        <p:cond delay="0"/>
                                      </p:stCondLst>
                                      <p:childTnLst>
                                        <p:set>
                                          <p:cBhvr>
                                            <p:cTn id="11" dur="1" fill="hold">
                                              <p:stCondLst>
                                                <p:cond delay="0"/>
                                              </p:stCondLst>
                                            </p:cTn>
                                            <p:tgtEl>
                                              <p:spTgt spid="125"/>
                                            </p:tgtEl>
                                            <p:attrNameLst>
                                              <p:attrName>style.visibility</p:attrName>
                                            </p:attrNameLst>
                                          </p:cBhvr>
                                          <p:to>
                                            <p:strVal val="visible"/>
                                          </p:to>
                                        </p:set>
                                        <p:anim calcmode="lin" valueType="num" p14:bounceEnd="63000">
                                          <p:cBhvr additive="base">
                                            <p:cTn id="12" dur="1000" fill="hold"/>
                                            <p:tgtEl>
                                              <p:spTgt spid="125"/>
                                            </p:tgtEl>
                                            <p:attrNameLst>
                                              <p:attrName>ppt_x</p:attrName>
                                            </p:attrNameLst>
                                          </p:cBhvr>
                                          <p:tavLst>
                                            <p:tav tm="0">
                                              <p:val>
                                                <p:strVal val="0-#ppt_w/2"/>
                                              </p:val>
                                            </p:tav>
                                            <p:tav tm="100000">
                                              <p:val>
                                                <p:strVal val="#ppt_x"/>
                                              </p:val>
                                            </p:tav>
                                          </p:tavLst>
                                        </p:anim>
                                        <p:anim calcmode="lin" valueType="num" p14:bounceEnd="63000">
                                          <p:cBhvr additive="base">
                                            <p:cTn id="13" dur="1000" fill="hold"/>
                                            <p:tgtEl>
                                              <p:spTgt spid="125"/>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14:presetBounceEnd="54000">
                                      <p:stCondLst>
                                        <p:cond delay="0"/>
                                      </p:stCondLst>
                                      <p:childTnLst>
                                        <p:set>
                                          <p:cBhvr>
                                            <p:cTn id="17" dur="1" fill="hold">
                                              <p:stCondLst>
                                                <p:cond delay="0"/>
                                              </p:stCondLst>
                                            </p:cTn>
                                            <p:tgtEl>
                                              <p:spTgt spid="130"/>
                                            </p:tgtEl>
                                            <p:attrNameLst>
                                              <p:attrName>style.visibility</p:attrName>
                                            </p:attrNameLst>
                                          </p:cBhvr>
                                          <p:to>
                                            <p:strVal val="visible"/>
                                          </p:to>
                                        </p:set>
                                        <p:anim calcmode="lin" valueType="num" p14:bounceEnd="54000">
                                          <p:cBhvr additive="base">
                                            <p:cTn id="18" dur="1000" fill="hold"/>
                                            <p:tgtEl>
                                              <p:spTgt spid="130"/>
                                            </p:tgtEl>
                                            <p:attrNameLst>
                                              <p:attrName>ppt_x</p:attrName>
                                            </p:attrNameLst>
                                          </p:cBhvr>
                                          <p:tavLst>
                                            <p:tav tm="0">
                                              <p:val>
                                                <p:strVal val="#ppt_x"/>
                                              </p:val>
                                            </p:tav>
                                            <p:tav tm="100000">
                                              <p:val>
                                                <p:strVal val="#ppt_x"/>
                                              </p:val>
                                            </p:tav>
                                          </p:tavLst>
                                        </p:anim>
                                        <p:anim calcmode="lin" valueType="num" p14:bounceEnd="54000">
                                          <p:cBhvr additive="base">
                                            <p:cTn id="19" dur="1000" fill="hold"/>
                                            <p:tgtEl>
                                              <p:spTgt spid="130"/>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 presetClass="entr" presetSubtype="8" fill="hold" nodeType="afterEffect" p14:presetBounceEnd="63000">
                                      <p:stCondLst>
                                        <p:cond delay="0"/>
                                      </p:stCondLst>
                                      <p:childTnLst>
                                        <p:set>
                                          <p:cBhvr>
                                            <p:cTn id="22" dur="1" fill="hold">
                                              <p:stCondLst>
                                                <p:cond delay="0"/>
                                              </p:stCondLst>
                                            </p:cTn>
                                            <p:tgtEl>
                                              <p:spTgt spid="127"/>
                                            </p:tgtEl>
                                            <p:attrNameLst>
                                              <p:attrName>style.visibility</p:attrName>
                                            </p:attrNameLst>
                                          </p:cBhvr>
                                          <p:to>
                                            <p:strVal val="visible"/>
                                          </p:to>
                                        </p:set>
                                        <p:anim calcmode="lin" valueType="num" p14:bounceEnd="63000">
                                          <p:cBhvr additive="base">
                                            <p:cTn id="23" dur="1000" fill="hold"/>
                                            <p:tgtEl>
                                              <p:spTgt spid="127"/>
                                            </p:tgtEl>
                                            <p:attrNameLst>
                                              <p:attrName>ppt_x</p:attrName>
                                            </p:attrNameLst>
                                          </p:cBhvr>
                                          <p:tavLst>
                                            <p:tav tm="0">
                                              <p:val>
                                                <p:strVal val="0-#ppt_w/2"/>
                                              </p:val>
                                            </p:tav>
                                            <p:tav tm="100000">
                                              <p:val>
                                                <p:strVal val="#ppt_x"/>
                                              </p:val>
                                            </p:tav>
                                          </p:tavLst>
                                        </p:anim>
                                        <p:anim calcmode="lin" valueType="num" p14:bounceEnd="63000">
                                          <p:cBhvr additive="base">
                                            <p:cTn id="24" dur="1000" fill="hold"/>
                                            <p:tgtEl>
                                              <p:spTgt spid="127"/>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14:presetBounceEnd="54000">
                                      <p:stCondLst>
                                        <p:cond delay="0"/>
                                      </p:stCondLst>
                                      <p:childTnLst>
                                        <p:set>
                                          <p:cBhvr>
                                            <p:cTn id="28" dur="1" fill="hold">
                                              <p:stCondLst>
                                                <p:cond delay="0"/>
                                              </p:stCondLst>
                                            </p:cTn>
                                            <p:tgtEl>
                                              <p:spTgt spid="129"/>
                                            </p:tgtEl>
                                            <p:attrNameLst>
                                              <p:attrName>style.visibility</p:attrName>
                                            </p:attrNameLst>
                                          </p:cBhvr>
                                          <p:to>
                                            <p:strVal val="visible"/>
                                          </p:to>
                                        </p:set>
                                        <p:anim calcmode="lin" valueType="num" p14:bounceEnd="54000">
                                          <p:cBhvr additive="base">
                                            <p:cTn id="29" dur="1000" fill="hold"/>
                                            <p:tgtEl>
                                              <p:spTgt spid="129"/>
                                            </p:tgtEl>
                                            <p:attrNameLst>
                                              <p:attrName>ppt_x</p:attrName>
                                            </p:attrNameLst>
                                          </p:cBhvr>
                                          <p:tavLst>
                                            <p:tav tm="0">
                                              <p:val>
                                                <p:strVal val="#ppt_x"/>
                                              </p:val>
                                            </p:tav>
                                            <p:tav tm="100000">
                                              <p:val>
                                                <p:strVal val="#ppt_x"/>
                                              </p:val>
                                            </p:tav>
                                          </p:tavLst>
                                        </p:anim>
                                        <p:anim calcmode="lin" valueType="num" p14:bounceEnd="54000">
                                          <p:cBhvr additive="base">
                                            <p:cTn id="30" dur="1000" fill="hold"/>
                                            <p:tgtEl>
                                              <p:spTgt spid="129"/>
                                            </p:tgtEl>
                                            <p:attrNameLst>
                                              <p:attrName>ppt_y</p:attrName>
                                            </p:attrNameLst>
                                          </p:cBhvr>
                                          <p:tavLst>
                                            <p:tav tm="0">
                                              <p:val>
                                                <p:strVal val="1+#ppt_h/2"/>
                                              </p:val>
                                            </p:tav>
                                            <p:tav tm="100000">
                                              <p:val>
                                                <p:strVal val="#ppt_y"/>
                                              </p:val>
                                            </p:tav>
                                          </p:tavLst>
                                        </p:anim>
                                      </p:childTnLst>
                                    </p:cTn>
                                  </p:par>
                                </p:childTnLst>
                              </p:cTn>
                            </p:par>
                            <p:par>
                              <p:cTn id="31" fill="hold">
                                <p:stCondLst>
                                  <p:cond delay="1000"/>
                                </p:stCondLst>
                                <p:childTnLst>
                                  <p:par>
                                    <p:cTn id="32" presetID="2" presetClass="entr" presetSubtype="8" fill="hold" nodeType="afterEffect" p14:presetBounceEnd="63000">
                                      <p:stCondLst>
                                        <p:cond delay="0"/>
                                      </p:stCondLst>
                                      <p:childTnLst>
                                        <p:set>
                                          <p:cBhvr>
                                            <p:cTn id="33" dur="1" fill="hold">
                                              <p:stCondLst>
                                                <p:cond delay="0"/>
                                              </p:stCondLst>
                                            </p:cTn>
                                            <p:tgtEl>
                                              <p:spTgt spid="126"/>
                                            </p:tgtEl>
                                            <p:attrNameLst>
                                              <p:attrName>style.visibility</p:attrName>
                                            </p:attrNameLst>
                                          </p:cBhvr>
                                          <p:to>
                                            <p:strVal val="visible"/>
                                          </p:to>
                                        </p:set>
                                        <p:anim calcmode="lin" valueType="num" p14:bounceEnd="63000">
                                          <p:cBhvr additive="base">
                                            <p:cTn id="34" dur="1000" fill="hold"/>
                                            <p:tgtEl>
                                              <p:spTgt spid="126"/>
                                            </p:tgtEl>
                                            <p:attrNameLst>
                                              <p:attrName>ppt_x</p:attrName>
                                            </p:attrNameLst>
                                          </p:cBhvr>
                                          <p:tavLst>
                                            <p:tav tm="0">
                                              <p:val>
                                                <p:strVal val="0-#ppt_w/2"/>
                                              </p:val>
                                            </p:tav>
                                            <p:tav tm="100000">
                                              <p:val>
                                                <p:strVal val="#ppt_x"/>
                                              </p:val>
                                            </p:tav>
                                          </p:tavLst>
                                        </p:anim>
                                        <p:anim calcmode="lin" valueType="num" p14:bounceEnd="63000">
                                          <p:cBhvr additive="base">
                                            <p:cTn id="35" dur="1000" fill="hold"/>
                                            <p:tgtEl>
                                              <p:spTgt spid="126"/>
                                            </p:tgtEl>
                                            <p:attrNameLst>
                                              <p:attrName>ppt_y</p:attrName>
                                            </p:attrNameLst>
                                          </p:cBhvr>
                                          <p:tavLst>
                                            <p:tav tm="0">
                                              <p:val>
                                                <p:strVal val="#ppt_y"/>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98"/>
                                            </p:tgtEl>
                                            <p:attrNameLst>
                                              <p:attrName>style.visibility</p:attrName>
                                            </p:attrNameLst>
                                          </p:cBhvr>
                                          <p:to>
                                            <p:strVal val="visible"/>
                                          </p:to>
                                        </p:set>
                                        <p:animEffect transition="in" filter="fade">
                                          <p:cBhvr>
                                            <p:cTn id="40" dur="1000"/>
                                            <p:tgtEl>
                                              <p:spTgt spid="98"/>
                                            </p:tgtEl>
                                          </p:cBhvr>
                                        </p:animEffect>
                                      </p:childTnLst>
                                    </p:cTn>
                                  </p:par>
                                </p:childTnLst>
                              </p:cTn>
                            </p:par>
                            <p:par>
                              <p:cTn id="41" fill="hold">
                                <p:stCondLst>
                                  <p:cond delay="1000"/>
                                </p:stCondLst>
                                <p:childTnLst>
                                  <p:par>
                                    <p:cTn id="42" presetID="10" presetClass="entr" presetSubtype="0" fill="hold" nodeType="afterEffect">
                                      <p:stCondLst>
                                        <p:cond delay="0"/>
                                      </p:stCondLst>
                                      <p:childTnLst>
                                        <p:set>
                                          <p:cBhvr>
                                            <p:cTn id="43" dur="1" fill="hold">
                                              <p:stCondLst>
                                                <p:cond delay="0"/>
                                              </p:stCondLst>
                                            </p:cTn>
                                            <p:tgtEl>
                                              <p:spTgt spid="132"/>
                                            </p:tgtEl>
                                            <p:attrNameLst>
                                              <p:attrName>style.visibility</p:attrName>
                                            </p:attrNameLst>
                                          </p:cBhvr>
                                          <p:to>
                                            <p:strVal val="visible"/>
                                          </p:to>
                                        </p:set>
                                        <p:animEffect transition="in" filter="fade">
                                          <p:cBhvr>
                                            <p:cTn id="44" dur="500"/>
                                            <p:tgtEl>
                                              <p:spTgt spid="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28"/>
                                            </p:tgtEl>
                                            <p:attrNameLst>
                                              <p:attrName>style.visibility</p:attrName>
                                            </p:attrNameLst>
                                          </p:cBhvr>
                                          <p:to>
                                            <p:strVal val="visible"/>
                                          </p:to>
                                        </p:set>
                                        <p:anim calcmode="lin" valueType="num">
                                          <p:cBhvr additive="base">
                                            <p:cTn id="7" dur="1000" fill="hold"/>
                                            <p:tgtEl>
                                              <p:spTgt spid="128"/>
                                            </p:tgtEl>
                                            <p:attrNameLst>
                                              <p:attrName>ppt_x</p:attrName>
                                            </p:attrNameLst>
                                          </p:cBhvr>
                                          <p:tavLst>
                                            <p:tav tm="0">
                                              <p:val>
                                                <p:strVal val="#ppt_x"/>
                                              </p:val>
                                            </p:tav>
                                            <p:tav tm="100000">
                                              <p:val>
                                                <p:strVal val="#ppt_x"/>
                                              </p:val>
                                            </p:tav>
                                          </p:tavLst>
                                        </p:anim>
                                        <p:anim calcmode="lin" valueType="num">
                                          <p:cBhvr additive="base">
                                            <p:cTn id="8" dur="1000" fill="hold"/>
                                            <p:tgtEl>
                                              <p:spTgt spid="128"/>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8" fill="hold" nodeType="afterEffect">
                                      <p:stCondLst>
                                        <p:cond delay="0"/>
                                      </p:stCondLst>
                                      <p:childTnLst>
                                        <p:set>
                                          <p:cBhvr>
                                            <p:cTn id="11" dur="1" fill="hold">
                                              <p:stCondLst>
                                                <p:cond delay="0"/>
                                              </p:stCondLst>
                                            </p:cTn>
                                            <p:tgtEl>
                                              <p:spTgt spid="125"/>
                                            </p:tgtEl>
                                            <p:attrNameLst>
                                              <p:attrName>style.visibility</p:attrName>
                                            </p:attrNameLst>
                                          </p:cBhvr>
                                          <p:to>
                                            <p:strVal val="visible"/>
                                          </p:to>
                                        </p:set>
                                        <p:anim calcmode="lin" valueType="num">
                                          <p:cBhvr additive="base">
                                            <p:cTn id="12" dur="1000" fill="hold"/>
                                            <p:tgtEl>
                                              <p:spTgt spid="125"/>
                                            </p:tgtEl>
                                            <p:attrNameLst>
                                              <p:attrName>ppt_x</p:attrName>
                                            </p:attrNameLst>
                                          </p:cBhvr>
                                          <p:tavLst>
                                            <p:tav tm="0">
                                              <p:val>
                                                <p:strVal val="0-#ppt_w/2"/>
                                              </p:val>
                                            </p:tav>
                                            <p:tav tm="100000">
                                              <p:val>
                                                <p:strVal val="#ppt_x"/>
                                              </p:val>
                                            </p:tav>
                                          </p:tavLst>
                                        </p:anim>
                                        <p:anim calcmode="lin" valueType="num">
                                          <p:cBhvr additive="base">
                                            <p:cTn id="13" dur="1000" fill="hold"/>
                                            <p:tgtEl>
                                              <p:spTgt spid="125"/>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30"/>
                                            </p:tgtEl>
                                            <p:attrNameLst>
                                              <p:attrName>style.visibility</p:attrName>
                                            </p:attrNameLst>
                                          </p:cBhvr>
                                          <p:to>
                                            <p:strVal val="visible"/>
                                          </p:to>
                                        </p:set>
                                        <p:anim calcmode="lin" valueType="num">
                                          <p:cBhvr additive="base">
                                            <p:cTn id="18" dur="1000" fill="hold"/>
                                            <p:tgtEl>
                                              <p:spTgt spid="130"/>
                                            </p:tgtEl>
                                            <p:attrNameLst>
                                              <p:attrName>ppt_x</p:attrName>
                                            </p:attrNameLst>
                                          </p:cBhvr>
                                          <p:tavLst>
                                            <p:tav tm="0">
                                              <p:val>
                                                <p:strVal val="#ppt_x"/>
                                              </p:val>
                                            </p:tav>
                                            <p:tav tm="100000">
                                              <p:val>
                                                <p:strVal val="#ppt_x"/>
                                              </p:val>
                                            </p:tav>
                                          </p:tavLst>
                                        </p:anim>
                                        <p:anim calcmode="lin" valueType="num">
                                          <p:cBhvr additive="base">
                                            <p:cTn id="19" dur="1000" fill="hold"/>
                                            <p:tgtEl>
                                              <p:spTgt spid="130"/>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 presetClass="entr" presetSubtype="8" fill="hold" nodeType="afterEffect">
                                      <p:stCondLst>
                                        <p:cond delay="0"/>
                                      </p:stCondLst>
                                      <p:childTnLst>
                                        <p:set>
                                          <p:cBhvr>
                                            <p:cTn id="22" dur="1" fill="hold">
                                              <p:stCondLst>
                                                <p:cond delay="0"/>
                                              </p:stCondLst>
                                            </p:cTn>
                                            <p:tgtEl>
                                              <p:spTgt spid="127"/>
                                            </p:tgtEl>
                                            <p:attrNameLst>
                                              <p:attrName>style.visibility</p:attrName>
                                            </p:attrNameLst>
                                          </p:cBhvr>
                                          <p:to>
                                            <p:strVal val="visible"/>
                                          </p:to>
                                        </p:set>
                                        <p:anim calcmode="lin" valueType="num">
                                          <p:cBhvr additive="base">
                                            <p:cTn id="23" dur="1000" fill="hold"/>
                                            <p:tgtEl>
                                              <p:spTgt spid="127"/>
                                            </p:tgtEl>
                                            <p:attrNameLst>
                                              <p:attrName>ppt_x</p:attrName>
                                            </p:attrNameLst>
                                          </p:cBhvr>
                                          <p:tavLst>
                                            <p:tav tm="0">
                                              <p:val>
                                                <p:strVal val="0-#ppt_w/2"/>
                                              </p:val>
                                            </p:tav>
                                            <p:tav tm="100000">
                                              <p:val>
                                                <p:strVal val="#ppt_x"/>
                                              </p:val>
                                            </p:tav>
                                          </p:tavLst>
                                        </p:anim>
                                        <p:anim calcmode="lin" valueType="num">
                                          <p:cBhvr additive="base">
                                            <p:cTn id="24" dur="1000" fill="hold"/>
                                            <p:tgtEl>
                                              <p:spTgt spid="127"/>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29"/>
                                            </p:tgtEl>
                                            <p:attrNameLst>
                                              <p:attrName>style.visibility</p:attrName>
                                            </p:attrNameLst>
                                          </p:cBhvr>
                                          <p:to>
                                            <p:strVal val="visible"/>
                                          </p:to>
                                        </p:set>
                                        <p:anim calcmode="lin" valueType="num">
                                          <p:cBhvr additive="base">
                                            <p:cTn id="29" dur="1000" fill="hold"/>
                                            <p:tgtEl>
                                              <p:spTgt spid="129"/>
                                            </p:tgtEl>
                                            <p:attrNameLst>
                                              <p:attrName>ppt_x</p:attrName>
                                            </p:attrNameLst>
                                          </p:cBhvr>
                                          <p:tavLst>
                                            <p:tav tm="0">
                                              <p:val>
                                                <p:strVal val="#ppt_x"/>
                                              </p:val>
                                            </p:tav>
                                            <p:tav tm="100000">
                                              <p:val>
                                                <p:strVal val="#ppt_x"/>
                                              </p:val>
                                            </p:tav>
                                          </p:tavLst>
                                        </p:anim>
                                        <p:anim calcmode="lin" valueType="num">
                                          <p:cBhvr additive="base">
                                            <p:cTn id="30" dur="1000" fill="hold"/>
                                            <p:tgtEl>
                                              <p:spTgt spid="129"/>
                                            </p:tgtEl>
                                            <p:attrNameLst>
                                              <p:attrName>ppt_y</p:attrName>
                                            </p:attrNameLst>
                                          </p:cBhvr>
                                          <p:tavLst>
                                            <p:tav tm="0">
                                              <p:val>
                                                <p:strVal val="1+#ppt_h/2"/>
                                              </p:val>
                                            </p:tav>
                                            <p:tav tm="100000">
                                              <p:val>
                                                <p:strVal val="#ppt_y"/>
                                              </p:val>
                                            </p:tav>
                                          </p:tavLst>
                                        </p:anim>
                                      </p:childTnLst>
                                    </p:cTn>
                                  </p:par>
                                </p:childTnLst>
                              </p:cTn>
                            </p:par>
                            <p:par>
                              <p:cTn id="31" fill="hold">
                                <p:stCondLst>
                                  <p:cond delay="1000"/>
                                </p:stCondLst>
                                <p:childTnLst>
                                  <p:par>
                                    <p:cTn id="32" presetID="2" presetClass="entr" presetSubtype="8" fill="hold" nodeType="afterEffect">
                                      <p:stCondLst>
                                        <p:cond delay="0"/>
                                      </p:stCondLst>
                                      <p:childTnLst>
                                        <p:set>
                                          <p:cBhvr>
                                            <p:cTn id="33" dur="1" fill="hold">
                                              <p:stCondLst>
                                                <p:cond delay="0"/>
                                              </p:stCondLst>
                                            </p:cTn>
                                            <p:tgtEl>
                                              <p:spTgt spid="126"/>
                                            </p:tgtEl>
                                            <p:attrNameLst>
                                              <p:attrName>style.visibility</p:attrName>
                                            </p:attrNameLst>
                                          </p:cBhvr>
                                          <p:to>
                                            <p:strVal val="visible"/>
                                          </p:to>
                                        </p:set>
                                        <p:anim calcmode="lin" valueType="num">
                                          <p:cBhvr additive="base">
                                            <p:cTn id="34" dur="1000" fill="hold"/>
                                            <p:tgtEl>
                                              <p:spTgt spid="126"/>
                                            </p:tgtEl>
                                            <p:attrNameLst>
                                              <p:attrName>ppt_x</p:attrName>
                                            </p:attrNameLst>
                                          </p:cBhvr>
                                          <p:tavLst>
                                            <p:tav tm="0">
                                              <p:val>
                                                <p:strVal val="0-#ppt_w/2"/>
                                              </p:val>
                                            </p:tav>
                                            <p:tav tm="100000">
                                              <p:val>
                                                <p:strVal val="#ppt_x"/>
                                              </p:val>
                                            </p:tav>
                                          </p:tavLst>
                                        </p:anim>
                                        <p:anim calcmode="lin" valueType="num">
                                          <p:cBhvr additive="base">
                                            <p:cTn id="35" dur="1000" fill="hold"/>
                                            <p:tgtEl>
                                              <p:spTgt spid="126"/>
                                            </p:tgtEl>
                                            <p:attrNameLst>
                                              <p:attrName>ppt_y</p:attrName>
                                            </p:attrNameLst>
                                          </p:cBhvr>
                                          <p:tavLst>
                                            <p:tav tm="0">
                                              <p:val>
                                                <p:strVal val="#ppt_y"/>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98"/>
                                            </p:tgtEl>
                                            <p:attrNameLst>
                                              <p:attrName>style.visibility</p:attrName>
                                            </p:attrNameLst>
                                          </p:cBhvr>
                                          <p:to>
                                            <p:strVal val="visible"/>
                                          </p:to>
                                        </p:set>
                                        <p:animEffect transition="in" filter="fade">
                                          <p:cBhvr>
                                            <p:cTn id="40" dur="1000"/>
                                            <p:tgtEl>
                                              <p:spTgt spid="98"/>
                                            </p:tgtEl>
                                          </p:cBhvr>
                                        </p:animEffect>
                                      </p:childTnLst>
                                    </p:cTn>
                                  </p:par>
                                </p:childTnLst>
                              </p:cTn>
                            </p:par>
                            <p:par>
                              <p:cTn id="41" fill="hold">
                                <p:stCondLst>
                                  <p:cond delay="1000"/>
                                </p:stCondLst>
                                <p:childTnLst>
                                  <p:par>
                                    <p:cTn id="42" presetID="10" presetClass="entr" presetSubtype="0" fill="hold" nodeType="afterEffect">
                                      <p:stCondLst>
                                        <p:cond delay="0"/>
                                      </p:stCondLst>
                                      <p:childTnLst>
                                        <p:set>
                                          <p:cBhvr>
                                            <p:cTn id="43" dur="1" fill="hold">
                                              <p:stCondLst>
                                                <p:cond delay="0"/>
                                              </p:stCondLst>
                                            </p:cTn>
                                            <p:tgtEl>
                                              <p:spTgt spid="132"/>
                                            </p:tgtEl>
                                            <p:attrNameLst>
                                              <p:attrName>style.visibility</p:attrName>
                                            </p:attrNameLst>
                                          </p:cBhvr>
                                          <p:to>
                                            <p:strVal val="visible"/>
                                          </p:to>
                                        </p:set>
                                        <p:animEffect transition="in" filter="fade">
                                          <p:cBhvr>
                                            <p:cTn id="44" dur="500"/>
                                            <p:tgtEl>
                                              <p:spTgt spid="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 name="Picture 3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pic>
        <p:nvPicPr>
          <p:cNvPr id="6" name="Picture 4" descr="https://static3.depositphotos.com/1000401/119/i/950/depositphotos_1197333-stock-photo-old-parchment-paper.jpg"/>
          <p:cNvPicPr>
            <a:picLocks noChangeAspect="1" noChangeArrowheads="1"/>
          </p:cNvPicPr>
          <p:nvPr/>
        </p:nvPicPr>
        <p:blipFill>
          <a:blip r:embed="rId4">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sp>
        <p:nvSpPr>
          <p:cNvPr id="4" name="TextBox 3"/>
          <p:cNvSpPr txBox="1"/>
          <p:nvPr/>
        </p:nvSpPr>
        <p:spPr>
          <a:xfrm>
            <a:off x="481616" y="2055548"/>
            <a:ext cx="5336718" cy="584775"/>
          </a:xfrm>
          <a:prstGeom prst="rect">
            <a:avLst/>
          </a:prstGeom>
          <a:noFill/>
        </p:spPr>
        <p:txBody>
          <a:bodyPr wrap="none" rtlCol="0">
            <a:spAutoFit/>
          </a:bodyPr>
          <a:lstStyle/>
          <a:p>
            <a:pPr algn="ctr"/>
            <a:r>
              <a:rPr lang="en-US" sz="3200" b="1" dirty="0">
                <a:solidFill>
                  <a:srgbClr val="B92508"/>
                </a:solidFill>
                <a:latin typeface="Century Gothic" panose="020B0502020202020204" pitchFamily="34" charset="0"/>
                <a:cs typeface="Arial" panose="020B0604020202020204" pitchFamily="34" charset="0"/>
              </a:rPr>
              <a:t>UNEARTHED INTERNET TIME</a:t>
            </a:r>
          </a:p>
        </p:txBody>
      </p:sp>
      <p:sp>
        <p:nvSpPr>
          <p:cNvPr id="5" name="TextBox 4"/>
          <p:cNvSpPr txBox="1"/>
          <p:nvPr/>
        </p:nvSpPr>
        <p:spPr>
          <a:xfrm>
            <a:off x="1381027" y="2828435"/>
            <a:ext cx="10810973" cy="1077218"/>
          </a:xfrm>
          <a:prstGeom prst="rect">
            <a:avLst/>
          </a:prstGeom>
          <a:noFill/>
        </p:spPr>
        <p:txBody>
          <a:bodyPr wrap="none" rtlCol="0">
            <a:spAutoFit/>
          </a:bodyPr>
          <a:lstStyle/>
          <a:p>
            <a:r>
              <a:rPr lang="en-US" sz="3200" dirty="0">
                <a:solidFill>
                  <a:srgbClr val="B92508"/>
                </a:solidFill>
                <a:latin typeface="Century Gothic" panose="020B0502020202020204" pitchFamily="34" charset="0"/>
                <a:cs typeface="Arial" panose="020B0604020202020204" pitchFamily="34" charset="0"/>
              </a:rPr>
              <a:t>Appears that 36% of true Internet time is unmeasured.</a:t>
            </a:r>
          </a:p>
          <a:p>
            <a:r>
              <a:rPr lang="en-US" sz="3200" dirty="0">
                <a:solidFill>
                  <a:srgbClr val="B92508"/>
                </a:solidFill>
                <a:latin typeface="Century Gothic" panose="020B0502020202020204" pitchFamily="34" charset="0"/>
                <a:cs typeface="Arial" panose="020B0604020202020204" pitchFamily="34" charset="0"/>
              </a:rPr>
              <a:t>Video and 18-34 year olds go hand in hand.</a:t>
            </a:r>
          </a:p>
        </p:txBody>
      </p:sp>
    </p:spTree>
    <p:extLst>
      <p:ext uri="{BB962C8B-B14F-4D97-AF65-F5344CB8AC3E}">
        <p14:creationId xmlns:p14="http://schemas.microsoft.com/office/powerpoint/2010/main" val="96315992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5471920" y="2507251"/>
            <a:ext cx="1314784" cy="784830"/>
          </a:xfrm>
          <a:prstGeom prst="rect">
            <a:avLst/>
          </a:prstGeom>
          <a:noFill/>
        </p:spPr>
        <p:txBody>
          <a:bodyPr wrap="none" rtlCol="0">
            <a:spAutoFit/>
          </a:bodyPr>
          <a:lstStyle/>
          <a:p>
            <a:pPr algn="ctr">
              <a:lnSpc>
                <a:spcPts val="2700"/>
              </a:lnSpc>
            </a:pPr>
            <a:r>
              <a:rPr lang="en-US" sz="2800" dirty="0">
                <a:solidFill>
                  <a:srgbClr val="B92508"/>
                </a:solidFill>
                <a:latin typeface="Century Gothic" panose="020B0502020202020204" pitchFamily="34" charset="0"/>
              </a:rPr>
              <a:t>Online</a:t>
            </a:r>
          </a:p>
          <a:p>
            <a:pPr algn="ctr">
              <a:lnSpc>
                <a:spcPts val="2700"/>
              </a:lnSpc>
            </a:pPr>
            <a:r>
              <a:rPr lang="en-US" sz="2800" dirty="0">
                <a:solidFill>
                  <a:srgbClr val="B92508"/>
                </a:solidFill>
                <a:latin typeface="Century Gothic" panose="020B0502020202020204" pitchFamily="34" charset="0"/>
              </a:rPr>
              <a:t>Traffic</a:t>
            </a:r>
            <a:endParaRPr lang="en-US" sz="2400" dirty="0">
              <a:solidFill>
                <a:srgbClr val="B92508"/>
              </a:solidFill>
              <a:latin typeface="Century Gothic" panose="020B0502020202020204" pitchFamily="34" charset="0"/>
            </a:endParaRPr>
          </a:p>
        </p:txBody>
      </p:sp>
      <p:pic>
        <p:nvPicPr>
          <p:cNvPr id="32" name="Picture 31"/>
          <p:cNvPicPr>
            <a:picLocks noChangeAspect="1"/>
          </p:cNvPicPr>
          <p:nvPr/>
        </p:nvPicPr>
        <p:blipFill rotWithShape="1">
          <a:blip r:embed="rId5"/>
          <a:srcRect l="20046" t="14739" r="40259" b="18602"/>
          <a:stretch/>
        </p:blipFill>
        <p:spPr>
          <a:xfrm>
            <a:off x="5713770" y="3932020"/>
            <a:ext cx="939787" cy="1340937"/>
          </a:xfrm>
          <a:prstGeom prst="rect">
            <a:avLst/>
          </a:prstGeom>
        </p:spPr>
      </p:pic>
      <p:pic>
        <p:nvPicPr>
          <p:cNvPr id="33" name="Picture 4" descr="http://publications.newberry.org/frontiertoheartland/archive/fullsize/nl000063_f4a6670505.jpg"/>
          <p:cNvPicPr>
            <a:picLocks noChangeAspect="1" noChangeArrowheads="1"/>
          </p:cNvPicPr>
          <p:nvPr/>
        </p:nvPicPr>
        <p:blipFill rotWithShape="1">
          <a:blip r:embed="rId6">
            <a:extLst>
              <a:ext uri="{BEBA8EAE-BF5A-486C-A8C5-ECC9F3942E4B}">
                <a14:imgProps xmlns:a14="http://schemas.microsoft.com/office/drawing/2010/main">
                  <a14:imgLayer r:embed="rId7">
                    <a14:imgEffect>
                      <a14:backgroundRemoval t="6055" b="38086" l="50000" r="76625">
                        <a14:foregroundMark x1="58625" y1="9180" x2="58625" y2="9180"/>
                        <a14:foregroundMark x1="59000" y1="11133" x2="59000" y2="11133"/>
                        <a14:foregroundMark x1="71375" y1="9570" x2="71375" y2="9570"/>
                        <a14:foregroundMark x1="71875" y1="7813" x2="71875" y2="7813"/>
                        <a14:foregroundMark x1="74750" y1="10352" x2="74750" y2="10352"/>
                        <a14:foregroundMark x1="73375" y1="12305" x2="73375" y2="12305"/>
                        <a14:foregroundMark x1="68875" y1="35742" x2="68875" y2="35742"/>
                        <a14:foregroundMark x1="53625" y1="26172" x2="53625" y2="26172"/>
                        <a14:foregroundMark x1="51625" y1="14063" x2="51625" y2="14063"/>
                        <a14:foregroundMark x1="53125" y1="11914" x2="53125" y2="11914"/>
                        <a14:foregroundMark x1="54375" y1="9766" x2="54375" y2="9766"/>
                        <a14:foregroundMark x1="55250" y1="9766" x2="55250" y2="9766"/>
                        <a14:foregroundMark x1="57625" y1="9375" x2="57625" y2="9375"/>
                        <a14:foregroundMark x1="58000" y1="8008" x2="58000" y2="8008"/>
                        <a14:foregroundMark x1="57000" y1="8984" x2="57000" y2="8984"/>
                        <a14:foregroundMark x1="53000" y1="27734" x2="53000" y2="27734"/>
                        <a14:backgroundMark x1="56375" y1="10938" x2="56375" y2="10938"/>
                      </a14:backgroundRemoval>
                    </a14:imgEffect>
                  </a14:imgLayer>
                </a14:imgProps>
              </a:ext>
              <a:ext uri="{28A0092B-C50C-407E-A947-70E740481C1C}">
                <a14:useLocalDpi xmlns:a14="http://schemas.microsoft.com/office/drawing/2010/main" val="0"/>
              </a:ext>
            </a:extLst>
          </a:blip>
          <a:srcRect l="50667" t="6747" r="23662" b="61686"/>
          <a:stretch/>
        </p:blipFill>
        <p:spPr bwMode="auto">
          <a:xfrm>
            <a:off x="4807552" y="1814815"/>
            <a:ext cx="2487081" cy="19572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30797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87810" y="45266"/>
            <a:ext cx="12031620" cy="6744928"/>
            <a:chOff x="87810" y="45266"/>
            <a:chExt cx="12031620" cy="6744928"/>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pic>
        <p:nvPicPr>
          <p:cNvPr id="33" name="Picture 2" descr="http://www.adventureattitude.com/images/amrmap.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16197" y="1104900"/>
            <a:ext cx="7559606" cy="526725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34" name="TextBox 33"/>
          <p:cNvSpPr txBox="1"/>
          <p:nvPr/>
        </p:nvSpPr>
        <p:spPr>
          <a:xfrm>
            <a:off x="2780830" y="255185"/>
            <a:ext cx="6630341"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Alexander Mackenzie 1788/1792</a:t>
            </a:r>
          </a:p>
        </p:txBody>
      </p:sp>
      <p:sp>
        <p:nvSpPr>
          <p:cNvPr id="5" name="Freeform: Shape 4"/>
          <p:cNvSpPr/>
          <p:nvPr/>
        </p:nvSpPr>
        <p:spPr>
          <a:xfrm>
            <a:off x="4328004" y="2095500"/>
            <a:ext cx="5036976" cy="3512820"/>
          </a:xfrm>
          <a:custGeom>
            <a:avLst/>
            <a:gdLst>
              <a:gd name="connsiteX0" fmla="*/ 5036976 w 5036976"/>
              <a:gd name="connsiteY0" fmla="*/ 3215640 h 3512820"/>
              <a:gd name="connsiteX1" fmla="*/ 4884576 w 5036976"/>
              <a:gd name="connsiteY1" fmla="*/ 3230880 h 3512820"/>
              <a:gd name="connsiteX2" fmla="*/ 4899816 w 5036976"/>
              <a:gd name="connsiteY2" fmla="*/ 3253740 h 3512820"/>
              <a:gd name="connsiteX3" fmla="*/ 4869336 w 5036976"/>
              <a:gd name="connsiteY3" fmla="*/ 3261360 h 3512820"/>
              <a:gd name="connsiteX4" fmla="*/ 4793136 w 5036976"/>
              <a:gd name="connsiteY4" fmla="*/ 3276600 h 3512820"/>
              <a:gd name="connsiteX5" fmla="*/ 4762656 w 5036976"/>
              <a:gd name="connsiteY5" fmla="*/ 3307080 h 3512820"/>
              <a:gd name="connsiteX6" fmla="*/ 4739796 w 5036976"/>
              <a:gd name="connsiteY6" fmla="*/ 3322320 h 3512820"/>
              <a:gd name="connsiteX7" fmla="*/ 4732176 w 5036976"/>
              <a:gd name="connsiteY7" fmla="*/ 3398520 h 3512820"/>
              <a:gd name="connsiteX8" fmla="*/ 4709316 w 5036976"/>
              <a:gd name="connsiteY8" fmla="*/ 3413760 h 3512820"/>
              <a:gd name="connsiteX9" fmla="*/ 4655976 w 5036976"/>
              <a:gd name="connsiteY9" fmla="*/ 3429000 h 3512820"/>
              <a:gd name="connsiteX10" fmla="*/ 4579776 w 5036976"/>
              <a:gd name="connsiteY10" fmla="*/ 3413760 h 3512820"/>
              <a:gd name="connsiteX11" fmla="*/ 4534056 w 5036976"/>
              <a:gd name="connsiteY11" fmla="*/ 3368040 h 3512820"/>
              <a:gd name="connsiteX12" fmla="*/ 4511196 w 5036976"/>
              <a:gd name="connsiteY12" fmla="*/ 3360420 h 3512820"/>
              <a:gd name="connsiteX13" fmla="*/ 4450236 w 5036976"/>
              <a:gd name="connsiteY13" fmla="*/ 3337560 h 3512820"/>
              <a:gd name="connsiteX14" fmla="*/ 4297836 w 5036976"/>
              <a:gd name="connsiteY14" fmla="*/ 3352800 h 3512820"/>
              <a:gd name="connsiteX15" fmla="*/ 4274976 w 5036976"/>
              <a:gd name="connsiteY15" fmla="*/ 3368040 h 3512820"/>
              <a:gd name="connsiteX16" fmla="*/ 4252116 w 5036976"/>
              <a:gd name="connsiteY16" fmla="*/ 3390900 h 3512820"/>
              <a:gd name="connsiteX17" fmla="*/ 4229256 w 5036976"/>
              <a:gd name="connsiteY17" fmla="*/ 3444240 h 3512820"/>
              <a:gd name="connsiteX18" fmla="*/ 4191156 w 5036976"/>
              <a:gd name="connsiteY18" fmla="*/ 3505200 h 3512820"/>
              <a:gd name="connsiteX19" fmla="*/ 4168296 w 5036976"/>
              <a:gd name="connsiteY19" fmla="*/ 3512820 h 3512820"/>
              <a:gd name="connsiteX20" fmla="*/ 3901596 w 5036976"/>
              <a:gd name="connsiteY20" fmla="*/ 3505200 h 3512820"/>
              <a:gd name="connsiteX21" fmla="*/ 3871116 w 5036976"/>
              <a:gd name="connsiteY21" fmla="*/ 3497580 h 3512820"/>
              <a:gd name="connsiteX22" fmla="*/ 3848256 w 5036976"/>
              <a:gd name="connsiteY22" fmla="*/ 3474720 h 3512820"/>
              <a:gd name="connsiteX23" fmla="*/ 3840636 w 5036976"/>
              <a:gd name="connsiteY23" fmla="*/ 3451860 h 3512820"/>
              <a:gd name="connsiteX24" fmla="*/ 3802536 w 5036976"/>
              <a:gd name="connsiteY24" fmla="*/ 3398520 h 3512820"/>
              <a:gd name="connsiteX25" fmla="*/ 3779676 w 5036976"/>
              <a:gd name="connsiteY25" fmla="*/ 3352800 h 3512820"/>
              <a:gd name="connsiteX26" fmla="*/ 3733956 w 5036976"/>
              <a:gd name="connsiteY26" fmla="*/ 3329940 h 3512820"/>
              <a:gd name="connsiteX27" fmla="*/ 3711096 w 5036976"/>
              <a:gd name="connsiteY27" fmla="*/ 3314700 h 3512820"/>
              <a:gd name="connsiteX28" fmla="*/ 3581556 w 5036976"/>
              <a:gd name="connsiteY28" fmla="*/ 3307080 h 3512820"/>
              <a:gd name="connsiteX29" fmla="*/ 3535836 w 5036976"/>
              <a:gd name="connsiteY29" fmla="*/ 3276600 h 3512820"/>
              <a:gd name="connsiteX30" fmla="*/ 3490116 w 5036976"/>
              <a:gd name="connsiteY30" fmla="*/ 3261360 h 3512820"/>
              <a:gd name="connsiteX31" fmla="*/ 3391056 w 5036976"/>
              <a:gd name="connsiteY31" fmla="*/ 3268980 h 3512820"/>
              <a:gd name="connsiteX32" fmla="*/ 3368196 w 5036976"/>
              <a:gd name="connsiteY32" fmla="*/ 3276600 h 3512820"/>
              <a:gd name="connsiteX33" fmla="*/ 3330096 w 5036976"/>
              <a:gd name="connsiteY33" fmla="*/ 3322320 h 3512820"/>
              <a:gd name="connsiteX34" fmla="*/ 3322476 w 5036976"/>
              <a:gd name="connsiteY34" fmla="*/ 3345180 h 3512820"/>
              <a:gd name="connsiteX35" fmla="*/ 3299616 w 5036976"/>
              <a:gd name="connsiteY35" fmla="*/ 3360420 h 3512820"/>
              <a:gd name="connsiteX36" fmla="*/ 3276756 w 5036976"/>
              <a:gd name="connsiteY36" fmla="*/ 3383280 h 3512820"/>
              <a:gd name="connsiteX37" fmla="*/ 3238656 w 5036976"/>
              <a:gd name="connsiteY37" fmla="*/ 3429000 h 3512820"/>
              <a:gd name="connsiteX38" fmla="*/ 3200556 w 5036976"/>
              <a:gd name="connsiteY38" fmla="*/ 3436620 h 3512820"/>
              <a:gd name="connsiteX39" fmla="*/ 3078636 w 5036976"/>
              <a:gd name="connsiteY39" fmla="*/ 3429000 h 3512820"/>
              <a:gd name="connsiteX40" fmla="*/ 3032916 w 5036976"/>
              <a:gd name="connsiteY40" fmla="*/ 3413760 h 3512820"/>
              <a:gd name="connsiteX41" fmla="*/ 2933856 w 5036976"/>
              <a:gd name="connsiteY41" fmla="*/ 3421380 h 3512820"/>
              <a:gd name="connsiteX42" fmla="*/ 2850036 w 5036976"/>
              <a:gd name="connsiteY42" fmla="*/ 3444240 h 3512820"/>
              <a:gd name="connsiteX43" fmla="*/ 2819556 w 5036976"/>
              <a:gd name="connsiteY43" fmla="*/ 3436620 h 3512820"/>
              <a:gd name="connsiteX44" fmla="*/ 2773836 w 5036976"/>
              <a:gd name="connsiteY44" fmla="*/ 3383280 h 3512820"/>
              <a:gd name="connsiteX45" fmla="*/ 2766216 w 5036976"/>
              <a:gd name="connsiteY45" fmla="*/ 3337560 h 3512820"/>
              <a:gd name="connsiteX46" fmla="*/ 2720496 w 5036976"/>
              <a:gd name="connsiteY46" fmla="*/ 3299460 h 3512820"/>
              <a:gd name="connsiteX47" fmla="*/ 2682396 w 5036976"/>
              <a:gd name="connsiteY47" fmla="*/ 3253740 h 3512820"/>
              <a:gd name="connsiteX48" fmla="*/ 2659536 w 5036976"/>
              <a:gd name="connsiteY48" fmla="*/ 3238500 h 3512820"/>
              <a:gd name="connsiteX49" fmla="*/ 2651916 w 5036976"/>
              <a:gd name="connsiteY49" fmla="*/ 3215640 h 3512820"/>
              <a:gd name="connsiteX50" fmla="*/ 2537616 w 5036976"/>
              <a:gd name="connsiteY50" fmla="*/ 3177540 h 3512820"/>
              <a:gd name="connsiteX51" fmla="*/ 2514756 w 5036976"/>
              <a:gd name="connsiteY51" fmla="*/ 3169920 h 3512820"/>
              <a:gd name="connsiteX52" fmla="*/ 2484276 w 5036976"/>
              <a:gd name="connsiteY52" fmla="*/ 3124200 h 3512820"/>
              <a:gd name="connsiteX53" fmla="*/ 2469036 w 5036976"/>
              <a:gd name="connsiteY53" fmla="*/ 3093720 h 3512820"/>
              <a:gd name="connsiteX54" fmla="*/ 2453796 w 5036976"/>
              <a:gd name="connsiteY54" fmla="*/ 3032760 h 3512820"/>
              <a:gd name="connsiteX55" fmla="*/ 2423316 w 5036976"/>
              <a:gd name="connsiteY55" fmla="*/ 2987040 h 3512820"/>
              <a:gd name="connsiteX56" fmla="*/ 2408076 w 5036976"/>
              <a:gd name="connsiteY56" fmla="*/ 2964180 h 3512820"/>
              <a:gd name="connsiteX57" fmla="*/ 2377596 w 5036976"/>
              <a:gd name="connsiteY57" fmla="*/ 2956560 h 3512820"/>
              <a:gd name="connsiteX58" fmla="*/ 2339496 w 5036976"/>
              <a:gd name="connsiteY58" fmla="*/ 2948940 h 3512820"/>
              <a:gd name="connsiteX59" fmla="*/ 2293776 w 5036976"/>
              <a:gd name="connsiteY59" fmla="*/ 2933700 h 3512820"/>
              <a:gd name="connsiteX60" fmla="*/ 2270916 w 5036976"/>
              <a:gd name="connsiteY60" fmla="*/ 2926080 h 3512820"/>
              <a:gd name="connsiteX61" fmla="*/ 2255676 w 5036976"/>
              <a:gd name="connsiteY61" fmla="*/ 2804160 h 3512820"/>
              <a:gd name="connsiteX62" fmla="*/ 2225196 w 5036976"/>
              <a:gd name="connsiteY62" fmla="*/ 2773680 h 3512820"/>
              <a:gd name="connsiteX63" fmla="*/ 2187096 w 5036976"/>
              <a:gd name="connsiteY63" fmla="*/ 2766060 h 3512820"/>
              <a:gd name="connsiteX64" fmla="*/ 2164236 w 5036976"/>
              <a:gd name="connsiteY64" fmla="*/ 2758440 h 3512820"/>
              <a:gd name="connsiteX65" fmla="*/ 2103276 w 5036976"/>
              <a:gd name="connsiteY65" fmla="*/ 2750820 h 3512820"/>
              <a:gd name="connsiteX66" fmla="*/ 2072796 w 5036976"/>
              <a:gd name="connsiteY66" fmla="*/ 2735580 h 3512820"/>
              <a:gd name="connsiteX67" fmla="*/ 2049936 w 5036976"/>
              <a:gd name="connsiteY67" fmla="*/ 2682240 h 3512820"/>
              <a:gd name="connsiteX68" fmla="*/ 2034696 w 5036976"/>
              <a:gd name="connsiteY68" fmla="*/ 2659380 h 3512820"/>
              <a:gd name="connsiteX69" fmla="*/ 2027076 w 5036976"/>
              <a:gd name="connsiteY69" fmla="*/ 2628900 h 3512820"/>
              <a:gd name="connsiteX70" fmla="*/ 1988976 w 5036976"/>
              <a:gd name="connsiteY70" fmla="*/ 2575560 h 3512820"/>
              <a:gd name="connsiteX71" fmla="*/ 1943256 w 5036976"/>
              <a:gd name="connsiteY71" fmla="*/ 2545080 h 3512820"/>
              <a:gd name="connsiteX72" fmla="*/ 1897536 w 5036976"/>
              <a:gd name="connsiteY72" fmla="*/ 2529840 h 3512820"/>
              <a:gd name="connsiteX73" fmla="*/ 1874676 w 5036976"/>
              <a:gd name="connsiteY73" fmla="*/ 2506980 h 3512820"/>
              <a:gd name="connsiteX74" fmla="*/ 1844196 w 5036976"/>
              <a:gd name="connsiteY74" fmla="*/ 2461260 h 3512820"/>
              <a:gd name="connsiteX75" fmla="*/ 1821336 w 5036976"/>
              <a:gd name="connsiteY75" fmla="*/ 2446020 h 3512820"/>
              <a:gd name="connsiteX76" fmla="*/ 1729896 w 5036976"/>
              <a:gd name="connsiteY76" fmla="*/ 2423160 h 3512820"/>
              <a:gd name="connsiteX77" fmla="*/ 1707036 w 5036976"/>
              <a:gd name="connsiteY77" fmla="*/ 2407920 h 3512820"/>
              <a:gd name="connsiteX78" fmla="*/ 1577496 w 5036976"/>
              <a:gd name="connsiteY78" fmla="*/ 2407920 h 3512820"/>
              <a:gd name="connsiteX79" fmla="*/ 1409856 w 5036976"/>
              <a:gd name="connsiteY79" fmla="*/ 2400300 h 3512820"/>
              <a:gd name="connsiteX80" fmla="*/ 1386996 w 5036976"/>
              <a:gd name="connsiteY80" fmla="*/ 2415540 h 3512820"/>
              <a:gd name="connsiteX81" fmla="*/ 1356516 w 5036976"/>
              <a:gd name="connsiteY81" fmla="*/ 2377440 h 3512820"/>
              <a:gd name="connsiteX82" fmla="*/ 1341276 w 5036976"/>
              <a:gd name="connsiteY82" fmla="*/ 2354580 h 3512820"/>
              <a:gd name="connsiteX83" fmla="*/ 1318416 w 5036976"/>
              <a:gd name="connsiteY83" fmla="*/ 2331720 h 3512820"/>
              <a:gd name="connsiteX84" fmla="*/ 1310796 w 5036976"/>
              <a:gd name="connsiteY84" fmla="*/ 2308860 h 3512820"/>
              <a:gd name="connsiteX85" fmla="*/ 1303176 w 5036976"/>
              <a:gd name="connsiteY85" fmla="*/ 2240280 h 3512820"/>
              <a:gd name="connsiteX86" fmla="*/ 1257456 w 5036976"/>
              <a:gd name="connsiteY86" fmla="*/ 2225040 h 3512820"/>
              <a:gd name="connsiteX87" fmla="*/ 1196496 w 5036976"/>
              <a:gd name="connsiteY87" fmla="*/ 2209800 h 3512820"/>
              <a:gd name="connsiteX88" fmla="*/ 1173636 w 5036976"/>
              <a:gd name="connsiteY88" fmla="*/ 2194560 h 3512820"/>
              <a:gd name="connsiteX89" fmla="*/ 1158396 w 5036976"/>
              <a:gd name="connsiteY89" fmla="*/ 2171700 h 3512820"/>
              <a:gd name="connsiteX90" fmla="*/ 1150776 w 5036976"/>
              <a:gd name="connsiteY90" fmla="*/ 2148840 h 3512820"/>
              <a:gd name="connsiteX91" fmla="*/ 1166016 w 5036976"/>
              <a:gd name="connsiteY91" fmla="*/ 1943100 h 3512820"/>
              <a:gd name="connsiteX92" fmla="*/ 1173636 w 5036976"/>
              <a:gd name="connsiteY92" fmla="*/ 1920240 h 3512820"/>
              <a:gd name="connsiteX93" fmla="*/ 1181256 w 5036976"/>
              <a:gd name="connsiteY93" fmla="*/ 1851660 h 3512820"/>
              <a:gd name="connsiteX94" fmla="*/ 1166016 w 5036976"/>
              <a:gd name="connsiteY94" fmla="*/ 1744980 h 3512820"/>
              <a:gd name="connsiteX95" fmla="*/ 1158396 w 5036976"/>
              <a:gd name="connsiteY95" fmla="*/ 1722120 h 3512820"/>
              <a:gd name="connsiteX96" fmla="*/ 1150776 w 5036976"/>
              <a:gd name="connsiteY96" fmla="*/ 1691640 h 3512820"/>
              <a:gd name="connsiteX97" fmla="*/ 1135536 w 5036976"/>
              <a:gd name="connsiteY97" fmla="*/ 1668780 h 3512820"/>
              <a:gd name="connsiteX98" fmla="*/ 1112676 w 5036976"/>
              <a:gd name="connsiteY98" fmla="*/ 1615440 h 3512820"/>
              <a:gd name="connsiteX99" fmla="*/ 1082196 w 5036976"/>
              <a:gd name="connsiteY99" fmla="*/ 1569720 h 3512820"/>
              <a:gd name="connsiteX100" fmla="*/ 1051716 w 5036976"/>
              <a:gd name="connsiteY100" fmla="*/ 1508760 h 3512820"/>
              <a:gd name="connsiteX101" fmla="*/ 1036476 w 5036976"/>
              <a:gd name="connsiteY101" fmla="*/ 1485900 h 3512820"/>
              <a:gd name="connsiteX102" fmla="*/ 1021236 w 5036976"/>
              <a:gd name="connsiteY102" fmla="*/ 1424940 h 3512820"/>
              <a:gd name="connsiteX103" fmla="*/ 1013616 w 5036976"/>
              <a:gd name="connsiteY103" fmla="*/ 1402080 h 3512820"/>
              <a:gd name="connsiteX104" fmla="*/ 967896 w 5036976"/>
              <a:gd name="connsiteY104" fmla="*/ 1371600 h 3512820"/>
              <a:gd name="connsiteX105" fmla="*/ 945036 w 5036976"/>
              <a:gd name="connsiteY105" fmla="*/ 1348740 h 3512820"/>
              <a:gd name="connsiteX106" fmla="*/ 884076 w 5036976"/>
              <a:gd name="connsiteY106" fmla="*/ 1356360 h 3512820"/>
              <a:gd name="connsiteX107" fmla="*/ 868836 w 5036976"/>
              <a:gd name="connsiteY107" fmla="*/ 1402080 h 3512820"/>
              <a:gd name="connsiteX108" fmla="*/ 861216 w 5036976"/>
              <a:gd name="connsiteY108" fmla="*/ 1424940 h 3512820"/>
              <a:gd name="connsiteX109" fmla="*/ 792636 w 5036976"/>
              <a:gd name="connsiteY109" fmla="*/ 1447800 h 3512820"/>
              <a:gd name="connsiteX110" fmla="*/ 769776 w 5036976"/>
              <a:gd name="connsiteY110" fmla="*/ 1455420 h 3512820"/>
              <a:gd name="connsiteX111" fmla="*/ 754536 w 5036976"/>
              <a:gd name="connsiteY111" fmla="*/ 1478280 h 3512820"/>
              <a:gd name="connsiteX112" fmla="*/ 746916 w 5036976"/>
              <a:gd name="connsiteY112" fmla="*/ 1524000 h 3512820"/>
              <a:gd name="connsiteX113" fmla="*/ 724056 w 5036976"/>
              <a:gd name="connsiteY113" fmla="*/ 1531620 h 3512820"/>
              <a:gd name="connsiteX114" fmla="*/ 678336 w 5036976"/>
              <a:gd name="connsiteY114" fmla="*/ 1524000 h 3512820"/>
              <a:gd name="connsiteX115" fmla="*/ 640236 w 5036976"/>
              <a:gd name="connsiteY115" fmla="*/ 1455420 h 3512820"/>
              <a:gd name="connsiteX116" fmla="*/ 632616 w 5036976"/>
              <a:gd name="connsiteY116" fmla="*/ 1424940 h 3512820"/>
              <a:gd name="connsiteX117" fmla="*/ 518316 w 5036976"/>
              <a:gd name="connsiteY117" fmla="*/ 1402080 h 3512820"/>
              <a:gd name="connsiteX118" fmla="*/ 487836 w 5036976"/>
              <a:gd name="connsiteY118" fmla="*/ 1371600 h 3512820"/>
              <a:gd name="connsiteX119" fmla="*/ 457356 w 5036976"/>
              <a:gd name="connsiteY119" fmla="*/ 1325880 h 3512820"/>
              <a:gd name="connsiteX120" fmla="*/ 426876 w 5036976"/>
              <a:gd name="connsiteY120" fmla="*/ 1257300 h 3512820"/>
              <a:gd name="connsiteX121" fmla="*/ 404016 w 5036976"/>
              <a:gd name="connsiteY121" fmla="*/ 1249680 h 3512820"/>
              <a:gd name="connsiteX122" fmla="*/ 350676 w 5036976"/>
              <a:gd name="connsiteY122" fmla="*/ 1211580 h 3512820"/>
              <a:gd name="connsiteX123" fmla="*/ 304956 w 5036976"/>
              <a:gd name="connsiteY123" fmla="*/ 1181100 h 3512820"/>
              <a:gd name="connsiteX124" fmla="*/ 266856 w 5036976"/>
              <a:gd name="connsiteY124" fmla="*/ 1112520 h 3512820"/>
              <a:gd name="connsiteX125" fmla="*/ 282096 w 5036976"/>
              <a:gd name="connsiteY125" fmla="*/ 1059180 h 3512820"/>
              <a:gd name="connsiteX126" fmla="*/ 327816 w 5036976"/>
              <a:gd name="connsiteY126" fmla="*/ 998220 h 3512820"/>
              <a:gd name="connsiteX127" fmla="*/ 343056 w 5036976"/>
              <a:gd name="connsiteY127" fmla="*/ 975360 h 3512820"/>
              <a:gd name="connsiteX128" fmla="*/ 350676 w 5036976"/>
              <a:gd name="connsiteY128" fmla="*/ 944880 h 3512820"/>
              <a:gd name="connsiteX129" fmla="*/ 358296 w 5036976"/>
              <a:gd name="connsiteY129" fmla="*/ 899160 h 3512820"/>
              <a:gd name="connsiteX130" fmla="*/ 365916 w 5036976"/>
              <a:gd name="connsiteY130" fmla="*/ 876300 h 3512820"/>
              <a:gd name="connsiteX131" fmla="*/ 373536 w 5036976"/>
              <a:gd name="connsiteY131" fmla="*/ 845820 h 3512820"/>
              <a:gd name="connsiteX132" fmla="*/ 381156 w 5036976"/>
              <a:gd name="connsiteY132" fmla="*/ 800100 h 3512820"/>
              <a:gd name="connsiteX133" fmla="*/ 388776 w 5036976"/>
              <a:gd name="connsiteY133" fmla="*/ 777240 h 3512820"/>
              <a:gd name="connsiteX134" fmla="*/ 396396 w 5036976"/>
              <a:gd name="connsiteY134" fmla="*/ 739140 h 3512820"/>
              <a:gd name="connsiteX135" fmla="*/ 373536 w 5036976"/>
              <a:gd name="connsiteY135" fmla="*/ 708660 h 3512820"/>
              <a:gd name="connsiteX136" fmla="*/ 358296 w 5036976"/>
              <a:gd name="connsiteY136" fmla="*/ 685800 h 3512820"/>
              <a:gd name="connsiteX137" fmla="*/ 251616 w 5036976"/>
              <a:gd name="connsiteY137" fmla="*/ 586740 h 3512820"/>
              <a:gd name="connsiteX138" fmla="*/ 221136 w 5036976"/>
              <a:gd name="connsiteY138" fmla="*/ 541020 h 3512820"/>
              <a:gd name="connsiteX139" fmla="*/ 213516 w 5036976"/>
              <a:gd name="connsiteY139" fmla="*/ 518160 h 3512820"/>
              <a:gd name="connsiteX140" fmla="*/ 205896 w 5036976"/>
              <a:gd name="connsiteY140" fmla="*/ 365760 h 3512820"/>
              <a:gd name="connsiteX141" fmla="*/ 144936 w 5036976"/>
              <a:gd name="connsiteY141" fmla="*/ 297180 h 3512820"/>
              <a:gd name="connsiteX142" fmla="*/ 122076 w 5036976"/>
              <a:gd name="connsiteY142" fmla="*/ 274320 h 3512820"/>
              <a:gd name="connsiteX143" fmla="*/ 76356 w 5036976"/>
              <a:gd name="connsiteY143" fmla="*/ 266700 h 3512820"/>
              <a:gd name="connsiteX144" fmla="*/ 61116 w 5036976"/>
              <a:gd name="connsiteY144" fmla="*/ 243840 h 3512820"/>
              <a:gd name="connsiteX145" fmla="*/ 45876 w 5036976"/>
              <a:gd name="connsiteY145" fmla="*/ 182880 h 3512820"/>
              <a:gd name="connsiteX146" fmla="*/ 23016 w 5036976"/>
              <a:gd name="connsiteY146" fmla="*/ 167640 h 3512820"/>
              <a:gd name="connsiteX147" fmla="*/ 156 w 5036976"/>
              <a:gd name="connsiteY147" fmla="*/ 121920 h 3512820"/>
              <a:gd name="connsiteX148" fmla="*/ 15396 w 5036976"/>
              <a:gd name="connsiteY148" fmla="*/ 99060 h 3512820"/>
              <a:gd name="connsiteX149" fmla="*/ 38256 w 5036976"/>
              <a:gd name="connsiteY149" fmla="*/ 83820 h 3512820"/>
              <a:gd name="connsiteX150" fmla="*/ 45876 w 5036976"/>
              <a:gd name="connsiteY150" fmla="*/ 60960 h 3512820"/>
              <a:gd name="connsiteX151" fmla="*/ 38256 w 5036976"/>
              <a:gd name="connsiteY151" fmla="*/ 0 h 3512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036976" h="3512820">
                <a:moveTo>
                  <a:pt x="5036976" y="3215640"/>
                </a:moveTo>
                <a:cubicBezTo>
                  <a:pt x="4986176" y="3220720"/>
                  <a:pt x="4933767" y="3217216"/>
                  <a:pt x="4884576" y="3230880"/>
                </a:cubicBezTo>
                <a:cubicBezTo>
                  <a:pt x="4875752" y="3233331"/>
                  <a:pt x="4903912" y="3245549"/>
                  <a:pt x="4899816" y="3253740"/>
                </a:cubicBezTo>
                <a:cubicBezTo>
                  <a:pt x="4895132" y="3263107"/>
                  <a:pt x="4879406" y="3258483"/>
                  <a:pt x="4869336" y="3261360"/>
                </a:cubicBezTo>
                <a:cubicBezTo>
                  <a:pt x="4816138" y="3276560"/>
                  <a:pt x="4884166" y="3263596"/>
                  <a:pt x="4793136" y="3276600"/>
                </a:cubicBezTo>
                <a:cubicBezTo>
                  <a:pt x="4743260" y="3293225"/>
                  <a:pt x="4792212" y="3270135"/>
                  <a:pt x="4762656" y="3307080"/>
                </a:cubicBezTo>
                <a:cubicBezTo>
                  <a:pt x="4756935" y="3314231"/>
                  <a:pt x="4747416" y="3317240"/>
                  <a:pt x="4739796" y="3322320"/>
                </a:cubicBezTo>
                <a:cubicBezTo>
                  <a:pt x="4737256" y="3347720"/>
                  <a:pt x="4740248" y="3374303"/>
                  <a:pt x="4732176" y="3398520"/>
                </a:cubicBezTo>
                <a:cubicBezTo>
                  <a:pt x="4729280" y="3407208"/>
                  <a:pt x="4717507" y="3409664"/>
                  <a:pt x="4709316" y="3413760"/>
                </a:cubicBezTo>
                <a:cubicBezTo>
                  <a:pt x="4698384" y="3419226"/>
                  <a:pt x="4665742" y="3426559"/>
                  <a:pt x="4655976" y="3429000"/>
                </a:cubicBezTo>
                <a:cubicBezTo>
                  <a:pt x="4630576" y="3423920"/>
                  <a:pt x="4604534" y="3421378"/>
                  <a:pt x="4579776" y="3413760"/>
                </a:cubicBezTo>
                <a:cubicBezTo>
                  <a:pt x="4549728" y="3404514"/>
                  <a:pt x="4557726" y="3387765"/>
                  <a:pt x="4534056" y="3368040"/>
                </a:cubicBezTo>
                <a:cubicBezTo>
                  <a:pt x="4527886" y="3362898"/>
                  <a:pt x="4518380" y="3364012"/>
                  <a:pt x="4511196" y="3360420"/>
                </a:cubicBezTo>
                <a:cubicBezTo>
                  <a:pt x="4458873" y="3334258"/>
                  <a:pt x="4523743" y="3352261"/>
                  <a:pt x="4450236" y="3337560"/>
                </a:cubicBezTo>
                <a:cubicBezTo>
                  <a:pt x="4442665" y="3338005"/>
                  <a:pt x="4337593" y="3332922"/>
                  <a:pt x="4297836" y="3352800"/>
                </a:cubicBezTo>
                <a:cubicBezTo>
                  <a:pt x="4289645" y="3356896"/>
                  <a:pt x="4282011" y="3362177"/>
                  <a:pt x="4274976" y="3368040"/>
                </a:cubicBezTo>
                <a:cubicBezTo>
                  <a:pt x="4266697" y="3374939"/>
                  <a:pt x="4259736" y="3383280"/>
                  <a:pt x="4252116" y="3390900"/>
                </a:cubicBezTo>
                <a:cubicBezTo>
                  <a:pt x="4227588" y="3464485"/>
                  <a:pt x="4266920" y="3350079"/>
                  <a:pt x="4229256" y="3444240"/>
                </a:cubicBezTo>
                <a:cubicBezTo>
                  <a:pt x="4211881" y="3487677"/>
                  <a:pt x="4226948" y="3487304"/>
                  <a:pt x="4191156" y="3505200"/>
                </a:cubicBezTo>
                <a:cubicBezTo>
                  <a:pt x="4183972" y="3508792"/>
                  <a:pt x="4175916" y="3510280"/>
                  <a:pt x="4168296" y="3512820"/>
                </a:cubicBezTo>
                <a:cubicBezTo>
                  <a:pt x="4079396" y="3510280"/>
                  <a:pt x="3990416" y="3509755"/>
                  <a:pt x="3901596" y="3505200"/>
                </a:cubicBezTo>
                <a:cubicBezTo>
                  <a:pt x="3891137" y="3504664"/>
                  <a:pt x="3880209" y="3502776"/>
                  <a:pt x="3871116" y="3497580"/>
                </a:cubicBezTo>
                <a:cubicBezTo>
                  <a:pt x="3861760" y="3492233"/>
                  <a:pt x="3855876" y="3482340"/>
                  <a:pt x="3848256" y="3474720"/>
                </a:cubicBezTo>
                <a:cubicBezTo>
                  <a:pt x="3845716" y="3467100"/>
                  <a:pt x="3844621" y="3458834"/>
                  <a:pt x="3840636" y="3451860"/>
                </a:cubicBezTo>
                <a:cubicBezTo>
                  <a:pt x="3826830" y="3427699"/>
                  <a:pt x="3814330" y="3422107"/>
                  <a:pt x="3802536" y="3398520"/>
                </a:cubicBezTo>
                <a:cubicBezTo>
                  <a:pt x="3790141" y="3373730"/>
                  <a:pt x="3801514" y="3374638"/>
                  <a:pt x="3779676" y="3352800"/>
                </a:cubicBezTo>
                <a:cubicBezTo>
                  <a:pt x="3757838" y="3330962"/>
                  <a:pt x="3758746" y="3342335"/>
                  <a:pt x="3733956" y="3329940"/>
                </a:cubicBezTo>
                <a:cubicBezTo>
                  <a:pt x="3725765" y="3325844"/>
                  <a:pt x="3720153" y="3316059"/>
                  <a:pt x="3711096" y="3314700"/>
                </a:cubicBezTo>
                <a:cubicBezTo>
                  <a:pt x="3668320" y="3308284"/>
                  <a:pt x="3624736" y="3309620"/>
                  <a:pt x="3581556" y="3307080"/>
                </a:cubicBezTo>
                <a:cubicBezTo>
                  <a:pt x="3566316" y="3296920"/>
                  <a:pt x="3553212" y="3282392"/>
                  <a:pt x="3535836" y="3276600"/>
                </a:cubicBezTo>
                <a:lnTo>
                  <a:pt x="3490116" y="3261360"/>
                </a:lnTo>
                <a:cubicBezTo>
                  <a:pt x="3457096" y="3263900"/>
                  <a:pt x="3423918" y="3264872"/>
                  <a:pt x="3391056" y="3268980"/>
                </a:cubicBezTo>
                <a:cubicBezTo>
                  <a:pt x="3383086" y="3269976"/>
                  <a:pt x="3374879" y="3272145"/>
                  <a:pt x="3368196" y="3276600"/>
                </a:cubicBezTo>
                <a:cubicBezTo>
                  <a:pt x="3355557" y="3285026"/>
                  <a:pt x="3337124" y="3308263"/>
                  <a:pt x="3330096" y="3322320"/>
                </a:cubicBezTo>
                <a:cubicBezTo>
                  <a:pt x="3326504" y="3329504"/>
                  <a:pt x="3327494" y="3338908"/>
                  <a:pt x="3322476" y="3345180"/>
                </a:cubicBezTo>
                <a:cubicBezTo>
                  <a:pt x="3316755" y="3352331"/>
                  <a:pt x="3306651" y="3354557"/>
                  <a:pt x="3299616" y="3360420"/>
                </a:cubicBezTo>
                <a:cubicBezTo>
                  <a:pt x="3291337" y="3367319"/>
                  <a:pt x="3283655" y="3375001"/>
                  <a:pt x="3276756" y="3383280"/>
                </a:cubicBezTo>
                <a:cubicBezTo>
                  <a:pt x="3264253" y="3398284"/>
                  <a:pt x="3257738" y="3419459"/>
                  <a:pt x="3238656" y="3429000"/>
                </a:cubicBezTo>
                <a:cubicBezTo>
                  <a:pt x="3227072" y="3434792"/>
                  <a:pt x="3213256" y="3434080"/>
                  <a:pt x="3200556" y="3436620"/>
                </a:cubicBezTo>
                <a:cubicBezTo>
                  <a:pt x="3159916" y="3434080"/>
                  <a:pt x="3118982" y="3434502"/>
                  <a:pt x="3078636" y="3429000"/>
                </a:cubicBezTo>
                <a:cubicBezTo>
                  <a:pt x="3062719" y="3426829"/>
                  <a:pt x="3032916" y="3413760"/>
                  <a:pt x="3032916" y="3413760"/>
                </a:cubicBezTo>
                <a:cubicBezTo>
                  <a:pt x="2999896" y="3416300"/>
                  <a:pt x="2966641" y="3416696"/>
                  <a:pt x="2933856" y="3421380"/>
                </a:cubicBezTo>
                <a:cubicBezTo>
                  <a:pt x="2903777" y="3425677"/>
                  <a:pt x="2877936" y="3434940"/>
                  <a:pt x="2850036" y="3444240"/>
                </a:cubicBezTo>
                <a:cubicBezTo>
                  <a:pt x="2839876" y="3441700"/>
                  <a:pt x="2828437" y="3442171"/>
                  <a:pt x="2819556" y="3436620"/>
                </a:cubicBezTo>
                <a:cubicBezTo>
                  <a:pt x="2798438" y="3423422"/>
                  <a:pt x="2786951" y="3402953"/>
                  <a:pt x="2773836" y="3383280"/>
                </a:cubicBezTo>
                <a:cubicBezTo>
                  <a:pt x="2771296" y="3368040"/>
                  <a:pt x="2772491" y="3351679"/>
                  <a:pt x="2766216" y="3337560"/>
                </a:cubicBezTo>
                <a:cubicBezTo>
                  <a:pt x="2760040" y="3323664"/>
                  <a:pt x="2732640" y="3307556"/>
                  <a:pt x="2720496" y="3299460"/>
                </a:cubicBezTo>
                <a:cubicBezTo>
                  <a:pt x="2705511" y="3276983"/>
                  <a:pt x="2704398" y="3272075"/>
                  <a:pt x="2682396" y="3253740"/>
                </a:cubicBezTo>
                <a:cubicBezTo>
                  <a:pt x="2675361" y="3247877"/>
                  <a:pt x="2667156" y="3243580"/>
                  <a:pt x="2659536" y="3238500"/>
                </a:cubicBezTo>
                <a:cubicBezTo>
                  <a:pt x="2656996" y="3230880"/>
                  <a:pt x="2657596" y="3221320"/>
                  <a:pt x="2651916" y="3215640"/>
                </a:cubicBezTo>
                <a:cubicBezTo>
                  <a:pt x="2611380" y="3175104"/>
                  <a:pt x="2593858" y="3183789"/>
                  <a:pt x="2537616" y="3177540"/>
                </a:cubicBezTo>
                <a:cubicBezTo>
                  <a:pt x="2529996" y="3175000"/>
                  <a:pt x="2521439" y="3174375"/>
                  <a:pt x="2514756" y="3169920"/>
                </a:cubicBezTo>
                <a:cubicBezTo>
                  <a:pt x="2486006" y="3150753"/>
                  <a:pt x="2495460" y="3150297"/>
                  <a:pt x="2484276" y="3124200"/>
                </a:cubicBezTo>
                <a:cubicBezTo>
                  <a:pt x="2479801" y="3113759"/>
                  <a:pt x="2472628" y="3104496"/>
                  <a:pt x="2469036" y="3093720"/>
                </a:cubicBezTo>
                <a:cubicBezTo>
                  <a:pt x="2462412" y="3073849"/>
                  <a:pt x="2465414" y="3050188"/>
                  <a:pt x="2453796" y="3032760"/>
                </a:cubicBezTo>
                <a:lnTo>
                  <a:pt x="2423316" y="2987040"/>
                </a:lnTo>
                <a:cubicBezTo>
                  <a:pt x="2418236" y="2979420"/>
                  <a:pt x="2416961" y="2966401"/>
                  <a:pt x="2408076" y="2964180"/>
                </a:cubicBezTo>
                <a:cubicBezTo>
                  <a:pt x="2397916" y="2961640"/>
                  <a:pt x="2387819" y="2958832"/>
                  <a:pt x="2377596" y="2956560"/>
                </a:cubicBezTo>
                <a:cubicBezTo>
                  <a:pt x="2364953" y="2953750"/>
                  <a:pt x="2351991" y="2952348"/>
                  <a:pt x="2339496" y="2948940"/>
                </a:cubicBezTo>
                <a:cubicBezTo>
                  <a:pt x="2323998" y="2944713"/>
                  <a:pt x="2309016" y="2938780"/>
                  <a:pt x="2293776" y="2933700"/>
                </a:cubicBezTo>
                <a:lnTo>
                  <a:pt x="2270916" y="2926080"/>
                </a:lnTo>
                <a:cubicBezTo>
                  <a:pt x="2221890" y="2877054"/>
                  <a:pt x="2255676" y="2922411"/>
                  <a:pt x="2255676" y="2804160"/>
                </a:cubicBezTo>
                <a:cubicBezTo>
                  <a:pt x="2255676" y="2778760"/>
                  <a:pt x="2245516" y="2778760"/>
                  <a:pt x="2225196" y="2773680"/>
                </a:cubicBezTo>
                <a:cubicBezTo>
                  <a:pt x="2212631" y="2770539"/>
                  <a:pt x="2199661" y="2769201"/>
                  <a:pt x="2187096" y="2766060"/>
                </a:cubicBezTo>
                <a:cubicBezTo>
                  <a:pt x="2179304" y="2764112"/>
                  <a:pt x="2172139" y="2759877"/>
                  <a:pt x="2164236" y="2758440"/>
                </a:cubicBezTo>
                <a:cubicBezTo>
                  <a:pt x="2144088" y="2754777"/>
                  <a:pt x="2123596" y="2753360"/>
                  <a:pt x="2103276" y="2750820"/>
                </a:cubicBezTo>
                <a:cubicBezTo>
                  <a:pt x="2093116" y="2745740"/>
                  <a:pt x="2081522" y="2742852"/>
                  <a:pt x="2072796" y="2735580"/>
                </a:cubicBezTo>
                <a:cubicBezTo>
                  <a:pt x="2051540" y="2717867"/>
                  <a:pt x="2060014" y="2705755"/>
                  <a:pt x="2049936" y="2682240"/>
                </a:cubicBezTo>
                <a:cubicBezTo>
                  <a:pt x="2046328" y="2673822"/>
                  <a:pt x="2039776" y="2667000"/>
                  <a:pt x="2034696" y="2659380"/>
                </a:cubicBezTo>
                <a:cubicBezTo>
                  <a:pt x="2032156" y="2649220"/>
                  <a:pt x="2030753" y="2638706"/>
                  <a:pt x="2027076" y="2628900"/>
                </a:cubicBezTo>
                <a:cubicBezTo>
                  <a:pt x="2017927" y="2604504"/>
                  <a:pt x="2009517" y="2591537"/>
                  <a:pt x="1988976" y="2575560"/>
                </a:cubicBezTo>
                <a:cubicBezTo>
                  <a:pt x="1974518" y="2564315"/>
                  <a:pt x="1960632" y="2550872"/>
                  <a:pt x="1943256" y="2545080"/>
                </a:cubicBezTo>
                <a:lnTo>
                  <a:pt x="1897536" y="2529840"/>
                </a:lnTo>
                <a:cubicBezTo>
                  <a:pt x="1889916" y="2522220"/>
                  <a:pt x="1881292" y="2515486"/>
                  <a:pt x="1874676" y="2506980"/>
                </a:cubicBezTo>
                <a:cubicBezTo>
                  <a:pt x="1863431" y="2492522"/>
                  <a:pt x="1859436" y="2471420"/>
                  <a:pt x="1844196" y="2461260"/>
                </a:cubicBezTo>
                <a:cubicBezTo>
                  <a:pt x="1836576" y="2456180"/>
                  <a:pt x="1829705" y="2449739"/>
                  <a:pt x="1821336" y="2446020"/>
                </a:cubicBezTo>
                <a:cubicBezTo>
                  <a:pt x="1785110" y="2429919"/>
                  <a:pt x="1768234" y="2429550"/>
                  <a:pt x="1729896" y="2423160"/>
                </a:cubicBezTo>
                <a:cubicBezTo>
                  <a:pt x="1722276" y="2418080"/>
                  <a:pt x="1715227" y="2412016"/>
                  <a:pt x="1707036" y="2407920"/>
                </a:cubicBezTo>
                <a:cubicBezTo>
                  <a:pt x="1666887" y="2387845"/>
                  <a:pt x="1618811" y="2404969"/>
                  <a:pt x="1577496" y="2407920"/>
                </a:cubicBezTo>
                <a:cubicBezTo>
                  <a:pt x="1539345" y="2403904"/>
                  <a:pt x="1459781" y="2375338"/>
                  <a:pt x="1409856" y="2400300"/>
                </a:cubicBezTo>
                <a:cubicBezTo>
                  <a:pt x="1401665" y="2404396"/>
                  <a:pt x="1394616" y="2410460"/>
                  <a:pt x="1386996" y="2415540"/>
                </a:cubicBezTo>
                <a:cubicBezTo>
                  <a:pt x="1372161" y="2371036"/>
                  <a:pt x="1390983" y="2411907"/>
                  <a:pt x="1356516" y="2377440"/>
                </a:cubicBezTo>
                <a:cubicBezTo>
                  <a:pt x="1350040" y="2370964"/>
                  <a:pt x="1347139" y="2361615"/>
                  <a:pt x="1341276" y="2354580"/>
                </a:cubicBezTo>
                <a:cubicBezTo>
                  <a:pt x="1334377" y="2346301"/>
                  <a:pt x="1326036" y="2339340"/>
                  <a:pt x="1318416" y="2331720"/>
                </a:cubicBezTo>
                <a:cubicBezTo>
                  <a:pt x="1315876" y="2324100"/>
                  <a:pt x="1312116" y="2316783"/>
                  <a:pt x="1310796" y="2308860"/>
                </a:cubicBezTo>
                <a:cubicBezTo>
                  <a:pt x="1307015" y="2286172"/>
                  <a:pt x="1315525" y="2259685"/>
                  <a:pt x="1303176" y="2240280"/>
                </a:cubicBezTo>
                <a:cubicBezTo>
                  <a:pt x="1294551" y="2226727"/>
                  <a:pt x="1273208" y="2228190"/>
                  <a:pt x="1257456" y="2225040"/>
                </a:cubicBezTo>
                <a:cubicBezTo>
                  <a:pt x="1242965" y="2222142"/>
                  <a:pt x="1212117" y="2217610"/>
                  <a:pt x="1196496" y="2209800"/>
                </a:cubicBezTo>
                <a:cubicBezTo>
                  <a:pt x="1188305" y="2205704"/>
                  <a:pt x="1181256" y="2199640"/>
                  <a:pt x="1173636" y="2194560"/>
                </a:cubicBezTo>
                <a:cubicBezTo>
                  <a:pt x="1168556" y="2186940"/>
                  <a:pt x="1162492" y="2179891"/>
                  <a:pt x="1158396" y="2171700"/>
                </a:cubicBezTo>
                <a:cubicBezTo>
                  <a:pt x="1154804" y="2164516"/>
                  <a:pt x="1150776" y="2156872"/>
                  <a:pt x="1150776" y="2148840"/>
                </a:cubicBezTo>
                <a:cubicBezTo>
                  <a:pt x="1150776" y="2052247"/>
                  <a:pt x="1145660" y="2014346"/>
                  <a:pt x="1166016" y="1943100"/>
                </a:cubicBezTo>
                <a:cubicBezTo>
                  <a:pt x="1168223" y="1935377"/>
                  <a:pt x="1171096" y="1927860"/>
                  <a:pt x="1173636" y="1920240"/>
                </a:cubicBezTo>
                <a:cubicBezTo>
                  <a:pt x="1176176" y="1897380"/>
                  <a:pt x="1181256" y="1874661"/>
                  <a:pt x="1181256" y="1851660"/>
                </a:cubicBezTo>
                <a:cubicBezTo>
                  <a:pt x="1181256" y="1827952"/>
                  <a:pt x="1173051" y="1773119"/>
                  <a:pt x="1166016" y="1744980"/>
                </a:cubicBezTo>
                <a:cubicBezTo>
                  <a:pt x="1164068" y="1737188"/>
                  <a:pt x="1160603" y="1729843"/>
                  <a:pt x="1158396" y="1722120"/>
                </a:cubicBezTo>
                <a:cubicBezTo>
                  <a:pt x="1155519" y="1712050"/>
                  <a:pt x="1154901" y="1701266"/>
                  <a:pt x="1150776" y="1691640"/>
                </a:cubicBezTo>
                <a:cubicBezTo>
                  <a:pt x="1147168" y="1683222"/>
                  <a:pt x="1140616" y="1676400"/>
                  <a:pt x="1135536" y="1668780"/>
                </a:cubicBezTo>
                <a:cubicBezTo>
                  <a:pt x="1113659" y="1581274"/>
                  <a:pt x="1144250" y="1689112"/>
                  <a:pt x="1112676" y="1615440"/>
                </a:cubicBezTo>
                <a:cubicBezTo>
                  <a:pt x="1092994" y="1569515"/>
                  <a:pt x="1122376" y="1596506"/>
                  <a:pt x="1082196" y="1569720"/>
                </a:cubicBezTo>
                <a:cubicBezTo>
                  <a:pt x="1046888" y="1516758"/>
                  <a:pt x="1088998" y="1583325"/>
                  <a:pt x="1051716" y="1508760"/>
                </a:cubicBezTo>
                <a:cubicBezTo>
                  <a:pt x="1047620" y="1500569"/>
                  <a:pt x="1041556" y="1493520"/>
                  <a:pt x="1036476" y="1485900"/>
                </a:cubicBezTo>
                <a:cubicBezTo>
                  <a:pt x="1031396" y="1465580"/>
                  <a:pt x="1027860" y="1444811"/>
                  <a:pt x="1021236" y="1424940"/>
                </a:cubicBezTo>
                <a:cubicBezTo>
                  <a:pt x="1018696" y="1417320"/>
                  <a:pt x="1019296" y="1407760"/>
                  <a:pt x="1013616" y="1402080"/>
                </a:cubicBezTo>
                <a:cubicBezTo>
                  <a:pt x="1000664" y="1389128"/>
                  <a:pt x="980848" y="1384552"/>
                  <a:pt x="967896" y="1371600"/>
                </a:cubicBezTo>
                <a:lnTo>
                  <a:pt x="945036" y="1348740"/>
                </a:lnTo>
                <a:cubicBezTo>
                  <a:pt x="924716" y="1351280"/>
                  <a:pt x="900852" y="1344617"/>
                  <a:pt x="884076" y="1356360"/>
                </a:cubicBezTo>
                <a:cubicBezTo>
                  <a:pt x="870916" y="1365572"/>
                  <a:pt x="873916" y="1386840"/>
                  <a:pt x="868836" y="1402080"/>
                </a:cubicBezTo>
                <a:cubicBezTo>
                  <a:pt x="866296" y="1409700"/>
                  <a:pt x="868836" y="1422400"/>
                  <a:pt x="861216" y="1424940"/>
                </a:cubicBezTo>
                <a:lnTo>
                  <a:pt x="792636" y="1447800"/>
                </a:lnTo>
                <a:lnTo>
                  <a:pt x="769776" y="1455420"/>
                </a:lnTo>
                <a:cubicBezTo>
                  <a:pt x="764696" y="1463040"/>
                  <a:pt x="757432" y="1469592"/>
                  <a:pt x="754536" y="1478280"/>
                </a:cubicBezTo>
                <a:cubicBezTo>
                  <a:pt x="749650" y="1492937"/>
                  <a:pt x="754581" y="1510585"/>
                  <a:pt x="746916" y="1524000"/>
                </a:cubicBezTo>
                <a:cubicBezTo>
                  <a:pt x="742931" y="1530974"/>
                  <a:pt x="731676" y="1529080"/>
                  <a:pt x="724056" y="1531620"/>
                </a:cubicBezTo>
                <a:cubicBezTo>
                  <a:pt x="708816" y="1529080"/>
                  <a:pt x="692455" y="1530275"/>
                  <a:pt x="678336" y="1524000"/>
                </a:cubicBezTo>
                <a:cubicBezTo>
                  <a:pt x="652982" y="1512731"/>
                  <a:pt x="645669" y="1477150"/>
                  <a:pt x="640236" y="1455420"/>
                </a:cubicBezTo>
                <a:cubicBezTo>
                  <a:pt x="637696" y="1445260"/>
                  <a:pt x="638425" y="1433654"/>
                  <a:pt x="632616" y="1424940"/>
                </a:cubicBezTo>
                <a:cubicBezTo>
                  <a:pt x="612724" y="1395102"/>
                  <a:pt x="523977" y="1402552"/>
                  <a:pt x="518316" y="1402080"/>
                </a:cubicBezTo>
                <a:cubicBezTo>
                  <a:pt x="479523" y="1389149"/>
                  <a:pt x="506309" y="1404851"/>
                  <a:pt x="487836" y="1371600"/>
                </a:cubicBezTo>
                <a:cubicBezTo>
                  <a:pt x="478941" y="1355589"/>
                  <a:pt x="463148" y="1343256"/>
                  <a:pt x="457356" y="1325880"/>
                </a:cubicBezTo>
                <a:cubicBezTo>
                  <a:pt x="452699" y="1311910"/>
                  <a:pt x="443343" y="1270473"/>
                  <a:pt x="426876" y="1257300"/>
                </a:cubicBezTo>
                <a:cubicBezTo>
                  <a:pt x="420604" y="1252282"/>
                  <a:pt x="411636" y="1252220"/>
                  <a:pt x="404016" y="1249680"/>
                </a:cubicBezTo>
                <a:cubicBezTo>
                  <a:pt x="344579" y="1190243"/>
                  <a:pt x="420884" y="1261728"/>
                  <a:pt x="350676" y="1211580"/>
                </a:cubicBezTo>
                <a:cubicBezTo>
                  <a:pt x="300732" y="1175905"/>
                  <a:pt x="353993" y="1197446"/>
                  <a:pt x="304956" y="1181100"/>
                </a:cubicBezTo>
                <a:cubicBezTo>
                  <a:pt x="270021" y="1128697"/>
                  <a:pt x="280268" y="1152756"/>
                  <a:pt x="266856" y="1112520"/>
                </a:cubicBezTo>
                <a:cubicBezTo>
                  <a:pt x="268040" y="1107785"/>
                  <a:pt x="277595" y="1066253"/>
                  <a:pt x="282096" y="1059180"/>
                </a:cubicBezTo>
                <a:cubicBezTo>
                  <a:pt x="295733" y="1037751"/>
                  <a:pt x="313727" y="1019354"/>
                  <a:pt x="327816" y="998220"/>
                </a:cubicBezTo>
                <a:lnTo>
                  <a:pt x="343056" y="975360"/>
                </a:lnTo>
                <a:cubicBezTo>
                  <a:pt x="345596" y="965200"/>
                  <a:pt x="348622" y="955149"/>
                  <a:pt x="350676" y="944880"/>
                </a:cubicBezTo>
                <a:cubicBezTo>
                  <a:pt x="353706" y="929730"/>
                  <a:pt x="354944" y="914242"/>
                  <a:pt x="358296" y="899160"/>
                </a:cubicBezTo>
                <a:cubicBezTo>
                  <a:pt x="360038" y="891319"/>
                  <a:pt x="363709" y="884023"/>
                  <a:pt x="365916" y="876300"/>
                </a:cubicBezTo>
                <a:cubicBezTo>
                  <a:pt x="368793" y="866230"/>
                  <a:pt x="371482" y="856089"/>
                  <a:pt x="373536" y="845820"/>
                </a:cubicBezTo>
                <a:cubicBezTo>
                  <a:pt x="376566" y="830670"/>
                  <a:pt x="377804" y="815182"/>
                  <a:pt x="381156" y="800100"/>
                </a:cubicBezTo>
                <a:cubicBezTo>
                  <a:pt x="382898" y="792259"/>
                  <a:pt x="386828" y="785032"/>
                  <a:pt x="388776" y="777240"/>
                </a:cubicBezTo>
                <a:cubicBezTo>
                  <a:pt x="391917" y="764675"/>
                  <a:pt x="393856" y="751840"/>
                  <a:pt x="396396" y="739140"/>
                </a:cubicBezTo>
                <a:cubicBezTo>
                  <a:pt x="388776" y="728980"/>
                  <a:pt x="380918" y="718994"/>
                  <a:pt x="373536" y="708660"/>
                </a:cubicBezTo>
                <a:cubicBezTo>
                  <a:pt x="368213" y="701208"/>
                  <a:pt x="364772" y="692276"/>
                  <a:pt x="358296" y="685800"/>
                </a:cubicBezTo>
                <a:cubicBezTo>
                  <a:pt x="343016" y="670520"/>
                  <a:pt x="267018" y="609843"/>
                  <a:pt x="251616" y="586740"/>
                </a:cubicBezTo>
                <a:cubicBezTo>
                  <a:pt x="241456" y="571500"/>
                  <a:pt x="226928" y="558396"/>
                  <a:pt x="221136" y="541020"/>
                </a:cubicBezTo>
                <a:lnTo>
                  <a:pt x="213516" y="518160"/>
                </a:lnTo>
                <a:cubicBezTo>
                  <a:pt x="221764" y="443929"/>
                  <a:pt x="228347" y="444339"/>
                  <a:pt x="205896" y="365760"/>
                </a:cubicBezTo>
                <a:cubicBezTo>
                  <a:pt x="200457" y="346723"/>
                  <a:pt x="145931" y="298175"/>
                  <a:pt x="144936" y="297180"/>
                </a:cubicBezTo>
                <a:cubicBezTo>
                  <a:pt x="137316" y="289560"/>
                  <a:pt x="132706" y="276092"/>
                  <a:pt x="122076" y="274320"/>
                </a:cubicBezTo>
                <a:lnTo>
                  <a:pt x="76356" y="266700"/>
                </a:lnTo>
                <a:cubicBezTo>
                  <a:pt x="71276" y="259080"/>
                  <a:pt x="64332" y="252415"/>
                  <a:pt x="61116" y="243840"/>
                </a:cubicBezTo>
                <a:cubicBezTo>
                  <a:pt x="60111" y="241161"/>
                  <a:pt x="52512" y="191175"/>
                  <a:pt x="45876" y="182880"/>
                </a:cubicBezTo>
                <a:cubicBezTo>
                  <a:pt x="40155" y="175729"/>
                  <a:pt x="30636" y="172720"/>
                  <a:pt x="23016" y="167640"/>
                </a:cubicBezTo>
                <a:cubicBezTo>
                  <a:pt x="17709" y="159679"/>
                  <a:pt x="-1947" y="134539"/>
                  <a:pt x="156" y="121920"/>
                </a:cubicBezTo>
                <a:cubicBezTo>
                  <a:pt x="1662" y="112887"/>
                  <a:pt x="8920" y="105536"/>
                  <a:pt x="15396" y="99060"/>
                </a:cubicBezTo>
                <a:cubicBezTo>
                  <a:pt x="21872" y="92584"/>
                  <a:pt x="30636" y="88900"/>
                  <a:pt x="38256" y="83820"/>
                </a:cubicBezTo>
                <a:cubicBezTo>
                  <a:pt x="40796" y="76200"/>
                  <a:pt x="45876" y="68992"/>
                  <a:pt x="45876" y="60960"/>
                </a:cubicBezTo>
                <a:cubicBezTo>
                  <a:pt x="45876" y="40482"/>
                  <a:pt x="38256" y="0"/>
                  <a:pt x="38256" y="0"/>
                </a:cubicBezTo>
              </a:path>
            </a:pathLst>
          </a:cu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p:cNvSpPr/>
          <p:nvPr/>
        </p:nvSpPr>
        <p:spPr>
          <a:xfrm>
            <a:off x="3693110" y="3965426"/>
            <a:ext cx="5656630" cy="1704718"/>
          </a:xfrm>
          <a:custGeom>
            <a:avLst/>
            <a:gdLst>
              <a:gd name="connsiteX0" fmla="*/ 5656630 w 5656630"/>
              <a:gd name="connsiteY0" fmla="*/ 1414294 h 1704718"/>
              <a:gd name="connsiteX1" fmla="*/ 5618530 w 5656630"/>
              <a:gd name="connsiteY1" fmla="*/ 1429534 h 1704718"/>
              <a:gd name="connsiteX2" fmla="*/ 5565190 w 5656630"/>
              <a:gd name="connsiteY2" fmla="*/ 1437154 h 1704718"/>
              <a:gd name="connsiteX3" fmla="*/ 5481370 w 5656630"/>
              <a:gd name="connsiteY3" fmla="*/ 1460014 h 1704718"/>
              <a:gd name="connsiteX4" fmla="*/ 5458510 w 5656630"/>
              <a:gd name="connsiteY4" fmla="*/ 1475254 h 1704718"/>
              <a:gd name="connsiteX5" fmla="*/ 5450890 w 5656630"/>
              <a:gd name="connsiteY5" fmla="*/ 1498114 h 1704718"/>
              <a:gd name="connsiteX6" fmla="*/ 5443270 w 5656630"/>
              <a:gd name="connsiteY6" fmla="*/ 1543834 h 1704718"/>
              <a:gd name="connsiteX7" fmla="*/ 5382310 w 5656630"/>
              <a:gd name="connsiteY7" fmla="*/ 1597174 h 1704718"/>
              <a:gd name="connsiteX8" fmla="*/ 5336590 w 5656630"/>
              <a:gd name="connsiteY8" fmla="*/ 1612414 h 1704718"/>
              <a:gd name="connsiteX9" fmla="*/ 5283250 w 5656630"/>
              <a:gd name="connsiteY9" fmla="*/ 1627654 h 1704718"/>
              <a:gd name="connsiteX10" fmla="*/ 5138470 w 5656630"/>
              <a:gd name="connsiteY10" fmla="*/ 1620034 h 1704718"/>
              <a:gd name="connsiteX11" fmla="*/ 5100370 w 5656630"/>
              <a:gd name="connsiteY11" fmla="*/ 1581934 h 1704718"/>
              <a:gd name="connsiteX12" fmla="*/ 5054650 w 5656630"/>
              <a:gd name="connsiteY12" fmla="*/ 1566694 h 1704718"/>
              <a:gd name="connsiteX13" fmla="*/ 5031790 w 5656630"/>
              <a:gd name="connsiteY13" fmla="*/ 1551454 h 1704718"/>
              <a:gd name="connsiteX14" fmla="*/ 4970830 w 5656630"/>
              <a:gd name="connsiteY14" fmla="*/ 1559074 h 1704718"/>
              <a:gd name="connsiteX15" fmla="*/ 4940350 w 5656630"/>
              <a:gd name="connsiteY15" fmla="*/ 1604794 h 1704718"/>
              <a:gd name="connsiteX16" fmla="*/ 4902250 w 5656630"/>
              <a:gd name="connsiteY16" fmla="*/ 1658134 h 1704718"/>
              <a:gd name="connsiteX17" fmla="*/ 4894630 w 5656630"/>
              <a:gd name="connsiteY17" fmla="*/ 1680994 h 1704718"/>
              <a:gd name="connsiteX18" fmla="*/ 4871770 w 5656630"/>
              <a:gd name="connsiteY18" fmla="*/ 1688614 h 1704718"/>
              <a:gd name="connsiteX19" fmla="*/ 4620310 w 5656630"/>
              <a:gd name="connsiteY19" fmla="*/ 1696234 h 1704718"/>
              <a:gd name="connsiteX20" fmla="*/ 4589830 w 5656630"/>
              <a:gd name="connsiteY20" fmla="*/ 1703854 h 1704718"/>
              <a:gd name="connsiteX21" fmla="*/ 4422190 w 5656630"/>
              <a:gd name="connsiteY21" fmla="*/ 1688614 h 1704718"/>
              <a:gd name="connsiteX22" fmla="*/ 4376470 w 5656630"/>
              <a:gd name="connsiteY22" fmla="*/ 1620034 h 1704718"/>
              <a:gd name="connsiteX23" fmla="*/ 4361230 w 5656630"/>
              <a:gd name="connsiteY23" fmla="*/ 1597174 h 1704718"/>
              <a:gd name="connsiteX24" fmla="*/ 4338370 w 5656630"/>
              <a:gd name="connsiteY24" fmla="*/ 1574314 h 1704718"/>
              <a:gd name="connsiteX25" fmla="*/ 4330750 w 5656630"/>
              <a:gd name="connsiteY25" fmla="*/ 1551454 h 1704718"/>
              <a:gd name="connsiteX26" fmla="*/ 4262170 w 5656630"/>
              <a:gd name="connsiteY26" fmla="*/ 1498114 h 1704718"/>
              <a:gd name="connsiteX27" fmla="*/ 4239310 w 5656630"/>
              <a:gd name="connsiteY27" fmla="*/ 1490494 h 1704718"/>
              <a:gd name="connsiteX28" fmla="*/ 4216450 w 5656630"/>
              <a:gd name="connsiteY28" fmla="*/ 1475254 h 1704718"/>
              <a:gd name="connsiteX29" fmla="*/ 4193590 w 5656630"/>
              <a:gd name="connsiteY29" fmla="*/ 1467634 h 1704718"/>
              <a:gd name="connsiteX30" fmla="*/ 4163110 w 5656630"/>
              <a:gd name="connsiteY30" fmla="*/ 1452394 h 1704718"/>
              <a:gd name="connsiteX31" fmla="*/ 4140250 w 5656630"/>
              <a:gd name="connsiteY31" fmla="*/ 1444774 h 1704718"/>
              <a:gd name="connsiteX32" fmla="*/ 4056430 w 5656630"/>
              <a:gd name="connsiteY32" fmla="*/ 1429534 h 1704718"/>
              <a:gd name="connsiteX33" fmla="*/ 4010710 w 5656630"/>
              <a:gd name="connsiteY33" fmla="*/ 1460014 h 1704718"/>
              <a:gd name="connsiteX34" fmla="*/ 3972610 w 5656630"/>
              <a:gd name="connsiteY34" fmla="*/ 1551454 h 1704718"/>
              <a:gd name="connsiteX35" fmla="*/ 3949750 w 5656630"/>
              <a:gd name="connsiteY35" fmla="*/ 1566694 h 1704718"/>
              <a:gd name="connsiteX36" fmla="*/ 3873550 w 5656630"/>
              <a:gd name="connsiteY36" fmla="*/ 1581934 h 1704718"/>
              <a:gd name="connsiteX37" fmla="*/ 3850690 w 5656630"/>
              <a:gd name="connsiteY37" fmla="*/ 1597174 h 1704718"/>
              <a:gd name="connsiteX38" fmla="*/ 3797350 w 5656630"/>
              <a:gd name="connsiteY38" fmla="*/ 1612414 h 1704718"/>
              <a:gd name="connsiteX39" fmla="*/ 3751630 w 5656630"/>
              <a:gd name="connsiteY39" fmla="*/ 1627654 h 1704718"/>
              <a:gd name="connsiteX40" fmla="*/ 3728770 w 5656630"/>
              <a:gd name="connsiteY40" fmla="*/ 1635274 h 1704718"/>
              <a:gd name="connsiteX41" fmla="*/ 3690670 w 5656630"/>
              <a:gd name="connsiteY41" fmla="*/ 1642894 h 1704718"/>
              <a:gd name="connsiteX42" fmla="*/ 3644950 w 5656630"/>
              <a:gd name="connsiteY42" fmla="*/ 1658134 h 1704718"/>
              <a:gd name="connsiteX43" fmla="*/ 3507790 w 5656630"/>
              <a:gd name="connsiteY43" fmla="*/ 1650514 h 1704718"/>
              <a:gd name="connsiteX44" fmla="*/ 3462070 w 5656630"/>
              <a:gd name="connsiteY44" fmla="*/ 1635274 h 1704718"/>
              <a:gd name="connsiteX45" fmla="*/ 3439210 w 5656630"/>
              <a:gd name="connsiteY45" fmla="*/ 1627654 h 1704718"/>
              <a:gd name="connsiteX46" fmla="*/ 3416350 w 5656630"/>
              <a:gd name="connsiteY46" fmla="*/ 1612414 h 1704718"/>
              <a:gd name="connsiteX47" fmla="*/ 3347770 w 5656630"/>
              <a:gd name="connsiteY47" fmla="*/ 1581934 h 1704718"/>
              <a:gd name="connsiteX48" fmla="*/ 3324910 w 5656630"/>
              <a:gd name="connsiteY48" fmla="*/ 1559074 h 1704718"/>
              <a:gd name="connsiteX49" fmla="*/ 3302050 w 5656630"/>
              <a:gd name="connsiteY49" fmla="*/ 1551454 h 1704718"/>
              <a:gd name="connsiteX50" fmla="*/ 3256330 w 5656630"/>
              <a:gd name="connsiteY50" fmla="*/ 1513354 h 1704718"/>
              <a:gd name="connsiteX51" fmla="*/ 3225850 w 5656630"/>
              <a:gd name="connsiteY51" fmla="*/ 1444774 h 1704718"/>
              <a:gd name="connsiteX52" fmla="*/ 3202990 w 5656630"/>
              <a:gd name="connsiteY52" fmla="*/ 1421914 h 1704718"/>
              <a:gd name="connsiteX53" fmla="*/ 3157270 w 5656630"/>
              <a:gd name="connsiteY53" fmla="*/ 1391434 h 1704718"/>
              <a:gd name="connsiteX54" fmla="*/ 3134410 w 5656630"/>
              <a:gd name="connsiteY54" fmla="*/ 1376194 h 1704718"/>
              <a:gd name="connsiteX55" fmla="*/ 3119170 w 5656630"/>
              <a:gd name="connsiteY55" fmla="*/ 1353334 h 1704718"/>
              <a:gd name="connsiteX56" fmla="*/ 3058210 w 5656630"/>
              <a:gd name="connsiteY56" fmla="*/ 1330474 h 1704718"/>
              <a:gd name="connsiteX57" fmla="*/ 3050590 w 5656630"/>
              <a:gd name="connsiteY57" fmla="*/ 1307614 h 1704718"/>
              <a:gd name="connsiteX58" fmla="*/ 3035350 w 5656630"/>
              <a:gd name="connsiteY58" fmla="*/ 1284754 h 1704718"/>
              <a:gd name="connsiteX59" fmla="*/ 3027730 w 5656630"/>
              <a:gd name="connsiteY59" fmla="*/ 1208554 h 1704718"/>
              <a:gd name="connsiteX60" fmla="*/ 3020110 w 5656630"/>
              <a:gd name="connsiteY60" fmla="*/ 1178074 h 1704718"/>
              <a:gd name="connsiteX61" fmla="*/ 2974390 w 5656630"/>
              <a:gd name="connsiteY61" fmla="*/ 1147594 h 1704718"/>
              <a:gd name="connsiteX62" fmla="*/ 2928670 w 5656630"/>
              <a:gd name="connsiteY62" fmla="*/ 1124734 h 1704718"/>
              <a:gd name="connsiteX63" fmla="*/ 2890570 w 5656630"/>
              <a:gd name="connsiteY63" fmla="*/ 1117114 h 1704718"/>
              <a:gd name="connsiteX64" fmla="*/ 2829610 w 5656630"/>
              <a:gd name="connsiteY64" fmla="*/ 1094254 h 1704718"/>
              <a:gd name="connsiteX65" fmla="*/ 2806750 w 5656630"/>
              <a:gd name="connsiteY65" fmla="*/ 1086634 h 1704718"/>
              <a:gd name="connsiteX66" fmla="*/ 2783890 w 5656630"/>
              <a:gd name="connsiteY66" fmla="*/ 1040914 h 1704718"/>
              <a:gd name="connsiteX67" fmla="*/ 2776270 w 5656630"/>
              <a:gd name="connsiteY67" fmla="*/ 1018054 h 1704718"/>
              <a:gd name="connsiteX68" fmla="*/ 2768650 w 5656630"/>
              <a:gd name="connsiteY68" fmla="*/ 987574 h 1704718"/>
              <a:gd name="connsiteX69" fmla="*/ 2715310 w 5656630"/>
              <a:gd name="connsiteY69" fmla="*/ 957094 h 1704718"/>
              <a:gd name="connsiteX70" fmla="*/ 2661970 w 5656630"/>
              <a:gd name="connsiteY70" fmla="*/ 926614 h 1704718"/>
              <a:gd name="connsiteX71" fmla="*/ 2608630 w 5656630"/>
              <a:gd name="connsiteY71" fmla="*/ 865654 h 1704718"/>
              <a:gd name="connsiteX72" fmla="*/ 2585770 w 5656630"/>
              <a:gd name="connsiteY72" fmla="*/ 819934 h 1704718"/>
              <a:gd name="connsiteX73" fmla="*/ 2562910 w 5656630"/>
              <a:gd name="connsiteY73" fmla="*/ 797074 h 1704718"/>
              <a:gd name="connsiteX74" fmla="*/ 2547670 w 5656630"/>
              <a:gd name="connsiteY74" fmla="*/ 774214 h 1704718"/>
              <a:gd name="connsiteX75" fmla="*/ 2524810 w 5656630"/>
              <a:gd name="connsiteY75" fmla="*/ 766594 h 1704718"/>
              <a:gd name="connsiteX76" fmla="*/ 2501950 w 5656630"/>
              <a:gd name="connsiteY76" fmla="*/ 751354 h 1704718"/>
              <a:gd name="connsiteX77" fmla="*/ 2494330 w 5656630"/>
              <a:gd name="connsiteY77" fmla="*/ 728494 h 1704718"/>
              <a:gd name="connsiteX78" fmla="*/ 2479090 w 5656630"/>
              <a:gd name="connsiteY78" fmla="*/ 705634 h 1704718"/>
              <a:gd name="connsiteX79" fmla="*/ 2486710 w 5656630"/>
              <a:gd name="connsiteY79" fmla="*/ 682774 h 1704718"/>
              <a:gd name="connsiteX80" fmla="*/ 2128570 w 5656630"/>
              <a:gd name="connsiteY80" fmla="*/ 659914 h 1704718"/>
              <a:gd name="connsiteX81" fmla="*/ 2044750 w 5656630"/>
              <a:gd name="connsiteY81" fmla="*/ 652294 h 1704718"/>
              <a:gd name="connsiteX82" fmla="*/ 2006650 w 5656630"/>
              <a:gd name="connsiteY82" fmla="*/ 644674 h 1704718"/>
              <a:gd name="connsiteX83" fmla="*/ 1945690 w 5656630"/>
              <a:gd name="connsiteY83" fmla="*/ 637054 h 1704718"/>
              <a:gd name="connsiteX84" fmla="*/ 1899970 w 5656630"/>
              <a:gd name="connsiteY84" fmla="*/ 621814 h 1704718"/>
              <a:gd name="connsiteX85" fmla="*/ 1854250 w 5656630"/>
              <a:gd name="connsiteY85" fmla="*/ 591334 h 1704718"/>
              <a:gd name="connsiteX86" fmla="*/ 1877110 w 5656630"/>
              <a:gd name="connsiteY86" fmla="*/ 606574 h 1704718"/>
              <a:gd name="connsiteX87" fmla="*/ 1861870 w 5656630"/>
              <a:gd name="connsiteY87" fmla="*/ 499894 h 1704718"/>
              <a:gd name="connsiteX88" fmla="*/ 1846630 w 5656630"/>
              <a:gd name="connsiteY88" fmla="*/ 454174 h 1704718"/>
              <a:gd name="connsiteX89" fmla="*/ 1839010 w 5656630"/>
              <a:gd name="connsiteY89" fmla="*/ 416074 h 1704718"/>
              <a:gd name="connsiteX90" fmla="*/ 1770430 w 5656630"/>
              <a:gd name="connsiteY90" fmla="*/ 393214 h 1704718"/>
              <a:gd name="connsiteX91" fmla="*/ 1717090 w 5656630"/>
              <a:gd name="connsiteY91" fmla="*/ 370354 h 1704718"/>
              <a:gd name="connsiteX92" fmla="*/ 1701850 w 5656630"/>
              <a:gd name="connsiteY92" fmla="*/ 347494 h 1704718"/>
              <a:gd name="connsiteX93" fmla="*/ 1694230 w 5656630"/>
              <a:gd name="connsiteY93" fmla="*/ 317014 h 1704718"/>
              <a:gd name="connsiteX94" fmla="*/ 1678990 w 5656630"/>
              <a:gd name="connsiteY94" fmla="*/ 256054 h 1704718"/>
              <a:gd name="connsiteX95" fmla="*/ 1671370 w 5656630"/>
              <a:gd name="connsiteY95" fmla="*/ 118894 h 1704718"/>
              <a:gd name="connsiteX96" fmla="*/ 1671370 w 5656630"/>
              <a:gd name="connsiteY96" fmla="*/ 42694 h 1704718"/>
              <a:gd name="connsiteX97" fmla="*/ 1663750 w 5656630"/>
              <a:gd name="connsiteY97" fmla="*/ 4594 h 1704718"/>
              <a:gd name="connsiteX98" fmla="*/ 1534210 w 5656630"/>
              <a:gd name="connsiteY98" fmla="*/ 27454 h 1704718"/>
              <a:gd name="connsiteX99" fmla="*/ 1511350 w 5656630"/>
              <a:gd name="connsiteY99" fmla="*/ 57934 h 1704718"/>
              <a:gd name="connsiteX100" fmla="*/ 1480870 w 5656630"/>
              <a:gd name="connsiteY100" fmla="*/ 88414 h 1704718"/>
              <a:gd name="connsiteX101" fmla="*/ 1473250 w 5656630"/>
              <a:gd name="connsiteY101" fmla="*/ 111274 h 1704718"/>
              <a:gd name="connsiteX102" fmla="*/ 1404670 w 5656630"/>
              <a:gd name="connsiteY102" fmla="*/ 195094 h 1704718"/>
              <a:gd name="connsiteX103" fmla="*/ 1358950 w 5656630"/>
              <a:gd name="connsiteY103" fmla="*/ 225574 h 1704718"/>
              <a:gd name="connsiteX104" fmla="*/ 1305610 w 5656630"/>
              <a:gd name="connsiteY104" fmla="*/ 278914 h 1704718"/>
              <a:gd name="connsiteX105" fmla="*/ 1282750 w 5656630"/>
              <a:gd name="connsiteY105" fmla="*/ 324634 h 1704718"/>
              <a:gd name="connsiteX106" fmla="*/ 1275130 w 5656630"/>
              <a:gd name="connsiteY106" fmla="*/ 385594 h 1704718"/>
              <a:gd name="connsiteX107" fmla="*/ 1221790 w 5656630"/>
              <a:gd name="connsiteY107" fmla="*/ 408454 h 1704718"/>
              <a:gd name="connsiteX108" fmla="*/ 1130350 w 5656630"/>
              <a:gd name="connsiteY108" fmla="*/ 393214 h 1704718"/>
              <a:gd name="connsiteX109" fmla="*/ 1054150 w 5656630"/>
              <a:gd name="connsiteY109" fmla="*/ 347494 h 1704718"/>
              <a:gd name="connsiteX110" fmla="*/ 1031290 w 5656630"/>
              <a:gd name="connsiteY110" fmla="*/ 339874 h 1704718"/>
              <a:gd name="connsiteX111" fmla="*/ 970330 w 5656630"/>
              <a:gd name="connsiteY111" fmla="*/ 324634 h 1704718"/>
              <a:gd name="connsiteX112" fmla="*/ 947470 w 5656630"/>
              <a:gd name="connsiteY112" fmla="*/ 309394 h 1704718"/>
              <a:gd name="connsiteX113" fmla="*/ 909370 w 5656630"/>
              <a:gd name="connsiteY113" fmla="*/ 301774 h 1704718"/>
              <a:gd name="connsiteX114" fmla="*/ 886510 w 5656630"/>
              <a:gd name="connsiteY114" fmla="*/ 294154 h 1704718"/>
              <a:gd name="connsiteX115" fmla="*/ 856030 w 5656630"/>
              <a:gd name="connsiteY115" fmla="*/ 286534 h 1704718"/>
              <a:gd name="connsiteX116" fmla="*/ 825550 w 5656630"/>
              <a:gd name="connsiteY116" fmla="*/ 317014 h 1704718"/>
              <a:gd name="connsiteX117" fmla="*/ 810310 w 5656630"/>
              <a:gd name="connsiteY117" fmla="*/ 362734 h 1704718"/>
              <a:gd name="connsiteX118" fmla="*/ 802690 w 5656630"/>
              <a:gd name="connsiteY118" fmla="*/ 385594 h 1704718"/>
              <a:gd name="connsiteX119" fmla="*/ 787450 w 5656630"/>
              <a:gd name="connsiteY119" fmla="*/ 446554 h 1704718"/>
              <a:gd name="connsiteX120" fmla="*/ 802690 w 5656630"/>
              <a:gd name="connsiteY120" fmla="*/ 545614 h 1704718"/>
              <a:gd name="connsiteX121" fmla="*/ 848410 w 5656630"/>
              <a:gd name="connsiteY121" fmla="*/ 560854 h 1704718"/>
              <a:gd name="connsiteX122" fmla="*/ 878890 w 5656630"/>
              <a:gd name="connsiteY122" fmla="*/ 576094 h 1704718"/>
              <a:gd name="connsiteX123" fmla="*/ 916990 w 5656630"/>
              <a:gd name="connsiteY123" fmla="*/ 644674 h 1704718"/>
              <a:gd name="connsiteX124" fmla="*/ 924610 w 5656630"/>
              <a:gd name="connsiteY124" fmla="*/ 667534 h 1704718"/>
              <a:gd name="connsiteX125" fmla="*/ 901750 w 5656630"/>
              <a:gd name="connsiteY125" fmla="*/ 659914 h 1704718"/>
              <a:gd name="connsiteX126" fmla="*/ 871270 w 5656630"/>
              <a:gd name="connsiteY126" fmla="*/ 637054 h 1704718"/>
              <a:gd name="connsiteX127" fmla="*/ 756970 w 5656630"/>
              <a:gd name="connsiteY127" fmla="*/ 667534 h 1704718"/>
              <a:gd name="connsiteX128" fmla="*/ 711250 w 5656630"/>
              <a:gd name="connsiteY128" fmla="*/ 698014 h 1704718"/>
              <a:gd name="connsiteX129" fmla="*/ 696010 w 5656630"/>
              <a:gd name="connsiteY129" fmla="*/ 720874 h 1704718"/>
              <a:gd name="connsiteX130" fmla="*/ 673150 w 5656630"/>
              <a:gd name="connsiteY130" fmla="*/ 690394 h 1704718"/>
              <a:gd name="connsiteX131" fmla="*/ 612190 w 5656630"/>
              <a:gd name="connsiteY131" fmla="*/ 652294 h 1704718"/>
              <a:gd name="connsiteX132" fmla="*/ 589330 w 5656630"/>
              <a:gd name="connsiteY132" fmla="*/ 682774 h 1704718"/>
              <a:gd name="connsiteX133" fmla="*/ 581710 w 5656630"/>
              <a:gd name="connsiteY133" fmla="*/ 705634 h 1704718"/>
              <a:gd name="connsiteX134" fmla="*/ 543610 w 5656630"/>
              <a:gd name="connsiteY134" fmla="*/ 736114 h 1704718"/>
              <a:gd name="connsiteX135" fmla="*/ 360730 w 5656630"/>
              <a:gd name="connsiteY135" fmla="*/ 743734 h 1704718"/>
              <a:gd name="connsiteX136" fmla="*/ 284530 w 5656630"/>
              <a:gd name="connsiteY136" fmla="*/ 743734 h 1704718"/>
              <a:gd name="connsiteX137" fmla="*/ 193090 w 5656630"/>
              <a:gd name="connsiteY137" fmla="*/ 751354 h 1704718"/>
              <a:gd name="connsiteX138" fmla="*/ 40690 w 5656630"/>
              <a:gd name="connsiteY138" fmla="*/ 789454 h 1704718"/>
              <a:gd name="connsiteX139" fmla="*/ 2590 w 5656630"/>
              <a:gd name="connsiteY139" fmla="*/ 797074 h 1704718"/>
              <a:gd name="connsiteX140" fmla="*/ 116890 w 5656630"/>
              <a:gd name="connsiteY140" fmla="*/ 774214 h 1704718"/>
              <a:gd name="connsiteX141" fmla="*/ 124510 w 5656630"/>
              <a:gd name="connsiteY141" fmla="*/ 812314 h 1704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5656630" h="1704718">
                <a:moveTo>
                  <a:pt x="5656630" y="1414294"/>
                </a:moveTo>
                <a:cubicBezTo>
                  <a:pt x="5643930" y="1419374"/>
                  <a:pt x="5631800" y="1426217"/>
                  <a:pt x="5618530" y="1429534"/>
                </a:cubicBezTo>
                <a:cubicBezTo>
                  <a:pt x="5601106" y="1433890"/>
                  <a:pt x="5582906" y="1434201"/>
                  <a:pt x="5565190" y="1437154"/>
                </a:cubicBezTo>
                <a:cubicBezTo>
                  <a:pt x="5546106" y="1440335"/>
                  <a:pt x="5496253" y="1450092"/>
                  <a:pt x="5481370" y="1460014"/>
                </a:cubicBezTo>
                <a:lnTo>
                  <a:pt x="5458510" y="1475254"/>
                </a:lnTo>
                <a:cubicBezTo>
                  <a:pt x="5455970" y="1482874"/>
                  <a:pt x="5452632" y="1490273"/>
                  <a:pt x="5450890" y="1498114"/>
                </a:cubicBezTo>
                <a:cubicBezTo>
                  <a:pt x="5447538" y="1513196"/>
                  <a:pt x="5448156" y="1529177"/>
                  <a:pt x="5443270" y="1543834"/>
                </a:cubicBezTo>
                <a:cubicBezTo>
                  <a:pt x="5435491" y="1567170"/>
                  <a:pt x="5400408" y="1591141"/>
                  <a:pt x="5382310" y="1597174"/>
                </a:cubicBezTo>
                <a:cubicBezTo>
                  <a:pt x="5367070" y="1602254"/>
                  <a:pt x="5352175" y="1608518"/>
                  <a:pt x="5336590" y="1612414"/>
                </a:cubicBezTo>
                <a:cubicBezTo>
                  <a:pt x="5298318" y="1621982"/>
                  <a:pt x="5316045" y="1616722"/>
                  <a:pt x="5283250" y="1627654"/>
                </a:cubicBezTo>
                <a:cubicBezTo>
                  <a:pt x="5234990" y="1625114"/>
                  <a:pt x="5186354" y="1626564"/>
                  <a:pt x="5138470" y="1620034"/>
                </a:cubicBezTo>
                <a:cubicBezTo>
                  <a:pt x="5104682" y="1615427"/>
                  <a:pt x="5123998" y="1596701"/>
                  <a:pt x="5100370" y="1581934"/>
                </a:cubicBezTo>
                <a:cubicBezTo>
                  <a:pt x="5086747" y="1573420"/>
                  <a:pt x="5068016" y="1575605"/>
                  <a:pt x="5054650" y="1566694"/>
                </a:cubicBezTo>
                <a:lnTo>
                  <a:pt x="5031790" y="1551454"/>
                </a:lnTo>
                <a:cubicBezTo>
                  <a:pt x="5011470" y="1553994"/>
                  <a:pt x="4988519" y="1548756"/>
                  <a:pt x="4970830" y="1559074"/>
                </a:cubicBezTo>
                <a:cubicBezTo>
                  <a:pt x="4955009" y="1568303"/>
                  <a:pt x="4950510" y="1589554"/>
                  <a:pt x="4940350" y="1604794"/>
                </a:cubicBezTo>
                <a:cubicBezTo>
                  <a:pt x="4918065" y="1638221"/>
                  <a:pt x="4930605" y="1620328"/>
                  <a:pt x="4902250" y="1658134"/>
                </a:cubicBezTo>
                <a:cubicBezTo>
                  <a:pt x="4899710" y="1665754"/>
                  <a:pt x="4900310" y="1675314"/>
                  <a:pt x="4894630" y="1680994"/>
                </a:cubicBezTo>
                <a:cubicBezTo>
                  <a:pt x="4888950" y="1686674"/>
                  <a:pt x="4879790" y="1688168"/>
                  <a:pt x="4871770" y="1688614"/>
                </a:cubicBezTo>
                <a:cubicBezTo>
                  <a:pt x="4788041" y="1693266"/>
                  <a:pt x="4704130" y="1693694"/>
                  <a:pt x="4620310" y="1696234"/>
                </a:cubicBezTo>
                <a:cubicBezTo>
                  <a:pt x="4610150" y="1698774"/>
                  <a:pt x="4600303" y="1703854"/>
                  <a:pt x="4589830" y="1703854"/>
                </a:cubicBezTo>
                <a:cubicBezTo>
                  <a:pt x="4461155" y="1703854"/>
                  <a:pt x="4486887" y="1710180"/>
                  <a:pt x="4422190" y="1688614"/>
                </a:cubicBezTo>
                <a:lnTo>
                  <a:pt x="4376470" y="1620034"/>
                </a:lnTo>
                <a:cubicBezTo>
                  <a:pt x="4371390" y="1612414"/>
                  <a:pt x="4367706" y="1603650"/>
                  <a:pt x="4361230" y="1597174"/>
                </a:cubicBezTo>
                <a:lnTo>
                  <a:pt x="4338370" y="1574314"/>
                </a:lnTo>
                <a:cubicBezTo>
                  <a:pt x="4335830" y="1566694"/>
                  <a:pt x="4335205" y="1558137"/>
                  <a:pt x="4330750" y="1551454"/>
                </a:cubicBezTo>
                <a:cubicBezTo>
                  <a:pt x="4319479" y="1534548"/>
                  <a:pt x="4275146" y="1502439"/>
                  <a:pt x="4262170" y="1498114"/>
                </a:cubicBezTo>
                <a:cubicBezTo>
                  <a:pt x="4254550" y="1495574"/>
                  <a:pt x="4246494" y="1494086"/>
                  <a:pt x="4239310" y="1490494"/>
                </a:cubicBezTo>
                <a:cubicBezTo>
                  <a:pt x="4231119" y="1486398"/>
                  <a:pt x="4224641" y="1479350"/>
                  <a:pt x="4216450" y="1475254"/>
                </a:cubicBezTo>
                <a:cubicBezTo>
                  <a:pt x="4209266" y="1471662"/>
                  <a:pt x="4200973" y="1470798"/>
                  <a:pt x="4193590" y="1467634"/>
                </a:cubicBezTo>
                <a:cubicBezTo>
                  <a:pt x="4183149" y="1463159"/>
                  <a:pt x="4173551" y="1456869"/>
                  <a:pt x="4163110" y="1452394"/>
                </a:cubicBezTo>
                <a:cubicBezTo>
                  <a:pt x="4155727" y="1449230"/>
                  <a:pt x="4147973" y="1446981"/>
                  <a:pt x="4140250" y="1444774"/>
                </a:cubicBezTo>
                <a:cubicBezTo>
                  <a:pt x="4104322" y="1434509"/>
                  <a:pt x="4099599" y="1435701"/>
                  <a:pt x="4056430" y="1429534"/>
                </a:cubicBezTo>
                <a:cubicBezTo>
                  <a:pt x="4034950" y="1436694"/>
                  <a:pt x="4023683" y="1436663"/>
                  <a:pt x="4010710" y="1460014"/>
                </a:cubicBezTo>
                <a:cubicBezTo>
                  <a:pt x="3994483" y="1489223"/>
                  <a:pt x="3997480" y="1526584"/>
                  <a:pt x="3972610" y="1551454"/>
                </a:cubicBezTo>
                <a:cubicBezTo>
                  <a:pt x="3966134" y="1557930"/>
                  <a:pt x="3958503" y="1564001"/>
                  <a:pt x="3949750" y="1566694"/>
                </a:cubicBezTo>
                <a:cubicBezTo>
                  <a:pt x="3924992" y="1574312"/>
                  <a:pt x="3873550" y="1581934"/>
                  <a:pt x="3873550" y="1581934"/>
                </a:cubicBezTo>
                <a:cubicBezTo>
                  <a:pt x="3865930" y="1587014"/>
                  <a:pt x="3858881" y="1593078"/>
                  <a:pt x="3850690" y="1597174"/>
                </a:cubicBezTo>
                <a:cubicBezTo>
                  <a:pt x="3837886" y="1603576"/>
                  <a:pt x="3809557" y="1608752"/>
                  <a:pt x="3797350" y="1612414"/>
                </a:cubicBezTo>
                <a:cubicBezTo>
                  <a:pt x="3781963" y="1617030"/>
                  <a:pt x="3766870" y="1622574"/>
                  <a:pt x="3751630" y="1627654"/>
                </a:cubicBezTo>
                <a:cubicBezTo>
                  <a:pt x="3744010" y="1630194"/>
                  <a:pt x="3736646" y="1633699"/>
                  <a:pt x="3728770" y="1635274"/>
                </a:cubicBezTo>
                <a:cubicBezTo>
                  <a:pt x="3716070" y="1637814"/>
                  <a:pt x="3703165" y="1639486"/>
                  <a:pt x="3690670" y="1642894"/>
                </a:cubicBezTo>
                <a:cubicBezTo>
                  <a:pt x="3675172" y="1647121"/>
                  <a:pt x="3644950" y="1658134"/>
                  <a:pt x="3644950" y="1658134"/>
                </a:cubicBezTo>
                <a:cubicBezTo>
                  <a:pt x="3599230" y="1655594"/>
                  <a:pt x="3553227" y="1656194"/>
                  <a:pt x="3507790" y="1650514"/>
                </a:cubicBezTo>
                <a:cubicBezTo>
                  <a:pt x="3491850" y="1648521"/>
                  <a:pt x="3477310" y="1640354"/>
                  <a:pt x="3462070" y="1635274"/>
                </a:cubicBezTo>
                <a:cubicBezTo>
                  <a:pt x="3454450" y="1632734"/>
                  <a:pt x="3445893" y="1632109"/>
                  <a:pt x="3439210" y="1627654"/>
                </a:cubicBezTo>
                <a:cubicBezTo>
                  <a:pt x="3431590" y="1622574"/>
                  <a:pt x="3424719" y="1616133"/>
                  <a:pt x="3416350" y="1612414"/>
                </a:cubicBezTo>
                <a:cubicBezTo>
                  <a:pt x="3373630" y="1593427"/>
                  <a:pt x="3377333" y="1606570"/>
                  <a:pt x="3347770" y="1581934"/>
                </a:cubicBezTo>
                <a:cubicBezTo>
                  <a:pt x="3339491" y="1575035"/>
                  <a:pt x="3333876" y="1565052"/>
                  <a:pt x="3324910" y="1559074"/>
                </a:cubicBezTo>
                <a:cubicBezTo>
                  <a:pt x="3318227" y="1554619"/>
                  <a:pt x="3309234" y="1555046"/>
                  <a:pt x="3302050" y="1551454"/>
                </a:cubicBezTo>
                <a:cubicBezTo>
                  <a:pt x="3280832" y="1540845"/>
                  <a:pt x="3273182" y="1530206"/>
                  <a:pt x="3256330" y="1513354"/>
                </a:cubicBezTo>
                <a:cubicBezTo>
                  <a:pt x="3245255" y="1480128"/>
                  <a:pt x="3245976" y="1468925"/>
                  <a:pt x="3225850" y="1444774"/>
                </a:cubicBezTo>
                <a:cubicBezTo>
                  <a:pt x="3218951" y="1436495"/>
                  <a:pt x="3211496" y="1428530"/>
                  <a:pt x="3202990" y="1421914"/>
                </a:cubicBezTo>
                <a:cubicBezTo>
                  <a:pt x="3188532" y="1410669"/>
                  <a:pt x="3172510" y="1401594"/>
                  <a:pt x="3157270" y="1391434"/>
                </a:cubicBezTo>
                <a:lnTo>
                  <a:pt x="3134410" y="1376194"/>
                </a:lnTo>
                <a:cubicBezTo>
                  <a:pt x="3129330" y="1368574"/>
                  <a:pt x="3126622" y="1358657"/>
                  <a:pt x="3119170" y="1353334"/>
                </a:cubicBezTo>
                <a:cubicBezTo>
                  <a:pt x="3111197" y="1347639"/>
                  <a:pt x="3071976" y="1335063"/>
                  <a:pt x="3058210" y="1330474"/>
                </a:cubicBezTo>
                <a:cubicBezTo>
                  <a:pt x="3055670" y="1322854"/>
                  <a:pt x="3054182" y="1314798"/>
                  <a:pt x="3050590" y="1307614"/>
                </a:cubicBezTo>
                <a:cubicBezTo>
                  <a:pt x="3046494" y="1299423"/>
                  <a:pt x="3037409" y="1293678"/>
                  <a:pt x="3035350" y="1284754"/>
                </a:cubicBezTo>
                <a:cubicBezTo>
                  <a:pt x="3029610" y="1259881"/>
                  <a:pt x="3031340" y="1233824"/>
                  <a:pt x="3027730" y="1208554"/>
                </a:cubicBezTo>
                <a:cubicBezTo>
                  <a:pt x="3026249" y="1198187"/>
                  <a:pt x="3025306" y="1187167"/>
                  <a:pt x="3020110" y="1178074"/>
                </a:cubicBezTo>
                <a:cubicBezTo>
                  <a:pt x="3004188" y="1150210"/>
                  <a:pt x="2998069" y="1158118"/>
                  <a:pt x="2974390" y="1147594"/>
                </a:cubicBezTo>
                <a:cubicBezTo>
                  <a:pt x="2958820" y="1140674"/>
                  <a:pt x="2944683" y="1130557"/>
                  <a:pt x="2928670" y="1124734"/>
                </a:cubicBezTo>
                <a:cubicBezTo>
                  <a:pt x="2916498" y="1120308"/>
                  <a:pt x="2902949" y="1120923"/>
                  <a:pt x="2890570" y="1117114"/>
                </a:cubicBezTo>
                <a:cubicBezTo>
                  <a:pt x="2869828" y="1110732"/>
                  <a:pt x="2850005" y="1101670"/>
                  <a:pt x="2829610" y="1094254"/>
                </a:cubicBezTo>
                <a:cubicBezTo>
                  <a:pt x="2822061" y="1091509"/>
                  <a:pt x="2814370" y="1089174"/>
                  <a:pt x="2806750" y="1086634"/>
                </a:cubicBezTo>
                <a:cubicBezTo>
                  <a:pt x="2787597" y="1029175"/>
                  <a:pt x="2813433" y="1100000"/>
                  <a:pt x="2783890" y="1040914"/>
                </a:cubicBezTo>
                <a:cubicBezTo>
                  <a:pt x="2780298" y="1033730"/>
                  <a:pt x="2778477" y="1025777"/>
                  <a:pt x="2776270" y="1018054"/>
                </a:cubicBezTo>
                <a:cubicBezTo>
                  <a:pt x="2773393" y="1007984"/>
                  <a:pt x="2774737" y="996096"/>
                  <a:pt x="2768650" y="987574"/>
                </a:cubicBezTo>
                <a:cubicBezTo>
                  <a:pt x="2751027" y="962902"/>
                  <a:pt x="2738023" y="966828"/>
                  <a:pt x="2715310" y="957094"/>
                </a:cubicBezTo>
                <a:cubicBezTo>
                  <a:pt x="2688240" y="945493"/>
                  <a:pt x="2684928" y="941919"/>
                  <a:pt x="2661970" y="926614"/>
                </a:cubicBezTo>
                <a:cubicBezTo>
                  <a:pt x="2626410" y="873274"/>
                  <a:pt x="2646730" y="891054"/>
                  <a:pt x="2608630" y="865654"/>
                </a:cubicBezTo>
                <a:cubicBezTo>
                  <a:pt x="2600993" y="842743"/>
                  <a:pt x="2602183" y="839629"/>
                  <a:pt x="2585770" y="819934"/>
                </a:cubicBezTo>
                <a:cubicBezTo>
                  <a:pt x="2578871" y="811655"/>
                  <a:pt x="2569809" y="805353"/>
                  <a:pt x="2562910" y="797074"/>
                </a:cubicBezTo>
                <a:cubicBezTo>
                  <a:pt x="2557047" y="790039"/>
                  <a:pt x="2554821" y="779935"/>
                  <a:pt x="2547670" y="774214"/>
                </a:cubicBezTo>
                <a:cubicBezTo>
                  <a:pt x="2541398" y="769196"/>
                  <a:pt x="2531994" y="770186"/>
                  <a:pt x="2524810" y="766594"/>
                </a:cubicBezTo>
                <a:cubicBezTo>
                  <a:pt x="2516619" y="762498"/>
                  <a:pt x="2509570" y="756434"/>
                  <a:pt x="2501950" y="751354"/>
                </a:cubicBezTo>
                <a:cubicBezTo>
                  <a:pt x="2499410" y="743734"/>
                  <a:pt x="2497922" y="735678"/>
                  <a:pt x="2494330" y="728494"/>
                </a:cubicBezTo>
                <a:cubicBezTo>
                  <a:pt x="2490234" y="720303"/>
                  <a:pt x="2480596" y="714667"/>
                  <a:pt x="2479090" y="705634"/>
                </a:cubicBezTo>
                <a:cubicBezTo>
                  <a:pt x="2477770" y="697711"/>
                  <a:pt x="2484170" y="690394"/>
                  <a:pt x="2486710" y="682774"/>
                </a:cubicBezTo>
                <a:cubicBezTo>
                  <a:pt x="2342165" y="634592"/>
                  <a:pt x="2457050" y="667926"/>
                  <a:pt x="2128570" y="659914"/>
                </a:cubicBezTo>
                <a:cubicBezTo>
                  <a:pt x="2100630" y="657374"/>
                  <a:pt x="2072589" y="655774"/>
                  <a:pt x="2044750" y="652294"/>
                </a:cubicBezTo>
                <a:cubicBezTo>
                  <a:pt x="2031899" y="650688"/>
                  <a:pt x="2019451" y="646643"/>
                  <a:pt x="2006650" y="644674"/>
                </a:cubicBezTo>
                <a:cubicBezTo>
                  <a:pt x="1986410" y="641560"/>
                  <a:pt x="1966010" y="639594"/>
                  <a:pt x="1945690" y="637054"/>
                </a:cubicBezTo>
                <a:cubicBezTo>
                  <a:pt x="1930450" y="631974"/>
                  <a:pt x="1908881" y="635180"/>
                  <a:pt x="1899970" y="621814"/>
                </a:cubicBezTo>
                <a:cubicBezTo>
                  <a:pt x="1878921" y="590240"/>
                  <a:pt x="1893615" y="601175"/>
                  <a:pt x="1854250" y="591334"/>
                </a:cubicBezTo>
                <a:cubicBezTo>
                  <a:pt x="1861870" y="596414"/>
                  <a:pt x="1874889" y="615459"/>
                  <a:pt x="1877110" y="606574"/>
                </a:cubicBezTo>
                <a:cubicBezTo>
                  <a:pt x="1881924" y="587317"/>
                  <a:pt x="1870152" y="527502"/>
                  <a:pt x="1861870" y="499894"/>
                </a:cubicBezTo>
                <a:cubicBezTo>
                  <a:pt x="1857254" y="484507"/>
                  <a:pt x="1849780" y="469926"/>
                  <a:pt x="1846630" y="454174"/>
                </a:cubicBezTo>
                <a:cubicBezTo>
                  <a:pt x="1844090" y="441474"/>
                  <a:pt x="1845436" y="427319"/>
                  <a:pt x="1839010" y="416074"/>
                </a:cubicBezTo>
                <a:cubicBezTo>
                  <a:pt x="1827440" y="395826"/>
                  <a:pt x="1784449" y="396329"/>
                  <a:pt x="1770430" y="393214"/>
                </a:cubicBezTo>
                <a:cubicBezTo>
                  <a:pt x="1750248" y="388729"/>
                  <a:pt x="1735727" y="379672"/>
                  <a:pt x="1717090" y="370354"/>
                </a:cubicBezTo>
                <a:cubicBezTo>
                  <a:pt x="1712010" y="362734"/>
                  <a:pt x="1705458" y="355912"/>
                  <a:pt x="1701850" y="347494"/>
                </a:cubicBezTo>
                <a:cubicBezTo>
                  <a:pt x="1697725" y="337868"/>
                  <a:pt x="1696502" y="327237"/>
                  <a:pt x="1694230" y="317014"/>
                </a:cubicBezTo>
                <a:cubicBezTo>
                  <a:pt x="1681970" y="261843"/>
                  <a:pt x="1692607" y="296904"/>
                  <a:pt x="1678990" y="256054"/>
                </a:cubicBezTo>
                <a:cubicBezTo>
                  <a:pt x="1676450" y="210334"/>
                  <a:pt x="1675516" y="164496"/>
                  <a:pt x="1671370" y="118894"/>
                </a:cubicBezTo>
                <a:cubicBezTo>
                  <a:pt x="1664683" y="45341"/>
                  <a:pt x="1655123" y="140176"/>
                  <a:pt x="1671370" y="42694"/>
                </a:cubicBezTo>
                <a:cubicBezTo>
                  <a:pt x="1668830" y="29994"/>
                  <a:pt x="1676264" y="7931"/>
                  <a:pt x="1663750" y="4594"/>
                </a:cubicBezTo>
                <a:cubicBezTo>
                  <a:pt x="1632654" y="-3698"/>
                  <a:pt x="1564970" y="-3306"/>
                  <a:pt x="1534210" y="27454"/>
                </a:cubicBezTo>
                <a:cubicBezTo>
                  <a:pt x="1525230" y="36434"/>
                  <a:pt x="1519713" y="48376"/>
                  <a:pt x="1511350" y="57934"/>
                </a:cubicBezTo>
                <a:cubicBezTo>
                  <a:pt x="1501888" y="68747"/>
                  <a:pt x="1491030" y="78254"/>
                  <a:pt x="1480870" y="88414"/>
                </a:cubicBezTo>
                <a:cubicBezTo>
                  <a:pt x="1478330" y="96034"/>
                  <a:pt x="1476842" y="104090"/>
                  <a:pt x="1473250" y="111274"/>
                </a:cubicBezTo>
                <a:cubicBezTo>
                  <a:pt x="1457442" y="142890"/>
                  <a:pt x="1434464" y="175231"/>
                  <a:pt x="1404670" y="195094"/>
                </a:cubicBezTo>
                <a:cubicBezTo>
                  <a:pt x="1389430" y="205254"/>
                  <a:pt x="1370392" y="211271"/>
                  <a:pt x="1358950" y="225574"/>
                </a:cubicBezTo>
                <a:cubicBezTo>
                  <a:pt x="1322749" y="270825"/>
                  <a:pt x="1342002" y="254652"/>
                  <a:pt x="1305610" y="278914"/>
                </a:cubicBezTo>
                <a:cubicBezTo>
                  <a:pt x="1293408" y="297216"/>
                  <a:pt x="1286694" y="302945"/>
                  <a:pt x="1282750" y="324634"/>
                </a:cubicBezTo>
                <a:cubicBezTo>
                  <a:pt x="1279087" y="344782"/>
                  <a:pt x="1282735" y="366581"/>
                  <a:pt x="1275130" y="385594"/>
                </a:cubicBezTo>
                <a:cubicBezTo>
                  <a:pt x="1269283" y="400212"/>
                  <a:pt x="1231735" y="405968"/>
                  <a:pt x="1221790" y="408454"/>
                </a:cubicBezTo>
                <a:cubicBezTo>
                  <a:pt x="1191310" y="403374"/>
                  <a:pt x="1159816" y="402519"/>
                  <a:pt x="1130350" y="393214"/>
                </a:cubicBezTo>
                <a:cubicBezTo>
                  <a:pt x="1073396" y="375229"/>
                  <a:pt x="1092109" y="366473"/>
                  <a:pt x="1054150" y="347494"/>
                </a:cubicBezTo>
                <a:cubicBezTo>
                  <a:pt x="1046966" y="343902"/>
                  <a:pt x="1039039" y="341987"/>
                  <a:pt x="1031290" y="339874"/>
                </a:cubicBezTo>
                <a:cubicBezTo>
                  <a:pt x="1011083" y="334363"/>
                  <a:pt x="970330" y="324634"/>
                  <a:pt x="970330" y="324634"/>
                </a:cubicBezTo>
                <a:cubicBezTo>
                  <a:pt x="962710" y="319554"/>
                  <a:pt x="956045" y="312610"/>
                  <a:pt x="947470" y="309394"/>
                </a:cubicBezTo>
                <a:cubicBezTo>
                  <a:pt x="935343" y="304846"/>
                  <a:pt x="921935" y="304915"/>
                  <a:pt x="909370" y="301774"/>
                </a:cubicBezTo>
                <a:cubicBezTo>
                  <a:pt x="901578" y="299826"/>
                  <a:pt x="894233" y="296361"/>
                  <a:pt x="886510" y="294154"/>
                </a:cubicBezTo>
                <a:cubicBezTo>
                  <a:pt x="876440" y="291277"/>
                  <a:pt x="866190" y="289074"/>
                  <a:pt x="856030" y="286534"/>
                </a:cubicBezTo>
                <a:cubicBezTo>
                  <a:pt x="845870" y="296694"/>
                  <a:pt x="832942" y="304693"/>
                  <a:pt x="825550" y="317014"/>
                </a:cubicBezTo>
                <a:cubicBezTo>
                  <a:pt x="817285" y="330789"/>
                  <a:pt x="815390" y="347494"/>
                  <a:pt x="810310" y="362734"/>
                </a:cubicBezTo>
                <a:cubicBezTo>
                  <a:pt x="807770" y="370354"/>
                  <a:pt x="804265" y="377718"/>
                  <a:pt x="802690" y="385594"/>
                </a:cubicBezTo>
                <a:cubicBezTo>
                  <a:pt x="793495" y="431570"/>
                  <a:pt x="799166" y="411407"/>
                  <a:pt x="787450" y="446554"/>
                </a:cubicBezTo>
                <a:cubicBezTo>
                  <a:pt x="792530" y="479574"/>
                  <a:pt x="786968" y="516136"/>
                  <a:pt x="802690" y="545614"/>
                </a:cubicBezTo>
                <a:cubicBezTo>
                  <a:pt x="810250" y="559788"/>
                  <a:pt x="834042" y="553670"/>
                  <a:pt x="848410" y="560854"/>
                </a:cubicBezTo>
                <a:lnTo>
                  <a:pt x="878890" y="576094"/>
                </a:lnTo>
                <a:cubicBezTo>
                  <a:pt x="907641" y="614428"/>
                  <a:pt x="899528" y="598108"/>
                  <a:pt x="916990" y="644674"/>
                </a:cubicBezTo>
                <a:cubicBezTo>
                  <a:pt x="919810" y="652195"/>
                  <a:pt x="930290" y="661854"/>
                  <a:pt x="924610" y="667534"/>
                </a:cubicBezTo>
                <a:cubicBezTo>
                  <a:pt x="918930" y="673214"/>
                  <a:pt x="909370" y="662454"/>
                  <a:pt x="901750" y="659914"/>
                </a:cubicBezTo>
                <a:cubicBezTo>
                  <a:pt x="891590" y="652294"/>
                  <a:pt x="883723" y="639545"/>
                  <a:pt x="871270" y="637054"/>
                </a:cubicBezTo>
                <a:cubicBezTo>
                  <a:pt x="851707" y="633141"/>
                  <a:pt x="762341" y="663953"/>
                  <a:pt x="756970" y="667534"/>
                </a:cubicBezTo>
                <a:lnTo>
                  <a:pt x="711250" y="698014"/>
                </a:lnTo>
                <a:cubicBezTo>
                  <a:pt x="706170" y="705634"/>
                  <a:pt x="704990" y="722670"/>
                  <a:pt x="696010" y="720874"/>
                </a:cubicBezTo>
                <a:cubicBezTo>
                  <a:pt x="683557" y="718383"/>
                  <a:pt x="682130" y="699374"/>
                  <a:pt x="673150" y="690394"/>
                </a:cubicBezTo>
                <a:cubicBezTo>
                  <a:pt x="642090" y="659334"/>
                  <a:pt x="643905" y="662866"/>
                  <a:pt x="612190" y="652294"/>
                </a:cubicBezTo>
                <a:cubicBezTo>
                  <a:pt x="604570" y="662454"/>
                  <a:pt x="595631" y="671747"/>
                  <a:pt x="589330" y="682774"/>
                </a:cubicBezTo>
                <a:cubicBezTo>
                  <a:pt x="585345" y="689748"/>
                  <a:pt x="585302" y="698450"/>
                  <a:pt x="581710" y="705634"/>
                </a:cubicBezTo>
                <a:cubicBezTo>
                  <a:pt x="571970" y="725114"/>
                  <a:pt x="566427" y="734424"/>
                  <a:pt x="543610" y="736114"/>
                </a:cubicBezTo>
                <a:cubicBezTo>
                  <a:pt x="482764" y="740621"/>
                  <a:pt x="421690" y="741194"/>
                  <a:pt x="360730" y="743734"/>
                </a:cubicBezTo>
                <a:cubicBezTo>
                  <a:pt x="309084" y="760949"/>
                  <a:pt x="372089" y="743734"/>
                  <a:pt x="284530" y="743734"/>
                </a:cubicBezTo>
                <a:cubicBezTo>
                  <a:pt x="253944" y="743734"/>
                  <a:pt x="223570" y="748814"/>
                  <a:pt x="193090" y="751354"/>
                </a:cubicBezTo>
                <a:cubicBezTo>
                  <a:pt x="130028" y="772375"/>
                  <a:pt x="167660" y="760597"/>
                  <a:pt x="40690" y="789454"/>
                </a:cubicBezTo>
                <a:cubicBezTo>
                  <a:pt x="28061" y="792324"/>
                  <a:pt x="-10231" y="798906"/>
                  <a:pt x="2590" y="797074"/>
                </a:cubicBezTo>
                <a:cubicBezTo>
                  <a:pt x="89533" y="784654"/>
                  <a:pt x="67944" y="790529"/>
                  <a:pt x="116890" y="774214"/>
                </a:cubicBezTo>
                <a:cubicBezTo>
                  <a:pt x="126116" y="801893"/>
                  <a:pt x="124510" y="789042"/>
                  <a:pt x="124510" y="812314"/>
                </a:cubicBezTo>
              </a:path>
            </a:pathLst>
          </a:cu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1018269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2000"/>
                                        <p:tgtEl>
                                          <p:spTgt spid="5"/>
                                        </p:tgtEl>
                                      </p:cBhvr>
                                    </p:animEffect>
                                  </p:childTnLst>
                                </p:cTn>
                              </p:par>
                            </p:childTnLst>
                          </p:cTn>
                        </p:par>
                        <p:par>
                          <p:cTn id="8" fill="hold">
                            <p:stCondLst>
                              <p:cond delay="2000"/>
                            </p:stCondLst>
                            <p:childTnLst>
                              <p:par>
                                <p:cTn id="9" presetID="22" presetClass="entr" presetSubtype="2"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wipe(right)">
                                      <p:cBhvr>
                                        <p:cTn id="11" dur="2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8"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2" name="Group 1"/>
          <p:cNvGrpSpPr/>
          <p:nvPr/>
        </p:nvGrpSpPr>
        <p:grpSpPr>
          <a:xfrm>
            <a:off x="130967" y="1283594"/>
            <a:ext cx="8820279" cy="5057774"/>
            <a:chOff x="1573401" y="1219200"/>
            <a:chExt cx="8820279" cy="5057774"/>
          </a:xfrm>
        </p:grpSpPr>
        <p:sp>
          <p:nvSpPr>
            <p:cNvPr id="4" name="Freeform: Shape 3"/>
            <p:cNvSpPr/>
            <p:nvPr/>
          </p:nvSpPr>
          <p:spPr>
            <a:xfrm>
              <a:off x="1573401" y="1295399"/>
              <a:ext cx="8523099" cy="4981575"/>
            </a:xfrm>
            <a:custGeom>
              <a:avLst/>
              <a:gdLst>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646299 w 8523099"/>
                <a:gd name="connsiteY710" fmla="*/ 4991100 h 5067300"/>
                <a:gd name="connsiteX711" fmla="*/ 3789174 w 8523099"/>
                <a:gd name="connsiteY711" fmla="*/ 4972050 h 5067300"/>
                <a:gd name="connsiteX712" fmla="*/ 3903474 w 8523099"/>
                <a:gd name="connsiteY712" fmla="*/ 4962525 h 5067300"/>
                <a:gd name="connsiteX713" fmla="*/ 4198749 w 8523099"/>
                <a:gd name="connsiteY713" fmla="*/ 4924425 h 5067300"/>
                <a:gd name="connsiteX714" fmla="*/ 4313049 w 8523099"/>
                <a:gd name="connsiteY714" fmla="*/ 4914900 h 5067300"/>
                <a:gd name="connsiteX715" fmla="*/ 4484499 w 8523099"/>
                <a:gd name="connsiteY715" fmla="*/ 4914900 h 5067300"/>
                <a:gd name="connsiteX716" fmla="*/ 4532124 w 8523099"/>
                <a:gd name="connsiteY716" fmla="*/ 4886325 h 5067300"/>
                <a:gd name="connsiteX717" fmla="*/ 4513074 w 8523099"/>
                <a:gd name="connsiteY717" fmla="*/ 4914900 h 5067300"/>
                <a:gd name="connsiteX718" fmla="*/ 4665474 w 8523099"/>
                <a:gd name="connsiteY718" fmla="*/ 4972050 h 5067300"/>
                <a:gd name="connsiteX719" fmla="*/ 4798824 w 8523099"/>
                <a:gd name="connsiteY719" fmla="*/ 5019675 h 5067300"/>
                <a:gd name="connsiteX720" fmla="*/ 4932174 w 8523099"/>
                <a:gd name="connsiteY720" fmla="*/ 5038725 h 5067300"/>
                <a:gd name="connsiteX721" fmla="*/ 5465574 w 8523099"/>
                <a:gd name="connsiteY721" fmla="*/ 5067300 h 5067300"/>
                <a:gd name="connsiteX722" fmla="*/ 5770374 w 8523099"/>
                <a:gd name="connsiteY722" fmla="*/ 5057775 h 5067300"/>
                <a:gd name="connsiteX723" fmla="*/ 5722749 w 8523099"/>
                <a:gd name="connsiteY723" fmla="*/ 5029200 h 5067300"/>
                <a:gd name="connsiteX724" fmla="*/ 5798949 w 8523099"/>
                <a:gd name="connsiteY724" fmla="*/ 5010150 h 5067300"/>
                <a:gd name="connsiteX725" fmla="*/ 6113274 w 8523099"/>
                <a:gd name="connsiteY725" fmla="*/ 5019675 h 5067300"/>
                <a:gd name="connsiteX726" fmla="*/ 6322824 w 8523099"/>
                <a:gd name="connsiteY726" fmla="*/ 5048250 h 5067300"/>
                <a:gd name="connsiteX727" fmla="*/ 6713349 w 8523099"/>
                <a:gd name="connsiteY727" fmla="*/ 5057775 h 5067300"/>
                <a:gd name="connsiteX728" fmla="*/ 6741924 w 8523099"/>
                <a:gd name="connsiteY728" fmla="*/ 5048250 h 5067300"/>
                <a:gd name="connsiteX729" fmla="*/ 6703824 w 8523099"/>
                <a:gd name="connsiteY729" fmla="*/ 5057775 h 5067300"/>
                <a:gd name="connsiteX730" fmla="*/ 6770499 w 8523099"/>
                <a:gd name="connsiteY730" fmla="*/ 5048250 h 5067300"/>
                <a:gd name="connsiteX731" fmla="*/ 6818124 w 8523099"/>
                <a:gd name="connsiteY731" fmla="*/ 5010150 h 5067300"/>
                <a:gd name="connsiteX732" fmla="*/ 6856224 w 8523099"/>
                <a:gd name="connsiteY732" fmla="*/ 5000625 h 5067300"/>
                <a:gd name="connsiteX733" fmla="*/ 7284849 w 8523099"/>
                <a:gd name="connsiteY733" fmla="*/ 4981575 h 5067300"/>
                <a:gd name="connsiteX734" fmla="*/ 7580124 w 8523099"/>
                <a:gd name="connsiteY734" fmla="*/ 4962525 h 5067300"/>
                <a:gd name="connsiteX735" fmla="*/ 7589649 w 8523099"/>
                <a:gd name="connsiteY735" fmla="*/ 4933950 h 5067300"/>
                <a:gd name="connsiteX736" fmla="*/ 7580124 w 8523099"/>
                <a:gd name="connsiteY736" fmla="*/ 4905375 h 5067300"/>
                <a:gd name="connsiteX737" fmla="*/ 7618224 w 8523099"/>
                <a:gd name="connsiteY737" fmla="*/ 4876800 h 5067300"/>
                <a:gd name="connsiteX738" fmla="*/ 7532499 w 8523099"/>
                <a:gd name="connsiteY738" fmla="*/ 4895850 h 5067300"/>
                <a:gd name="connsiteX739" fmla="*/ 7570599 w 8523099"/>
                <a:gd name="connsiteY739" fmla="*/ 4924425 h 5067300"/>
                <a:gd name="connsiteX740" fmla="*/ 7780149 w 8523099"/>
                <a:gd name="connsiteY740" fmla="*/ 4943475 h 5067300"/>
                <a:gd name="connsiteX741" fmla="*/ 7837299 w 8523099"/>
                <a:gd name="connsiteY741" fmla="*/ 4972050 h 5067300"/>
                <a:gd name="connsiteX742" fmla="*/ 7894449 w 8523099"/>
                <a:gd name="connsiteY742" fmla="*/ 4991100 h 5067300"/>
                <a:gd name="connsiteX743" fmla="*/ 7989699 w 8523099"/>
                <a:gd name="connsiteY743" fmla="*/ 4981575 h 5067300"/>
                <a:gd name="connsiteX744" fmla="*/ 7989699 w 8523099"/>
                <a:gd name="connsiteY74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789174 w 8523099"/>
                <a:gd name="connsiteY710" fmla="*/ 4972050 h 5067300"/>
                <a:gd name="connsiteX711" fmla="*/ 3903474 w 8523099"/>
                <a:gd name="connsiteY711" fmla="*/ 4962525 h 5067300"/>
                <a:gd name="connsiteX712" fmla="*/ 4198749 w 8523099"/>
                <a:gd name="connsiteY712" fmla="*/ 4924425 h 5067300"/>
                <a:gd name="connsiteX713" fmla="*/ 4313049 w 8523099"/>
                <a:gd name="connsiteY713" fmla="*/ 4914900 h 5067300"/>
                <a:gd name="connsiteX714" fmla="*/ 4484499 w 8523099"/>
                <a:gd name="connsiteY714" fmla="*/ 4914900 h 5067300"/>
                <a:gd name="connsiteX715" fmla="*/ 4532124 w 8523099"/>
                <a:gd name="connsiteY715" fmla="*/ 4886325 h 5067300"/>
                <a:gd name="connsiteX716" fmla="*/ 4513074 w 8523099"/>
                <a:gd name="connsiteY716" fmla="*/ 4914900 h 5067300"/>
                <a:gd name="connsiteX717" fmla="*/ 4665474 w 8523099"/>
                <a:gd name="connsiteY717" fmla="*/ 4972050 h 5067300"/>
                <a:gd name="connsiteX718" fmla="*/ 4798824 w 8523099"/>
                <a:gd name="connsiteY718" fmla="*/ 5019675 h 5067300"/>
                <a:gd name="connsiteX719" fmla="*/ 4932174 w 8523099"/>
                <a:gd name="connsiteY719" fmla="*/ 5038725 h 5067300"/>
                <a:gd name="connsiteX720" fmla="*/ 5465574 w 8523099"/>
                <a:gd name="connsiteY720" fmla="*/ 5067300 h 5067300"/>
                <a:gd name="connsiteX721" fmla="*/ 5770374 w 8523099"/>
                <a:gd name="connsiteY721" fmla="*/ 5057775 h 5067300"/>
                <a:gd name="connsiteX722" fmla="*/ 5722749 w 8523099"/>
                <a:gd name="connsiteY722" fmla="*/ 5029200 h 5067300"/>
                <a:gd name="connsiteX723" fmla="*/ 5798949 w 8523099"/>
                <a:gd name="connsiteY723" fmla="*/ 5010150 h 5067300"/>
                <a:gd name="connsiteX724" fmla="*/ 6113274 w 8523099"/>
                <a:gd name="connsiteY724" fmla="*/ 5019675 h 5067300"/>
                <a:gd name="connsiteX725" fmla="*/ 6322824 w 8523099"/>
                <a:gd name="connsiteY725" fmla="*/ 5048250 h 5067300"/>
                <a:gd name="connsiteX726" fmla="*/ 6713349 w 8523099"/>
                <a:gd name="connsiteY726" fmla="*/ 5057775 h 5067300"/>
                <a:gd name="connsiteX727" fmla="*/ 6741924 w 8523099"/>
                <a:gd name="connsiteY727" fmla="*/ 5048250 h 5067300"/>
                <a:gd name="connsiteX728" fmla="*/ 6703824 w 8523099"/>
                <a:gd name="connsiteY728" fmla="*/ 5057775 h 5067300"/>
                <a:gd name="connsiteX729" fmla="*/ 6770499 w 8523099"/>
                <a:gd name="connsiteY729" fmla="*/ 5048250 h 5067300"/>
                <a:gd name="connsiteX730" fmla="*/ 6818124 w 8523099"/>
                <a:gd name="connsiteY730" fmla="*/ 5010150 h 5067300"/>
                <a:gd name="connsiteX731" fmla="*/ 6856224 w 8523099"/>
                <a:gd name="connsiteY731" fmla="*/ 5000625 h 5067300"/>
                <a:gd name="connsiteX732" fmla="*/ 7284849 w 8523099"/>
                <a:gd name="connsiteY732" fmla="*/ 4981575 h 5067300"/>
                <a:gd name="connsiteX733" fmla="*/ 7580124 w 8523099"/>
                <a:gd name="connsiteY733" fmla="*/ 4962525 h 5067300"/>
                <a:gd name="connsiteX734" fmla="*/ 7589649 w 8523099"/>
                <a:gd name="connsiteY734" fmla="*/ 4933950 h 5067300"/>
                <a:gd name="connsiteX735" fmla="*/ 7580124 w 8523099"/>
                <a:gd name="connsiteY735" fmla="*/ 4905375 h 5067300"/>
                <a:gd name="connsiteX736" fmla="*/ 7618224 w 8523099"/>
                <a:gd name="connsiteY736" fmla="*/ 4876800 h 5067300"/>
                <a:gd name="connsiteX737" fmla="*/ 7532499 w 8523099"/>
                <a:gd name="connsiteY737" fmla="*/ 4895850 h 5067300"/>
                <a:gd name="connsiteX738" fmla="*/ 7570599 w 8523099"/>
                <a:gd name="connsiteY738" fmla="*/ 4924425 h 5067300"/>
                <a:gd name="connsiteX739" fmla="*/ 7780149 w 8523099"/>
                <a:gd name="connsiteY739" fmla="*/ 4943475 h 5067300"/>
                <a:gd name="connsiteX740" fmla="*/ 7837299 w 8523099"/>
                <a:gd name="connsiteY740" fmla="*/ 4972050 h 5067300"/>
                <a:gd name="connsiteX741" fmla="*/ 7894449 w 8523099"/>
                <a:gd name="connsiteY741" fmla="*/ 4991100 h 5067300"/>
                <a:gd name="connsiteX742" fmla="*/ 7989699 w 8523099"/>
                <a:gd name="connsiteY742" fmla="*/ 4981575 h 5067300"/>
                <a:gd name="connsiteX743" fmla="*/ 7989699 w 8523099"/>
                <a:gd name="connsiteY74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903474 w 8523099"/>
                <a:gd name="connsiteY710" fmla="*/ 4962525 h 5067300"/>
                <a:gd name="connsiteX711" fmla="*/ 4198749 w 8523099"/>
                <a:gd name="connsiteY711" fmla="*/ 4924425 h 5067300"/>
                <a:gd name="connsiteX712" fmla="*/ 4313049 w 8523099"/>
                <a:gd name="connsiteY712" fmla="*/ 4914900 h 5067300"/>
                <a:gd name="connsiteX713" fmla="*/ 4484499 w 8523099"/>
                <a:gd name="connsiteY713" fmla="*/ 4914900 h 5067300"/>
                <a:gd name="connsiteX714" fmla="*/ 4532124 w 8523099"/>
                <a:gd name="connsiteY714" fmla="*/ 4886325 h 5067300"/>
                <a:gd name="connsiteX715" fmla="*/ 4513074 w 8523099"/>
                <a:gd name="connsiteY715" fmla="*/ 4914900 h 5067300"/>
                <a:gd name="connsiteX716" fmla="*/ 4665474 w 8523099"/>
                <a:gd name="connsiteY716" fmla="*/ 4972050 h 5067300"/>
                <a:gd name="connsiteX717" fmla="*/ 4798824 w 8523099"/>
                <a:gd name="connsiteY717" fmla="*/ 5019675 h 5067300"/>
                <a:gd name="connsiteX718" fmla="*/ 4932174 w 8523099"/>
                <a:gd name="connsiteY718" fmla="*/ 5038725 h 5067300"/>
                <a:gd name="connsiteX719" fmla="*/ 5465574 w 8523099"/>
                <a:gd name="connsiteY719" fmla="*/ 5067300 h 5067300"/>
                <a:gd name="connsiteX720" fmla="*/ 5770374 w 8523099"/>
                <a:gd name="connsiteY720" fmla="*/ 5057775 h 5067300"/>
                <a:gd name="connsiteX721" fmla="*/ 5722749 w 8523099"/>
                <a:gd name="connsiteY721" fmla="*/ 5029200 h 5067300"/>
                <a:gd name="connsiteX722" fmla="*/ 5798949 w 8523099"/>
                <a:gd name="connsiteY722" fmla="*/ 5010150 h 5067300"/>
                <a:gd name="connsiteX723" fmla="*/ 6113274 w 8523099"/>
                <a:gd name="connsiteY723" fmla="*/ 5019675 h 5067300"/>
                <a:gd name="connsiteX724" fmla="*/ 6322824 w 8523099"/>
                <a:gd name="connsiteY724" fmla="*/ 5048250 h 5067300"/>
                <a:gd name="connsiteX725" fmla="*/ 6713349 w 8523099"/>
                <a:gd name="connsiteY725" fmla="*/ 5057775 h 5067300"/>
                <a:gd name="connsiteX726" fmla="*/ 6741924 w 8523099"/>
                <a:gd name="connsiteY726" fmla="*/ 5048250 h 5067300"/>
                <a:gd name="connsiteX727" fmla="*/ 6703824 w 8523099"/>
                <a:gd name="connsiteY727" fmla="*/ 5057775 h 5067300"/>
                <a:gd name="connsiteX728" fmla="*/ 6770499 w 8523099"/>
                <a:gd name="connsiteY728" fmla="*/ 5048250 h 5067300"/>
                <a:gd name="connsiteX729" fmla="*/ 6818124 w 8523099"/>
                <a:gd name="connsiteY729" fmla="*/ 5010150 h 5067300"/>
                <a:gd name="connsiteX730" fmla="*/ 6856224 w 8523099"/>
                <a:gd name="connsiteY730" fmla="*/ 5000625 h 5067300"/>
                <a:gd name="connsiteX731" fmla="*/ 7284849 w 8523099"/>
                <a:gd name="connsiteY731" fmla="*/ 4981575 h 5067300"/>
                <a:gd name="connsiteX732" fmla="*/ 7580124 w 8523099"/>
                <a:gd name="connsiteY732" fmla="*/ 4962525 h 5067300"/>
                <a:gd name="connsiteX733" fmla="*/ 7589649 w 8523099"/>
                <a:gd name="connsiteY733" fmla="*/ 4933950 h 5067300"/>
                <a:gd name="connsiteX734" fmla="*/ 7580124 w 8523099"/>
                <a:gd name="connsiteY734" fmla="*/ 4905375 h 5067300"/>
                <a:gd name="connsiteX735" fmla="*/ 7618224 w 8523099"/>
                <a:gd name="connsiteY735" fmla="*/ 4876800 h 5067300"/>
                <a:gd name="connsiteX736" fmla="*/ 7532499 w 8523099"/>
                <a:gd name="connsiteY736" fmla="*/ 4895850 h 5067300"/>
                <a:gd name="connsiteX737" fmla="*/ 7570599 w 8523099"/>
                <a:gd name="connsiteY737" fmla="*/ 4924425 h 5067300"/>
                <a:gd name="connsiteX738" fmla="*/ 7780149 w 8523099"/>
                <a:gd name="connsiteY738" fmla="*/ 4943475 h 5067300"/>
                <a:gd name="connsiteX739" fmla="*/ 7837299 w 8523099"/>
                <a:gd name="connsiteY739" fmla="*/ 4972050 h 5067300"/>
                <a:gd name="connsiteX740" fmla="*/ 7894449 w 8523099"/>
                <a:gd name="connsiteY740" fmla="*/ 4991100 h 5067300"/>
                <a:gd name="connsiteX741" fmla="*/ 7989699 w 8523099"/>
                <a:gd name="connsiteY741" fmla="*/ 4981575 h 5067300"/>
                <a:gd name="connsiteX742" fmla="*/ 7989699 w 8523099"/>
                <a:gd name="connsiteY74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313049 w 8523099"/>
                <a:gd name="connsiteY711" fmla="*/ 4914900 h 5067300"/>
                <a:gd name="connsiteX712" fmla="*/ 4484499 w 8523099"/>
                <a:gd name="connsiteY712" fmla="*/ 4914900 h 5067300"/>
                <a:gd name="connsiteX713" fmla="*/ 4532124 w 8523099"/>
                <a:gd name="connsiteY713" fmla="*/ 4886325 h 5067300"/>
                <a:gd name="connsiteX714" fmla="*/ 4513074 w 8523099"/>
                <a:gd name="connsiteY714" fmla="*/ 4914900 h 5067300"/>
                <a:gd name="connsiteX715" fmla="*/ 4665474 w 8523099"/>
                <a:gd name="connsiteY715" fmla="*/ 4972050 h 5067300"/>
                <a:gd name="connsiteX716" fmla="*/ 4798824 w 8523099"/>
                <a:gd name="connsiteY716" fmla="*/ 5019675 h 5067300"/>
                <a:gd name="connsiteX717" fmla="*/ 4932174 w 8523099"/>
                <a:gd name="connsiteY717" fmla="*/ 5038725 h 5067300"/>
                <a:gd name="connsiteX718" fmla="*/ 5465574 w 8523099"/>
                <a:gd name="connsiteY718" fmla="*/ 5067300 h 5067300"/>
                <a:gd name="connsiteX719" fmla="*/ 5770374 w 8523099"/>
                <a:gd name="connsiteY719" fmla="*/ 5057775 h 5067300"/>
                <a:gd name="connsiteX720" fmla="*/ 5722749 w 8523099"/>
                <a:gd name="connsiteY720" fmla="*/ 5029200 h 5067300"/>
                <a:gd name="connsiteX721" fmla="*/ 5798949 w 8523099"/>
                <a:gd name="connsiteY721" fmla="*/ 5010150 h 5067300"/>
                <a:gd name="connsiteX722" fmla="*/ 6113274 w 8523099"/>
                <a:gd name="connsiteY722" fmla="*/ 5019675 h 5067300"/>
                <a:gd name="connsiteX723" fmla="*/ 6322824 w 8523099"/>
                <a:gd name="connsiteY723" fmla="*/ 5048250 h 5067300"/>
                <a:gd name="connsiteX724" fmla="*/ 6713349 w 8523099"/>
                <a:gd name="connsiteY724" fmla="*/ 5057775 h 5067300"/>
                <a:gd name="connsiteX725" fmla="*/ 6741924 w 8523099"/>
                <a:gd name="connsiteY725" fmla="*/ 5048250 h 5067300"/>
                <a:gd name="connsiteX726" fmla="*/ 6703824 w 8523099"/>
                <a:gd name="connsiteY726" fmla="*/ 5057775 h 5067300"/>
                <a:gd name="connsiteX727" fmla="*/ 6770499 w 8523099"/>
                <a:gd name="connsiteY727" fmla="*/ 5048250 h 5067300"/>
                <a:gd name="connsiteX728" fmla="*/ 6818124 w 8523099"/>
                <a:gd name="connsiteY728" fmla="*/ 5010150 h 5067300"/>
                <a:gd name="connsiteX729" fmla="*/ 6856224 w 8523099"/>
                <a:gd name="connsiteY729" fmla="*/ 5000625 h 5067300"/>
                <a:gd name="connsiteX730" fmla="*/ 7284849 w 8523099"/>
                <a:gd name="connsiteY730" fmla="*/ 4981575 h 5067300"/>
                <a:gd name="connsiteX731" fmla="*/ 7580124 w 8523099"/>
                <a:gd name="connsiteY731" fmla="*/ 4962525 h 5067300"/>
                <a:gd name="connsiteX732" fmla="*/ 7589649 w 8523099"/>
                <a:gd name="connsiteY732" fmla="*/ 4933950 h 5067300"/>
                <a:gd name="connsiteX733" fmla="*/ 7580124 w 8523099"/>
                <a:gd name="connsiteY733" fmla="*/ 4905375 h 5067300"/>
                <a:gd name="connsiteX734" fmla="*/ 7618224 w 8523099"/>
                <a:gd name="connsiteY734" fmla="*/ 4876800 h 5067300"/>
                <a:gd name="connsiteX735" fmla="*/ 7532499 w 8523099"/>
                <a:gd name="connsiteY735" fmla="*/ 4895850 h 5067300"/>
                <a:gd name="connsiteX736" fmla="*/ 7570599 w 8523099"/>
                <a:gd name="connsiteY736" fmla="*/ 4924425 h 5067300"/>
                <a:gd name="connsiteX737" fmla="*/ 7780149 w 8523099"/>
                <a:gd name="connsiteY737" fmla="*/ 4943475 h 5067300"/>
                <a:gd name="connsiteX738" fmla="*/ 7837299 w 8523099"/>
                <a:gd name="connsiteY738" fmla="*/ 4972050 h 5067300"/>
                <a:gd name="connsiteX739" fmla="*/ 7894449 w 8523099"/>
                <a:gd name="connsiteY739" fmla="*/ 4991100 h 5067300"/>
                <a:gd name="connsiteX740" fmla="*/ 7989699 w 8523099"/>
                <a:gd name="connsiteY740" fmla="*/ 4981575 h 5067300"/>
                <a:gd name="connsiteX741" fmla="*/ 7989699 w 8523099"/>
                <a:gd name="connsiteY74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484499 w 8523099"/>
                <a:gd name="connsiteY711" fmla="*/ 4914900 h 5067300"/>
                <a:gd name="connsiteX712" fmla="*/ 4532124 w 8523099"/>
                <a:gd name="connsiteY712" fmla="*/ 4886325 h 5067300"/>
                <a:gd name="connsiteX713" fmla="*/ 4513074 w 8523099"/>
                <a:gd name="connsiteY713" fmla="*/ 4914900 h 5067300"/>
                <a:gd name="connsiteX714" fmla="*/ 4665474 w 8523099"/>
                <a:gd name="connsiteY714" fmla="*/ 4972050 h 5067300"/>
                <a:gd name="connsiteX715" fmla="*/ 4798824 w 8523099"/>
                <a:gd name="connsiteY715" fmla="*/ 5019675 h 5067300"/>
                <a:gd name="connsiteX716" fmla="*/ 4932174 w 8523099"/>
                <a:gd name="connsiteY716" fmla="*/ 5038725 h 5067300"/>
                <a:gd name="connsiteX717" fmla="*/ 5465574 w 8523099"/>
                <a:gd name="connsiteY717" fmla="*/ 5067300 h 5067300"/>
                <a:gd name="connsiteX718" fmla="*/ 5770374 w 8523099"/>
                <a:gd name="connsiteY718" fmla="*/ 5057775 h 5067300"/>
                <a:gd name="connsiteX719" fmla="*/ 5722749 w 8523099"/>
                <a:gd name="connsiteY719" fmla="*/ 5029200 h 5067300"/>
                <a:gd name="connsiteX720" fmla="*/ 5798949 w 8523099"/>
                <a:gd name="connsiteY720" fmla="*/ 5010150 h 5067300"/>
                <a:gd name="connsiteX721" fmla="*/ 6113274 w 8523099"/>
                <a:gd name="connsiteY721" fmla="*/ 5019675 h 5067300"/>
                <a:gd name="connsiteX722" fmla="*/ 6322824 w 8523099"/>
                <a:gd name="connsiteY722" fmla="*/ 5048250 h 5067300"/>
                <a:gd name="connsiteX723" fmla="*/ 6713349 w 8523099"/>
                <a:gd name="connsiteY723" fmla="*/ 5057775 h 5067300"/>
                <a:gd name="connsiteX724" fmla="*/ 6741924 w 8523099"/>
                <a:gd name="connsiteY724" fmla="*/ 5048250 h 5067300"/>
                <a:gd name="connsiteX725" fmla="*/ 6703824 w 8523099"/>
                <a:gd name="connsiteY725" fmla="*/ 5057775 h 5067300"/>
                <a:gd name="connsiteX726" fmla="*/ 6770499 w 8523099"/>
                <a:gd name="connsiteY726" fmla="*/ 5048250 h 5067300"/>
                <a:gd name="connsiteX727" fmla="*/ 6818124 w 8523099"/>
                <a:gd name="connsiteY727" fmla="*/ 5010150 h 5067300"/>
                <a:gd name="connsiteX728" fmla="*/ 6856224 w 8523099"/>
                <a:gd name="connsiteY728" fmla="*/ 5000625 h 5067300"/>
                <a:gd name="connsiteX729" fmla="*/ 7284849 w 8523099"/>
                <a:gd name="connsiteY729" fmla="*/ 4981575 h 5067300"/>
                <a:gd name="connsiteX730" fmla="*/ 7580124 w 8523099"/>
                <a:gd name="connsiteY730" fmla="*/ 4962525 h 5067300"/>
                <a:gd name="connsiteX731" fmla="*/ 7589649 w 8523099"/>
                <a:gd name="connsiteY731" fmla="*/ 4933950 h 5067300"/>
                <a:gd name="connsiteX732" fmla="*/ 7580124 w 8523099"/>
                <a:gd name="connsiteY732" fmla="*/ 4905375 h 5067300"/>
                <a:gd name="connsiteX733" fmla="*/ 7618224 w 8523099"/>
                <a:gd name="connsiteY733" fmla="*/ 4876800 h 5067300"/>
                <a:gd name="connsiteX734" fmla="*/ 7532499 w 8523099"/>
                <a:gd name="connsiteY734" fmla="*/ 4895850 h 5067300"/>
                <a:gd name="connsiteX735" fmla="*/ 7570599 w 8523099"/>
                <a:gd name="connsiteY735" fmla="*/ 4924425 h 5067300"/>
                <a:gd name="connsiteX736" fmla="*/ 7780149 w 8523099"/>
                <a:gd name="connsiteY736" fmla="*/ 4943475 h 5067300"/>
                <a:gd name="connsiteX737" fmla="*/ 7837299 w 8523099"/>
                <a:gd name="connsiteY737" fmla="*/ 4972050 h 5067300"/>
                <a:gd name="connsiteX738" fmla="*/ 7894449 w 8523099"/>
                <a:gd name="connsiteY738" fmla="*/ 4991100 h 5067300"/>
                <a:gd name="connsiteX739" fmla="*/ 7989699 w 8523099"/>
                <a:gd name="connsiteY739" fmla="*/ 4981575 h 5067300"/>
                <a:gd name="connsiteX740" fmla="*/ 7989699 w 8523099"/>
                <a:gd name="connsiteY74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513074 w 8523099"/>
                <a:gd name="connsiteY712" fmla="*/ 4914900 h 5067300"/>
                <a:gd name="connsiteX713" fmla="*/ 4665474 w 8523099"/>
                <a:gd name="connsiteY713" fmla="*/ 4972050 h 5067300"/>
                <a:gd name="connsiteX714" fmla="*/ 4798824 w 8523099"/>
                <a:gd name="connsiteY714" fmla="*/ 5019675 h 5067300"/>
                <a:gd name="connsiteX715" fmla="*/ 4932174 w 8523099"/>
                <a:gd name="connsiteY715" fmla="*/ 5038725 h 5067300"/>
                <a:gd name="connsiteX716" fmla="*/ 5465574 w 8523099"/>
                <a:gd name="connsiteY716" fmla="*/ 5067300 h 5067300"/>
                <a:gd name="connsiteX717" fmla="*/ 5770374 w 8523099"/>
                <a:gd name="connsiteY717" fmla="*/ 5057775 h 5067300"/>
                <a:gd name="connsiteX718" fmla="*/ 5722749 w 8523099"/>
                <a:gd name="connsiteY718" fmla="*/ 5029200 h 5067300"/>
                <a:gd name="connsiteX719" fmla="*/ 5798949 w 8523099"/>
                <a:gd name="connsiteY719" fmla="*/ 5010150 h 5067300"/>
                <a:gd name="connsiteX720" fmla="*/ 6113274 w 8523099"/>
                <a:gd name="connsiteY720" fmla="*/ 5019675 h 5067300"/>
                <a:gd name="connsiteX721" fmla="*/ 6322824 w 8523099"/>
                <a:gd name="connsiteY721" fmla="*/ 5048250 h 5067300"/>
                <a:gd name="connsiteX722" fmla="*/ 6713349 w 8523099"/>
                <a:gd name="connsiteY722" fmla="*/ 5057775 h 5067300"/>
                <a:gd name="connsiteX723" fmla="*/ 6741924 w 8523099"/>
                <a:gd name="connsiteY723" fmla="*/ 5048250 h 5067300"/>
                <a:gd name="connsiteX724" fmla="*/ 6703824 w 8523099"/>
                <a:gd name="connsiteY724" fmla="*/ 5057775 h 5067300"/>
                <a:gd name="connsiteX725" fmla="*/ 6770499 w 8523099"/>
                <a:gd name="connsiteY725" fmla="*/ 5048250 h 5067300"/>
                <a:gd name="connsiteX726" fmla="*/ 6818124 w 8523099"/>
                <a:gd name="connsiteY726" fmla="*/ 5010150 h 5067300"/>
                <a:gd name="connsiteX727" fmla="*/ 6856224 w 8523099"/>
                <a:gd name="connsiteY727" fmla="*/ 5000625 h 5067300"/>
                <a:gd name="connsiteX728" fmla="*/ 7284849 w 8523099"/>
                <a:gd name="connsiteY728" fmla="*/ 4981575 h 5067300"/>
                <a:gd name="connsiteX729" fmla="*/ 7580124 w 8523099"/>
                <a:gd name="connsiteY729" fmla="*/ 4962525 h 5067300"/>
                <a:gd name="connsiteX730" fmla="*/ 7589649 w 8523099"/>
                <a:gd name="connsiteY730" fmla="*/ 4933950 h 5067300"/>
                <a:gd name="connsiteX731" fmla="*/ 7580124 w 8523099"/>
                <a:gd name="connsiteY731" fmla="*/ 4905375 h 5067300"/>
                <a:gd name="connsiteX732" fmla="*/ 7618224 w 8523099"/>
                <a:gd name="connsiteY732" fmla="*/ 4876800 h 5067300"/>
                <a:gd name="connsiteX733" fmla="*/ 7532499 w 8523099"/>
                <a:gd name="connsiteY733" fmla="*/ 4895850 h 5067300"/>
                <a:gd name="connsiteX734" fmla="*/ 7570599 w 8523099"/>
                <a:gd name="connsiteY734" fmla="*/ 4924425 h 5067300"/>
                <a:gd name="connsiteX735" fmla="*/ 7780149 w 8523099"/>
                <a:gd name="connsiteY735" fmla="*/ 4943475 h 5067300"/>
                <a:gd name="connsiteX736" fmla="*/ 7837299 w 8523099"/>
                <a:gd name="connsiteY736" fmla="*/ 4972050 h 5067300"/>
                <a:gd name="connsiteX737" fmla="*/ 7894449 w 8523099"/>
                <a:gd name="connsiteY737" fmla="*/ 4991100 h 5067300"/>
                <a:gd name="connsiteX738" fmla="*/ 7989699 w 8523099"/>
                <a:gd name="connsiteY738" fmla="*/ 4981575 h 5067300"/>
                <a:gd name="connsiteX739" fmla="*/ 7989699 w 8523099"/>
                <a:gd name="connsiteY73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665474 w 8523099"/>
                <a:gd name="connsiteY712" fmla="*/ 4972050 h 5067300"/>
                <a:gd name="connsiteX713" fmla="*/ 4798824 w 8523099"/>
                <a:gd name="connsiteY713" fmla="*/ 5019675 h 5067300"/>
                <a:gd name="connsiteX714" fmla="*/ 4932174 w 8523099"/>
                <a:gd name="connsiteY714" fmla="*/ 5038725 h 5067300"/>
                <a:gd name="connsiteX715" fmla="*/ 5465574 w 8523099"/>
                <a:gd name="connsiteY715" fmla="*/ 5067300 h 5067300"/>
                <a:gd name="connsiteX716" fmla="*/ 5770374 w 8523099"/>
                <a:gd name="connsiteY716" fmla="*/ 5057775 h 5067300"/>
                <a:gd name="connsiteX717" fmla="*/ 5722749 w 8523099"/>
                <a:gd name="connsiteY717" fmla="*/ 5029200 h 5067300"/>
                <a:gd name="connsiteX718" fmla="*/ 5798949 w 8523099"/>
                <a:gd name="connsiteY718" fmla="*/ 5010150 h 5067300"/>
                <a:gd name="connsiteX719" fmla="*/ 6113274 w 8523099"/>
                <a:gd name="connsiteY719" fmla="*/ 5019675 h 5067300"/>
                <a:gd name="connsiteX720" fmla="*/ 6322824 w 8523099"/>
                <a:gd name="connsiteY720" fmla="*/ 5048250 h 5067300"/>
                <a:gd name="connsiteX721" fmla="*/ 6713349 w 8523099"/>
                <a:gd name="connsiteY721" fmla="*/ 5057775 h 5067300"/>
                <a:gd name="connsiteX722" fmla="*/ 6741924 w 8523099"/>
                <a:gd name="connsiteY722" fmla="*/ 5048250 h 5067300"/>
                <a:gd name="connsiteX723" fmla="*/ 6703824 w 8523099"/>
                <a:gd name="connsiteY723" fmla="*/ 5057775 h 5067300"/>
                <a:gd name="connsiteX724" fmla="*/ 6770499 w 8523099"/>
                <a:gd name="connsiteY724" fmla="*/ 5048250 h 5067300"/>
                <a:gd name="connsiteX725" fmla="*/ 6818124 w 8523099"/>
                <a:gd name="connsiteY725" fmla="*/ 5010150 h 5067300"/>
                <a:gd name="connsiteX726" fmla="*/ 6856224 w 8523099"/>
                <a:gd name="connsiteY726" fmla="*/ 5000625 h 5067300"/>
                <a:gd name="connsiteX727" fmla="*/ 7284849 w 8523099"/>
                <a:gd name="connsiteY727" fmla="*/ 4981575 h 5067300"/>
                <a:gd name="connsiteX728" fmla="*/ 7580124 w 8523099"/>
                <a:gd name="connsiteY728" fmla="*/ 4962525 h 5067300"/>
                <a:gd name="connsiteX729" fmla="*/ 7589649 w 8523099"/>
                <a:gd name="connsiteY729" fmla="*/ 4933950 h 5067300"/>
                <a:gd name="connsiteX730" fmla="*/ 7580124 w 8523099"/>
                <a:gd name="connsiteY730" fmla="*/ 4905375 h 5067300"/>
                <a:gd name="connsiteX731" fmla="*/ 7618224 w 8523099"/>
                <a:gd name="connsiteY731" fmla="*/ 4876800 h 5067300"/>
                <a:gd name="connsiteX732" fmla="*/ 7532499 w 8523099"/>
                <a:gd name="connsiteY732" fmla="*/ 4895850 h 5067300"/>
                <a:gd name="connsiteX733" fmla="*/ 7570599 w 8523099"/>
                <a:gd name="connsiteY733" fmla="*/ 4924425 h 5067300"/>
                <a:gd name="connsiteX734" fmla="*/ 7780149 w 8523099"/>
                <a:gd name="connsiteY734" fmla="*/ 4943475 h 5067300"/>
                <a:gd name="connsiteX735" fmla="*/ 7837299 w 8523099"/>
                <a:gd name="connsiteY735" fmla="*/ 4972050 h 5067300"/>
                <a:gd name="connsiteX736" fmla="*/ 7894449 w 8523099"/>
                <a:gd name="connsiteY736" fmla="*/ 4991100 h 5067300"/>
                <a:gd name="connsiteX737" fmla="*/ 7989699 w 8523099"/>
                <a:gd name="connsiteY737" fmla="*/ 4981575 h 5067300"/>
                <a:gd name="connsiteX738" fmla="*/ 7989699 w 8523099"/>
                <a:gd name="connsiteY73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665474 w 8523099"/>
                <a:gd name="connsiteY711" fmla="*/ 4972050 h 5067300"/>
                <a:gd name="connsiteX712" fmla="*/ 4798824 w 8523099"/>
                <a:gd name="connsiteY712" fmla="*/ 5019675 h 5067300"/>
                <a:gd name="connsiteX713" fmla="*/ 4932174 w 8523099"/>
                <a:gd name="connsiteY713" fmla="*/ 5038725 h 5067300"/>
                <a:gd name="connsiteX714" fmla="*/ 5465574 w 8523099"/>
                <a:gd name="connsiteY714" fmla="*/ 5067300 h 5067300"/>
                <a:gd name="connsiteX715" fmla="*/ 5770374 w 8523099"/>
                <a:gd name="connsiteY715" fmla="*/ 5057775 h 5067300"/>
                <a:gd name="connsiteX716" fmla="*/ 5722749 w 8523099"/>
                <a:gd name="connsiteY716" fmla="*/ 5029200 h 5067300"/>
                <a:gd name="connsiteX717" fmla="*/ 5798949 w 8523099"/>
                <a:gd name="connsiteY717" fmla="*/ 5010150 h 5067300"/>
                <a:gd name="connsiteX718" fmla="*/ 6113274 w 8523099"/>
                <a:gd name="connsiteY718" fmla="*/ 5019675 h 5067300"/>
                <a:gd name="connsiteX719" fmla="*/ 6322824 w 8523099"/>
                <a:gd name="connsiteY719" fmla="*/ 5048250 h 5067300"/>
                <a:gd name="connsiteX720" fmla="*/ 6713349 w 8523099"/>
                <a:gd name="connsiteY720" fmla="*/ 5057775 h 5067300"/>
                <a:gd name="connsiteX721" fmla="*/ 6741924 w 8523099"/>
                <a:gd name="connsiteY721" fmla="*/ 5048250 h 5067300"/>
                <a:gd name="connsiteX722" fmla="*/ 6703824 w 8523099"/>
                <a:gd name="connsiteY722" fmla="*/ 5057775 h 5067300"/>
                <a:gd name="connsiteX723" fmla="*/ 6770499 w 8523099"/>
                <a:gd name="connsiteY723" fmla="*/ 5048250 h 5067300"/>
                <a:gd name="connsiteX724" fmla="*/ 6818124 w 8523099"/>
                <a:gd name="connsiteY724" fmla="*/ 5010150 h 5067300"/>
                <a:gd name="connsiteX725" fmla="*/ 6856224 w 8523099"/>
                <a:gd name="connsiteY725" fmla="*/ 5000625 h 5067300"/>
                <a:gd name="connsiteX726" fmla="*/ 7284849 w 8523099"/>
                <a:gd name="connsiteY726" fmla="*/ 4981575 h 5067300"/>
                <a:gd name="connsiteX727" fmla="*/ 7580124 w 8523099"/>
                <a:gd name="connsiteY727" fmla="*/ 4962525 h 5067300"/>
                <a:gd name="connsiteX728" fmla="*/ 7589649 w 8523099"/>
                <a:gd name="connsiteY728" fmla="*/ 4933950 h 5067300"/>
                <a:gd name="connsiteX729" fmla="*/ 7580124 w 8523099"/>
                <a:gd name="connsiteY729" fmla="*/ 4905375 h 5067300"/>
                <a:gd name="connsiteX730" fmla="*/ 7618224 w 8523099"/>
                <a:gd name="connsiteY730" fmla="*/ 4876800 h 5067300"/>
                <a:gd name="connsiteX731" fmla="*/ 7532499 w 8523099"/>
                <a:gd name="connsiteY731" fmla="*/ 4895850 h 5067300"/>
                <a:gd name="connsiteX732" fmla="*/ 7570599 w 8523099"/>
                <a:gd name="connsiteY732" fmla="*/ 4924425 h 5067300"/>
                <a:gd name="connsiteX733" fmla="*/ 7780149 w 8523099"/>
                <a:gd name="connsiteY733" fmla="*/ 4943475 h 5067300"/>
                <a:gd name="connsiteX734" fmla="*/ 7837299 w 8523099"/>
                <a:gd name="connsiteY734" fmla="*/ 4972050 h 5067300"/>
                <a:gd name="connsiteX735" fmla="*/ 7894449 w 8523099"/>
                <a:gd name="connsiteY735" fmla="*/ 4991100 h 5067300"/>
                <a:gd name="connsiteX736" fmla="*/ 7989699 w 8523099"/>
                <a:gd name="connsiteY736" fmla="*/ 4981575 h 5067300"/>
                <a:gd name="connsiteX737" fmla="*/ 7989699 w 8523099"/>
                <a:gd name="connsiteY73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665474 w 8523099"/>
                <a:gd name="connsiteY710" fmla="*/ 4972050 h 5067300"/>
                <a:gd name="connsiteX711" fmla="*/ 4798824 w 8523099"/>
                <a:gd name="connsiteY711" fmla="*/ 5019675 h 5067300"/>
                <a:gd name="connsiteX712" fmla="*/ 4932174 w 8523099"/>
                <a:gd name="connsiteY712" fmla="*/ 5038725 h 5067300"/>
                <a:gd name="connsiteX713" fmla="*/ 5465574 w 8523099"/>
                <a:gd name="connsiteY713" fmla="*/ 5067300 h 5067300"/>
                <a:gd name="connsiteX714" fmla="*/ 5770374 w 8523099"/>
                <a:gd name="connsiteY714" fmla="*/ 5057775 h 5067300"/>
                <a:gd name="connsiteX715" fmla="*/ 5722749 w 8523099"/>
                <a:gd name="connsiteY715" fmla="*/ 5029200 h 5067300"/>
                <a:gd name="connsiteX716" fmla="*/ 5798949 w 8523099"/>
                <a:gd name="connsiteY716" fmla="*/ 5010150 h 5067300"/>
                <a:gd name="connsiteX717" fmla="*/ 6113274 w 8523099"/>
                <a:gd name="connsiteY717" fmla="*/ 5019675 h 5067300"/>
                <a:gd name="connsiteX718" fmla="*/ 6322824 w 8523099"/>
                <a:gd name="connsiteY718" fmla="*/ 5048250 h 5067300"/>
                <a:gd name="connsiteX719" fmla="*/ 6713349 w 8523099"/>
                <a:gd name="connsiteY719" fmla="*/ 5057775 h 5067300"/>
                <a:gd name="connsiteX720" fmla="*/ 6741924 w 8523099"/>
                <a:gd name="connsiteY720" fmla="*/ 5048250 h 5067300"/>
                <a:gd name="connsiteX721" fmla="*/ 6703824 w 8523099"/>
                <a:gd name="connsiteY721" fmla="*/ 5057775 h 5067300"/>
                <a:gd name="connsiteX722" fmla="*/ 6770499 w 8523099"/>
                <a:gd name="connsiteY722" fmla="*/ 5048250 h 5067300"/>
                <a:gd name="connsiteX723" fmla="*/ 6818124 w 8523099"/>
                <a:gd name="connsiteY723" fmla="*/ 5010150 h 5067300"/>
                <a:gd name="connsiteX724" fmla="*/ 6856224 w 8523099"/>
                <a:gd name="connsiteY724" fmla="*/ 5000625 h 5067300"/>
                <a:gd name="connsiteX725" fmla="*/ 7284849 w 8523099"/>
                <a:gd name="connsiteY725" fmla="*/ 4981575 h 5067300"/>
                <a:gd name="connsiteX726" fmla="*/ 7580124 w 8523099"/>
                <a:gd name="connsiteY726" fmla="*/ 4962525 h 5067300"/>
                <a:gd name="connsiteX727" fmla="*/ 7589649 w 8523099"/>
                <a:gd name="connsiteY727" fmla="*/ 4933950 h 5067300"/>
                <a:gd name="connsiteX728" fmla="*/ 7580124 w 8523099"/>
                <a:gd name="connsiteY728" fmla="*/ 4905375 h 5067300"/>
                <a:gd name="connsiteX729" fmla="*/ 7618224 w 8523099"/>
                <a:gd name="connsiteY729" fmla="*/ 4876800 h 5067300"/>
                <a:gd name="connsiteX730" fmla="*/ 7532499 w 8523099"/>
                <a:gd name="connsiteY730" fmla="*/ 4895850 h 5067300"/>
                <a:gd name="connsiteX731" fmla="*/ 7570599 w 8523099"/>
                <a:gd name="connsiteY731" fmla="*/ 4924425 h 5067300"/>
                <a:gd name="connsiteX732" fmla="*/ 7780149 w 8523099"/>
                <a:gd name="connsiteY732" fmla="*/ 4943475 h 5067300"/>
                <a:gd name="connsiteX733" fmla="*/ 7837299 w 8523099"/>
                <a:gd name="connsiteY733" fmla="*/ 4972050 h 5067300"/>
                <a:gd name="connsiteX734" fmla="*/ 7894449 w 8523099"/>
                <a:gd name="connsiteY734" fmla="*/ 4991100 h 5067300"/>
                <a:gd name="connsiteX735" fmla="*/ 7989699 w 8523099"/>
                <a:gd name="connsiteY735" fmla="*/ 4981575 h 5067300"/>
                <a:gd name="connsiteX736" fmla="*/ 7989699 w 8523099"/>
                <a:gd name="connsiteY73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4665474 w 8523099"/>
                <a:gd name="connsiteY709" fmla="*/ 4972050 h 5067300"/>
                <a:gd name="connsiteX710" fmla="*/ 4798824 w 8523099"/>
                <a:gd name="connsiteY710" fmla="*/ 5019675 h 5067300"/>
                <a:gd name="connsiteX711" fmla="*/ 4932174 w 8523099"/>
                <a:gd name="connsiteY711" fmla="*/ 5038725 h 5067300"/>
                <a:gd name="connsiteX712" fmla="*/ 5465574 w 8523099"/>
                <a:gd name="connsiteY712" fmla="*/ 5067300 h 5067300"/>
                <a:gd name="connsiteX713" fmla="*/ 5770374 w 8523099"/>
                <a:gd name="connsiteY713" fmla="*/ 5057775 h 5067300"/>
                <a:gd name="connsiteX714" fmla="*/ 5722749 w 8523099"/>
                <a:gd name="connsiteY714" fmla="*/ 5029200 h 5067300"/>
                <a:gd name="connsiteX715" fmla="*/ 5798949 w 8523099"/>
                <a:gd name="connsiteY715" fmla="*/ 5010150 h 5067300"/>
                <a:gd name="connsiteX716" fmla="*/ 6113274 w 8523099"/>
                <a:gd name="connsiteY716" fmla="*/ 5019675 h 5067300"/>
                <a:gd name="connsiteX717" fmla="*/ 6322824 w 8523099"/>
                <a:gd name="connsiteY717" fmla="*/ 5048250 h 5067300"/>
                <a:gd name="connsiteX718" fmla="*/ 6713349 w 8523099"/>
                <a:gd name="connsiteY718" fmla="*/ 5057775 h 5067300"/>
                <a:gd name="connsiteX719" fmla="*/ 6741924 w 8523099"/>
                <a:gd name="connsiteY719" fmla="*/ 5048250 h 5067300"/>
                <a:gd name="connsiteX720" fmla="*/ 6703824 w 8523099"/>
                <a:gd name="connsiteY720" fmla="*/ 5057775 h 5067300"/>
                <a:gd name="connsiteX721" fmla="*/ 6770499 w 8523099"/>
                <a:gd name="connsiteY721" fmla="*/ 5048250 h 5067300"/>
                <a:gd name="connsiteX722" fmla="*/ 6818124 w 8523099"/>
                <a:gd name="connsiteY722" fmla="*/ 5010150 h 5067300"/>
                <a:gd name="connsiteX723" fmla="*/ 6856224 w 8523099"/>
                <a:gd name="connsiteY723" fmla="*/ 5000625 h 5067300"/>
                <a:gd name="connsiteX724" fmla="*/ 7284849 w 8523099"/>
                <a:gd name="connsiteY724" fmla="*/ 4981575 h 5067300"/>
                <a:gd name="connsiteX725" fmla="*/ 7580124 w 8523099"/>
                <a:gd name="connsiteY725" fmla="*/ 4962525 h 5067300"/>
                <a:gd name="connsiteX726" fmla="*/ 7589649 w 8523099"/>
                <a:gd name="connsiteY726" fmla="*/ 4933950 h 5067300"/>
                <a:gd name="connsiteX727" fmla="*/ 7580124 w 8523099"/>
                <a:gd name="connsiteY727" fmla="*/ 4905375 h 5067300"/>
                <a:gd name="connsiteX728" fmla="*/ 7618224 w 8523099"/>
                <a:gd name="connsiteY728" fmla="*/ 4876800 h 5067300"/>
                <a:gd name="connsiteX729" fmla="*/ 7532499 w 8523099"/>
                <a:gd name="connsiteY729" fmla="*/ 4895850 h 5067300"/>
                <a:gd name="connsiteX730" fmla="*/ 7570599 w 8523099"/>
                <a:gd name="connsiteY730" fmla="*/ 4924425 h 5067300"/>
                <a:gd name="connsiteX731" fmla="*/ 7780149 w 8523099"/>
                <a:gd name="connsiteY731" fmla="*/ 4943475 h 5067300"/>
                <a:gd name="connsiteX732" fmla="*/ 7837299 w 8523099"/>
                <a:gd name="connsiteY732" fmla="*/ 4972050 h 5067300"/>
                <a:gd name="connsiteX733" fmla="*/ 7894449 w 8523099"/>
                <a:gd name="connsiteY733" fmla="*/ 4991100 h 5067300"/>
                <a:gd name="connsiteX734" fmla="*/ 7989699 w 8523099"/>
                <a:gd name="connsiteY734" fmla="*/ 4981575 h 5067300"/>
                <a:gd name="connsiteX735" fmla="*/ 7989699 w 8523099"/>
                <a:gd name="connsiteY73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4665474 w 8523099"/>
                <a:gd name="connsiteY708" fmla="*/ 4972050 h 5067300"/>
                <a:gd name="connsiteX709" fmla="*/ 4798824 w 8523099"/>
                <a:gd name="connsiteY709" fmla="*/ 5019675 h 5067300"/>
                <a:gd name="connsiteX710" fmla="*/ 4932174 w 8523099"/>
                <a:gd name="connsiteY710" fmla="*/ 5038725 h 5067300"/>
                <a:gd name="connsiteX711" fmla="*/ 5465574 w 8523099"/>
                <a:gd name="connsiteY711" fmla="*/ 5067300 h 5067300"/>
                <a:gd name="connsiteX712" fmla="*/ 5770374 w 8523099"/>
                <a:gd name="connsiteY712" fmla="*/ 5057775 h 5067300"/>
                <a:gd name="connsiteX713" fmla="*/ 5722749 w 8523099"/>
                <a:gd name="connsiteY713" fmla="*/ 5029200 h 5067300"/>
                <a:gd name="connsiteX714" fmla="*/ 5798949 w 8523099"/>
                <a:gd name="connsiteY714" fmla="*/ 5010150 h 5067300"/>
                <a:gd name="connsiteX715" fmla="*/ 6113274 w 8523099"/>
                <a:gd name="connsiteY715" fmla="*/ 5019675 h 5067300"/>
                <a:gd name="connsiteX716" fmla="*/ 6322824 w 8523099"/>
                <a:gd name="connsiteY716" fmla="*/ 5048250 h 5067300"/>
                <a:gd name="connsiteX717" fmla="*/ 6713349 w 8523099"/>
                <a:gd name="connsiteY717" fmla="*/ 5057775 h 5067300"/>
                <a:gd name="connsiteX718" fmla="*/ 6741924 w 8523099"/>
                <a:gd name="connsiteY718" fmla="*/ 5048250 h 5067300"/>
                <a:gd name="connsiteX719" fmla="*/ 6703824 w 8523099"/>
                <a:gd name="connsiteY719" fmla="*/ 5057775 h 5067300"/>
                <a:gd name="connsiteX720" fmla="*/ 6770499 w 8523099"/>
                <a:gd name="connsiteY720" fmla="*/ 5048250 h 5067300"/>
                <a:gd name="connsiteX721" fmla="*/ 6818124 w 8523099"/>
                <a:gd name="connsiteY721" fmla="*/ 5010150 h 5067300"/>
                <a:gd name="connsiteX722" fmla="*/ 6856224 w 8523099"/>
                <a:gd name="connsiteY722" fmla="*/ 5000625 h 5067300"/>
                <a:gd name="connsiteX723" fmla="*/ 7284849 w 8523099"/>
                <a:gd name="connsiteY723" fmla="*/ 4981575 h 5067300"/>
                <a:gd name="connsiteX724" fmla="*/ 7580124 w 8523099"/>
                <a:gd name="connsiteY724" fmla="*/ 4962525 h 5067300"/>
                <a:gd name="connsiteX725" fmla="*/ 7589649 w 8523099"/>
                <a:gd name="connsiteY725" fmla="*/ 4933950 h 5067300"/>
                <a:gd name="connsiteX726" fmla="*/ 7580124 w 8523099"/>
                <a:gd name="connsiteY726" fmla="*/ 4905375 h 5067300"/>
                <a:gd name="connsiteX727" fmla="*/ 7618224 w 8523099"/>
                <a:gd name="connsiteY727" fmla="*/ 4876800 h 5067300"/>
                <a:gd name="connsiteX728" fmla="*/ 7532499 w 8523099"/>
                <a:gd name="connsiteY728" fmla="*/ 4895850 h 5067300"/>
                <a:gd name="connsiteX729" fmla="*/ 7570599 w 8523099"/>
                <a:gd name="connsiteY729" fmla="*/ 4924425 h 5067300"/>
                <a:gd name="connsiteX730" fmla="*/ 7780149 w 8523099"/>
                <a:gd name="connsiteY730" fmla="*/ 4943475 h 5067300"/>
                <a:gd name="connsiteX731" fmla="*/ 7837299 w 8523099"/>
                <a:gd name="connsiteY731" fmla="*/ 4972050 h 5067300"/>
                <a:gd name="connsiteX732" fmla="*/ 7894449 w 8523099"/>
                <a:gd name="connsiteY732" fmla="*/ 4991100 h 5067300"/>
                <a:gd name="connsiteX733" fmla="*/ 7989699 w 8523099"/>
                <a:gd name="connsiteY733" fmla="*/ 4981575 h 5067300"/>
                <a:gd name="connsiteX734" fmla="*/ 7989699 w 8523099"/>
                <a:gd name="connsiteY73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560449 w 8523099"/>
                <a:gd name="connsiteY706" fmla="*/ 4981575 h 5067300"/>
                <a:gd name="connsiteX707" fmla="*/ 4665474 w 8523099"/>
                <a:gd name="connsiteY707" fmla="*/ 4972050 h 5067300"/>
                <a:gd name="connsiteX708" fmla="*/ 4798824 w 8523099"/>
                <a:gd name="connsiteY708" fmla="*/ 5019675 h 5067300"/>
                <a:gd name="connsiteX709" fmla="*/ 4932174 w 8523099"/>
                <a:gd name="connsiteY709" fmla="*/ 5038725 h 5067300"/>
                <a:gd name="connsiteX710" fmla="*/ 5465574 w 8523099"/>
                <a:gd name="connsiteY710" fmla="*/ 5067300 h 5067300"/>
                <a:gd name="connsiteX711" fmla="*/ 5770374 w 8523099"/>
                <a:gd name="connsiteY711" fmla="*/ 5057775 h 5067300"/>
                <a:gd name="connsiteX712" fmla="*/ 5722749 w 8523099"/>
                <a:gd name="connsiteY712" fmla="*/ 5029200 h 5067300"/>
                <a:gd name="connsiteX713" fmla="*/ 5798949 w 8523099"/>
                <a:gd name="connsiteY713" fmla="*/ 5010150 h 5067300"/>
                <a:gd name="connsiteX714" fmla="*/ 6113274 w 8523099"/>
                <a:gd name="connsiteY714" fmla="*/ 5019675 h 5067300"/>
                <a:gd name="connsiteX715" fmla="*/ 6322824 w 8523099"/>
                <a:gd name="connsiteY715" fmla="*/ 5048250 h 5067300"/>
                <a:gd name="connsiteX716" fmla="*/ 6713349 w 8523099"/>
                <a:gd name="connsiteY716" fmla="*/ 5057775 h 5067300"/>
                <a:gd name="connsiteX717" fmla="*/ 6741924 w 8523099"/>
                <a:gd name="connsiteY717" fmla="*/ 5048250 h 5067300"/>
                <a:gd name="connsiteX718" fmla="*/ 6703824 w 8523099"/>
                <a:gd name="connsiteY718" fmla="*/ 5057775 h 5067300"/>
                <a:gd name="connsiteX719" fmla="*/ 6770499 w 8523099"/>
                <a:gd name="connsiteY719" fmla="*/ 5048250 h 5067300"/>
                <a:gd name="connsiteX720" fmla="*/ 6818124 w 8523099"/>
                <a:gd name="connsiteY720" fmla="*/ 5010150 h 5067300"/>
                <a:gd name="connsiteX721" fmla="*/ 6856224 w 8523099"/>
                <a:gd name="connsiteY721" fmla="*/ 5000625 h 5067300"/>
                <a:gd name="connsiteX722" fmla="*/ 7284849 w 8523099"/>
                <a:gd name="connsiteY722" fmla="*/ 4981575 h 5067300"/>
                <a:gd name="connsiteX723" fmla="*/ 7580124 w 8523099"/>
                <a:gd name="connsiteY723" fmla="*/ 4962525 h 5067300"/>
                <a:gd name="connsiteX724" fmla="*/ 7589649 w 8523099"/>
                <a:gd name="connsiteY724" fmla="*/ 4933950 h 5067300"/>
                <a:gd name="connsiteX725" fmla="*/ 7580124 w 8523099"/>
                <a:gd name="connsiteY725" fmla="*/ 4905375 h 5067300"/>
                <a:gd name="connsiteX726" fmla="*/ 7618224 w 8523099"/>
                <a:gd name="connsiteY726" fmla="*/ 4876800 h 5067300"/>
                <a:gd name="connsiteX727" fmla="*/ 7532499 w 8523099"/>
                <a:gd name="connsiteY727" fmla="*/ 4895850 h 5067300"/>
                <a:gd name="connsiteX728" fmla="*/ 7570599 w 8523099"/>
                <a:gd name="connsiteY728" fmla="*/ 4924425 h 5067300"/>
                <a:gd name="connsiteX729" fmla="*/ 7780149 w 8523099"/>
                <a:gd name="connsiteY729" fmla="*/ 4943475 h 5067300"/>
                <a:gd name="connsiteX730" fmla="*/ 7837299 w 8523099"/>
                <a:gd name="connsiteY730" fmla="*/ 4972050 h 5067300"/>
                <a:gd name="connsiteX731" fmla="*/ 7894449 w 8523099"/>
                <a:gd name="connsiteY731" fmla="*/ 4991100 h 5067300"/>
                <a:gd name="connsiteX732" fmla="*/ 7989699 w 8523099"/>
                <a:gd name="connsiteY732" fmla="*/ 4981575 h 5067300"/>
                <a:gd name="connsiteX733" fmla="*/ 7989699 w 8523099"/>
                <a:gd name="connsiteY73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2160399 w 8523099"/>
                <a:gd name="connsiteY701" fmla="*/ 4962525 h 5067300"/>
                <a:gd name="connsiteX702" fmla="*/ 2198499 w 8523099"/>
                <a:gd name="connsiteY702" fmla="*/ 4953000 h 5067300"/>
                <a:gd name="connsiteX703" fmla="*/ 2227074 w 8523099"/>
                <a:gd name="connsiteY703" fmla="*/ 4943475 h 5067300"/>
                <a:gd name="connsiteX704" fmla="*/ 2274699 w 8523099"/>
                <a:gd name="connsiteY704" fmla="*/ 4953000 h 5067300"/>
                <a:gd name="connsiteX705" fmla="*/ 2560449 w 8523099"/>
                <a:gd name="connsiteY705" fmla="*/ 4981575 h 5067300"/>
                <a:gd name="connsiteX706" fmla="*/ 4665474 w 8523099"/>
                <a:gd name="connsiteY706" fmla="*/ 4972050 h 5067300"/>
                <a:gd name="connsiteX707" fmla="*/ 4798824 w 8523099"/>
                <a:gd name="connsiteY707" fmla="*/ 5019675 h 5067300"/>
                <a:gd name="connsiteX708" fmla="*/ 4932174 w 8523099"/>
                <a:gd name="connsiteY708" fmla="*/ 5038725 h 5067300"/>
                <a:gd name="connsiteX709" fmla="*/ 5465574 w 8523099"/>
                <a:gd name="connsiteY709" fmla="*/ 5067300 h 5067300"/>
                <a:gd name="connsiteX710" fmla="*/ 5770374 w 8523099"/>
                <a:gd name="connsiteY710" fmla="*/ 5057775 h 5067300"/>
                <a:gd name="connsiteX711" fmla="*/ 5722749 w 8523099"/>
                <a:gd name="connsiteY711" fmla="*/ 5029200 h 5067300"/>
                <a:gd name="connsiteX712" fmla="*/ 5798949 w 8523099"/>
                <a:gd name="connsiteY712" fmla="*/ 5010150 h 5067300"/>
                <a:gd name="connsiteX713" fmla="*/ 6113274 w 8523099"/>
                <a:gd name="connsiteY713" fmla="*/ 5019675 h 5067300"/>
                <a:gd name="connsiteX714" fmla="*/ 6322824 w 8523099"/>
                <a:gd name="connsiteY714" fmla="*/ 5048250 h 5067300"/>
                <a:gd name="connsiteX715" fmla="*/ 6713349 w 8523099"/>
                <a:gd name="connsiteY715" fmla="*/ 5057775 h 5067300"/>
                <a:gd name="connsiteX716" fmla="*/ 6741924 w 8523099"/>
                <a:gd name="connsiteY716" fmla="*/ 5048250 h 5067300"/>
                <a:gd name="connsiteX717" fmla="*/ 6703824 w 8523099"/>
                <a:gd name="connsiteY717" fmla="*/ 5057775 h 5067300"/>
                <a:gd name="connsiteX718" fmla="*/ 6770499 w 8523099"/>
                <a:gd name="connsiteY718" fmla="*/ 5048250 h 5067300"/>
                <a:gd name="connsiteX719" fmla="*/ 6818124 w 8523099"/>
                <a:gd name="connsiteY719" fmla="*/ 5010150 h 5067300"/>
                <a:gd name="connsiteX720" fmla="*/ 6856224 w 8523099"/>
                <a:gd name="connsiteY720" fmla="*/ 5000625 h 5067300"/>
                <a:gd name="connsiteX721" fmla="*/ 7284849 w 8523099"/>
                <a:gd name="connsiteY721" fmla="*/ 4981575 h 5067300"/>
                <a:gd name="connsiteX722" fmla="*/ 7580124 w 8523099"/>
                <a:gd name="connsiteY722" fmla="*/ 4962525 h 5067300"/>
                <a:gd name="connsiteX723" fmla="*/ 7589649 w 8523099"/>
                <a:gd name="connsiteY723" fmla="*/ 4933950 h 5067300"/>
                <a:gd name="connsiteX724" fmla="*/ 7580124 w 8523099"/>
                <a:gd name="connsiteY724" fmla="*/ 4905375 h 5067300"/>
                <a:gd name="connsiteX725" fmla="*/ 7618224 w 8523099"/>
                <a:gd name="connsiteY725" fmla="*/ 4876800 h 5067300"/>
                <a:gd name="connsiteX726" fmla="*/ 7532499 w 8523099"/>
                <a:gd name="connsiteY726" fmla="*/ 4895850 h 5067300"/>
                <a:gd name="connsiteX727" fmla="*/ 7570599 w 8523099"/>
                <a:gd name="connsiteY727" fmla="*/ 4924425 h 5067300"/>
                <a:gd name="connsiteX728" fmla="*/ 7780149 w 8523099"/>
                <a:gd name="connsiteY728" fmla="*/ 4943475 h 5067300"/>
                <a:gd name="connsiteX729" fmla="*/ 7837299 w 8523099"/>
                <a:gd name="connsiteY729" fmla="*/ 4972050 h 5067300"/>
                <a:gd name="connsiteX730" fmla="*/ 7894449 w 8523099"/>
                <a:gd name="connsiteY730" fmla="*/ 4991100 h 5067300"/>
                <a:gd name="connsiteX731" fmla="*/ 7989699 w 8523099"/>
                <a:gd name="connsiteY731" fmla="*/ 4981575 h 5067300"/>
                <a:gd name="connsiteX732" fmla="*/ 7989699 w 8523099"/>
                <a:gd name="connsiteY73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2160399 w 8523099"/>
                <a:gd name="connsiteY700" fmla="*/ 4962525 h 5067300"/>
                <a:gd name="connsiteX701" fmla="*/ 2198499 w 8523099"/>
                <a:gd name="connsiteY701" fmla="*/ 4953000 h 5067300"/>
                <a:gd name="connsiteX702" fmla="*/ 2227074 w 8523099"/>
                <a:gd name="connsiteY702" fmla="*/ 4943475 h 5067300"/>
                <a:gd name="connsiteX703" fmla="*/ 2274699 w 8523099"/>
                <a:gd name="connsiteY703" fmla="*/ 4953000 h 5067300"/>
                <a:gd name="connsiteX704" fmla="*/ 2560449 w 8523099"/>
                <a:gd name="connsiteY704" fmla="*/ 4981575 h 5067300"/>
                <a:gd name="connsiteX705" fmla="*/ 4665474 w 8523099"/>
                <a:gd name="connsiteY705" fmla="*/ 4972050 h 5067300"/>
                <a:gd name="connsiteX706" fmla="*/ 4798824 w 8523099"/>
                <a:gd name="connsiteY706" fmla="*/ 5019675 h 5067300"/>
                <a:gd name="connsiteX707" fmla="*/ 4932174 w 8523099"/>
                <a:gd name="connsiteY707" fmla="*/ 5038725 h 5067300"/>
                <a:gd name="connsiteX708" fmla="*/ 5465574 w 8523099"/>
                <a:gd name="connsiteY708" fmla="*/ 5067300 h 5067300"/>
                <a:gd name="connsiteX709" fmla="*/ 5770374 w 8523099"/>
                <a:gd name="connsiteY709" fmla="*/ 5057775 h 5067300"/>
                <a:gd name="connsiteX710" fmla="*/ 5722749 w 8523099"/>
                <a:gd name="connsiteY710" fmla="*/ 5029200 h 5067300"/>
                <a:gd name="connsiteX711" fmla="*/ 5798949 w 8523099"/>
                <a:gd name="connsiteY711" fmla="*/ 5010150 h 5067300"/>
                <a:gd name="connsiteX712" fmla="*/ 6113274 w 8523099"/>
                <a:gd name="connsiteY712" fmla="*/ 5019675 h 5067300"/>
                <a:gd name="connsiteX713" fmla="*/ 6322824 w 8523099"/>
                <a:gd name="connsiteY713" fmla="*/ 5048250 h 5067300"/>
                <a:gd name="connsiteX714" fmla="*/ 6713349 w 8523099"/>
                <a:gd name="connsiteY714" fmla="*/ 5057775 h 5067300"/>
                <a:gd name="connsiteX715" fmla="*/ 6741924 w 8523099"/>
                <a:gd name="connsiteY715" fmla="*/ 5048250 h 5067300"/>
                <a:gd name="connsiteX716" fmla="*/ 6703824 w 8523099"/>
                <a:gd name="connsiteY716" fmla="*/ 5057775 h 5067300"/>
                <a:gd name="connsiteX717" fmla="*/ 6770499 w 8523099"/>
                <a:gd name="connsiteY717" fmla="*/ 5048250 h 5067300"/>
                <a:gd name="connsiteX718" fmla="*/ 6818124 w 8523099"/>
                <a:gd name="connsiteY718" fmla="*/ 5010150 h 5067300"/>
                <a:gd name="connsiteX719" fmla="*/ 6856224 w 8523099"/>
                <a:gd name="connsiteY719" fmla="*/ 5000625 h 5067300"/>
                <a:gd name="connsiteX720" fmla="*/ 7284849 w 8523099"/>
                <a:gd name="connsiteY720" fmla="*/ 4981575 h 5067300"/>
                <a:gd name="connsiteX721" fmla="*/ 7580124 w 8523099"/>
                <a:gd name="connsiteY721" fmla="*/ 4962525 h 5067300"/>
                <a:gd name="connsiteX722" fmla="*/ 7589649 w 8523099"/>
                <a:gd name="connsiteY722" fmla="*/ 4933950 h 5067300"/>
                <a:gd name="connsiteX723" fmla="*/ 7580124 w 8523099"/>
                <a:gd name="connsiteY723" fmla="*/ 4905375 h 5067300"/>
                <a:gd name="connsiteX724" fmla="*/ 7618224 w 8523099"/>
                <a:gd name="connsiteY724" fmla="*/ 4876800 h 5067300"/>
                <a:gd name="connsiteX725" fmla="*/ 7532499 w 8523099"/>
                <a:gd name="connsiteY725" fmla="*/ 4895850 h 5067300"/>
                <a:gd name="connsiteX726" fmla="*/ 7570599 w 8523099"/>
                <a:gd name="connsiteY726" fmla="*/ 4924425 h 5067300"/>
                <a:gd name="connsiteX727" fmla="*/ 7780149 w 8523099"/>
                <a:gd name="connsiteY727" fmla="*/ 4943475 h 5067300"/>
                <a:gd name="connsiteX728" fmla="*/ 7837299 w 8523099"/>
                <a:gd name="connsiteY728" fmla="*/ 4972050 h 5067300"/>
                <a:gd name="connsiteX729" fmla="*/ 7894449 w 8523099"/>
                <a:gd name="connsiteY729" fmla="*/ 4991100 h 5067300"/>
                <a:gd name="connsiteX730" fmla="*/ 7989699 w 8523099"/>
                <a:gd name="connsiteY730" fmla="*/ 4981575 h 5067300"/>
                <a:gd name="connsiteX731" fmla="*/ 7989699 w 8523099"/>
                <a:gd name="connsiteY73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274699 w 8523099"/>
                <a:gd name="connsiteY702" fmla="*/ 4953000 h 5067300"/>
                <a:gd name="connsiteX703" fmla="*/ 2560449 w 8523099"/>
                <a:gd name="connsiteY703" fmla="*/ 4981575 h 5067300"/>
                <a:gd name="connsiteX704" fmla="*/ 4665474 w 8523099"/>
                <a:gd name="connsiteY704" fmla="*/ 4972050 h 5067300"/>
                <a:gd name="connsiteX705" fmla="*/ 4798824 w 8523099"/>
                <a:gd name="connsiteY705" fmla="*/ 5019675 h 5067300"/>
                <a:gd name="connsiteX706" fmla="*/ 4932174 w 8523099"/>
                <a:gd name="connsiteY706" fmla="*/ 5038725 h 5067300"/>
                <a:gd name="connsiteX707" fmla="*/ 5465574 w 8523099"/>
                <a:gd name="connsiteY707" fmla="*/ 5067300 h 5067300"/>
                <a:gd name="connsiteX708" fmla="*/ 5770374 w 8523099"/>
                <a:gd name="connsiteY708" fmla="*/ 5057775 h 5067300"/>
                <a:gd name="connsiteX709" fmla="*/ 5722749 w 8523099"/>
                <a:gd name="connsiteY709" fmla="*/ 5029200 h 5067300"/>
                <a:gd name="connsiteX710" fmla="*/ 5798949 w 8523099"/>
                <a:gd name="connsiteY710" fmla="*/ 5010150 h 5067300"/>
                <a:gd name="connsiteX711" fmla="*/ 6113274 w 8523099"/>
                <a:gd name="connsiteY711" fmla="*/ 5019675 h 5067300"/>
                <a:gd name="connsiteX712" fmla="*/ 6322824 w 8523099"/>
                <a:gd name="connsiteY712" fmla="*/ 5048250 h 5067300"/>
                <a:gd name="connsiteX713" fmla="*/ 6713349 w 8523099"/>
                <a:gd name="connsiteY713" fmla="*/ 5057775 h 5067300"/>
                <a:gd name="connsiteX714" fmla="*/ 6741924 w 8523099"/>
                <a:gd name="connsiteY714" fmla="*/ 5048250 h 5067300"/>
                <a:gd name="connsiteX715" fmla="*/ 6703824 w 8523099"/>
                <a:gd name="connsiteY715" fmla="*/ 5057775 h 5067300"/>
                <a:gd name="connsiteX716" fmla="*/ 6770499 w 8523099"/>
                <a:gd name="connsiteY716" fmla="*/ 5048250 h 5067300"/>
                <a:gd name="connsiteX717" fmla="*/ 6818124 w 8523099"/>
                <a:gd name="connsiteY717" fmla="*/ 5010150 h 5067300"/>
                <a:gd name="connsiteX718" fmla="*/ 6856224 w 8523099"/>
                <a:gd name="connsiteY718" fmla="*/ 5000625 h 5067300"/>
                <a:gd name="connsiteX719" fmla="*/ 7284849 w 8523099"/>
                <a:gd name="connsiteY719" fmla="*/ 4981575 h 5067300"/>
                <a:gd name="connsiteX720" fmla="*/ 7580124 w 8523099"/>
                <a:gd name="connsiteY720" fmla="*/ 4962525 h 5067300"/>
                <a:gd name="connsiteX721" fmla="*/ 7589649 w 8523099"/>
                <a:gd name="connsiteY721" fmla="*/ 4933950 h 5067300"/>
                <a:gd name="connsiteX722" fmla="*/ 7580124 w 8523099"/>
                <a:gd name="connsiteY722" fmla="*/ 4905375 h 5067300"/>
                <a:gd name="connsiteX723" fmla="*/ 7618224 w 8523099"/>
                <a:gd name="connsiteY723" fmla="*/ 4876800 h 5067300"/>
                <a:gd name="connsiteX724" fmla="*/ 7532499 w 8523099"/>
                <a:gd name="connsiteY724" fmla="*/ 4895850 h 5067300"/>
                <a:gd name="connsiteX725" fmla="*/ 7570599 w 8523099"/>
                <a:gd name="connsiteY725" fmla="*/ 4924425 h 5067300"/>
                <a:gd name="connsiteX726" fmla="*/ 7780149 w 8523099"/>
                <a:gd name="connsiteY726" fmla="*/ 4943475 h 5067300"/>
                <a:gd name="connsiteX727" fmla="*/ 7837299 w 8523099"/>
                <a:gd name="connsiteY727" fmla="*/ 4972050 h 5067300"/>
                <a:gd name="connsiteX728" fmla="*/ 7894449 w 8523099"/>
                <a:gd name="connsiteY728" fmla="*/ 4991100 h 5067300"/>
                <a:gd name="connsiteX729" fmla="*/ 7989699 w 8523099"/>
                <a:gd name="connsiteY729" fmla="*/ 4981575 h 5067300"/>
                <a:gd name="connsiteX730" fmla="*/ 7989699 w 8523099"/>
                <a:gd name="connsiteY73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560449 w 8523099"/>
                <a:gd name="connsiteY702" fmla="*/ 4981575 h 5067300"/>
                <a:gd name="connsiteX703" fmla="*/ 4665474 w 8523099"/>
                <a:gd name="connsiteY703" fmla="*/ 4972050 h 5067300"/>
                <a:gd name="connsiteX704" fmla="*/ 4798824 w 8523099"/>
                <a:gd name="connsiteY704" fmla="*/ 5019675 h 5067300"/>
                <a:gd name="connsiteX705" fmla="*/ 4932174 w 8523099"/>
                <a:gd name="connsiteY705" fmla="*/ 5038725 h 5067300"/>
                <a:gd name="connsiteX706" fmla="*/ 5465574 w 8523099"/>
                <a:gd name="connsiteY706" fmla="*/ 5067300 h 5067300"/>
                <a:gd name="connsiteX707" fmla="*/ 5770374 w 8523099"/>
                <a:gd name="connsiteY707" fmla="*/ 5057775 h 5067300"/>
                <a:gd name="connsiteX708" fmla="*/ 5722749 w 8523099"/>
                <a:gd name="connsiteY708" fmla="*/ 5029200 h 5067300"/>
                <a:gd name="connsiteX709" fmla="*/ 5798949 w 8523099"/>
                <a:gd name="connsiteY709" fmla="*/ 5010150 h 5067300"/>
                <a:gd name="connsiteX710" fmla="*/ 6113274 w 8523099"/>
                <a:gd name="connsiteY710" fmla="*/ 5019675 h 5067300"/>
                <a:gd name="connsiteX711" fmla="*/ 6322824 w 8523099"/>
                <a:gd name="connsiteY711" fmla="*/ 5048250 h 5067300"/>
                <a:gd name="connsiteX712" fmla="*/ 6713349 w 8523099"/>
                <a:gd name="connsiteY712" fmla="*/ 5057775 h 5067300"/>
                <a:gd name="connsiteX713" fmla="*/ 6741924 w 8523099"/>
                <a:gd name="connsiteY713" fmla="*/ 5048250 h 5067300"/>
                <a:gd name="connsiteX714" fmla="*/ 6703824 w 8523099"/>
                <a:gd name="connsiteY714" fmla="*/ 5057775 h 5067300"/>
                <a:gd name="connsiteX715" fmla="*/ 6770499 w 8523099"/>
                <a:gd name="connsiteY715" fmla="*/ 5048250 h 5067300"/>
                <a:gd name="connsiteX716" fmla="*/ 6818124 w 8523099"/>
                <a:gd name="connsiteY716" fmla="*/ 5010150 h 5067300"/>
                <a:gd name="connsiteX717" fmla="*/ 6856224 w 8523099"/>
                <a:gd name="connsiteY717" fmla="*/ 5000625 h 5067300"/>
                <a:gd name="connsiteX718" fmla="*/ 7284849 w 8523099"/>
                <a:gd name="connsiteY718" fmla="*/ 4981575 h 5067300"/>
                <a:gd name="connsiteX719" fmla="*/ 7580124 w 8523099"/>
                <a:gd name="connsiteY719" fmla="*/ 4962525 h 5067300"/>
                <a:gd name="connsiteX720" fmla="*/ 7589649 w 8523099"/>
                <a:gd name="connsiteY720" fmla="*/ 4933950 h 5067300"/>
                <a:gd name="connsiteX721" fmla="*/ 7580124 w 8523099"/>
                <a:gd name="connsiteY721" fmla="*/ 4905375 h 5067300"/>
                <a:gd name="connsiteX722" fmla="*/ 7618224 w 8523099"/>
                <a:gd name="connsiteY722" fmla="*/ 4876800 h 5067300"/>
                <a:gd name="connsiteX723" fmla="*/ 7532499 w 8523099"/>
                <a:gd name="connsiteY723" fmla="*/ 4895850 h 5067300"/>
                <a:gd name="connsiteX724" fmla="*/ 7570599 w 8523099"/>
                <a:gd name="connsiteY724" fmla="*/ 4924425 h 5067300"/>
                <a:gd name="connsiteX725" fmla="*/ 7780149 w 8523099"/>
                <a:gd name="connsiteY725" fmla="*/ 4943475 h 5067300"/>
                <a:gd name="connsiteX726" fmla="*/ 7837299 w 8523099"/>
                <a:gd name="connsiteY726" fmla="*/ 4972050 h 5067300"/>
                <a:gd name="connsiteX727" fmla="*/ 7894449 w 8523099"/>
                <a:gd name="connsiteY727" fmla="*/ 4991100 h 5067300"/>
                <a:gd name="connsiteX728" fmla="*/ 7989699 w 8523099"/>
                <a:gd name="connsiteY728" fmla="*/ 4981575 h 5067300"/>
                <a:gd name="connsiteX729" fmla="*/ 7989699 w 8523099"/>
                <a:gd name="connsiteY72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560449 w 8523099"/>
                <a:gd name="connsiteY701" fmla="*/ 4981575 h 5067300"/>
                <a:gd name="connsiteX702" fmla="*/ 4665474 w 8523099"/>
                <a:gd name="connsiteY702" fmla="*/ 4972050 h 5067300"/>
                <a:gd name="connsiteX703" fmla="*/ 4798824 w 8523099"/>
                <a:gd name="connsiteY703" fmla="*/ 5019675 h 5067300"/>
                <a:gd name="connsiteX704" fmla="*/ 4932174 w 8523099"/>
                <a:gd name="connsiteY704" fmla="*/ 5038725 h 5067300"/>
                <a:gd name="connsiteX705" fmla="*/ 5465574 w 8523099"/>
                <a:gd name="connsiteY705" fmla="*/ 5067300 h 5067300"/>
                <a:gd name="connsiteX706" fmla="*/ 5770374 w 8523099"/>
                <a:gd name="connsiteY706" fmla="*/ 5057775 h 5067300"/>
                <a:gd name="connsiteX707" fmla="*/ 5722749 w 8523099"/>
                <a:gd name="connsiteY707" fmla="*/ 5029200 h 5067300"/>
                <a:gd name="connsiteX708" fmla="*/ 5798949 w 8523099"/>
                <a:gd name="connsiteY708" fmla="*/ 5010150 h 5067300"/>
                <a:gd name="connsiteX709" fmla="*/ 6113274 w 8523099"/>
                <a:gd name="connsiteY709" fmla="*/ 5019675 h 5067300"/>
                <a:gd name="connsiteX710" fmla="*/ 6322824 w 8523099"/>
                <a:gd name="connsiteY710" fmla="*/ 5048250 h 5067300"/>
                <a:gd name="connsiteX711" fmla="*/ 6713349 w 8523099"/>
                <a:gd name="connsiteY711" fmla="*/ 5057775 h 5067300"/>
                <a:gd name="connsiteX712" fmla="*/ 6741924 w 8523099"/>
                <a:gd name="connsiteY712" fmla="*/ 5048250 h 5067300"/>
                <a:gd name="connsiteX713" fmla="*/ 6703824 w 8523099"/>
                <a:gd name="connsiteY713" fmla="*/ 5057775 h 5067300"/>
                <a:gd name="connsiteX714" fmla="*/ 6770499 w 8523099"/>
                <a:gd name="connsiteY714" fmla="*/ 5048250 h 5067300"/>
                <a:gd name="connsiteX715" fmla="*/ 6818124 w 8523099"/>
                <a:gd name="connsiteY715" fmla="*/ 5010150 h 5067300"/>
                <a:gd name="connsiteX716" fmla="*/ 6856224 w 8523099"/>
                <a:gd name="connsiteY716" fmla="*/ 5000625 h 5067300"/>
                <a:gd name="connsiteX717" fmla="*/ 7284849 w 8523099"/>
                <a:gd name="connsiteY717" fmla="*/ 4981575 h 5067300"/>
                <a:gd name="connsiteX718" fmla="*/ 7580124 w 8523099"/>
                <a:gd name="connsiteY718" fmla="*/ 4962525 h 5067300"/>
                <a:gd name="connsiteX719" fmla="*/ 7589649 w 8523099"/>
                <a:gd name="connsiteY719" fmla="*/ 4933950 h 5067300"/>
                <a:gd name="connsiteX720" fmla="*/ 7580124 w 8523099"/>
                <a:gd name="connsiteY720" fmla="*/ 4905375 h 5067300"/>
                <a:gd name="connsiteX721" fmla="*/ 7618224 w 8523099"/>
                <a:gd name="connsiteY721" fmla="*/ 4876800 h 5067300"/>
                <a:gd name="connsiteX722" fmla="*/ 7532499 w 8523099"/>
                <a:gd name="connsiteY722" fmla="*/ 4895850 h 5067300"/>
                <a:gd name="connsiteX723" fmla="*/ 7570599 w 8523099"/>
                <a:gd name="connsiteY723" fmla="*/ 4924425 h 5067300"/>
                <a:gd name="connsiteX724" fmla="*/ 7780149 w 8523099"/>
                <a:gd name="connsiteY724" fmla="*/ 4943475 h 5067300"/>
                <a:gd name="connsiteX725" fmla="*/ 7837299 w 8523099"/>
                <a:gd name="connsiteY725" fmla="*/ 4972050 h 5067300"/>
                <a:gd name="connsiteX726" fmla="*/ 7894449 w 8523099"/>
                <a:gd name="connsiteY726" fmla="*/ 4991100 h 5067300"/>
                <a:gd name="connsiteX727" fmla="*/ 7989699 w 8523099"/>
                <a:gd name="connsiteY727" fmla="*/ 4981575 h 5067300"/>
                <a:gd name="connsiteX728" fmla="*/ 7989699 w 8523099"/>
                <a:gd name="connsiteY72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560449 w 8523099"/>
                <a:gd name="connsiteY700" fmla="*/ 4981575 h 5067300"/>
                <a:gd name="connsiteX701" fmla="*/ 4665474 w 8523099"/>
                <a:gd name="connsiteY701" fmla="*/ 4972050 h 5067300"/>
                <a:gd name="connsiteX702" fmla="*/ 4798824 w 8523099"/>
                <a:gd name="connsiteY702" fmla="*/ 5019675 h 5067300"/>
                <a:gd name="connsiteX703" fmla="*/ 4932174 w 8523099"/>
                <a:gd name="connsiteY703" fmla="*/ 5038725 h 5067300"/>
                <a:gd name="connsiteX704" fmla="*/ 5465574 w 8523099"/>
                <a:gd name="connsiteY704" fmla="*/ 5067300 h 5067300"/>
                <a:gd name="connsiteX705" fmla="*/ 5770374 w 8523099"/>
                <a:gd name="connsiteY705" fmla="*/ 5057775 h 5067300"/>
                <a:gd name="connsiteX706" fmla="*/ 5722749 w 8523099"/>
                <a:gd name="connsiteY706" fmla="*/ 5029200 h 5067300"/>
                <a:gd name="connsiteX707" fmla="*/ 5798949 w 8523099"/>
                <a:gd name="connsiteY707" fmla="*/ 5010150 h 5067300"/>
                <a:gd name="connsiteX708" fmla="*/ 6113274 w 8523099"/>
                <a:gd name="connsiteY708" fmla="*/ 5019675 h 5067300"/>
                <a:gd name="connsiteX709" fmla="*/ 6322824 w 8523099"/>
                <a:gd name="connsiteY709" fmla="*/ 5048250 h 5067300"/>
                <a:gd name="connsiteX710" fmla="*/ 6713349 w 8523099"/>
                <a:gd name="connsiteY710" fmla="*/ 5057775 h 5067300"/>
                <a:gd name="connsiteX711" fmla="*/ 6741924 w 8523099"/>
                <a:gd name="connsiteY711" fmla="*/ 5048250 h 5067300"/>
                <a:gd name="connsiteX712" fmla="*/ 6703824 w 8523099"/>
                <a:gd name="connsiteY712" fmla="*/ 5057775 h 5067300"/>
                <a:gd name="connsiteX713" fmla="*/ 6770499 w 8523099"/>
                <a:gd name="connsiteY713" fmla="*/ 5048250 h 5067300"/>
                <a:gd name="connsiteX714" fmla="*/ 6818124 w 8523099"/>
                <a:gd name="connsiteY714" fmla="*/ 5010150 h 5067300"/>
                <a:gd name="connsiteX715" fmla="*/ 6856224 w 8523099"/>
                <a:gd name="connsiteY715" fmla="*/ 5000625 h 5067300"/>
                <a:gd name="connsiteX716" fmla="*/ 7284849 w 8523099"/>
                <a:gd name="connsiteY716" fmla="*/ 4981575 h 5067300"/>
                <a:gd name="connsiteX717" fmla="*/ 7580124 w 8523099"/>
                <a:gd name="connsiteY717" fmla="*/ 4962525 h 5067300"/>
                <a:gd name="connsiteX718" fmla="*/ 7589649 w 8523099"/>
                <a:gd name="connsiteY718" fmla="*/ 4933950 h 5067300"/>
                <a:gd name="connsiteX719" fmla="*/ 7580124 w 8523099"/>
                <a:gd name="connsiteY719" fmla="*/ 4905375 h 5067300"/>
                <a:gd name="connsiteX720" fmla="*/ 7618224 w 8523099"/>
                <a:gd name="connsiteY720" fmla="*/ 4876800 h 5067300"/>
                <a:gd name="connsiteX721" fmla="*/ 7532499 w 8523099"/>
                <a:gd name="connsiteY721" fmla="*/ 4895850 h 5067300"/>
                <a:gd name="connsiteX722" fmla="*/ 7570599 w 8523099"/>
                <a:gd name="connsiteY722" fmla="*/ 4924425 h 5067300"/>
                <a:gd name="connsiteX723" fmla="*/ 7780149 w 8523099"/>
                <a:gd name="connsiteY723" fmla="*/ 4943475 h 5067300"/>
                <a:gd name="connsiteX724" fmla="*/ 7837299 w 8523099"/>
                <a:gd name="connsiteY724" fmla="*/ 4972050 h 5067300"/>
                <a:gd name="connsiteX725" fmla="*/ 7894449 w 8523099"/>
                <a:gd name="connsiteY725" fmla="*/ 4991100 h 5067300"/>
                <a:gd name="connsiteX726" fmla="*/ 7989699 w 8523099"/>
                <a:gd name="connsiteY726" fmla="*/ 4981575 h 5067300"/>
                <a:gd name="connsiteX727" fmla="*/ 7989699 w 8523099"/>
                <a:gd name="connsiteY72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560449 w 8523099"/>
                <a:gd name="connsiteY699" fmla="*/ 4981575 h 5067300"/>
                <a:gd name="connsiteX700" fmla="*/ 4665474 w 8523099"/>
                <a:gd name="connsiteY700" fmla="*/ 4972050 h 5067300"/>
                <a:gd name="connsiteX701" fmla="*/ 4798824 w 8523099"/>
                <a:gd name="connsiteY701" fmla="*/ 5019675 h 5067300"/>
                <a:gd name="connsiteX702" fmla="*/ 4932174 w 8523099"/>
                <a:gd name="connsiteY702" fmla="*/ 5038725 h 5067300"/>
                <a:gd name="connsiteX703" fmla="*/ 5465574 w 8523099"/>
                <a:gd name="connsiteY703" fmla="*/ 5067300 h 5067300"/>
                <a:gd name="connsiteX704" fmla="*/ 5770374 w 8523099"/>
                <a:gd name="connsiteY704" fmla="*/ 5057775 h 5067300"/>
                <a:gd name="connsiteX705" fmla="*/ 5722749 w 8523099"/>
                <a:gd name="connsiteY705" fmla="*/ 5029200 h 5067300"/>
                <a:gd name="connsiteX706" fmla="*/ 5798949 w 8523099"/>
                <a:gd name="connsiteY706" fmla="*/ 5010150 h 5067300"/>
                <a:gd name="connsiteX707" fmla="*/ 6113274 w 8523099"/>
                <a:gd name="connsiteY707" fmla="*/ 5019675 h 5067300"/>
                <a:gd name="connsiteX708" fmla="*/ 6322824 w 8523099"/>
                <a:gd name="connsiteY708" fmla="*/ 5048250 h 5067300"/>
                <a:gd name="connsiteX709" fmla="*/ 6713349 w 8523099"/>
                <a:gd name="connsiteY709" fmla="*/ 5057775 h 5067300"/>
                <a:gd name="connsiteX710" fmla="*/ 6741924 w 8523099"/>
                <a:gd name="connsiteY710" fmla="*/ 5048250 h 5067300"/>
                <a:gd name="connsiteX711" fmla="*/ 6703824 w 8523099"/>
                <a:gd name="connsiteY711" fmla="*/ 5057775 h 5067300"/>
                <a:gd name="connsiteX712" fmla="*/ 6770499 w 8523099"/>
                <a:gd name="connsiteY712" fmla="*/ 5048250 h 5067300"/>
                <a:gd name="connsiteX713" fmla="*/ 6818124 w 8523099"/>
                <a:gd name="connsiteY713" fmla="*/ 5010150 h 5067300"/>
                <a:gd name="connsiteX714" fmla="*/ 6856224 w 8523099"/>
                <a:gd name="connsiteY714" fmla="*/ 5000625 h 5067300"/>
                <a:gd name="connsiteX715" fmla="*/ 7284849 w 8523099"/>
                <a:gd name="connsiteY715" fmla="*/ 4981575 h 5067300"/>
                <a:gd name="connsiteX716" fmla="*/ 7580124 w 8523099"/>
                <a:gd name="connsiteY716" fmla="*/ 4962525 h 5067300"/>
                <a:gd name="connsiteX717" fmla="*/ 7589649 w 8523099"/>
                <a:gd name="connsiteY717" fmla="*/ 4933950 h 5067300"/>
                <a:gd name="connsiteX718" fmla="*/ 7580124 w 8523099"/>
                <a:gd name="connsiteY718" fmla="*/ 4905375 h 5067300"/>
                <a:gd name="connsiteX719" fmla="*/ 7618224 w 8523099"/>
                <a:gd name="connsiteY719" fmla="*/ 4876800 h 5067300"/>
                <a:gd name="connsiteX720" fmla="*/ 7532499 w 8523099"/>
                <a:gd name="connsiteY720" fmla="*/ 4895850 h 5067300"/>
                <a:gd name="connsiteX721" fmla="*/ 7570599 w 8523099"/>
                <a:gd name="connsiteY721" fmla="*/ 4924425 h 5067300"/>
                <a:gd name="connsiteX722" fmla="*/ 7780149 w 8523099"/>
                <a:gd name="connsiteY722" fmla="*/ 4943475 h 5067300"/>
                <a:gd name="connsiteX723" fmla="*/ 7837299 w 8523099"/>
                <a:gd name="connsiteY723" fmla="*/ 4972050 h 5067300"/>
                <a:gd name="connsiteX724" fmla="*/ 7894449 w 8523099"/>
                <a:gd name="connsiteY724" fmla="*/ 4991100 h 5067300"/>
                <a:gd name="connsiteX725" fmla="*/ 7989699 w 8523099"/>
                <a:gd name="connsiteY725" fmla="*/ 4981575 h 5067300"/>
                <a:gd name="connsiteX726" fmla="*/ 7989699 w 8523099"/>
                <a:gd name="connsiteY72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665474 w 8523099"/>
                <a:gd name="connsiteY699" fmla="*/ 4972050 h 5067300"/>
                <a:gd name="connsiteX700" fmla="*/ 4798824 w 8523099"/>
                <a:gd name="connsiteY700" fmla="*/ 5019675 h 5067300"/>
                <a:gd name="connsiteX701" fmla="*/ 4932174 w 8523099"/>
                <a:gd name="connsiteY701" fmla="*/ 5038725 h 5067300"/>
                <a:gd name="connsiteX702" fmla="*/ 5465574 w 8523099"/>
                <a:gd name="connsiteY702" fmla="*/ 5067300 h 5067300"/>
                <a:gd name="connsiteX703" fmla="*/ 5770374 w 8523099"/>
                <a:gd name="connsiteY703" fmla="*/ 5057775 h 5067300"/>
                <a:gd name="connsiteX704" fmla="*/ 5722749 w 8523099"/>
                <a:gd name="connsiteY704" fmla="*/ 5029200 h 5067300"/>
                <a:gd name="connsiteX705" fmla="*/ 5798949 w 8523099"/>
                <a:gd name="connsiteY705" fmla="*/ 5010150 h 5067300"/>
                <a:gd name="connsiteX706" fmla="*/ 6113274 w 8523099"/>
                <a:gd name="connsiteY706" fmla="*/ 5019675 h 5067300"/>
                <a:gd name="connsiteX707" fmla="*/ 6322824 w 8523099"/>
                <a:gd name="connsiteY707" fmla="*/ 5048250 h 5067300"/>
                <a:gd name="connsiteX708" fmla="*/ 6713349 w 8523099"/>
                <a:gd name="connsiteY708" fmla="*/ 5057775 h 5067300"/>
                <a:gd name="connsiteX709" fmla="*/ 6741924 w 8523099"/>
                <a:gd name="connsiteY709" fmla="*/ 5048250 h 5067300"/>
                <a:gd name="connsiteX710" fmla="*/ 6703824 w 8523099"/>
                <a:gd name="connsiteY710" fmla="*/ 5057775 h 5067300"/>
                <a:gd name="connsiteX711" fmla="*/ 6770499 w 8523099"/>
                <a:gd name="connsiteY711" fmla="*/ 5048250 h 5067300"/>
                <a:gd name="connsiteX712" fmla="*/ 6818124 w 8523099"/>
                <a:gd name="connsiteY712" fmla="*/ 5010150 h 5067300"/>
                <a:gd name="connsiteX713" fmla="*/ 6856224 w 8523099"/>
                <a:gd name="connsiteY713" fmla="*/ 5000625 h 5067300"/>
                <a:gd name="connsiteX714" fmla="*/ 7284849 w 8523099"/>
                <a:gd name="connsiteY714" fmla="*/ 4981575 h 5067300"/>
                <a:gd name="connsiteX715" fmla="*/ 7580124 w 8523099"/>
                <a:gd name="connsiteY715" fmla="*/ 4962525 h 5067300"/>
                <a:gd name="connsiteX716" fmla="*/ 7589649 w 8523099"/>
                <a:gd name="connsiteY716" fmla="*/ 4933950 h 5067300"/>
                <a:gd name="connsiteX717" fmla="*/ 7580124 w 8523099"/>
                <a:gd name="connsiteY717" fmla="*/ 4905375 h 5067300"/>
                <a:gd name="connsiteX718" fmla="*/ 7618224 w 8523099"/>
                <a:gd name="connsiteY718" fmla="*/ 4876800 h 5067300"/>
                <a:gd name="connsiteX719" fmla="*/ 7532499 w 8523099"/>
                <a:gd name="connsiteY719" fmla="*/ 4895850 h 5067300"/>
                <a:gd name="connsiteX720" fmla="*/ 7570599 w 8523099"/>
                <a:gd name="connsiteY720" fmla="*/ 4924425 h 5067300"/>
                <a:gd name="connsiteX721" fmla="*/ 7780149 w 8523099"/>
                <a:gd name="connsiteY721" fmla="*/ 4943475 h 5067300"/>
                <a:gd name="connsiteX722" fmla="*/ 7837299 w 8523099"/>
                <a:gd name="connsiteY722" fmla="*/ 4972050 h 5067300"/>
                <a:gd name="connsiteX723" fmla="*/ 7894449 w 8523099"/>
                <a:gd name="connsiteY723" fmla="*/ 4991100 h 5067300"/>
                <a:gd name="connsiteX724" fmla="*/ 7989699 w 8523099"/>
                <a:gd name="connsiteY724" fmla="*/ 4981575 h 5067300"/>
                <a:gd name="connsiteX725" fmla="*/ 7989699 w 8523099"/>
                <a:gd name="connsiteY72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6856224 w 8523099"/>
                <a:gd name="connsiteY712" fmla="*/ 5000625 h 5067300"/>
                <a:gd name="connsiteX713" fmla="*/ 7284849 w 8523099"/>
                <a:gd name="connsiteY713" fmla="*/ 4981575 h 5067300"/>
                <a:gd name="connsiteX714" fmla="*/ 7580124 w 8523099"/>
                <a:gd name="connsiteY714" fmla="*/ 4962525 h 5067300"/>
                <a:gd name="connsiteX715" fmla="*/ 7589649 w 8523099"/>
                <a:gd name="connsiteY715" fmla="*/ 4933950 h 5067300"/>
                <a:gd name="connsiteX716" fmla="*/ 7580124 w 8523099"/>
                <a:gd name="connsiteY716" fmla="*/ 4905375 h 5067300"/>
                <a:gd name="connsiteX717" fmla="*/ 7618224 w 8523099"/>
                <a:gd name="connsiteY717" fmla="*/ 4876800 h 5067300"/>
                <a:gd name="connsiteX718" fmla="*/ 7532499 w 8523099"/>
                <a:gd name="connsiteY718" fmla="*/ 4895850 h 5067300"/>
                <a:gd name="connsiteX719" fmla="*/ 7570599 w 8523099"/>
                <a:gd name="connsiteY719" fmla="*/ 4924425 h 5067300"/>
                <a:gd name="connsiteX720" fmla="*/ 7780149 w 8523099"/>
                <a:gd name="connsiteY720" fmla="*/ 4943475 h 5067300"/>
                <a:gd name="connsiteX721" fmla="*/ 7837299 w 8523099"/>
                <a:gd name="connsiteY721" fmla="*/ 4972050 h 5067300"/>
                <a:gd name="connsiteX722" fmla="*/ 7894449 w 8523099"/>
                <a:gd name="connsiteY722" fmla="*/ 4991100 h 5067300"/>
                <a:gd name="connsiteX723" fmla="*/ 7989699 w 8523099"/>
                <a:gd name="connsiteY723" fmla="*/ 4981575 h 5067300"/>
                <a:gd name="connsiteX724" fmla="*/ 7989699 w 8523099"/>
                <a:gd name="connsiteY72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570599 w 8523099"/>
                <a:gd name="connsiteY718" fmla="*/ 4924425 h 5067300"/>
                <a:gd name="connsiteX719" fmla="*/ 7780149 w 8523099"/>
                <a:gd name="connsiteY719" fmla="*/ 4943475 h 5067300"/>
                <a:gd name="connsiteX720" fmla="*/ 7837299 w 8523099"/>
                <a:gd name="connsiteY720" fmla="*/ 4972050 h 5067300"/>
                <a:gd name="connsiteX721" fmla="*/ 7894449 w 8523099"/>
                <a:gd name="connsiteY721" fmla="*/ 4991100 h 5067300"/>
                <a:gd name="connsiteX722" fmla="*/ 7989699 w 8523099"/>
                <a:gd name="connsiteY722" fmla="*/ 4981575 h 5067300"/>
                <a:gd name="connsiteX723" fmla="*/ 7989699 w 8523099"/>
                <a:gd name="connsiteY72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780149 w 8523099"/>
                <a:gd name="connsiteY718" fmla="*/ 4943475 h 5067300"/>
                <a:gd name="connsiteX719" fmla="*/ 7837299 w 8523099"/>
                <a:gd name="connsiteY719" fmla="*/ 4972050 h 5067300"/>
                <a:gd name="connsiteX720" fmla="*/ 7894449 w 8523099"/>
                <a:gd name="connsiteY720" fmla="*/ 4991100 h 5067300"/>
                <a:gd name="connsiteX721" fmla="*/ 7989699 w 8523099"/>
                <a:gd name="connsiteY721" fmla="*/ 4981575 h 5067300"/>
                <a:gd name="connsiteX722" fmla="*/ 7989699 w 8523099"/>
                <a:gd name="connsiteY72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532499 w 8523099"/>
                <a:gd name="connsiteY716" fmla="*/ 4895850 h 5067300"/>
                <a:gd name="connsiteX717" fmla="*/ 7780149 w 8523099"/>
                <a:gd name="connsiteY717" fmla="*/ 4943475 h 5067300"/>
                <a:gd name="connsiteX718" fmla="*/ 7837299 w 8523099"/>
                <a:gd name="connsiteY718" fmla="*/ 4972050 h 5067300"/>
                <a:gd name="connsiteX719" fmla="*/ 7894449 w 8523099"/>
                <a:gd name="connsiteY719" fmla="*/ 4991100 h 5067300"/>
                <a:gd name="connsiteX720" fmla="*/ 7989699 w 8523099"/>
                <a:gd name="connsiteY720" fmla="*/ 4981575 h 5067300"/>
                <a:gd name="connsiteX721" fmla="*/ 7989699 w 8523099"/>
                <a:gd name="connsiteY72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32499 w 8523099"/>
                <a:gd name="connsiteY715" fmla="*/ 4895850 h 5067300"/>
                <a:gd name="connsiteX716" fmla="*/ 7780149 w 8523099"/>
                <a:gd name="connsiteY716" fmla="*/ 4943475 h 5067300"/>
                <a:gd name="connsiteX717" fmla="*/ 7837299 w 8523099"/>
                <a:gd name="connsiteY717" fmla="*/ 4972050 h 5067300"/>
                <a:gd name="connsiteX718" fmla="*/ 7894449 w 8523099"/>
                <a:gd name="connsiteY718" fmla="*/ 4991100 h 5067300"/>
                <a:gd name="connsiteX719" fmla="*/ 7989699 w 8523099"/>
                <a:gd name="connsiteY719" fmla="*/ 4981575 h 5067300"/>
                <a:gd name="connsiteX720" fmla="*/ 7989699 w 8523099"/>
                <a:gd name="connsiteY72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780149 w 8523099"/>
                <a:gd name="connsiteY715" fmla="*/ 4943475 h 5067300"/>
                <a:gd name="connsiteX716" fmla="*/ 7837299 w 8523099"/>
                <a:gd name="connsiteY716" fmla="*/ 4972050 h 5067300"/>
                <a:gd name="connsiteX717" fmla="*/ 7894449 w 8523099"/>
                <a:gd name="connsiteY717" fmla="*/ 4991100 h 5067300"/>
                <a:gd name="connsiteX718" fmla="*/ 7989699 w 8523099"/>
                <a:gd name="connsiteY718" fmla="*/ 4981575 h 5067300"/>
                <a:gd name="connsiteX719" fmla="*/ 7989699 w 8523099"/>
                <a:gd name="connsiteY71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780149 w 8523099"/>
                <a:gd name="connsiteY714" fmla="*/ 4943475 h 5067300"/>
                <a:gd name="connsiteX715" fmla="*/ 7837299 w 8523099"/>
                <a:gd name="connsiteY715" fmla="*/ 4972050 h 5067300"/>
                <a:gd name="connsiteX716" fmla="*/ 7894449 w 8523099"/>
                <a:gd name="connsiteY716" fmla="*/ 4991100 h 5067300"/>
                <a:gd name="connsiteX717" fmla="*/ 7989699 w 8523099"/>
                <a:gd name="connsiteY717" fmla="*/ 4981575 h 5067300"/>
                <a:gd name="connsiteX718" fmla="*/ 7989699 w 8523099"/>
                <a:gd name="connsiteY71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894449 w 8523099"/>
                <a:gd name="connsiteY715" fmla="*/ 4991100 h 5067300"/>
                <a:gd name="connsiteX716" fmla="*/ 7989699 w 8523099"/>
                <a:gd name="connsiteY716" fmla="*/ 4981575 h 5067300"/>
                <a:gd name="connsiteX717" fmla="*/ 7989699 w 8523099"/>
                <a:gd name="connsiteY71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989699 w 8523099"/>
                <a:gd name="connsiteY715" fmla="*/ 4981575 h 5067300"/>
                <a:gd name="connsiteX716" fmla="*/ 7989699 w 8523099"/>
                <a:gd name="connsiteY71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837299 w 8523099"/>
                <a:gd name="connsiteY713" fmla="*/ 4972050 h 5067300"/>
                <a:gd name="connsiteX714" fmla="*/ 7989699 w 8523099"/>
                <a:gd name="connsiteY714" fmla="*/ 4981575 h 5067300"/>
                <a:gd name="connsiteX715" fmla="*/ 7989699 w 8523099"/>
                <a:gd name="connsiteY71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322824 w 8523099"/>
                <a:gd name="connsiteY705" fmla="*/ 5048250 h 5067300"/>
                <a:gd name="connsiteX706" fmla="*/ 6713349 w 8523099"/>
                <a:gd name="connsiteY706" fmla="*/ 5057775 h 5067300"/>
                <a:gd name="connsiteX707" fmla="*/ 6741924 w 8523099"/>
                <a:gd name="connsiteY707" fmla="*/ 5048250 h 5067300"/>
                <a:gd name="connsiteX708" fmla="*/ 6703824 w 8523099"/>
                <a:gd name="connsiteY708" fmla="*/ 5057775 h 5067300"/>
                <a:gd name="connsiteX709" fmla="*/ 6770499 w 8523099"/>
                <a:gd name="connsiteY709" fmla="*/ 5048250 h 5067300"/>
                <a:gd name="connsiteX710" fmla="*/ 6818124 w 8523099"/>
                <a:gd name="connsiteY710" fmla="*/ 5010150 h 5067300"/>
                <a:gd name="connsiteX711" fmla="*/ 7284849 w 8523099"/>
                <a:gd name="connsiteY711" fmla="*/ 4981575 h 5067300"/>
                <a:gd name="connsiteX712" fmla="*/ 7837299 w 8523099"/>
                <a:gd name="connsiteY712" fmla="*/ 4972050 h 5067300"/>
                <a:gd name="connsiteX713" fmla="*/ 7989699 w 8523099"/>
                <a:gd name="connsiteY713" fmla="*/ 4981575 h 5067300"/>
                <a:gd name="connsiteX714" fmla="*/ 7989699 w 8523099"/>
                <a:gd name="connsiteY71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6322824 w 8523099"/>
                <a:gd name="connsiteY704" fmla="*/ 5048250 h 5067300"/>
                <a:gd name="connsiteX705" fmla="*/ 6713349 w 8523099"/>
                <a:gd name="connsiteY705" fmla="*/ 5057775 h 5067300"/>
                <a:gd name="connsiteX706" fmla="*/ 6741924 w 8523099"/>
                <a:gd name="connsiteY706" fmla="*/ 5048250 h 5067300"/>
                <a:gd name="connsiteX707" fmla="*/ 6703824 w 8523099"/>
                <a:gd name="connsiteY707" fmla="*/ 5057775 h 5067300"/>
                <a:gd name="connsiteX708" fmla="*/ 6770499 w 8523099"/>
                <a:gd name="connsiteY708" fmla="*/ 5048250 h 5067300"/>
                <a:gd name="connsiteX709" fmla="*/ 6818124 w 8523099"/>
                <a:gd name="connsiteY709" fmla="*/ 5010150 h 5067300"/>
                <a:gd name="connsiteX710" fmla="*/ 7284849 w 8523099"/>
                <a:gd name="connsiteY710" fmla="*/ 4981575 h 5067300"/>
                <a:gd name="connsiteX711" fmla="*/ 7837299 w 8523099"/>
                <a:gd name="connsiteY711" fmla="*/ 4972050 h 5067300"/>
                <a:gd name="connsiteX712" fmla="*/ 7989699 w 8523099"/>
                <a:gd name="connsiteY712" fmla="*/ 4981575 h 5067300"/>
                <a:gd name="connsiteX713" fmla="*/ 7989699 w 8523099"/>
                <a:gd name="connsiteY71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770499 w 8523099"/>
                <a:gd name="connsiteY707" fmla="*/ 5048250 h 5067300"/>
                <a:gd name="connsiteX708" fmla="*/ 6818124 w 8523099"/>
                <a:gd name="connsiteY708" fmla="*/ 5010150 h 5067300"/>
                <a:gd name="connsiteX709" fmla="*/ 7284849 w 8523099"/>
                <a:gd name="connsiteY709" fmla="*/ 4981575 h 5067300"/>
                <a:gd name="connsiteX710" fmla="*/ 7837299 w 8523099"/>
                <a:gd name="connsiteY710" fmla="*/ 4972050 h 5067300"/>
                <a:gd name="connsiteX711" fmla="*/ 7989699 w 8523099"/>
                <a:gd name="connsiteY711" fmla="*/ 4981575 h 5067300"/>
                <a:gd name="connsiteX712" fmla="*/ 7989699 w 8523099"/>
                <a:gd name="connsiteY71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818124 w 8523099"/>
                <a:gd name="connsiteY707" fmla="*/ 5010150 h 5067300"/>
                <a:gd name="connsiteX708" fmla="*/ 7284849 w 8523099"/>
                <a:gd name="connsiteY708" fmla="*/ 4981575 h 5067300"/>
                <a:gd name="connsiteX709" fmla="*/ 7837299 w 8523099"/>
                <a:gd name="connsiteY709" fmla="*/ 4972050 h 5067300"/>
                <a:gd name="connsiteX710" fmla="*/ 7989699 w 8523099"/>
                <a:gd name="connsiteY710" fmla="*/ 4981575 h 5067300"/>
                <a:gd name="connsiteX711" fmla="*/ 7989699 w 8523099"/>
                <a:gd name="connsiteY71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713349 w 8523099"/>
                <a:gd name="connsiteY703" fmla="*/ 5057775 h 5067300"/>
                <a:gd name="connsiteX704" fmla="*/ 6741924 w 8523099"/>
                <a:gd name="connsiteY704" fmla="*/ 5048250 h 5067300"/>
                <a:gd name="connsiteX705" fmla="*/ 6703824 w 8523099"/>
                <a:gd name="connsiteY705" fmla="*/ 5057775 h 5067300"/>
                <a:gd name="connsiteX706" fmla="*/ 6818124 w 8523099"/>
                <a:gd name="connsiteY706" fmla="*/ 5010150 h 5067300"/>
                <a:gd name="connsiteX707" fmla="*/ 7284849 w 8523099"/>
                <a:gd name="connsiteY707" fmla="*/ 4981575 h 5067300"/>
                <a:gd name="connsiteX708" fmla="*/ 7837299 w 8523099"/>
                <a:gd name="connsiteY708" fmla="*/ 4972050 h 5067300"/>
                <a:gd name="connsiteX709" fmla="*/ 7989699 w 8523099"/>
                <a:gd name="connsiteY709" fmla="*/ 4981575 h 5067300"/>
                <a:gd name="connsiteX710" fmla="*/ 7989699 w 8523099"/>
                <a:gd name="connsiteY71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6713349 w 8523099"/>
                <a:gd name="connsiteY702" fmla="*/ 5057775 h 5067300"/>
                <a:gd name="connsiteX703" fmla="*/ 6741924 w 8523099"/>
                <a:gd name="connsiteY703" fmla="*/ 5048250 h 5067300"/>
                <a:gd name="connsiteX704" fmla="*/ 6703824 w 8523099"/>
                <a:gd name="connsiteY704" fmla="*/ 5057775 h 5067300"/>
                <a:gd name="connsiteX705" fmla="*/ 6818124 w 8523099"/>
                <a:gd name="connsiteY705" fmla="*/ 5010150 h 5067300"/>
                <a:gd name="connsiteX706" fmla="*/ 7284849 w 8523099"/>
                <a:gd name="connsiteY706" fmla="*/ 4981575 h 5067300"/>
                <a:gd name="connsiteX707" fmla="*/ 7837299 w 8523099"/>
                <a:gd name="connsiteY707" fmla="*/ 4972050 h 5067300"/>
                <a:gd name="connsiteX708" fmla="*/ 7989699 w 8523099"/>
                <a:gd name="connsiteY708" fmla="*/ 4981575 h 5067300"/>
                <a:gd name="connsiteX709" fmla="*/ 7989699 w 8523099"/>
                <a:gd name="connsiteY709" fmla="*/ 4972050 h 5067300"/>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4932174 w 8523099"/>
                <a:gd name="connsiteY700" fmla="*/ 5038725 h 5059274"/>
                <a:gd name="connsiteX701" fmla="*/ 6713349 w 8523099"/>
                <a:gd name="connsiteY701" fmla="*/ 5057775 h 5059274"/>
                <a:gd name="connsiteX702" fmla="*/ 6741924 w 8523099"/>
                <a:gd name="connsiteY702" fmla="*/ 5048250 h 5059274"/>
                <a:gd name="connsiteX703" fmla="*/ 6703824 w 8523099"/>
                <a:gd name="connsiteY703" fmla="*/ 5057775 h 5059274"/>
                <a:gd name="connsiteX704" fmla="*/ 6818124 w 8523099"/>
                <a:gd name="connsiteY704" fmla="*/ 5010150 h 5059274"/>
                <a:gd name="connsiteX705" fmla="*/ 7284849 w 8523099"/>
                <a:gd name="connsiteY705" fmla="*/ 4981575 h 5059274"/>
                <a:gd name="connsiteX706" fmla="*/ 7837299 w 8523099"/>
                <a:gd name="connsiteY706" fmla="*/ 4972050 h 5059274"/>
                <a:gd name="connsiteX707" fmla="*/ 7989699 w 8523099"/>
                <a:gd name="connsiteY707" fmla="*/ 4981575 h 5059274"/>
                <a:gd name="connsiteX708" fmla="*/ 7989699 w 8523099"/>
                <a:gd name="connsiteY708"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6713349 w 8523099"/>
                <a:gd name="connsiteY700" fmla="*/ 5057775 h 5059274"/>
                <a:gd name="connsiteX701" fmla="*/ 6741924 w 8523099"/>
                <a:gd name="connsiteY701" fmla="*/ 5048250 h 5059274"/>
                <a:gd name="connsiteX702" fmla="*/ 6703824 w 8523099"/>
                <a:gd name="connsiteY702" fmla="*/ 5057775 h 5059274"/>
                <a:gd name="connsiteX703" fmla="*/ 6818124 w 8523099"/>
                <a:gd name="connsiteY703" fmla="*/ 5010150 h 5059274"/>
                <a:gd name="connsiteX704" fmla="*/ 7284849 w 8523099"/>
                <a:gd name="connsiteY704" fmla="*/ 4981575 h 5059274"/>
                <a:gd name="connsiteX705" fmla="*/ 7837299 w 8523099"/>
                <a:gd name="connsiteY705" fmla="*/ 4972050 h 5059274"/>
                <a:gd name="connsiteX706" fmla="*/ 7989699 w 8523099"/>
                <a:gd name="connsiteY706" fmla="*/ 4981575 h 5059274"/>
                <a:gd name="connsiteX707" fmla="*/ 7989699 w 8523099"/>
                <a:gd name="connsiteY707"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6713349 w 8523099"/>
                <a:gd name="connsiteY699" fmla="*/ 5057775 h 5059274"/>
                <a:gd name="connsiteX700" fmla="*/ 6741924 w 8523099"/>
                <a:gd name="connsiteY700" fmla="*/ 5048250 h 5059274"/>
                <a:gd name="connsiteX701" fmla="*/ 6703824 w 8523099"/>
                <a:gd name="connsiteY701" fmla="*/ 5057775 h 5059274"/>
                <a:gd name="connsiteX702" fmla="*/ 6818124 w 8523099"/>
                <a:gd name="connsiteY702" fmla="*/ 5010150 h 5059274"/>
                <a:gd name="connsiteX703" fmla="*/ 7284849 w 8523099"/>
                <a:gd name="connsiteY703" fmla="*/ 4981575 h 5059274"/>
                <a:gd name="connsiteX704" fmla="*/ 7837299 w 8523099"/>
                <a:gd name="connsiteY704" fmla="*/ 4972050 h 5059274"/>
                <a:gd name="connsiteX705" fmla="*/ 7989699 w 8523099"/>
                <a:gd name="connsiteY705" fmla="*/ 4981575 h 5059274"/>
                <a:gd name="connsiteX706" fmla="*/ 7989699 w 8523099"/>
                <a:gd name="connsiteY706" fmla="*/ 4972050 h 5059274"/>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6818124 w 8523099"/>
                <a:gd name="connsiteY701" fmla="*/ 5010150 h 5057775"/>
                <a:gd name="connsiteX702" fmla="*/ 7284849 w 8523099"/>
                <a:gd name="connsiteY702" fmla="*/ 4981575 h 5057775"/>
                <a:gd name="connsiteX703" fmla="*/ 7837299 w 8523099"/>
                <a:gd name="connsiteY703" fmla="*/ 4972050 h 5057775"/>
                <a:gd name="connsiteX704" fmla="*/ 7989699 w 8523099"/>
                <a:gd name="connsiteY704" fmla="*/ 4981575 h 5057775"/>
                <a:gd name="connsiteX705" fmla="*/ 7989699 w 8523099"/>
                <a:gd name="connsiteY705" fmla="*/ 4972050 h 5057775"/>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7284849 w 8523099"/>
                <a:gd name="connsiteY701" fmla="*/ 4981575 h 5057775"/>
                <a:gd name="connsiteX702" fmla="*/ 7837299 w 8523099"/>
                <a:gd name="connsiteY702" fmla="*/ 4972050 h 5057775"/>
                <a:gd name="connsiteX703" fmla="*/ 7989699 w 8523099"/>
                <a:gd name="connsiteY703" fmla="*/ 4981575 h 5057775"/>
                <a:gd name="connsiteX704" fmla="*/ 7989699 w 8523099"/>
                <a:gd name="connsiteY704" fmla="*/ 4972050 h 5057775"/>
                <a:gd name="connsiteX0" fmla="*/ 7989699 w 8523099"/>
                <a:gd name="connsiteY0" fmla="*/ 4972050 h 5057887"/>
                <a:gd name="connsiteX1" fmla="*/ 8018274 w 8523099"/>
                <a:gd name="connsiteY1" fmla="*/ 4924425 h 5057887"/>
                <a:gd name="connsiteX2" fmla="*/ 8056374 w 8523099"/>
                <a:gd name="connsiteY2" fmla="*/ 4886325 h 5057887"/>
                <a:gd name="connsiteX3" fmla="*/ 8075424 w 8523099"/>
                <a:gd name="connsiteY3" fmla="*/ 4857750 h 5057887"/>
                <a:gd name="connsiteX4" fmla="*/ 8084949 w 8523099"/>
                <a:gd name="connsiteY4" fmla="*/ 4800600 h 5057887"/>
                <a:gd name="connsiteX5" fmla="*/ 8094474 w 8523099"/>
                <a:gd name="connsiteY5" fmla="*/ 4772025 h 5057887"/>
                <a:gd name="connsiteX6" fmla="*/ 8065899 w 8523099"/>
                <a:gd name="connsiteY6" fmla="*/ 4714875 h 5057887"/>
                <a:gd name="connsiteX7" fmla="*/ 8056374 w 8523099"/>
                <a:gd name="connsiteY7" fmla="*/ 4686300 h 5057887"/>
                <a:gd name="connsiteX8" fmla="*/ 7970649 w 8523099"/>
                <a:gd name="connsiteY8" fmla="*/ 4648200 h 5057887"/>
                <a:gd name="connsiteX9" fmla="*/ 7942074 w 8523099"/>
                <a:gd name="connsiteY9" fmla="*/ 4629150 h 5057887"/>
                <a:gd name="connsiteX10" fmla="*/ 7903974 w 8523099"/>
                <a:gd name="connsiteY10" fmla="*/ 4572000 h 5057887"/>
                <a:gd name="connsiteX11" fmla="*/ 7894449 w 8523099"/>
                <a:gd name="connsiteY11" fmla="*/ 4543425 h 5057887"/>
                <a:gd name="connsiteX12" fmla="*/ 7856349 w 8523099"/>
                <a:gd name="connsiteY12" fmla="*/ 4533900 h 5057887"/>
                <a:gd name="connsiteX13" fmla="*/ 7837299 w 8523099"/>
                <a:gd name="connsiteY13" fmla="*/ 4505325 h 5057887"/>
                <a:gd name="connsiteX14" fmla="*/ 7780149 w 8523099"/>
                <a:gd name="connsiteY14" fmla="*/ 4467225 h 5057887"/>
                <a:gd name="connsiteX15" fmla="*/ 7751574 w 8523099"/>
                <a:gd name="connsiteY15" fmla="*/ 4371975 h 5057887"/>
                <a:gd name="connsiteX16" fmla="*/ 7799199 w 8523099"/>
                <a:gd name="connsiteY16" fmla="*/ 4438650 h 5057887"/>
                <a:gd name="connsiteX17" fmla="*/ 7856349 w 8523099"/>
                <a:gd name="connsiteY17" fmla="*/ 4448175 h 5057887"/>
                <a:gd name="connsiteX18" fmla="*/ 7884924 w 8523099"/>
                <a:gd name="connsiteY18" fmla="*/ 4467225 h 5057887"/>
                <a:gd name="connsiteX19" fmla="*/ 7903974 w 8523099"/>
                <a:gd name="connsiteY19" fmla="*/ 4495800 h 5057887"/>
                <a:gd name="connsiteX20" fmla="*/ 7942074 w 8523099"/>
                <a:gd name="connsiteY20" fmla="*/ 4486275 h 5057887"/>
                <a:gd name="connsiteX21" fmla="*/ 7903974 w 8523099"/>
                <a:gd name="connsiteY21" fmla="*/ 4429125 h 5057887"/>
                <a:gd name="connsiteX22" fmla="*/ 7865874 w 8523099"/>
                <a:gd name="connsiteY22" fmla="*/ 4257675 h 5057887"/>
                <a:gd name="connsiteX23" fmla="*/ 7837299 w 8523099"/>
                <a:gd name="connsiteY23" fmla="*/ 4248150 h 5057887"/>
                <a:gd name="connsiteX24" fmla="*/ 7875399 w 8523099"/>
                <a:gd name="connsiteY24" fmla="*/ 4210050 h 5057887"/>
                <a:gd name="connsiteX25" fmla="*/ 7865874 w 8523099"/>
                <a:gd name="connsiteY25" fmla="*/ 4152900 h 5057887"/>
                <a:gd name="connsiteX26" fmla="*/ 7875399 w 8523099"/>
                <a:gd name="connsiteY26" fmla="*/ 4114800 h 5057887"/>
                <a:gd name="connsiteX27" fmla="*/ 7894449 w 8523099"/>
                <a:gd name="connsiteY27" fmla="*/ 4086225 h 5057887"/>
                <a:gd name="connsiteX28" fmla="*/ 7903974 w 8523099"/>
                <a:gd name="connsiteY28" fmla="*/ 4057650 h 5057887"/>
                <a:gd name="connsiteX29" fmla="*/ 7894449 w 8523099"/>
                <a:gd name="connsiteY29" fmla="*/ 4010025 h 5057887"/>
                <a:gd name="connsiteX30" fmla="*/ 7865874 w 8523099"/>
                <a:gd name="connsiteY30" fmla="*/ 3990975 h 5057887"/>
                <a:gd name="connsiteX31" fmla="*/ 7856349 w 8523099"/>
                <a:gd name="connsiteY31" fmla="*/ 3962400 h 5057887"/>
                <a:gd name="connsiteX32" fmla="*/ 7865874 w 8523099"/>
                <a:gd name="connsiteY32" fmla="*/ 3924300 h 5057887"/>
                <a:gd name="connsiteX33" fmla="*/ 7913499 w 8523099"/>
                <a:gd name="connsiteY33" fmla="*/ 3876675 h 5057887"/>
                <a:gd name="connsiteX34" fmla="*/ 7932549 w 8523099"/>
                <a:gd name="connsiteY34" fmla="*/ 3819525 h 5057887"/>
                <a:gd name="connsiteX35" fmla="*/ 7942074 w 8523099"/>
                <a:gd name="connsiteY35" fmla="*/ 3790950 h 5057887"/>
                <a:gd name="connsiteX36" fmla="*/ 7970649 w 8523099"/>
                <a:gd name="connsiteY36" fmla="*/ 3771900 h 5057887"/>
                <a:gd name="connsiteX37" fmla="*/ 8027799 w 8523099"/>
                <a:gd name="connsiteY37" fmla="*/ 3752850 h 5057887"/>
                <a:gd name="connsiteX38" fmla="*/ 8056374 w 8523099"/>
                <a:gd name="connsiteY38" fmla="*/ 3695700 h 5057887"/>
                <a:gd name="connsiteX39" fmla="*/ 8027799 w 8523099"/>
                <a:gd name="connsiteY39" fmla="*/ 3676650 h 5057887"/>
                <a:gd name="connsiteX40" fmla="*/ 7970649 w 8523099"/>
                <a:gd name="connsiteY40" fmla="*/ 3705225 h 5057887"/>
                <a:gd name="connsiteX41" fmla="*/ 7961124 w 8523099"/>
                <a:gd name="connsiteY41" fmla="*/ 3733800 h 5057887"/>
                <a:gd name="connsiteX42" fmla="*/ 7942074 w 8523099"/>
                <a:gd name="connsiteY42" fmla="*/ 3762375 h 5057887"/>
                <a:gd name="connsiteX43" fmla="*/ 7903974 w 8523099"/>
                <a:gd name="connsiteY43" fmla="*/ 3848100 h 5057887"/>
                <a:gd name="connsiteX44" fmla="*/ 7875399 w 8523099"/>
                <a:gd name="connsiteY44" fmla="*/ 3857625 h 5057887"/>
                <a:gd name="connsiteX45" fmla="*/ 7942074 w 8523099"/>
                <a:gd name="connsiteY45" fmla="*/ 3762375 h 5057887"/>
                <a:gd name="connsiteX46" fmla="*/ 7980174 w 8523099"/>
                <a:gd name="connsiteY46" fmla="*/ 3705225 h 5057887"/>
                <a:gd name="connsiteX47" fmla="*/ 7989699 w 8523099"/>
                <a:gd name="connsiteY47" fmla="*/ 3657600 h 5057887"/>
                <a:gd name="connsiteX48" fmla="*/ 8046849 w 8523099"/>
                <a:gd name="connsiteY48" fmla="*/ 3648075 h 5057887"/>
                <a:gd name="connsiteX49" fmla="*/ 8065899 w 8523099"/>
                <a:gd name="connsiteY49" fmla="*/ 3619500 h 5057887"/>
                <a:gd name="connsiteX50" fmla="*/ 8084949 w 8523099"/>
                <a:gd name="connsiteY50" fmla="*/ 3562350 h 5057887"/>
                <a:gd name="connsiteX51" fmla="*/ 8094474 w 8523099"/>
                <a:gd name="connsiteY51" fmla="*/ 3514725 h 5057887"/>
                <a:gd name="connsiteX52" fmla="*/ 8123049 w 8523099"/>
                <a:gd name="connsiteY52" fmla="*/ 3495675 h 5057887"/>
                <a:gd name="connsiteX53" fmla="*/ 8151624 w 8523099"/>
                <a:gd name="connsiteY53" fmla="*/ 3505200 h 5057887"/>
                <a:gd name="connsiteX54" fmla="*/ 8151624 w 8523099"/>
                <a:gd name="connsiteY54" fmla="*/ 3448050 h 5057887"/>
                <a:gd name="connsiteX55" fmla="*/ 8123049 w 8523099"/>
                <a:gd name="connsiteY55" fmla="*/ 3438525 h 5057887"/>
                <a:gd name="connsiteX56" fmla="*/ 8084949 w 8523099"/>
                <a:gd name="connsiteY56" fmla="*/ 3448050 h 5057887"/>
                <a:gd name="connsiteX57" fmla="*/ 8018274 w 8523099"/>
                <a:gd name="connsiteY57" fmla="*/ 3438525 h 5057887"/>
                <a:gd name="connsiteX58" fmla="*/ 7989699 w 8523099"/>
                <a:gd name="connsiteY58" fmla="*/ 3419475 h 5057887"/>
                <a:gd name="connsiteX59" fmla="*/ 7942074 w 8523099"/>
                <a:gd name="connsiteY59" fmla="*/ 3362325 h 5057887"/>
                <a:gd name="connsiteX60" fmla="*/ 7942074 w 8523099"/>
                <a:gd name="connsiteY60" fmla="*/ 3162300 h 5057887"/>
                <a:gd name="connsiteX61" fmla="*/ 7999224 w 8523099"/>
                <a:gd name="connsiteY61" fmla="*/ 3143250 h 5057887"/>
                <a:gd name="connsiteX62" fmla="*/ 8008749 w 8523099"/>
                <a:gd name="connsiteY62" fmla="*/ 3114675 h 5057887"/>
                <a:gd name="connsiteX63" fmla="*/ 8018274 w 8523099"/>
                <a:gd name="connsiteY63" fmla="*/ 3067050 h 5057887"/>
                <a:gd name="connsiteX64" fmla="*/ 8056374 w 8523099"/>
                <a:gd name="connsiteY64" fmla="*/ 3009900 h 5057887"/>
                <a:gd name="connsiteX65" fmla="*/ 8065899 w 8523099"/>
                <a:gd name="connsiteY65" fmla="*/ 2981325 h 5057887"/>
                <a:gd name="connsiteX66" fmla="*/ 8075424 w 8523099"/>
                <a:gd name="connsiteY66" fmla="*/ 2895600 h 5057887"/>
                <a:gd name="connsiteX67" fmla="*/ 8094474 w 8523099"/>
                <a:gd name="connsiteY67" fmla="*/ 2867025 h 5057887"/>
                <a:gd name="connsiteX68" fmla="*/ 8132574 w 8523099"/>
                <a:gd name="connsiteY68" fmla="*/ 2800350 h 5057887"/>
                <a:gd name="connsiteX69" fmla="*/ 8142099 w 8523099"/>
                <a:gd name="connsiteY69" fmla="*/ 2771775 h 5057887"/>
                <a:gd name="connsiteX70" fmla="*/ 8151624 w 8523099"/>
                <a:gd name="connsiteY70" fmla="*/ 2667000 h 5057887"/>
                <a:gd name="connsiteX71" fmla="*/ 8180199 w 8523099"/>
                <a:gd name="connsiteY71" fmla="*/ 2647950 h 5057887"/>
                <a:gd name="connsiteX72" fmla="*/ 8208774 w 8523099"/>
                <a:gd name="connsiteY72" fmla="*/ 2590800 h 5057887"/>
                <a:gd name="connsiteX73" fmla="*/ 8180199 w 8523099"/>
                <a:gd name="connsiteY73" fmla="*/ 2533650 h 5057887"/>
                <a:gd name="connsiteX74" fmla="*/ 8170674 w 8523099"/>
                <a:gd name="connsiteY74" fmla="*/ 2505075 h 5057887"/>
                <a:gd name="connsiteX75" fmla="*/ 8199249 w 8523099"/>
                <a:gd name="connsiteY75" fmla="*/ 2476500 h 5057887"/>
                <a:gd name="connsiteX76" fmla="*/ 8218299 w 8523099"/>
                <a:gd name="connsiteY76" fmla="*/ 2505075 h 5057887"/>
                <a:gd name="connsiteX77" fmla="*/ 8246874 w 8523099"/>
                <a:gd name="connsiteY77" fmla="*/ 2524125 h 5057887"/>
                <a:gd name="connsiteX78" fmla="*/ 8284974 w 8523099"/>
                <a:gd name="connsiteY78" fmla="*/ 2466975 h 5057887"/>
                <a:gd name="connsiteX79" fmla="*/ 8294499 w 8523099"/>
                <a:gd name="connsiteY79" fmla="*/ 2428875 h 5057887"/>
                <a:gd name="connsiteX80" fmla="*/ 8275449 w 8523099"/>
                <a:gd name="connsiteY80" fmla="*/ 2486025 h 5057887"/>
                <a:gd name="connsiteX81" fmla="*/ 8256399 w 8523099"/>
                <a:gd name="connsiteY81" fmla="*/ 2552700 h 5057887"/>
                <a:gd name="connsiteX82" fmla="*/ 8237349 w 8523099"/>
                <a:gd name="connsiteY82" fmla="*/ 2609850 h 5057887"/>
                <a:gd name="connsiteX83" fmla="*/ 8246874 w 8523099"/>
                <a:gd name="connsiteY83" fmla="*/ 2667000 h 5057887"/>
                <a:gd name="connsiteX84" fmla="*/ 8227824 w 8523099"/>
                <a:gd name="connsiteY84" fmla="*/ 2762250 h 5057887"/>
                <a:gd name="connsiteX85" fmla="*/ 8265924 w 8523099"/>
                <a:gd name="connsiteY85" fmla="*/ 2828925 h 5057887"/>
                <a:gd name="connsiteX86" fmla="*/ 8284974 w 8523099"/>
                <a:gd name="connsiteY86" fmla="*/ 2857500 h 5057887"/>
                <a:gd name="connsiteX87" fmla="*/ 8342124 w 8523099"/>
                <a:gd name="connsiteY87" fmla="*/ 2895600 h 5057887"/>
                <a:gd name="connsiteX88" fmla="*/ 8361174 w 8523099"/>
                <a:gd name="connsiteY88" fmla="*/ 2867025 h 5057887"/>
                <a:gd name="connsiteX89" fmla="*/ 8342124 w 8523099"/>
                <a:gd name="connsiteY89" fmla="*/ 2809875 h 5057887"/>
                <a:gd name="connsiteX90" fmla="*/ 8351649 w 8523099"/>
                <a:gd name="connsiteY90" fmla="*/ 2781300 h 5057887"/>
                <a:gd name="connsiteX91" fmla="*/ 8370699 w 8523099"/>
                <a:gd name="connsiteY91" fmla="*/ 2714625 h 5057887"/>
                <a:gd name="connsiteX92" fmla="*/ 8389749 w 8523099"/>
                <a:gd name="connsiteY92" fmla="*/ 2686050 h 5057887"/>
                <a:gd name="connsiteX93" fmla="*/ 8380224 w 8523099"/>
                <a:gd name="connsiteY93" fmla="*/ 2628900 h 5057887"/>
                <a:gd name="connsiteX94" fmla="*/ 8370699 w 8523099"/>
                <a:gd name="connsiteY94" fmla="*/ 2600325 h 5057887"/>
                <a:gd name="connsiteX95" fmla="*/ 8361174 w 8523099"/>
                <a:gd name="connsiteY95" fmla="*/ 2562225 h 5057887"/>
                <a:gd name="connsiteX96" fmla="*/ 8389749 w 8523099"/>
                <a:gd name="connsiteY96" fmla="*/ 2505075 h 5057887"/>
                <a:gd name="connsiteX97" fmla="*/ 8418324 w 8523099"/>
                <a:gd name="connsiteY97" fmla="*/ 2486025 h 5057887"/>
                <a:gd name="connsiteX98" fmla="*/ 8465949 w 8523099"/>
                <a:gd name="connsiteY98" fmla="*/ 2400300 h 5057887"/>
                <a:gd name="connsiteX99" fmla="*/ 8494524 w 8523099"/>
                <a:gd name="connsiteY99" fmla="*/ 2295525 h 5057887"/>
                <a:gd name="connsiteX100" fmla="*/ 8523099 w 8523099"/>
                <a:gd name="connsiteY100" fmla="*/ 2238375 h 5057887"/>
                <a:gd name="connsiteX101" fmla="*/ 8494524 w 8523099"/>
                <a:gd name="connsiteY101" fmla="*/ 2219325 h 5057887"/>
                <a:gd name="connsiteX102" fmla="*/ 8504049 w 8523099"/>
                <a:gd name="connsiteY102" fmla="*/ 2162175 h 5057887"/>
                <a:gd name="connsiteX103" fmla="*/ 8494524 w 8523099"/>
                <a:gd name="connsiteY103" fmla="*/ 2028825 h 5057887"/>
                <a:gd name="connsiteX104" fmla="*/ 8437374 w 8523099"/>
                <a:gd name="connsiteY104" fmla="*/ 2009775 h 5057887"/>
                <a:gd name="connsiteX105" fmla="*/ 8380224 w 8523099"/>
                <a:gd name="connsiteY105" fmla="*/ 2019300 h 5057887"/>
                <a:gd name="connsiteX106" fmla="*/ 8370699 w 8523099"/>
                <a:gd name="connsiteY106" fmla="*/ 1981200 h 5057887"/>
                <a:gd name="connsiteX107" fmla="*/ 8342124 w 8523099"/>
                <a:gd name="connsiteY107" fmla="*/ 1990725 h 5057887"/>
                <a:gd name="connsiteX108" fmla="*/ 8361174 w 8523099"/>
                <a:gd name="connsiteY108" fmla="*/ 2076450 h 5057887"/>
                <a:gd name="connsiteX109" fmla="*/ 8399274 w 8523099"/>
                <a:gd name="connsiteY109" fmla="*/ 2133600 h 5057887"/>
                <a:gd name="connsiteX110" fmla="*/ 8408799 w 8523099"/>
                <a:gd name="connsiteY110" fmla="*/ 2219325 h 5057887"/>
                <a:gd name="connsiteX111" fmla="*/ 8427849 w 8523099"/>
                <a:gd name="connsiteY111" fmla="*/ 2247900 h 5057887"/>
                <a:gd name="connsiteX112" fmla="*/ 8399274 w 8523099"/>
                <a:gd name="connsiteY112" fmla="*/ 2257425 h 5057887"/>
                <a:gd name="connsiteX113" fmla="*/ 8380224 w 8523099"/>
                <a:gd name="connsiteY113" fmla="*/ 2286000 h 5057887"/>
                <a:gd name="connsiteX114" fmla="*/ 8370699 w 8523099"/>
                <a:gd name="connsiteY114" fmla="*/ 2333625 h 5057887"/>
                <a:gd name="connsiteX115" fmla="*/ 8342124 w 8523099"/>
                <a:gd name="connsiteY115" fmla="*/ 2343150 h 5057887"/>
                <a:gd name="connsiteX116" fmla="*/ 8284974 w 8523099"/>
                <a:gd name="connsiteY116" fmla="*/ 2390775 h 5057887"/>
                <a:gd name="connsiteX117" fmla="*/ 8199249 w 8523099"/>
                <a:gd name="connsiteY117" fmla="*/ 2381250 h 5057887"/>
                <a:gd name="connsiteX118" fmla="*/ 8189724 w 8523099"/>
                <a:gd name="connsiteY118" fmla="*/ 2409825 h 5057887"/>
                <a:gd name="connsiteX119" fmla="*/ 8142099 w 8523099"/>
                <a:gd name="connsiteY119" fmla="*/ 2400300 h 5057887"/>
                <a:gd name="connsiteX120" fmla="*/ 8084949 w 8523099"/>
                <a:gd name="connsiteY120" fmla="*/ 2381250 h 5057887"/>
                <a:gd name="connsiteX121" fmla="*/ 8046849 w 8523099"/>
                <a:gd name="connsiteY121" fmla="*/ 2324100 h 5057887"/>
                <a:gd name="connsiteX122" fmla="*/ 8027799 w 8523099"/>
                <a:gd name="connsiteY122" fmla="*/ 2295525 h 5057887"/>
                <a:gd name="connsiteX123" fmla="*/ 7999224 w 8523099"/>
                <a:gd name="connsiteY123" fmla="*/ 2286000 h 5057887"/>
                <a:gd name="connsiteX124" fmla="*/ 7989699 w 8523099"/>
                <a:gd name="connsiteY124" fmla="*/ 2257425 h 5057887"/>
                <a:gd name="connsiteX125" fmla="*/ 7980174 w 8523099"/>
                <a:gd name="connsiteY125" fmla="*/ 2200275 h 5057887"/>
                <a:gd name="connsiteX126" fmla="*/ 7970649 w 8523099"/>
                <a:gd name="connsiteY126" fmla="*/ 2228850 h 5057887"/>
                <a:gd name="connsiteX127" fmla="*/ 7961124 w 8523099"/>
                <a:gd name="connsiteY127" fmla="*/ 2266950 h 5057887"/>
                <a:gd name="connsiteX128" fmla="*/ 7903974 w 8523099"/>
                <a:gd name="connsiteY128" fmla="*/ 2295525 h 5057887"/>
                <a:gd name="connsiteX129" fmla="*/ 7837299 w 8523099"/>
                <a:gd name="connsiteY129" fmla="*/ 2286000 h 5057887"/>
                <a:gd name="connsiteX130" fmla="*/ 7903974 w 8523099"/>
                <a:gd name="connsiteY130" fmla="*/ 2247900 h 5057887"/>
                <a:gd name="connsiteX131" fmla="*/ 7951599 w 8523099"/>
                <a:gd name="connsiteY131" fmla="*/ 2162175 h 5057887"/>
                <a:gd name="connsiteX132" fmla="*/ 7942074 w 8523099"/>
                <a:gd name="connsiteY132" fmla="*/ 2105025 h 5057887"/>
                <a:gd name="connsiteX133" fmla="*/ 7856349 w 8523099"/>
                <a:gd name="connsiteY133" fmla="*/ 2076450 h 5057887"/>
                <a:gd name="connsiteX134" fmla="*/ 7827774 w 8523099"/>
                <a:gd name="connsiteY134" fmla="*/ 2066925 h 5057887"/>
                <a:gd name="connsiteX135" fmla="*/ 7742049 w 8523099"/>
                <a:gd name="connsiteY135" fmla="*/ 2114550 h 5057887"/>
                <a:gd name="connsiteX136" fmla="*/ 7732524 w 8523099"/>
                <a:gd name="connsiteY136" fmla="*/ 2143125 h 5057887"/>
                <a:gd name="connsiteX137" fmla="*/ 7722999 w 8523099"/>
                <a:gd name="connsiteY137" fmla="*/ 2200275 h 5057887"/>
                <a:gd name="connsiteX138" fmla="*/ 7665849 w 8523099"/>
                <a:gd name="connsiteY138" fmla="*/ 2247900 h 5057887"/>
                <a:gd name="connsiteX139" fmla="*/ 7637274 w 8523099"/>
                <a:gd name="connsiteY139" fmla="*/ 2305050 h 5057887"/>
                <a:gd name="connsiteX140" fmla="*/ 7618224 w 8523099"/>
                <a:gd name="connsiteY140" fmla="*/ 2362200 h 5057887"/>
                <a:gd name="connsiteX141" fmla="*/ 7589649 w 8523099"/>
                <a:gd name="connsiteY141" fmla="*/ 2447925 h 5057887"/>
                <a:gd name="connsiteX142" fmla="*/ 7570599 w 8523099"/>
                <a:gd name="connsiteY142" fmla="*/ 2505075 h 5057887"/>
                <a:gd name="connsiteX143" fmla="*/ 7561074 w 8523099"/>
                <a:gd name="connsiteY143" fmla="*/ 2533650 h 5057887"/>
                <a:gd name="connsiteX144" fmla="*/ 7561074 w 8523099"/>
                <a:gd name="connsiteY144" fmla="*/ 2733675 h 5057887"/>
                <a:gd name="connsiteX145" fmla="*/ 7551549 w 8523099"/>
                <a:gd name="connsiteY145" fmla="*/ 2705100 h 5057887"/>
                <a:gd name="connsiteX146" fmla="*/ 7542024 w 8523099"/>
                <a:gd name="connsiteY146" fmla="*/ 2457450 h 5057887"/>
                <a:gd name="connsiteX147" fmla="*/ 7532499 w 8523099"/>
                <a:gd name="connsiteY147" fmla="*/ 2428875 h 5057887"/>
                <a:gd name="connsiteX148" fmla="*/ 7542024 w 8523099"/>
                <a:gd name="connsiteY148" fmla="*/ 2333625 h 5057887"/>
                <a:gd name="connsiteX149" fmla="*/ 7551549 w 8523099"/>
                <a:gd name="connsiteY149" fmla="*/ 2305050 h 5057887"/>
                <a:gd name="connsiteX150" fmla="*/ 7580124 w 8523099"/>
                <a:gd name="connsiteY150" fmla="*/ 2295525 h 5057887"/>
                <a:gd name="connsiteX151" fmla="*/ 7580124 w 8523099"/>
                <a:gd name="connsiteY151" fmla="*/ 2238375 h 5057887"/>
                <a:gd name="connsiteX152" fmla="*/ 7589649 w 8523099"/>
                <a:gd name="connsiteY152" fmla="*/ 2181225 h 5057887"/>
                <a:gd name="connsiteX153" fmla="*/ 7580124 w 8523099"/>
                <a:gd name="connsiteY153" fmla="*/ 2000250 h 5057887"/>
                <a:gd name="connsiteX154" fmla="*/ 7627749 w 8523099"/>
                <a:gd name="connsiteY154" fmla="*/ 1943100 h 5057887"/>
                <a:gd name="connsiteX155" fmla="*/ 7656324 w 8523099"/>
                <a:gd name="connsiteY155" fmla="*/ 1885950 h 5057887"/>
                <a:gd name="connsiteX156" fmla="*/ 7665849 w 8523099"/>
                <a:gd name="connsiteY156" fmla="*/ 1857375 h 5057887"/>
                <a:gd name="connsiteX157" fmla="*/ 7694424 w 8523099"/>
                <a:gd name="connsiteY157" fmla="*/ 1828800 h 5057887"/>
                <a:gd name="connsiteX158" fmla="*/ 7713474 w 8523099"/>
                <a:gd name="connsiteY158" fmla="*/ 1800225 h 5057887"/>
                <a:gd name="connsiteX159" fmla="*/ 7770624 w 8523099"/>
                <a:gd name="connsiteY159" fmla="*/ 1762125 h 5057887"/>
                <a:gd name="connsiteX160" fmla="*/ 7799199 w 8523099"/>
                <a:gd name="connsiteY160" fmla="*/ 1743075 h 5057887"/>
                <a:gd name="connsiteX161" fmla="*/ 7827774 w 8523099"/>
                <a:gd name="connsiteY161" fmla="*/ 1685925 h 5057887"/>
                <a:gd name="connsiteX162" fmla="*/ 7856349 w 8523099"/>
                <a:gd name="connsiteY162" fmla="*/ 1657350 h 5057887"/>
                <a:gd name="connsiteX163" fmla="*/ 7913499 w 8523099"/>
                <a:gd name="connsiteY163" fmla="*/ 1638300 h 5057887"/>
                <a:gd name="connsiteX164" fmla="*/ 7942074 w 8523099"/>
                <a:gd name="connsiteY164" fmla="*/ 1619250 h 5057887"/>
                <a:gd name="connsiteX165" fmla="*/ 8008749 w 8523099"/>
                <a:gd name="connsiteY165" fmla="*/ 1543050 h 5057887"/>
                <a:gd name="connsiteX166" fmla="*/ 8018274 w 8523099"/>
                <a:gd name="connsiteY166" fmla="*/ 1514475 h 5057887"/>
                <a:gd name="connsiteX167" fmla="*/ 8037324 w 8523099"/>
                <a:gd name="connsiteY167" fmla="*/ 1485900 h 5057887"/>
                <a:gd name="connsiteX168" fmla="*/ 8027799 w 8523099"/>
                <a:gd name="connsiteY168" fmla="*/ 1400175 h 5057887"/>
                <a:gd name="connsiteX169" fmla="*/ 8008749 w 8523099"/>
                <a:gd name="connsiteY169" fmla="*/ 1257300 h 5057887"/>
                <a:gd name="connsiteX170" fmla="*/ 8018274 w 8523099"/>
                <a:gd name="connsiteY170" fmla="*/ 1152525 h 5057887"/>
                <a:gd name="connsiteX171" fmla="*/ 8037324 w 8523099"/>
                <a:gd name="connsiteY171" fmla="*/ 1095375 h 5057887"/>
                <a:gd name="connsiteX172" fmla="*/ 8046849 w 8523099"/>
                <a:gd name="connsiteY172" fmla="*/ 1066800 h 5057887"/>
                <a:gd name="connsiteX173" fmla="*/ 8037324 w 8523099"/>
                <a:gd name="connsiteY173" fmla="*/ 1038225 h 5057887"/>
                <a:gd name="connsiteX174" fmla="*/ 8008749 w 8523099"/>
                <a:gd name="connsiteY174" fmla="*/ 1019175 h 5057887"/>
                <a:gd name="connsiteX175" fmla="*/ 7989699 w 8523099"/>
                <a:gd name="connsiteY175" fmla="*/ 962025 h 5057887"/>
                <a:gd name="connsiteX176" fmla="*/ 7961124 w 8523099"/>
                <a:gd name="connsiteY176" fmla="*/ 942975 h 5057887"/>
                <a:gd name="connsiteX177" fmla="*/ 7903974 w 8523099"/>
                <a:gd name="connsiteY177" fmla="*/ 923925 h 5057887"/>
                <a:gd name="connsiteX178" fmla="*/ 7894449 w 8523099"/>
                <a:gd name="connsiteY178" fmla="*/ 895350 h 5057887"/>
                <a:gd name="connsiteX179" fmla="*/ 7875399 w 8523099"/>
                <a:gd name="connsiteY179" fmla="*/ 866775 h 5057887"/>
                <a:gd name="connsiteX180" fmla="*/ 7818249 w 8523099"/>
                <a:gd name="connsiteY180" fmla="*/ 838200 h 5057887"/>
                <a:gd name="connsiteX181" fmla="*/ 7694424 w 8523099"/>
                <a:gd name="connsiteY181" fmla="*/ 866775 h 5057887"/>
                <a:gd name="connsiteX182" fmla="*/ 7665849 w 8523099"/>
                <a:gd name="connsiteY182" fmla="*/ 876300 h 5057887"/>
                <a:gd name="connsiteX183" fmla="*/ 7637274 w 8523099"/>
                <a:gd name="connsiteY183" fmla="*/ 866775 h 5057887"/>
                <a:gd name="connsiteX184" fmla="*/ 7656324 w 8523099"/>
                <a:gd name="connsiteY184" fmla="*/ 838200 h 5057887"/>
                <a:gd name="connsiteX185" fmla="*/ 7551549 w 8523099"/>
                <a:gd name="connsiteY185" fmla="*/ 828675 h 5057887"/>
                <a:gd name="connsiteX186" fmla="*/ 7446774 w 8523099"/>
                <a:gd name="connsiteY186" fmla="*/ 838200 h 5057887"/>
                <a:gd name="connsiteX187" fmla="*/ 7418199 w 8523099"/>
                <a:gd name="connsiteY187" fmla="*/ 857250 h 5057887"/>
                <a:gd name="connsiteX188" fmla="*/ 7361049 w 8523099"/>
                <a:gd name="connsiteY188" fmla="*/ 876300 h 5057887"/>
                <a:gd name="connsiteX189" fmla="*/ 7332474 w 8523099"/>
                <a:gd name="connsiteY189" fmla="*/ 885825 h 5057887"/>
                <a:gd name="connsiteX190" fmla="*/ 7208649 w 8523099"/>
                <a:gd name="connsiteY190" fmla="*/ 876300 h 5057887"/>
                <a:gd name="connsiteX191" fmla="*/ 7199124 w 8523099"/>
                <a:gd name="connsiteY191" fmla="*/ 847725 h 5057887"/>
                <a:gd name="connsiteX192" fmla="*/ 7170549 w 8523099"/>
                <a:gd name="connsiteY192" fmla="*/ 838200 h 5057887"/>
                <a:gd name="connsiteX193" fmla="*/ 7075299 w 8523099"/>
                <a:gd name="connsiteY193" fmla="*/ 800100 h 5057887"/>
                <a:gd name="connsiteX194" fmla="*/ 7046724 w 8523099"/>
                <a:gd name="connsiteY194" fmla="*/ 790575 h 5057887"/>
                <a:gd name="connsiteX195" fmla="*/ 7018149 w 8523099"/>
                <a:gd name="connsiteY195" fmla="*/ 781050 h 5057887"/>
                <a:gd name="connsiteX196" fmla="*/ 6960999 w 8523099"/>
                <a:gd name="connsiteY196" fmla="*/ 771525 h 5057887"/>
                <a:gd name="connsiteX197" fmla="*/ 6884799 w 8523099"/>
                <a:gd name="connsiteY197" fmla="*/ 752475 h 5057887"/>
                <a:gd name="connsiteX198" fmla="*/ 6799074 w 8523099"/>
                <a:gd name="connsiteY198" fmla="*/ 733425 h 5057887"/>
                <a:gd name="connsiteX199" fmla="*/ 6770499 w 8523099"/>
                <a:gd name="connsiteY199" fmla="*/ 723900 h 5057887"/>
                <a:gd name="connsiteX200" fmla="*/ 6722874 w 8523099"/>
                <a:gd name="connsiteY200" fmla="*/ 714375 h 5057887"/>
                <a:gd name="connsiteX201" fmla="*/ 6684774 w 8523099"/>
                <a:gd name="connsiteY201" fmla="*/ 704850 h 5057887"/>
                <a:gd name="connsiteX202" fmla="*/ 6656199 w 8523099"/>
                <a:gd name="connsiteY202" fmla="*/ 685800 h 5057887"/>
                <a:gd name="connsiteX203" fmla="*/ 6637149 w 8523099"/>
                <a:gd name="connsiteY203" fmla="*/ 657225 h 5057887"/>
                <a:gd name="connsiteX204" fmla="*/ 6599049 w 8523099"/>
                <a:gd name="connsiteY204" fmla="*/ 647700 h 5057887"/>
                <a:gd name="connsiteX205" fmla="*/ 6494274 w 8523099"/>
                <a:gd name="connsiteY205" fmla="*/ 628650 h 5057887"/>
                <a:gd name="connsiteX206" fmla="*/ 6465699 w 8523099"/>
                <a:gd name="connsiteY206" fmla="*/ 609600 h 5057887"/>
                <a:gd name="connsiteX207" fmla="*/ 6370449 w 8523099"/>
                <a:gd name="connsiteY207" fmla="*/ 609600 h 5057887"/>
                <a:gd name="connsiteX208" fmla="*/ 6427599 w 8523099"/>
                <a:gd name="connsiteY208" fmla="*/ 685800 h 5057887"/>
                <a:gd name="connsiteX209" fmla="*/ 6456174 w 8523099"/>
                <a:gd name="connsiteY209" fmla="*/ 781050 h 5057887"/>
                <a:gd name="connsiteX210" fmla="*/ 6465699 w 8523099"/>
                <a:gd name="connsiteY210" fmla="*/ 809625 h 5057887"/>
                <a:gd name="connsiteX211" fmla="*/ 6494274 w 8523099"/>
                <a:gd name="connsiteY211" fmla="*/ 819150 h 5057887"/>
                <a:gd name="connsiteX212" fmla="*/ 6484749 w 8523099"/>
                <a:gd name="connsiteY212" fmla="*/ 876300 h 5057887"/>
                <a:gd name="connsiteX213" fmla="*/ 6503799 w 8523099"/>
                <a:gd name="connsiteY213" fmla="*/ 990600 h 5057887"/>
                <a:gd name="connsiteX214" fmla="*/ 6475224 w 8523099"/>
                <a:gd name="connsiteY214" fmla="*/ 1009650 h 5057887"/>
                <a:gd name="connsiteX215" fmla="*/ 6465699 w 8523099"/>
                <a:gd name="connsiteY215" fmla="*/ 1057275 h 5057887"/>
                <a:gd name="connsiteX216" fmla="*/ 6379974 w 8523099"/>
                <a:gd name="connsiteY216" fmla="*/ 1047750 h 5057887"/>
                <a:gd name="connsiteX217" fmla="*/ 6322824 w 8523099"/>
                <a:gd name="connsiteY217" fmla="*/ 1028700 h 5057887"/>
                <a:gd name="connsiteX218" fmla="*/ 6256149 w 8523099"/>
                <a:gd name="connsiteY218" fmla="*/ 1000125 h 5057887"/>
                <a:gd name="connsiteX219" fmla="*/ 6179949 w 8523099"/>
                <a:gd name="connsiteY219" fmla="*/ 981075 h 5057887"/>
                <a:gd name="connsiteX220" fmla="*/ 6132324 w 8523099"/>
                <a:gd name="connsiteY220" fmla="*/ 914400 h 5057887"/>
                <a:gd name="connsiteX221" fmla="*/ 6103749 w 8523099"/>
                <a:gd name="connsiteY221" fmla="*/ 847725 h 5057887"/>
                <a:gd name="connsiteX222" fmla="*/ 6084699 w 8523099"/>
                <a:gd name="connsiteY222" fmla="*/ 819150 h 5057887"/>
                <a:gd name="connsiteX223" fmla="*/ 6075174 w 8523099"/>
                <a:gd name="connsiteY223" fmla="*/ 790575 h 5057887"/>
                <a:gd name="connsiteX224" fmla="*/ 6046599 w 8523099"/>
                <a:gd name="connsiteY224" fmla="*/ 771525 h 5057887"/>
                <a:gd name="connsiteX225" fmla="*/ 6027549 w 8523099"/>
                <a:gd name="connsiteY225" fmla="*/ 828675 h 5057887"/>
                <a:gd name="connsiteX226" fmla="*/ 5932299 w 8523099"/>
                <a:gd name="connsiteY226" fmla="*/ 847725 h 5057887"/>
                <a:gd name="connsiteX227" fmla="*/ 5856099 w 8523099"/>
                <a:gd name="connsiteY227" fmla="*/ 838200 h 5057887"/>
                <a:gd name="connsiteX228" fmla="*/ 5817999 w 8523099"/>
                <a:gd name="connsiteY228" fmla="*/ 819150 h 5057887"/>
                <a:gd name="connsiteX229" fmla="*/ 5789424 w 8523099"/>
                <a:gd name="connsiteY229" fmla="*/ 809625 h 5057887"/>
                <a:gd name="connsiteX230" fmla="*/ 5541774 w 8523099"/>
                <a:gd name="connsiteY230" fmla="*/ 819150 h 5057887"/>
                <a:gd name="connsiteX231" fmla="*/ 5484624 w 8523099"/>
                <a:gd name="connsiteY231" fmla="*/ 838200 h 5057887"/>
                <a:gd name="connsiteX232" fmla="*/ 5513199 w 8523099"/>
                <a:gd name="connsiteY232" fmla="*/ 847725 h 5057887"/>
                <a:gd name="connsiteX233" fmla="*/ 5551299 w 8523099"/>
                <a:gd name="connsiteY233" fmla="*/ 857250 h 5057887"/>
                <a:gd name="connsiteX234" fmla="*/ 5503674 w 8523099"/>
                <a:gd name="connsiteY234" fmla="*/ 895350 h 5057887"/>
                <a:gd name="connsiteX235" fmla="*/ 5475099 w 8523099"/>
                <a:gd name="connsiteY235" fmla="*/ 923925 h 5057887"/>
                <a:gd name="connsiteX236" fmla="*/ 5417949 w 8523099"/>
                <a:gd name="connsiteY236" fmla="*/ 942975 h 5057887"/>
                <a:gd name="connsiteX237" fmla="*/ 5360799 w 8523099"/>
                <a:gd name="connsiteY237" fmla="*/ 962025 h 5057887"/>
                <a:gd name="connsiteX238" fmla="*/ 5332224 w 8523099"/>
                <a:gd name="connsiteY238" fmla="*/ 971550 h 5057887"/>
                <a:gd name="connsiteX239" fmla="*/ 5303649 w 8523099"/>
                <a:gd name="connsiteY239" fmla="*/ 981075 h 5057887"/>
                <a:gd name="connsiteX240" fmla="*/ 5284599 w 8523099"/>
                <a:gd name="connsiteY240" fmla="*/ 1009650 h 5057887"/>
                <a:gd name="connsiteX241" fmla="*/ 5322699 w 8523099"/>
                <a:gd name="connsiteY241" fmla="*/ 1104900 h 5057887"/>
                <a:gd name="connsiteX242" fmla="*/ 5351274 w 8523099"/>
                <a:gd name="connsiteY242" fmla="*/ 1114425 h 5057887"/>
                <a:gd name="connsiteX243" fmla="*/ 5417949 w 8523099"/>
                <a:gd name="connsiteY243" fmla="*/ 1190625 h 5057887"/>
                <a:gd name="connsiteX244" fmla="*/ 5427474 w 8523099"/>
                <a:gd name="connsiteY244" fmla="*/ 1219200 h 5057887"/>
                <a:gd name="connsiteX245" fmla="*/ 5446524 w 8523099"/>
                <a:gd name="connsiteY245" fmla="*/ 1247775 h 5057887"/>
                <a:gd name="connsiteX246" fmla="*/ 5427474 w 8523099"/>
                <a:gd name="connsiteY246" fmla="*/ 1323975 h 5057887"/>
                <a:gd name="connsiteX247" fmla="*/ 5456049 w 8523099"/>
                <a:gd name="connsiteY247" fmla="*/ 1304925 h 5057887"/>
                <a:gd name="connsiteX248" fmla="*/ 5522724 w 8523099"/>
                <a:gd name="connsiteY248" fmla="*/ 1285875 h 5057887"/>
                <a:gd name="connsiteX249" fmla="*/ 5532249 w 8523099"/>
                <a:gd name="connsiteY249" fmla="*/ 1314450 h 5057887"/>
                <a:gd name="connsiteX250" fmla="*/ 5551299 w 8523099"/>
                <a:gd name="connsiteY250" fmla="*/ 1343025 h 5057887"/>
                <a:gd name="connsiteX251" fmla="*/ 5589399 w 8523099"/>
                <a:gd name="connsiteY251" fmla="*/ 1419225 h 5057887"/>
                <a:gd name="connsiteX252" fmla="*/ 5608449 w 8523099"/>
                <a:gd name="connsiteY252" fmla="*/ 1447800 h 5057887"/>
                <a:gd name="connsiteX253" fmla="*/ 5608449 w 8523099"/>
                <a:gd name="connsiteY253" fmla="*/ 1590675 h 5057887"/>
                <a:gd name="connsiteX254" fmla="*/ 5589399 w 8523099"/>
                <a:gd name="connsiteY254" fmla="*/ 1619250 h 5057887"/>
                <a:gd name="connsiteX255" fmla="*/ 5646549 w 8523099"/>
                <a:gd name="connsiteY255" fmla="*/ 1638300 h 5057887"/>
                <a:gd name="connsiteX256" fmla="*/ 5732274 w 8523099"/>
                <a:gd name="connsiteY256" fmla="*/ 1676400 h 5057887"/>
                <a:gd name="connsiteX257" fmla="*/ 5884674 w 8523099"/>
                <a:gd name="connsiteY257" fmla="*/ 1685925 h 5057887"/>
                <a:gd name="connsiteX258" fmla="*/ 5932299 w 8523099"/>
                <a:gd name="connsiteY258" fmla="*/ 1733550 h 5057887"/>
                <a:gd name="connsiteX259" fmla="*/ 5989449 w 8523099"/>
                <a:gd name="connsiteY259" fmla="*/ 1781175 h 5057887"/>
                <a:gd name="connsiteX260" fmla="*/ 6018024 w 8523099"/>
                <a:gd name="connsiteY260" fmla="*/ 1809750 h 5057887"/>
                <a:gd name="connsiteX261" fmla="*/ 6037074 w 8523099"/>
                <a:gd name="connsiteY261" fmla="*/ 1895475 h 5057887"/>
                <a:gd name="connsiteX262" fmla="*/ 6056124 w 8523099"/>
                <a:gd name="connsiteY262" fmla="*/ 1924050 h 5057887"/>
                <a:gd name="connsiteX263" fmla="*/ 6065649 w 8523099"/>
                <a:gd name="connsiteY263" fmla="*/ 1952625 h 5057887"/>
                <a:gd name="connsiteX264" fmla="*/ 6056124 w 8523099"/>
                <a:gd name="connsiteY264" fmla="*/ 1990725 h 5057887"/>
                <a:gd name="connsiteX265" fmla="*/ 6008499 w 8523099"/>
                <a:gd name="connsiteY265" fmla="*/ 2076450 h 5057887"/>
                <a:gd name="connsiteX266" fmla="*/ 6008499 w 8523099"/>
                <a:gd name="connsiteY266" fmla="*/ 2219325 h 5057887"/>
                <a:gd name="connsiteX267" fmla="*/ 5951349 w 8523099"/>
                <a:gd name="connsiteY267" fmla="*/ 2247900 h 5057887"/>
                <a:gd name="connsiteX268" fmla="*/ 5941824 w 8523099"/>
                <a:gd name="connsiteY268" fmla="*/ 2314575 h 5057887"/>
                <a:gd name="connsiteX269" fmla="*/ 5998974 w 8523099"/>
                <a:gd name="connsiteY269" fmla="*/ 2371725 h 5057887"/>
                <a:gd name="connsiteX270" fmla="*/ 6027549 w 8523099"/>
                <a:gd name="connsiteY270" fmla="*/ 2400300 h 5057887"/>
                <a:gd name="connsiteX271" fmla="*/ 6084699 w 8523099"/>
                <a:gd name="connsiteY271" fmla="*/ 2438400 h 5057887"/>
                <a:gd name="connsiteX272" fmla="*/ 6141849 w 8523099"/>
                <a:gd name="connsiteY272" fmla="*/ 2495550 h 5057887"/>
                <a:gd name="connsiteX273" fmla="*/ 6160899 w 8523099"/>
                <a:gd name="connsiteY273" fmla="*/ 2524125 h 5057887"/>
                <a:gd name="connsiteX274" fmla="*/ 6208524 w 8523099"/>
                <a:gd name="connsiteY274" fmla="*/ 2581275 h 5057887"/>
                <a:gd name="connsiteX275" fmla="*/ 6218049 w 8523099"/>
                <a:gd name="connsiteY275" fmla="*/ 2609850 h 5057887"/>
                <a:gd name="connsiteX276" fmla="*/ 6227574 w 8523099"/>
                <a:gd name="connsiteY276" fmla="*/ 2647950 h 5057887"/>
                <a:gd name="connsiteX277" fmla="*/ 6256149 w 8523099"/>
                <a:gd name="connsiteY277" fmla="*/ 2676525 h 5057887"/>
                <a:gd name="connsiteX278" fmla="*/ 6294249 w 8523099"/>
                <a:gd name="connsiteY278" fmla="*/ 2686050 h 5057887"/>
                <a:gd name="connsiteX279" fmla="*/ 6303774 w 8523099"/>
                <a:gd name="connsiteY279" fmla="*/ 2819400 h 5057887"/>
                <a:gd name="connsiteX280" fmla="*/ 6275199 w 8523099"/>
                <a:gd name="connsiteY280" fmla="*/ 2828925 h 5057887"/>
                <a:gd name="connsiteX281" fmla="*/ 6113274 w 8523099"/>
                <a:gd name="connsiteY281" fmla="*/ 2809875 h 5057887"/>
                <a:gd name="connsiteX282" fmla="*/ 6084699 w 8523099"/>
                <a:gd name="connsiteY282" fmla="*/ 2800350 h 5057887"/>
                <a:gd name="connsiteX283" fmla="*/ 5989449 w 8523099"/>
                <a:gd name="connsiteY283" fmla="*/ 2752725 h 5057887"/>
                <a:gd name="connsiteX284" fmla="*/ 5932299 w 8523099"/>
                <a:gd name="connsiteY284" fmla="*/ 2733675 h 5057887"/>
                <a:gd name="connsiteX285" fmla="*/ 5894199 w 8523099"/>
                <a:gd name="connsiteY285" fmla="*/ 2705100 h 5057887"/>
                <a:gd name="connsiteX286" fmla="*/ 5865624 w 8523099"/>
                <a:gd name="connsiteY286" fmla="*/ 2695575 h 5057887"/>
                <a:gd name="connsiteX287" fmla="*/ 5856099 w 8523099"/>
                <a:gd name="connsiteY287" fmla="*/ 2667000 h 5057887"/>
                <a:gd name="connsiteX288" fmla="*/ 5827524 w 8523099"/>
                <a:gd name="connsiteY288" fmla="*/ 2647950 h 5057887"/>
                <a:gd name="connsiteX289" fmla="*/ 5808474 w 8523099"/>
                <a:gd name="connsiteY289" fmla="*/ 2619375 h 5057887"/>
                <a:gd name="connsiteX290" fmla="*/ 5798949 w 8523099"/>
                <a:gd name="connsiteY290" fmla="*/ 2571750 h 5057887"/>
                <a:gd name="connsiteX291" fmla="*/ 5770374 w 8523099"/>
                <a:gd name="connsiteY291" fmla="*/ 2552700 h 5057887"/>
                <a:gd name="connsiteX292" fmla="*/ 5722749 w 8523099"/>
                <a:gd name="connsiteY292" fmla="*/ 2495550 h 5057887"/>
                <a:gd name="connsiteX293" fmla="*/ 5713224 w 8523099"/>
                <a:gd name="connsiteY293" fmla="*/ 2428875 h 5057887"/>
                <a:gd name="connsiteX294" fmla="*/ 5694174 w 8523099"/>
                <a:gd name="connsiteY294" fmla="*/ 2400300 h 5057887"/>
                <a:gd name="connsiteX295" fmla="*/ 5684649 w 8523099"/>
                <a:gd name="connsiteY295" fmla="*/ 2371725 h 5057887"/>
                <a:gd name="connsiteX296" fmla="*/ 5494149 w 8523099"/>
                <a:gd name="connsiteY296" fmla="*/ 2409825 h 5057887"/>
                <a:gd name="connsiteX297" fmla="*/ 5465574 w 8523099"/>
                <a:gd name="connsiteY297" fmla="*/ 2428875 h 5057887"/>
                <a:gd name="connsiteX298" fmla="*/ 5446524 w 8523099"/>
                <a:gd name="connsiteY298" fmla="*/ 2457450 h 5057887"/>
                <a:gd name="connsiteX299" fmla="*/ 5227449 w 8523099"/>
                <a:gd name="connsiteY299" fmla="*/ 2486025 h 5057887"/>
                <a:gd name="connsiteX300" fmla="*/ 5103624 w 8523099"/>
                <a:gd name="connsiteY300" fmla="*/ 2476500 h 5057887"/>
                <a:gd name="connsiteX301" fmla="*/ 5075049 w 8523099"/>
                <a:gd name="connsiteY301" fmla="*/ 2457450 h 5057887"/>
                <a:gd name="connsiteX302" fmla="*/ 5046474 w 8523099"/>
                <a:gd name="connsiteY302" fmla="*/ 2447925 h 5057887"/>
                <a:gd name="connsiteX303" fmla="*/ 4989324 w 8523099"/>
                <a:gd name="connsiteY303" fmla="*/ 2419350 h 5057887"/>
                <a:gd name="connsiteX304" fmla="*/ 4836924 w 8523099"/>
                <a:gd name="connsiteY304" fmla="*/ 2428875 h 5057887"/>
                <a:gd name="connsiteX305" fmla="*/ 4808349 w 8523099"/>
                <a:gd name="connsiteY305" fmla="*/ 2447925 h 5057887"/>
                <a:gd name="connsiteX306" fmla="*/ 4732149 w 8523099"/>
                <a:gd name="connsiteY306" fmla="*/ 2428875 h 5057887"/>
                <a:gd name="connsiteX307" fmla="*/ 4703574 w 8523099"/>
                <a:gd name="connsiteY307" fmla="*/ 2457450 h 5057887"/>
                <a:gd name="connsiteX308" fmla="*/ 4674999 w 8523099"/>
                <a:gd name="connsiteY308" fmla="*/ 2466975 h 5057887"/>
                <a:gd name="connsiteX309" fmla="*/ 4646424 w 8523099"/>
                <a:gd name="connsiteY309" fmla="*/ 2486025 h 5057887"/>
                <a:gd name="connsiteX310" fmla="*/ 4560699 w 8523099"/>
                <a:gd name="connsiteY310" fmla="*/ 2524125 h 5057887"/>
                <a:gd name="connsiteX311" fmla="*/ 4570224 w 8523099"/>
                <a:gd name="connsiteY311" fmla="*/ 2495550 h 5057887"/>
                <a:gd name="connsiteX312" fmla="*/ 4560699 w 8523099"/>
                <a:gd name="connsiteY312" fmla="*/ 2447925 h 5057887"/>
                <a:gd name="connsiteX313" fmla="*/ 4503549 w 8523099"/>
                <a:gd name="connsiteY313" fmla="*/ 2400300 h 5057887"/>
                <a:gd name="connsiteX314" fmla="*/ 4484499 w 8523099"/>
                <a:gd name="connsiteY314" fmla="*/ 2371725 h 5057887"/>
                <a:gd name="connsiteX315" fmla="*/ 4427349 w 8523099"/>
                <a:gd name="connsiteY315" fmla="*/ 2333625 h 5057887"/>
                <a:gd name="connsiteX316" fmla="*/ 4408299 w 8523099"/>
                <a:gd name="connsiteY316" fmla="*/ 2305050 h 5057887"/>
                <a:gd name="connsiteX317" fmla="*/ 4293999 w 8523099"/>
                <a:gd name="connsiteY317" fmla="*/ 2266950 h 5057887"/>
                <a:gd name="connsiteX318" fmla="*/ 4246374 w 8523099"/>
                <a:gd name="connsiteY318" fmla="*/ 2190750 h 5057887"/>
                <a:gd name="connsiteX319" fmla="*/ 4198749 w 8523099"/>
                <a:gd name="connsiteY319" fmla="*/ 2143125 h 5057887"/>
                <a:gd name="connsiteX320" fmla="*/ 4170174 w 8523099"/>
                <a:gd name="connsiteY320" fmla="*/ 2057400 h 5057887"/>
                <a:gd name="connsiteX321" fmla="*/ 4160649 w 8523099"/>
                <a:gd name="connsiteY321" fmla="*/ 2028825 h 5057887"/>
                <a:gd name="connsiteX322" fmla="*/ 4170174 w 8523099"/>
                <a:gd name="connsiteY322" fmla="*/ 1895475 h 5057887"/>
                <a:gd name="connsiteX323" fmla="*/ 4179699 w 8523099"/>
                <a:gd name="connsiteY323" fmla="*/ 1866900 h 5057887"/>
                <a:gd name="connsiteX324" fmla="*/ 4170174 w 8523099"/>
                <a:gd name="connsiteY324" fmla="*/ 1838325 h 5057887"/>
                <a:gd name="connsiteX325" fmla="*/ 4160649 w 8523099"/>
                <a:gd name="connsiteY325" fmla="*/ 1800225 h 5057887"/>
                <a:gd name="connsiteX326" fmla="*/ 4179699 w 8523099"/>
                <a:gd name="connsiteY326" fmla="*/ 1743075 h 5057887"/>
                <a:gd name="connsiteX327" fmla="*/ 4217799 w 8523099"/>
                <a:gd name="connsiteY327" fmla="*/ 1676400 h 5057887"/>
                <a:gd name="connsiteX328" fmla="*/ 4227324 w 8523099"/>
                <a:gd name="connsiteY328" fmla="*/ 1628775 h 5057887"/>
                <a:gd name="connsiteX329" fmla="*/ 4236849 w 8523099"/>
                <a:gd name="connsiteY329" fmla="*/ 1600200 h 5057887"/>
                <a:gd name="connsiteX330" fmla="*/ 4246374 w 8523099"/>
                <a:gd name="connsiteY330" fmla="*/ 1504950 h 5057887"/>
                <a:gd name="connsiteX331" fmla="*/ 4217799 w 8523099"/>
                <a:gd name="connsiteY331" fmla="*/ 1495425 h 5057887"/>
                <a:gd name="connsiteX332" fmla="*/ 4236849 w 8523099"/>
                <a:gd name="connsiteY332" fmla="*/ 1466850 h 5057887"/>
                <a:gd name="connsiteX333" fmla="*/ 4293999 w 8523099"/>
                <a:gd name="connsiteY333" fmla="*/ 1428750 h 5057887"/>
                <a:gd name="connsiteX334" fmla="*/ 4322574 w 8523099"/>
                <a:gd name="connsiteY334" fmla="*/ 1409700 h 5057887"/>
                <a:gd name="connsiteX335" fmla="*/ 4341624 w 8523099"/>
                <a:gd name="connsiteY335" fmla="*/ 1381125 h 5057887"/>
                <a:gd name="connsiteX336" fmla="*/ 4322574 w 8523099"/>
                <a:gd name="connsiteY336" fmla="*/ 1352550 h 5057887"/>
                <a:gd name="connsiteX337" fmla="*/ 4236849 w 8523099"/>
                <a:gd name="connsiteY337" fmla="*/ 1333500 h 5057887"/>
                <a:gd name="connsiteX338" fmla="*/ 4322574 w 8523099"/>
                <a:gd name="connsiteY338" fmla="*/ 1295400 h 5057887"/>
                <a:gd name="connsiteX339" fmla="*/ 4332099 w 8523099"/>
                <a:gd name="connsiteY339" fmla="*/ 1238250 h 5057887"/>
                <a:gd name="connsiteX340" fmla="*/ 4389249 w 8523099"/>
                <a:gd name="connsiteY340" fmla="*/ 1219200 h 5057887"/>
                <a:gd name="connsiteX341" fmla="*/ 4417824 w 8523099"/>
                <a:gd name="connsiteY341" fmla="*/ 1162050 h 5057887"/>
                <a:gd name="connsiteX342" fmla="*/ 4427349 w 8523099"/>
                <a:gd name="connsiteY342" fmla="*/ 1085850 h 5057887"/>
                <a:gd name="connsiteX343" fmla="*/ 4455924 w 8523099"/>
                <a:gd name="connsiteY343" fmla="*/ 1057275 h 5057887"/>
                <a:gd name="connsiteX344" fmla="*/ 4446399 w 8523099"/>
                <a:gd name="connsiteY344" fmla="*/ 1028700 h 5057887"/>
                <a:gd name="connsiteX345" fmla="*/ 4417824 w 8523099"/>
                <a:gd name="connsiteY345" fmla="*/ 1009650 h 5057887"/>
                <a:gd name="connsiteX346" fmla="*/ 4436874 w 8523099"/>
                <a:gd name="connsiteY346" fmla="*/ 895350 h 5057887"/>
                <a:gd name="connsiteX347" fmla="*/ 4427349 w 8523099"/>
                <a:gd name="connsiteY347" fmla="*/ 866775 h 5057887"/>
                <a:gd name="connsiteX348" fmla="*/ 4408299 w 8523099"/>
                <a:gd name="connsiteY348" fmla="*/ 838200 h 5057887"/>
                <a:gd name="connsiteX349" fmla="*/ 4370199 w 8523099"/>
                <a:gd name="connsiteY349" fmla="*/ 781050 h 5057887"/>
                <a:gd name="connsiteX350" fmla="*/ 4351149 w 8523099"/>
                <a:gd name="connsiteY350" fmla="*/ 752475 h 5057887"/>
                <a:gd name="connsiteX351" fmla="*/ 4389249 w 8523099"/>
                <a:gd name="connsiteY351" fmla="*/ 695325 h 5057887"/>
                <a:gd name="connsiteX352" fmla="*/ 4417824 w 8523099"/>
                <a:gd name="connsiteY352" fmla="*/ 685800 h 5057887"/>
                <a:gd name="connsiteX353" fmla="*/ 4503549 w 8523099"/>
                <a:gd name="connsiteY353" fmla="*/ 723900 h 5057887"/>
                <a:gd name="connsiteX354" fmla="*/ 4513074 w 8523099"/>
                <a:gd name="connsiteY354" fmla="*/ 752475 h 5057887"/>
                <a:gd name="connsiteX355" fmla="*/ 4541649 w 8523099"/>
                <a:gd name="connsiteY355" fmla="*/ 781050 h 5057887"/>
                <a:gd name="connsiteX356" fmla="*/ 4608324 w 8523099"/>
                <a:gd name="connsiteY356" fmla="*/ 800100 h 5057887"/>
                <a:gd name="connsiteX357" fmla="*/ 4598799 w 8523099"/>
                <a:gd name="connsiteY357" fmla="*/ 771525 h 5057887"/>
                <a:gd name="connsiteX358" fmla="*/ 4579749 w 8523099"/>
                <a:gd name="connsiteY358" fmla="*/ 704850 h 5057887"/>
                <a:gd name="connsiteX359" fmla="*/ 4608324 w 8523099"/>
                <a:gd name="connsiteY359" fmla="*/ 695325 h 5057887"/>
                <a:gd name="connsiteX360" fmla="*/ 4551174 w 8523099"/>
                <a:gd name="connsiteY360" fmla="*/ 657225 h 5057887"/>
                <a:gd name="connsiteX361" fmla="*/ 4522599 w 8523099"/>
                <a:gd name="connsiteY361" fmla="*/ 638175 h 5057887"/>
                <a:gd name="connsiteX362" fmla="*/ 4494024 w 8523099"/>
                <a:gd name="connsiteY362" fmla="*/ 628650 h 5057887"/>
                <a:gd name="connsiteX363" fmla="*/ 4532124 w 8523099"/>
                <a:gd name="connsiteY363" fmla="*/ 619125 h 5057887"/>
                <a:gd name="connsiteX364" fmla="*/ 4636899 w 8523099"/>
                <a:gd name="connsiteY364" fmla="*/ 609600 h 5057887"/>
                <a:gd name="connsiteX365" fmla="*/ 4617849 w 8523099"/>
                <a:gd name="connsiteY365" fmla="*/ 581025 h 5057887"/>
                <a:gd name="connsiteX366" fmla="*/ 4636899 w 8523099"/>
                <a:gd name="connsiteY366" fmla="*/ 552450 h 5057887"/>
                <a:gd name="connsiteX367" fmla="*/ 4646424 w 8523099"/>
                <a:gd name="connsiteY367" fmla="*/ 523875 h 5057887"/>
                <a:gd name="connsiteX368" fmla="*/ 4674999 w 8523099"/>
                <a:gd name="connsiteY368" fmla="*/ 504825 h 5057887"/>
                <a:gd name="connsiteX369" fmla="*/ 4646424 w 8523099"/>
                <a:gd name="connsiteY369" fmla="*/ 447675 h 5057887"/>
                <a:gd name="connsiteX370" fmla="*/ 4636899 w 8523099"/>
                <a:gd name="connsiteY370" fmla="*/ 419100 h 5057887"/>
                <a:gd name="connsiteX371" fmla="*/ 4608324 w 8523099"/>
                <a:gd name="connsiteY371" fmla="*/ 409575 h 5057887"/>
                <a:gd name="connsiteX372" fmla="*/ 4570224 w 8523099"/>
                <a:gd name="connsiteY372" fmla="*/ 400050 h 5057887"/>
                <a:gd name="connsiteX373" fmla="*/ 4513074 w 8523099"/>
                <a:gd name="connsiteY373" fmla="*/ 381000 h 5057887"/>
                <a:gd name="connsiteX374" fmla="*/ 4484499 w 8523099"/>
                <a:gd name="connsiteY374" fmla="*/ 285750 h 5057887"/>
                <a:gd name="connsiteX375" fmla="*/ 4465449 w 8523099"/>
                <a:gd name="connsiteY375" fmla="*/ 228600 h 5057887"/>
                <a:gd name="connsiteX376" fmla="*/ 4370199 w 8523099"/>
                <a:gd name="connsiteY376" fmla="*/ 171450 h 5057887"/>
                <a:gd name="connsiteX377" fmla="*/ 4332099 w 8523099"/>
                <a:gd name="connsiteY377" fmla="*/ 161925 h 5057887"/>
                <a:gd name="connsiteX378" fmla="*/ 4208274 w 8523099"/>
                <a:gd name="connsiteY378" fmla="*/ 190500 h 5057887"/>
                <a:gd name="connsiteX379" fmla="*/ 4198749 w 8523099"/>
                <a:gd name="connsiteY379" fmla="*/ 219075 h 5057887"/>
                <a:gd name="connsiteX380" fmla="*/ 4113024 w 8523099"/>
                <a:gd name="connsiteY380" fmla="*/ 247650 h 5057887"/>
                <a:gd name="connsiteX381" fmla="*/ 4179699 w 8523099"/>
                <a:gd name="connsiteY381" fmla="*/ 285750 h 5057887"/>
                <a:gd name="connsiteX382" fmla="*/ 4236849 w 8523099"/>
                <a:gd name="connsiteY382" fmla="*/ 314325 h 5057887"/>
                <a:gd name="connsiteX383" fmla="*/ 4284474 w 8523099"/>
                <a:gd name="connsiteY383" fmla="*/ 371475 h 5057887"/>
                <a:gd name="connsiteX384" fmla="*/ 4236849 w 8523099"/>
                <a:gd name="connsiteY384" fmla="*/ 409575 h 5057887"/>
                <a:gd name="connsiteX385" fmla="*/ 4246374 w 8523099"/>
                <a:gd name="connsiteY385" fmla="*/ 457200 h 5057887"/>
                <a:gd name="connsiteX386" fmla="*/ 4208274 w 8523099"/>
                <a:gd name="connsiteY386" fmla="*/ 495300 h 5057887"/>
                <a:gd name="connsiteX387" fmla="*/ 4179699 w 8523099"/>
                <a:gd name="connsiteY387" fmla="*/ 476250 h 5057887"/>
                <a:gd name="connsiteX388" fmla="*/ 4208274 w 8523099"/>
                <a:gd name="connsiteY388" fmla="*/ 533400 h 5057887"/>
                <a:gd name="connsiteX389" fmla="*/ 4217799 w 8523099"/>
                <a:gd name="connsiteY389" fmla="*/ 561975 h 5057887"/>
                <a:gd name="connsiteX390" fmla="*/ 4274949 w 8523099"/>
                <a:gd name="connsiteY390" fmla="*/ 590550 h 5057887"/>
                <a:gd name="connsiteX391" fmla="*/ 4227324 w 8523099"/>
                <a:gd name="connsiteY391" fmla="*/ 685800 h 5057887"/>
                <a:gd name="connsiteX392" fmla="*/ 4198749 w 8523099"/>
                <a:gd name="connsiteY392" fmla="*/ 695325 h 5057887"/>
                <a:gd name="connsiteX393" fmla="*/ 4151124 w 8523099"/>
                <a:gd name="connsiteY393" fmla="*/ 628650 h 5057887"/>
                <a:gd name="connsiteX394" fmla="*/ 4122549 w 8523099"/>
                <a:gd name="connsiteY394" fmla="*/ 609600 h 5057887"/>
                <a:gd name="connsiteX395" fmla="*/ 4132074 w 8523099"/>
                <a:gd name="connsiteY395" fmla="*/ 552450 h 5057887"/>
                <a:gd name="connsiteX396" fmla="*/ 4151124 w 8523099"/>
                <a:gd name="connsiteY396" fmla="*/ 523875 h 5057887"/>
                <a:gd name="connsiteX397" fmla="*/ 4132074 w 8523099"/>
                <a:gd name="connsiteY397" fmla="*/ 495300 h 5057887"/>
                <a:gd name="connsiteX398" fmla="*/ 4103499 w 8523099"/>
                <a:gd name="connsiteY398" fmla="*/ 438150 h 5057887"/>
                <a:gd name="connsiteX399" fmla="*/ 4074924 w 8523099"/>
                <a:gd name="connsiteY399" fmla="*/ 419100 h 5057887"/>
                <a:gd name="connsiteX400" fmla="*/ 3979674 w 8523099"/>
                <a:gd name="connsiteY400" fmla="*/ 428625 h 5057887"/>
                <a:gd name="connsiteX401" fmla="*/ 3970149 w 8523099"/>
                <a:gd name="connsiteY401" fmla="*/ 466725 h 5057887"/>
                <a:gd name="connsiteX402" fmla="*/ 3960624 w 8523099"/>
                <a:gd name="connsiteY402" fmla="*/ 428625 h 5057887"/>
                <a:gd name="connsiteX403" fmla="*/ 3893949 w 8523099"/>
                <a:gd name="connsiteY403" fmla="*/ 390525 h 5057887"/>
                <a:gd name="connsiteX404" fmla="*/ 3884424 w 8523099"/>
                <a:gd name="connsiteY404" fmla="*/ 361950 h 5057887"/>
                <a:gd name="connsiteX405" fmla="*/ 3855849 w 8523099"/>
                <a:gd name="connsiteY405" fmla="*/ 352425 h 5057887"/>
                <a:gd name="connsiteX406" fmla="*/ 3827274 w 8523099"/>
                <a:gd name="connsiteY406" fmla="*/ 333375 h 5057887"/>
                <a:gd name="connsiteX407" fmla="*/ 3779649 w 8523099"/>
                <a:gd name="connsiteY407" fmla="*/ 276225 h 5057887"/>
                <a:gd name="connsiteX408" fmla="*/ 3732024 w 8523099"/>
                <a:gd name="connsiteY408" fmla="*/ 228600 h 5057887"/>
                <a:gd name="connsiteX409" fmla="*/ 3684399 w 8523099"/>
                <a:gd name="connsiteY409" fmla="*/ 219075 h 5057887"/>
                <a:gd name="connsiteX410" fmla="*/ 3665349 w 8523099"/>
                <a:gd name="connsiteY410" fmla="*/ 161925 h 5057887"/>
                <a:gd name="connsiteX411" fmla="*/ 3617724 w 8523099"/>
                <a:gd name="connsiteY411" fmla="*/ 104775 h 5057887"/>
                <a:gd name="connsiteX412" fmla="*/ 3608199 w 8523099"/>
                <a:gd name="connsiteY412" fmla="*/ 76200 h 5057887"/>
                <a:gd name="connsiteX413" fmla="*/ 3579624 w 8523099"/>
                <a:gd name="connsiteY413" fmla="*/ 47625 h 5057887"/>
                <a:gd name="connsiteX414" fmla="*/ 3531999 w 8523099"/>
                <a:gd name="connsiteY414" fmla="*/ 0 h 5057887"/>
                <a:gd name="connsiteX415" fmla="*/ 3493899 w 8523099"/>
                <a:gd name="connsiteY415" fmla="*/ 9525 h 5057887"/>
                <a:gd name="connsiteX416" fmla="*/ 3503424 w 8523099"/>
                <a:gd name="connsiteY416" fmla="*/ 38100 h 5057887"/>
                <a:gd name="connsiteX417" fmla="*/ 3522474 w 8523099"/>
                <a:gd name="connsiteY417" fmla="*/ 142875 h 5057887"/>
                <a:gd name="connsiteX418" fmla="*/ 3493899 w 8523099"/>
                <a:gd name="connsiteY418" fmla="*/ 209550 h 5057887"/>
                <a:gd name="connsiteX419" fmla="*/ 3465324 w 8523099"/>
                <a:gd name="connsiteY419" fmla="*/ 228600 h 5057887"/>
                <a:gd name="connsiteX420" fmla="*/ 3446274 w 8523099"/>
                <a:gd name="connsiteY420" fmla="*/ 257175 h 5057887"/>
                <a:gd name="connsiteX421" fmla="*/ 3484374 w 8523099"/>
                <a:gd name="connsiteY421" fmla="*/ 304800 h 5057887"/>
                <a:gd name="connsiteX422" fmla="*/ 3493899 w 8523099"/>
                <a:gd name="connsiteY422" fmla="*/ 333375 h 5057887"/>
                <a:gd name="connsiteX423" fmla="*/ 3522474 w 8523099"/>
                <a:gd name="connsiteY423" fmla="*/ 361950 h 5057887"/>
                <a:gd name="connsiteX424" fmla="*/ 3541524 w 8523099"/>
                <a:gd name="connsiteY424" fmla="*/ 390525 h 5057887"/>
                <a:gd name="connsiteX425" fmla="*/ 3531999 w 8523099"/>
                <a:gd name="connsiteY425" fmla="*/ 428625 h 5057887"/>
                <a:gd name="connsiteX426" fmla="*/ 3541524 w 8523099"/>
                <a:gd name="connsiteY426" fmla="*/ 466725 h 5057887"/>
                <a:gd name="connsiteX427" fmla="*/ 3598674 w 8523099"/>
                <a:gd name="connsiteY427" fmla="*/ 495300 h 5057887"/>
                <a:gd name="connsiteX428" fmla="*/ 3589149 w 8523099"/>
                <a:gd name="connsiteY428" fmla="*/ 523875 h 5057887"/>
                <a:gd name="connsiteX429" fmla="*/ 3627249 w 8523099"/>
                <a:gd name="connsiteY429" fmla="*/ 581025 h 5057887"/>
                <a:gd name="connsiteX430" fmla="*/ 3551049 w 8523099"/>
                <a:gd name="connsiteY430" fmla="*/ 561975 h 5057887"/>
                <a:gd name="connsiteX431" fmla="*/ 3512949 w 8523099"/>
                <a:gd name="connsiteY431" fmla="*/ 552450 h 5057887"/>
                <a:gd name="connsiteX432" fmla="*/ 3455799 w 8523099"/>
                <a:gd name="connsiteY432" fmla="*/ 533400 h 5057887"/>
                <a:gd name="connsiteX433" fmla="*/ 3446274 w 8523099"/>
                <a:gd name="connsiteY433" fmla="*/ 590550 h 5057887"/>
                <a:gd name="connsiteX434" fmla="*/ 3436749 w 8523099"/>
                <a:gd name="connsiteY434" fmla="*/ 619125 h 5057887"/>
                <a:gd name="connsiteX435" fmla="*/ 3446274 w 8523099"/>
                <a:gd name="connsiteY435" fmla="*/ 647700 h 5057887"/>
                <a:gd name="connsiteX436" fmla="*/ 3389124 w 8523099"/>
                <a:gd name="connsiteY436" fmla="*/ 657225 h 5057887"/>
                <a:gd name="connsiteX437" fmla="*/ 3398649 w 8523099"/>
                <a:gd name="connsiteY437" fmla="*/ 685800 h 5057887"/>
                <a:gd name="connsiteX438" fmla="*/ 3360549 w 8523099"/>
                <a:gd name="connsiteY438" fmla="*/ 695325 h 5057887"/>
                <a:gd name="connsiteX439" fmla="*/ 3379599 w 8523099"/>
                <a:gd name="connsiteY439" fmla="*/ 723900 h 5057887"/>
                <a:gd name="connsiteX440" fmla="*/ 3360549 w 8523099"/>
                <a:gd name="connsiteY440" fmla="*/ 752475 h 5057887"/>
                <a:gd name="connsiteX441" fmla="*/ 3408174 w 8523099"/>
                <a:gd name="connsiteY441" fmla="*/ 742950 h 5057887"/>
                <a:gd name="connsiteX442" fmla="*/ 3379599 w 8523099"/>
                <a:gd name="connsiteY442" fmla="*/ 723900 h 5057887"/>
                <a:gd name="connsiteX443" fmla="*/ 3408174 w 8523099"/>
                <a:gd name="connsiteY443" fmla="*/ 704850 h 5057887"/>
                <a:gd name="connsiteX444" fmla="*/ 3484374 w 8523099"/>
                <a:gd name="connsiteY444" fmla="*/ 714375 h 5057887"/>
                <a:gd name="connsiteX445" fmla="*/ 3474849 w 8523099"/>
                <a:gd name="connsiteY445" fmla="*/ 742950 h 5057887"/>
                <a:gd name="connsiteX446" fmla="*/ 3503424 w 8523099"/>
                <a:gd name="connsiteY446" fmla="*/ 762000 h 5057887"/>
                <a:gd name="connsiteX447" fmla="*/ 3493899 w 8523099"/>
                <a:gd name="connsiteY447" fmla="*/ 847725 h 5057887"/>
                <a:gd name="connsiteX448" fmla="*/ 3455799 w 8523099"/>
                <a:gd name="connsiteY448" fmla="*/ 866775 h 5057887"/>
                <a:gd name="connsiteX449" fmla="*/ 3331974 w 8523099"/>
                <a:gd name="connsiteY449" fmla="*/ 885825 h 5057887"/>
                <a:gd name="connsiteX450" fmla="*/ 3303399 w 8523099"/>
                <a:gd name="connsiteY450" fmla="*/ 914400 h 5057887"/>
                <a:gd name="connsiteX451" fmla="*/ 3122424 w 8523099"/>
                <a:gd name="connsiteY451" fmla="*/ 914400 h 5057887"/>
                <a:gd name="connsiteX452" fmla="*/ 3074799 w 8523099"/>
                <a:gd name="connsiteY452" fmla="*/ 895350 h 5057887"/>
                <a:gd name="connsiteX453" fmla="*/ 3046224 w 8523099"/>
                <a:gd name="connsiteY453" fmla="*/ 885825 h 5057887"/>
                <a:gd name="connsiteX454" fmla="*/ 3074799 w 8523099"/>
                <a:gd name="connsiteY454" fmla="*/ 876300 h 5057887"/>
                <a:gd name="connsiteX455" fmla="*/ 3065274 w 8523099"/>
                <a:gd name="connsiteY455" fmla="*/ 847725 h 5057887"/>
                <a:gd name="connsiteX456" fmla="*/ 3036699 w 8523099"/>
                <a:gd name="connsiteY456" fmla="*/ 838200 h 5057887"/>
                <a:gd name="connsiteX457" fmla="*/ 3103374 w 8523099"/>
                <a:gd name="connsiteY457" fmla="*/ 828675 h 5057887"/>
                <a:gd name="connsiteX458" fmla="*/ 3027174 w 8523099"/>
                <a:gd name="connsiteY458" fmla="*/ 809625 h 5057887"/>
                <a:gd name="connsiteX459" fmla="*/ 2950974 w 8523099"/>
                <a:gd name="connsiteY459" fmla="*/ 828675 h 5057887"/>
                <a:gd name="connsiteX460" fmla="*/ 2941449 w 8523099"/>
                <a:gd name="connsiteY460" fmla="*/ 857250 h 5057887"/>
                <a:gd name="connsiteX461" fmla="*/ 2931924 w 8523099"/>
                <a:gd name="connsiteY461" fmla="*/ 895350 h 5057887"/>
                <a:gd name="connsiteX462" fmla="*/ 2903349 w 8523099"/>
                <a:gd name="connsiteY462" fmla="*/ 904875 h 5057887"/>
                <a:gd name="connsiteX463" fmla="*/ 2874774 w 8523099"/>
                <a:gd name="connsiteY463" fmla="*/ 990600 h 5057887"/>
                <a:gd name="connsiteX464" fmla="*/ 2960499 w 8523099"/>
                <a:gd name="connsiteY464" fmla="*/ 981075 h 5057887"/>
                <a:gd name="connsiteX465" fmla="*/ 2950974 w 8523099"/>
                <a:gd name="connsiteY465" fmla="*/ 952500 h 5057887"/>
                <a:gd name="connsiteX466" fmla="*/ 3027174 w 8523099"/>
                <a:gd name="connsiteY466" fmla="*/ 923925 h 5057887"/>
                <a:gd name="connsiteX467" fmla="*/ 2998599 w 8523099"/>
                <a:gd name="connsiteY467" fmla="*/ 933450 h 5057887"/>
                <a:gd name="connsiteX468" fmla="*/ 2970024 w 8523099"/>
                <a:gd name="connsiteY468" fmla="*/ 952500 h 5057887"/>
                <a:gd name="connsiteX469" fmla="*/ 2912874 w 8523099"/>
                <a:gd name="connsiteY469" fmla="*/ 981075 h 5057887"/>
                <a:gd name="connsiteX470" fmla="*/ 2903349 w 8523099"/>
                <a:gd name="connsiteY470" fmla="*/ 1009650 h 5057887"/>
                <a:gd name="connsiteX471" fmla="*/ 2950974 w 8523099"/>
                <a:gd name="connsiteY471" fmla="*/ 1047750 h 5057887"/>
                <a:gd name="connsiteX472" fmla="*/ 2960499 w 8523099"/>
                <a:gd name="connsiteY472" fmla="*/ 1171575 h 5057887"/>
                <a:gd name="connsiteX473" fmla="*/ 2941449 w 8523099"/>
                <a:gd name="connsiteY473" fmla="*/ 1143000 h 5057887"/>
                <a:gd name="connsiteX474" fmla="*/ 2931924 w 8523099"/>
                <a:gd name="connsiteY474" fmla="*/ 1114425 h 5057887"/>
                <a:gd name="connsiteX475" fmla="*/ 2893824 w 8523099"/>
                <a:gd name="connsiteY475" fmla="*/ 1057275 h 5057887"/>
                <a:gd name="connsiteX476" fmla="*/ 2836674 w 8523099"/>
                <a:gd name="connsiteY476" fmla="*/ 1038225 h 5057887"/>
                <a:gd name="connsiteX477" fmla="*/ 2789049 w 8523099"/>
                <a:gd name="connsiteY477" fmla="*/ 990600 h 5057887"/>
                <a:gd name="connsiteX478" fmla="*/ 2750949 w 8523099"/>
                <a:gd name="connsiteY478" fmla="*/ 1047750 h 5057887"/>
                <a:gd name="connsiteX479" fmla="*/ 2722374 w 8523099"/>
                <a:gd name="connsiteY479" fmla="*/ 1057275 h 5057887"/>
                <a:gd name="connsiteX480" fmla="*/ 2474724 w 8523099"/>
                <a:gd name="connsiteY480" fmla="*/ 1047750 h 5057887"/>
                <a:gd name="connsiteX481" fmla="*/ 2503299 w 8523099"/>
                <a:gd name="connsiteY481" fmla="*/ 1028700 h 5057887"/>
                <a:gd name="connsiteX482" fmla="*/ 2560449 w 8523099"/>
                <a:gd name="connsiteY482" fmla="*/ 990600 h 5057887"/>
                <a:gd name="connsiteX483" fmla="*/ 2503299 w 8523099"/>
                <a:gd name="connsiteY483" fmla="*/ 952500 h 5057887"/>
                <a:gd name="connsiteX484" fmla="*/ 2493774 w 8523099"/>
                <a:gd name="connsiteY484" fmla="*/ 923925 h 5057887"/>
                <a:gd name="connsiteX485" fmla="*/ 2388999 w 8523099"/>
                <a:gd name="connsiteY485" fmla="*/ 895350 h 5057887"/>
                <a:gd name="connsiteX486" fmla="*/ 2360424 w 8523099"/>
                <a:gd name="connsiteY486" fmla="*/ 866775 h 5057887"/>
                <a:gd name="connsiteX487" fmla="*/ 2331849 w 8523099"/>
                <a:gd name="connsiteY487" fmla="*/ 857250 h 5057887"/>
                <a:gd name="connsiteX488" fmla="*/ 2265174 w 8523099"/>
                <a:gd name="connsiteY488" fmla="*/ 838200 h 5057887"/>
                <a:gd name="connsiteX489" fmla="*/ 2236599 w 8523099"/>
                <a:gd name="connsiteY489" fmla="*/ 819150 h 5057887"/>
                <a:gd name="connsiteX490" fmla="*/ 2179449 w 8523099"/>
                <a:gd name="connsiteY490" fmla="*/ 771525 h 5057887"/>
                <a:gd name="connsiteX491" fmla="*/ 2141349 w 8523099"/>
                <a:gd name="connsiteY491" fmla="*/ 762000 h 5057887"/>
                <a:gd name="connsiteX492" fmla="*/ 2055624 w 8523099"/>
                <a:gd name="connsiteY492" fmla="*/ 771525 h 5057887"/>
                <a:gd name="connsiteX493" fmla="*/ 2084199 w 8523099"/>
                <a:gd name="connsiteY493" fmla="*/ 790575 h 5057887"/>
                <a:gd name="connsiteX494" fmla="*/ 2017524 w 8523099"/>
                <a:gd name="connsiteY494" fmla="*/ 809625 h 5057887"/>
                <a:gd name="connsiteX495" fmla="*/ 2007999 w 8523099"/>
                <a:gd name="connsiteY495" fmla="*/ 733425 h 5057887"/>
                <a:gd name="connsiteX496" fmla="*/ 1998474 w 8523099"/>
                <a:gd name="connsiteY496" fmla="*/ 762000 h 5057887"/>
                <a:gd name="connsiteX497" fmla="*/ 1969899 w 8523099"/>
                <a:gd name="connsiteY497" fmla="*/ 781050 h 5057887"/>
                <a:gd name="connsiteX498" fmla="*/ 1960374 w 8523099"/>
                <a:gd name="connsiteY498" fmla="*/ 809625 h 5057887"/>
                <a:gd name="connsiteX499" fmla="*/ 1912749 w 8523099"/>
                <a:gd name="connsiteY499" fmla="*/ 771525 h 5057887"/>
                <a:gd name="connsiteX500" fmla="*/ 1922274 w 8523099"/>
                <a:gd name="connsiteY500" fmla="*/ 742950 h 5057887"/>
                <a:gd name="connsiteX501" fmla="*/ 1893699 w 8523099"/>
                <a:gd name="connsiteY501" fmla="*/ 685800 h 5057887"/>
                <a:gd name="connsiteX502" fmla="*/ 1865124 w 8523099"/>
                <a:gd name="connsiteY502" fmla="*/ 695325 h 5057887"/>
                <a:gd name="connsiteX503" fmla="*/ 1855599 w 8523099"/>
                <a:gd name="connsiteY503" fmla="*/ 723900 h 5057887"/>
                <a:gd name="connsiteX504" fmla="*/ 1836549 w 8523099"/>
                <a:gd name="connsiteY504" fmla="*/ 752475 h 5057887"/>
                <a:gd name="connsiteX505" fmla="*/ 1807974 w 8523099"/>
                <a:gd name="connsiteY505" fmla="*/ 742950 h 5057887"/>
                <a:gd name="connsiteX506" fmla="*/ 1827024 w 8523099"/>
                <a:gd name="connsiteY506" fmla="*/ 714375 h 5057887"/>
                <a:gd name="connsiteX507" fmla="*/ 1769874 w 8523099"/>
                <a:gd name="connsiteY507" fmla="*/ 695325 h 5057887"/>
                <a:gd name="connsiteX508" fmla="*/ 1741299 w 8523099"/>
                <a:gd name="connsiteY508" fmla="*/ 704850 h 5057887"/>
                <a:gd name="connsiteX509" fmla="*/ 1684149 w 8523099"/>
                <a:gd name="connsiteY509" fmla="*/ 742950 h 5057887"/>
                <a:gd name="connsiteX510" fmla="*/ 1636524 w 8523099"/>
                <a:gd name="connsiteY510" fmla="*/ 781050 h 5057887"/>
                <a:gd name="connsiteX511" fmla="*/ 1617474 w 8523099"/>
                <a:gd name="connsiteY511" fmla="*/ 809625 h 5057887"/>
                <a:gd name="connsiteX512" fmla="*/ 1588899 w 8523099"/>
                <a:gd name="connsiteY512" fmla="*/ 819150 h 5057887"/>
                <a:gd name="connsiteX513" fmla="*/ 1617474 w 8523099"/>
                <a:gd name="connsiteY513" fmla="*/ 800100 h 5057887"/>
                <a:gd name="connsiteX514" fmla="*/ 1579374 w 8523099"/>
                <a:gd name="connsiteY514" fmla="*/ 695325 h 5057887"/>
                <a:gd name="connsiteX515" fmla="*/ 1550799 w 8523099"/>
                <a:gd name="connsiteY515" fmla="*/ 704850 h 5057887"/>
                <a:gd name="connsiteX516" fmla="*/ 1531749 w 8523099"/>
                <a:gd name="connsiteY516" fmla="*/ 742950 h 5057887"/>
                <a:gd name="connsiteX517" fmla="*/ 1512699 w 8523099"/>
                <a:gd name="connsiteY517" fmla="*/ 809625 h 5057887"/>
                <a:gd name="connsiteX518" fmla="*/ 1484124 w 8523099"/>
                <a:gd name="connsiteY518" fmla="*/ 828675 h 5057887"/>
                <a:gd name="connsiteX519" fmla="*/ 1465074 w 8523099"/>
                <a:gd name="connsiteY519" fmla="*/ 857250 h 5057887"/>
                <a:gd name="connsiteX520" fmla="*/ 1388874 w 8523099"/>
                <a:gd name="connsiteY520" fmla="*/ 809625 h 5057887"/>
                <a:gd name="connsiteX521" fmla="*/ 1379349 w 8523099"/>
                <a:gd name="connsiteY521" fmla="*/ 781050 h 5057887"/>
                <a:gd name="connsiteX522" fmla="*/ 1417449 w 8523099"/>
                <a:gd name="connsiteY522" fmla="*/ 723900 h 5057887"/>
                <a:gd name="connsiteX523" fmla="*/ 1388874 w 8523099"/>
                <a:gd name="connsiteY523" fmla="*/ 704850 h 5057887"/>
                <a:gd name="connsiteX524" fmla="*/ 1360299 w 8523099"/>
                <a:gd name="connsiteY524" fmla="*/ 647700 h 5057887"/>
                <a:gd name="connsiteX525" fmla="*/ 1350774 w 8523099"/>
                <a:gd name="connsiteY525" fmla="*/ 609600 h 5057887"/>
                <a:gd name="connsiteX526" fmla="*/ 1303149 w 8523099"/>
                <a:gd name="connsiteY526" fmla="*/ 600075 h 5057887"/>
                <a:gd name="connsiteX527" fmla="*/ 1293624 w 8523099"/>
                <a:gd name="connsiteY527" fmla="*/ 571500 h 5057887"/>
                <a:gd name="connsiteX528" fmla="*/ 1236474 w 8523099"/>
                <a:gd name="connsiteY528" fmla="*/ 542925 h 5057887"/>
                <a:gd name="connsiteX529" fmla="*/ 1207899 w 8523099"/>
                <a:gd name="connsiteY529" fmla="*/ 523875 h 5057887"/>
                <a:gd name="connsiteX530" fmla="*/ 1179324 w 8523099"/>
                <a:gd name="connsiteY530" fmla="*/ 466725 h 5057887"/>
                <a:gd name="connsiteX531" fmla="*/ 1150749 w 8523099"/>
                <a:gd name="connsiteY531" fmla="*/ 409575 h 5057887"/>
                <a:gd name="connsiteX532" fmla="*/ 1122174 w 8523099"/>
                <a:gd name="connsiteY532" fmla="*/ 400050 h 5057887"/>
                <a:gd name="connsiteX533" fmla="*/ 1103124 w 8523099"/>
                <a:gd name="connsiteY533" fmla="*/ 371475 h 5057887"/>
                <a:gd name="connsiteX534" fmla="*/ 1074549 w 8523099"/>
                <a:gd name="connsiteY534" fmla="*/ 352425 h 5057887"/>
                <a:gd name="connsiteX535" fmla="*/ 1017399 w 8523099"/>
                <a:gd name="connsiteY535" fmla="*/ 219075 h 5057887"/>
                <a:gd name="connsiteX536" fmla="*/ 893574 w 8523099"/>
                <a:gd name="connsiteY536" fmla="*/ 171450 h 5057887"/>
                <a:gd name="connsiteX537" fmla="*/ 807849 w 8523099"/>
                <a:gd name="connsiteY537" fmla="*/ 219075 h 5057887"/>
                <a:gd name="connsiteX538" fmla="*/ 779274 w 8523099"/>
                <a:gd name="connsiteY538" fmla="*/ 238125 h 5057887"/>
                <a:gd name="connsiteX539" fmla="*/ 741174 w 8523099"/>
                <a:gd name="connsiteY539" fmla="*/ 247650 h 5057887"/>
                <a:gd name="connsiteX540" fmla="*/ 722124 w 8523099"/>
                <a:gd name="connsiteY540" fmla="*/ 276225 h 5057887"/>
                <a:gd name="connsiteX541" fmla="*/ 712599 w 8523099"/>
                <a:gd name="connsiteY541" fmla="*/ 304800 h 5057887"/>
                <a:gd name="connsiteX542" fmla="*/ 617349 w 8523099"/>
                <a:gd name="connsiteY542" fmla="*/ 314325 h 5057887"/>
                <a:gd name="connsiteX543" fmla="*/ 607824 w 8523099"/>
                <a:gd name="connsiteY543" fmla="*/ 342900 h 5057887"/>
                <a:gd name="connsiteX544" fmla="*/ 598299 w 8523099"/>
                <a:gd name="connsiteY544" fmla="*/ 381000 h 5057887"/>
                <a:gd name="connsiteX545" fmla="*/ 531624 w 8523099"/>
                <a:gd name="connsiteY545" fmla="*/ 466725 h 5057887"/>
                <a:gd name="connsiteX546" fmla="*/ 512574 w 8523099"/>
                <a:gd name="connsiteY546" fmla="*/ 533400 h 5057887"/>
                <a:gd name="connsiteX547" fmla="*/ 522099 w 8523099"/>
                <a:gd name="connsiteY547" fmla="*/ 561975 h 5057887"/>
                <a:gd name="connsiteX548" fmla="*/ 503049 w 8523099"/>
                <a:gd name="connsiteY548" fmla="*/ 628650 h 5057887"/>
                <a:gd name="connsiteX549" fmla="*/ 474474 w 8523099"/>
                <a:gd name="connsiteY549" fmla="*/ 657225 h 5057887"/>
                <a:gd name="connsiteX550" fmla="*/ 493524 w 8523099"/>
                <a:gd name="connsiteY550" fmla="*/ 628650 h 5057887"/>
                <a:gd name="connsiteX551" fmla="*/ 474474 w 8523099"/>
                <a:gd name="connsiteY551" fmla="*/ 590550 h 5057887"/>
                <a:gd name="connsiteX552" fmla="*/ 417324 w 8523099"/>
                <a:gd name="connsiteY552" fmla="*/ 571500 h 5057887"/>
                <a:gd name="connsiteX553" fmla="*/ 369699 w 8523099"/>
                <a:gd name="connsiteY553" fmla="*/ 581025 h 5057887"/>
                <a:gd name="connsiteX554" fmla="*/ 360174 w 8523099"/>
                <a:gd name="connsiteY554" fmla="*/ 657225 h 5057887"/>
                <a:gd name="connsiteX555" fmla="*/ 331599 w 8523099"/>
                <a:gd name="connsiteY555" fmla="*/ 742950 h 5057887"/>
                <a:gd name="connsiteX556" fmla="*/ 322074 w 8523099"/>
                <a:gd name="connsiteY556" fmla="*/ 847725 h 5057887"/>
                <a:gd name="connsiteX557" fmla="*/ 312549 w 8523099"/>
                <a:gd name="connsiteY557" fmla="*/ 904875 h 5057887"/>
                <a:gd name="connsiteX558" fmla="*/ 350649 w 8523099"/>
                <a:gd name="connsiteY558" fmla="*/ 895350 h 5057887"/>
                <a:gd name="connsiteX559" fmla="*/ 379224 w 8523099"/>
                <a:gd name="connsiteY559" fmla="*/ 885825 h 5057887"/>
                <a:gd name="connsiteX560" fmla="*/ 407799 w 8523099"/>
                <a:gd name="connsiteY560" fmla="*/ 895350 h 5057887"/>
                <a:gd name="connsiteX561" fmla="*/ 369699 w 8523099"/>
                <a:gd name="connsiteY561" fmla="*/ 952500 h 5057887"/>
                <a:gd name="connsiteX562" fmla="*/ 350649 w 8523099"/>
                <a:gd name="connsiteY562" fmla="*/ 981075 h 5057887"/>
                <a:gd name="connsiteX563" fmla="*/ 341124 w 8523099"/>
                <a:gd name="connsiteY563" fmla="*/ 1038225 h 5057887"/>
                <a:gd name="connsiteX564" fmla="*/ 331599 w 8523099"/>
                <a:gd name="connsiteY564" fmla="*/ 1009650 h 5057887"/>
                <a:gd name="connsiteX565" fmla="*/ 303024 w 8523099"/>
                <a:gd name="connsiteY565" fmla="*/ 1000125 h 5057887"/>
                <a:gd name="connsiteX566" fmla="*/ 217299 w 8523099"/>
                <a:gd name="connsiteY566" fmla="*/ 1009650 h 5057887"/>
                <a:gd name="connsiteX567" fmla="*/ 198249 w 8523099"/>
                <a:gd name="connsiteY567" fmla="*/ 1066800 h 5057887"/>
                <a:gd name="connsiteX568" fmla="*/ 179199 w 8523099"/>
                <a:gd name="connsiteY568" fmla="*/ 1095375 h 5057887"/>
                <a:gd name="connsiteX569" fmla="*/ 150624 w 8523099"/>
                <a:gd name="connsiteY569" fmla="*/ 1104900 h 5057887"/>
                <a:gd name="connsiteX570" fmla="*/ 122049 w 8523099"/>
                <a:gd name="connsiteY570" fmla="*/ 1123950 h 5057887"/>
                <a:gd name="connsiteX571" fmla="*/ 93474 w 8523099"/>
                <a:gd name="connsiteY571" fmla="*/ 1152525 h 5057887"/>
                <a:gd name="connsiteX572" fmla="*/ 55374 w 8523099"/>
                <a:gd name="connsiteY572" fmla="*/ 1209675 h 5057887"/>
                <a:gd name="connsiteX573" fmla="*/ 26799 w 8523099"/>
                <a:gd name="connsiteY573" fmla="*/ 1228725 h 5057887"/>
                <a:gd name="connsiteX574" fmla="*/ 45849 w 8523099"/>
                <a:gd name="connsiteY574" fmla="*/ 1314450 h 5057887"/>
                <a:gd name="connsiteX575" fmla="*/ 36324 w 8523099"/>
                <a:gd name="connsiteY575" fmla="*/ 1371600 h 5057887"/>
                <a:gd name="connsiteX576" fmla="*/ 45849 w 8523099"/>
                <a:gd name="connsiteY576" fmla="*/ 1428750 h 5057887"/>
                <a:gd name="connsiteX577" fmla="*/ 74424 w 8523099"/>
                <a:gd name="connsiteY577" fmla="*/ 1438275 h 5057887"/>
                <a:gd name="connsiteX578" fmla="*/ 122049 w 8523099"/>
                <a:gd name="connsiteY578" fmla="*/ 1447800 h 5057887"/>
                <a:gd name="connsiteX579" fmla="*/ 102999 w 8523099"/>
                <a:gd name="connsiteY579" fmla="*/ 1495425 h 5057887"/>
                <a:gd name="connsiteX580" fmla="*/ 74424 w 8523099"/>
                <a:gd name="connsiteY580" fmla="*/ 1524000 h 5057887"/>
                <a:gd name="connsiteX581" fmla="*/ 64899 w 8523099"/>
                <a:gd name="connsiteY581" fmla="*/ 1562100 h 5057887"/>
                <a:gd name="connsiteX582" fmla="*/ 45849 w 8523099"/>
                <a:gd name="connsiteY582" fmla="*/ 1619250 h 5057887"/>
                <a:gd name="connsiteX583" fmla="*/ 83949 w 8523099"/>
                <a:gd name="connsiteY583" fmla="*/ 1628775 h 5057887"/>
                <a:gd name="connsiteX584" fmla="*/ 141099 w 8523099"/>
                <a:gd name="connsiteY584" fmla="*/ 1647825 h 5057887"/>
                <a:gd name="connsiteX585" fmla="*/ 131574 w 8523099"/>
                <a:gd name="connsiteY585" fmla="*/ 1676400 h 5057887"/>
                <a:gd name="connsiteX586" fmla="*/ 102999 w 8523099"/>
                <a:gd name="connsiteY586" fmla="*/ 1752600 h 5057887"/>
                <a:gd name="connsiteX587" fmla="*/ 74424 w 8523099"/>
                <a:gd name="connsiteY587" fmla="*/ 1771650 h 5057887"/>
                <a:gd name="connsiteX588" fmla="*/ 83949 w 8523099"/>
                <a:gd name="connsiteY588" fmla="*/ 1819275 h 5057887"/>
                <a:gd name="connsiteX589" fmla="*/ 93474 w 8523099"/>
                <a:gd name="connsiteY589" fmla="*/ 1847850 h 5057887"/>
                <a:gd name="connsiteX590" fmla="*/ 102999 w 8523099"/>
                <a:gd name="connsiteY590" fmla="*/ 1924050 h 5057887"/>
                <a:gd name="connsiteX591" fmla="*/ 26799 w 8523099"/>
                <a:gd name="connsiteY591" fmla="*/ 1962150 h 5057887"/>
                <a:gd name="connsiteX592" fmla="*/ 7749 w 8523099"/>
                <a:gd name="connsiteY592" fmla="*/ 2019300 h 5057887"/>
                <a:gd name="connsiteX593" fmla="*/ 112524 w 8523099"/>
                <a:gd name="connsiteY593" fmla="*/ 2009775 h 5057887"/>
                <a:gd name="connsiteX594" fmla="*/ 179199 w 8523099"/>
                <a:gd name="connsiteY594" fmla="*/ 1971675 h 5057887"/>
                <a:gd name="connsiteX595" fmla="*/ 169674 w 8523099"/>
                <a:gd name="connsiteY595" fmla="*/ 1943100 h 5057887"/>
                <a:gd name="connsiteX596" fmla="*/ 207774 w 8523099"/>
                <a:gd name="connsiteY596" fmla="*/ 1924050 h 5057887"/>
                <a:gd name="connsiteX597" fmla="*/ 255399 w 8523099"/>
                <a:gd name="connsiteY597" fmla="*/ 1914525 h 5057887"/>
                <a:gd name="connsiteX598" fmla="*/ 283974 w 8523099"/>
                <a:gd name="connsiteY598" fmla="*/ 1905000 h 5057887"/>
                <a:gd name="connsiteX599" fmla="*/ 312549 w 8523099"/>
                <a:gd name="connsiteY599" fmla="*/ 1876425 h 5057887"/>
                <a:gd name="connsiteX600" fmla="*/ 293499 w 8523099"/>
                <a:gd name="connsiteY600" fmla="*/ 1800225 h 5057887"/>
                <a:gd name="connsiteX601" fmla="*/ 398274 w 8523099"/>
                <a:gd name="connsiteY601" fmla="*/ 1762125 h 5057887"/>
                <a:gd name="connsiteX602" fmla="*/ 388749 w 8523099"/>
                <a:gd name="connsiteY602" fmla="*/ 1733550 h 5057887"/>
                <a:gd name="connsiteX603" fmla="*/ 398274 w 8523099"/>
                <a:gd name="connsiteY603" fmla="*/ 1695450 h 5057887"/>
                <a:gd name="connsiteX604" fmla="*/ 436374 w 8523099"/>
                <a:gd name="connsiteY604" fmla="*/ 1685925 h 5057887"/>
                <a:gd name="connsiteX605" fmla="*/ 464949 w 8523099"/>
                <a:gd name="connsiteY605" fmla="*/ 1676400 h 5057887"/>
                <a:gd name="connsiteX606" fmla="*/ 522099 w 8523099"/>
                <a:gd name="connsiteY606" fmla="*/ 1714500 h 5057887"/>
                <a:gd name="connsiteX607" fmla="*/ 503049 w 8523099"/>
                <a:gd name="connsiteY607" fmla="*/ 1743075 h 5057887"/>
                <a:gd name="connsiteX608" fmla="*/ 493524 w 8523099"/>
                <a:gd name="connsiteY608" fmla="*/ 1781175 h 5057887"/>
                <a:gd name="connsiteX609" fmla="*/ 426849 w 8523099"/>
                <a:gd name="connsiteY609" fmla="*/ 1752600 h 5057887"/>
                <a:gd name="connsiteX610" fmla="*/ 398274 w 8523099"/>
                <a:gd name="connsiteY610" fmla="*/ 1781175 h 5057887"/>
                <a:gd name="connsiteX611" fmla="*/ 379224 w 8523099"/>
                <a:gd name="connsiteY611" fmla="*/ 1885950 h 5057887"/>
                <a:gd name="connsiteX612" fmla="*/ 369699 w 8523099"/>
                <a:gd name="connsiteY612" fmla="*/ 1933575 h 5057887"/>
                <a:gd name="connsiteX613" fmla="*/ 455424 w 8523099"/>
                <a:gd name="connsiteY613" fmla="*/ 1943100 h 5057887"/>
                <a:gd name="connsiteX614" fmla="*/ 464949 w 8523099"/>
                <a:gd name="connsiteY614" fmla="*/ 1905000 h 5057887"/>
                <a:gd name="connsiteX615" fmla="*/ 493524 w 8523099"/>
                <a:gd name="connsiteY615" fmla="*/ 1914525 h 5057887"/>
                <a:gd name="connsiteX616" fmla="*/ 531624 w 8523099"/>
                <a:gd name="connsiteY616" fmla="*/ 1962150 h 5057887"/>
                <a:gd name="connsiteX617" fmla="*/ 531624 w 8523099"/>
                <a:gd name="connsiteY617" fmla="*/ 1905000 h 5057887"/>
                <a:gd name="connsiteX618" fmla="*/ 550674 w 8523099"/>
                <a:gd name="connsiteY618" fmla="*/ 1838325 h 5057887"/>
                <a:gd name="connsiteX619" fmla="*/ 617349 w 8523099"/>
                <a:gd name="connsiteY619" fmla="*/ 1857375 h 5057887"/>
                <a:gd name="connsiteX620" fmla="*/ 626874 w 8523099"/>
                <a:gd name="connsiteY620" fmla="*/ 1924050 h 5057887"/>
                <a:gd name="connsiteX621" fmla="*/ 655449 w 8523099"/>
                <a:gd name="connsiteY621" fmla="*/ 1952625 h 5057887"/>
                <a:gd name="connsiteX622" fmla="*/ 664974 w 8523099"/>
                <a:gd name="connsiteY622" fmla="*/ 1990725 h 5057887"/>
                <a:gd name="connsiteX623" fmla="*/ 674499 w 8523099"/>
                <a:gd name="connsiteY623" fmla="*/ 2057400 h 5057887"/>
                <a:gd name="connsiteX624" fmla="*/ 722124 w 8523099"/>
                <a:gd name="connsiteY624" fmla="*/ 2105025 h 5057887"/>
                <a:gd name="connsiteX625" fmla="*/ 760224 w 8523099"/>
                <a:gd name="connsiteY625" fmla="*/ 2124075 h 5057887"/>
                <a:gd name="connsiteX626" fmla="*/ 788799 w 8523099"/>
                <a:gd name="connsiteY626" fmla="*/ 2133600 h 5057887"/>
                <a:gd name="connsiteX627" fmla="*/ 817374 w 8523099"/>
                <a:gd name="connsiteY627" fmla="*/ 2152650 h 5057887"/>
                <a:gd name="connsiteX628" fmla="*/ 864999 w 8523099"/>
                <a:gd name="connsiteY628" fmla="*/ 2228850 h 5057887"/>
                <a:gd name="connsiteX629" fmla="*/ 884049 w 8523099"/>
                <a:gd name="connsiteY629" fmla="*/ 2257425 h 5057887"/>
                <a:gd name="connsiteX630" fmla="*/ 903099 w 8523099"/>
                <a:gd name="connsiteY630" fmla="*/ 2352675 h 5057887"/>
                <a:gd name="connsiteX631" fmla="*/ 912624 w 8523099"/>
                <a:gd name="connsiteY631" fmla="*/ 2381250 h 5057887"/>
                <a:gd name="connsiteX632" fmla="*/ 969774 w 8523099"/>
                <a:gd name="connsiteY632" fmla="*/ 2390775 h 5057887"/>
                <a:gd name="connsiteX633" fmla="*/ 931674 w 8523099"/>
                <a:gd name="connsiteY633" fmla="*/ 2447925 h 5057887"/>
                <a:gd name="connsiteX634" fmla="*/ 960249 w 8523099"/>
                <a:gd name="connsiteY634" fmla="*/ 2466975 h 5057887"/>
                <a:gd name="connsiteX635" fmla="*/ 969774 w 8523099"/>
                <a:gd name="connsiteY635" fmla="*/ 2495550 h 5057887"/>
                <a:gd name="connsiteX636" fmla="*/ 969774 w 8523099"/>
                <a:gd name="connsiteY636" fmla="*/ 2581275 h 5057887"/>
                <a:gd name="connsiteX637" fmla="*/ 998349 w 8523099"/>
                <a:gd name="connsiteY637" fmla="*/ 2609850 h 5057887"/>
                <a:gd name="connsiteX638" fmla="*/ 1055499 w 8523099"/>
                <a:gd name="connsiteY638" fmla="*/ 2628900 h 5057887"/>
                <a:gd name="connsiteX639" fmla="*/ 1007874 w 8523099"/>
                <a:gd name="connsiteY639" fmla="*/ 2609850 h 5057887"/>
                <a:gd name="connsiteX640" fmla="*/ 1036449 w 8523099"/>
                <a:gd name="connsiteY640" fmla="*/ 2667000 h 5057887"/>
                <a:gd name="connsiteX641" fmla="*/ 1017399 w 8523099"/>
                <a:gd name="connsiteY641" fmla="*/ 2924175 h 5057887"/>
                <a:gd name="connsiteX642" fmla="*/ 1055499 w 8523099"/>
                <a:gd name="connsiteY642" fmla="*/ 2971800 h 5057887"/>
                <a:gd name="connsiteX643" fmla="*/ 1065024 w 8523099"/>
                <a:gd name="connsiteY643" fmla="*/ 2924175 h 5057887"/>
                <a:gd name="connsiteX644" fmla="*/ 1074549 w 8523099"/>
                <a:gd name="connsiteY644" fmla="*/ 2952750 h 5057887"/>
                <a:gd name="connsiteX645" fmla="*/ 1084074 w 8523099"/>
                <a:gd name="connsiteY645" fmla="*/ 3038475 h 5057887"/>
                <a:gd name="connsiteX646" fmla="*/ 1103124 w 8523099"/>
                <a:gd name="connsiteY646" fmla="*/ 3095625 h 5057887"/>
                <a:gd name="connsiteX647" fmla="*/ 1122174 w 8523099"/>
                <a:gd name="connsiteY647" fmla="*/ 3152775 h 5057887"/>
                <a:gd name="connsiteX648" fmla="*/ 1131699 w 8523099"/>
                <a:gd name="connsiteY648" fmla="*/ 3181350 h 5057887"/>
                <a:gd name="connsiteX649" fmla="*/ 1207899 w 8523099"/>
                <a:gd name="connsiteY649" fmla="*/ 3228975 h 5057887"/>
                <a:gd name="connsiteX650" fmla="*/ 1226949 w 8523099"/>
                <a:gd name="connsiteY650" fmla="*/ 3257550 h 5057887"/>
                <a:gd name="connsiteX651" fmla="*/ 1207899 w 8523099"/>
                <a:gd name="connsiteY651" fmla="*/ 3219450 h 5057887"/>
                <a:gd name="connsiteX652" fmla="*/ 1188849 w 8523099"/>
                <a:gd name="connsiteY652" fmla="*/ 3057525 h 5057887"/>
                <a:gd name="connsiteX653" fmla="*/ 1226949 w 8523099"/>
                <a:gd name="connsiteY653" fmla="*/ 3048000 h 5057887"/>
                <a:gd name="connsiteX654" fmla="*/ 1322199 w 8523099"/>
                <a:gd name="connsiteY654" fmla="*/ 3105150 h 5057887"/>
                <a:gd name="connsiteX655" fmla="*/ 1331724 w 8523099"/>
                <a:gd name="connsiteY655" fmla="*/ 3143250 h 5057887"/>
                <a:gd name="connsiteX656" fmla="*/ 1341249 w 8523099"/>
                <a:gd name="connsiteY656" fmla="*/ 3171825 h 5057887"/>
                <a:gd name="connsiteX657" fmla="*/ 1331724 w 8523099"/>
                <a:gd name="connsiteY657" fmla="*/ 3228975 h 5057887"/>
                <a:gd name="connsiteX658" fmla="*/ 1312674 w 8523099"/>
                <a:gd name="connsiteY658" fmla="*/ 3305175 h 5057887"/>
                <a:gd name="connsiteX659" fmla="*/ 1322199 w 8523099"/>
                <a:gd name="connsiteY659" fmla="*/ 3371850 h 5057887"/>
                <a:gd name="connsiteX660" fmla="*/ 1350774 w 8523099"/>
                <a:gd name="connsiteY660" fmla="*/ 3381375 h 5057887"/>
                <a:gd name="connsiteX661" fmla="*/ 1341249 w 8523099"/>
                <a:gd name="connsiteY661" fmla="*/ 3457575 h 5057887"/>
                <a:gd name="connsiteX662" fmla="*/ 1350774 w 8523099"/>
                <a:gd name="connsiteY662" fmla="*/ 3486150 h 5057887"/>
                <a:gd name="connsiteX663" fmla="*/ 1360299 w 8523099"/>
                <a:gd name="connsiteY663" fmla="*/ 3571875 h 5057887"/>
                <a:gd name="connsiteX664" fmla="*/ 1388874 w 8523099"/>
                <a:gd name="connsiteY664" fmla="*/ 3590925 h 5057887"/>
                <a:gd name="connsiteX665" fmla="*/ 1417449 w 8523099"/>
                <a:gd name="connsiteY665" fmla="*/ 3714750 h 5057887"/>
                <a:gd name="connsiteX666" fmla="*/ 1446024 w 8523099"/>
                <a:gd name="connsiteY666" fmla="*/ 3752850 h 5057887"/>
                <a:gd name="connsiteX667" fmla="*/ 1474599 w 8523099"/>
                <a:gd name="connsiteY667" fmla="*/ 3810000 h 5057887"/>
                <a:gd name="connsiteX668" fmla="*/ 1455549 w 8523099"/>
                <a:gd name="connsiteY668" fmla="*/ 3838575 h 5057887"/>
                <a:gd name="connsiteX669" fmla="*/ 1503174 w 8523099"/>
                <a:gd name="connsiteY669" fmla="*/ 3933825 h 5057887"/>
                <a:gd name="connsiteX670" fmla="*/ 1560324 w 8523099"/>
                <a:gd name="connsiteY670" fmla="*/ 3952875 h 5057887"/>
                <a:gd name="connsiteX671" fmla="*/ 1626999 w 8523099"/>
                <a:gd name="connsiteY671" fmla="*/ 4038600 h 5057887"/>
                <a:gd name="connsiteX672" fmla="*/ 1636524 w 8523099"/>
                <a:gd name="connsiteY672" fmla="*/ 4067175 h 5057887"/>
                <a:gd name="connsiteX673" fmla="*/ 1665099 w 8523099"/>
                <a:gd name="connsiteY673" fmla="*/ 4076700 h 5057887"/>
                <a:gd name="connsiteX674" fmla="*/ 1722249 w 8523099"/>
                <a:gd name="connsiteY674" fmla="*/ 4086225 h 5057887"/>
                <a:gd name="connsiteX675" fmla="*/ 1731774 w 8523099"/>
                <a:gd name="connsiteY675" fmla="*/ 4114800 h 5057887"/>
                <a:gd name="connsiteX676" fmla="*/ 1760349 w 8523099"/>
                <a:gd name="connsiteY676" fmla="*/ 4124325 h 5057887"/>
                <a:gd name="connsiteX677" fmla="*/ 1827024 w 8523099"/>
                <a:gd name="connsiteY677" fmla="*/ 4162425 h 5057887"/>
                <a:gd name="connsiteX678" fmla="*/ 1846074 w 8523099"/>
                <a:gd name="connsiteY678" fmla="*/ 4191000 h 5057887"/>
                <a:gd name="connsiteX679" fmla="*/ 1855599 w 8523099"/>
                <a:gd name="connsiteY679" fmla="*/ 4238625 h 5057887"/>
                <a:gd name="connsiteX680" fmla="*/ 1912749 w 8523099"/>
                <a:gd name="connsiteY680" fmla="*/ 4267200 h 5057887"/>
                <a:gd name="connsiteX681" fmla="*/ 1931799 w 8523099"/>
                <a:gd name="connsiteY681" fmla="*/ 4295775 h 5057887"/>
                <a:gd name="connsiteX682" fmla="*/ 2017524 w 8523099"/>
                <a:gd name="connsiteY682" fmla="*/ 4314825 h 5057887"/>
                <a:gd name="connsiteX683" fmla="*/ 1998474 w 8523099"/>
                <a:gd name="connsiteY683" fmla="*/ 4343400 h 5057887"/>
                <a:gd name="connsiteX684" fmla="*/ 1988949 w 8523099"/>
                <a:gd name="connsiteY684" fmla="*/ 4371975 h 5057887"/>
                <a:gd name="connsiteX685" fmla="*/ 1931799 w 8523099"/>
                <a:gd name="connsiteY685" fmla="*/ 4391025 h 5057887"/>
                <a:gd name="connsiteX686" fmla="*/ 1884174 w 8523099"/>
                <a:gd name="connsiteY686" fmla="*/ 4467225 h 5057887"/>
                <a:gd name="connsiteX687" fmla="*/ 1846074 w 8523099"/>
                <a:gd name="connsiteY687" fmla="*/ 4457700 h 5057887"/>
                <a:gd name="connsiteX688" fmla="*/ 1817499 w 8523099"/>
                <a:gd name="connsiteY688" fmla="*/ 4448175 h 5057887"/>
                <a:gd name="connsiteX689" fmla="*/ 1731774 w 8523099"/>
                <a:gd name="connsiteY689" fmla="*/ 4457700 h 5057887"/>
                <a:gd name="connsiteX690" fmla="*/ 1750824 w 8523099"/>
                <a:gd name="connsiteY690" fmla="*/ 4486275 h 5057887"/>
                <a:gd name="connsiteX691" fmla="*/ 1779399 w 8523099"/>
                <a:gd name="connsiteY691" fmla="*/ 4505325 h 5057887"/>
                <a:gd name="connsiteX692" fmla="*/ 1817499 w 8523099"/>
                <a:gd name="connsiteY692" fmla="*/ 4562475 h 5057887"/>
                <a:gd name="connsiteX693" fmla="*/ 1827024 w 8523099"/>
                <a:gd name="connsiteY693" fmla="*/ 4600575 h 5057887"/>
                <a:gd name="connsiteX694" fmla="*/ 1836549 w 8523099"/>
                <a:gd name="connsiteY694" fmla="*/ 4629150 h 5057887"/>
                <a:gd name="connsiteX695" fmla="*/ 1846074 w 8523099"/>
                <a:gd name="connsiteY695" fmla="*/ 4791075 h 5057887"/>
                <a:gd name="connsiteX696" fmla="*/ 1884174 w 8523099"/>
                <a:gd name="connsiteY696" fmla="*/ 4876800 h 5057887"/>
                <a:gd name="connsiteX697" fmla="*/ 1893699 w 8523099"/>
                <a:gd name="connsiteY697" fmla="*/ 4905375 h 5057887"/>
                <a:gd name="connsiteX698" fmla="*/ 1865124 w 8523099"/>
                <a:gd name="connsiteY698" fmla="*/ 4962525 h 5057887"/>
                <a:gd name="connsiteX699" fmla="*/ 6713349 w 8523099"/>
                <a:gd name="connsiteY699" fmla="*/ 5057775 h 5057887"/>
                <a:gd name="connsiteX700" fmla="*/ 7284849 w 8523099"/>
                <a:gd name="connsiteY700" fmla="*/ 4981575 h 5057887"/>
                <a:gd name="connsiteX701" fmla="*/ 7837299 w 8523099"/>
                <a:gd name="connsiteY701" fmla="*/ 4972050 h 5057887"/>
                <a:gd name="connsiteX702" fmla="*/ 7989699 w 8523099"/>
                <a:gd name="connsiteY702" fmla="*/ 4981575 h 5057887"/>
                <a:gd name="connsiteX703" fmla="*/ 7989699 w 8523099"/>
                <a:gd name="connsiteY703" fmla="*/ 4972050 h 5057887"/>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284849 w 8523099"/>
                <a:gd name="connsiteY699" fmla="*/ 4981575 h 4981575"/>
                <a:gd name="connsiteX700" fmla="*/ 7837299 w 8523099"/>
                <a:gd name="connsiteY700" fmla="*/ 4972050 h 4981575"/>
                <a:gd name="connsiteX701" fmla="*/ 7989699 w 8523099"/>
                <a:gd name="connsiteY701" fmla="*/ 4981575 h 4981575"/>
                <a:gd name="connsiteX702" fmla="*/ 7989699 w 8523099"/>
                <a:gd name="connsiteY702"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837299 w 8523099"/>
                <a:gd name="connsiteY699" fmla="*/ 4972050 h 4981575"/>
                <a:gd name="connsiteX700" fmla="*/ 7989699 w 8523099"/>
                <a:gd name="connsiteY700" fmla="*/ 4981575 h 4981575"/>
                <a:gd name="connsiteX701" fmla="*/ 7989699 w 8523099"/>
                <a:gd name="connsiteY701"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989699 w 8523099"/>
                <a:gd name="connsiteY699" fmla="*/ 4981575 h 4981575"/>
                <a:gd name="connsiteX700" fmla="*/ 7989699 w 8523099"/>
                <a:gd name="connsiteY700" fmla="*/ 4972050 h 498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Lst>
              <a:rect l="l" t="t" r="r" b="b"/>
              <a:pathLst>
                <a:path w="8523099" h="4981575">
                  <a:moveTo>
                    <a:pt x="7989699" y="4972050"/>
                  </a:moveTo>
                  <a:cubicBezTo>
                    <a:pt x="7994462" y="4962525"/>
                    <a:pt x="8015978" y="4942795"/>
                    <a:pt x="8018274" y="4924425"/>
                  </a:cubicBezTo>
                  <a:cubicBezTo>
                    <a:pt x="8024607" y="4873765"/>
                    <a:pt x="7927037" y="4907881"/>
                    <a:pt x="8056374" y="4886325"/>
                  </a:cubicBezTo>
                  <a:cubicBezTo>
                    <a:pt x="8062724" y="4876800"/>
                    <a:pt x="8071804" y="4868610"/>
                    <a:pt x="8075424" y="4857750"/>
                  </a:cubicBezTo>
                  <a:cubicBezTo>
                    <a:pt x="8081531" y="4839428"/>
                    <a:pt x="8080759" y="4819453"/>
                    <a:pt x="8084949" y="4800600"/>
                  </a:cubicBezTo>
                  <a:cubicBezTo>
                    <a:pt x="8087127" y="4790799"/>
                    <a:pt x="8091299" y="4781550"/>
                    <a:pt x="8094474" y="4772025"/>
                  </a:cubicBezTo>
                  <a:cubicBezTo>
                    <a:pt x="8070533" y="4700201"/>
                    <a:pt x="8102828" y="4788733"/>
                    <a:pt x="8065899" y="4714875"/>
                  </a:cubicBezTo>
                  <a:cubicBezTo>
                    <a:pt x="8061409" y="4705895"/>
                    <a:pt x="8062646" y="4694140"/>
                    <a:pt x="8056374" y="4686300"/>
                  </a:cubicBezTo>
                  <a:cubicBezTo>
                    <a:pt x="8034219" y="4658606"/>
                    <a:pt x="7998091" y="4666494"/>
                    <a:pt x="7970649" y="4648200"/>
                  </a:cubicBezTo>
                  <a:lnTo>
                    <a:pt x="7942074" y="4629150"/>
                  </a:lnTo>
                  <a:cubicBezTo>
                    <a:pt x="7929374" y="4610100"/>
                    <a:pt x="7911214" y="4593720"/>
                    <a:pt x="7903974" y="4572000"/>
                  </a:cubicBezTo>
                  <a:cubicBezTo>
                    <a:pt x="7900799" y="4562475"/>
                    <a:pt x="7902289" y="4549697"/>
                    <a:pt x="7894449" y="4543425"/>
                  </a:cubicBezTo>
                  <a:cubicBezTo>
                    <a:pt x="7884227" y="4535247"/>
                    <a:pt x="7869049" y="4537075"/>
                    <a:pt x="7856349" y="4533900"/>
                  </a:cubicBezTo>
                  <a:cubicBezTo>
                    <a:pt x="7849999" y="4524375"/>
                    <a:pt x="7845914" y="4512863"/>
                    <a:pt x="7837299" y="4505325"/>
                  </a:cubicBezTo>
                  <a:cubicBezTo>
                    <a:pt x="7820069" y="4490248"/>
                    <a:pt x="7780149" y="4467225"/>
                    <a:pt x="7780149" y="4467225"/>
                  </a:cubicBezTo>
                  <a:cubicBezTo>
                    <a:pt x="7734787" y="4399183"/>
                    <a:pt x="7736496" y="4432287"/>
                    <a:pt x="7751574" y="4371975"/>
                  </a:cubicBezTo>
                  <a:cubicBezTo>
                    <a:pt x="7769989" y="4427220"/>
                    <a:pt x="7753479" y="4428490"/>
                    <a:pt x="7799199" y="4438650"/>
                  </a:cubicBezTo>
                  <a:cubicBezTo>
                    <a:pt x="7818052" y="4442840"/>
                    <a:pt x="7837299" y="4445000"/>
                    <a:pt x="7856349" y="4448175"/>
                  </a:cubicBezTo>
                  <a:cubicBezTo>
                    <a:pt x="7865874" y="4454525"/>
                    <a:pt x="7876829" y="4459130"/>
                    <a:pt x="7884924" y="4467225"/>
                  </a:cubicBezTo>
                  <a:cubicBezTo>
                    <a:pt x="7893019" y="4475320"/>
                    <a:pt x="7893114" y="4492180"/>
                    <a:pt x="7903974" y="4495800"/>
                  </a:cubicBezTo>
                  <a:cubicBezTo>
                    <a:pt x="7916393" y="4499940"/>
                    <a:pt x="7929374" y="4489450"/>
                    <a:pt x="7942074" y="4486275"/>
                  </a:cubicBezTo>
                  <a:cubicBezTo>
                    <a:pt x="7929374" y="4467225"/>
                    <a:pt x="7905402" y="4451976"/>
                    <a:pt x="7903974" y="4429125"/>
                  </a:cubicBezTo>
                  <a:cubicBezTo>
                    <a:pt x="7897126" y="4319554"/>
                    <a:pt x="7936037" y="4292756"/>
                    <a:pt x="7865874" y="4257675"/>
                  </a:cubicBezTo>
                  <a:cubicBezTo>
                    <a:pt x="7856894" y="4253185"/>
                    <a:pt x="7846824" y="4251325"/>
                    <a:pt x="7837299" y="4248150"/>
                  </a:cubicBezTo>
                  <a:cubicBezTo>
                    <a:pt x="7811024" y="4169325"/>
                    <a:pt x="7836682" y="4277804"/>
                    <a:pt x="7875399" y="4210050"/>
                  </a:cubicBezTo>
                  <a:cubicBezTo>
                    <a:pt x="7884981" y="4193282"/>
                    <a:pt x="7869049" y="4171950"/>
                    <a:pt x="7865874" y="4152900"/>
                  </a:cubicBezTo>
                  <a:cubicBezTo>
                    <a:pt x="7869049" y="4140200"/>
                    <a:pt x="7870242" y="4126832"/>
                    <a:pt x="7875399" y="4114800"/>
                  </a:cubicBezTo>
                  <a:cubicBezTo>
                    <a:pt x="7879908" y="4104278"/>
                    <a:pt x="7889329" y="4096464"/>
                    <a:pt x="7894449" y="4086225"/>
                  </a:cubicBezTo>
                  <a:cubicBezTo>
                    <a:pt x="7898939" y="4077245"/>
                    <a:pt x="7900799" y="4067175"/>
                    <a:pt x="7903974" y="4057650"/>
                  </a:cubicBezTo>
                  <a:cubicBezTo>
                    <a:pt x="7900799" y="4041775"/>
                    <a:pt x="7902481" y="4024081"/>
                    <a:pt x="7894449" y="4010025"/>
                  </a:cubicBezTo>
                  <a:cubicBezTo>
                    <a:pt x="7888769" y="4000086"/>
                    <a:pt x="7873025" y="3999914"/>
                    <a:pt x="7865874" y="3990975"/>
                  </a:cubicBezTo>
                  <a:cubicBezTo>
                    <a:pt x="7859602" y="3983135"/>
                    <a:pt x="7859524" y="3971925"/>
                    <a:pt x="7856349" y="3962400"/>
                  </a:cubicBezTo>
                  <a:cubicBezTo>
                    <a:pt x="7859524" y="3949700"/>
                    <a:pt x="7858612" y="3935192"/>
                    <a:pt x="7865874" y="3924300"/>
                  </a:cubicBezTo>
                  <a:cubicBezTo>
                    <a:pt x="7920907" y="3841750"/>
                    <a:pt x="7871166" y="3971925"/>
                    <a:pt x="7913499" y="3876675"/>
                  </a:cubicBezTo>
                  <a:cubicBezTo>
                    <a:pt x="7921654" y="3858325"/>
                    <a:pt x="7926199" y="3838575"/>
                    <a:pt x="7932549" y="3819525"/>
                  </a:cubicBezTo>
                  <a:cubicBezTo>
                    <a:pt x="7935724" y="3810000"/>
                    <a:pt x="7933720" y="3796519"/>
                    <a:pt x="7942074" y="3790950"/>
                  </a:cubicBezTo>
                  <a:cubicBezTo>
                    <a:pt x="7951599" y="3784600"/>
                    <a:pt x="7960188" y="3776549"/>
                    <a:pt x="7970649" y="3771900"/>
                  </a:cubicBezTo>
                  <a:cubicBezTo>
                    <a:pt x="7988999" y="3763745"/>
                    <a:pt x="8027799" y="3752850"/>
                    <a:pt x="8027799" y="3752850"/>
                  </a:cubicBezTo>
                  <a:cubicBezTo>
                    <a:pt x="8031810" y="3746833"/>
                    <a:pt x="8061303" y="3708023"/>
                    <a:pt x="8056374" y="3695700"/>
                  </a:cubicBezTo>
                  <a:cubicBezTo>
                    <a:pt x="8052122" y="3685071"/>
                    <a:pt x="8037324" y="3683000"/>
                    <a:pt x="8027799" y="3676650"/>
                  </a:cubicBezTo>
                  <a:cubicBezTo>
                    <a:pt x="8008975" y="3682925"/>
                    <a:pt x="7984078" y="3688439"/>
                    <a:pt x="7970649" y="3705225"/>
                  </a:cubicBezTo>
                  <a:cubicBezTo>
                    <a:pt x="7964377" y="3713065"/>
                    <a:pt x="7965614" y="3724820"/>
                    <a:pt x="7961124" y="3733800"/>
                  </a:cubicBezTo>
                  <a:cubicBezTo>
                    <a:pt x="7956004" y="3744039"/>
                    <a:pt x="7946723" y="3751914"/>
                    <a:pt x="7942074" y="3762375"/>
                  </a:cubicBezTo>
                  <a:cubicBezTo>
                    <a:pt x="7933242" y="3782246"/>
                    <a:pt x="7926274" y="3830260"/>
                    <a:pt x="7903974" y="3848100"/>
                  </a:cubicBezTo>
                  <a:cubicBezTo>
                    <a:pt x="7896134" y="3854372"/>
                    <a:pt x="7884924" y="3854450"/>
                    <a:pt x="7875399" y="3857625"/>
                  </a:cubicBezTo>
                  <a:cubicBezTo>
                    <a:pt x="7897912" y="3767574"/>
                    <a:pt x="7862386" y="3881907"/>
                    <a:pt x="7942074" y="3762375"/>
                  </a:cubicBezTo>
                  <a:lnTo>
                    <a:pt x="7980174" y="3705225"/>
                  </a:lnTo>
                  <a:cubicBezTo>
                    <a:pt x="7983349" y="3689350"/>
                    <a:pt x="7977407" y="3668136"/>
                    <a:pt x="7989699" y="3657600"/>
                  </a:cubicBezTo>
                  <a:cubicBezTo>
                    <a:pt x="8004362" y="3645031"/>
                    <a:pt x="8029575" y="3656712"/>
                    <a:pt x="8046849" y="3648075"/>
                  </a:cubicBezTo>
                  <a:cubicBezTo>
                    <a:pt x="8057088" y="3642955"/>
                    <a:pt x="8061250" y="3629961"/>
                    <a:pt x="8065899" y="3619500"/>
                  </a:cubicBezTo>
                  <a:cubicBezTo>
                    <a:pt x="8074054" y="3601150"/>
                    <a:pt x="8081011" y="3582041"/>
                    <a:pt x="8084949" y="3562350"/>
                  </a:cubicBezTo>
                  <a:cubicBezTo>
                    <a:pt x="8088124" y="3546475"/>
                    <a:pt x="8086442" y="3528781"/>
                    <a:pt x="8094474" y="3514725"/>
                  </a:cubicBezTo>
                  <a:cubicBezTo>
                    <a:pt x="8100154" y="3504786"/>
                    <a:pt x="8113524" y="3502025"/>
                    <a:pt x="8123049" y="3495675"/>
                  </a:cubicBezTo>
                  <a:cubicBezTo>
                    <a:pt x="8132574" y="3498850"/>
                    <a:pt x="8142644" y="3509690"/>
                    <a:pt x="8151624" y="3505200"/>
                  </a:cubicBezTo>
                  <a:cubicBezTo>
                    <a:pt x="8168557" y="3496733"/>
                    <a:pt x="8160091" y="3456517"/>
                    <a:pt x="8151624" y="3448050"/>
                  </a:cubicBezTo>
                  <a:cubicBezTo>
                    <a:pt x="8144524" y="3440950"/>
                    <a:pt x="8132574" y="3441700"/>
                    <a:pt x="8123049" y="3438525"/>
                  </a:cubicBezTo>
                  <a:cubicBezTo>
                    <a:pt x="8110349" y="3441700"/>
                    <a:pt x="8098040" y="3448050"/>
                    <a:pt x="8084949" y="3448050"/>
                  </a:cubicBezTo>
                  <a:cubicBezTo>
                    <a:pt x="8062498" y="3448050"/>
                    <a:pt x="8039778" y="3444976"/>
                    <a:pt x="8018274" y="3438525"/>
                  </a:cubicBezTo>
                  <a:cubicBezTo>
                    <a:pt x="8007309" y="3435236"/>
                    <a:pt x="7998493" y="3426804"/>
                    <a:pt x="7989699" y="3419475"/>
                  </a:cubicBezTo>
                  <a:cubicBezTo>
                    <a:pt x="7962197" y="3396556"/>
                    <a:pt x="7960805" y="3390422"/>
                    <a:pt x="7942074" y="3362325"/>
                  </a:cubicBezTo>
                  <a:cubicBezTo>
                    <a:pt x="7924738" y="3292982"/>
                    <a:pt x="7909879" y="3249687"/>
                    <a:pt x="7942074" y="3162300"/>
                  </a:cubicBezTo>
                  <a:cubicBezTo>
                    <a:pt x="7949016" y="3143458"/>
                    <a:pt x="7999224" y="3143250"/>
                    <a:pt x="7999224" y="3143250"/>
                  </a:cubicBezTo>
                  <a:cubicBezTo>
                    <a:pt x="8002399" y="3133725"/>
                    <a:pt x="8006314" y="3124415"/>
                    <a:pt x="8008749" y="3114675"/>
                  </a:cubicBezTo>
                  <a:cubicBezTo>
                    <a:pt x="8012676" y="3098969"/>
                    <a:pt x="8011575" y="3081788"/>
                    <a:pt x="8018274" y="3067050"/>
                  </a:cubicBezTo>
                  <a:cubicBezTo>
                    <a:pt x="8027748" y="3046207"/>
                    <a:pt x="8043674" y="3028950"/>
                    <a:pt x="8056374" y="3009900"/>
                  </a:cubicBezTo>
                  <a:cubicBezTo>
                    <a:pt x="8061943" y="3001546"/>
                    <a:pt x="8062724" y="2990850"/>
                    <a:pt x="8065899" y="2981325"/>
                  </a:cubicBezTo>
                  <a:cubicBezTo>
                    <a:pt x="8069074" y="2952750"/>
                    <a:pt x="8068451" y="2923492"/>
                    <a:pt x="8075424" y="2895600"/>
                  </a:cubicBezTo>
                  <a:cubicBezTo>
                    <a:pt x="8078200" y="2884494"/>
                    <a:pt x="8089965" y="2877547"/>
                    <a:pt x="8094474" y="2867025"/>
                  </a:cubicBezTo>
                  <a:cubicBezTo>
                    <a:pt x="8123256" y="2799867"/>
                    <a:pt x="8078289" y="2854635"/>
                    <a:pt x="8132574" y="2800350"/>
                  </a:cubicBezTo>
                  <a:cubicBezTo>
                    <a:pt x="8135749" y="2790825"/>
                    <a:pt x="8140679" y="2781714"/>
                    <a:pt x="8142099" y="2771775"/>
                  </a:cubicBezTo>
                  <a:cubicBezTo>
                    <a:pt x="8147059" y="2737058"/>
                    <a:pt x="8141311" y="2700518"/>
                    <a:pt x="8151624" y="2667000"/>
                  </a:cubicBezTo>
                  <a:cubicBezTo>
                    <a:pt x="8154991" y="2656059"/>
                    <a:pt x="8170674" y="2654300"/>
                    <a:pt x="8180199" y="2647950"/>
                  </a:cubicBezTo>
                  <a:cubicBezTo>
                    <a:pt x="8189831" y="2633503"/>
                    <a:pt x="8208774" y="2610518"/>
                    <a:pt x="8208774" y="2590800"/>
                  </a:cubicBezTo>
                  <a:cubicBezTo>
                    <a:pt x="8208774" y="2566859"/>
                    <a:pt x="8189831" y="2552913"/>
                    <a:pt x="8180199" y="2533650"/>
                  </a:cubicBezTo>
                  <a:cubicBezTo>
                    <a:pt x="8175709" y="2524670"/>
                    <a:pt x="8173849" y="2514600"/>
                    <a:pt x="8170674" y="2505075"/>
                  </a:cubicBezTo>
                  <a:cubicBezTo>
                    <a:pt x="8180199" y="2495550"/>
                    <a:pt x="8185779" y="2476500"/>
                    <a:pt x="8199249" y="2476500"/>
                  </a:cubicBezTo>
                  <a:cubicBezTo>
                    <a:pt x="8210697" y="2476500"/>
                    <a:pt x="8210204" y="2496980"/>
                    <a:pt x="8218299" y="2505075"/>
                  </a:cubicBezTo>
                  <a:cubicBezTo>
                    <a:pt x="8226394" y="2513170"/>
                    <a:pt x="8237349" y="2517775"/>
                    <a:pt x="8246874" y="2524125"/>
                  </a:cubicBezTo>
                  <a:cubicBezTo>
                    <a:pt x="8278850" y="2492149"/>
                    <a:pt x="8273946" y="2505572"/>
                    <a:pt x="8284974" y="2466975"/>
                  </a:cubicBezTo>
                  <a:cubicBezTo>
                    <a:pt x="8288570" y="2454388"/>
                    <a:pt x="8300353" y="2417166"/>
                    <a:pt x="8294499" y="2428875"/>
                  </a:cubicBezTo>
                  <a:cubicBezTo>
                    <a:pt x="8285519" y="2446836"/>
                    <a:pt x="8281799" y="2466975"/>
                    <a:pt x="8275449" y="2486025"/>
                  </a:cubicBezTo>
                  <a:cubicBezTo>
                    <a:pt x="8243438" y="2582057"/>
                    <a:pt x="8292279" y="2433099"/>
                    <a:pt x="8256399" y="2552700"/>
                  </a:cubicBezTo>
                  <a:cubicBezTo>
                    <a:pt x="8250629" y="2571934"/>
                    <a:pt x="8237349" y="2609850"/>
                    <a:pt x="8237349" y="2609850"/>
                  </a:cubicBezTo>
                  <a:cubicBezTo>
                    <a:pt x="8240524" y="2628900"/>
                    <a:pt x="8246874" y="2647687"/>
                    <a:pt x="8246874" y="2667000"/>
                  </a:cubicBezTo>
                  <a:cubicBezTo>
                    <a:pt x="8246874" y="2710780"/>
                    <a:pt x="8239554" y="2727061"/>
                    <a:pt x="8227824" y="2762250"/>
                  </a:cubicBezTo>
                  <a:cubicBezTo>
                    <a:pt x="8244549" y="2845876"/>
                    <a:pt x="8220375" y="2783376"/>
                    <a:pt x="8265924" y="2828925"/>
                  </a:cubicBezTo>
                  <a:cubicBezTo>
                    <a:pt x="8274019" y="2837020"/>
                    <a:pt x="8276359" y="2849962"/>
                    <a:pt x="8284974" y="2857500"/>
                  </a:cubicBezTo>
                  <a:cubicBezTo>
                    <a:pt x="8302204" y="2872577"/>
                    <a:pt x="8342124" y="2895600"/>
                    <a:pt x="8342124" y="2895600"/>
                  </a:cubicBezTo>
                  <a:cubicBezTo>
                    <a:pt x="8348474" y="2886075"/>
                    <a:pt x="8361174" y="2878473"/>
                    <a:pt x="8361174" y="2867025"/>
                  </a:cubicBezTo>
                  <a:cubicBezTo>
                    <a:pt x="8361174" y="2846945"/>
                    <a:pt x="8342124" y="2809875"/>
                    <a:pt x="8342124" y="2809875"/>
                  </a:cubicBezTo>
                  <a:cubicBezTo>
                    <a:pt x="8345299" y="2800350"/>
                    <a:pt x="8348891" y="2790954"/>
                    <a:pt x="8351649" y="2781300"/>
                  </a:cubicBezTo>
                  <a:cubicBezTo>
                    <a:pt x="8355718" y="2767058"/>
                    <a:pt x="8363086" y="2729850"/>
                    <a:pt x="8370699" y="2714625"/>
                  </a:cubicBezTo>
                  <a:cubicBezTo>
                    <a:pt x="8375819" y="2704386"/>
                    <a:pt x="8383399" y="2695575"/>
                    <a:pt x="8389749" y="2686050"/>
                  </a:cubicBezTo>
                  <a:cubicBezTo>
                    <a:pt x="8386574" y="2667000"/>
                    <a:pt x="8384414" y="2647753"/>
                    <a:pt x="8380224" y="2628900"/>
                  </a:cubicBezTo>
                  <a:cubicBezTo>
                    <a:pt x="8378046" y="2619099"/>
                    <a:pt x="8373457" y="2609979"/>
                    <a:pt x="8370699" y="2600325"/>
                  </a:cubicBezTo>
                  <a:cubicBezTo>
                    <a:pt x="8367103" y="2587738"/>
                    <a:pt x="8364349" y="2574925"/>
                    <a:pt x="8361174" y="2562225"/>
                  </a:cubicBezTo>
                  <a:cubicBezTo>
                    <a:pt x="8368921" y="2538984"/>
                    <a:pt x="8371285" y="2523539"/>
                    <a:pt x="8389749" y="2505075"/>
                  </a:cubicBezTo>
                  <a:cubicBezTo>
                    <a:pt x="8397844" y="2496980"/>
                    <a:pt x="8408799" y="2492375"/>
                    <a:pt x="8418324" y="2486025"/>
                  </a:cubicBezTo>
                  <a:cubicBezTo>
                    <a:pt x="8441634" y="2416096"/>
                    <a:pt x="8423175" y="2443074"/>
                    <a:pt x="8465949" y="2400300"/>
                  </a:cubicBezTo>
                  <a:cubicBezTo>
                    <a:pt x="8471061" y="2374740"/>
                    <a:pt x="8480713" y="2316242"/>
                    <a:pt x="8494524" y="2295525"/>
                  </a:cubicBezTo>
                  <a:cubicBezTo>
                    <a:pt x="8519143" y="2258596"/>
                    <a:pt x="8509954" y="2277810"/>
                    <a:pt x="8523099" y="2238375"/>
                  </a:cubicBezTo>
                  <a:cubicBezTo>
                    <a:pt x="8513574" y="2232025"/>
                    <a:pt x="8497300" y="2230431"/>
                    <a:pt x="8494524" y="2219325"/>
                  </a:cubicBezTo>
                  <a:cubicBezTo>
                    <a:pt x="8489840" y="2200589"/>
                    <a:pt x="8504049" y="2181488"/>
                    <a:pt x="8504049" y="2162175"/>
                  </a:cubicBezTo>
                  <a:cubicBezTo>
                    <a:pt x="8504049" y="2117612"/>
                    <a:pt x="8512386" y="2069652"/>
                    <a:pt x="8494524" y="2028825"/>
                  </a:cubicBezTo>
                  <a:cubicBezTo>
                    <a:pt x="8486475" y="2010428"/>
                    <a:pt x="8437374" y="2009775"/>
                    <a:pt x="8437374" y="2009775"/>
                  </a:cubicBezTo>
                  <a:cubicBezTo>
                    <a:pt x="8421949" y="2020058"/>
                    <a:pt x="8400799" y="2045019"/>
                    <a:pt x="8380224" y="2019300"/>
                  </a:cubicBezTo>
                  <a:cubicBezTo>
                    <a:pt x="8372046" y="2009078"/>
                    <a:pt x="8373874" y="1993900"/>
                    <a:pt x="8370699" y="1981200"/>
                  </a:cubicBezTo>
                  <a:cubicBezTo>
                    <a:pt x="8361174" y="1984375"/>
                    <a:pt x="8345299" y="1981200"/>
                    <a:pt x="8342124" y="1990725"/>
                  </a:cubicBezTo>
                  <a:cubicBezTo>
                    <a:pt x="8341523" y="1992529"/>
                    <a:pt x="8357987" y="2070075"/>
                    <a:pt x="8361174" y="2076450"/>
                  </a:cubicBezTo>
                  <a:cubicBezTo>
                    <a:pt x="8371413" y="2096928"/>
                    <a:pt x="8399274" y="2133600"/>
                    <a:pt x="8399274" y="2133600"/>
                  </a:cubicBezTo>
                  <a:cubicBezTo>
                    <a:pt x="8402449" y="2162175"/>
                    <a:pt x="8401826" y="2191433"/>
                    <a:pt x="8408799" y="2219325"/>
                  </a:cubicBezTo>
                  <a:cubicBezTo>
                    <a:pt x="8411575" y="2230431"/>
                    <a:pt x="8430625" y="2236794"/>
                    <a:pt x="8427849" y="2247900"/>
                  </a:cubicBezTo>
                  <a:cubicBezTo>
                    <a:pt x="8425414" y="2257640"/>
                    <a:pt x="8408799" y="2254250"/>
                    <a:pt x="8399274" y="2257425"/>
                  </a:cubicBezTo>
                  <a:cubicBezTo>
                    <a:pt x="8392924" y="2266950"/>
                    <a:pt x="8384244" y="2275281"/>
                    <a:pt x="8380224" y="2286000"/>
                  </a:cubicBezTo>
                  <a:cubicBezTo>
                    <a:pt x="8374540" y="2301159"/>
                    <a:pt x="8379679" y="2320155"/>
                    <a:pt x="8370699" y="2333625"/>
                  </a:cubicBezTo>
                  <a:cubicBezTo>
                    <a:pt x="8365130" y="2341979"/>
                    <a:pt x="8351104" y="2338660"/>
                    <a:pt x="8342124" y="2343150"/>
                  </a:cubicBezTo>
                  <a:cubicBezTo>
                    <a:pt x="8315602" y="2356411"/>
                    <a:pt x="8306040" y="2369709"/>
                    <a:pt x="8284974" y="2390775"/>
                  </a:cubicBezTo>
                  <a:cubicBezTo>
                    <a:pt x="8256399" y="2387600"/>
                    <a:pt x="8227442" y="2375611"/>
                    <a:pt x="8199249" y="2381250"/>
                  </a:cubicBezTo>
                  <a:cubicBezTo>
                    <a:pt x="8189404" y="2383219"/>
                    <a:pt x="8199249" y="2406650"/>
                    <a:pt x="8189724" y="2409825"/>
                  </a:cubicBezTo>
                  <a:cubicBezTo>
                    <a:pt x="8174365" y="2414945"/>
                    <a:pt x="8157718" y="2404560"/>
                    <a:pt x="8142099" y="2400300"/>
                  </a:cubicBezTo>
                  <a:cubicBezTo>
                    <a:pt x="8122726" y="2395016"/>
                    <a:pt x="8084949" y="2381250"/>
                    <a:pt x="8084949" y="2381250"/>
                  </a:cubicBezTo>
                  <a:cubicBezTo>
                    <a:pt x="8068210" y="2331032"/>
                    <a:pt x="8086487" y="2371666"/>
                    <a:pt x="8046849" y="2324100"/>
                  </a:cubicBezTo>
                  <a:cubicBezTo>
                    <a:pt x="8039520" y="2315306"/>
                    <a:pt x="8036738" y="2302676"/>
                    <a:pt x="8027799" y="2295525"/>
                  </a:cubicBezTo>
                  <a:cubicBezTo>
                    <a:pt x="8019959" y="2289253"/>
                    <a:pt x="8008749" y="2289175"/>
                    <a:pt x="7999224" y="2286000"/>
                  </a:cubicBezTo>
                  <a:cubicBezTo>
                    <a:pt x="7996049" y="2276475"/>
                    <a:pt x="7991877" y="2267226"/>
                    <a:pt x="7989699" y="2257425"/>
                  </a:cubicBezTo>
                  <a:cubicBezTo>
                    <a:pt x="7985509" y="2238572"/>
                    <a:pt x="7990887" y="2216344"/>
                    <a:pt x="7980174" y="2200275"/>
                  </a:cubicBezTo>
                  <a:cubicBezTo>
                    <a:pt x="7974605" y="2191921"/>
                    <a:pt x="7973407" y="2219196"/>
                    <a:pt x="7970649" y="2228850"/>
                  </a:cubicBezTo>
                  <a:cubicBezTo>
                    <a:pt x="7967053" y="2241437"/>
                    <a:pt x="7968386" y="2256058"/>
                    <a:pt x="7961124" y="2266950"/>
                  </a:cubicBezTo>
                  <a:cubicBezTo>
                    <a:pt x="7950573" y="2282777"/>
                    <a:pt x="7920274" y="2290092"/>
                    <a:pt x="7903974" y="2295525"/>
                  </a:cubicBezTo>
                  <a:cubicBezTo>
                    <a:pt x="7881749" y="2292350"/>
                    <a:pt x="7850769" y="2303961"/>
                    <a:pt x="7837299" y="2286000"/>
                  </a:cubicBezTo>
                  <a:cubicBezTo>
                    <a:pt x="7825766" y="2270623"/>
                    <a:pt x="7896809" y="2250288"/>
                    <a:pt x="7903974" y="2247900"/>
                  </a:cubicBezTo>
                  <a:cubicBezTo>
                    <a:pt x="7947643" y="2182396"/>
                    <a:pt x="7934834" y="2212470"/>
                    <a:pt x="7951599" y="2162175"/>
                  </a:cubicBezTo>
                  <a:cubicBezTo>
                    <a:pt x="7948424" y="2143125"/>
                    <a:pt x="7954792" y="2119559"/>
                    <a:pt x="7942074" y="2105025"/>
                  </a:cubicBezTo>
                  <a:lnTo>
                    <a:pt x="7856349" y="2076450"/>
                  </a:lnTo>
                  <a:lnTo>
                    <a:pt x="7827774" y="2066925"/>
                  </a:lnTo>
                  <a:cubicBezTo>
                    <a:pt x="7757845" y="2090235"/>
                    <a:pt x="7784823" y="2071776"/>
                    <a:pt x="7742049" y="2114550"/>
                  </a:cubicBezTo>
                  <a:cubicBezTo>
                    <a:pt x="7738874" y="2124075"/>
                    <a:pt x="7734702" y="2133324"/>
                    <a:pt x="7732524" y="2143125"/>
                  </a:cubicBezTo>
                  <a:cubicBezTo>
                    <a:pt x="7728334" y="2161978"/>
                    <a:pt x="7730843" y="2182627"/>
                    <a:pt x="7722999" y="2200275"/>
                  </a:cubicBezTo>
                  <a:cubicBezTo>
                    <a:pt x="7715279" y="2217645"/>
                    <a:pt x="7681029" y="2237780"/>
                    <a:pt x="7665849" y="2247900"/>
                  </a:cubicBezTo>
                  <a:cubicBezTo>
                    <a:pt x="7631111" y="2352113"/>
                    <a:pt x="7686513" y="2194263"/>
                    <a:pt x="7637274" y="2305050"/>
                  </a:cubicBezTo>
                  <a:cubicBezTo>
                    <a:pt x="7629119" y="2323400"/>
                    <a:pt x="7624574" y="2343150"/>
                    <a:pt x="7618224" y="2362200"/>
                  </a:cubicBezTo>
                  <a:lnTo>
                    <a:pt x="7589649" y="2447925"/>
                  </a:lnTo>
                  <a:lnTo>
                    <a:pt x="7570599" y="2505075"/>
                  </a:lnTo>
                  <a:lnTo>
                    <a:pt x="7561074" y="2533650"/>
                  </a:lnTo>
                  <a:cubicBezTo>
                    <a:pt x="7565674" y="2588856"/>
                    <a:pt x="7580320" y="2675937"/>
                    <a:pt x="7561074" y="2733675"/>
                  </a:cubicBezTo>
                  <a:lnTo>
                    <a:pt x="7551549" y="2705100"/>
                  </a:lnTo>
                  <a:cubicBezTo>
                    <a:pt x="7548374" y="2622550"/>
                    <a:pt x="7547708" y="2539865"/>
                    <a:pt x="7542024" y="2457450"/>
                  </a:cubicBezTo>
                  <a:cubicBezTo>
                    <a:pt x="7541333" y="2447434"/>
                    <a:pt x="7532499" y="2438915"/>
                    <a:pt x="7532499" y="2428875"/>
                  </a:cubicBezTo>
                  <a:cubicBezTo>
                    <a:pt x="7532499" y="2396967"/>
                    <a:pt x="7537172" y="2365162"/>
                    <a:pt x="7542024" y="2333625"/>
                  </a:cubicBezTo>
                  <a:cubicBezTo>
                    <a:pt x="7543551" y="2323702"/>
                    <a:pt x="7544449" y="2312150"/>
                    <a:pt x="7551549" y="2305050"/>
                  </a:cubicBezTo>
                  <a:cubicBezTo>
                    <a:pt x="7558649" y="2297950"/>
                    <a:pt x="7570599" y="2298700"/>
                    <a:pt x="7580124" y="2295525"/>
                  </a:cubicBezTo>
                  <a:cubicBezTo>
                    <a:pt x="7605524" y="2219325"/>
                    <a:pt x="7580124" y="2314575"/>
                    <a:pt x="7580124" y="2238375"/>
                  </a:cubicBezTo>
                  <a:cubicBezTo>
                    <a:pt x="7580124" y="2219062"/>
                    <a:pt x="7586474" y="2200275"/>
                    <a:pt x="7589649" y="2181225"/>
                  </a:cubicBezTo>
                  <a:cubicBezTo>
                    <a:pt x="7562446" y="2099616"/>
                    <a:pt x="7558879" y="2113557"/>
                    <a:pt x="7580124" y="2000250"/>
                  </a:cubicBezTo>
                  <a:cubicBezTo>
                    <a:pt x="7583184" y="1983929"/>
                    <a:pt x="7618687" y="1952162"/>
                    <a:pt x="7627749" y="1943100"/>
                  </a:cubicBezTo>
                  <a:cubicBezTo>
                    <a:pt x="7651690" y="1871276"/>
                    <a:pt x="7619395" y="1959808"/>
                    <a:pt x="7656324" y="1885950"/>
                  </a:cubicBezTo>
                  <a:cubicBezTo>
                    <a:pt x="7660814" y="1876970"/>
                    <a:pt x="7660280" y="1865729"/>
                    <a:pt x="7665849" y="1857375"/>
                  </a:cubicBezTo>
                  <a:cubicBezTo>
                    <a:pt x="7673321" y="1846167"/>
                    <a:pt x="7685800" y="1839148"/>
                    <a:pt x="7694424" y="1828800"/>
                  </a:cubicBezTo>
                  <a:cubicBezTo>
                    <a:pt x="7701753" y="1820006"/>
                    <a:pt x="7704859" y="1807763"/>
                    <a:pt x="7713474" y="1800225"/>
                  </a:cubicBezTo>
                  <a:cubicBezTo>
                    <a:pt x="7730704" y="1785148"/>
                    <a:pt x="7751574" y="1774825"/>
                    <a:pt x="7770624" y="1762125"/>
                  </a:cubicBezTo>
                  <a:lnTo>
                    <a:pt x="7799199" y="1743075"/>
                  </a:lnTo>
                  <a:cubicBezTo>
                    <a:pt x="7808745" y="1714436"/>
                    <a:pt x="7807258" y="1710544"/>
                    <a:pt x="7827774" y="1685925"/>
                  </a:cubicBezTo>
                  <a:cubicBezTo>
                    <a:pt x="7836398" y="1675577"/>
                    <a:pt x="7844574" y="1663892"/>
                    <a:pt x="7856349" y="1657350"/>
                  </a:cubicBezTo>
                  <a:cubicBezTo>
                    <a:pt x="7873902" y="1647598"/>
                    <a:pt x="7896791" y="1649439"/>
                    <a:pt x="7913499" y="1638300"/>
                  </a:cubicBezTo>
                  <a:lnTo>
                    <a:pt x="7942074" y="1619250"/>
                  </a:lnTo>
                  <a:cubicBezTo>
                    <a:pt x="7986524" y="1552575"/>
                    <a:pt x="7961124" y="1574800"/>
                    <a:pt x="8008749" y="1543050"/>
                  </a:cubicBezTo>
                  <a:cubicBezTo>
                    <a:pt x="8011924" y="1533525"/>
                    <a:pt x="8013784" y="1523455"/>
                    <a:pt x="8018274" y="1514475"/>
                  </a:cubicBezTo>
                  <a:cubicBezTo>
                    <a:pt x="8023394" y="1504236"/>
                    <a:pt x="8036373" y="1497308"/>
                    <a:pt x="8037324" y="1485900"/>
                  </a:cubicBezTo>
                  <a:cubicBezTo>
                    <a:pt x="8039712" y="1457248"/>
                    <a:pt x="8030660" y="1428783"/>
                    <a:pt x="8027799" y="1400175"/>
                  </a:cubicBezTo>
                  <a:cubicBezTo>
                    <a:pt x="8015304" y="1275223"/>
                    <a:pt x="8027446" y="1332087"/>
                    <a:pt x="8008749" y="1257300"/>
                  </a:cubicBezTo>
                  <a:cubicBezTo>
                    <a:pt x="8011924" y="1222375"/>
                    <a:pt x="8012180" y="1187060"/>
                    <a:pt x="8018274" y="1152525"/>
                  </a:cubicBezTo>
                  <a:cubicBezTo>
                    <a:pt x="8021764" y="1132750"/>
                    <a:pt x="8030974" y="1114425"/>
                    <a:pt x="8037324" y="1095375"/>
                  </a:cubicBezTo>
                  <a:lnTo>
                    <a:pt x="8046849" y="1066800"/>
                  </a:lnTo>
                  <a:cubicBezTo>
                    <a:pt x="8043674" y="1057275"/>
                    <a:pt x="8043596" y="1046065"/>
                    <a:pt x="8037324" y="1038225"/>
                  </a:cubicBezTo>
                  <a:cubicBezTo>
                    <a:pt x="8030173" y="1029286"/>
                    <a:pt x="8014816" y="1028883"/>
                    <a:pt x="8008749" y="1019175"/>
                  </a:cubicBezTo>
                  <a:cubicBezTo>
                    <a:pt x="7998106" y="1002147"/>
                    <a:pt x="8006407" y="973164"/>
                    <a:pt x="7989699" y="962025"/>
                  </a:cubicBezTo>
                  <a:cubicBezTo>
                    <a:pt x="7980174" y="955675"/>
                    <a:pt x="7971585" y="947624"/>
                    <a:pt x="7961124" y="942975"/>
                  </a:cubicBezTo>
                  <a:cubicBezTo>
                    <a:pt x="7942774" y="934820"/>
                    <a:pt x="7903974" y="923925"/>
                    <a:pt x="7903974" y="923925"/>
                  </a:cubicBezTo>
                  <a:cubicBezTo>
                    <a:pt x="7900799" y="914400"/>
                    <a:pt x="7898939" y="904330"/>
                    <a:pt x="7894449" y="895350"/>
                  </a:cubicBezTo>
                  <a:cubicBezTo>
                    <a:pt x="7889329" y="885111"/>
                    <a:pt x="7883494" y="874870"/>
                    <a:pt x="7875399" y="866775"/>
                  </a:cubicBezTo>
                  <a:cubicBezTo>
                    <a:pt x="7856935" y="848311"/>
                    <a:pt x="7841490" y="845947"/>
                    <a:pt x="7818249" y="838200"/>
                  </a:cubicBezTo>
                  <a:cubicBezTo>
                    <a:pt x="7731695" y="850565"/>
                    <a:pt x="7772873" y="840625"/>
                    <a:pt x="7694424" y="866775"/>
                  </a:cubicBezTo>
                  <a:lnTo>
                    <a:pt x="7665849" y="876300"/>
                  </a:lnTo>
                  <a:cubicBezTo>
                    <a:pt x="7656324" y="873125"/>
                    <a:pt x="7639709" y="876515"/>
                    <a:pt x="7637274" y="866775"/>
                  </a:cubicBezTo>
                  <a:cubicBezTo>
                    <a:pt x="7634498" y="855669"/>
                    <a:pt x="7666785" y="842849"/>
                    <a:pt x="7656324" y="838200"/>
                  </a:cubicBezTo>
                  <a:cubicBezTo>
                    <a:pt x="7624278" y="823957"/>
                    <a:pt x="7586474" y="831850"/>
                    <a:pt x="7551549" y="828675"/>
                  </a:cubicBezTo>
                  <a:cubicBezTo>
                    <a:pt x="7516624" y="831850"/>
                    <a:pt x="7481065" y="830852"/>
                    <a:pt x="7446774" y="838200"/>
                  </a:cubicBezTo>
                  <a:cubicBezTo>
                    <a:pt x="7435580" y="840599"/>
                    <a:pt x="7428660" y="852601"/>
                    <a:pt x="7418199" y="857250"/>
                  </a:cubicBezTo>
                  <a:cubicBezTo>
                    <a:pt x="7399849" y="865405"/>
                    <a:pt x="7380099" y="869950"/>
                    <a:pt x="7361049" y="876300"/>
                  </a:cubicBezTo>
                  <a:lnTo>
                    <a:pt x="7332474" y="885825"/>
                  </a:lnTo>
                  <a:cubicBezTo>
                    <a:pt x="7291199" y="882650"/>
                    <a:pt x="7248453" y="887673"/>
                    <a:pt x="7208649" y="876300"/>
                  </a:cubicBezTo>
                  <a:cubicBezTo>
                    <a:pt x="7198995" y="873542"/>
                    <a:pt x="7206224" y="854825"/>
                    <a:pt x="7199124" y="847725"/>
                  </a:cubicBezTo>
                  <a:cubicBezTo>
                    <a:pt x="7192024" y="840625"/>
                    <a:pt x="7179777" y="842155"/>
                    <a:pt x="7170549" y="838200"/>
                  </a:cubicBezTo>
                  <a:cubicBezTo>
                    <a:pt x="7072443" y="796155"/>
                    <a:pt x="7205381" y="843461"/>
                    <a:pt x="7075299" y="800100"/>
                  </a:cubicBezTo>
                  <a:lnTo>
                    <a:pt x="7046724" y="790575"/>
                  </a:lnTo>
                  <a:cubicBezTo>
                    <a:pt x="7037199" y="787400"/>
                    <a:pt x="7028053" y="782701"/>
                    <a:pt x="7018149" y="781050"/>
                  </a:cubicBezTo>
                  <a:cubicBezTo>
                    <a:pt x="6999099" y="777875"/>
                    <a:pt x="6979883" y="775572"/>
                    <a:pt x="6960999" y="771525"/>
                  </a:cubicBezTo>
                  <a:cubicBezTo>
                    <a:pt x="6935398" y="766039"/>
                    <a:pt x="6910472" y="757610"/>
                    <a:pt x="6884799" y="752475"/>
                  </a:cubicBezTo>
                  <a:cubicBezTo>
                    <a:pt x="6852063" y="745928"/>
                    <a:pt x="6830461" y="742393"/>
                    <a:pt x="6799074" y="733425"/>
                  </a:cubicBezTo>
                  <a:cubicBezTo>
                    <a:pt x="6789420" y="730667"/>
                    <a:pt x="6780239" y="726335"/>
                    <a:pt x="6770499" y="723900"/>
                  </a:cubicBezTo>
                  <a:cubicBezTo>
                    <a:pt x="6754793" y="719973"/>
                    <a:pt x="6738678" y="717887"/>
                    <a:pt x="6722874" y="714375"/>
                  </a:cubicBezTo>
                  <a:cubicBezTo>
                    <a:pt x="6710095" y="711535"/>
                    <a:pt x="6697474" y="708025"/>
                    <a:pt x="6684774" y="704850"/>
                  </a:cubicBezTo>
                  <a:cubicBezTo>
                    <a:pt x="6675249" y="698500"/>
                    <a:pt x="6664294" y="693895"/>
                    <a:pt x="6656199" y="685800"/>
                  </a:cubicBezTo>
                  <a:cubicBezTo>
                    <a:pt x="6648104" y="677705"/>
                    <a:pt x="6646674" y="663575"/>
                    <a:pt x="6637149" y="657225"/>
                  </a:cubicBezTo>
                  <a:cubicBezTo>
                    <a:pt x="6626257" y="649963"/>
                    <a:pt x="6611636" y="651296"/>
                    <a:pt x="6599049" y="647700"/>
                  </a:cubicBezTo>
                  <a:cubicBezTo>
                    <a:pt x="6530528" y="628123"/>
                    <a:pt x="6620367" y="644412"/>
                    <a:pt x="6494274" y="628650"/>
                  </a:cubicBezTo>
                  <a:cubicBezTo>
                    <a:pt x="6484749" y="622300"/>
                    <a:pt x="6475938" y="614720"/>
                    <a:pt x="6465699" y="609600"/>
                  </a:cubicBezTo>
                  <a:cubicBezTo>
                    <a:pt x="6428756" y="591128"/>
                    <a:pt x="6418151" y="602785"/>
                    <a:pt x="6370449" y="609600"/>
                  </a:cubicBezTo>
                  <a:cubicBezTo>
                    <a:pt x="6407170" y="646321"/>
                    <a:pt x="6409544" y="640663"/>
                    <a:pt x="6427599" y="685800"/>
                  </a:cubicBezTo>
                  <a:cubicBezTo>
                    <a:pt x="6450234" y="742389"/>
                    <a:pt x="6442140" y="731931"/>
                    <a:pt x="6456174" y="781050"/>
                  </a:cubicBezTo>
                  <a:cubicBezTo>
                    <a:pt x="6458932" y="790704"/>
                    <a:pt x="6458599" y="802525"/>
                    <a:pt x="6465699" y="809625"/>
                  </a:cubicBezTo>
                  <a:cubicBezTo>
                    <a:pt x="6472799" y="816725"/>
                    <a:pt x="6484749" y="815975"/>
                    <a:pt x="6494274" y="819150"/>
                  </a:cubicBezTo>
                  <a:cubicBezTo>
                    <a:pt x="6522534" y="903930"/>
                    <a:pt x="6492135" y="787670"/>
                    <a:pt x="6484749" y="876300"/>
                  </a:cubicBezTo>
                  <a:cubicBezTo>
                    <a:pt x="6480495" y="927342"/>
                    <a:pt x="6490381" y="950346"/>
                    <a:pt x="6503799" y="990600"/>
                  </a:cubicBezTo>
                  <a:cubicBezTo>
                    <a:pt x="6494274" y="996950"/>
                    <a:pt x="6480904" y="999711"/>
                    <a:pt x="6475224" y="1009650"/>
                  </a:cubicBezTo>
                  <a:cubicBezTo>
                    <a:pt x="6467192" y="1023706"/>
                    <a:pt x="6480730" y="1051262"/>
                    <a:pt x="6465699" y="1057275"/>
                  </a:cubicBezTo>
                  <a:cubicBezTo>
                    <a:pt x="6439005" y="1067953"/>
                    <a:pt x="6408549" y="1050925"/>
                    <a:pt x="6379974" y="1047750"/>
                  </a:cubicBezTo>
                  <a:cubicBezTo>
                    <a:pt x="6360924" y="1041400"/>
                    <a:pt x="6340785" y="1037680"/>
                    <a:pt x="6322824" y="1028700"/>
                  </a:cubicBezTo>
                  <a:cubicBezTo>
                    <a:pt x="6291600" y="1013088"/>
                    <a:pt x="6286982" y="1008534"/>
                    <a:pt x="6256149" y="1000125"/>
                  </a:cubicBezTo>
                  <a:cubicBezTo>
                    <a:pt x="6230890" y="993236"/>
                    <a:pt x="6179949" y="981075"/>
                    <a:pt x="6179949" y="981075"/>
                  </a:cubicBezTo>
                  <a:cubicBezTo>
                    <a:pt x="6157724" y="914400"/>
                    <a:pt x="6179949" y="930275"/>
                    <a:pt x="6132324" y="914400"/>
                  </a:cubicBezTo>
                  <a:cubicBezTo>
                    <a:pt x="6084498" y="842661"/>
                    <a:pt x="6140653" y="933835"/>
                    <a:pt x="6103749" y="847725"/>
                  </a:cubicBezTo>
                  <a:cubicBezTo>
                    <a:pt x="6099240" y="837203"/>
                    <a:pt x="6089819" y="829389"/>
                    <a:pt x="6084699" y="819150"/>
                  </a:cubicBezTo>
                  <a:cubicBezTo>
                    <a:pt x="6080209" y="810170"/>
                    <a:pt x="6081446" y="798415"/>
                    <a:pt x="6075174" y="790575"/>
                  </a:cubicBezTo>
                  <a:cubicBezTo>
                    <a:pt x="6068023" y="781636"/>
                    <a:pt x="6056124" y="777875"/>
                    <a:pt x="6046599" y="771525"/>
                  </a:cubicBezTo>
                  <a:cubicBezTo>
                    <a:pt x="6040249" y="790575"/>
                    <a:pt x="6047240" y="824737"/>
                    <a:pt x="6027549" y="828675"/>
                  </a:cubicBezTo>
                  <a:lnTo>
                    <a:pt x="5932299" y="847725"/>
                  </a:lnTo>
                  <a:cubicBezTo>
                    <a:pt x="5906899" y="844550"/>
                    <a:pt x="5880932" y="844408"/>
                    <a:pt x="5856099" y="838200"/>
                  </a:cubicBezTo>
                  <a:cubicBezTo>
                    <a:pt x="5842324" y="834756"/>
                    <a:pt x="5831050" y="824743"/>
                    <a:pt x="5817999" y="819150"/>
                  </a:cubicBezTo>
                  <a:cubicBezTo>
                    <a:pt x="5808771" y="815195"/>
                    <a:pt x="5798949" y="812800"/>
                    <a:pt x="5789424" y="809625"/>
                  </a:cubicBezTo>
                  <a:cubicBezTo>
                    <a:pt x="5706874" y="812800"/>
                    <a:pt x="5624024" y="811439"/>
                    <a:pt x="5541774" y="819150"/>
                  </a:cubicBezTo>
                  <a:cubicBezTo>
                    <a:pt x="5521781" y="821024"/>
                    <a:pt x="5484624" y="838200"/>
                    <a:pt x="5484624" y="838200"/>
                  </a:cubicBezTo>
                  <a:cubicBezTo>
                    <a:pt x="5494149" y="841375"/>
                    <a:pt x="5503545" y="844967"/>
                    <a:pt x="5513199" y="847725"/>
                  </a:cubicBezTo>
                  <a:cubicBezTo>
                    <a:pt x="5525786" y="851321"/>
                    <a:pt x="5545445" y="845541"/>
                    <a:pt x="5551299" y="857250"/>
                  </a:cubicBezTo>
                  <a:cubicBezTo>
                    <a:pt x="5563609" y="881869"/>
                    <a:pt x="5510720" y="893001"/>
                    <a:pt x="5503674" y="895350"/>
                  </a:cubicBezTo>
                  <a:cubicBezTo>
                    <a:pt x="5494149" y="904875"/>
                    <a:pt x="5486874" y="917383"/>
                    <a:pt x="5475099" y="923925"/>
                  </a:cubicBezTo>
                  <a:cubicBezTo>
                    <a:pt x="5457546" y="933677"/>
                    <a:pt x="5436999" y="936625"/>
                    <a:pt x="5417949" y="942975"/>
                  </a:cubicBezTo>
                  <a:lnTo>
                    <a:pt x="5360799" y="962025"/>
                  </a:lnTo>
                  <a:lnTo>
                    <a:pt x="5332224" y="971550"/>
                  </a:lnTo>
                  <a:lnTo>
                    <a:pt x="5303649" y="981075"/>
                  </a:lnTo>
                  <a:cubicBezTo>
                    <a:pt x="5297299" y="990600"/>
                    <a:pt x="5285738" y="998259"/>
                    <a:pt x="5284599" y="1009650"/>
                  </a:cubicBezTo>
                  <a:cubicBezTo>
                    <a:pt x="5280128" y="1054365"/>
                    <a:pt x="5287790" y="1081627"/>
                    <a:pt x="5322699" y="1104900"/>
                  </a:cubicBezTo>
                  <a:cubicBezTo>
                    <a:pt x="5331053" y="1110469"/>
                    <a:pt x="5341749" y="1111250"/>
                    <a:pt x="5351274" y="1114425"/>
                  </a:cubicBezTo>
                  <a:cubicBezTo>
                    <a:pt x="5395724" y="1181100"/>
                    <a:pt x="5370324" y="1158875"/>
                    <a:pt x="5417949" y="1190625"/>
                  </a:cubicBezTo>
                  <a:cubicBezTo>
                    <a:pt x="5421124" y="1200150"/>
                    <a:pt x="5422984" y="1210220"/>
                    <a:pt x="5427474" y="1219200"/>
                  </a:cubicBezTo>
                  <a:cubicBezTo>
                    <a:pt x="5432594" y="1229439"/>
                    <a:pt x="5444642" y="1236483"/>
                    <a:pt x="5446524" y="1247775"/>
                  </a:cubicBezTo>
                  <a:cubicBezTo>
                    <a:pt x="5450872" y="1273864"/>
                    <a:pt x="5408343" y="1295279"/>
                    <a:pt x="5427474" y="1323975"/>
                  </a:cubicBezTo>
                  <a:cubicBezTo>
                    <a:pt x="5433824" y="1333500"/>
                    <a:pt x="5445810" y="1310045"/>
                    <a:pt x="5456049" y="1304925"/>
                  </a:cubicBezTo>
                  <a:cubicBezTo>
                    <a:pt x="5469714" y="1298093"/>
                    <a:pt x="5510517" y="1288927"/>
                    <a:pt x="5522724" y="1285875"/>
                  </a:cubicBezTo>
                  <a:cubicBezTo>
                    <a:pt x="5525899" y="1295400"/>
                    <a:pt x="5527759" y="1305470"/>
                    <a:pt x="5532249" y="1314450"/>
                  </a:cubicBezTo>
                  <a:cubicBezTo>
                    <a:pt x="5537369" y="1324689"/>
                    <a:pt x="5547679" y="1332165"/>
                    <a:pt x="5551299" y="1343025"/>
                  </a:cubicBezTo>
                  <a:cubicBezTo>
                    <a:pt x="5577372" y="1421244"/>
                    <a:pt x="5536061" y="1383667"/>
                    <a:pt x="5589399" y="1419225"/>
                  </a:cubicBezTo>
                  <a:cubicBezTo>
                    <a:pt x="5595749" y="1428750"/>
                    <a:pt x="5603329" y="1437561"/>
                    <a:pt x="5608449" y="1447800"/>
                  </a:cubicBezTo>
                  <a:cubicBezTo>
                    <a:pt x="5630432" y="1491765"/>
                    <a:pt x="5617408" y="1545878"/>
                    <a:pt x="5608449" y="1590675"/>
                  </a:cubicBezTo>
                  <a:cubicBezTo>
                    <a:pt x="5606204" y="1601900"/>
                    <a:pt x="5595749" y="1609725"/>
                    <a:pt x="5589399" y="1619250"/>
                  </a:cubicBezTo>
                  <a:cubicBezTo>
                    <a:pt x="5608449" y="1625600"/>
                    <a:pt x="5629841" y="1627161"/>
                    <a:pt x="5646549" y="1638300"/>
                  </a:cubicBezTo>
                  <a:cubicBezTo>
                    <a:pt x="5674452" y="1656902"/>
                    <a:pt x="5694751" y="1674055"/>
                    <a:pt x="5732274" y="1676400"/>
                  </a:cubicBezTo>
                  <a:lnTo>
                    <a:pt x="5884674" y="1685925"/>
                  </a:lnTo>
                  <a:cubicBezTo>
                    <a:pt x="5935474" y="1762125"/>
                    <a:pt x="5868799" y="1670050"/>
                    <a:pt x="5932299" y="1733550"/>
                  </a:cubicBezTo>
                  <a:cubicBezTo>
                    <a:pt x="5984198" y="1785449"/>
                    <a:pt x="5934872" y="1762983"/>
                    <a:pt x="5989449" y="1781175"/>
                  </a:cubicBezTo>
                  <a:cubicBezTo>
                    <a:pt x="5998974" y="1790700"/>
                    <a:pt x="6010552" y="1798542"/>
                    <a:pt x="6018024" y="1809750"/>
                  </a:cubicBezTo>
                  <a:cubicBezTo>
                    <a:pt x="6029644" y="1827180"/>
                    <a:pt x="6033616" y="1885102"/>
                    <a:pt x="6037074" y="1895475"/>
                  </a:cubicBezTo>
                  <a:cubicBezTo>
                    <a:pt x="6040694" y="1906335"/>
                    <a:pt x="6051004" y="1913811"/>
                    <a:pt x="6056124" y="1924050"/>
                  </a:cubicBezTo>
                  <a:cubicBezTo>
                    <a:pt x="6060614" y="1933030"/>
                    <a:pt x="6062474" y="1943100"/>
                    <a:pt x="6065649" y="1952625"/>
                  </a:cubicBezTo>
                  <a:cubicBezTo>
                    <a:pt x="6062474" y="1965325"/>
                    <a:pt x="6061978" y="1979016"/>
                    <a:pt x="6056124" y="1990725"/>
                  </a:cubicBezTo>
                  <a:cubicBezTo>
                    <a:pt x="5990620" y="2121733"/>
                    <a:pt x="6034839" y="1997429"/>
                    <a:pt x="6008499" y="2076450"/>
                  </a:cubicBezTo>
                  <a:cubicBezTo>
                    <a:pt x="6011031" y="2101769"/>
                    <a:pt x="6028647" y="2184066"/>
                    <a:pt x="6008499" y="2219325"/>
                  </a:cubicBezTo>
                  <a:cubicBezTo>
                    <a:pt x="5999810" y="2234531"/>
                    <a:pt x="5966016" y="2243011"/>
                    <a:pt x="5951349" y="2247900"/>
                  </a:cubicBezTo>
                  <a:cubicBezTo>
                    <a:pt x="5907680" y="2313404"/>
                    <a:pt x="5891529" y="2297810"/>
                    <a:pt x="5941824" y="2314575"/>
                  </a:cubicBezTo>
                  <a:lnTo>
                    <a:pt x="5998974" y="2371725"/>
                  </a:lnTo>
                  <a:cubicBezTo>
                    <a:pt x="6008499" y="2381250"/>
                    <a:pt x="6016341" y="2392828"/>
                    <a:pt x="6027549" y="2400300"/>
                  </a:cubicBezTo>
                  <a:cubicBezTo>
                    <a:pt x="6046599" y="2413000"/>
                    <a:pt x="6070962" y="2420084"/>
                    <a:pt x="6084699" y="2438400"/>
                  </a:cubicBezTo>
                  <a:cubicBezTo>
                    <a:pt x="6120143" y="2485658"/>
                    <a:pt x="6100065" y="2467694"/>
                    <a:pt x="6141849" y="2495550"/>
                  </a:cubicBezTo>
                  <a:cubicBezTo>
                    <a:pt x="6148199" y="2505075"/>
                    <a:pt x="6153570" y="2515331"/>
                    <a:pt x="6160899" y="2524125"/>
                  </a:cubicBezTo>
                  <a:cubicBezTo>
                    <a:pt x="6187231" y="2555723"/>
                    <a:pt x="6190787" y="2545802"/>
                    <a:pt x="6208524" y="2581275"/>
                  </a:cubicBezTo>
                  <a:cubicBezTo>
                    <a:pt x="6213014" y="2590255"/>
                    <a:pt x="6215291" y="2600196"/>
                    <a:pt x="6218049" y="2609850"/>
                  </a:cubicBezTo>
                  <a:cubicBezTo>
                    <a:pt x="6221645" y="2622437"/>
                    <a:pt x="6221079" y="2636584"/>
                    <a:pt x="6227574" y="2647950"/>
                  </a:cubicBezTo>
                  <a:cubicBezTo>
                    <a:pt x="6234257" y="2659646"/>
                    <a:pt x="6244453" y="2669842"/>
                    <a:pt x="6256149" y="2676525"/>
                  </a:cubicBezTo>
                  <a:cubicBezTo>
                    <a:pt x="6267515" y="2683020"/>
                    <a:pt x="6281549" y="2682875"/>
                    <a:pt x="6294249" y="2686050"/>
                  </a:cubicBezTo>
                  <a:cubicBezTo>
                    <a:pt x="6311070" y="2736513"/>
                    <a:pt x="6328950" y="2762755"/>
                    <a:pt x="6303774" y="2819400"/>
                  </a:cubicBezTo>
                  <a:cubicBezTo>
                    <a:pt x="6299696" y="2828575"/>
                    <a:pt x="6284724" y="2825750"/>
                    <a:pt x="6275199" y="2828925"/>
                  </a:cubicBezTo>
                  <a:cubicBezTo>
                    <a:pt x="6237414" y="2825147"/>
                    <a:pt x="6155387" y="2818298"/>
                    <a:pt x="6113274" y="2809875"/>
                  </a:cubicBezTo>
                  <a:cubicBezTo>
                    <a:pt x="6103429" y="2807906"/>
                    <a:pt x="6094224" y="2803525"/>
                    <a:pt x="6084699" y="2800350"/>
                  </a:cubicBezTo>
                  <a:cubicBezTo>
                    <a:pt x="6048399" y="2745900"/>
                    <a:pt x="6082991" y="2783906"/>
                    <a:pt x="5989449" y="2752725"/>
                  </a:cubicBezTo>
                  <a:lnTo>
                    <a:pt x="5932299" y="2733675"/>
                  </a:lnTo>
                  <a:cubicBezTo>
                    <a:pt x="5919599" y="2724150"/>
                    <a:pt x="5907982" y="2712976"/>
                    <a:pt x="5894199" y="2705100"/>
                  </a:cubicBezTo>
                  <a:cubicBezTo>
                    <a:pt x="5885482" y="2700119"/>
                    <a:pt x="5872724" y="2702675"/>
                    <a:pt x="5865624" y="2695575"/>
                  </a:cubicBezTo>
                  <a:cubicBezTo>
                    <a:pt x="5858524" y="2688475"/>
                    <a:pt x="5862371" y="2674840"/>
                    <a:pt x="5856099" y="2667000"/>
                  </a:cubicBezTo>
                  <a:cubicBezTo>
                    <a:pt x="5848948" y="2658061"/>
                    <a:pt x="5837049" y="2654300"/>
                    <a:pt x="5827524" y="2647950"/>
                  </a:cubicBezTo>
                  <a:cubicBezTo>
                    <a:pt x="5821174" y="2638425"/>
                    <a:pt x="5812494" y="2630094"/>
                    <a:pt x="5808474" y="2619375"/>
                  </a:cubicBezTo>
                  <a:cubicBezTo>
                    <a:pt x="5802790" y="2604216"/>
                    <a:pt x="5806981" y="2585806"/>
                    <a:pt x="5798949" y="2571750"/>
                  </a:cubicBezTo>
                  <a:cubicBezTo>
                    <a:pt x="5793269" y="2561811"/>
                    <a:pt x="5779168" y="2560029"/>
                    <a:pt x="5770374" y="2552700"/>
                  </a:cubicBezTo>
                  <a:cubicBezTo>
                    <a:pt x="5742872" y="2529781"/>
                    <a:pt x="5741480" y="2523647"/>
                    <a:pt x="5722749" y="2495550"/>
                  </a:cubicBezTo>
                  <a:cubicBezTo>
                    <a:pt x="5719574" y="2473325"/>
                    <a:pt x="5719675" y="2450379"/>
                    <a:pt x="5713224" y="2428875"/>
                  </a:cubicBezTo>
                  <a:cubicBezTo>
                    <a:pt x="5709935" y="2417910"/>
                    <a:pt x="5699294" y="2410539"/>
                    <a:pt x="5694174" y="2400300"/>
                  </a:cubicBezTo>
                  <a:cubicBezTo>
                    <a:pt x="5689684" y="2391320"/>
                    <a:pt x="5687824" y="2381250"/>
                    <a:pt x="5684649" y="2371725"/>
                  </a:cubicBezTo>
                  <a:cubicBezTo>
                    <a:pt x="5673356" y="2373338"/>
                    <a:pt x="5530421" y="2385644"/>
                    <a:pt x="5494149" y="2409825"/>
                  </a:cubicBezTo>
                  <a:lnTo>
                    <a:pt x="5465574" y="2428875"/>
                  </a:lnTo>
                  <a:cubicBezTo>
                    <a:pt x="5459224" y="2438400"/>
                    <a:pt x="5454619" y="2449355"/>
                    <a:pt x="5446524" y="2457450"/>
                  </a:cubicBezTo>
                  <a:cubicBezTo>
                    <a:pt x="5393636" y="2510338"/>
                    <a:pt x="5270606" y="2483867"/>
                    <a:pt x="5227449" y="2486025"/>
                  </a:cubicBezTo>
                  <a:cubicBezTo>
                    <a:pt x="5186174" y="2482850"/>
                    <a:pt x="5144312" y="2484129"/>
                    <a:pt x="5103624" y="2476500"/>
                  </a:cubicBezTo>
                  <a:cubicBezTo>
                    <a:pt x="5092372" y="2474390"/>
                    <a:pt x="5085288" y="2462570"/>
                    <a:pt x="5075049" y="2457450"/>
                  </a:cubicBezTo>
                  <a:cubicBezTo>
                    <a:pt x="5066069" y="2452960"/>
                    <a:pt x="5055454" y="2452415"/>
                    <a:pt x="5046474" y="2447925"/>
                  </a:cubicBezTo>
                  <a:cubicBezTo>
                    <a:pt x="4972616" y="2410996"/>
                    <a:pt x="5061148" y="2443291"/>
                    <a:pt x="4989324" y="2419350"/>
                  </a:cubicBezTo>
                  <a:cubicBezTo>
                    <a:pt x="4938524" y="2422525"/>
                    <a:pt x="4887200" y="2420937"/>
                    <a:pt x="4836924" y="2428875"/>
                  </a:cubicBezTo>
                  <a:cubicBezTo>
                    <a:pt x="4825616" y="2430660"/>
                    <a:pt x="4819797" y="2447925"/>
                    <a:pt x="4808349" y="2447925"/>
                  </a:cubicBezTo>
                  <a:cubicBezTo>
                    <a:pt x="4782167" y="2447925"/>
                    <a:pt x="4732149" y="2428875"/>
                    <a:pt x="4732149" y="2428875"/>
                  </a:cubicBezTo>
                  <a:cubicBezTo>
                    <a:pt x="4722624" y="2438400"/>
                    <a:pt x="4714782" y="2449978"/>
                    <a:pt x="4703574" y="2457450"/>
                  </a:cubicBezTo>
                  <a:cubicBezTo>
                    <a:pt x="4695220" y="2463019"/>
                    <a:pt x="4683979" y="2462485"/>
                    <a:pt x="4674999" y="2466975"/>
                  </a:cubicBezTo>
                  <a:cubicBezTo>
                    <a:pt x="4664760" y="2472095"/>
                    <a:pt x="4656885" y="2481376"/>
                    <a:pt x="4646424" y="2486025"/>
                  </a:cubicBezTo>
                  <a:cubicBezTo>
                    <a:pt x="4544409" y="2531365"/>
                    <a:pt x="4625368" y="2481012"/>
                    <a:pt x="4560699" y="2524125"/>
                  </a:cubicBezTo>
                  <a:cubicBezTo>
                    <a:pt x="4563874" y="2514600"/>
                    <a:pt x="4570224" y="2505590"/>
                    <a:pt x="4570224" y="2495550"/>
                  </a:cubicBezTo>
                  <a:cubicBezTo>
                    <a:pt x="4570224" y="2479361"/>
                    <a:pt x="4567939" y="2462405"/>
                    <a:pt x="4560699" y="2447925"/>
                  </a:cubicBezTo>
                  <a:cubicBezTo>
                    <a:pt x="4551532" y="2429590"/>
                    <a:pt x="4519960" y="2411240"/>
                    <a:pt x="4503549" y="2400300"/>
                  </a:cubicBezTo>
                  <a:cubicBezTo>
                    <a:pt x="4497199" y="2390775"/>
                    <a:pt x="4493114" y="2379263"/>
                    <a:pt x="4484499" y="2371725"/>
                  </a:cubicBezTo>
                  <a:cubicBezTo>
                    <a:pt x="4467269" y="2356648"/>
                    <a:pt x="4427349" y="2333625"/>
                    <a:pt x="4427349" y="2333625"/>
                  </a:cubicBezTo>
                  <a:cubicBezTo>
                    <a:pt x="4420999" y="2324100"/>
                    <a:pt x="4416394" y="2313145"/>
                    <a:pt x="4408299" y="2305050"/>
                  </a:cubicBezTo>
                  <a:cubicBezTo>
                    <a:pt x="4378768" y="2275519"/>
                    <a:pt x="4331862" y="2273261"/>
                    <a:pt x="4293999" y="2266950"/>
                  </a:cubicBezTo>
                  <a:cubicBezTo>
                    <a:pt x="4225453" y="2221253"/>
                    <a:pt x="4309850" y="2285964"/>
                    <a:pt x="4246374" y="2190750"/>
                  </a:cubicBezTo>
                  <a:cubicBezTo>
                    <a:pt x="4220974" y="2152650"/>
                    <a:pt x="4236849" y="2168525"/>
                    <a:pt x="4198749" y="2143125"/>
                  </a:cubicBezTo>
                  <a:lnTo>
                    <a:pt x="4170174" y="2057400"/>
                  </a:lnTo>
                  <a:lnTo>
                    <a:pt x="4160649" y="2028825"/>
                  </a:lnTo>
                  <a:cubicBezTo>
                    <a:pt x="4163824" y="1984375"/>
                    <a:pt x="4164967" y="1939733"/>
                    <a:pt x="4170174" y="1895475"/>
                  </a:cubicBezTo>
                  <a:cubicBezTo>
                    <a:pt x="4171347" y="1885504"/>
                    <a:pt x="4179699" y="1876940"/>
                    <a:pt x="4179699" y="1866900"/>
                  </a:cubicBezTo>
                  <a:cubicBezTo>
                    <a:pt x="4179699" y="1856860"/>
                    <a:pt x="4172932" y="1847979"/>
                    <a:pt x="4170174" y="1838325"/>
                  </a:cubicBezTo>
                  <a:cubicBezTo>
                    <a:pt x="4166578" y="1825738"/>
                    <a:pt x="4163824" y="1812925"/>
                    <a:pt x="4160649" y="1800225"/>
                  </a:cubicBezTo>
                  <a:cubicBezTo>
                    <a:pt x="4166999" y="1781175"/>
                    <a:pt x="4172241" y="1761719"/>
                    <a:pt x="4179699" y="1743075"/>
                  </a:cubicBezTo>
                  <a:cubicBezTo>
                    <a:pt x="4191784" y="1712863"/>
                    <a:pt x="4200616" y="1702175"/>
                    <a:pt x="4217799" y="1676400"/>
                  </a:cubicBezTo>
                  <a:cubicBezTo>
                    <a:pt x="4220974" y="1660525"/>
                    <a:pt x="4223397" y="1644481"/>
                    <a:pt x="4227324" y="1628775"/>
                  </a:cubicBezTo>
                  <a:cubicBezTo>
                    <a:pt x="4229759" y="1619035"/>
                    <a:pt x="4235322" y="1610123"/>
                    <a:pt x="4236849" y="1600200"/>
                  </a:cubicBezTo>
                  <a:cubicBezTo>
                    <a:pt x="4241701" y="1568663"/>
                    <a:pt x="4243199" y="1536700"/>
                    <a:pt x="4246374" y="1504950"/>
                  </a:cubicBezTo>
                  <a:cubicBezTo>
                    <a:pt x="4236849" y="1501775"/>
                    <a:pt x="4220234" y="1505165"/>
                    <a:pt x="4217799" y="1495425"/>
                  </a:cubicBezTo>
                  <a:cubicBezTo>
                    <a:pt x="4215023" y="1484319"/>
                    <a:pt x="4228234" y="1474388"/>
                    <a:pt x="4236849" y="1466850"/>
                  </a:cubicBezTo>
                  <a:cubicBezTo>
                    <a:pt x="4254079" y="1451773"/>
                    <a:pt x="4274949" y="1441450"/>
                    <a:pt x="4293999" y="1428750"/>
                  </a:cubicBezTo>
                  <a:lnTo>
                    <a:pt x="4322574" y="1409700"/>
                  </a:lnTo>
                  <a:cubicBezTo>
                    <a:pt x="4328924" y="1400175"/>
                    <a:pt x="4341624" y="1392573"/>
                    <a:pt x="4341624" y="1381125"/>
                  </a:cubicBezTo>
                  <a:cubicBezTo>
                    <a:pt x="4341624" y="1369677"/>
                    <a:pt x="4331513" y="1359701"/>
                    <a:pt x="4322574" y="1352550"/>
                  </a:cubicBezTo>
                  <a:cubicBezTo>
                    <a:pt x="4310233" y="1342677"/>
                    <a:pt x="4237434" y="1333597"/>
                    <a:pt x="4236849" y="1333500"/>
                  </a:cubicBezTo>
                  <a:cubicBezTo>
                    <a:pt x="4282420" y="1326990"/>
                    <a:pt x="4307610" y="1340292"/>
                    <a:pt x="4322574" y="1295400"/>
                  </a:cubicBezTo>
                  <a:cubicBezTo>
                    <a:pt x="4328681" y="1277078"/>
                    <a:pt x="4319381" y="1252784"/>
                    <a:pt x="4332099" y="1238250"/>
                  </a:cubicBezTo>
                  <a:cubicBezTo>
                    <a:pt x="4345322" y="1223138"/>
                    <a:pt x="4389249" y="1219200"/>
                    <a:pt x="4389249" y="1219200"/>
                  </a:cubicBezTo>
                  <a:cubicBezTo>
                    <a:pt x="4404501" y="1196322"/>
                    <a:pt x="4412895" y="1189162"/>
                    <a:pt x="4417824" y="1162050"/>
                  </a:cubicBezTo>
                  <a:cubicBezTo>
                    <a:pt x="4422403" y="1136865"/>
                    <a:pt x="4418601" y="1109907"/>
                    <a:pt x="4427349" y="1085850"/>
                  </a:cubicBezTo>
                  <a:cubicBezTo>
                    <a:pt x="4431952" y="1073191"/>
                    <a:pt x="4446399" y="1066800"/>
                    <a:pt x="4455924" y="1057275"/>
                  </a:cubicBezTo>
                  <a:cubicBezTo>
                    <a:pt x="4452749" y="1047750"/>
                    <a:pt x="4452671" y="1036540"/>
                    <a:pt x="4446399" y="1028700"/>
                  </a:cubicBezTo>
                  <a:cubicBezTo>
                    <a:pt x="4439248" y="1019761"/>
                    <a:pt x="4419872" y="1020913"/>
                    <a:pt x="4417824" y="1009650"/>
                  </a:cubicBezTo>
                  <a:cubicBezTo>
                    <a:pt x="4410318" y="968366"/>
                    <a:pt x="4424592" y="932196"/>
                    <a:pt x="4436874" y="895350"/>
                  </a:cubicBezTo>
                  <a:cubicBezTo>
                    <a:pt x="4433699" y="885825"/>
                    <a:pt x="4431839" y="875755"/>
                    <a:pt x="4427349" y="866775"/>
                  </a:cubicBezTo>
                  <a:cubicBezTo>
                    <a:pt x="4422229" y="856536"/>
                    <a:pt x="4412808" y="848722"/>
                    <a:pt x="4408299" y="838200"/>
                  </a:cubicBezTo>
                  <a:cubicBezTo>
                    <a:pt x="4383696" y="780793"/>
                    <a:pt x="4420424" y="814533"/>
                    <a:pt x="4370199" y="781050"/>
                  </a:cubicBezTo>
                  <a:cubicBezTo>
                    <a:pt x="4363849" y="771525"/>
                    <a:pt x="4352768" y="763808"/>
                    <a:pt x="4351149" y="752475"/>
                  </a:cubicBezTo>
                  <a:cubicBezTo>
                    <a:pt x="4346411" y="719311"/>
                    <a:pt x="4364682" y="707608"/>
                    <a:pt x="4389249" y="695325"/>
                  </a:cubicBezTo>
                  <a:cubicBezTo>
                    <a:pt x="4398229" y="690835"/>
                    <a:pt x="4408299" y="688975"/>
                    <a:pt x="4417824" y="685800"/>
                  </a:cubicBezTo>
                  <a:cubicBezTo>
                    <a:pt x="4485834" y="708470"/>
                    <a:pt x="4458266" y="693711"/>
                    <a:pt x="4503549" y="723900"/>
                  </a:cubicBezTo>
                  <a:cubicBezTo>
                    <a:pt x="4506724" y="733425"/>
                    <a:pt x="4507505" y="744121"/>
                    <a:pt x="4513074" y="752475"/>
                  </a:cubicBezTo>
                  <a:cubicBezTo>
                    <a:pt x="4520546" y="763683"/>
                    <a:pt x="4530441" y="773578"/>
                    <a:pt x="4541649" y="781050"/>
                  </a:cubicBezTo>
                  <a:cubicBezTo>
                    <a:pt x="4549848" y="786516"/>
                    <a:pt x="4603243" y="798830"/>
                    <a:pt x="4608324" y="800100"/>
                  </a:cubicBezTo>
                  <a:cubicBezTo>
                    <a:pt x="4605149" y="790575"/>
                    <a:pt x="4604368" y="779879"/>
                    <a:pt x="4598799" y="771525"/>
                  </a:cubicBezTo>
                  <a:cubicBezTo>
                    <a:pt x="4581009" y="744840"/>
                    <a:pt x="4547480" y="745186"/>
                    <a:pt x="4579749" y="704850"/>
                  </a:cubicBezTo>
                  <a:cubicBezTo>
                    <a:pt x="4586021" y="697010"/>
                    <a:pt x="4598799" y="698500"/>
                    <a:pt x="4608324" y="695325"/>
                  </a:cubicBezTo>
                  <a:lnTo>
                    <a:pt x="4551174" y="657225"/>
                  </a:lnTo>
                  <a:cubicBezTo>
                    <a:pt x="4541649" y="650875"/>
                    <a:pt x="4533459" y="641795"/>
                    <a:pt x="4522599" y="638175"/>
                  </a:cubicBezTo>
                  <a:lnTo>
                    <a:pt x="4494024" y="628650"/>
                  </a:lnTo>
                  <a:cubicBezTo>
                    <a:pt x="4506724" y="625475"/>
                    <a:pt x="4519148" y="620855"/>
                    <a:pt x="4532124" y="619125"/>
                  </a:cubicBezTo>
                  <a:cubicBezTo>
                    <a:pt x="4566885" y="614490"/>
                    <a:pt x="4604853" y="623843"/>
                    <a:pt x="4636899" y="609600"/>
                  </a:cubicBezTo>
                  <a:cubicBezTo>
                    <a:pt x="4647360" y="604951"/>
                    <a:pt x="4624199" y="590550"/>
                    <a:pt x="4617849" y="581025"/>
                  </a:cubicBezTo>
                  <a:cubicBezTo>
                    <a:pt x="4624199" y="571500"/>
                    <a:pt x="4631779" y="562689"/>
                    <a:pt x="4636899" y="552450"/>
                  </a:cubicBezTo>
                  <a:cubicBezTo>
                    <a:pt x="4641389" y="543470"/>
                    <a:pt x="4640152" y="531715"/>
                    <a:pt x="4646424" y="523875"/>
                  </a:cubicBezTo>
                  <a:cubicBezTo>
                    <a:pt x="4653575" y="514936"/>
                    <a:pt x="4665474" y="511175"/>
                    <a:pt x="4674999" y="504825"/>
                  </a:cubicBezTo>
                  <a:cubicBezTo>
                    <a:pt x="4651058" y="433001"/>
                    <a:pt x="4683353" y="521533"/>
                    <a:pt x="4646424" y="447675"/>
                  </a:cubicBezTo>
                  <a:cubicBezTo>
                    <a:pt x="4641934" y="438695"/>
                    <a:pt x="4643999" y="426200"/>
                    <a:pt x="4636899" y="419100"/>
                  </a:cubicBezTo>
                  <a:cubicBezTo>
                    <a:pt x="4629799" y="412000"/>
                    <a:pt x="4617978" y="412333"/>
                    <a:pt x="4608324" y="409575"/>
                  </a:cubicBezTo>
                  <a:cubicBezTo>
                    <a:pt x="4595737" y="405979"/>
                    <a:pt x="4582763" y="403812"/>
                    <a:pt x="4570224" y="400050"/>
                  </a:cubicBezTo>
                  <a:cubicBezTo>
                    <a:pt x="4550990" y="394280"/>
                    <a:pt x="4513074" y="381000"/>
                    <a:pt x="4513074" y="381000"/>
                  </a:cubicBezTo>
                  <a:cubicBezTo>
                    <a:pt x="4476223" y="325723"/>
                    <a:pt x="4506131" y="379490"/>
                    <a:pt x="4484499" y="285750"/>
                  </a:cubicBezTo>
                  <a:cubicBezTo>
                    <a:pt x="4479984" y="266184"/>
                    <a:pt x="4482157" y="239739"/>
                    <a:pt x="4465449" y="228600"/>
                  </a:cubicBezTo>
                  <a:cubicBezTo>
                    <a:pt x="4436965" y="209611"/>
                    <a:pt x="4403672" y="184002"/>
                    <a:pt x="4370199" y="171450"/>
                  </a:cubicBezTo>
                  <a:cubicBezTo>
                    <a:pt x="4357942" y="166853"/>
                    <a:pt x="4344799" y="165100"/>
                    <a:pt x="4332099" y="161925"/>
                  </a:cubicBezTo>
                  <a:cubicBezTo>
                    <a:pt x="4253650" y="188075"/>
                    <a:pt x="4294828" y="178135"/>
                    <a:pt x="4208274" y="190500"/>
                  </a:cubicBezTo>
                  <a:cubicBezTo>
                    <a:pt x="4205099" y="200025"/>
                    <a:pt x="4205021" y="211235"/>
                    <a:pt x="4198749" y="219075"/>
                  </a:cubicBezTo>
                  <a:cubicBezTo>
                    <a:pt x="4178144" y="244831"/>
                    <a:pt x="4140910" y="243002"/>
                    <a:pt x="4113024" y="247650"/>
                  </a:cubicBezTo>
                  <a:cubicBezTo>
                    <a:pt x="4141722" y="266782"/>
                    <a:pt x="4145862" y="271248"/>
                    <a:pt x="4179699" y="285750"/>
                  </a:cubicBezTo>
                  <a:cubicBezTo>
                    <a:pt x="4215076" y="300912"/>
                    <a:pt x="4204547" y="287406"/>
                    <a:pt x="4236849" y="314325"/>
                  </a:cubicBezTo>
                  <a:cubicBezTo>
                    <a:pt x="4264351" y="337244"/>
                    <a:pt x="4265743" y="343378"/>
                    <a:pt x="4284474" y="371475"/>
                  </a:cubicBezTo>
                  <a:cubicBezTo>
                    <a:pt x="4263346" y="378518"/>
                    <a:pt x="4240595" y="379604"/>
                    <a:pt x="4236849" y="409575"/>
                  </a:cubicBezTo>
                  <a:cubicBezTo>
                    <a:pt x="4234841" y="425639"/>
                    <a:pt x="4242114" y="441581"/>
                    <a:pt x="4246374" y="457200"/>
                  </a:cubicBezTo>
                  <a:cubicBezTo>
                    <a:pt x="4257663" y="498593"/>
                    <a:pt x="4298585" y="555507"/>
                    <a:pt x="4208274" y="495300"/>
                  </a:cubicBezTo>
                  <a:lnTo>
                    <a:pt x="4179699" y="476250"/>
                  </a:lnTo>
                  <a:cubicBezTo>
                    <a:pt x="4203640" y="548074"/>
                    <a:pt x="4171345" y="459542"/>
                    <a:pt x="4208274" y="533400"/>
                  </a:cubicBezTo>
                  <a:cubicBezTo>
                    <a:pt x="4212764" y="542380"/>
                    <a:pt x="4211527" y="554135"/>
                    <a:pt x="4217799" y="561975"/>
                  </a:cubicBezTo>
                  <a:cubicBezTo>
                    <a:pt x="4231228" y="578761"/>
                    <a:pt x="4256125" y="584275"/>
                    <a:pt x="4274949" y="590550"/>
                  </a:cubicBezTo>
                  <a:cubicBezTo>
                    <a:pt x="4258607" y="655917"/>
                    <a:pt x="4275285" y="661819"/>
                    <a:pt x="4227324" y="685800"/>
                  </a:cubicBezTo>
                  <a:cubicBezTo>
                    <a:pt x="4218344" y="690290"/>
                    <a:pt x="4208274" y="692150"/>
                    <a:pt x="4198749" y="695325"/>
                  </a:cubicBezTo>
                  <a:cubicBezTo>
                    <a:pt x="4170174" y="609600"/>
                    <a:pt x="4201924" y="654050"/>
                    <a:pt x="4151124" y="628650"/>
                  </a:cubicBezTo>
                  <a:cubicBezTo>
                    <a:pt x="4140885" y="623530"/>
                    <a:pt x="4132074" y="615950"/>
                    <a:pt x="4122549" y="609600"/>
                  </a:cubicBezTo>
                  <a:cubicBezTo>
                    <a:pt x="4125724" y="590550"/>
                    <a:pt x="4125967" y="570772"/>
                    <a:pt x="4132074" y="552450"/>
                  </a:cubicBezTo>
                  <a:cubicBezTo>
                    <a:pt x="4135694" y="541590"/>
                    <a:pt x="4151124" y="535323"/>
                    <a:pt x="4151124" y="523875"/>
                  </a:cubicBezTo>
                  <a:cubicBezTo>
                    <a:pt x="4151124" y="512427"/>
                    <a:pt x="4137194" y="505539"/>
                    <a:pt x="4132074" y="495300"/>
                  </a:cubicBezTo>
                  <a:cubicBezTo>
                    <a:pt x="4116580" y="464312"/>
                    <a:pt x="4130796" y="465447"/>
                    <a:pt x="4103499" y="438150"/>
                  </a:cubicBezTo>
                  <a:cubicBezTo>
                    <a:pt x="4095404" y="430055"/>
                    <a:pt x="4084449" y="425450"/>
                    <a:pt x="4074924" y="419100"/>
                  </a:cubicBezTo>
                  <a:cubicBezTo>
                    <a:pt x="4043174" y="422275"/>
                    <a:pt x="4008722" y="415421"/>
                    <a:pt x="3979674" y="428625"/>
                  </a:cubicBezTo>
                  <a:cubicBezTo>
                    <a:pt x="3967757" y="434042"/>
                    <a:pt x="3983240" y="466725"/>
                    <a:pt x="3970149" y="466725"/>
                  </a:cubicBezTo>
                  <a:cubicBezTo>
                    <a:pt x="3957058" y="466725"/>
                    <a:pt x="3965781" y="440657"/>
                    <a:pt x="3960624" y="428625"/>
                  </a:cubicBezTo>
                  <a:cubicBezTo>
                    <a:pt x="3943543" y="388769"/>
                    <a:pt x="3937315" y="399198"/>
                    <a:pt x="3893949" y="390525"/>
                  </a:cubicBezTo>
                  <a:cubicBezTo>
                    <a:pt x="3890774" y="381000"/>
                    <a:pt x="3891524" y="369050"/>
                    <a:pt x="3884424" y="361950"/>
                  </a:cubicBezTo>
                  <a:cubicBezTo>
                    <a:pt x="3877324" y="354850"/>
                    <a:pt x="3864829" y="356915"/>
                    <a:pt x="3855849" y="352425"/>
                  </a:cubicBezTo>
                  <a:cubicBezTo>
                    <a:pt x="3845610" y="347305"/>
                    <a:pt x="3836799" y="339725"/>
                    <a:pt x="3827274" y="333375"/>
                  </a:cubicBezTo>
                  <a:cubicBezTo>
                    <a:pt x="3779976" y="262429"/>
                    <a:pt x="3840765" y="349564"/>
                    <a:pt x="3779649" y="276225"/>
                  </a:cubicBezTo>
                  <a:cubicBezTo>
                    <a:pt x="3758482" y="250825"/>
                    <a:pt x="3765891" y="241300"/>
                    <a:pt x="3732024" y="228600"/>
                  </a:cubicBezTo>
                  <a:cubicBezTo>
                    <a:pt x="3716865" y="222916"/>
                    <a:pt x="3700274" y="222250"/>
                    <a:pt x="3684399" y="219075"/>
                  </a:cubicBezTo>
                  <a:cubicBezTo>
                    <a:pt x="3678049" y="200025"/>
                    <a:pt x="3679548" y="176124"/>
                    <a:pt x="3665349" y="161925"/>
                  </a:cubicBezTo>
                  <a:cubicBezTo>
                    <a:pt x="3644283" y="140859"/>
                    <a:pt x="3630985" y="131297"/>
                    <a:pt x="3617724" y="104775"/>
                  </a:cubicBezTo>
                  <a:cubicBezTo>
                    <a:pt x="3613234" y="95795"/>
                    <a:pt x="3613768" y="84554"/>
                    <a:pt x="3608199" y="76200"/>
                  </a:cubicBezTo>
                  <a:cubicBezTo>
                    <a:pt x="3600727" y="64992"/>
                    <a:pt x="3588248" y="57973"/>
                    <a:pt x="3579624" y="47625"/>
                  </a:cubicBezTo>
                  <a:cubicBezTo>
                    <a:pt x="3539937" y="0"/>
                    <a:pt x="3584387" y="34925"/>
                    <a:pt x="3531999" y="0"/>
                  </a:cubicBezTo>
                  <a:cubicBezTo>
                    <a:pt x="3519299" y="3175"/>
                    <a:pt x="3501754" y="-948"/>
                    <a:pt x="3493899" y="9525"/>
                  </a:cubicBezTo>
                  <a:cubicBezTo>
                    <a:pt x="3487875" y="17557"/>
                    <a:pt x="3501628" y="28222"/>
                    <a:pt x="3503424" y="38100"/>
                  </a:cubicBezTo>
                  <a:cubicBezTo>
                    <a:pt x="3524965" y="156574"/>
                    <a:pt x="3500630" y="77342"/>
                    <a:pt x="3522474" y="142875"/>
                  </a:cubicBezTo>
                  <a:cubicBezTo>
                    <a:pt x="3515857" y="162727"/>
                    <a:pt x="3506977" y="193857"/>
                    <a:pt x="3493899" y="209550"/>
                  </a:cubicBezTo>
                  <a:cubicBezTo>
                    <a:pt x="3486570" y="218344"/>
                    <a:pt x="3474849" y="222250"/>
                    <a:pt x="3465324" y="228600"/>
                  </a:cubicBezTo>
                  <a:cubicBezTo>
                    <a:pt x="3458974" y="238125"/>
                    <a:pt x="3448156" y="245883"/>
                    <a:pt x="3446274" y="257175"/>
                  </a:cubicBezTo>
                  <a:cubicBezTo>
                    <a:pt x="3441673" y="284780"/>
                    <a:pt x="3467678" y="293670"/>
                    <a:pt x="3484374" y="304800"/>
                  </a:cubicBezTo>
                  <a:cubicBezTo>
                    <a:pt x="3487549" y="314325"/>
                    <a:pt x="3488330" y="325021"/>
                    <a:pt x="3493899" y="333375"/>
                  </a:cubicBezTo>
                  <a:cubicBezTo>
                    <a:pt x="3501371" y="344583"/>
                    <a:pt x="3513850" y="351602"/>
                    <a:pt x="3522474" y="361950"/>
                  </a:cubicBezTo>
                  <a:cubicBezTo>
                    <a:pt x="3529803" y="370744"/>
                    <a:pt x="3535174" y="381000"/>
                    <a:pt x="3541524" y="390525"/>
                  </a:cubicBezTo>
                  <a:cubicBezTo>
                    <a:pt x="3538349" y="403225"/>
                    <a:pt x="3531999" y="415534"/>
                    <a:pt x="3531999" y="428625"/>
                  </a:cubicBezTo>
                  <a:cubicBezTo>
                    <a:pt x="3531999" y="441716"/>
                    <a:pt x="3534262" y="455833"/>
                    <a:pt x="3541524" y="466725"/>
                  </a:cubicBezTo>
                  <a:cubicBezTo>
                    <a:pt x="3552075" y="482552"/>
                    <a:pt x="3582374" y="489867"/>
                    <a:pt x="3598674" y="495300"/>
                  </a:cubicBezTo>
                  <a:cubicBezTo>
                    <a:pt x="3595499" y="504825"/>
                    <a:pt x="3585974" y="514350"/>
                    <a:pt x="3589149" y="523875"/>
                  </a:cubicBezTo>
                  <a:cubicBezTo>
                    <a:pt x="3596389" y="545595"/>
                    <a:pt x="3649700" y="585515"/>
                    <a:pt x="3627249" y="581025"/>
                  </a:cubicBezTo>
                  <a:cubicBezTo>
                    <a:pt x="3530423" y="561660"/>
                    <a:pt x="3619390" y="581501"/>
                    <a:pt x="3551049" y="561975"/>
                  </a:cubicBezTo>
                  <a:cubicBezTo>
                    <a:pt x="3538462" y="558379"/>
                    <a:pt x="3525488" y="556212"/>
                    <a:pt x="3512949" y="552450"/>
                  </a:cubicBezTo>
                  <a:cubicBezTo>
                    <a:pt x="3493715" y="546680"/>
                    <a:pt x="3455799" y="533400"/>
                    <a:pt x="3455799" y="533400"/>
                  </a:cubicBezTo>
                  <a:cubicBezTo>
                    <a:pt x="3452624" y="552450"/>
                    <a:pt x="3450464" y="571697"/>
                    <a:pt x="3446274" y="590550"/>
                  </a:cubicBezTo>
                  <a:cubicBezTo>
                    <a:pt x="3444096" y="600351"/>
                    <a:pt x="3436749" y="609085"/>
                    <a:pt x="3436749" y="619125"/>
                  </a:cubicBezTo>
                  <a:cubicBezTo>
                    <a:pt x="3436749" y="629165"/>
                    <a:pt x="3443099" y="638175"/>
                    <a:pt x="3446274" y="647700"/>
                  </a:cubicBezTo>
                  <a:cubicBezTo>
                    <a:pt x="3427224" y="650875"/>
                    <a:pt x="3404205" y="645160"/>
                    <a:pt x="3389124" y="657225"/>
                  </a:cubicBezTo>
                  <a:cubicBezTo>
                    <a:pt x="3381284" y="663497"/>
                    <a:pt x="3404673" y="677768"/>
                    <a:pt x="3398649" y="685800"/>
                  </a:cubicBezTo>
                  <a:cubicBezTo>
                    <a:pt x="3390794" y="696273"/>
                    <a:pt x="3373249" y="692150"/>
                    <a:pt x="3360549" y="695325"/>
                  </a:cubicBezTo>
                  <a:cubicBezTo>
                    <a:pt x="3366899" y="704850"/>
                    <a:pt x="3386468" y="714742"/>
                    <a:pt x="3379599" y="723900"/>
                  </a:cubicBezTo>
                  <a:cubicBezTo>
                    <a:pt x="3354097" y="757902"/>
                    <a:pt x="3294923" y="708724"/>
                    <a:pt x="3360549" y="752475"/>
                  </a:cubicBezTo>
                  <a:cubicBezTo>
                    <a:pt x="3376424" y="749300"/>
                    <a:pt x="3399194" y="756420"/>
                    <a:pt x="3408174" y="742950"/>
                  </a:cubicBezTo>
                  <a:cubicBezTo>
                    <a:pt x="3414524" y="733425"/>
                    <a:pt x="3379599" y="735348"/>
                    <a:pt x="3379599" y="723900"/>
                  </a:cubicBezTo>
                  <a:cubicBezTo>
                    <a:pt x="3379599" y="712452"/>
                    <a:pt x="3398649" y="711200"/>
                    <a:pt x="3408174" y="704850"/>
                  </a:cubicBezTo>
                  <a:cubicBezTo>
                    <a:pt x="3433574" y="708025"/>
                    <a:pt x="3462149" y="701675"/>
                    <a:pt x="3484374" y="714375"/>
                  </a:cubicBezTo>
                  <a:cubicBezTo>
                    <a:pt x="3493091" y="719356"/>
                    <a:pt x="3471120" y="733628"/>
                    <a:pt x="3474849" y="742950"/>
                  </a:cubicBezTo>
                  <a:cubicBezTo>
                    <a:pt x="3479101" y="753579"/>
                    <a:pt x="3493899" y="755650"/>
                    <a:pt x="3503424" y="762000"/>
                  </a:cubicBezTo>
                  <a:cubicBezTo>
                    <a:pt x="3481199" y="828675"/>
                    <a:pt x="3478024" y="800100"/>
                    <a:pt x="3493899" y="847725"/>
                  </a:cubicBezTo>
                  <a:cubicBezTo>
                    <a:pt x="3481199" y="854075"/>
                    <a:pt x="3469683" y="863800"/>
                    <a:pt x="3455799" y="866775"/>
                  </a:cubicBezTo>
                  <a:cubicBezTo>
                    <a:pt x="3249528" y="910976"/>
                    <a:pt x="3422610" y="855613"/>
                    <a:pt x="3331974" y="885825"/>
                  </a:cubicBezTo>
                  <a:cubicBezTo>
                    <a:pt x="3322449" y="895350"/>
                    <a:pt x="3316415" y="910929"/>
                    <a:pt x="3303399" y="914400"/>
                  </a:cubicBezTo>
                  <a:cubicBezTo>
                    <a:pt x="3227911" y="934530"/>
                    <a:pt x="3191018" y="924199"/>
                    <a:pt x="3122424" y="914400"/>
                  </a:cubicBezTo>
                  <a:cubicBezTo>
                    <a:pt x="3106549" y="908050"/>
                    <a:pt x="3090808" y="901353"/>
                    <a:pt x="3074799" y="895350"/>
                  </a:cubicBezTo>
                  <a:cubicBezTo>
                    <a:pt x="3065398" y="891825"/>
                    <a:pt x="3046224" y="895865"/>
                    <a:pt x="3046224" y="885825"/>
                  </a:cubicBezTo>
                  <a:cubicBezTo>
                    <a:pt x="3046224" y="875785"/>
                    <a:pt x="3065274" y="879475"/>
                    <a:pt x="3074799" y="876300"/>
                  </a:cubicBezTo>
                  <a:cubicBezTo>
                    <a:pt x="3071624" y="866775"/>
                    <a:pt x="3072374" y="854825"/>
                    <a:pt x="3065274" y="847725"/>
                  </a:cubicBezTo>
                  <a:cubicBezTo>
                    <a:pt x="3058174" y="840625"/>
                    <a:pt x="3027719" y="842690"/>
                    <a:pt x="3036699" y="838200"/>
                  </a:cubicBezTo>
                  <a:cubicBezTo>
                    <a:pt x="3056779" y="828160"/>
                    <a:pt x="3081149" y="831850"/>
                    <a:pt x="3103374" y="828675"/>
                  </a:cubicBezTo>
                  <a:cubicBezTo>
                    <a:pt x="3080825" y="821159"/>
                    <a:pt x="3050162" y="809625"/>
                    <a:pt x="3027174" y="809625"/>
                  </a:cubicBezTo>
                  <a:cubicBezTo>
                    <a:pt x="3004186" y="809625"/>
                    <a:pt x="2973523" y="821159"/>
                    <a:pt x="2950974" y="828675"/>
                  </a:cubicBezTo>
                  <a:cubicBezTo>
                    <a:pt x="2947799" y="838200"/>
                    <a:pt x="2944207" y="847596"/>
                    <a:pt x="2941449" y="857250"/>
                  </a:cubicBezTo>
                  <a:cubicBezTo>
                    <a:pt x="2937853" y="869837"/>
                    <a:pt x="2940102" y="885128"/>
                    <a:pt x="2931924" y="895350"/>
                  </a:cubicBezTo>
                  <a:cubicBezTo>
                    <a:pt x="2925652" y="903190"/>
                    <a:pt x="2912874" y="901700"/>
                    <a:pt x="2903349" y="904875"/>
                  </a:cubicBezTo>
                  <a:cubicBezTo>
                    <a:pt x="2859680" y="970379"/>
                    <a:pt x="2858009" y="940305"/>
                    <a:pt x="2874774" y="990600"/>
                  </a:cubicBezTo>
                  <a:cubicBezTo>
                    <a:pt x="2903349" y="987425"/>
                    <a:pt x="2934783" y="993933"/>
                    <a:pt x="2960499" y="981075"/>
                  </a:cubicBezTo>
                  <a:cubicBezTo>
                    <a:pt x="2969479" y="976585"/>
                    <a:pt x="2945808" y="961109"/>
                    <a:pt x="2950974" y="952500"/>
                  </a:cubicBezTo>
                  <a:cubicBezTo>
                    <a:pt x="2957477" y="941662"/>
                    <a:pt x="3015225" y="923925"/>
                    <a:pt x="3027174" y="923925"/>
                  </a:cubicBezTo>
                  <a:cubicBezTo>
                    <a:pt x="3037214" y="923925"/>
                    <a:pt x="3007579" y="928960"/>
                    <a:pt x="2998599" y="933450"/>
                  </a:cubicBezTo>
                  <a:cubicBezTo>
                    <a:pt x="2988360" y="938570"/>
                    <a:pt x="2980263" y="947380"/>
                    <a:pt x="2970024" y="952500"/>
                  </a:cubicBezTo>
                  <a:cubicBezTo>
                    <a:pt x="2891154" y="991935"/>
                    <a:pt x="2994766" y="926480"/>
                    <a:pt x="2912874" y="981075"/>
                  </a:cubicBezTo>
                  <a:cubicBezTo>
                    <a:pt x="2909699" y="990600"/>
                    <a:pt x="2901698" y="999746"/>
                    <a:pt x="2903349" y="1009650"/>
                  </a:cubicBezTo>
                  <a:cubicBezTo>
                    <a:pt x="2908418" y="1040062"/>
                    <a:pt x="2928686" y="1040321"/>
                    <a:pt x="2950974" y="1047750"/>
                  </a:cubicBezTo>
                  <a:cubicBezTo>
                    <a:pt x="2954149" y="1089025"/>
                    <a:pt x="2964618" y="1130384"/>
                    <a:pt x="2960499" y="1171575"/>
                  </a:cubicBezTo>
                  <a:cubicBezTo>
                    <a:pt x="2959360" y="1182966"/>
                    <a:pt x="2946569" y="1153239"/>
                    <a:pt x="2941449" y="1143000"/>
                  </a:cubicBezTo>
                  <a:cubicBezTo>
                    <a:pt x="2936959" y="1134020"/>
                    <a:pt x="2936800" y="1123202"/>
                    <a:pt x="2931924" y="1114425"/>
                  </a:cubicBezTo>
                  <a:cubicBezTo>
                    <a:pt x="2920805" y="1094411"/>
                    <a:pt x="2915544" y="1064515"/>
                    <a:pt x="2893824" y="1057275"/>
                  </a:cubicBezTo>
                  <a:lnTo>
                    <a:pt x="2836674" y="1038225"/>
                  </a:lnTo>
                  <a:cubicBezTo>
                    <a:pt x="2834046" y="1034284"/>
                    <a:pt x="2804377" y="981841"/>
                    <a:pt x="2789049" y="990600"/>
                  </a:cubicBezTo>
                  <a:cubicBezTo>
                    <a:pt x="2769170" y="1001959"/>
                    <a:pt x="2772669" y="1040510"/>
                    <a:pt x="2750949" y="1047750"/>
                  </a:cubicBezTo>
                  <a:lnTo>
                    <a:pt x="2722374" y="1057275"/>
                  </a:lnTo>
                  <a:cubicBezTo>
                    <a:pt x="2639824" y="1054100"/>
                    <a:pt x="2556641" y="1058435"/>
                    <a:pt x="2474724" y="1047750"/>
                  </a:cubicBezTo>
                  <a:cubicBezTo>
                    <a:pt x="2463373" y="1046269"/>
                    <a:pt x="2495204" y="1036795"/>
                    <a:pt x="2503299" y="1028700"/>
                  </a:cubicBezTo>
                  <a:cubicBezTo>
                    <a:pt x="2547152" y="984847"/>
                    <a:pt x="2491184" y="1007916"/>
                    <a:pt x="2560449" y="990600"/>
                  </a:cubicBezTo>
                  <a:cubicBezTo>
                    <a:pt x="2541399" y="977900"/>
                    <a:pt x="2510539" y="974220"/>
                    <a:pt x="2503299" y="952500"/>
                  </a:cubicBezTo>
                  <a:cubicBezTo>
                    <a:pt x="2500124" y="942975"/>
                    <a:pt x="2501944" y="929761"/>
                    <a:pt x="2493774" y="923925"/>
                  </a:cubicBezTo>
                  <a:cubicBezTo>
                    <a:pt x="2474975" y="910497"/>
                    <a:pt x="2413012" y="900153"/>
                    <a:pt x="2388999" y="895350"/>
                  </a:cubicBezTo>
                  <a:cubicBezTo>
                    <a:pt x="2379474" y="885825"/>
                    <a:pt x="2371632" y="874247"/>
                    <a:pt x="2360424" y="866775"/>
                  </a:cubicBezTo>
                  <a:cubicBezTo>
                    <a:pt x="2352070" y="861206"/>
                    <a:pt x="2341503" y="860008"/>
                    <a:pt x="2331849" y="857250"/>
                  </a:cubicBezTo>
                  <a:cubicBezTo>
                    <a:pt x="2317607" y="853181"/>
                    <a:pt x="2280399" y="845813"/>
                    <a:pt x="2265174" y="838200"/>
                  </a:cubicBezTo>
                  <a:cubicBezTo>
                    <a:pt x="2254935" y="833080"/>
                    <a:pt x="2245393" y="826479"/>
                    <a:pt x="2236599" y="819150"/>
                  </a:cubicBezTo>
                  <a:cubicBezTo>
                    <a:pt x="2212367" y="798957"/>
                    <a:pt x="2208662" y="784045"/>
                    <a:pt x="2179449" y="771525"/>
                  </a:cubicBezTo>
                  <a:cubicBezTo>
                    <a:pt x="2167417" y="766368"/>
                    <a:pt x="2154049" y="765175"/>
                    <a:pt x="2141349" y="762000"/>
                  </a:cubicBezTo>
                  <a:cubicBezTo>
                    <a:pt x="2112774" y="765175"/>
                    <a:pt x="2081340" y="758667"/>
                    <a:pt x="2055624" y="771525"/>
                  </a:cubicBezTo>
                  <a:cubicBezTo>
                    <a:pt x="2045385" y="776645"/>
                    <a:pt x="2077048" y="781636"/>
                    <a:pt x="2084199" y="790575"/>
                  </a:cubicBezTo>
                  <a:cubicBezTo>
                    <a:pt x="2129227" y="846860"/>
                    <a:pt x="2033809" y="811661"/>
                    <a:pt x="2017524" y="809625"/>
                  </a:cubicBezTo>
                  <a:cubicBezTo>
                    <a:pt x="2014349" y="784225"/>
                    <a:pt x="2017506" y="757192"/>
                    <a:pt x="2007999" y="733425"/>
                  </a:cubicBezTo>
                  <a:cubicBezTo>
                    <a:pt x="2004270" y="724103"/>
                    <a:pt x="2004746" y="754160"/>
                    <a:pt x="1998474" y="762000"/>
                  </a:cubicBezTo>
                  <a:cubicBezTo>
                    <a:pt x="1991323" y="770939"/>
                    <a:pt x="1979424" y="774700"/>
                    <a:pt x="1969899" y="781050"/>
                  </a:cubicBezTo>
                  <a:cubicBezTo>
                    <a:pt x="1966724" y="790575"/>
                    <a:pt x="1969696" y="805896"/>
                    <a:pt x="1960374" y="809625"/>
                  </a:cubicBezTo>
                  <a:cubicBezTo>
                    <a:pt x="1921680" y="825103"/>
                    <a:pt x="1919399" y="791475"/>
                    <a:pt x="1912749" y="771525"/>
                  </a:cubicBezTo>
                  <a:cubicBezTo>
                    <a:pt x="1915924" y="762000"/>
                    <a:pt x="1922274" y="752990"/>
                    <a:pt x="1922274" y="742950"/>
                  </a:cubicBezTo>
                  <a:cubicBezTo>
                    <a:pt x="1922274" y="723232"/>
                    <a:pt x="1903331" y="700247"/>
                    <a:pt x="1893699" y="685800"/>
                  </a:cubicBezTo>
                  <a:cubicBezTo>
                    <a:pt x="1884174" y="688975"/>
                    <a:pt x="1872224" y="688225"/>
                    <a:pt x="1865124" y="695325"/>
                  </a:cubicBezTo>
                  <a:cubicBezTo>
                    <a:pt x="1858024" y="702425"/>
                    <a:pt x="1860089" y="714920"/>
                    <a:pt x="1855599" y="723900"/>
                  </a:cubicBezTo>
                  <a:cubicBezTo>
                    <a:pt x="1850479" y="734139"/>
                    <a:pt x="1842899" y="742950"/>
                    <a:pt x="1836549" y="752475"/>
                  </a:cubicBezTo>
                  <a:cubicBezTo>
                    <a:pt x="1827024" y="749300"/>
                    <a:pt x="1810409" y="752690"/>
                    <a:pt x="1807974" y="742950"/>
                  </a:cubicBezTo>
                  <a:cubicBezTo>
                    <a:pt x="1805198" y="731844"/>
                    <a:pt x="1834175" y="723314"/>
                    <a:pt x="1827024" y="714375"/>
                  </a:cubicBezTo>
                  <a:cubicBezTo>
                    <a:pt x="1814480" y="698695"/>
                    <a:pt x="1769874" y="695325"/>
                    <a:pt x="1769874" y="695325"/>
                  </a:cubicBezTo>
                  <a:cubicBezTo>
                    <a:pt x="1760349" y="698500"/>
                    <a:pt x="1750076" y="699974"/>
                    <a:pt x="1741299" y="704850"/>
                  </a:cubicBezTo>
                  <a:cubicBezTo>
                    <a:pt x="1721285" y="715969"/>
                    <a:pt x="1684149" y="742950"/>
                    <a:pt x="1684149" y="742950"/>
                  </a:cubicBezTo>
                  <a:cubicBezTo>
                    <a:pt x="1629554" y="824842"/>
                    <a:pt x="1702249" y="728470"/>
                    <a:pt x="1636524" y="781050"/>
                  </a:cubicBezTo>
                  <a:cubicBezTo>
                    <a:pt x="1627585" y="788201"/>
                    <a:pt x="1626413" y="802474"/>
                    <a:pt x="1617474" y="809625"/>
                  </a:cubicBezTo>
                  <a:cubicBezTo>
                    <a:pt x="1609634" y="815897"/>
                    <a:pt x="1588899" y="829190"/>
                    <a:pt x="1588899" y="819150"/>
                  </a:cubicBezTo>
                  <a:cubicBezTo>
                    <a:pt x="1588899" y="807702"/>
                    <a:pt x="1607949" y="806450"/>
                    <a:pt x="1617474" y="800100"/>
                  </a:cubicBezTo>
                  <a:cubicBezTo>
                    <a:pt x="1614148" y="770165"/>
                    <a:pt x="1628900" y="703579"/>
                    <a:pt x="1579374" y="695325"/>
                  </a:cubicBezTo>
                  <a:cubicBezTo>
                    <a:pt x="1569470" y="693674"/>
                    <a:pt x="1560324" y="701675"/>
                    <a:pt x="1550799" y="704850"/>
                  </a:cubicBezTo>
                  <a:cubicBezTo>
                    <a:pt x="1544449" y="717550"/>
                    <a:pt x="1536735" y="729655"/>
                    <a:pt x="1531749" y="742950"/>
                  </a:cubicBezTo>
                  <a:cubicBezTo>
                    <a:pt x="1530541" y="746171"/>
                    <a:pt x="1518117" y="802852"/>
                    <a:pt x="1512699" y="809625"/>
                  </a:cubicBezTo>
                  <a:cubicBezTo>
                    <a:pt x="1505548" y="818564"/>
                    <a:pt x="1493649" y="822325"/>
                    <a:pt x="1484124" y="828675"/>
                  </a:cubicBezTo>
                  <a:cubicBezTo>
                    <a:pt x="1477774" y="838200"/>
                    <a:pt x="1476433" y="855830"/>
                    <a:pt x="1465074" y="857250"/>
                  </a:cubicBezTo>
                  <a:cubicBezTo>
                    <a:pt x="1424193" y="862360"/>
                    <a:pt x="1403597" y="839071"/>
                    <a:pt x="1388874" y="809625"/>
                  </a:cubicBezTo>
                  <a:cubicBezTo>
                    <a:pt x="1384384" y="800645"/>
                    <a:pt x="1382524" y="790575"/>
                    <a:pt x="1379349" y="781050"/>
                  </a:cubicBezTo>
                  <a:cubicBezTo>
                    <a:pt x="1385961" y="774438"/>
                    <a:pt x="1425326" y="743592"/>
                    <a:pt x="1417449" y="723900"/>
                  </a:cubicBezTo>
                  <a:cubicBezTo>
                    <a:pt x="1413197" y="713271"/>
                    <a:pt x="1398399" y="711200"/>
                    <a:pt x="1388874" y="704850"/>
                  </a:cubicBezTo>
                  <a:cubicBezTo>
                    <a:pt x="1368002" y="673541"/>
                    <a:pt x="1370158" y="682206"/>
                    <a:pt x="1360299" y="647700"/>
                  </a:cubicBezTo>
                  <a:cubicBezTo>
                    <a:pt x="1356703" y="635113"/>
                    <a:pt x="1360831" y="617981"/>
                    <a:pt x="1350774" y="609600"/>
                  </a:cubicBezTo>
                  <a:cubicBezTo>
                    <a:pt x="1338337" y="599236"/>
                    <a:pt x="1319024" y="603250"/>
                    <a:pt x="1303149" y="600075"/>
                  </a:cubicBezTo>
                  <a:cubicBezTo>
                    <a:pt x="1299974" y="590550"/>
                    <a:pt x="1299896" y="579340"/>
                    <a:pt x="1293624" y="571500"/>
                  </a:cubicBezTo>
                  <a:cubicBezTo>
                    <a:pt x="1275426" y="548752"/>
                    <a:pt x="1259481" y="554429"/>
                    <a:pt x="1236474" y="542925"/>
                  </a:cubicBezTo>
                  <a:cubicBezTo>
                    <a:pt x="1226235" y="537805"/>
                    <a:pt x="1217424" y="530225"/>
                    <a:pt x="1207899" y="523875"/>
                  </a:cubicBezTo>
                  <a:cubicBezTo>
                    <a:pt x="1183958" y="452051"/>
                    <a:pt x="1216253" y="540583"/>
                    <a:pt x="1179324" y="466725"/>
                  </a:cubicBezTo>
                  <a:cubicBezTo>
                    <a:pt x="1167820" y="443718"/>
                    <a:pt x="1173497" y="427773"/>
                    <a:pt x="1150749" y="409575"/>
                  </a:cubicBezTo>
                  <a:cubicBezTo>
                    <a:pt x="1142909" y="403303"/>
                    <a:pt x="1131699" y="403225"/>
                    <a:pt x="1122174" y="400050"/>
                  </a:cubicBezTo>
                  <a:cubicBezTo>
                    <a:pt x="1115824" y="390525"/>
                    <a:pt x="1111219" y="379570"/>
                    <a:pt x="1103124" y="371475"/>
                  </a:cubicBezTo>
                  <a:cubicBezTo>
                    <a:pt x="1095029" y="363380"/>
                    <a:pt x="1077916" y="363366"/>
                    <a:pt x="1074549" y="352425"/>
                  </a:cubicBezTo>
                  <a:cubicBezTo>
                    <a:pt x="1030590" y="209558"/>
                    <a:pt x="1112389" y="276069"/>
                    <a:pt x="1017399" y="219075"/>
                  </a:cubicBezTo>
                  <a:cubicBezTo>
                    <a:pt x="987259" y="128656"/>
                    <a:pt x="1018347" y="160107"/>
                    <a:pt x="893574" y="171450"/>
                  </a:cubicBezTo>
                  <a:cubicBezTo>
                    <a:pt x="843279" y="188215"/>
                    <a:pt x="873353" y="175406"/>
                    <a:pt x="807849" y="219075"/>
                  </a:cubicBezTo>
                  <a:cubicBezTo>
                    <a:pt x="798324" y="225425"/>
                    <a:pt x="790380" y="235349"/>
                    <a:pt x="779274" y="238125"/>
                  </a:cubicBezTo>
                  <a:lnTo>
                    <a:pt x="741174" y="247650"/>
                  </a:lnTo>
                  <a:cubicBezTo>
                    <a:pt x="734824" y="257175"/>
                    <a:pt x="727244" y="265986"/>
                    <a:pt x="722124" y="276225"/>
                  </a:cubicBezTo>
                  <a:cubicBezTo>
                    <a:pt x="717634" y="285205"/>
                    <a:pt x="722035" y="301369"/>
                    <a:pt x="712599" y="304800"/>
                  </a:cubicBezTo>
                  <a:cubicBezTo>
                    <a:pt x="682612" y="315704"/>
                    <a:pt x="649099" y="311150"/>
                    <a:pt x="617349" y="314325"/>
                  </a:cubicBezTo>
                  <a:cubicBezTo>
                    <a:pt x="614174" y="323850"/>
                    <a:pt x="610582" y="333246"/>
                    <a:pt x="607824" y="342900"/>
                  </a:cubicBezTo>
                  <a:cubicBezTo>
                    <a:pt x="604228" y="355487"/>
                    <a:pt x="604153" y="369291"/>
                    <a:pt x="598299" y="381000"/>
                  </a:cubicBezTo>
                  <a:cubicBezTo>
                    <a:pt x="575513" y="426572"/>
                    <a:pt x="562982" y="435367"/>
                    <a:pt x="531624" y="466725"/>
                  </a:cubicBezTo>
                  <a:cubicBezTo>
                    <a:pt x="527132" y="480200"/>
                    <a:pt x="512574" y="521440"/>
                    <a:pt x="512574" y="533400"/>
                  </a:cubicBezTo>
                  <a:cubicBezTo>
                    <a:pt x="512574" y="543440"/>
                    <a:pt x="518924" y="552450"/>
                    <a:pt x="522099" y="561975"/>
                  </a:cubicBezTo>
                  <a:cubicBezTo>
                    <a:pt x="520829" y="567056"/>
                    <a:pt x="508515" y="620451"/>
                    <a:pt x="503049" y="628650"/>
                  </a:cubicBezTo>
                  <a:cubicBezTo>
                    <a:pt x="495577" y="639858"/>
                    <a:pt x="487944" y="657225"/>
                    <a:pt x="474474" y="657225"/>
                  </a:cubicBezTo>
                  <a:cubicBezTo>
                    <a:pt x="463026" y="657225"/>
                    <a:pt x="487174" y="638175"/>
                    <a:pt x="493524" y="628650"/>
                  </a:cubicBezTo>
                  <a:cubicBezTo>
                    <a:pt x="487174" y="615950"/>
                    <a:pt x="485833" y="599069"/>
                    <a:pt x="474474" y="590550"/>
                  </a:cubicBezTo>
                  <a:cubicBezTo>
                    <a:pt x="458410" y="578502"/>
                    <a:pt x="417324" y="571500"/>
                    <a:pt x="417324" y="571500"/>
                  </a:cubicBezTo>
                  <a:cubicBezTo>
                    <a:pt x="401449" y="574675"/>
                    <a:pt x="378679" y="567555"/>
                    <a:pt x="369699" y="581025"/>
                  </a:cubicBezTo>
                  <a:cubicBezTo>
                    <a:pt x="355500" y="602324"/>
                    <a:pt x="363794" y="631885"/>
                    <a:pt x="360174" y="657225"/>
                  </a:cubicBezTo>
                  <a:cubicBezTo>
                    <a:pt x="350841" y="722556"/>
                    <a:pt x="360132" y="700150"/>
                    <a:pt x="331599" y="742950"/>
                  </a:cubicBezTo>
                  <a:cubicBezTo>
                    <a:pt x="328424" y="777875"/>
                    <a:pt x="329422" y="813434"/>
                    <a:pt x="322074" y="847725"/>
                  </a:cubicBezTo>
                  <a:cubicBezTo>
                    <a:pt x="307624" y="915161"/>
                    <a:pt x="290485" y="838684"/>
                    <a:pt x="312549" y="904875"/>
                  </a:cubicBezTo>
                  <a:cubicBezTo>
                    <a:pt x="325249" y="901700"/>
                    <a:pt x="338062" y="898946"/>
                    <a:pt x="350649" y="895350"/>
                  </a:cubicBezTo>
                  <a:cubicBezTo>
                    <a:pt x="360303" y="892592"/>
                    <a:pt x="369184" y="885825"/>
                    <a:pt x="379224" y="885825"/>
                  </a:cubicBezTo>
                  <a:cubicBezTo>
                    <a:pt x="389264" y="885825"/>
                    <a:pt x="398274" y="892175"/>
                    <a:pt x="407799" y="895350"/>
                  </a:cubicBezTo>
                  <a:lnTo>
                    <a:pt x="369699" y="952500"/>
                  </a:lnTo>
                  <a:lnTo>
                    <a:pt x="350649" y="981075"/>
                  </a:lnTo>
                  <a:cubicBezTo>
                    <a:pt x="347474" y="1000125"/>
                    <a:pt x="351837" y="1022156"/>
                    <a:pt x="341124" y="1038225"/>
                  </a:cubicBezTo>
                  <a:cubicBezTo>
                    <a:pt x="335555" y="1046579"/>
                    <a:pt x="338699" y="1016750"/>
                    <a:pt x="331599" y="1009650"/>
                  </a:cubicBezTo>
                  <a:cubicBezTo>
                    <a:pt x="324499" y="1002550"/>
                    <a:pt x="312549" y="1003300"/>
                    <a:pt x="303024" y="1000125"/>
                  </a:cubicBezTo>
                  <a:cubicBezTo>
                    <a:pt x="274449" y="1003300"/>
                    <a:pt x="241555" y="994214"/>
                    <a:pt x="217299" y="1009650"/>
                  </a:cubicBezTo>
                  <a:cubicBezTo>
                    <a:pt x="200358" y="1020431"/>
                    <a:pt x="209388" y="1050092"/>
                    <a:pt x="198249" y="1066800"/>
                  </a:cubicBezTo>
                  <a:cubicBezTo>
                    <a:pt x="191899" y="1076325"/>
                    <a:pt x="188138" y="1088224"/>
                    <a:pt x="179199" y="1095375"/>
                  </a:cubicBezTo>
                  <a:cubicBezTo>
                    <a:pt x="171359" y="1101647"/>
                    <a:pt x="159604" y="1100410"/>
                    <a:pt x="150624" y="1104900"/>
                  </a:cubicBezTo>
                  <a:cubicBezTo>
                    <a:pt x="140385" y="1110020"/>
                    <a:pt x="130843" y="1116621"/>
                    <a:pt x="122049" y="1123950"/>
                  </a:cubicBezTo>
                  <a:cubicBezTo>
                    <a:pt x="111701" y="1132574"/>
                    <a:pt x="101744" y="1141892"/>
                    <a:pt x="93474" y="1152525"/>
                  </a:cubicBezTo>
                  <a:cubicBezTo>
                    <a:pt x="79418" y="1170597"/>
                    <a:pt x="74424" y="1196975"/>
                    <a:pt x="55374" y="1209675"/>
                  </a:cubicBezTo>
                  <a:lnTo>
                    <a:pt x="26799" y="1228725"/>
                  </a:lnTo>
                  <a:cubicBezTo>
                    <a:pt x="30473" y="1243419"/>
                    <a:pt x="45849" y="1302358"/>
                    <a:pt x="45849" y="1314450"/>
                  </a:cubicBezTo>
                  <a:cubicBezTo>
                    <a:pt x="45849" y="1333763"/>
                    <a:pt x="39499" y="1352550"/>
                    <a:pt x="36324" y="1371600"/>
                  </a:cubicBezTo>
                  <a:cubicBezTo>
                    <a:pt x="39499" y="1390650"/>
                    <a:pt x="36267" y="1411982"/>
                    <a:pt x="45849" y="1428750"/>
                  </a:cubicBezTo>
                  <a:cubicBezTo>
                    <a:pt x="50830" y="1437467"/>
                    <a:pt x="64684" y="1435840"/>
                    <a:pt x="74424" y="1438275"/>
                  </a:cubicBezTo>
                  <a:cubicBezTo>
                    <a:pt x="90130" y="1442202"/>
                    <a:pt x="106174" y="1444625"/>
                    <a:pt x="122049" y="1447800"/>
                  </a:cubicBezTo>
                  <a:cubicBezTo>
                    <a:pt x="115699" y="1463675"/>
                    <a:pt x="112061" y="1480926"/>
                    <a:pt x="102999" y="1495425"/>
                  </a:cubicBezTo>
                  <a:cubicBezTo>
                    <a:pt x="95860" y="1506848"/>
                    <a:pt x="81107" y="1512304"/>
                    <a:pt x="74424" y="1524000"/>
                  </a:cubicBezTo>
                  <a:cubicBezTo>
                    <a:pt x="67929" y="1535366"/>
                    <a:pt x="68661" y="1549561"/>
                    <a:pt x="64899" y="1562100"/>
                  </a:cubicBezTo>
                  <a:cubicBezTo>
                    <a:pt x="59129" y="1581334"/>
                    <a:pt x="45849" y="1619250"/>
                    <a:pt x="45849" y="1619250"/>
                  </a:cubicBezTo>
                  <a:cubicBezTo>
                    <a:pt x="58549" y="1622425"/>
                    <a:pt x="71410" y="1625013"/>
                    <a:pt x="83949" y="1628775"/>
                  </a:cubicBezTo>
                  <a:cubicBezTo>
                    <a:pt x="103183" y="1634545"/>
                    <a:pt x="141099" y="1647825"/>
                    <a:pt x="141099" y="1647825"/>
                  </a:cubicBezTo>
                  <a:cubicBezTo>
                    <a:pt x="137924" y="1657350"/>
                    <a:pt x="134009" y="1666660"/>
                    <a:pt x="131574" y="1676400"/>
                  </a:cubicBezTo>
                  <a:cubicBezTo>
                    <a:pt x="122487" y="1712746"/>
                    <a:pt x="129132" y="1726467"/>
                    <a:pt x="102999" y="1752600"/>
                  </a:cubicBezTo>
                  <a:cubicBezTo>
                    <a:pt x="94904" y="1760695"/>
                    <a:pt x="83949" y="1765300"/>
                    <a:pt x="74424" y="1771650"/>
                  </a:cubicBezTo>
                  <a:cubicBezTo>
                    <a:pt x="77599" y="1787525"/>
                    <a:pt x="80022" y="1803569"/>
                    <a:pt x="83949" y="1819275"/>
                  </a:cubicBezTo>
                  <a:cubicBezTo>
                    <a:pt x="86384" y="1829015"/>
                    <a:pt x="91678" y="1837972"/>
                    <a:pt x="93474" y="1847850"/>
                  </a:cubicBezTo>
                  <a:cubicBezTo>
                    <a:pt x="98053" y="1873035"/>
                    <a:pt x="99824" y="1898650"/>
                    <a:pt x="102999" y="1924050"/>
                  </a:cubicBezTo>
                  <a:cubicBezTo>
                    <a:pt x="76585" y="2003292"/>
                    <a:pt x="125303" y="1885536"/>
                    <a:pt x="26799" y="1962150"/>
                  </a:cubicBezTo>
                  <a:cubicBezTo>
                    <a:pt x="10948" y="1974478"/>
                    <a:pt x="-12249" y="2021118"/>
                    <a:pt x="7749" y="2019300"/>
                  </a:cubicBezTo>
                  <a:lnTo>
                    <a:pt x="112524" y="2009775"/>
                  </a:lnTo>
                  <a:cubicBezTo>
                    <a:pt x="140619" y="2004156"/>
                    <a:pt x="172916" y="2009371"/>
                    <a:pt x="179199" y="1971675"/>
                  </a:cubicBezTo>
                  <a:cubicBezTo>
                    <a:pt x="180850" y="1961771"/>
                    <a:pt x="172849" y="1952625"/>
                    <a:pt x="169674" y="1943100"/>
                  </a:cubicBezTo>
                  <a:cubicBezTo>
                    <a:pt x="182374" y="1936750"/>
                    <a:pt x="194304" y="1928540"/>
                    <a:pt x="207774" y="1924050"/>
                  </a:cubicBezTo>
                  <a:cubicBezTo>
                    <a:pt x="223133" y="1918930"/>
                    <a:pt x="239693" y="1918452"/>
                    <a:pt x="255399" y="1914525"/>
                  </a:cubicBezTo>
                  <a:cubicBezTo>
                    <a:pt x="265139" y="1912090"/>
                    <a:pt x="274449" y="1908175"/>
                    <a:pt x="283974" y="1905000"/>
                  </a:cubicBezTo>
                  <a:cubicBezTo>
                    <a:pt x="293499" y="1895475"/>
                    <a:pt x="309282" y="1889493"/>
                    <a:pt x="312549" y="1876425"/>
                  </a:cubicBezTo>
                  <a:cubicBezTo>
                    <a:pt x="315833" y="1863289"/>
                    <a:pt x="298979" y="1816664"/>
                    <a:pt x="293499" y="1800225"/>
                  </a:cubicBezTo>
                  <a:cubicBezTo>
                    <a:pt x="336401" y="1795935"/>
                    <a:pt x="398274" y="1819009"/>
                    <a:pt x="398274" y="1762125"/>
                  </a:cubicBezTo>
                  <a:cubicBezTo>
                    <a:pt x="398274" y="1752085"/>
                    <a:pt x="391924" y="1743075"/>
                    <a:pt x="388749" y="1733550"/>
                  </a:cubicBezTo>
                  <a:cubicBezTo>
                    <a:pt x="391924" y="1720850"/>
                    <a:pt x="389017" y="1704707"/>
                    <a:pt x="398274" y="1695450"/>
                  </a:cubicBezTo>
                  <a:cubicBezTo>
                    <a:pt x="407531" y="1686193"/>
                    <a:pt x="423787" y="1689521"/>
                    <a:pt x="436374" y="1685925"/>
                  </a:cubicBezTo>
                  <a:cubicBezTo>
                    <a:pt x="446028" y="1683167"/>
                    <a:pt x="455424" y="1679575"/>
                    <a:pt x="464949" y="1676400"/>
                  </a:cubicBezTo>
                  <a:cubicBezTo>
                    <a:pt x="484066" y="1681179"/>
                    <a:pt x="522099" y="1681611"/>
                    <a:pt x="522099" y="1714500"/>
                  </a:cubicBezTo>
                  <a:cubicBezTo>
                    <a:pt x="522099" y="1725948"/>
                    <a:pt x="509399" y="1733550"/>
                    <a:pt x="503049" y="1743075"/>
                  </a:cubicBezTo>
                  <a:cubicBezTo>
                    <a:pt x="499874" y="1755775"/>
                    <a:pt x="504749" y="1774440"/>
                    <a:pt x="493524" y="1781175"/>
                  </a:cubicBezTo>
                  <a:cubicBezTo>
                    <a:pt x="477338" y="1790887"/>
                    <a:pt x="437441" y="1759662"/>
                    <a:pt x="426849" y="1752600"/>
                  </a:cubicBezTo>
                  <a:cubicBezTo>
                    <a:pt x="417324" y="1762125"/>
                    <a:pt x="405746" y="1769967"/>
                    <a:pt x="398274" y="1781175"/>
                  </a:cubicBezTo>
                  <a:cubicBezTo>
                    <a:pt x="384673" y="1801577"/>
                    <a:pt x="379749" y="1882538"/>
                    <a:pt x="379224" y="1885950"/>
                  </a:cubicBezTo>
                  <a:cubicBezTo>
                    <a:pt x="376762" y="1901951"/>
                    <a:pt x="372874" y="1917700"/>
                    <a:pt x="369699" y="1933575"/>
                  </a:cubicBezTo>
                  <a:cubicBezTo>
                    <a:pt x="398256" y="1952613"/>
                    <a:pt x="414123" y="1972601"/>
                    <a:pt x="455424" y="1943100"/>
                  </a:cubicBezTo>
                  <a:cubicBezTo>
                    <a:pt x="466076" y="1935491"/>
                    <a:pt x="461774" y="1917700"/>
                    <a:pt x="464949" y="1905000"/>
                  </a:cubicBezTo>
                  <a:cubicBezTo>
                    <a:pt x="474474" y="1908175"/>
                    <a:pt x="487252" y="1906685"/>
                    <a:pt x="493524" y="1914525"/>
                  </a:cubicBezTo>
                  <a:cubicBezTo>
                    <a:pt x="541364" y="1974326"/>
                    <a:pt x="463111" y="1939312"/>
                    <a:pt x="531624" y="1962150"/>
                  </a:cubicBezTo>
                  <a:cubicBezTo>
                    <a:pt x="557024" y="1885950"/>
                    <a:pt x="531624" y="1981200"/>
                    <a:pt x="531624" y="1905000"/>
                  </a:cubicBezTo>
                  <a:cubicBezTo>
                    <a:pt x="531624" y="1893040"/>
                    <a:pt x="546182" y="1851800"/>
                    <a:pt x="550674" y="1838325"/>
                  </a:cubicBezTo>
                  <a:cubicBezTo>
                    <a:pt x="572899" y="1844675"/>
                    <a:pt x="601993" y="1840099"/>
                    <a:pt x="617349" y="1857375"/>
                  </a:cubicBezTo>
                  <a:cubicBezTo>
                    <a:pt x="632264" y="1874155"/>
                    <a:pt x="618536" y="1903205"/>
                    <a:pt x="626874" y="1924050"/>
                  </a:cubicBezTo>
                  <a:cubicBezTo>
                    <a:pt x="631877" y="1936557"/>
                    <a:pt x="645924" y="1943100"/>
                    <a:pt x="655449" y="1952625"/>
                  </a:cubicBezTo>
                  <a:cubicBezTo>
                    <a:pt x="658624" y="1965325"/>
                    <a:pt x="662632" y="1977845"/>
                    <a:pt x="664974" y="1990725"/>
                  </a:cubicBezTo>
                  <a:cubicBezTo>
                    <a:pt x="668990" y="2012814"/>
                    <a:pt x="668048" y="2035896"/>
                    <a:pt x="674499" y="2057400"/>
                  </a:cubicBezTo>
                  <a:cubicBezTo>
                    <a:pt x="681725" y="2081486"/>
                    <a:pt x="702198" y="2093639"/>
                    <a:pt x="722124" y="2105025"/>
                  </a:cubicBezTo>
                  <a:cubicBezTo>
                    <a:pt x="734452" y="2112070"/>
                    <a:pt x="747173" y="2118482"/>
                    <a:pt x="760224" y="2124075"/>
                  </a:cubicBezTo>
                  <a:cubicBezTo>
                    <a:pt x="769452" y="2128030"/>
                    <a:pt x="779819" y="2129110"/>
                    <a:pt x="788799" y="2133600"/>
                  </a:cubicBezTo>
                  <a:cubicBezTo>
                    <a:pt x="799038" y="2138720"/>
                    <a:pt x="807849" y="2146300"/>
                    <a:pt x="817374" y="2152650"/>
                  </a:cubicBezTo>
                  <a:cubicBezTo>
                    <a:pt x="840044" y="2220660"/>
                    <a:pt x="819716" y="2198661"/>
                    <a:pt x="864999" y="2228850"/>
                  </a:cubicBezTo>
                  <a:cubicBezTo>
                    <a:pt x="871349" y="2238375"/>
                    <a:pt x="879540" y="2246903"/>
                    <a:pt x="884049" y="2257425"/>
                  </a:cubicBezTo>
                  <a:cubicBezTo>
                    <a:pt x="892808" y="2277862"/>
                    <a:pt x="899463" y="2336311"/>
                    <a:pt x="903099" y="2352675"/>
                  </a:cubicBezTo>
                  <a:cubicBezTo>
                    <a:pt x="905277" y="2362476"/>
                    <a:pt x="903907" y="2376269"/>
                    <a:pt x="912624" y="2381250"/>
                  </a:cubicBezTo>
                  <a:cubicBezTo>
                    <a:pt x="929392" y="2390832"/>
                    <a:pt x="950724" y="2387600"/>
                    <a:pt x="969774" y="2390775"/>
                  </a:cubicBezTo>
                  <a:cubicBezTo>
                    <a:pt x="963162" y="2397387"/>
                    <a:pt x="923797" y="2428233"/>
                    <a:pt x="931674" y="2447925"/>
                  </a:cubicBezTo>
                  <a:cubicBezTo>
                    <a:pt x="935926" y="2458554"/>
                    <a:pt x="950724" y="2460625"/>
                    <a:pt x="960249" y="2466975"/>
                  </a:cubicBezTo>
                  <a:cubicBezTo>
                    <a:pt x="963424" y="2476500"/>
                    <a:pt x="969774" y="2485510"/>
                    <a:pt x="969774" y="2495550"/>
                  </a:cubicBezTo>
                  <a:cubicBezTo>
                    <a:pt x="969774" y="2546925"/>
                    <a:pt x="941046" y="2523820"/>
                    <a:pt x="969774" y="2581275"/>
                  </a:cubicBezTo>
                  <a:cubicBezTo>
                    <a:pt x="975798" y="2593323"/>
                    <a:pt x="986574" y="2603308"/>
                    <a:pt x="998349" y="2609850"/>
                  </a:cubicBezTo>
                  <a:cubicBezTo>
                    <a:pt x="1015902" y="2619602"/>
                    <a:pt x="1055499" y="2628900"/>
                    <a:pt x="1055499" y="2628900"/>
                  </a:cubicBezTo>
                  <a:cubicBezTo>
                    <a:pt x="1052291" y="2624087"/>
                    <a:pt x="1028531" y="2568537"/>
                    <a:pt x="1007874" y="2609850"/>
                  </a:cubicBezTo>
                  <a:cubicBezTo>
                    <a:pt x="1002240" y="2621117"/>
                    <a:pt x="1033241" y="2662187"/>
                    <a:pt x="1036449" y="2667000"/>
                  </a:cubicBezTo>
                  <a:cubicBezTo>
                    <a:pt x="1015587" y="2771311"/>
                    <a:pt x="1017399" y="2749753"/>
                    <a:pt x="1017399" y="2924175"/>
                  </a:cubicBezTo>
                  <a:cubicBezTo>
                    <a:pt x="1017399" y="2968029"/>
                    <a:pt x="1023678" y="2961193"/>
                    <a:pt x="1055499" y="2971800"/>
                  </a:cubicBezTo>
                  <a:cubicBezTo>
                    <a:pt x="1058674" y="2955925"/>
                    <a:pt x="1053576" y="2935623"/>
                    <a:pt x="1065024" y="2924175"/>
                  </a:cubicBezTo>
                  <a:cubicBezTo>
                    <a:pt x="1072124" y="2917075"/>
                    <a:pt x="1072898" y="2942846"/>
                    <a:pt x="1074549" y="2952750"/>
                  </a:cubicBezTo>
                  <a:cubicBezTo>
                    <a:pt x="1079276" y="2981110"/>
                    <a:pt x="1078435" y="3010282"/>
                    <a:pt x="1084074" y="3038475"/>
                  </a:cubicBezTo>
                  <a:cubicBezTo>
                    <a:pt x="1088012" y="3058166"/>
                    <a:pt x="1096774" y="3076575"/>
                    <a:pt x="1103124" y="3095625"/>
                  </a:cubicBezTo>
                  <a:lnTo>
                    <a:pt x="1122174" y="3152775"/>
                  </a:lnTo>
                  <a:cubicBezTo>
                    <a:pt x="1125349" y="3162300"/>
                    <a:pt x="1123185" y="3176029"/>
                    <a:pt x="1131699" y="3181350"/>
                  </a:cubicBezTo>
                  <a:lnTo>
                    <a:pt x="1207899" y="3228975"/>
                  </a:lnTo>
                  <a:cubicBezTo>
                    <a:pt x="1214249" y="3238500"/>
                    <a:pt x="1226949" y="3268998"/>
                    <a:pt x="1226949" y="3257550"/>
                  </a:cubicBezTo>
                  <a:cubicBezTo>
                    <a:pt x="1226949" y="3243351"/>
                    <a:pt x="1210233" y="3233456"/>
                    <a:pt x="1207899" y="3219450"/>
                  </a:cubicBezTo>
                  <a:cubicBezTo>
                    <a:pt x="1170351" y="2994163"/>
                    <a:pt x="1218619" y="3146834"/>
                    <a:pt x="1188849" y="3057525"/>
                  </a:cubicBezTo>
                  <a:cubicBezTo>
                    <a:pt x="1201549" y="3054350"/>
                    <a:pt x="1213923" y="3046697"/>
                    <a:pt x="1226949" y="3048000"/>
                  </a:cubicBezTo>
                  <a:cubicBezTo>
                    <a:pt x="1281904" y="3053495"/>
                    <a:pt x="1287104" y="3070055"/>
                    <a:pt x="1322199" y="3105150"/>
                  </a:cubicBezTo>
                  <a:cubicBezTo>
                    <a:pt x="1325374" y="3117850"/>
                    <a:pt x="1328128" y="3130663"/>
                    <a:pt x="1331724" y="3143250"/>
                  </a:cubicBezTo>
                  <a:cubicBezTo>
                    <a:pt x="1334482" y="3152904"/>
                    <a:pt x="1341249" y="3161785"/>
                    <a:pt x="1341249" y="3171825"/>
                  </a:cubicBezTo>
                  <a:cubicBezTo>
                    <a:pt x="1341249" y="3191138"/>
                    <a:pt x="1335771" y="3210091"/>
                    <a:pt x="1331724" y="3228975"/>
                  </a:cubicBezTo>
                  <a:cubicBezTo>
                    <a:pt x="1326238" y="3254576"/>
                    <a:pt x="1312674" y="3305175"/>
                    <a:pt x="1312674" y="3305175"/>
                  </a:cubicBezTo>
                  <a:cubicBezTo>
                    <a:pt x="1315849" y="3327400"/>
                    <a:pt x="1312159" y="3351770"/>
                    <a:pt x="1322199" y="3371850"/>
                  </a:cubicBezTo>
                  <a:cubicBezTo>
                    <a:pt x="1326689" y="3380830"/>
                    <a:pt x="1348596" y="3371574"/>
                    <a:pt x="1350774" y="3381375"/>
                  </a:cubicBezTo>
                  <a:cubicBezTo>
                    <a:pt x="1356327" y="3406363"/>
                    <a:pt x="1344424" y="3432175"/>
                    <a:pt x="1341249" y="3457575"/>
                  </a:cubicBezTo>
                  <a:cubicBezTo>
                    <a:pt x="1344424" y="3467100"/>
                    <a:pt x="1349123" y="3476246"/>
                    <a:pt x="1350774" y="3486150"/>
                  </a:cubicBezTo>
                  <a:cubicBezTo>
                    <a:pt x="1355501" y="3514510"/>
                    <a:pt x="1350474" y="3544855"/>
                    <a:pt x="1360299" y="3571875"/>
                  </a:cubicBezTo>
                  <a:cubicBezTo>
                    <a:pt x="1364211" y="3582633"/>
                    <a:pt x="1379349" y="3584575"/>
                    <a:pt x="1388874" y="3590925"/>
                  </a:cubicBezTo>
                  <a:cubicBezTo>
                    <a:pt x="1438058" y="3664701"/>
                    <a:pt x="1372127" y="3556122"/>
                    <a:pt x="1417449" y="3714750"/>
                  </a:cubicBezTo>
                  <a:cubicBezTo>
                    <a:pt x="1421810" y="3730014"/>
                    <a:pt x="1436797" y="3739932"/>
                    <a:pt x="1446024" y="3752850"/>
                  </a:cubicBezTo>
                  <a:cubicBezTo>
                    <a:pt x="1469105" y="3785163"/>
                    <a:pt x="1462803" y="3774613"/>
                    <a:pt x="1474599" y="3810000"/>
                  </a:cubicBezTo>
                  <a:cubicBezTo>
                    <a:pt x="1468249" y="3819525"/>
                    <a:pt x="1456813" y="3827197"/>
                    <a:pt x="1455549" y="3838575"/>
                  </a:cubicBezTo>
                  <a:cubicBezTo>
                    <a:pt x="1450849" y="3880873"/>
                    <a:pt x="1467393" y="3912356"/>
                    <a:pt x="1503174" y="3933825"/>
                  </a:cubicBezTo>
                  <a:cubicBezTo>
                    <a:pt x="1520393" y="3944156"/>
                    <a:pt x="1560324" y="3952875"/>
                    <a:pt x="1560324" y="3952875"/>
                  </a:cubicBezTo>
                  <a:cubicBezTo>
                    <a:pt x="1584979" y="3977530"/>
                    <a:pt x="1615606" y="4004421"/>
                    <a:pt x="1626999" y="4038600"/>
                  </a:cubicBezTo>
                  <a:cubicBezTo>
                    <a:pt x="1630174" y="4048125"/>
                    <a:pt x="1629424" y="4060075"/>
                    <a:pt x="1636524" y="4067175"/>
                  </a:cubicBezTo>
                  <a:cubicBezTo>
                    <a:pt x="1643624" y="4074275"/>
                    <a:pt x="1655298" y="4074522"/>
                    <a:pt x="1665099" y="4076700"/>
                  </a:cubicBezTo>
                  <a:cubicBezTo>
                    <a:pt x="1683952" y="4080890"/>
                    <a:pt x="1703199" y="4083050"/>
                    <a:pt x="1722249" y="4086225"/>
                  </a:cubicBezTo>
                  <a:cubicBezTo>
                    <a:pt x="1725424" y="4095750"/>
                    <a:pt x="1724674" y="4107700"/>
                    <a:pt x="1731774" y="4114800"/>
                  </a:cubicBezTo>
                  <a:cubicBezTo>
                    <a:pt x="1738874" y="4121900"/>
                    <a:pt x="1751121" y="4120370"/>
                    <a:pt x="1760349" y="4124325"/>
                  </a:cubicBezTo>
                  <a:cubicBezTo>
                    <a:pt x="1794186" y="4138827"/>
                    <a:pt x="1798326" y="4143293"/>
                    <a:pt x="1827024" y="4162425"/>
                  </a:cubicBezTo>
                  <a:cubicBezTo>
                    <a:pt x="1833374" y="4171950"/>
                    <a:pt x="1842054" y="4180281"/>
                    <a:pt x="1846074" y="4191000"/>
                  </a:cubicBezTo>
                  <a:cubicBezTo>
                    <a:pt x="1851758" y="4206159"/>
                    <a:pt x="1847567" y="4224569"/>
                    <a:pt x="1855599" y="4238625"/>
                  </a:cubicBezTo>
                  <a:cubicBezTo>
                    <a:pt x="1864288" y="4253831"/>
                    <a:pt x="1898082" y="4262311"/>
                    <a:pt x="1912749" y="4267200"/>
                  </a:cubicBezTo>
                  <a:cubicBezTo>
                    <a:pt x="1919099" y="4276725"/>
                    <a:pt x="1922860" y="4288624"/>
                    <a:pt x="1931799" y="4295775"/>
                  </a:cubicBezTo>
                  <a:cubicBezTo>
                    <a:pt x="1944140" y="4305648"/>
                    <a:pt x="2016939" y="4314728"/>
                    <a:pt x="2017524" y="4314825"/>
                  </a:cubicBezTo>
                  <a:cubicBezTo>
                    <a:pt x="2011174" y="4324350"/>
                    <a:pt x="2003594" y="4333161"/>
                    <a:pt x="1998474" y="4343400"/>
                  </a:cubicBezTo>
                  <a:cubicBezTo>
                    <a:pt x="1993984" y="4352380"/>
                    <a:pt x="1997119" y="4366139"/>
                    <a:pt x="1988949" y="4371975"/>
                  </a:cubicBezTo>
                  <a:cubicBezTo>
                    <a:pt x="1972609" y="4383647"/>
                    <a:pt x="1931799" y="4391025"/>
                    <a:pt x="1931799" y="4391025"/>
                  </a:cubicBezTo>
                  <a:cubicBezTo>
                    <a:pt x="1909129" y="4459035"/>
                    <a:pt x="1929457" y="4437036"/>
                    <a:pt x="1884174" y="4467225"/>
                  </a:cubicBezTo>
                  <a:cubicBezTo>
                    <a:pt x="1871474" y="4464050"/>
                    <a:pt x="1858661" y="4461296"/>
                    <a:pt x="1846074" y="4457700"/>
                  </a:cubicBezTo>
                  <a:cubicBezTo>
                    <a:pt x="1836420" y="4454942"/>
                    <a:pt x="1827539" y="4448175"/>
                    <a:pt x="1817499" y="4448175"/>
                  </a:cubicBezTo>
                  <a:cubicBezTo>
                    <a:pt x="1788748" y="4448175"/>
                    <a:pt x="1760349" y="4454525"/>
                    <a:pt x="1731774" y="4457700"/>
                  </a:cubicBezTo>
                  <a:cubicBezTo>
                    <a:pt x="1738124" y="4467225"/>
                    <a:pt x="1742729" y="4478180"/>
                    <a:pt x="1750824" y="4486275"/>
                  </a:cubicBezTo>
                  <a:cubicBezTo>
                    <a:pt x="1758919" y="4494370"/>
                    <a:pt x="1771861" y="4496710"/>
                    <a:pt x="1779399" y="4505325"/>
                  </a:cubicBezTo>
                  <a:cubicBezTo>
                    <a:pt x="1794476" y="4522555"/>
                    <a:pt x="1817499" y="4562475"/>
                    <a:pt x="1817499" y="4562475"/>
                  </a:cubicBezTo>
                  <a:cubicBezTo>
                    <a:pt x="1820674" y="4575175"/>
                    <a:pt x="1823428" y="4587988"/>
                    <a:pt x="1827024" y="4600575"/>
                  </a:cubicBezTo>
                  <a:cubicBezTo>
                    <a:pt x="1829782" y="4610229"/>
                    <a:pt x="1835550" y="4619160"/>
                    <a:pt x="1836549" y="4629150"/>
                  </a:cubicBezTo>
                  <a:cubicBezTo>
                    <a:pt x="1841929" y="4682950"/>
                    <a:pt x="1839081" y="4737461"/>
                    <a:pt x="1846074" y="4791075"/>
                  </a:cubicBezTo>
                  <a:cubicBezTo>
                    <a:pt x="1854747" y="4857568"/>
                    <a:pt x="1861965" y="4832382"/>
                    <a:pt x="1884174" y="4876800"/>
                  </a:cubicBezTo>
                  <a:cubicBezTo>
                    <a:pt x="1888664" y="4885780"/>
                    <a:pt x="1890524" y="4895850"/>
                    <a:pt x="1893699" y="4905375"/>
                  </a:cubicBezTo>
                  <a:cubicBezTo>
                    <a:pt x="1884067" y="4919822"/>
                    <a:pt x="874524" y="4951413"/>
                    <a:pt x="1865124" y="4962525"/>
                  </a:cubicBezTo>
                  <a:lnTo>
                    <a:pt x="7989699" y="4981575"/>
                  </a:lnTo>
                  <a:cubicBezTo>
                    <a:pt x="8015099" y="4981575"/>
                    <a:pt x="7984936" y="4981575"/>
                    <a:pt x="7989699" y="497205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p:cNvSpPr/>
            <p:nvPr/>
          </p:nvSpPr>
          <p:spPr>
            <a:xfrm>
              <a:off x="9303446" y="3101340"/>
              <a:ext cx="292777" cy="145003"/>
            </a:xfrm>
            <a:custGeom>
              <a:avLst/>
              <a:gdLst>
                <a:gd name="connsiteX0" fmla="*/ 574 w 292777"/>
                <a:gd name="connsiteY0" fmla="*/ 114300 h 145003"/>
                <a:gd name="connsiteX1" fmla="*/ 38674 w 292777"/>
                <a:gd name="connsiteY1" fmla="*/ 91440 h 145003"/>
                <a:gd name="connsiteX2" fmla="*/ 84394 w 292777"/>
                <a:gd name="connsiteY2" fmla="*/ 68580 h 145003"/>
                <a:gd name="connsiteX3" fmla="*/ 160594 w 292777"/>
                <a:gd name="connsiteY3" fmla="*/ 38100 h 145003"/>
                <a:gd name="connsiteX4" fmla="*/ 175834 w 292777"/>
                <a:gd name="connsiteY4" fmla="*/ 15240 h 145003"/>
                <a:gd name="connsiteX5" fmla="*/ 221554 w 292777"/>
                <a:gd name="connsiteY5" fmla="*/ 0 h 145003"/>
                <a:gd name="connsiteX6" fmla="*/ 290134 w 292777"/>
                <a:gd name="connsiteY6" fmla="*/ 7620 h 145003"/>
                <a:gd name="connsiteX7" fmla="*/ 282514 w 292777"/>
                <a:gd name="connsiteY7" fmla="*/ 30480 h 145003"/>
                <a:gd name="connsiteX8" fmla="*/ 259654 w 292777"/>
                <a:gd name="connsiteY8" fmla="*/ 38100 h 145003"/>
                <a:gd name="connsiteX9" fmla="*/ 236794 w 292777"/>
                <a:gd name="connsiteY9" fmla="*/ 53340 h 145003"/>
                <a:gd name="connsiteX10" fmla="*/ 183454 w 292777"/>
                <a:gd name="connsiteY10" fmla="*/ 114300 h 145003"/>
                <a:gd name="connsiteX11" fmla="*/ 160594 w 292777"/>
                <a:gd name="connsiteY11" fmla="*/ 121920 h 145003"/>
                <a:gd name="connsiteX12" fmla="*/ 114874 w 292777"/>
                <a:gd name="connsiteY12" fmla="*/ 129540 h 145003"/>
                <a:gd name="connsiteX13" fmla="*/ 69154 w 292777"/>
                <a:gd name="connsiteY13" fmla="*/ 137160 h 145003"/>
                <a:gd name="connsiteX14" fmla="*/ 574 w 292777"/>
                <a:gd name="connsiteY14" fmla="*/ 114300 h 14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777" h="145003">
                  <a:moveTo>
                    <a:pt x="574" y="114300"/>
                  </a:moveTo>
                  <a:cubicBezTo>
                    <a:pt x="-4506" y="106680"/>
                    <a:pt x="25427" y="98064"/>
                    <a:pt x="38674" y="91440"/>
                  </a:cubicBezTo>
                  <a:cubicBezTo>
                    <a:pt x="101770" y="59892"/>
                    <a:pt x="18880" y="112256"/>
                    <a:pt x="84394" y="68580"/>
                  </a:cubicBezTo>
                  <a:cubicBezTo>
                    <a:pt x="101848" y="16217"/>
                    <a:pt x="76697" y="68608"/>
                    <a:pt x="160594" y="38100"/>
                  </a:cubicBezTo>
                  <a:cubicBezTo>
                    <a:pt x="169201" y="34970"/>
                    <a:pt x="168068" y="20094"/>
                    <a:pt x="175834" y="15240"/>
                  </a:cubicBezTo>
                  <a:cubicBezTo>
                    <a:pt x="189457" y="6726"/>
                    <a:pt x="221554" y="0"/>
                    <a:pt x="221554" y="0"/>
                  </a:cubicBezTo>
                  <a:cubicBezTo>
                    <a:pt x="244414" y="2540"/>
                    <a:pt x="269562" y="-2666"/>
                    <a:pt x="290134" y="7620"/>
                  </a:cubicBezTo>
                  <a:cubicBezTo>
                    <a:pt x="297318" y="11212"/>
                    <a:pt x="288194" y="24800"/>
                    <a:pt x="282514" y="30480"/>
                  </a:cubicBezTo>
                  <a:cubicBezTo>
                    <a:pt x="276834" y="36160"/>
                    <a:pt x="266838" y="34508"/>
                    <a:pt x="259654" y="38100"/>
                  </a:cubicBezTo>
                  <a:cubicBezTo>
                    <a:pt x="251463" y="42196"/>
                    <a:pt x="244414" y="48260"/>
                    <a:pt x="236794" y="53340"/>
                  </a:cubicBezTo>
                  <a:cubicBezTo>
                    <a:pt x="213934" y="87630"/>
                    <a:pt x="215204" y="98425"/>
                    <a:pt x="183454" y="114300"/>
                  </a:cubicBezTo>
                  <a:cubicBezTo>
                    <a:pt x="176270" y="117892"/>
                    <a:pt x="168214" y="119380"/>
                    <a:pt x="160594" y="121920"/>
                  </a:cubicBezTo>
                  <a:cubicBezTo>
                    <a:pt x="131259" y="165923"/>
                    <a:pt x="163213" y="134374"/>
                    <a:pt x="114874" y="129540"/>
                  </a:cubicBezTo>
                  <a:cubicBezTo>
                    <a:pt x="99500" y="128003"/>
                    <a:pt x="84394" y="134620"/>
                    <a:pt x="69154" y="137160"/>
                  </a:cubicBezTo>
                  <a:cubicBezTo>
                    <a:pt x="35727" y="159445"/>
                    <a:pt x="5654" y="121920"/>
                    <a:pt x="574" y="1143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p:cNvSpPr/>
            <p:nvPr/>
          </p:nvSpPr>
          <p:spPr>
            <a:xfrm>
              <a:off x="9639300" y="2324004"/>
              <a:ext cx="754380" cy="779979"/>
            </a:xfrm>
            <a:custGeom>
              <a:avLst/>
              <a:gdLst>
                <a:gd name="connsiteX0" fmla="*/ 22860 w 754380"/>
                <a:gd name="connsiteY0" fmla="*/ 96 h 779979"/>
                <a:gd name="connsiteX1" fmla="*/ 15240 w 754380"/>
                <a:gd name="connsiteY1" fmla="*/ 45816 h 779979"/>
                <a:gd name="connsiteX2" fmla="*/ 0 w 754380"/>
                <a:gd name="connsiteY2" fmla="*/ 91536 h 779979"/>
                <a:gd name="connsiteX3" fmla="*/ 22860 w 754380"/>
                <a:gd name="connsiteY3" fmla="*/ 144876 h 779979"/>
                <a:gd name="connsiteX4" fmla="*/ 38100 w 754380"/>
                <a:gd name="connsiteY4" fmla="*/ 190596 h 779979"/>
                <a:gd name="connsiteX5" fmla="*/ 45720 w 754380"/>
                <a:gd name="connsiteY5" fmla="*/ 213456 h 779979"/>
                <a:gd name="connsiteX6" fmla="*/ 53340 w 754380"/>
                <a:gd name="connsiteY6" fmla="*/ 236316 h 779979"/>
                <a:gd name="connsiteX7" fmla="*/ 99060 w 754380"/>
                <a:gd name="connsiteY7" fmla="*/ 274416 h 779979"/>
                <a:gd name="connsiteX8" fmla="*/ 114300 w 754380"/>
                <a:gd name="connsiteY8" fmla="*/ 381096 h 779979"/>
                <a:gd name="connsiteX9" fmla="*/ 129540 w 754380"/>
                <a:gd name="connsiteY9" fmla="*/ 426816 h 779979"/>
                <a:gd name="connsiteX10" fmla="*/ 137160 w 754380"/>
                <a:gd name="connsiteY10" fmla="*/ 449676 h 779979"/>
                <a:gd name="connsiteX11" fmla="*/ 152400 w 754380"/>
                <a:gd name="connsiteY11" fmla="*/ 472536 h 779979"/>
                <a:gd name="connsiteX12" fmla="*/ 175260 w 754380"/>
                <a:gd name="connsiteY12" fmla="*/ 518256 h 779979"/>
                <a:gd name="connsiteX13" fmla="*/ 198120 w 754380"/>
                <a:gd name="connsiteY13" fmla="*/ 594456 h 779979"/>
                <a:gd name="connsiteX14" fmla="*/ 205740 w 754380"/>
                <a:gd name="connsiteY14" fmla="*/ 617316 h 779979"/>
                <a:gd name="connsiteX15" fmla="*/ 220980 w 754380"/>
                <a:gd name="connsiteY15" fmla="*/ 632556 h 779979"/>
                <a:gd name="connsiteX16" fmla="*/ 243840 w 754380"/>
                <a:gd name="connsiteY16" fmla="*/ 640176 h 779979"/>
                <a:gd name="connsiteX17" fmla="*/ 259080 w 754380"/>
                <a:gd name="connsiteY17" fmla="*/ 685896 h 779979"/>
                <a:gd name="connsiteX18" fmla="*/ 266700 w 754380"/>
                <a:gd name="connsiteY18" fmla="*/ 708756 h 779979"/>
                <a:gd name="connsiteX19" fmla="*/ 274320 w 754380"/>
                <a:gd name="connsiteY19" fmla="*/ 777336 h 779979"/>
                <a:gd name="connsiteX20" fmla="*/ 297180 w 754380"/>
                <a:gd name="connsiteY20" fmla="*/ 769716 h 779979"/>
                <a:gd name="connsiteX21" fmla="*/ 304800 w 754380"/>
                <a:gd name="connsiteY21" fmla="*/ 746856 h 779979"/>
                <a:gd name="connsiteX22" fmla="*/ 350520 w 754380"/>
                <a:gd name="connsiteY22" fmla="*/ 716376 h 779979"/>
                <a:gd name="connsiteX23" fmla="*/ 373380 w 754380"/>
                <a:gd name="connsiteY23" fmla="*/ 701136 h 779979"/>
                <a:gd name="connsiteX24" fmla="*/ 396240 w 754380"/>
                <a:gd name="connsiteY24" fmla="*/ 624936 h 779979"/>
                <a:gd name="connsiteX25" fmla="*/ 411480 w 754380"/>
                <a:gd name="connsiteY25" fmla="*/ 602076 h 779979"/>
                <a:gd name="connsiteX26" fmla="*/ 472440 w 754380"/>
                <a:gd name="connsiteY26" fmla="*/ 586836 h 779979"/>
                <a:gd name="connsiteX27" fmla="*/ 464820 w 754380"/>
                <a:gd name="connsiteY27" fmla="*/ 518256 h 779979"/>
                <a:gd name="connsiteX28" fmla="*/ 495300 w 754380"/>
                <a:gd name="connsiteY28" fmla="*/ 510636 h 779979"/>
                <a:gd name="connsiteX29" fmla="*/ 533400 w 754380"/>
                <a:gd name="connsiteY29" fmla="*/ 457296 h 779979"/>
                <a:gd name="connsiteX30" fmla="*/ 541020 w 754380"/>
                <a:gd name="connsiteY30" fmla="*/ 434436 h 779979"/>
                <a:gd name="connsiteX31" fmla="*/ 548640 w 754380"/>
                <a:gd name="connsiteY31" fmla="*/ 464916 h 779979"/>
                <a:gd name="connsiteX32" fmla="*/ 571500 w 754380"/>
                <a:gd name="connsiteY32" fmla="*/ 510636 h 779979"/>
                <a:gd name="connsiteX33" fmla="*/ 563880 w 754380"/>
                <a:gd name="connsiteY33" fmla="*/ 541116 h 779979"/>
                <a:gd name="connsiteX34" fmla="*/ 541020 w 754380"/>
                <a:gd name="connsiteY34" fmla="*/ 548736 h 779979"/>
                <a:gd name="connsiteX35" fmla="*/ 533400 w 754380"/>
                <a:gd name="connsiteY35" fmla="*/ 571596 h 779979"/>
                <a:gd name="connsiteX36" fmla="*/ 556260 w 754380"/>
                <a:gd name="connsiteY36" fmla="*/ 579216 h 779979"/>
                <a:gd name="connsiteX37" fmla="*/ 571500 w 754380"/>
                <a:gd name="connsiteY37" fmla="*/ 594456 h 779979"/>
                <a:gd name="connsiteX38" fmla="*/ 609600 w 754380"/>
                <a:gd name="connsiteY38" fmla="*/ 541116 h 779979"/>
                <a:gd name="connsiteX39" fmla="*/ 601980 w 754380"/>
                <a:gd name="connsiteY39" fmla="*/ 495396 h 779979"/>
                <a:gd name="connsiteX40" fmla="*/ 609600 w 754380"/>
                <a:gd name="connsiteY40" fmla="*/ 426816 h 779979"/>
                <a:gd name="connsiteX41" fmla="*/ 601980 w 754380"/>
                <a:gd name="connsiteY41" fmla="*/ 403956 h 779979"/>
                <a:gd name="connsiteX42" fmla="*/ 662940 w 754380"/>
                <a:gd name="connsiteY42" fmla="*/ 403956 h 779979"/>
                <a:gd name="connsiteX43" fmla="*/ 670560 w 754380"/>
                <a:gd name="connsiteY43" fmla="*/ 426816 h 779979"/>
                <a:gd name="connsiteX44" fmla="*/ 685800 w 754380"/>
                <a:gd name="connsiteY44" fmla="*/ 411576 h 779979"/>
                <a:gd name="connsiteX45" fmla="*/ 708660 w 754380"/>
                <a:gd name="connsiteY45" fmla="*/ 396336 h 779979"/>
                <a:gd name="connsiteX46" fmla="*/ 754380 w 754380"/>
                <a:gd name="connsiteY46" fmla="*/ 381096 h 779979"/>
                <a:gd name="connsiteX47" fmla="*/ 739140 w 754380"/>
                <a:gd name="connsiteY47" fmla="*/ 327756 h 779979"/>
                <a:gd name="connsiteX48" fmla="*/ 708660 w 754380"/>
                <a:gd name="connsiteY48" fmla="*/ 259176 h 779979"/>
                <a:gd name="connsiteX49" fmla="*/ 685800 w 754380"/>
                <a:gd name="connsiteY49" fmla="*/ 243936 h 779979"/>
                <a:gd name="connsiteX50" fmla="*/ 647700 w 754380"/>
                <a:gd name="connsiteY50" fmla="*/ 205836 h 779979"/>
                <a:gd name="connsiteX51" fmla="*/ 632460 w 754380"/>
                <a:gd name="connsiteY51" fmla="*/ 228696 h 779979"/>
                <a:gd name="connsiteX52" fmla="*/ 624840 w 754380"/>
                <a:gd name="connsiteY52" fmla="*/ 205836 h 779979"/>
                <a:gd name="connsiteX53" fmla="*/ 579120 w 754380"/>
                <a:gd name="connsiteY53" fmla="*/ 175356 h 779979"/>
                <a:gd name="connsiteX54" fmla="*/ 579120 w 754380"/>
                <a:gd name="connsiteY54" fmla="*/ 236316 h 779979"/>
                <a:gd name="connsiteX55" fmla="*/ 594360 w 754380"/>
                <a:gd name="connsiteY55" fmla="*/ 259176 h 779979"/>
                <a:gd name="connsiteX56" fmla="*/ 601980 w 754380"/>
                <a:gd name="connsiteY56" fmla="*/ 282036 h 779979"/>
                <a:gd name="connsiteX57" fmla="*/ 579120 w 754380"/>
                <a:gd name="connsiteY57" fmla="*/ 274416 h 779979"/>
                <a:gd name="connsiteX58" fmla="*/ 556260 w 754380"/>
                <a:gd name="connsiteY58" fmla="*/ 228696 h 779979"/>
                <a:gd name="connsiteX59" fmla="*/ 548640 w 754380"/>
                <a:gd name="connsiteY59" fmla="*/ 205836 h 779979"/>
                <a:gd name="connsiteX60" fmla="*/ 548640 w 754380"/>
                <a:gd name="connsiteY60" fmla="*/ 129636 h 779979"/>
                <a:gd name="connsiteX61" fmla="*/ 525780 w 754380"/>
                <a:gd name="connsiteY61" fmla="*/ 122016 h 779979"/>
                <a:gd name="connsiteX62" fmla="*/ 487680 w 754380"/>
                <a:gd name="connsiteY62" fmla="*/ 152496 h 779979"/>
                <a:gd name="connsiteX63" fmla="*/ 464820 w 754380"/>
                <a:gd name="connsiteY63" fmla="*/ 144876 h 779979"/>
                <a:gd name="connsiteX64" fmla="*/ 457200 w 754380"/>
                <a:gd name="connsiteY64" fmla="*/ 122016 h 779979"/>
                <a:gd name="connsiteX65" fmla="*/ 419100 w 754380"/>
                <a:gd name="connsiteY65" fmla="*/ 114396 h 779979"/>
                <a:gd name="connsiteX66" fmla="*/ 396240 w 754380"/>
                <a:gd name="connsiteY66" fmla="*/ 99156 h 779979"/>
                <a:gd name="connsiteX67" fmla="*/ 320040 w 754380"/>
                <a:gd name="connsiteY67" fmla="*/ 106776 h 779979"/>
                <a:gd name="connsiteX68" fmla="*/ 312420 w 754380"/>
                <a:gd name="connsiteY68" fmla="*/ 167736 h 779979"/>
                <a:gd name="connsiteX69" fmla="*/ 281940 w 754380"/>
                <a:gd name="connsiteY69" fmla="*/ 221076 h 779979"/>
                <a:gd name="connsiteX70" fmla="*/ 274320 w 754380"/>
                <a:gd name="connsiteY70" fmla="*/ 243936 h 779979"/>
                <a:gd name="connsiteX71" fmla="*/ 228600 w 754380"/>
                <a:gd name="connsiteY71" fmla="*/ 259176 h 779979"/>
                <a:gd name="connsiteX72" fmla="*/ 236220 w 754380"/>
                <a:gd name="connsiteY72" fmla="*/ 205836 h 779979"/>
                <a:gd name="connsiteX73" fmla="*/ 243840 w 754380"/>
                <a:gd name="connsiteY73" fmla="*/ 182976 h 779979"/>
                <a:gd name="connsiteX74" fmla="*/ 228600 w 754380"/>
                <a:gd name="connsiteY74" fmla="*/ 205836 h 779979"/>
                <a:gd name="connsiteX75" fmla="*/ 182880 w 754380"/>
                <a:gd name="connsiteY75" fmla="*/ 213456 h 779979"/>
                <a:gd name="connsiteX76" fmla="*/ 175260 w 754380"/>
                <a:gd name="connsiteY76" fmla="*/ 274416 h 779979"/>
                <a:gd name="connsiteX77" fmla="*/ 144780 w 754380"/>
                <a:gd name="connsiteY77" fmla="*/ 205836 h 779979"/>
                <a:gd name="connsiteX78" fmla="*/ 137160 w 754380"/>
                <a:gd name="connsiteY78" fmla="*/ 182976 h 779979"/>
                <a:gd name="connsiteX79" fmla="*/ 121920 w 754380"/>
                <a:gd name="connsiteY79" fmla="*/ 129636 h 779979"/>
                <a:gd name="connsiteX80" fmla="*/ 99060 w 754380"/>
                <a:gd name="connsiteY80" fmla="*/ 53436 h 779979"/>
                <a:gd name="connsiteX81" fmla="*/ 76200 w 754380"/>
                <a:gd name="connsiteY81" fmla="*/ 38196 h 779979"/>
                <a:gd name="connsiteX82" fmla="*/ 22860 w 754380"/>
                <a:gd name="connsiteY82" fmla="*/ 96 h 7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54380" h="779979">
                  <a:moveTo>
                    <a:pt x="22860" y="96"/>
                  </a:moveTo>
                  <a:cubicBezTo>
                    <a:pt x="12700" y="1366"/>
                    <a:pt x="18987" y="30827"/>
                    <a:pt x="15240" y="45816"/>
                  </a:cubicBezTo>
                  <a:cubicBezTo>
                    <a:pt x="11344" y="61401"/>
                    <a:pt x="0" y="91536"/>
                    <a:pt x="0" y="91536"/>
                  </a:cubicBezTo>
                  <a:cubicBezTo>
                    <a:pt x="20157" y="172165"/>
                    <a:pt x="-7210" y="77218"/>
                    <a:pt x="22860" y="144876"/>
                  </a:cubicBezTo>
                  <a:cubicBezTo>
                    <a:pt x="29384" y="159556"/>
                    <a:pt x="33020" y="175356"/>
                    <a:pt x="38100" y="190596"/>
                  </a:cubicBezTo>
                  <a:lnTo>
                    <a:pt x="45720" y="213456"/>
                  </a:lnTo>
                  <a:cubicBezTo>
                    <a:pt x="48260" y="221076"/>
                    <a:pt x="46657" y="231861"/>
                    <a:pt x="53340" y="236316"/>
                  </a:cubicBezTo>
                  <a:cubicBezTo>
                    <a:pt x="85166" y="257534"/>
                    <a:pt x="69724" y="245080"/>
                    <a:pt x="99060" y="274416"/>
                  </a:cubicBezTo>
                  <a:cubicBezTo>
                    <a:pt x="120331" y="338230"/>
                    <a:pt x="89258" y="239194"/>
                    <a:pt x="114300" y="381096"/>
                  </a:cubicBezTo>
                  <a:cubicBezTo>
                    <a:pt x="117092" y="396916"/>
                    <a:pt x="124460" y="411576"/>
                    <a:pt x="129540" y="426816"/>
                  </a:cubicBezTo>
                  <a:cubicBezTo>
                    <a:pt x="132080" y="434436"/>
                    <a:pt x="132705" y="442993"/>
                    <a:pt x="137160" y="449676"/>
                  </a:cubicBezTo>
                  <a:cubicBezTo>
                    <a:pt x="142240" y="457296"/>
                    <a:pt x="148304" y="464345"/>
                    <a:pt x="152400" y="472536"/>
                  </a:cubicBezTo>
                  <a:cubicBezTo>
                    <a:pt x="183948" y="535632"/>
                    <a:pt x="131584" y="452742"/>
                    <a:pt x="175260" y="518256"/>
                  </a:cubicBezTo>
                  <a:cubicBezTo>
                    <a:pt x="186776" y="564321"/>
                    <a:pt x="179568" y="538801"/>
                    <a:pt x="198120" y="594456"/>
                  </a:cubicBezTo>
                  <a:lnTo>
                    <a:pt x="205740" y="617316"/>
                  </a:lnTo>
                  <a:cubicBezTo>
                    <a:pt x="191189" y="675519"/>
                    <a:pt x="193525" y="637132"/>
                    <a:pt x="220980" y="632556"/>
                  </a:cubicBezTo>
                  <a:cubicBezTo>
                    <a:pt x="228903" y="631236"/>
                    <a:pt x="236220" y="637636"/>
                    <a:pt x="243840" y="640176"/>
                  </a:cubicBezTo>
                  <a:lnTo>
                    <a:pt x="259080" y="685896"/>
                  </a:lnTo>
                  <a:lnTo>
                    <a:pt x="266700" y="708756"/>
                  </a:lnTo>
                  <a:cubicBezTo>
                    <a:pt x="269240" y="731616"/>
                    <a:pt x="264034" y="756764"/>
                    <a:pt x="274320" y="777336"/>
                  </a:cubicBezTo>
                  <a:cubicBezTo>
                    <a:pt x="277912" y="784520"/>
                    <a:pt x="291500" y="775396"/>
                    <a:pt x="297180" y="769716"/>
                  </a:cubicBezTo>
                  <a:cubicBezTo>
                    <a:pt x="302860" y="764036"/>
                    <a:pt x="299120" y="752536"/>
                    <a:pt x="304800" y="746856"/>
                  </a:cubicBezTo>
                  <a:cubicBezTo>
                    <a:pt x="317752" y="733904"/>
                    <a:pt x="335280" y="726536"/>
                    <a:pt x="350520" y="716376"/>
                  </a:cubicBezTo>
                  <a:lnTo>
                    <a:pt x="373380" y="701136"/>
                  </a:lnTo>
                  <a:cubicBezTo>
                    <a:pt x="377640" y="684098"/>
                    <a:pt x="388819" y="636067"/>
                    <a:pt x="396240" y="624936"/>
                  </a:cubicBezTo>
                  <a:cubicBezTo>
                    <a:pt x="401320" y="617316"/>
                    <a:pt x="403289" y="606172"/>
                    <a:pt x="411480" y="602076"/>
                  </a:cubicBezTo>
                  <a:cubicBezTo>
                    <a:pt x="430214" y="592709"/>
                    <a:pt x="472440" y="586836"/>
                    <a:pt x="472440" y="586836"/>
                  </a:cubicBezTo>
                  <a:cubicBezTo>
                    <a:pt x="469365" y="577612"/>
                    <a:pt x="444767" y="534298"/>
                    <a:pt x="464820" y="518256"/>
                  </a:cubicBezTo>
                  <a:cubicBezTo>
                    <a:pt x="472998" y="511714"/>
                    <a:pt x="485140" y="513176"/>
                    <a:pt x="495300" y="510636"/>
                  </a:cubicBezTo>
                  <a:cubicBezTo>
                    <a:pt x="513080" y="457296"/>
                    <a:pt x="495300" y="469996"/>
                    <a:pt x="533400" y="457296"/>
                  </a:cubicBezTo>
                  <a:cubicBezTo>
                    <a:pt x="535940" y="449676"/>
                    <a:pt x="533836" y="430844"/>
                    <a:pt x="541020" y="434436"/>
                  </a:cubicBezTo>
                  <a:cubicBezTo>
                    <a:pt x="550387" y="439120"/>
                    <a:pt x="545763" y="454846"/>
                    <a:pt x="548640" y="464916"/>
                  </a:cubicBezTo>
                  <a:cubicBezTo>
                    <a:pt x="556527" y="492521"/>
                    <a:pt x="554802" y="485589"/>
                    <a:pt x="571500" y="510636"/>
                  </a:cubicBezTo>
                  <a:cubicBezTo>
                    <a:pt x="568960" y="520796"/>
                    <a:pt x="570422" y="532938"/>
                    <a:pt x="563880" y="541116"/>
                  </a:cubicBezTo>
                  <a:cubicBezTo>
                    <a:pt x="558862" y="547388"/>
                    <a:pt x="546700" y="543056"/>
                    <a:pt x="541020" y="548736"/>
                  </a:cubicBezTo>
                  <a:cubicBezTo>
                    <a:pt x="535340" y="554416"/>
                    <a:pt x="535940" y="563976"/>
                    <a:pt x="533400" y="571596"/>
                  </a:cubicBezTo>
                  <a:cubicBezTo>
                    <a:pt x="541020" y="574136"/>
                    <a:pt x="552668" y="572032"/>
                    <a:pt x="556260" y="579216"/>
                  </a:cubicBezTo>
                  <a:cubicBezTo>
                    <a:pt x="567871" y="602439"/>
                    <a:pt x="519249" y="611873"/>
                    <a:pt x="571500" y="594456"/>
                  </a:cubicBezTo>
                  <a:cubicBezTo>
                    <a:pt x="589280" y="541116"/>
                    <a:pt x="571500" y="553816"/>
                    <a:pt x="609600" y="541116"/>
                  </a:cubicBezTo>
                  <a:cubicBezTo>
                    <a:pt x="632208" y="473292"/>
                    <a:pt x="607889" y="566300"/>
                    <a:pt x="601980" y="495396"/>
                  </a:cubicBezTo>
                  <a:cubicBezTo>
                    <a:pt x="600070" y="472475"/>
                    <a:pt x="607060" y="449676"/>
                    <a:pt x="609600" y="426816"/>
                  </a:cubicBezTo>
                  <a:cubicBezTo>
                    <a:pt x="607060" y="419196"/>
                    <a:pt x="598388" y="411140"/>
                    <a:pt x="601980" y="403956"/>
                  </a:cubicBezTo>
                  <a:cubicBezTo>
                    <a:pt x="610500" y="386915"/>
                    <a:pt x="659898" y="403348"/>
                    <a:pt x="662940" y="403956"/>
                  </a:cubicBezTo>
                  <a:cubicBezTo>
                    <a:pt x="665480" y="411576"/>
                    <a:pt x="664880" y="421136"/>
                    <a:pt x="670560" y="426816"/>
                  </a:cubicBezTo>
                  <a:lnTo>
                    <a:pt x="685800" y="411576"/>
                  </a:lnTo>
                  <a:cubicBezTo>
                    <a:pt x="693420" y="406496"/>
                    <a:pt x="700291" y="400055"/>
                    <a:pt x="708660" y="396336"/>
                  </a:cubicBezTo>
                  <a:cubicBezTo>
                    <a:pt x="723340" y="389812"/>
                    <a:pt x="754380" y="381096"/>
                    <a:pt x="754380" y="381096"/>
                  </a:cubicBezTo>
                  <a:cubicBezTo>
                    <a:pt x="728771" y="304270"/>
                    <a:pt x="767844" y="423437"/>
                    <a:pt x="739140" y="327756"/>
                  </a:cubicBezTo>
                  <a:cubicBezTo>
                    <a:pt x="732673" y="306198"/>
                    <a:pt x="726159" y="276675"/>
                    <a:pt x="708660" y="259176"/>
                  </a:cubicBezTo>
                  <a:cubicBezTo>
                    <a:pt x="702184" y="252700"/>
                    <a:pt x="693420" y="249016"/>
                    <a:pt x="685800" y="243936"/>
                  </a:cubicBezTo>
                  <a:cubicBezTo>
                    <a:pt x="681019" y="236764"/>
                    <a:pt x="662641" y="202848"/>
                    <a:pt x="647700" y="205836"/>
                  </a:cubicBezTo>
                  <a:cubicBezTo>
                    <a:pt x="638720" y="207632"/>
                    <a:pt x="637540" y="221076"/>
                    <a:pt x="632460" y="228696"/>
                  </a:cubicBezTo>
                  <a:cubicBezTo>
                    <a:pt x="629920" y="221076"/>
                    <a:pt x="630520" y="211516"/>
                    <a:pt x="624840" y="205836"/>
                  </a:cubicBezTo>
                  <a:cubicBezTo>
                    <a:pt x="611888" y="192884"/>
                    <a:pt x="579120" y="175356"/>
                    <a:pt x="579120" y="175356"/>
                  </a:cubicBezTo>
                  <a:cubicBezTo>
                    <a:pt x="569753" y="203458"/>
                    <a:pt x="566138" y="201699"/>
                    <a:pt x="579120" y="236316"/>
                  </a:cubicBezTo>
                  <a:cubicBezTo>
                    <a:pt x="582336" y="244891"/>
                    <a:pt x="590264" y="250985"/>
                    <a:pt x="594360" y="259176"/>
                  </a:cubicBezTo>
                  <a:cubicBezTo>
                    <a:pt x="597952" y="266360"/>
                    <a:pt x="607660" y="276356"/>
                    <a:pt x="601980" y="282036"/>
                  </a:cubicBezTo>
                  <a:cubicBezTo>
                    <a:pt x="596300" y="287716"/>
                    <a:pt x="586740" y="276956"/>
                    <a:pt x="579120" y="274416"/>
                  </a:cubicBezTo>
                  <a:cubicBezTo>
                    <a:pt x="559967" y="216957"/>
                    <a:pt x="585803" y="287782"/>
                    <a:pt x="556260" y="228696"/>
                  </a:cubicBezTo>
                  <a:cubicBezTo>
                    <a:pt x="552668" y="221512"/>
                    <a:pt x="551180" y="213456"/>
                    <a:pt x="548640" y="205836"/>
                  </a:cubicBezTo>
                  <a:cubicBezTo>
                    <a:pt x="551621" y="187952"/>
                    <a:pt x="564319" y="149235"/>
                    <a:pt x="548640" y="129636"/>
                  </a:cubicBezTo>
                  <a:cubicBezTo>
                    <a:pt x="543622" y="123364"/>
                    <a:pt x="533400" y="124556"/>
                    <a:pt x="525780" y="122016"/>
                  </a:cubicBezTo>
                  <a:cubicBezTo>
                    <a:pt x="514078" y="139569"/>
                    <a:pt x="512217" y="152496"/>
                    <a:pt x="487680" y="152496"/>
                  </a:cubicBezTo>
                  <a:cubicBezTo>
                    <a:pt x="479648" y="152496"/>
                    <a:pt x="472440" y="147416"/>
                    <a:pt x="464820" y="144876"/>
                  </a:cubicBezTo>
                  <a:cubicBezTo>
                    <a:pt x="462280" y="137256"/>
                    <a:pt x="463883" y="126471"/>
                    <a:pt x="457200" y="122016"/>
                  </a:cubicBezTo>
                  <a:cubicBezTo>
                    <a:pt x="446424" y="114832"/>
                    <a:pt x="431227" y="118944"/>
                    <a:pt x="419100" y="114396"/>
                  </a:cubicBezTo>
                  <a:cubicBezTo>
                    <a:pt x="410525" y="111180"/>
                    <a:pt x="403860" y="104236"/>
                    <a:pt x="396240" y="99156"/>
                  </a:cubicBezTo>
                  <a:cubicBezTo>
                    <a:pt x="370840" y="101696"/>
                    <a:pt x="339797" y="90612"/>
                    <a:pt x="320040" y="106776"/>
                  </a:cubicBezTo>
                  <a:cubicBezTo>
                    <a:pt x="304191" y="119744"/>
                    <a:pt x="315534" y="147496"/>
                    <a:pt x="312420" y="167736"/>
                  </a:cubicBezTo>
                  <a:cubicBezTo>
                    <a:pt x="305425" y="213202"/>
                    <a:pt x="313864" y="199793"/>
                    <a:pt x="281940" y="221076"/>
                  </a:cubicBezTo>
                  <a:cubicBezTo>
                    <a:pt x="279400" y="228696"/>
                    <a:pt x="280856" y="239267"/>
                    <a:pt x="274320" y="243936"/>
                  </a:cubicBezTo>
                  <a:cubicBezTo>
                    <a:pt x="261248" y="253273"/>
                    <a:pt x="228600" y="259176"/>
                    <a:pt x="228600" y="259176"/>
                  </a:cubicBezTo>
                  <a:cubicBezTo>
                    <a:pt x="231140" y="241396"/>
                    <a:pt x="232698" y="223448"/>
                    <a:pt x="236220" y="205836"/>
                  </a:cubicBezTo>
                  <a:cubicBezTo>
                    <a:pt x="237795" y="197960"/>
                    <a:pt x="251872" y="182976"/>
                    <a:pt x="243840" y="182976"/>
                  </a:cubicBezTo>
                  <a:cubicBezTo>
                    <a:pt x="234682" y="182976"/>
                    <a:pt x="236791" y="201740"/>
                    <a:pt x="228600" y="205836"/>
                  </a:cubicBezTo>
                  <a:cubicBezTo>
                    <a:pt x="214781" y="212746"/>
                    <a:pt x="198120" y="210916"/>
                    <a:pt x="182880" y="213456"/>
                  </a:cubicBezTo>
                  <a:cubicBezTo>
                    <a:pt x="201016" y="267864"/>
                    <a:pt x="211486" y="250265"/>
                    <a:pt x="175260" y="274416"/>
                  </a:cubicBezTo>
                  <a:cubicBezTo>
                    <a:pt x="151109" y="238190"/>
                    <a:pt x="162916" y="260244"/>
                    <a:pt x="144780" y="205836"/>
                  </a:cubicBezTo>
                  <a:lnTo>
                    <a:pt x="137160" y="182976"/>
                  </a:lnTo>
                  <a:cubicBezTo>
                    <a:pt x="130631" y="163390"/>
                    <a:pt x="125747" y="150686"/>
                    <a:pt x="121920" y="129636"/>
                  </a:cubicBezTo>
                  <a:cubicBezTo>
                    <a:pt x="115525" y="94463"/>
                    <a:pt x="122978" y="77354"/>
                    <a:pt x="99060" y="53436"/>
                  </a:cubicBezTo>
                  <a:cubicBezTo>
                    <a:pt x="92584" y="46960"/>
                    <a:pt x="83820" y="43276"/>
                    <a:pt x="76200" y="38196"/>
                  </a:cubicBezTo>
                  <a:cubicBezTo>
                    <a:pt x="66784" y="9948"/>
                    <a:pt x="33020" y="-1174"/>
                    <a:pt x="22860" y="9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p:cNvSpPr/>
            <p:nvPr/>
          </p:nvSpPr>
          <p:spPr>
            <a:xfrm>
              <a:off x="6740990" y="2394328"/>
              <a:ext cx="117010" cy="165992"/>
            </a:xfrm>
            <a:custGeom>
              <a:avLst/>
              <a:gdLst>
                <a:gd name="connsiteX0" fmla="*/ 78910 w 117010"/>
                <a:gd name="connsiteY0" fmla="*/ 5972 h 165992"/>
                <a:gd name="connsiteX1" fmla="*/ 2710 w 117010"/>
                <a:gd name="connsiteY1" fmla="*/ 13592 h 165992"/>
                <a:gd name="connsiteX2" fmla="*/ 10330 w 117010"/>
                <a:gd name="connsiteY2" fmla="*/ 36452 h 165992"/>
                <a:gd name="connsiteX3" fmla="*/ 33190 w 117010"/>
                <a:gd name="connsiteY3" fmla="*/ 44072 h 165992"/>
                <a:gd name="connsiteX4" fmla="*/ 40810 w 117010"/>
                <a:gd name="connsiteY4" fmla="*/ 127892 h 165992"/>
                <a:gd name="connsiteX5" fmla="*/ 63670 w 117010"/>
                <a:gd name="connsiteY5" fmla="*/ 143132 h 165992"/>
                <a:gd name="connsiteX6" fmla="*/ 109390 w 117010"/>
                <a:gd name="connsiteY6" fmla="*/ 165992 h 165992"/>
                <a:gd name="connsiteX7" fmla="*/ 117010 w 117010"/>
                <a:gd name="connsiteY7" fmla="*/ 143132 h 165992"/>
                <a:gd name="connsiteX8" fmla="*/ 109390 w 117010"/>
                <a:gd name="connsiteY8" fmla="*/ 120272 h 165992"/>
                <a:gd name="connsiteX9" fmla="*/ 101770 w 117010"/>
                <a:gd name="connsiteY9" fmla="*/ 89792 h 165992"/>
                <a:gd name="connsiteX10" fmla="*/ 78910 w 117010"/>
                <a:gd name="connsiteY10" fmla="*/ 5972 h 16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10" h="165992">
                  <a:moveTo>
                    <a:pt x="78910" y="5972"/>
                  </a:moveTo>
                  <a:cubicBezTo>
                    <a:pt x="62400" y="-6728"/>
                    <a:pt x="26037" y="3225"/>
                    <a:pt x="2710" y="13592"/>
                  </a:cubicBezTo>
                  <a:cubicBezTo>
                    <a:pt x="-4630" y="16854"/>
                    <a:pt x="4650" y="30772"/>
                    <a:pt x="10330" y="36452"/>
                  </a:cubicBezTo>
                  <a:cubicBezTo>
                    <a:pt x="16010" y="42132"/>
                    <a:pt x="25570" y="41532"/>
                    <a:pt x="33190" y="44072"/>
                  </a:cubicBezTo>
                  <a:cubicBezTo>
                    <a:pt x="35730" y="72012"/>
                    <a:pt x="32559" y="101077"/>
                    <a:pt x="40810" y="127892"/>
                  </a:cubicBezTo>
                  <a:cubicBezTo>
                    <a:pt x="43503" y="136645"/>
                    <a:pt x="55479" y="139036"/>
                    <a:pt x="63670" y="143132"/>
                  </a:cubicBezTo>
                  <a:cubicBezTo>
                    <a:pt x="126766" y="174680"/>
                    <a:pt x="43876" y="122316"/>
                    <a:pt x="109390" y="165992"/>
                  </a:cubicBezTo>
                  <a:cubicBezTo>
                    <a:pt x="111930" y="158372"/>
                    <a:pt x="117010" y="151164"/>
                    <a:pt x="117010" y="143132"/>
                  </a:cubicBezTo>
                  <a:cubicBezTo>
                    <a:pt x="117010" y="135100"/>
                    <a:pt x="111597" y="127995"/>
                    <a:pt x="109390" y="120272"/>
                  </a:cubicBezTo>
                  <a:cubicBezTo>
                    <a:pt x="106513" y="110202"/>
                    <a:pt x="104779" y="99823"/>
                    <a:pt x="101770" y="89792"/>
                  </a:cubicBezTo>
                  <a:cubicBezTo>
                    <a:pt x="97154" y="74405"/>
                    <a:pt x="95420" y="18672"/>
                    <a:pt x="78910" y="5972"/>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p:cNvSpPr/>
            <p:nvPr/>
          </p:nvSpPr>
          <p:spPr>
            <a:xfrm>
              <a:off x="6979920" y="2773680"/>
              <a:ext cx="87686" cy="205740"/>
            </a:xfrm>
            <a:custGeom>
              <a:avLst/>
              <a:gdLst>
                <a:gd name="connsiteX0" fmla="*/ 0 w 87686"/>
                <a:gd name="connsiteY0" fmla="*/ 0 h 205740"/>
                <a:gd name="connsiteX1" fmla="*/ 7620 w 87686"/>
                <a:gd name="connsiteY1" fmla="*/ 144780 h 205740"/>
                <a:gd name="connsiteX2" fmla="*/ 30480 w 87686"/>
                <a:gd name="connsiteY2" fmla="*/ 160020 h 205740"/>
                <a:gd name="connsiteX3" fmla="*/ 53340 w 87686"/>
                <a:gd name="connsiteY3" fmla="*/ 205740 h 205740"/>
                <a:gd name="connsiteX4" fmla="*/ 68580 w 87686"/>
                <a:gd name="connsiteY4" fmla="*/ 114300 h 205740"/>
                <a:gd name="connsiteX5" fmla="*/ 45720 w 87686"/>
                <a:gd name="connsiteY5" fmla="*/ 99060 h 205740"/>
                <a:gd name="connsiteX6" fmla="*/ 22860 w 87686"/>
                <a:gd name="connsiteY6" fmla="*/ 76200 h 205740"/>
                <a:gd name="connsiteX7" fmla="*/ 38100 w 87686"/>
                <a:gd name="connsiteY7" fmla="*/ 30480 h 205740"/>
                <a:gd name="connsiteX8" fmla="*/ 0 w 87686"/>
                <a:gd name="connsiteY8" fmla="*/ 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686" h="205740">
                  <a:moveTo>
                    <a:pt x="0" y="0"/>
                  </a:moveTo>
                  <a:cubicBezTo>
                    <a:pt x="2540" y="48260"/>
                    <a:pt x="-1423" y="97307"/>
                    <a:pt x="7620" y="144780"/>
                  </a:cubicBezTo>
                  <a:cubicBezTo>
                    <a:pt x="9334" y="153776"/>
                    <a:pt x="24004" y="153544"/>
                    <a:pt x="30480" y="160020"/>
                  </a:cubicBezTo>
                  <a:cubicBezTo>
                    <a:pt x="45252" y="174792"/>
                    <a:pt x="47142" y="187147"/>
                    <a:pt x="53340" y="205740"/>
                  </a:cubicBezTo>
                  <a:cubicBezTo>
                    <a:pt x="97647" y="190971"/>
                    <a:pt x="94980" y="200101"/>
                    <a:pt x="68580" y="114300"/>
                  </a:cubicBezTo>
                  <a:cubicBezTo>
                    <a:pt x="65887" y="105547"/>
                    <a:pt x="52755" y="104923"/>
                    <a:pt x="45720" y="99060"/>
                  </a:cubicBezTo>
                  <a:cubicBezTo>
                    <a:pt x="37441" y="92161"/>
                    <a:pt x="30480" y="83820"/>
                    <a:pt x="22860" y="76200"/>
                  </a:cubicBezTo>
                  <a:lnTo>
                    <a:pt x="38100" y="30480"/>
                  </a:lnTo>
                  <a:lnTo>
                    <a:pt x="0" y="0"/>
                  </a:ln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p:cNvSpPr/>
            <p:nvPr/>
          </p:nvSpPr>
          <p:spPr>
            <a:xfrm>
              <a:off x="7448508" y="3898981"/>
              <a:ext cx="174103" cy="99087"/>
            </a:xfrm>
            <a:custGeom>
              <a:avLst/>
              <a:gdLst>
                <a:gd name="connsiteX0" fmla="*/ 141012 w 174103"/>
                <a:gd name="connsiteY0" fmla="*/ 2459 h 99087"/>
                <a:gd name="connsiteX1" fmla="*/ 57192 w 174103"/>
                <a:gd name="connsiteY1" fmla="*/ 17699 h 99087"/>
                <a:gd name="connsiteX2" fmla="*/ 11472 w 174103"/>
                <a:gd name="connsiteY2" fmla="*/ 48179 h 99087"/>
                <a:gd name="connsiteX3" fmla="*/ 171492 w 174103"/>
                <a:gd name="connsiteY3" fmla="*/ 63419 h 99087"/>
                <a:gd name="connsiteX4" fmla="*/ 141012 w 174103"/>
                <a:gd name="connsiteY4" fmla="*/ 2459 h 9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03" h="99087">
                  <a:moveTo>
                    <a:pt x="141012" y="2459"/>
                  </a:moveTo>
                  <a:cubicBezTo>
                    <a:pt x="121962" y="-5161"/>
                    <a:pt x="77654" y="6331"/>
                    <a:pt x="57192" y="17699"/>
                  </a:cubicBezTo>
                  <a:cubicBezTo>
                    <a:pt x="41181" y="26594"/>
                    <a:pt x="11472" y="48179"/>
                    <a:pt x="11472" y="48179"/>
                  </a:cubicBezTo>
                  <a:cubicBezTo>
                    <a:pt x="-12078" y="118828"/>
                    <a:pt x="-16424" y="108161"/>
                    <a:pt x="171492" y="63419"/>
                  </a:cubicBezTo>
                  <a:cubicBezTo>
                    <a:pt x="181680" y="60993"/>
                    <a:pt x="160062" y="10079"/>
                    <a:pt x="141012" y="2459"/>
                  </a:cubicBez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p:cNvSpPr/>
            <p:nvPr/>
          </p:nvSpPr>
          <p:spPr>
            <a:xfrm>
              <a:off x="7328208" y="3215640"/>
              <a:ext cx="166842" cy="229656"/>
            </a:xfrm>
            <a:custGeom>
              <a:avLst/>
              <a:gdLst>
                <a:gd name="connsiteX0" fmla="*/ 162252 w 166842"/>
                <a:gd name="connsiteY0" fmla="*/ 228600 h 229656"/>
                <a:gd name="connsiteX1" fmla="*/ 154632 w 166842"/>
                <a:gd name="connsiteY1" fmla="*/ 175260 h 229656"/>
                <a:gd name="connsiteX2" fmla="*/ 147012 w 166842"/>
                <a:gd name="connsiteY2" fmla="*/ 137160 h 229656"/>
                <a:gd name="connsiteX3" fmla="*/ 124152 w 166842"/>
                <a:gd name="connsiteY3" fmla="*/ 129540 h 229656"/>
                <a:gd name="connsiteX4" fmla="*/ 131772 w 166842"/>
                <a:gd name="connsiteY4" fmla="*/ 99060 h 229656"/>
                <a:gd name="connsiteX5" fmla="*/ 147012 w 166842"/>
                <a:gd name="connsiteY5" fmla="*/ 76200 h 229656"/>
                <a:gd name="connsiteX6" fmla="*/ 116532 w 166842"/>
                <a:gd name="connsiteY6" fmla="*/ 38100 h 229656"/>
                <a:gd name="connsiteX7" fmla="*/ 86052 w 166842"/>
                <a:gd name="connsiteY7" fmla="*/ 0 h 229656"/>
                <a:gd name="connsiteX8" fmla="*/ 63192 w 166842"/>
                <a:gd name="connsiteY8" fmla="*/ 7620 h 229656"/>
                <a:gd name="connsiteX9" fmla="*/ 47952 w 166842"/>
                <a:gd name="connsiteY9" fmla="*/ 60960 h 229656"/>
                <a:gd name="connsiteX10" fmla="*/ 2232 w 166842"/>
                <a:gd name="connsiteY10" fmla="*/ 38100 h 229656"/>
                <a:gd name="connsiteX11" fmla="*/ 9852 w 166842"/>
                <a:gd name="connsiteY11" fmla="*/ 60960 h 229656"/>
                <a:gd name="connsiteX12" fmla="*/ 63192 w 166842"/>
                <a:gd name="connsiteY12" fmla="*/ 68580 h 229656"/>
                <a:gd name="connsiteX13" fmla="*/ 55572 w 166842"/>
                <a:gd name="connsiteY13" fmla="*/ 121920 h 229656"/>
                <a:gd name="connsiteX14" fmla="*/ 40332 w 166842"/>
                <a:gd name="connsiteY14" fmla="*/ 144780 h 229656"/>
                <a:gd name="connsiteX15" fmla="*/ 47952 w 166842"/>
                <a:gd name="connsiteY15" fmla="*/ 167640 h 229656"/>
                <a:gd name="connsiteX16" fmla="*/ 70812 w 166842"/>
                <a:gd name="connsiteY16" fmla="*/ 175260 h 229656"/>
                <a:gd name="connsiteX17" fmla="*/ 78432 w 166842"/>
                <a:gd name="connsiteY17" fmla="*/ 205740 h 229656"/>
                <a:gd name="connsiteX18" fmla="*/ 162252 w 166842"/>
                <a:gd name="connsiteY18" fmla="*/ 228600 h 2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842" h="229656">
                  <a:moveTo>
                    <a:pt x="162252" y="228600"/>
                  </a:moveTo>
                  <a:cubicBezTo>
                    <a:pt x="174952" y="223520"/>
                    <a:pt x="157585" y="192976"/>
                    <a:pt x="154632" y="175260"/>
                  </a:cubicBezTo>
                  <a:cubicBezTo>
                    <a:pt x="152503" y="162485"/>
                    <a:pt x="154196" y="147936"/>
                    <a:pt x="147012" y="137160"/>
                  </a:cubicBezTo>
                  <a:cubicBezTo>
                    <a:pt x="142557" y="130477"/>
                    <a:pt x="131772" y="132080"/>
                    <a:pt x="124152" y="129540"/>
                  </a:cubicBezTo>
                  <a:cubicBezTo>
                    <a:pt x="97158" y="89049"/>
                    <a:pt x="106625" y="119178"/>
                    <a:pt x="131772" y="99060"/>
                  </a:cubicBezTo>
                  <a:cubicBezTo>
                    <a:pt x="138923" y="93339"/>
                    <a:pt x="141932" y="83820"/>
                    <a:pt x="147012" y="76200"/>
                  </a:cubicBezTo>
                  <a:cubicBezTo>
                    <a:pt x="127859" y="18741"/>
                    <a:pt x="155923" y="87339"/>
                    <a:pt x="116532" y="38100"/>
                  </a:cubicBezTo>
                  <a:cubicBezTo>
                    <a:pt x="74468" y="-14480"/>
                    <a:pt x="151566" y="43676"/>
                    <a:pt x="86052" y="0"/>
                  </a:cubicBezTo>
                  <a:cubicBezTo>
                    <a:pt x="78432" y="2540"/>
                    <a:pt x="68872" y="1940"/>
                    <a:pt x="63192" y="7620"/>
                  </a:cubicBezTo>
                  <a:cubicBezTo>
                    <a:pt x="59548" y="11264"/>
                    <a:pt x="48018" y="60696"/>
                    <a:pt x="47952" y="60960"/>
                  </a:cubicBezTo>
                  <a:cubicBezTo>
                    <a:pt x="47185" y="60449"/>
                    <a:pt x="8542" y="31790"/>
                    <a:pt x="2232" y="38100"/>
                  </a:cubicBezTo>
                  <a:cubicBezTo>
                    <a:pt x="-3448" y="43780"/>
                    <a:pt x="2668" y="57368"/>
                    <a:pt x="9852" y="60960"/>
                  </a:cubicBezTo>
                  <a:cubicBezTo>
                    <a:pt x="25916" y="68992"/>
                    <a:pt x="45412" y="66040"/>
                    <a:pt x="63192" y="68580"/>
                  </a:cubicBezTo>
                  <a:cubicBezTo>
                    <a:pt x="24931" y="125971"/>
                    <a:pt x="65413" y="53032"/>
                    <a:pt x="55572" y="121920"/>
                  </a:cubicBezTo>
                  <a:cubicBezTo>
                    <a:pt x="54277" y="130986"/>
                    <a:pt x="45412" y="137160"/>
                    <a:pt x="40332" y="144780"/>
                  </a:cubicBezTo>
                  <a:cubicBezTo>
                    <a:pt x="42872" y="152400"/>
                    <a:pt x="42272" y="161960"/>
                    <a:pt x="47952" y="167640"/>
                  </a:cubicBezTo>
                  <a:cubicBezTo>
                    <a:pt x="53632" y="173320"/>
                    <a:pt x="65794" y="168988"/>
                    <a:pt x="70812" y="175260"/>
                  </a:cubicBezTo>
                  <a:cubicBezTo>
                    <a:pt x="77354" y="183438"/>
                    <a:pt x="71536" y="197858"/>
                    <a:pt x="78432" y="205740"/>
                  </a:cubicBezTo>
                  <a:cubicBezTo>
                    <a:pt x="90493" y="219524"/>
                    <a:pt x="149552" y="233680"/>
                    <a:pt x="162252" y="228600"/>
                  </a:cubicBezTo>
                  <a:close/>
                </a:path>
              </a:pathLst>
            </a:custGeom>
            <a:solidFill>
              <a:schemeClr val="bg1"/>
            </a:solidFill>
            <a:ln w="1270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p:cNvSpPr/>
            <p:nvPr/>
          </p:nvSpPr>
          <p:spPr>
            <a:xfrm>
              <a:off x="6438900" y="2422914"/>
              <a:ext cx="122013" cy="171938"/>
            </a:xfrm>
            <a:custGeom>
              <a:avLst/>
              <a:gdLst>
                <a:gd name="connsiteX0" fmla="*/ 121920 w 122013"/>
                <a:gd name="connsiteY0" fmla="*/ 30726 h 171938"/>
                <a:gd name="connsiteX1" fmla="*/ 99060 w 122013"/>
                <a:gd name="connsiteY1" fmla="*/ 114546 h 171938"/>
                <a:gd name="connsiteX2" fmla="*/ 91440 w 122013"/>
                <a:gd name="connsiteY2" fmla="*/ 137406 h 171938"/>
                <a:gd name="connsiteX3" fmla="*/ 68580 w 122013"/>
                <a:gd name="connsiteY3" fmla="*/ 145026 h 171938"/>
                <a:gd name="connsiteX4" fmla="*/ 60960 w 122013"/>
                <a:gd name="connsiteY4" fmla="*/ 167886 h 171938"/>
                <a:gd name="connsiteX5" fmla="*/ 22860 w 122013"/>
                <a:gd name="connsiteY5" fmla="*/ 137406 h 171938"/>
                <a:gd name="connsiteX6" fmla="*/ 0 w 122013"/>
                <a:gd name="connsiteY6" fmla="*/ 122166 h 171938"/>
                <a:gd name="connsiteX7" fmla="*/ 7620 w 122013"/>
                <a:gd name="connsiteY7" fmla="*/ 45966 h 171938"/>
                <a:gd name="connsiteX8" fmla="*/ 30480 w 122013"/>
                <a:gd name="connsiteY8" fmla="*/ 38346 h 171938"/>
                <a:gd name="connsiteX9" fmla="*/ 38100 w 122013"/>
                <a:gd name="connsiteY9" fmla="*/ 15486 h 171938"/>
                <a:gd name="connsiteX10" fmla="*/ 60960 w 122013"/>
                <a:gd name="connsiteY10" fmla="*/ 7866 h 171938"/>
                <a:gd name="connsiteX11" fmla="*/ 106680 w 122013"/>
                <a:gd name="connsiteY11" fmla="*/ 246 h 171938"/>
                <a:gd name="connsiteX12" fmla="*/ 121920 w 122013"/>
                <a:gd name="connsiteY12" fmla="*/ 30726 h 17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13" h="171938">
                  <a:moveTo>
                    <a:pt x="121920" y="30726"/>
                  </a:moveTo>
                  <a:cubicBezTo>
                    <a:pt x="120650" y="49776"/>
                    <a:pt x="118396" y="56539"/>
                    <a:pt x="99060" y="114546"/>
                  </a:cubicBezTo>
                  <a:cubicBezTo>
                    <a:pt x="96520" y="122166"/>
                    <a:pt x="99060" y="134866"/>
                    <a:pt x="91440" y="137406"/>
                  </a:cubicBezTo>
                  <a:lnTo>
                    <a:pt x="68580" y="145026"/>
                  </a:lnTo>
                  <a:cubicBezTo>
                    <a:pt x="66040" y="152646"/>
                    <a:pt x="68418" y="164903"/>
                    <a:pt x="60960" y="167886"/>
                  </a:cubicBezTo>
                  <a:cubicBezTo>
                    <a:pt x="22648" y="183211"/>
                    <a:pt x="33823" y="151109"/>
                    <a:pt x="22860" y="137406"/>
                  </a:cubicBezTo>
                  <a:cubicBezTo>
                    <a:pt x="17139" y="130255"/>
                    <a:pt x="7620" y="127246"/>
                    <a:pt x="0" y="122166"/>
                  </a:cubicBezTo>
                  <a:cubicBezTo>
                    <a:pt x="2540" y="96766"/>
                    <a:pt x="-1104" y="69956"/>
                    <a:pt x="7620" y="45966"/>
                  </a:cubicBezTo>
                  <a:cubicBezTo>
                    <a:pt x="10365" y="38417"/>
                    <a:pt x="24800" y="44026"/>
                    <a:pt x="30480" y="38346"/>
                  </a:cubicBezTo>
                  <a:cubicBezTo>
                    <a:pt x="36160" y="32666"/>
                    <a:pt x="32420" y="21166"/>
                    <a:pt x="38100" y="15486"/>
                  </a:cubicBezTo>
                  <a:cubicBezTo>
                    <a:pt x="43780" y="9806"/>
                    <a:pt x="53119" y="9608"/>
                    <a:pt x="60960" y="7866"/>
                  </a:cubicBezTo>
                  <a:cubicBezTo>
                    <a:pt x="76042" y="4514"/>
                    <a:pt x="92861" y="7156"/>
                    <a:pt x="106680" y="246"/>
                  </a:cubicBezTo>
                  <a:cubicBezTo>
                    <a:pt x="111224" y="-2026"/>
                    <a:pt x="123190" y="11676"/>
                    <a:pt x="121920" y="3072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p:cNvSpPr/>
            <p:nvPr/>
          </p:nvSpPr>
          <p:spPr>
            <a:xfrm>
              <a:off x="6035040" y="2094814"/>
              <a:ext cx="548640" cy="427634"/>
            </a:xfrm>
            <a:custGeom>
              <a:avLst/>
              <a:gdLst>
                <a:gd name="connsiteX0" fmla="*/ 243840 w 548640"/>
                <a:gd name="connsiteY0" fmla="*/ 412166 h 427634"/>
                <a:gd name="connsiteX1" fmla="*/ 281940 w 548640"/>
                <a:gd name="connsiteY1" fmla="*/ 427406 h 427634"/>
                <a:gd name="connsiteX2" fmla="*/ 297180 w 548640"/>
                <a:gd name="connsiteY2" fmla="*/ 404546 h 427634"/>
                <a:gd name="connsiteX3" fmla="*/ 266700 w 548640"/>
                <a:gd name="connsiteY3" fmla="*/ 351206 h 427634"/>
                <a:gd name="connsiteX4" fmla="*/ 312420 w 548640"/>
                <a:gd name="connsiteY4" fmla="*/ 320726 h 427634"/>
                <a:gd name="connsiteX5" fmla="*/ 304800 w 548640"/>
                <a:gd name="connsiteY5" fmla="*/ 297866 h 427634"/>
                <a:gd name="connsiteX6" fmla="*/ 274320 w 548640"/>
                <a:gd name="connsiteY6" fmla="*/ 252146 h 427634"/>
                <a:gd name="connsiteX7" fmla="*/ 281940 w 548640"/>
                <a:gd name="connsiteY7" fmla="*/ 191186 h 427634"/>
                <a:gd name="connsiteX8" fmla="*/ 320040 w 548640"/>
                <a:gd name="connsiteY8" fmla="*/ 183566 h 427634"/>
                <a:gd name="connsiteX9" fmla="*/ 342900 w 548640"/>
                <a:gd name="connsiteY9" fmla="*/ 168326 h 427634"/>
                <a:gd name="connsiteX10" fmla="*/ 373380 w 548640"/>
                <a:gd name="connsiteY10" fmla="*/ 175946 h 427634"/>
                <a:gd name="connsiteX11" fmla="*/ 419100 w 548640"/>
                <a:gd name="connsiteY11" fmla="*/ 206426 h 427634"/>
                <a:gd name="connsiteX12" fmla="*/ 441960 w 548640"/>
                <a:gd name="connsiteY12" fmla="*/ 221666 h 427634"/>
                <a:gd name="connsiteX13" fmla="*/ 495300 w 548640"/>
                <a:gd name="connsiteY13" fmla="*/ 236906 h 427634"/>
                <a:gd name="connsiteX14" fmla="*/ 533400 w 548640"/>
                <a:gd name="connsiteY14" fmla="*/ 229286 h 427634"/>
                <a:gd name="connsiteX15" fmla="*/ 548640 w 548640"/>
                <a:gd name="connsiteY15" fmla="*/ 183566 h 427634"/>
                <a:gd name="connsiteX16" fmla="*/ 533400 w 548640"/>
                <a:gd name="connsiteY16" fmla="*/ 122606 h 427634"/>
                <a:gd name="connsiteX17" fmla="*/ 525780 w 548640"/>
                <a:gd name="connsiteY17" fmla="*/ 99746 h 427634"/>
                <a:gd name="connsiteX18" fmla="*/ 502920 w 548640"/>
                <a:gd name="connsiteY18" fmla="*/ 92126 h 427634"/>
                <a:gd name="connsiteX19" fmla="*/ 487680 w 548640"/>
                <a:gd name="connsiteY19" fmla="*/ 114986 h 427634"/>
                <a:gd name="connsiteX20" fmla="*/ 464820 w 548640"/>
                <a:gd name="connsiteY20" fmla="*/ 130226 h 427634"/>
                <a:gd name="connsiteX21" fmla="*/ 396240 w 548640"/>
                <a:gd name="connsiteY21" fmla="*/ 99746 h 427634"/>
                <a:gd name="connsiteX22" fmla="*/ 373380 w 548640"/>
                <a:gd name="connsiteY22" fmla="*/ 92126 h 427634"/>
                <a:gd name="connsiteX23" fmla="*/ 350520 w 548640"/>
                <a:gd name="connsiteY23" fmla="*/ 76886 h 427634"/>
                <a:gd name="connsiteX24" fmla="*/ 205740 w 548640"/>
                <a:gd name="connsiteY24" fmla="*/ 69266 h 427634"/>
                <a:gd name="connsiteX25" fmla="*/ 152400 w 548640"/>
                <a:gd name="connsiteY25" fmla="*/ 61646 h 427634"/>
                <a:gd name="connsiteX26" fmla="*/ 129540 w 548640"/>
                <a:gd name="connsiteY26" fmla="*/ 54026 h 427634"/>
                <a:gd name="connsiteX27" fmla="*/ 99060 w 548640"/>
                <a:gd name="connsiteY27" fmla="*/ 23546 h 427634"/>
                <a:gd name="connsiteX28" fmla="*/ 83820 w 548640"/>
                <a:gd name="connsiteY28" fmla="*/ 686 h 427634"/>
                <a:gd name="connsiteX29" fmla="*/ 15240 w 548640"/>
                <a:gd name="connsiteY29" fmla="*/ 15926 h 427634"/>
                <a:gd name="connsiteX30" fmla="*/ 7620 w 548640"/>
                <a:gd name="connsiteY30" fmla="*/ 76886 h 427634"/>
                <a:gd name="connsiteX31" fmla="*/ 0 w 548640"/>
                <a:gd name="connsiteY31" fmla="*/ 99746 h 427634"/>
                <a:gd name="connsiteX32" fmla="*/ 7620 w 548640"/>
                <a:gd name="connsiteY32" fmla="*/ 122606 h 427634"/>
                <a:gd name="connsiteX33" fmla="*/ 30480 w 548640"/>
                <a:gd name="connsiteY33" fmla="*/ 130226 h 427634"/>
                <a:gd name="connsiteX34" fmla="*/ 38100 w 548640"/>
                <a:gd name="connsiteY34" fmla="*/ 153086 h 427634"/>
                <a:gd name="connsiteX35" fmla="*/ 38100 w 548640"/>
                <a:gd name="connsiteY35" fmla="*/ 206426 h 427634"/>
                <a:gd name="connsiteX36" fmla="*/ 60960 w 548640"/>
                <a:gd name="connsiteY36" fmla="*/ 221666 h 427634"/>
                <a:gd name="connsiteX37" fmla="*/ 68580 w 548640"/>
                <a:gd name="connsiteY37" fmla="*/ 244526 h 427634"/>
                <a:gd name="connsiteX38" fmla="*/ 114300 w 548640"/>
                <a:gd name="connsiteY38" fmla="*/ 259766 h 427634"/>
                <a:gd name="connsiteX39" fmla="*/ 106680 w 548640"/>
                <a:gd name="connsiteY39" fmla="*/ 282626 h 427634"/>
                <a:gd name="connsiteX40" fmla="*/ 91440 w 548640"/>
                <a:gd name="connsiteY40" fmla="*/ 305486 h 427634"/>
                <a:gd name="connsiteX41" fmla="*/ 83820 w 548640"/>
                <a:gd name="connsiteY41" fmla="*/ 358826 h 427634"/>
                <a:gd name="connsiteX42" fmla="*/ 76200 w 548640"/>
                <a:gd name="connsiteY42" fmla="*/ 396926 h 427634"/>
                <a:gd name="connsiteX43" fmla="*/ 83820 w 548640"/>
                <a:gd name="connsiteY43" fmla="*/ 419786 h 427634"/>
                <a:gd name="connsiteX44" fmla="*/ 144780 w 548640"/>
                <a:gd name="connsiteY44" fmla="*/ 389306 h 427634"/>
                <a:gd name="connsiteX45" fmla="*/ 160020 w 548640"/>
                <a:gd name="connsiteY45" fmla="*/ 343586 h 427634"/>
                <a:gd name="connsiteX46" fmla="*/ 167640 w 548640"/>
                <a:gd name="connsiteY46" fmla="*/ 320726 h 427634"/>
                <a:gd name="connsiteX47" fmla="*/ 205740 w 548640"/>
                <a:gd name="connsiteY47" fmla="*/ 328346 h 427634"/>
                <a:gd name="connsiteX48" fmla="*/ 228600 w 548640"/>
                <a:gd name="connsiteY48" fmla="*/ 389306 h 427634"/>
                <a:gd name="connsiteX49" fmla="*/ 243840 w 548640"/>
                <a:gd name="connsiteY49" fmla="*/ 412166 h 42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8640" h="427634">
                  <a:moveTo>
                    <a:pt x="243840" y="412166"/>
                  </a:moveTo>
                  <a:cubicBezTo>
                    <a:pt x="252730" y="418516"/>
                    <a:pt x="268399" y="429340"/>
                    <a:pt x="281940" y="427406"/>
                  </a:cubicBezTo>
                  <a:cubicBezTo>
                    <a:pt x="291006" y="426111"/>
                    <a:pt x="296044" y="413633"/>
                    <a:pt x="297180" y="404546"/>
                  </a:cubicBezTo>
                  <a:cubicBezTo>
                    <a:pt x="301888" y="366882"/>
                    <a:pt x="290349" y="366972"/>
                    <a:pt x="266700" y="351206"/>
                  </a:cubicBezTo>
                  <a:cubicBezTo>
                    <a:pt x="249485" y="299560"/>
                    <a:pt x="259884" y="355750"/>
                    <a:pt x="312420" y="320726"/>
                  </a:cubicBezTo>
                  <a:cubicBezTo>
                    <a:pt x="319103" y="316271"/>
                    <a:pt x="308701" y="304887"/>
                    <a:pt x="304800" y="297866"/>
                  </a:cubicBezTo>
                  <a:cubicBezTo>
                    <a:pt x="295905" y="281855"/>
                    <a:pt x="274320" y="252146"/>
                    <a:pt x="274320" y="252146"/>
                  </a:cubicBezTo>
                  <a:cubicBezTo>
                    <a:pt x="276860" y="231826"/>
                    <a:pt x="270581" y="208225"/>
                    <a:pt x="281940" y="191186"/>
                  </a:cubicBezTo>
                  <a:cubicBezTo>
                    <a:pt x="289124" y="180410"/>
                    <a:pt x="307913" y="188114"/>
                    <a:pt x="320040" y="183566"/>
                  </a:cubicBezTo>
                  <a:cubicBezTo>
                    <a:pt x="328615" y="180350"/>
                    <a:pt x="335280" y="173406"/>
                    <a:pt x="342900" y="168326"/>
                  </a:cubicBezTo>
                  <a:cubicBezTo>
                    <a:pt x="353060" y="170866"/>
                    <a:pt x="364013" y="171262"/>
                    <a:pt x="373380" y="175946"/>
                  </a:cubicBezTo>
                  <a:cubicBezTo>
                    <a:pt x="389763" y="184137"/>
                    <a:pt x="403860" y="196266"/>
                    <a:pt x="419100" y="206426"/>
                  </a:cubicBezTo>
                  <a:cubicBezTo>
                    <a:pt x="426720" y="211506"/>
                    <a:pt x="433272" y="218770"/>
                    <a:pt x="441960" y="221666"/>
                  </a:cubicBezTo>
                  <a:cubicBezTo>
                    <a:pt x="474755" y="232598"/>
                    <a:pt x="457028" y="227338"/>
                    <a:pt x="495300" y="236906"/>
                  </a:cubicBezTo>
                  <a:cubicBezTo>
                    <a:pt x="508000" y="234366"/>
                    <a:pt x="524242" y="238444"/>
                    <a:pt x="533400" y="229286"/>
                  </a:cubicBezTo>
                  <a:cubicBezTo>
                    <a:pt x="544759" y="217927"/>
                    <a:pt x="548640" y="183566"/>
                    <a:pt x="548640" y="183566"/>
                  </a:cubicBezTo>
                  <a:cubicBezTo>
                    <a:pt x="531222" y="131311"/>
                    <a:pt x="551790" y="196168"/>
                    <a:pt x="533400" y="122606"/>
                  </a:cubicBezTo>
                  <a:cubicBezTo>
                    <a:pt x="531452" y="114814"/>
                    <a:pt x="531460" y="105426"/>
                    <a:pt x="525780" y="99746"/>
                  </a:cubicBezTo>
                  <a:cubicBezTo>
                    <a:pt x="520100" y="94066"/>
                    <a:pt x="510540" y="94666"/>
                    <a:pt x="502920" y="92126"/>
                  </a:cubicBezTo>
                  <a:cubicBezTo>
                    <a:pt x="497840" y="99746"/>
                    <a:pt x="494156" y="108510"/>
                    <a:pt x="487680" y="114986"/>
                  </a:cubicBezTo>
                  <a:cubicBezTo>
                    <a:pt x="481204" y="121462"/>
                    <a:pt x="473978" y="130226"/>
                    <a:pt x="464820" y="130226"/>
                  </a:cubicBezTo>
                  <a:cubicBezTo>
                    <a:pt x="425502" y="130226"/>
                    <a:pt x="423864" y="113558"/>
                    <a:pt x="396240" y="99746"/>
                  </a:cubicBezTo>
                  <a:cubicBezTo>
                    <a:pt x="389056" y="96154"/>
                    <a:pt x="380564" y="95718"/>
                    <a:pt x="373380" y="92126"/>
                  </a:cubicBezTo>
                  <a:cubicBezTo>
                    <a:pt x="365189" y="88030"/>
                    <a:pt x="359594" y="78123"/>
                    <a:pt x="350520" y="76886"/>
                  </a:cubicBezTo>
                  <a:cubicBezTo>
                    <a:pt x="302636" y="70356"/>
                    <a:pt x="254000" y="71806"/>
                    <a:pt x="205740" y="69266"/>
                  </a:cubicBezTo>
                  <a:cubicBezTo>
                    <a:pt x="187960" y="66726"/>
                    <a:pt x="170012" y="65168"/>
                    <a:pt x="152400" y="61646"/>
                  </a:cubicBezTo>
                  <a:cubicBezTo>
                    <a:pt x="144524" y="60071"/>
                    <a:pt x="135220" y="59706"/>
                    <a:pt x="129540" y="54026"/>
                  </a:cubicBezTo>
                  <a:cubicBezTo>
                    <a:pt x="88900" y="13386"/>
                    <a:pt x="160020" y="43866"/>
                    <a:pt x="99060" y="23546"/>
                  </a:cubicBezTo>
                  <a:cubicBezTo>
                    <a:pt x="93980" y="15926"/>
                    <a:pt x="92705" y="2907"/>
                    <a:pt x="83820" y="686"/>
                  </a:cubicBezTo>
                  <a:cubicBezTo>
                    <a:pt x="68493" y="-3146"/>
                    <a:pt x="32838" y="10060"/>
                    <a:pt x="15240" y="15926"/>
                  </a:cubicBezTo>
                  <a:cubicBezTo>
                    <a:pt x="12700" y="36246"/>
                    <a:pt x="11283" y="56738"/>
                    <a:pt x="7620" y="76886"/>
                  </a:cubicBezTo>
                  <a:cubicBezTo>
                    <a:pt x="6183" y="84789"/>
                    <a:pt x="0" y="91714"/>
                    <a:pt x="0" y="99746"/>
                  </a:cubicBezTo>
                  <a:cubicBezTo>
                    <a:pt x="0" y="107778"/>
                    <a:pt x="1940" y="116926"/>
                    <a:pt x="7620" y="122606"/>
                  </a:cubicBezTo>
                  <a:cubicBezTo>
                    <a:pt x="13300" y="128286"/>
                    <a:pt x="22860" y="127686"/>
                    <a:pt x="30480" y="130226"/>
                  </a:cubicBezTo>
                  <a:cubicBezTo>
                    <a:pt x="33020" y="137846"/>
                    <a:pt x="38100" y="145054"/>
                    <a:pt x="38100" y="153086"/>
                  </a:cubicBezTo>
                  <a:cubicBezTo>
                    <a:pt x="38100" y="183933"/>
                    <a:pt x="14279" y="170694"/>
                    <a:pt x="38100" y="206426"/>
                  </a:cubicBezTo>
                  <a:cubicBezTo>
                    <a:pt x="43180" y="214046"/>
                    <a:pt x="53340" y="216586"/>
                    <a:pt x="60960" y="221666"/>
                  </a:cubicBezTo>
                  <a:cubicBezTo>
                    <a:pt x="63500" y="229286"/>
                    <a:pt x="62044" y="239857"/>
                    <a:pt x="68580" y="244526"/>
                  </a:cubicBezTo>
                  <a:cubicBezTo>
                    <a:pt x="81652" y="253863"/>
                    <a:pt x="114300" y="259766"/>
                    <a:pt x="114300" y="259766"/>
                  </a:cubicBezTo>
                  <a:cubicBezTo>
                    <a:pt x="111760" y="267386"/>
                    <a:pt x="110272" y="275442"/>
                    <a:pt x="106680" y="282626"/>
                  </a:cubicBezTo>
                  <a:cubicBezTo>
                    <a:pt x="102584" y="290817"/>
                    <a:pt x="94072" y="296714"/>
                    <a:pt x="91440" y="305486"/>
                  </a:cubicBezTo>
                  <a:cubicBezTo>
                    <a:pt x="86279" y="322689"/>
                    <a:pt x="86773" y="341110"/>
                    <a:pt x="83820" y="358826"/>
                  </a:cubicBezTo>
                  <a:cubicBezTo>
                    <a:pt x="81691" y="371601"/>
                    <a:pt x="78740" y="384226"/>
                    <a:pt x="76200" y="396926"/>
                  </a:cubicBezTo>
                  <a:cubicBezTo>
                    <a:pt x="78740" y="404546"/>
                    <a:pt x="76200" y="417246"/>
                    <a:pt x="83820" y="419786"/>
                  </a:cubicBezTo>
                  <a:cubicBezTo>
                    <a:pt x="113020" y="429519"/>
                    <a:pt x="128959" y="405127"/>
                    <a:pt x="144780" y="389306"/>
                  </a:cubicBezTo>
                  <a:lnTo>
                    <a:pt x="160020" y="343586"/>
                  </a:lnTo>
                  <a:lnTo>
                    <a:pt x="167640" y="320726"/>
                  </a:lnTo>
                  <a:cubicBezTo>
                    <a:pt x="180340" y="323266"/>
                    <a:pt x="194495" y="321920"/>
                    <a:pt x="205740" y="328346"/>
                  </a:cubicBezTo>
                  <a:cubicBezTo>
                    <a:pt x="226423" y="340165"/>
                    <a:pt x="221646" y="373080"/>
                    <a:pt x="228600" y="389306"/>
                  </a:cubicBezTo>
                  <a:cubicBezTo>
                    <a:pt x="231430" y="395909"/>
                    <a:pt x="234950" y="405816"/>
                    <a:pt x="243840" y="41216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p:cNvSpPr/>
            <p:nvPr/>
          </p:nvSpPr>
          <p:spPr>
            <a:xfrm>
              <a:off x="6133947" y="1219200"/>
              <a:ext cx="1708830" cy="815340"/>
            </a:xfrm>
            <a:custGeom>
              <a:avLst/>
              <a:gdLst>
                <a:gd name="connsiteX0" fmla="*/ 1211733 w 1708830"/>
                <a:gd name="connsiteY0" fmla="*/ 11334 h 826674"/>
                <a:gd name="connsiteX1" fmla="*/ 1242213 w 1708830"/>
                <a:gd name="connsiteY1" fmla="*/ 49434 h 826674"/>
                <a:gd name="connsiteX2" fmla="*/ 1287933 w 1708830"/>
                <a:gd name="connsiteY2" fmla="*/ 79914 h 826674"/>
                <a:gd name="connsiteX3" fmla="*/ 1295553 w 1708830"/>
                <a:gd name="connsiteY3" fmla="*/ 133254 h 826674"/>
                <a:gd name="connsiteX4" fmla="*/ 1181253 w 1708830"/>
                <a:gd name="connsiteY4" fmla="*/ 125634 h 826674"/>
                <a:gd name="connsiteX5" fmla="*/ 1120293 w 1708830"/>
                <a:gd name="connsiteY5" fmla="*/ 125634 h 826674"/>
                <a:gd name="connsiteX6" fmla="*/ 1082193 w 1708830"/>
                <a:gd name="connsiteY6" fmla="*/ 125634 h 826674"/>
                <a:gd name="connsiteX7" fmla="*/ 1059333 w 1708830"/>
                <a:gd name="connsiteY7" fmla="*/ 133254 h 826674"/>
                <a:gd name="connsiteX8" fmla="*/ 975513 w 1708830"/>
                <a:gd name="connsiteY8" fmla="*/ 133254 h 826674"/>
                <a:gd name="connsiteX9" fmla="*/ 998373 w 1708830"/>
                <a:gd name="connsiteY9" fmla="*/ 140874 h 826674"/>
                <a:gd name="connsiteX10" fmla="*/ 1051713 w 1708830"/>
                <a:gd name="connsiteY10" fmla="*/ 171354 h 826674"/>
                <a:gd name="connsiteX11" fmla="*/ 1105053 w 1708830"/>
                <a:gd name="connsiteY11" fmla="*/ 224694 h 826674"/>
                <a:gd name="connsiteX12" fmla="*/ 1166013 w 1708830"/>
                <a:gd name="connsiteY12" fmla="*/ 232314 h 826674"/>
                <a:gd name="connsiteX13" fmla="*/ 1188873 w 1708830"/>
                <a:gd name="connsiteY13" fmla="*/ 255174 h 826674"/>
                <a:gd name="connsiteX14" fmla="*/ 1211733 w 1708830"/>
                <a:gd name="connsiteY14" fmla="*/ 239934 h 826674"/>
                <a:gd name="connsiteX15" fmla="*/ 1234593 w 1708830"/>
                <a:gd name="connsiteY15" fmla="*/ 232314 h 826674"/>
                <a:gd name="connsiteX16" fmla="*/ 1318413 w 1708830"/>
                <a:gd name="connsiteY16" fmla="*/ 239934 h 826674"/>
                <a:gd name="connsiteX17" fmla="*/ 1341273 w 1708830"/>
                <a:gd name="connsiteY17" fmla="*/ 247554 h 826674"/>
                <a:gd name="connsiteX18" fmla="*/ 1417473 w 1708830"/>
                <a:gd name="connsiteY18" fmla="*/ 270414 h 826674"/>
                <a:gd name="connsiteX19" fmla="*/ 1440333 w 1708830"/>
                <a:gd name="connsiteY19" fmla="*/ 278034 h 826674"/>
                <a:gd name="connsiteX20" fmla="*/ 1463193 w 1708830"/>
                <a:gd name="connsiteY20" fmla="*/ 293274 h 826674"/>
                <a:gd name="connsiteX21" fmla="*/ 1478433 w 1708830"/>
                <a:gd name="connsiteY21" fmla="*/ 316134 h 826674"/>
                <a:gd name="connsiteX22" fmla="*/ 1524153 w 1708830"/>
                <a:gd name="connsiteY22" fmla="*/ 331374 h 826674"/>
                <a:gd name="connsiteX23" fmla="*/ 1516533 w 1708830"/>
                <a:gd name="connsiteY23" fmla="*/ 354234 h 826674"/>
                <a:gd name="connsiteX24" fmla="*/ 1501293 w 1708830"/>
                <a:gd name="connsiteY24" fmla="*/ 369474 h 826674"/>
                <a:gd name="connsiteX25" fmla="*/ 1516533 w 1708830"/>
                <a:gd name="connsiteY25" fmla="*/ 392334 h 826674"/>
                <a:gd name="connsiteX26" fmla="*/ 1562253 w 1708830"/>
                <a:gd name="connsiteY26" fmla="*/ 422814 h 826674"/>
                <a:gd name="connsiteX27" fmla="*/ 1623213 w 1708830"/>
                <a:gd name="connsiteY27" fmla="*/ 453294 h 826674"/>
                <a:gd name="connsiteX28" fmla="*/ 1600353 w 1708830"/>
                <a:gd name="connsiteY28" fmla="*/ 460914 h 826674"/>
                <a:gd name="connsiteX29" fmla="*/ 1547013 w 1708830"/>
                <a:gd name="connsiteY29" fmla="*/ 468534 h 826674"/>
                <a:gd name="connsiteX30" fmla="*/ 1516533 w 1708830"/>
                <a:gd name="connsiteY30" fmla="*/ 476154 h 826674"/>
                <a:gd name="connsiteX31" fmla="*/ 1348893 w 1708830"/>
                <a:gd name="connsiteY31" fmla="*/ 491394 h 826674"/>
                <a:gd name="connsiteX32" fmla="*/ 1295553 w 1708830"/>
                <a:gd name="connsiteY32" fmla="*/ 491394 h 826674"/>
                <a:gd name="connsiteX33" fmla="*/ 1287933 w 1708830"/>
                <a:gd name="connsiteY33" fmla="*/ 468534 h 826674"/>
                <a:gd name="connsiteX34" fmla="*/ 1257453 w 1708830"/>
                <a:gd name="connsiteY34" fmla="*/ 499014 h 826674"/>
                <a:gd name="connsiteX35" fmla="*/ 1280313 w 1708830"/>
                <a:gd name="connsiteY35" fmla="*/ 506634 h 826674"/>
                <a:gd name="connsiteX36" fmla="*/ 1310793 w 1708830"/>
                <a:gd name="connsiteY36" fmla="*/ 514254 h 826674"/>
                <a:gd name="connsiteX37" fmla="*/ 1447953 w 1708830"/>
                <a:gd name="connsiteY37" fmla="*/ 529494 h 826674"/>
                <a:gd name="connsiteX38" fmla="*/ 1508913 w 1708830"/>
                <a:gd name="connsiteY38" fmla="*/ 544734 h 826674"/>
                <a:gd name="connsiteX39" fmla="*/ 1531773 w 1708830"/>
                <a:gd name="connsiteY39" fmla="*/ 559974 h 826674"/>
                <a:gd name="connsiteX40" fmla="*/ 1577493 w 1708830"/>
                <a:gd name="connsiteY40" fmla="*/ 575214 h 826674"/>
                <a:gd name="connsiteX41" fmla="*/ 1600353 w 1708830"/>
                <a:gd name="connsiteY41" fmla="*/ 582834 h 826674"/>
                <a:gd name="connsiteX42" fmla="*/ 1646073 w 1708830"/>
                <a:gd name="connsiteY42" fmla="*/ 544734 h 826674"/>
                <a:gd name="connsiteX43" fmla="*/ 1684173 w 1708830"/>
                <a:gd name="connsiteY43" fmla="*/ 552354 h 826674"/>
                <a:gd name="connsiteX44" fmla="*/ 1707033 w 1708830"/>
                <a:gd name="connsiteY44" fmla="*/ 567594 h 826674"/>
                <a:gd name="connsiteX45" fmla="*/ 1699413 w 1708830"/>
                <a:gd name="connsiteY45" fmla="*/ 598074 h 826674"/>
                <a:gd name="connsiteX46" fmla="*/ 1607973 w 1708830"/>
                <a:gd name="connsiteY46" fmla="*/ 582834 h 826674"/>
                <a:gd name="connsiteX47" fmla="*/ 1562253 w 1708830"/>
                <a:gd name="connsiteY47" fmla="*/ 605694 h 826674"/>
                <a:gd name="connsiteX48" fmla="*/ 1493673 w 1708830"/>
                <a:gd name="connsiteY48" fmla="*/ 636174 h 826674"/>
                <a:gd name="connsiteX49" fmla="*/ 1432713 w 1708830"/>
                <a:gd name="connsiteY49" fmla="*/ 643794 h 826674"/>
                <a:gd name="connsiteX50" fmla="*/ 1386993 w 1708830"/>
                <a:gd name="connsiteY50" fmla="*/ 659034 h 826674"/>
                <a:gd name="connsiteX51" fmla="*/ 1379373 w 1708830"/>
                <a:gd name="connsiteY51" fmla="*/ 681894 h 826674"/>
                <a:gd name="connsiteX52" fmla="*/ 1356513 w 1708830"/>
                <a:gd name="connsiteY52" fmla="*/ 689514 h 826674"/>
                <a:gd name="connsiteX53" fmla="*/ 1257453 w 1708830"/>
                <a:gd name="connsiteY53" fmla="*/ 697134 h 826674"/>
                <a:gd name="connsiteX54" fmla="*/ 1249833 w 1708830"/>
                <a:gd name="connsiteY54" fmla="*/ 727614 h 826674"/>
                <a:gd name="connsiteX55" fmla="*/ 1226973 w 1708830"/>
                <a:gd name="connsiteY55" fmla="*/ 735234 h 826674"/>
                <a:gd name="connsiteX56" fmla="*/ 1120293 w 1708830"/>
                <a:gd name="connsiteY56" fmla="*/ 727614 h 826674"/>
                <a:gd name="connsiteX57" fmla="*/ 1074573 w 1708830"/>
                <a:gd name="connsiteY57" fmla="*/ 697134 h 826674"/>
                <a:gd name="connsiteX58" fmla="*/ 1028853 w 1708830"/>
                <a:gd name="connsiteY58" fmla="*/ 674274 h 826674"/>
                <a:gd name="connsiteX59" fmla="*/ 891693 w 1708830"/>
                <a:gd name="connsiteY59" fmla="*/ 666654 h 826674"/>
                <a:gd name="connsiteX60" fmla="*/ 800253 w 1708830"/>
                <a:gd name="connsiteY60" fmla="*/ 666654 h 826674"/>
                <a:gd name="connsiteX61" fmla="*/ 754533 w 1708830"/>
                <a:gd name="connsiteY61" fmla="*/ 681894 h 826674"/>
                <a:gd name="connsiteX62" fmla="*/ 716433 w 1708830"/>
                <a:gd name="connsiteY62" fmla="*/ 712374 h 826674"/>
                <a:gd name="connsiteX63" fmla="*/ 693573 w 1708830"/>
                <a:gd name="connsiteY63" fmla="*/ 758094 h 826674"/>
                <a:gd name="connsiteX64" fmla="*/ 670713 w 1708830"/>
                <a:gd name="connsiteY64" fmla="*/ 765714 h 826674"/>
                <a:gd name="connsiteX65" fmla="*/ 647853 w 1708830"/>
                <a:gd name="connsiteY65" fmla="*/ 811434 h 826674"/>
                <a:gd name="connsiteX66" fmla="*/ 624993 w 1708830"/>
                <a:gd name="connsiteY66" fmla="*/ 826674 h 826674"/>
                <a:gd name="connsiteX67" fmla="*/ 556413 w 1708830"/>
                <a:gd name="connsiteY67" fmla="*/ 819054 h 826674"/>
                <a:gd name="connsiteX68" fmla="*/ 510693 w 1708830"/>
                <a:gd name="connsiteY68" fmla="*/ 803814 h 826674"/>
                <a:gd name="connsiteX69" fmla="*/ 495453 w 1708830"/>
                <a:gd name="connsiteY69" fmla="*/ 689514 h 826674"/>
                <a:gd name="connsiteX70" fmla="*/ 480213 w 1708830"/>
                <a:gd name="connsiteY70" fmla="*/ 643794 h 826674"/>
                <a:gd name="connsiteX71" fmla="*/ 472593 w 1708830"/>
                <a:gd name="connsiteY71" fmla="*/ 620934 h 826674"/>
                <a:gd name="connsiteX72" fmla="*/ 533553 w 1708830"/>
                <a:gd name="connsiteY72" fmla="*/ 613314 h 826674"/>
                <a:gd name="connsiteX73" fmla="*/ 556413 w 1708830"/>
                <a:gd name="connsiteY73" fmla="*/ 605694 h 826674"/>
                <a:gd name="connsiteX74" fmla="*/ 609753 w 1708830"/>
                <a:gd name="connsiteY74" fmla="*/ 598074 h 826674"/>
                <a:gd name="connsiteX75" fmla="*/ 624993 w 1708830"/>
                <a:gd name="connsiteY75" fmla="*/ 575214 h 826674"/>
                <a:gd name="connsiteX76" fmla="*/ 632613 w 1708830"/>
                <a:gd name="connsiteY76" fmla="*/ 544734 h 826674"/>
                <a:gd name="connsiteX77" fmla="*/ 678333 w 1708830"/>
                <a:gd name="connsiteY77" fmla="*/ 521874 h 826674"/>
                <a:gd name="connsiteX78" fmla="*/ 708813 w 1708830"/>
                <a:gd name="connsiteY78" fmla="*/ 476154 h 826674"/>
                <a:gd name="connsiteX79" fmla="*/ 685953 w 1708830"/>
                <a:gd name="connsiteY79" fmla="*/ 468534 h 826674"/>
                <a:gd name="connsiteX80" fmla="*/ 617373 w 1708830"/>
                <a:gd name="connsiteY80" fmla="*/ 453294 h 826674"/>
                <a:gd name="connsiteX81" fmla="*/ 571653 w 1708830"/>
                <a:gd name="connsiteY81" fmla="*/ 422814 h 826674"/>
                <a:gd name="connsiteX82" fmla="*/ 579273 w 1708830"/>
                <a:gd name="connsiteY82" fmla="*/ 369474 h 826674"/>
                <a:gd name="connsiteX83" fmla="*/ 586893 w 1708830"/>
                <a:gd name="connsiteY83" fmla="*/ 300894 h 826674"/>
                <a:gd name="connsiteX84" fmla="*/ 602133 w 1708830"/>
                <a:gd name="connsiteY84" fmla="*/ 255174 h 826674"/>
                <a:gd name="connsiteX85" fmla="*/ 579273 w 1708830"/>
                <a:gd name="connsiteY85" fmla="*/ 239934 h 826674"/>
                <a:gd name="connsiteX86" fmla="*/ 556413 w 1708830"/>
                <a:gd name="connsiteY86" fmla="*/ 232314 h 826674"/>
                <a:gd name="connsiteX87" fmla="*/ 548793 w 1708830"/>
                <a:gd name="connsiteY87" fmla="*/ 209454 h 826674"/>
                <a:gd name="connsiteX88" fmla="*/ 541173 w 1708830"/>
                <a:gd name="connsiteY88" fmla="*/ 148494 h 826674"/>
                <a:gd name="connsiteX89" fmla="*/ 518313 w 1708830"/>
                <a:gd name="connsiteY89" fmla="*/ 140874 h 826674"/>
                <a:gd name="connsiteX90" fmla="*/ 464973 w 1708830"/>
                <a:gd name="connsiteY90" fmla="*/ 133254 h 826674"/>
                <a:gd name="connsiteX91" fmla="*/ 419253 w 1708830"/>
                <a:gd name="connsiteY91" fmla="*/ 118014 h 826674"/>
                <a:gd name="connsiteX92" fmla="*/ 396393 w 1708830"/>
                <a:gd name="connsiteY92" fmla="*/ 110394 h 826674"/>
                <a:gd name="connsiteX93" fmla="*/ 327813 w 1708830"/>
                <a:gd name="connsiteY93" fmla="*/ 148494 h 826674"/>
                <a:gd name="connsiteX94" fmla="*/ 243993 w 1708830"/>
                <a:gd name="connsiteY94" fmla="*/ 148494 h 826674"/>
                <a:gd name="connsiteX95" fmla="*/ 243993 w 1708830"/>
                <a:gd name="connsiteY95" fmla="*/ 194214 h 826674"/>
                <a:gd name="connsiteX96" fmla="*/ 205893 w 1708830"/>
                <a:gd name="connsiteY96" fmla="*/ 186594 h 826674"/>
                <a:gd name="connsiteX97" fmla="*/ 152553 w 1708830"/>
                <a:gd name="connsiteY97" fmla="*/ 171354 h 826674"/>
                <a:gd name="connsiteX98" fmla="*/ 129693 w 1708830"/>
                <a:gd name="connsiteY98" fmla="*/ 156114 h 826674"/>
                <a:gd name="connsiteX99" fmla="*/ 137313 w 1708830"/>
                <a:gd name="connsiteY99" fmla="*/ 110394 h 826674"/>
                <a:gd name="connsiteX100" fmla="*/ 129693 w 1708830"/>
                <a:gd name="connsiteY100" fmla="*/ 79914 h 826674"/>
                <a:gd name="connsiteX101" fmla="*/ 30633 w 1708830"/>
                <a:gd name="connsiteY101" fmla="*/ 87534 h 826674"/>
                <a:gd name="connsiteX102" fmla="*/ 7773 w 1708830"/>
                <a:gd name="connsiteY102" fmla="*/ 79914 h 826674"/>
                <a:gd name="connsiteX103" fmla="*/ 7773 w 1708830"/>
                <a:gd name="connsiteY103" fmla="*/ 26574 h 826674"/>
                <a:gd name="connsiteX104" fmla="*/ 45873 w 1708830"/>
                <a:gd name="connsiteY104" fmla="*/ 18954 h 826674"/>
                <a:gd name="connsiteX105" fmla="*/ 76353 w 1708830"/>
                <a:gd name="connsiteY105" fmla="*/ 11334 h 826674"/>
                <a:gd name="connsiteX106" fmla="*/ 998373 w 1708830"/>
                <a:gd name="connsiteY106" fmla="*/ 3714 h 826674"/>
                <a:gd name="connsiteX107" fmla="*/ 1211733 w 1708830"/>
                <a:gd name="connsiteY107" fmla="*/ 11334 h 826674"/>
                <a:gd name="connsiteX0" fmla="*/ 1211733 w 1708830"/>
                <a:gd name="connsiteY0" fmla="*/ 0 h 815340"/>
                <a:gd name="connsiteX1" fmla="*/ 1242213 w 1708830"/>
                <a:gd name="connsiteY1" fmla="*/ 38100 h 815340"/>
                <a:gd name="connsiteX2" fmla="*/ 1287933 w 1708830"/>
                <a:gd name="connsiteY2" fmla="*/ 68580 h 815340"/>
                <a:gd name="connsiteX3" fmla="*/ 1295553 w 1708830"/>
                <a:gd name="connsiteY3" fmla="*/ 121920 h 815340"/>
                <a:gd name="connsiteX4" fmla="*/ 1181253 w 1708830"/>
                <a:gd name="connsiteY4" fmla="*/ 114300 h 815340"/>
                <a:gd name="connsiteX5" fmla="*/ 1120293 w 1708830"/>
                <a:gd name="connsiteY5" fmla="*/ 114300 h 815340"/>
                <a:gd name="connsiteX6" fmla="*/ 1082193 w 1708830"/>
                <a:gd name="connsiteY6" fmla="*/ 114300 h 815340"/>
                <a:gd name="connsiteX7" fmla="*/ 1059333 w 1708830"/>
                <a:gd name="connsiteY7" fmla="*/ 121920 h 815340"/>
                <a:gd name="connsiteX8" fmla="*/ 975513 w 1708830"/>
                <a:gd name="connsiteY8" fmla="*/ 121920 h 815340"/>
                <a:gd name="connsiteX9" fmla="*/ 998373 w 1708830"/>
                <a:gd name="connsiteY9" fmla="*/ 129540 h 815340"/>
                <a:gd name="connsiteX10" fmla="*/ 1051713 w 1708830"/>
                <a:gd name="connsiteY10" fmla="*/ 160020 h 815340"/>
                <a:gd name="connsiteX11" fmla="*/ 1105053 w 1708830"/>
                <a:gd name="connsiteY11" fmla="*/ 213360 h 815340"/>
                <a:gd name="connsiteX12" fmla="*/ 1166013 w 1708830"/>
                <a:gd name="connsiteY12" fmla="*/ 220980 h 815340"/>
                <a:gd name="connsiteX13" fmla="*/ 1188873 w 1708830"/>
                <a:gd name="connsiteY13" fmla="*/ 243840 h 815340"/>
                <a:gd name="connsiteX14" fmla="*/ 1211733 w 1708830"/>
                <a:gd name="connsiteY14" fmla="*/ 228600 h 815340"/>
                <a:gd name="connsiteX15" fmla="*/ 1234593 w 1708830"/>
                <a:gd name="connsiteY15" fmla="*/ 220980 h 815340"/>
                <a:gd name="connsiteX16" fmla="*/ 1318413 w 1708830"/>
                <a:gd name="connsiteY16" fmla="*/ 228600 h 815340"/>
                <a:gd name="connsiteX17" fmla="*/ 1341273 w 1708830"/>
                <a:gd name="connsiteY17" fmla="*/ 236220 h 815340"/>
                <a:gd name="connsiteX18" fmla="*/ 1417473 w 1708830"/>
                <a:gd name="connsiteY18" fmla="*/ 259080 h 815340"/>
                <a:gd name="connsiteX19" fmla="*/ 1440333 w 1708830"/>
                <a:gd name="connsiteY19" fmla="*/ 266700 h 815340"/>
                <a:gd name="connsiteX20" fmla="*/ 1463193 w 1708830"/>
                <a:gd name="connsiteY20" fmla="*/ 281940 h 815340"/>
                <a:gd name="connsiteX21" fmla="*/ 1478433 w 1708830"/>
                <a:gd name="connsiteY21" fmla="*/ 304800 h 815340"/>
                <a:gd name="connsiteX22" fmla="*/ 1524153 w 1708830"/>
                <a:gd name="connsiteY22" fmla="*/ 320040 h 815340"/>
                <a:gd name="connsiteX23" fmla="*/ 1516533 w 1708830"/>
                <a:gd name="connsiteY23" fmla="*/ 342900 h 815340"/>
                <a:gd name="connsiteX24" fmla="*/ 1501293 w 1708830"/>
                <a:gd name="connsiteY24" fmla="*/ 358140 h 815340"/>
                <a:gd name="connsiteX25" fmla="*/ 1516533 w 1708830"/>
                <a:gd name="connsiteY25" fmla="*/ 381000 h 815340"/>
                <a:gd name="connsiteX26" fmla="*/ 1562253 w 1708830"/>
                <a:gd name="connsiteY26" fmla="*/ 411480 h 815340"/>
                <a:gd name="connsiteX27" fmla="*/ 1623213 w 1708830"/>
                <a:gd name="connsiteY27" fmla="*/ 441960 h 815340"/>
                <a:gd name="connsiteX28" fmla="*/ 1600353 w 1708830"/>
                <a:gd name="connsiteY28" fmla="*/ 449580 h 815340"/>
                <a:gd name="connsiteX29" fmla="*/ 1547013 w 1708830"/>
                <a:gd name="connsiteY29" fmla="*/ 457200 h 815340"/>
                <a:gd name="connsiteX30" fmla="*/ 1516533 w 1708830"/>
                <a:gd name="connsiteY30" fmla="*/ 464820 h 815340"/>
                <a:gd name="connsiteX31" fmla="*/ 1348893 w 1708830"/>
                <a:gd name="connsiteY31" fmla="*/ 480060 h 815340"/>
                <a:gd name="connsiteX32" fmla="*/ 1295553 w 1708830"/>
                <a:gd name="connsiteY32" fmla="*/ 480060 h 815340"/>
                <a:gd name="connsiteX33" fmla="*/ 1287933 w 1708830"/>
                <a:gd name="connsiteY33" fmla="*/ 457200 h 815340"/>
                <a:gd name="connsiteX34" fmla="*/ 1257453 w 1708830"/>
                <a:gd name="connsiteY34" fmla="*/ 487680 h 815340"/>
                <a:gd name="connsiteX35" fmla="*/ 1280313 w 1708830"/>
                <a:gd name="connsiteY35" fmla="*/ 495300 h 815340"/>
                <a:gd name="connsiteX36" fmla="*/ 1310793 w 1708830"/>
                <a:gd name="connsiteY36" fmla="*/ 502920 h 815340"/>
                <a:gd name="connsiteX37" fmla="*/ 1447953 w 1708830"/>
                <a:gd name="connsiteY37" fmla="*/ 518160 h 815340"/>
                <a:gd name="connsiteX38" fmla="*/ 1508913 w 1708830"/>
                <a:gd name="connsiteY38" fmla="*/ 533400 h 815340"/>
                <a:gd name="connsiteX39" fmla="*/ 1531773 w 1708830"/>
                <a:gd name="connsiteY39" fmla="*/ 548640 h 815340"/>
                <a:gd name="connsiteX40" fmla="*/ 1577493 w 1708830"/>
                <a:gd name="connsiteY40" fmla="*/ 563880 h 815340"/>
                <a:gd name="connsiteX41" fmla="*/ 1600353 w 1708830"/>
                <a:gd name="connsiteY41" fmla="*/ 571500 h 815340"/>
                <a:gd name="connsiteX42" fmla="*/ 1646073 w 1708830"/>
                <a:gd name="connsiteY42" fmla="*/ 533400 h 815340"/>
                <a:gd name="connsiteX43" fmla="*/ 1684173 w 1708830"/>
                <a:gd name="connsiteY43" fmla="*/ 541020 h 815340"/>
                <a:gd name="connsiteX44" fmla="*/ 1707033 w 1708830"/>
                <a:gd name="connsiteY44" fmla="*/ 556260 h 815340"/>
                <a:gd name="connsiteX45" fmla="*/ 1699413 w 1708830"/>
                <a:gd name="connsiteY45" fmla="*/ 586740 h 815340"/>
                <a:gd name="connsiteX46" fmla="*/ 1607973 w 1708830"/>
                <a:gd name="connsiteY46" fmla="*/ 571500 h 815340"/>
                <a:gd name="connsiteX47" fmla="*/ 1562253 w 1708830"/>
                <a:gd name="connsiteY47" fmla="*/ 594360 h 815340"/>
                <a:gd name="connsiteX48" fmla="*/ 1493673 w 1708830"/>
                <a:gd name="connsiteY48" fmla="*/ 624840 h 815340"/>
                <a:gd name="connsiteX49" fmla="*/ 1432713 w 1708830"/>
                <a:gd name="connsiteY49" fmla="*/ 632460 h 815340"/>
                <a:gd name="connsiteX50" fmla="*/ 1386993 w 1708830"/>
                <a:gd name="connsiteY50" fmla="*/ 647700 h 815340"/>
                <a:gd name="connsiteX51" fmla="*/ 1379373 w 1708830"/>
                <a:gd name="connsiteY51" fmla="*/ 670560 h 815340"/>
                <a:gd name="connsiteX52" fmla="*/ 1356513 w 1708830"/>
                <a:gd name="connsiteY52" fmla="*/ 678180 h 815340"/>
                <a:gd name="connsiteX53" fmla="*/ 1257453 w 1708830"/>
                <a:gd name="connsiteY53" fmla="*/ 685800 h 815340"/>
                <a:gd name="connsiteX54" fmla="*/ 1249833 w 1708830"/>
                <a:gd name="connsiteY54" fmla="*/ 716280 h 815340"/>
                <a:gd name="connsiteX55" fmla="*/ 1226973 w 1708830"/>
                <a:gd name="connsiteY55" fmla="*/ 723900 h 815340"/>
                <a:gd name="connsiteX56" fmla="*/ 1120293 w 1708830"/>
                <a:gd name="connsiteY56" fmla="*/ 716280 h 815340"/>
                <a:gd name="connsiteX57" fmla="*/ 1074573 w 1708830"/>
                <a:gd name="connsiteY57" fmla="*/ 685800 h 815340"/>
                <a:gd name="connsiteX58" fmla="*/ 1028853 w 1708830"/>
                <a:gd name="connsiteY58" fmla="*/ 662940 h 815340"/>
                <a:gd name="connsiteX59" fmla="*/ 891693 w 1708830"/>
                <a:gd name="connsiteY59" fmla="*/ 655320 h 815340"/>
                <a:gd name="connsiteX60" fmla="*/ 800253 w 1708830"/>
                <a:gd name="connsiteY60" fmla="*/ 655320 h 815340"/>
                <a:gd name="connsiteX61" fmla="*/ 754533 w 1708830"/>
                <a:gd name="connsiteY61" fmla="*/ 670560 h 815340"/>
                <a:gd name="connsiteX62" fmla="*/ 716433 w 1708830"/>
                <a:gd name="connsiteY62" fmla="*/ 701040 h 815340"/>
                <a:gd name="connsiteX63" fmla="*/ 693573 w 1708830"/>
                <a:gd name="connsiteY63" fmla="*/ 746760 h 815340"/>
                <a:gd name="connsiteX64" fmla="*/ 670713 w 1708830"/>
                <a:gd name="connsiteY64" fmla="*/ 754380 h 815340"/>
                <a:gd name="connsiteX65" fmla="*/ 647853 w 1708830"/>
                <a:gd name="connsiteY65" fmla="*/ 800100 h 815340"/>
                <a:gd name="connsiteX66" fmla="*/ 624993 w 1708830"/>
                <a:gd name="connsiteY66" fmla="*/ 815340 h 815340"/>
                <a:gd name="connsiteX67" fmla="*/ 556413 w 1708830"/>
                <a:gd name="connsiteY67" fmla="*/ 807720 h 815340"/>
                <a:gd name="connsiteX68" fmla="*/ 510693 w 1708830"/>
                <a:gd name="connsiteY68" fmla="*/ 792480 h 815340"/>
                <a:gd name="connsiteX69" fmla="*/ 495453 w 1708830"/>
                <a:gd name="connsiteY69" fmla="*/ 678180 h 815340"/>
                <a:gd name="connsiteX70" fmla="*/ 480213 w 1708830"/>
                <a:gd name="connsiteY70" fmla="*/ 632460 h 815340"/>
                <a:gd name="connsiteX71" fmla="*/ 472593 w 1708830"/>
                <a:gd name="connsiteY71" fmla="*/ 609600 h 815340"/>
                <a:gd name="connsiteX72" fmla="*/ 533553 w 1708830"/>
                <a:gd name="connsiteY72" fmla="*/ 601980 h 815340"/>
                <a:gd name="connsiteX73" fmla="*/ 556413 w 1708830"/>
                <a:gd name="connsiteY73" fmla="*/ 594360 h 815340"/>
                <a:gd name="connsiteX74" fmla="*/ 609753 w 1708830"/>
                <a:gd name="connsiteY74" fmla="*/ 586740 h 815340"/>
                <a:gd name="connsiteX75" fmla="*/ 624993 w 1708830"/>
                <a:gd name="connsiteY75" fmla="*/ 563880 h 815340"/>
                <a:gd name="connsiteX76" fmla="*/ 632613 w 1708830"/>
                <a:gd name="connsiteY76" fmla="*/ 533400 h 815340"/>
                <a:gd name="connsiteX77" fmla="*/ 678333 w 1708830"/>
                <a:gd name="connsiteY77" fmla="*/ 510540 h 815340"/>
                <a:gd name="connsiteX78" fmla="*/ 708813 w 1708830"/>
                <a:gd name="connsiteY78" fmla="*/ 464820 h 815340"/>
                <a:gd name="connsiteX79" fmla="*/ 685953 w 1708830"/>
                <a:gd name="connsiteY79" fmla="*/ 457200 h 815340"/>
                <a:gd name="connsiteX80" fmla="*/ 617373 w 1708830"/>
                <a:gd name="connsiteY80" fmla="*/ 441960 h 815340"/>
                <a:gd name="connsiteX81" fmla="*/ 571653 w 1708830"/>
                <a:gd name="connsiteY81" fmla="*/ 411480 h 815340"/>
                <a:gd name="connsiteX82" fmla="*/ 579273 w 1708830"/>
                <a:gd name="connsiteY82" fmla="*/ 358140 h 815340"/>
                <a:gd name="connsiteX83" fmla="*/ 586893 w 1708830"/>
                <a:gd name="connsiteY83" fmla="*/ 289560 h 815340"/>
                <a:gd name="connsiteX84" fmla="*/ 602133 w 1708830"/>
                <a:gd name="connsiteY84" fmla="*/ 243840 h 815340"/>
                <a:gd name="connsiteX85" fmla="*/ 579273 w 1708830"/>
                <a:gd name="connsiteY85" fmla="*/ 228600 h 815340"/>
                <a:gd name="connsiteX86" fmla="*/ 556413 w 1708830"/>
                <a:gd name="connsiteY86" fmla="*/ 220980 h 815340"/>
                <a:gd name="connsiteX87" fmla="*/ 548793 w 1708830"/>
                <a:gd name="connsiteY87" fmla="*/ 198120 h 815340"/>
                <a:gd name="connsiteX88" fmla="*/ 541173 w 1708830"/>
                <a:gd name="connsiteY88" fmla="*/ 137160 h 815340"/>
                <a:gd name="connsiteX89" fmla="*/ 518313 w 1708830"/>
                <a:gd name="connsiteY89" fmla="*/ 129540 h 815340"/>
                <a:gd name="connsiteX90" fmla="*/ 464973 w 1708830"/>
                <a:gd name="connsiteY90" fmla="*/ 121920 h 815340"/>
                <a:gd name="connsiteX91" fmla="*/ 419253 w 1708830"/>
                <a:gd name="connsiteY91" fmla="*/ 106680 h 815340"/>
                <a:gd name="connsiteX92" fmla="*/ 396393 w 1708830"/>
                <a:gd name="connsiteY92" fmla="*/ 99060 h 815340"/>
                <a:gd name="connsiteX93" fmla="*/ 327813 w 1708830"/>
                <a:gd name="connsiteY93" fmla="*/ 137160 h 815340"/>
                <a:gd name="connsiteX94" fmla="*/ 243993 w 1708830"/>
                <a:gd name="connsiteY94" fmla="*/ 137160 h 815340"/>
                <a:gd name="connsiteX95" fmla="*/ 243993 w 1708830"/>
                <a:gd name="connsiteY95" fmla="*/ 182880 h 815340"/>
                <a:gd name="connsiteX96" fmla="*/ 205893 w 1708830"/>
                <a:gd name="connsiteY96" fmla="*/ 175260 h 815340"/>
                <a:gd name="connsiteX97" fmla="*/ 152553 w 1708830"/>
                <a:gd name="connsiteY97" fmla="*/ 160020 h 815340"/>
                <a:gd name="connsiteX98" fmla="*/ 129693 w 1708830"/>
                <a:gd name="connsiteY98" fmla="*/ 144780 h 815340"/>
                <a:gd name="connsiteX99" fmla="*/ 137313 w 1708830"/>
                <a:gd name="connsiteY99" fmla="*/ 99060 h 815340"/>
                <a:gd name="connsiteX100" fmla="*/ 129693 w 1708830"/>
                <a:gd name="connsiteY100" fmla="*/ 68580 h 815340"/>
                <a:gd name="connsiteX101" fmla="*/ 30633 w 1708830"/>
                <a:gd name="connsiteY101" fmla="*/ 76200 h 815340"/>
                <a:gd name="connsiteX102" fmla="*/ 7773 w 1708830"/>
                <a:gd name="connsiteY102" fmla="*/ 68580 h 815340"/>
                <a:gd name="connsiteX103" fmla="*/ 7773 w 1708830"/>
                <a:gd name="connsiteY103" fmla="*/ 15240 h 815340"/>
                <a:gd name="connsiteX104" fmla="*/ 45873 w 1708830"/>
                <a:gd name="connsiteY104" fmla="*/ 7620 h 815340"/>
                <a:gd name="connsiteX105" fmla="*/ 76353 w 1708830"/>
                <a:gd name="connsiteY105" fmla="*/ 0 h 815340"/>
                <a:gd name="connsiteX106" fmla="*/ 1211733 w 1708830"/>
                <a:gd name="connsiteY106" fmla="*/ 0 h 81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708830" h="815340">
                  <a:moveTo>
                    <a:pt x="1211733" y="0"/>
                  </a:moveTo>
                  <a:cubicBezTo>
                    <a:pt x="1252373" y="7620"/>
                    <a:pt x="1230124" y="27220"/>
                    <a:pt x="1242213" y="38100"/>
                  </a:cubicBezTo>
                  <a:cubicBezTo>
                    <a:pt x="1255827" y="50353"/>
                    <a:pt x="1287933" y="68580"/>
                    <a:pt x="1287933" y="68580"/>
                  </a:cubicBezTo>
                  <a:cubicBezTo>
                    <a:pt x="1322868" y="120983"/>
                    <a:pt x="1335789" y="108508"/>
                    <a:pt x="1295553" y="121920"/>
                  </a:cubicBezTo>
                  <a:cubicBezTo>
                    <a:pt x="1257453" y="119380"/>
                    <a:pt x="1219438" y="114300"/>
                    <a:pt x="1181253" y="114300"/>
                  </a:cubicBezTo>
                  <a:cubicBezTo>
                    <a:pt x="1099973" y="114300"/>
                    <a:pt x="1201573" y="134620"/>
                    <a:pt x="1120293" y="114300"/>
                  </a:cubicBezTo>
                  <a:cubicBezTo>
                    <a:pt x="1095240" y="76720"/>
                    <a:pt x="1116042" y="91734"/>
                    <a:pt x="1082193" y="114300"/>
                  </a:cubicBezTo>
                  <a:cubicBezTo>
                    <a:pt x="1075510" y="118755"/>
                    <a:pt x="1066953" y="119380"/>
                    <a:pt x="1059333" y="121920"/>
                  </a:cubicBezTo>
                  <a:cubicBezTo>
                    <a:pt x="1034372" y="116928"/>
                    <a:pt x="1000261" y="105421"/>
                    <a:pt x="975513" y="121920"/>
                  </a:cubicBezTo>
                  <a:cubicBezTo>
                    <a:pt x="968830" y="126375"/>
                    <a:pt x="990990" y="126376"/>
                    <a:pt x="998373" y="129540"/>
                  </a:cubicBezTo>
                  <a:cubicBezTo>
                    <a:pt x="1025443" y="141141"/>
                    <a:pt x="1028755" y="144715"/>
                    <a:pt x="1051713" y="160020"/>
                  </a:cubicBezTo>
                  <a:cubicBezTo>
                    <a:pt x="1076102" y="196604"/>
                    <a:pt x="1069442" y="206885"/>
                    <a:pt x="1105053" y="213360"/>
                  </a:cubicBezTo>
                  <a:cubicBezTo>
                    <a:pt x="1125201" y="217023"/>
                    <a:pt x="1145693" y="218440"/>
                    <a:pt x="1166013" y="220980"/>
                  </a:cubicBezTo>
                  <a:cubicBezTo>
                    <a:pt x="1173633" y="228600"/>
                    <a:pt x="1178243" y="242068"/>
                    <a:pt x="1188873" y="243840"/>
                  </a:cubicBezTo>
                  <a:cubicBezTo>
                    <a:pt x="1197906" y="245346"/>
                    <a:pt x="1203542" y="232696"/>
                    <a:pt x="1211733" y="228600"/>
                  </a:cubicBezTo>
                  <a:cubicBezTo>
                    <a:pt x="1218917" y="225008"/>
                    <a:pt x="1226973" y="223520"/>
                    <a:pt x="1234593" y="220980"/>
                  </a:cubicBezTo>
                  <a:cubicBezTo>
                    <a:pt x="1262533" y="223520"/>
                    <a:pt x="1290640" y="224632"/>
                    <a:pt x="1318413" y="228600"/>
                  </a:cubicBezTo>
                  <a:cubicBezTo>
                    <a:pt x="1326364" y="229736"/>
                    <a:pt x="1333550" y="234013"/>
                    <a:pt x="1341273" y="236220"/>
                  </a:cubicBezTo>
                  <a:cubicBezTo>
                    <a:pt x="1421886" y="259252"/>
                    <a:pt x="1308823" y="222863"/>
                    <a:pt x="1417473" y="259080"/>
                  </a:cubicBezTo>
                  <a:cubicBezTo>
                    <a:pt x="1425093" y="261620"/>
                    <a:pt x="1433650" y="262245"/>
                    <a:pt x="1440333" y="266700"/>
                  </a:cubicBezTo>
                  <a:lnTo>
                    <a:pt x="1463193" y="281940"/>
                  </a:lnTo>
                  <a:cubicBezTo>
                    <a:pt x="1468273" y="289560"/>
                    <a:pt x="1470667" y="299946"/>
                    <a:pt x="1478433" y="304800"/>
                  </a:cubicBezTo>
                  <a:cubicBezTo>
                    <a:pt x="1492056" y="313314"/>
                    <a:pt x="1524153" y="320040"/>
                    <a:pt x="1524153" y="320040"/>
                  </a:cubicBezTo>
                  <a:cubicBezTo>
                    <a:pt x="1521613" y="327660"/>
                    <a:pt x="1523216" y="338445"/>
                    <a:pt x="1516533" y="342900"/>
                  </a:cubicBezTo>
                  <a:cubicBezTo>
                    <a:pt x="1492012" y="359247"/>
                    <a:pt x="1452840" y="341989"/>
                    <a:pt x="1501293" y="358140"/>
                  </a:cubicBezTo>
                  <a:cubicBezTo>
                    <a:pt x="1506373" y="365760"/>
                    <a:pt x="1509641" y="374969"/>
                    <a:pt x="1516533" y="381000"/>
                  </a:cubicBezTo>
                  <a:cubicBezTo>
                    <a:pt x="1530317" y="393061"/>
                    <a:pt x="1562253" y="411480"/>
                    <a:pt x="1562253" y="411480"/>
                  </a:cubicBezTo>
                  <a:cubicBezTo>
                    <a:pt x="1545577" y="461508"/>
                    <a:pt x="1551754" y="418140"/>
                    <a:pt x="1623213" y="441960"/>
                  </a:cubicBezTo>
                  <a:cubicBezTo>
                    <a:pt x="1630833" y="444500"/>
                    <a:pt x="1608229" y="448005"/>
                    <a:pt x="1600353" y="449580"/>
                  </a:cubicBezTo>
                  <a:cubicBezTo>
                    <a:pt x="1582741" y="453102"/>
                    <a:pt x="1564684" y="453987"/>
                    <a:pt x="1547013" y="457200"/>
                  </a:cubicBezTo>
                  <a:cubicBezTo>
                    <a:pt x="1536709" y="459073"/>
                    <a:pt x="1526937" y="463620"/>
                    <a:pt x="1516533" y="464820"/>
                  </a:cubicBezTo>
                  <a:cubicBezTo>
                    <a:pt x="1460792" y="471252"/>
                    <a:pt x="1348893" y="480060"/>
                    <a:pt x="1348893" y="480060"/>
                  </a:cubicBezTo>
                  <a:cubicBezTo>
                    <a:pt x="1330343" y="486243"/>
                    <a:pt x="1315252" y="495819"/>
                    <a:pt x="1295553" y="480060"/>
                  </a:cubicBezTo>
                  <a:cubicBezTo>
                    <a:pt x="1289281" y="475042"/>
                    <a:pt x="1290473" y="464820"/>
                    <a:pt x="1287933" y="457200"/>
                  </a:cubicBezTo>
                  <a:cubicBezTo>
                    <a:pt x="1279224" y="460103"/>
                    <a:pt x="1245842" y="464457"/>
                    <a:pt x="1257453" y="487680"/>
                  </a:cubicBezTo>
                  <a:cubicBezTo>
                    <a:pt x="1261045" y="494864"/>
                    <a:pt x="1272590" y="493093"/>
                    <a:pt x="1280313" y="495300"/>
                  </a:cubicBezTo>
                  <a:cubicBezTo>
                    <a:pt x="1290383" y="498177"/>
                    <a:pt x="1300723" y="500043"/>
                    <a:pt x="1310793" y="502920"/>
                  </a:cubicBezTo>
                  <a:cubicBezTo>
                    <a:pt x="1382723" y="523471"/>
                    <a:pt x="1264576" y="505935"/>
                    <a:pt x="1447953" y="518160"/>
                  </a:cubicBezTo>
                  <a:cubicBezTo>
                    <a:pt x="1462444" y="521058"/>
                    <a:pt x="1493292" y="525590"/>
                    <a:pt x="1508913" y="533400"/>
                  </a:cubicBezTo>
                  <a:cubicBezTo>
                    <a:pt x="1517104" y="537496"/>
                    <a:pt x="1523404" y="544921"/>
                    <a:pt x="1531773" y="548640"/>
                  </a:cubicBezTo>
                  <a:cubicBezTo>
                    <a:pt x="1546453" y="555164"/>
                    <a:pt x="1562253" y="558800"/>
                    <a:pt x="1577493" y="563880"/>
                  </a:cubicBezTo>
                  <a:lnTo>
                    <a:pt x="1600353" y="571500"/>
                  </a:lnTo>
                  <a:cubicBezTo>
                    <a:pt x="1606505" y="565348"/>
                    <a:pt x="1633949" y="534916"/>
                    <a:pt x="1646073" y="533400"/>
                  </a:cubicBezTo>
                  <a:cubicBezTo>
                    <a:pt x="1658924" y="531794"/>
                    <a:pt x="1671473" y="538480"/>
                    <a:pt x="1684173" y="541020"/>
                  </a:cubicBezTo>
                  <a:cubicBezTo>
                    <a:pt x="1691793" y="546100"/>
                    <a:pt x="1704137" y="547572"/>
                    <a:pt x="1707033" y="556260"/>
                  </a:cubicBezTo>
                  <a:cubicBezTo>
                    <a:pt x="1710345" y="566195"/>
                    <a:pt x="1709764" y="585148"/>
                    <a:pt x="1699413" y="586740"/>
                  </a:cubicBezTo>
                  <a:cubicBezTo>
                    <a:pt x="1668872" y="591439"/>
                    <a:pt x="1607973" y="571500"/>
                    <a:pt x="1607973" y="571500"/>
                  </a:cubicBezTo>
                  <a:cubicBezTo>
                    <a:pt x="1542459" y="615176"/>
                    <a:pt x="1625349" y="562812"/>
                    <a:pt x="1562253" y="594360"/>
                  </a:cubicBezTo>
                  <a:cubicBezTo>
                    <a:pt x="1527158" y="611908"/>
                    <a:pt x="1546097" y="618287"/>
                    <a:pt x="1493673" y="624840"/>
                  </a:cubicBezTo>
                  <a:lnTo>
                    <a:pt x="1432713" y="632460"/>
                  </a:lnTo>
                  <a:cubicBezTo>
                    <a:pt x="1417473" y="637540"/>
                    <a:pt x="1392073" y="632460"/>
                    <a:pt x="1386993" y="647700"/>
                  </a:cubicBezTo>
                  <a:cubicBezTo>
                    <a:pt x="1384453" y="655320"/>
                    <a:pt x="1385053" y="664880"/>
                    <a:pt x="1379373" y="670560"/>
                  </a:cubicBezTo>
                  <a:cubicBezTo>
                    <a:pt x="1373693" y="676240"/>
                    <a:pt x="1364483" y="677184"/>
                    <a:pt x="1356513" y="678180"/>
                  </a:cubicBezTo>
                  <a:cubicBezTo>
                    <a:pt x="1323651" y="682288"/>
                    <a:pt x="1290473" y="683260"/>
                    <a:pt x="1257453" y="685800"/>
                  </a:cubicBezTo>
                  <a:cubicBezTo>
                    <a:pt x="1199994" y="704953"/>
                    <a:pt x="1259681" y="676889"/>
                    <a:pt x="1249833" y="716280"/>
                  </a:cubicBezTo>
                  <a:cubicBezTo>
                    <a:pt x="1247885" y="724072"/>
                    <a:pt x="1234593" y="721360"/>
                    <a:pt x="1226973" y="723900"/>
                  </a:cubicBezTo>
                  <a:cubicBezTo>
                    <a:pt x="1191413" y="721360"/>
                    <a:pt x="1154879" y="724927"/>
                    <a:pt x="1120293" y="716280"/>
                  </a:cubicBezTo>
                  <a:cubicBezTo>
                    <a:pt x="1102524" y="711838"/>
                    <a:pt x="1089813" y="695960"/>
                    <a:pt x="1074573" y="685800"/>
                  </a:cubicBezTo>
                  <a:cubicBezTo>
                    <a:pt x="1060017" y="676096"/>
                    <a:pt x="1047256" y="664693"/>
                    <a:pt x="1028853" y="662940"/>
                  </a:cubicBezTo>
                  <a:cubicBezTo>
                    <a:pt x="983269" y="658599"/>
                    <a:pt x="937413" y="657860"/>
                    <a:pt x="891693" y="655320"/>
                  </a:cubicBezTo>
                  <a:cubicBezTo>
                    <a:pt x="848364" y="644488"/>
                    <a:pt x="857883" y="642971"/>
                    <a:pt x="800253" y="655320"/>
                  </a:cubicBezTo>
                  <a:cubicBezTo>
                    <a:pt x="784545" y="658686"/>
                    <a:pt x="754533" y="670560"/>
                    <a:pt x="754533" y="670560"/>
                  </a:cubicBezTo>
                  <a:cubicBezTo>
                    <a:pt x="738360" y="719080"/>
                    <a:pt x="761540" y="670969"/>
                    <a:pt x="716433" y="701040"/>
                  </a:cubicBezTo>
                  <a:cubicBezTo>
                    <a:pt x="674035" y="729305"/>
                    <a:pt x="724000" y="716333"/>
                    <a:pt x="693573" y="746760"/>
                  </a:cubicBezTo>
                  <a:cubicBezTo>
                    <a:pt x="687893" y="752440"/>
                    <a:pt x="678333" y="751840"/>
                    <a:pt x="670713" y="754380"/>
                  </a:cubicBezTo>
                  <a:cubicBezTo>
                    <a:pt x="664515" y="772973"/>
                    <a:pt x="662625" y="785328"/>
                    <a:pt x="647853" y="800100"/>
                  </a:cubicBezTo>
                  <a:cubicBezTo>
                    <a:pt x="641377" y="806576"/>
                    <a:pt x="632613" y="810260"/>
                    <a:pt x="624993" y="815340"/>
                  </a:cubicBezTo>
                  <a:cubicBezTo>
                    <a:pt x="602133" y="812800"/>
                    <a:pt x="578967" y="812231"/>
                    <a:pt x="556413" y="807720"/>
                  </a:cubicBezTo>
                  <a:cubicBezTo>
                    <a:pt x="540661" y="804570"/>
                    <a:pt x="510693" y="792480"/>
                    <a:pt x="510693" y="792480"/>
                  </a:cubicBezTo>
                  <a:cubicBezTo>
                    <a:pt x="489048" y="727546"/>
                    <a:pt x="520314" y="827347"/>
                    <a:pt x="495453" y="678180"/>
                  </a:cubicBezTo>
                  <a:cubicBezTo>
                    <a:pt x="492812" y="662334"/>
                    <a:pt x="485293" y="647700"/>
                    <a:pt x="480213" y="632460"/>
                  </a:cubicBezTo>
                  <a:lnTo>
                    <a:pt x="472593" y="609600"/>
                  </a:lnTo>
                  <a:cubicBezTo>
                    <a:pt x="492913" y="607060"/>
                    <a:pt x="513405" y="605643"/>
                    <a:pt x="533553" y="601980"/>
                  </a:cubicBezTo>
                  <a:cubicBezTo>
                    <a:pt x="541456" y="600543"/>
                    <a:pt x="548537" y="595935"/>
                    <a:pt x="556413" y="594360"/>
                  </a:cubicBezTo>
                  <a:cubicBezTo>
                    <a:pt x="574025" y="590838"/>
                    <a:pt x="591973" y="589280"/>
                    <a:pt x="609753" y="586740"/>
                  </a:cubicBezTo>
                  <a:cubicBezTo>
                    <a:pt x="614833" y="579120"/>
                    <a:pt x="621385" y="572298"/>
                    <a:pt x="624993" y="563880"/>
                  </a:cubicBezTo>
                  <a:cubicBezTo>
                    <a:pt x="629118" y="554254"/>
                    <a:pt x="626804" y="542114"/>
                    <a:pt x="632613" y="533400"/>
                  </a:cubicBezTo>
                  <a:cubicBezTo>
                    <a:pt x="641054" y="520739"/>
                    <a:pt x="665293" y="514887"/>
                    <a:pt x="678333" y="510540"/>
                  </a:cubicBezTo>
                  <a:cubicBezTo>
                    <a:pt x="688493" y="495300"/>
                    <a:pt x="726189" y="470612"/>
                    <a:pt x="708813" y="464820"/>
                  </a:cubicBezTo>
                  <a:cubicBezTo>
                    <a:pt x="701193" y="462280"/>
                    <a:pt x="693794" y="458942"/>
                    <a:pt x="685953" y="457200"/>
                  </a:cubicBezTo>
                  <a:cubicBezTo>
                    <a:pt x="671480" y="453984"/>
                    <a:pt x="634527" y="451490"/>
                    <a:pt x="617373" y="441960"/>
                  </a:cubicBezTo>
                  <a:cubicBezTo>
                    <a:pt x="601362" y="433065"/>
                    <a:pt x="571653" y="411480"/>
                    <a:pt x="571653" y="411480"/>
                  </a:cubicBezTo>
                  <a:cubicBezTo>
                    <a:pt x="574193" y="393700"/>
                    <a:pt x="577045" y="375962"/>
                    <a:pt x="579273" y="358140"/>
                  </a:cubicBezTo>
                  <a:cubicBezTo>
                    <a:pt x="582126" y="335317"/>
                    <a:pt x="582382" y="312114"/>
                    <a:pt x="586893" y="289560"/>
                  </a:cubicBezTo>
                  <a:cubicBezTo>
                    <a:pt x="590043" y="273808"/>
                    <a:pt x="602133" y="243840"/>
                    <a:pt x="602133" y="243840"/>
                  </a:cubicBezTo>
                  <a:cubicBezTo>
                    <a:pt x="594513" y="238760"/>
                    <a:pt x="587464" y="232696"/>
                    <a:pt x="579273" y="228600"/>
                  </a:cubicBezTo>
                  <a:cubicBezTo>
                    <a:pt x="572089" y="225008"/>
                    <a:pt x="562093" y="226660"/>
                    <a:pt x="556413" y="220980"/>
                  </a:cubicBezTo>
                  <a:cubicBezTo>
                    <a:pt x="550733" y="215300"/>
                    <a:pt x="551333" y="205740"/>
                    <a:pt x="548793" y="198120"/>
                  </a:cubicBezTo>
                  <a:cubicBezTo>
                    <a:pt x="546253" y="177800"/>
                    <a:pt x="549490" y="155873"/>
                    <a:pt x="541173" y="137160"/>
                  </a:cubicBezTo>
                  <a:cubicBezTo>
                    <a:pt x="537911" y="129820"/>
                    <a:pt x="526189" y="131115"/>
                    <a:pt x="518313" y="129540"/>
                  </a:cubicBezTo>
                  <a:cubicBezTo>
                    <a:pt x="500701" y="126018"/>
                    <a:pt x="482753" y="124460"/>
                    <a:pt x="464973" y="121920"/>
                  </a:cubicBezTo>
                  <a:lnTo>
                    <a:pt x="419253" y="106680"/>
                  </a:lnTo>
                  <a:lnTo>
                    <a:pt x="396393" y="99060"/>
                  </a:lnTo>
                  <a:cubicBezTo>
                    <a:pt x="327641" y="116248"/>
                    <a:pt x="342057" y="94429"/>
                    <a:pt x="327813" y="137160"/>
                  </a:cubicBezTo>
                  <a:cubicBezTo>
                    <a:pt x="250545" y="111404"/>
                    <a:pt x="272599" y="94250"/>
                    <a:pt x="243993" y="137160"/>
                  </a:cubicBezTo>
                  <a:cubicBezTo>
                    <a:pt x="246025" y="143256"/>
                    <a:pt x="262281" y="176784"/>
                    <a:pt x="243993" y="182880"/>
                  </a:cubicBezTo>
                  <a:cubicBezTo>
                    <a:pt x="231706" y="186976"/>
                    <a:pt x="218536" y="178070"/>
                    <a:pt x="205893" y="175260"/>
                  </a:cubicBezTo>
                  <a:cubicBezTo>
                    <a:pt x="197104" y="173307"/>
                    <a:pt x="162736" y="165111"/>
                    <a:pt x="152553" y="160020"/>
                  </a:cubicBezTo>
                  <a:cubicBezTo>
                    <a:pt x="144362" y="155924"/>
                    <a:pt x="137313" y="149860"/>
                    <a:pt x="129693" y="144780"/>
                  </a:cubicBezTo>
                  <a:cubicBezTo>
                    <a:pt x="109676" y="84730"/>
                    <a:pt x="128450" y="161101"/>
                    <a:pt x="137313" y="99060"/>
                  </a:cubicBezTo>
                  <a:cubicBezTo>
                    <a:pt x="138794" y="88693"/>
                    <a:pt x="132233" y="78740"/>
                    <a:pt x="129693" y="68580"/>
                  </a:cubicBezTo>
                  <a:cubicBezTo>
                    <a:pt x="66934" y="89500"/>
                    <a:pt x="99876" y="86092"/>
                    <a:pt x="30633" y="76200"/>
                  </a:cubicBezTo>
                  <a:cubicBezTo>
                    <a:pt x="23013" y="73660"/>
                    <a:pt x="13453" y="74260"/>
                    <a:pt x="7773" y="68580"/>
                  </a:cubicBezTo>
                  <a:cubicBezTo>
                    <a:pt x="-2409" y="58398"/>
                    <a:pt x="-2773" y="24028"/>
                    <a:pt x="7773" y="15240"/>
                  </a:cubicBezTo>
                  <a:cubicBezTo>
                    <a:pt x="17723" y="6949"/>
                    <a:pt x="33230" y="10430"/>
                    <a:pt x="45873" y="7620"/>
                  </a:cubicBezTo>
                  <a:cubicBezTo>
                    <a:pt x="56096" y="5348"/>
                    <a:pt x="65882" y="168"/>
                    <a:pt x="76353" y="0"/>
                  </a:cubicBezTo>
                  <a:lnTo>
                    <a:pt x="1211733" y="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p:cNvSpPr/>
            <p:nvPr/>
          </p:nvSpPr>
          <p:spPr>
            <a:xfrm>
              <a:off x="6382108" y="1409700"/>
              <a:ext cx="140612" cy="191074"/>
            </a:xfrm>
            <a:custGeom>
              <a:avLst/>
              <a:gdLst>
                <a:gd name="connsiteX0" fmla="*/ 3452 w 140612"/>
                <a:gd name="connsiteY0" fmla="*/ 45720 h 191074"/>
                <a:gd name="connsiteX1" fmla="*/ 11072 w 140612"/>
                <a:gd name="connsiteY1" fmla="*/ 137160 h 191074"/>
                <a:gd name="connsiteX2" fmla="*/ 56792 w 140612"/>
                <a:gd name="connsiteY2" fmla="*/ 152400 h 191074"/>
                <a:gd name="connsiteX3" fmla="*/ 110132 w 140612"/>
                <a:gd name="connsiteY3" fmla="*/ 175260 h 191074"/>
                <a:gd name="connsiteX4" fmla="*/ 140612 w 140612"/>
                <a:gd name="connsiteY4" fmla="*/ 129540 h 191074"/>
                <a:gd name="connsiteX5" fmla="*/ 132992 w 140612"/>
                <a:gd name="connsiteY5" fmla="*/ 60960 h 191074"/>
                <a:gd name="connsiteX6" fmla="*/ 117752 w 140612"/>
                <a:gd name="connsiteY6" fmla="*/ 38100 h 191074"/>
                <a:gd name="connsiteX7" fmla="*/ 94892 w 140612"/>
                <a:gd name="connsiteY7" fmla="*/ 53340 h 191074"/>
                <a:gd name="connsiteX8" fmla="*/ 87272 w 140612"/>
                <a:gd name="connsiteY8" fmla="*/ 22860 h 191074"/>
                <a:gd name="connsiteX9" fmla="*/ 41552 w 140612"/>
                <a:gd name="connsiteY9" fmla="*/ 0 h 191074"/>
                <a:gd name="connsiteX10" fmla="*/ 3452 w 140612"/>
                <a:gd name="connsiteY10" fmla="*/ 45720 h 19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612" h="191074">
                  <a:moveTo>
                    <a:pt x="3452" y="45720"/>
                  </a:moveTo>
                  <a:cubicBezTo>
                    <a:pt x="-1628" y="68580"/>
                    <a:pt x="-2606" y="109803"/>
                    <a:pt x="11072" y="137160"/>
                  </a:cubicBezTo>
                  <a:cubicBezTo>
                    <a:pt x="18256" y="151528"/>
                    <a:pt x="56792" y="152400"/>
                    <a:pt x="56792" y="152400"/>
                  </a:cubicBezTo>
                  <a:cubicBezTo>
                    <a:pt x="63848" y="180624"/>
                    <a:pt x="60442" y="210043"/>
                    <a:pt x="110132" y="175260"/>
                  </a:cubicBezTo>
                  <a:cubicBezTo>
                    <a:pt x="125137" y="164756"/>
                    <a:pt x="140612" y="129540"/>
                    <a:pt x="140612" y="129540"/>
                  </a:cubicBezTo>
                  <a:cubicBezTo>
                    <a:pt x="138072" y="106680"/>
                    <a:pt x="138570" y="83274"/>
                    <a:pt x="132992" y="60960"/>
                  </a:cubicBezTo>
                  <a:cubicBezTo>
                    <a:pt x="130771" y="52075"/>
                    <a:pt x="126732" y="39896"/>
                    <a:pt x="117752" y="38100"/>
                  </a:cubicBezTo>
                  <a:cubicBezTo>
                    <a:pt x="108772" y="36304"/>
                    <a:pt x="102512" y="48260"/>
                    <a:pt x="94892" y="53340"/>
                  </a:cubicBezTo>
                  <a:cubicBezTo>
                    <a:pt x="92352" y="43180"/>
                    <a:pt x="93081" y="31574"/>
                    <a:pt x="87272" y="22860"/>
                  </a:cubicBezTo>
                  <a:cubicBezTo>
                    <a:pt x="82135" y="15155"/>
                    <a:pt x="51694" y="0"/>
                    <a:pt x="41552" y="0"/>
                  </a:cubicBezTo>
                  <a:cubicBezTo>
                    <a:pt x="35872" y="0"/>
                    <a:pt x="8532" y="22860"/>
                    <a:pt x="3452" y="4572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p:cNvSpPr/>
            <p:nvPr/>
          </p:nvSpPr>
          <p:spPr>
            <a:xfrm>
              <a:off x="5309936" y="1219200"/>
              <a:ext cx="833771" cy="320040"/>
            </a:xfrm>
            <a:custGeom>
              <a:avLst/>
              <a:gdLst>
                <a:gd name="connsiteX0" fmla="*/ 0 w 876686"/>
                <a:gd name="connsiteY0" fmla="*/ 45720 h 350520"/>
                <a:gd name="connsiteX1" fmla="*/ 53340 w 876686"/>
                <a:gd name="connsiteY1" fmla="*/ 38100 h 350520"/>
                <a:gd name="connsiteX2" fmla="*/ 312420 w 876686"/>
                <a:gd name="connsiteY2" fmla="*/ 22860 h 350520"/>
                <a:gd name="connsiteX3" fmla="*/ 358140 w 876686"/>
                <a:gd name="connsiteY3" fmla="*/ 15240 h 350520"/>
                <a:gd name="connsiteX4" fmla="*/ 838200 w 876686"/>
                <a:gd name="connsiteY4" fmla="*/ 0 h 350520"/>
                <a:gd name="connsiteX5" fmla="*/ 876300 w 876686"/>
                <a:gd name="connsiteY5" fmla="*/ 7620 h 350520"/>
                <a:gd name="connsiteX6" fmla="*/ 807720 w 876686"/>
                <a:gd name="connsiteY6" fmla="*/ 30480 h 350520"/>
                <a:gd name="connsiteX7" fmla="*/ 784860 w 876686"/>
                <a:gd name="connsiteY7" fmla="*/ 45720 h 350520"/>
                <a:gd name="connsiteX8" fmla="*/ 762000 w 876686"/>
                <a:gd name="connsiteY8" fmla="*/ 68580 h 350520"/>
                <a:gd name="connsiteX9" fmla="*/ 739140 w 876686"/>
                <a:gd name="connsiteY9" fmla="*/ 76200 h 350520"/>
                <a:gd name="connsiteX10" fmla="*/ 739140 w 876686"/>
                <a:gd name="connsiteY10" fmla="*/ 121920 h 350520"/>
                <a:gd name="connsiteX11" fmla="*/ 716280 w 876686"/>
                <a:gd name="connsiteY11" fmla="*/ 129540 h 350520"/>
                <a:gd name="connsiteX12" fmla="*/ 670560 w 876686"/>
                <a:gd name="connsiteY12" fmla="*/ 167640 h 350520"/>
                <a:gd name="connsiteX13" fmla="*/ 678180 w 876686"/>
                <a:gd name="connsiteY13" fmla="*/ 190500 h 350520"/>
                <a:gd name="connsiteX14" fmla="*/ 701040 w 876686"/>
                <a:gd name="connsiteY14" fmla="*/ 198120 h 350520"/>
                <a:gd name="connsiteX15" fmla="*/ 754380 w 876686"/>
                <a:gd name="connsiteY15" fmla="*/ 205740 h 350520"/>
                <a:gd name="connsiteX16" fmla="*/ 777240 w 876686"/>
                <a:gd name="connsiteY16" fmla="*/ 213360 h 350520"/>
                <a:gd name="connsiteX17" fmla="*/ 754380 w 876686"/>
                <a:gd name="connsiteY17" fmla="*/ 220980 h 350520"/>
                <a:gd name="connsiteX18" fmla="*/ 678180 w 876686"/>
                <a:gd name="connsiteY18" fmla="*/ 213360 h 350520"/>
                <a:gd name="connsiteX19" fmla="*/ 647700 w 876686"/>
                <a:gd name="connsiteY19" fmla="*/ 220980 h 350520"/>
                <a:gd name="connsiteX20" fmla="*/ 624840 w 876686"/>
                <a:gd name="connsiteY20" fmla="*/ 228600 h 350520"/>
                <a:gd name="connsiteX21" fmla="*/ 670560 w 876686"/>
                <a:gd name="connsiteY21" fmla="*/ 243840 h 350520"/>
                <a:gd name="connsiteX22" fmla="*/ 685800 w 876686"/>
                <a:gd name="connsiteY22" fmla="*/ 266700 h 350520"/>
                <a:gd name="connsiteX23" fmla="*/ 708660 w 876686"/>
                <a:gd name="connsiteY23" fmla="*/ 274320 h 350520"/>
                <a:gd name="connsiteX24" fmla="*/ 716280 w 876686"/>
                <a:gd name="connsiteY24" fmla="*/ 297180 h 350520"/>
                <a:gd name="connsiteX25" fmla="*/ 731520 w 876686"/>
                <a:gd name="connsiteY25" fmla="*/ 320040 h 350520"/>
                <a:gd name="connsiteX26" fmla="*/ 662940 w 876686"/>
                <a:gd name="connsiteY26" fmla="*/ 312420 h 350520"/>
                <a:gd name="connsiteX27" fmla="*/ 640080 w 876686"/>
                <a:gd name="connsiteY27" fmla="*/ 304800 h 350520"/>
                <a:gd name="connsiteX28" fmla="*/ 624840 w 876686"/>
                <a:gd name="connsiteY28" fmla="*/ 281940 h 350520"/>
                <a:gd name="connsiteX29" fmla="*/ 579120 w 876686"/>
                <a:gd name="connsiteY29" fmla="*/ 266700 h 350520"/>
                <a:gd name="connsiteX30" fmla="*/ 502920 w 876686"/>
                <a:gd name="connsiteY30" fmla="*/ 281940 h 350520"/>
                <a:gd name="connsiteX31" fmla="*/ 441960 w 876686"/>
                <a:gd name="connsiteY31" fmla="*/ 297180 h 350520"/>
                <a:gd name="connsiteX32" fmla="*/ 403860 w 876686"/>
                <a:gd name="connsiteY32" fmla="*/ 350520 h 350520"/>
                <a:gd name="connsiteX33" fmla="*/ 297180 w 876686"/>
                <a:gd name="connsiteY33" fmla="*/ 342900 h 350520"/>
                <a:gd name="connsiteX34" fmla="*/ 251460 w 876686"/>
                <a:gd name="connsiteY34" fmla="*/ 327660 h 350520"/>
                <a:gd name="connsiteX35" fmla="*/ 205740 w 876686"/>
                <a:gd name="connsiteY35" fmla="*/ 320040 h 350520"/>
                <a:gd name="connsiteX36" fmla="*/ 160020 w 876686"/>
                <a:gd name="connsiteY36" fmla="*/ 297180 h 350520"/>
                <a:gd name="connsiteX37" fmla="*/ 137160 w 876686"/>
                <a:gd name="connsiteY37" fmla="*/ 289560 h 350520"/>
                <a:gd name="connsiteX38" fmla="*/ 121920 w 876686"/>
                <a:gd name="connsiteY38" fmla="*/ 266700 h 350520"/>
                <a:gd name="connsiteX39" fmla="*/ 83820 w 876686"/>
                <a:gd name="connsiteY39" fmla="*/ 228600 h 350520"/>
                <a:gd name="connsiteX40" fmla="*/ 76200 w 876686"/>
                <a:gd name="connsiteY40" fmla="*/ 198120 h 350520"/>
                <a:gd name="connsiteX41" fmla="*/ 53340 w 876686"/>
                <a:gd name="connsiteY41" fmla="*/ 152400 h 350520"/>
                <a:gd name="connsiteX42" fmla="*/ 30480 w 876686"/>
                <a:gd name="connsiteY42" fmla="*/ 137160 h 350520"/>
                <a:gd name="connsiteX43" fmla="*/ 15240 w 876686"/>
                <a:gd name="connsiteY43" fmla="*/ 91440 h 350520"/>
                <a:gd name="connsiteX44" fmla="*/ 7620 w 876686"/>
                <a:gd name="connsiteY44" fmla="*/ 68580 h 350520"/>
                <a:gd name="connsiteX45" fmla="*/ 0 w 876686"/>
                <a:gd name="connsiteY45" fmla="*/ 45720 h 350520"/>
                <a:gd name="connsiteX0" fmla="*/ 0 w 876686"/>
                <a:gd name="connsiteY0" fmla="*/ 45720 h 350520"/>
                <a:gd name="connsiteX1" fmla="*/ 53340 w 876686"/>
                <a:gd name="connsiteY1" fmla="*/ 38100 h 350520"/>
                <a:gd name="connsiteX2" fmla="*/ 312420 w 876686"/>
                <a:gd name="connsiteY2" fmla="*/ 22860 h 350520"/>
                <a:gd name="connsiteX3" fmla="*/ 838200 w 876686"/>
                <a:gd name="connsiteY3" fmla="*/ 0 h 350520"/>
                <a:gd name="connsiteX4" fmla="*/ 876300 w 876686"/>
                <a:gd name="connsiteY4" fmla="*/ 7620 h 350520"/>
                <a:gd name="connsiteX5" fmla="*/ 807720 w 876686"/>
                <a:gd name="connsiteY5" fmla="*/ 30480 h 350520"/>
                <a:gd name="connsiteX6" fmla="*/ 784860 w 876686"/>
                <a:gd name="connsiteY6" fmla="*/ 45720 h 350520"/>
                <a:gd name="connsiteX7" fmla="*/ 762000 w 876686"/>
                <a:gd name="connsiteY7" fmla="*/ 68580 h 350520"/>
                <a:gd name="connsiteX8" fmla="*/ 739140 w 876686"/>
                <a:gd name="connsiteY8" fmla="*/ 76200 h 350520"/>
                <a:gd name="connsiteX9" fmla="*/ 739140 w 876686"/>
                <a:gd name="connsiteY9" fmla="*/ 121920 h 350520"/>
                <a:gd name="connsiteX10" fmla="*/ 716280 w 876686"/>
                <a:gd name="connsiteY10" fmla="*/ 129540 h 350520"/>
                <a:gd name="connsiteX11" fmla="*/ 670560 w 876686"/>
                <a:gd name="connsiteY11" fmla="*/ 167640 h 350520"/>
                <a:gd name="connsiteX12" fmla="*/ 678180 w 876686"/>
                <a:gd name="connsiteY12" fmla="*/ 190500 h 350520"/>
                <a:gd name="connsiteX13" fmla="*/ 701040 w 876686"/>
                <a:gd name="connsiteY13" fmla="*/ 198120 h 350520"/>
                <a:gd name="connsiteX14" fmla="*/ 754380 w 876686"/>
                <a:gd name="connsiteY14" fmla="*/ 205740 h 350520"/>
                <a:gd name="connsiteX15" fmla="*/ 777240 w 876686"/>
                <a:gd name="connsiteY15" fmla="*/ 213360 h 350520"/>
                <a:gd name="connsiteX16" fmla="*/ 754380 w 876686"/>
                <a:gd name="connsiteY16" fmla="*/ 220980 h 350520"/>
                <a:gd name="connsiteX17" fmla="*/ 678180 w 876686"/>
                <a:gd name="connsiteY17" fmla="*/ 213360 h 350520"/>
                <a:gd name="connsiteX18" fmla="*/ 647700 w 876686"/>
                <a:gd name="connsiteY18" fmla="*/ 220980 h 350520"/>
                <a:gd name="connsiteX19" fmla="*/ 624840 w 876686"/>
                <a:gd name="connsiteY19" fmla="*/ 228600 h 350520"/>
                <a:gd name="connsiteX20" fmla="*/ 670560 w 876686"/>
                <a:gd name="connsiteY20" fmla="*/ 243840 h 350520"/>
                <a:gd name="connsiteX21" fmla="*/ 685800 w 876686"/>
                <a:gd name="connsiteY21" fmla="*/ 266700 h 350520"/>
                <a:gd name="connsiteX22" fmla="*/ 708660 w 876686"/>
                <a:gd name="connsiteY22" fmla="*/ 274320 h 350520"/>
                <a:gd name="connsiteX23" fmla="*/ 716280 w 876686"/>
                <a:gd name="connsiteY23" fmla="*/ 297180 h 350520"/>
                <a:gd name="connsiteX24" fmla="*/ 731520 w 876686"/>
                <a:gd name="connsiteY24" fmla="*/ 320040 h 350520"/>
                <a:gd name="connsiteX25" fmla="*/ 662940 w 876686"/>
                <a:gd name="connsiteY25" fmla="*/ 312420 h 350520"/>
                <a:gd name="connsiteX26" fmla="*/ 640080 w 876686"/>
                <a:gd name="connsiteY26" fmla="*/ 304800 h 350520"/>
                <a:gd name="connsiteX27" fmla="*/ 624840 w 876686"/>
                <a:gd name="connsiteY27" fmla="*/ 281940 h 350520"/>
                <a:gd name="connsiteX28" fmla="*/ 579120 w 876686"/>
                <a:gd name="connsiteY28" fmla="*/ 266700 h 350520"/>
                <a:gd name="connsiteX29" fmla="*/ 502920 w 876686"/>
                <a:gd name="connsiteY29" fmla="*/ 281940 h 350520"/>
                <a:gd name="connsiteX30" fmla="*/ 441960 w 876686"/>
                <a:gd name="connsiteY30" fmla="*/ 297180 h 350520"/>
                <a:gd name="connsiteX31" fmla="*/ 403860 w 876686"/>
                <a:gd name="connsiteY31" fmla="*/ 350520 h 350520"/>
                <a:gd name="connsiteX32" fmla="*/ 297180 w 876686"/>
                <a:gd name="connsiteY32" fmla="*/ 342900 h 350520"/>
                <a:gd name="connsiteX33" fmla="*/ 251460 w 876686"/>
                <a:gd name="connsiteY33" fmla="*/ 327660 h 350520"/>
                <a:gd name="connsiteX34" fmla="*/ 205740 w 876686"/>
                <a:gd name="connsiteY34" fmla="*/ 320040 h 350520"/>
                <a:gd name="connsiteX35" fmla="*/ 160020 w 876686"/>
                <a:gd name="connsiteY35" fmla="*/ 297180 h 350520"/>
                <a:gd name="connsiteX36" fmla="*/ 137160 w 876686"/>
                <a:gd name="connsiteY36" fmla="*/ 289560 h 350520"/>
                <a:gd name="connsiteX37" fmla="*/ 121920 w 876686"/>
                <a:gd name="connsiteY37" fmla="*/ 266700 h 350520"/>
                <a:gd name="connsiteX38" fmla="*/ 83820 w 876686"/>
                <a:gd name="connsiteY38" fmla="*/ 228600 h 350520"/>
                <a:gd name="connsiteX39" fmla="*/ 76200 w 876686"/>
                <a:gd name="connsiteY39" fmla="*/ 198120 h 350520"/>
                <a:gd name="connsiteX40" fmla="*/ 53340 w 876686"/>
                <a:gd name="connsiteY40" fmla="*/ 152400 h 350520"/>
                <a:gd name="connsiteX41" fmla="*/ 30480 w 876686"/>
                <a:gd name="connsiteY41" fmla="*/ 137160 h 350520"/>
                <a:gd name="connsiteX42" fmla="*/ 15240 w 876686"/>
                <a:gd name="connsiteY42" fmla="*/ 91440 h 350520"/>
                <a:gd name="connsiteX43" fmla="*/ 7620 w 876686"/>
                <a:gd name="connsiteY43" fmla="*/ 68580 h 350520"/>
                <a:gd name="connsiteX44" fmla="*/ 0 w 876686"/>
                <a:gd name="connsiteY44"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805603 w 897429"/>
                <a:gd name="connsiteY5" fmla="*/ 45720 h 350520"/>
                <a:gd name="connsiteX6" fmla="*/ 782743 w 897429"/>
                <a:gd name="connsiteY6" fmla="*/ 68580 h 350520"/>
                <a:gd name="connsiteX7" fmla="*/ 759883 w 897429"/>
                <a:gd name="connsiteY7" fmla="*/ 76200 h 350520"/>
                <a:gd name="connsiteX8" fmla="*/ 759883 w 897429"/>
                <a:gd name="connsiteY8" fmla="*/ 121920 h 350520"/>
                <a:gd name="connsiteX9" fmla="*/ 737023 w 897429"/>
                <a:gd name="connsiteY9" fmla="*/ 129540 h 350520"/>
                <a:gd name="connsiteX10" fmla="*/ 691303 w 897429"/>
                <a:gd name="connsiteY10" fmla="*/ 167640 h 350520"/>
                <a:gd name="connsiteX11" fmla="*/ 698923 w 897429"/>
                <a:gd name="connsiteY11" fmla="*/ 190500 h 350520"/>
                <a:gd name="connsiteX12" fmla="*/ 721783 w 897429"/>
                <a:gd name="connsiteY12" fmla="*/ 198120 h 350520"/>
                <a:gd name="connsiteX13" fmla="*/ 775123 w 897429"/>
                <a:gd name="connsiteY13" fmla="*/ 205740 h 350520"/>
                <a:gd name="connsiteX14" fmla="*/ 797983 w 897429"/>
                <a:gd name="connsiteY14" fmla="*/ 213360 h 350520"/>
                <a:gd name="connsiteX15" fmla="*/ 775123 w 897429"/>
                <a:gd name="connsiteY15" fmla="*/ 220980 h 350520"/>
                <a:gd name="connsiteX16" fmla="*/ 698923 w 897429"/>
                <a:gd name="connsiteY16" fmla="*/ 213360 h 350520"/>
                <a:gd name="connsiteX17" fmla="*/ 668443 w 897429"/>
                <a:gd name="connsiteY17" fmla="*/ 220980 h 350520"/>
                <a:gd name="connsiteX18" fmla="*/ 645583 w 897429"/>
                <a:gd name="connsiteY18" fmla="*/ 228600 h 350520"/>
                <a:gd name="connsiteX19" fmla="*/ 691303 w 897429"/>
                <a:gd name="connsiteY19" fmla="*/ 243840 h 350520"/>
                <a:gd name="connsiteX20" fmla="*/ 706543 w 897429"/>
                <a:gd name="connsiteY20" fmla="*/ 266700 h 350520"/>
                <a:gd name="connsiteX21" fmla="*/ 729403 w 897429"/>
                <a:gd name="connsiteY21" fmla="*/ 274320 h 350520"/>
                <a:gd name="connsiteX22" fmla="*/ 737023 w 897429"/>
                <a:gd name="connsiteY22" fmla="*/ 297180 h 350520"/>
                <a:gd name="connsiteX23" fmla="*/ 752263 w 897429"/>
                <a:gd name="connsiteY23" fmla="*/ 320040 h 350520"/>
                <a:gd name="connsiteX24" fmla="*/ 683683 w 897429"/>
                <a:gd name="connsiteY24" fmla="*/ 312420 h 350520"/>
                <a:gd name="connsiteX25" fmla="*/ 660823 w 897429"/>
                <a:gd name="connsiteY25" fmla="*/ 304800 h 350520"/>
                <a:gd name="connsiteX26" fmla="*/ 645583 w 897429"/>
                <a:gd name="connsiteY26" fmla="*/ 281940 h 350520"/>
                <a:gd name="connsiteX27" fmla="*/ 599863 w 897429"/>
                <a:gd name="connsiteY27" fmla="*/ 266700 h 350520"/>
                <a:gd name="connsiteX28" fmla="*/ 523663 w 897429"/>
                <a:gd name="connsiteY28" fmla="*/ 281940 h 350520"/>
                <a:gd name="connsiteX29" fmla="*/ 462703 w 897429"/>
                <a:gd name="connsiteY29" fmla="*/ 297180 h 350520"/>
                <a:gd name="connsiteX30" fmla="*/ 424603 w 897429"/>
                <a:gd name="connsiteY30" fmla="*/ 350520 h 350520"/>
                <a:gd name="connsiteX31" fmla="*/ 317923 w 897429"/>
                <a:gd name="connsiteY31" fmla="*/ 342900 h 350520"/>
                <a:gd name="connsiteX32" fmla="*/ 272203 w 897429"/>
                <a:gd name="connsiteY32" fmla="*/ 327660 h 350520"/>
                <a:gd name="connsiteX33" fmla="*/ 226483 w 897429"/>
                <a:gd name="connsiteY33" fmla="*/ 320040 h 350520"/>
                <a:gd name="connsiteX34" fmla="*/ 180763 w 897429"/>
                <a:gd name="connsiteY34" fmla="*/ 297180 h 350520"/>
                <a:gd name="connsiteX35" fmla="*/ 157903 w 897429"/>
                <a:gd name="connsiteY35" fmla="*/ 289560 h 350520"/>
                <a:gd name="connsiteX36" fmla="*/ 142663 w 897429"/>
                <a:gd name="connsiteY36" fmla="*/ 266700 h 350520"/>
                <a:gd name="connsiteX37" fmla="*/ 104563 w 897429"/>
                <a:gd name="connsiteY37" fmla="*/ 228600 h 350520"/>
                <a:gd name="connsiteX38" fmla="*/ 96943 w 897429"/>
                <a:gd name="connsiteY38" fmla="*/ 198120 h 350520"/>
                <a:gd name="connsiteX39" fmla="*/ 74083 w 897429"/>
                <a:gd name="connsiteY39" fmla="*/ 152400 h 350520"/>
                <a:gd name="connsiteX40" fmla="*/ 51223 w 897429"/>
                <a:gd name="connsiteY40" fmla="*/ 137160 h 350520"/>
                <a:gd name="connsiteX41" fmla="*/ 35983 w 897429"/>
                <a:gd name="connsiteY41" fmla="*/ 91440 h 350520"/>
                <a:gd name="connsiteX42" fmla="*/ 28363 w 897429"/>
                <a:gd name="connsiteY42" fmla="*/ 68580 h 350520"/>
                <a:gd name="connsiteX43" fmla="*/ 20743 w 897429"/>
                <a:gd name="connsiteY43"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782743 w 897429"/>
                <a:gd name="connsiteY5" fmla="*/ 68580 h 350520"/>
                <a:gd name="connsiteX6" fmla="*/ 759883 w 897429"/>
                <a:gd name="connsiteY6" fmla="*/ 76200 h 350520"/>
                <a:gd name="connsiteX7" fmla="*/ 759883 w 897429"/>
                <a:gd name="connsiteY7" fmla="*/ 121920 h 350520"/>
                <a:gd name="connsiteX8" fmla="*/ 737023 w 897429"/>
                <a:gd name="connsiteY8" fmla="*/ 129540 h 350520"/>
                <a:gd name="connsiteX9" fmla="*/ 691303 w 897429"/>
                <a:gd name="connsiteY9" fmla="*/ 167640 h 350520"/>
                <a:gd name="connsiteX10" fmla="*/ 698923 w 897429"/>
                <a:gd name="connsiteY10" fmla="*/ 190500 h 350520"/>
                <a:gd name="connsiteX11" fmla="*/ 721783 w 897429"/>
                <a:gd name="connsiteY11" fmla="*/ 198120 h 350520"/>
                <a:gd name="connsiteX12" fmla="*/ 775123 w 897429"/>
                <a:gd name="connsiteY12" fmla="*/ 205740 h 350520"/>
                <a:gd name="connsiteX13" fmla="*/ 797983 w 897429"/>
                <a:gd name="connsiteY13" fmla="*/ 213360 h 350520"/>
                <a:gd name="connsiteX14" fmla="*/ 775123 w 897429"/>
                <a:gd name="connsiteY14" fmla="*/ 220980 h 350520"/>
                <a:gd name="connsiteX15" fmla="*/ 698923 w 897429"/>
                <a:gd name="connsiteY15" fmla="*/ 213360 h 350520"/>
                <a:gd name="connsiteX16" fmla="*/ 668443 w 897429"/>
                <a:gd name="connsiteY16" fmla="*/ 220980 h 350520"/>
                <a:gd name="connsiteX17" fmla="*/ 645583 w 897429"/>
                <a:gd name="connsiteY17" fmla="*/ 228600 h 350520"/>
                <a:gd name="connsiteX18" fmla="*/ 691303 w 897429"/>
                <a:gd name="connsiteY18" fmla="*/ 243840 h 350520"/>
                <a:gd name="connsiteX19" fmla="*/ 706543 w 897429"/>
                <a:gd name="connsiteY19" fmla="*/ 266700 h 350520"/>
                <a:gd name="connsiteX20" fmla="*/ 729403 w 897429"/>
                <a:gd name="connsiteY20" fmla="*/ 274320 h 350520"/>
                <a:gd name="connsiteX21" fmla="*/ 737023 w 897429"/>
                <a:gd name="connsiteY21" fmla="*/ 297180 h 350520"/>
                <a:gd name="connsiteX22" fmla="*/ 752263 w 897429"/>
                <a:gd name="connsiteY22" fmla="*/ 320040 h 350520"/>
                <a:gd name="connsiteX23" fmla="*/ 683683 w 897429"/>
                <a:gd name="connsiteY23" fmla="*/ 312420 h 350520"/>
                <a:gd name="connsiteX24" fmla="*/ 660823 w 897429"/>
                <a:gd name="connsiteY24" fmla="*/ 304800 h 350520"/>
                <a:gd name="connsiteX25" fmla="*/ 645583 w 897429"/>
                <a:gd name="connsiteY25" fmla="*/ 281940 h 350520"/>
                <a:gd name="connsiteX26" fmla="*/ 599863 w 897429"/>
                <a:gd name="connsiteY26" fmla="*/ 266700 h 350520"/>
                <a:gd name="connsiteX27" fmla="*/ 523663 w 897429"/>
                <a:gd name="connsiteY27" fmla="*/ 281940 h 350520"/>
                <a:gd name="connsiteX28" fmla="*/ 462703 w 897429"/>
                <a:gd name="connsiteY28" fmla="*/ 297180 h 350520"/>
                <a:gd name="connsiteX29" fmla="*/ 424603 w 897429"/>
                <a:gd name="connsiteY29" fmla="*/ 350520 h 350520"/>
                <a:gd name="connsiteX30" fmla="*/ 317923 w 897429"/>
                <a:gd name="connsiteY30" fmla="*/ 342900 h 350520"/>
                <a:gd name="connsiteX31" fmla="*/ 272203 w 897429"/>
                <a:gd name="connsiteY31" fmla="*/ 327660 h 350520"/>
                <a:gd name="connsiteX32" fmla="*/ 226483 w 897429"/>
                <a:gd name="connsiteY32" fmla="*/ 320040 h 350520"/>
                <a:gd name="connsiteX33" fmla="*/ 180763 w 897429"/>
                <a:gd name="connsiteY33" fmla="*/ 297180 h 350520"/>
                <a:gd name="connsiteX34" fmla="*/ 157903 w 897429"/>
                <a:gd name="connsiteY34" fmla="*/ 289560 h 350520"/>
                <a:gd name="connsiteX35" fmla="*/ 142663 w 897429"/>
                <a:gd name="connsiteY35" fmla="*/ 266700 h 350520"/>
                <a:gd name="connsiteX36" fmla="*/ 104563 w 897429"/>
                <a:gd name="connsiteY36" fmla="*/ 228600 h 350520"/>
                <a:gd name="connsiteX37" fmla="*/ 96943 w 897429"/>
                <a:gd name="connsiteY37" fmla="*/ 198120 h 350520"/>
                <a:gd name="connsiteX38" fmla="*/ 74083 w 897429"/>
                <a:gd name="connsiteY38" fmla="*/ 152400 h 350520"/>
                <a:gd name="connsiteX39" fmla="*/ 51223 w 897429"/>
                <a:gd name="connsiteY39" fmla="*/ 137160 h 350520"/>
                <a:gd name="connsiteX40" fmla="*/ 35983 w 897429"/>
                <a:gd name="connsiteY40" fmla="*/ 91440 h 350520"/>
                <a:gd name="connsiteX41" fmla="*/ 28363 w 897429"/>
                <a:gd name="connsiteY41" fmla="*/ 68580 h 350520"/>
                <a:gd name="connsiteX42" fmla="*/ 20743 w 897429"/>
                <a:gd name="connsiteY42" fmla="*/ 45720 h 350520"/>
                <a:gd name="connsiteX0" fmla="*/ 20743 w 899599"/>
                <a:gd name="connsiteY0" fmla="*/ 45720 h 350520"/>
                <a:gd name="connsiteX1" fmla="*/ 74083 w 899599"/>
                <a:gd name="connsiteY1" fmla="*/ 38100 h 350520"/>
                <a:gd name="connsiteX2" fmla="*/ 858943 w 899599"/>
                <a:gd name="connsiteY2" fmla="*/ 0 h 350520"/>
                <a:gd name="connsiteX3" fmla="*/ 897043 w 899599"/>
                <a:gd name="connsiteY3" fmla="*/ 7620 h 350520"/>
                <a:gd name="connsiteX4" fmla="*/ 782743 w 899599"/>
                <a:gd name="connsiteY4" fmla="*/ 68580 h 350520"/>
                <a:gd name="connsiteX5" fmla="*/ 759883 w 899599"/>
                <a:gd name="connsiteY5" fmla="*/ 76200 h 350520"/>
                <a:gd name="connsiteX6" fmla="*/ 759883 w 899599"/>
                <a:gd name="connsiteY6" fmla="*/ 121920 h 350520"/>
                <a:gd name="connsiteX7" fmla="*/ 737023 w 899599"/>
                <a:gd name="connsiteY7" fmla="*/ 129540 h 350520"/>
                <a:gd name="connsiteX8" fmla="*/ 691303 w 899599"/>
                <a:gd name="connsiteY8" fmla="*/ 167640 h 350520"/>
                <a:gd name="connsiteX9" fmla="*/ 698923 w 899599"/>
                <a:gd name="connsiteY9" fmla="*/ 190500 h 350520"/>
                <a:gd name="connsiteX10" fmla="*/ 721783 w 899599"/>
                <a:gd name="connsiteY10" fmla="*/ 198120 h 350520"/>
                <a:gd name="connsiteX11" fmla="*/ 775123 w 899599"/>
                <a:gd name="connsiteY11" fmla="*/ 205740 h 350520"/>
                <a:gd name="connsiteX12" fmla="*/ 797983 w 899599"/>
                <a:gd name="connsiteY12" fmla="*/ 213360 h 350520"/>
                <a:gd name="connsiteX13" fmla="*/ 775123 w 899599"/>
                <a:gd name="connsiteY13" fmla="*/ 220980 h 350520"/>
                <a:gd name="connsiteX14" fmla="*/ 698923 w 899599"/>
                <a:gd name="connsiteY14" fmla="*/ 213360 h 350520"/>
                <a:gd name="connsiteX15" fmla="*/ 668443 w 899599"/>
                <a:gd name="connsiteY15" fmla="*/ 220980 h 350520"/>
                <a:gd name="connsiteX16" fmla="*/ 645583 w 899599"/>
                <a:gd name="connsiteY16" fmla="*/ 228600 h 350520"/>
                <a:gd name="connsiteX17" fmla="*/ 691303 w 899599"/>
                <a:gd name="connsiteY17" fmla="*/ 243840 h 350520"/>
                <a:gd name="connsiteX18" fmla="*/ 706543 w 899599"/>
                <a:gd name="connsiteY18" fmla="*/ 266700 h 350520"/>
                <a:gd name="connsiteX19" fmla="*/ 729403 w 899599"/>
                <a:gd name="connsiteY19" fmla="*/ 274320 h 350520"/>
                <a:gd name="connsiteX20" fmla="*/ 737023 w 899599"/>
                <a:gd name="connsiteY20" fmla="*/ 297180 h 350520"/>
                <a:gd name="connsiteX21" fmla="*/ 752263 w 899599"/>
                <a:gd name="connsiteY21" fmla="*/ 320040 h 350520"/>
                <a:gd name="connsiteX22" fmla="*/ 683683 w 899599"/>
                <a:gd name="connsiteY22" fmla="*/ 312420 h 350520"/>
                <a:gd name="connsiteX23" fmla="*/ 660823 w 899599"/>
                <a:gd name="connsiteY23" fmla="*/ 304800 h 350520"/>
                <a:gd name="connsiteX24" fmla="*/ 645583 w 899599"/>
                <a:gd name="connsiteY24" fmla="*/ 281940 h 350520"/>
                <a:gd name="connsiteX25" fmla="*/ 599863 w 899599"/>
                <a:gd name="connsiteY25" fmla="*/ 266700 h 350520"/>
                <a:gd name="connsiteX26" fmla="*/ 523663 w 899599"/>
                <a:gd name="connsiteY26" fmla="*/ 281940 h 350520"/>
                <a:gd name="connsiteX27" fmla="*/ 462703 w 899599"/>
                <a:gd name="connsiteY27" fmla="*/ 297180 h 350520"/>
                <a:gd name="connsiteX28" fmla="*/ 424603 w 899599"/>
                <a:gd name="connsiteY28" fmla="*/ 350520 h 350520"/>
                <a:gd name="connsiteX29" fmla="*/ 317923 w 899599"/>
                <a:gd name="connsiteY29" fmla="*/ 342900 h 350520"/>
                <a:gd name="connsiteX30" fmla="*/ 272203 w 899599"/>
                <a:gd name="connsiteY30" fmla="*/ 327660 h 350520"/>
                <a:gd name="connsiteX31" fmla="*/ 226483 w 899599"/>
                <a:gd name="connsiteY31" fmla="*/ 320040 h 350520"/>
                <a:gd name="connsiteX32" fmla="*/ 180763 w 899599"/>
                <a:gd name="connsiteY32" fmla="*/ 297180 h 350520"/>
                <a:gd name="connsiteX33" fmla="*/ 157903 w 899599"/>
                <a:gd name="connsiteY33" fmla="*/ 289560 h 350520"/>
                <a:gd name="connsiteX34" fmla="*/ 142663 w 899599"/>
                <a:gd name="connsiteY34" fmla="*/ 266700 h 350520"/>
                <a:gd name="connsiteX35" fmla="*/ 104563 w 899599"/>
                <a:gd name="connsiteY35" fmla="*/ 228600 h 350520"/>
                <a:gd name="connsiteX36" fmla="*/ 96943 w 899599"/>
                <a:gd name="connsiteY36" fmla="*/ 198120 h 350520"/>
                <a:gd name="connsiteX37" fmla="*/ 74083 w 899599"/>
                <a:gd name="connsiteY37" fmla="*/ 152400 h 350520"/>
                <a:gd name="connsiteX38" fmla="*/ 51223 w 899599"/>
                <a:gd name="connsiteY38" fmla="*/ 137160 h 350520"/>
                <a:gd name="connsiteX39" fmla="*/ 35983 w 899599"/>
                <a:gd name="connsiteY39" fmla="*/ 91440 h 350520"/>
                <a:gd name="connsiteX40" fmla="*/ 28363 w 899599"/>
                <a:gd name="connsiteY40" fmla="*/ 68580 h 350520"/>
                <a:gd name="connsiteX41" fmla="*/ 20743 w 899599"/>
                <a:gd name="connsiteY41" fmla="*/ 45720 h 350520"/>
                <a:gd name="connsiteX0" fmla="*/ 20743 w 899192"/>
                <a:gd name="connsiteY0" fmla="*/ 45720 h 350520"/>
                <a:gd name="connsiteX1" fmla="*/ 74083 w 899192"/>
                <a:gd name="connsiteY1" fmla="*/ 38100 h 350520"/>
                <a:gd name="connsiteX2" fmla="*/ 858943 w 899192"/>
                <a:gd name="connsiteY2" fmla="*/ 0 h 350520"/>
                <a:gd name="connsiteX3" fmla="*/ 782743 w 899192"/>
                <a:gd name="connsiteY3" fmla="*/ 68580 h 350520"/>
                <a:gd name="connsiteX4" fmla="*/ 759883 w 899192"/>
                <a:gd name="connsiteY4" fmla="*/ 76200 h 350520"/>
                <a:gd name="connsiteX5" fmla="*/ 759883 w 899192"/>
                <a:gd name="connsiteY5" fmla="*/ 121920 h 350520"/>
                <a:gd name="connsiteX6" fmla="*/ 737023 w 899192"/>
                <a:gd name="connsiteY6" fmla="*/ 129540 h 350520"/>
                <a:gd name="connsiteX7" fmla="*/ 691303 w 899192"/>
                <a:gd name="connsiteY7" fmla="*/ 167640 h 350520"/>
                <a:gd name="connsiteX8" fmla="*/ 698923 w 899192"/>
                <a:gd name="connsiteY8" fmla="*/ 190500 h 350520"/>
                <a:gd name="connsiteX9" fmla="*/ 721783 w 899192"/>
                <a:gd name="connsiteY9" fmla="*/ 198120 h 350520"/>
                <a:gd name="connsiteX10" fmla="*/ 775123 w 899192"/>
                <a:gd name="connsiteY10" fmla="*/ 205740 h 350520"/>
                <a:gd name="connsiteX11" fmla="*/ 797983 w 899192"/>
                <a:gd name="connsiteY11" fmla="*/ 213360 h 350520"/>
                <a:gd name="connsiteX12" fmla="*/ 775123 w 899192"/>
                <a:gd name="connsiteY12" fmla="*/ 220980 h 350520"/>
                <a:gd name="connsiteX13" fmla="*/ 698923 w 899192"/>
                <a:gd name="connsiteY13" fmla="*/ 213360 h 350520"/>
                <a:gd name="connsiteX14" fmla="*/ 668443 w 899192"/>
                <a:gd name="connsiteY14" fmla="*/ 220980 h 350520"/>
                <a:gd name="connsiteX15" fmla="*/ 645583 w 899192"/>
                <a:gd name="connsiteY15" fmla="*/ 228600 h 350520"/>
                <a:gd name="connsiteX16" fmla="*/ 691303 w 899192"/>
                <a:gd name="connsiteY16" fmla="*/ 243840 h 350520"/>
                <a:gd name="connsiteX17" fmla="*/ 706543 w 899192"/>
                <a:gd name="connsiteY17" fmla="*/ 266700 h 350520"/>
                <a:gd name="connsiteX18" fmla="*/ 729403 w 899192"/>
                <a:gd name="connsiteY18" fmla="*/ 274320 h 350520"/>
                <a:gd name="connsiteX19" fmla="*/ 737023 w 899192"/>
                <a:gd name="connsiteY19" fmla="*/ 297180 h 350520"/>
                <a:gd name="connsiteX20" fmla="*/ 752263 w 899192"/>
                <a:gd name="connsiteY20" fmla="*/ 320040 h 350520"/>
                <a:gd name="connsiteX21" fmla="*/ 683683 w 899192"/>
                <a:gd name="connsiteY21" fmla="*/ 312420 h 350520"/>
                <a:gd name="connsiteX22" fmla="*/ 660823 w 899192"/>
                <a:gd name="connsiteY22" fmla="*/ 304800 h 350520"/>
                <a:gd name="connsiteX23" fmla="*/ 645583 w 899192"/>
                <a:gd name="connsiteY23" fmla="*/ 281940 h 350520"/>
                <a:gd name="connsiteX24" fmla="*/ 599863 w 899192"/>
                <a:gd name="connsiteY24" fmla="*/ 266700 h 350520"/>
                <a:gd name="connsiteX25" fmla="*/ 523663 w 899192"/>
                <a:gd name="connsiteY25" fmla="*/ 281940 h 350520"/>
                <a:gd name="connsiteX26" fmla="*/ 462703 w 899192"/>
                <a:gd name="connsiteY26" fmla="*/ 297180 h 350520"/>
                <a:gd name="connsiteX27" fmla="*/ 424603 w 899192"/>
                <a:gd name="connsiteY27" fmla="*/ 350520 h 350520"/>
                <a:gd name="connsiteX28" fmla="*/ 317923 w 899192"/>
                <a:gd name="connsiteY28" fmla="*/ 342900 h 350520"/>
                <a:gd name="connsiteX29" fmla="*/ 272203 w 899192"/>
                <a:gd name="connsiteY29" fmla="*/ 327660 h 350520"/>
                <a:gd name="connsiteX30" fmla="*/ 226483 w 899192"/>
                <a:gd name="connsiteY30" fmla="*/ 320040 h 350520"/>
                <a:gd name="connsiteX31" fmla="*/ 180763 w 899192"/>
                <a:gd name="connsiteY31" fmla="*/ 297180 h 350520"/>
                <a:gd name="connsiteX32" fmla="*/ 157903 w 899192"/>
                <a:gd name="connsiteY32" fmla="*/ 289560 h 350520"/>
                <a:gd name="connsiteX33" fmla="*/ 142663 w 899192"/>
                <a:gd name="connsiteY33" fmla="*/ 266700 h 350520"/>
                <a:gd name="connsiteX34" fmla="*/ 104563 w 899192"/>
                <a:gd name="connsiteY34" fmla="*/ 228600 h 350520"/>
                <a:gd name="connsiteX35" fmla="*/ 96943 w 899192"/>
                <a:gd name="connsiteY35" fmla="*/ 198120 h 350520"/>
                <a:gd name="connsiteX36" fmla="*/ 74083 w 899192"/>
                <a:gd name="connsiteY36" fmla="*/ 152400 h 350520"/>
                <a:gd name="connsiteX37" fmla="*/ 51223 w 899192"/>
                <a:gd name="connsiteY37" fmla="*/ 137160 h 350520"/>
                <a:gd name="connsiteX38" fmla="*/ 35983 w 899192"/>
                <a:gd name="connsiteY38" fmla="*/ 91440 h 350520"/>
                <a:gd name="connsiteX39" fmla="*/ 28363 w 899192"/>
                <a:gd name="connsiteY39" fmla="*/ 68580 h 350520"/>
                <a:gd name="connsiteX40" fmla="*/ 20743 w 899192"/>
                <a:gd name="connsiteY40" fmla="*/ 45720 h 350520"/>
                <a:gd name="connsiteX0" fmla="*/ 20743 w 797983"/>
                <a:gd name="connsiteY0" fmla="*/ 7620 h 312420"/>
                <a:gd name="connsiteX1" fmla="*/ 74083 w 797983"/>
                <a:gd name="connsiteY1" fmla="*/ 0 h 312420"/>
                <a:gd name="connsiteX2" fmla="*/ 782743 w 797983"/>
                <a:gd name="connsiteY2" fmla="*/ 30480 h 312420"/>
                <a:gd name="connsiteX3" fmla="*/ 759883 w 797983"/>
                <a:gd name="connsiteY3" fmla="*/ 38100 h 312420"/>
                <a:gd name="connsiteX4" fmla="*/ 759883 w 797983"/>
                <a:gd name="connsiteY4" fmla="*/ 83820 h 312420"/>
                <a:gd name="connsiteX5" fmla="*/ 737023 w 797983"/>
                <a:gd name="connsiteY5" fmla="*/ 91440 h 312420"/>
                <a:gd name="connsiteX6" fmla="*/ 691303 w 797983"/>
                <a:gd name="connsiteY6" fmla="*/ 129540 h 312420"/>
                <a:gd name="connsiteX7" fmla="*/ 698923 w 797983"/>
                <a:gd name="connsiteY7" fmla="*/ 152400 h 312420"/>
                <a:gd name="connsiteX8" fmla="*/ 721783 w 797983"/>
                <a:gd name="connsiteY8" fmla="*/ 160020 h 312420"/>
                <a:gd name="connsiteX9" fmla="*/ 775123 w 797983"/>
                <a:gd name="connsiteY9" fmla="*/ 167640 h 312420"/>
                <a:gd name="connsiteX10" fmla="*/ 797983 w 797983"/>
                <a:gd name="connsiteY10" fmla="*/ 175260 h 312420"/>
                <a:gd name="connsiteX11" fmla="*/ 775123 w 797983"/>
                <a:gd name="connsiteY11" fmla="*/ 182880 h 312420"/>
                <a:gd name="connsiteX12" fmla="*/ 698923 w 797983"/>
                <a:gd name="connsiteY12" fmla="*/ 175260 h 312420"/>
                <a:gd name="connsiteX13" fmla="*/ 668443 w 797983"/>
                <a:gd name="connsiteY13" fmla="*/ 182880 h 312420"/>
                <a:gd name="connsiteX14" fmla="*/ 645583 w 797983"/>
                <a:gd name="connsiteY14" fmla="*/ 190500 h 312420"/>
                <a:gd name="connsiteX15" fmla="*/ 691303 w 797983"/>
                <a:gd name="connsiteY15" fmla="*/ 205740 h 312420"/>
                <a:gd name="connsiteX16" fmla="*/ 706543 w 797983"/>
                <a:gd name="connsiteY16" fmla="*/ 228600 h 312420"/>
                <a:gd name="connsiteX17" fmla="*/ 729403 w 797983"/>
                <a:gd name="connsiteY17" fmla="*/ 236220 h 312420"/>
                <a:gd name="connsiteX18" fmla="*/ 737023 w 797983"/>
                <a:gd name="connsiteY18" fmla="*/ 259080 h 312420"/>
                <a:gd name="connsiteX19" fmla="*/ 752263 w 797983"/>
                <a:gd name="connsiteY19" fmla="*/ 281940 h 312420"/>
                <a:gd name="connsiteX20" fmla="*/ 683683 w 797983"/>
                <a:gd name="connsiteY20" fmla="*/ 274320 h 312420"/>
                <a:gd name="connsiteX21" fmla="*/ 660823 w 797983"/>
                <a:gd name="connsiteY21" fmla="*/ 266700 h 312420"/>
                <a:gd name="connsiteX22" fmla="*/ 645583 w 797983"/>
                <a:gd name="connsiteY22" fmla="*/ 243840 h 312420"/>
                <a:gd name="connsiteX23" fmla="*/ 599863 w 797983"/>
                <a:gd name="connsiteY23" fmla="*/ 228600 h 312420"/>
                <a:gd name="connsiteX24" fmla="*/ 523663 w 797983"/>
                <a:gd name="connsiteY24" fmla="*/ 243840 h 312420"/>
                <a:gd name="connsiteX25" fmla="*/ 462703 w 797983"/>
                <a:gd name="connsiteY25" fmla="*/ 259080 h 312420"/>
                <a:gd name="connsiteX26" fmla="*/ 424603 w 797983"/>
                <a:gd name="connsiteY26" fmla="*/ 312420 h 312420"/>
                <a:gd name="connsiteX27" fmla="*/ 317923 w 797983"/>
                <a:gd name="connsiteY27" fmla="*/ 304800 h 312420"/>
                <a:gd name="connsiteX28" fmla="*/ 272203 w 797983"/>
                <a:gd name="connsiteY28" fmla="*/ 289560 h 312420"/>
                <a:gd name="connsiteX29" fmla="*/ 226483 w 797983"/>
                <a:gd name="connsiteY29" fmla="*/ 281940 h 312420"/>
                <a:gd name="connsiteX30" fmla="*/ 180763 w 797983"/>
                <a:gd name="connsiteY30" fmla="*/ 259080 h 312420"/>
                <a:gd name="connsiteX31" fmla="*/ 157903 w 797983"/>
                <a:gd name="connsiteY31" fmla="*/ 251460 h 312420"/>
                <a:gd name="connsiteX32" fmla="*/ 142663 w 797983"/>
                <a:gd name="connsiteY32" fmla="*/ 228600 h 312420"/>
                <a:gd name="connsiteX33" fmla="*/ 104563 w 797983"/>
                <a:gd name="connsiteY33" fmla="*/ 190500 h 312420"/>
                <a:gd name="connsiteX34" fmla="*/ 96943 w 797983"/>
                <a:gd name="connsiteY34" fmla="*/ 160020 h 312420"/>
                <a:gd name="connsiteX35" fmla="*/ 74083 w 797983"/>
                <a:gd name="connsiteY35" fmla="*/ 114300 h 312420"/>
                <a:gd name="connsiteX36" fmla="*/ 51223 w 797983"/>
                <a:gd name="connsiteY36" fmla="*/ 99060 h 312420"/>
                <a:gd name="connsiteX37" fmla="*/ 35983 w 797983"/>
                <a:gd name="connsiteY37" fmla="*/ 53340 h 312420"/>
                <a:gd name="connsiteX38" fmla="*/ 28363 w 797983"/>
                <a:gd name="connsiteY38" fmla="*/ 30480 h 312420"/>
                <a:gd name="connsiteX39" fmla="*/ 20743 w 797983"/>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59883 w 845665"/>
                <a:gd name="connsiteY4" fmla="*/ 83820 h 312420"/>
                <a:gd name="connsiteX5" fmla="*/ 737023 w 845665"/>
                <a:gd name="connsiteY5" fmla="*/ 91440 h 312420"/>
                <a:gd name="connsiteX6" fmla="*/ 691303 w 845665"/>
                <a:gd name="connsiteY6" fmla="*/ 129540 h 312420"/>
                <a:gd name="connsiteX7" fmla="*/ 698923 w 845665"/>
                <a:gd name="connsiteY7" fmla="*/ 152400 h 312420"/>
                <a:gd name="connsiteX8" fmla="*/ 721783 w 845665"/>
                <a:gd name="connsiteY8" fmla="*/ 160020 h 312420"/>
                <a:gd name="connsiteX9" fmla="*/ 775123 w 845665"/>
                <a:gd name="connsiteY9" fmla="*/ 167640 h 312420"/>
                <a:gd name="connsiteX10" fmla="*/ 797983 w 845665"/>
                <a:gd name="connsiteY10" fmla="*/ 175260 h 312420"/>
                <a:gd name="connsiteX11" fmla="*/ 775123 w 845665"/>
                <a:gd name="connsiteY11" fmla="*/ 182880 h 312420"/>
                <a:gd name="connsiteX12" fmla="*/ 698923 w 845665"/>
                <a:gd name="connsiteY12" fmla="*/ 175260 h 312420"/>
                <a:gd name="connsiteX13" fmla="*/ 668443 w 845665"/>
                <a:gd name="connsiteY13" fmla="*/ 182880 h 312420"/>
                <a:gd name="connsiteX14" fmla="*/ 645583 w 845665"/>
                <a:gd name="connsiteY14" fmla="*/ 190500 h 312420"/>
                <a:gd name="connsiteX15" fmla="*/ 691303 w 845665"/>
                <a:gd name="connsiteY15" fmla="*/ 205740 h 312420"/>
                <a:gd name="connsiteX16" fmla="*/ 706543 w 845665"/>
                <a:gd name="connsiteY16" fmla="*/ 228600 h 312420"/>
                <a:gd name="connsiteX17" fmla="*/ 729403 w 845665"/>
                <a:gd name="connsiteY17" fmla="*/ 236220 h 312420"/>
                <a:gd name="connsiteX18" fmla="*/ 737023 w 845665"/>
                <a:gd name="connsiteY18" fmla="*/ 259080 h 312420"/>
                <a:gd name="connsiteX19" fmla="*/ 752263 w 845665"/>
                <a:gd name="connsiteY19" fmla="*/ 281940 h 312420"/>
                <a:gd name="connsiteX20" fmla="*/ 683683 w 845665"/>
                <a:gd name="connsiteY20" fmla="*/ 274320 h 312420"/>
                <a:gd name="connsiteX21" fmla="*/ 660823 w 845665"/>
                <a:gd name="connsiteY21" fmla="*/ 266700 h 312420"/>
                <a:gd name="connsiteX22" fmla="*/ 645583 w 845665"/>
                <a:gd name="connsiteY22" fmla="*/ 243840 h 312420"/>
                <a:gd name="connsiteX23" fmla="*/ 599863 w 845665"/>
                <a:gd name="connsiteY23" fmla="*/ 228600 h 312420"/>
                <a:gd name="connsiteX24" fmla="*/ 523663 w 845665"/>
                <a:gd name="connsiteY24" fmla="*/ 243840 h 312420"/>
                <a:gd name="connsiteX25" fmla="*/ 462703 w 845665"/>
                <a:gd name="connsiteY25" fmla="*/ 259080 h 312420"/>
                <a:gd name="connsiteX26" fmla="*/ 424603 w 845665"/>
                <a:gd name="connsiteY26" fmla="*/ 312420 h 312420"/>
                <a:gd name="connsiteX27" fmla="*/ 317923 w 845665"/>
                <a:gd name="connsiteY27" fmla="*/ 304800 h 312420"/>
                <a:gd name="connsiteX28" fmla="*/ 272203 w 845665"/>
                <a:gd name="connsiteY28" fmla="*/ 289560 h 312420"/>
                <a:gd name="connsiteX29" fmla="*/ 226483 w 845665"/>
                <a:gd name="connsiteY29" fmla="*/ 281940 h 312420"/>
                <a:gd name="connsiteX30" fmla="*/ 180763 w 845665"/>
                <a:gd name="connsiteY30" fmla="*/ 259080 h 312420"/>
                <a:gd name="connsiteX31" fmla="*/ 157903 w 845665"/>
                <a:gd name="connsiteY31" fmla="*/ 251460 h 312420"/>
                <a:gd name="connsiteX32" fmla="*/ 142663 w 845665"/>
                <a:gd name="connsiteY32" fmla="*/ 228600 h 312420"/>
                <a:gd name="connsiteX33" fmla="*/ 104563 w 845665"/>
                <a:gd name="connsiteY33" fmla="*/ 190500 h 312420"/>
                <a:gd name="connsiteX34" fmla="*/ 96943 w 845665"/>
                <a:gd name="connsiteY34" fmla="*/ 160020 h 312420"/>
                <a:gd name="connsiteX35" fmla="*/ 74083 w 845665"/>
                <a:gd name="connsiteY35" fmla="*/ 114300 h 312420"/>
                <a:gd name="connsiteX36" fmla="*/ 51223 w 845665"/>
                <a:gd name="connsiteY36" fmla="*/ 99060 h 312420"/>
                <a:gd name="connsiteX37" fmla="*/ 35983 w 845665"/>
                <a:gd name="connsiteY37" fmla="*/ 53340 h 312420"/>
                <a:gd name="connsiteX38" fmla="*/ 28363 w 845665"/>
                <a:gd name="connsiteY38" fmla="*/ 30480 h 312420"/>
                <a:gd name="connsiteX39" fmla="*/ 20743 w 845665"/>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37023 w 845665"/>
                <a:gd name="connsiteY4" fmla="*/ 91440 h 312420"/>
                <a:gd name="connsiteX5" fmla="*/ 691303 w 845665"/>
                <a:gd name="connsiteY5" fmla="*/ 129540 h 312420"/>
                <a:gd name="connsiteX6" fmla="*/ 698923 w 845665"/>
                <a:gd name="connsiteY6" fmla="*/ 152400 h 312420"/>
                <a:gd name="connsiteX7" fmla="*/ 721783 w 845665"/>
                <a:gd name="connsiteY7" fmla="*/ 160020 h 312420"/>
                <a:gd name="connsiteX8" fmla="*/ 775123 w 845665"/>
                <a:gd name="connsiteY8" fmla="*/ 167640 h 312420"/>
                <a:gd name="connsiteX9" fmla="*/ 797983 w 845665"/>
                <a:gd name="connsiteY9" fmla="*/ 175260 h 312420"/>
                <a:gd name="connsiteX10" fmla="*/ 775123 w 845665"/>
                <a:gd name="connsiteY10" fmla="*/ 182880 h 312420"/>
                <a:gd name="connsiteX11" fmla="*/ 698923 w 845665"/>
                <a:gd name="connsiteY11" fmla="*/ 175260 h 312420"/>
                <a:gd name="connsiteX12" fmla="*/ 668443 w 845665"/>
                <a:gd name="connsiteY12" fmla="*/ 182880 h 312420"/>
                <a:gd name="connsiteX13" fmla="*/ 645583 w 845665"/>
                <a:gd name="connsiteY13" fmla="*/ 190500 h 312420"/>
                <a:gd name="connsiteX14" fmla="*/ 691303 w 845665"/>
                <a:gd name="connsiteY14" fmla="*/ 205740 h 312420"/>
                <a:gd name="connsiteX15" fmla="*/ 706543 w 845665"/>
                <a:gd name="connsiteY15" fmla="*/ 228600 h 312420"/>
                <a:gd name="connsiteX16" fmla="*/ 729403 w 845665"/>
                <a:gd name="connsiteY16" fmla="*/ 236220 h 312420"/>
                <a:gd name="connsiteX17" fmla="*/ 737023 w 845665"/>
                <a:gd name="connsiteY17" fmla="*/ 259080 h 312420"/>
                <a:gd name="connsiteX18" fmla="*/ 752263 w 845665"/>
                <a:gd name="connsiteY18" fmla="*/ 281940 h 312420"/>
                <a:gd name="connsiteX19" fmla="*/ 683683 w 845665"/>
                <a:gd name="connsiteY19" fmla="*/ 274320 h 312420"/>
                <a:gd name="connsiteX20" fmla="*/ 660823 w 845665"/>
                <a:gd name="connsiteY20" fmla="*/ 266700 h 312420"/>
                <a:gd name="connsiteX21" fmla="*/ 645583 w 845665"/>
                <a:gd name="connsiteY21" fmla="*/ 243840 h 312420"/>
                <a:gd name="connsiteX22" fmla="*/ 599863 w 845665"/>
                <a:gd name="connsiteY22" fmla="*/ 228600 h 312420"/>
                <a:gd name="connsiteX23" fmla="*/ 523663 w 845665"/>
                <a:gd name="connsiteY23" fmla="*/ 243840 h 312420"/>
                <a:gd name="connsiteX24" fmla="*/ 462703 w 845665"/>
                <a:gd name="connsiteY24" fmla="*/ 259080 h 312420"/>
                <a:gd name="connsiteX25" fmla="*/ 424603 w 845665"/>
                <a:gd name="connsiteY25" fmla="*/ 312420 h 312420"/>
                <a:gd name="connsiteX26" fmla="*/ 317923 w 845665"/>
                <a:gd name="connsiteY26" fmla="*/ 304800 h 312420"/>
                <a:gd name="connsiteX27" fmla="*/ 272203 w 845665"/>
                <a:gd name="connsiteY27" fmla="*/ 289560 h 312420"/>
                <a:gd name="connsiteX28" fmla="*/ 226483 w 845665"/>
                <a:gd name="connsiteY28" fmla="*/ 281940 h 312420"/>
                <a:gd name="connsiteX29" fmla="*/ 180763 w 845665"/>
                <a:gd name="connsiteY29" fmla="*/ 259080 h 312420"/>
                <a:gd name="connsiteX30" fmla="*/ 157903 w 845665"/>
                <a:gd name="connsiteY30" fmla="*/ 251460 h 312420"/>
                <a:gd name="connsiteX31" fmla="*/ 142663 w 845665"/>
                <a:gd name="connsiteY31" fmla="*/ 228600 h 312420"/>
                <a:gd name="connsiteX32" fmla="*/ 104563 w 845665"/>
                <a:gd name="connsiteY32" fmla="*/ 190500 h 312420"/>
                <a:gd name="connsiteX33" fmla="*/ 96943 w 845665"/>
                <a:gd name="connsiteY33" fmla="*/ 160020 h 312420"/>
                <a:gd name="connsiteX34" fmla="*/ 74083 w 845665"/>
                <a:gd name="connsiteY34" fmla="*/ 114300 h 312420"/>
                <a:gd name="connsiteX35" fmla="*/ 51223 w 845665"/>
                <a:gd name="connsiteY35" fmla="*/ 99060 h 312420"/>
                <a:gd name="connsiteX36" fmla="*/ 35983 w 845665"/>
                <a:gd name="connsiteY36" fmla="*/ 53340 h 312420"/>
                <a:gd name="connsiteX37" fmla="*/ 28363 w 845665"/>
                <a:gd name="connsiteY37" fmla="*/ 30480 h 312420"/>
                <a:gd name="connsiteX38" fmla="*/ 20743 w 845665"/>
                <a:gd name="connsiteY38" fmla="*/ 7620 h 312420"/>
                <a:gd name="connsiteX0" fmla="*/ 20743 w 824694"/>
                <a:gd name="connsiteY0" fmla="*/ 7620 h 312420"/>
                <a:gd name="connsiteX1" fmla="*/ 74083 w 824694"/>
                <a:gd name="connsiteY1" fmla="*/ 0 h 312420"/>
                <a:gd name="connsiteX2" fmla="*/ 782743 w 824694"/>
                <a:gd name="connsiteY2" fmla="*/ 30480 h 312420"/>
                <a:gd name="connsiteX3" fmla="*/ 737023 w 824694"/>
                <a:gd name="connsiteY3" fmla="*/ 91440 h 312420"/>
                <a:gd name="connsiteX4" fmla="*/ 691303 w 824694"/>
                <a:gd name="connsiteY4" fmla="*/ 129540 h 312420"/>
                <a:gd name="connsiteX5" fmla="*/ 698923 w 824694"/>
                <a:gd name="connsiteY5" fmla="*/ 152400 h 312420"/>
                <a:gd name="connsiteX6" fmla="*/ 721783 w 824694"/>
                <a:gd name="connsiteY6" fmla="*/ 160020 h 312420"/>
                <a:gd name="connsiteX7" fmla="*/ 775123 w 824694"/>
                <a:gd name="connsiteY7" fmla="*/ 167640 h 312420"/>
                <a:gd name="connsiteX8" fmla="*/ 797983 w 824694"/>
                <a:gd name="connsiteY8" fmla="*/ 175260 h 312420"/>
                <a:gd name="connsiteX9" fmla="*/ 775123 w 824694"/>
                <a:gd name="connsiteY9" fmla="*/ 182880 h 312420"/>
                <a:gd name="connsiteX10" fmla="*/ 698923 w 824694"/>
                <a:gd name="connsiteY10" fmla="*/ 175260 h 312420"/>
                <a:gd name="connsiteX11" fmla="*/ 668443 w 824694"/>
                <a:gd name="connsiteY11" fmla="*/ 182880 h 312420"/>
                <a:gd name="connsiteX12" fmla="*/ 645583 w 824694"/>
                <a:gd name="connsiteY12" fmla="*/ 190500 h 312420"/>
                <a:gd name="connsiteX13" fmla="*/ 691303 w 824694"/>
                <a:gd name="connsiteY13" fmla="*/ 205740 h 312420"/>
                <a:gd name="connsiteX14" fmla="*/ 706543 w 824694"/>
                <a:gd name="connsiteY14" fmla="*/ 228600 h 312420"/>
                <a:gd name="connsiteX15" fmla="*/ 729403 w 824694"/>
                <a:gd name="connsiteY15" fmla="*/ 236220 h 312420"/>
                <a:gd name="connsiteX16" fmla="*/ 737023 w 824694"/>
                <a:gd name="connsiteY16" fmla="*/ 259080 h 312420"/>
                <a:gd name="connsiteX17" fmla="*/ 752263 w 824694"/>
                <a:gd name="connsiteY17" fmla="*/ 281940 h 312420"/>
                <a:gd name="connsiteX18" fmla="*/ 683683 w 824694"/>
                <a:gd name="connsiteY18" fmla="*/ 274320 h 312420"/>
                <a:gd name="connsiteX19" fmla="*/ 660823 w 824694"/>
                <a:gd name="connsiteY19" fmla="*/ 266700 h 312420"/>
                <a:gd name="connsiteX20" fmla="*/ 645583 w 824694"/>
                <a:gd name="connsiteY20" fmla="*/ 243840 h 312420"/>
                <a:gd name="connsiteX21" fmla="*/ 599863 w 824694"/>
                <a:gd name="connsiteY21" fmla="*/ 228600 h 312420"/>
                <a:gd name="connsiteX22" fmla="*/ 523663 w 824694"/>
                <a:gd name="connsiteY22" fmla="*/ 243840 h 312420"/>
                <a:gd name="connsiteX23" fmla="*/ 462703 w 824694"/>
                <a:gd name="connsiteY23" fmla="*/ 259080 h 312420"/>
                <a:gd name="connsiteX24" fmla="*/ 424603 w 824694"/>
                <a:gd name="connsiteY24" fmla="*/ 312420 h 312420"/>
                <a:gd name="connsiteX25" fmla="*/ 317923 w 824694"/>
                <a:gd name="connsiteY25" fmla="*/ 304800 h 312420"/>
                <a:gd name="connsiteX26" fmla="*/ 272203 w 824694"/>
                <a:gd name="connsiteY26" fmla="*/ 289560 h 312420"/>
                <a:gd name="connsiteX27" fmla="*/ 226483 w 824694"/>
                <a:gd name="connsiteY27" fmla="*/ 281940 h 312420"/>
                <a:gd name="connsiteX28" fmla="*/ 180763 w 824694"/>
                <a:gd name="connsiteY28" fmla="*/ 259080 h 312420"/>
                <a:gd name="connsiteX29" fmla="*/ 157903 w 824694"/>
                <a:gd name="connsiteY29" fmla="*/ 251460 h 312420"/>
                <a:gd name="connsiteX30" fmla="*/ 142663 w 824694"/>
                <a:gd name="connsiteY30" fmla="*/ 228600 h 312420"/>
                <a:gd name="connsiteX31" fmla="*/ 104563 w 824694"/>
                <a:gd name="connsiteY31" fmla="*/ 190500 h 312420"/>
                <a:gd name="connsiteX32" fmla="*/ 96943 w 824694"/>
                <a:gd name="connsiteY32" fmla="*/ 160020 h 312420"/>
                <a:gd name="connsiteX33" fmla="*/ 74083 w 824694"/>
                <a:gd name="connsiteY33" fmla="*/ 114300 h 312420"/>
                <a:gd name="connsiteX34" fmla="*/ 51223 w 824694"/>
                <a:gd name="connsiteY34" fmla="*/ 99060 h 312420"/>
                <a:gd name="connsiteX35" fmla="*/ 35983 w 824694"/>
                <a:gd name="connsiteY35" fmla="*/ 53340 h 312420"/>
                <a:gd name="connsiteX36" fmla="*/ 28363 w 824694"/>
                <a:gd name="connsiteY36" fmla="*/ 30480 h 312420"/>
                <a:gd name="connsiteX37" fmla="*/ 20743 w 824694"/>
                <a:gd name="connsiteY37" fmla="*/ 7620 h 312420"/>
                <a:gd name="connsiteX0" fmla="*/ 16442 w 833323"/>
                <a:gd name="connsiteY0" fmla="*/ 20857 h 325657"/>
                <a:gd name="connsiteX1" fmla="*/ 69782 w 833323"/>
                <a:gd name="connsiteY1" fmla="*/ 13237 h 325657"/>
                <a:gd name="connsiteX2" fmla="*/ 793682 w 833323"/>
                <a:gd name="connsiteY2" fmla="*/ 5617 h 325657"/>
                <a:gd name="connsiteX3" fmla="*/ 732722 w 833323"/>
                <a:gd name="connsiteY3" fmla="*/ 104677 h 325657"/>
                <a:gd name="connsiteX4" fmla="*/ 687002 w 833323"/>
                <a:gd name="connsiteY4" fmla="*/ 142777 h 325657"/>
                <a:gd name="connsiteX5" fmla="*/ 694622 w 833323"/>
                <a:gd name="connsiteY5" fmla="*/ 165637 h 325657"/>
                <a:gd name="connsiteX6" fmla="*/ 717482 w 833323"/>
                <a:gd name="connsiteY6" fmla="*/ 173257 h 325657"/>
                <a:gd name="connsiteX7" fmla="*/ 770822 w 833323"/>
                <a:gd name="connsiteY7" fmla="*/ 180877 h 325657"/>
                <a:gd name="connsiteX8" fmla="*/ 793682 w 833323"/>
                <a:gd name="connsiteY8" fmla="*/ 188497 h 325657"/>
                <a:gd name="connsiteX9" fmla="*/ 770822 w 833323"/>
                <a:gd name="connsiteY9" fmla="*/ 196117 h 325657"/>
                <a:gd name="connsiteX10" fmla="*/ 694622 w 833323"/>
                <a:gd name="connsiteY10" fmla="*/ 188497 h 325657"/>
                <a:gd name="connsiteX11" fmla="*/ 664142 w 833323"/>
                <a:gd name="connsiteY11" fmla="*/ 196117 h 325657"/>
                <a:gd name="connsiteX12" fmla="*/ 641282 w 833323"/>
                <a:gd name="connsiteY12" fmla="*/ 203737 h 325657"/>
                <a:gd name="connsiteX13" fmla="*/ 687002 w 833323"/>
                <a:gd name="connsiteY13" fmla="*/ 218977 h 325657"/>
                <a:gd name="connsiteX14" fmla="*/ 702242 w 833323"/>
                <a:gd name="connsiteY14" fmla="*/ 241837 h 325657"/>
                <a:gd name="connsiteX15" fmla="*/ 725102 w 833323"/>
                <a:gd name="connsiteY15" fmla="*/ 249457 h 325657"/>
                <a:gd name="connsiteX16" fmla="*/ 732722 w 833323"/>
                <a:gd name="connsiteY16" fmla="*/ 272317 h 325657"/>
                <a:gd name="connsiteX17" fmla="*/ 747962 w 833323"/>
                <a:gd name="connsiteY17" fmla="*/ 295177 h 325657"/>
                <a:gd name="connsiteX18" fmla="*/ 679382 w 833323"/>
                <a:gd name="connsiteY18" fmla="*/ 287557 h 325657"/>
                <a:gd name="connsiteX19" fmla="*/ 656522 w 833323"/>
                <a:gd name="connsiteY19" fmla="*/ 279937 h 325657"/>
                <a:gd name="connsiteX20" fmla="*/ 641282 w 833323"/>
                <a:gd name="connsiteY20" fmla="*/ 257077 h 325657"/>
                <a:gd name="connsiteX21" fmla="*/ 595562 w 833323"/>
                <a:gd name="connsiteY21" fmla="*/ 241837 h 325657"/>
                <a:gd name="connsiteX22" fmla="*/ 519362 w 833323"/>
                <a:gd name="connsiteY22" fmla="*/ 257077 h 325657"/>
                <a:gd name="connsiteX23" fmla="*/ 458402 w 833323"/>
                <a:gd name="connsiteY23" fmla="*/ 272317 h 325657"/>
                <a:gd name="connsiteX24" fmla="*/ 420302 w 833323"/>
                <a:gd name="connsiteY24" fmla="*/ 325657 h 325657"/>
                <a:gd name="connsiteX25" fmla="*/ 313622 w 833323"/>
                <a:gd name="connsiteY25" fmla="*/ 318037 h 325657"/>
                <a:gd name="connsiteX26" fmla="*/ 267902 w 833323"/>
                <a:gd name="connsiteY26" fmla="*/ 302797 h 325657"/>
                <a:gd name="connsiteX27" fmla="*/ 222182 w 833323"/>
                <a:gd name="connsiteY27" fmla="*/ 295177 h 325657"/>
                <a:gd name="connsiteX28" fmla="*/ 176462 w 833323"/>
                <a:gd name="connsiteY28" fmla="*/ 272317 h 325657"/>
                <a:gd name="connsiteX29" fmla="*/ 153602 w 833323"/>
                <a:gd name="connsiteY29" fmla="*/ 264697 h 325657"/>
                <a:gd name="connsiteX30" fmla="*/ 138362 w 833323"/>
                <a:gd name="connsiteY30" fmla="*/ 241837 h 325657"/>
                <a:gd name="connsiteX31" fmla="*/ 100262 w 833323"/>
                <a:gd name="connsiteY31" fmla="*/ 203737 h 325657"/>
                <a:gd name="connsiteX32" fmla="*/ 92642 w 833323"/>
                <a:gd name="connsiteY32" fmla="*/ 173257 h 325657"/>
                <a:gd name="connsiteX33" fmla="*/ 69782 w 833323"/>
                <a:gd name="connsiteY33" fmla="*/ 127537 h 325657"/>
                <a:gd name="connsiteX34" fmla="*/ 46922 w 833323"/>
                <a:gd name="connsiteY34" fmla="*/ 112297 h 325657"/>
                <a:gd name="connsiteX35" fmla="*/ 31682 w 833323"/>
                <a:gd name="connsiteY35" fmla="*/ 66577 h 325657"/>
                <a:gd name="connsiteX36" fmla="*/ 24062 w 833323"/>
                <a:gd name="connsiteY36" fmla="*/ 43717 h 325657"/>
                <a:gd name="connsiteX37" fmla="*/ 16442 w 833323"/>
                <a:gd name="connsiteY37" fmla="*/ 20857 h 325657"/>
                <a:gd name="connsiteX0" fmla="*/ 16442 w 833771"/>
                <a:gd name="connsiteY0" fmla="*/ 15240 h 320040"/>
                <a:gd name="connsiteX1" fmla="*/ 69782 w 833771"/>
                <a:gd name="connsiteY1" fmla="*/ 7620 h 320040"/>
                <a:gd name="connsiteX2" fmla="*/ 793682 w 833771"/>
                <a:gd name="connsiteY2" fmla="*/ 0 h 320040"/>
                <a:gd name="connsiteX3" fmla="*/ 732722 w 833771"/>
                <a:gd name="connsiteY3" fmla="*/ 99060 h 320040"/>
                <a:gd name="connsiteX4" fmla="*/ 687002 w 833771"/>
                <a:gd name="connsiteY4" fmla="*/ 137160 h 320040"/>
                <a:gd name="connsiteX5" fmla="*/ 694622 w 833771"/>
                <a:gd name="connsiteY5" fmla="*/ 160020 h 320040"/>
                <a:gd name="connsiteX6" fmla="*/ 717482 w 833771"/>
                <a:gd name="connsiteY6" fmla="*/ 167640 h 320040"/>
                <a:gd name="connsiteX7" fmla="*/ 770822 w 833771"/>
                <a:gd name="connsiteY7" fmla="*/ 175260 h 320040"/>
                <a:gd name="connsiteX8" fmla="*/ 793682 w 833771"/>
                <a:gd name="connsiteY8" fmla="*/ 182880 h 320040"/>
                <a:gd name="connsiteX9" fmla="*/ 770822 w 833771"/>
                <a:gd name="connsiteY9" fmla="*/ 190500 h 320040"/>
                <a:gd name="connsiteX10" fmla="*/ 694622 w 833771"/>
                <a:gd name="connsiteY10" fmla="*/ 182880 h 320040"/>
                <a:gd name="connsiteX11" fmla="*/ 664142 w 833771"/>
                <a:gd name="connsiteY11" fmla="*/ 190500 h 320040"/>
                <a:gd name="connsiteX12" fmla="*/ 641282 w 833771"/>
                <a:gd name="connsiteY12" fmla="*/ 198120 h 320040"/>
                <a:gd name="connsiteX13" fmla="*/ 687002 w 833771"/>
                <a:gd name="connsiteY13" fmla="*/ 213360 h 320040"/>
                <a:gd name="connsiteX14" fmla="*/ 702242 w 833771"/>
                <a:gd name="connsiteY14" fmla="*/ 236220 h 320040"/>
                <a:gd name="connsiteX15" fmla="*/ 725102 w 833771"/>
                <a:gd name="connsiteY15" fmla="*/ 243840 h 320040"/>
                <a:gd name="connsiteX16" fmla="*/ 732722 w 833771"/>
                <a:gd name="connsiteY16" fmla="*/ 266700 h 320040"/>
                <a:gd name="connsiteX17" fmla="*/ 747962 w 833771"/>
                <a:gd name="connsiteY17" fmla="*/ 289560 h 320040"/>
                <a:gd name="connsiteX18" fmla="*/ 679382 w 833771"/>
                <a:gd name="connsiteY18" fmla="*/ 281940 h 320040"/>
                <a:gd name="connsiteX19" fmla="*/ 656522 w 833771"/>
                <a:gd name="connsiteY19" fmla="*/ 274320 h 320040"/>
                <a:gd name="connsiteX20" fmla="*/ 641282 w 833771"/>
                <a:gd name="connsiteY20" fmla="*/ 251460 h 320040"/>
                <a:gd name="connsiteX21" fmla="*/ 595562 w 833771"/>
                <a:gd name="connsiteY21" fmla="*/ 236220 h 320040"/>
                <a:gd name="connsiteX22" fmla="*/ 519362 w 833771"/>
                <a:gd name="connsiteY22" fmla="*/ 251460 h 320040"/>
                <a:gd name="connsiteX23" fmla="*/ 458402 w 833771"/>
                <a:gd name="connsiteY23" fmla="*/ 266700 h 320040"/>
                <a:gd name="connsiteX24" fmla="*/ 420302 w 833771"/>
                <a:gd name="connsiteY24" fmla="*/ 320040 h 320040"/>
                <a:gd name="connsiteX25" fmla="*/ 313622 w 833771"/>
                <a:gd name="connsiteY25" fmla="*/ 312420 h 320040"/>
                <a:gd name="connsiteX26" fmla="*/ 267902 w 833771"/>
                <a:gd name="connsiteY26" fmla="*/ 297180 h 320040"/>
                <a:gd name="connsiteX27" fmla="*/ 222182 w 833771"/>
                <a:gd name="connsiteY27" fmla="*/ 289560 h 320040"/>
                <a:gd name="connsiteX28" fmla="*/ 176462 w 833771"/>
                <a:gd name="connsiteY28" fmla="*/ 266700 h 320040"/>
                <a:gd name="connsiteX29" fmla="*/ 153602 w 833771"/>
                <a:gd name="connsiteY29" fmla="*/ 259080 h 320040"/>
                <a:gd name="connsiteX30" fmla="*/ 138362 w 833771"/>
                <a:gd name="connsiteY30" fmla="*/ 236220 h 320040"/>
                <a:gd name="connsiteX31" fmla="*/ 100262 w 833771"/>
                <a:gd name="connsiteY31" fmla="*/ 198120 h 320040"/>
                <a:gd name="connsiteX32" fmla="*/ 92642 w 833771"/>
                <a:gd name="connsiteY32" fmla="*/ 167640 h 320040"/>
                <a:gd name="connsiteX33" fmla="*/ 69782 w 833771"/>
                <a:gd name="connsiteY33" fmla="*/ 121920 h 320040"/>
                <a:gd name="connsiteX34" fmla="*/ 46922 w 833771"/>
                <a:gd name="connsiteY34" fmla="*/ 106680 h 320040"/>
                <a:gd name="connsiteX35" fmla="*/ 31682 w 833771"/>
                <a:gd name="connsiteY35" fmla="*/ 60960 h 320040"/>
                <a:gd name="connsiteX36" fmla="*/ 24062 w 833771"/>
                <a:gd name="connsiteY36" fmla="*/ 38100 h 320040"/>
                <a:gd name="connsiteX37" fmla="*/ 16442 w 833771"/>
                <a:gd name="connsiteY37" fmla="*/ 1524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33771" h="320040">
                  <a:moveTo>
                    <a:pt x="16442" y="15240"/>
                  </a:moveTo>
                  <a:cubicBezTo>
                    <a:pt x="34222" y="12700"/>
                    <a:pt x="-59758" y="10160"/>
                    <a:pt x="69782" y="7620"/>
                  </a:cubicBezTo>
                  <a:cubicBezTo>
                    <a:pt x="199322" y="5080"/>
                    <a:pt x="5012" y="0"/>
                    <a:pt x="793682" y="0"/>
                  </a:cubicBezTo>
                  <a:cubicBezTo>
                    <a:pt x="905218" y="0"/>
                    <a:pt x="750502" y="76200"/>
                    <a:pt x="732722" y="99060"/>
                  </a:cubicBezTo>
                  <a:cubicBezTo>
                    <a:pt x="714942" y="121920"/>
                    <a:pt x="703854" y="120308"/>
                    <a:pt x="687002" y="137160"/>
                  </a:cubicBezTo>
                  <a:cubicBezTo>
                    <a:pt x="689542" y="144780"/>
                    <a:pt x="688942" y="154340"/>
                    <a:pt x="694622" y="160020"/>
                  </a:cubicBezTo>
                  <a:cubicBezTo>
                    <a:pt x="700302" y="165700"/>
                    <a:pt x="709606" y="166065"/>
                    <a:pt x="717482" y="167640"/>
                  </a:cubicBezTo>
                  <a:cubicBezTo>
                    <a:pt x="735094" y="171162"/>
                    <a:pt x="753042" y="172720"/>
                    <a:pt x="770822" y="175260"/>
                  </a:cubicBezTo>
                  <a:cubicBezTo>
                    <a:pt x="778442" y="177800"/>
                    <a:pt x="793682" y="174848"/>
                    <a:pt x="793682" y="182880"/>
                  </a:cubicBezTo>
                  <a:cubicBezTo>
                    <a:pt x="793682" y="190912"/>
                    <a:pt x="778854" y="190500"/>
                    <a:pt x="770822" y="190500"/>
                  </a:cubicBezTo>
                  <a:cubicBezTo>
                    <a:pt x="745295" y="190500"/>
                    <a:pt x="720022" y="185420"/>
                    <a:pt x="694622" y="182880"/>
                  </a:cubicBezTo>
                  <a:cubicBezTo>
                    <a:pt x="684462" y="185420"/>
                    <a:pt x="674212" y="187623"/>
                    <a:pt x="664142" y="190500"/>
                  </a:cubicBezTo>
                  <a:cubicBezTo>
                    <a:pt x="656419" y="192707"/>
                    <a:pt x="635602" y="192440"/>
                    <a:pt x="641282" y="198120"/>
                  </a:cubicBezTo>
                  <a:cubicBezTo>
                    <a:pt x="652641" y="209479"/>
                    <a:pt x="687002" y="213360"/>
                    <a:pt x="687002" y="213360"/>
                  </a:cubicBezTo>
                  <a:cubicBezTo>
                    <a:pt x="692082" y="220980"/>
                    <a:pt x="695091" y="230499"/>
                    <a:pt x="702242" y="236220"/>
                  </a:cubicBezTo>
                  <a:cubicBezTo>
                    <a:pt x="708514" y="241238"/>
                    <a:pt x="719422" y="238160"/>
                    <a:pt x="725102" y="243840"/>
                  </a:cubicBezTo>
                  <a:cubicBezTo>
                    <a:pt x="730782" y="249520"/>
                    <a:pt x="729130" y="259516"/>
                    <a:pt x="732722" y="266700"/>
                  </a:cubicBezTo>
                  <a:cubicBezTo>
                    <a:pt x="736818" y="274891"/>
                    <a:pt x="742882" y="281940"/>
                    <a:pt x="747962" y="289560"/>
                  </a:cubicBezTo>
                  <a:cubicBezTo>
                    <a:pt x="709862" y="302260"/>
                    <a:pt x="732722" y="299720"/>
                    <a:pt x="679382" y="281940"/>
                  </a:cubicBezTo>
                  <a:lnTo>
                    <a:pt x="656522" y="274320"/>
                  </a:lnTo>
                  <a:cubicBezTo>
                    <a:pt x="651442" y="266700"/>
                    <a:pt x="649048" y="256314"/>
                    <a:pt x="641282" y="251460"/>
                  </a:cubicBezTo>
                  <a:cubicBezTo>
                    <a:pt x="627659" y="242946"/>
                    <a:pt x="595562" y="236220"/>
                    <a:pt x="595562" y="236220"/>
                  </a:cubicBezTo>
                  <a:cubicBezTo>
                    <a:pt x="543916" y="253435"/>
                    <a:pt x="606921" y="233948"/>
                    <a:pt x="519362" y="251460"/>
                  </a:cubicBezTo>
                  <a:cubicBezTo>
                    <a:pt x="498823" y="255568"/>
                    <a:pt x="458402" y="266700"/>
                    <a:pt x="458402" y="266700"/>
                  </a:cubicBezTo>
                  <a:cubicBezTo>
                    <a:pt x="440622" y="320040"/>
                    <a:pt x="458402" y="307340"/>
                    <a:pt x="420302" y="320040"/>
                  </a:cubicBezTo>
                  <a:cubicBezTo>
                    <a:pt x="384742" y="317500"/>
                    <a:pt x="348878" y="317708"/>
                    <a:pt x="313622" y="312420"/>
                  </a:cubicBezTo>
                  <a:cubicBezTo>
                    <a:pt x="297735" y="310037"/>
                    <a:pt x="283748" y="299821"/>
                    <a:pt x="267902" y="297180"/>
                  </a:cubicBezTo>
                  <a:cubicBezTo>
                    <a:pt x="252662" y="294640"/>
                    <a:pt x="237264" y="292912"/>
                    <a:pt x="222182" y="289560"/>
                  </a:cubicBezTo>
                  <a:cubicBezTo>
                    <a:pt x="187706" y="281899"/>
                    <a:pt x="209343" y="283140"/>
                    <a:pt x="176462" y="266700"/>
                  </a:cubicBezTo>
                  <a:cubicBezTo>
                    <a:pt x="169278" y="263108"/>
                    <a:pt x="161222" y="261620"/>
                    <a:pt x="153602" y="259080"/>
                  </a:cubicBezTo>
                  <a:cubicBezTo>
                    <a:pt x="148522" y="251460"/>
                    <a:pt x="144838" y="242696"/>
                    <a:pt x="138362" y="236220"/>
                  </a:cubicBezTo>
                  <a:cubicBezTo>
                    <a:pt x="87562" y="185420"/>
                    <a:pt x="140902" y="259080"/>
                    <a:pt x="100262" y="198120"/>
                  </a:cubicBezTo>
                  <a:cubicBezTo>
                    <a:pt x="97722" y="187960"/>
                    <a:pt x="95519" y="177710"/>
                    <a:pt x="92642" y="167640"/>
                  </a:cubicBezTo>
                  <a:cubicBezTo>
                    <a:pt x="87684" y="150287"/>
                    <a:pt x="83140" y="135278"/>
                    <a:pt x="69782" y="121920"/>
                  </a:cubicBezTo>
                  <a:cubicBezTo>
                    <a:pt x="63306" y="115444"/>
                    <a:pt x="54542" y="111760"/>
                    <a:pt x="46922" y="106680"/>
                  </a:cubicBezTo>
                  <a:lnTo>
                    <a:pt x="31682" y="60960"/>
                  </a:lnTo>
                  <a:cubicBezTo>
                    <a:pt x="29142" y="53340"/>
                    <a:pt x="27654" y="45284"/>
                    <a:pt x="24062" y="38100"/>
                  </a:cubicBezTo>
                  <a:lnTo>
                    <a:pt x="16442" y="1524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p:cNvSpPr/>
            <p:nvPr/>
          </p:nvSpPr>
          <p:spPr>
            <a:xfrm>
              <a:off x="5021580" y="1219200"/>
              <a:ext cx="216498" cy="106680"/>
            </a:xfrm>
            <a:custGeom>
              <a:avLst/>
              <a:gdLst>
                <a:gd name="connsiteX0" fmla="*/ 213360 w 216498"/>
                <a:gd name="connsiteY0" fmla="*/ 7620 h 106680"/>
                <a:gd name="connsiteX1" fmla="*/ 190500 w 216498"/>
                <a:gd name="connsiteY1" fmla="*/ 45720 h 106680"/>
                <a:gd name="connsiteX2" fmla="*/ 106680 w 216498"/>
                <a:gd name="connsiteY2" fmla="*/ 68580 h 106680"/>
                <a:gd name="connsiteX3" fmla="*/ 114300 w 216498"/>
                <a:gd name="connsiteY3" fmla="*/ 91440 h 106680"/>
                <a:gd name="connsiteX4" fmla="*/ 91440 w 216498"/>
                <a:gd name="connsiteY4" fmla="*/ 99060 h 106680"/>
                <a:gd name="connsiteX5" fmla="*/ 38100 w 216498"/>
                <a:gd name="connsiteY5" fmla="*/ 106680 h 106680"/>
                <a:gd name="connsiteX6" fmla="*/ 15240 w 216498"/>
                <a:gd name="connsiteY6" fmla="*/ 99060 h 106680"/>
                <a:gd name="connsiteX7" fmla="*/ 7620 w 216498"/>
                <a:gd name="connsiteY7" fmla="*/ 68580 h 106680"/>
                <a:gd name="connsiteX8" fmla="*/ 0 w 216498"/>
                <a:gd name="connsiteY8" fmla="*/ 30480 h 106680"/>
                <a:gd name="connsiteX9" fmla="*/ 7620 w 216498"/>
                <a:gd name="connsiteY9" fmla="*/ 7620 h 106680"/>
                <a:gd name="connsiteX10" fmla="*/ 30480 w 216498"/>
                <a:gd name="connsiteY10" fmla="*/ 0 h 106680"/>
                <a:gd name="connsiteX11" fmla="*/ 121920 w 216498"/>
                <a:gd name="connsiteY11" fmla="*/ 7620 h 106680"/>
                <a:gd name="connsiteX12" fmla="*/ 213360 w 216498"/>
                <a:gd name="connsiteY12" fmla="*/ 762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498" h="106680">
                  <a:moveTo>
                    <a:pt x="213360" y="7620"/>
                  </a:moveTo>
                  <a:cubicBezTo>
                    <a:pt x="224790" y="13970"/>
                    <a:pt x="202191" y="36627"/>
                    <a:pt x="190500" y="45720"/>
                  </a:cubicBezTo>
                  <a:cubicBezTo>
                    <a:pt x="177114" y="56131"/>
                    <a:pt x="124558" y="65004"/>
                    <a:pt x="106680" y="68580"/>
                  </a:cubicBezTo>
                  <a:cubicBezTo>
                    <a:pt x="109220" y="76200"/>
                    <a:pt x="117892" y="84256"/>
                    <a:pt x="114300" y="91440"/>
                  </a:cubicBezTo>
                  <a:cubicBezTo>
                    <a:pt x="110708" y="98624"/>
                    <a:pt x="99316" y="97485"/>
                    <a:pt x="91440" y="99060"/>
                  </a:cubicBezTo>
                  <a:cubicBezTo>
                    <a:pt x="73828" y="102582"/>
                    <a:pt x="55880" y="104140"/>
                    <a:pt x="38100" y="106680"/>
                  </a:cubicBezTo>
                  <a:cubicBezTo>
                    <a:pt x="30480" y="104140"/>
                    <a:pt x="20258" y="105332"/>
                    <a:pt x="15240" y="99060"/>
                  </a:cubicBezTo>
                  <a:cubicBezTo>
                    <a:pt x="8698" y="90882"/>
                    <a:pt x="9892" y="78803"/>
                    <a:pt x="7620" y="68580"/>
                  </a:cubicBezTo>
                  <a:cubicBezTo>
                    <a:pt x="4810" y="55937"/>
                    <a:pt x="2540" y="43180"/>
                    <a:pt x="0" y="30480"/>
                  </a:cubicBezTo>
                  <a:cubicBezTo>
                    <a:pt x="2540" y="22860"/>
                    <a:pt x="1940" y="13300"/>
                    <a:pt x="7620" y="7620"/>
                  </a:cubicBezTo>
                  <a:cubicBezTo>
                    <a:pt x="13300" y="1940"/>
                    <a:pt x="22448" y="0"/>
                    <a:pt x="30480" y="0"/>
                  </a:cubicBezTo>
                  <a:cubicBezTo>
                    <a:pt x="61066" y="0"/>
                    <a:pt x="91440" y="5080"/>
                    <a:pt x="121920" y="7620"/>
                  </a:cubicBezTo>
                  <a:cubicBezTo>
                    <a:pt x="164057" y="21666"/>
                    <a:pt x="201930" y="1270"/>
                    <a:pt x="213360"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4693920" y="1233763"/>
              <a:ext cx="382248" cy="381677"/>
            </a:xfrm>
            <a:custGeom>
              <a:avLst/>
              <a:gdLst>
                <a:gd name="connsiteX0" fmla="*/ 121920 w 382248"/>
                <a:gd name="connsiteY0" fmla="*/ 677 h 381677"/>
                <a:gd name="connsiteX1" fmla="*/ 243840 w 382248"/>
                <a:gd name="connsiteY1" fmla="*/ 8297 h 381677"/>
                <a:gd name="connsiteX2" fmla="*/ 251460 w 382248"/>
                <a:gd name="connsiteY2" fmla="*/ 31157 h 381677"/>
                <a:gd name="connsiteX3" fmla="*/ 297180 w 382248"/>
                <a:gd name="connsiteY3" fmla="*/ 54017 h 381677"/>
                <a:gd name="connsiteX4" fmla="*/ 304800 w 382248"/>
                <a:gd name="connsiteY4" fmla="*/ 122597 h 381677"/>
                <a:gd name="connsiteX5" fmla="*/ 335280 w 382248"/>
                <a:gd name="connsiteY5" fmla="*/ 168317 h 381677"/>
                <a:gd name="connsiteX6" fmla="*/ 373380 w 382248"/>
                <a:gd name="connsiteY6" fmla="*/ 229277 h 381677"/>
                <a:gd name="connsiteX7" fmla="*/ 381000 w 382248"/>
                <a:gd name="connsiteY7" fmla="*/ 252137 h 381677"/>
                <a:gd name="connsiteX8" fmla="*/ 312420 w 382248"/>
                <a:gd name="connsiteY8" fmla="*/ 290237 h 381677"/>
                <a:gd name="connsiteX9" fmla="*/ 289560 w 382248"/>
                <a:gd name="connsiteY9" fmla="*/ 335957 h 381677"/>
                <a:gd name="connsiteX10" fmla="*/ 281940 w 382248"/>
                <a:gd name="connsiteY10" fmla="*/ 358817 h 381677"/>
                <a:gd name="connsiteX11" fmla="*/ 236220 w 382248"/>
                <a:gd name="connsiteY11" fmla="*/ 381677 h 381677"/>
                <a:gd name="connsiteX12" fmla="*/ 213360 w 382248"/>
                <a:gd name="connsiteY12" fmla="*/ 366437 h 381677"/>
                <a:gd name="connsiteX13" fmla="*/ 182880 w 382248"/>
                <a:gd name="connsiteY13" fmla="*/ 320717 h 381677"/>
                <a:gd name="connsiteX14" fmla="*/ 137160 w 382248"/>
                <a:gd name="connsiteY14" fmla="*/ 305477 h 381677"/>
                <a:gd name="connsiteX15" fmla="*/ 114300 w 382248"/>
                <a:gd name="connsiteY15" fmla="*/ 297857 h 381677"/>
                <a:gd name="connsiteX16" fmla="*/ 91440 w 382248"/>
                <a:gd name="connsiteY16" fmla="*/ 252137 h 381677"/>
                <a:gd name="connsiteX17" fmla="*/ 68580 w 382248"/>
                <a:gd name="connsiteY17" fmla="*/ 244517 h 381677"/>
                <a:gd name="connsiteX18" fmla="*/ 45720 w 382248"/>
                <a:gd name="connsiteY18" fmla="*/ 229277 h 381677"/>
                <a:gd name="connsiteX19" fmla="*/ 30480 w 382248"/>
                <a:gd name="connsiteY19" fmla="*/ 206417 h 381677"/>
                <a:gd name="connsiteX20" fmla="*/ 7620 w 382248"/>
                <a:gd name="connsiteY20" fmla="*/ 191177 h 381677"/>
                <a:gd name="connsiteX21" fmla="*/ 0 w 382248"/>
                <a:gd name="connsiteY21" fmla="*/ 168317 h 381677"/>
                <a:gd name="connsiteX22" fmla="*/ 22860 w 382248"/>
                <a:gd name="connsiteY22" fmla="*/ 153077 h 381677"/>
                <a:gd name="connsiteX23" fmla="*/ 121920 w 382248"/>
                <a:gd name="connsiteY23" fmla="*/ 168317 h 381677"/>
                <a:gd name="connsiteX24" fmla="*/ 99060 w 382248"/>
                <a:gd name="connsiteY24" fmla="*/ 145457 h 381677"/>
                <a:gd name="connsiteX25" fmla="*/ 83820 w 382248"/>
                <a:gd name="connsiteY25" fmla="*/ 107357 h 381677"/>
                <a:gd name="connsiteX26" fmla="*/ 76200 w 382248"/>
                <a:gd name="connsiteY26" fmla="*/ 84497 h 381677"/>
                <a:gd name="connsiteX27" fmla="*/ 53340 w 382248"/>
                <a:gd name="connsiteY27" fmla="*/ 76877 h 381677"/>
                <a:gd name="connsiteX28" fmla="*/ 83820 w 382248"/>
                <a:gd name="connsiteY28" fmla="*/ 15917 h 381677"/>
                <a:gd name="connsiteX29" fmla="*/ 121920 w 382248"/>
                <a:gd name="connsiteY29" fmla="*/ 677 h 38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2248" h="381677">
                  <a:moveTo>
                    <a:pt x="121920" y="677"/>
                  </a:moveTo>
                  <a:cubicBezTo>
                    <a:pt x="148590" y="-593"/>
                    <a:pt x="204203" y="-1029"/>
                    <a:pt x="243840" y="8297"/>
                  </a:cubicBezTo>
                  <a:cubicBezTo>
                    <a:pt x="251659" y="10137"/>
                    <a:pt x="246442" y="24885"/>
                    <a:pt x="251460" y="31157"/>
                  </a:cubicBezTo>
                  <a:cubicBezTo>
                    <a:pt x="262203" y="44586"/>
                    <a:pt x="282121" y="48997"/>
                    <a:pt x="297180" y="54017"/>
                  </a:cubicBezTo>
                  <a:cubicBezTo>
                    <a:pt x="299720" y="76877"/>
                    <a:pt x="297527" y="100777"/>
                    <a:pt x="304800" y="122597"/>
                  </a:cubicBezTo>
                  <a:cubicBezTo>
                    <a:pt x="310592" y="139973"/>
                    <a:pt x="329488" y="150941"/>
                    <a:pt x="335280" y="168317"/>
                  </a:cubicBezTo>
                  <a:cubicBezTo>
                    <a:pt x="353416" y="222725"/>
                    <a:pt x="337154" y="205126"/>
                    <a:pt x="373380" y="229277"/>
                  </a:cubicBezTo>
                  <a:cubicBezTo>
                    <a:pt x="375920" y="236897"/>
                    <a:pt x="385669" y="245601"/>
                    <a:pt x="381000" y="252137"/>
                  </a:cubicBezTo>
                  <a:cubicBezTo>
                    <a:pt x="364624" y="275063"/>
                    <a:pt x="336857" y="282091"/>
                    <a:pt x="312420" y="290237"/>
                  </a:cubicBezTo>
                  <a:cubicBezTo>
                    <a:pt x="326557" y="332648"/>
                    <a:pt x="322512" y="296415"/>
                    <a:pt x="289560" y="335957"/>
                  </a:cubicBezTo>
                  <a:cubicBezTo>
                    <a:pt x="284418" y="342127"/>
                    <a:pt x="286958" y="352545"/>
                    <a:pt x="281940" y="358817"/>
                  </a:cubicBezTo>
                  <a:cubicBezTo>
                    <a:pt x="271197" y="372246"/>
                    <a:pt x="251279" y="376657"/>
                    <a:pt x="236220" y="381677"/>
                  </a:cubicBezTo>
                  <a:cubicBezTo>
                    <a:pt x="228600" y="376597"/>
                    <a:pt x="219081" y="373588"/>
                    <a:pt x="213360" y="366437"/>
                  </a:cubicBezTo>
                  <a:cubicBezTo>
                    <a:pt x="188156" y="334933"/>
                    <a:pt x="230438" y="347138"/>
                    <a:pt x="182880" y="320717"/>
                  </a:cubicBezTo>
                  <a:cubicBezTo>
                    <a:pt x="168837" y="312915"/>
                    <a:pt x="152400" y="310557"/>
                    <a:pt x="137160" y="305477"/>
                  </a:cubicBezTo>
                  <a:lnTo>
                    <a:pt x="114300" y="297857"/>
                  </a:lnTo>
                  <a:cubicBezTo>
                    <a:pt x="109280" y="282798"/>
                    <a:pt x="104869" y="262880"/>
                    <a:pt x="91440" y="252137"/>
                  </a:cubicBezTo>
                  <a:cubicBezTo>
                    <a:pt x="85168" y="247119"/>
                    <a:pt x="75764" y="248109"/>
                    <a:pt x="68580" y="244517"/>
                  </a:cubicBezTo>
                  <a:cubicBezTo>
                    <a:pt x="60389" y="240421"/>
                    <a:pt x="53340" y="234357"/>
                    <a:pt x="45720" y="229277"/>
                  </a:cubicBezTo>
                  <a:cubicBezTo>
                    <a:pt x="40640" y="221657"/>
                    <a:pt x="36956" y="212893"/>
                    <a:pt x="30480" y="206417"/>
                  </a:cubicBezTo>
                  <a:cubicBezTo>
                    <a:pt x="24004" y="199941"/>
                    <a:pt x="13341" y="198328"/>
                    <a:pt x="7620" y="191177"/>
                  </a:cubicBezTo>
                  <a:cubicBezTo>
                    <a:pt x="2602" y="184905"/>
                    <a:pt x="2540" y="175937"/>
                    <a:pt x="0" y="168317"/>
                  </a:cubicBezTo>
                  <a:cubicBezTo>
                    <a:pt x="7620" y="163237"/>
                    <a:pt x="13734" y="153838"/>
                    <a:pt x="22860" y="153077"/>
                  </a:cubicBezTo>
                  <a:cubicBezTo>
                    <a:pt x="55772" y="150334"/>
                    <a:pt x="90106" y="160363"/>
                    <a:pt x="121920" y="168317"/>
                  </a:cubicBezTo>
                  <a:cubicBezTo>
                    <a:pt x="114300" y="160697"/>
                    <a:pt x="102468" y="155680"/>
                    <a:pt x="99060" y="145457"/>
                  </a:cubicBezTo>
                  <a:cubicBezTo>
                    <a:pt x="82535" y="95881"/>
                    <a:pt x="144195" y="147607"/>
                    <a:pt x="83820" y="107357"/>
                  </a:cubicBezTo>
                  <a:cubicBezTo>
                    <a:pt x="81280" y="99737"/>
                    <a:pt x="81880" y="90177"/>
                    <a:pt x="76200" y="84497"/>
                  </a:cubicBezTo>
                  <a:cubicBezTo>
                    <a:pt x="70520" y="78817"/>
                    <a:pt x="55547" y="84600"/>
                    <a:pt x="53340" y="76877"/>
                  </a:cubicBezTo>
                  <a:cubicBezTo>
                    <a:pt x="42301" y="38239"/>
                    <a:pt x="60057" y="30175"/>
                    <a:pt x="83820" y="15917"/>
                  </a:cubicBezTo>
                  <a:cubicBezTo>
                    <a:pt x="88690" y="12995"/>
                    <a:pt x="95250" y="1947"/>
                    <a:pt x="121920" y="677"/>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4144481" y="1219200"/>
              <a:ext cx="222388" cy="83820"/>
            </a:xfrm>
            <a:custGeom>
              <a:avLst/>
              <a:gdLst>
                <a:gd name="connsiteX0" fmla="*/ 799 w 222388"/>
                <a:gd name="connsiteY0" fmla="*/ 7620 h 83820"/>
                <a:gd name="connsiteX1" fmla="*/ 38899 w 222388"/>
                <a:gd name="connsiteY1" fmla="*/ 15240 h 83820"/>
                <a:gd name="connsiteX2" fmla="*/ 61759 w 222388"/>
                <a:gd name="connsiteY2" fmla="*/ 83820 h 83820"/>
                <a:gd name="connsiteX3" fmla="*/ 153199 w 222388"/>
                <a:gd name="connsiteY3" fmla="*/ 76200 h 83820"/>
                <a:gd name="connsiteX4" fmla="*/ 176059 w 222388"/>
                <a:gd name="connsiteY4" fmla="*/ 68580 h 83820"/>
                <a:gd name="connsiteX5" fmla="*/ 206539 w 222388"/>
                <a:gd name="connsiteY5" fmla="*/ 38100 h 83820"/>
                <a:gd name="connsiteX6" fmla="*/ 198919 w 222388"/>
                <a:gd name="connsiteY6" fmla="*/ 0 h 83820"/>
                <a:gd name="connsiteX7" fmla="*/ 76999 w 222388"/>
                <a:gd name="connsiteY7" fmla="*/ 7620 h 83820"/>
                <a:gd name="connsiteX8" fmla="*/ 799 w 222388"/>
                <a:gd name="connsiteY8" fmla="*/ 762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388" h="83820">
                  <a:moveTo>
                    <a:pt x="799" y="7620"/>
                  </a:moveTo>
                  <a:cubicBezTo>
                    <a:pt x="-5551" y="8890"/>
                    <a:pt x="27654" y="8814"/>
                    <a:pt x="38899" y="15240"/>
                  </a:cubicBezTo>
                  <a:cubicBezTo>
                    <a:pt x="58636" y="26519"/>
                    <a:pt x="59504" y="70293"/>
                    <a:pt x="61759" y="83820"/>
                  </a:cubicBezTo>
                  <a:cubicBezTo>
                    <a:pt x="92239" y="81280"/>
                    <a:pt x="122882" y="80242"/>
                    <a:pt x="153199" y="76200"/>
                  </a:cubicBezTo>
                  <a:cubicBezTo>
                    <a:pt x="161161" y="75138"/>
                    <a:pt x="170379" y="74260"/>
                    <a:pt x="176059" y="68580"/>
                  </a:cubicBezTo>
                  <a:cubicBezTo>
                    <a:pt x="216699" y="27940"/>
                    <a:pt x="145579" y="58420"/>
                    <a:pt x="206539" y="38100"/>
                  </a:cubicBezTo>
                  <a:cubicBezTo>
                    <a:pt x="214805" y="25701"/>
                    <a:pt x="241453" y="2239"/>
                    <a:pt x="198919" y="0"/>
                  </a:cubicBezTo>
                  <a:lnTo>
                    <a:pt x="76999" y="7620"/>
                  </a:lnTo>
                  <a:cubicBezTo>
                    <a:pt x="61775" y="8312"/>
                    <a:pt x="7149" y="6350"/>
                    <a:pt x="799"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p:cNvSpPr/>
            <p:nvPr/>
          </p:nvSpPr>
          <p:spPr>
            <a:xfrm>
              <a:off x="3633881" y="1333140"/>
              <a:ext cx="505190" cy="556620"/>
            </a:xfrm>
            <a:custGeom>
              <a:avLst/>
              <a:gdLst>
                <a:gd name="connsiteX0" fmla="*/ 153259 w 505190"/>
                <a:gd name="connsiteY0" fmla="*/ 53700 h 556620"/>
                <a:gd name="connsiteX1" fmla="*/ 130399 w 505190"/>
                <a:gd name="connsiteY1" fmla="*/ 114660 h 556620"/>
                <a:gd name="connsiteX2" fmla="*/ 115159 w 505190"/>
                <a:gd name="connsiteY2" fmla="*/ 160380 h 556620"/>
                <a:gd name="connsiteX3" fmla="*/ 77059 w 505190"/>
                <a:gd name="connsiteY3" fmla="*/ 206100 h 556620"/>
                <a:gd name="connsiteX4" fmla="*/ 84679 w 505190"/>
                <a:gd name="connsiteY4" fmla="*/ 228960 h 556620"/>
                <a:gd name="connsiteX5" fmla="*/ 54199 w 505190"/>
                <a:gd name="connsiteY5" fmla="*/ 267060 h 556620"/>
                <a:gd name="connsiteX6" fmla="*/ 38959 w 505190"/>
                <a:gd name="connsiteY6" fmla="*/ 289920 h 556620"/>
                <a:gd name="connsiteX7" fmla="*/ 31339 w 505190"/>
                <a:gd name="connsiteY7" fmla="*/ 320400 h 556620"/>
                <a:gd name="connsiteX8" fmla="*/ 8479 w 505190"/>
                <a:gd name="connsiteY8" fmla="*/ 335640 h 556620"/>
                <a:gd name="connsiteX9" fmla="*/ 859 w 505190"/>
                <a:gd name="connsiteY9" fmla="*/ 358500 h 556620"/>
                <a:gd name="connsiteX10" fmla="*/ 23719 w 505190"/>
                <a:gd name="connsiteY10" fmla="*/ 366120 h 556620"/>
                <a:gd name="connsiteX11" fmla="*/ 38959 w 505190"/>
                <a:gd name="connsiteY11" fmla="*/ 388980 h 556620"/>
                <a:gd name="connsiteX12" fmla="*/ 77059 w 505190"/>
                <a:gd name="connsiteY12" fmla="*/ 434700 h 556620"/>
                <a:gd name="connsiteX13" fmla="*/ 84679 w 505190"/>
                <a:gd name="connsiteY13" fmla="*/ 510900 h 556620"/>
                <a:gd name="connsiteX14" fmla="*/ 99919 w 505190"/>
                <a:gd name="connsiteY14" fmla="*/ 556620 h 556620"/>
                <a:gd name="connsiteX15" fmla="*/ 138019 w 505190"/>
                <a:gd name="connsiteY15" fmla="*/ 510900 h 556620"/>
                <a:gd name="connsiteX16" fmla="*/ 160879 w 505190"/>
                <a:gd name="connsiteY16" fmla="*/ 503280 h 556620"/>
                <a:gd name="connsiteX17" fmla="*/ 168499 w 505190"/>
                <a:gd name="connsiteY17" fmla="*/ 480420 h 556620"/>
                <a:gd name="connsiteX18" fmla="*/ 221839 w 505190"/>
                <a:gd name="connsiteY18" fmla="*/ 449940 h 556620"/>
                <a:gd name="connsiteX19" fmla="*/ 252319 w 505190"/>
                <a:gd name="connsiteY19" fmla="*/ 411840 h 556620"/>
                <a:gd name="connsiteX20" fmla="*/ 259939 w 505190"/>
                <a:gd name="connsiteY20" fmla="*/ 388980 h 556620"/>
                <a:gd name="connsiteX21" fmla="*/ 267559 w 505190"/>
                <a:gd name="connsiteY21" fmla="*/ 335640 h 556620"/>
                <a:gd name="connsiteX22" fmla="*/ 275179 w 505190"/>
                <a:gd name="connsiteY22" fmla="*/ 312780 h 556620"/>
                <a:gd name="connsiteX23" fmla="*/ 298039 w 505190"/>
                <a:gd name="connsiteY23" fmla="*/ 297540 h 556620"/>
                <a:gd name="connsiteX24" fmla="*/ 305659 w 505190"/>
                <a:gd name="connsiteY24" fmla="*/ 267060 h 556620"/>
                <a:gd name="connsiteX25" fmla="*/ 328519 w 505190"/>
                <a:gd name="connsiteY25" fmla="*/ 251820 h 556620"/>
                <a:gd name="connsiteX26" fmla="*/ 374239 w 505190"/>
                <a:gd name="connsiteY26" fmla="*/ 236580 h 556620"/>
                <a:gd name="connsiteX27" fmla="*/ 427579 w 505190"/>
                <a:gd name="connsiteY27" fmla="*/ 213720 h 556620"/>
                <a:gd name="connsiteX28" fmla="*/ 435199 w 505190"/>
                <a:gd name="connsiteY28" fmla="*/ 183240 h 556620"/>
                <a:gd name="connsiteX29" fmla="*/ 473299 w 505190"/>
                <a:gd name="connsiteY29" fmla="*/ 175620 h 556620"/>
                <a:gd name="connsiteX30" fmla="*/ 496159 w 505190"/>
                <a:gd name="connsiteY30" fmla="*/ 168000 h 556620"/>
                <a:gd name="connsiteX31" fmla="*/ 496159 w 505190"/>
                <a:gd name="connsiteY31" fmla="*/ 122280 h 556620"/>
                <a:gd name="connsiteX32" fmla="*/ 503779 w 505190"/>
                <a:gd name="connsiteY32" fmla="*/ 99420 h 556620"/>
                <a:gd name="connsiteX33" fmla="*/ 496159 w 505190"/>
                <a:gd name="connsiteY33" fmla="*/ 68940 h 556620"/>
                <a:gd name="connsiteX34" fmla="*/ 427579 w 505190"/>
                <a:gd name="connsiteY34" fmla="*/ 38460 h 556620"/>
                <a:gd name="connsiteX35" fmla="*/ 404719 w 505190"/>
                <a:gd name="connsiteY35" fmla="*/ 30840 h 556620"/>
                <a:gd name="connsiteX36" fmla="*/ 389479 w 505190"/>
                <a:gd name="connsiteY36" fmla="*/ 7980 h 556620"/>
                <a:gd name="connsiteX37" fmla="*/ 328519 w 505190"/>
                <a:gd name="connsiteY37" fmla="*/ 7980 h 556620"/>
                <a:gd name="connsiteX38" fmla="*/ 313279 w 505190"/>
                <a:gd name="connsiteY38" fmla="*/ 46080 h 556620"/>
                <a:gd name="connsiteX39" fmla="*/ 267559 w 505190"/>
                <a:gd name="connsiteY39" fmla="*/ 38460 h 556620"/>
                <a:gd name="connsiteX40" fmla="*/ 221839 w 505190"/>
                <a:gd name="connsiteY40" fmla="*/ 7980 h 556620"/>
                <a:gd name="connsiteX41" fmla="*/ 153259 w 505190"/>
                <a:gd name="connsiteY41" fmla="*/ 53700 h 5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5190" h="556620">
                  <a:moveTo>
                    <a:pt x="153259" y="53700"/>
                  </a:moveTo>
                  <a:cubicBezTo>
                    <a:pt x="138019" y="71480"/>
                    <a:pt x="158939" y="50445"/>
                    <a:pt x="130399" y="114660"/>
                  </a:cubicBezTo>
                  <a:cubicBezTo>
                    <a:pt x="123875" y="129340"/>
                    <a:pt x="126518" y="149021"/>
                    <a:pt x="115159" y="160380"/>
                  </a:cubicBezTo>
                  <a:cubicBezTo>
                    <a:pt x="85823" y="189716"/>
                    <a:pt x="98277" y="174274"/>
                    <a:pt x="77059" y="206100"/>
                  </a:cubicBezTo>
                  <a:cubicBezTo>
                    <a:pt x="79599" y="213720"/>
                    <a:pt x="84679" y="220928"/>
                    <a:pt x="84679" y="228960"/>
                  </a:cubicBezTo>
                  <a:cubicBezTo>
                    <a:pt x="84679" y="253497"/>
                    <a:pt x="71752" y="255358"/>
                    <a:pt x="54199" y="267060"/>
                  </a:cubicBezTo>
                  <a:cubicBezTo>
                    <a:pt x="49119" y="274680"/>
                    <a:pt x="42567" y="281502"/>
                    <a:pt x="38959" y="289920"/>
                  </a:cubicBezTo>
                  <a:cubicBezTo>
                    <a:pt x="34834" y="299546"/>
                    <a:pt x="37148" y="311686"/>
                    <a:pt x="31339" y="320400"/>
                  </a:cubicBezTo>
                  <a:cubicBezTo>
                    <a:pt x="26259" y="328020"/>
                    <a:pt x="16099" y="330560"/>
                    <a:pt x="8479" y="335640"/>
                  </a:cubicBezTo>
                  <a:cubicBezTo>
                    <a:pt x="5939" y="343260"/>
                    <a:pt x="-2733" y="351316"/>
                    <a:pt x="859" y="358500"/>
                  </a:cubicBezTo>
                  <a:cubicBezTo>
                    <a:pt x="4451" y="365684"/>
                    <a:pt x="17447" y="361102"/>
                    <a:pt x="23719" y="366120"/>
                  </a:cubicBezTo>
                  <a:cubicBezTo>
                    <a:pt x="30870" y="371841"/>
                    <a:pt x="33096" y="381945"/>
                    <a:pt x="38959" y="388980"/>
                  </a:cubicBezTo>
                  <a:cubicBezTo>
                    <a:pt x="87852" y="447652"/>
                    <a:pt x="39221" y="377943"/>
                    <a:pt x="77059" y="434700"/>
                  </a:cubicBezTo>
                  <a:cubicBezTo>
                    <a:pt x="79599" y="460100"/>
                    <a:pt x="79975" y="485811"/>
                    <a:pt x="84679" y="510900"/>
                  </a:cubicBezTo>
                  <a:cubicBezTo>
                    <a:pt x="87639" y="526689"/>
                    <a:pt x="99919" y="556620"/>
                    <a:pt x="99919" y="556620"/>
                  </a:cubicBezTo>
                  <a:cubicBezTo>
                    <a:pt x="111164" y="539752"/>
                    <a:pt x="120418" y="522634"/>
                    <a:pt x="138019" y="510900"/>
                  </a:cubicBezTo>
                  <a:cubicBezTo>
                    <a:pt x="144702" y="506445"/>
                    <a:pt x="153259" y="505820"/>
                    <a:pt x="160879" y="503280"/>
                  </a:cubicBezTo>
                  <a:cubicBezTo>
                    <a:pt x="163419" y="495660"/>
                    <a:pt x="161159" y="483682"/>
                    <a:pt x="168499" y="480420"/>
                  </a:cubicBezTo>
                  <a:cubicBezTo>
                    <a:pt x="231036" y="452626"/>
                    <a:pt x="238442" y="499750"/>
                    <a:pt x="221839" y="449940"/>
                  </a:cubicBezTo>
                  <a:cubicBezTo>
                    <a:pt x="240992" y="392481"/>
                    <a:pt x="212928" y="461079"/>
                    <a:pt x="252319" y="411840"/>
                  </a:cubicBezTo>
                  <a:cubicBezTo>
                    <a:pt x="257337" y="405568"/>
                    <a:pt x="257399" y="396600"/>
                    <a:pt x="259939" y="388980"/>
                  </a:cubicBezTo>
                  <a:cubicBezTo>
                    <a:pt x="262479" y="371200"/>
                    <a:pt x="264037" y="353252"/>
                    <a:pt x="267559" y="335640"/>
                  </a:cubicBezTo>
                  <a:cubicBezTo>
                    <a:pt x="269134" y="327764"/>
                    <a:pt x="270161" y="319052"/>
                    <a:pt x="275179" y="312780"/>
                  </a:cubicBezTo>
                  <a:cubicBezTo>
                    <a:pt x="280900" y="305629"/>
                    <a:pt x="290419" y="302620"/>
                    <a:pt x="298039" y="297540"/>
                  </a:cubicBezTo>
                  <a:cubicBezTo>
                    <a:pt x="300579" y="287380"/>
                    <a:pt x="299850" y="275774"/>
                    <a:pt x="305659" y="267060"/>
                  </a:cubicBezTo>
                  <a:cubicBezTo>
                    <a:pt x="310739" y="259440"/>
                    <a:pt x="320150" y="255539"/>
                    <a:pt x="328519" y="251820"/>
                  </a:cubicBezTo>
                  <a:cubicBezTo>
                    <a:pt x="343199" y="245296"/>
                    <a:pt x="360873" y="245491"/>
                    <a:pt x="374239" y="236580"/>
                  </a:cubicBezTo>
                  <a:cubicBezTo>
                    <a:pt x="405813" y="215531"/>
                    <a:pt x="388214" y="223561"/>
                    <a:pt x="427579" y="213720"/>
                  </a:cubicBezTo>
                  <a:cubicBezTo>
                    <a:pt x="430119" y="203560"/>
                    <a:pt x="427154" y="189944"/>
                    <a:pt x="435199" y="183240"/>
                  </a:cubicBezTo>
                  <a:cubicBezTo>
                    <a:pt x="445149" y="174949"/>
                    <a:pt x="460734" y="178761"/>
                    <a:pt x="473299" y="175620"/>
                  </a:cubicBezTo>
                  <a:cubicBezTo>
                    <a:pt x="481091" y="173672"/>
                    <a:pt x="488539" y="170540"/>
                    <a:pt x="496159" y="168000"/>
                  </a:cubicBezTo>
                  <a:cubicBezTo>
                    <a:pt x="516479" y="107040"/>
                    <a:pt x="496159" y="183240"/>
                    <a:pt x="496159" y="122280"/>
                  </a:cubicBezTo>
                  <a:cubicBezTo>
                    <a:pt x="496159" y="114248"/>
                    <a:pt x="501239" y="107040"/>
                    <a:pt x="503779" y="99420"/>
                  </a:cubicBezTo>
                  <a:cubicBezTo>
                    <a:pt x="501239" y="89260"/>
                    <a:pt x="501968" y="77654"/>
                    <a:pt x="496159" y="68940"/>
                  </a:cubicBezTo>
                  <a:cubicBezTo>
                    <a:pt x="485809" y="53414"/>
                    <a:pt x="436598" y="41466"/>
                    <a:pt x="427579" y="38460"/>
                  </a:cubicBezTo>
                  <a:lnTo>
                    <a:pt x="404719" y="30840"/>
                  </a:lnTo>
                  <a:cubicBezTo>
                    <a:pt x="399639" y="23220"/>
                    <a:pt x="397099" y="13060"/>
                    <a:pt x="389479" y="7980"/>
                  </a:cubicBezTo>
                  <a:cubicBezTo>
                    <a:pt x="367312" y="-6798"/>
                    <a:pt x="350686" y="2438"/>
                    <a:pt x="328519" y="7980"/>
                  </a:cubicBezTo>
                  <a:cubicBezTo>
                    <a:pt x="323439" y="20680"/>
                    <a:pt x="325513" y="39963"/>
                    <a:pt x="313279" y="46080"/>
                  </a:cubicBezTo>
                  <a:cubicBezTo>
                    <a:pt x="299460" y="52990"/>
                    <a:pt x="281821" y="44402"/>
                    <a:pt x="267559" y="38460"/>
                  </a:cubicBezTo>
                  <a:cubicBezTo>
                    <a:pt x="250652" y="31415"/>
                    <a:pt x="221839" y="7980"/>
                    <a:pt x="221839" y="7980"/>
                  </a:cubicBezTo>
                  <a:cubicBezTo>
                    <a:pt x="169033" y="16781"/>
                    <a:pt x="168499" y="35920"/>
                    <a:pt x="153259" y="537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p:cNvSpPr/>
            <p:nvPr/>
          </p:nvSpPr>
          <p:spPr>
            <a:xfrm>
              <a:off x="3931920" y="1341120"/>
              <a:ext cx="937260" cy="914400"/>
            </a:xfrm>
            <a:custGeom>
              <a:avLst/>
              <a:gdLst>
                <a:gd name="connsiteX0" fmla="*/ 7620 w 937260"/>
                <a:gd name="connsiteY0" fmla="*/ 281940 h 914400"/>
                <a:gd name="connsiteX1" fmla="*/ 0 w 937260"/>
                <a:gd name="connsiteY1" fmla="*/ 403860 h 914400"/>
                <a:gd name="connsiteX2" fmla="*/ 7620 w 937260"/>
                <a:gd name="connsiteY2" fmla="*/ 426720 h 914400"/>
                <a:gd name="connsiteX3" fmla="*/ 30480 w 937260"/>
                <a:gd name="connsiteY3" fmla="*/ 434340 h 914400"/>
                <a:gd name="connsiteX4" fmla="*/ 91440 w 937260"/>
                <a:gd name="connsiteY4" fmla="*/ 441960 h 914400"/>
                <a:gd name="connsiteX5" fmla="*/ 45720 w 937260"/>
                <a:gd name="connsiteY5" fmla="*/ 457200 h 914400"/>
                <a:gd name="connsiteX6" fmla="*/ 22860 w 937260"/>
                <a:gd name="connsiteY6" fmla="*/ 480060 h 914400"/>
                <a:gd name="connsiteX7" fmla="*/ 60960 w 937260"/>
                <a:gd name="connsiteY7" fmla="*/ 472440 h 914400"/>
                <a:gd name="connsiteX8" fmla="*/ 106680 w 937260"/>
                <a:gd name="connsiteY8" fmla="*/ 457200 h 914400"/>
                <a:gd name="connsiteX9" fmla="*/ 129540 w 937260"/>
                <a:gd name="connsiteY9" fmla="*/ 441960 h 914400"/>
                <a:gd name="connsiteX10" fmla="*/ 106680 w 937260"/>
                <a:gd name="connsiteY10" fmla="*/ 449580 h 914400"/>
                <a:gd name="connsiteX11" fmla="*/ 83820 w 937260"/>
                <a:gd name="connsiteY11" fmla="*/ 464820 h 914400"/>
                <a:gd name="connsiteX12" fmla="*/ 60960 w 937260"/>
                <a:gd name="connsiteY12" fmla="*/ 472440 h 914400"/>
                <a:gd name="connsiteX13" fmla="*/ 38100 w 937260"/>
                <a:gd name="connsiteY13" fmla="*/ 495300 h 914400"/>
                <a:gd name="connsiteX14" fmla="*/ 15240 w 937260"/>
                <a:gd name="connsiteY14" fmla="*/ 502920 h 914400"/>
                <a:gd name="connsiteX15" fmla="*/ 7620 w 937260"/>
                <a:gd name="connsiteY15" fmla="*/ 525780 h 914400"/>
                <a:gd name="connsiteX16" fmla="*/ 15240 w 937260"/>
                <a:gd name="connsiteY16" fmla="*/ 548640 h 914400"/>
                <a:gd name="connsiteX17" fmla="*/ 38100 w 937260"/>
                <a:gd name="connsiteY17" fmla="*/ 563880 h 914400"/>
                <a:gd name="connsiteX18" fmla="*/ 121920 w 937260"/>
                <a:gd name="connsiteY18" fmla="*/ 579120 h 914400"/>
                <a:gd name="connsiteX19" fmla="*/ 281940 w 937260"/>
                <a:gd name="connsiteY19" fmla="*/ 594360 h 914400"/>
                <a:gd name="connsiteX20" fmla="*/ 266700 w 937260"/>
                <a:gd name="connsiteY20" fmla="*/ 617220 h 914400"/>
                <a:gd name="connsiteX21" fmla="*/ 213360 w 937260"/>
                <a:gd name="connsiteY21" fmla="*/ 632460 h 914400"/>
                <a:gd name="connsiteX22" fmla="*/ 167640 w 937260"/>
                <a:gd name="connsiteY22" fmla="*/ 647700 h 914400"/>
                <a:gd name="connsiteX23" fmla="*/ 137160 w 937260"/>
                <a:gd name="connsiteY23" fmla="*/ 655320 h 914400"/>
                <a:gd name="connsiteX24" fmla="*/ 91440 w 937260"/>
                <a:gd name="connsiteY24" fmla="*/ 670560 h 914400"/>
                <a:gd name="connsiteX25" fmla="*/ 38100 w 937260"/>
                <a:gd name="connsiteY25" fmla="*/ 685800 h 914400"/>
                <a:gd name="connsiteX26" fmla="*/ 45720 w 937260"/>
                <a:gd name="connsiteY26" fmla="*/ 708660 h 914400"/>
                <a:gd name="connsiteX27" fmla="*/ 68580 w 937260"/>
                <a:gd name="connsiteY27" fmla="*/ 716280 h 914400"/>
                <a:gd name="connsiteX28" fmla="*/ 83820 w 937260"/>
                <a:gd name="connsiteY28" fmla="*/ 762000 h 914400"/>
                <a:gd name="connsiteX29" fmla="*/ 91440 w 937260"/>
                <a:gd name="connsiteY29" fmla="*/ 784860 h 914400"/>
                <a:gd name="connsiteX30" fmla="*/ 114300 w 937260"/>
                <a:gd name="connsiteY30" fmla="*/ 800100 h 914400"/>
                <a:gd name="connsiteX31" fmla="*/ 144780 w 937260"/>
                <a:gd name="connsiteY31" fmla="*/ 807720 h 914400"/>
                <a:gd name="connsiteX32" fmla="*/ 167640 w 937260"/>
                <a:gd name="connsiteY32" fmla="*/ 815340 h 914400"/>
                <a:gd name="connsiteX33" fmla="*/ 205740 w 937260"/>
                <a:gd name="connsiteY33" fmla="*/ 807720 h 914400"/>
                <a:gd name="connsiteX34" fmla="*/ 259080 w 937260"/>
                <a:gd name="connsiteY34" fmla="*/ 830580 h 914400"/>
                <a:gd name="connsiteX35" fmla="*/ 274320 w 937260"/>
                <a:gd name="connsiteY35" fmla="*/ 853440 h 914400"/>
                <a:gd name="connsiteX36" fmla="*/ 266700 w 937260"/>
                <a:gd name="connsiteY36" fmla="*/ 883920 h 914400"/>
                <a:gd name="connsiteX37" fmla="*/ 274320 w 937260"/>
                <a:gd name="connsiteY37" fmla="*/ 914400 h 914400"/>
                <a:gd name="connsiteX38" fmla="*/ 312420 w 937260"/>
                <a:gd name="connsiteY38" fmla="*/ 906780 h 914400"/>
                <a:gd name="connsiteX39" fmla="*/ 358140 w 937260"/>
                <a:gd name="connsiteY39" fmla="*/ 883920 h 914400"/>
                <a:gd name="connsiteX40" fmla="*/ 449580 w 937260"/>
                <a:gd name="connsiteY40" fmla="*/ 876300 h 914400"/>
                <a:gd name="connsiteX41" fmla="*/ 495300 w 937260"/>
                <a:gd name="connsiteY41" fmla="*/ 853440 h 914400"/>
                <a:gd name="connsiteX42" fmla="*/ 510540 w 937260"/>
                <a:gd name="connsiteY42" fmla="*/ 830580 h 914400"/>
                <a:gd name="connsiteX43" fmla="*/ 518160 w 937260"/>
                <a:gd name="connsiteY43" fmla="*/ 800100 h 914400"/>
                <a:gd name="connsiteX44" fmla="*/ 548640 w 937260"/>
                <a:gd name="connsiteY44" fmla="*/ 792480 h 914400"/>
                <a:gd name="connsiteX45" fmla="*/ 571500 w 937260"/>
                <a:gd name="connsiteY45" fmla="*/ 784860 h 914400"/>
                <a:gd name="connsiteX46" fmla="*/ 609600 w 937260"/>
                <a:gd name="connsiteY46" fmla="*/ 739140 h 914400"/>
                <a:gd name="connsiteX47" fmla="*/ 632460 w 937260"/>
                <a:gd name="connsiteY47" fmla="*/ 723900 h 914400"/>
                <a:gd name="connsiteX48" fmla="*/ 640080 w 937260"/>
                <a:gd name="connsiteY48" fmla="*/ 701040 h 914400"/>
                <a:gd name="connsiteX49" fmla="*/ 655320 w 937260"/>
                <a:gd name="connsiteY49" fmla="*/ 662940 h 914400"/>
                <a:gd name="connsiteX50" fmla="*/ 685800 w 937260"/>
                <a:gd name="connsiteY50" fmla="*/ 723900 h 914400"/>
                <a:gd name="connsiteX51" fmla="*/ 708660 w 937260"/>
                <a:gd name="connsiteY51" fmla="*/ 731520 h 914400"/>
                <a:gd name="connsiteX52" fmla="*/ 731520 w 937260"/>
                <a:gd name="connsiteY52" fmla="*/ 746760 h 914400"/>
                <a:gd name="connsiteX53" fmla="*/ 746760 w 937260"/>
                <a:gd name="connsiteY53" fmla="*/ 769620 h 914400"/>
                <a:gd name="connsiteX54" fmla="*/ 822960 w 937260"/>
                <a:gd name="connsiteY54" fmla="*/ 784860 h 914400"/>
                <a:gd name="connsiteX55" fmla="*/ 838200 w 937260"/>
                <a:gd name="connsiteY55" fmla="*/ 762000 h 914400"/>
                <a:gd name="connsiteX56" fmla="*/ 861060 w 937260"/>
                <a:gd name="connsiteY56" fmla="*/ 754380 h 914400"/>
                <a:gd name="connsiteX57" fmla="*/ 922020 w 937260"/>
                <a:gd name="connsiteY57" fmla="*/ 739140 h 914400"/>
                <a:gd name="connsiteX58" fmla="*/ 937260 w 937260"/>
                <a:gd name="connsiteY58" fmla="*/ 716280 h 914400"/>
                <a:gd name="connsiteX59" fmla="*/ 922020 w 937260"/>
                <a:gd name="connsiteY59" fmla="*/ 693420 h 914400"/>
                <a:gd name="connsiteX60" fmla="*/ 883920 w 937260"/>
                <a:gd name="connsiteY60" fmla="*/ 647700 h 914400"/>
                <a:gd name="connsiteX61" fmla="*/ 876300 w 937260"/>
                <a:gd name="connsiteY61" fmla="*/ 624840 h 914400"/>
                <a:gd name="connsiteX62" fmla="*/ 830580 w 937260"/>
                <a:gd name="connsiteY62" fmla="*/ 609600 h 914400"/>
                <a:gd name="connsiteX63" fmla="*/ 807720 w 937260"/>
                <a:gd name="connsiteY63" fmla="*/ 601980 h 914400"/>
                <a:gd name="connsiteX64" fmla="*/ 792480 w 937260"/>
                <a:gd name="connsiteY64" fmla="*/ 579120 h 914400"/>
                <a:gd name="connsiteX65" fmla="*/ 838200 w 937260"/>
                <a:gd name="connsiteY65" fmla="*/ 594360 h 914400"/>
                <a:gd name="connsiteX66" fmla="*/ 876300 w 937260"/>
                <a:gd name="connsiteY66" fmla="*/ 541020 h 914400"/>
                <a:gd name="connsiteX67" fmla="*/ 922020 w 937260"/>
                <a:gd name="connsiteY67" fmla="*/ 533400 h 914400"/>
                <a:gd name="connsiteX68" fmla="*/ 906780 w 937260"/>
                <a:gd name="connsiteY68" fmla="*/ 510540 h 914400"/>
                <a:gd name="connsiteX69" fmla="*/ 883920 w 937260"/>
                <a:gd name="connsiteY69" fmla="*/ 502920 h 914400"/>
                <a:gd name="connsiteX70" fmla="*/ 838200 w 937260"/>
                <a:gd name="connsiteY70" fmla="*/ 480060 h 914400"/>
                <a:gd name="connsiteX71" fmla="*/ 784860 w 937260"/>
                <a:gd name="connsiteY71" fmla="*/ 426720 h 914400"/>
                <a:gd name="connsiteX72" fmla="*/ 754380 w 937260"/>
                <a:gd name="connsiteY72" fmla="*/ 419100 h 914400"/>
                <a:gd name="connsiteX73" fmla="*/ 708660 w 937260"/>
                <a:gd name="connsiteY73" fmla="*/ 350520 h 914400"/>
                <a:gd name="connsiteX74" fmla="*/ 693420 w 937260"/>
                <a:gd name="connsiteY74" fmla="*/ 327660 h 914400"/>
                <a:gd name="connsiteX75" fmla="*/ 685800 w 937260"/>
                <a:gd name="connsiteY75" fmla="*/ 304800 h 914400"/>
                <a:gd name="connsiteX76" fmla="*/ 693420 w 937260"/>
                <a:gd name="connsiteY76" fmla="*/ 281940 h 914400"/>
                <a:gd name="connsiteX77" fmla="*/ 670560 w 937260"/>
                <a:gd name="connsiteY77" fmla="*/ 205740 h 914400"/>
                <a:gd name="connsiteX78" fmla="*/ 662940 w 937260"/>
                <a:gd name="connsiteY78" fmla="*/ 182880 h 914400"/>
                <a:gd name="connsiteX79" fmla="*/ 670560 w 937260"/>
                <a:gd name="connsiteY79" fmla="*/ 53340 h 914400"/>
                <a:gd name="connsiteX80" fmla="*/ 678180 w 937260"/>
                <a:gd name="connsiteY80" fmla="*/ 22860 h 914400"/>
                <a:gd name="connsiteX81" fmla="*/ 624840 w 937260"/>
                <a:gd name="connsiteY81" fmla="*/ 0 h 914400"/>
                <a:gd name="connsiteX82" fmla="*/ 571500 w 937260"/>
                <a:gd name="connsiteY82" fmla="*/ 7620 h 914400"/>
                <a:gd name="connsiteX83" fmla="*/ 571500 w 937260"/>
                <a:gd name="connsiteY83" fmla="*/ 60960 h 914400"/>
                <a:gd name="connsiteX84" fmla="*/ 601980 w 937260"/>
                <a:gd name="connsiteY84" fmla="*/ 68580 h 914400"/>
                <a:gd name="connsiteX85" fmla="*/ 624840 w 937260"/>
                <a:gd name="connsiteY85" fmla="*/ 76200 h 914400"/>
                <a:gd name="connsiteX86" fmla="*/ 533400 w 937260"/>
                <a:gd name="connsiteY86" fmla="*/ 106680 h 914400"/>
                <a:gd name="connsiteX87" fmla="*/ 518160 w 937260"/>
                <a:gd name="connsiteY87" fmla="*/ 152400 h 914400"/>
                <a:gd name="connsiteX88" fmla="*/ 510540 w 937260"/>
                <a:gd name="connsiteY88" fmla="*/ 175260 h 914400"/>
                <a:gd name="connsiteX89" fmla="*/ 548640 w 937260"/>
                <a:gd name="connsiteY89" fmla="*/ 289560 h 914400"/>
                <a:gd name="connsiteX90" fmla="*/ 563880 w 937260"/>
                <a:gd name="connsiteY90" fmla="*/ 312420 h 914400"/>
                <a:gd name="connsiteX91" fmla="*/ 571500 w 937260"/>
                <a:gd name="connsiteY91" fmla="*/ 335280 h 914400"/>
                <a:gd name="connsiteX92" fmla="*/ 533400 w 937260"/>
                <a:gd name="connsiteY92" fmla="*/ 320040 h 914400"/>
                <a:gd name="connsiteX93" fmla="*/ 518160 w 937260"/>
                <a:gd name="connsiteY93" fmla="*/ 297180 h 914400"/>
                <a:gd name="connsiteX94" fmla="*/ 502920 w 937260"/>
                <a:gd name="connsiteY94" fmla="*/ 251460 h 914400"/>
                <a:gd name="connsiteX95" fmla="*/ 480060 w 937260"/>
                <a:gd name="connsiteY95" fmla="*/ 236220 h 914400"/>
                <a:gd name="connsiteX96" fmla="*/ 449580 w 937260"/>
                <a:gd name="connsiteY96" fmla="*/ 198120 h 914400"/>
                <a:gd name="connsiteX97" fmla="*/ 403860 w 937260"/>
                <a:gd name="connsiteY97" fmla="*/ 167640 h 914400"/>
                <a:gd name="connsiteX98" fmla="*/ 411480 w 937260"/>
                <a:gd name="connsiteY98" fmla="*/ 228600 h 914400"/>
                <a:gd name="connsiteX99" fmla="*/ 365760 w 937260"/>
                <a:gd name="connsiteY99" fmla="*/ 259080 h 914400"/>
                <a:gd name="connsiteX100" fmla="*/ 342900 w 937260"/>
                <a:gd name="connsiteY100" fmla="*/ 274320 h 914400"/>
                <a:gd name="connsiteX101" fmla="*/ 327660 w 937260"/>
                <a:gd name="connsiteY101" fmla="*/ 251460 h 914400"/>
                <a:gd name="connsiteX102" fmla="*/ 358140 w 937260"/>
                <a:gd name="connsiteY102" fmla="*/ 205740 h 914400"/>
                <a:gd name="connsiteX103" fmla="*/ 304800 w 937260"/>
                <a:gd name="connsiteY103" fmla="*/ 190500 h 914400"/>
                <a:gd name="connsiteX104" fmla="*/ 297180 w 937260"/>
                <a:gd name="connsiteY104" fmla="*/ 220980 h 914400"/>
                <a:gd name="connsiteX105" fmla="*/ 251460 w 937260"/>
                <a:gd name="connsiteY105" fmla="*/ 251460 h 914400"/>
                <a:gd name="connsiteX106" fmla="*/ 236220 w 937260"/>
                <a:gd name="connsiteY106" fmla="*/ 274320 h 914400"/>
                <a:gd name="connsiteX107" fmla="*/ 213360 w 937260"/>
                <a:gd name="connsiteY107" fmla="*/ 281940 h 914400"/>
                <a:gd name="connsiteX108" fmla="*/ 236220 w 937260"/>
                <a:gd name="connsiteY108" fmla="*/ 228600 h 914400"/>
                <a:gd name="connsiteX109" fmla="*/ 281940 w 937260"/>
                <a:gd name="connsiteY109" fmla="*/ 198120 h 914400"/>
                <a:gd name="connsiteX110" fmla="*/ 289560 w 937260"/>
                <a:gd name="connsiteY110" fmla="*/ 175260 h 914400"/>
                <a:gd name="connsiteX111" fmla="*/ 251460 w 937260"/>
                <a:gd name="connsiteY111" fmla="*/ 144780 h 914400"/>
                <a:gd name="connsiteX112" fmla="*/ 167640 w 937260"/>
                <a:gd name="connsiteY112" fmla="*/ 175260 h 914400"/>
                <a:gd name="connsiteX113" fmla="*/ 160020 w 937260"/>
                <a:gd name="connsiteY113" fmla="*/ 198120 h 914400"/>
                <a:gd name="connsiteX114" fmla="*/ 91440 w 937260"/>
                <a:gd name="connsiteY114" fmla="*/ 228600 h 914400"/>
                <a:gd name="connsiteX115" fmla="*/ 68580 w 937260"/>
                <a:gd name="connsiteY115" fmla="*/ 236220 h 914400"/>
                <a:gd name="connsiteX116" fmla="*/ 53340 w 937260"/>
                <a:gd name="connsiteY116" fmla="*/ 259080 h 914400"/>
                <a:gd name="connsiteX117" fmla="*/ 45720 w 937260"/>
                <a:gd name="connsiteY117" fmla="*/ 281940 h 914400"/>
                <a:gd name="connsiteX118" fmla="*/ 7620 w 937260"/>
                <a:gd name="connsiteY118" fmla="*/ 28194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937260" h="914400">
                  <a:moveTo>
                    <a:pt x="7620" y="281940"/>
                  </a:moveTo>
                  <a:cubicBezTo>
                    <a:pt x="0" y="302260"/>
                    <a:pt x="0" y="363141"/>
                    <a:pt x="0" y="403860"/>
                  </a:cubicBezTo>
                  <a:cubicBezTo>
                    <a:pt x="0" y="411892"/>
                    <a:pt x="1940" y="421040"/>
                    <a:pt x="7620" y="426720"/>
                  </a:cubicBezTo>
                  <a:cubicBezTo>
                    <a:pt x="13300" y="432400"/>
                    <a:pt x="22577" y="432903"/>
                    <a:pt x="30480" y="434340"/>
                  </a:cubicBezTo>
                  <a:cubicBezTo>
                    <a:pt x="50628" y="438003"/>
                    <a:pt x="71120" y="439420"/>
                    <a:pt x="91440" y="441960"/>
                  </a:cubicBezTo>
                  <a:cubicBezTo>
                    <a:pt x="76200" y="447040"/>
                    <a:pt x="57079" y="445841"/>
                    <a:pt x="45720" y="457200"/>
                  </a:cubicBezTo>
                  <a:cubicBezTo>
                    <a:pt x="38100" y="464820"/>
                    <a:pt x="15240" y="472440"/>
                    <a:pt x="22860" y="480060"/>
                  </a:cubicBezTo>
                  <a:cubicBezTo>
                    <a:pt x="32018" y="489218"/>
                    <a:pt x="48465" y="475848"/>
                    <a:pt x="60960" y="472440"/>
                  </a:cubicBezTo>
                  <a:cubicBezTo>
                    <a:pt x="76458" y="468213"/>
                    <a:pt x="93314" y="466111"/>
                    <a:pt x="106680" y="457200"/>
                  </a:cubicBezTo>
                  <a:cubicBezTo>
                    <a:pt x="114300" y="452120"/>
                    <a:pt x="129540" y="451118"/>
                    <a:pt x="129540" y="441960"/>
                  </a:cubicBezTo>
                  <a:cubicBezTo>
                    <a:pt x="129540" y="433928"/>
                    <a:pt x="113864" y="445988"/>
                    <a:pt x="106680" y="449580"/>
                  </a:cubicBezTo>
                  <a:cubicBezTo>
                    <a:pt x="98489" y="453676"/>
                    <a:pt x="92011" y="460724"/>
                    <a:pt x="83820" y="464820"/>
                  </a:cubicBezTo>
                  <a:cubicBezTo>
                    <a:pt x="76636" y="468412"/>
                    <a:pt x="68580" y="469900"/>
                    <a:pt x="60960" y="472440"/>
                  </a:cubicBezTo>
                  <a:cubicBezTo>
                    <a:pt x="53340" y="480060"/>
                    <a:pt x="47066" y="489322"/>
                    <a:pt x="38100" y="495300"/>
                  </a:cubicBezTo>
                  <a:cubicBezTo>
                    <a:pt x="31417" y="499755"/>
                    <a:pt x="20920" y="497240"/>
                    <a:pt x="15240" y="502920"/>
                  </a:cubicBezTo>
                  <a:cubicBezTo>
                    <a:pt x="9560" y="508600"/>
                    <a:pt x="10160" y="518160"/>
                    <a:pt x="7620" y="525780"/>
                  </a:cubicBezTo>
                  <a:cubicBezTo>
                    <a:pt x="10160" y="533400"/>
                    <a:pt x="10222" y="542368"/>
                    <a:pt x="15240" y="548640"/>
                  </a:cubicBezTo>
                  <a:cubicBezTo>
                    <a:pt x="20961" y="555791"/>
                    <a:pt x="29909" y="559784"/>
                    <a:pt x="38100" y="563880"/>
                  </a:cubicBezTo>
                  <a:cubicBezTo>
                    <a:pt x="61780" y="575720"/>
                    <a:pt x="100429" y="576254"/>
                    <a:pt x="121920" y="579120"/>
                  </a:cubicBezTo>
                  <a:cubicBezTo>
                    <a:pt x="224188" y="592756"/>
                    <a:pt x="130279" y="583527"/>
                    <a:pt x="281940" y="594360"/>
                  </a:cubicBezTo>
                  <a:cubicBezTo>
                    <a:pt x="276860" y="601980"/>
                    <a:pt x="273851" y="611499"/>
                    <a:pt x="266700" y="617220"/>
                  </a:cubicBezTo>
                  <a:cubicBezTo>
                    <a:pt x="261578" y="621317"/>
                    <a:pt x="215550" y="631803"/>
                    <a:pt x="213360" y="632460"/>
                  </a:cubicBezTo>
                  <a:cubicBezTo>
                    <a:pt x="197973" y="637076"/>
                    <a:pt x="183225" y="643804"/>
                    <a:pt x="167640" y="647700"/>
                  </a:cubicBezTo>
                  <a:cubicBezTo>
                    <a:pt x="157480" y="650240"/>
                    <a:pt x="147191" y="652311"/>
                    <a:pt x="137160" y="655320"/>
                  </a:cubicBezTo>
                  <a:cubicBezTo>
                    <a:pt x="121773" y="659936"/>
                    <a:pt x="107025" y="666664"/>
                    <a:pt x="91440" y="670560"/>
                  </a:cubicBezTo>
                  <a:cubicBezTo>
                    <a:pt x="53168" y="680128"/>
                    <a:pt x="70895" y="674868"/>
                    <a:pt x="38100" y="685800"/>
                  </a:cubicBezTo>
                  <a:cubicBezTo>
                    <a:pt x="40640" y="693420"/>
                    <a:pt x="40040" y="702980"/>
                    <a:pt x="45720" y="708660"/>
                  </a:cubicBezTo>
                  <a:cubicBezTo>
                    <a:pt x="51400" y="714340"/>
                    <a:pt x="63911" y="709744"/>
                    <a:pt x="68580" y="716280"/>
                  </a:cubicBezTo>
                  <a:cubicBezTo>
                    <a:pt x="77917" y="729352"/>
                    <a:pt x="78740" y="746760"/>
                    <a:pt x="83820" y="762000"/>
                  </a:cubicBezTo>
                  <a:cubicBezTo>
                    <a:pt x="86360" y="769620"/>
                    <a:pt x="84757" y="780405"/>
                    <a:pt x="91440" y="784860"/>
                  </a:cubicBezTo>
                  <a:cubicBezTo>
                    <a:pt x="99060" y="789940"/>
                    <a:pt x="105882" y="796492"/>
                    <a:pt x="114300" y="800100"/>
                  </a:cubicBezTo>
                  <a:cubicBezTo>
                    <a:pt x="123926" y="804225"/>
                    <a:pt x="134710" y="804843"/>
                    <a:pt x="144780" y="807720"/>
                  </a:cubicBezTo>
                  <a:cubicBezTo>
                    <a:pt x="152503" y="809927"/>
                    <a:pt x="160020" y="812800"/>
                    <a:pt x="167640" y="815340"/>
                  </a:cubicBezTo>
                  <a:cubicBezTo>
                    <a:pt x="180340" y="812800"/>
                    <a:pt x="192788" y="807720"/>
                    <a:pt x="205740" y="807720"/>
                  </a:cubicBezTo>
                  <a:cubicBezTo>
                    <a:pt x="230343" y="807720"/>
                    <a:pt x="240415" y="818137"/>
                    <a:pt x="259080" y="830580"/>
                  </a:cubicBezTo>
                  <a:cubicBezTo>
                    <a:pt x="264160" y="838200"/>
                    <a:pt x="273025" y="844374"/>
                    <a:pt x="274320" y="853440"/>
                  </a:cubicBezTo>
                  <a:cubicBezTo>
                    <a:pt x="275801" y="863807"/>
                    <a:pt x="266700" y="873447"/>
                    <a:pt x="266700" y="883920"/>
                  </a:cubicBezTo>
                  <a:cubicBezTo>
                    <a:pt x="266700" y="894393"/>
                    <a:pt x="271780" y="904240"/>
                    <a:pt x="274320" y="914400"/>
                  </a:cubicBezTo>
                  <a:cubicBezTo>
                    <a:pt x="287020" y="911860"/>
                    <a:pt x="300293" y="911328"/>
                    <a:pt x="312420" y="906780"/>
                  </a:cubicBezTo>
                  <a:cubicBezTo>
                    <a:pt x="347850" y="893494"/>
                    <a:pt x="321429" y="888815"/>
                    <a:pt x="358140" y="883920"/>
                  </a:cubicBezTo>
                  <a:cubicBezTo>
                    <a:pt x="388457" y="879878"/>
                    <a:pt x="419100" y="878840"/>
                    <a:pt x="449580" y="876300"/>
                  </a:cubicBezTo>
                  <a:cubicBezTo>
                    <a:pt x="468173" y="870102"/>
                    <a:pt x="480528" y="868212"/>
                    <a:pt x="495300" y="853440"/>
                  </a:cubicBezTo>
                  <a:cubicBezTo>
                    <a:pt x="501776" y="846964"/>
                    <a:pt x="505460" y="838200"/>
                    <a:pt x="510540" y="830580"/>
                  </a:cubicBezTo>
                  <a:cubicBezTo>
                    <a:pt x="513080" y="820420"/>
                    <a:pt x="510755" y="807505"/>
                    <a:pt x="518160" y="800100"/>
                  </a:cubicBezTo>
                  <a:cubicBezTo>
                    <a:pt x="525565" y="792695"/>
                    <a:pt x="538570" y="795357"/>
                    <a:pt x="548640" y="792480"/>
                  </a:cubicBezTo>
                  <a:cubicBezTo>
                    <a:pt x="556363" y="790273"/>
                    <a:pt x="563880" y="787400"/>
                    <a:pt x="571500" y="784860"/>
                  </a:cubicBezTo>
                  <a:cubicBezTo>
                    <a:pt x="586485" y="762383"/>
                    <a:pt x="587598" y="757475"/>
                    <a:pt x="609600" y="739140"/>
                  </a:cubicBezTo>
                  <a:cubicBezTo>
                    <a:pt x="616635" y="733277"/>
                    <a:pt x="624840" y="728980"/>
                    <a:pt x="632460" y="723900"/>
                  </a:cubicBezTo>
                  <a:cubicBezTo>
                    <a:pt x="635000" y="716280"/>
                    <a:pt x="640080" y="709072"/>
                    <a:pt x="640080" y="701040"/>
                  </a:cubicBezTo>
                  <a:cubicBezTo>
                    <a:pt x="640080" y="659578"/>
                    <a:pt x="615186" y="676318"/>
                    <a:pt x="655320" y="662940"/>
                  </a:cubicBezTo>
                  <a:cubicBezTo>
                    <a:pt x="706966" y="680155"/>
                    <a:pt x="650776" y="653853"/>
                    <a:pt x="685800" y="723900"/>
                  </a:cubicBezTo>
                  <a:cubicBezTo>
                    <a:pt x="689392" y="731084"/>
                    <a:pt x="701476" y="727928"/>
                    <a:pt x="708660" y="731520"/>
                  </a:cubicBezTo>
                  <a:cubicBezTo>
                    <a:pt x="716851" y="735616"/>
                    <a:pt x="723900" y="741680"/>
                    <a:pt x="731520" y="746760"/>
                  </a:cubicBezTo>
                  <a:cubicBezTo>
                    <a:pt x="736600" y="754380"/>
                    <a:pt x="742664" y="761429"/>
                    <a:pt x="746760" y="769620"/>
                  </a:cubicBezTo>
                  <a:cubicBezTo>
                    <a:pt x="768708" y="813516"/>
                    <a:pt x="726195" y="795612"/>
                    <a:pt x="822960" y="784860"/>
                  </a:cubicBezTo>
                  <a:cubicBezTo>
                    <a:pt x="828040" y="777240"/>
                    <a:pt x="831049" y="767721"/>
                    <a:pt x="838200" y="762000"/>
                  </a:cubicBezTo>
                  <a:cubicBezTo>
                    <a:pt x="844472" y="756982"/>
                    <a:pt x="853268" y="756328"/>
                    <a:pt x="861060" y="754380"/>
                  </a:cubicBezTo>
                  <a:lnTo>
                    <a:pt x="922020" y="739140"/>
                  </a:lnTo>
                  <a:cubicBezTo>
                    <a:pt x="927100" y="731520"/>
                    <a:pt x="937260" y="725438"/>
                    <a:pt x="937260" y="716280"/>
                  </a:cubicBezTo>
                  <a:cubicBezTo>
                    <a:pt x="937260" y="707122"/>
                    <a:pt x="927883" y="700455"/>
                    <a:pt x="922020" y="693420"/>
                  </a:cubicBezTo>
                  <a:cubicBezTo>
                    <a:pt x="900954" y="668141"/>
                    <a:pt x="898109" y="676079"/>
                    <a:pt x="883920" y="647700"/>
                  </a:cubicBezTo>
                  <a:cubicBezTo>
                    <a:pt x="880328" y="640516"/>
                    <a:pt x="882836" y="629509"/>
                    <a:pt x="876300" y="624840"/>
                  </a:cubicBezTo>
                  <a:cubicBezTo>
                    <a:pt x="863228" y="615503"/>
                    <a:pt x="845820" y="614680"/>
                    <a:pt x="830580" y="609600"/>
                  </a:cubicBezTo>
                  <a:lnTo>
                    <a:pt x="807720" y="601980"/>
                  </a:lnTo>
                  <a:cubicBezTo>
                    <a:pt x="802640" y="594360"/>
                    <a:pt x="783595" y="581341"/>
                    <a:pt x="792480" y="579120"/>
                  </a:cubicBezTo>
                  <a:cubicBezTo>
                    <a:pt x="808065" y="575224"/>
                    <a:pt x="838200" y="594360"/>
                    <a:pt x="838200" y="594360"/>
                  </a:cubicBezTo>
                  <a:cubicBezTo>
                    <a:pt x="925883" y="572439"/>
                    <a:pt x="804680" y="612640"/>
                    <a:pt x="876300" y="541020"/>
                  </a:cubicBezTo>
                  <a:cubicBezTo>
                    <a:pt x="887225" y="530095"/>
                    <a:pt x="906780" y="535940"/>
                    <a:pt x="922020" y="533400"/>
                  </a:cubicBezTo>
                  <a:cubicBezTo>
                    <a:pt x="916940" y="525780"/>
                    <a:pt x="913931" y="516261"/>
                    <a:pt x="906780" y="510540"/>
                  </a:cubicBezTo>
                  <a:cubicBezTo>
                    <a:pt x="900508" y="505522"/>
                    <a:pt x="891104" y="506512"/>
                    <a:pt x="883920" y="502920"/>
                  </a:cubicBezTo>
                  <a:cubicBezTo>
                    <a:pt x="824834" y="473377"/>
                    <a:pt x="895659" y="499213"/>
                    <a:pt x="838200" y="480060"/>
                  </a:cubicBezTo>
                  <a:cubicBezTo>
                    <a:pt x="806863" y="433054"/>
                    <a:pt x="823518" y="437765"/>
                    <a:pt x="784860" y="426720"/>
                  </a:cubicBezTo>
                  <a:cubicBezTo>
                    <a:pt x="774790" y="423843"/>
                    <a:pt x="764540" y="421640"/>
                    <a:pt x="754380" y="419100"/>
                  </a:cubicBezTo>
                  <a:lnTo>
                    <a:pt x="708660" y="350520"/>
                  </a:lnTo>
                  <a:cubicBezTo>
                    <a:pt x="703580" y="342900"/>
                    <a:pt x="696316" y="336348"/>
                    <a:pt x="693420" y="327660"/>
                  </a:cubicBezTo>
                  <a:lnTo>
                    <a:pt x="685800" y="304800"/>
                  </a:lnTo>
                  <a:cubicBezTo>
                    <a:pt x="688340" y="297180"/>
                    <a:pt x="693420" y="289972"/>
                    <a:pt x="693420" y="281940"/>
                  </a:cubicBezTo>
                  <a:cubicBezTo>
                    <a:pt x="693420" y="270424"/>
                    <a:pt x="671447" y="208400"/>
                    <a:pt x="670560" y="205740"/>
                  </a:cubicBezTo>
                  <a:lnTo>
                    <a:pt x="662940" y="182880"/>
                  </a:lnTo>
                  <a:cubicBezTo>
                    <a:pt x="665480" y="139700"/>
                    <a:pt x="666459" y="96400"/>
                    <a:pt x="670560" y="53340"/>
                  </a:cubicBezTo>
                  <a:cubicBezTo>
                    <a:pt x="671553" y="42914"/>
                    <a:pt x="682864" y="32227"/>
                    <a:pt x="678180" y="22860"/>
                  </a:cubicBezTo>
                  <a:cubicBezTo>
                    <a:pt x="674414" y="15327"/>
                    <a:pt x="634507" y="3222"/>
                    <a:pt x="624840" y="0"/>
                  </a:cubicBezTo>
                  <a:cubicBezTo>
                    <a:pt x="607060" y="2540"/>
                    <a:pt x="587564" y="-412"/>
                    <a:pt x="571500" y="7620"/>
                  </a:cubicBezTo>
                  <a:cubicBezTo>
                    <a:pt x="557025" y="14857"/>
                    <a:pt x="566551" y="56011"/>
                    <a:pt x="571500" y="60960"/>
                  </a:cubicBezTo>
                  <a:cubicBezTo>
                    <a:pt x="578905" y="68365"/>
                    <a:pt x="591910" y="65703"/>
                    <a:pt x="601980" y="68580"/>
                  </a:cubicBezTo>
                  <a:cubicBezTo>
                    <a:pt x="609703" y="70787"/>
                    <a:pt x="617220" y="73660"/>
                    <a:pt x="624840" y="76200"/>
                  </a:cubicBezTo>
                  <a:cubicBezTo>
                    <a:pt x="603569" y="140014"/>
                    <a:pt x="641914" y="48250"/>
                    <a:pt x="533400" y="106680"/>
                  </a:cubicBezTo>
                  <a:cubicBezTo>
                    <a:pt x="519256" y="114296"/>
                    <a:pt x="523240" y="137160"/>
                    <a:pt x="518160" y="152400"/>
                  </a:cubicBezTo>
                  <a:lnTo>
                    <a:pt x="510540" y="175260"/>
                  </a:lnTo>
                  <a:cubicBezTo>
                    <a:pt x="520183" y="262044"/>
                    <a:pt x="505402" y="224702"/>
                    <a:pt x="548640" y="289560"/>
                  </a:cubicBezTo>
                  <a:cubicBezTo>
                    <a:pt x="553720" y="297180"/>
                    <a:pt x="560984" y="303732"/>
                    <a:pt x="563880" y="312420"/>
                  </a:cubicBezTo>
                  <a:cubicBezTo>
                    <a:pt x="566420" y="320040"/>
                    <a:pt x="579292" y="333332"/>
                    <a:pt x="571500" y="335280"/>
                  </a:cubicBezTo>
                  <a:cubicBezTo>
                    <a:pt x="558230" y="338597"/>
                    <a:pt x="546100" y="325120"/>
                    <a:pt x="533400" y="320040"/>
                  </a:cubicBezTo>
                  <a:cubicBezTo>
                    <a:pt x="528320" y="312420"/>
                    <a:pt x="521879" y="305549"/>
                    <a:pt x="518160" y="297180"/>
                  </a:cubicBezTo>
                  <a:cubicBezTo>
                    <a:pt x="511636" y="282500"/>
                    <a:pt x="516286" y="260371"/>
                    <a:pt x="502920" y="251460"/>
                  </a:cubicBezTo>
                  <a:lnTo>
                    <a:pt x="480060" y="236220"/>
                  </a:lnTo>
                  <a:cubicBezTo>
                    <a:pt x="467733" y="186913"/>
                    <a:pt x="484491" y="217515"/>
                    <a:pt x="449580" y="198120"/>
                  </a:cubicBezTo>
                  <a:cubicBezTo>
                    <a:pt x="433569" y="189225"/>
                    <a:pt x="403860" y="167640"/>
                    <a:pt x="403860" y="167640"/>
                  </a:cubicBezTo>
                  <a:cubicBezTo>
                    <a:pt x="406400" y="187960"/>
                    <a:pt x="415143" y="208452"/>
                    <a:pt x="411480" y="228600"/>
                  </a:cubicBezTo>
                  <a:cubicBezTo>
                    <a:pt x="407147" y="252434"/>
                    <a:pt x="380801" y="251559"/>
                    <a:pt x="365760" y="259080"/>
                  </a:cubicBezTo>
                  <a:cubicBezTo>
                    <a:pt x="357569" y="263176"/>
                    <a:pt x="350520" y="269240"/>
                    <a:pt x="342900" y="274320"/>
                  </a:cubicBezTo>
                  <a:cubicBezTo>
                    <a:pt x="337820" y="266700"/>
                    <a:pt x="325673" y="260400"/>
                    <a:pt x="327660" y="251460"/>
                  </a:cubicBezTo>
                  <a:cubicBezTo>
                    <a:pt x="331633" y="233580"/>
                    <a:pt x="358140" y="205740"/>
                    <a:pt x="358140" y="205740"/>
                  </a:cubicBezTo>
                  <a:cubicBezTo>
                    <a:pt x="349746" y="180558"/>
                    <a:pt x="350534" y="157833"/>
                    <a:pt x="304800" y="190500"/>
                  </a:cubicBezTo>
                  <a:cubicBezTo>
                    <a:pt x="296278" y="196587"/>
                    <a:pt x="304076" y="213098"/>
                    <a:pt x="297180" y="220980"/>
                  </a:cubicBezTo>
                  <a:cubicBezTo>
                    <a:pt x="285119" y="234764"/>
                    <a:pt x="251460" y="251460"/>
                    <a:pt x="251460" y="251460"/>
                  </a:cubicBezTo>
                  <a:cubicBezTo>
                    <a:pt x="246380" y="259080"/>
                    <a:pt x="243371" y="268599"/>
                    <a:pt x="236220" y="274320"/>
                  </a:cubicBezTo>
                  <a:cubicBezTo>
                    <a:pt x="229948" y="279338"/>
                    <a:pt x="217815" y="288623"/>
                    <a:pt x="213360" y="281940"/>
                  </a:cubicBezTo>
                  <a:cubicBezTo>
                    <a:pt x="206745" y="272018"/>
                    <a:pt x="229561" y="234427"/>
                    <a:pt x="236220" y="228600"/>
                  </a:cubicBezTo>
                  <a:cubicBezTo>
                    <a:pt x="250004" y="216539"/>
                    <a:pt x="281940" y="198120"/>
                    <a:pt x="281940" y="198120"/>
                  </a:cubicBezTo>
                  <a:cubicBezTo>
                    <a:pt x="284480" y="190500"/>
                    <a:pt x="290880" y="183183"/>
                    <a:pt x="289560" y="175260"/>
                  </a:cubicBezTo>
                  <a:cubicBezTo>
                    <a:pt x="285505" y="150930"/>
                    <a:pt x="269291" y="150724"/>
                    <a:pt x="251460" y="144780"/>
                  </a:cubicBezTo>
                  <a:cubicBezTo>
                    <a:pt x="181615" y="162241"/>
                    <a:pt x="207928" y="148402"/>
                    <a:pt x="167640" y="175260"/>
                  </a:cubicBezTo>
                  <a:cubicBezTo>
                    <a:pt x="165100" y="182880"/>
                    <a:pt x="165038" y="191848"/>
                    <a:pt x="160020" y="198120"/>
                  </a:cubicBezTo>
                  <a:cubicBezTo>
                    <a:pt x="146847" y="214587"/>
                    <a:pt x="105410" y="223943"/>
                    <a:pt x="91440" y="228600"/>
                  </a:cubicBezTo>
                  <a:lnTo>
                    <a:pt x="68580" y="236220"/>
                  </a:lnTo>
                  <a:cubicBezTo>
                    <a:pt x="63500" y="243840"/>
                    <a:pt x="57436" y="250889"/>
                    <a:pt x="53340" y="259080"/>
                  </a:cubicBezTo>
                  <a:cubicBezTo>
                    <a:pt x="49748" y="266264"/>
                    <a:pt x="51992" y="276922"/>
                    <a:pt x="45720" y="281940"/>
                  </a:cubicBezTo>
                  <a:cubicBezTo>
                    <a:pt x="35425" y="290176"/>
                    <a:pt x="15240" y="261620"/>
                    <a:pt x="7620" y="28194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p:cNvSpPr/>
            <p:nvPr/>
          </p:nvSpPr>
          <p:spPr>
            <a:xfrm>
              <a:off x="1628452" y="3313679"/>
              <a:ext cx="270176" cy="222693"/>
            </a:xfrm>
            <a:custGeom>
              <a:avLst/>
              <a:gdLst>
                <a:gd name="connsiteX0" fmla="*/ 177488 w 270176"/>
                <a:gd name="connsiteY0" fmla="*/ 8641 h 222693"/>
                <a:gd name="connsiteX1" fmla="*/ 139388 w 270176"/>
                <a:gd name="connsiteY1" fmla="*/ 31501 h 222693"/>
                <a:gd name="connsiteX2" fmla="*/ 131768 w 270176"/>
                <a:gd name="connsiteY2" fmla="*/ 54361 h 222693"/>
                <a:gd name="connsiteX3" fmla="*/ 86048 w 270176"/>
                <a:gd name="connsiteY3" fmla="*/ 77221 h 222693"/>
                <a:gd name="connsiteX4" fmla="*/ 63188 w 270176"/>
                <a:gd name="connsiteY4" fmla="*/ 92461 h 222693"/>
                <a:gd name="connsiteX5" fmla="*/ 32708 w 270176"/>
                <a:gd name="connsiteY5" fmla="*/ 191521 h 222693"/>
                <a:gd name="connsiteX6" fmla="*/ 9848 w 270176"/>
                <a:gd name="connsiteY6" fmla="*/ 199141 h 222693"/>
                <a:gd name="connsiteX7" fmla="*/ 2228 w 270176"/>
                <a:gd name="connsiteY7" fmla="*/ 222001 h 222693"/>
                <a:gd name="connsiteX8" fmla="*/ 25088 w 270176"/>
                <a:gd name="connsiteY8" fmla="*/ 206761 h 222693"/>
                <a:gd name="connsiteX9" fmla="*/ 47948 w 270176"/>
                <a:gd name="connsiteY9" fmla="*/ 199141 h 222693"/>
                <a:gd name="connsiteX10" fmla="*/ 93668 w 270176"/>
                <a:gd name="connsiteY10" fmla="*/ 176281 h 222693"/>
                <a:gd name="connsiteX11" fmla="*/ 101288 w 270176"/>
                <a:gd name="connsiteY11" fmla="*/ 153421 h 222693"/>
                <a:gd name="connsiteX12" fmla="*/ 124148 w 270176"/>
                <a:gd name="connsiteY12" fmla="*/ 145801 h 222693"/>
                <a:gd name="connsiteX13" fmla="*/ 162248 w 270176"/>
                <a:gd name="connsiteY13" fmla="*/ 138181 h 222693"/>
                <a:gd name="connsiteX14" fmla="*/ 207968 w 270176"/>
                <a:gd name="connsiteY14" fmla="*/ 122941 h 222693"/>
                <a:gd name="connsiteX15" fmla="*/ 215588 w 270176"/>
                <a:gd name="connsiteY15" fmla="*/ 100081 h 222693"/>
                <a:gd name="connsiteX16" fmla="*/ 261308 w 270176"/>
                <a:gd name="connsiteY16" fmla="*/ 69601 h 222693"/>
                <a:gd name="connsiteX17" fmla="*/ 268928 w 270176"/>
                <a:gd name="connsiteY17" fmla="*/ 46741 h 222693"/>
                <a:gd name="connsiteX18" fmla="*/ 223208 w 270176"/>
                <a:gd name="connsiteY18" fmla="*/ 16261 h 222693"/>
                <a:gd name="connsiteX19" fmla="*/ 177488 w 270176"/>
                <a:gd name="connsiteY19" fmla="*/ 8641 h 22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0176" h="222693">
                  <a:moveTo>
                    <a:pt x="177488" y="8641"/>
                  </a:moveTo>
                  <a:cubicBezTo>
                    <a:pt x="163518" y="11181"/>
                    <a:pt x="149861" y="21028"/>
                    <a:pt x="139388" y="31501"/>
                  </a:cubicBezTo>
                  <a:cubicBezTo>
                    <a:pt x="133708" y="37181"/>
                    <a:pt x="136786" y="48089"/>
                    <a:pt x="131768" y="54361"/>
                  </a:cubicBezTo>
                  <a:cubicBezTo>
                    <a:pt x="117209" y="72559"/>
                    <a:pt x="104454" y="68018"/>
                    <a:pt x="86048" y="77221"/>
                  </a:cubicBezTo>
                  <a:cubicBezTo>
                    <a:pt x="77857" y="81317"/>
                    <a:pt x="70808" y="87381"/>
                    <a:pt x="63188" y="92461"/>
                  </a:cubicBezTo>
                  <a:cubicBezTo>
                    <a:pt x="57957" y="144774"/>
                    <a:pt x="72157" y="165222"/>
                    <a:pt x="32708" y="191521"/>
                  </a:cubicBezTo>
                  <a:cubicBezTo>
                    <a:pt x="26025" y="195976"/>
                    <a:pt x="17468" y="196601"/>
                    <a:pt x="9848" y="199141"/>
                  </a:cubicBezTo>
                  <a:cubicBezTo>
                    <a:pt x="7308" y="206761"/>
                    <a:pt x="-4956" y="218409"/>
                    <a:pt x="2228" y="222001"/>
                  </a:cubicBezTo>
                  <a:cubicBezTo>
                    <a:pt x="10419" y="226097"/>
                    <a:pt x="16897" y="210857"/>
                    <a:pt x="25088" y="206761"/>
                  </a:cubicBezTo>
                  <a:cubicBezTo>
                    <a:pt x="32272" y="203169"/>
                    <a:pt x="40764" y="202733"/>
                    <a:pt x="47948" y="199141"/>
                  </a:cubicBezTo>
                  <a:cubicBezTo>
                    <a:pt x="107034" y="169598"/>
                    <a:pt x="36209" y="195434"/>
                    <a:pt x="93668" y="176281"/>
                  </a:cubicBezTo>
                  <a:cubicBezTo>
                    <a:pt x="96208" y="168661"/>
                    <a:pt x="95608" y="159101"/>
                    <a:pt x="101288" y="153421"/>
                  </a:cubicBezTo>
                  <a:cubicBezTo>
                    <a:pt x="106968" y="147741"/>
                    <a:pt x="116356" y="147749"/>
                    <a:pt x="124148" y="145801"/>
                  </a:cubicBezTo>
                  <a:cubicBezTo>
                    <a:pt x="136713" y="142660"/>
                    <a:pt x="149753" y="141589"/>
                    <a:pt x="162248" y="138181"/>
                  </a:cubicBezTo>
                  <a:cubicBezTo>
                    <a:pt x="177746" y="133954"/>
                    <a:pt x="207968" y="122941"/>
                    <a:pt x="207968" y="122941"/>
                  </a:cubicBezTo>
                  <a:cubicBezTo>
                    <a:pt x="210508" y="115321"/>
                    <a:pt x="215588" y="108113"/>
                    <a:pt x="215588" y="100081"/>
                  </a:cubicBezTo>
                  <a:cubicBezTo>
                    <a:pt x="215588" y="58282"/>
                    <a:pt x="170278" y="82605"/>
                    <a:pt x="261308" y="69601"/>
                  </a:cubicBezTo>
                  <a:cubicBezTo>
                    <a:pt x="263848" y="61981"/>
                    <a:pt x="273597" y="53277"/>
                    <a:pt x="268928" y="46741"/>
                  </a:cubicBezTo>
                  <a:cubicBezTo>
                    <a:pt x="258282" y="31836"/>
                    <a:pt x="223208" y="16261"/>
                    <a:pt x="223208" y="16261"/>
                  </a:cubicBezTo>
                  <a:cubicBezTo>
                    <a:pt x="233100" y="-13415"/>
                    <a:pt x="191458" y="6101"/>
                    <a:pt x="177488" y="8641"/>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p:cNvSpPr/>
            <p:nvPr/>
          </p:nvSpPr>
          <p:spPr>
            <a:xfrm>
              <a:off x="2651728" y="4556760"/>
              <a:ext cx="192348" cy="411480"/>
            </a:xfrm>
            <a:custGeom>
              <a:avLst/>
              <a:gdLst>
                <a:gd name="connsiteX0" fmla="*/ 30512 w 192348"/>
                <a:gd name="connsiteY0" fmla="*/ 0 h 411480"/>
                <a:gd name="connsiteX1" fmla="*/ 121952 w 192348"/>
                <a:gd name="connsiteY1" fmla="*/ 22860 h 411480"/>
                <a:gd name="connsiteX2" fmla="*/ 144812 w 192348"/>
                <a:gd name="connsiteY2" fmla="*/ 30480 h 411480"/>
                <a:gd name="connsiteX3" fmla="*/ 152432 w 192348"/>
                <a:gd name="connsiteY3" fmla="*/ 53340 h 411480"/>
                <a:gd name="connsiteX4" fmla="*/ 121952 w 192348"/>
                <a:gd name="connsiteY4" fmla="*/ 99060 h 411480"/>
                <a:gd name="connsiteX5" fmla="*/ 129572 w 192348"/>
                <a:gd name="connsiteY5" fmla="*/ 228600 h 411480"/>
                <a:gd name="connsiteX6" fmla="*/ 175292 w 192348"/>
                <a:gd name="connsiteY6" fmla="*/ 259080 h 411480"/>
                <a:gd name="connsiteX7" fmla="*/ 182912 w 192348"/>
                <a:gd name="connsiteY7" fmla="*/ 411480 h 411480"/>
                <a:gd name="connsiteX8" fmla="*/ 167672 w 192348"/>
                <a:gd name="connsiteY8" fmla="*/ 365760 h 411480"/>
                <a:gd name="connsiteX9" fmla="*/ 160052 w 192348"/>
                <a:gd name="connsiteY9" fmla="*/ 342900 h 411480"/>
                <a:gd name="connsiteX10" fmla="*/ 121952 w 192348"/>
                <a:gd name="connsiteY10" fmla="*/ 274320 h 411480"/>
                <a:gd name="connsiteX11" fmla="*/ 99092 w 192348"/>
                <a:gd name="connsiteY11" fmla="*/ 259080 h 411480"/>
                <a:gd name="connsiteX12" fmla="*/ 60992 w 192348"/>
                <a:gd name="connsiteY12" fmla="*/ 220980 h 411480"/>
                <a:gd name="connsiteX13" fmla="*/ 15272 w 192348"/>
                <a:gd name="connsiteY13" fmla="*/ 190500 h 411480"/>
                <a:gd name="connsiteX14" fmla="*/ 7652 w 192348"/>
                <a:gd name="connsiteY14" fmla="*/ 121920 h 411480"/>
                <a:gd name="connsiteX15" fmla="*/ 30512 w 192348"/>
                <a:gd name="connsiteY15" fmla="*/ 106680 h 411480"/>
                <a:gd name="connsiteX16" fmla="*/ 38132 w 192348"/>
                <a:gd name="connsiteY16" fmla="*/ 83820 h 411480"/>
                <a:gd name="connsiteX17" fmla="*/ 30512 w 192348"/>
                <a:gd name="connsiteY17" fmla="*/ 45720 h 411480"/>
                <a:gd name="connsiteX18" fmla="*/ 30512 w 192348"/>
                <a:gd name="connsiteY18" fmla="*/ 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348" h="411480">
                  <a:moveTo>
                    <a:pt x="30512" y="0"/>
                  </a:moveTo>
                  <a:cubicBezTo>
                    <a:pt x="92078" y="10261"/>
                    <a:pt x="61575" y="2734"/>
                    <a:pt x="121952" y="22860"/>
                  </a:cubicBezTo>
                  <a:lnTo>
                    <a:pt x="144812" y="30480"/>
                  </a:lnTo>
                  <a:cubicBezTo>
                    <a:pt x="147352" y="38100"/>
                    <a:pt x="154972" y="45720"/>
                    <a:pt x="152432" y="53340"/>
                  </a:cubicBezTo>
                  <a:cubicBezTo>
                    <a:pt x="146640" y="70716"/>
                    <a:pt x="121952" y="99060"/>
                    <a:pt x="121952" y="99060"/>
                  </a:cubicBezTo>
                  <a:cubicBezTo>
                    <a:pt x="124492" y="142240"/>
                    <a:pt x="115894" y="187565"/>
                    <a:pt x="129572" y="228600"/>
                  </a:cubicBezTo>
                  <a:cubicBezTo>
                    <a:pt x="135364" y="245976"/>
                    <a:pt x="175292" y="259080"/>
                    <a:pt x="175292" y="259080"/>
                  </a:cubicBezTo>
                  <a:cubicBezTo>
                    <a:pt x="201806" y="338621"/>
                    <a:pt x="191677" y="288776"/>
                    <a:pt x="182912" y="411480"/>
                  </a:cubicBezTo>
                  <a:lnTo>
                    <a:pt x="167672" y="365760"/>
                  </a:lnTo>
                  <a:lnTo>
                    <a:pt x="160052" y="342900"/>
                  </a:lnTo>
                  <a:cubicBezTo>
                    <a:pt x="152111" y="319078"/>
                    <a:pt x="144411" y="289292"/>
                    <a:pt x="121952" y="274320"/>
                  </a:cubicBezTo>
                  <a:lnTo>
                    <a:pt x="99092" y="259080"/>
                  </a:lnTo>
                  <a:cubicBezTo>
                    <a:pt x="71152" y="217170"/>
                    <a:pt x="99092" y="252730"/>
                    <a:pt x="60992" y="220980"/>
                  </a:cubicBezTo>
                  <a:cubicBezTo>
                    <a:pt x="22939" y="189269"/>
                    <a:pt x="55446" y="203891"/>
                    <a:pt x="15272" y="190500"/>
                  </a:cubicBezTo>
                  <a:cubicBezTo>
                    <a:pt x="7951" y="168536"/>
                    <a:pt x="-10277" y="144332"/>
                    <a:pt x="7652" y="121920"/>
                  </a:cubicBezTo>
                  <a:cubicBezTo>
                    <a:pt x="13373" y="114769"/>
                    <a:pt x="22892" y="111760"/>
                    <a:pt x="30512" y="106680"/>
                  </a:cubicBezTo>
                  <a:cubicBezTo>
                    <a:pt x="33052" y="99060"/>
                    <a:pt x="38132" y="91852"/>
                    <a:pt x="38132" y="83820"/>
                  </a:cubicBezTo>
                  <a:cubicBezTo>
                    <a:pt x="38132" y="70868"/>
                    <a:pt x="32344" y="58541"/>
                    <a:pt x="30512" y="45720"/>
                  </a:cubicBezTo>
                  <a:cubicBezTo>
                    <a:pt x="29794" y="40691"/>
                    <a:pt x="30512" y="35560"/>
                    <a:pt x="30512" y="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p:cNvSpPr/>
            <p:nvPr/>
          </p:nvSpPr>
          <p:spPr>
            <a:xfrm>
              <a:off x="3006731" y="5180965"/>
              <a:ext cx="473069" cy="494183"/>
            </a:xfrm>
            <a:custGeom>
              <a:avLst/>
              <a:gdLst>
                <a:gd name="connsiteX0" fmla="*/ 9519 w 473069"/>
                <a:gd name="connsiteY0" fmla="*/ 635 h 494183"/>
                <a:gd name="connsiteX1" fmla="*/ 34919 w 473069"/>
                <a:gd name="connsiteY1" fmla="*/ 32385 h 494183"/>
                <a:gd name="connsiteX2" fmla="*/ 73019 w 473069"/>
                <a:gd name="connsiteY2" fmla="*/ 45085 h 494183"/>
                <a:gd name="connsiteX3" fmla="*/ 92069 w 473069"/>
                <a:gd name="connsiteY3" fmla="*/ 51435 h 494183"/>
                <a:gd name="connsiteX4" fmla="*/ 123819 w 473069"/>
                <a:gd name="connsiteY4" fmla="*/ 114935 h 494183"/>
                <a:gd name="connsiteX5" fmla="*/ 142869 w 473069"/>
                <a:gd name="connsiteY5" fmla="*/ 121285 h 494183"/>
                <a:gd name="connsiteX6" fmla="*/ 161919 w 473069"/>
                <a:gd name="connsiteY6" fmla="*/ 140335 h 494183"/>
                <a:gd name="connsiteX7" fmla="*/ 174619 w 473069"/>
                <a:gd name="connsiteY7" fmla="*/ 178435 h 494183"/>
                <a:gd name="connsiteX8" fmla="*/ 180969 w 473069"/>
                <a:gd name="connsiteY8" fmla="*/ 197485 h 494183"/>
                <a:gd name="connsiteX9" fmla="*/ 200019 w 473069"/>
                <a:gd name="connsiteY9" fmla="*/ 210185 h 494183"/>
                <a:gd name="connsiteX10" fmla="*/ 225419 w 473069"/>
                <a:gd name="connsiteY10" fmla="*/ 216535 h 494183"/>
                <a:gd name="connsiteX11" fmla="*/ 269869 w 473069"/>
                <a:gd name="connsiteY11" fmla="*/ 222885 h 494183"/>
                <a:gd name="connsiteX12" fmla="*/ 295269 w 473069"/>
                <a:gd name="connsiteY12" fmla="*/ 260985 h 494183"/>
                <a:gd name="connsiteX13" fmla="*/ 307969 w 473069"/>
                <a:gd name="connsiteY13" fmla="*/ 280035 h 494183"/>
                <a:gd name="connsiteX14" fmla="*/ 346069 w 473069"/>
                <a:gd name="connsiteY14" fmla="*/ 305435 h 494183"/>
                <a:gd name="connsiteX15" fmla="*/ 365119 w 473069"/>
                <a:gd name="connsiteY15" fmla="*/ 343535 h 494183"/>
                <a:gd name="connsiteX16" fmla="*/ 377819 w 473069"/>
                <a:gd name="connsiteY16" fmla="*/ 381635 h 494183"/>
                <a:gd name="connsiteX17" fmla="*/ 415919 w 473069"/>
                <a:gd name="connsiteY17" fmla="*/ 400685 h 494183"/>
                <a:gd name="connsiteX18" fmla="*/ 428619 w 473069"/>
                <a:gd name="connsiteY18" fmla="*/ 419735 h 494183"/>
                <a:gd name="connsiteX19" fmla="*/ 447669 w 473069"/>
                <a:gd name="connsiteY19" fmla="*/ 432435 h 494183"/>
                <a:gd name="connsiteX20" fmla="*/ 466719 w 473069"/>
                <a:gd name="connsiteY20" fmla="*/ 451485 h 494183"/>
                <a:gd name="connsiteX21" fmla="*/ 473069 w 473069"/>
                <a:gd name="connsiteY21" fmla="*/ 470535 h 494183"/>
                <a:gd name="connsiteX22" fmla="*/ 396869 w 473069"/>
                <a:gd name="connsiteY22" fmla="*/ 483235 h 494183"/>
                <a:gd name="connsiteX23" fmla="*/ 333369 w 473069"/>
                <a:gd name="connsiteY23" fmla="*/ 451485 h 494183"/>
                <a:gd name="connsiteX24" fmla="*/ 314319 w 473069"/>
                <a:gd name="connsiteY24" fmla="*/ 438785 h 494183"/>
                <a:gd name="connsiteX25" fmla="*/ 288919 w 473069"/>
                <a:gd name="connsiteY25" fmla="*/ 413385 h 494183"/>
                <a:gd name="connsiteX26" fmla="*/ 276219 w 473069"/>
                <a:gd name="connsiteY26" fmla="*/ 394335 h 494183"/>
                <a:gd name="connsiteX27" fmla="*/ 250819 w 473069"/>
                <a:gd name="connsiteY27" fmla="*/ 381635 h 494183"/>
                <a:gd name="connsiteX28" fmla="*/ 231769 w 473069"/>
                <a:gd name="connsiteY28" fmla="*/ 368935 h 494183"/>
                <a:gd name="connsiteX29" fmla="*/ 219069 w 473069"/>
                <a:gd name="connsiteY29" fmla="*/ 349885 h 494183"/>
                <a:gd name="connsiteX30" fmla="*/ 206369 w 473069"/>
                <a:gd name="connsiteY30" fmla="*/ 311785 h 494183"/>
                <a:gd name="connsiteX31" fmla="*/ 187319 w 473069"/>
                <a:gd name="connsiteY31" fmla="*/ 299085 h 494183"/>
                <a:gd name="connsiteX32" fmla="*/ 174619 w 473069"/>
                <a:gd name="connsiteY32" fmla="*/ 280035 h 494183"/>
                <a:gd name="connsiteX33" fmla="*/ 136519 w 473069"/>
                <a:gd name="connsiteY33" fmla="*/ 241935 h 494183"/>
                <a:gd name="connsiteX34" fmla="*/ 130169 w 473069"/>
                <a:gd name="connsiteY34" fmla="*/ 197485 h 494183"/>
                <a:gd name="connsiteX35" fmla="*/ 111119 w 473069"/>
                <a:gd name="connsiteY35" fmla="*/ 191135 h 494183"/>
                <a:gd name="connsiteX36" fmla="*/ 92069 w 473069"/>
                <a:gd name="connsiteY36" fmla="*/ 178435 h 494183"/>
                <a:gd name="connsiteX37" fmla="*/ 60319 w 473069"/>
                <a:gd name="connsiteY37" fmla="*/ 153035 h 494183"/>
                <a:gd name="connsiteX38" fmla="*/ 28569 w 473069"/>
                <a:gd name="connsiteY38" fmla="*/ 127635 h 494183"/>
                <a:gd name="connsiteX39" fmla="*/ 15869 w 473069"/>
                <a:gd name="connsiteY39" fmla="*/ 108585 h 494183"/>
                <a:gd name="connsiteX40" fmla="*/ 3169 w 473069"/>
                <a:gd name="connsiteY40" fmla="*/ 64135 h 494183"/>
                <a:gd name="connsiteX41" fmla="*/ 9519 w 473069"/>
                <a:gd name="connsiteY41" fmla="*/ 635 h 494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3069" h="494183">
                  <a:moveTo>
                    <a:pt x="9519" y="635"/>
                  </a:moveTo>
                  <a:cubicBezTo>
                    <a:pt x="14811" y="-4657"/>
                    <a:pt x="23816" y="24613"/>
                    <a:pt x="34919" y="32385"/>
                  </a:cubicBezTo>
                  <a:cubicBezTo>
                    <a:pt x="45886" y="40062"/>
                    <a:pt x="60319" y="40852"/>
                    <a:pt x="73019" y="45085"/>
                  </a:cubicBezTo>
                  <a:lnTo>
                    <a:pt x="92069" y="51435"/>
                  </a:lnTo>
                  <a:cubicBezTo>
                    <a:pt x="99779" y="120823"/>
                    <a:pt x="79644" y="102313"/>
                    <a:pt x="123819" y="114935"/>
                  </a:cubicBezTo>
                  <a:cubicBezTo>
                    <a:pt x="130255" y="116774"/>
                    <a:pt x="136519" y="119168"/>
                    <a:pt x="142869" y="121285"/>
                  </a:cubicBezTo>
                  <a:cubicBezTo>
                    <a:pt x="149219" y="127635"/>
                    <a:pt x="157558" y="132485"/>
                    <a:pt x="161919" y="140335"/>
                  </a:cubicBezTo>
                  <a:cubicBezTo>
                    <a:pt x="168420" y="152037"/>
                    <a:pt x="170386" y="165735"/>
                    <a:pt x="174619" y="178435"/>
                  </a:cubicBezTo>
                  <a:cubicBezTo>
                    <a:pt x="176736" y="184785"/>
                    <a:pt x="175400" y="193772"/>
                    <a:pt x="180969" y="197485"/>
                  </a:cubicBezTo>
                  <a:cubicBezTo>
                    <a:pt x="187319" y="201718"/>
                    <a:pt x="193004" y="207179"/>
                    <a:pt x="200019" y="210185"/>
                  </a:cubicBezTo>
                  <a:cubicBezTo>
                    <a:pt x="208041" y="213623"/>
                    <a:pt x="216833" y="214974"/>
                    <a:pt x="225419" y="216535"/>
                  </a:cubicBezTo>
                  <a:cubicBezTo>
                    <a:pt x="240145" y="219212"/>
                    <a:pt x="255052" y="220768"/>
                    <a:pt x="269869" y="222885"/>
                  </a:cubicBezTo>
                  <a:lnTo>
                    <a:pt x="295269" y="260985"/>
                  </a:lnTo>
                  <a:cubicBezTo>
                    <a:pt x="299502" y="267335"/>
                    <a:pt x="301619" y="275802"/>
                    <a:pt x="307969" y="280035"/>
                  </a:cubicBezTo>
                  <a:lnTo>
                    <a:pt x="346069" y="305435"/>
                  </a:lnTo>
                  <a:cubicBezTo>
                    <a:pt x="369227" y="374910"/>
                    <a:pt x="332293" y="269677"/>
                    <a:pt x="365119" y="343535"/>
                  </a:cubicBezTo>
                  <a:cubicBezTo>
                    <a:pt x="370556" y="355768"/>
                    <a:pt x="365119" y="377402"/>
                    <a:pt x="377819" y="381635"/>
                  </a:cubicBezTo>
                  <a:cubicBezTo>
                    <a:pt x="404109" y="390398"/>
                    <a:pt x="391300" y="384272"/>
                    <a:pt x="415919" y="400685"/>
                  </a:cubicBezTo>
                  <a:cubicBezTo>
                    <a:pt x="420152" y="407035"/>
                    <a:pt x="423223" y="414339"/>
                    <a:pt x="428619" y="419735"/>
                  </a:cubicBezTo>
                  <a:cubicBezTo>
                    <a:pt x="434015" y="425131"/>
                    <a:pt x="441806" y="427549"/>
                    <a:pt x="447669" y="432435"/>
                  </a:cubicBezTo>
                  <a:cubicBezTo>
                    <a:pt x="454568" y="438184"/>
                    <a:pt x="460369" y="445135"/>
                    <a:pt x="466719" y="451485"/>
                  </a:cubicBezTo>
                  <a:cubicBezTo>
                    <a:pt x="468836" y="457835"/>
                    <a:pt x="473069" y="463842"/>
                    <a:pt x="473069" y="470535"/>
                  </a:cubicBezTo>
                  <a:cubicBezTo>
                    <a:pt x="473069" y="513014"/>
                    <a:pt x="425382" y="485827"/>
                    <a:pt x="396869" y="483235"/>
                  </a:cubicBezTo>
                  <a:cubicBezTo>
                    <a:pt x="356661" y="473183"/>
                    <a:pt x="378731" y="481726"/>
                    <a:pt x="333369" y="451485"/>
                  </a:cubicBezTo>
                  <a:lnTo>
                    <a:pt x="314319" y="438785"/>
                  </a:lnTo>
                  <a:cubicBezTo>
                    <a:pt x="300464" y="397221"/>
                    <a:pt x="319707" y="438015"/>
                    <a:pt x="288919" y="413385"/>
                  </a:cubicBezTo>
                  <a:cubicBezTo>
                    <a:pt x="282960" y="408617"/>
                    <a:pt x="282082" y="399221"/>
                    <a:pt x="276219" y="394335"/>
                  </a:cubicBezTo>
                  <a:cubicBezTo>
                    <a:pt x="268947" y="388275"/>
                    <a:pt x="259038" y="386331"/>
                    <a:pt x="250819" y="381635"/>
                  </a:cubicBezTo>
                  <a:cubicBezTo>
                    <a:pt x="244193" y="377849"/>
                    <a:pt x="238119" y="373168"/>
                    <a:pt x="231769" y="368935"/>
                  </a:cubicBezTo>
                  <a:cubicBezTo>
                    <a:pt x="227536" y="362585"/>
                    <a:pt x="222169" y="356859"/>
                    <a:pt x="219069" y="349885"/>
                  </a:cubicBezTo>
                  <a:cubicBezTo>
                    <a:pt x="213632" y="337652"/>
                    <a:pt x="217508" y="319211"/>
                    <a:pt x="206369" y="311785"/>
                  </a:cubicBezTo>
                  <a:lnTo>
                    <a:pt x="187319" y="299085"/>
                  </a:lnTo>
                  <a:cubicBezTo>
                    <a:pt x="183086" y="292735"/>
                    <a:pt x="179689" y="285739"/>
                    <a:pt x="174619" y="280035"/>
                  </a:cubicBezTo>
                  <a:cubicBezTo>
                    <a:pt x="162687" y="266611"/>
                    <a:pt x="136519" y="241935"/>
                    <a:pt x="136519" y="241935"/>
                  </a:cubicBezTo>
                  <a:cubicBezTo>
                    <a:pt x="134402" y="227118"/>
                    <a:pt x="136862" y="210872"/>
                    <a:pt x="130169" y="197485"/>
                  </a:cubicBezTo>
                  <a:cubicBezTo>
                    <a:pt x="127176" y="191498"/>
                    <a:pt x="117106" y="194128"/>
                    <a:pt x="111119" y="191135"/>
                  </a:cubicBezTo>
                  <a:cubicBezTo>
                    <a:pt x="104293" y="187722"/>
                    <a:pt x="98419" y="182668"/>
                    <a:pt x="92069" y="178435"/>
                  </a:cubicBezTo>
                  <a:cubicBezTo>
                    <a:pt x="55673" y="123840"/>
                    <a:pt x="104136" y="188088"/>
                    <a:pt x="60319" y="153035"/>
                  </a:cubicBezTo>
                  <a:cubicBezTo>
                    <a:pt x="19287" y="120209"/>
                    <a:pt x="76452" y="143596"/>
                    <a:pt x="28569" y="127635"/>
                  </a:cubicBezTo>
                  <a:cubicBezTo>
                    <a:pt x="24336" y="121285"/>
                    <a:pt x="18875" y="115600"/>
                    <a:pt x="15869" y="108585"/>
                  </a:cubicBezTo>
                  <a:cubicBezTo>
                    <a:pt x="3662" y="80101"/>
                    <a:pt x="15526" y="88849"/>
                    <a:pt x="3169" y="64135"/>
                  </a:cubicBezTo>
                  <a:cubicBezTo>
                    <a:pt x="-4841" y="48114"/>
                    <a:pt x="4227" y="5927"/>
                    <a:pt x="9519" y="635"/>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p:cNvSpPr/>
            <p:nvPr/>
          </p:nvSpPr>
          <p:spPr>
            <a:xfrm>
              <a:off x="9671050" y="3487361"/>
              <a:ext cx="228600" cy="176629"/>
            </a:xfrm>
            <a:custGeom>
              <a:avLst/>
              <a:gdLst>
                <a:gd name="connsiteX0" fmla="*/ 177800 w 228600"/>
                <a:gd name="connsiteY0" fmla="*/ 5139 h 176629"/>
                <a:gd name="connsiteX1" fmla="*/ 152400 w 228600"/>
                <a:gd name="connsiteY1" fmla="*/ 36889 h 176629"/>
                <a:gd name="connsiteX2" fmla="*/ 133350 w 228600"/>
                <a:gd name="connsiteY2" fmla="*/ 49589 h 176629"/>
                <a:gd name="connsiteX3" fmla="*/ 101600 w 228600"/>
                <a:gd name="connsiteY3" fmla="*/ 81339 h 176629"/>
                <a:gd name="connsiteX4" fmla="*/ 63500 w 228600"/>
                <a:gd name="connsiteY4" fmla="*/ 94039 h 176629"/>
                <a:gd name="connsiteX5" fmla="*/ 44450 w 228600"/>
                <a:gd name="connsiteY5" fmla="*/ 100389 h 176629"/>
                <a:gd name="connsiteX6" fmla="*/ 25400 w 228600"/>
                <a:gd name="connsiteY6" fmla="*/ 94039 h 176629"/>
                <a:gd name="connsiteX7" fmla="*/ 6350 w 228600"/>
                <a:gd name="connsiteY7" fmla="*/ 81339 h 176629"/>
                <a:gd name="connsiteX8" fmla="*/ 0 w 228600"/>
                <a:gd name="connsiteY8" fmla="*/ 100389 h 176629"/>
                <a:gd name="connsiteX9" fmla="*/ 6350 w 228600"/>
                <a:gd name="connsiteY9" fmla="*/ 151189 h 176629"/>
                <a:gd name="connsiteX10" fmla="*/ 25400 w 228600"/>
                <a:gd name="connsiteY10" fmla="*/ 157539 h 176629"/>
                <a:gd name="connsiteX11" fmla="*/ 63500 w 228600"/>
                <a:gd name="connsiteY11" fmla="*/ 163889 h 176629"/>
                <a:gd name="connsiteX12" fmla="*/ 82550 w 228600"/>
                <a:gd name="connsiteY12" fmla="*/ 176589 h 176629"/>
                <a:gd name="connsiteX13" fmla="*/ 127000 w 228600"/>
                <a:gd name="connsiteY13" fmla="*/ 163889 h 176629"/>
                <a:gd name="connsiteX14" fmla="*/ 139700 w 228600"/>
                <a:gd name="connsiteY14" fmla="*/ 144839 h 176629"/>
                <a:gd name="connsiteX15" fmla="*/ 190500 w 228600"/>
                <a:gd name="connsiteY15" fmla="*/ 125789 h 176629"/>
                <a:gd name="connsiteX16" fmla="*/ 209550 w 228600"/>
                <a:gd name="connsiteY16" fmla="*/ 113089 h 176629"/>
                <a:gd name="connsiteX17" fmla="*/ 215900 w 228600"/>
                <a:gd name="connsiteY17" fmla="*/ 94039 h 176629"/>
                <a:gd name="connsiteX18" fmla="*/ 228600 w 228600"/>
                <a:gd name="connsiteY18" fmla="*/ 74989 h 176629"/>
                <a:gd name="connsiteX19" fmla="*/ 209550 w 228600"/>
                <a:gd name="connsiteY19" fmla="*/ 36889 h 176629"/>
                <a:gd name="connsiteX20" fmla="*/ 222250 w 228600"/>
                <a:gd name="connsiteY20" fmla="*/ 17839 h 176629"/>
                <a:gd name="connsiteX21" fmla="*/ 177800 w 228600"/>
                <a:gd name="connsiteY21" fmla="*/ 5139 h 17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00" h="176629">
                  <a:moveTo>
                    <a:pt x="177800" y="5139"/>
                  </a:moveTo>
                  <a:cubicBezTo>
                    <a:pt x="166158" y="8314"/>
                    <a:pt x="161984" y="27305"/>
                    <a:pt x="152400" y="36889"/>
                  </a:cubicBezTo>
                  <a:cubicBezTo>
                    <a:pt x="147004" y="42285"/>
                    <a:pt x="138746" y="44193"/>
                    <a:pt x="133350" y="49589"/>
                  </a:cubicBezTo>
                  <a:cubicBezTo>
                    <a:pt x="111337" y="71602"/>
                    <a:pt x="132080" y="67792"/>
                    <a:pt x="101600" y="81339"/>
                  </a:cubicBezTo>
                  <a:cubicBezTo>
                    <a:pt x="89367" y="86776"/>
                    <a:pt x="76200" y="89806"/>
                    <a:pt x="63500" y="94039"/>
                  </a:cubicBezTo>
                  <a:lnTo>
                    <a:pt x="44450" y="100389"/>
                  </a:lnTo>
                  <a:cubicBezTo>
                    <a:pt x="38100" y="98272"/>
                    <a:pt x="31387" y="97032"/>
                    <a:pt x="25400" y="94039"/>
                  </a:cubicBezTo>
                  <a:cubicBezTo>
                    <a:pt x="18574" y="90626"/>
                    <a:pt x="13754" y="79488"/>
                    <a:pt x="6350" y="81339"/>
                  </a:cubicBezTo>
                  <a:cubicBezTo>
                    <a:pt x="-144" y="82962"/>
                    <a:pt x="2117" y="94039"/>
                    <a:pt x="0" y="100389"/>
                  </a:cubicBezTo>
                  <a:cubicBezTo>
                    <a:pt x="2117" y="117322"/>
                    <a:pt x="-581" y="135595"/>
                    <a:pt x="6350" y="151189"/>
                  </a:cubicBezTo>
                  <a:cubicBezTo>
                    <a:pt x="9068" y="157306"/>
                    <a:pt x="18866" y="156087"/>
                    <a:pt x="25400" y="157539"/>
                  </a:cubicBezTo>
                  <a:cubicBezTo>
                    <a:pt x="37969" y="160332"/>
                    <a:pt x="50800" y="161772"/>
                    <a:pt x="63500" y="163889"/>
                  </a:cubicBezTo>
                  <a:cubicBezTo>
                    <a:pt x="69850" y="168122"/>
                    <a:pt x="74995" y="175510"/>
                    <a:pt x="82550" y="176589"/>
                  </a:cubicBezTo>
                  <a:cubicBezTo>
                    <a:pt x="88131" y="177386"/>
                    <a:pt x="119851" y="166272"/>
                    <a:pt x="127000" y="163889"/>
                  </a:cubicBezTo>
                  <a:cubicBezTo>
                    <a:pt x="131233" y="157539"/>
                    <a:pt x="134304" y="150235"/>
                    <a:pt x="139700" y="144839"/>
                  </a:cubicBezTo>
                  <a:cubicBezTo>
                    <a:pt x="156051" y="128488"/>
                    <a:pt x="167783" y="130332"/>
                    <a:pt x="190500" y="125789"/>
                  </a:cubicBezTo>
                  <a:cubicBezTo>
                    <a:pt x="196850" y="121556"/>
                    <a:pt x="204782" y="119048"/>
                    <a:pt x="209550" y="113089"/>
                  </a:cubicBezTo>
                  <a:cubicBezTo>
                    <a:pt x="213731" y="107862"/>
                    <a:pt x="212907" y="100026"/>
                    <a:pt x="215900" y="94039"/>
                  </a:cubicBezTo>
                  <a:cubicBezTo>
                    <a:pt x="219313" y="87213"/>
                    <a:pt x="224367" y="81339"/>
                    <a:pt x="228600" y="74989"/>
                  </a:cubicBezTo>
                  <a:cubicBezTo>
                    <a:pt x="224177" y="68355"/>
                    <a:pt x="207797" y="47405"/>
                    <a:pt x="209550" y="36889"/>
                  </a:cubicBezTo>
                  <a:cubicBezTo>
                    <a:pt x="210805" y="29361"/>
                    <a:pt x="218017" y="24189"/>
                    <a:pt x="222250" y="17839"/>
                  </a:cubicBezTo>
                  <a:cubicBezTo>
                    <a:pt x="215387" y="-9614"/>
                    <a:pt x="189442" y="1964"/>
                    <a:pt x="177800" y="5139"/>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p:cNvSpPr/>
            <p:nvPr/>
          </p:nvSpPr>
          <p:spPr>
            <a:xfrm>
              <a:off x="8591504" y="4940300"/>
              <a:ext cx="338584" cy="368300"/>
            </a:xfrm>
            <a:custGeom>
              <a:avLst/>
              <a:gdLst>
                <a:gd name="connsiteX0" fmla="*/ 298496 w 338584"/>
                <a:gd name="connsiteY0" fmla="*/ 6350 h 368300"/>
                <a:gd name="connsiteX1" fmla="*/ 247696 w 338584"/>
                <a:gd name="connsiteY1" fmla="*/ 6350 h 368300"/>
                <a:gd name="connsiteX2" fmla="*/ 234996 w 338584"/>
                <a:gd name="connsiteY2" fmla="*/ 25400 h 368300"/>
                <a:gd name="connsiteX3" fmla="*/ 209596 w 338584"/>
                <a:gd name="connsiteY3" fmla="*/ 107950 h 368300"/>
                <a:gd name="connsiteX4" fmla="*/ 190546 w 338584"/>
                <a:gd name="connsiteY4" fmla="*/ 120650 h 368300"/>
                <a:gd name="connsiteX5" fmla="*/ 158796 w 338584"/>
                <a:gd name="connsiteY5" fmla="*/ 146050 h 368300"/>
                <a:gd name="connsiteX6" fmla="*/ 146096 w 338584"/>
                <a:gd name="connsiteY6" fmla="*/ 165100 h 368300"/>
                <a:gd name="connsiteX7" fmla="*/ 127046 w 338584"/>
                <a:gd name="connsiteY7" fmla="*/ 171450 h 368300"/>
                <a:gd name="connsiteX8" fmla="*/ 88946 w 338584"/>
                <a:gd name="connsiteY8" fmla="*/ 196850 h 368300"/>
                <a:gd name="connsiteX9" fmla="*/ 69896 w 338584"/>
                <a:gd name="connsiteY9" fmla="*/ 215900 h 368300"/>
                <a:gd name="connsiteX10" fmla="*/ 44496 w 338584"/>
                <a:gd name="connsiteY10" fmla="*/ 254000 h 368300"/>
                <a:gd name="connsiteX11" fmla="*/ 31796 w 338584"/>
                <a:gd name="connsiteY11" fmla="*/ 273050 h 368300"/>
                <a:gd name="connsiteX12" fmla="*/ 12746 w 338584"/>
                <a:gd name="connsiteY12" fmla="*/ 292100 h 368300"/>
                <a:gd name="connsiteX13" fmla="*/ 6396 w 338584"/>
                <a:gd name="connsiteY13" fmla="*/ 368300 h 368300"/>
                <a:gd name="connsiteX14" fmla="*/ 44496 w 338584"/>
                <a:gd name="connsiteY14" fmla="*/ 349250 h 368300"/>
                <a:gd name="connsiteX15" fmla="*/ 82596 w 338584"/>
                <a:gd name="connsiteY15" fmla="*/ 323850 h 368300"/>
                <a:gd name="connsiteX16" fmla="*/ 127046 w 338584"/>
                <a:gd name="connsiteY16" fmla="*/ 266700 h 368300"/>
                <a:gd name="connsiteX17" fmla="*/ 146096 w 338584"/>
                <a:gd name="connsiteY17" fmla="*/ 260350 h 368300"/>
                <a:gd name="connsiteX18" fmla="*/ 165146 w 338584"/>
                <a:gd name="connsiteY18" fmla="*/ 247650 h 368300"/>
                <a:gd name="connsiteX19" fmla="*/ 177846 w 338584"/>
                <a:gd name="connsiteY19" fmla="*/ 228600 h 368300"/>
                <a:gd name="connsiteX20" fmla="*/ 254046 w 338584"/>
                <a:gd name="connsiteY20" fmla="*/ 209550 h 368300"/>
                <a:gd name="connsiteX21" fmla="*/ 266746 w 338584"/>
                <a:gd name="connsiteY21" fmla="*/ 171450 h 368300"/>
                <a:gd name="connsiteX22" fmla="*/ 323896 w 338584"/>
                <a:gd name="connsiteY22" fmla="*/ 146050 h 368300"/>
                <a:gd name="connsiteX23" fmla="*/ 330246 w 338584"/>
                <a:gd name="connsiteY23" fmla="*/ 57150 h 368300"/>
                <a:gd name="connsiteX24" fmla="*/ 311196 w 338584"/>
                <a:gd name="connsiteY24" fmla="*/ 50800 h 368300"/>
                <a:gd name="connsiteX25" fmla="*/ 298496 w 338584"/>
                <a:gd name="connsiteY25" fmla="*/ 6350 h 3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8584" h="368300">
                  <a:moveTo>
                    <a:pt x="298496" y="6350"/>
                  </a:moveTo>
                  <a:cubicBezTo>
                    <a:pt x="282222" y="3095"/>
                    <a:pt x="263317" y="-6147"/>
                    <a:pt x="247696" y="6350"/>
                  </a:cubicBezTo>
                  <a:cubicBezTo>
                    <a:pt x="241737" y="11118"/>
                    <a:pt x="239229" y="19050"/>
                    <a:pt x="234996" y="25400"/>
                  </a:cubicBezTo>
                  <a:cubicBezTo>
                    <a:pt x="231149" y="52327"/>
                    <a:pt x="230820" y="86726"/>
                    <a:pt x="209596" y="107950"/>
                  </a:cubicBezTo>
                  <a:cubicBezTo>
                    <a:pt x="204200" y="113346"/>
                    <a:pt x="196896" y="116417"/>
                    <a:pt x="190546" y="120650"/>
                  </a:cubicBezTo>
                  <a:cubicBezTo>
                    <a:pt x="154150" y="175245"/>
                    <a:pt x="202613" y="110997"/>
                    <a:pt x="158796" y="146050"/>
                  </a:cubicBezTo>
                  <a:cubicBezTo>
                    <a:pt x="152837" y="150818"/>
                    <a:pt x="152055" y="160332"/>
                    <a:pt x="146096" y="165100"/>
                  </a:cubicBezTo>
                  <a:cubicBezTo>
                    <a:pt x="140869" y="169281"/>
                    <a:pt x="132897" y="168199"/>
                    <a:pt x="127046" y="171450"/>
                  </a:cubicBezTo>
                  <a:cubicBezTo>
                    <a:pt x="113703" y="178863"/>
                    <a:pt x="99739" y="186057"/>
                    <a:pt x="88946" y="196850"/>
                  </a:cubicBezTo>
                  <a:cubicBezTo>
                    <a:pt x="82596" y="203200"/>
                    <a:pt x="75409" y="208811"/>
                    <a:pt x="69896" y="215900"/>
                  </a:cubicBezTo>
                  <a:cubicBezTo>
                    <a:pt x="60525" y="227948"/>
                    <a:pt x="52963" y="241300"/>
                    <a:pt x="44496" y="254000"/>
                  </a:cubicBezTo>
                  <a:cubicBezTo>
                    <a:pt x="40263" y="260350"/>
                    <a:pt x="37192" y="267654"/>
                    <a:pt x="31796" y="273050"/>
                  </a:cubicBezTo>
                  <a:lnTo>
                    <a:pt x="12746" y="292100"/>
                  </a:lnTo>
                  <a:cubicBezTo>
                    <a:pt x="-4025" y="342414"/>
                    <a:pt x="-2155" y="316995"/>
                    <a:pt x="6396" y="368300"/>
                  </a:cubicBezTo>
                  <a:cubicBezTo>
                    <a:pt x="25489" y="361936"/>
                    <a:pt x="28083" y="362927"/>
                    <a:pt x="44496" y="349250"/>
                  </a:cubicBezTo>
                  <a:cubicBezTo>
                    <a:pt x="76207" y="322824"/>
                    <a:pt x="49118" y="335009"/>
                    <a:pt x="82596" y="323850"/>
                  </a:cubicBezTo>
                  <a:cubicBezTo>
                    <a:pt x="92688" y="308712"/>
                    <a:pt x="109140" y="278637"/>
                    <a:pt x="127046" y="266700"/>
                  </a:cubicBezTo>
                  <a:cubicBezTo>
                    <a:pt x="132615" y="262987"/>
                    <a:pt x="140109" y="263343"/>
                    <a:pt x="146096" y="260350"/>
                  </a:cubicBezTo>
                  <a:cubicBezTo>
                    <a:pt x="152922" y="256937"/>
                    <a:pt x="158796" y="251883"/>
                    <a:pt x="165146" y="247650"/>
                  </a:cubicBezTo>
                  <a:cubicBezTo>
                    <a:pt x="169379" y="241300"/>
                    <a:pt x="172450" y="233996"/>
                    <a:pt x="177846" y="228600"/>
                  </a:cubicBezTo>
                  <a:cubicBezTo>
                    <a:pt x="199720" y="206726"/>
                    <a:pt x="222273" y="213080"/>
                    <a:pt x="254046" y="209550"/>
                  </a:cubicBezTo>
                  <a:cubicBezTo>
                    <a:pt x="258279" y="196850"/>
                    <a:pt x="254046" y="175683"/>
                    <a:pt x="266746" y="171450"/>
                  </a:cubicBezTo>
                  <a:cubicBezTo>
                    <a:pt x="312086" y="156337"/>
                    <a:pt x="293707" y="166176"/>
                    <a:pt x="323896" y="146050"/>
                  </a:cubicBezTo>
                  <a:cubicBezTo>
                    <a:pt x="335110" y="112408"/>
                    <a:pt x="347030" y="94914"/>
                    <a:pt x="330246" y="57150"/>
                  </a:cubicBezTo>
                  <a:cubicBezTo>
                    <a:pt x="327528" y="51033"/>
                    <a:pt x="317546" y="52917"/>
                    <a:pt x="311196" y="50800"/>
                  </a:cubicBezTo>
                  <a:lnTo>
                    <a:pt x="298496" y="63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p:cNvSpPr/>
            <p:nvPr/>
          </p:nvSpPr>
          <p:spPr>
            <a:xfrm>
              <a:off x="8382000" y="5346700"/>
              <a:ext cx="336692" cy="445788"/>
            </a:xfrm>
            <a:custGeom>
              <a:avLst/>
              <a:gdLst>
                <a:gd name="connsiteX0" fmla="*/ 190500 w 336692"/>
                <a:gd name="connsiteY0" fmla="*/ 88900 h 445788"/>
                <a:gd name="connsiteX1" fmla="*/ 222250 w 336692"/>
                <a:gd name="connsiteY1" fmla="*/ 76200 h 445788"/>
                <a:gd name="connsiteX2" fmla="*/ 260350 w 336692"/>
                <a:gd name="connsiteY2" fmla="*/ 50800 h 445788"/>
                <a:gd name="connsiteX3" fmla="*/ 273050 w 336692"/>
                <a:gd name="connsiteY3" fmla="*/ 31750 h 445788"/>
                <a:gd name="connsiteX4" fmla="*/ 330200 w 336692"/>
                <a:gd name="connsiteY4" fmla="*/ 0 h 445788"/>
                <a:gd name="connsiteX5" fmla="*/ 323850 w 336692"/>
                <a:gd name="connsiteY5" fmla="*/ 38100 h 445788"/>
                <a:gd name="connsiteX6" fmla="*/ 311150 w 336692"/>
                <a:gd name="connsiteY6" fmla="*/ 76200 h 445788"/>
                <a:gd name="connsiteX7" fmla="*/ 298450 w 336692"/>
                <a:gd name="connsiteY7" fmla="*/ 95250 h 445788"/>
                <a:gd name="connsiteX8" fmla="*/ 266700 w 336692"/>
                <a:gd name="connsiteY8" fmla="*/ 133350 h 445788"/>
                <a:gd name="connsiteX9" fmla="*/ 260350 w 336692"/>
                <a:gd name="connsiteY9" fmla="*/ 152400 h 445788"/>
                <a:gd name="connsiteX10" fmla="*/ 254000 w 336692"/>
                <a:gd name="connsiteY10" fmla="*/ 184150 h 445788"/>
                <a:gd name="connsiteX11" fmla="*/ 215900 w 336692"/>
                <a:gd name="connsiteY11" fmla="*/ 209550 h 445788"/>
                <a:gd name="connsiteX12" fmla="*/ 190500 w 336692"/>
                <a:gd name="connsiteY12" fmla="*/ 266700 h 445788"/>
                <a:gd name="connsiteX13" fmla="*/ 184150 w 336692"/>
                <a:gd name="connsiteY13" fmla="*/ 285750 h 445788"/>
                <a:gd name="connsiteX14" fmla="*/ 146050 w 336692"/>
                <a:gd name="connsiteY14" fmla="*/ 317500 h 445788"/>
                <a:gd name="connsiteX15" fmla="*/ 114300 w 336692"/>
                <a:gd name="connsiteY15" fmla="*/ 374650 h 445788"/>
                <a:gd name="connsiteX16" fmla="*/ 101600 w 336692"/>
                <a:gd name="connsiteY16" fmla="*/ 393700 h 445788"/>
                <a:gd name="connsiteX17" fmla="*/ 63500 w 336692"/>
                <a:gd name="connsiteY17" fmla="*/ 412750 h 445788"/>
                <a:gd name="connsiteX18" fmla="*/ 44450 w 336692"/>
                <a:gd name="connsiteY18" fmla="*/ 419100 h 445788"/>
                <a:gd name="connsiteX19" fmla="*/ 31750 w 336692"/>
                <a:gd name="connsiteY19" fmla="*/ 438150 h 445788"/>
                <a:gd name="connsiteX20" fmla="*/ 6350 w 336692"/>
                <a:gd name="connsiteY20" fmla="*/ 400050 h 445788"/>
                <a:gd name="connsiteX21" fmla="*/ 0 w 336692"/>
                <a:gd name="connsiteY21" fmla="*/ 381000 h 445788"/>
                <a:gd name="connsiteX22" fmla="*/ 31750 w 336692"/>
                <a:gd name="connsiteY22" fmla="*/ 298450 h 445788"/>
                <a:gd name="connsiteX23" fmla="*/ 44450 w 336692"/>
                <a:gd name="connsiteY23" fmla="*/ 279400 h 445788"/>
                <a:gd name="connsiteX24" fmla="*/ 57150 w 336692"/>
                <a:gd name="connsiteY24" fmla="*/ 260350 h 445788"/>
                <a:gd name="connsiteX25" fmla="*/ 63500 w 336692"/>
                <a:gd name="connsiteY25" fmla="*/ 215900 h 445788"/>
                <a:gd name="connsiteX26" fmla="*/ 69850 w 336692"/>
                <a:gd name="connsiteY26" fmla="*/ 196850 h 445788"/>
                <a:gd name="connsiteX27" fmla="*/ 95250 w 336692"/>
                <a:gd name="connsiteY27" fmla="*/ 158750 h 445788"/>
                <a:gd name="connsiteX28" fmla="*/ 133350 w 336692"/>
                <a:gd name="connsiteY28" fmla="*/ 146050 h 445788"/>
                <a:gd name="connsiteX29" fmla="*/ 152400 w 336692"/>
                <a:gd name="connsiteY29" fmla="*/ 139700 h 445788"/>
                <a:gd name="connsiteX30" fmla="*/ 209550 w 336692"/>
                <a:gd name="connsiteY30" fmla="*/ 127000 h 445788"/>
                <a:gd name="connsiteX31" fmla="*/ 215900 w 336692"/>
                <a:gd name="connsiteY31" fmla="*/ 107950 h 445788"/>
                <a:gd name="connsiteX32" fmla="*/ 196850 w 336692"/>
                <a:gd name="connsiteY32" fmla="*/ 101600 h 445788"/>
                <a:gd name="connsiteX33" fmla="*/ 190500 w 336692"/>
                <a:gd name="connsiteY33" fmla="*/ 88900 h 44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6692" h="445788">
                  <a:moveTo>
                    <a:pt x="190500" y="88900"/>
                  </a:moveTo>
                  <a:cubicBezTo>
                    <a:pt x="194733" y="84667"/>
                    <a:pt x="212243" y="81658"/>
                    <a:pt x="222250" y="76200"/>
                  </a:cubicBezTo>
                  <a:cubicBezTo>
                    <a:pt x="235650" y="68891"/>
                    <a:pt x="260350" y="50800"/>
                    <a:pt x="260350" y="50800"/>
                  </a:cubicBezTo>
                  <a:cubicBezTo>
                    <a:pt x="264583" y="44450"/>
                    <a:pt x="267307" y="36776"/>
                    <a:pt x="273050" y="31750"/>
                  </a:cubicBezTo>
                  <a:cubicBezTo>
                    <a:pt x="299923" y="8236"/>
                    <a:pt x="304035" y="8722"/>
                    <a:pt x="330200" y="0"/>
                  </a:cubicBezTo>
                  <a:cubicBezTo>
                    <a:pt x="341020" y="32459"/>
                    <a:pt x="337918" y="6447"/>
                    <a:pt x="323850" y="38100"/>
                  </a:cubicBezTo>
                  <a:cubicBezTo>
                    <a:pt x="318413" y="50333"/>
                    <a:pt x="318576" y="65061"/>
                    <a:pt x="311150" y="76200"/>
                  </a:cubicBezTo>
                  <a:cubicBezTo>
                    <a:pt x="306917" y="82550"/>
                    <a:pt x="303336" y="89387"/>
                    <a:pt x="298450" y="95250"/>
                  </a:cubicBezTo>
                  <a:cubicBezTo>
                    <a:pt x="280895" y="116316"/>
                    <a:pt x="278524" y="109701"/>
                    <a:pt x="266700" y="133350"/>
                  </a:cubicBezTo>
                  <a:cubicBezTo>
                    <a:pt x="263707" y="139337"/>
                    <a:pt x="261973" y="145906"/>
                    <a:pt x="260350" y="152400"/>
                  </a:cubicBezTo>
                  <a:cubicBezTo>
                    <a:pt x="257732" y="162871"/>
                    <a:pt x="260626" y="175631"/>
                    <a:pt x="254000" y="184150"/>
                  </a:cubicBezTo>
                  <a:cubicBezTo>
                    <a:pt x="244629" y="196198"/>
                    <a:pt x="215900" y="209550"/>
                    <a:pt x="215900" y="209550"/>
                  </a:cubicBezTo>
                  <a:cubicBezTo>
                    <a:pt x="195774" y="239739"/>
                    <a:pt x="205613" y="221360"/>
                    <a:pt x="190500" y="266700"/>
                  </a:cubicBezTo>
                  <a:cubicBezTo>
                    <a:pt x="188383" y="273050"/>
                    <a:pt x="189719" y="282037"/>
                    <a:pt x="184150" y="285750"/>
                  </a:cubicBezTo>
                  <a:cubicBezTo>
                    <a:pt x="157628" y="303431"/>
                    <a:pt x="170496" y="293054"/>
                    <a:pt x="146050" y="317500"/>
                  </a:cubicBezTo>
                  <a:cubicBezTo>
                    <a:pt x="134873" y="351030"/>
                    <a:pt x="143413" y="330981"/>
                    <a:pt x="114300" y="374650"/>
                  </a:cubicBezTo>
                  <a:cubicBezTo>
                    <a:pt x="110067" y="381000"/>
                    <a:pt x="108840" y="391287"/>
                    <a:pt x="101600" y="393700"/>
                  </a:cubicBezTo>
                  <a:cubicBezTo>
                    <a:pt x="53717" y="409661"/>
                    <a:pt x="112739" y="388131"/>
                    <a:pt x="63500" y="412750"/>
                  </a:cubicBezTo>
                  <a:cubicBezTo>
                    <a:pt x="57513" y="415743"/>
                    <a:pt x="50800" y="416983"/>
                    <a:pt x="44450" y="419100"/>
                  </a:cubicBezTo>
                  <a:cubicBezTo>
                    <a:pt x="40217" y="425450"/>
                    <a:pt x="37709" y="433382"/>
                    <a:pt x="31750" y="438150"/>
                  </a:cubicBezTo>
                  <a:cubicBezTo>
                    <a:pt x="51" y="463509"/>
                    <a:pt x="10181" y="419204"/>
                    <a:pt x="6350" y="400050"/>
                  </a:cubicBezTo>
                  <a:cubicBezTo>
                    <a:pt x="5037" y="393486"/>
                    <a:pt x="2117" y="387350"/>
                    <a:pt x="0" y="381000"/>
                  </a:cubicBezTo>
                  <a:cubicBezTo>
                    <a:pt x="8509" y="321440"/>
                    <a:pt x="-1952" y="349003"/>
                    <a:pt x="31750" y="298450"/>
                  </a:cubicBezTo>
                  <a:lnTo>
                    <a:pt x="44450" y="279400"/>
                  </a:lnTo>
                  <a:lnTo>
                    <a:pt x="57150" y="260350"/>
                  </a:lnTo>
                  <a:cubicBezTo>
                    <a:pt x="59267" y="245533"/>
                    <a:pt x="60565" y="230576"/>
                    <a:pt x="63500" y="215900"/>
                  </a:cubicBezTo>
                  <a:cubicBezTo>
                    <a:pt x="64813" y="209336"/>
                    <a:pt x="66599" y="202701"/>
                    <a:pt x="69850" y="196850"/>
                  </a:cubicBezTo>
                  <a:cubicBezTo>
                    <a:pt x="77263" y="183507"/>
                    <a:pt x="80770" y="163577"/>
                    <a:pt x="95250" y="158750"/>
                  </a:cubicBezTo>
                  <a:lnTo>
                    <a:pt x="133350" y="146050"/>
                  </a:lnTo>
                  <a:cubicBezTo>
                    <a:pt x="139700" y="143933"/>
                    <a:pt x="145798" y="140800"/>
                    <a:pt x="152400" y="139700"/>
                  </a:cubicBezTo>
                  <a:cubicBezTo>
                    <a:pt x="197102" y="132250"/>
                    <a:pt x="178286" y="137421"/>
                    <a:pt x="209550" y="127000"/>
                  </a:cubicBezTo>
                  <a:cubicBezTo>
                    <a:pt x="211667" y="120650"/>
                    <a:pt x="218893" y="113937"/>
                    <a:pt x="215900" y="107950"/>
                  </a:cubicBezTo>
                  <a:cubicBezTo>
                    <a:pt x="212907" y="101963"/>
                    <a:pt x="202419" y="105313"/>
                    <a:pt x="196850" y="101600"/>
                  </a:cubicBezTo>
                  <a:cubicBezTo>
                    <a:pt x="195089" y="100426"/>
                    <a:pt x="186267" y="93133"/>
                    <a:pt x="190500" y="889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p:cNvSpPr/>
            <p:nvPr/>
          </p:nvSpPr>
          <p:spPr>
            <a:xfrm>
              <a:off x="7829331" y="5029200"/>
              <a:ext cx="635219" cy="510628"/>
            </a:xfrm>
            <a:custGeom>
              <a:avLst/>
              <a:gdLst>
                <a:gd name="connsiteX0" fmla="*/ 349469 w 635219"/>
                <a:gd name="connsiteY0" fmla="*/ 25400 h 510628"/>
                <a:gd name="connsiteX1" fmla="*/ 400269 w 635219"/>
                <a:gd name="connsiteY1" fmla="*/ 0 h 510628"/>
                <a:gd name="connsiteX2" fmla="*/ 451069 w 635219"/>
                <a:gd name="connsiteY2" fmla="*/ 6350 h 510628"/>
                <a:gd name="connsiteX3" fmla="*/ 489169 w 635219"/>
                <a:gd name="connsiteY3" fmla="*/ 31750 h 510628"/>
                <a:gd name="connsiteX4" fmla="*/ 565369 w 635219"/>
                <a:gd name="connsiteY4" fmla="*/ 50800 h 510628"/>
                <a:gd name="connsiteX5" fmla="*/ 597119 w 635219"/>
                <a:gd name="connsiteY5" fmla="*/ 76200 h 510628"/>
                <a:gd name="connsiteX6" fmla="*/ 578069 w 635219"/>
                <a:gd name="connsiteY6" fmla="*/ 88900 h 510628"/>
                <a:gd name="connsiteX7" fmla="*/ 597119 w 635219"/>
                <a:gd name="connsiteY7" fmla="*/ 101600 h 510628"/>
                <a:gd name="connsiteX8" fmla="*/ 622519 w 635219"/>
                <a:gd name="connsiteY8" fmla="*/ 107950 h 510628"/>
                <a:gd name="connsiteX9" fmla="*/ 635219 w 635219"/>
                <a:gd name="connsiteY9" fmla="*/ 127000 h 510628"/>
                <a:gd name="connsiteX10" fmla="*/ 616169 w 635219"/>
                <a:gd name="connsiteY10" fmla="*/ 133350 h 510628"/>
                <a:gd name="connsiteX11" fmla="*/ 597119 w 635219"/>
                <a:gd name="connsiteY11" fmla="*/ 146050 h 510628"/>
                <a:gd name="connsiteX12" fmla="*/ 559019 w 635219"/>
                <a:gd name="connsiteY12" fmla="*/ 158750 h 510628"/>
                <a:gd name="connsiteX13" fmla="*/ 539969 w 635219"/>
                <a:gd name="connsiteY13" fmla="*/ 165100 h 510628"/>
                <a:gd name="connsiteX14" fmla="*/ 425669 w 635219"/>
                <a:gd name="connsiteY14" fmla="*/ 146050 h 510628"/>
                <a:gd name="connsiteX15" fmla="*/ 406619 w 635219"/>
                <a:gd name="connsiteY15" fmla="*/ 139700 h 510628"/>
                <a:gd name="connsiteX16" fmla="*/ 387569 w 635219"/>
                <a:gd name="connsiteY16" fmla="*/ 133350 h 510628"/>
                <a:gd name="connsiteX17" fmla="*/ 406619 w 635219"/>
                <a:gd name="connsiteY17" fmla="*/ 139700 h 510628"/>
                <a:gd name="connsiteX18" fmla="*/ 444719 w 635219"/>
                <a:gd name="connsiteY18" fmla="*/ 177800 h 510628"/>
                <a:gd name="connsiteX19" fmla="*/ 463769 w 635219"/>
                <a:gd name="connsiteY19" fmla="*/ 196850 h 510628"/>
                <a:gd name="connsiteX20" fmla="*/ 470119 w 635219"/>
                <a:gd name="connsiteY20" fmla="*/ 215900 h 510628"/>
                <a:gd name="connsiteX21" fmla="*/ 470119 w 635219"/>
                <a:gd name="connsiteY21" fmla="*/ 317500 h 510628"/>
                <a:gd name="connsiteX22" fmla="*/ 508219 w 635219"/>
                <a:gd name="connsiteY22" fmla="*/ 330200 h 510628"/>
                <a:gd name="connsiteX23" fmla="*/ 520919 w 635219"/>
                <a:gd name="connsiteY23" fmla="*/ 368300 h 510628"/>
                <a:gd name="connsiteX24" fmla="*/ 527269 w 635219"/>
                <a:gd name="connsiteY24" fmla="*/ 387350 h 510628"/>
                <a:gd name="connsiteX25" fmla="*/ 514569 w 635219"/>
                <a:gd name="connsiteY25" fmla="*/ 463550 h 510628"/>
                <a:gd name="connsiteX26" fmla="*/ 501869 w 635219"/>
                <a:gd name="connsiteY26" fmla="*/ 482600 h 510628"/>
                <a:gd name="connsiteX27" fmla="*/ 482819 w 635219"/>
                <a:gd name="connsiteY27" fmla="*/ 488950 h 510628"/>
                <a:gd name="connsiteX28" fmla="*/ 476469 w 635219"/>
                <a:gd name="connsiteY28" fmla="*/ 508000 h 510628"/>
                <a:gd name="connsiteX29" fmla="*/ 463769 w 635219"/>
                <a:gd name="connsiteY29" fmla="*/ 488950 h 510628"/>
                <a:gd name="connsiteX30" fmla="*/ 425669 w 635219"/>
                <a:gd name="connsiteY30" fmla="*/ 476250 h 510628"/>
                <a:gd name="connsiteX31" fmla="*/ 374869 w 635219"/>
                <a:gd name="connsiteY31" fmla="*/ 431800 h 510628"/>
                <a:gd name="connsiteX32" fmla="*/ 336769 w 635219"/>
                <a:gd name="connsiteY32" fmla="*/ 419100 h 510628"/>
                <a:gd name="connsiteX33" fmla="*/ 305019 w 635219"/>
                <a:gd name="connsiteY33" fmla="*/ 425450 h 510628"/>
                <a:gd name="connsiteX34" fmla="*/ 279619 w 635219"/>
                <a:gd name="connsiteY34" fmla="*/ 463550 h 510628"/>
                <a:gd name="connsiteX35" fmla="*/ 273269 w 635219"/>
                <a:gd name="connsiteY35" fmla="*/ 501650 h 510628"/>
                <a:gd name="connsiteX36" fmla="*/ 254219 w 635219"/>
                <a:gd name="connsiteY36" fmla="*/ 508000 h 510628"/>
                <a:gd name="connsiteX37" fmla="*/ 260569 w 635219"/>
                <a:gd name="connsiteY37" fmla="*/ 438150 h 510628"/>
                <a:gd name="connsiteX38" fmla="*/ 273269 w 635219"/>
                <a:gd name="connsiteY38" fmla="*/ 400050 h 510628"/>
                <a:gd name="connsiteX39" fmla="*/ 266919 w 635219"/>
                <a:gd name="connsiteY39" fmla="*/ 355600 h 510628"/>
                <a:gd name="connsiteX40" fmla="*/ 247869 w 635219"/>
                <a:gd name="connsiteY40" fmla="*/ 342900 h 510628"/>
                <a:gd name="connsiteX41" fmla="*/ 222469 w 635219"/>
                <a:gd name="connsiteY41" fmla="*/ 285750 h 510628"/>
                <a:gd name="connsiteX42" fmla="*/ 184369 w 635219"/>
                <a:gd name="connsiteY42" fmla="*/ 273050 h 510628"/>
                <a:gd name="connsiteX43" fmla="*/ 165319 w 635219"/>
                <a:gd name="connsiteY43" fmla="*/ 266700 h 510628"/>
                <a:gd name="connsiteX44" fmla="*/ 146269 w 635219"/>
                <a:gd name="connsiteY44" fmla="*/ 260350 h 510628"/>
                <a:gd name="connsiteX45" fmla="*/ 127219 w 635219"/>
                <a:gd name="connsiteY45" fmla="*/ 254000 h 510628"/>
                <a:gd name="connsiteX46" fmla="*/ 89119 w 635219"/>
                <a:gd name="connsiteY46" fmla="*/ 247650 h 510628"/>
                <a:gd name="connsiteX47" fmla="*/ 70069 w 635219"/>
                <a:gd name="connsiteY47" fmla="*/ 241300 h 510628"/>
                <a:gd name="connsiteX48" fmla="*/ 12919 w 635219"/>
                <a:gd name="connsiteY48" fmla="*/ 234950 h 510628"/>
                <a:gd name="connsiteX49" fmla="*/ 219 w 635219"/>
                <a:gd name="connsiteY49" fmla="*/ 215900 h 510628"/>
                <a:gd name="connsiteX50" fmla="*/ 19269 w 635219"/>
                <a:gd name="connsiteY50" fmla="*/ 209550 h 510628"/>
                <a:gd name="connsiteX51" fmla="*/ 38319 w 635219"/>
                <a:gd name="connsiteY51" fmla="*/ 190500 h 510628"/>
                <a:gd name="connsiteX52" fmla="*/ 57369 w 635219"/>
                <a:gd name="connsiteY52" fmla="*/ 184150 h 510628"/>
                <a:gd name="connsiteX53" fmla="*/ 76419 w 635219"/>
                <a:gd name="connsiteY53" fmla="*/ 171450 h 510628"/>
                <a:gd name="connsiteX54" fmla="*/ 114519 w 635219"/>
                <a:gd name="connsiteY54" fmla="*/ 158750 h 510628"/>
                <a:gd name="connsiteX55" fmla="*/ 133569 w 635219"/>
                <a:gd name="connsiteY55" fmla="*/ 152400 h 510628"/>
                <a:gd name="connsiteX56" fmla="*/ 152619 w 635219"/>
                <a:gd name="connsiteY56" fmla="*/ 146050 h 510628"/>
                <a:gd name="connsiteX57" fmla="*/ 190719 w 635219"/>
                <a:gd name="connsiteY57" fmla="*/ 139700 h 510628"/>
                <a:gd name="connsiteX58" fmla="*/ 209769 w 635219"/>
                <a:gd name="connsiteY58" fmla="*/ 133350 h 510628"/>
                <a:gd name="connsiteX59" fmla="*/ 247869 w 635219"/>
                <a:gd name="connsiteY59" fmla="*/ 107950 h 510628"/>
                <a:gd name="connsiteX60" fmla="*/ 355819 w 635219"/>
                <a:gd name="connsiteY60" fmla="*/ 101600 h 510628"/>
                <a:gd name="connsiteX61" fmla="*/ 374869 w 635219"/>
                <a:gd name="connsiteY61" fmla="*/ 95250 h 510628"/>
                <a:gd name="connsiteX62" fmla="*/ 362169 w 635219"/>
                <a:gd name="connsiteY62" fmla="*/ 76200 h 510628"/>
                <a:gd name="connsiteX63" fmla="*/ 349469 w 635219"/>
                <a:gd name="connsiteY63" fmla="*/ 25400 h 51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35219" h="510628">
                  <a:moveTo>
                    <a:pt x="349469" y="25400"/>
                  </a:moveTo>
                  <a:cubicBezTo>
                    <a:pt x="355819" y="12700"/>
                    <a:pt x="386598" y="0"/>
                    <a:pt x="400269" y="0"/>
                  </a:cubicBezTo>
                  <a:cubicBezTo>
                    <a:pt x="417334" y="0"/>
                    <a:pt x="434136" y="4233"/>
                    <a:pt x="451069" y="6350"/>
                  </a:cubicBezTo>
                  <a:lnTo>
                    <a:pt x="489169" y="31750"/>
                  </a:lnTo>
                  <a:cubicBezTo>
                    <a:pt x="524167" y="55082"/>
                    <a:pt x="500634" y="43607"/>
                    <a:pt x="565369" y="50800"/>
                  </a:cubicBezTo>
                  <a:cubicBezTo>
                    <a:pt x="574115" y="53715"/>
                    <a:pt x="600709" y="58248"/>
                    <a:pt x="597119" y="76200"/>
                  </a:cubicBezTo>
                  <a:cubicBezTo>
                    <a:pt x="595622" y="83684"/>
                    <a:pt x="584419" y="84667"/>
                    <a:pt x="578069" y="88900"/>
                  </a:cubicBezTo>
                  <a:cubicBezTo>
                    <a:pt x="584419" y="93133"/>
                    <a:pt x="590104" y="98594"/>
                    <a:pt x="597119" y="101600"/>
                  </a:cubicBezTo>
                  <a:cubicBezTo>
                    <a:pt x="605141" y="105038"/>
                    <a:pt x="615257" y="103109"/>
                    <a:pt x="622519" y="107950"/>
                  </a:cubicBezTo>
                  <a:cubicBezTo>
                    <a:pt x="628869" y="112183"/>
                    <a:pt x="630986" y="120650"/>
                    <a:pt x="635219" y="127000"/>
                  </a:cubicBezTo>
                  <a:cubicBezTo>
                    <a:pt x="628869" y="129117"/>
                    <a:pt x="622156" y="130357"/>
                    <a:pt x="616169" y="133350"/>
                  </a:cubicBezTo>
                  <a:cubicBezTo>
                    <a:pt x="609343" y="136763"/>
                    <a:pt x="604093" y="142950"/>
                    <a:pt x="597119" y="146050"/>
                  </a:cubicBezTo>
                  <a:cubicBezTo>
                    <a:pt x="584886" y="151487"/>
                    <a:pt x="571719" y="154517"/>
                    <a:pt x="559019" y="158750"/>
                  </a:cubicBezTo>
                  <a:lnTo>
                    <a:pt x="539969" y="165100"/>
                  </a:lnTo>
                  <a:cubicBezTo>
                    <a:pt x="450428" y="157638"/>
                    <a:pt x="487949" y="166810"/>
                    <a:pt x="425669" y="146050"/>
                  </a:cubicBezTo>
                  <a:lnTo>
                    <a:pt x="406619" y="139700"/>
                  </a:lnTo>
                  <a:lnTo>
                    <a:pt x="387569" y="133350"/>
                  </a:lnTo>
                  <a:lnTo>
                    <a:pt x="406619" y="139700"/>
                  </a:lnTo>
                  <a:lnTo>
                    <a:pt x="444719" y="177800"/>
                  </a:lnTo>
                  <a:lnTo>
                    <a:pt x="463769" y="196850"/>
                  </a:lnTo>
                  <a:cubicBezTo>
                    <a:pt x="465886" y="203200"/>
                    <a:pt x="470119" y="209207"/>
                    <a:pt x="470119" y="215900"/>
                  </a:cubicBezTo>
                  <a:cubicBezTo>
                    <a:pt x="470119" y="259957"/>
                    <a:pt x="439105" y="259902"/>
                    <a:pt x="470119" y="317500"/>
                  </a:cubicBezTo>
                  <a:cubicBezTo>
                    <a:pt x="476466" y="329287"/>
                    <a:pt x="508219" y="330200"/>
                    <a:pt x="508219" y="330200"/>
                  </a:cubicBezTo>
                  <a:lnTo>
                    <a:pt x="520919" y="368300"/>
                  </a:lnTo>
                  <a:lnTo>
                    <a:pt x="527269" y="387350"/>
                  </a:lnTo>
                  <a:cubicBezTo>
                    <a:pt x="525257" y="405458"/>
                    <a:pt x="525207" y="442274"/>
                    <a:pt x="514569" y="463550"/>
                  </a:cubicBezTo>
                  <a:cubicBezTo>
                    <a:pt x="511156" y="470376"/>
                    <a:pt x="507828" y="477832"/>
                    <a:pt x="501869" y="482600"/>
                  </a:cubicBezTo>
                  <a:cubicBezTo>
                    <a:pt x="496642" y="486781"/>
                    <a:pt x="489169" y="486833"/>
                    <a:pt x="482819" y="488950"/>
                  </a:cubicBezTo>
                  <a:cubicBezTo>
                    <a:pt x="480702" y="495300"/>
                    <a:pt x="483162" y="508000"/>
                    <a:pt x="476469" y="508000"/>
                  </a:cubicBezTo>
                  <a:cubicBezTo>
                    <a:pt x="468837" y="508000"/>
                    <a:pt x="470241" y="492995"/>
                    <a:pt x="463769" y="488950"/>
                  </a:cubicBezTo>
                  <a:cubicBezTo>
                    <a:pt x="452417" y="481855"/>
                    <a:pt x="425669" y="476250"/>
                    <a:pt x="425669" y="476250"/>
                  </a:cubicBezTo>
                  <a:cubicBezTo>
                    <a:pt x="410852" y="454025"/>
                    <a:pt x="406619" y="442383"/>
                    <a:pt x="374869" y="431800"/>
                  </a:cubicBezTo>
                  <a:lnTo>
                    <a:pt x="336769" y="419100"/>
                  </a:lnTo>
                  <a:cubicBezTo>
                    <a:pt x="326186" y="421217"/>
                    <a:pt x="313538" y="418824"/>
                    <a:pt x="305019" y="425450"/>
                  </a:cubicBezTo>
                  <a:cubicBezTo>
                    <a:pt x="292971" y="434821"/>
                    <a:pt x="279619" y="463550"/>
                    <a:pt x="279619" y="463550"/>
                  </a:cubicBezTo>
                  <a:cubicBezTo>
                    <a:pt x="277502" y="476250"/>
                    <a:pt x="279657" y="490471"/>
                    <a:pt x="273269" y="501650"/>
                  </a:cubicBezTo>
                  <a:cubicBezTo>
                    <a:pt x="269948" y="507462"/>
                    <a:pt x="255532" y="514564"/>
                    <a:pt x="254219" y="508000"/>
                  </a:cubicBezTo>
                  <a:cubicBezTo>
                    <a:pt x="249634" y="485075"/>
                    <a:pt x="256506" y="461174"/>
                    <a:pt x="260569" y="438150"/>
                  </a:cubicBezTo>
                  <a:cubicBezTo>
                    <a:pt x="262895" y="424967"/>
                    <a:pt x="273269" y="400050"/>
                    <a:pt x="273269" y="400050"/>
                  </a:cubicBezTo>
                  <a:cubicBezTo>
                    <a:pt x="271152" y="385233"/>
                    <a:pt x="272998" y="369277"/>
                    <a:pt x="266919" y="355600"/>
                  </a:cubicBezTo>
                  <a:cubicBezTo>
                    <a:pt x="263819" y="348626"/>
                    <a:pt x="251914" y="349372"/>
                    <a:pt x="247869" y="342900"/>
                  </a:cubicBezTo>
                  <a:cubicBezTo>
                    <a:pt x="242736" y="334688"/>
                    <a:pt x="236905" y="294772"/>
                    <a:pt x="222469" y="285750"/>
                  </a:cubicBezTo>
                  <a:cubicBezTo>
                    <a:pt x="211117" y="278655"/>
                    <a:pt x="197069" y="277283"/>
                    <a:pt x="184369" y="273050"/>
                  </a:cubicBezTo>
                  <a:lnTo>
                    <a:pt x="165319" y="266700"/>
                  </a:lnTo>
                  <a:lnTo>
                    <a:pt x="146269" y="260350"/>
                  </a:lnTo>
                  <a:cubicBezTo>
                    <a:pt x="139919" y="258233"/>
                    <a:pt x="133821" y="255100"/>
                    <a:pt x="127219" y="254000"/>
                  </a:cubicBezTo>
                  <a:cubicBezTo>
                    <a:pt x="114519" y="251883"/>
                    <a:pt x="101688" y="250443"/>
                    <a:pt x="89119" y="247650"/>
                  </a:cubicBezTo>
                  <a:cubicBezTo>
                    <a:pt x="82585" y="246198"/>
                    <a:pt x="76671" y="242400"/>
                    <a:pt x="70069" y="241300"/>
                  </a:cubicBezTo>
                  <a:cubicBezTo>
                    <a:pt x="51163" y="238149"/>
                    <a:pt x="31969" y="237067"/>
                    <a:pt x="12919" y="234950"/>
                  </a:cubicBezTo>
                  <a:cubicBezTo>
                    <a:pt x="8686" y="228600"/>
                    <a:pt x="-1632" y="223304"/>
                    <a:pt x="219" y="215900"/>
                  </a:cubicBezTo>
                  <a:cubicBezTo>
                    <a:pt x="1842" y="209406"/>
                    <a:pt x="13700" y="213263"/>
                    <a:pt x="19269" y="209550"/>
                  </a:cubicBezTo>
                  <a:cubicBezTo>
                    <a:pt x="26741" y="204569"/>
                    <a:pt x="30847" y="195481"/>
                    <a:pt x="38319" y="190500"/>
                  </a:cubicBezTo>
                  <a:cubicBezTo>
                    <a:pt x="43888" y="186787"/>
                    <a:pt x="51382" y="187143"/>
                    <a:pt x="57369" y="184150"/>
                  </a:cubicBezTo>
                  <a:cubicBezTo>
                    <a:pt x="64195" y="180737"/>
                    <a:pt x="69445" y="174550"/>
                    <a:pt x="76419" y="171450"/>
                  </a:cubicBezTo>
                  <a:cubicBezTo>
                    <a:pt x="88652" y="166013"/>
                    <a:pt x="101819" y="162983"/>
                    <a:pt x="114519" y="158750"/>
                  </a:cubicBezTo>
                  <a:lnTo>
                    <a:pt x="133569" y="152400"/>
                  </a:lnTo>
                  <a:cubicBezTo>
                    <a:pt x="139919" y="150283"/>
                    <a:pt x="146017" y="147150"/>
                    <a:pt x="152619" y="146050"/>
                  </a:cubicBezTo>
                  <a:cubicBezTo>
                    <a:pt x="165319" y="143933"/>
                    <a:pt x="178150" y="142493"/>
                    <a:pt x="190719" y="139700"/>
                  </a:cubicBezTo>
                  <a:cubicBezTo>
                    <a:pt x="197253" y="138248"/>
                    <a:pt x="203918" y="136601"/>
                    <a:pt x="209769" y="133350"/>
                  </a:cubicBezTo>
                  <a:cubicBezTo>
                    <a:pt x="223112" y="125937"/>
                    <a:pt x="232632" y="108846"/>
                    <a:pt x="247869" y="107950"/>
                  </a:cubicBezTo>
                  <a:lnTo>
                    <a:pt x="355819" y="101600"/>
                  </a:lnTo>
                  <a:cubicBezTo>
                    <a:pt x="362169" y="99483"/>
                    <a:pt x="373246" y="101744"/>
                    <a:pt x="374869" y="95250"/>
                  </a:cubicBezTo>
                  <a:cubicBezTo>
                    <a:pt x="376720" y="87846"/>
                    <a:pt x="365582" y="83026"/>
                    <a:pt x="362169" y="76200"/>
                  </a:cubicBezTo>
                  <a:cubicBezTo>
                    <a:pt x="349091" y="50044"/>
                    <a:pt x="343119" y="38100"/>
                    <a:pt x="349469" y="254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p:cNvSpPr/>
            <p:nvPr/>
          </p:nvSpPr>
          <p:spPr>
            <a:xfrm>
              <a:off x="6927088" y="4933950"/>
              <a:ext cx="871177" cy="598373"/>
            </a:xfrm>
            <a:custGeom>
              <a:avLst/>
              <a:gdLst>
                <a:gd name="connsiteX0" fmla="*/ 870712 w 871177"/>
                <a:gd name="connsiteY0" fmla="*/ 228600 h 598373"/>
                <a:gd name="connsiteX1" fmla="*/ 838962 w 871177"/>
                <a:gd name="connsiteY1" fmla="*/ 203200 h 598373"/>
                <a:gd name="connsiteX2" fmla="*/ 819912 w 871177"/>
                <a:gd name="connsiteY2" fmla="*/ 184150 h 598373"/>
                <a:gd name="connsiteX3" fmla="*/ 800862 w 871177"/>
                <a:gd name="connsiteY3" fmla="*/ 177800 h 598373"/>
                <a:gd name="connsiteX4" fmla="*/ 794512 w 871177"/>
                <a:gd name="connsiteY4" fmla="*/ 139700 h 598373"/>
                <a:gd name="connsiteX5" fmla="*/ 781812 w 871177"/>
                <a:gd name="connsiteY5" fmla="*/ 120650 h 598373"/>
                <a:gd name="connsiteX6" fmla="*/ 743712 w 871177"/>
                <a:gd name="connsiteY6" fmla="*/ 88900 h 598373"/>
                <a:gd name="connsiteX7" fmla="*/ 724662 w 871177"/>
                <a:gd name="connsiteY7" fmla="*/ 50800 h 598373"/>
                <a:gd name="connsiteX8" fmla="*/ 705612 w 871177"/>
                <a:gd name="connsiteY8" fmla="*/ 38100 h 598373"/>
                <a:gd name="connsiteX9" fmla="*/ 648462 w 871177"/>
                <a:gd name="connsiteY9" fmla="*/ 57150 h 598373"/>
                <a:gd name="connsiteX10" fmla="*/ 629412 w 871177"/>
                <a:gd name="connsiteY10" fmla="*/ 63500 h 598373"/>
                <a:gd name="connsiteX11" fmla="*/ 610362 w 871177"/>
                <a:gd name="connsiteY11" fmla="*/ 69850 h 598373"/>
                <a:gd name="connsiteX12" fmla="*/ 565912 w 871177"/>
                <a:gd name="connsiteY12" fmla="*/ 63500 h 598373"/>
                <a:gd name="connsiteX13" fmla="*/ 553212 w 871177"/>
                <a:gd name="connsiteY13" fmla="*/ 25400 h 598373"/>
                <a:gd name="connsiteX14" fmla="*/ 540512 w 871177"/>
                <a:gd name="connsiteY14" fmla="*/ 6350 h 598373"/>
                <a:gd name="connsiteX15" fmla="*/ 521462 w 871177"/>
                <a:gd name="connsiteY15" fmla="*/ 0 h 598373"/>
                <a:gd name="connsiteX16" fmla="*/ 426212 w 871177"/>
                <a:gd name="connsiteY16" fmla="*/ 19050 h 598373"/>
                <a:gd name="connsiteX17" fmla="*/ 407162 w 871177"/>
                <a:gd name="connsiteY17" fmla="*/ 31750 h 598373"/>
                <a:gd name="connsiteX18" fmla="*/ 369062 w 871177"/>
                <a:gd name="connsiteY18" fmla="*/ 44450 h 598373"/>
                <a:gd name="connsiteX19" fmla="*/ 330962 w 871177"/>
                <a:gd name="connsiteY19" fmla="*/ 63500 h 598373"/>
                <a:gd name="connsiteX20" fmla="*/ 318262 w 871177"/>
                <a:gd name="connsiteY20" fmla="*/ 82550 h 598373"/>
                <a:gd name="connsiteX21" fmla="*/ 305562 w 871177"/>
                <a:gd name="connsiteY21" fmla="*/ 120650 h 598373"/>
                <a:gd name="connsiteX22" fmla="*/ 286512 w 871177"/>
                <a:gd name="connsiteY22" fmla="*/ 133350 h 598373"/>
                <a:gd name="connsiteX23" fmla="*/ 261112 w 871177"/>
                <a:gd name="connsiteY23" fmla="*/ 165100 h 598373"/>
                <a:gd name="connsiteX24" fmla="*/ 254762 w 871177"/>
                <a:gd name="connsiteY24" fmla="*/ 184150 h 598373"/>
                <a:gd name="connsiteX25" fmla="*/ 242062 w 871177"/>
                <a:gd name="connsiteY25" fmla="*/ 203200 h 598373"/>
                <a:gd name="connsiteX26" fmla="*/ 229362 w 871177"/>
                <a:gd name="connsiteY26" fmla="*/ 241300 h 598373"/>
                <a:gd name="connsiteX27" fmla="*/ 223012 w 871177"/>
                <a:gd name="connsiteY27" fmla="*/ 260350 h 598373"/>
                <a:gd name="connsiteX28" fmla="*/ 203962 w 871177"/>
                <a:gd name="connsiteY28" fmla="*/ 279400 h 598373"/>
                <a:gd name="connsiteX29" fmla="*/ 159512 w 871177"/>
                <a:gd name="connsiteY29" fmla="*/ 336550 h 598373"/>
                <a:gd name="connsiteX30" fmla="*/ 153162 w 871177"/>
                <a:gd name="connsiteY30" fmla="*/ 355600 h 598373"/>
                <a:gd name="connsiteX31" fmla="*/ 115062 w 871177"/>
                <a:gd name="connsiteY31" fmla="*/ 381000 h 598373"/>
                <a:gd name="connsiteX32" fmla="*/ 102362 w 871177"/>
                <a:gd name="connsiteY32" fmla="*/ 400050 h 598373"/>
                <a:gd name="connsiteX33" fmla="*/ 83312 w 871177"/>
                <a:gd name="connsiteY33" fmla="*/ 412750 h 598373"/>
                <a:gd name="connsiteX34" fmla="*/ 70612 w 871177"/>
                <a:gd name="connsiteY34" fmla="*/ 450850 h 598373"/>
                <a:gd name="connsiteX35" fmla="*/ 51562 w 871177"/>
                <a:gd name="connsiteY35" fmla="*/ 488950 h 598373"/>
                <a:gd name="connsiteX36" fmla="*/ 38862 w 871177"/>
                <a:gd name="connsiteY36" fmla="*/ 527050 h 598373"/>
                <a:gd name="connsiteX37" fmla="*/ 26162 w 871177"/>
                <a:gd name="connsiteY37" fmla="*/ 565150 h 598373"/>
                <a:gd name="connsiteX38" fmla="*/ 19812 w 871177"/>
                <a:gd name="connsiteY38" fmla="*/ 584200 h 598373"/>
                <a:gd name="connsiteX39" fmla="*/ 762 w 871177"/>
                <a:gd name="connsiteY39" fmla="*/ 596900 h 598373"/>
                <a:gd name="connsiteX40" fmla="*/ 38862 w 871177"/>
                <a:gd name="connsiteY40" fmla="*/ 558800 h 598373"/>
                <a:gd name="connsiteX41" fmla="*/ 57912 w 871177"/>
                <a:gd name="connsiteY41" fmla="*/ 539750 h 598373"/>
                <a:gd name="connsiteX42" fmla="*/ 102362 w 871177"/>
                <a:gd name="connsiteY42" fmla="*/ 495300 h 598373"/>
                <a:gd name="connsiteX43" fmla="*/ 140462 w 871177"/>
                <a:gd name="connsiteY43" fmla="*/ 463550 h 598373"/>
                <a:gd name="connsiteX44" fmla="*/ 165862 w 871177"/>
                <a:gd name="connsiteY44" fmla="*/ 469900 h 598373"/>
                <a:gd name="connsiteX45" fmla="*/ 172212 w 871177"/>
                <a:gd name="connsiteY45" fmla="*/ 488950 h 598373"/>
                <a:gd name="connsiteX46" fmla="*/ 184912 w 871177"/>
                <a:gd name="connsiteY46" fmla="*/ 508000 h 598373"/>
                <a:gd name="connsiteX47" fmla="*/ 178562 w 871177"/>
                <a:gd name="connsiteY47" fmla="*/ 527050 h 598373"/>
                <a:gd name="connsiteX48" fmla="*/ 216662 w 871177"/>
                <a:gd name="connsiteY48" fmla="*/ 514350 h 598373"/>
                <a:gd name="connsiteX49" fmla="*/ 248412 w 871177"/>
                <a:gd name="connsiteY49" fmla="*/ 488950 h 598373"/>
                <a:gd name="connsiteX50" fmla="*/ 273812 w 871177"/>
                <a:gd name="connsiteY50" fmla="*/ 431800 h 598373"/>
                <a:gd name="connsiteX51" fmla="*/ 305562 w 871177"/>
                <a:gd name="connsiteY51" fmla="*/ 393700 h 598373"/>
                <a:gd name="connsiteX52" fmla="*/ 324612 w 871177"/>
                <a:gd name="connsiteY52" fmla="*/ 374650 h 598373"/>
                <a:gd name="connsiteX53" fmla="*/ 343662 w 871177"/>
                <a:gd name="connsiteY53" fmla="*/ 336550 h 598373"/>
                <a:gd name="connsiteX54" fmla="*/ 356362 w 871177"/>
                <a:gd name="connsiteY54" fmla="*/ 317500 h 598373"/>
                <a:gd name="connsiteX55" fmla="*/ 362712 w 871177"/>
                <a:gd name="connsiteY55" fmla="*/ 298450 h 598373"/>
                <a:gd name="connsiteX56" fmla="*/ 419862 w 871177"/>
                <a:gd name="connsiteY56" fmla="*/ 279400 h 598373"/>
                <a:gd name="connsiteX57" fmla="*/ 451612 w 871177"/>
                <a:gd name="connsiteY57" fmla="*/ 273050 h 598373"/>
                <a:gd name="connsiteX58" fmla="*/ 438912 w 871177"/>
                <a:gd name="connsiteY58" fmla="*/ 311150 h 598373"/>
                <a:gd name="connsiteX59" fmla="*/ 432562 w 871177"/>
                <a:gd name="connsiteY59" fmla="*/ 330200 h 598373"/>
                <a:gd name="connsiteX60" fmla="*/ 445262 w 871177"/>
                <a:gd name="connsiteY60" fmla="*/ 361950 h 598373"/>
                <a:gd name="connsiteX61" fmla="*/ 464312 w 871177"/>
                <a:gd name="connsiteY61" fmla="*/ 355600 h 598373"/>
                <a:gd name="connsiteX62" fmla="*/ 527812 w 871177"/>
                <a:gd name="connsiteY62" fmla="*/ 361950 h 598373"/>
                <a:gd name="connsiteX63" fmla="*/ 572262 w 871177"/>
                <a:gd name="connsiteY63" fmla="*/ 374650 h 598373"/>
                <a:gd name="connsiteX64" fmla="*/ 591312 w 871177"/>
                <a:gd name="connsiteY64" fmla="*/ 381000 h 598373"/>
                <a:gd name="connsiteX65" fmla="*/ 597662 w 871177"/>
                <a:gd name="connsiteY65" fmla="*/ 330200 h 598373"/>
                <a:gd name="connsiteX66" fmla="*/ 635762 w 871177"/>
                <a:gd name="connsiteY66" fmla="*/ 311150 h 598373"/>
                <a:gd name="connsiteX67" fmla="*/ 705612 w 871177"/>
                <a:gd name="connsiteY67" fmla="*/ 298450 h 598373"/>
                <a:gd name="connsiteX68" fmla="*/ 724662 w 871177"/>
                <a:gd name="connsiteY68" fmla="*/ 292100 h 598373"/>
                <a:gd name="connsiteX69" fmla="*/ 731012 w 871177"/>
                <a:gd name="connsiteY69" fmla="*/ 273050 h 598373"/>
                <a:gd name="connsiteX70" fmla="*/ 769112 w 871177"/>
                <a:gd name="connsiteY70" fmla="*/ 247650 h 598373"/>
                <a:gd name="connsiteX71" fmla="*/ 775462 w 871177"/>
                <a:gd name="connsiteY71" fmla="*/ 228600 h 598373"/>
                <a:gd name="connsiteX72" fmla="*/ 813562 w 871177"/>
                <a:gd name="connsiteY72" fmla="*/ 215900 h 598373"/>
                <a:gd name="connsiteX73" fmla="*/ 870712 w 871177"/>
                <a:gd name="connsiteY73" fmla="*/ 228600 h 59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71177" h="598373">
                  <a:moveTo>
                    <a:pt x="870712" y="228600"/>
                  </a:moveTo>
                  <a:cubicBezTo>
                    <a:pt x="874945" y="226483"/>
                    <a:pt x="849162" y="212125"/>
                    <a:pt x="838962" y="203200"/>
                  </a:cubicBezTo>
                  <a:cubicBezTo>
                    <a:pt x="832204" y="197286"/>
                    <a:pt x="827384" y="189131"/>
                    <a:pt x="819912" y="184150"/>
                  </a:cubicBezTo>
                  <a:cubicBezTo>
                    <a:pt x="814343" y="180437"/>
                    <a:pt x="807212" y="179917"/>
                    <a:pt x="800862" y="177800"/>
                  </a:cubicBezTo>
                  <a:cubicBezTo>
                    <a:pt x="798745" y="165100"/>
                    <a:pt x="798583" y="151914"/>
                    <a:pt x="794512" y="139700"/>
                  </a:cubicBezTo>
                  <a:cubicBezTo>
                    <a:pt x="792099" y="132460"/>
                    <a:pt x="786698" y="126513"/>
                    <a:pt x="781812" y="120650"/>
                  </a:cubicBezTo>
                  <a:cubicBezTo>
                    <a:pt x="766533" y="102315"/>
                    <a:pt x="762443" y="101387"/>
                    <a:pt x="743712" y="88900"/>
                  </a:cubicBezTo>
                  <a:cubicBezTo>
                    <a:pt x="738547" y="73406"/>
                    <a:pt x="736972" y="63110"/>
                    <a:pt x="724662" y="50800"/>
                  </a:cubicBezTo>
                  <a:cubicBezTo>
                    <a:pt x="719266" y="45404"/>
                    <a:pt x="711962" y="42333"/>
                    <a:pt x="705612" y="38100"/>
                  </a:cubicBezTo>
                  <a:lnTo>
                    <a:pt x="648462" y="57150"/>
                  </a:lnTo>
                  <a:lnTo>
                    <a:pt x="629412" y="63500"/>
                  </a:lnTo>
                  <a:lnTo>
                    <a:pt x="610362" y="69850"/>
                  </a:lnTo>
                  <a:cubicBezTo>
                    <a:pt x="595545" y="67733"/>
                    <a:pt x="577726" y="72689"/>
                    <a:pt x="565912" y="63500"/>
                  </a:cubicBezTo>
                  <a:cubicBezTo>
                    <a:pt x="555345" y="55281"/>
                    <a:pt x="560638" y="36539"/>
                    <a:pt x="553212" y="25400"/>
                  </a:cubicBezTo>
                  <a:cubicBezTo>
                    <a:pt x="548979" y="19050"/>
                    <a:pt x="546471" y="11118"/>
                    <a:pt x="540512" y="6350"/>
                  </a:cubicBezTo>
                  <a:cubicBezTo>
                    <a:pt x="535285" y="2169"/>
                    <a:pt x="527812" y="2117"/>
                    <a:pt x="521462" y="0"/>
                  </a:cubicBezTo>
                  <a:cubicBezTo>
                    <a:pt x="499358" y="2456"/>
                    <a:pt x="448725" y="4041"/>
                    <a:pt x="426212" y="19050"/>
                  </a:cubicBezTo>
                  <a:cubicBezTo>
                    <a:pt x="419862" y="23283"/>
                    <a:pt x="414136" y="28650"/>
                    <a:pt x="407162" y="31750"/>
                  </a:cubicBezTo>
                  <a:cubicBezTo>
                    <a:pt x="394929" y="37187"/>
                    <a:pt x="380201" y="37024"/>
                    <a:pt x="369062" y="44450"/>
                  </a:cubicBezTo>
                  <a:cubicBezTo>
                    <a:pt x="344443" y="60863"/>
                    <a:pt x="357252" y="54737"/>
                    <a:pt x="330962" y="63500"/>
                  </a:cubicBezTo>
                  <a:cubicBezTo>
                    <a:pt x="326729" y="69850"/>
                    <a:pt x="321362" y="75576"/>
                    <a:pt x="318262" y="82550"/>
                  </a:cubicBezTo>
                  <a:cubicBezTo>
                    <a:pt x="312825" y="94783"/>
                    <a:pt x="316701" y="113224"/>
                    <a:pt x="305562" y="120650"/>
                  </a:cubicBezTo>
                  <a:lnTo>
                    <a:pt x="286512" y="133350"/>
                  </a:lnTo>
                  <a:cubicBezTo>
                    <a:pt x="270551" y="181233"/>
                    <a:pt x="293938" y="124068"/>
                    <a:pt x="261112" y="165100"/>
                  </a:cubicBezTo>
                  <a:cubicBezTo>
                    <a:pt x="256931" y="170327"/>
                    <a:pt x="257755" y="178163"/>
                    <a:pt x="254762" y="184150"/>
                  </a:cubicBezTo>
                  <a:cubicBezTo>
                    <a:pt x="251349" y="190976"/>
                    <a:pt x="245162" y="196226"/>
                    <a:pt x="242062" y="203200"/>
                  </a:cubicBezTo>
                  <a:cubicBezTo>
                    <a:pt x="236625" y="215433"/>
                    <a:pt x="233595" y="228600"/>
                    <a:pt x="229362" y="241300"/>
                  </a:cubicBezTo>
                  <a:cubicBezTo>
                    <a:pt x="227245" y="247650"/>
                    <a:pt x="227745" y="255617"/>
                    <a:pt x="223012" y="260350"/>
                  </a:cubicBezTo>
                  <a:cubicBezTo>
                    <a:pt x="216662" y="266700"/>
                    <a:pt x="209475" y="272311"/>
                    <a:pt x="203962" y="279400"/>
                  </a:cubicBezTo>
                  <a:cubicBezTo>
                    <a:pt x="150795" y="347758"/>
                    <a:pt x="202761" y="293301"/>
                    <a:pt x="159512" y="336550"/>
                  </a:cubicBezTo>
                  <a:cubicBezTo>
                    <a:pt x="157395" y="342900"/>
                    <a:pt x="157895" y="350867"/>
                    <a:pt x="153162" y="355600"/>
                  </a:cubicBezTo>
                  <a:cubicBezTo>
                    <a:pt x="142369" y="366393"/>
                    <a:pt x="115062" y="381000"/>
                    <a:pt x="115062" y="381000"/>
                  </a:cubicBezTo>
                  <a:cubicBezTo>
                    <a:pt x="110829" y="387350"/>
                    <a:pt x="107758" y="394654"/>
                    <a:pt x="102362" y="400050"/>
                  </a:cubicBezTo>
                  <a:cubicBezTo>
                    <a:pt x="96966" y="405446"/>
                    <a:pt x="87357" y="406278"/>
                    <a:pt x="83312" y="412750"/>
                  </a:cubicBezTo>
                  <a:cubicBezTo>
                    <a:pt x="76217" y="424102"/>
                    <a:pt x="74845" y="438150"/>
                    <a:pt x="70612" y="450850"/>
                  </a:cubicBezTo>
                  <a:cubicBezTo>
                    <a:pt x="47454" y="520325"/>
                    <a:pt x="84388" y="415092"/>
                    <a:pt x="51562" y="488950"/>
                  </a:cubicBezTo>
                  <a:cubicBezTo>
                    <a:pt x="46125" y="501183"/>
                    <a:pt x="43095" y="514350"/>
                    <a:pt x="38862" y="527050"/>
                  </a:cubicBezTo>
                  <a:lnTo>
                    <a:pt x="26162" y="565150"/>
                  </a:lnTo>
                  <a:cubicBezTo>
                    <a:pt x="24045" y="571500"/>
                    <a:pt x="25381" y="580487"/>
                    <a:pt x="19812" y="584200"/>
                  </a:cubicBezTo>
                  <a:cubicBezTo>
                    <a:pt x="13462" y="588433"/>
                    <a:pt x="-3817" y="603005"/>
                    <a:pt x="762" y="596900"/>
                  </a:cubicBezTo>
                  <a:cubicBezTo>
                    <a:pt x="11538" y="582532"/>
                    <a:pt x="26162" y="571500"/>
                    <a:pt x="38862" y="558800"/>
                  </a:cubicBezTo>
                  <a:cubicBezTo>
                    <a:pt x="45212" y="552450"/>
                    <a:pt x="52931" y="547222"/>
                    <a:pt x="57912" y="539750"/>
                  </a:cubicBezTo>
                  <a:cubicBezTo>
                    <a:pt x="87025" y="496081"/>
                    <a:pt x="68832" y="506477"/>
                    <a:pt x="102362" y="495300"/>
                  </a:cubicBezTo>
                  <a:cubicBezTo>
                    <a:pt x="107737" y="489925"/>
                    <a:pt x="130148" y="465023"/>
                    <a:pt x="140462" y="463550"/>
                  </a:cubicBezTo>
                  <a:cubicBezTo>
                    <a:pt x="149102" y="462316"/>
                    <a:pt x="157395" y="467783"/>
                    <a:pt x="165862" y="469900"/>
                  </a:cubicBezTo>
                  <a:cubicBezTo>
                    <a:pt x="167979" y="476250"/>
                    <a:pt x="169219" y="482963"/>
                    <a:pt x="172212" y="488950"/>
                  </a:cubicBezTo>
                  <a:cubicBezTo>
                    <a:pt x="175625" y="495776"/>
                    <a:pt x="183657" y="500472"/>
                    <a:pt x="184912" y="508000"/>
                  </a:cubicBezTo>
                  <a:cubicBezTo>
                    <a:pt x="186012" y="514602"/>
                    <a:pt x="171998" y="525737"/>
                    <a:pt x="178562" y="527050"/>
                  </a:cubicBezTo>
                  <a:cubicBezTo>
                    <a:pt x="191689" y="529675"/>
                    <a:pt x="216662" y="514350"/>
                    <a:pt x="216662" y="514350"/>
                  </a:cubicBezTo>
                  <a:cubicBezTo>
                    <a:pt x="253058" y="459755"/>
                    <a:pt x="204595" y="524003"/>
                    <a:pt x="248412" y="488950"/>
                  </a:cubicBezTo>
                  <a:cubicBezTo>
                    <a:pt x="284257" y="460274"/>
                    <a:pt x="231125" y="474487"/>
                    <a:pt x="273812" y="431800"/>
                  </a:cubicBezTo>
                  <a:cubicBezTo>
                    <a:pt x="329467" y="376145"/>
                    <a:pt x="261359" y="446744"/>
                    <a:pt x="305562" y="393700"/>
                  </a:cubicBezTo>
                  <a:cubicBezTo>
                    <a:pt x="311311" y="386801"/>
                    <a:pt x="318863" y="381549"/>
                    <a:pt x="324612" y="374650"/>
                  </a:cubicBezTo>
                  <a:cubicBezTo>
                    <a:pt x="347360" y="347353"/>
                    <a:pt x="329343" y="365189"/>
                    <a:pt x="343662" y="336550"/>
                  </a:cubicBezTo>
                  <a:cubicBezTo>
                    <a:pt x="347075" y="329724"/>
                    <a:pt x="352949" y="324326"/>
                    <a:pt x="356362" y="317500"/>
                  </a:cubicBezTo>
                  <a:cubicBezTo>
                    <a:pt x="359355" y="311513"/>
                    <a:pt x="358531" y="303677"/>
                    <a:pt x="362712" y="298450"/>
                  </a:cubicBezTo>
                  <a:cubicBezTo>
                    <a:pt x="376605" y="281084"/>
                    <a:pt x="401007" y="282828"/>
                    <a:pt x="419862" y="279400"/>
                  </a:cubicBezTo>
                  <a:cubicBezTo>
                    <a:pt x="430481" y="277469"/>
                    <a:pt x="441029" y="275167"/>
                    <a:pt x="451612" y="273050"/>
                  </a:cubicBezTo>
                  <a:lnTo>
                    <a:pt x="438912" y="311150"/>
                  </a:lnTo>
                  <a:lnTo>
                    <a:pt x="432562" y="330200"/>
                  </a:lnTo>
                  <a:cubicBezTo>
                    <a:pt x="436795" y="340783"/>
                    <a:pt x="436361" y="354829"/>
                    <a:pt x="445262" y="361950"/>
                  </a:cubicBezTo>
                  <a:cubicBezTo>
                    <a:pt x="450489" y="366131"/>
                    <a:pt x="457619" y="355600"/>
                    <a:pt x="464312" y="355600"/>
                  </a:cubicBezTo>
                  <a:cubicBezTo>
                    <a:pt x="485584" y="355600"/>
                    <a:pt x="506645" y="359833"/>
                    <a:pt x="527812" y="361950"/>
                  </a:cubicBezTo>
                  <a:cubicBezTo>
                    <a:pt x="573487" y="377175"/>
                    <a:pt x="516448" y="358703"/>
                    <a:pt x="572262" y="374650"/>
                  </a:cubicBezTo>
                  <a:cubicBezTo>
                    <a:pt x="578698" y="376489"/>
                    <a:pt x="584962" y="378883"/>
                    <a:pt x="591312" y="381000"/>
                  </a:cubicBezTo>
                  <a:cubicBezTo>
                    <a:pt x="593429" y="364067"/>
                    <a:pt x="591324" y="346045"/>
                    <a:pt x="597662" y="330200"/>
                  </a:cubicBezTo>
                  <a:cubicBezTo>
                    <a:pt x="601111" y="321578"/>
                    <a:pt x="628040" y="313081"/>
                    <a:pt x="635762" y="311150"/>
                  </a:cubicBezTo>
                  <a:cubicBezTo>
                    <a:pt x="681987" y="299594"/>
                    <a:pt x="654659" y="309773"/>
                    <a:pt x="705612" y="298450"/>
                  </a:cubicBezTo>
                  <a:cubicBezTo>
                    <a:pt x="712146" y="296998"/>
                    <a:pt x="718312" y="294217"/>
                    <a:pt x="724662" y="292100"/>
                  </a:cubicBezTo>
                  <a:cubicBezTo>
                    <a:pt x="726779" y="285750"/>
                    <a:pt x="726279" y="277783"/>
                    <a:pt x="731012" y="273050"/>
                  </a:cubicBezTo>
                  <a:cubicBezTo>
                    <a:pt x="741805" y="262257"/>
                    <a:pt x="769112" y="247650"/>
                    <a:pt x="769112" y="247650"/>
                  </a:cubicBezTo>
                  <a:cubicBezTo>
                    <a:pt x="771229" y="241300"/>
                    <a:pt x="770015" y="232491"/>
                    <a:pt x="775462" y="228600"/>
                  </a:cubicBezTo>
                  <a:cubicBezTo>
                    <a:pt x="786355" y="220819"/>
                    <a:pt x="813562" y="215900"/>
                    <a:pt x="813562" y="215900"/>
                  </a:cubicBezTo>
                  <a:cubicBezTo>
                    <a:pt x="840644" y="224927"/>
                    <a:pt x="866479" y="230717"/>
                    <a:pt x="870712" y="2286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p:cNvSpPr/>
            <p:nvPr/>
          </p:nvSpPr>
          <p:spPr>
            <a:xfrm>
              <a:off x="7562820" y="5257800"/>
              <a:ext cx="368330" cy="812800"/>
            </a:xfrm>
            <a:custGeom>
              <a:avLst/>
              <a:gdLst>
                <a:gd name="connsiteX0" fmla="*/ 196880 w 368330"/>
                <a:gd name="connsiteY0" fmla="*/ 0 h 812800"/>
                <a:gd name="connsiteX1" fmla="*/ 133380 w 368330"/>
                <a:gd name="connsiteY1" fmla="*/ 57150 h 812800"/>
                <a:gd name="connsiteX2" fmla="*/ 114330 w 368330"/>
                <a:gd name="connsiteY2" fmla="*/ 69850 h 812800"/>
                <a:gd name="connsiteX3" fmla="*/ 95280 w 368330"/>
                <a:gd name="connsiteY3" fmla="*/ 107950 h 812800"/>
                <a:gd name="connsiteX4" fmla="*/ 76230 w 368330"/>
                <a:gd name="connsiteY4" fmla="*/ 146050 h 812800"/>
                <a:gd name="connsiteX5" fmla="*/ 69880 w 368330"/>
                <a:gd name="connsiteY5" fmla="*/ 177800 h 812800"/>
                <a:gd name="connsiteX6" fmla="*/ 25430 w 368330"/>
                <a:gd name="connsiteY6" fmla="*/ 184150 h 812800"/>
                <a:gd name="connsiteX7" fmla="*/ 6380 w 368330"/>
                <a:gd name="connsiteY7" fmla="*/ 203200 h 812800"/>
                <a:gd name="connsiteX8" fmla="*/ 19080 w 368330"/>
                <a:gd name="connsiteY8" fmla="*/ 304800 h 812800"/>
                <a:gd name="connsiteX9" fmla="*/ 12730 w 368330"/>
                <a:gd name="connsiteY9" fmla="*/ 355600 h 812800"/>
                <a:gd name="connsiteX10" fmla="*/ 12730 w 368330"/>
                <a:gd name="connsiteY10" fmla="*/ 374650 h 812800"/>
                <a:gd name="connsiteX11" fmla="*/ 31780 w 368330"/>
                <a:gd name="connsiteY11" fmla="*/ 304800 h 812800"/>
                <a:gd name="connsiteX12" fmla="*/ 57180 w 368330"/>
                <a:gd name="connsiteY12" fmla="*/ 266700 h 812800"/>
                <a:gd name="connsiteX13" fmla="*/ 69880 w 368330"/>
                <a:gd name="connsiteY13" fmla="*/ 247650 h 812800"/>
                <a:gd name="connsiteX14" fmla="*/ 76230 w 368330"/>
                <a:gd name="connsiteY14" fmla="*/ 228600 h 812800"/>
                <a:gd name="connsiteX15" fmla="*/ 69880 w 368330"/>
                <a:gd name="connsiteY15" fmla="*/ 342900 h 812800"/>
                <a:gd name="connsiteX16" fmla="*/ 57180 w 368330"/>
                <a:gd name="connsiteY16" fmla="*/ 361950 h 812800"/>
                <a:gd name="connsiteX17" fmla="*/ 76230 w 368330"/>
                <a:gd name="connsiteY17" fmla="*/ 431800 h 812800"/>
                <a:gd name="connsiteX18" fmla="*/ 88930 w 368330"/>
                <a:gd name="connsiteY18" fmla="*/ 469900 h 812800"/>
                <a:gd name="connsiteX19" fmla="*/ 95280 w 368330"/>
                <a:gd name="connsiteY19" fmla="*/ 527050 h 812800"/>
                <a:gd name="connsiteX20" fmla="*/ 107980 w 368330"/>
                <a:gd name="connsiteY20" fmla="*/ 546100 h 812800"/>
                <a:gd name="connsiteX21" fmla="*/ 114330 w 368330"/>
                <a:gd name="connsiteY21" fmla="*/ 565150 h 812800"/>
                <a:gd name="connsiteX22" fmla="*/ 133380 w 368330"/>
                <a:gd name="connsiteY22" fmla="*/ 603250 h 812800"/>
                <a:gd name="connsiteX23" fmla="*/ 139730 w 368330"/>
                <a:gd name="connsiteY23" fmla="*/ 647700 h 812800"/>
                <a:gd name="connsiteX24" fmla="*/ 146080 w 368330"/>
                <a:gd name="connsiteY24" fmla="*/ 666750 h 812800"/>
                <a:gd name="connsiteX25" fmla="*/ 165130 w 368330"/>
                <a:gd name="connsiteY25" fmla="*/ 679450 h 812800"/>
                <a:gd name="connsiteX26" fmla="*/ 190530 w 368330"/>
                <a:gd name="connsiteY26" fmla="*/ 717550 h 812800"/>
                <a:gd name="connsiteX27" fmla="*/ 203230 w 368330"/>
                <a:gd name="connsiteY27" fmla="*/ 755650 h 812800"/>
                <a:gd name="connsiteX28" fmla="*/ 222280 w 368330"/>
                <a:gd name="connsiteY28" fmla="*/ 793750 h 812800"/>
                <a:gd name="connsiteX29" fmla="*/ 241330 w 368330"/>
                <a:gd name="connsiteY29" fmla="*/ 800100 h 812800"/>
                <a:gd name="connsiteX30" fmla="*/ 260380 w 368330"/>
                <a:gd name="connsiteY30" fmla="*/ 812800 h 812800"/>
                <a:gd name="connsiteX31" fmla="*/ 317530 w 368330"/>
                <a:gd name="connsiteY31" fmla="*/ 787400 h 812800"/>
                <a:gd name="connsiteX32" fmla="*/ 330230 w 368330"/>
                <a:gd name="connsiteY32" fmla="*/ 768350 h 812800"/>
                <a:gd name="connsiteX33" fmla="*/ 336580 w 368330"/>
                <a:gd name="connsiteY33" fmla="*/ 749300 h 812800"/>
                <a:gd name="connsiteX34" fmla="*/ 330230 w 368330"/>
                <a:gd name="connsiteY34" fmla="*/ 774700 h 812800"/>
                <a:gd name="connsiteX35" fmla="*/ 342930 w 368330"/>
                <a:gd name="connsiteY35" fmla="*/ 736600 h 812800"/>
                <a:gd name="connsiteX36" fmla="*/ 355630 w 368330"/>
                <a:gd name="connsiteY36" fmla="*/ 717550 h 812800"/>
                <a:gd name="connsiteX37" fmla="*/ 368330 w 368330"/>
                <a:gd name="connsiteY37" fmla="*/ 679450 h 812800"/>
                <a:gd name="connsiteX38" fmla="*/ 349280 w 368330"/>
                <a:gd name="connsiteY38" fmla="*/ 609600 h 812800"/>
                <a:gd name="connsiteX39" fmla="*/ 342930 w 368330"/>
                <a:gd name="connsiteY39" fmla="*/ 590550 h 812800"/>
                <a:gd name="connsiteX40" fmla="*/ 323880 w 368330"/>
                <a:gd name="connsiteY40" fmla="*/ 520700 h 812800"/>
                <a:gd name="connsiteX41" fmla="*/ 285780 w 368330"/>
                <a:gd name="connsiteY41" fmla="*/ 482600 h 812800"/>
                <a:gd name="connsiteX42" fmla="*/ 266730 w 368330"/>
                <a:gd name="connsiteY42" fmla="*/ 444500 h 812800"/>
                <a:gd name="connsiteX43" fmla="*/ 247680 w 368330"/>
                <a:gd name="connsiteY43" fmla="*/ 425450 h 812800"/>
                <a:gd name="connsiteX44" fmla="*/ 215930 w 368330"/>
                <a:gd name="connsiteY44" fmla="*/ 387350 h 812800"/>
                <a:gd name="connsiteX45" fmla="*/ 209580 w 368330"/>
                <a:gd name="connsiteY45" fmla="*/ 368300 h 812800"/>
                <a:gd name="connsiteX46" fmla="*/ 203230 w 368330"/>
                <a:gd name="connsiteY46" fmla="*/ 342900 h 812800"/>
                <a:gd name="connsiteX47" fmla="*/ 190530 w 368330"/>
                <a:gd name="connsiteY47" fmla="*/ 304800 h 812800"/>
                <a:gd name="connsiteX48" fmla="*/ 184180 w 368330"/>
                <a:gd name="connsiteY48" fmla="*/ 260350 h 812800"/>
                <a:gd name="connsiteX49" fmla="*/ 184180 w 368330"/>
                <a:gd name="connsiteY49" fmla="*/ 171450 h 812800"/>
                <a:gd name="connsiteX50" fmla="*/ 215930 w 368330"/>
                <a:gd name="connsiteY50" fmla="*/ 165100 h 812800"/>
                <a:gd name="connsiteX51" fmla="*/ 247680 w 368330"/>
                <a:gd name="connsiteY51" fmla="*/ 107950 h 812800"/>
                <a:gd name="connsiteX52" fmla="*/ 260380 w 368330"/>
                <a:gd name="connsiteY52" fmla="*/ 88900 h 812800"/>
                <a:gd name="connsiteX53" fmla="*/ 266730 w 368330"/>
                <a:gd name="connsiteY53" fmla="*/ 63500 h 812800"/>
                <a:gd name="connsiteX54" fmla="*/ 273080 w 368330"/>
                <a:gd name="connsiteY54" fmla="*/ 44450 h 812800"/>
                <a:gd name="connsiteX55" fmla="*/ 266730 w 368330"/>
                <a:gd name="connsiteY55" fmla="*/ 25400 h 812800"/>
                <a:gd name="connsiteX56" fmla="*/ 234980 w 368330"/>
                <a:gd name="connsiteY56" fmla="*/ 0 h 812800"/>
                <a:gd name="connsiteX57" fmla="*/ 196880 w 368330"/>
                <a:gd name="connsiteY57" fmla="*/ 0 h 8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8330" h="812800">
                  <a:moveTo>
                    <a:pt x="196880" y="0"/>
                  </a:moveTo>
                  <a:cubicBezTo>
                    <a:pt x="161945" y="43669"/>
                    <a:pt x="182757" y="24232"/>
                    <a:pt x="133380" y="57150"/>
                  </a:cubicBezTo>
                  <a:lnTo>
                    <a:pt x="114330" y="69850"/>
                  </a:lnTo>
                  <a:cubicBezTo>
                    <a:pt x="77934" y="124445"/>
                    <a:pt x="121570" y="55370"/>
                    <a:pt x="95280" y="107950"/>
                  </a:cubicBezTo>
                  <a:cubicBezTo>
                    <a:pt x="79760" y="138990"/>
                    <a:pt x="84210" y="114128"/>
                    <a:pt x="76230" y="146050"/>
                  </a:cubicBezTo>
                  <a:cubicBezTo>
                    <a:pt x="73612" y="156521"/>
                    <a:pt x="78514" y="171324"/>
                    <a:pt x="69880" y="177800"/>
                  </a:cubicBezTo>
                  <a:cubicBezTo>
                    <a:pt x="57906" y="186780"/>
                    <a:pt x="40247" y="182033"/>
                    <a:pt x="25430" y="184150"/>
                  </a:cubicBezTo>
                  <a:cubicBezTo>
                    <a:pt x="19080" y="190500"/>
                    <a:pt x="7494" y="194289"/>
                    <a:pt x="6380" y="203200"/>
                  </a:cubicBezTo>
                  <a:cubicBezTo>
                    <a:pt x="141" y="253115"/>
                    <a:pt x="7181" y="269102"/>
                    <a:pt x="19080" y="304800"/>
                  </a:cubicBezTo>
                  <a:cubicBezTo>
                    <a:pt x="16963" y="321733"/>
                    <a:pt x="16306" y="338914"/>
                    <a:pt x="12730" y="355600"/>
                  </a:cubicBezTo>
                  <a:cubicBezTo>
                    <a:pt x="5571" y="389009"/>
                    <a:pt x="-11930" y="411641"/>
                    <a:pt x="12730" y="374650"/>
                  </a:cubicBezTo>
                  <a:cubicBezTo>
                    <a:pt x="16138" y="357610"/>
                    <a:pt x="22573" y="318611"/>
                    <a:pt x="31780" y="304800"/>
                  </a:cubicBezTo>
                  <a:lnTo>
                    <a:pt x="57180" y="266700"/>
                  </a:lnTo>
                  <a:cubicBezTo>
                    <a:pt x="61413" y="260350"/>
                    <a:pt x="67467" y="254890"/>
                    <a:pt x="69880" y="247650"/>
                  </a:cubicBezTo>
                  <a:lnTo>
                    <a:pt x="76230" y="228600"/>
                  </a:lnTo>
                  <a:cubicBezTo>
                    <a:pt x="74113" y="266700"/>
                    <a:pt x="75276" y="305125"/>
                    <a:pt x="69880" y="342900"/>
                  </a:cubicBezTo>
                  <a:cubicBezTo>
                    <a:pt x="68801" y="350455"/>
                    <a:pt x="57871" y="354350"/>
                    <a:pt x="57180" y="361950"/>
                  </a:cubicBezTo>
                  <a:cubicBezTo>
                    <a:pt x="51208" y="427642"/>
                    <a:pt x="59998" y="395278"/>
                    <a:pt x="76230" y="431800"/>
                  </a:cubicBezTo>
                  <a:cubicBezTo>
                    <a:pt x="81667" y="444033"/>
                    <a:pt x="88930" y="469900"/>
                    <a:pt x="88930" y="469900"/>
                  </a:cubicBezTo>
                  <a:cubicBezTo>
                    <a:pt x="91047" y="488950"/>
                    <a:pt x="90631" y="508455"/>
                    <a:pt x="95280" y="527050"/>
                  </a:cubicBezTo>
                  <a:cubicBezTo>
                    <a:pt x="97131" y="534454"/>
                    <a:pt x="104567" y="539274"/>
                    <a:pt x="107980" y="546100"/>
                  </a:cubicBezTo>
                  <a:cubicBezTo>
                    <a:pt x="110973" y="552087"/>
                    <a:pt x="111337" y="559163"/>
                    <a:pt x="114330" y="565150"/>
                  </a:cubicBezTo>
                  <a:cubicBezTo>
                    <a:pt x="138949" y="614389"/>
                    <a:pt x="117419" y="555367"/>
                    <a:pt x="133380" y="603250"/>
                  </a:cubicBezTo>
                  <a:cubicBezTo>
                    <a:pt x="135497" y="618067"/>
                    <a:pt x="136795" y="633024"/>
                    <a:pt x="139730" y="647700"/>
                  </a:cubicBezTo>
                  <a:cubicBezTo>
                    <a:pt x="141043" y="654264"/>
                    <a:pt x="141899" y="661523"/>
                    <a:pt x="146080" y="666750"/>
                  </a:cubicBezTo>
                  <a:cubicBezTo>
                    <a:pt x="150848" y="672709"/>
                    <a:pt x="158780" y="675217"/>
                    <a:pt x="165130" y="679450"/>
                  </a:cubicBezTo>
                  <a:cubicBezTo>
                    <a:pt x="173597" y="692150"/>
                    <a:pt x="185703" y="703070"/>
                    <a:pt x="190530" y="717550"/>
                  </a:cubicBezTo>
                  <a:lnTo>
                    <a:pt x="203230" y="755650"/>
                  </a:lnTo>
                  <a:cubicBezTo>
                    <a:pt x="207413" y="768199"/>
                    <a:pt x="211089" y="784798"/>
                    <a:pt x="222280" y="793750"/>
                  </a:cubicBezTo>
                  <a:cubicBezTo>
                    <a:pt x="227507" y="797931"/>
                    <a:pt x="235343" y="797107"/>
                    <a:pt x="241330" y="800100"/>
                  </a:cubicBezTo>
                  <a:cubicBezTo>
                    <a:pt x="248156" y="803513"/>
                    <a:pt x="254030" y="808567"/>
                    <a:pt x="260380" y="812800"/>
                  </a:cubicBezTo>
                  <a:cubicBezTo>
                    <a:pt x="299525" y="806276"/>
                    <a:pt x="294825" y="814646"/>
                    <a:pt x="317530" y="787400"/>
                  </a:cubicBezTo>
                  <a:cubicBezTo>
                    <a:pt x="322416" y="781537"/>
                    <a:pt x="326817" y="775176"/>
                    <a:pt x="330230" y="768350"/>
                  </a:cubicBezTo>
                  <a:cubicBezTo>
                    <a:pt x="333223" y="762363"/>
                    <a:pt x="336580" y="742607"/>
                    <a:pt x="336580" y="749300"/>
                  </a:cubicBezTo>
                  <a:cubicBezTo>
                    <a:pt x="336580" y="758027"/>
                    <a:pt x="326327" y="782506"/>
                    <a:pt x="330230" y="774700"/>
                  </a:cubicBezTo>
                  <a:cubicBezTo>
                    <a:pt x="336217" y="762726"/>
                    <a:pt x="335504" y="747739"/>
                    <a:pt x="342930" y="736600"/>
                  </a:cubicBezTo>
                  <a:cubicBezTo>
                    <a:pt x="347163" y="730250"/>
                    <a:pt x="352530" y="724524"/>
                    <a:pt x="355630" y="717550"/>
                  </a:cubicBezTo>
                  <a:cubicBezTo>
                    <a:pt x="361067" y="705317"/>
                    <a:pt x="368330" y="679450"/>
                    <a:pt x="368330" y="679450"/>
                  </a:cubicBezTo>
                  <a:cubicBezTo>
                    <a:pt x="359355" y="634573"/>
                    <a:pt x="365393" y="657939"/>
                    <a:pt x="349280" y="609600"/>
                  </a:cubicBezTo>
                  <a:lnTo>
                    <a:pt x="342930" y="590550"/>
                  </a:lnTo>
                  <a:cubicBezTo>
                    <a:pt x="338337" y="553805"/>
                    <a:pt x="344837" y="544277"/>
                    <a:pt x="323880" y="520700"/>
                  </a:cubicBezTo>
                  <a:cubicBezTo>
                    <a:pt x="311948" y="507276"/>
                    <a:pt x="285780" y="482600"/>
                    <a:pt x="285780" y="482600"/>
                  </a:cubicBezTo>
                  <a:cubicBezTo>
                    <a:pt x="279416" y="463507"/>
                    <a:pt x="280407" y="460913"/>
                    <a:pt x="266730" y="444500"/>
                  </a:cubicBezTo>
                  <a:cubicBezTo>
                    <a:pt x="260981" y="437601"/>
                    <a:pt x="253429" y="432349"/>
                    <a:pt x="247680" y="425450"/>
                  </a:cubicBezTo>
                  <a:cubicBezTo>
                    <a:pt x="203477" y="372406"/>
                    <a:pt x="271585" y="443005"/>
                    <a:pt x="215930" y="387350"/>
                  </a:cubicBezTo>
                  <a:cubicBezTo>
                    <a:pt x="213813" y="381000"/>
                    <a:pt x="211419" y="374736"/>
                    <a:pt x="209580" y="368300"/>
                  </a:cubicBezTo>
                  <a:cubicBezTo>
                    <a:pt x="207182" y="359909"/>
                    <a:pt x="205738" y="351259"/>
                    <a:pt x="203230" y="342900"/>
                  </a:cubicBezTo>
                  <a:cubicBezTo>
                    <a:pt x="199383" y="330078"/>
                    <a:pt x="190530" y="304800"/>
                    <a:pt x="190530" y="304800"/>
                  </a:cubicBezTo>
                  <a:cubicBezTo>
                    <a:pt x="188413" y="289983"/>
                    <a:pt x="186857" y="275076"/>
                    <a:pt x="184180" y="260350"/>
                  </a:cubicBezTo>
                  <a:cubicBezTo>
                    <a:pt x="178323" y="228136"/>
                    <a:pt x="163185" y="209941"/>
                    <a:pt x="184180" y="171450"/>
                  </a:cubicBezTo>
                  <a:cubicBezTo>
                    <a:pt x="189348" y="161975"/>
                    <a:pt x="205347" y="167217"/>
                    <a:pt x="215930" y="165100"/>
                  </a:cubicBezTo>
                  <a:cubicBezTo>
                    <a:pt x="227107" y="131570"/>
                    <a:pt x="218567" y="151619"/>
                    <a:pt x="247680" y="107950"/>
                  </a:cubicBezTo>
                  <a:lnTo>
                    <a:pt x="260380" y="88900"/>
                  </a:lnTo>
                  <a:cubicBezTo>
                    <a:pt x="262497" y="80433"/>
                    <a:pt x="264332" y="71891"/>
                    <a:pt x="266730" y="63500"/>
                  </a:cubicBezTo>
                  <a:cubicBezTo>
                    <a:pt x="268569" y="57064"/>
                    <a:pt x="273080" y="51143"/>
                    <a:pt x="273080" y="44450"/>
                  </a:cubicBezTo>
                  <a:cubicBezTo>
                    <a:pt x="273080" y="37757"/>
                    <a:pt x="269723" y="31387"/>
                    <a:pt x="266730" y="25400"/>
                  </a:cubicBezTo>
                  <a:cubicBezTo>
                    <a:pt x="259416" y="10772"/>
                    <a:pt x="253290" y="0"/>
                    <a:pt x="234980" y="0"/>
                  </a:cubicBezTo>
                  <a:cubicBezTo>
                    <a:pt x="231987" y="0"/>
                    <a:pt x="230747" y="4233"/>
                    <a:pt x="196880" y="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p:cNvSpPr/>
            <p:nvPr/>
          </p:nvSpPr>
          <p:spPr>
            <a:xfrm>
              <a:off x="8877300" y="4042880"/>
              <a:ext cx="267714" cy="893388"/>
            </a:xfrm>
            <a:custGeom>
              <a:avLst/>
              <a:gdLst>
                <a:gd name="connsiteX0" fmla="*/ 260350 w 267714"/>
                <a:gd name="connsiteY0" fmla="*/ 2070 h 893388"/>
                <a:gd name="connsiteX1" fmla="*/ 247650 w 267714"/>
                <a:gd name="connsiteY1" fmla="*/ 90970 h 893388"/>
                <a:gd name="connsiteX2" fmla="*/ 234950 w 267714"/>
                <a:gd name="connsiteY2" fmla="*/ 110020 h 893388"/>
                <a:gd name="connsiteX3" fmla="*/ 228600 w 267714"/>
                <a:gd name="connsiteY3" fmla="*/ 135420 h 893388"/>
                <a:gd name="connsiteX4" fmla="*/ 222250 w 267714"/>
                <a:gd name="connsiteY4" fmla="*/ 217970 h 893388"/>
                <a:gd name="connsiteX5" fmla="*/ 196850 w 267714"/>
                <a:gd name="connsiteY5" fmla="*/ 256070 h 893388"/>
                <a:gd name="connsiteX6" fmla="*/ 171450 w 267714"/>
                <a:gd name="connsiteY6" fmla="*/ 332270 h 893388"/>
                <a:gd name="connsiteX7" fmla="*/ 165100 w 267714"/>
                <a:gd name="connsiteY7" fmla="*/ 351320 h 893388"/>
                <a:gd name="connsiteX8" fmla="*/ 152400 w 267714"/>
                <a:gd name="connsiteY8" fmla="*/ 370370 h 893388"/>
                <a:gd name="connsiteX9" fmla="*/ 152400 w 267714"/>
                <a:gd name="connsiteY9" fmla="*/ 510070 h 893388"/>
                <a:gd name="connsiteX10" fmla="*/ 133350 w 267714"/>
                <a:gd name="connsiteY10" fmla="*/ 579920 h 893388"/>
                <a:gd name="connsiteX11" fmla="*/ 114300 w 267714"/>
                <a:gd name="connsiteY11" fmla="*/ 586270 h 893388"/>
                <a:gd name="connsiteX12" fmla="*/ 95250 w 267714"/>
                <a:gd name="connsiteY12" fmla="*/ 605320 h 893388"/>
                <a:gd name="connsiteX13" fmla="*/ 76200 w 267714"/>
                <a:gd name="connsiteY13" fmla="*/ 732320 h 893388"/>
                <a:gd name="connsiteX14" fmla="*/ 63500 w 267714"/>
                <a:gd name="connsiteY14" fmla="*/ 751370 h 893388"/>
                <a:gd name="connsiteX15" fmla="*/ 31750 w 267714"/>
                <a:gd name="connsiteY15" fmla="*/ 789470 h 893388"/>
                <a:gd name="connsiteX16" fmla="*/ 25400 w 267714"/>
                <a:gd name="connsiteY16" fmla="*/ 808520 h 893388"/>
                <a:gd name="connsiteX17" fmla="*/ 19050 w 267714"/>
                <a:gd name="connsiteY17" fmla="*/ 878370 h 893388"/>
                <a:gd name="connsiteX18" fmla="*/ 0 w 267714"/>
                <a:gd name="connsiteY18" fmla="*/ 891070 h 893388"/>
                <a:gd name="connsiteX19" fmla="*/ 19050 w 267714"/>
                <a:gd name="connsiteY19" fmla="*/ 872020 h 893388"/>
                <a:gd name="connsiteX20" fmla="*/ 44450 w 267714"/>
                <a:gd name="connsiteY20" fmla="*/ 833920 h 893388"/>
                <a:gd name="connsiteX21" fmla="*/ 69850 w 267714"/>
                <a:gd name="connsiteY21" fmla="*/ 795820 h 893388"/>
                <a:gd name="connsiteX22" fmla="*/ 82550 w 267714"/>
                <a:gd name="connsiteY22" fmla="*/ 776770 h 893388"/>
                <a:gd name="connsiteX23" fmla="*/ 95250 w 267714"/>
                <a:gd name="connsiteY23" fmla="*/ 738670 h 893388"/>
                <a:gd name="connsiteX24" fmla="*/ 107950 w 267714"/>
                <a:gd name="connsiteY24" fmla="*/ 649770 h 893388"/>
                <a:gd name="connsiteX25" fmla="*/ 120650 w 267714"/>
                <a:gd name="connsiteY25" fmla="*/ 611670 h 893388"/>
                <a:gd name="connsiteX26" fmla="*/ 127000 w 267714"/>
                <a:gd name="connsiteY26" fmla="*/ 535470 h 893388"/>
                <a:gd name="connsiteX27" fmla="*/ 139700 w 267714"/>
                <a:gd name="connsiteY27" fmla="*/ 497370 h 893388"/>
                <a:gd name="connsiteX28" fmla="*/ 146050 w 267714"/>
                <a:gd name="connsiteY28" fmla="*/ 478320 h 893388"/>
                <a:gd name="connsiteX29" fmla="*/ 158750 w 267714"/>
                <a:gd name="connsiteY29" fmla="*/ 395770 h 893388"/>
                <a:gd name="connsiteX30" fmla="*/ 184150 w 267714"/>
                <a:gd name="connsiteY30" fmla="*/ 357670 h 893388"/>
                <a:gd name="connsiteX31" fmla="*/ 203200 w 267714"/>
                <a:gd name="connsiteY31" fmla="*/ 294170 h 893388"/>
                <a:gd name="connsiteX32" fmla="*/ 209550 w 267714"/>
                <a:gd name="connsiteY32" fmla="*/ 275120 h 893388"/>
                <a:gd name="connsiteX33" fmla="*/ 228600 w 267714"/>
                <a:gd name="connsiteY33" fmla="*/ 237020 h 893388"/>
                <a:gd name="connsiteX34" fmla="*/ 222250 w 267714"/>
                <a:gd name="connsiteY34" fmla="*/ 217970 h 893388"/>
                <a:gd name="connsiteX35" fmla="*/ 228600 w 267714"/>
                <a:gd name="connsiteY35" fmla="*/ 192570 h 893388"/>
                <a:gd name="connsiteX36" fmla="*/ 241300 w 267714"/>
                <a:gd name="connsiteY36" fmla="*/ 154470 h 893388"/>
                <a:gd name="connsiteX37" fmla="*/ 260350 w 267714"/>
                <a:gd name="connsiteY37" fmla="*/ 116370 h 893388"/>
                <a:gd name="connsiteX38" fmla="*/ 260350 w 267714"/>
                <a:gd name="connsiteY38" fmla="*/ 27470 h 893388"/>
                <a:gd name="connsiteX39" fmla="*/ 260350 w 267714"/>
                <a:gd name="connsiteY39" fmla="*/ 2070 h 89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7714" h="893388">
                  <a:moveTo>
                    <a:pt x="260350" y="2070"/>
                  </a:moveTo>
                  <a:cubicBezTo>
                    <a:pt x="258233" y="12653"/>
                    <a:pt x="259866" y="66538"/>
                    <a:pt x="247650" y="90970"/>
                  </a:cubicBezTo>
                  <a:cubicBezTo>
                    <a:pt x="244237" y="97796"/>
                    <a:pt x="239183" y="103670"/>
                    <a:pt x="234950" y="110020"/>
                  </a:cubicBezTo>
                  <a:cubicBezTo>
                    <a:pt x="232833" y="118487"/>
                    <a:pt x="229620" y="126753"/>
                    <a:pt x="228600" y="135420"/>
                  </a:cubicBezTo>
                  <a:cubicBezTo>
                    <a:pt x="225375" y="162829"/>
                    <a:pt x="229273" y="191281"/>
                    <a:pt x="222250" y="217970"/>
                  </a:cubicBezTo>
                  <a:cubicBezTo>
                    <a:pt x="218366" y="232731"/>
                    <a:pt x="201677" y="241590"/>
                    <a:pt x="196850" y="256070"/>
                  </a:cubicBezTo>
                  <a:lnTo>
                    <a:pt x="171450" y="332270"/>
                  </a:lnTo>
                  <a:cubicBezTo>
                    <a:pt x="169333" y="338620"/>
                    <a:pt x="168813" y="345751"/>
                    <a:pt x="165100" y="351320"/>
                  </a:cubicBezTo>
                  <a:lnTo>
                    <a:pt x="152400" y="370370"/>
                  </a:lnTo>
                  <a:cubicBezTo>
                    <a:pt x="162244" y="537725"/>
                    <a:pt x="164963" y="428413"/>
                    <a:pt x="152400" y="510070"/>
                  </a:cubicBezTo>
                  <a:cubicBezTo>
                    <a:pt x="149270" y="530414"/>
                    <a:pt x="153653" y="563678"/>
                    <a:pt x="133350" y="579920"/>
                  </a:cubicBezTo>
                  <a:cubicBezTo>
                    <a:pt x="128123" y="584101"/>
                    <a:pt x="120650" y="584153"/>
                    <a:pt x="114300" y="586270"/>
                  </a:cubicBezTo>
                  <a:cubicBezTo>
                    <a:pt x="107950" y="592620"/>
                    <a:pt x="97891" y="596737"/>
                    <a:pt x="95250" y="605320"/>
                  </a:cubicBezTo>
                  <a:cubicBezTo>
                    <a:pt x="87228" y="631391"/>
                    <a:pt x="92589" y="707737"/>
                    <a:pt x="76200" y="732320"/>
                  </a:cubicBezTo>
                  <a:cubicBezTo>
                    <a:pt x="71967" y="738670"/>
                    <a:pt x="68386" y="745507"/>
                    <a:pt x="63500" y="751370"/>
                  </a:cubicBezTo>
                  <a:cubicBezTo>
                    <a:pt x="45945" y="772436"/>
                    <a:pt x="43574" y="765821"/>
                    <a:pt x="31750" y="789470"/>
                  </a:cubicBezTo>
                  <a:cubicBezTo>
                    <a:pt x="28757" y="795457"/>
                    <a:pt x="27517" y="802170"/>
                    <a:pt x="25400" y="808520"/>
                  </a:cubicBezTo>
                  <a:cubicBezTo>
                    <a:pt x="23283" y="831803"/>
                    <a:pt x="25926" y="856025"/>
                    <a:pt x="19050" y="878370"/>
                  </a:cubicBezTo>
                  <a:cubicBezTo>
                    <a:pt x="16806" y="885664"/>
                    <a:pt x="0" y="898702"/>
                    <a:pt x="0" y="891070"/>
                  </a:cubicBezTo>
                  <a:cubicBezTo>
                    <a:pt x="0" y="882090"/>
                    <a:pt x="13537" y="879109"/>
                    <a:pt x="19050" y="872020"/>
                  </a:cubicBezTo>
                  <a:cubicBezTo>
                    <a:pt x="28421" y="859972"/>
                    <a:pt x="35983" y="846620"/>
                    <a:pt x="44450" y="833920"/>
                  </a:cubicBezTo>
                  <a:lnTo>
                    <a:pt x="69850" y="795820"/>
                  </a:lnTo>
                  <a:cubicBezTo>
                    <a:pt x="74083" y="789470"/>
                    <a:pt x="80137" y="784010"/>
                    <a:pt x="82550" y="776770"/>
                  </a:cubicBezTo>
                  <a:lnTo>
                    <a:pt x="95250" y="738670"/>
                  </a:lnTo>
                  <a:cubicBezTo>
                    <a:pt x="99483" y="709037"/>
                    <a:pt x="98484" y="678168"/>
                    <a:pt x="107950" y="649770"/>
                  </a:cubicBezTo>
                  <a:lnTo>
                    <a:pt x="120650" y="611670"/>
                  </a:lnTo>
                  <a:cubicBezTo>
                    <a:pt x="122767" y="586270"/>
                    <a:pt x="122810" y="560611"/>
                    <a:pt x="127000" y="535470"/>
                  </a:cubicBezTo>
                  <a:cubicBezTo>
                    <a:pt x="129201" y="522265"/>
                    <a:pt x="135467" y="510070"/>
                    <a:pt x="139700" y="497370"/>
                  </a:cubicBezTo>
                  <a:lnTo>
                    <a:pt x="146050" y="478320"/>
                  </a:lnTo>
                  <a:cubicBezTo>
                    <a:pt x="146984" y="468978"/>
                    <a:pt x="147587" y="415864"/>
                    <a:pt x="158750" y="395770"/>
                  </a:cubicBezTo>
                  <a:cubicBezTo>
                    <a:pt x="166163" y="382427"/>
                    <a:pt x="184150" y="357670"/>
                    <a:pt x="184150" y="357670"/>
                  </a:cubicBezTo>
                  <a:cubicBezTo>
                    <a:pt x="193747" y="319283"/>
                    <a:pt x="187740" y="340549"/>
                    <a:pt x="203200" y="294170"/>
                  </a:cubicBezTo>
                  <a:cubicBezTo>
                    <a:pt x="205317" y="287820"/>
                    <a:pt x="205837" y="280689"/>
                    <a:pt x="209550" y="275120"/>
                  </a:cubicBezTo>
                  <a:cubicBezTo>
                    <a:pt x="225963" y="250501"/>
                    <a:pt x="219837" y="263310"/>
                    <a:pt x="228600" y="237020"/>
                  </a:cubicBezTo>
                  <a:cubicBezTo>
                    <a:pt x="226483" y="230670"/>
                    <a:pt x="222250" y="224663"/>
                    <a:pt x="222250" y="217970"/>
                  </a:cubicBezTo>
                  <a:cubicBezTo>
                    <a:pt x="222250" y="209243"/>
                    <a:pt x="226092" y="200929"/>
                    <a:pt x="228600" y="192570"/>
                  </a:cubicBezTo>
                  <a:cubicBezTo>
                    <a:pt x="232447" y="179748"/>
                    <a:pt x="233874" y="165609"/>
                    <a:pt x="241300" y="154470"/>
                  </a:cubicBezTo>
                  <a:cubicBezTo>
                    <a:pt x="257713" y="129851"/>
                    <a:pt x="251587" y="142660"/>
                    <a:pt x="260350" y="116370"/>
                  </a:cubicBezTo>
                  <a:cubicBezTo>
                    <a:pt x="263613" y="80472"/>
                    <a:pt x="275150" y="57071"/>
                    <a:pt x="260350" y="27470"/>
                  </a:cubicBezTo>
                  <a:cubicBezTo>
                    <a:pt x="259011" y="24793"/>
                    <a:pt x="262467" y="-8513"/>
                    <a:pt x="260350" y="207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p:cNvSpPr/>
            <p:nvPr/>
          </p:nvSpPr>
          <p:spPr>
            <a:xfrm>
              <a:off x="3481508" y="2529840"/>
              <a:ext cx="412312" cy="388620"/>
            </a:xfrm>
            <a:custGeom>
              <a:avLst/>
              <a:gdLst>
                <a:gd name="connsiteX0" fmla="*/ 832 w 412312"/>
                <a:gd name="connsiteY0" fmla="*/ 121920 h 388620"/>
                <a:gd name="connsiteX1" fmla="*/ 38932 w 412312"/>
                <a:gd name="connsiteY1" fmla="*/ 106680 h 388620"/>
                <a:gd name="connsiteX2" fmla="*/ 61792 w 412312"/>
                <a:gd name="connsiteY2" fmla="*/ 99060 h 388620"/>
                <a:gd name="connsiteX3" fmla="*/ 107512 w 412312"/>
                <a:gd name="connsiteY3" fmla="*/ 76200 h 388620"/>
                <a:gd name="connsiteX4" fmla="*/ 168472 w 412312"/>
                <a:gd name="connsiteY4" fmla="*/ 68580 h 388620"/>
                <a:gd name="connsiteX5" fmla="*/ 214192 w 412312"/>
                <a:gd name="connsiteY5" fmla="*/ 45720 h 388620"/>
                <a:gd name="connsiteX6" fmla="*/ 237052 w 412312"/>
                <a:gd name="connsiteY6" fmla="*/ 38100 h 388620"/>
                <a:gd name="connsiteX7" fmla="*/ 305632 w 412312"/>
                <a:gd name="connsiteY7" fmla="*/ 0 h 388620"/>
                <a:gd name="connsiteX8" fmla="*/ 320872 w 412312"/>
                <a:gd name="connsiteY8" fmla="*/ 22860 h 388620"/>
                <a:gd name="connsiteX9" fmla="*/ 282772 w 412312"/>
                <a:gd name="connsiteY9" fmla="*/ 53340 h 388620"/>
                <a:gd name="connsiteX10" fmla="*/ 259912 w 412312"/>
                <a:gd name="connsiteY10" fmla="*/ 68580 h 388620"/>
                <a:gd name="connsiteX11" fmla="*/ 252292 w 412312"/>
                <a:gd name="connsiteY11" fmla="*/ 91440 h 388620"/>
                <a:gd name="connsiteX12" fmla="*/ 275152 w 412312"/>
                <a:gd name="connsiteY12" fmla="*/ 99060 h 388620"/>
                <a:gd name="connsiteX13" fmla="*/ 313252 w 412312"/>
                <a:gd name="connsiteY13" fmla="*/ 106680 h 388620"/>
                <a:gd name="connsiteX14" fmla="*/ 358972 w 412312"/>
                <a:gd name="connsiteY14" fmla="*/ 129540 h 388620"/>
                <a:gd name="connsiteX15" fmla="*/ 366592 w 412312"/>
                <a:gd name="connsiteY15" fmla="*/ 106680 h 388620"/>
                <a:gd name="connsiteX16" fmla="*/ 389452 w 412312"/>
                <a:gd name="connsiteY16" fmla="*/ 99060 h 388620"/>
                <a:gd name="connsiteX17" fmla="*/ 412312 w 412312"/>
                <a:gd name="connsiteY17" fmla="*/ 83820 h 388620"/>
                <a:gd name="connsiteX18" fmla="*/ 397072 w 412312"/>
                <a:gd name="connsiteY18" fmla="*/ 106680 h 388620"/>
                <a:gd name="connsiteX19" fmla="*/ 381832 w 412312"/>
                <a:gd name="connsiteY19" fmla="*/ 152400 h 388620"/>
                <a:gd name="connsiteX20" fmla="*/ 366592 w 412312"/>
                <a:gd name="connsiteY20" fmla="*/ 175260 h 388620"/>
                <a:gd name="connsiteX21" fmla="*/ 358972 w 412312"/>
                <a:gd name="connsiteY21" fmla="*/ 198120 h 388620"/>
                <a:gd name="connsiteX22" fmla="*/ 336112 w 412312"/>
                <a:gd name="connsiteY22" fmla="*/ 205740 h 388620"/>
                <a:gd name="connsiteX23" fmla="*/ 259912 w 412312"/>
                <a:gd name="connsiteY23" fmla="*/ 205740 h 388620"/>
                <a:gd name="connsiteX24" fmla="*/ 282772 w 412312"/>
                <a:gd name="connsiteY24" fmla="*/ 220980 h 388620"/>
                <a:gd name="connsiteX25" fmla="*/ 259912 w 412312"/>
                <a:gd name="connsiteY25" fmla="*/ 266700 h 388620"/>
                <a:gd name="connsiteX26" fmla="*/ 252292 w 412312"/>
                <a:gd name="connsiteY26" fmla="*/ 335280 h 388620"/>
                <a:gd name="connsiteX27" fmla="*/ 206572 w 412312"/>
                <a:gd name="connsiteY27" fmla="*/ 365760 h 388620"/>
                <a:gd name="connsiteX28" fmla="*/ 183712 w 412312"/>
                <a:gd name="connsiteY28" fmla="*/ 388620 h 388620"/>
                <a:gd name="connsiteX29" fmla="*/ 206572 w 412312"/>
                <a:gd name="connsiteY29" fmla="*/ 320040 h 388620"/>
                <a:gd name="connsiteX30" fmla="*/ 214192 w 412312"/>
                <a:gd name="connsiteY30" fmla="*/ 297180 h 388620"/>
                <a:gd name="connsiteX31" fmla="*/ 237052 w 412312"/>
                <a:gd name="connsiteY31" fmla="*/ 281940 h 388620"/>
                <a:gd name="connsiteX32" fmla="*/ 244672 w 412312"/>
                <a:gd name="connsiteY32" fmla="*/ 259080 h 388620"/>
                <a:gd name="connsiteX33" fmla="*/ 237052 w 412312"/>
                <a:gd name="connsiteY33" fmla="*/ 236220 h 388620"/>
                <a:gd name="connsiteX34" fmla="*/ 191332 w 412312"/>
                <a:gd name="connsiteY34" fmla="*/ 266700 h 388620"/>
                <a:gd name="connsiteX35" fmla="*/ 168472 w 412312"/>
                <a:gd name="connsiteY35" fmla="*/ 281940 h 388620"/>
                <a:gd name="connsiteX36" fmla="*/ 160852 w 412312"/>
                <a:gd name="connsiteY36" fmla="*/ 304800 h 388620"/>
                <a:gd name="connsiteX37" fmla="*/ 153232 w 412312"/>
                <a:gd name="connsiteY37" fmla="*/ 335280 h 388620"/>
                <a:gd name="connsiteX38" fmla="*/ 130372 w 412312"/>
                <a:gd name="connsiteY38" fmla="*/ 342900 h 388620"/>
                <a:gd name="connsiteX39" fmla="*/ 69412 w 412312"/>
                <a:gd name="connsiteY39" fmla="*/ 335280 h 388620"/>
                <a:gd name="connsiteX40" fmla="*/ 46552 w 412312"/>
                <a:gd name="connsiteY40" fmla="*/ 327660 h 388620"/>
                <a:gd name="connsiteX41" fmla="*/ 84652 w 412312"/>
                <a:gd name="connsiteY41" fmla="*/ 289560 h 388620"/>
                <a:gd name="connsiteX42" fmla="*/ 122752 w 412312"/>
                <a:gd name="connsiteY42" fmla="*/ 228600 h 388620"/>
                <a:gd name="connsiteX43" fmla="*/ 137992 w 412312"/>
                <a:gd name="connsiteY43" fmla="*/ 205740 h 388620"/>
                <a:gd name="connsiteX44" fmla="*/ 145612 w 412312"/>
                <a:gd name="connsiteY44" fmla="*/ 167640 h 388620"/>
                <a:gd name="connsiteX45" fmla="*/ 176092 w 412312"/>
                <a:gd name="connsiteY45" fmla="*/ 175260 h 388620"/>
                <a:gd name="connsiteX46" fmla="*/ 206572 w 412312"/>
                <a:gd name="connsiteY46" fmla="*/ 167640 h 388620"/>
                <a:gd name="connsiteX47" fmla="*/ 153232 w 412312"/>
                <a:gd name="connsiteY47" fmla="*/ 129540 h 388620"/>
                <a:gd name="connsiteX48" fmla="*/ 115132 w 412312"/>
                <a:gd name="connsiteY48" fmla="*/ 137160 h 388620"/>
                <a:gd name="connsiteX49" fmla="*/ 77032 w 412312"/>
                <a:gd name="connsiteY49" fmla="*/ 152400 h 388620"/>
                <a:gd name="connsiteX50" fmla="*/ 832 w 412312"/>
                <a:gd name="connsiteY50" fmla="*/ 121920 h 38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2312" h="388620">
                  <a:moveTo>
                    <a:pt x="832" y="121920"/>
                  </a:moveTo>
                  <a:cubicBezTo>
                    <a:pt x="-5518" y="114300"/>
                    <a:pt x="26125" y="111483"/>
                    <a:pt x="38932" y="106680"/>
                  </a:cubicBezTo>
                  <a:cubicBezTo>
                    <a:pt x="46453" y="103860"/>
                    <a:pt x="54608" y="102652"/>
                    <a:pt x="61792" y="99060"/>
                  </a:cubicBezTo>
                  <a:cubicBezTo>
                    <a:pt x="89681" y="85115"/>
                    <a:pt x="77414" y="81672"/>
                    <a:pt x="107512" y="76200"/>
                  </a:cubicBezTo>
                  <a:cubicBezTo>
                    <a:pt x="127660" y="72537"/>
                    <a:pt x="148152" y="71120"/>
                    <a:pt x="168472" y="68580"/>
                  </a:cubicBezTo>
                  <a:cubicBezTo>
                    <a:pt x="225931" y="49427"/>
                    <a:pt x="155106" y="75263"/>
                    <a:pt x="214192" y="45720"/>
                  </a:cubicBezTo>
                  <a:cubicBezTo>
                    <a:pt x="221376" y="42128"/>
                    <a:pt x="230031" y="42001"/>
                    <a:pt x="237052" y="38100"/>
                  </a:cubicBezTo>
                  <a:cubicBezTo>
                    <a:pt x="315657" y="-5569"/>
                    <a:pt x="253906" y="17242"/>
                    <a:pt x="305632" y="0"/>
                  </a:cubicBezTo>
                  <a:cubicBezTo>
                    <a:pt x="310712" y="7620"/>
                    <a:pt x="320872" y="13702"/>
                    <a:pt x="320872" y="22860"/>
                  </a:cubicBezTo>
                  <a:cubicBezTo>
                    <a:pt x="320872" y="48551"/>
                    <a:pt x="297046" y="46203"/>
                    <a:pt x="282772" y="53340"/>
                  </a:cubicBezTo>
                  <a:cubicBezTo>
                    <a:pt x="274581" y="57436"/>
                    <a:pt x="267532" y="63500"/>
                    <a:pt x="259912" y="68580"/>
                  </a:cubicBezTo>
                  <a:cubicBezTo>
                    <a:pt x="257372" y="76200"/>
                    <a:pt x="248700" y="84256"/>
                    <a:pt x="252292" y="91440"/>
                  </a:cubicBezTo>
                  <a:cubicBezTo>
                    <a:pt x="255884" y="98624"/>
                    <a:pt x="267360" y="97112"/>
                    <a:pt x="275152" y="99060"/>
                  </a:cubicBezTo>
                  <a:cubicBezTo>
                    <a:pt x="287717" y="102201"/>
                    <a:pt x="300552" y="104140"/>
                    <a:pt x="313252" y="106680"/>
                  </a:cubicBezTo>
                  <a:cubicBezTo>
                    <a:pt x="317102" y="109247"/>
                    <a:pt x="349958" y="134047"/>
                    <a:pt x="358972" y="129540"/>
                  </a:cubicBezTo>
                  <a:cubicBezTo>
                    <a:pt x="366156" y="125948"/>
                    <a:pt x="360912" y="112360"/>
                    <a:pt x="366592" y="106680"/>
                  </a:cubicBezTo>
                  <a:cubicBezTo>
                    <a:pt x="372272" y="101000"/>
                    <a:pt x="382268" y="102652"/>
                    <a:pt x="389452" y="99060"/>
                  </a:cubicBezTo>
                  <a:cubicBezTo>
                    <a:pt x="397643" y="94964"/>
                    <a:pt x="404692" y="88900"/>
                    <a:pt x="412312" y="83820"/>
                  </a:cubicBezTo>
                  <a:cubicBezTo>
                    <a:pt x="407232" y="91440"/>
                    <a:pt x="400791" y="98311"/>
                    <a:pt x="397072" y="106680"/>
                  </a:cubicBezTo>
                  <a:cubicBezTo>
                    <a:pt x="390548" y="121360"/>
                    <a:pt x="390743" y="139034"/>
                    <a:pt x="381832" y="152400"/>
                  </a:cubicBezTo>
                  <a:cubicBezTo>
                    <a:pt x="376752" y="160020"/>
                    <a:pt x="370688" y="167069"/>
                    <a:pt x="366592" y="175260"/>
                  </a:cubicBezTo>
                  <a:cubicBezTo>
                    <a:pt x="363000" y="182444"/>
                    <a:pt x="364652" y="192440"/>
                    <a:pt x="358972" y="198120"/>
                  </a:cubicBezTo>
                  <a:cubicBezTo>
                    <a:pt x="353292" y="203800"/>
                    <a:pt x="343732" y="203200"/>
                    <a:pt x="336112" y="205740"/>
                  </a:cubicBezTo>
                  <a:cubicBezTo>
                    <a:pt x="311575" y="197561"/>
                    <a:pt x="286853" y="185534"/>
                    <a:pt x="259912" y="205740"/>
                  </a:cubicBezTo>
                  <a:cubicBezTo>
                    <a:pt x="252586" y="211235"/>
                    <a:pt x="275152" y="215900"/>
                    <a:pt x="282772" y="220980"/>
                  </a:cubicBezTo>
                  <a:cubicBezTo>
                    <a:pt x="271070" y="238533"/>
                    <a:pt x="263417" y="245668"/>
                    <a:pt x="259912" y="266700"/>
                  </a:cubicBezTo>
                  <a:cubicBezTo>
                    <a:pt x="256131" y="289388"/>
                    <a:pt x="263197" y="315029"/>
                    <a:pt x="252292" y="335280"/>
                  </a:cubicBezTo>
                  <a:cubicBezTo>
                    <a:pt x="243608" y="351407"/>
                    <a:pt x="219524" y="352808"/>
                    <a:pt x="206572" y="365760"/>
                  </a:cubicBezTo>
                  <a:lnTo>
                    <a:pt x="183712" y="388620"/>
                  </a:lnTo>
                  <a:lnTo>
                    <a:pt x="206572" y="320040"/>
                  </a:lnTo>
                  <a:cubicBezTo>
                    <a:pt x="209112" y="312420"/>
                    <a:pt x="207509" y="301635"/>
                    <a:pt x="214192" y="297180"/>
                  </a:cubicBezTo>
                  <a:lnTo>
                    <a:pt x="237052" y="281940"/>
                  </a:lnTo>
                  <a:cubicBezTo>
                    <a:pt x="239592" y="274320"/>
                    <a:pt x="244672" y="267112"/>
                    <a:pt x="244672" y="259080"/>
                  </a:cubicBezTo>
                  <a:cubicBezTo>
                    <a:pt x="244672" y="251048"/>
                    <a:pt x="245003" y="235084"/>
                    <a:pt x="237052" y="236220"/>
                  </a:cubicBezTo>
                  <a:cubicBezTo>
                    <a:pt x="218920" y="238810"/>
                    <a:pt x="206572" y="256540"/>
                    <a:pt x="191332" y="266700"/>
                  </a:cubicBezTo>
                  <a:lnTo>
                    <a:pt x="168472" y="281940"/>
                  </a:lnTo>
                  <a:cubicBezTo>
                    <a:pt x="165932" y="289560"/>
                    <a:pt x="163059" y="297077"/>
                    <a:pt x="160852" y="304800"/>
                  </a:cubicBezTo>
                  <a:cubicBezTo>
                    <a:pt x="157975" y="314870"/>
                    <a:pt x="159774" y="327102"/>
                    <a:pt x="153232" y="335280"/>
                  </a:cubicBezTo>
                  <a:cubicBezTo>
                    <a:pt x="148214" y="341552"/>
                    <a:pt x="137992" y="340360"/>
                    <a:pt x="130372" y="342900"/>
                  </a:cubicBezTo>
                  <a:cubicBezTo>
                    <a:pt x="110052" y="340360"/>
                    <a:pt x="89560" y="338943"/>
                    <a:pt x="69412" y="335280"/>
                  </a:cubicBezTo>
                  <a:cubicBezTo>
                    <a:pt x="61509" y="333843"/>
                    <a:pt x="48500" y="335452"/>
                    <a:pt x="46552" y="327660"/>
                  </a:cubicBezTo>
                  <a:cubicBezTo>
                    <a:pt x="42923" y="313146"/>
                    <a:pt x="78121" y="293914"/>
                    <a:pt x="84652" y="289560"/>
                  </a:cubicBezTo>
                  <a:cubicBezTo>
                    <a:pt x="102788" y="235152"/>
                    <a:pt x="86526" y="252751"/>
                    <a:pt x="122752" y="228600"/>
                  </a:cubicBezTo>
                  <a:cubicBezTo>
                    <a:pt x="127832" y="220980"/>
                    <a:pt x="137992" y="214898"/>
                    <a:pt x="137992" y="205740"/>
                  </a:cubicBezTo>
                  <a:cubicBezTo>
                    <a:pt x="137992" y="161713"/>
                    <a:pt x="94812" y="201507"/>
                    <a:pt x="145612" y="167640"/>
                  </a:cubicBezTo>
                  <a:cubicBezTo>
                    <a:pt x="155772" y="170180"/>
                    <a:pt x="165619" y="175260"/>
                    <a:pt x="176092" y="175260"/>
                  </a:cubicBezTo>
                  <a:cubicBezTo>
                    <a:pt x="186565" y="175260"/>
                    <a:pt x="211256" y="177007"/>
                    <a:pt x="206572" y="167640"/>
                  </a:cubicBezTo>
                  <a:cubicBezTo>
                    <a:pt x="196800" y="148097"/>
                    <a:pt x="171012" y="142240"/>
                    <a:pt x="153232" y="129540"/>
                  </a:cubicBezTo>
                  <a:cubicBezTo>
                    <a:pt x="140532" y="132080"/>
                    <a:pt x="126377" y="130734"/>
                    <a:pt x="115132" y="137160"/>
                  </a:cubicBezTo>
                  <a:cubicBezTo>
                    <a:pt x="75223" y="159965"/>
                    <a:pt x="126309" y="168826"/>
                    <a:pt x="77032" y="152400"/>
                  </a:cubicBezTo>
                  <a:cubicBezTo>
                    <a:pt x="11031" y="160650"/>
                    <a:pt x="7182" y="129540"/>
                    <a:pt x="832" y="1219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p:cNvSpPr/>
            <p:nvPr/>
          </p:nvSpPr>
          <p:spPr>
            <a:xfrm>
              <a:off x="8279106" y="4843463"/>
              <a:ext cx="110038" cy="81472"/>
            </a:xfrm>
            <a:custGeom>
              <a:avLst/>
              <a:gdLst>
                <a:gd name="connsiteX0" fmla="*/ 67175 w 110038"/>
                <a:gd name="connsiteY0" fmla="*/ 4762 h 81472"/>
                <a:gd name="connsiteX1" fmla="*/ 55269 w 110038"/>
                <a:gd name="connsiteY1" fmla="*/ 9525 h 81472"/>
                <a:gd name="connsiteX2" fmla="*/ 48125 w 110038"/>
                <a:gd name="connsiteY2" fmla="*/ 11906 h 81472"/>
                <a:gd name="connsiteX3" fmla="*/ 38600 w 110038"/>
                <a:gd name="connsiteY3" fmla="*/ 16668 h 81472"/>
                <a:gd name="connsiteX4" fmla="*/ 17169 w 110038"/>
                <a:gd name="connsiteY4" fmla="*/ 26193 h 81472"/>
                <a:gd name="connsiteX5" fmla="*/ 17169 w 110038"/>
                <a:gd name="connsiteY5" fmla="*/ 40481 h 81472"/>
                <a:gd name="connsiteX6" fmla="*/ 14788 w 110038"/>
                <a:gd name="connsiteY6" fmla="*/ 47625 h 81472"/>
                <a:gd name="connsiteX7" fmla="*/ 5263 w 110038"/>
                <a:gd name="connsiteY7" fmla="*/ 64293 h 81472"/>
                <a:gd name="connsiteX8" fmla="*/ 2882 w 110038"/>
                <a:gd name="connsiteY8" fmla="*/ 73818 h 81472"/>
                <a:gd name="connsiteX9" fmla="*/ 500 w 110038"/>
                <a:gd name="connsiteY9" fmla="*/ 80962 h 81472"/>
                <a:gd name="connsiteX10" fmla="*/ 7644 w 110038"/>
                <a:gd name="connsiteY10" fmla="*/ 78581 h 81472"/>
                <a:gd name="connsiteX11" fmla="*/ 21932 w 110038"/>
                <a:gd name="connsiteY11" fmla="*/ 69056 h 81472"/>
                <a:gd name="connsiteX12" fmla="*/ 36219 w 110038"/>
                <a:gd name="connsiteY12" fmla="*/ 59531 h 81472"/>
                <a:gd name="connsiteX13" fmla="*/ 74319 w 110038"/>
                <a:gd name="connsiteY13" fmla="*/ 52387 h 81472"/>
                <a:gd name="connsiteX14" fmla="*/ 81463 w 110038"/>
                <a:gd name="connsiteY14" fmla="*/ 47625 h 81472"/>
                <a:gd name="connsiteX15" fmla="*/ 88607 w 110038"/>
                <a:gd name="connsiteY15" fmla="*/ 40481 h 81472"/>
                <a:gd name="connsiteX16" fmla="*/ 102894 w 110038"/>
                <a:gd name="connsiteY16" fmla="*/ 38100 h 81472"/>
                <a:gd name="connsiteX17" fmla="*/ 105275 w 110038"/>
                <a:gd name="connsiteY17" fmla="*/ 30956 h 81472"/>
                <a:gd name="connsiteX18" fmla="*/ 110038 w 110038"/>
                <a:gd name="connsiteY18" fmla="*/ 14287 h 81472"/>
                <a:gd name="connsiteX19" fmla="*/ 93369 w 110038"/>
                <a:gd name="connsiteY19" fmla="*/ 0 h 81472"/>
                <a:gd name="connsiteX20" fmla="*/ 67175 w 110038"/>
                <a:gd name="connsiteY20" fmla="*/ 4762 h 8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0038" h="81472">
                  <a:moveTo>
                    <a:pt x="67175" y="4762"/>
                  </a:moveTo>
                  <a:cubicBezTo>
                    <a:pt x="63206" y="6350"/>
                    <a:pt x="59271" y="8024"/>
                    <a:pt x="55269" y="9525"/>
                  </a:cubicBezTo>
                  <a:cubicBezTo>
                    <a:pt x="52919" y="10406"/>
                    <a:pt x="50432" y="10917"/>
                    <a:pt x="48125" y="11906"/>
                  </a:cubicBezTo>
                  <a:cubicBezTo>
                    <a:pt x="44862" y="13304"/>
                    <a:pt x="41896" y="15350"/>
                    <a:pt x="38600" y="16668"/>
                  </a:cubicBezTo>
                  <a:cubicBezTo>
                    <a:pt x="17348" y="25169"/>
                    <a:pt x="30913" y="17032"/>
                    <a:pt x="17169" y="26193"/>
                  </a:cubicBezTo>
                  <a:cubicBezTo>
                    <a:pt x="10820" y="45244"/>
                    <a:pt x="17169" y="21430"/>
                    <a:pt x="17169" y="40481"/>
                  </a:cubicBezTo>
                  <a:cubicBezTo>
                    <a:pt x="17169" y="42991"/>
                    <a:pt x="15777" y="45318"/>
                    <a:pt x="14788" y="47625"/>
                  </a:cubicBezTo>
                  <a:cubicBezTo>
                    <a:pt x="11164" y="56082"/>
                    <a:pt x="10045" y="57121"/>
                    <a:pt x="5263" y="64293"/>
                  </a:cubicBezTo>
                  <a:cubicBezTo>
                    <a:pt x="4469" y="67468"/>
                    <a:pt x="3781" y="70671"/>
                    <a:pt x="2882" y="73818"/>
                  </a:cubicBezTo>
                  <a:cubicBezTo>
                    <a:pt x="2192" y="76232"/>
                    <a:pt x="-1275" y="79187"/>
                    <a:pt x="500" y="80962"/>
                  </a:cubicBezTo>
                  <a:cubicBezTo>
                    <a:pt x="2275" y="82737"/>
                    <a:pt x="5263" y="79375"/>
                    <a:pt x="7644" y="78581"/>
                  </a:cubicBezTo>
                  <a:cubicBezTo>
                    <a:pt x="23500" y="62725"/>
                    <a:pt x="6423" y="77672"/>
                    <a:pt x="21932" y="69056"/>
                  </a:cubicBezTo>
                  <a:cubicBezTo>
                    <a:pt x="26935" y="66276"/>
                    <a:pt x="31457" y="62706"/>
                    <a:pt x="36219" y="59531"/>
                  </a:cubicBezTo>
                  <a:cubicBezTo>
                    <a:pt x="51974" y="49027"/>
                    <a:pt x="40508" y="54988"/>
                    <a:pt x="74319" y="52387"/>
                  </a:cubicBezTo>
                  <a:cubicBezTo>
                    <a:pt x="76700" y="50800"/>
                    <a:pt x="79264" y="49457"/>
                    <a:pt x="81463" y="47625"/>
                  </a:cubicBezTo>
                  <a:cubicBezTo>
                    <a:pt x="84050" y="45469"/>
                    <a:pt x="85530" y="41849"/>
                    <a:pt x="88607" y="40481"/>
                  </a:cubicBezTo>
                  <a:cubicBezTo>
                    <a:pt x="93019" y="38520"/>
                    <a:pt x="98132" y="38894"/>
                    <a:pt x="102894" y="38100"/>
                  </a:cubicBezTo>
                  <a:cubicBezTo>
                    <a:pt x="103688" y="35719"/>
                    <a:pt x="104585" y="33370"/>
                    <a:pt x="105275" y="30956"/>
                  </a:cubicBezTo>
                  <a:cubicBezTo>
                    <a:pt x="111256" y="10025"/>
                    <a:pt x="104329" y="31416"/>
                    <a:pt x="110038" y="14287"/>
                  </a:cubicBezTo>
                  <a:cubicBezTo>
                    <a:pt x="106439" y="-109"/>
                    <a:pt x="110762" y="5798"/>
                    <a:pt x="93369" y="0"/>
                  </a:cubicBezTo>
                  <a:lnTo>
                    <a:pt x="67175" y="4762"/>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p:cNvSpPr/>
            <p:nvPr/>
          </p:nvSpPr>
          <p:spPr>
            <a:xfrm>
              <a:off x="8258441" y="4563372"/>
              <a:ext cx="740779" cy="260088"/>
            </a:xfrm>
            <a:custGeom>
              <a:avLst/>
              <a:gdLst>
                <a:gd name="connsiteX0" fmla="*/ 740779 w 740779"/>
                <a:gd name="connsiteY0" fmla="*/ 1008 h 260088"/>
                <a:gd name="connsiteX1" fmla="*/ 702679 w 740779"/>
                <a:gd name="connsiteY1" fmla="*/ 16248 h 260088"/>
                <a:gd name="connsiteX2" fmla="*/ 679819 w 740779"/>
                <a:gd name="connsiteY2" fmla="*/ 23868 h 260088"/>
                <a:gd name="connsiteX3" fmla="*/ 664579 w 740779"/>
                <a:gd name="connsiteY3" fmla="*/ 46728 h 260088"/>
                <a:gd name="connsiteX4" fmla="*/ 618859 w 740779"/>
                <a:gd name="connsiteY4" fmla="*/ 77208 h 260088"/>
                <a:gd name="connsiteX5" fmla="*/ 573139 w 740779"/>
                <a:gd name="connsiteY5" fmla="*/ 145788 h 260088"/>
                <a:gd name="connsiteX6" fmla="*/ 557899 w 740779"/>
                <a:gd name="connsiteY6" fmla="*/ 168648 h 260088"/>
                <a:gd name="connsiteX7" fmla="*/ 535039 w 740779"/>
                <a:gd name="connsiteY7" fmla="*/ 183888 h 260088"/>
                <a:gd name="connsiteX8" fmla="*/ 489319 w 740779"/>
                <a:gd name="connsiteY8" fmla="*/ 214368 h 260088"/>
                <a:gd name="connsiteX9" fmla="*/ 435979 w 740779"/>
                <a:gd name="connsiteY9" fmla="*/ 206748 h 260088"/>
                <a:gd name="connsiteX10" fmla="*/ 413119 w 740779"/>
                <a:gd name="connsiteY10" fmla="*/ 199128 h 260088"/>
                <a:gd name="connsiteX11" fmla="*/ 336919 w 740779"/>
                <a:gd name="connsiteY11" fmla="*/ 206748 h 260088"/>
                <a:gd name="connsiteX12" fmla="*/ 260719 w 740779"/>
                <a:gd name="connsiteY12" fmla="*/ 229608 h 260088"/>
                <a:gd name="connsiteX13" fmla="*/ 115939 w 740779"/>
                <a:gd name="connsiteY13" fmla="*/ 237228 h 260088"/>
                <a:gd name="connsiteX14" fmla="*/ 77839 w 740779"/>
                <a:gd name="connsiteY14" fmla="*/ 206748 h 260088"/>
                <a:gd name="connsiteX15" fmla="*/ 54979 w 740779"/>
                <a:gd name="connsiteY15" fmla="*/ 199128 h 260088"/>
                <a:gd name="connsiteX16" fmla="*/ 24499 w 740779"/>
                <a:gd name="connsiteY16" fmla="*/ 161028 h 260088"/>
                <a:gd name="connsiteX17" fmla="*/ 1639 w 740779"/>
                <a:gd name="connsiteY17" fmla="*/ 153408 h 260088"/>
                <a:gd name="connsiteX18" fmla="*/ 32119 w 740779"/>
                <a:gd name="connsiteY18" fmla="*/ 161028 h 260088"/>
                <a:gd name="connsiteX19" fmla="*/ 100699 w 740779"/>
                <a:gd name="connsiteY19" fmla="*/ 199128 h 260088"/>
                <a:gd name="connsiteX20" fmla="*/ 123559 w 740779"/>
                <a:gd name="connsiteY20" fmla="*/ 221988 h 260088"/>
                <a:gd name="connsiteX21" fmla="*/ 207379 w 740779"/>
                <a:gd name="connsiteY21" fmla="*/ 244848 h 260088"/>
                <a:gd name="connsiteX22" fmla="*/ 253099 w 740779"/>
                <a:gd name="connsiteY22" fmla="*/ 260088 h 260088"/>
                <a:gd name="connsiteX23" fmla="*/ 352159 w 740779"/>
                <a:gd name="connsiteY23" fmla="*/ 252468 h 260088"/>
                <a:gd name="connsiteX24" fmla="*/ 397879 w 740779"/>
                <a:gd name="connsiteY24" fmla="*/ 237228 h 260088"/>
                <a:gd name="connsiteX25" fmla="*/ 420739 w 740779"/>
                <a:gd name="connsiteY25" fmla="*/ 229608 h 260088"/>
                <a:gd name="connsiteX26" fmla="*/ 496939 w 740779"/>
                <a:gd name="connsiteY26" fmla="*/ 221988 h 260088"/>
                <a:gd name="connsiteX27" fmla="*/ 527419 w 740779"/>
                <a:gd name="connsiteY27" fmla="*/ 176268 h 260088"/>
                <a:gd name="connsiteX28" fmla="*/ 542659 w 740779"/>
                <a:gd name="connsiteY28" fmla="*/ 153408 h 260088"/>
                <a:gd name="connsiteX29" fmla="*/ 550279 w 740779"/>
                <a:gd name="connsiteY29" fmla="*/ 130548 h 260088"/>
                <a:gd name="connsiteX30" fmla="*/ 595999 w 740779"/>
                <a:gd name="connsiteY30" fmla="*/ 115308 h 260088"/>
                <a:gd name="connsiteX31" fmla="*/ 618859 w 740779"/>
                <a:gd name="connsiteY31" fmla="*/ 107688 h 260088"/>
                <a:gd name="connsiteX32" fmla="*/ 641719 w 740779"/>
                <a:gd name="connsiteY32" fmla="*/ 100068 h 260088"/>
                <a:gd name="connsiteX33" fmla="*/ 687439 w 740779"/>
                <a:gd name="connsiteY33" fmla="*/ 69588 h 260088"/>
                <a:gd name="connsiteX34" fmla="*/ 702679 w 740779"/>
                <a:gd name="connsiteY34" fmla="*/ 46728 h 260088"/>
                <a:gd name="connsiteX35" fmla="*/ 740779 w 740779"/>
                <a:gd name="connsiteY35" fmla="*/ 1008 h 26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40779" h="260088">
                  <a:moveTo>
                    <a:pt x="740779" y="1008"/>
                  </a:moveTo>
                  <a:cubicBezTo>
                    <a:pt x="740779" y="-4072"/>
                    <a:pt x="715486" y="11445"/>
                    <a:pt x="702679" y="16248"/>
                  </a:cubicBezTo>
                  <a:cubicBezTo>
                    <a:pt x="695158" y="19068"/>
                    <a:pt x="686091" y="18850"/>
                    <a:pt x="679819" y="23868"/>
                  </a:cubicBezTo>
                  <a:cubicBezTo>
                    <a:pt x="672668" y="29589"/>
                    <a:pt x="671471" y="40697"/>
                    <a:pt x="664579" y="46728"/>
                  </a:cubicBezTo>
                  <a:cubicBezTo>
                    <a:pt x="650795" y="58789"/>
                    <a:pt x="618859" y="77208"/>
                    <a:pt x="618859" y="77208"/>
                  </a:cubicBezTo>
                  <a:lnTo>
                    <a:pt x="573139" y="145788"/>
                  </a:lnTo>
                  <a:cubicBezTo>
                    <a:pt x="568059" y="153408"/>
                    <a:pt x="565519" y="163568"/>
                    <a:pt x="557899" y="168648"/>
                  </a:cubicBezTo>
                  <a:cubicBezTo>
                    <a:pt x="550279" y="173728"/>
                    <a:pt x="542074" y="178025"/>
                    <a:pt x="535039" y="183888"/>
                  </a:cubicBezTo>
                  <a:cubicBezTo>
                    <a:pt x="496986" y="215599"/>
                    <a:pt x="529493" y="200977"/>
                    <a:pt x="489319" y="214368"/>
                  </a:cubicBezTo>
                  <a:cubicBezTo>
                    <a:pt x="471539" y="211828"/>
                    <a:pt x="453591" y="210270"/>
                    <a:pt x="435979" y="206748"/>
                  </a:cubicBezTo>
                  <a:cubicBezTo>
                    <a:pt x="428103" y="205173"/>
                    <a:pt x="421151" y="199128"/>
                    <a:pt x="413119" y="199128"/>
                  </a:cubicBezTo>
                  <a:cubicBezTo>
                    <a:pt x="387592" y="199128"/>
                    <a:pt x="362319" y="204208"/>
                    <a:pt x="336919" y="206748"/>
                  </a:cubicBezTo>
                  <a:cubicBezTo>
                    <a:pt x="328024" y="209713"/>
                    <a:pt x="276300" y="228253"/>
                    <a:pt x="260719" y="229608"/>
                  </a:cubicBezTo>
                  <a:cubicBezTo>
                    <a:pt x="212574" y="233795"/>
                    <a:pt x="164199" y="234688"/>
                    <a:pt x="115939" y="237228"/>
                  </a:cubicBezTo>
                  <a:cubicBezTo>
                    <a:pt x="58480" y="218075"/>
                    <a:pt x="127078" y="246139"/>
                    <a:pt x="77839" y="206748"/>
                  </a:cubicBezTo>
                  <a:cubicBezTo>
                    <a:pt x="71567" y="201730"/>
                    <a:pt x="62599" y="201668"/>
                    <a:pt x="54979" y="199128"/>
                  </a:cubicBezTo>
                  <a:cubicBezTo>
                    <a:pt x="46190" y="172762"/>
                    <a:pt x="52073" y="174815"/>
                    <a:pt x="24499" y="161028"/>
                  </a:cubicBezTo>
                  <a:cubicBezTo>
                    <a:pt x="17315" y="157436"/>
                    <a:pt x="-6393" y="153408"/>
                    <a:pt x="1639" y="153408"/>
                  </a:cubicBezTo>
                  <a:cubicBezTo>
                    <a:pt x="12112" y="153408"/>
                    <a:pt x="22049" y="158151"/>
                    <a:pt x="32119" y="161028"/>
                  </a:cubicBezTo>
                  <a:cubicBezTo>
                    <a:pt x="58949" y="168694"/>
                    <a:pt x="78867" y="177296"/>
                    <a:pt x="100699" y="199128"/>
                  </a:cubicBezTo>
                  <a:cubicBezTo>
                    <a:pt x="108319" y="206748"/>
                    <a:pt x="114139" y="216755"/>
                    <a:pt x="123559" y="221988"/>
                  </a:cubicBezTo>
                  <a:cubicBezTo>
                    <a:pt x="153165" y="238436"/>
                    <a:pt x="176424" y="236406"/>
                    <a:pt x="207379" y="244848"/>
                  </a:cubicBezTo>
                  <a:cubicBezTo>
                    <a:pt x="222877" y="249075"/>
                    <a:pt x="253099" y="260088"/>
                    <a:pt x="253099" y="260088"/>
                  </a:cubicBezTo>
                  <a:cubicBezTo>
                    <a:pt x="286119" y="257548"/>
                    <a:pt x="319447" y="257633"/>
                    <a:pt x="352159" y="252468"/>
                  </a:cubicBezTo>
                  <a:cubicBezTo>
                    <a:pt x="368027" y="249963"/>
                    <a:pt x="382639" y="242308"/>
                    <a:pt x="397879" y="237228"/>
                  </a:cubicBezTo>
                  <a:cubicBezTo>
                    <a:pt x="405499" y="234688"/>
                    <a:pt x="412747" y="230407"/>
                    <a:pt x="420739" y="229608"/>
                  </a:cubicBezTo>
                  <a:lnTo>
                    <a:pt x="496939" y="221988"/>
                  </a:lnTo>
                  <a:lnTo>
                    <a:pt x="527419" y="176268"/>
                  </a:lnTo>
                  <a:cubicBezTo>
                    <a:pt x="532499" y="168648"/>
                    <a:pt x="539763" y="162096"/>
                    <a:pt x="542659" y="153408"/>
                  </a:cubicBezTo>
                  <a:cubicBezTo>
                    <a:pt x="545199" y="145788"/>
                    <a:pt x="543743" y="135217"/>
                    <a:pt x="550279" y="130548"/>
                  </a:cubicBezTo>
                  <a:cubicBezTo>
                    <a:pt x="563351" y="121211"/>
                    <a:pt x="580759" y="120388"/>
                    <a:pt x="595999" y="115308"/>
                  </a:cubicBezTo>
                  <a:lnTo>
                    <a:pt x="618859" y="107688"/>
                  </a:lnTo>
                  <a:lnTo>
                    <a:pt x="641719" y="100068"/>
                  </a:lnTo>
                  <a:cubicBezTo>
                    <a:pt x="657795" y="51839"/>
                    <a:pt x="634431" y="99878"/>
                    <a:pt x="687439" y="69588"/>
                  </a:cubicBezTo>
                  <a:cubicBezTo>
                    <a:pt x="695390" y="65044"/>
                    <a:pt x="697599" y="54348"/>
                    <a:pt x="702679" y="46728"/>
                  </a:cubicBezTo>
                  <a:cubicBezTo>
                    <a:pt x="710915" y="13784"/>
                    <a:pt x="740779" y="6088"/>
                    <a:pt x="740779" y="1008"/>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p:cNvSpPr/>
            <p:nvPr/>
          </p:nvSpPr>
          <p:spPr>
            <a:xfrm>
              <a:off x="4427220" y="3749040"/>
              <a:ext cx="266054" cy="144780"/>
            </a:xfrm>
            <a:custGeom>
              <a:avLst/>
              <a:gdLst>
                <a:gd name="connsiteX0" fmla="*/ 259080 w 266054"/>
                <a:gd name="connsiteY0" fmla="*/ 7620 h 144780"/>
                <a:gd name="connsiteX1" fmla="*/ 182880 w 266054"/>
                <a:gd name="connsiteY1" fmla="*/ 15240 h 144780"/>
                <a:gd name="connsiteX2" fmla="*/ 121920 w 266054"/>
                <a:gd name="connsiteY2" fmla="*/ 0 h 144780"/>
                <a:gd name="connsiteX3" fmla="*/ 91440 w 266054"/>
                <a:gd name="connsiteY3" fmla="*/ 7620 h 144780"/>
                <a:gd name="connsiteX4" fmla="*/ 45720 w 266054"/>
                <a:gd name="connsiteY4" fmla="*/ 99060 h 144780"/>
                <a:gd name="connsiteX5" fmla="*/ 0 w 266054"/>
                <a:gd name="connsiteY5" fmla="*/ 129540 h 144780"/>
                <a:gd name="connsiteX6" fmla="*/ 68580 w 266054"/>
                <a:gd name="connsiteY6" fmla="*/ 137160 h 144780"/>
                <a:gd name="connsiteX7" fmla="*/ 106680 w 266054"/>
                <a:gd name="connsiteY7" fmla="*/ 144780 h 144780"/>
                <a:gd name="connsiteX8" fmla="*/ 137160 w 266054"/>
                <a:gd name="connsiteY8" fmla="*/ 137160 h 144780"/>
                <a:gd name="connsiteX9" fmla="*/ 144780 w 266054"/>
                <a:gd name="connsiteY9" fmla="*/ 114300 h 144780"/>
                <a:gd name="connsiteX10" fmla="*/ 190500 w 266054"/>
                <a:gd name="connsiteY10" fmla="*/ 99060 h 144780"/>
                <a:gd name="connsiteX11" fmla="*/ 251460 w 266054"/>
                <a:gd name="connsiteY11" fmla="*/ 83820 h 144780"/>
                <a:gd name="connsiteX12" fmla="*/ 259080 w 266054"/>
                <a:gd name="connsiteY12" fmla="*/ 762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4" h="144780">
                  <a:moveTo>
                    <a:pt x="259080" y="7620"/>
                  </a:moveTo>
                  <a:cubicBezTo>
                    <a:pt x="247650" y="-3810"/>
                    <a:pt x="208407" y="15240"/>
                    <a:pt x="182880" y="15240"/>
                  </a:cubicBezTo>
                  <a:cubicBezTo>
                    <a:pt x="164490" y="15240"/>
                    <a:pt x="139959" y="6013"/>
                    <a:pt x="121920" y="0"/>
                  </a:cubicBezTo>
                  <a:cubicBezTo>
                    <a:pt x="111760" y="2540"/>
                    <a:pt x="98256" y="-331"/>
                    <a:pt x="91440" y="7620"/>
                  </a:cubicBezTo>
                  <a:cubicBezTo>
                    <a:pt x="50870" y="54951"/>
                    <a:pt x="107387" y="57949"/>
                    <a:pt x="45720" y="99060"/>
                  </a:cubicBezTo>
                  <a:lnTo>
                    <a:pt x="0" y="129540"/>
                  </a:lnTo>
                  <a:cubicBezTo>
                    <a:pt x="22860" y="132080"/>
                    <a:pt x="45810" y="133907"/>
                    <a:pt x="68580" y="137160"/>
                  </a:cubicBezTo>
                  <a:cubicBezTo>
                    <a:pt x="81401" y="138992"/>
                    <a:pt x="93728" y="144780"/>
                    <a:pt x="106680" y="144780"/>
                  </a:cubicBezTo>
                  <a:cubicBezTo>
                    <a:pt x="117153" y="144780"/>
                    <a:pt x="127000" y="139700"/>
                    <a:pt x="137160" y="137160"/>
                  </a:cubicBezTo>
                  <a:cubicBezTo>
                    <a:pt x="139700" y="129540"/>
                    <a:pt x="138244" y="118969"/>
                    <a:pt x="144780" y="114300"/>
                  </a:cubicBezTo>
                  <a:cubicBezTo>
                    <a:pt x="157852" y="104963"/>
                    <a:pt x="175260" y="104140"/>
                    <a:pt x="190500" y="99060"/>
                  </a:cubicBezTo>
                  <a:cubicBezTo>
                    <a:pt x="225647" y="87344"/>
                    <a:pt x="205484" y="93015"/>
                    <a:pt x="251460" y="83820"/>
                  </a:cubicBezTo>
                  <a:cubicBezTo>
                    <a:pt x="267836" y="34692"/>
                    <a:pt x="270510" y="19050"/>
                    <a:pt x="259080" y="76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p:cNvSpPr/>
            <p:nvPr/>
          </p:nvSpPr>
          <p:spPr>
            <a:xfrm>
              <a:off x="3947584" y="3214688"/>
              <a:ext cx="486370" cy="378917"/>
            </a:xfrm>
            <a:custGeom>
              <a:avLst/>
              <a:gdLst>
                <a:gd name="connsiteX0" fmla="*/ 5291 w 486370"/>
                <a:gd name="connsiteY0" fmla="*/ 323850 h 378917"/>
                <a:gd name="connsiteX1" fmla="*/ 529 w 486370"/>
                <a:gd name="connsiteY1" fmla="*/ 300037 h 378917"/>
                <a:gd name="connsiteX2" fmla="*/ 33866 w 486370"/>
                <a:gd name="connsiteY2" fmla="*/ 295275 h 378917"/>
                <a:gd name="connsiteX3" fmla="*/ 57679 w 486370"/>
                <a:gd name="connsiteY3" fmla="*/ 252412 h 378917"/>
                <a:gd name="connsiteX4" fmla="*/ 81491 w 486370"/>
                <a:gd name="connsiteY4" fmla="*/ 233362 h 378917"/>
                <a:gd name="connsiteX5" fmla="*/ 95779 w 486370"/>
                <a:gd name="connsiteY5" fmla="*/ 223837 h 378917"/>
                <a:gd name="connsiteX6" fmla="*/ 100541 w 486370"/>
                <a:gd name="connsiteY6" fmla="*/ 209550 h 378917"/>
                <a:gd name="connsiteX7" fmla="*/ 138641 w 486370"/>
                <a:gd name="connsiteY7" fmla="*/ 204787 h 378917"/>
                <a:gd name="connsiteX8" fmla="*/ 133879 w 486370"/>
                <a:gd name="connsiteY8" fmla="*/ 157162 h 378917"/>
                <a:gd name="connsiteX9" fmla="*/ 105304 w 486370"/>
                <a:gd name="connsiteY9" fmla="*/ 138112 h 378917"/>
                <a:gd name="connsiteX10" fmla="*/ 100541 w 486370"/>
                <a:gd name="connsiteY10" fmla="*/ 104775 h 378917"/>
                <a:gd name="connsiteX11" fmla="*/ 86254 w 486370"/>
                <a:gd name="connsiteY11" fmla="*/ 95250 h 378917"/>
                <a:gd name="connsiteX12" fmla="*/ 81491 w 486370"/>
                <a:gd name="connsiteY12" fmla="*/ 80962 h 378917"/>
                <a:gd name="connsiteX13" fmla="*/ 86254 w 486370"/>
                <a:gd name="connsiteY13" fmla="*/ 66675 h 378917"/>
                <a:gd name="connsiteX14" fmla="*/ 81491 w 486370"/>
                <a:gd name="connsiteY14" fmla="*/ 38100 h 378917"/>
                <a:gd name="connsiteX15" fmla="*/ 52916 w 486370"/>
                <a:gd name="connsiteY15" fmla="*/ 14287 h 378917"/>
                <a:gd name="connsiteX16" fmla="*/ 48154 w 486370"/>
                <a:gd name="connsiteY16" fmla="*/ 0 h 378917"/>
                <a:gd name="connsiteX17" fmla="*/ 62441 w 486370"/>
                <a:gd name="connsiteY17" fmla="*/ 14287 h 378917"/>
                <a:gd name="connsiteX18" fmla="*/ 95779 w 486370"/>
                <a:gd name="connsiteY18" fmla="*/ 28575 h 378917"/>
                <a:gd name="connsiteX19" fmla="*/ 119591 w 486370"/>
                <a:gd name="connsiteY19" fmla="*/ 52387 h 378917"/>
                <a:gd name="connsiteX20" fmla="*/ 143404 w 486370"/>
                <a:gd name="connsiteY20" fmla="*/ 76200 h 378917"/>
                <a:gd name="connsiteX21" fmla="*/ 148166 w 486370"/>
                <a:gd name="connsiteY21" fmla="*/ 90487 h 378917"/>
                <a:gd name="connsiteX22" fmla="*/ 171979 w 486370"/>
                <a:gd name="connsiteY22" fmla="*/ 114300 h 378917"/>
                <a:gd name="connsiteX23" fmla="*/ 200554 w 486370"/>
                <a:gd name="connsiteY23" fmla="*/ 119062 h 378917"/>
                <a:gd name="connsiteX24" fmla="*/ 210079 w 486370"/>
                <a:gd name="connsiteY24" fmla="*/ 133350 h 378917"/>
                <a:gd name="connsiteX25" fmla="*/ 219604 w 486370"/>
                <a:gd name="connsiteY25" fmla="*/ 161925 h 378917"/>
                <a:gd name="connsiteX26" fmla="*/ 252941 w 486370"/>
                <a:gd name="connsiteY26" fmla="*/ 176212 h 378917"/>
                <a:gd name="connsiteX27" fmla="*/ 271991 w 486370"/>
                <a:gd name="connsiteY27" fmla="*/ 171450 h 378917"/>
                <a:gd name="connsiteX28" fmla="*/ 276754 w 486370"/>
                <a:gd name="connsiteY28" fmla="*/ 157162 h 378917"/>
                <a:gd name="connsiteX29" fmla="*/ 305329 w 486370"/>
                <a:gd name="connsiteY29" fmla="*/ 152400 h 378917"/>
                <a:gd name="connsiteX30" fmla="*/ 319616 w 486370"/>
                <a:gd name="connsiteY30" fmla="*/ 147637 h 378917"/>
                <a:gd name="connsiteX31" fmla="*/ 310091 w 486370"/>
                <a:gd name="connsiteY31" fmla="*/ 109537 h 378917"/>
                <a:gd name="connsiteX32" fmla="*/ 338666 w 486370"/>
                <a:gd name="connsiteY32" fmla="*/ 100012 h 378917"/>
                <a:gd name="connsiteX33" fmla="*/ 367241 w 486370"/>
                <a:gd name="connsiteY33" fmla="*/ 80962 h 378917"/>
                <a:gd name="connsiteX34" fmla="*/ 372004 w 486370"/>
                <a:gd name="connsiteY34" fmla="*/ 66675 h 378917"/>
                <a:gd name="connsiteX35" fmla="*/ 376766 w 486370"/>
                <a:gd name="connsiteY35" fmla="*/ 47625 h 378917"/>
                <a:gd name="connsiteX36" fmla="*/ 391054 w 486370"/>
                <a:gd name="connsiteY36" fmla="*/ 42862 h 378917"/>
                <a:gd name="connsiteX37" fmla="*/ 462491 w 486370"/>
                <a:gd name="connsiteY37" fmla="*/ 19050 h 378917"/>
                <a:gd name="connsiteX38" fmla="*/ 476779 w 486370"/>
                <a:gd name="connsiteY38" fmla="*/ 9525 h 378917"/>
                <a:gd name="connsiteX39" fmla="*/ 481541 w 486370"/>
                <a:gd name="connsiteY39" fmla="*/ 38100 h 378917"/>
                <a:gd name="connsiteX40" fmla="*/ 452966 w 486370"/>
                <a:gd name="connsiteY40" fmla="*/ 47625 h 378917"/>
                <a:gd name="connsiteX41" fmla="*/ 414866 w 486370"/>
                <a:gd name="connsiteY41" fmla="*/ 57150 h 378917"/>
                <a:gd name="connsiteX42" fmla="*/ 410104 w 486370"/>
                <a:gd name="connsiteY42" fmla="*/ 71437 h 378917"/>
                <a:gd name="connsiteX43" fmla="*/ 395816 w 486370"/>
                <a:gd name="connsiteY43" fmla="*/ 80962 h 378917"/>
                <a:gd name="connsiteX44" fmla="*/ 386291 w 486370"/>
                <a:gd name="connsiteY44" fmla="*/ 95250 h 378917"/>
                <a:gd name="connsiteX45" fmla="*/ 381529 w 486370"/>
                <a:gd name="connsiteY45" fmla="*/ 109537 h 378917"/>
                <a:gd name="connsiteX46" fmla="*/ 367241 w 486370"/>
                <a:gd name="connsiteY46" fmla="*/ 119062 h 378917"/>
                <a:gd name="connsiteX47" fmla="*/ 357716 w 486370"/>
                <a:gd name="connsiteY47" fmla="*/ 133350 h 378917"/>
                <a:gd name="connsiteX48" fmla="*/ 372004 w 486370"/>
                <a:gd name="connsiteY48" fmla="*/ 142875 h 378917"/>
                <a:gd name="connsiteX49" fmla="*/ 348191 w 486370"/>
                <a:gd name="connsiteY49" fmla="*/ 161925 h 378917"/>
                <a:gd name="connsiteX50" fmla="*/ 343429 w 486370"/>
                <a:gd name="connsiteY50" fmla="*/ 185737 h 378917"/>
                <a:gd name="connsiteX51" fmla="*/ 329141 w 486370"/>
                <a:gd name="connsiteY51" fmla="*/ 190500 h 378917"/>
                <a:gd name="connsiteX52" fmla="*/ 314854 w 486370"/>
                <a:gd name="connsiteY52" fmla="*/ 204787 h 378917"/>
                <a:gd name="connsiteX53" fmla="*/ 319616 w 486370"/>
                <a:gd name="connsiteY53" fmla="*/ 233362 h 378917"/>
                <a:gd name="connsiteX54" fmla="*/ 324379 w 486370"/>
                <a:gd name="connsiteY54" fmla="*/ 247650 h 378917"/>
                <a:gd name="connsiteX55" fmla="*/ 329141 w 486370"/>
                <a:gd name="connsiteY55" fmla="*/ 280987 h 378917"/>
                <a:gd name="connsiteX56" fmla="*/ 348191 w 486370"/>
                <a:gd name="connsiteY56" fmla="*/ 309562 h 378917"/>
                <a:gd name="connsiteX57" fmla="*/ 333904 w 486370"/>
                <a:gd name="connsiteY57" fmla="*/ 319087 h 378917"/>
                <a:gd name="connsiteX58" fmla="*/ 319616 w 486370"/>
                <a:gd name="connsiteY58" fmla="*/ 323850 h 378917"/>
                <a:gd name="connsiteX59" fmla="*/ 305329 w 486370"/>
                <a:gd name="connsiteY59" fmla="*/ 266700 h 378917"/>
                <a:gd name="connsiteX60" fmla="*/ 291041 w 486370"/>
                <a:gd name="connsiteY60" fmla="*/ 261937 h 378917"/>
                <a:gd name="connsiteX61" fmla="*/ 257704 w 486370"/>
                <a:gd name="connsiteY61" fmla="*/ 266700 h 378917"/>
                <a:gd name="connsiteX62" fmla="*/ 243416 w 486370"/>
                <a:gd name="connsiteY62" fmla="*/ 271462 h 378917"/>
                <a:gd name="connsiteX63" fmla="*/ 224366 w 486370"/>
                <a:gd name="connsiteY63" fmla="*/ 300037 h 378917"/>
                <a:gd name="connsiteX64" fmla="*/ 238654 w 486370"/>
                <a:gd name="connsiteY64" fmla="*/ 309562 h 378917"/>
                <a:gd name="connsiteX65" fmla="*/ 229129 w 486370"/>
                <a:gd name="connsiteY65" fmla="*/ 333375 h 378917"/>
                <a:gd name="connsiteX66" fmla="*/ 167216 w 486370"/>
                <a:gd name="connsiteY66" fmla="*/ 338137 h 378917"/>
                <a:gd name="connsiteX67" fmla="*/ 152929 w 486370"/>
                <a:gd name="connsiteY67" fmla="*/ 342900 h 378917"/>
                <a:gd name="connsiteX68" fmla="*/ 133879 w 486370"/>
                <a:gd name="connsiteY68" fmla="*/ 361950 h 378917"/>
                <a:gd name="connsiteX69" fmla="*/ 119591 w 486370"/>
                <a:gd name="connsiteY69" fmla="*/ 376237 h 378917"/>
                <a:gd name="connsiteX70" fmla="*/ 19579 w 486370"/>
                <a:gd name="connsiteY70" fmla="*/ 366712 h 378917"/>
                <a:gd name="connsiteX71" fmla="*/ 5291 w 486370"/>
                <a:gd name="connsiteY71" fmla="*/ 323850 h 37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86370" h="378917">
                  <a:moveTo>
                    <a:pt x="5291" y="323850"/>
                  </a:moveTo>
                  <a:cubicBezTo>
                    <a:pt x="3704" y="315912"/>
                    <a:pt x="-1695" y="307820"/>
                    <a:pt x="529" y="300037"/>
                  </a:cubicBezTo>
                  <a:cubicBezTo>
                    <a:pt x="5353" y="283153"/>
                    <a:pt x="26313" y="293387"/>
                    <a:pt x="33866" y="295275"/>
                  </a:cubicBezTo>
                  <a:cubicBezTo>
                    <a:pt x="68948" y="286504"/>
                    <a:pt x="45034" y="298775"/>
                    <a:pt x="57679" y="252412"/>
                  </a:cubicBezTo>
                  <a:cubicBezTo>
                    <a:pt x="62749" y="233822"/>
                    <a:pt x="68124" y="240046"/>
                    <a:pt x="81491" y="233362"/>
                  </a:cubicBezTo>
                  <a:cubicBezTo>
                    <a:pt x="86611" y="230802"/>
                    <a:pt x="91016" y="227012"/>
                    <a:pt x="95779" y="223837"/>
                  </a:cubicBezTo>
                  <a:cubicBezTo>
                    <a:pt x="97366" y="219075"/>
                    <a:pt x="95954" y="211589"/>
                    <a:pt x="100541" y="209550"/>
                  </a:cubicBezTo>
                  <a:cubicBezTo>
                    <a:pt x="112237" y="204352"/>
                    <a:pt x="131770" y="215585"/>
                    <a:pt x="138641" y="204787"/>
                  </a:cubicBezTo>
                  <a:cubicBezTo>
                    <a:pt x="147206" y="191327"/>
                    <a:pt x="141014" y="171432"/>
                    <a:pt x="133879" y="157162"/>
                  </a:cubicBezTo>
                  <a:cubicBezTo>
                    <a:pt x="128760" y="146923"/>
                    <a:pt x="105304" y="138112"/>
                    <a:pt x="105304" y="138112"/>
                  </a:cubicBezTo>
                  <a:cubicBezTo>
                    <a:pt x="103716" y="127000"/>
                    <a:pt x="105100" y="115033"/>
                    <a:pt x="100541" y="104775"/>
                  </a:cubicBezTo>
                  <a:cubicBezTo>
                    <a:pt x="98216" y="99545"/>
                    <a:pt x="89830" y="99719"/>
                    <a:pt x="86254" y="95250"/>
                  </a:cubicBezTo>
                  <a:cubicBezTo>
                    <a:pt x="83118" y="91330"/>
                    <a:pt x="83079" y="85725"/>
                    <a:pt x="81491" y="80962"/>
                  </a:cubicBezTo>
                  <a:cubicBezTo>
                    <a:pt x="83079" y="76200"/>
                    <a:pt x="86254" y="71695"/>
                    <a:pt x="86254" y="66675"/>
                  </a:cubicBezTo>
                  <a:cubicBezTo>
                    <a:pt x="86254" y="57019"/>
                    <a:pt x="85413" y="46924"/>
                    <a:pt x="81491" y="38100"/>
                  </a:cubicBezTo>
                  <a:cubicBezTo>
                    <a:pt x="77630" y="29413"/>
                    <a:pt x="60508" y="19348"/>
                    <a:pt x="52916" y="14287"/>
                  </a:cubicBezTo>
                  <a:cubicBezTo>
                    <a:pt x="51329" y="9525"/>
                    <a:pt x="43134" y="0"/>
                    <a:pt x="48154" y="0"/>
                  </a:cubicBezTo>
                  <a:cubicBezTo>
                    <a:pt x="54889" y="0"/>
                    <a:pt x="57267" y="9975"/>
                    <a:pt x="62441" y="14287"/>
                  </a:cubicBezTo>
                  <a:cubicBezTo>
                    <a:pt x="76536" y="26033"/>
                    <a:pt x="77624" y="24036"/>
                    <a:pt x="95779" y="28575"/>
                  </a:cubicBezTo>
                  <a:cubicBezTo>
                    <a:pt x="121182" y="66678"/>
                    <a:pt x="87839" y="20634"/>
                    <a:pt x="119591" y="52387"/>
                  </a:cubicBezTo>
                  <a:cubicBezTo>
                    <a:pt x="151338" y="84135"/>
                    <a:pt x="105307" y="50803"/>
                    <a:pt x="143404" y="76200"/>
                  </a:cubicBezTo>
                  <a:cubicBezTo>
                    <a:pt x="144991" y="80962"/>
                    <a:pt x="145921" y="85997"/>
                    <a:pt x="148166" y="90487"/>
                  </a:cubicBezTo>
                  <a:cubicBezTo>
                    <a:pt x="153246" y="100648"/>
                    <a:pt x="160548" y="110490"/>
                    <a:pt x="171979" y="114300"/>
                  </a:cubicBezTo>
                  <a:cubicBezTo>
                    <a:pt x="181140" y="117353"/>
                    <a:pt x="191029" y="117475"/>
                    <a:pt x="200554" y="119062"/>
                  </a:cubicBezTo>
                  <a:cubicBezTo>
                    <a:pt x="203729" y="123825"/>
                    <a:pt x="207754" y="128119"/>
                    <a:pt x="210079" y="133350"/>
                  </a:cubicBezTo>
                  <a:cubicBezTo>
                    <a:pt x="214157" y="142525"/>
                    <a:pt x="210624" y="157435"/>
                    <a:pt x="219604" y="161925"/>
                  </a:cubicBezTo>
                  <a:cubicBezTo>
                    <a:pt x="243144" y="173695"/>
                    <a:pt x="231919" y="169205"/>
                    <a:pt x="252941" y="176212"/>
                  </a:cubicBezTo>
                  <a:cubicBezTo>
                    <a:pt x="259291" y="174625"/>
                    <a:pt x="266880" y="175539"/>
                    <a:pt x="271991" y="171450"/>
                  </a:cubicBezTo>
                  <a:cubicBezTo>
                    <a:pt x="275911" y="168314"/>
                    <a:pt x="272395" y="159653"/>
                    <a:pt x="276754" y="157162"/>
                  </a:cubicBezTo>
                  <a:cubicBezTo>
                    <a:pt x="285138" y="152371"/>
                    <a:pt x="295804" y="153987"/>
                    <a:pt x="305329" y="152400"/>
                  </a:cubicBezTo>
                  <a:cubicBezTo>
                    <a:pt x="310091" y="150812"/>
                    <a:pt x="318029" y="152399"/>
                    <a:pt x="319616" y="147637"/>
                  </a:cubicBezTo>
                  <a:cubicBezTo>
                    <a:pt x="321532" y="141889"/>
                    <a:pt x="312661" y="117248"/>
                    <a:pt x="310091" y="109537"/>
                  </a:cubicBezTo>
                  <a:cubicBezTo>
                    <a:pt x="319616" y="106362"/>
                    <a:pt x="331566" y="107111"/>
                    <a:pt x="338666" y="100012"/>
                  </a:cubicBezTo>
                  <a:cubicBezTo>
                    <a:pt x="356504" y="82175"/>
                    <a:pt x="346565" y="87855"/>
                    <a:pt x="367241" y="80962"/>
                  </a:cubicBezTo>
                  <a:cubicBezTo>
                    <a:pt x="368829" y="76200"/>
                    <a:pt x="370625" y="71502"/>
                    <a:pt x="372004" y="66675"/>
                  </a:cubicBezTo>
                  <a:cubicBezTo>
                    <a:pt x="373802" y="60381"/>
                    <a:pt x="372677" y="52736"/>
                    <a:pt x="376766" y="47625"/>
                  </a:cubicBezTo>
                  <a:cubicBezTo>
                    <a:pt x="379902" y="43705"/>
                    <a:pt x="386665" y="45300"/>
                    <a:pt x="391054" y="42862"/>
                  </a:cubicBezTo>
                  <a:cubicBezTo>
                    <a:pt x="441723" y="14712"/>
                    <a:pt x="395527" y="26490"/>
                    <a:pt x="462491" y="19050"/>
                  </a:cubicBezTo>
                  <a:cubicBezTo>
                    <a:pt x="467254" y="15875"/>
                    <a:pt x="471166" y="8403"/>
                    <a:pt x="476779" y="9525"/>
                  </a:cubicBezTo>
                  <a:cubicBezTo>
                    <a:pt x="487858" y="11741"/>
                    <a:pt x="489193" y="32634"/>
                    <a:pt x="481541" y="38100"/>
                  </a:cubicBezTo>
                  <a:cubicBezTo>
                    <a:pt x="473371" y="43936"/>
                    <a:pt x="462491" y="44450"/>
                    <a:pt x="452966" y="47625"/>
                  </a:cubicBezTo>
                  <a:cubicBezTo>
                    <a:pt x="431002" y="54946"/>
                    <a:pt x="443597" y="51403"/>
                    <a:pt x="414866" y="57150"/>
                  </a:cubicBezTo>
                  <a:cubicBezTo>
                    <a:pt x="413279" y="61912"/>
                    <a:pt x="413240" y="67517"/>
                    <a:pt x="410104" y="71437"/>
                  </a:cubicBezTo>
                  <a:cubicBezTo>
                    <a:pt x="406528" y="75907"/>
                    <a:pt x="399863" y="76915"/>
                    <a:pt x="395816" y="80962"/>
                  </a:cubicBezTo>
                  <a:cubicBezTo>
                    <a:pt x="391769" y="85009"/>
                    <a:pt x="389466" y="90487"/>
                    <a:pt x="386291" y="95250"/>
                  </a:cubicBezTo>
                  <a:cubicBezTo>
                    <a:pt x="384704" y="100012"/>
                    <a:pt x="384665" y="105617"/>
                    <a:pt x="381529" y="109537"/>
                  </a:cubicBezTo>
                  <a:cubicBezTo>
                    <a:pt x="377953" y="114007"/>
                    <a:pt x="371288" y="115015"/>
                    <a:pt x="367241" y="119062"/>
                  </a:cubicBezTo>
                  <a:cubicBezTo>
                    <a:pt x="363194" y="123109"/>
                    <a:pt x="360891" y="128587"/>
                    <a:pt x="357716" y="133350"/>
                  </a:cubicBezTo>
                  <a:cubicBezTo>
                    <a:pt x="362479" y="136525"/>
                    <a:pt x="370881" y="137262"/>
                    <a:pt x="372004" y="142875"/>
                  </a:cubicBezTo>
                  <a:cubicBezTo>
                    <a:pt x="374697" y="156338"/>
                    <a:pt x="354750" y="159739"/>
                    <a:pt x="348191" y="161925"/>
                  </a:cubicBezTo>
                  <a:cubicBezTo>
                    <a:pt x="346604" y="169862"/>
                    <a:pt x="347919" y="179002"/>
                    <a:pt x="343429" y="185737"/>
                  </a:cubicBezTo>
                  <a:cubicBezTo>
                    <a:pt x="340644" y="189914"/>
                    <a:pt x="333318" y="187715"/>
                    <a:pt x="329141" y="190500"/>
                  </a:cubicBezTo>
                  <a:cubicBezTo>
                    <a:pt x="323537" y="194236"/>
                    <a:pt x="319616" y="200025"/>
                    <a:pt x="314854" y="204787"/>
                  </a:cubicBezTo>
                  <a:cubicBezTo>
                    <a:pt x="316441" y="214312"/>
                    <a:pt x="317521" y="223936"/>
                    <a:pt x="319616" y="233362"/>
                  </a:cubicBezTo>
                  <a:cubicBezTo>
                    <a:pt x="320705" y="238263"/>
                    <a:pt x="323394" y="242727"/>
                    <a:pt x="324379" y="247650"/>
                  </a:cubicBezTo>
                  <a:cubicBezTo>
                    <a:pt x="326580" y="258657"/>
                    <a:pt x="325111" y="270510"/>
                    <a:pt x="329141" y="280987"/>
                  </a:cubicBezTo>
                  <a:cubicBezTo>
                    <a:pt x="333250" y="291672"/>
                    <a:pt x="348191" y="309562"/>
                    <a:pt x="348191" y="309562"/>
                  </a:cubicBezTo>
                  <a:cubicBezTo>
                    <a:pt x="343429" y="312737"/>
                    <a:pt x="339023" y="316527"/>
                    <a:pt x="333904" y="319087"/>
                  </a:cubicBezTo>
                  <a:cubicBezTo>
                    <a:pt x="329414" y="321332"/>
                    <a:pt x="322752" y="327770"/>
                    <a:pt x="319616" y="323850"/>
                  </a:cubicBezTo>
                  <a:cubicBezTo>
                    <a:pt x="315164" y="318285"/>
                    <a:pt x="315869" y="270214"/>
                    <a:pt x="305329" y="266700"/>
                  </a:cubicBezTo>
                  <a:lnTo>
                    <a:pt x="291041" y="261937"/>
                  </a:lnTo>
                  <a:cubicBezTo>
                    <a:pt x="279929" y="263525"/>
                    <a:pt x="268711" y="264499"/>
                    <a:pt x="257704" y="266700"/>
                  </a:cubicBezTo>
                  <a:cubicBezTo>
                    <a:pt x="252781" y="267685"/>
                    <a:pt x="246966" y="267912"/>
                    <a:pt x="243416" y="271462"/>
                  </a:cubicBezTo>
                  <a:cubicBezTo>
                    <a:pt x="235321" y="279557"/>
                    <a:pt x="224366" y="300037"/>
                    <a:pt x="224366" y="300037"/>
                  </a:cubicBezTo>
                  <a:cubicBezTo>
                    <a:pt x="229129" y="303212"/>
                    <a:pt x="235078" y="305092"/>
                    <a:pt x="238654" y="309562"/>
                  </a:cubicBezTo>
                  <a:cubicBezTo>
                    <a:pt x="247829" y="321031"/>
                    <a:pt x="244625" y="330470"/>
                    <a:pt x="229129" y="333375"/>
                  </a:cubicBezTo>
                  <a:cubicBezTo>
                    <a:pt x="208785" y="337189"/>
                    <a:pt x="187854" y="336550"/>
                    <a:pt x="167216" y="338137"/>
                  </a:cubicBezTo>
                  <a:cubicBezTo>
                    <a:pt x="162454" y="339725"/>
                    <a:pt x="156479" y="339350"/>
                    <a:pt x="152929" y="342900"/>
                  </a:cubicBezTo>
                  <a:cubicBezTo>
                    <a:pt x="127529" y="368300"/>
                    <a:pt x="171978" y="349249"/>
                    <a:pt x="133879" y="361950"/>
                  </a:cubicBezTo>
                  <a:cubicBezTo>
                    <a:pt x="129116" y="366712"/>
                    <a:pt x="126296" y="375598"/>
                    <a:pt x="119591" y="376237"/>
                  </a:cubicBezTo>
                  <a:cubicBezTo>
                    <a:pt x="60775" y="381838"/>
                    <a:pt x="55417" y="378660"/>
                    <a:pt x="19579" y="366712"/>
                  </a:cubicBezTo>
                  <a:lnTo>
                    <a:pt x="5291" y="3238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p:cNvGrpSpPr/>
          <p:nvPr/>
        </p:nvGrpSpPr>
        <p:grpSpPr>
          <a:xfrm>
            <a:off x="5994499" y="1474094"/>
            <a:ext cx="2495592" cy="1569720"/>
            <a:chOff x="6006074" y="1474094"/>
            <a:chExt cx="2495592" cy="1569720"/>
          </a:xfrm>
          <a:effectLst>
            <a:glow rad="165100">
              <a:srgbClr val="5B9BD5">
                <a:alpha val="60000"/>
              </a:srgbClr>
            </a:glow>
          </a:effectLst>
        </p:grpSpPr>
        <p:pic>
          <p:nvPicPr>
            <p:cNvPr id="39" name="Picture 38"/>
            <p:cNvPicPr>
              <a:picLocks noChangeAspect="1"/>
            </p:cNvPicPr>
            <p:nvPr/>
          </p:nvPicPr>
          <p:blipFill rotWithShape="1">
            <a:blip r:embed="rId4">
              <a:clrChange>
                <a:clrFrom>
                  <a:srgbClr val="FFFFFF"/>
                </a:clrFrom>
                <a:clrTo>
                  <a:srgbClr val="FFFFFF">
                    <a:alpha val="0"/>
                  </a:srgbClr>
                </a:clrTo>
              </a:clrChange>
            </a:blip>
            <a:srcRect l="88985" t="17277" r="5203" b="65263"/>
            <a:stretch/>
          </p:blipFill>
          <p:spPr>
            <a:xfrm>
              <a:off x="7988573" y="2159208"/>
              <a:ext cx="513093" cy="884606"/>
            </a:xfrm>
            <a:prstGeom prst="flowChartInputOutput">
              <a:avLst/>
            </a:prstGeom>
          </p:spPr>
        </p:pic>
        <p:pic>
          <p:nvPicPr>
            <p:cNvPr id="37" name="Picture 36"/>
            <p:cNvPicPr>
              <a:picLocks noChangeAspect="1"/>
            </p:cNvPicPr>
            <p:nvPr/>
          </p:nvPicPr>
          <p:blipFill rotWithShape="1">
            <a:blip r:embed="rId4">
              <a:clrChange>
                <a:clrFrom>
                  <a:srgbClr val="FFFFFF"/>
                </a:clrFrom>
                <a:clrTo>
                  <a:srgbClr val="FFFFFF">
                    <a:alpha val="0"/>
                  </a:srgbClr>
                </a:clrTo>
              </a:clrChange>
            </a:blip>
            <a:srcRect l="66530" t="3755" r="27339" b="86769"/>
            <a:stretch/>
          </p:blipFill>
          <p:spPr>
            <a:xfrm>
              <a:off x="6006074" y="1474094"/>
              <a:ext cx="541192" cy="480060"/>
            </a:xfrm>
            <a:prstGeom prst="rect">
              <a:avLst/>
            </a:prstGeom>
          </p:spPr>
        </p:pic>
      </p:grpSp>
      <p:grpSp>
        <p:nvGrpSpPr>
          <p:cNvPr id="52" name="Group 51"/>
          <p:cNvGrpSpPr/>
          <p:nvPr/>
        </p:nvGrpSpPr>
        <p:grpSpPr>
          <a:xfrm>
            <a:off x="87810" y="45266"/>
            <a:ext cx="12031620" cy="6744928"/>
            <a:chOff x="87810" y="45266"/>
            <a:chExt cx="12031620" cy="6744928"/>
          </a:xfrm>
        </p:grpSpPr>
        <p:grpSp>
          <p:nvGrpSpPr>
            <p:cNvPr id="53" name="Group 52"/>
            <p:cNvGrpSpPr/>
            <p:nvPr/>
          </p:nvGrpSpPr>
          <p:grpSpPr>
            <a:xfrm>
              <a:off x="147865" y="6649739"/>
              <a:ext cx="11903345" cy="140455"/>
              <a:chOff x="685801" y="1501020"/>
              <a:chExt cx="13557407" cy="140455"/>
            </a:xfrm>
          </p:grpSpPr>
          <p:grpSp>
            <p:nvGrpSpPr>
              <p:cNvPr id="81" name="Group 80"/>
              <p:cNvGrpSpPr/>
              <p:nvPr/>
            </p:nvGrpSpPr>
            <p:grpSpPr>
              <a:xfrm>
                <a:off x="685801" y="1527174"/>
                <a:ext cx="6886574" cy="114301"/>
                <a:chOff x="2247901" y="561975"/>
                <a:chExt cx="6886574" cy="88104"/>
              </a:xfrm>
            </p:grpSpPr>
            <p:pic>
              <p:nvPicPr>
                <p:cNvPr id="8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2" name="Group 81"/>
              <p:cNvGrpSpPr/>
              <p:nvPr/>
            </p:nvGrpSpPr>
            <p:grpSpPr>
              <a:xfrm rot="10800000">
                <a:off x="7356634" y="1501020"/>
                <a:ext cx="6886574" cy="114301"/>
                <a:chOff x="2247901" y="561975"/>
                <a:chExt cx="6886574" cy="88104"/>
              </a:xfrm>
            </p:grpSpPr>
            <p:pic>
              <p:nvPicPr>
                <p:cNvPr id="83"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4" name="Group 53"/>
            <p:cNvGrpSpPr/>
            <p:nvPr/>
          </p:nvGrpSpPr>
          <p:grpSpPr>
            <a:xfrm>
              <a:off x="156030" y="45266"/>
              <a:ext cx="11903345" cy="140455"/>
              <a:chOff x="685801" y="1501020"/>
              <a:chExt cx="13557407" cy="140455"/>
            </a:xfrm>
          </p:grpSpPr>
          <p:grpSp>
            <p:nvGrpSpPr>
              <p:cNvPr id="73" name="Group 72"/>
              <p:cNvGrpSpPr/>
              <p:nvPr/>
            </p:nvGrpSpPr>
            <p:grpSpPr>
              <a:xfrm>
                <a:off x="685801" y="1527174"/>
                <a:ext cx="6886574" cy="114301"/>
                <a:chOff x="2247901" y="561975"/>
                <a:chExt cx="6886574" cy="88104"/>
              </a:xfrm>
            </p:grpSpPr>
            <p:pic>
              <p:nvPicPr>
                <p:cNvPr id="7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4" name="Group 73"/>
              <p:cNvGrpSpPr/>
              <p:nvPr/>
            </p:nvGrpSpPr>
            <p:grpSpPr>
              <a:xfrm rot="10800000">
                <a:off x="7356634" y="1501020"/>
                <a:ext cx="6886574" cy="114301"/>
                <a:chOff x="2247901" y="561975"/>
                <a:chExt cx="6886574" cy="88104"/>
              </a:xfrm>
            </p:grpSpPr>
            <p:pic>
              <p:nvPicPr>
                <p:cNvPr id="7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5" name="Group 54"/>
            <p:cNvGrpSpPr/>
            <p:nvPr/>
          </p:nvGrpSpPr>
          <p:grpSpPr>
            <a:xfrm>
              <a:off x="87810" y="89954"/>
              <a:ext cx="137159" cy="6691232"/>
              <a:chOff x="15240" y="-204374"/>
              <a:chExt cx="137159" cy="7061611"/>
            </a:xfrm>
          </p:grpSpPr>
          <p:pic>
            <p:nvPicPr>
              <p:cNvPr id="5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6" name="Group 55"/>
            <p:cNvGrpSpPr/>
            <p:nvPr/>
          </p:nvGrpSpPr>
          <p:grpSpPr>
            <a:xfrm rot="10800000">
              <a:off x="11986804" y="45266"/>
              <a:ext cx="132626" cy="6706590"/>
              <a:chOff x="15240" y="-210886"/>
              <a:chExt cx="132626" cy="7105131"/>
            </a:xfrm>
          </p:grpSpPr>
          <p:pic>
            <p:nvPicPr>
              <p:cNvPr id="5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89" name="Picture 88"/>
          <p:cNvPicPr>
            <a:picLocks noChangeAspect="1"/>
          </p:cNvPicPr>
          <p:nvPr/>
        </p:nvPicPr>
        <p:blipFill>
          <a:blip r:embed="rId6">
            <a:clrChange>
              <a:clrFrom>
                <a:srgbClr val="FFFFFF"/>
              </a:clrFrom>
              <a:clrTo>
                <a:srgbClr val="FFFFFF">
                  <a:alpha val="0"/>
                </a:srgbClr>
              </a:clrTo>
            </a:clrChange>
          </a:blip>
          <a:stretch>
            <a:fillRect/>
          </a:stretch>
        </p:blipFill>
        <p:spPr>
          <a:xfrm>
            <a:off x="7551113" y="2253271"/>
            <a:ext cx="1495238" cy="2380952"/>
          </a:xfrm>
          <a:prstGeom prst="rect">
            <a:avLst/>
          </a:prstGeom>
          <a:effectLst>
            <a:glow rad="165100">
              <a:srgbClr val="5B9BD5">
                <a:alpha val="80000"/>
              </a:srgbClr>
            </a:glow>
          </a:effectLst>
        </p:spPr>
      </p:pic>
      <p:pic>
        <p:nvPicPr>
          <p:cNvPr id="91" name="Picture 90"/>
          <p:cNvPicPr>
            <a:picLocks noChangeAspect="1"/>
          </p:cNvPicPr>
          <p:nvPr/>
        </p:nvPicPr>
        <p:blipFill>
          <a:blip r:embed="rId7">
            <a:clrChange>
              <a:clrFrom>
                <a:srgbClr val="FFFFFF"/>
              </a:clrFrom>
              <a:clrTo>
                <a:srgbClr val="FFFFFF">
                  <a:alpha val="0"/>
                </a:srgbClr>
              </a:clrTo>
            </a:clrChange>
          </a:blip>
          <a:stretch>
            <a:fillRect/>
          </a:stretch>
        </p:blipFill>
        <p:spPr>
          <a:xfrm>
            <a:off x="6764862" y="3894918"/>
            <a:ext cx="1923810" cy="2123810"/>
          </a:xfrm>
          <a:prstGeom prst="rect">
            <a:avLst/>
          </a:prstGeom>
          <a:effectLst>
            <a:glow rad="165100">
              <a:srgbClr val="5B9BD5">
                <a:alpha val="80000"/>
              </a:srgbClr>
            </a:glow>
          </a:effectLst>
        </p:spPr>
      </p:pic>
      <p:sp>
        <p:nvSpPr>
          <p:cNvPr id="90" name="TextBox 89"/>
          <p:cNvSpPr txBox="1"/>
          <p:nvPr/>
        </p:nvSpPr>
        <p:spPr>
          <a:xfrm>
            <a:off x="2780830" y="255185"/>
            <a:ext cx="6630341"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Alexander Mackenzie 1788/1792</a:t>
            </a:r>
          </a:p>
        </p:txBody>
      </p:sp>
      <p:pic>
        <p:nvPicPr>
          <p:cNvPr id="93" name="Picture 92"/>
          <p:cNvPicPr>
            <a:picLocks noChangeAspect="1"/>
          </p:cNvPicPr>
          <p:nvPr/>
        </p:nvPicPr>
        <p:blipFill>
          <a:blip r:embed="rId8">
            <a:clrChange>
              <a:clrFrom>
                <a:srgbClr val="FFFFFF"/>
              </a:clrFrom>
              <a:clrTo>
                <a:srgbClr val="FFFFFF">
                  <a:alpha val="0"/>
                </a:srgbClr>
              </a:clrTo>
            </a:clrChange>
          </a:blip>
          <a:stretch>
            <a:fillRect/>
          </a:stretch>
        </p:blipFill>
        <p:spPr>
          <a:xfrm>
            <a:off x="3829219" y="3884759"/>
            <a:ext cx="4019048" cy="2771429"/>
          </a:xfrm>
          <a:prstGeom prst="rect">
            <a:avLst/>
          </a:prstGeom>
          <a:effectLst>
            <a:glow rad="165100">
              <a:srgbClr val="5B9BD5">
                <a:alpha val="80000"/>
              </a:srgbClr>
            </a:glow>
          </a:effectLst>
        </p:spPr>
      </p:pic>
      <p:grpSp>
        <p:nvGrpSpPr>
          <p:cNvPr id="95" name="Group 94"/>
          <p:cNvGrpSpPr/>
          <p:nvPr/>
        </p:nvGrpSpPr>
        <p:grpSpPr>
          <a:xfrm>
            <a:off x="9843619" y="1443759"/>
            <a:ext cx="1262819" cy="4543470"/>
            <a:chOff x="9843619" y="1443759"/>
            <a:chExt cx="1262819" cy="4543470"/>
          </a:xfrm>
        </p:grpSpPr>
        <p:sp>
          <p:nvSpPr>
            <p:cNvPr id="96" name="TextBox 95"/>
            <p:cNvSpPr txBox="1"/>
            <p:nvPr/>
          </p:nvSpPr>
          <p:spPr>
            <a:xfrm>
              <a:off x="9843619" y="1443759"/>
              <a:ext cx="704039" cy="400110"/>
            </a:xfrm>
            <a:prstGeom prst="rect">
              <a:avLst/>
            </a:prstGeom>
            <a:noFill/>
          </p:spPr>
          <p:txBody>
            <a:bodyPr wrap="none" rtlCol="0">
              <a:spAutoFit/>
            </a:bodyPr>
            <a:lstStyle/>
            <a:p>
              <a:pPr algn="r"/>
              <a:r>
                <a:rPr lang="en-US" sz="2000" dirty="0">
                  <a:solidFill>
                    <a:srgbClr val="B92508"/>
                  </a:solidFill>
                </a:rPr>
                <a:t>1000</a:t>
              </a:r>
            </a:p>
          </p:txBody>
        </p:sp>
        <p:sp>
          <p:nvSpPr>
            <p:cNvPr id="97" name="TextBox 96"/>
            <p:cNvSpPr txBox="1"/>
            <p:nvPr/>
          </p:nvSpPr>
          <p:spPr>
            <a:xfrm>
              <a:off x="9843619" y="1902109"/>
              <a:ext cx="704039" cy="400110"/>
            </a:xfrm>
            <a:prstGeom prst="rect">
              <a:avLst/>
            </a:prstGeom>
            <a:noFill/>
          </p:spPr>
          <p:txBody>
            <a:bodyPr wrap="none" rtlCol="0">
              <a:spAutoFit/>
            </a:bodyPr>
            <a:lstStyle/>
            <a:p>
              <a:pPr algn="r"/>
              <a:r>
                <a:rPr lang="en-US" sz="2000" dirty="0">
                  <a:solidFill>
                    <a:srgbClr val="B92508"/>
                  </a:solidFill>
                </a:rPr>
                <a:t>1100</a:t>
              </a:r>
            </a:p>
          </p:txBody>
        </p:sp>
        <p:sp>
          <p:nvSpPr>
            <p:cNvPr id="98" name="TextBox 97"/>
            <p:cNvSpPr txBox="1"/>
            <p:nvPr/>
          </p:nvSpPr>
          <p:spPr>
            <a:xfrm>
              <a:off x="9843619" y="2372123"/>
              <a:ext cx="704039" cy="400110"/>
            </a:xfrm>
            <a:prstGeom prst="rect">
              <a:avLst/>
            </a:prstGeom>
            <a:noFill/>
          </p:spPr>
          <p:txBody>
            <a:bodyPr wrap="none" rtlCol="0">
              <a:spAutoFit/>
            </a:bodyPr>
            <a:lstStyle/>
            <a:p>
              <a:pPr algn="r"/>
              <a:r>
                <a:rPr lang="en-US" sz="2000" dirty="0">
                  <a:solidFill>
                    <a:srgbClr val="B92508"/>
                  </a:solidFill>
                </a:rPr>
                <a:t>1200</a:t>
              </a:r>
            </a:p>
          </p:txBody>
        </p:sp>
        <p:sp>
          <p:nvSpPr>
            <p:cNvPr id="99" name="TextBox 98"/>
            <p:cNvSpPr txBox="1"/>
            <p:nvPr/>
          </p:nvSpPr>
          <p:spPr>
            <a:xfrm>
              <a:off x="9843619" y="2829955"/>
              <a:ext cx="704039" cy="400110"/>
            </a:xfrm>
            <a:prstGeom prst="rect">
              <a:avLst/>
            </a:prstGeom>
            <a:noFill/>
          </p:spPr>
          <p:txBody>
            <a:bodyPr wrap="none" rtlCol="0">
              <a:spAutoFit/>
            </a:bodyPr>
            <a:lstStyle/>
            <a:p>
              <a:pPr algn="r"/>
              <a:r>
                <a:rPr lang="en-US" sz="2000" dirty="0">
                  <a:solidFill>
                    <a:srgbClr val="B92508"/>
                  </a:solidFill>
                </a:rPr>
                <a:t>1300</a:t>
              </a:r>
            </a:p>
          </p:txBody>
        </p:sp>
        <p:sp>
          <p:nvSpPr>
            <p:cNvPr id="100" name="TextBox 99"/>
            <p:cNvSpPr txBox="1"/>
            <p:nvPr/>
          </p:nvSpPr>
          <p:spPr>
            <a:xfrm>
              <a:off x="9843619" y="3313187"/>
              <a:ext cx="704039" cy="400110"/>
            </a:xfrm>
            <a:prstGeom prst="rect">
              <a:avLst/>
            </a:prstGeom>
            <a:noFill/>
          </p:spPr>
          <p:txBody>
            <a:bodyPr wrap="none" rtlCol="0">
              <a:spAutoFit/>
            </a:bodyPr>
            <a:lstStyle/>
            <a:p>
              <a:pPr algn="r"/>
              <a:r>
                <a:rPr lang="en-US" sz="2000" dirty="0">
                  <a:solidFill>
                    <a:srgbClr val="B92508"/>
                  </a:solidFill>
                </a:rPr>
                <a:t>1400</a:t>
              </a:r>
            </a:p>
          </p:txBody>
        </p:sp>
        <p:sp>
          <p:nvSpPr>
            <p:cNvPr id="101" name="TextBox 100"/>
            <p:cNvSpPr txBox="1"/>
            <p:nvPr/>
          </p:nvSpPr>
          <p:spPr>
            <a:xfrm>
              <a:off x="9843619" y="3771019"/>
              <a:ext cx="704039" cy="400110"/>
            </a:xfrm>
            <a:prstGeom prst="rect">
              <a:avLst/>
            </a:prstGeom>
            <a:noFill/>
          </p:spPr>
          <p:txBody>
            <a:bodyPr wrap="none" rtlCol="0">
              <a:spAutoFit/>
            </a:bodyPr>
            <a:lstStyle/>
            <a:p>
              <a:pPr algn="r"/>
              <a:r>
                <a:rPr lang="en-US" sz="2000" dirty="0">
                  <a:solidFill>
                    <a:srgbClr val="B92508"/>
                  </a:solidFill>
                </a:rPr>
                <a:t>1500</a:t>
              </a:r>
            </a:p>
          </p:txBody>
        </p:sp>
        <p:sp>
          <p:nvSpPr>
            <p:cNvPr id="102" name="TextBox 101"/>
            <p:cNvSpPr txBox="1"/>
            <p:nvPr/>
          </p:nvSpPr>
          <p:spPr>
            <a:xfrm>
              <a:off x="9843619" y="4228851"/>
              <a:ext cx="704039" cy="400110"/>
            </a:xfrm>
            <a:prstGeom prst="rect">
              <a:avLst/>
            </a:prstGeom>
            <a:noFill/>
          </p:spPr>
          <p:txBody>
            <a:bodyPr wrap="none" rtlCol="0">
              <a:spAutoFit/>
            </a:bodyPr>
            <a:lstStyle/>
            <a:p>
              <a:pPr algn="r"/>
              <a:r>
                <a:rPr lang="en-US" sz="2000" dirty="0">
                  <a:solidFill>
                    <a:srgbClr val="B92508"/>
                  </a:solidFill>
                </a:rPr>
                <a:t>1600</a:t>
              </a:r>
            </a:p>
          </p:txBody>
        </p:sp>
        <p:sp>
          <p:nvSpPr>
            <p:cNvPr id="103" name="TextBox 102"/>
            <p:cNvSpPr txBox="1"/>
            <p:nvPr/>
          </p:nvSpPr>
          <p:spPr>
            <a:xfrm>
              <a:off x="9843619" y="4672719"/>
              <a:ext cx="704039" cy="400110"/>
            </a:xfrm>
            <a:prstGeom prst="rect">
              <a:avLst/>
            </a:prstGeom>
            <a:noFill/>
          </p:spPr>
          <p:txBody>
            <a:bodyPr wrap="none" rtlCol="0">
              <a:spAutoFit/>
            </a:bodyPr>
            <a:lstStyle/>
            <a:p>
              <a:pPr algn="r"/>
              <a:r>
                <a:rPr lang="en-US" sz="2000" dirty="0">
                  <a:solidFill>
                    <a:srgbClr val="B92508"/>
                  </a:solidFill>
                </a:rPr>
                <a:t>1700</a:t>
              </a:r>
            </a:p>
          </p:txBody>
        </p:sp>
        <p:sp>
          <p:nvSpPr>
            <p:cNvPr id="104" name="TextBox 103"/>
            <p:cNvSpPr txBox="1"/>
            <p:nvPr/>
          </p:nvSpPr>
          <p:spPr>
            <a:xfrm>
              <a:off x="9843619" y="5129919"/>
              <a:ext cx="704039" cy="400110"/>
            </a:xfrm>
            <a:prstGeom prst="rect">
              <a:avLst/>
            </a:prstGeom>
            <a:noFill/>
          </p:spPr>
          <p:txBody>
            <a:bodyPr wrap="none" rtlCol="0">
              <a:spAutoFit/>
            </a:bodyPr>
            <a:lstStyle/>
            <a:p>
              <a:pPr algn="r"/>
              <a:r>
                <a:rPr lang="en-US" sz="2000" dirty="0">
                  <a:solidFill>
                    <a:srgbClr val="B92508"/>
                  </a:solidFill>
                </a:rPr>
                <a:t>1800</a:t>
              </a:r>
            </a:p>
          </p:txBody>
        </p:sp>
        <p:sp>
          <p:nvSpPr>
            <p:cNvPr id="105" name="TextBox 104"/>
            <p:cNvSpPr txBox="1"/>
            <p:nvPr/>
          </p:nvSpPr>
          <p:spPr>
            <a:xfrm>
              <a:off x="9843619" y="5587119"/>
              <a:ext cx="704039" cy="400110"/>
            </a:xfrm>
            <a:prstGeom prst="rect">
              <a:avLst/>
            </a:prstGeom>
            <a:noFill/>
          </p:spPr>
          <p:txBody>
            <a:bodyPr wrap="none" rtlCol="0">
              <a:spAutoFit/>
            </a:bodyPr>
            <a:lstStyle/>
            <a:p>
              <a:pPr algn="r"/>
              <a:r>
                <a:rPr lang="en-US" sz="2000" dirty="0">
                  <a:solidFill>
                    <a:srgbClr val="B92508"/>
                  </a:solidFill>
                </a:rPr>
                <a:t>1900</a:t>
              </a:r>
            </a:p>
          </p:txBody>
        </p:sp>
        <p:grpSp>
          <p:nvGrpSpPr>
            <p:cNvPr id="106" name="Group 105"/>
            <p:cNvGrpSpPr/>
            <p:nvPr/>
          </p:nvGrpSpPr>
          <p:grpSpPr>
            <a:xfrm>
              <a:off x="10738138" y="1648665"/>
              <a:ext cx="368300" cy="4133850"/>
              <a:chOff x="9880600" y="1066800"/>
              <a:chExt cx="368300" cy="3000366"/>
            </a:xfrm>
          </p:grpSpPr>
          <p:cxnSp>
            <p:nvCxnSpPr>
              <p:cNvPr id="107" name="Straight Connector 106"/>
              <p:cNvCxnSpPr/>
              <p:nvPr/>
            </p:nvCxnSpPr>
            <p:spPr>
              <a:xfrm>
                <a:off x="9880600" y="106680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9880600" y="123348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9880600" y="140017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9880600" y="156686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9880600" y="173354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9880600" y="190023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9880600" y="206692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9880600" y="223360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9880600" y="240029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9880600" y="2566983"/>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9880600" y="273367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9880600" y="290035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9880600" y="306704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9880600" y="323373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880600" y="340041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9880600" y="356710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9880600" y="373379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9880600" y="390047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a:off x="9880600" y="406716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grpSp>
      </p:grpSp>
      <p:sp>
        <p:nvSpPr>
          <p:cNvPr id="127" name="Isosceles Triangle 126"/>
          <p:cNvSpPr/>
          <p:nvPr/>
        </p:nvSpPr>
        <p:spPr>
          <a:xfrm rot="16200000">
            <a:off x="11344016" y="5075634"/>
            <a:ext cx="317500" cy="41124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8" name="Picture 127"/>
          <p:cNvPicPr>
            <a:picLocks noChangeAspect="1"/>
          </p:cNvPicPr>
          <p:nvPr/>
        </p:nvPicPr>
        <p:blipFill>
          <a:blip r:embed="rId9">
            <a:clrChange>
              <a:clrFrom>
                <a:srgbClr val="FFFFFF"/>
              </a:clrFrom>
              <a:clrTo>
                <a:srgbClr val="FFFFFF">
                  <a:alpha val="0"/>
                </a:srgbClr>
              </a:clrTo>
            </a:clrChange>
          </a:blip>
          <a:stretch>
            <a:fillRect/>
          </a:stretch>
        </p:blipFill>
        <p:spPr>
          <a:xfrm>
            <a:off x="2505150" y="2316480"/>
            <a:ext cx="2266667" cy="2485714"/>
          </a:xfrm>
          <a:prstGeom prst="rect">
            <a:avLst/>
          </a:prstGeom>
          <a:effectLst>
            <a:glow rad="165100">
              <a:srgbClr val="5B9BD5">
                <a:alpha val="65000"/>
              </a:srgbClr>
            </a:glow>
          </a:effectLst>
        </p:spPr>
      </p:pic>
      <p:pic>
        <p:nvPicPr>
          <p:cNvPr id="126" name="Picture 125"/>
          <p:cNvPicPr>
            <a:picLocks noChangeAspect="1"/>
          </p:cNvPicPr>
          <p:nvPr/>
        </p:nvPicPr>
        <p:blipFill>
          <a:blip r:embed="rId10">
            <a:clrChange>
              <a:clrFrom>
                <a:srgbClr val="FFFFFF"/>
              </a:clrFrom>
              <a:clrTo>
                <a:srgbClr val="FFFFFF">
                  <a:alpha val="0"/>
                </a:srgbClr>
              </a:clrTo>
            </a:clrChange>
          </a:blip>
          <a:stretch>
            <a:fillRect/>
          </a:stretch>
        </p:blipFill>
        <p:spPr>
          <a:xfrm>
            <a:off x="1747657" y="2015790"/>
            <a:ext cx="1228571" cy="2085714"/>
          </a:xfrm>
          <a:prstGeom prst="rect">
            <a:avLst/>
          </a:prstGeom>
          <a:effectLst>
            <a:glow rad="165100">
              <a:srgbClr val="5B9BD5">
                <a:alpha val="64000"/>
              </a:srgbClr>
            </a:glow>
          </a:effectLst>
        </p:spPr>
      </p:pic>
      <p:pic>
        <p:nvPicPr>
          <p:cNvPr id="129" name="Picture 128"/>
          <p:cNvPicPr>
            <a:picLocks noChangeAspect="1"/>
          </p:cNvPicPr>
          <p:nvPr/>
        </p:nvPicPr>
        <p:blipFill>
          <a:blip r:embed="rId11">
            <a:clrChange>
              <a:clrFrom>
                <a:srgbClr val="FFFFFF"/>
              </a:clrFrom>
              <a:clrTo>
                <a:srgbClr val="FFFFFF">
                  <a:alpha val="0"/>
                </a:srgbClr>
              </a:clrTo>
            </a:clrChange>
          </a:blip>
          <a:stretch>
            <a:fillRect/>
          </a:stretch>
        </p:blipFill>
        <p:spPr>
          <a:xfrm>
            <a:off x="1452563" y="3945248"/>
            <a:ext cx="1238095" cy="1057143"/>
          </a:xfrm>
          <a:prstGeom prst="rect">
            <a:avLst/>
          </a:prstGeom>
          <a:effectLst>
            <a:glow rad="165100">
              <a:srgbClr val="5B9BD5">
                <a:alpha val="64000"/>
              </a:srgbClr>
            </a:glow>
          </a:effectLst>
        </p:spPr>
      </p:pic>
      <p:pic>
        <p:nvPicPr>
          <p:cNvPr id="130" name="Picture 129"/>
          <p:cNvPicPr>
            <a:picLocks noChangeAspect="1"/>
          </p:cNvPicPr>
          <p:nvPr/>
        </p:nvPicPr>
        <p:blipFill>
          <a:blip r:embed="rId12">
            <a:clrChange>
              <a:clrFrom>
                <a:srgbClr val="FFFFFF"/>
              </a:clrFrom>
              <a:clrTo>
                <a:srgbClr val="FFFFFF">
                  <a:alpha val="0"/>
                </a:srgbClr>
              </a:clrTo>
            </a:clrChange>
          </a:blip>
          <a:stretch>
            <a:fillRect/>
          </a:stretch>
        </p:blipFill>
        <p:spPr>
          <a:xfrm>
            <a:off x="3058014" y="3740270"/>
            <a:ext cx="1533333" cy="942857"/>
          </a:xfrm>
          <a:prstGeom prst="rect">
            <a:avLst/>
          </a:prstGeom>
          <a:effectLst>
            <a:glow rad="165100">
              <a:srgbClr val="5B9BD5">
                <a:alpha val="60000"/>
              </a:srgbClr>
            </a:glow>
          </a:effectLst>
        </p:spPr>
      </p:pic>
    </p:spTree>
    <p:extLst>
      <p:ext uri="{BB962C8B-B14F-4D97-AF65-F5344CB8AC3E}">
        <p14:creationId xmlns:p14="http://schemas.microsoft.com/office/powerpoint/2010/main" val="207874754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26"/>
                                        </p:tgtEl>
                                        <p:attrNameLst>
                                          <p:attrName>style.visibility</p:attrName>
                                        </p:attrNameLst>
                                      </p:cBhvr>
                                      <p:to>
                                        <p:strVal val="visible"/>
                                      </p:to>
                                    </p:set>
                                    <p:animEffect transition="in" filter="wipe(down)">
                                      <p:cBhvr>
                                        <p:cTn id="7" dur="2000"/>
                                        <p:tgtEl>
                                          <p:spTgt spid="126"/>
                                        </p:tgtEl>
                                      </p:cBhvr>
                                    </p:animEffect>
                                  </p:childTnLst>
                                </p:cTn>
                              </p:par>
                            </p:childTnLst>
                          </p:cTn>
                        </p:par>
                        <p:par>
                          <p:cTn id="8" fill="hold">
                            <p:stCondLst>
                              <p:cond delay="2000"/>
                            </p:stCondLst>
                            <p:childTnLst>
                              <p:par>
                                <p:cTn id="9" presetID="22" presetClass="entr" presetSubtype="2" fill="hold" nodeType="afterEffect">
                                  <p:stCondLst>
                                    <p:cond delay="0"/>
                                  </p:stCondLst>
                                  <p:childTnLst>
                                    <p:set>
                                      <p:cBhvr>
                                        <p:cTn id="10" dur="1" fill="hold">
                                          <p:stCondLst>
                                            <p:cond delay="0"/>
                                          </p:stCondLst>
                                        </p:cTn>
                                        <p:tgtEl>
                                          <p:spTgt spid="129"/>
                                        </p:tgtEl>
                                        <p:attrNameLst>
                                          <p:attrName>style.visibility</p:attrName>
                                        </p:attrNameLst>
                                      </p:cBhvr>
                                      <p:to>
                                        <p:strVal val="visible"/>
                                      </p:to>
                                    </p:set>
                                    <p:animEffect transition="in" filter="wipe(right)">
                                      <p:cBhvr>
                                        <p:cTn id="11" dur="20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94158" y="8862"/>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2319193" y="1728831"/>
            <a:ext cx="7553670" cy="1692771"/>
          </a:xfrm>
          <a:prstGeom prst="rect">
            <a:avLst/>
          </a:prstGeom>
          <a:noFill/>
        </p:spPr>
        <p:txBody>
          <a:bodyPr wrap="none" rtlCol="0">
            <a:spAutoFit/>
          </a:bodyPr>
          <a:lstStyle/>
          <a:p>
            <a:pPr algn="ctr"/>
            <a:r>
              <a:rPr lang="en-US" sz="4000" dirty="0">
                <a:solidFill>
                  <a:srgbClr val="B92508"/>
                </a:solidFill>
                <a:latin typeface="Century Gothic" panose="020B0502020202020204" pitchFamily="34" charset="0"/>
              </a:rPr>
              <a:t>Traffic</a:t>
            </a:r>
          </a:p>
          <a:p>
            <a:pPr algn="ctr"/>
            <a:r>
              <a:rPr lang="en-US" sz="3200" dirty="0">
                <a:solidFill>
                  <a:srgbClr val="B92508"/>
                </a:solidFill>
                <a:latin typeface="Century Gothic" panose="020B0502020202020204" pitchFamily="34" charset="0"/>
              </a:rPr>
              <a:t>The size of the data traffic behind…</a:t>
            </a:r>
          </a:p>
          <a:p>
            <a:pPr algn="ctr"/>
            <a:r>
              <a:rPr lang="en-US" sz="3200" dirty="0">
                <a:solidFill>
                  <a:srgbClr val="B92508"/>
                </a:solidFill>
                <a:latin typeface="Century Gothic" panose="020B0502020202020204" pitchFamily="34" charset="0"/>
              </a:rPr>
              <a:t>What consumers and advertisers see.</a:t>
            </a:r>
          </a:p>
        </p:txBody>
      </p:sp>
      <p:pic>
        <p:nvPicPr>
          <p:cNvPr id="29" name="Picture 28"/>
          <p:cNvPicPr>
            <a:picLocks noChangeAspect="1"/>
          </p:cNvPicPr>
          <p:nvPr/>
        </p:nvPicPr>
        <p:blipFill rotWithShape="1">
          <a:blip r:embed="rId5"/>
          <a:srcRect l="20046" t="14739" r="40259" b="18602"/>
          <a:stretch/>
        </p:blipFill>
        <p:spPr>
          <a:xfrm>
            <a:off x="5713770" y="3932020"/>
            <a:ext cx="939787" cy="1340937"/>
          </a:xfrm>
          <a:prstGeom prst="rect">
            <a:avLst/>
          </a:prstGeom>
        </p:spPr>
      </p:pic>
    </p:spTree>
    <p:extLst>
      <p:ext uri="{BB962C8B-B14F-4D97-AF65-F5344CB8AC3E}">
        <p14:creationId xmlns:p14="http://schemas.microsoft.com/office/powerpoint/2010/main" val="284522841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xEl>
                                              <p:pRg st="0" end="0"/>
                                            </p:txEl>
                                          </p:spTgt>
                                        </p:tgtEl>
                                        <p:attrNameLst>
                                          <p:attrName>style.visibility</p:attrName>
                                        </p:attrNameLst>
                                      </p:cBhvr>
                                      <p:to>
                                        <p:strVal val="visible"/>
                                      </p:to>
                                    </p:set>
                                    <p:animEffect transition="in" filter="fade">
                                      <p:cBhvr>
                                        <p:cTn id="7" dur="500"/>
                                        <p:tgtEl>
                                          <p:spTgt spid="38">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xEl>
                                              <p:pRg st="1" end="1"/>
                                            </p:txEl>
                                          </p:spTgt>
                                        </p:tgtEl>
                                        <p:attrNameLst>
                                          <p:attrName>style.visibility</p:attrName>
                                        </p:attrNameLst>
                                      </p:cBhvr>
                                      <p:to>
                                        <p:strVal val="visible"/>
                                      </p:to>
                                    </p:set>
                                    <p:animEffect transition="in" filter="fade">
                                      <p:cBhvr>
                                        <p:cTn id="11" dur="1000"/>
                                        <p:tgtEl>
                                          <p:spTgt spid="38">
                                            <p:txEl>
                                              <p:pRg st="1" end="1"/>
                                            </p:txEl>
                                          </p:spTgt>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38">
                                            <p:txEl>
                                              <p:pRg st="2" end="2"/>
                                            </p:txEl>
                                          </p:spTgt>
                                        </p:tgtEl>
                                        <p:attrNameLst>
                                          <p:attrName>style.visibility</p:attrName>
                                        </p:attrNameLst>
                                      </p:cBhvr>
                                      <p:to>
                                        <p:strVal val="visible"/>
                                      </p:to>
                                    </p:set>
                                    <p:animEffect transition="in" filter="fade">
                                      <p:cBhvr>
                                        <p:cTn id="15" dur="1000"/>
                                        <p:tgtEl>
                                          <p:spTgt spid="3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uiExpand="1" build="p"/>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extBox 41"/>
          <p:cNvSpPr txBox="1"/>
          <p:nvPr/>
        </p:nvSpPr>
        <p:spPr>
          <a:xfrm>
            <a:off x="899887" y="3131721"/>
            <a:ext cx="10392227" cy="707886"/>
          </a:xfrm>
          <a:prstGeom prst="rect">
            <a:avLst/>
          </a:prstGeom>
          <a:solidFill>
            <a:schemeClr val="bg1"/>
          </a:solidFill>
        </p:spPr>
        <p:txBody>
          <a:bodyPr wrap="square" rtlCol="0">
            <a:spAutoFit/>
          </a:bodyPr>
          <a:lstStyle/>
          <a:p>
            <a:pPr algn="ctr"/>
            <a:r>
              <a:rPr lang="en-US" sz="4000" dirty="0">
                <a:solidFill>
                  <a:srgbClr val="BD3014"/>
                </a:solidFill>
                <a:latin typeface="Century Gothic" panose="020B0502020202020204" pitchFamily="34" charset="0"/>
                <a:cs typeface="Courier New" pitchFamily="49" charset="0"/>
              </a:rPr>
              <a:t>2,300 </a:t>
            </a:r>
            <a:r>
              <a:rPr lang="en-US" sz="4000" dirty="0" err="1">
                <a:solidFill>
                  <a:srgbClr val="BD3014"/>
                </a:solidFill>
                <a:latin typeface="Century Gothic" panose="020B0502020202020204" pitchFamily="34" charset="0"/>
                <a:cs typeface="Courier New" pitchFamily="49" charset="0"/>
              </a:rPr>
              <a:t>PetaBytes</a:t>
            </a:r>
            <a:r>
              <a:rPr lang="en-US" sz="4000" dirty="0">
                <a:solidFill>
                  <a:srgbClr val="BD3014"/>
                </a:solidFill>
                <a:latin typeface="Century Gothic" panose="020B0502020202020204" pitchFamily="34" charset="0"/>
                <a:cs typeface="Courier New" pitchFamily="49" charset="0"/>
              </a:rPr>
              <a:t> per month</a:t>
            </a:r>
          </a:p>
        </p:txBody>
      </p:sp>
      <p:sp>
        <p:nvSpPr>
          <p:cNvPr id="43" name="TextBox 42"/>
          <p:cNvSpPr txBox="1"/>
          <p:nvPr/>
        </p:nvSpPr>
        <p:spPr>
          <a:xfrm>
            <a:off x="4705351" y="6375210"/>
            <a:ext cx="2781300" cy="338554"/>
          </a:xfrm>
          <a:prstGeom prst="rect">
            <a:avLst/>
          </a:prstGeom>
          <a:solidFill>
            <a:schemeClr val="bg1"/>
          </a:solidFill>
        </p:spPr>
        <p:txBody>
          <a:bodyPr wrap="square" rtlCol="0">
            <a:spAutoFit/>
          </a:bodyPr>
          <a:lstStyle/>
          <a:p>
            <a:pPr algn="ctr"/>
            <a:r>
              <a:rPr lang="en-US" sz="1600" dirty="0">
                <a:solidFill>
                  <a:srgbClr val="BD3014"/>
                </a:solidFill>
                <a:latin typeface="Century Gothic" panose="020B0502020202020204" pitchFamily="34" charset="0"/>
                <a:cs typeface="Courier New" pitchFamily="49" charset="0"/>
              </a:rPr>
              <a:t>SOURCE: CISCO VNI 2016</a:t>
            </a:r>
          </a:p>
        </p:txBody>
      </p:sp>
      <p:sp>
        <p:nvSpPr>
          <p:cNvPr id="11" name="TextBox 10"/>
          <p:cNvSpPr txBox="1"/>
          <p:nvPr/>
        </p:nvSpPr>
        <p:spPr>
          <a:xfrm>
            <a:off x="899887" y="2073323"/>
            <a:ext cx="10392227" cy="707886"/>
          </a:xfrm>
          <a:prstGeom prst="rect">
            <a:avLst/>
          </a:prstGeom>
          <a:solidFill>
            <a:schemeClr val="bg1"/>
          </a:solidFill>
        </p:spPr>
        <p:txBody>
          <a:bodyPr wrap="square" rtlCol="0">
            <a:spAutoFit/>
          </a:bodyPr>
          <a:lstStyle/>
          <a:p>
            <a:pPr algn="ctr"/>
            <a:r>
              <a:rPr lang="en-US" sz="4000" dirty="0">
                <a:solidFill>
                  <a:srgbClr val="BD3014"/>
                </a:solidFill>
                <a:latin typeface="Century Gothic" panose="020B0502020202020204" pitchFamily="34" charset="0"/>
                <a:cs typeface="Courier New" pitchFamily="49" charset="0"/>
              </a:rPr>
              <a:t>Canada’s 2016 Internet Traffic</a:t>
            </a:r>
          </a:p>
        </p:txBody>
      </p:sp>
      <p:pic>
        <p:nvPicPr>
          <p:cNvPr id="5" name="Picture 4"/>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42001834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Effect transition="in" filter="fade">
                                      <p:cBhvr>
                                        <p:cTn id="11" dur="10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11"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5154" y="2305089"/>
            <a:ext cx="1206618" cy="3862596"/>
          </a:xfrm>
          <a:prstGeom prst="rect">
            <a:avLst/>
          </a:prstGeom>
          <a:noFill/>
        </p:spPr>
        <p:txBody>
          <a:bodyPr wrap="square" rtlCol="0">
            <a:spAutoFit/>
          </a:bodyPr>
          <a:lstStyle/>
          <a:p>
            <a:pPr algn="r">
              <a:lnSpc>
                <a:spcPts val="4900"/>
              </a:lnSpc>
            </a:pPr>
            <a:r>
              <a:rPr lang="en-US" sz="2800" dirty="0">
                <a:solidFill>
                  <a:srgbClr val="BD3014"/>
                </a:solidFill>
                <a:latin typeface="Century Gothic" panose="020B0502020202020204" pitchFamily="34" charset="0"/>
                <a:cs typeface="Courier New" pitchFamily="49" charset="0"/>
              </a:rPr>
              <a:t>1</a:t>
            </a:r>
          </a:p>
          <a:p>
            <a:pPr algn="r">
              <a:lnSpc>
                <a:spcPts val="4900"/>
              </a:lnSpc>
            </a:pPr>
            <a:r>
              <a:rPr lang="en-US" sz="2800" dirty="0">
                <a:solidFill>
                  <a:srgbClr val="BD3014"/>
                </a:solidFill>
                <a:latin typeface="Century Gothic" panose="020B0502020202020204" pitchFamily="34" charset="0"/>
                <a:cs typeface="Courier New" pitchFamily="49" charset="0"/>
              </a:rPr>
              <a:t>1</a:t>
            </a:r>
          </a:p>
          <a:p>
            <a:pPr algn="r">
              <a:lnSpc>
                <a:spcPts val="4900"/>
              </a:lnSpc>
            </a:pPr>
            <a:r>
              <a:rPr lang="en-US" sz="2800" dirty="0">
                <a:solidFill>
                  <a:srgbClr val="BD3014"/>
                </a:solidFill>
                <a:latin typeface="Century Gothic" panose="020B0502020202020204" pitchFamily="34" charset="0"/>
                <a:cs typeface="Courier New" pitchFamily="49" charset="0"/>
              </a:rPr>
              <a:t>55</a:t>
            </a:r>
          </a:p>
          <a:p>
            <a:pPr algn="r">
              <a:lnSpc>
                <a:spcPts val="4900"/>
              </a:lnSpc>
            </a:pPr>
            <a:r>
              <a:rPr lang="en-US" sz="2800" dirty="0">
                <a:solidFill>
                  <a:srgbClr val="BD3014"/>
                </a:solidFill>
                <a:latin typeface="Century Gothic" panose="020B0502020202020204" pitchFamily="34" charset="0"/>
                <a:cs typeface="Courier New" pitchFamily="49" charset="0"/>
              </a:rPr>
              <a:t>1</a:t>
            </a:r>
          </a:p>
          <a:p>
            <a:pPr algn="r">
              <a:lnSpc>
                <a:spcPts val="4900"/>
              </a:lnSpc>
            </a:pPr>
            <a:r>
              <a:rPr lang="en-US" sz="2800" dirty="0">
                <a:solidFill>
                  <a:srgbClr val="BD3014"/>
                </a:solidFill>
                <a:latin typeface="Century Gothic" panose="020B0502020202020204" pitchFamily="34" charset="0"/>
                <a:cs typeface="Courier New" pitchFamily="49" charset="0"/>
              </a:rPr>
              <a:t>40</a:t>
            </a:r>
          </a:p>
          <a:p>
            <a:pPr algn="r">
              <a:lnSpc>
                <a:spcPts val="4900"/>
              </a:lnSpc>
            </a:pPr>
            <a:r>
              <a:rPr lang="en-US" sz="2800" dirty="0">
                <a:solidFill>
                  <a:srgbClr val="BD3014"/>
                </a:solidFill>
                <a:latin typeface="Century Gothic" panose="020B0502020202020204" pitchFamily="34" charset="0"/>
                <a:cs typeface="Courier New" pitchFamily="49" charset="0"/>
              </a:rPr>
              <a:t>2,300</a:t>
            </a:r>
          </a:p>
        </p:txBody>
      </p:sp>
      <p:sp>
        <p:nvSpPr>
          <p:cNvPr id="7" name="TextBox 6"/>
          <p:cNvSpPr txBox="1"/>
          <p:nvPr/>
        </p:nvSpPr>
        <p:spPr>
          <a:xfrm>
            <a:off x="2647014" y="2305089"/>
            <a:ext cx="4718090" cy="3862596"/>
          </a:xfrm>
          <a:prstGeom prst="rect">
            <a:avLst/>
          </a:prstGeom>
          <a:noFill/>
        </p:spPr>
        <p:txBody>
          <a:bodyPr wrap="square" rtlCol="0">
            <a:spAutoFit/>
          </a:bodyPr>
          <a:lstStyle/>
          <a:p>
            <a:pPr>
              <a:lnSpc>
                <a:spcPts val="4900"/>
              </a:lnSpc>
            </a:pPr>
            <a:r>
              <a:rPr lang="en-US" sz="2800" dirty="0">
                <a:solidFill>
                  <a:srgbClr val="BD3014"/>
                </a:solidFill>
                <a:latin typeface="Century Gothic" panose="020B0502020202020204" pitchFamily="34" charset="0"/>
                <a:cs typeface="Courier New" pitchFamily="49" charset="0"/>
              </a:rPr>
              <a:t>1</a:t>
            </a:r>
          </a:p>
          <a:p>
            <a:pPr>
              <a:lnSpc>
                <a:spcPts val="4900"/>
              </a:lnSpc>
            </a:pPr>
            <a:r>
              <a:rPr lang="en-US" sz="2800" dirty="0">
                <a:solidFill>
                  <a:srgbClr val="BD3014"/>
                </a:solidFill>
                <a:latin typeface="Century Gothic" panose="020B0502020202020204" pitchFamily="34" charset="0"/>
                <a:cs typeface="Courier New" pitchFamily="49" charset="0"/>
              </a:rPr>
              <a:t>1,000</a:t>
            </a:r>
          </a:p>
          <a:p>
            <a:pPr>
              <a:lnSpc>
                <a:spcPts val="4900"/>
              </a:lnSpc>
            </a:pPr>
            <a:r>
              <a:rPr lang="en-US" sz="2800" dirty="0">
                <a:solidFill>
                  <a:srgbClr val="BD3014"/>
                </a:solidFill>
                <a:latin typeface="Century Gothic" panose="020B0502020202020204" pitchFamily="34" charset="0"/>
                <a:cs typeface="Courier New" pitchFamily="49" charset="0"/>
              </a:rPr>
              <a:t>55,000,000</a:t>
            </a:r>
          </a:p>
          <a:p>
            <a:pPr>
              <a:lnSpc>
                <a:spcPts val="4900"/>
              </a:lnSpc>
            </a:pPr>
            <a:r>
              <a:rPr lang="en-US" sz="2800" dirty="0">
                <a:solidFill>
                  <a:srgbClr val="BD3014"/>
                </a:solidFill>
                <a:latin typeface="Century Gothic" panose="020B0502020202020204" pitchFamily="34" charset="0"/>
                <a:cs typeface="Courier New" pitchFamily="49" charset="0"/>
              </a:rPr>
              <a:t> 1,000,000,000 </a:t>
            </a:r>
          </a:p>
          <a:p>
            <a:pPr>
              <a:lnSpc>
                <a:spcPts val="4900"/>
              </a:lnSpc>
            </a:pPr>
            <a:r>
              <a:rPr lang="en-US" sz="2800" dirty="0">
                <a:solidFill>
                  <a:srgbClr val="BD3014"/>
                </a:solidFill>
                <a:latin typeface="Century Gothic" panose="020B0502020202020204" pitchFamily="34" charset="0"/>
                <a:cs typeface="Courier New" pitchFamily="49" charset="0"/>
              </a:rPr>
              <a:t>40,000,000,000,000</a:t>
            </a:r>
          </a:p>
          <a:p>
            <a:pPr>
              <a:lnSpc>
                <a:spcPts val="4900"/>
              </a:lnSpc>
            </a:pPr>
            <a:r>
              <a:rPr lang="en-US" sz="2800" dirty="0">
                <a:solidFill>
                  <a:srgbClr val="BD3014"/>
                </a:solidFill>
                <a:latin typeface="Century Gothic" panose="020B0502020202020204" pitchFamily="34" charset="0"/>
                <a:cs typeface="Courier New" pitchFamily="49" charset="0"/>
              </a:rPr>
              <a:t>2,300,000,000,000,000,000</a:t>
            </a:r>
          </a:p>
        </p:txBody>
      </p:sp>
      <p:sp>
        <p:nvSpPr>
          <p:cNvPr id="17" name="TextBox 16"/>
          <p:cNvSpPr txBox="1"/>
          <p:nvPr/>
        </p:nvSpPr>
        <p:spPr>
          <a:xfrm>
            <a:off x="165792" y="1742433"/>
            <a:ext cx="2145827" cy="523220"/>
          </a:xfrm>
          <a:prstGeom prst="rect">
            <a:avLst/>
          </a:prstGeom>
          <a:noFill/>
        </p:spPr>
        <p:txBody>
          <a:bodyPr wrap="square" rtlCol="0">
            <a:spAutoFit/>
          </a:bodyPr>
          <a:lstStyle/>
          <a:p>
            <a:pPr algn="r"/>
            <a:r>
              <a:rPr lang="en-US" sz="2800" u="sng" dirty="0">
                <a:solidFill>
                  <a:srgbClr val="BD3014"/>
                </a:solidFill>
                <a:latin typeface="Century Gothic" panose="020B0502020202020204" pitchFamily="34" charset="0"/>
                <a:cs typeface="Courier New" pitchFamily="49" charset="0"/>
              </a:rPr>
              <a:t>Bytes</a:t>
            </a:r>
          </a:p>
        </p:txBody>
      </p:sp>
      <p:sp>
        <p:nvSpPr>
          <p:cNvPr id="18" name="TextBox 17"/>
          <p:cNvSpPr txBox="1"/>
          <p:nvPr/>
        </p:nvSpPr>
        <p:spPr>
          <a:xfrm>
            <a:off x="2526910" y="1742433"/>
            <a:ext cx="2933892" cy="523220"/>
          </a:xfrm>
          <a:prstGeom prst="rect">
            <a:avLst/>
          </a:prstGeom>
          <a:noFill/>
        </p:spPr>
        <p:txBody>
          <a:bodyPr wrap="square" rtlCol="0">
            <a:spAutoFit/>
          </a:bodyPr>
          <a:lstStyle/>
          <a:p>
            <a:r>
              <a:rPr lang="en-US" sz="2800" u="sng" dirty="0">
                <a:solidFill>
                  <a:srgbClr val="BD3014"/>
                </a:solidFill>
                <a:latin typeface="Century Gothic" panose="020B0502020202020204" pitchFamily="34" charset="0"/>
                <a:cs typeface="Courier New" pitchFamily="49" charset="0"/>
              </a:rPr>
              <a:t>Kilometers</a:t>
            </a:r>
          </a:p>
        </p:txBody>
      </p:sp>
      <p:sp>
        <p:nvSpPr>
          <p:cNvPr id="36" name="TextBox 35"/>
          <p:cNvSpPr txBox="1"/>
          <p:nvPr/>
        </p:nvSpPr>
        <p:spPr>
          <a:xfrm>
            <a:off x="7650136" y="3044844"/>
            <a:ext cx="2255939" cy="461665"/>
          </a:xfrm>
          <a:prstGeom prst="rect">
            <a:avLst/>
          </a:prstGeom>
          <a:noFill/>
        </p:spPr>
        <p:txBody>
          <a:bodyPr wrap="none" rtlCol="0">
            <a:spAutoFit/>
          </a:bodyPr>
          <a:lstStyle/>
          <a:p>
            <a:r>
              <a:rPr lang="en-US" sz="2400" dirty="0">
                <a:solidFill>
                  <a:srgbClr val="0070C0"/>
                </a:solidFill>
              </a:rPr>
              <a:t>Toronto</a:t>
            </a:r>
            <a:r>
              <a:rPr lang="en-US" sz="2400" dirty="0">
                <a:solidFill>
                  <a:srgbClr val="C00000"/>
                </a:solidFill>
              </a:rPr>
              <a:t> - </a:t>
            </a:r>
            <a:r>
              <a:rPr lang="en-US" sz="2400" dirty="0">
                <a:solidFill>
                  <a:srgbClr val="FF0000"/>
                </a:solidFill>
              </a:rPr>
              <a:t>Boston</a:t>
            </a:r>
          </a:p>
        </p:txBody>
      </p:sp>
      <p:grpSp>
        <p:nvGrpSpPr>
          <p:cNvPr id="3" name="Group 2"/>
          <p:cNvGrpSpPr/>
          <p:nvPr/>
        </p:nvGrpSpPr>
        <p:grpSpPr>
          <a:xfrm>
            <a:off x="10063486" y="3111837"/>
            <a:ext cx="382918" cy="382918"/>
            <a:chOff x="6608603" y="5763986"/>
            <a:chExt cx="608526" cy="608526"/>
          </a:xfrm>
        </p:grpSpPr>
        <p:pic>
          <p:nvPicPr>
            <p:cNvPr id="2050" name="Picture 2" descr="https://d30y9cdsu7xlg0.cloudfront.net/png/607188-20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08603" y="5763986"/>
              <a:ext cx="608526" cy="608526"/>
            </a:xfrm>
            <a:prstGeom prst="rect">
              <a:avLst/>
            </a:prstGeom>
            <a:noFill/>
            <a:extLst>
              <a:ext uri="{909E8E84-426E-40DD-AFC4-6F175D3DCCD1}">
                <a14:hiddenFill xmlns:a14="http://schemas.microsoft.com/office/drawing/2010/main">
                  <a:solidFill>
                    <a:srgbClr val="FFFFFF"/>
                  </a:solidFill>
                </a14:hiddenFill>
              </a:ext>
            </a:extLst>
          </p:spPr>
        </p:pic>
        <p:sp>
          <p:nvSpPr>
            <p:cNvPr id="2" name="Oval 1"/>
            <p:cNvSpPr/>
            <p:nvPr/>
          </p:nvSpPr>
          <p:spPr>
            <a:xfrm>
              <a:off x="6764548" y="5836699"/>
              <a:ext cx="296636" cy="296636"/>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p:cNvGrpSpPr/>
          <p:nvPr/>
        </p:nvGrpSpPr>
        <p:grpSpPr>
          <a:xfrm>
            <a:off x="10955495" y="3111837"/>
            <a:ext cx="382918" cy="382918"/>
            <a:chOff x="7451265" y="5763986"/>
            <a:chExt cx="608526" cy="608526"/>
          </a:xfrm>
        </p:grpSpPr>
        <p:pic>
          <p:nvPicPr>
            <p:cNvPr id="21" name="Picture 2" descr="https://d30y9cdsu7xlg0.cloudfront.net/png/607188-20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51265" y="5763986"/>
              <a:ext cx="608526" cy="608526"/>
            </a:xfrm>
            <a:prstGeom prst="rect">
              <a:avLst/>
            </a:prstGeom>
            <a:noFill/>
            <a:extLst>
              <a:ext uri="{909E8E84-426E-40DD-AFC4-6F175D3DCCD1}">
                <a14:hiddenFill xmlns:a14="http://schemas.microsoft.com/office/drawing/2010/main">
                  <a:solidFill>
                    <a:srgbClr val="FFFFFF"/>
                  </a:solidFill>
                </a14:hiddenFill>
              </a:ext>
            </a:extLst>
          </p:spPr>
        </p:pic>
        <p:sp>
          <p:nvSpPr>
            <p:cNvPr id="22" name="Oval 21"/>
            <p:cNvSpPr/>
            <p:nvPr/>
          </p:nvSpPr>
          <p:spPr>
            <a:xfrm>
              <a:off x="7607210" y="5836699"/>
              <a:ext cx="296636" cy="296636"/>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p:cNvSpPr txBox="1"/>
          <p:nvPr/>
        </p:nvSpPr>
        <p:spPr>
          <a:xfrm>
            <a:off x="859892" y="2305089"/>
            <a:ext cx="1581747" cy="3862596"/>
          </a:xfrm>
          <a:prstGeom prst="rect">
            <a:avLst/>
          </a:prstGeom>
          <a:noFill/>
        </p:spPr>
        <p:txBody>
          <a:bodyPr wrap="square" rtlCol="0">
            <a:spAutoFit/>
          </a:bodyPr>
          <a:lstStyle/>
          <a:p>
            <a:pPr algn="r">
              <a:lnSpc>
                <a:spcPts val="4900"/>
              </a:lnSpc>
            </a:pPr>
            <a:r>
              <a:rPr lang="en-US" sz="2800" dirty="0">
                <a:solidFill>
                  <a:srgbClr val="BD3014"/>
                </a:solidFill>
                <a:latin typeface="Century Gothic" panose="020B0502020202020204" pitchFamily="34" charset="0"/>
                <a:cs typeface="Courier New" pitchFamily="49" charset="0"/>
              </a:rPr>
              <a:t>Byte</a:t>
            </a:r>
          </a:p>
          <a:p>
            <a:pPr algn="r">
              <a:lnSpc>
                <a:spcPts val="4900"/>
              </a:lnSpc>
            </a:pPr>
            <a:r>
              <a:rPr lang="en-US" sz="2800" dirty="0">
                <a:solidFill>
                  <a:srgbClr val="BD3014"/>
                </a:solidFill>
                <a:latin typeface="Century Gothic" panose="020B0502020202020204" pitchFamily="34" charset="0"/>
                <a:cs typeface="Courier New" pitchFamily="49" charset="0"/>
              </a:rPr>
              <a:t>Kilo</a:t>
            </a:r>
          </a:p>
          <a:p>
            <a:pPr algn="r">
              <a:lnSpc>
                <a:spcPts val="4900"/>
              </a:lnSpc>
            </a:pPr>
            <a:r>
              <a:rPr lang="en-US" sz="2800" dirty="0">
                <a:solidFill>
                  <a:srgbClr val="BD3014"/>
                </a:solidFill>
                <a:latin typeface="Century Gothic" panose="020B0502020202020204" pitchFamily="34" charset="0"/>
                <a:cs typeface="Courier New" pitchFamily="49" charset="0"/>
              </a:rPr>
              <a:t>Mega</a:t>
            </a:r>
          </a:p>
          <a:p>
            <a:pPr algn="r">
              <a:lnSpc>
                <a:spcPts val="4900"/>
              </a:lnSpc>
            </a:pPr>
            <a:r>
              <a:rPr lang="en-US" sz="2800" dirty="0">
                <a:solidFill>
                  <a:srgbClr val="BD3014"/>
                </a:solidFill>
                <a:latin typeface="Century Gothic" panose="020B0502020202020204" pitchFamily="34" charset="0"/>
                <a:cs typeface="Courier New" pitchFamily="49" charset="0"/>
              </a:rPr>
              <a:t>Giga</a:t>
            </a:r>
          </a:p>
          <a:p>
            <a:pPr algn="r">
              <a:lnSpc>
                <a:spcPts val="4900"/>
              </a:lnSpc>
            </a:pPr>
            <a:r>
              <a:rPr lang="en-US" sz="2800" dirty="0">
                <a:solidFill>
                  <a:srgbClr val="BD3014"/>
                </a:solidFill>
                <a:latin typeface="Century Gothic" panose="020B0502020202020204" pitchFamily="34" charset="0"/>
                <a:cs typeface="Courier New" pitchFamily="49" charset="0"/>
              </a:rPr>
              <a:t>Tera</a:t>
            </a:r>
          </a:p>
          <a:p>
            <a:pPr algn="r">
              <a:lnSpc>
                <a:spcPts val="4900"/>
              </a:lnSpc>
            </a:pPr>
            <a:r>
              <a:rPr lang="en-US" sz="2800" dirty="0">
                <a:solidFill>
                  <a:srgbClr val="BD3014"/>
                </a:solidFill>
                <a:latin typeface="Century Gothic" panose="020B0502020202020204" pitchFamily="34" charset="0"/>
                <a:cs typeface="Courier New" pitchFamily="49" charset="0"/>
              </a:rPr>
              <a:t>Peta</a:t>
            </a:r>
          </a:p>
        </p:txBody>
      </p:sp>
      <p:cxnSp>
        <p:nvCxnSpPr>
          <p:cNvPr id="8" name="Straight Connector 7"/>
          <p:cNvCxnSpPr/>
          <p:nvPr/>
        </p:nvCxnSpPr>
        <p:spPr>
          <a:xfrm>
            <a:off x="2479740" y="2305089"/>
            <a:ext cx="0" cy="3650940"/>
          </a:xfrm>
          <a:prstGeom prst="line">
            <a:avLst/>
          </a:prstGeom>
          <a:ln>
            <a:solidFill>
              <a:srgbClr val="548235"/>
            </a:solidFil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0036068" y="2489674"/>
            <a:ext cx="437755" cy="437755"/>
            <a:chOff x="9732236" y="2409453"/>
            <a:chExt cx="408934" cy="408934"/>
          </a:xfrm>
        </p:grpSpPr>
        <p:sp>
          <p:nvSpPr>
            <p:cNvPr id="28" name="Freeform: Shape 27"/>
            <p:cNvSpPr/>
            <p:nvPr/>
          </p:nvSpPr>
          <p:spPr>
            <a:xfrm>
              <a:off x="9815806" y="2451490"/>
              <a:ext cx="232279" cy="232279"/>
            </a:xfrm>
            <a:custGeom>
              <a:avLst/>
              <a:gdLst>
                <a:gd name="connsiteX0" fmla="*/ 53340 w 701040"/>
                <a:gd name="connsiteY0" fmla="*/ 83820 h 701040"/>
                <a:gd name="connsiteX1" fmla="*/ 0 w 701040"/>
                <a:gd name="connsiteY1" fmla="*/ 312420 h 701040"/>
                <a:gd name="connsiteX2" fmla="*/ 30480 w 701040"/>
                <a:gd name="connsiteY2" fmla="*/ 556260 h 701040"/>
                <a:gd name="connsiteX3" fmla="*/ 99060 w 701040"/>
                <a:gd name="connsiteY3" fmla="*/ 670560 h 701040"/>
                <a:gd name="connsiteX4" fmla="*/ 411480 w 701040"/>
                <a:gd name="connsiteY4" fmla="*/ 701040 h 701040"/>
                <a:gd name="connsiteX5" fmla="*/ 624840 w 701040"/>
                <a:gd name="connsiteY5" fmla="*/ 670560 h 701040"/>
                <a:gd name="connsiteX6" fmla="*/ 678180 w 701040"/>
                <a:gd name="connsiteY6" fmla="*/ 586740 h 701040"/>
                <a:gd name="connsiteX7" fmla="*/ 701040 w 701040"/>
                <a:gd name="connsiteY7" fmla="*/ 365760 h 701040"/>
                <a:gd name="connsiteX8" fmla="*/ 693420 w 701040"/>
                <a:gd name="connsiteY8" fmla="*/ 99060 h 701040"/>
                <a:gd name="connsiteX9" fmla="*/ 617220 w 701040"/>
                <a:gd name="connsiteY9" fmla="*/ 30480 h 701040"/>
                <a:gd name="connsiteX10" fmla="*/ 373380 w 701040"/>
                <a:gd name="connsiteY10" fmla="*/ 0 h 701040"/>
                <a:gd name="connsiteX11" fmla="*/ 160020 w 701040"/>
                <a:gd name="connsiteY11" fmla="*/ 22860 h 701040"/>
                <a:gd name="connsiteX12" fmla="*/ 160020 w 701040"/>
                <a:gd name="connsiteY12" fmla="*/ 22860 h 701040"/>
                <a:gd name="connsiteX13" fmla="*/ 53340 w 701040"/>
                <a:gd name="connsiteY13" fmla="*/ 83820 h 70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1040" h="701040">
                  <a:moveTo>
                    <a:pt x="53340" y="83820"/>
                  </a:moveTo>
                  <a:lnTo>
                    <a:pt x="0" y="312420"/>
                  </a:lnTo>
                  <a:lnTo>
                    <a:pt x="30480" y="556260"/>
                  </a:lnTo>
                  <a:lnTo>
                    <a:pt x="99060" y="670560"/>
                  </a:lnTo>
                  <a:lnTo>
                    <a:pt x="411480" y="701040"/>
                  </a:lnTo>
                  <a:lnTo>
                    <a:pt x="624840" y="670560"/>
                  </a:lnTo>
                  <a:lnTo>
                    <a:pt x="678180" y="586740"/>
                  </a:lnTo>
                  <a:lnTo>
                    <a:pt x="701040" y="365760"/>
                  </a:lnTo>
                  <a:lnTo>
                    <a:pt x="693420" y="99060"/>
                  </a:lnTo>
                  <a:lnTo>
                    <a:pt x="617220" y="30480"/>
                  </a:lnTo>
                  <a:lnTo>
                    <a:pt x="373380" y="0"/>
                  </a:lnTo>
                  <a:lnTo>
                    <a:pt x="160020" y="22860"/>
                  </a:lnTo>
                  <a:lnTo>
                    <a:pt x="160020" y="22860"/>
                  </a:lnTo>
                  <a:lnTo>
                    <a:pt x="53340" y="83820"/>
                  </a:lnTo>
                  <a:close/>
                </a:path>
              </a:pathLst>
            </a:cu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9" name="Picture 2" descr="https://d30y9cdsu7xlg0.cloudfront.net/png/1153385-200.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732236" y="2409453"/>
              <a:ext cx="408934" cy="408934"/>
            </a:xfrm>
            <a:prstGeom prst="rect">
              <a:avLst/>
            </a:prstGeom>
            <a:noFill/>
            <a:extLst/>
          </p:spPr>
        </p:pic>
      </p:grpSp>
      <p:grpSp>
        <p:nvGrpSpPr>
          <p:cNvPr id="30" name="Group 29"/>
          <p:cNvGrpSpPr/>
          <p:nvPr/>
        </p:nvGrpSpPr>
        <p:grpSpPr>
          <a:xfrm>
            <a:off x="10964572" y="2509492"/>
            <a:ext cx="364765" cy="364765"/>
            <a:chOff x="6608603" y="5763986"/>
            <a:chExt cx="608526" cy="608526"/>
          </a:xfrm>
        </p:grpSpPr>
        <p:pic>
          <p:nvPicPr>
            <p:cNvPr id="31" name="Picture 2" descr="https://d30y9cdsu7xlg0.cloudfront.net/png/607188-200.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608603" y="5763986"/>
              <a:ext cx="608526" cy="608526"/>
            </a:xfrm>
            <a:prstGeom prst="rect">
              <a:avLst/>
            </a:prstGeom>
            <a:noFill/>
            <a:extLst>
              <a:ext uri="{909E8E84-426E-40DD-AFC4-6F175D3DCCD1}">
                <a14:hiddenFill xmlns:a14="http://schemas.microsoft.com/office/drawing/2010/main">
                  <a:solidFill>
                    <a:srgbClr val="FFFFFF"/>
                  </a:solidFill>
                </a14:hiddenFill>
              </a:ext>
            </a:extLst>
          </p:spPr>
        </p:pic>
        <p:sp>
          <p:nvSpPr>
            <p:cNvPr id="32" name="Oval 31"/>
            <p:cNvSpPr/>
            <p:nvPr/>
          </p:nvSpPr>
          <p:spPr>
            <a:xfrm>
              <a:off x="6764548" y="5836699"/>
              <a:ext cx="296636" cy="296636"/>
            </a:xfrm>
            <a:prstGeom prst="ellipse">
              <a:avLst/>
            </a:prstGeom>
            <a:solidFill>
              <a:srgbClr val="5B9BD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Box 32"/>
          <p:cNvSpPr txBox="1"/>
          <p:nvPr/>
        </p:nvSpPr>
        <p:spPr>
          <a:xfrm>
            <a:off x="7650136" y="2457906"/>
            <a:ext cx="1981376" cy="461665"/>
          </a:xfrm>
          <a:prstGeom prst="rect">
            <a:avLst/>
          </a:prstGeom>
          <a:noFill/>
        </p:spPr>
        <p:txBody>
          <a:bodyPr wrap="none" rtlCol="0">
            <a:spAutoFit/>
          </a:bodyPr>
          <a:lstStyle/>
          <a:p>
            <a:r>
              <a:rPr lang="en-US" sz="2400" dirty="0">
                <a:solidFill>
                  <a:srgbClr val="0070C0"/>
                </a:solidFill>
              </a:rPr>
              <a:t>Subway - </a:t>
            </a:r>
            <a:r>
              <a:rPr lang="en-US" sz="2400" dirty="0">
                <a:solidFill>
                  <a:srgbClr val="FF0000"/>
                </a:solidFill>
              </a:rPr>
              <a:t>Here</a:t>
            </a:r>
          </a:p>
        </p:txBody>
      </p:sp>
      <p:sp>
        <p:nvSpPr>
          <p:cNvPr id="42" name="TextBox 41"/>
          <p:cNvSpPr txBox="1"/>
          <p:nvPr/>
        </p:nvSpPr>
        <p:spPr>
          <a:xfrm>
            <a:off x="7650136" y="3667437"/>
            <a:ext cx="1714765" cy="461665"/>
          </a:xfrm>
          <a:prstGeom prst="rect">
            <a:avLst/>
          </a:prstGeom>
          <a:noFill/>
        </p:spPr>
        <p:txBody>
          <a:bodyPr wrap="none" rtlCol="0">
            <a:spAutoFit/>
          </a:bodyPr>
          <a:lstStyle/>
          <a:p>
            <a:r>
              <a:rPr lang="en-US" sz="2400" dirty="0">
                <a:solidFill>
                  <a:srgbClr val="0070C0"/>
                </a:solidFill>
              </a:rPr>
              <a:t>Earth</a:t>
            </a:r>
            <a:r>
              <a:rPr lang="en-US" sz="2400" dirty="0">
                <a:solidFill>
                  <a:srgbClr val="C00000"/>
                </a:solidFill>
              </a:rPr>
              <a:t> - </a:t>
            </a:r>
            <a:r>
              <a:rPr lang="en-US" sz="2400" dirty="0">
                <a:solidFill>
                  <a:srgbClr val="FF0000"/>
                </a:solidFill>
              </a:rPr>
              <a:t>Mars</a:t>
            </a:r>
          </a:p>
        </p:txBody>
      </p:sp>
      <p:grpSp>
        <p:nvGrpSpPr>
          <p:cNvPr id="44" name="Group 43"/>
          <p:cNvGrpSpPr/>
          <p:nvPr/>
        </p:nvGrpSpPr>
        <p:grpSpPr>
          <a:xfrm>
            <a:off x="10030301" y="3674806"/>
            <a:ext cx="449288" cy="449288"/>
            <a:chOff x="6194425" y="2695575"/>
            <a:chExt cx="1905000" cy="1905000"/>
          </a:xfrm>
        </p:grpSpPr>
        <p:sp>
          <p:nvSpPr>
            <p:cNvPr id="46" name="Oval 45"/>
            <p:cNvSpPr/>
            <p:nvPr/>
          </p:nvSpPr>
          <p:spPr>
            <a:xfrm>
              <a:off x="6194425" y="2695575"/>
              <a:ext cx="1905000" cy="1905000"/>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Picture 2" descr="https://d30y9cdsu7xlg0.cloudfront.net/png/884168-200.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94425" y="2695575"/>
              <a:ext cx="1905000" cy="19050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0" name="Group 49"/>
          <p:cNvGrpSpPr/>
          <p:nvPr/>
        </p:nvGrpSpPr>
        <p:grpSpPr>
          <a:xfrm>
            <a:off x="10934296" y="3657764"/>
            <a:ext cx="483373" cy="483373"/>
            <a:chOff x="6121092" y="2353243"/>
            <a:chExt cx="1234440" cy="1234440"/>
          </a:xfrm>
        </p:grpSpPr>
        <p:sp>
          <p:nvSpPr>
            <p:cNvPr id="51" name="Oval 50"/>
            <p:cNvSpPr/>
            <p:nvPr/>
          </p:nvSpPr>
          <p:spPr>
            <a:xfrm>
              <a:off x="6151572" y="2360863"/>
              <a:ext cx="1173480" cy="117348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2" name="Picture 8" descr="https://d30y9cdsu7xlg0.cloudfront.net/png/832061-200.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21092" y="2353243"/>
              <a:ext cx="1234440" cy="1234440"/>
            </a:xfrm>
            <a:prstGeom prst="rect">
              <a:avLst/>
            </a:prstGeom>
            <a:noFill/>
            <a:extLst>
              <a:ext uri="{909E8E84-426E-40DD-AFC4-6F175D3DCCD1}">
                <a14:hiddenFill xmlns:a14="http://schemas.microsoft.com/office/drawing/2010/main">
                  <a:solidFill>
                    <a:srgbClr val="FFFFFF"/>
                  </a:solidFill>
                </a14:hiddenFill>
              </a:ext>
            </a:extLst>
          </p:spPr>
        </p:pic>
      </p:grpSp>
      <p:sp>
        <p:nvSpPr>
          <p:cNvPr id="53" name="TextBox 52"/>
          <p:cNvSpPr txBox="1"/>
          <p:nvPr/>
        </p:nvSpPr>
        <p:spPr>
          <a:xfrm>
            <a:off x="7650136" y="4334175"/>
            <a:ext cx="1901483" cy="461665"/>
          </a:xfrm>
          <a:prstGeom prst="rect">
            <a:avLst/>
          </a:prstGeom>
          <a:noFill/>
        </p:spPr>
        <p:txBody>
          <a:bodyPr wrap="none" rtlCol="0">
            <a:spAutoFit/>
          </a:bodyPr>
          <a:lstStyle/>
          <a:p>
            <a:r>
              <a:rPr lang="en-US" sz="2400" dirty="0">
                <a:solidFill>
                  <a:srgbClr val="0070C0"/>
                </a:solidFill>
              </a:rPr>
              <a:t>Earth</a:t>
            </a:r>
            <a:r>
              <a:rPr lang="en-US" sz="2400" dirty="0">
                <a:solidFill>
                  <a:srgbClr val="C00000"/>
                </a:solidFill>
              </a:rPr>
              <a:t> - </a:t>
            </a:r>
            <a:r>
              <a:rPr lang="en-US" sz="2400" dirty="0">
                <a:solidFill>
                  <a:srgbClr val="FF0000"/>
                </a:solidFill>
              </a:rPr>
              <a:t>Saturn</a:t>
            </a:r>
          </a:p>
        </p:txBody>
      </p:sp>
      <p:grpSp>
        <p:nvGrpSpPr>
          <p:cNvPr id="54" name="Group 53"/>
          <p:cNvGrpSpPr/>
          <p:nvPr/>
        </p:nvGrpSpPr>
        <p:grpSpPr>
          <a:xfrm>
            <a:off x="10030301" y="4340363"/>
            <a:ext cx="449288" cy="449288"/>
            <a:chOff x="6194425" y="2695575"/>
            <a:chExt cx="1905000" cy="1905000"/>
          </a:xfrm>
        </p:grpSpPr>
        <p:sp>
          <p:nvSpPr>
            <p:cNvPr id="55" name="Oval 54"/>
            <p:cNvSpPr/>
            <p:nvPr/>
          </p:nvSpPr>
          <p:spPr>
            <a:xfrm>
              <a:off x="6194425" y="2695575"/>
              <a:ext cx="1905000" cy="1905000"/>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6" name="Picture 2" descr="https://d30y9cdsu7xlg0.cloudfront.net/png/884168-200.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94425" y="2695575"/>
              <a:ext cx="1905000" cy="1905000"/>
            </a:xfrm>
            <a:prstGeom prst="rect">
              <a:avLst/>
            </a:prstGeom>
            <a:noFill/>
            <a:extLst>
              <a:ext uri="{909E8E84-426E-40DD-AFC4-6F175D3DCCD1}">
                <a14:hiddenFill xmlns:a14="http://schemas.microsoft.com/office/drawing/2010/main">
                  <a:solidFill>
                    <a:srgbClr val="FFFFFF"/>
                  </a:solidFill>
                </a14:hiddenFill>
              </a:ext>
            </a:extLst>
          </p:spPr>
        </p:pic>
      </p:grpSp>
      <p:sp>
        <p:nvSpPr>
          <p:cNvPr id="60" name="TextBox 59"/>
          <p:cNvSpPr txBox="1"/>
          <p:nvPr/>
        </p:nvSpPr>
        <p:spPr>
          <a:xfrm>
            <a:off x="7650136" y="4923108"/>
            <a:ext cx="2259658" cy="461665"/>
          </a:xfrm>
          <a:prstGeom prst="rect">
            <a:avLst/>
          </a:prstGeom>
          <a:noFill/>
        </p:spPr>
        <p:txBody>
          <a:bodyPr wrap="none" rtlCol="0">
            <a:spAutoFit/>
          </a:bodyPr>
          <a:lstStyle/>
          <a:p>
            <a:r>
              <a:rPr lang="en-US" sz="2400" dirty="0">
                <a:solidFill>
                  <a:srgbClr val="0070C0"/>
                </a:solidFill>
              </a:rPr>
              <a:t>Earth</a:t>
            </a:r>
            <a:r>
              <a:rPr lang="en-US" sz="2400" dirty="0">
                <a:solidFill>
                  <a:srgbClr val="C00000"/>
                </a:solidFill>
              </a:rPr>
              <a:t> – </a:t>
            </a:r>
            <a:r>
              <a:rPr lang="en-US" sz="2400" dirty="0">
                <a:solidFill>
                  <a:srgbClr val="FF0000"/>
                </a:solidFill>
              </a:rPr>
              <a:t>Next Sun</a:t>
            </a:r>
          </a:p>
        </p:txBody>
      </p:sp>
      <p:grpSp>
        <p:nvGrpSpPr>
          <p:cNvPr id="61" name="Group 60"/>
          <p:cNvGrpSpPr/>
          <p:nvPr/>
        </p:nvGrpSpPr>
        <p:grpSpPr>
          <a:xfrm>
            <a:off x="10030301" y="4958324"/>
            <a:ext cx="449288" cy="449288"/>
            <a:chOff x="6194425" y="2695575"/>
            <a:chExt cx="1905000" cy="1905000"/>
          </a:xfrm>
        </p:grpSpPr>
        <p:sp>
          <p:nvSpPr>
            <p:cNvPr id="62" name="Oval 61"/>
            <p:cNvSpPr/>
            <p:nvPr/>
          </p:nvSpPr>
          <p:spPr>
            <a:xfrm>
              <a:off x="6194425" y="2695575"/>
              <a:ext cx="1905000" cy="1905000"/>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3" name="Picture 2" descr="https://d30y9cdsu7xlg0.cloudfront.net/png/884168-200.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94425" y="2695575"/>
              <a:ext cx="1905000" cy="1905000"/>
            </a:xfrm>
            <a:prstGeom prst="rect">
              <a:avLst/>
            </a:prstGeom>
            <a:noFill/>
            <a:extLst>
              <a:ext uri="{909E8E84-426E-40DD-AFC4-6F175D3DCCD1}">
                <a14:hiddenFill xmlns:a14="http://schemas.microsoft.com/office/drawing/2010/main">
                  <a:solidFill>
                    <a:srgbClr val="FFFFFF"/>
                  </a:solidFill>
                </a14:hiddenFill>
              </a:ext>
            </a:extLst>
          </p:spPr>
        </p:pic>
      </p:grpSp>
      <p:sp>
        <p:nvSpPr>
          <p:cNvPr id="67" name="TextBox 66"/>
          <p:cNvSpPr txBox="1"/>
          <p:nvPr/>
        </p:nvSpPr>
        <p:spPr>
          <a:xfrm>
            <a:off x="7650136" y="5574729"/>
            <a:ext cx="2437847" cy="461665"/>
          </a:xfrm>
          <a:prstGeom prst="rect">
            <a:avLst/>
          </a:prstGeom>
          <a:noFill/>
        </p:spPr>
        <p:txBody>
          <a:bodyPr wrap="none" rtlCol="0">
            <a:spAutoFit/>
          </a:bodyPr>
          <a:lstStyle/>
          <a:p>
            <a:r>
              <a:rPr lang="en-US" sz="2400" dirty="0">
                <a:solidFill>
                  <a:srgbClr val="0070C0"/>
                </a:solidFill>
              </a:rPr>
              <a:t>Earth</a:t>
            </a:r>
            <a:r>
              <a:rPr lang="en-US" sz="2400" dirty="0">
                <a:solidFill>
                  <a:srgbClr val="C00000"/>
                </a:solidFill>
              </a:rPr>
              <a:t> – </a:t>
            </a:r>
            <a:r>
              <a:rPr lang="en-US" sz="2400" dirty="0">
                <a:solidFill>
                  <a:srgbClr val="FF0000"/>
                </a:solidFill>
              </a:rPr>
              <a:t>Milky Way</a:t>
            </a:r>
          </a:p>
        </p:txBody>
      </p:sp>
      <p:grpSp>
        <p:nvGrpSpPr>
          <p:cNvPr id="68" name="Group 67"/>
          <p:cNvGrpSpPr/>
          <p:nvPr/>
        </p:nvGrpSpPr>
        <p:grpSpPr>
          <a:xfrm>
            <a:off x="10030301" y="5580917"/>
            <a:ext cx="449288" cy="449288"/>
            <a:chOff x="6194425" y="2695575"/>
            <a:chExt cx="1905000" cy="1905000"/>
          </a:xfrm>
        </p:grpSpPr>
        <p:sp>
          <p:nvSpPr>
            <p:cNvPr id="69" name="Oval 68"/>
            <p:cNvSpPr/>
            <p:nvPr/>
          </p:nvSpPr>
          <p:spPr>
            <a:xfrm>
              <a:off x="6194425" y="2695575"/>
              <a:ext cx="1905000" cy="1905000"/>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0" name="Picture 2" descr="https://d30y9cdsu7xlg0.cloudfront.net/png/884168-200.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94425" y="2695575"/>
              <a:ext cx="1905000" cy="19050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4" name="Group 33"/>
          <p:cNvGrpSpPr/>
          <p:nvPr/>
        </p:nvGrpSpPr>
        <p:grpSpPr>
          <a:xfrm>
            <a:off x="10199553" y="5454905"/>
            <a:ext cx="2020454" cy="778569"/>
            <a:chOff x="4546688" y="23352"/>
            <a:chExt cx="2564757" cy="988313"/>
          </a:xfrm>
        </p:grpSpPr>
        <p:pic>
          <p:nvPicPr>
            <p:cNvPr id="79" name="Picture 12" descr="https://d30y9cdsu7xlg0.cloudfront.net/png/854256-200.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770826" y="23352"/>
              <a:ext cx="2116481" cy="988313"/>
            </a:xfrm>
            <a:prstGeom prst="rect">
              <a:avLst/>
            </a:prstGeom>
            <a:noFill/>
            <a:extLst>
              <a:ext uri="{909E8E84-426E-40DD-AFC4-6F175D3DCCD1}">
                <a14:hiddenFill xmlns:a14="http://schemas.microsoft.com/office/drawing/2010/main">
                  <a:solidFill>
                    <a:srgbClr val="FFFFFF"/>
                  </a:solidFill>
                </a14:hiddenFill>
              </a:ext>
            </a:extLst>
          </p:spPr>
        </p:pic>
        <p:sp>
          <p:nvSpPr>
            <p:cNvPr id="80" name="Oval 79"/>
            <p:cNvSpPr/>
            <p:nvPr/>
          </p:nvSpPr>
          <p:spPr>
            <a:xfrm>
              <a:off x="4546688" y="46866"/>
              <a:ext cx="2564757" cy="905634"/>
            </a:xfrm>
            <a:prstGeom prst="ellipse">
              <a:avLst/>
            </a:prstGeom>
            <a:gradFill flip="none" rotWithShape="1">
              <a:gsLst>
                <a:gs pos="0">
                  <a:srgbClr val="D2B2C3"/>
                </a:gs>
                <a:gs pos="21000">
                  <a:srgbClr val="99578C"/>
                </a:gs>
                <a:gs pos="100000">
                  <a:srgbClr val="2C3764"/>
                </a:gs>
                <a:gs pos="47000">
                  <a:srgbClr val="6F86D3"/>
                </a:gs>
              </a:gsLst>
              <a:path path="circle">
                <a:fillToRect l="50000" t="50000" r="50000" b="50000"/>
              </a:path>
              <a:tileRect/>
            </a:gradFill>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p:cNvSpPr/>
            <p:nvPr/>
          </p:nvSpPr>
          <p:spPr>
            <a:xfrm>
              <a:off x="5747032" y="410009"/>
              <a:ext cx="164068" cy="111066"/>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p:cNvGrpSpPr/>
          <p:nvPr/>
        </p:nvGrpSpPr>
        <p:grpSpPr>
          <a:xfrm>
            <a:off x="10729268" y="4123931"/>
            <a:ext cx="864400" cy="864400"/>
            <a:chOff x="1583148" y="-562782"/>
            <a:chExt cx="2081602" cy="2081602"/>
          </a:xfrm>
        </p:grpSpPr>
        <p:sp>
          <p:nvSpPr>
            <p:cNvPr id="84" name="Oval 83"/>
            <p:cNvSpPr/>
            <p:nvPr/>
          </p:nvSpPr>
          <p:spPr>
            <a:xfrm>
              <a:off x="2043286" y="-113067"/>
              <a:ext cx="1180836" cy="1180836"/>
            </a:xfrm>
            <a:prstGeom prst="ellipse">
              <a:avLst/>
            </a:prstGeom>
            <a:solidFill>
              <a:srgbClr val="D7B3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5" name="Picture 10" descr="https://d30y9cdsu7xlg0.cloudfront.net/png/1181966-200.pn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583148" y="-562782"/>
              <a:ext cx="2081602" cy="208160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7" name="Group 86"/>
          <p:cNvGrpSpPr/>
          <p:nvPr/>
        </p:nvGrpSpPr>
        <p:grpSpPr>
          <a:xfrm>
            <a:off x="10815466" y="4847211"/>
            <a:ext cx="707876" cy="707876"/>
            <a:chOff x="8910844" y="2828882"/>
            <a:chExt cx="906872" cy="906872"/>
          </a:xfrm>
        </p:grpSpPr>
        <p:sp>
          <p:nvSpPr>
            <p:cNvPr id="92" name="Oval 91"/>
            <p:cNvSpPr/>
            <p:nvPr/>
          </p:nvSpPr>
          <p:spPr>
            <a:xfrm>
              <a:off x="8910844" y="2828882"/>
              <a:ext cx="906872" cy="906872"/>
            </a:xfrm>
            <a:prstGeom prst="ellipse">
              <a:avLst/>
            </a:prstGeom>
            <a:gradFill>
              <a:gsLst>
                <a:gs pos="0">
                  <a:srgbClr val="FFFF00"/>
                </a:gs>
                <a:gs pos="83000">
                  <a:srgbClr val="FF0000"/>
                </a:gs>
                <a:gs pos="38000">
                  <a:srgbClr val="FF6600"/>
                </a:gs>
              </a:gsLst>
              <a:path path="circle">
                <a:fillToRect l="50000" t="50000" r="50000" b="50000"/>
              </a:path>
            </a:gradFill>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3" name="Picture 16" descr="https://d30y9cdsu7xlg0.cloudfront.net/png/1052789-200.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970350" y="2873532"/>
              <a:ext cx="800822" cy="800822"/>
            </a:xfrm>
            <a:prstGeom prst="rect">
              <a:avLst/>
            </a:prstGeom>
            <a:noFill/>
            <a:extLst>
              <a:ext uri="{909E8E84-426E-40DD-AFC4-6F175D3DCCD1}">
                <a14:hiddenFill xmlns:a14="http://schemas.microsoft.com/office/drawing/2010/main">
                  <a:solidFill>
                    <a:srgbClr val="FFFFFF"/>
                  </a:solidFill>
                </a14:hiddenFill>
              </a:ext>
            </a:extLst>
          </p:spPr>
        </p:pic>
      </p:grpSp>
      <p:sp>
        <p:nvSpPr>
          <p:cNvPr id="2051" name="Arrow: Right 2050"/>
          <p:cNvSpPr/>
          <p:nvPr/>
        </p:nvSpPr>
        <p:spPr>
          <a:xfrm>
            <a:off x="10584935" y="2639594"/>
            <a:ext cx="196551" cy="84413"/>
          </a:xfrm>
          <a:prstGeom prst="rightArrow">
            <a:avLst>
              <a:gd name="adj1" fmla="val 67899"/>
              <a:gd name="adj2" fmla="val 78341"/>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Arrow: Right 97"/>
          <p:cNvSpPr/>
          <p:nvPr/>
        </p:nvSpPr>
        <p:spPr>
          <a:xfrm>
            <a:off x="10572235" y="3212453"/>
            <a:ext cx="196551" cy="84413"/>
          </a:xfrm>
          <a:prstGeom prst="rightArrow">
            <a:avLst>
              <a:gd name="adj1" fmla="val 67899"/>
              <a:gd name="adj2" fmla="val 78341"/>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Arrow: Right 98"/>
          <p:cNvSpPr/>
          <p:nvPr/>
        </p:nvSpPr>
        <p:spPr>
          <a:xfrm>
            <a:off x="10572235" y="3835819"/>
            <a:ext cx="196551" cy="84413"/>
          </a:xfrm>
          <a:prstGeom prst="rightArrow">
            <a:avLst>
              <a:gd name="adj1" fmla="val 67899"/>
              <a:gd name="adj2" fmla="val 78341"/>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Arrow: Right 99"/>
          <p:cNvSpPr/>
          <p:nvPr/>
        </p:nvSpPr>
        <p:spPr>
          <a:xfrm>
            <a:off x="10572235" y="4490245"/>
            <a:ext cx="196551" cy="84413"/>
          </a:xfrm>
          <a:prstGeom prst="rightArrow">
            <a:avLst>
              <a:gd name="adj1" fmla="val 67899"/>
              <a:gd name="adj2" fmla="val 78341"/>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Arrow: Right 100"/>
          <p:cNvSpPr/>
          <p:nvPr/>
        </p:nvSpPr>
        <p:spPr>
          <a:xfrm>
            <a:off x="10572235" y="5160278"/>
            <a:ext cx="196551" cy="84413"/>
          </a:xfrm>
          <a:prstGeom prst="rightArrow">
            <a:avLst>
              <a:gd name="adj1" fmla="val 67899"/>
              <a:gd name="adj2" fmla="val 78341"/>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Arrow: Right 101"/>
          <p:cNvSpPr/>
          <p:nvPr/>
        </p:nvSpPr>
        <p:spPr>
          <a:xfrm>
            <a:off x="10572235" y="5779646"/>
            <a:ext cx="196551" cy="84413"/>
          </a:xfrm>
          <a:prstGeom prst="rightArrow">
            <a:avLst>
              <a:gd name="adj1" fmla="val 67899"/>
              <a:gd name="adj2" fmla="val 78341"/>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Rectangle 117"/>
          <p:cNvSpPr/>
          <p:nvPr/>
        </p:nvSpPr>
        <p:spPr>
          <a:xfrm>
            <a:off x="-266700" y="5527864"/>
            <a:ext cx="12722265" cy="76611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Rectangle 118"/>
          <p:cNvSpPr/>
          <p:nvPr/>
        </p:nvSpPr>
        <p:spPr>
          <a:xfrm>
            <a:off x="-266700" y="4819553"/>
            <a:ext cx="12722265" cy="7147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Rectangle 119"/>
          <p:cNvSpPr/>
          <p:nvPr/>
        </p:nvSpPr>
        <p:spPr>
          <a:xfrm>
            <a:off x="-266700" y="4173113"/>
            <a:ext cx="12722265" cy="9167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Rectangle 120"/>
          <p:cNvSpPr/>
          <p:nvPr/>
        </p:nvSpPr>
        <p:spPr>
          <a:xfrm>
            <a:off x="-266700" y="3576502"/>
            <a:ext cx="12722265" cy="10332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Rectangle 121"/>
          <p:cNvSpPr/>
          <p:nvPr/>
        </p:nvSpPr>
        <p:spPr>
          <a:xfrm>
            <a:off x="-266700" y="3051313"/>
            <a:ext cx="12722265" cy="6052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TextBox 122"/>
          <p:cNvSpPr txBox="1"/>
          <p:nvPr/>
        </p:nvSpPr>
        <p:spPr>
          <a:xfrm>
            <a:off x="899887" y="474133"/>
            <a:ext cx="10392227" cy="707886"/>
          </a:xfrm>
          <a:prstGeom prst="rect">
            <a:avLst/>
          </a:prstGeom>
          <a:solidFill>
            <a:schemeClr val="bg1"/>
          </a:solidFill>
        </p:spPr>
        <p:txBody>
          <a:bodyPr wrap="square" rtlCol="0">
            <a:spAutoFit/>
          </a:bodyPr>
          <a:lstStyle/>
          <a:p>
            <a:pPr algn="ctr"/>
            <a:r>
              <a:rPr lang="en-US" sz="4000" dirty="0">
                <a:solidFill>
                  <a:srgbClr val="BD3014"/>
                </a:solidFill>
                <a:latin typeface="Century Gothic" panose="020B0502020202020204" pitchFamily="34" charset="0"/>
                <a:cs typeface="Courier New" pitchFamily="49" charset="0"/>
              </a:rPr>
              <a:t>If a Byte was a Kilometer…</a:t>
            </a:r>
          </a:p>
        </p:txBody>
      </p:sp>
      <p:sp>
        <p:nvSpPr>
          <p:cNvPr id="124" name="Rectangle 123"/>
          <p:cNvSpPr/>
          <p:nvPr/>
        </p:nvSpPr>
        <p:spPr>
          <a:xfrm>
            <a:off x="-266700" y="2194998"/>
            <a:ext cx="12722265" cy="8137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p:cNvSpPr txBox="1"/>
          <p:nvPr/>
        </p:nvSpPr>
        <p:spPr>
          <a:xfrm>
            <a:off x="4065973" y="6445342"/>
            <a:ext cx="4060056" cy="276999"/>
          </a:xfrm>
          <a:prstGeom prst="rect">
            <a:avLst/>
          </a:prstGeom>
          <a:solidFill>
            <a:schemeClr val="bg1"/>
          </a:solidFill>
        </p:spPr>
        <p:txBody>
          <a:bodyPr wrap="square" rtlCol="0">
            <a:spAutoFit/>
          </a:bodyPr>
          <a:lstStyle/>
          <a:p>
            <a:pPr algn="ctr"/>
            <a:r>
              <a:rPr lang="en-US" sz="1200" dirty="0">
                <a:solidFill>
                  <a:srgbClr val="BD3014"/>
                </a:solidFill>
                <a:latin typeface="Century Gothic" panose="020B0502020202020204" pitchFamily="34" charset="0"/>
                <a:cs typeface="Courier New" pitchFamily="49" charset="0"/>
              </a:rPr>
              <a:t>Decimal rather than Binary (base 2)</a:t>
            </a:r>
          </a:p>
        </p:txBody>
      </p:sp>
      <p:pic>
        <p:nvPicPr>
          <p:cNvPr id="66" name="Picture 65"/>
          <p:cNvPicPr>
            <a:picLocks noChangeAspect="1"/>
          </p:cNvPicPr>
          <p:nvPr/>
        </p:nvPicPr>
        <p:blipFill>
          <a:blip r:embed="rId11">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320383659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1000"/>
                                        <p:tgtEl>
                                          <p:spTgt spid="124"/>
                                        </p:tgtEl>
                                      </p:cBhvr>
                                    </p:animEffect>
                                    <p:set>
                                      <p:cBhvr>
                                        <p:cTn id="7" dur="1" fill="hold">
                                          <p:stCondLst>
                                            <p:cond delay="999"/>
                                          </p:stCondLst>
                                        </p:cTn>
                                        <p:tgtEl>
                                          <p:spTgt spid="124"/>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22" presetClass="exit" presetSubtype="1" fill="hold" grpId="0" nodeType="clickEffect">
                                  <p:stCondLst>
                                    <p:cond delay="0"/>
                                  </p:stCondLst>
                                  <p:childTnLst>
                                    <p:animEffect transition="out" filter="wipe(up)">
                                      <p:cBhvr>
                                        <p:cTn id="11" dur="1000"/>
                                        <p:tgtEl>
                                          <p:spTgt spid="122"/>
                                        </p:tgtEl>
                                      </p:cBhvr>
                                    </p:animEffect>
                                    <p:set>
                                      <p:cBhvr>
                                        <p:cTn id="12" dur="1" fill="hold">
                                          <p:stCondLst>
                                            <p:cond delay="999"/>
                                          </p:stCondLst>
                                        </p:cTn>
                                        <p:tgtEl>
                                          <p:spTgt spid="12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22" presetClass="exit" presetSubtype="1" fill="hold" grpId="0" nodeType="clickEffect">
                                  <p:stCondLst>
                                    <p:cond delay="0"/>
                                  </p:stCondLst>
                                  <p:childTnLst>
                                    <p:animEffect transition="out" filter="wipe(up)">
                                      <p:cBhvr>
                                        <p:cTn id="16" dur="1000"/>
                                        <p:tgtEl>
                                          <p:spTgt spid="121"/>
                                        </p:tgtEl>
                                      </p:cBhvr>
                                    </p:animEffect>
                                    <p:set>
                                      <p:cBhvr>
                                        <p:cTn id="17" dur="1" fill="hold">
                                          <p:stCondLst>
                                            <p:cond delay="999"/>
                                          </p:stCondLst>
                                        </p:cTn>
                                        <p:tgtEl>
                                          <p:spTgt spid="121"/>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22" presetClass="exit" presetSubtype="1" fill="hold" grpId="0" nodeType="clickEffect">
                                  <p:stCondLst>
                                    <p:cond delay="0"/>
                                  </p:stCondLst>
                                  <p:childTnLst>
                                    <p:animEffect transition="out" filter="wipe(up)">
                                      <p:cBhvr>
                                        <p:cTn id="21" dur="1000"/>
                                        <p:tgtEl>
                                          <p:spTgt spid="120"/>
                                        </p:tgtEl>
                                      </p:cBhvr>
                                    </p:animEffect>
                                    <p:set>
                                      <p:cBhvr>
                                        <p:cTn id="22" dur="1" fill="hold">
                                          <p:stCondLst>
                                            <p:cond delay="999"/>
                                          </p:stCondLst>
                                        </p:cTn>
                                        <p:tgtEl>
                                          <p:spTgt spid="12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22" presetClass="exit" presetSubtype="1" fill="hold" grpId="0" nodeType="clickEffect">
                                  <p:stCondLst>
                                    <p:cond delay="0"/>
                                  </p:stCondLst>
                                  <p:childTnLst>
                                    <p:animEffect transition="out" filter="wipe(up)">
                                      <p:cBhvr>
                                        <p:cTn id="26" dur="1000"/>
                                        <p:tgtEl>
                                          <p:spTgt spid="119"/>
                                        </p:tgtEl>
                                      </p:cBhvr>
                                    </p:animEffect>
                                    <p:set>
                                      <p:cBhvr>
                                        <p:cTn id="27" dur="1" fill="hold">
                                          <p:stCondLst>
                                            <p:cond delay="999"/>
                                          </p:stCondLst>
                                        </p:cTn>
                                        <p:tgtEl>
                                          <p:spTgt spid="119"/>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22" presetClass="exit" presetSubtype="1" fill="hold" grpId="0" nodeType="clickEffect">
                                  <p:stCondLst>
                                    <p:cond delay="0"/>
                                  </p:stCondLst>
                                  <p:childTnLst>
                                    <p:animEffect transition="out" filter="wipe(up)">
                                      <p:cBhvr>
                                        <p:cTn id="31" dur="1000"/>
                                        <p:tgtEl>
                                          <p:spTgt spid="118"/>
                                        </p:tgtEl>
                                      </p:cBhvr>
                                    </p:animEffect>
                                    <p:set>
                                      <p:cBhvr>
                                        <p:cTn id="32" dur="1" fill="hold">
                                          <p:stCondLst>
                                            <p:cond delay="999"/>
                                          </p:stCondLst>
                                        </p:cTn>
                                        <p:tgtEl>
                                          <p:spTgt spid="1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119" grpId="0" animBg="1"/>
      <p:bldP spid="120" grpId="0" animBg="1"/>
      <p:bldP spid="121" grpId="0" animBg="1"/>
      <p:bldP spid="122" grpId="0" animBg="1"/>
      <p:bldP spid="124"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4150885" y="831701"/>
            <a:ext cx="4307479" cy="5914991"/>
            <a:chOff x="4150885" y="831701"/>
            <a:chExt cx="4307479" cy="5914991"/>
          </a:xfrm>
        </p:grpSpPr>
        <p:grpSp>
          <p:nvGrpSpPr>
            <p:cNvPr id="160" name="Group 159"/>
            <p:cNvGrpSpPr/>
            <p:nvPr/>
          </p:nvGrpSpPr>
          <p:grpSpPr>
            <a:xfrm>
              <a:off x="4252560" y="1150626"/>
              <a:ext cx="2376214" cy="5281217"/>
              <a:chOff x="2129804" y="3963902"/>
              <a:chExt cx="7301440" cy="2586087"/>
            </a:xfrm>
          </p:grpSpPr>
          <p:cxnSp>
            <p:nvCxnSpPr>
              <p:cNvPr id="161" name="Straight Connector 160"/>
              <p:cNvCxnSpPr/>
              <p:nvPr/>
            </p:nvCxnSpPr>
            <p:spPr>
              <a:xfrm>
                <a:off x="2129804" y="396390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a:off x="2129804" y="422251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p:nvPr/>
            </p:nvCxnSpPr>
            <p:spPr>
              <a:xfrm>
                <a:off x="2129804" y="448111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a:off x="2129804" y="4739728"/>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2129804" y="4998336"/>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a:off x="2129804" y="5256945"/>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a:off x="2129804" y="5515554"/>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2129804" y="577416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a:off x="2129804" y="6032771"/>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a:off x="2129804" y="629138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a:off x="2129804" y="654998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2" name="Group 1"/>
            <p:cNvGrpSpPr/>
            <p:nvPr/>
          </p:nvGrpSpPr>
          <p:grpSpPr>
            <a:xfrm>
              <a:off x="4445103" y="1137090"/>
              <a:ext cx="3644175" cy="5305907"/>
              <a:chOff x="4551137" y="1401250"/>
              <a:chExt cx="4516533" cy="5305907"/>
            </a:xfrm>
          </p:grpSpPr>
          <p:cxnSp>
            <p:nvCxnSpPr>
              <p:cNvPr id="172" name="Straight Connector 171"/>
              <p:cNvCxnSpPr/>
              <p:nvPr/>
            </p:nvCxnSpPr>
            <p:spPr>
              <a:xfrm rot="5400000">
                <a:off x="1901769"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rot="5400000">
                <a:off x="28042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5400000">
                <a:off x="3700797"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5400000">
                <a:off x="46081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5400000">
                <a:off x="5513470" y="4050618"/>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5400000">
                <a:off x="6418302" y="405779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187" name="TextBox 186"/>
            <p:cNvSpPr txBox="1"/>
            <p:nvPr/>
          </p:nvSpPr>
          <p:spPr>
            <a:xfrm>
              <a:off x="4150885"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2013</a:t>
              </a:r>
            </a:p>
          </p:txBody>
        </p:sp>
        <p:sp>
          <p:nvSpPr>
            <p:cNvPr id="188" name="TextBox 187"/>
            <p:cNvSpPr txBox="1"/>
            <p:nvPr/>
          </p:nvSpPr>
          <p:spPr>
            <a:xfrm>
              <a:off x="4916548"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2014</a:t>
              </a:r>
            </a:p>
          </p:txBody>
        </p:sp>
        <p:sp>
          <p:nvSpPr>
            <p:cNvPr id="189" name="TextBox 188"/>
            <p:cNvSpPr txBox="1"/>
            <p:nvPr/>
          </p:nvSpPr>
          <p:spPr>
            <a:xfrm>
              <a:off x="5639249"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2015</a:t>
              </a:r>
            </a:p>
          </p:txBody>
        </p:sp>
        <p:sp>
          <p:nvSpPr>
            <p:cNvPr id="40" name="TextBox 39"/>
            <p:cNvSpPr txBox="1"/>
            <p:nvPr/>
          </p:nvSpPr>
          <p:spPr>
            <a:xfrm>
              <a:off x="6366753"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2016</a:t>
              </a:r>
            </a:p>
          </p:txBody>
        </p:sp>
        <p:sp>
          <p:nvSpPr>
            <p:cNvPr id="15" name="Rectangle 14"/>
            <p:cNvSpPr/>
            <p:nvPr/>
          </p:nvSpPr>
          <p:spPr>
            <a:xfrm>
              <a:off x="7695013" y="842346"/>
              <a:ext cx="763351" cy="307777"/>
            </a:xfrm>
            <a:prstGeom prst="rect">
              <a:avLst/>
            </a:prstGeom>
          </p:spPr>
          <p:txBody>
            <a:bodyPr wrap="none">
              <a:spAutoFit/>
            </a:bodyPr>
            <a:lstStyle/>
            <a:p>
              <a:pPr algn="ctr"/>
              <a:r>
                <a:rPr lang="en-US" sz="1400" b="1" dirty="0">
                  <a:solidFill>
                    <a:srgbClr val="0070C0"/>
                  </a:solidFill>
                  <a:latin typeface="Century Gothic" panose="020B0502020202020204" pitchFamily="34" charset="0"/>
                </a:rPr>
                <a:t>18-34  </a:t>
              </a:r>
              <a:endParaRPr lang="en-US" sz="1400" b="1" dirty="0">
                <a:solidFill>
                  <a:srgbClr val="0070C0"/>
                </a:solidFill>
              </a:endParaRPr>
            </a:p>
          </p:txBody>
        </p:sp>
        <p:grpSp>
          <p:nvGrpSpPr>
            <p:cNvPr id="11" name="Group 10"/>
            <p:cNvGrpSpPr/>
            <p:nvPr/>
          </p:nvGrpSpPr>
          <p:grpSpPr>
            <a:xfrm>
              <a:off x="4449252" y="831701"/>
              <a:ext cx="2179522" cy="307777"/>
              <a:chOff x="4449252" y="728669"/>
              <a:chExt cx="2179522" cy="307777"/>
            </a:xfrm>
          </p:grpSpPr>
          <p:cxnSp>
            <p:nvCxnSpPr>
              <p:cNvPr id="24" name="Straight Connector 23"/>
              <p:cNvCxnSpPr/>
              <p:nvPr/>
            </p:nvCxnSpPr>
            <p:spPr>
              <a:xfrm>
                <a:off x="4449252" y="851996"/>
                <a:ext cx="2179522"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84" name="Rectangle 83"/>
              <p:cNvSpPr/>
              <p:nvPr/>
            </p:nvSpPr>
            <p:spPr>
              <a:xfrm>
                <a:off x="5242297" y="728669"/>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grpSp>
        <p:sp>
          <p:nvSpPr>
            <p:cNvPr id="69" name="Rectangle 68"/>
            <p:cNvSpPr/>
            <p:nvPr/>
          </p:nvSpPr>
          <p:spPr>
            <a:xfrm>
              <a:off x="7091080" y="842346"/>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cxnSp>
          <p:nvCxnSpPr>
            <p:cNvPr id="72" name="Straight Connector 71"/>
            <p:cNvCxnSpPr/>
            <p:nvPr/>
          </p:nvCxnSpPr>
          <p:spPr>
            <a:xfrm>
              <a:off x="7329741" y="6608193"/>
              <a:ext cx="835203" cy="0"/>
            </a:xfrm>
            <a:prstGeom prst="line">
              <a:avLst/>
            </a:prstGeom>
            <a:ln>
              <a:solidFill>
                <a:srgbClr val="595959"/>
              </a:solidFill>
            </a:ln>
          </p:spPr>
          <p:style>
            <a:lnRef idx="1">
              <a:schemeClr val="accent1"/>
            </a:lnRef>
            <a:fillRef idx="0">
              <a:schemeClr val="accent1"/>
            </a:fillRef>
            <a:effectRef idx="0">
              <a:schemeClr val="accent1"/>
            </a:effectRef>
            <a:fontRef idx="minor">
              <a:schemeClr val="tx1"/>
            </a:fontRef>
          </p:style>
        </p:cxnSp>
        <p:sp>
          <p:nvSpPr>
            <p:cNvPr id="73" name="TextBox 72"/>
            <p:cNvSpPr txBox="1"/>
            <p:nvPr/>
          </p:nvSpPr>
          <p:spPr>
            <a:xfrm>
              <a:off x="7485090" y="6469693"/>
              <a:ext cx="524504" cy="276999"/>
            </a:xfrm>
            <a:prstGeom prst="rect">
              <a:avLst/>
            </a:prstGeom>
            <a:solidFill>
              <a:schemeClr val="bg1"/>
            </a:solidFill>
          </p:spPr>
          <p:txBody>
            <a:bodyPr wrap="none" rtlCol="0">
              <a:spAutoFit/>
            </a:bodyPr>
            <a:lstStyle/>
            <a:p>
              <a:pPr algn="ctr"/>
              <a:r>
                <a:rPr lang="en-US" sz="1200" dirty="0">
                  <a:latin typeface="Century Gothic" panose="020B0502020202020204" pitchFamily="34" charset="0"/>
                </a:rPr>
                <a:t>2017</a:t>
              </a:r>
            </a:p>
          </p:txBody>
        </p:sp>
      </p:grpSp>
      <p:grpSp>
        <p:nvGrpSpPr>
          <p:cNvPr id="6" name="Group 5">
            <a:extLst>
              <a:ext uri="{FF2B5EF4-FFF2-40B4-BE49-F238E27FC236}">
                <a16:creationId xmlns:a16="http://schemas.microsoft.com/office/drawing/2014/main" id="{8C766389-364F-4CDE-8097-97AE6E7912F9}"/>
              </a:ext>
            </a:extLst>
          </p:cNvPr>
          <p:cNvGrpSpPr/>
          <p:nvPr/>
        </p:nvGrpSpPr>
        <p:grpSpPr>
          <a:xfrm>
            <a:off x="4317089" y="1321334"/>
            <a:ext cx="6530739" cy="821594"/>
            <a:chOff x="4317089" y="1321334"/>
            <a:chExt cx="6530739" cy="821594"/>
          </a:xfrm>
        </p:grpSpPr>
        <p:sp>
          <p:nvSpPr>
            <p:cNvPr id="59" name="TextBox 58"/>
            <p:cNvSpPr txBox="1"/>
            <p:nvPr/>
          </p:nvSpPr>
          <p:spPr>
            <a:xfrm>
              <a:off x="8327410" y="1337208"/>
              <a:ext cx="1047082" cy="338554"/>
            </a:xfrm>
            <a:prstGeom prst="rect">
              <a:avLst/>
            </a:prstGeom>
            <a:noFill/>
          </p:spPr>
          <p:txBody>
            <a:bodyPr wrap="none" rtlCol="0">
              <a:spAutoFit/>
            </a:bodyPr>
            <a:lstStyle/>
            <a:p>
              <a:pPr algn="r"/>
              <a:r>
                <a:rPr lang="en-US" sz="1600" dirty="0">
                  <a:solidFill>
                    <a:srgbClr val="CF731F"/>
                  </a:solidFill>
                  <a:latin typeface="Century Gothic" panose="020B0502020202020204" pitchFamily="34" charset="0"/>
                </a:rPr>
                <a:t>88%/94%</a:t>
              </a:r>
            </a:p>
          </p:txBody>
        </p:sp>
        <p:sp>
          <p:nvSpPr>
            <p:cNvPr id="60" name="TextBox 59"/>
            <p:cNvSpPr txBox="1"/>
            <p:nvPr/>
          </p:nvSpPr>
          <p:spPr>
            <a:xfrm>
              <a:off x="9388774" y="1321334"/>
              <a:ext cx="1459054" cy="338554"/>
            </a:xfrm>
            <a:prstGeom prst="rect">
              <a:avLst/>
            </a:prstGeom>
            <a:noFill/>
          </p:spPr>
          <p:txBody>
            <a:bodyPr wrap="none" rtlCol="0">
              <a:spAutoFit/>
            </a:bodyPr>
            <a:lstStyle/>
            <a:p>
              <a:r>
                <a:rPr lang="en-US" sz="1600" dirty="0">
                  <a:solidFill>
                    <a:srgbClr val="CF731F"/>
                  </a:solidFill>
                  <a:latin typeface="Century Gothic" panose="020B0502020202020204" pitchFamily="34" charset="0"/>
                </a:rPr>
                <a:t>Desk/Laptop</a:t>
              </a:r>
            </a:p>
          </p:txBody>
        </p:sp>
        <p:cxnSp>
          <p:nvCxnSpPr>
            <p:cNvPr id="68" name="Straight Connector 67"/>
            <p:cNvCxnSpPr/>
            <p:nvPr/>
          </p:nvCxnSpPr>
          <p:spPr>
            <a:xfrm>
              <a:off x="7233987" y="1794042"/>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sp>
          <p:nvSpPr>
            <p:cNvPr id="70" name="Rectangle 69"/>
            <p:cNvSpPr/>
            <p:nvPr/>
          </p:nvSpPr>
          <p:spPr>
            <a:xfrm>
              <a:off x="7972200" y="1465595"/>
              <a:ext cx="234115" cy="64437"/>
            </a:xfrm>
            <a:prstGeom prst="rect">
              <a:avLst/>
            </a:prstGeom>
            <a:solidFill>
              <a:schemeClr val="bg1"/>
            </a:solidFill>
            <a:ln w="19050">
              <a:solidFill>
                <a:srgbClr val="E28D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97" name="Straight Connector 96">
              <a:extLst>
                <a:ext uri="{FF2B5EF4-FFF2-40B4-BE49-F238E27FC236}">
                  <a16:creationId xmlns:a16="http://schemas.microsoft.com/office/drawing/2014/main" id="{5C0AD3EE-21AE-4B43-B380-34A072476749}"/>
                </a:ext>
              </a:extLst>
            </p:cNvPr>
            <p:cNvCxnSpPr/>
            <p:nvPr/>
          </p:nvCxnSpPr>
          <p:spPr>
            <a:xfrm>
              <a:off x="4317089" y="2142928"/>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ABAAB038-1D00-4D11-B54E-0C1635E02857}"/>
                </a:ext>
              </a:extLst>
            </p:cNvPr>
            <p:cNvCxnSpPr/>
            <p:nvPr/>
          </p:nvCxnSpPr>
          <p:spPr>
            <a:xfrm>
              <a:off x="5040529" y="2048192"/>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CCDD70C4-D677-429F-AA18-83BBA328D8E5}"/>
                </a:ext>
              </a:extLst>
            </p:cNvPr>
            <p:cNvCxnSpPr/>
            <p:nvPr/>
          </p:nvCxnSpPr>
          <p:spPr>
            <a:xfrm>
              <a:off x="5765173" y="181026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70114323-FC74-4854-9E2C-03D1E77D7011}"/>
                </a:ext>
              </a:extLst>
            </p:cNvPr>
            <p:cNvCxnSpPr/>
            <p:nvPr/>
          </p:nvCxnSpPr>
          <p:spPr>
            <a:xfrm>
              <a:off x="6516278" y="1799340"/>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grpSp>
      <p:sp>
        <p:nvSpPr>
          <p:cNvPr id="30" name="TextBox 29"/>
          <p:cNvSpPr txBox="1"/>
          <p:nvPr/>
        </p:nvSpPr>
        <p:spPr>
          <a:xfrm>
            <a:off x="198200" y="6565198"/>
            <a:ext cx="1534394" cy="261610"/>
          </a:xfrm>
          <a:prstGeom prst="rect">
            <a:avLst/>
          </a:prstGeom>
          <a:noFill/>
        </p:spPr>
        <p:txBody>
          <a:bodyPr wrap="none" rtlCol="0">
            <a:spAutoFit/>
          </a:bodyPr>
          <a:lstStyle/>
          <a:p>
            <a:pPr algn="ctr"/>
            <a:r>
              <a:rPr lang="en-US" sz="1100" dirty="0">
                <a:latin typeface="Century Gothic" panose="020B0502020202020204" pitchFamily="34" charset="0"/>
              </a:rPr>
              <a:t>Spring Surveys, MTM</a:t>
            </a:r>
          </a:p>
        </p:txBody>
      </p:sp>
      <p:sp>
        <p:nvSpPr>
          <p:cNvPr id="37" name="TextBox 36"/>
          <p:cNvSpPr txBox="1"/>
          <p:nvPr/>
        </p:nvSpPr>
        <p:spPr>
          <a:xfrm>
            <a:off x="3350994" y="1012126"/>
            <a:ext cx="780973" cy="276999"/>
          </a:xfrm>
          <a:prstGeom prst="rect">
            <a:avLst/>
          </a:prstGeom>
          <a:noFill/>
        </p:spPr>
        <p:txBody>
          <a:bodyPr wrap="square" rtlCol="0">
            <a:spAutoFit/>
          </a:bodyPr>
          <a:lstStyle/>
          <a:p>
            <a:pPr algn="r"/>
            <a:r>
              <a:rPr lang="en-US" sz="1200" dirty="0">
                <a:latin typeface="Century Gothic" panose="020B0502020202020204" pitchFamily="34" charset="0"/>
              </a:rPr>
              <a:t>100%</a:t>
            </a:r>
          </a:p>
        </p:txBody>
      </p:sp>
      <p:sp>
        <p:nvSpPr>
          <p:cNvPr id="38" name="TextBox 37"/>
          <p:cNvSpPr txBox="1"/>
          <p:nvPr/>
        </p:nvSpPr>
        <p:spPr>
          <a:xfrm>
            <a:off x="3511851" y="3634140"/>
            <a:ext cx="620116" cy="276999"/>
          </a:xfrm>
          <a:prstGeom prst="rect">
            <a:avLst/>
          </a:prstGeom>
          <a:noFill/>
        </p:spPr>
        <p:txBody>
          <a:bodyPr wrap="square" rtlCol="0">
            <a:spAutoFit/>
          </a:bodyPr>
          <a:lstStyle/>
          <a:p>
            <a:pPr algn="r"/>
            <a:r>
              <a:rPr lang="en-US" sz="1200" dirty="0">
                <a:latin typeface="Century Gothic" panose="020B0502020202020204" pitchFamily="34" charset="0"/>
              </a:rPr>
              <a:t>50%</a:t>
            </a:r>
          </a:p>
        </p:txBody>
      </p:sp>
      <p:sp>
        <p:nvSpPr>
          <p:cNvPr id="71" name="Isosceles Triangle 70"/>
          <p:cNvSpPr/>
          <p:nvPr/>
        </p:nvSpPr>
        <p:spPr>
          <a:xfrm rot="5400000">
            <a:off x="1866704" y="1059553"/>
            <a:ext cx="175507" cy="15129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2232990" y="957382"/>
            <a:ext cx="645250" cy="552740"/>
            <a:chOff x="2878137" y="1828801"/>
            <a:chExt cx="442913" cy="379412"/>
          </a:xfrm>
        </p:grpSpPr>
        <p:sp>
          <p:nvSpPr>
            <p:cNvPr id="4" name="AutoShape 3"/>
            <p:cNvSpPr>
              <a:spLocks noChangeAspect="1" noChangeArrowheads="1" noTextEdit="1"/>
            </p:cNvSpPr>
            <p:nvPr/>
          </p:nvSpPr>
          <p:spPr bwMode="auto">
            <a:xfrm>
              <a:off x="2879725" y="1830388"/>
              <a:ext cx="439738" cy="37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Rectangle 5"/>
            <p:cNvSpPr>
              <a:spLocks noChangeArrowheads="1"/>
            </p:cNvSpPr>
            <p:nvPr/>
          </p:nvSpPr>
          <p:spPr bwMode="auto">
            <a:xfrm>
              <a:off x="2878137" y="1828801"/>
              <a:ext cx="442913" cy="3794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2878137" y="1828801"/>
              <a:ext cx="442913" cy="301625"/>
            </a:xfrm>
            <a:custGeom>
              <a:avLst/>
              <a:gdLst>
                <a:gd name="T0" fmla="*/ 0 w 556"/>
                <a:gd name="T1" fmla="*/ 27 h 380"/>
                <a:gd name="T2" fmla="*/ 2 w 556"/>
                <a:gd name="T3" fmla="*/ 16 h 380"/>
                <a:gd name="T4" fmla="*/ 8 w 556"/>
                <a:gd name="T5" fmla="*/ 8 h 380"/>
                <a:gd name="T6" fmla="*/ 16 w 556"/>
                <a:gd name="T7" fmla="*/ 2 h 380"/>
                <a:gd name="T8" fmla="*/ 27 w 556"/>
                <a:gd name="T9" fmla="*/ 0 h 380"/>
                <a:gd name="T10" fmla="*/ 529 w 556"/>
                <a:gd name="T11" fmla="*/ 0 h 380"/>
                <a:gd name="T12" fmla="*/ 540 w 556"/>
                <a:gd name="T13" fmla="*/ 2 h 380"/>
                <a:gd name="T14" fmla="*/ 548 w 556"/>
                <a:gd name="T15" fmla="*/ 8 h 380"/>
                <a:gd name="T16" fmla="*/ 554 w 556"/>
                <a:gd name="T17" fmla="*/ 16 h 380"/>
                <a:gd name="T18" fmla="*/ 556 w 556"/>
                <a:gd name="T19" fmla="*/ 27 h 380"/>
                <a:gd name="T20" fmla="*/ 556 w 556"/>
                <a:gd name="T21" fmla="*/ 353 h 380"/>
                <a:gd name="T22" fmla="*/ 554 w 556"/>
                <a:gd name="T23" fmla="*/ 363 h 380"/>
                <a:gd name="T24" fmla="*/ 548 w 556"/>
                <a:gd name="T25" fmla="*/ 372 h 380"/>
                <a:gd name="T26" fmla="*/ 540 w 556"/>
                <a:gd name="T27" fmla="*/ 377 h 380"/>
                <a:gd name="T28" fmla="*/ 529 w 556"/>
                <a:gd name="T29" fmla="*/ 380 h 380"/>
                <a:gd name="T30" fmla="*/ 27 w 556"/>
                <a:gd name="T31" fmla="*/ 380 h 380"/>
                <a:gd name="T32" fmla="*/ 16 w 556"/>
                <a:gd name="T33" fmla="*/ 377 h 380"/>
                <a:gd name="T34" fmla="*/ 8 w 556"/>
                <a:gd name="T35" fmla="*/ 372 h 380"/>
                <a:gd name="T36" fmla="*/ 2 w 556"/>
                <a:gd name="T37" fmla="*/ 363 h 380"/>
                <a:gd name="T38" fmla="*/ 0 w 556"/>
                <a:gd name="T39" fmla="*/ 353 h 380"/>
                <a:gd name="T40" fmla="*/ 0 w 556"/>
                <a:gd name="T41" fmla="*/ 2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6" h="380">
                  <a:moveTo>
                    <a:pt x="0" y="27"/>
                  </a:moveTo>
                  <a:lnTo>
                    <a:pt x="2" y="16"/>
                  </a:lnTo>
                  <a:lnTo>
                    <a:pt x="8" y="8"/>
                  </a:lnTo>
                  <a:lnTo>
                    <a:pt x="16" y="2"/>
                  </a:lnTo>
                  <a:lnTo>
                    <a:pt x="27" y="0"/>
                  </a:lnTo>
                  <a:lnTo>
                    <a:pt x="529" y="0"/>
                  </a:lnTo>
                  <a:lnTo>
                    <a:pt x="540" y="2"/>
                  </a:lnTo>
                  <a:lnTo>
                    <a:pt x="548" y="8"/>
                  </a:lnTo>
                  <a:lnTo>
                    <a:pt x="554" y="16"/>
                  </a:lnTo>
                  <a:lnTo>
                    <a:pt x="556" y="27"/>
                  </a:lnTo>
                  <a:lnTo>
                    <a:pt x="556" y="353"/>
                  </a:lnTo>
                  <a:lnTo>
                    <a:pt x="554" y="363"/>
                  </a:lnTo>
                  <a:lnTo>
                    <a:pt x="548" y="372"/>
                  </a:lnTo>
                  <a:lnTo>
                    <a:pt x="540" y="377"/>
                  </a:lnTo>
                  <a:lnTo>
                    <a:pt x="529" y="380"/>
                  </a:lnTo>
                  <a:lnTo>
                    <a:pt x="27" y="380"/>
                  </a:lnTo>
                  <a:lnTo>
                    <a:pt x="16" y="377"/>
                  </a:lnTo>
                  <a:lnTo>
                    <a:pt x="8" y="372"/>
                  </a:lnTo>
                  <a:lnTo>
                    <a:pt x="2" y="363"/>
                  </a:lnTo>
                  <a:lnTo>
                    <a:pt x="0" y="353"/>
                  </a:lnTo>
                  <a:lnTo>
                    <a:pt x="0" y="27"/>
                  </a:lnTo>
                  <a:close/>
                </a:path>
              </a:pathLst>
            </a:custGeom>
            <a:solidFill>
              <a:srgbClr val="E28D3C"/>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3033713" y="2138363"/>
              <a:ext cx="144463" cy="69850"/>
            </a:xfrm>
            <a:custGeom>
              <a:avLst/>
              <a:gdLst>
                <a:gd name="T0" fmla="*/ 22 w 182"/>
                <a:gd name="T1" fmla="*/ 0 h 87"/>
                <a:gd name="T2" fmla="*/ 157 w 182"/>
                <a:gd name="T3" fmla="*/ 1 h 87"/>
                <a:gd name="T4" fmla="*/ 159 w 182"/>
                <a:gd name="T5" fmla="*/ 51 h 87"/>
                <a:gd name="T6" fmla="*/ 162 w 182"/>
                <a:gd name="T7" fmla="*/ 65 h 87"/>
                <a:gd name="T8" fmla="*/ 182 w 182"/>
                <a:gd name="T9" fmla="*/ 81 h 87"/>
                <a:gd name="T10" fmla="*/ 182 w 182"/>
                <a:gd name="T11" fmla="*/ 87 h 87"/>
                <a:gd name="T12" fmla="*/ 0 w 182"/>
                <a:gd name="T13" fmla="*/ 87 h 87"/>
                <a:gd name="T14" fmla="*/ 9 w 182"/>
                <a:gd name="T15" fmla="*/ 70 h 87"/>
                <a:gd name="T16" fmla="*/ 22 w 182"/>
                <a:gd name="T17" fmla="*/ 62 h 87"/>
                <a:gd name="T18" fmla="*/ 26 w 182"/>
                <a:gd name="T19" fmla="*/ 24 h 87"/>
                <a:gd name="T20" fmla="*/ 22 w 182"/>
                <a:gd name="T2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87">
                  <a:moveTo>
                    <a:pt x="22" y="0"/>
                  </a:moveTo>
                  <a:lnTo>
                    <a:pt x="157" y="1"/>
                  </a:lnTo>
                  <a:lnTo>
                    <a:pt x="159" y="51"/>
                  </a:lnTo>
                  <a:lnTo>
                    <a:pt x="162" y="65"/>
                  </a:lnTo>
                  <a:lnTo>
                    <a:pt x="182" y="81"/>
                  </a:lnTo>
                  <a:lnTo>
                    <a:pt x="182" y="87"/>
                  </a:lnTo>
                  <a:lnTo>
                    <a:pt x="0" y="87"/>
                  </a:lnTo>
                  <a:lnTo>
                    <a:pt x="9" y="70"/>
                  </a:lnTo>
                  <a:lnTo>
                    <a:pt x="22" y="62"/>
                  </a:lnTo>
                  <a:lnTo>
                    <a:pt x="26" y="24"/>
                  </a:lnTo>
                  <a:lnTo>
                    <a:pt x="22" y="0"/>
                  </a:lnTo>
                  <a:close/>
                </a:path>
              </a:pathLst>
            </a:custGeom>
            <a:solidFill>
              <a:srgbClr val="E28D3C"/>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Rectangle 8"/>
            <p:cNvSpPr>
              <a:spLocks noChangeArrowheads="1"/>
            </p:cNvSpPr>
            <p:nvPr/>
          </p:nvSpPr>
          <p:spPr bwMode="auto">
            <a:xfrm>
              <a:off x="2894013" y="1847850"/>
              <a:ext cx="412750" cy="2317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74" name="Picture 73"/>
          <p:cNvPicPr>
            <a:picLocks noChangeAspect="1"/>
          </p:cNvPicPr>
          <p:nvPr/>
        </p:nvPicPr>
        <p:blipFill>
          <a:blip r:embed="rId3">
            <a:clrChange>
              <a:clrFrom>
                <a:srgbClr val="FFFFFF"/>
              </a:clrFrom>
              <a:clrTo>
                <a:srgbClr val="FFFFFF">
                  <a:alpha val="0"/>
                </a:srgbClr>
              </a:clrTo>
            </a:clrChange>
          </a:blip>
          <a:stretch>
            <a:fillRect/>
          </a:stretch>
        </p:blipFill>
        <p:spPr>
          <a:xfrm>
            <a:off x="2400391" y="4302784"/>
            <a:ext cx="335727" cy="535617"/>
          </a:xfrm>
          <a:prstGeom prst="rect">
            <a:avLst/>
          </a:prstGeom>
        </p:spPr>
      </p:pic>
      <p:pic>
        <p:nvPicPr>
          <p:cNvPr id="76" name="Picture 75"/>
          <p:cNvPicPr>
            <a:picLocks noChangeAspect="1"/>
          </p:cNvPicPr>
          <p:nvPr/>
        </p:nvPicPr>
        <p:blipFill>
          <a:blip r:embed="rId4">
            <a:clrChange>
              <a:clrFrom>
                <a:srgbClr val="FFFFFF"/>
              </a:clrFrom>
              <a:clrTo>
                <a:srgbClr val="FFFFFF">
                  <a:alpha val="0"/>
                </a:srgbClr>
              </a:clrTo>
            </a:clrChange>
          </a:blip>
          <a:stretch>
            <a:fillRect/>
          </a:stretch>
        </p:blipFill>
        <p:spPr>
          <a:xfrm>
            <a:off x="2236825" y="4881910"/>
            <a:ext cx="662858" cy="662858"/>
          </a:xfrm>
          <a:prstGeom prst="rect">
            <a:avLst/>
          </a:prstGeom>
        </p:spPr>
      </p:pic>
      <p:pic>
        <p:nvPicPr>
          <p:cNvPr id="77" name="Picture 76"/>
          <p:cNvPicPr>
            <a:picLocks noChangeAspect="1"/>
          </p:cNvPicPr>
          <p:nvPr/>
        </p:nvPicPr>
        <p:blipFill>
          <a:blip r:embed="rId5">
            <a:clrChange>
              <a:clrFrom>
                <a:srgbClr val="FFFFFF"/>
              </a:clrFrom>
              <a:clrTo>
                <a:srgbClr val="FFFFFF">
                  <a:alpha val="0"/>
                </a:srgbClr>
              </a:clrTo>
            </a:clrChange>
          </a:blip>
          <a:stretch>
            <a:fillRect/>
          </a:stretch>
        </p:blipFill>
        <p:spPr>
          <a:xfrm>
            <a:off x="2238042" y="953692"/>
            <a:ext cx="660424" cy="566078"/>
          </a:xfrm>
          <a:prstGeom prst="rect">
            <a:avLst/>
          </a:prstGeom>
        </p:spPr>
      </p:pic>
      <p:pic>
        <p:nvPicPr>
          <p:cNvPr id="79" name="Picture 78"/>
          <p:cNvPicPr>
            <a:picLocks noChangeAspect="1"/>
          </p:cNvPicPr>
          <p:nvPr/>
        </p:nvPicPr>
        <p:blipFill>
          <a:blip r:embed="rId6">
            <a:clrChange>
              <a:clrFrom>
                <a:srgbClr val="FFFFFF"/>
              </a:clrFrom>
              <a:clrTo>
                <a:srgbClr val="FFFFFF">
                  <a:alpha val="0"/>
                </a:srgbClr>
              </a:clrTo>
            </a:clrChange>
          </a:blip>
          <a:stretch>
            <a:fillRect/>
          </a:stretch>
        </p:blipFill>
        <p:spPr>
          <a:xfrm>
            <a:off x="2454066" y="1668358"/>
            <a:ext cx="228377" cy="428995"/>
          </a:xfrm>
          <a:prstGeom prst="rect">
            <a:avLst/>
          </a:prstGeom>
        </p:spPr>
      </p:pic>
      <p:pic>
        <p:nvPicPr>
          <p:cNvPr id="64" name="Picture 63"/>
          <p:cNvPicPr>
            <a:picLocks noChangeAspect="1"/>
          </p:cNvPicPr>
          <p:nvPr/>
        </p:nvPicPr>
        <p:blipFill>
          <a:blip r:embed="rId7">
            <a:clrChange>
              <a:clrFrom>
                <a:srgbClr val="FFFFFF"/>
              </a:clrFrom>
              <a:clrTo>
                <a:srgbClr val="FFFFFF">
                  <a:alpha val="0"/>
                </a:srgbClr>
              </a:clrTo>
            </a:clrChange>
          </a:blip>
          <a:stretch>
            <a:fillRect/>
          </a:stretch>
        </p:blipFill>
        <p:spPr>
          <a:xfrm>
            <a:off x="2213288" y="3284488"/>
            <a:ext cx="709933" cy="642286"/>
          </a:xfrm>
          <a:prstGeom prst="rect">
            <a:avLst/>
          </a:prstGeom>
        </p:spPr>
      </p:pic>
      <p:pic>
        <p:nvPicPr>
          <p:cNvPr id="65" name="Picture 64"/>
          <p:cNvPicPr>
            <a:picLocks noChangeAspect="1"/>
          </p:cNvPicPr>
          <p:nvPr/>
        </p:nvPicPr>
        <p:blipFill>
          <a:blip r:embed="rId8">
            <a:clrChange>
              <a:clrFrom>
                <a:srgbClr val="FFFFFF"/>
              </a:clrFrom>
              <a:clrTo>
                <a:srgbClr val="FFFFFF">
                  <a:alpha val="0"/>
                </a:srgbClr>
              </a:clrTo>
            </a:clrChange>
          </a:blip>
          <a:stretch>
            <a:fillRect/>
          </a:stretch>
        </p:blipFill>
        <p:spPr>
          <a:xfrm>
            <a:off x="2271223" y="3845005"/>
            <a:ext cx="570911" cy="380608"/>
          </a:xfrm>
          <a:prstGeom prst="rect">
            <a:avLst/>
          </a:prstGeom>
        </p:spPr>
      </p:pic>
      <p:pic>
        <p:nvPicPr>
          <p:cNvPr id="66" name="Picture 65"/>
          <p:cNvPicPr>
            <a:picLocks noChangeAspect="1"/>
          </p:cNvPicPr>
          <p:nvPr/>
        </p:nvPicPr>
        <p:blipFill>
          <a:blip r:embed="rId9">
            <a:clrChange>
              <a:clrFrom>
                <a:srgbClr val="FFFFFF"/>
              </a:clrFrom>
              <a:clrTo>
                <a:srgbClr val="FFFFFF">
                  <a:alpha val="0"/>
                </a:srgbClr>
              </a:clrTo>
            </a:clrChange>
          </a:blip>
          <a:stretch>
            <a:fillRect/>
          </a:stretch>
        </p:blipFill>
        <p:spPr>
          <a:xfrm>
            <a:off x="2382776" y="2211106"/>
            <a:ext cx="370956" cy="475681"/>
          </a:xfrm>
          <a:prstGeom prst="rect">
            <a:avLst/>
          </a:prstGeom>
        </p:spPr>
      </p:pic>
      <p:pic>
        <p:nvPicPr>
          <p:cNvPr id="75" name="Picture 2" descr="https://d30y9cdsu7xlg0.cloudfront.net/png/504796-200.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271223" y="5544608"/>
            <a:ext cx="576089" cy="576089"/>
          </a:xfrm>
          <a:prstGeom prst="rect">
            <a:avLst/>
          </a:prstGeom>
          <a:noFill/>
          <a:extLst>
            <a:ext uri="{909E8E84-426E-40DD-AFC4-6F175D3DCCD1}">
              <a14:hiddenFill xmlns:a14="http://schemas.microsoft.com/office/drawing/2010/main">
                <a:solidFill>
                  <a:srgbClr val="FFFFFF"/>
                </a:solidFill>
              </a14:hiddenFill>
            </a:ext>
          </a:extLst>
        </p:spPr>
      </p:pic>
      <p:sp>
        <p:nvSpPr>
          <p:cNvPr id="81" name="TextBox 80"/>
          <p:cNvSpPr txBox="1"/>
          <p:nvPr/>
        </p:nvSpPr>
        <p:spPr>
          <a:xfrm>
            <a:off x="3196810" y="307608"/>
            <a:ext cx="5798382" cy="338554"/>
          </a:xfrm>
          <a:prstGeom prst="rect">
            <a:avLst/>
          </a:prstGeom>
          <a:noFill/>
        </p:spPr>
        <p:txBody>
          <a:bodyPr wrap="none" rtlCol="0">
            <a:spAutoFit/>
          </a:bodyPr>
          <a:lstStyle/>
          <a:p>
            <a:pPr algn="ctr"/>
            <a:r>
              <a:rPr lang="en-US" sz="1600" dirty="0">
                <a:solidFill>
                  <a:srgbClr val="C00000"/>
                </a:solidFill>
                <a:latin typeface="Century Gothic" panose="020B0502020202020204" pitchFamily="34" charset="0"/>
              </a:rPr>
              <a:t>Internet Accessing Device Usage, amongst French Adults</a:t>
            </a:r>
          </a:p>
        </p:txBody>
      </p:sp>
      <p:pic>
        <p:nvPicPr>
          <p:cNvPr id="78" name="Picture 2" descr="https://d30y9cdsu7xlg0.cloudfront.net/png/967561-200.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292458" y="6063606"/>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82" name="Group 4"/>
          <p:cNvGrpSpPr>
            <a:grpSpLocks noChangeAspect="1"/>
          </p:cNvGrpSpPr>
          <p:nvPr/>
        </p:nvGrpSpPr>
        <p:grpSpPr bwMode="auto">
          <a:xfrm>
            <a:off x="2159239" y="2693608"/>
            <a:ext cx="798513" cy="698499"/>
            <a:chOff x="235" y="1881"/>
            <a:chExt cx="503" cy="440"/>
          </a:xfrm>
        </p:grpSpPr>
        <p:sp>
          <p:nvSpPr>
            <p:cNvPr id="83"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85" name="Picture 5"/>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sp>
        <p:nvSpPr>
          <p:cNvPr id="87" name="TextBox 86">
            <a:extLst>
              <a:ext uri="{FF2B5EF4-FFF2-40B4-BE49-F238E27FC236}">
                <a16:creationId xmlns:a16="http://schemas.microsoft.com/office/drawing/2014/main" id="{6AAC4E48-3D1A-45D7-B4DE-DDC2666DC228}"/>
              </a:ext>
            </a:extLst>
          </p:cNvPr>
          <p:cNvSpPr txBox="1"/>
          <p:nvPr/>
        </p:nvSpPr>
        <p:spPr>
          <a:xfrm>
            <a:off x="10843456" y="1336163"/>
            <a:ext cx="1047082" cy="338554"/>
          </a:xfrm>
          <a:prstGeom prst="rect">
            <a:avLst/>
          </a:prstGeom>
          <a:noFill/>
        </p:spPr>
        <p:txBody>
          <a:bodyPr wrap="none" rtlCol="0">
            <a:spAutoFit/>
          </a:bodyPr>
          <a:lstStyle/>
          <a:p>
            <a:pPr algn="r"/>
            <a:r>
              <a:rPr lang="en-US" sz="1600" dirty="0">
                <a:latin typeface="Century Gothic" panose="020B0502020202020204" pitchFamily="34" charset="0"/>
              </a:rPr>
              <a:t>90%/94%</a:t>
            </a:r>
          </a:p>
        </p:txBody>
      </p:sp>
      <p:sp>
        <p:nvSpPr>
          <p:cNvPr id="89" name="Rectangle 88">
            <a:extLst>
              <a:ext uri="{FF2B5EF4-FFF2-40B4-BE49-F238E27FC236}">
                <a16:creationId xmlns:a16="http://schemas.microsoft.com/office/drawing/2014/main" id="{134CCDF4-3B5E-4C6A-A14C-EE2395C64187}"/>
              </a:ext>
            </a:extLst>
          </p:cNvPr>
          <p:cNvSpPr/>
          <p:nvPr/>
        </p:nvSpPr>
        <p:spPr>
          <a:xfrm>
            <a:off x="10787139" y="765905"/>
            <a:ext cx="1127232" cy="523220"/>
          </a:xfrm>
          <a:prstGeom prst="rect">
            <a:avLst/>
          </a:prstGeom>
        </p:spPr>
        <p:txBody>
          <a:bodyPr wrap="none">
            <a:spAutoFit/>
          </a:bodyPr>
          <a:lstStyle/>
          <a:p>
            <a:pPr algn="ctr"/>
            <a:r>
              <a:rPr lang="en-US" sz="1400" dirty="0">
                <a:latin typeface="Century Gothic" panose="020B0502020202020204" pitchFamily="34" charset="0"/>
              </a:rPr>
              <a:t>Total </a:t>
            </a:r>
          </a:p>
          <a:p>
            <a:pPr algn="ctr"/>
            <a:r>
              <a:rPr lang="en-US" sz="1400" dirty="0">
                <a:latin typeface="Century Gothic" panose="020B0502020202020204" pitchFamily="34" charset="0"/>
              </a:rPr>
              <a:t>18+/18-34  </a:t>
            </a:r>
            <a:endParaRPr lang="en-US" sz="1400" dirty="0"/>
          </a:p>
        </p:txBody>
      </p:sp>
      <p:pic>
        <p:nvPicPr>
          <p:cNvPr id="88" name="Picture 87">
            <a:extLst>
              <a:ext uri="{FF2B5EF4-FFF2-40B4-BE49-F238E27FC236}">
                <a16:creationId xmlns:a16="http://schemas.microsoft.com/office/drawing/2014/main" id="{F991C83F-5ED6-4877-8873-5073D881D1EE}"/>
              </a:ext>
            </a:extLst>
          </p:cNvPr>
          <p:cNvPicPr>
            <a:picLocks noChangeAspect="1"/>
          </p:cNvPicPr>
          <p:nvPr/>
        </p:nvPicPr>
        <p:blipFill>
          <a:blip r:embed="rId1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5931911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42000">
                                      <p:stCondLst>
                                        <p:cond delay="500"/>
                                      </p:stCondLst>
                                      <p:childTnLst>
                                        <p:set>
                                          <p:cBhvr>
                                            <p:cTn id="6" dur="1" fill="hold">
                                              <p:stCondLst>
                                                <p:cond delay="0"/>
                                              </p:stCondLst>
                                            </p:cTn>
                                            <p:tgtEl>
                                              <p:spTgt spid="71"/>
                                            </p:tgtEl>
                                            <p:attrNameLst>
                                              <p:attrName>style.visibility</p:attrName>
                                            </p:attrNameLst>
                                          </p:cBhvr>
                                          <p:to>
                                            <p:strVal val="visible"/>
                                          </p:to>
                                        </p:set>
                                        <p:anim calcmode="lin" valueType="num" p14:bounceEnd="42000">
                                          <p:cBhvr additive="base">
                                            <p:cTn id="7" dur="500" fill="hold"/>
                                            <p:tgtEl>
                                              <p:spTgt spid="71"/>
                                            </p:tgtEl>
                                            <p:attrNameLst>
                                              <p:attrName>ppt_x</p:attrName>
                                            </p:attrNameLst>
                                          </p:cBhvr>
                                          <p:tavLst>
                                            <p:tav tm="0">
                                              <p:val>
                                                <p:strVal val="0-#ppt_w/2"/>
                                              </p:val>
                                            </p:tav>
                                            <p:tav tm="100000">
                                              <p:val>
                                                <p:strVal val="#ppt_x"/>
                                              </p:val>
                                            </p:tav>
                                          </p:tavLst>
                                        </p:anim>
                                        <p:anim calcmode="lin" valueType="num" p14:bounceEnd="42000">
                                          <p:cBhvr additive="base">
                                            <p:cTn id="8" dur="500" fill="hold"/>
                                            <p:tgtEl>
                                              <p:spTgt spid="71"/>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xit" presetSubtype="0" fill="hold" nodeType="afterEffect">
                                      <p:stCondLst>
                                        <p:cond delay="0"/>
                                      </p:stCondLst>
                                      <p:childTnLst>
                                        <p:animEffect transition="out" filter="fade">
                                          <p:cBhvr>
                                            <p:cTn id="11" dur="1000"/>
                                            <p:tgtEl>
                                              <p:spTgt spid="77"/>
                                            </p:tgtEl>
                                          </p:cBhvr>
                                        </p:animEffect>
                                        <p:set>
                                          <p:cBhvr>
                                            <p:cTn id="12" dur="1" fill="hold">
                                              <p:stCondLst>
                                                <p:cond delay="999"/>
                                              </p:stCondLst>
                                            </p:cTn>
                                            <p:tgtEl>
                                              <p:spTgt spid="77"/>
                                            </p:tgtEl>
                                            <p:attrNameLst>
                                              <p:attrName>style.visibility</p:attrName>
                                            </p:attrNameLst>
                                          </p:cBhvr>
                                          <p:to>
                                            <p:strVal val="hidden"/>
                                          </p:to>
                                        </p:set>
                                      </p:childTnLst>
                                    </p:cTn>
                                  </p:par>
                                </p:childTnLst>
                              </p:cTn>
                            </p:par>
                            <p:par>
                              <p:cTn id="13" fill="hold">
                                <p:stCondLst>
                                  <p:cond delay="2000"/>
                                </p:stCondLst>
                                <p:childTnLst>
                                  <p:par>
                                    <p:cTn id="14" presetID="22" presetClass="entr" presetSubtype="8"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20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87"/>
                                            </p:tgtEl>
                                            <p:attrNameLst>
                                              <p:attrName>style.visibility</p:attrName>
                                            </p:attrNameLst>
                                          </p:cBhvr>
                                          <p:to>
                                            <p:strVal val="visible"/>
                                          </p:to>
                                        </p:set>
                                        <p:animEffect transition="in" filter="fade">
                                          <p:cBhvr>
                                            <p:cTn id="21"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8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500"/>
                                      </p:stCondLst>
                                      <p:childTnLst>
                                        <p:set>
                                          <p:cBhvr>
                                            <p:cTn id="6" dur="1" fill="hold">
                                              <p:stCondLst>
                                                <p:cond delay="0"/>
                                              </p:stCondLst>
                                            </p:cTn>
                                            <p:tgtEl>
                                              <p:spTgt spid="71"/>
                                            </p:tgtEl>
                                            <p:attrNameLst>
                                              <p:attrName>style.visibility</p:attrName>
                                            </p:attrNameLst>
                                          </p:cBhvr>
                                          <p:to>
                                            <p:strVal val="visible"/>
                                          </p:to>
                                        </p:set>
                                        <p:anim calcmode="lin" valueType="num">
                                          <p:cBhvr additive="base">
                                            <p:cTn id="7" dur="500" fill="hold"/>
                                            <p:tgtEl>
                                              <p:spTgt spid="71"/>
                                            </p:tgtEl>
                                            <p:attrNameLst>
                                              <p:attrName>ppt_x</p:attrName>
                                            </p:attrNameLst>
                                          </p:cBhvr>
                                          <p:tavLst>
                                            <p:tav tm="0">
                                              <p:val>
                                                <p:strVal val="0-#ppt_w/2"/>
                                              </p:val>
                                            </p:tav>
                                            <p:tav tm="100000">
                                              <p:val>
                                                <p:strVal val="#ppt_x"/>
                                              </p:val>
                                            </p:tav>
                                          </p:tavLst>
                                        </p:anim>
                                        <p:anim calcmode="lin" valueType="num">
                                          <p:cBhvr additive="base">
                                            <p:cTn id="8" dur="500" fill="hold"/>
                                            <p:tgtEl>
                                              <p:spTgt spid="71"/>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xit" presetSubtype="0" fill="hold" nodeType="afterEffect">
                                      <p:stCondLst>
                                        <p:cond delay="0"/>
                                      </p:stCondLst>
                                      <p:childTnLst>
                                        <p:animEffect transition="out" filter="fade">
                                          <p:cBhvr>
                                            <p:cTn id="11" dur="1000"/>
                                            <p:tgtEl>
                                              <p:spTgt spid="77"/>
                                            </p:tgtEl>
                                          </p:cBhvr>
                                        </p:animEffect>
                                        <p:set>
                                          <p:cBhvr>
                                            <p:cTn id="12" dur="1" fill="hold">
                                              <p:stCondLst>
                                                <p:cond delay="999"/>
                                              </p:stCondLst>
                                            </p:cTn>
                                            <p:tgtEl>
                                              <p:spTgt spid="77"/>
                                            </p:tgtEl>
                                            <p:attrNameLst>
                                              <p:attrName>style.visibility</p:attrName>
                                            </p:attrNameLst>
                                          </p:cBhvr>
                                          <p:to>
                                            <p:strVal val="hidden"/>
                                          </p:to>
                                        </p:set>
                                      </p:childTnLst>
                                    </p:cTn>
                                  </p:par>
                                </p:childTnLst>
                              </p:cTn>
                            </p:par>
                            <p:par>
                              <p:cTn id="13" fill="hold">
                                <p:stCondLst>
                                  <p:cond delay="2000"/>
                                </p:stCondLst>
                                <p:childTnLst>
                                  <p:par>
                                    <p:cTn id="14" presetID="22" presetClass="entr" presetSubtype="8"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20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87"/>
                                            </p:tgtEl>
                                            <p:attrNameLst>
                                              <p:attrName>style.visibility</p:attrName>
                                            </p:attrNameLst>
                                          </p:cBhvr>
                                          <p:to>
                                            <p:strVal val="visible"/>
                                          </p:to>
                                        </p:set>
                                        <p:animEffect transition="in" filter="fade">
                                          <p:cBhvr>
                                            <p:cTn id="21"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87" grpId="0"/>
        </p:bldLst>
      </p:timing>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42" name="TextBox 41"/>
          <p:cNvSpPr txBox="1"/>
          <p:nvPr/>
        </p:nvSpPr>
        <p:spPr>
          <a:xfrm>
            <a:off x="899887" y="3131721"/>
            <a:ext cx="10392227" cy="707886"/>
          </a:xfrm>
          <a:prstGeom prst="rect">
            <a:avLst/>
          </a:prstGeom>
          <a:solidFill>
            <a:schemeClr val="bg1"/>
          </a:solidFill>
        </p:spPr>
        <p:txBody>
          <a:bodyPr wrap="square" rtlCol="0">
            <a:spAutoFit/>
          </a:bodyPr>
          <a:lstStyle/>
          <a:p>
            <a:pPr algn="ctr"/>
            <a:r>
              <a:rPr lang="en-US" sz="4000" dirty="0">
                <a:solidFill>
                  <a:srgbClr val="BD3014"/>
                </a:solidFill>
                <a:latin typeface="Century Gothic" panose="020B0502020202020204" pitchFamily="34" charset="0"/>
                <a:cs typeface="Courier New" pitchFamily="49" charset="0"/>
              </a:rPr>
              <a:t>2,300 </a:t>
            </a:r>
            <a:r>
              <a:rPr lang="en-US" sz="4000" dirty="0" err="1">
                <a:solidFill>
                  <a:srgbClr val="BD3014"/>
                </a:solidFill>
                <a:latin typeface="Century Gothic" panose="020B0502020202020204" pitchFamily="34" charset="0"/>
                <a:cs typeface="Courier New" pitchFamily="49" charset="0"/>
              </a:rPr>
              <a:t>PetaBytes</a:t>
            </a:r>
            <a:r>
              <a:rPr lang="en-US" sz="4000" dirty="0">
                <a:solidFill>
                  <a:srgbClr val="BD3014"/>
                </a:solidFill>
                <a:latin typeface="Century Gothic" panose="020B0502020202020204" pitchFamily="34" charset="0"/>
                <a:cs typeface="Courier New" pitchFamily="49" charset="0"/>
              </a:rPr>
              <a:t> per month</a:t>
            </a:r>
          </a:p>
        </p:txBody>
      </p:sp>
      <p:sp>
        <p:nvSpPr>
          <p:cNvPr id="43" name="TextBox 42"/>
          <p:cNvSpPr txBox="1"/>
          <p:nvPr/>
        </p:nvSpPr>
        <p:spPr>
          <a:xfrm>
            <a:off x="4705351" y="6375210"/>
            <a:ext cx="2781300" cy="338554"/>
          </a:xfrm>
          <a:prstGeom prst="rect">
            <a:avLst/>
          </a:prstGeom>
          <a:solidFill>
            <a:schemeClr val="bg1"/>
          </a:solidFill>
        </p:spPr>
        <p:txBody>
          <a:bodyPr wrap="square" rtlCol="0">
            <a:spAutoFit/>
          </a:bodyPr>
          <a:lstStyle/>
          <a:p>
            <a:pPr algn="ctr"/>
            <a:r>
              <a:rPr lang="en-US" sz="1600" dirty="0">
                <a:solidFill>
                  <a:srgbClr val="BD3014"/>
                </a:solidFill>
                <a:latin typeface="Century Gothic" panose="020B0502020202020204" pitchFamily="34" charset="0"/>
                <a:cs typeface="Courier New" pitchFamily="49" charset="0"/>
              </a:rPr>
              <a:t>SOURCE: CISCO VNI 2016</a:t>
            </a:r>
          </a:p>
        </p:txBody>
      </p:sp>
      <p:sp>
        <p:nvSpPr>
          <p:cNvPr id="11" name="TextBox 10"/>
          <p:cNvSpPr txBox="1"/>
          <p:nvPr/>
        </p:nvSpPr>
        <p:spPr>
          <a:xfrm>
            <a:off x="899887" y="2073323"/>
            <a:ext cx="10392227" cy="2062103"/>
          </a:xfrm>
          <a:prstGeom prst="rect">
            <a:avLst/>
          </a:prstGeom>
          <a:solidFill>
            <a:schemeClr val="bg1"/>
          </a:solidFill>
        </p:spPr>
        <p:txBody>
          <a:bodyPr wrap="square" rtlCol="0">
            <a:spAutoFit/>
          </a:bodyPr>
          <a:lstStyle/>
          <a:p>
            <a:pPr algn="ctr"/>
            <a:r>
              <a:rPr lang="en-US" sz="3200" dirty="0">
                <a:solidFill>
                  <a:srgbClr val="BD3014"/>
                </a:solidFill>
                <a:latin typeface="Century Gothic" panose="020B0502020202020204" pitchFamily="34" charset="0"/>
                <a:cs typeface="Courier New" pitchFamily="49" charset="0"/>
              </a:rPr>
              <a:t>So once again… </a:t>
            </a:r>
          </a:p>
          <a:p>
            <a:pPr algn="ctr"/>
            <a:r>
              <a:rPr lang="en-US" sz="3200" dirty="0">
                <a:solidFill>
                  <a:srgbClr val="BD3014"/>
                </a:solidFill>
                <a:latin typeface="Century Gothic" panose="020B0502020202020204" pitchFamily="34" charset="0"/>
                <a:cs typeface="Courier New" pitchFamily="49" charset="0"/>
              </a:rPr>
              <a:t>we’re dealing with 2,300 </a:t>
            </a:r>
            <a:r>
              <a:rPr lang="en-US" sz="3200" dirty="0" err="1">
                <a:solidFill>
                  <a:srgbClr val="BD3014"/>
                </a:solidFill>
                <a:latin typeface="Century Gothic" panose="020B0502020202020204" pitchFamily="34" charset="0"/>
                <a:cs typeface="Courier New" pitchFamily="49" charset="0"/>
              </a:rPr>
              <a:t>PetaBytes</a:t>
            </a:r>
            <a:r>
              <a:rPr lang="en-US" sz="3200" dirty="0">
                <a:solidFill>
                  <a:srgbClr val="BD3014"/>
                </a:solidFill>
                <a:latin typeface="Century Gothic" panose="020B0502020202020204" pitchFamily="34" charset="0"/>
                <a:cs typeface="Courier New" pitchFamily="49" charset="0"/>
              </a:rPr>
              <a:t> </a:t>
            </a:r>
          </a:p>
          <a:p>
            <a:pPr algn="ctr"/>
            <a:r>
              <a:rPr lang="en-US" sz="3200" dirty="0">
                <a:solidFill>
                  <a:srgbClr val="BD3014"/>
                </a:solidFill>
                <a:latin typeface="Century Gothic" panose="020B0502020202020204" pitchFamily="34" charset="0"/>
                <a:cs typeface="Courier New" pitchFamily="49" charset="0"/>
              </a:rPr>
              <a:t>of data usage in Canada per month.</a:t>
            </a:r>
          </a:p>
          <a:p>
            <a:pPr algn="ctr"/>
            <a:r>
              <a:rPr lang="en-US" sz="3200" dirty="0">
                <a:solidFill>
                  <a:srgbClr val="BD3014"/>
                </a:solidFill>
                <a:latin typeface="Century Gothic" panose="020B0502020202020204" pitchFamily="34" charset="0"/>
                <a:cs typeface="Courier New" pitchFamily="49" charset="0"/>
              </a:rPr>
              <a:t> </a:t>
            </a:r>
          </a:p>
        </p:txBody>
      </p:sp>
    </p:spTree>
    <p:extLst>
      <p:ext uri="{BB962C8B-B14F-4D97-AF65-F5344CB8AC3E}">
        <p14:creationId xmlns:p14="http://schemas.microsoft.com/office/powerpoint/2010/main" val="210920176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Effect transition="in" filter="fade">
                                      <p:cBhvr>
                                        <p:cTn id="11" dur="10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11"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097964" y="1170672"/>
            <a:ext cx="3102610" cy="4973279"/>
            <a:chOff x="2956560" y="1170672"/>
            <a:chExt cx="3102610" cy="4973279"/>
          </a:xfrm>
        </p:grpSpPr>
        <p:sp>
          <p:nvSpPr>
            <p:cNvPr id="20" name="Snip and Round Single Corner Rectangle 19"/>
            <p:cNvSpPr/>
            <p:nvPr/>
          </p:nvSpPr>
          <p:spPr>
            <a:xfrm flipH="1">
              <a:off x="2956560" y="1170672"/>
              <a:ext cx="3098800" cy="4973279"/>
            </a:xfrm>
            <a:prstGeom prst="snipRoundRect">
              <a:avLst>
                <a:gd name="adj1" fmla="val 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ound Same Side Corner Rectangle 24"/>
            <p:cNvSpPr/>
            <p:nvPr/>
          </p:nvSpPr>
          <p:spPr>
            <a:xfrm rot="5400000" flipH="1" flipV="1">
              <a:off x="4468902" y="741706"/>
              <a:ext cx="84055" cy="3096481"/>
            </a:xfrm>
            <a:prstGeom prst="round2SameRect">
              <a:avLst>
                <a:gd name="adj1" fmla="val 50000"/>
                <a:gd name="adj2" fmla="val 1208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sp>
        <p:nvSpPr>
          <p:cNvPr id="43" name="TextBox 42"/>
          <p:cNvSpPr txBox="1"/>
          <p:nvPr/>
        </p:nvSpPr>
        <p:spPr>
          <a:xfrm>
            <a:off x="0" y="6596390"/>
            <a:ext cx="2781300" cy="261610"/>
          </a:xfrm>
          <a:prstGeom prst="rect">
            <a:avLst/>
          </a:prstGeom>
          <a:solidFill>
            <a:schemeClr val="bg1"/>
          </a:solidFill>
        </p:spPr>
        <p:txBody>
          <a:bodyPr wrap="square" rtlCol="0">
            <a:spAutoFit/>
          </a:bodyPr>
          <a:lstStyle/>
          <a:p>
            <a:r>
              <a:rPr lang="en-US" sz="1100" dirty="0">
                <a:solidFill>
                  <a:srgbClr val="BD3014"/>
                </a:solidFill>
                <a:latin typeface="Century Gothic" panose="020B0502020202020204" pitchFamily="34" charset="0"/>
                <a:cs typeface="Courier New" pitchFamily="49" charset="0"/>
              </a:rPr>
              <a:t>SOURCE: CISCO VNI 2016</a:t>
            </a:r>
          </a:p>
        </p:txBody>
      </p:sp>
      <p:sp>
        <p:nvSpPr>
          <p:cNvPr id="11" name="TextBox 10"/>
          <p:cNvSpPr txBox="1"/>
          <p:nvPr/>
        </p:nvSpPr>
        <p:spPr>
          <a:xfrm>
            <a:off x="3278" y="247085"/>
            <a:ext cx="10392227" cy="523220"/>
          </a:xfrm>
          <a:prstGeom prst="rect">
            <a:avLst/>
          </a:prstGeom>
          <a:solidFill>
            <a:schemeClr val="bg1"/>
          </a:solidFill>
        </p:spPr>
        <p:txBody>
          <a:bodyPr wrap="square" rtlCol="0">
            <a:spAutoFit/>
          </a:bodyPr>
          <a:lstStyle/>
          <a:p>
            <a:r>
              <a:rPr lang="en-US" sz="2800" dirty="0">
                <a:solidFill>
                  <a:srgbClr val="BD3014"/>
                </a:solidFill>
                <a:latin typeface="Century Gothic" panose="020B0502020202020204" pitchFamily="34" charset="0"/>
                <a:cs typeface="Courier New" pitchFamily="49" charset="0"/>
              </a:rPr>
              <a:t>How 2,300 PBs of monthly data got consumed.</a:t>
            </a:r>
          </a:p>
        </p:txBody>
      </p:sp>
      <p:sp>
        <p:nvSpPr>
          <p:cNvPr id="86" name="Snip and Round Single Corner Rectangle 85"/>
          <p:cNvSpPr/>
          <p:nvPr/>
        </p:nvSpPr>
        <p:spPr>
          <a:xfrm flipH="1">
            <a:off x="3278" y="1170672"/>
            <a:ext cx="3098800" cy="4973279"/>
          </a:xfrm>
          <a:prstGeom prst="snipRoundRect">
            <a:avLst>
              <a:gd name="adj1" fmla="val 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TextBox 89"/>
          <p:cNvSpPr txBox="1"/>
          <p:nvPr/>
        </p:nvSpPr>
        <p:spPr>
          <a:xfrm>
            <a:off x="-4963" y="3303368"/>
            <a:ext cx="3145762" cy="400110"/>
          </a:xfrm>
          <a:prstGeom prst="rect">
            <a:avLst/>
          </a:prstGeom>
          <a:noFill/>
        </p:spPr>
        <p:txBody>
          <a:bodyPr wrap="square" rtlCol="0">
            <a:spAutoFit/>
          </a:bodyPr>
          <a:lstStyle/>
          <a:p>
            <a:pPr algn="ctr"/>
            <a:r>
              <a:rPr lang="en-US" sz="2000" dirty="0">
                <a:solidFill>
                  <a:schemeClr val="bg1"/>
                </a:solidFill>
                <a:latin typeface="Century Gothic" panose="020B0502020202020204" pitchFamily="34" charset="0"/>
                <a:cs typeface="Courier New" pitchFamily="49" charset="0"/>
              </a:rPr>
              <a:t>Total Traffic 100%</a:t>
            </a:r>
          </a:p>
        </p:txBody>
      </p:sp>
      <p:sp>
        <p:nvSpPr>
          <p:cNvPr id="22" name="TextBox 21"/>
          <p:cNvSpPr txBox="1"/>
          <p:nvPr/>
        </p:nvSpPr>
        <p:spPr>
          <a:xfrm>
            <a:off x="3327291" y="1395756"/>
            <a:ext cx="2224313" cy="400110"/>
          </a:xfrm>
          <a:prstGeom prst="rect">
            <a:avLst/>
          </a:prstGeom>
          <a:noFill/>
        </p:spPr>
        <p:txBody>
          <a:bodyPr wrap="square" rtlCol="0">
            <a:spAutoFit/>
          </a:bodyPr>
          <a:lstStyle/>
          <a:p>
            <a:pPr algn="ctr"/>
            <a:r>
              <a:rPr lang="en-US" sz="2000" dirty="0">
                <a:solidFill>
                  <a:schemeClr val="bg1"/>
                </a:solidFill>
                <a:latin typeface="Century Gothic" panose="020B0502020202020204" pitchFamily="34" charset="0"/>
                <a:cs typeface="Courier New" pitchFamily="49" charset="0"/>
              </a:rPr>
              <a:t>Business 23%</a:t>
            </a:r>
          </a:p>
        </p:txBody>
      </p:sp>
      <p:sp>
        <p:nvSpPr>
          <p:cNvPr id="23" name="TextBox 22"/>
          <p:cNvSpPr txBox="1"/>
          <p:nvPr/>
        </p:nvSpPr>
        <p:spPr>
          <a:xfrm>
            <a:off x="3327291" y="3693556"/>
            <a:ext cx="2224313" cy="400110"/>
          </a:xfrm>
          <a:prstGeom prst="rect">
            <a:avLst/>
          </a:prstGeom>
          <a:noFill/>
        </p:spPr>
        <p:txBody>
          <a:bodyPr wrap="square" rtlCol="0">
            <a:spAutoFit/>
          </a:bodyPr>
          <a:lstStyle/>
          <a:p>
            <a:pPr algn="ctr"/>
            <a:r>
              <a:rPr lang="en-US" sz="2000" dirty="0">
                <a:solidFill>
                  <a:schemeClr val="bg1"/>
                </a:solidFill>
                <a:latin typeface="Century Gothic" panose="020B0502020202020204" pitchFamily="34" charset="0"/>
                <a:cs typeface="Courier New" pitchFamily="49" charset="0"/>
              </a:rPr>
              <a:t>Consumer 77%</a:t>
            </a:r>
          </a:p>
        </p:txBody>
      </p:sp>
      <p:grpSp>
        <p:nvGrpSpPr>
          <p:cNvPr id="5" name="Group 4"/>
          <p:cNvGrpSpPr/>
          <p:nvPr/>
        </p:nvGrpSpPr>
        <p:grpSpPr>
          <a:xfrm>
            <a:off x="6678706" y="1170672"/>
            <a:ext cx="1286735" cy="4973279"/>
            <a:chOff x="6678706" y="1170672"/>
            <a:chExt cx="1286735" cy="4973279"/>
          </a:xfrm>
        </p:grpSpPr>
        <p:grpSp>
          <p:nvGrpSpPr>
            <p:cNvPr id="28" name="Group 27"/>
            <p:cNvGrpSpPr/>
            <p:nvPr/>
          </p:nvGrpSpPr>
          <p:grpSpPr>
            <a:xfrm>
              <a:off x="6678706" y="1170672"/>
              <a:ext cx="1286734" cy="1897648"/>
              <a:chOff x="6403758" y="1170672"/>
              <a:chExt cx="1286734" cy="1897648"/>
            </a:xfrm>
          </p:grpSpPr>
          <p:sp>
            <p:nvSpPr>
              <p:cNvPr id="29" name="TextBox 28"/>
              <p:cNvSpPr txBox="1"/>
              <p:nvPr/>
            </p:nvSpPr>
            <p:spPr>
              <a:xfrm>
                <a:off x="6507007" y="1795866"/>
                <a:ext cx="1183485" cy="707886"/>
              </a:xfrm>
              <a:prstGeom prst="rect">
                <a:avLst/>
              </a:prstGeom>
              <a:noFill/>
            </p:spPr>
            <p:txBody>
              <a:bodyPr wrap="square" rtlCol="0">
                <a:spAutoFit/>
              </a:bodyPr>
              <a:lstStyle/>
              <a:p>
                <a:r>
                  <a:rPr lang="en-US" sz="2000" dirty="0">
                    <a:solidFill>
                      <a:srgbClr val="BD3014"/>
                    </a:solidFill>
                    <a:latin typeface="Century Gothic" panose="020B0502020202020204" pitchFamily="34" charset="0"/>
                    <a:cs typeface="Courier New" pitchFamily="49" charset="0"/>
                  </a:rPr>
                  <a:t>Work</a:t>
                </a:r>
              </a:p>
              <a:p>
                <a:r>
                  <a:rPr lang="en-US" sz="2000" dirty="0">
                    <a:solidFill>
                      <a:srgbClr val="BD3014"/>
                    </a:solidFill>
                    <a:latin typeface="Century Gothic" panose="020B0502020202020204" pitchFamily="34" charset="0"/>
                    <a:cs typeface="Courier New" pitchFamily="49" charset="0"/>
                  </a:rPr>
                  <a:t>34%</a:t>
                </a:r>
              </a:p>
            </p:txBody>
          </p:sp>
          <p:cxnSp>
            <p:nvCxnSpPr>
              <p:cNvPr id="30" name="Straight Arrow Connector 29"/>
              <p:cNvCxnSpPr/>
              <p:nvPr/>
            </p:nvCxnSpPr>
            <p:spPr>
              <a:xfrm>
                <a:off x="6403758" y="1170672"/>
                <a:ext cx="0" cy="1897648"/>
              </a:xfrm>
              <a:prstGeom prst="straightConnector1">
                <a:avLst/>
              </a:prstGeom>
              <a:ln w="28575">
                <a:solidFill>
                  <a:srgbClr val="B92508"/>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31" name="Group 30"/>
            <p:cNvGrpSpPr/>
            <p:nvPr/>
          </p:nvGrpSpPr>
          <p:grpSpPr>
            <a:xfrm>
              <a:off x="6678706" y="3180080"/>
              <a:ext cx="1286735" cy="2963871"/>
              <a:chOff x="6403758" y="408902"/>
              <a:chExt cx="1286735" cy="2963871"/>
            </a:xfrm>
          </p:grpSpPr>
          <p:sp>
            <p:nvSpPr>
              <p:cNvPr id="32" name="TextBox 31"/>
              <p:cNvSpPr txBox="1"/>
              <p:nvPr/>
            </p:nvSpPr>
            <p:spPr>
              <a:xfrm>
                <a:off x="6507007" y="1322488"/>
                <a:ext cx="1183486" cy="707886"/>
              </a:xfrm>
              <a:prstGeom prst="rect">
                <a:avLst/>
              </a:prstGeom>
              <a:noFill/>
            </p:spPr>
            <p:txBody>
              <a:bodyPr wrap="square" rtlCol="0">
                <a:spAutoFit/>
              </a:bodyPr>
              <a:lstStyle/>
              <a:p>
                <a:r>
                  <a:rPr lang="en-US" sz="2000" dirty="0">
                    <a:solidFill>
                      <a:srgbClr val="BD3014"/>
                    </a:solidFill>
                    <a:latin typeface="Century Gothic" panose="020B0502020202020204" pitchFamily="34" charset="0"/>
                    <a:cs typeface="Courier New" pitchFamily="49" charset="0"/>
                  </a:rPr>
                  <a:t>Home</a:t>
                </a:r>
              </a:p>
              <a:p>
                <a:r>
                  <a:rPr lang="en-US" sz="2000" dirty="0">
                    <a:solidFill>
                      <a:srgbClr val="BD3014"/>
                    </a:solidFill>
                    <a:latin typeface="Century Gothic" panose="020B0502020202020204" pitchFamily="34" charset="0"/>
                    <a:cs typeface="Courier New" pitchFamily="49" charset="0"/>
                  </a:rPr>
                  <a:t>66%</a:t>
                </a:r>
              </a:p>
            </p:txBody>
          </p:sp>
          <p:cxnSp>
            <p:nvCxnSpPr>
              <p:cNvPr id="33" name="Straight Arrow Connector 32"/>
              <p:cNvCxnSpPr/>
              <p:nvPr/>
            </p:nvCxnSpPr>
            <p:spPr>
              <a:xfrm>
                <a:off x="6403758" y="408902"/>
                <a:ext cx="0" cy="2963871"/>
              </a:xfrm>
              <a:prstGeom prst="straightConnector1">
                <a:avLst/>
              </a:prstGeom>
              <a:ln w="28575">
                <a:solidFill>
                  <a:srgbClr val="B92508"/>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grpSp>
      <p:sp>
        <p:nvSpPr>
          <p:cNvPr id="36" name="TextBox 35"/>
          <p:cNvSpPr txBox="1"/>
          <p:nvPr/>
        </p:nvSpPr>
        <p:spPr>
          <a:xfrm>
            <a:off x="7854576" y="2770227"/>
            <a:ext cx="2537649" cy="1323439"/>
          </a:xfrm>
          <a:prstGeom prst="rect">
            <a:avLst/>
          </a:prstGeom>
          <a:noFill/>
        </p:spPr>
        <p:txBody>
          <a:bodyPr wrap="square" rtlCol="0">
            <a:spAutoFit/>
          </a:bodyPr>
          <a:lstStyle/>
          <a:p>
            <a:r>
              <a:rPr lang="en-US" sz="2000" dirty="0">
                <a:solidFill>
                  <a:srgbClr val="BD3014"/>
                </a:solidFill>
                <a:latin typeface="Century Gothic" panose="020B0502020202020204" pitchFamily="34" charset="0"/>
                <a:cs typeface="Courier New" pitchFamily="49" charset="0"/>
              </a:rPr>
              <a:t>ComScore </a:t>
            </a:r>
          </a:p>
          <a:p>
            <a:r>
              <a:rPr lang="en-US" sz="2000" dirty="0">
                <a:solidFill>
                  <a:srgbClr val="BD3014"/>
                </a:solidFill>
                <a:latin typeface="Century Gothic" panose="020B0502020202020204" pitchFamily="34" charset="0"/>
                <a:cs typeface="Courier New" pitchFamily="49" charset="0"/>
              </a:rPr>
              <a:t>Desktop </a:t>
            </a:r>
          </a:p>
          <a:p>
            <a:r>
              <a:rPr lang="en-US" sz="2000" dirty="0">
                <a:solidFill>
                  <a:srgbClr val="BD3014"/>
                </a:solidFill>
                <a:latin typeface="Century Gothic" panose="020B0502020202020204" pitchFamily="34" charset="0"/>
                <a:cs typeface="Courier New" pitchFamily="49" charset="0"/>
              </a:rPr>
              <a:t>Time </a:t>
            </a:r>
          </a:p>
          <a:p>
            <a:r>
              <a:rPr lang="en-US" sz="2000" dirty="0">
                <a:solidFill>
                  <a:srgbClr val="BD3014"/>
                </a:solidFill>
                <a:latin typeface="Century Gothic" panose="020B0502020202020204" pitchFamily="34" charset="0"/>
                <a:cs typeface="Courier New" pitchFamily="49" charset="0"/>
              </a:rPr>
              <a:t>distribution.</a:t>
            </a:r>
          </a:p>
        </p:txBody>
      </p:sp>
      <p:pic>
        <p:nvPicPr>
          <p:cNvPr id="19" name="Picture 1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339168293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1000"/>
                                        <p:tgtEl>
                                          <p:spTgt spid="86"/>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90"/>
                                        </p:tgtEl>
                                        <p:attrNameLst>
                                          <p:attrName>style.visibility</p:attrName>
                                        </p:attrNameLst>
                                      </p:cBhvr>
                                      <p:to>
                                        <p:strVal val="visible"/>
                                      </p:to>
                                    </p:set>
                                    <p:animEffect transition="in" filter="fade">
                                      <p:cBhvr>
                                        <p:cTn id="11" dur="1000"/>
                                        <p:tgtEl>
                                          <p:spTgt spid="90"/>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1000"/>
                                        <p:tgtEl>
                                          <p:spTgt spid="11"/>
                                        </p:tgtEl>
                                      </p:cBhvr>
                                    </p:animEffect>
                                  </p:childTnLst>
                                </p:cTn>
                              </p:par>
                            </p:childTnLst>
                          </p:cTn>
                        </p:par>
                        <p:par>
                          <p:cTn id="16" fill="hold">
                            <p:stCondLst>
                              <p:cond delay="3000"/>
                            </p:stCondLst>
                            <p:childTnLst>
                              <p:par>
                                <p:cTn id="17" presetID="22" presetClass="entr" presetSubtype="8"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1000"/>
                                        <p:tgtEl>
                                          <p:spTgt spid="2"/>
                                        </p:tgtEl>
                                      </p:cBhvr>
                                    </p:animEffect>
                                  </p:childTnLst>
                                </p:cTn>
                              </p:par>
                            </p:childTnLst>
                          </p:cTn>
                        </p:par>
                        <p:par>
                          <p:cTn id="20" fill="hold">
                            <p:stCondLst>
                              <p:cond delay="400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5000"/>
                            </p:stCondLst>
                            <p:childTnLst>
                              <p:par>
                                <p:cTn id="25" presetID="10"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1000"/>
                                        <p:tgtEl>
                                          <p:spTgt spid="23"/>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6"/>
                                        </p:tgtEl>
                                        <p:attrNameLst>
                                          <p:attrName>style.visibility</p:attrName>
                                        </p:attrNameLst>
                                      </p:cBhvr>
                                      <p:to>
                                        <p:strVal val="visible"/>
                                      </p:to>
                                    </p:set>
                                    <p:animEffect transition="in" filter="fade">
                                      <p:cBhvr>
                                        <p:cTn id="32" dur="1000"/>
                                        <p:tgtEl>
                                          <p:spTgt spid="36"/>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left)">
                                      <p:cBhvr>
                                        <p:cTn id="36"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86" grpId="0" animBg="1"/>
      <p:bldP spid="90" grpId="0"/>
      <p:bldP spid="22" grpId="0"/>
      <p:bldP spid="23" grpId="0"/>
      <p:bldP spid="36"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0" y="6596390"/>
            <a:ext cx="2781300" cy="261610"/>
          </a:xfrm>
          <a:prstGeom prst="rect">
            <a:avLst/>
          </a:prstGeom>
          <a:solidFill>
            <a:schemeClr val="bg1"/>
          </a:solidFill>
        </p:spPr>
        <p:txBody>
          <a:bodyPr wrap="square" rtlCol="0">
            <a:spAutoFit/>
          </a:bodyPr>
          <a:lstStyle/>
          <a:p>
            <a:r>
              <a:rPr lang="en-US" sz="1100" dirty="0">
                <a:solidFill>
                  <a:srgbClr val="BD3014"/>
                </a:solidFill>
                <a:latin typeface="Century Gothic" panose="020B0502020202020204" pitchFamily="34" charset="0"/>
                <a:cs typeface="Courier New" pitchFamily="49" charset="0"/>
              </a:rPr>
              <a:t>SOURCE: CISCO VNI 2016</a:t>
            </a:r>
          </a:p>
        </p:txBody>
      </p:sp>
      <p:sp>
        <p:nvSpPr>
          <p:cNvPr id="11" name="TextBox 10"/>
          <p:cNvSpPr txBox="1"/>
          <p:nvPr/>
        </p:nvSpPr>
        <p:spPr>
          <a:xfrm>
            <a:off x="-2" y="300801"/>
            <a:ext cx="10392227" cy="523220"/>
          </a:xfrm>
          <a:prstGeom prst="rect">
            <a:avLst/>
          </a:prstGeom>
          <a:solidFill>
            <a:schemeClr val="bg1"/>
          </a:solidFill>
        </p:spPr>
        <p:txBody>
          <a:bodyPr wrap="square" rtlCol="0">
            <a:spAutoFit/>
          </a:bodyPr>
          <a:lstStyle/>
          <a:p>
            <a:r>
              <a:rPr lang="en-US" sz="2800" dirty="0">
                <a:solidFill>
                  <a:srgbClr val="BD3014"/>
                </a:solidFill>
                <a:latin typeface="Century Gothic" panose="020B0502020202020204" pitchFamily="34" charset="0"/>
                <a:cs typeface="Courier New" pitchFamily="49" charset="0"/>
              </a:rPr>
              <a:t>Cell data consumption is actually quite low.</a:t>
            </a:r>
          </a:p>
        </p:txBody>
      </p:sp>
      <p:sp>
        <p:nvSpPr>
          <p:cNvPr id="86" name="Snip and Round Single Corner Rectangle 85"/>
          <p:cNvSpPr/>
          <p:nvPr/>
        </p:nvSpPr>
        <p:spPr>
          <a:xfrm flipH="1">
            <a:off x="-2" y="1170672"/>
            <a:ext cx="3098800" cy="4973279"/>
          </a:xfrm>
          <a:prstGeom prst="snipRoundRect">
            <a:avLst>
              <a:gd name="adj1" fmla="val 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TextBox 89"/>
          <p:cNvSpPr txBox="1"/>
          <p:nvPr/>
        </p:nvSpPr>
        <p:spPr>
          <a:xfrm>
            <a:off x="-8243" y="3303368"/>
            <a:ext cx="3145762" cy="400110"/>
          </a:xfrm>
          <a:prstGeom prst="rect">
            <a:avLst/>
          </a:prstGeom>
          <a:noFill/>
        </p:spPr>
        <p:txBody>
          <a:bodyPr wrap="square" rtlCol="0">
            <a:spAutoFit/>
          </a:bodyPr>
          <a:lstStyle/>
          <a:p>
            <a:pPr algn="ctr"/>
            <a:r>
              <a:rPr lang="en-US" sz="2000" dirty="0">
                <a:solidFill>
                  <a:schemeClr val="bg1"/>
                </a:solidFill>
                <a:latin typeface="Century Gothic" panose="020B0502020202020204" pitchFamily="34" charset="0"/>
                <a:cs typeface="Courier New" pitchFamily="49" charset="0"/>
              </a:rPr>
              <a:t>Total Traffic 100%</a:t>
            </a:r>
          </a:p>
        </p:txBody>
      </p:sp>
      <p:grpSp>
        <p:nvGrpSpPr>
          <p:cNvPr id="5" name="Group 4"/>
          <p:cNvGrpSpPr/>
          <p:nvPr/>
        </p:nvGrpSpPr>
        <p:grpSpPr>
          <a:xfrm>
            <a:off x="6403758" y="1061025"/>
            <a:ext cx="4575730" cy="707886"/>
            <a:chOff x="6403758" y="1061025"/>
            <a:chExt cx="4575730" cy="707886"/>
          </a:xfrm>
        </p:grpSpPr>
        <p:sp>
          <p:nvSpPr>
            <p:cNvPr id="103" name="TextBox 102"/>
            <p:cNvSpPr txBox="1"/>
            <p:nvPr/>
          </p:nvSpPr>
          <p:spPr>
            <a:xfrm>
              <a:off x="6791487" y="1061025"/>
              <a:ext cx="4188001" cy="707886"/>
            </a:xfrm>
            <a:prstGeom prst="rect">
              <a:avLst/>
            </a:prstGeom>
            <a:noFill/>
          </p:spPr>
          <p:txBody>
            <a:bodyPr wrap="square" rtlCol="0">
              <a:spAutoFit/>
            </a:bodyPr>
            <a:lstStyle/>
            <a:p>
              <a:r>
                <a:rPr lang="en-US" sz="2000" dirty="0">
                  <a:solidFill>
                    <a:srgbClr val="BD3014"/>
                  </a:solidFill>
                  <a:latin typeface="Century Gothic" panose="020B0502020202020204" pitchFamily="34" charset="0"/>
                  <a:cs typeface="Courier New" pitchFamily="49" charset="0"/>
                </a:rPr>
                <a:t>A lot of texting consumes very little data.</a:t>
              </a:r>
            </a:p>
          </p:txBody>
        </p:sp>
        <p:cxnSp>
          <p:nvCxnSpPr>
            <p:cNvPr id="3" name="Straight Arrow Connector 2"/>
            <p:cNvCxnSpPr/>
            <p:nvPr/>
          </p:nvCxnSpPr>
          <p:spPr>
            <a:xfrm>
              <a:off x="6403758" y="1170672"/>
              <a:ext cx="0" cy="253051"/>
            </a:xfrm>
            <a:prstGeom prst="straightConnector1">
              <a:avLst/>
            </a:prstGeom>
            <a:ln w="28575">
              <a:solidFill>
                <a:srgbClr val="B92508"/>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5" name="Group 24"/>
          <p:cNvGrpSpPr/>
          <p:nvPr/>
        </p:nvGrpSpPr>
        <p:grpSpPr>
          <a:xfrm>
            <a:off x="3094958" y="1170672"/>
            <a:ext cx="3145890" cy="4973279"/>
            <a:chOff x="6163025" y="1173754"/>
            <a:chExt cx="3145890" cy="4973279"/>
          </a:xfrm>
        </p:grpSpPr>
        <p:sp>
          <p:nvSpPr>
            <p:cNvPr id="26" name="Snip and Round Single Corner Rectangle 25"/>
            <p:cNvSpPr/>
            <p:nvPr/>
          </p:nvSpPr>
          <p:spPr>
            <a:xfrm flipH="1">
              <a:off x="6164390" y="1173754"/>
              <a:ext cx="3098800" cy="4973279"/>
            </a:xfrm>
            <a:prstGeom prst="snipRoundRect">
              <a:avLst>
                <a:gd name="adj1" fmla="val 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ound Same Side Corner Rectangle 26"/>
            <p:cNvSpPr/>
            <p:nvPr/>
          </p:nvSpPr>
          <p:spPr>
            <a:xfrm rot="5400000" flipH="1" flipV="1">
              <a:off x="7693940" y="-188166"/>
              <a:ext cx="84055" cy="3145886"/>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28" name="Round Same Side Corner Rectangle 27"/>
            <p:cNvSpPr/>
            <p:nvPr/>
          </p:nvSpPr>
          <p:spPr>
            <a:xfrm rot="5400000" flipH="1" flipV="1">
              <a:off x="7693944" y="1760884"/>
              <a:ext cx="84055" cy="3145886"/>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sp>
        <p:nvSpPr>
          <p:cNvPr id="29" name="TextBox 28"/>
          <p:cNvSpPr txBox="1"/>
          <p:nvPr/>
        </p:nvSpPr>
        <p:spPr>
          <a:xfrm>
            <a:off x="3548807" y="1109244"/>
            <a:ext cx="2224313" cy="276999"/>
          </a:xfrm>
          <a:prstGeom prst="rect">
            <a:avLst/>
          </a:prstGeom>
          <a:noFill/>
        </p:spPr>
        <p:txBody>
          <a:bodyPr wrap="square" rtlCol="0">
            <a:spAutoFit/>
          </a:bodyPr>
          <a:lstStyle/>
          <a:p>
            <a:pPr algn="ctr"/>
            <a:r>
              <a:rPr lang="en-US" sz="1200" dirty="0">
                <a:solidFill>
                  <a:schemeClr val="bg1"/>
                </a:solidFill>
                <a:latin typeface="Century Gothic" panose="020B0502020202020204" pitchFamily="34" charset="0"/>
                <a:cs typeface="Courier New" pitchFamily="49" charset="0"/>
              </a:rPr>
              <a:t>Mobile Cell 2%</a:t>
            </a:r>
          </a:p>
        </p:txBody>
      </p:sp>
      <p:sp>
        <p:nvSpPr>
          <p:cNvPr id="30" name="TextBox 29"/>
          <p:cNvSpPr txBox="1"/>
          <p:nvPr/>
        </p:nvSpPr>
        <p:spPr>
          <a:xfrm>
            <a:off x="3548807" y="2235136"/>
            <a:ext cx="2224313" cy="369332"/>
          </a:xfrm>
          <a:prstGeom prst="rect">
            <a:avLst/>
          </a:prstGeom>
          <a:noFill/>
        </p:spPr>
        <p:txBody>
          <a:bodyPr wrap="square" rtlCol="0">
            <a:spAutoFit/>
          </a:bodyPr>
          <a:lstStyle/>
          <a:p>
            <a:pPr algn="ctr"/>
            <a:r>
              <a:rPr lang="en-US" dirty="0" err="1">
                <a:solidFill>
                  <a:schemeClr val="bg1"/>
                </a:solidFill>
                <a:latin typeface="Century Gothic" panose="020B0502020202020204" pitchFamily="34" charset="0"/>
                <a:cs typeface="Courier New" pitchFamily="49" charset="0"/>
              </a:rPr>
              <a:t>WiFi</a:t>
            </a:r>
            <a:r>
              <a:rPr lang="en-US" dirty="0">
                <a:solidFill>
                  <a:schemeClr val="bg1"/>
                </a:solidFill>
                <a:latin typeface="Century Gothic" panose="020B0502020202020204" pitchFamily="34" charset="0"/>
                <a:cs typeface="Courier New" pitchFamily="49" charset="0"/>
              </a:rPr>
              <a:t> 39%</a:t>
            </a:r>
          </a:p>
        </p:txBody>
      </p:sp>
      <p:sp>
        <p:nvSpPr>
          <p:cNvPr id="31" name="TextBox 30"/>
          <p:cNvSpPr txBox="1"/>
          <p:nvPr/>
        </p:nvSpPr>
        <p:spPr>
          <a:xfrm>
            <a:off x="3548807" y="4447360"/>
            <a:ext cx="2224313" cy="400110"/>
          </a:xfrm>
          <a:prstGeom prst="rect">
            <a:avLst/>
          </a:prstGeom>
          <a:noFill/>
        </p:spPr>
        <p:txBody>
          <a:bodyPr wrap="square" rtlCol="0">
            <a:spAutoFit/>
          </a:bodyPr>
          <a:lstStyle/>
          <a:p>
            <a:pPr algn="ctr"/>
            <a:r>
              <a:rPr lang="en-US" sz="2000" dirty="0">
                <a:solidFill>
                  <a:schemeClr val="bg1"/>
                </a:solidFill>
                <a:latin typeface="Century Gothic" panose="020B0502020202020204" pitchFamily="34" charset="0"/>
                <a:cs typeface="Courier New" pitchFamily="49" charset="0"/>
              </a:rPr>
              <a:t>Wired 59%</a:t>
            </a:r>
          </a:p>
        </p:txBody>
      </p:sp>
      <p:pic>
        <p:nvPicPr>
          <p:cNvPr id="16" name="Picture 15"/>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37181136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2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fade">
                                      <p:cBhvr>
                                        <p:cTn id="11" dur="500"/>
                                        <p:tgtEl>
                                          <p:spTgt spid="29"/>
                                        </p:tgtEl>
                                      </p:cBhvr>
                                    </p:animEffect>
                                  </p:childTnLst>
                                </p:cTn>
                              </p:par>
                            </p:childTnLst>
                          </p:cTn>
                        </p:par>
                        <p:par>
                          <p:cTn id="12" fill="hold">
                            <p:stCondLst>
                              <p:cond delay="2500"/>
                            </p:stCondLst>
                            <p:childTnLst>
                              <p:par>
                                <p:cTn id="13" presetID="10" presetClass="entr" presetSubtype="0"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fade">
                                      <p:cBhvr>
                                        <p:cTn id="15" dur="1000"/>
                                        <p:tgtEl>
                                          <p:spTgt spid="30"/>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1000"/>
                                        <p:tgtEl>
                                          <p:spTgt spid="31"/>
                                        </p:tgtEl>
                                      </p:cBhvr>
                                    </p:animEffect>
                                  </p:childTnLst>
                                </p:cTn>
                              </p:par>
                            </p:childTnLst>
                          </p:cTn>
                        </p:par>
                        <p:par>
                          <p:cTn id="20" fill="hold">
                            <p:stCondLst>
                              <p:cond delay="4500"/>
                            </p:stCondLst>
                            <p:childTnLst>
                              <p:par>
                                <p:cTn id="21" presetID="10"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1000"/>
                                        <p:tgtEl>
                                          <p:spTgt spid="11"/>
                                        </p:tgtEl>
                                      </p:cBhvr>
                                    </p:animEffect>
                                  </p:childTnLst>
                                </p:cTn>
                              </p:par>
                            </p:childTnLst>
                          </p:cTn>
                        </p:par>
                        <p:par>
                          <p:cTn id="24" fill="hold">
                            <p:stCondLst>
                              <p:cond delay="5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9" grpId="0"/>
      <p:bldP spid="30" grpId="0"/>
      <p:bldP spid="31"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0" y="6596390"/>
            <a:ext cx="2781300" cy="261610"/>
          </a:xfrm>
          <a:prstGeom prst="rect">
            <a:avLst/>
          </a:prstGeom>
          <a:solidFill>
            <a:schemeClr val="bg1"/>
          </a:solidFill>
        </p:spPr>
        <p:txBody>
          <a:bodyPr wrap="square" rtlCol="0">
            <a:spAutoFit/>
          </a:bodyPr>
          <a:lstStyle/>
          <a:p>
            <a:r>
              <a:rPr lang="en-US" sz="1100" dirty="0">
                <a:solidFill>
                  <a:srgbClr val="BD3014"/>
                </a:solidFill>
                <a:latin typeface="Century Gothic" panose="020B0502020202020204" pitchFamily="34" charset="0"/>
                <a:cs typeface="Courier New" pitchFamily="49" charset="0"/>
              </a:rPr>
              <a:t>SOURCE: CISCO VNI 2016</a:t>
            </a:r>
          </a:p>
        </p:txBody>
      </p:sp>
      <p:sp>
        <p:nvSpPr>
          <p:cNvPr id="11" name="TextBox 10"/>
          <p:cNvSpPr txBox="1"/>
          <p:nvPr/>
        </p:nvSpPr>
        <p:spPr>
          <a:xfrm>
            <a:off x="-2" y="300801"/>
            <a:ext cx="11103431" cy="523220"/>
          </a:xfrm>
          <a:prstGeom prst="rect">
            <a:avLst/>
          </a:prstGeom>
          <a:solidFill>
            <a:schemeClr val="bg1"/>
          </a:solidFill>
        </p:spPr>
        <p:txBody>
          <a:bodyPr wrap="square" rtlCol="0">
            <a:spAutoFit/>
          </a:bodyPr>
          <a:lstStyle/>
          <a:p>
            <a:r>
              <a:rPr lang="en-US" sz="2800" dirty="0">
                <a:solidFill>
                  <a:srgbClr val="BD3014"/>
                </a:solidFill>
                <a:latin typeface="Century Gothic" panose="020B0502020202020204" pitchFamily="34" charset="0"/>
                <a:cs typeface="Courier New" pitchFamily="49" charset="0"/>
              </a:rPr>
              <a:t>Large portions of mobile data flows via home, work, café </a:t>
            </a:r>
            <a:r>
              <a:rPr lang="en-US" sz="2800" dirty="0" err="1">
                <a:solidFill>
                  <a:srgbClr val="BD3014"/>
                </a:solidFill>
                <a:latin typeface="Century Gothic" panose="020B0502020202020204" pitchFamily="34" charset="0"/>
                <a:cs typeface="Courier New" pitchFamily="49" charset="0"/>
              </a:rPr>
              <a:t>wifi</a:t>
            </a:r>
            <a:r>
              <a:rPr lang="en-US" sz="2800" dirty="0">
                <a:solidFill>
                  <a:srgbClr val="BD3014"/>
                </a:solidFill>
                <a:latin typeface="Century Gothic" panose="020B0502020202020204" pitchFamily="34" charset="0"/>
                <a:cs typeface="Courier New" pitchFamily="49" charset="0"/>
              </a:rPr>
              <a:t>. </a:t>
            </a:r>
          </a:p>
        </p:txBody>
      </p:sp>
      <p:sp>
        <p:nvSpPr>
          <p:cNvPr id="86" name="Snip and Round Single Corner Rectangle 85"/>
          <p:cNvSpPr/>
          <p:nvPr/>
        </p:nvSpPr>
        <p:spPr>
          <a:xfrm flipH="1">
            <a:off x="-2" y="1170672"/>
            <a:ext cx="3098800" cy="4973279"/>
          </a:xfrm>
          <a:prstGeom prst="snipRoundRect">
            <a:avLst>
              <a:gd name="adj1" fmla="val 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TextBox 89"/>
          <p:cNvSpPr txBox="1"/>
          <p:nvPr/>
        </p:nvSpPr>
        <p:spPr>
          <a:xfrm>
            <a:off x="-8243" y="3303368"/>
            <a:ext cx="3145762" cy="400110"/>
          </a:xfrm>
          <a:prstGeom prst="rect">
            <a:avLst/>
          </a:prstGeom>
          <a:noFill/>
        </p:spPr>
        <p:txBody>
          <a:bodyPr wrap="square" rtlCol="0">
            <a:spAutoFit/>
          </a:bodyPr>
          <a:lstStyle/>
          <a:p>
            <a:pPr algn="ctr"/>
            <a:r>
              <a:rPr lang="en-US" sz="2000" dirty="0">
                <a:solidFill>
                  <a:schemeClr val="bg1"/>
                </a:solidFill>
                <a:latin typeface="Century Gothic" panose="020B0502020202020204" pitchFamily="34" charset="0"/>
                <a:cs typeface="Courier New" pitchFamily="49" charset="0"/>
              </a:rPr>
              <a:t>Total Traffic 100%</a:t>
            </a:r>
          </a:p>
        </p:txBody>
      </p:sp>
      <p:grpSp>
        <p:nvGrpSpPr>
          <p:cNvPr id="5" name="Group 4"/>
          <p:cNvGrpSpPr/>
          <p:nvPr/>
        </p:nvGrpSpPr>
        <p:grpSpPr>
          <a:xfrm>
            <a:off x="6403758" y="1423723"/>
            <a:ext cx="4693474" cy="1864994"/>
            <a:chOff x="6403758" y="866439"/>
            <a:chExt cx="4693474" cy="1864994"/>
          </a:xfrm>
        </p:grpSpPr>
        <p:sp>
          <p:nvSpPr>
            <p:cNvPr id="103" name="TextBox 102"/>
            <p:cNvSpPr txBox="1"/>
            <p:nvPr/>
          </p:nvSpPr>
          <p:spPr>
            <a:xfrm>
              <a:off x="6566669" y="1444993"/>
              <a:ext cx="4530563" cy="707886"/>
            </a:xfrm>
            <a:prstGeom prst="rect">
              <a:avLst/>
            </a:prstGeom>
            <a:noFill/>
          </p:spPr>
          <p:txBody>
            <a:bodyPr wrap="square" rtlCol="0">
              <a:spAutoFit/>
            </a:bodyPr>
            <a:lstStyle/>
            <a:p>
              <a:r>
                <a:rPr lang="en-US" sz="2000" dirty="0">
                  <a:solidFill>
                    <a:srgbClr val="BD3014"/>
                  </a:solidFill>
                  <a:latin typeface="Century Gothic" panose="020B0502020202020204" pitchFamily="34" charset="0"/>
                  <a:cs typeface="Courier New" pitchFamily="49" charset="0"/>
                </a:rPr>
                <a:t>Much of this is smart phone/tablet via router.</a:t>
              </a:r>
            </a:p>
          </p:txBody>
        </p:sp>
        <p:cxnSp>
          <p:nvCxnSpPr>
            <p:cNvPr id="3" name="Straight Arrow Connector 2"/>
            <p:cNvCxnSpPr/>
            <p:nvPr/>
          </p:nvCxnSpPr>
          <p:spPr>
            <a:xfrm>
              <a:off x="6403758" y="866439"/>
              <a:ext cx="0" cy="1864994"/>
            </a:xfrm>
            <a:prstGeom prst="straightConnector1">
              <a:avLst/>
            </a:prstGeom>
            <a:ln w="28575">
              <a:solidFill>
                <a:srgbClr val="B92508"/>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5" name="Group 24"/>
          <p:cNvGrpSpPr/>
          <p:nvPr/>
        </p:nvGrpSpPr>
        <p:grpSpPr>
          <a:xfrm>
            <a:off x="3094958" y="1170672"/>
            <a:ext cx="3145890" cy="4973279"/>
            <a:chOff x="6163025" y="1173754"/>
            <a:chExt cx="3145890" cy="4973279"/>
          </a:xfrm>
        </p:grpSpPr>
        <p:sp>
          <p:nvSpPr>
            <p:cNvPr id="26" name="Snip and Round Single Corner Rectangle 25"/>
            <p:cNvSpPr/>
            <p:nvPr/>
          </p:nvSpPr>
          <p:spPr>
            <a:xfrm flipH="1">
              <a:off x="6164390" y="1173754"/>
              <a:ext cx="3098800" cy="4973279"/>
            </a:xfrm>
            <a:prstGeom prst="snipRoundRect">
              <a:avLst>
                <a:gd name="adj1" fmla="val 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ound Same Side Corner Rectangle 26"/>
            <p:cNvSpPr/>
            <p:nvPr/>
          </p:nvSpPr>
          <p:spPr>
            <a:xfrm rot="5400000" flipH="1" flipV="1">
              <a:off x="7693940" y="-188166"/>
              <a:ext cx="84055" cy="3145886"/>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28" name="Round Same Side Corner Rectangle 27"/>
            <p:cNvSpPr/>
            <p:nvPr/>
          </p:nvSpPr>
          <p:spPr>
            <a:xfrm rot="5400000" flipH="1" flipV="1">
              <a:off x="7693944" y="1760884"/>
              <a:ext cx="84055" cy="3145886"/>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sp>
        <p:nvSpPr>
          <p:cNvPr id="29" name="TextBox 28"/>
          <p:cNvSpPr txBox="1"/>
          <p:nvPr/>
        </p:nvSpPr>
        <p:spPr>
          <a:xfrm>
            <a:off x="3548807" y="1109244"/>
            <a:ext cx="2224313" cy="276999"/>
          </a:xfrm>
          <a:prstGeom prst="rect">
            <a:avLst/>
          </a:prstGeom>
          <a:noFill/>
        </p:spPr>
        <p:txBody>
          <a:bodyPr wrap="square" rtlCol="0">
            <a:spAutoFit/>
          </a:bodyPr>
          <a:lstStyle/>
          <a:p>
            <a:pPr algn="ctr"/>
            <a:r>
              <a:rPr lang="en-US" sz="1200" dirty="0">
                <a:solidFill>
                  <a:schemeClr val="bg1"/>
                </a:solidFill>
                <a:latin typeface="Century Gothic" panose="020B0502020202020204" pitchFamily="34" charset="0"/>
                <a:cs typeface="Courier New" pitchFamily="49" charset="0"/>
              </a:rPr>
              <a:t>Mobile Cell 2%</a:t>
            </a:r>
          </a:p>
        </p:txBody>
      </p:sp>
      <p:sp>
        <p:nvSpPr>
          <p:cNvPr id="30" name="TextBox 29"/>
          <p:cNvSpPr txBox="1"/>
          <p:nvPr/>
        </p:nvSpPr>
        <p:spPr>
          <a:xfrm>
            <a:off x="3548807" y="2235136"/>
            <a:ext cx="2224313" cy="369332"/>
          </a:xfrm>
          <a:prstGeom prst="rect">
            <a:avLst/>
          </a:prstGeom>
          <a:noFill/>
        </p:spPr>
        <p:txBody>
          <a:bodyPr wrap="square" rtlCol="0">
            <a:spAutoFit/>
          </a:bodyPr>
          <a:lstStyle/>
          <a:p>
            <a:pPr algn="ctr"/>
            <a:r>
              <a:rPr lang="en-US" dirty="0" err="1">
                <a:solidFill>
                  <a:schemeClr val="bg1"/>
                </a:solidFill>
                <a:latin typeface="Century Gothic" panose="020B0502020202020204" pitchFamily="34" charset="0"/>
                <a:cs typeface="Courier New" pitchFamily="49" charset="0"/>
              </a:rPr>
              <a:t>WiFi</a:t>
            </a:r>
            <a:r>
              <a:rPr lang="en-US" dirty="0">
                <a:solidFill>
                  <a:schemeClr val="bg1"/>
                </a:solidFill>
                <a:latin typeface="Century Gothic" panose="020B0502020202020204" pitchFamily="34" charset="0"/>
                <a:cs typeface="Courier New" pitchFamily="49" charset="0"/>
              </a:rPr>
              <a:t> 39%</a:t>
            </a:r>
          </a:p>
        </p:txBody>
      </p:sp>
      <p:sp>
        <p:nvSpPr>
          <p:cNvPr id="31" name="TextBox 30"/>
          <p:cNvSpPr txBox="1"/>
          <p:nvPr/>
        </p:nvSpPr>
        <p:spPr>
          <a:xfrm>
            <a:off x="3548807" y="4447360"/>
            <a:ext cx="2224313" cy="400110"/>
          </a:xfrm>
          <a:prstGeom prst="rect">
            <a:avLst/>
          </a:prstGeom>
          <a:noFill/>
        </p:spPr>
        <p:txBody>
          <a:bodyPr wrap="square" rtlCol="0">
            <a:spAutoFit/>
          </a:bodyPr>
          <a:lstStyle/>
          <a:p>
            <a:pPr algn="ctr"/>
            <a:r>
              <a:rPr lang="en-US" sz="2000" dirty="0">
                <a:solidFill>
                  <a:schemeClr val="bg1"/>
                </a:solidFill>
                <a:latin typeface="Century Gothic" panose="020B0502020202020204" pitchFamily="34" charset="0"/>
                <a:cs typeface="Courier New" pitchFamily="49" charset="0"/>
              </a:rPr>
              <a:t>Wired 59%</a:t>
            </a:r>
          </a:p>
        </p:txBody>
      </p:sp>
      <p:pic>
        <p:nvPicPr>
          <p:cNvPr id="16" name="Picture 15"/>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1790961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childTnLst>
                                </p:cTn>
                              </p:par>
                            </p:childTnLst>
                          </p:cTn>
                        </p:par>
                        <p:par>
                          <p:cTn id="8" fill="hold">
                            <p:stCondLst>
                              <p:cond delay="1000"/>
                            </p:stCondLst>
                            <p:childTnLst>
                              <p:par>
                                <p:cTn id="9" presetID="10" presetClass="entr" presetSubtype="0" fill="hold" nodeType="after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102" name="Group 101"/>
          <p:cNvGrpSpPr/>
          <p:nvPr/>
        </p:nvGrpSpPr>
        <p:grpSpPr>
          <a:xfrm>
            <a:off x="3082755" y="1170672"/>
            <a:ext cx="3145890" cy="4973279"/>
            <a:chOff x="6163025" y="1173754"/>
            <a:chExt cx="3145890" cy="4973279"/>
          </a:xfrm>
        </p:grpSpPr>
        <p:sp>
          <p:nvSpPr>
            <p:cNvPr id="87" name="Snip and Round Single Corner Rectangle 86"/>
            <p:cNvSpPr/>
            <p:nvPr/>
          </p:nvSpPr>
          <p:spPr>
            <a:xfrm flipH="1">
              <a:off x="6164390" y="1173754"/>
              <a:ext cx="3098800" cy="4973279"/>
            </a:xfrm>
            <a:prstGeom prst="snipRoundRect">
              <a:avLst>
                <a:gd name="adj1" fmla="val 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Round Same Side Corner Rectangle 90"/>
            <p:cNvSpPr/>
            <p:nvPr/>
          </p:nvSpPr>
          <p:spPr>
            <a:xfrm rot="5400000" flipH="1" flipV="1">
              <a:off x="7693940" y="-167702"/>
              <a:ext cx="84055" cy="3145886"/>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96" name="Round Same Side Corner Rectangle 95"/>
            <p:cNvSpPr/>
            <p:nvPr/>
          </p:nvSpPr>
          <p:spPr>
            <a:xfrm rot="5400000" flipH="1" flipV="1">
              <a:off x="7693940" y="147114"/>
              <a:ext cx="84055" cy="3145886"/>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97" name="Round Same Side Corner Rectangle 96"/>
            <p:cNvSpPr/>
            <p:nvPr/>
          </p:nvSpPr>
          <p:spPr>
            <a:xfrm rot="5400000" flipH="1" flipV="1">
              <a:off x="7693942" y="1188866"/>
              <a:ext cx="84055" cy="3145886"/>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99" name="Round Same Side Corner Rectangle 98"/>
            <p:cNvSpPr/>
            <p:nvPr/>
          </p:nvSpPr>
          <p:spPr>
            <a:xfrm rot="5400000" flipH="1" flipV="1">
              <a:off x="7693944" y="2482244"/>
              <a:ext cx="84055" cy="3145886"/>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sp>
        <p:nvSpPr>
          <p:cNvPr id="86" name="Snip and Round Single Corner Rectangle 85"/>
          <p:cNvSpPr/>
          <p:nvPr/>
        </p:nvSpPr>
        <p:spPr>
          <a:xfrm flipH="1">
            <a:off x="8241" y="1170672"/>
            <a:ext cx="3098800" cy="4973279"/>
          </a:xfrm>
          <a:prstGeom prst="snipRoundRect">
            <a:avLst>
              <a:gd name="adj1" fmla="val 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p:cNvSpPr txBox="1"/>
          <p:nvPr/>
        </p:nvSpPr>
        <p:spPr>
          <a:xfrm>
            <a:off x="0" y="6596390"/>
            <a:ext cx="2781300" cy="261610"/>
          </a:xfrm>
          <a:prstGeom prst="rect">
            <a:avLst/>
          </a:prstGeom>
          <a:solidFill>
            <a:schemeClr val="bg1"/>
          </a:solidFill>
        </p:spPr>
        <p:txBody>
          <a:bodyPr wrap="square" rtlCol="0">
            <a:spAutoFit/>
          </a:bodyPr>
          <a:lstStyle/>
          <a:p>
            <a:r>
              <a:rPr lang="en-US" sz="1100" dirty="0">
                <a:solidFill>
                  <a:srgbClr val="BD3014"/>
                </a:solidFill>
                <a:latin typeface="Century Gothic" panose="020B0502020202020204" pitchFamily="34" charset="0"/>
                <a:cs typeface="Courier New" pitchFamily="49" charset="0"/>
              </a:rPr>
              <a:t>SOURCE: CISCO VNI 2016</a:t>
            </a:r>
          </a:p>
        </p:txBody>
      </p:sp>
      <p:sp>
        <p:nvSpPr>
          <p:cNvPr id="90" name="TextBox 89"/>
          <p:cNvSpPr txBox="1"/>
          <p:nvPr/>
        </p:nvSpPr>
        <p:spPr>
          <a:xfrm>
            <a:off x="0" y="3303368"/>
            <a:ext cx="3145762" cy="400110"/>
          </a:xfrm>
          <a:prstGeom prst="rect">
            <a:avLst/>
          </a:prstGeom>
          <a:noFill/>
        </p:spPr>
        <p:txBody>
          <a:bodyPr wrap="square" rtlCol="0">
            <a:spAutoFit/>
          </a:bodyPr>
          <a:lstStyle/>
          <a:p>
            <a:pPr algn="ctr"/>
            <a:r>
              <a:rPr lang="en-US" sz="2000" dirty="0">
                <a:solidFill>
                  <a:schemeClr val="bg1"/>
                </a:solidFill>
                <a:latin typeface="Century Gothic" panose="020B0502020202020204" pitchFamily="34" charset="0"/>
                <a:cs typeface="Courier New" pitchFamily="49" charset="0"/>
              </a:rPr>
              <a:t>Total Traffic 100%</a:t>
            </a:r>
          </a:p>
        </p:txBody>
      </p:sp>
      <p:sp>
        <p:nvSpPr>
          <p:cNvPr id="92" name="TextBox 91"/>
          <p:cNvSpPr txBox="1"/>
          <p:nvPr/>
        </p:nvSpPr>
        <p:spPr>
          <a:xfrm>
            <a:off x="3536604" y="1109244"/>
            <a:ext cx="2224313" cy="276999"/>
          </a:xfrm>
          <a:prstGeom prst="rect">
            <a:avLst/>
          </a:prstGeom>
          <a:noFill/>
        </p:spPr>
        <p:txBody>
          <a:bodyPr wrap="square" rtlCol="0">
            <a:spAutoFit/>
          </a:bodyPr>
          <a:lstStyle/>
          <a:p>
            <a:pPr algn="ctr"/>
            <a:r>
              <a:rPr lang="en-US" sz="1200" dirty="0">
                <a:solidFill>
                  <a:schemeClr val="bg1"/>
                </a:solidFill>
                <a:latin typeface="Century Gothic" panose="020B0502020202020204" pitchFamily="34" charset="0"/>
                <a:cs typeface="Courier New" pitchFamily="49" charset="0"/>
              </a:rPr>
              <a:t>Gaming 1%</a:t>
            </a:r>
          </a:p>
        </p:txBody>
      </p:sp>
      <p:sp>
        <p:nvSpPr>
          <p:cNvPr id="93" name="TextBox 92"/>
          <p:cNvSpPr txBox="1"/>
          <p:nvPr/>
        </p:nvSpPr>
        <p:spPr>
          <a:xfrm>
            <a:off x="3536604" y="1411147"/>
            <a:ext cx="2224313" cy="307777"/>
          </a:xfrm>
          <a:prstGeom prst="rect">
            <a:avLst/>
          </a:prstGeom>
          <a:noFill/>
        </p:spPr>
        <p:txBody>
          <a:bodyPr wrap="square" rtlCol="0">
            <a:spAutoFit/>
          </a:bodyPr>
          <a:lstStyle/>
          <a:p>
            <a:pPr algn="ctr"/>
            <a:r>
              <a:rPr lang="en-US" sz="1400" dirty="0">
                <a:solidFill>
                  <a:schemeClr val="bg1"/>
                </a:solidFill>
                <a:latin typeface="Century Gothic" panose="020B0502020202020204" pitchFamily="34" charset="0"/>
                <a:cs typeface="Courier New" pitchFamily="49" charset="0"/>
              </a:rPr>
              <a:t>File Sharing 6%</a:t>
            </a:r>
          </a:p>
        </p:txBody>
      </p:sp>
      <p:sp>
        <p:nvSpPr>
          <p:cNvPr id="94" name="TextBox 93"/>
          <p:cNvSpPr txBox="1"/>
          <p:nvPr/>
        </p:nvSpPr>
        <p:spPr>
          <a:xfrm>
            <a:off x="3536604" y="2007787"/>
            <a:ext cx="2224313" cy="338554"/>
          </a:xfrm>
          <a:prstGeom prst="rect">
            <a:avLst/>
          </a:prstGeom>
          <a:noFill/>
        </p:spPr>
        <p:txBody>
          <a:bodyPr wrap="square" rtlCol="0">
            <a:spAutoFit/>
          </a:bodyPr>
          <a:lstStyle/>
          <a:p>
            <a:pPr algn="ctr"/>
            <a:r>
              <a:rPr lang="en-US" sz="1600" dirty="0">
                <a:solidFill>
                  <a:schemeClr val="bg1"/>
                </a:solidFill>
                <a:latin typeface="Century Gothic" panose="020B0502020202020204" pitchFamily="34" charset="0"/>
                <a:cs typeface="Courier New" pitchFamily="49" charset="0"/>
              </a:rPr>
              <a:t>Web/Data 18%</a:t>
            </a:r>
          </a:p>
        </p:txBody>
      </p:sp>
      <p:sp>
        <p:nvSpPr>
          <p:cNvPr id="98" name="TextBox 97"/>
          <p:cNvSpPr txBox="1"/>
          <p:nvPr/>
        </p:nvSpPr>
        <p:spPr>
          <a:xfrm>
            <a:off x="3536604" y="3220656"/>
            <a:ext cx="2224313" cy="369332"/>
          </a:xfrm>
          <a:prstGeom prst="rect">
            <a:avLst/>
          </a:prstGeom>
          <a:noFill/>
        </p:spPr>
        <p:txBody>
          <a:bodyPr wrap="square" rtlCol="0">
            <a:spAutoFit/>
          </a:bodyPr>
          <a:lstStyle/>
          <a:p>
            <a:pPr algn="ctr"/>
            <a:r>
              <a:rPr lang="en-US" dirty="0">
                <a:solidFill>
                  <a:schemeClr val="bg1"/>
                </a:solidFill>
                <a:latin typeface="Century Gothic" panose="020B0502020202020204" pitchFamily="34" charset="0"/>
                <a:cs typeface="Courier New" pitchFamily="49" charset="0"/>
              </a:rPr>
              <a:t>IP VOD 26%</a:t>
            </a:r>
          </a:p>
        </p:txBody>
      </p:sp>
      <p:sp>
        <p:nvSpPr>
          <p:cNvPr id="100" name="TextBox 99"/>
          <p:cNvSpPr txBox="1"/>
          <p:nvPr/>
        </p:nvSpPr>
        <p:spPr>
          <a:xfrm>
            <a:off x="3536604" y="4711520"/>
            <a:ext cx="2224313" cy="400110"/>
          </a:xfrm>
          <a:prstGeom prst="rect">
            <a:avLst/>
          </a:prstGeom>
          <a:noFill/>
        </p:spPr>
        <p:txBody>
          <a:bodyPr wrap="square" rtlCol="0">
            <a:spAutoFit/>
          </a:bodyPr>
          <a:lstStyle/>
          <a:p>
            <a:pPr algn="ctr"/>
            <a:r>
              <a:rPr lang="en-US" sz="2000" dirty="0">
                <a:solidFill>
                  <a:schemeClr val="bg1"/>
                </a:solidFill>
                <a:latin typeface="Century Gothic" panose="020B0502020202020204" pitchFamily="34" charset="0"/>
                <a:cs typeface="Courier New" pitchFamily="49" charset="0"/>
              </a:rPr>
              <a:t>Video 49%</a:t>
            </a:r>
          </a:p>
        </p:txBody>
      </p:sp>
      <p:sp>
        <p:nvSpPr>
          <p:cNvPr id="25" name="TextBox 24"/>
          <p:cNvSpPr txBox="1"/>
          <p:nvPr/>
        </p:nvSpPr>
        <p:spPr>
          <a:xfrm>
            <a:off x="-2" y="300801"/>
            <a:ext cx="10392227" cy="523220"/>
          </a:xfrm>
          <a:prstGeom prst="rect">
            <a:avLst/>
          </a:prstGeom>
          <a:solidFill>
            <a:schemeClr val="bg1"/>
          </a:solidFill>
        </p:spPr>
        <p:txBody>
          <a:bodyPr wrap="square" rtlCol="0">
            <a:spAutoFit/>
          </a:bodyPr>
          <a:lstStyle/>
          <a:p>
            <a:r>
              <a:rPr lang="en-US" sz="2800" dirty="0">
                <a:solidFill>
                  <a:srgbClr val="BD3014"/>
                </a:solidFill>
                <a:latin typeface="Century Gothic" panose="020B0502020202020204" pitchFamily="34" charset="0"/>
                <a:cs typeface="Courier New" pitchFamily="49" charset="0"/>
              </a:rPr>
              <a:t>Video is a massive portion of our data consumption.</a:t>
            </a:r>
          </a:p>
        </p:txBody>
      </p:sp>
      <p:cxnSp>
        <p:nvCxnSpPr>
          <p:cNvPr id="28" name="Straight Arrow Connector 27"/>
          <p:cNvCxnSpPr>
            <a:cxnSpLocks/>
          </p:cNvCxnSpPr>
          <p:nvPr/>
        </p:nvCxnSpPr>
        <p:spPr>
          <a:xfrm>
            <a:off x="6497022" y="4094133"/>
            <a:ext cx="0" cy="2049818"/>
          </a:xfrm>
          <a:prstGeom prst="straightConnector1">
            <a:avLst/>
          </a:prstGeom>
          <a:ln w="28575">
            <a:solidFill>
              <a:srgbClr val="B92508"/>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6733831" y="4603798"/>
            <a:ext cx="5037621" cy="1015663"/>
          </a:xfrm>
          <a:prstGeom prst="rect">
            <a:avLst/>
          </a:prstGeom>
          <a:noFill/>
        </p:spPr>
        <p:txBody>
          <a:bodyPr wrap="square" rtlCol="0">
            <a:spAutoFit/>
          </a:bodyPr>
          <a:lstStyle/>
          <a:p>
            <a:r>
              <a:rPr lang="en-US" sz="2000" dirty="0">
                <a:solidFill>
                  <a:srgbClr val="BD3014"/>
                </a:solidFill>
                <a:latin typeface="Century Gothic" panose="020B0502020202020204" pitchFamily="34" charset="0"/>
                <a:cs typeface="Courier New" pitchFamily="49" charset="0"/>
              </a:rPr>
              <a:t>Video accounts for </a:t>
            </a:r>
            <a:r>
              <a:rPr lang="en-US" sz="2000" b="1" dirty="0">
                <a:solidFill>
                  <a:srgbClr val="BD3014"/>
                </a:solidFill>
                <a:latin typeface="Century Gothic" panose="020B0502020202020204" pitchFamily="34" charset="0"/>
                <a:cs typeface="Courier New" pitchFamily="49" charset="0"/>
              </a:rPr>
              <a:t>49%</a:t>
            </a:r>
            <a:r>
              <a:rPr lang="en-US" sz="2000" dirty="0">
                <a:solidFill>
                  <a:srgbClr val="BD3014"/>
                </a:solidFill>
                <a:latin typeface="Century Gothic" panose="020B0502020202020204" pitchFamily="34" charset="0"/>
                <a:cs typeface="Courier New" pitchFamily="49" charset="0"/>
              </a:rPr>
              <a:t> of Data.</a:t>
            </a:r>
          </a:p>
          <a:p>
            <a:r>
              <a:rPr lang="en-US" sz="2000" dirty="0">
                <a:solidFill>
                  <a:srgbClr val="BD3014"/>
                </a:solidFill>
                <a:latin typeface="Century Gothic" panose="020B0502020202020204" pitchFamily="34" charset="0"/>
                <a:cs typeface="Courier New" pitchFamily="49" charset="0"/>
              </a:rPr>
              <a:t>Compares to </a:t>
            </a:r>
            <a:r>
              <a:rPr lang="en-US" sz="2000" b="1" dirty="0">
                <a:solidFill>
                  <a:srgbClr val="BD3014"/>
                </a:solidFill>
                <a:latin typeface="Century Gothic" panose="020B0502020202020204" pitchFamily="34" charset="0"/>
                <a:cs typeface="Courier New" pitchFamily="49" charset="0"/>
              </a:rPr>
              <a:t>37% </a:t>
            </a:r>
            <a:r>
              <a:rPr lang="en-US" sz="2000" dirty="0">
                <a:solidFill>
                  <a:srgbClr val="BD3014"/>
                </a:solidFill>
                <a:latin typeface="Century Gothic" panose="020B0502020202020204" pitchFamily="34" charset="0"/>
                <a:cs typeface="Courier New" pitchFamily="49" charset="0"/>
              </a:rPr>
              <a:t>of total Internet time.</a:t>
            </a:r>
          </a:p>
          <a:p>
            <a:r>
              <a:rPr lang="en-US" sz="2000" dirty="0">
                <a:solidFill>
                  <a:srgbClr val="BD3014"/>
                </a:solidFill>
                <a:latin typeface="Century Gothic" panose="020B0502020202020204" pitchFamily="34" charset="0"/>
                <a:cs typeface="Courier New" pitchFamily="49" charset="0"/>
              </a:rPr>
              <a:t>Video is a “data hog”. </a:t>
            </a:r>
          </a:p>
        </p:txBody>
      </p:sp>
    </p:spTree>
    <p:extLst>
      <p:ext uri="{BB962C8B-B14F-4D97-AF65-F5344CB8AC3E}">
        <p14:creationId xmlns:p14="http://schemas.microsoft.com/office/powerpoint/2010/main" val="62665437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wipe(left)">
                                      <p:cBhvr>
                                        <p:cTn id="7" dur="1000"/>
                                        <p:tgtEl>
                                          <p:spTgt spid="102"/>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92"/>
                                        </p:tgtEl>
                                        <p:attrNameLst>
                                          <p:attrName>style.visibility</p:attrName>
                                        </p:attrNameLst>
                                      </p:cBhvr>
                                      <p:to>
                                        <p:strVal val="visible"/>
                                      </p:to>
                                    </p:set>
                                    <p:animEffect transition="in" filter="fade">
                                      <p:cBhvr>
                                        <p:cTn id="11" dur="1000"/>
                                        <p:tgtEl>
                                          <p:spTgt spid="92"/>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93"/>
                                        </p:tgtEl>
                                        <p:attrNameLst>
                                          <p:attrName>style.visibility</p:attrName>
                                        </p:attrNameLst>
                                      </p:cBhvr>
                                      <p:to>
                                        <p:strVal val="visible"/>
                                      </p:to>
                                    </p:set>
                                    <p:animEffect transition="in" filter="fade">
                                      <p:cBhvr>
                                        <p:cTn id="15" dur="1000"/>
                                        <p:tgtEl>
                                          <p:spTgt spid="93"/>
                                        </p:tgtEl>
                                      </p:cBhvr>
                                    </p:animEffect>
                                  </p:childTnLst>
                                </p:cTn>
                              </p:par>
                            </p:childTnLst>
                          </p:cTn>
                        </p:par>
                        <p:par>
                          <p:cTn id="16" fill="hold">
                            <p:stCondLst>
                              <p:cond delay="3000"/>
                            </p:stCondLst>
                            <p:childTnLst>
                              <p:par>
                                <p:cTn id="17" presetID="10" presetClass="entr" presetSubtype="0" fill="hold" grpId="0" nodeType="afterEffect">
                                  <p:stCondLst>
                                    <p:cond delay="0"/>
                                  </p:stCondLst>
                                  <p:childTnLst>
                                    <p:set>
                                      <p:cBhvr>
                                        <p:cTn id="18" dur="1" fill="hold">
                                          <p:stCondLst>
                                            <p:cond delay="0"/>
                                          </p:stCondLst>
                                        </p:cTn>
                                        <p:tgtEl>
                                          <p:spTgt spid="94"/>
                                        </p:tgtEl>
                                        <p:attrNameLst>
                                          <p:attrName>style.visibility</p:attrName>
                                        </p:attrNameLst>
                                      </p:cBhvr>
                                      <p:to>
                                        <p:strVal val="visible"/>
                                      </p:to>
                                    </p:set>
                                    <p:animEffect transition="in" filter="fade">
                                      <p:cBhvr>
                                        <p:cTn id="19" dur="1000"/>
                                        <p:tgtEl>
                                          <p:spTgt spid="94"/>
                                        </p:tgtEl>
                                      </p:cBhvr>
                                    </p:animEffect>
                                  </p:childTnLst>
                                </p:cTn>
                              </p:par>
                            </p:childTnLst>
                          </p:cTn>
                        </p:par>
                        <p:par>
                          <p:cTn id="20" fill="hold">
                            <p:stCondLst>
                              <p:cond delay="4000"/>
                            </p:stCondLst>
                            <p:childTnLst>
                              <p:par>
                                <p:cTn id="21" presetID="10" presetClass="entr" presetSubtype="0" fill="hold" grpId="0" nodeType="afterEffect">
                                  <p:stCondLst>
                                    <p:cond delay="0"/>
                                  </p:stCondLst>
                                  <p:childTnLst>
                                    <p:set>
                                      <p:cBhvr>
                                        <p:cTn id="22" dur="1" fill="hold">
                                          <p:stCondLst>
                                            <p:cond delay="0"/>
                                          </p:stCondLst>
                                        </p:cTn>
                                        <p:tgtEl>
                                          <p:spTgt spid="98"/>
                                        </p:tgtEl>
                                        <p:attrNameLst>
                                          <p:attrName>style.visibility</p:attrName>
                                        </p:attrNameLst>
                                      </p:cBhvr>
                                      <p:to>
                                        <p:strVal val="visible"/>
                                      </p:to>
                                    </p:set>
                                    <p:animEffect transition="in" filter="fade">
                                      <p:cBhvr>
                                        <p:cTn id="23" dur="1000"/>
                                        <p:tgtEl>
                                          <p:spTgt spid="98"/>
                                        </p:tgtEl>
                                      </p:cBhvr>
                                    </p:animEffect>
                                  </p:childTnLst>
                                </p:cTn>
                              </p:par>
                            </p:childTnLst>
                          </p:cTn>
                        </p:par>
                        <p:par>
                          <p:cTn id="24" fill="hold">
                            <p:stCondLst>
                              <p:cond delay="5000"/>
                            </p:stCondLst>
                            <p:childTnLst>
                              <p:par>
                                <p:cTn id="25" presetID="10" presetClass="entr" presetSubtype="0" fill="hold" grpId="0" nodeType="afterEffect">
                                  <p:stCondLst>
                                    <p:cond delay="0"/>
                                  </p:stCondLst>
                                  <p:childTnLst>
                                    <p:set>
                                      <p:cBhvr>
                                        <p:cTn id="26" dur="1" fill="hold">
                                          <p:stCondLst>
                                            <p:cond delay="0"/>
                                          </p:stCondLst>
                                        </p:cTn>
                                        <p:tgtEl>
                                          <p:spTgt spid="100"/>
                                        </p:tgtEl>
                                        <p:attrNameLst>
                                          <p:attrName>style.visibility</p:attrName>
                                        </p:attrNameLst>
                                      </p:cBhvr>
                                      <p:to>
                                        <p:strVal val="visible"/>
                                      </p:to>
                                    </p:set>
                                    <p:animEffect transition="in" filter="fade">
                                      <p:cBhvr>
                                        <p:cTn id="27" dur="1000"/>
                                        <p:tgtEl>
                                          <p:spTgt spid="100"/>
                                        </p:tgtEl>
                                      </p:cBhvr>
                                    </p:animEffect>
                                  </p:childTnLst>
                                </p:cTn>
                              </p:par>
                            </p:childTnLst>
                          </p:cTn>
                        </p:par>
                        <p:par>
                          <p:cTn id="28" fill="hold">
                            <p:stCondLst>
                              <p:cond delay="6000"/>
                            </p:stCondLst>
                            <p:childTnLst>
                              <p:par>
                                <p:cTn id="29" presetID="10"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nodeType="clickEffect">
                                  <p:stCondLst>
                                    <p:cond delay="0"/>
                                  </p:stCondLst>
                                  <p:childTnLst>
                                    <p:set>
                                      <p:cBhvr>
                                        <p:cTn id="35" dur="1" fill="hold">
                                          <p:stCondLst>
                                            <p:cond delay="0"/>
                                          </p:stCondLst>
                                        </p:cTn>
                                        <p:tgtEl>
                                          <p:spTgt spid="28"/>
                                        </p:tgtEl>
                                        <p:attrNameLst>
                                          <p:attrName>style.visibility</p:attrName>
                                        </p:attrNameLst>
                                      </p:cBhvr>
                                      <p:to>
                                        <p:strVal val="visible"/>
                                      </p:to>
                                    </p:set>
                                    <p:anim calcmode="lin" valueType="num">
                                      <p:cBhvr>
                                        <p:cTn id="36" dur="500" fill="hold"/>
                                        <p:tgtEl>
                                          <p:spTgt spid="28"/>
                                        </p:tgtEl>
                                        <p:attrNameLst>
                                          <p:attrName>ppt_w</p:attrName>
                                        </p:attrNameLst>
                                      </p:cBhvr>
                                      <p:tavLst>
                                        <p:tav tm="0">
                                          <p:val>
                                            <p:fltVal val="0"/>
                                          </p:val>
                                        </p:tav>
                                        <p:tav tm="100000">
                                          <p:val>
                                            <p:strVal val="#ppt_w"/>
                                          </p:val>
                                        </p:tav>
                                      </p:tavLst>
                                    </p:anim>
                                    <p:anim calcmode="lin" valueType="num">
                                      <p:cBhvr>
                                        <p:cTn id="37" dur="500" fill="hold"/>
                                        <p:tgtEl>
                                          <p:spTgt spid="28"/>
                                        </p:tgtEl>
                                        <p:attrNameLst>
                                          <p:attrName>ppt_h</p:attrName>
                                        </p:attrNameLst>
                                      </p:cBhvr>
                                      <p:tavLst>
                                        <p:tav tm="0">
                                          <p:val>
                                            <p:fltVal val="0"/>
                                          </p:val>
                                        </p:tav>
                                        <p:tav tm="100000">
                                          <p:val>
                                            <p:strVal val="#ppt_h"/>
                                          </p:val>
                                        </p:tav>
                                      </p:tavLst>
                                    </p:anim>
                                    <p:animEffect transition="in" filter="fade">
                                      <p:cBhvr>
                                        <p:cTn id="38" dur="500"/>
                                        <p:tgtEl>
                                          <p:spTgt spid="28"/>
                                        </p:tgtEl>
                                      </p:cBhvr>
                                    </p:animEffect>
                                  </p:childTnLst>
                                </p:cTn>
                              </p:par>
                            </p:childTnLst>
                          </p:cTn>
                        </p:par>
                        <p:par>
                          <p:cTn id="39" fill="hold">
                            <p:stCondLst>
                              <p:cond delay="500"/>
                            </p:stCondLst>
                            <p:childTnLst>
                              <p:par>
                                <p:cTn id="40" presetID="10" presetClass="entr" presetSubtype="0" fill="hold" grpId="0" nodeType="afterEffect">
                                  <p:stCondLst>
                                    <p:cond delay="0"/>
                                  </p:stCondLst>
                                  <p:childTnLst>
                                    <p:set>
                                      <p:cBhvr>
                                        <p:cTn id="41" dur="1" fill="hold">
                                          <p:stCondLst>
                                            <p:cond delay="0"/>
                                          </p:stCondLst>
                                        </p:cTn>
                                        <p:tgtEl>
                                          <p:spTgt spid="29">
                                            <p:txEl>
                                              <p:pRg st="0" end="0"/>
                                            </p:txEl>
                                          </p:spTgt>
                                        </p:tgtEl>
                                        <p:attrNameLst>
                                          <p:attrName>style.visibility</p:attrName>
                                        </p:attrNameLst>
                                      </p:cBhvr>
                                      <p:to>
                                        <p:strVal val="visible"/>
                                      </p:to>
                                    </p:set>
                                    <p:animEffect transition="in" filter="fade">
                                      <p:cBhvr>
                                        <p:cTn id="42" dur="500"/>
                                        <p:tgtEl>
                                          <p:spTgt spid="2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9">
                                            <p:txEl>
                                              <p:pRg st="1" end="1"/>
                                            </p:txEl>
                                          </p:spTgt>
                                        </p:tgtEl>
                                        <p:attrNameLst>
                                          <p:attrName>style.visibility</p:attrName>
                                        </p:attrNameLst>
                                      </p:cBhvr>
                                      <p:to>
                                        <p:strVal val="visible"/>
                                      </p:to>
                                    </p:set>
                                    <p:animEffect transition="in" filter="fade">
                                      <p:cBhvr>
                                        <p:cTn id="47" dur="500"/>
                                        <p:tgtEl>
                                          <p:spTgt spid="29">
                                            <p:txEl>
                                              <p:pRg st="1" end="1"/>
                                            </p:txEl>
                                          </p:spTgt>
                                        </p:tgtEl>
                                      </p:cBhvr>
                                    </p:animEffect>
                                  </p:childTnLst>
                                </p:cTn>
                              </p:par>
                            </p:childTnLst>
                          </p:cTn>
                        </p:par>
                        <p:par>
                          <p:cTn id="48" fill="hold">
                            <p:stCondLst>
                              <p:cond delay="500"/>
                            </p:stCondLst>
                            <p:childTnLst>
                              <p:par>
                                <p:cTn id="49" presetID="10" presetClass="entr" presetSubtype="0" fill="hold" grpId="0" nodeType="afterEffect">
                                  <p:stCondLst>
                                    <p:cond delay="0"/>
                                  </p:stCondLst>
                                  <p:childTnLst>
                                    <p:set>
                                      <p:cBhvr>
                                        <p:cTn id="50" dur="1" fill="hold">
                                          <p:stCondLst>
                                            <p:cond delay="0"/>
                                          </p:stCondLst>
                                        </p:cTn>
                                        <p:tgtEl>
                                          <p:spTgt spid="29">
                                            <p:txEl>
                                              <p:pRg st="2" end="2"/>
                                            </p:txEl>
                                          </p:spTgt>
                                        </p:tgtEl>
                                        <p:attrNameLst>
                                          <p:attrName>style.visibility</p:attrName>
                                        </p:attrNameLst>
                                      </p:cBhvr>
                                      <p:to>
                                        <p:strVal val="visible"/>
                                      </p:to>
                                    </p:set>
                                    <p:animEffect transition="in" filter="fade">
                                      <p:cBhvr>
                                        <p:cTn id="51" dur="1000"/>
                                        <p:tgtEl>
                                          <p:spTgt spid="2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94" grpId="0"/>
      <p:bldP spid="98" grpId="0"/>
      <p:bldP spid="100" grpId="0"/>
      <p:bldP spid="25" grpId="0" animBg="1"/>
      <p:bldP spid="29" grpId="0" uiExpand="1" build="p"/>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0" y="6596390"/>
            <a:ext cx="2781300" cy="261610"/>
          </a:xfrm>
          <a:prstGeom prst="rect">
            <a:avLst/>
          </a:prstGeom>
          <a:solidFill>
            <a:schemeClr val="bg1"/>
          </a:solidFill>
        </p:spPr>
        <p:txBody>
          <a:bodyPr wrap="square" rtlCol="0">
            <a:spAutoFit/>
          </a:bodyPr>
          <a:lstStyle/>
          <a:p>
            <a:r>
              <a:rPr lang="en-US" sz="1100" dirty="0">
                <a:solidFill>
                  <a:srgbClr val="BD3014"/>
                </a:solidFill>
                <a:latin typeface="Century Gothic" panose="020B0502020202020204" pitchFamily="34" charset="0"/>
                <a:cs typeface="Courier New" pitchFamily="49" charset="0"/>
              </a:rPr>
              <a:t>SOURCE: CISCO VNI 2016</a:t>
            </a:r>
          </a:p>
        </p:txBody>
      </p:sp>
      <p:sp>
        <p:nvSpPr>
          <p:cNvPr id="11" name="TextBox 10"/>
          <p:cNvSpPr txBox="1"/>
          <p:nvPr/>
        </p:nvSpPr>
        <p:spPr>
          <a:xfrm>
            <a:off x="-2" y="300801"/>
            <a:ext cx="10392227" cy="523220"/>
          </a:xfrm>
          <a:prstGeom prst="rect">
            <a:avLst/>
          </a:prstGeom>
          <a:solidFill>
            <a:schemeClr val="bg1"/>
          </a:solidFill>
        </p:spPr>
        <p:txBody>
          <a:bodyPr wrap="square" rtlCol="0">
            <a:spAutoFit/>
          </a:bodyPr>
          <a:lstStyle/>
          <a:p>
            <a:r>
              <a:rPr lang="en-US" sz="2800" dirty="0">
                <a:solidFill>
                  <a:srgbClr val="BD3014"/>
                </a:solidFill>
                <a:latin typeface="Century Gothic" panose="020B0502020202020204" pitchFamily="34" charset="0"/>
                <a:cs typeface="Courier New" pitchFamily="49" charset="0"/>
              </a:rPr>
              <a:t>Here data is sliced by device.</a:t>
            </a:r>
          </a:p>
        </p:txBody>
      </p:sp>
      <p:sp>
        <p:nvSpPr>
          <p:cNvPr id="86" name="Snip and Round Single Corner Rectangle 85"/>
          <p:cNvSpPr/>
          <p:nvPr/>
        </p:nvSpPr>
        <p:spPr>
          <a:xfrm flipH="1">
            <a:off x="-2" y="1170672"/>
            <a:ext cx="3098800" cy="4973279"/>
          </a:xfrm>
          <a:prstGeom prst="snipRoundRect">
            <a:avLst>
              <a:gd name="adj1" fmla="val 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TextBox 89"/>
          <p:cNvSpPr txBox="1"/>
          <p:nvPr/>
        </p:nvSpPr>
        <p:spPr>
          <a:xfrm>
            <a:off x="-8243" y="3303368"/>
            <a:ext cx="3145762" cy="400110"/>
          </a:xfrm>
          <a:prstGeom prst="rect">
            <a:avLst/>
          </a:prstGeom>
          <a:noFill/>
        </p:spPr>
        <p:txBody>
          <a:bodyPr wrap="square" rtlCol="0">
            <a:spAutoFit/>
          </a:bodyPr>
          <a:lstStyle/>
          <a:p>
            <a:pPr algn="ctr"/>
            <a:r>
              <a:rPr lang="en-US" sz="2000" dirty="0">
                <a:solidFill>
                  <a:schemeClr val="bg1"/>
                </a:solidFill>
                <a:latin typeface="Century Gothic" panose="020B0502020202020204" pitchFamily="34" charset="0"/>
                <a:cs typeface="Courier New" pitchFamily="49" charset="0"/>
              </a:rPr>
              <a:t>Total Traffic 100%</a:t>
            </a:r>
          </a:p>
        </p:txBody>
      </p:sp>
      <p:grpSp>
        <p:nvGrpSpPr>
          <p:cNvPr id="5" name="Group 4"/>
          <p:cNvGrpSpPr/>
          <p:nvPr/>
        </p:nvGrpSpPr>
        <p:grpSpPr>
          <a:xfrm>
            <a:off x="6403758" y="852056"/>
            <a:ext cx="5269477" cy="707886"/>
            <a:chOff x="6403758" y="1014616"/>
            <a:chExt cx="5269477" cy="707886"/>
          </a:xfrm>
        </p:grpSpPr>
        <p:sp>
          <p:nvSpPr>
            <p:cNvPr id="103" name="TextBox 102"/>
            <p:cNvSpPr txBox="1"/>
            <p:nvPr/>
          </p:nvSpPr>
          <p:spPr>
            <a:xfrm>
              <a:off x="6639087" y="1014616"/>
              <a:ext cx="5034148" cy="707886"/>
            </a:xfrm>
            <a:prstGeom prst="rect">
              <a:avLst/>
            </a:prstGeom>
            <a:noFill/>
          </p:spPr>
          <p:txBody>
            <a:bodyPr wrap="square" rtlCol="0">
              <a:spAutoFit/>
            </a:bodyPr>
            <a:lstStyle/>
            <a:p>
              <a:r>
                <a:rPr lang="en-US" sz="2000" dirty="0">
                  <a:solidFill>
                    <a:srgbClr val="BD3014"/>
                  </a:solidFill>
                  <a:latin typeface="Century Gothic" panose="020B0502020202020204" pitchFamily="34" charset="0"/>
                  <a:cs typeface="Courier New" pitchFamily="49" charset="0"/>
                </a:rPr>
                <a:t>The </a:t>
              </a:r>
              <a:r>
                <a:rPr lang="en-US" sz="2000" dirty="0" err="1">
                  <a:solidFill>
                    <a:srgbClr val="BD3014"/>
                  </a:solidFill>
                  <a:latin typeface="Century Gothic" panose="020B0502020202020204" pitchFamily="34" charset="0"/>
                  <a:cs typeface="Courier New" pitchFamily="49" charset="0"/>
                </a:rPr>
                <a:t>IoT</a:t>
              </a:r>
              <a:r>
                <a:rPr lang="en-US" sz="2000" dirty="0">
                  <a:solidFill>
                    <a:srgbClr val="BD3014"/>
                  </a:solidFill>
                  <a:latin typeface="Century Gothic" panose="020B0502020202020204" pitchFamily="34" charset="0"/>
                  <a:cs typeface="Courier New" pitchFamily="49" charset="0"/>
                </a:rPr>
                <a:t> – small, not data intensive </a:t>
              </a:r>
            </a:p>
            <a:p>
              <a:r>
                <a:rPr lang="en-US" sz="2000" dirty="0">
                  <a:solidFill>
                    <a:srgbClr val="BD3014"/>
                  </a:solidFill>
                  <a:latin typeface="Century Gothic" panose="020B0502020202020204" pitchFamily="34" charset="0"/>
                  <a:cs typeface="Courier New" pitchFamily="49" charset="0"/>
                </a:rPr>
                <a:t>and growing quickly.</a:t>
              </a:r>
            </a:p>
          </p:txBody>
        </p:sp>
        <p:cxnSp>
          <p:nvCxnSpPr>
            <p:cNvPr id="3" name="Straight Arrow Connector 2"/>
            <p:cNvCxnSpPr/>
            <p:nvPr/>
          </p:nvCxnSpPr>
          <p:spPr>
            <a:xfrm>
              <a:off x="6403758" y="1170672"/>
              <a:ext cx="0" cy="402744"/>
            </a:xfrm>
            <a:prstGeom prst="straightConnector1">
              <a:avLst/>
            </a:prstGeom>
            <a:ln w="28575">
              <a:solidFill>
                <a:srgbClr val="B92508"/>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34" name="Group 33"/>
          <p:cNvGrpSpPr/>
          <p:nvPr/>
        </p:nvGrpSpPr>
        <p:grpSpPr>
          <a:xfrm>
            <a:off x="6403758" y="1920206"/>
            <a:ext cx="5097362" cy="4223745"/>
            <a:chOff x="6403758" y="-850972"/>
            <a:chExt cx="5097362" cy="4223745"/>
          </a:xfrm>
        </p:grpSpPr>
        <p:sp>
          <p:nvSpPr>
            <p:cNvPr id="35" name="TextBox 34"/>
            <p:cNvSpPr txBox="1"/>
            <p:nvPr/>
          </p:nvSpPr>
          <p:spPr>
            <a:xfrm>
              <a:off x="6507006" y="639761"/>
              <a:ext cx="4994114" cy="400110"/>
            </a:xfrm>
            <a:prstGeom prst="rect">
              <a:avLst/>
            </a:prstGeom>
            <a:noFill/>
          </p:spPr>
          <p:txBody>
            <a:bodyPr wrap="square" rtlCol="0">
              <a:spAutoFit/>
            </a:bodyPr>
            <a:lstStyle/>
            <a:p>
              <a:r>
                <a:rPr lang="en-US" sz="2000" dirty="0">
                  <a:solidFill>
                    <a:srgbClr val="BD3014"/>
                  </a:solidFill>
                  <a:latin typeface="Century Gothic" panose="020B0502020202020204" pitchFamily="34" charset="0"/>
                  <a:cs typeface="Courier New" pitchFamily="49" charset="0"/>
                </a:rPr>
                <a:t>Data intensive, video heavy content.</a:t>
              </a:r>
            </a:p>
          </p:txBody>
        </p:sp>
        <p:cxnSp>
          <p:nvCxnSpPr>
            <p:cNvPr id="36" name="Straight Arrow Connector 35"/>
            <p:cNvCxnSpPr/>
            <p:nvPr/>
          </p:nvCxnSpPr>
          <p:spPr>
            <a:xfrm>
              <a:off x="6403758" y="-850972"/>
              <a:ext cx="0" cy="4223745"/>
            </a:xfrm>
            <a:prstGeom prst="straightConnector1">
              <a:avLst/>
            </a:prstGeom>
            <a:ln w="28575">
              <a:solidFill>
                <a:srgbClr val="B92508"/>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3094960" y="1170672"/>
            <a:ext cx="3145890" cy="4973279"/>
            <a:chOff x="6163025" y="1173754"/>
            <a:chExt cx="3145890" cy="4973279"/>
          </a:xfrm>
        </p:grpSpPr>
        <p:sp>
          <p:nvSpPr>
            <p:cNvPr id="20" name="Snip and Round Single Corner Rectangle 19"/>
            <p:cNvSpPr/>
            <p:nvPr/>
          </p:nvSpPr>
          <p:spPr>
            <a:xfrm flipH="1">
              <a:off x="6164390" y="1173754"/>
              <a:ext cx="3098800" cy="4973279"/>
            </a:xfrm>
            <a:prstGeom prst="snipRoundRect">
              <a:avLst>
                <a:gd name="adj1" fmla="val 0"/>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ound Same Side Corner Rectangle 20"/>
            <p:cNvSpPr/>
            <p:nvPr/>
          </p:nvSpPr>
          <p:spPr>
            <a:xfrm rot="5400000" flipH="1" flipV="1">
              <a:off x="7693940" y="-167702"/>
              <a:ext cx="84055" cy="3145886"/>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22" name="Round Same Side Corner Rectangle 21"/>
            <p:cNvSpPr/>
            <p:nvPr/>
          </p:nvSpPr>
          <p:spPr>
            <a:xfrm rot="5400000" flipH="1" flipV="1">
              <a:off x="7693940" y="279194"/>
              <a:ext cx="84055" cy="3145886"/>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23" name="Round Same Side Corner Rectangle 22"/>
            <p:cNvSpPr/>
            <p:nvPr/>
          </p:nvSpPr>
          <p:spPr>
            <a:xfrm rot="5400000" flipH="1" flipV="1">
              <a:off x="7693944" y="2248564"/>
              <a:ext cx="84055" cy="3145886"/>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sp>
        <p:nvSpPr>
          <p:cNvPr id="24" name="TextBox 23"/>
          <p:cNvSpPr txBox="1"/>
          <p:nvPr/>
        </p:nvSpPr>
        <p:spPr>
          <a:xfrm>
            <a:off x="3548809" y="1109244"/>
            <a:ext cx="2224313" cy="276999"/>
          </a:xfrm>
          <a:prstGeom prst="rect">
            <a:avLst/>
          </a:prstGeom>
          <a:noFill/>
        </p:spPr>
        <p:txBody>
          <a:bodyPr wrap="square" rtlCol="0">
            <a:spAutoFit/>
          </a:bodyPr>
          <a:lstStyle/>
          <a:p>
            <a:pPr algn="ctr"/>
            <a:r>
              <a:rPr lang="en-US" sz="1200" dirty="0">
                <a:solidFill>
                  <a:schemeClr val="bg1"/>
                </a:solidFill>
                <a:latin typeface="Century Gothic" panose="020B0502020202020204" pitchFamily="34" charset="0"/>
                <a:cs typeface="Courier New" pitchFamily="49" charset="0"/>
              </a:rPr>
              <a:t>M2M 2%</a:t>
            </a:r>
          </a:p>
        </p:txBody>
      </p:sp>
      <p:sp>
        <p:nvSpPr>
          <p:cNvPr id="32" name="TextBox 31"/>
          <p:cNvSpPr txBox="1"/>
          <p:nvPr/>
        </p:nvSpPr>
        <p:spPr>
          <a:xfrm>
            <a:off x="3548809" y="1463464"/>
            <a:ext cx="2224313" cy="307777"/>
          </a:xfrm>
          <a:prstGeom prst="rect">
            <a:avLst/>
          </a:prstGeom>
          <a:noFill/>
        </p:spPr>
        <p:txBody>
          <a:bodyPr wrap="square" rtlCol="0">
            <a:spAutoFit/>
          </a:bodyPr>
          <a:lstStyle/>
          <a:p>
            <a:pPr algn="ctr"/>
            <a:r>
              <a:rPr lang="en-US" sz="1400" dirty="0">
                <a:solidFill>
                  <a:schemeClr val="bg1"/>
                </a:solidFill>
                <a:latin typeface="Century Gothic" panose="020B0502020202020204" pitchFamily="34" charset="0"/>
                <a:cs typeface="Courier New" pitchFamily="49" charset="0"/>
              </a:rPr>
              <a:t>Mobile Phone 11%</a:t>
            </a:r>
          </a:p>
        </p:txBody>
      </p:sp>
      <p:sp>
        <p:nvSpPr>
          <p:cNvPr id="33" name="TextBox 32"/>
          <p:cNvSpPr txBox="1"/>
          <p:nvPr/>
        </p:nvSpPr>
        <p:spPr>
          <a:xfrm>
            <a:off x="3548809" y="2516038"/>
            <a:ext cx="2224313" cy="369332"/>
          </a:xfrm>
          <a:prstGeom prst="rect">
            <a:avLst/>
          </a:prstGeom>
          <a:noFill/>
        </p:spPr>
        <p:txBody>
          <a:bodyPr wrap="square" rtlCol="0">
            <a:spAutoFit/>
          </a:bodyPr>
          <a:lstStyle/>
          <a:p>
            <a:pPr algn="ctr"/>
            <a:r>
              <a:rPr lang="en-US" dirty="0">
                <a:solidFill>
                  <a:schemeClr val="bg1"/>
                </a:solidFill>
                <a:latin typeface="Century Gothic" panose="020B0502020202020204" pitchFamily="34" charset="0"/>
                <a:cs typeface="Courier New" pitchFamily="49" charset="0"/>
              </a:rPr>
              <a:t>TV 41%</a:t>
            </a:r>
          </a:p>
        </p:txBody>
      </p:sp>
      <p:sp>
        <p:nvSpPr>
          <p:cNvPr id="37" name="TextBox 36"/>
          <p:cNvSpPr txBox="1"/>
          <p:nvPr/>
        </p:nvSpPr>
        <p:spPr>
          <a:xfrm>
            <a:off x="3548809" y="4560469"/>
            <a:ext cx="2224313" cy="400110"/>
          </a:xfrm>
          <a:prstGeom prst="rect">
            <a:avLst/>
          </a:prstGeom>
          <a:noFill/>
        </p:spPr>
        <p:txBody>
          <a:bodyPr wrap="square" rtlCol="0">
            <a:spAutoFit/>
          </a:bodyPr>
          <a:lstStyle/>
          <a:p>
            <a:pPr algn="ctr"/>
            <a:r>
              <a:rPr lang="en-US" sz="2000" dirty="0">
                <a:solidFill>
                  <a:schemeClr val="bg1"/>
                </a:solidFill>
                <a:latin typeface="Century Gothic" panose="020B0502020202020204" pitchFamily="34" charset="0"/>
                <a:cs typeface="Courier New" pitchFamily="49" charset="0"/>
              </a:rPr>
              <a:t>PC 47%</a:t>
            </a:r>
          </a:p>
        </p:txBody>
      </p:sp>
      <p:grpSp>
        <p:nvGrpSpPr>
          <p:cNvPr id="25" name="Group 24"/>
          <p:cNvGrpSpPr/>
          <p:nvPr/>
        </p:nvGrpSpPr>
        <p:grpSpPr>
          <a:xfrm>
            <a:off x="12578554" y="1205999"/>
            <a:ext cx="457200" cy="4969112"/>
            <a:chOff x="711200" y="1381760"/>
            <a:chExt cx="457200" cy="3860800"/>
          </a:xfrm>
        </p:grpSpPr>
        <p:cxnSp>
          <p:nvCxnSpPr>
            <p:cNvPr id="26" name="Straight Connector 25"/>
            <p:cNvCxnSpPr/>
            <p:nvPr/>
          </p:nvCxnSpPr>
          <p:spPr>
            <a:xfrm>
              <a:off x="711200" y="1381760"/>
              <a:ext cx="4572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711200" y="157480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711200" y="176784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711200" y="196088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711200" y="215392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711200" y="2346960"/>
              <a:ext cx="4572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711200" y="254000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711200" y="273304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711200" y="292608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711200" y="311912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711200" y="3312160"/>
              <a:ext cx="4572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711200" y="350520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711200" y="369824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711200" y="389128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711200" y="408432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711200" y="4277360"/>
              <a:ext cx="4572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711200" y="447040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711200" y="466344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711200" y="485648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711200" y="5049520"/>
              <a:ext cx="4572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711200" y="5242560"/>
              <a:ext cx="457200" cy="0"/>
            </a:xfrm>
            <a:prstGeom prst="line">
              <a:avLst/>
            </a:prstGeom>
            <a:ln w="28575"/>
          </p:spPr>
          <p:style>
            <a:lnRef idx="1">
              <a:schemeClr val="accent1"/>
            </a:lnRef>
            <a:fillRef idx="0">
              <a:schemeClr val="accent1"/>
            </a:fillRef>
            <a:effectRef idx="0">
              <a:schemeClr val="accent1"/>
            </a:effectRef>
            <a:fontRef idx="minor">
              <a:schemeClr val="tx1"/>
            </a:fontRef>
          </p:style>
        </p:cxnSp>
      </p:grpSp>
      <p:grpSp>
        <p:nvGrpSpPr>
          <p:cNvPr id="54" name="Group 53"/>
          <p:cNvGrpSpPr/>
          <p:nvPr/>
        </p:nvGrpSpPr>
        <p:grpSpPr>
          <a:xfrm>
            <a:off x="6403758" y="1388927"/>
            <a:ext cx="5269477" cy="707886"/>
            <a:chOff x="6403758" y="1085736"/>
            <a:chExt cx="5269477" cy="707886"/>
          </a:xfrm>
        </p:grpSpPr>
        <p:sp>
          <p:nvSpPr>
            <p:cNvPr id="55" name="TextBox 54"/>
            <p:cNvSpPr txBox="1"/>
            <p:nvPr/>
          </p:nvSpPr>
          <p:spPr>
            <a:xfrm>
              <a:off x="6639087" y="1085736"/>
              <a:ext cx="5034148" cy="707886"/>
            </a:xfrm>
            <a:prstGeom prst="rect">
              <a:avLst/>
            </a:prstGeom>
            <a:noFill/>
          </p:spPr>
          <p:txBody>
            <a:bodyPr wrap="square" rtlCol="0">
              <a:spAutoFit/>
            </a:bodyPr>
            <a:lstStyle/>
            <a:p>
              <a:r>
                <a:rPr lang="en-US" sz="2000" dirty="0">
                  <a:solidFill>
                    <a:srgbClr val="BD3014"/>
                  </a:solidFill>
                  <a:latin typeface="Century Gothic" panose="020B0502020202020204" pitchFamily="34" charset="0"/>
                  <a:cs typeface="Courier New" pitchFamily="49" charset="0"/>
                </a:rPr>
                <a:t>A lot of time, but much lower levels of data consumption.</a:t>
              </a:r>
            </a:p>
          </p:txBody>
        </p:sp>
        <p:cxnSp>
          <p:nvCxnSpPr>
            <p:cNvPr id="56" name="Straight Arrow Connector 55"/>
            <p:cNvCxnSpPr/>
            <p:nvPr/>
          </p:nvCxnSpPr>
          <p:spPr>
            <a:xfrm>
              <a:off x="6403758" y="1170672"/>
              <a:ext cx="0" cy="402744"/>
            </a:xfrm>
            <a:prstGeom prst="straightConnector1">
              <a:avLst/>
            </a:prstGeom>
            <a:ln w="28575">
              <a:solidFill>
                <a:srgbClr val="B92508"/>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pic>
        <p:nvPicPr>
          <p:cNvPr id="57" name="Picture 56"/>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39651827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1000"/>
                                        <p:tgtEl>
                                          <p:spTgt spid="19"/>
                                        </p:tgtEl>
                                      </p:cBhvr>
                                    </p:animEffect>
                                  </p:childTnLst>
                                </p:cTn>
                              </p:par>
                            </p:childTnLst>
                          </p:cTn>
                        </p:par>
                        <p:par>
                          <p:cTn id="12" fill="hold">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1000"/>
                                        <p:tgtEl>
                                          <p:spTgt spid="24"/>
                                        </p:tgtEl>
                                      </p:cBhvr>
                                    </p:animEffect>
                                  </p:childTnLst>
                                </p:cTn>
                              </p:par>
                            </p:childTnLst>
                          </p:cTn>
                        </p:par>
                        <p:par>
                          <p:cTn id="16" fill="hold">
                            <p:stCondLst>
                              <p:cond delay="4000"/>
                            </p:stCondLst>
                            <p:childTnLst>
                              <p:par>
                                <p:cTn id="17" presetID="10" presetClass="entr" presetSubtype="0" fill="hold" grpId="0" nodeType="after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fade">
                                      <p:cBhvr>
                                        <p:cTn id="19" dur="1000"/>
                                        <p:tgtEl>
                                          <p:spTgt spid="32"/>
                                        </p:tgtEl>
                                      </p:cBhvr>
                                    </p:animEffect>
                                  </p:childTnLst>
                                </p:cTn>
                              </p:par>
                            </p:childTnLst>
                          </p:cTn>
                        </p:par>
                        <p:par>
                          <p:cTn id="20" fill="hold">
                            <p:stCondLst>
                              <p:cond delay="5000"/>
                            </p:stCondLst>
                            <p:childTnLst>
                              <p:par>
                                <p:cTn id="21" presetID="10" presetClass="entr" presetSubtype="0" fill="hold" grpId="0" nodeType="after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fade">
                                      <p:cBhvr>
                                        <p:cTn id="23" dur="1000"/>
                                        <p:tgtEl>
                                          <p:spTgt spid="33"/>
                                        </p:tgtEl>
                                      </p:cBhvr>
                                    </p:animEffect>
                                  </p:childTnLst>
                                </p:cTn>
                              </p:par>
                            </p:childTnLst>
                          </p:cTn>
                        </p:par>
                        <p:par>
                          <p:cTn id="24" fill="hold">
                            <p:stCondLst>
                              <p:cond delay="6000"/>
                            </p:stCondLst>
                            <p:childTnLst>
                              <p:par>
                                <p:cTn id="25" presetID="10" presetClass="entr" presetSubtype="0"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fade">
                                      <p:cBhvr>
                                        <p:cTn id="27" dur="1000"/>
                                        <p:tgtEl>
                                          <p:spTgt spid="37"/>
                                        </p:tgtEl>
                                      </p:cBhvr>
                                    </p:animEffect>
                                  </p:childTnLst>
                                </p:cTn>
                              </p:par>
                            </p:childTnLst>
                          </p:cTn>
                        </p:par>
                        <p:par>
                          <p:cTn id="28" fill="hold">
                            <p:stCondLst>
                              <p:cond delay="7000"/>
                            </p:stCondLst>
                            <p:childTnLst>
                              <p:par>
                                <p:cTn id="29" presetID="10" presetClass="entr" presetSubtype="0"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1000"/>
                                        <p:tgtEl>
                                          <p:spTgt spid="5"/>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nodeType="clickEffect">
                                  <p:stCondLst>
                                    <p:cond delay="0"/>
                                  </p:stCondLst>
                                  <p:childTnLst>
                                    <p:animEffect transition="out" filter="fade">
                                      <p:cBhvr>
                                        <p:cTn id="35" dur="1000"/>
                                        <p:tgtEl>
                                          <p:spTgt spid="5"/>
                                        </p:tgtEl>
                                      </p:cBhvr>
                                    </p:animEffect>
                                    <p:set>
                                      <p:cBhvr>
                                        <p:cTn id="36" dur="1" fill="hold">
                                          <p:stCondLst>
                                            <p:cond delay="999"/>
                                          </p:stCondLst>
                                        </p:cTn>
                                        <p:tgtEl>
                                          <p:spTgt spid="5"/>
                                        </p:tgtEl>
                                        <p:attrNameLst>
                                          <p:attrName>style.visibility</p:attrName>
                                        </p:attrNameLst>
                                      </p:cBhvr>
                                      <p:to>
                                        <p:strVal val="hidden"/>
                                      </p:to>
                                    </p:set>
                                  </p:childTnLst>
                                </p:cTn>
                              </p:par>
                            </p:childTnLst>
                          </p:cTn>
                        </p:par>
                        <p:par>
                          <p:cTn id="37" fill="hold">
                            <p:stCondLst>
                              <p:cond delay="1000"/>
                            </p:stCondLst>
                            <p:childTnLst>
                              <p:par>
                                <p:cTn id="38" presetID="10" presetClass="entr" presetSubtype="0"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Effect transition="in" filter="fade">
                                      <p:cBhvr>
                                        <p:cTn id="40" dur="1000"/>
                                        <p:tgtEl>
                                          <p:spTgt spid="54"/>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xit" presetSubtype="0" fill="hold" nodeType="clickEffect">
                                  <p:stCondLst>
                                    <p:cond delay="0"/>
                                  </p:stCondLst>
                                  <p:childTnLst>
                                    <p:animEffect transition="out" filter="fade">
                                      <p:cBhvr>
                                        <p:cTn id="44" dur="1000"/>
                                        <p:tgtEl>
                                          <p:spTgt spid="54"/>
                                        </p:tgtEl>
                                      </p:cBhvr>
                                    </p:animEffect>
                                    <p:set>
                                      <p:cBhvr>
                                        <p:cTn id="45" dur="1" fill="hold">
                                          <p:stCondLst>
                                            <p:cond delay="999"/>
                                          </p:stCondLst>
                                        </p:cTn>
                                        <p:tgtEl>
                                          <p:spTgt spid="54"/>
                                        </p:tgtEl>
                                        <p:attrNameLst>
                                          <p:attrName>style.visibility</p:attrName>
                                        </p:attrNameLst>
                                      </p:cBhvr>
                                      <p:to>
                                        <p:strVal val="hidden"/>
                                      </p:to>
                                    </p:set>
                                  </p:childTnLst>
                                </p:cTn>
                              </p:par>
                            </p:childTnLst>
                          </p:cTn>
                        </p:par>
                        <p:par>
                          <p:cTn id="46" fill="hold">
                            <p:stCondLst>
                              <p:cond delay="1000"/>
                            </p:stCondLst>
                            <p:childTnLst>
                              <p:par>
                                <p:cTn id="47" presetID="10" presetClass="entr" presetSubtype="0" fill="hold" nodeType="after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fade">
                                      <p:cBhvr>
                                        <p:cTn id="49" dur="1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4" grpId="0"/>
      <p:bldP spid="32" grpId="0"/>
      <p:bldP spid="33" grpId="0"/>
      <p:bldP spid="37"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 name="Picture 3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pic>
        <p:nvPicPr>
          <p:cNvPr id="6" name="Picture 4" descr="https://static3.depositphotos.com/1000401/119/i/950/depositphotos_1197333-stock-photo-old-parchment-paper.jpg"/>
          <p:cNvPicPr>
            <a:picLocks noChangeAspect="1" noChangeArrowheads="1"/>
          </p:cNvPicPr>
          <p:nvPr/>
        </p:nvPicPr>
        <p:blipFill>
          <a:blip r:embed="rId4">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sp>
        <p:nvSpPr>
          <p:cNvPr id="4" name="TextBox 3"/>
          <p:cNvSpPr txBox="1"/>
          <p:nvPr/>
        </p:nvSpPr>
        <p:spPr>
          <a:xfrm>
            <a:off x="704641" y="2055548"/>
            <a:ext cx="3305713" cy="584775"/>
          </a:xfrm>
          <a:prstGeom prst="rect">
            <a:avLst/>
          </a:prstGeom>
          <a:noFill/>
        </p:spPr>
        <p:txBody>
          <a:bodyPr wrap="none" rtlCol="0">
            <a:spAutoFit/>
          </a:bodyPr>
          <a:lstStyle/>
          <a:p>
            <a:pPr algn="ctr"/>
            <a:r>
              <a:rPr lang="en-US" sz="3200" b="1" dirty="0">
                <a:solidFill>
                  <a:srgbClr val="B92508"/>
                </a:solidFill>
                <a:latin typeface="Century Gothic" panose="020B0502020202020204" pitchFamily="34" charset="0"/>
                <a:cs typeface="Arial" panose="020B0604020202020204" pitchFamily="34" charset="0"/>
              </a:rPr>
              <a:t>ONLINE TRAFFIC</a:t>
            </a:r>
          </a:p>
        </p:txBody>
      </p:sp>
      <p:sp>
        <p:nvSpPr>
          <p:cNvPr id="5" name="TextBox 4"/>
          <p:cNvSpPr txBox="1"/>
          <p:nvPr/>
        </p:nvSpPr>
        <p:spPr>
          <a:xfrm>
            <a:off x="1096547" y="2828435"/>
            <a:ext cx="10435870" cy="2554545"/>
          </a:xfrm>
          <a:prstGeom prst="rect">
            <a:avLst/>
          </a:prstGeom>
          <a:noFill/>
        </p:spPr>
        <p:txBody>
          <a:bodyPr wrap="none" rtlCol="0">
            <a:spAutoFit/>
          </a:bodyPr>
          <a:lstStyle/>
          <a:p>
            <a:r>
              <a:rPr lang="en-US" sz="3200" dirty="0">
                <a:solidFill>
                  <a:srgbClr val="B92508"/>
                </a:solidFill>
                <a:latin typeface="Century Gothic" panose="020B0502020202020204" pitchFamily="34" charset="0"/>
                <a:cs typeface="Arial" panose="020B0604020202020204" pitchFamily="34" charset="0"/>
              </a:rPr>
              <a:t>Consumers are demanding video.</a:t>
            </a:r>
          </a:p>
          <a:p>
            <a:r>
              <a:rPr lang="en-US" sz="3200" dirty="0">
                <a:solidFill>
                  <a:srgbClr val="B92508"/>
                </a:solidFill>
                <a:latin typeface="Century Gothic" panose="020B0502020202020204" pitchFamily="34" charset="0"/>
                <a:cs typeface="Arial" panose="020B0604020202020204" pitchFamily="34" charset="0"/>
              </a:rPr>
              <a:t>Video is a “data hog”.</a:t>
            </a:r>
          </a:p>
          <a:p>
            <a:r>
              <a:rPr lang="en-US" sz="3200" dirty="0">
                <a:solidFill>
                  <a:srgbClr val="B92508"/>
                </a:solidFill>
                <a:latin typeface="Century Gothic" panose="020B0502020202020204" pitchFamily="34" charset="0"/>
                <a:cs typeface="Arial" panose="020B0604020202020204" pitchFamily="34" charset="0"/>
              </a:rPr>
              <a:t>Providers are building bigger pipes to handle video.</a:t>
            </a:r>
          </a:p>
          <a:p>
            <a:r>
              <a:rPr lang="en-US" sz="3200" dirty="0">
                <a:solidFill>
                  <a:srgbClr val="B92508"/>
                </a:solidFill>
                <a:latin typeface="Century Gothic" panose="020B0502020202020204" pitchFamily="34" charset="0"/>
                <a:cs typeface="Arial" panose="020B0604020202020204" pitchFamily="34" charset="0"/>
              </a:rPr>
              <a:t>Need to recoup the capital outlays.</a:t>
            </a:r>
          </a:p>
          <a:p>
            <a:r>
              <a:rPr lang="en-US" sz="3200" dirty="0">
                <a:solidFill>
                  <a:srgbClr val="B92508"/>
                </a:solidFill>
                <a:latin typeface="Century Gothic" panose="020B0502020202020204" pitchFamily="34" charset="0"/>
                <a:cs typeface="Arial" panose="020B0604020202020204" pitchFamily="34" charset="0"/>
              </a:rPr>
              <a:t>Consumer, business, advertiser costs will increase.</a:t>
            </a:r>
          </a:p>
        </p:txBody>
      </p:sp>
    </p:spTree>
    <p:extLst>
      <p:ext uri="{BB962C8B-B14F-4D97-AF65-F5344CB8AC3E}">
        <p14:creationId xmlns:p14="http://schemas.microsoft.com/office/powerpoint/2010/main" val="309501726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 name="Picture 3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pic>
        <p:nvPicPr>
          <p:cNvPr id="6" name="Picture 4" descr="https://static3.depositphotos.com/1000401/119/i/950/depositphotos_1197333-stock-photo-old-parchment-paper.jpg"/>
          <p:cNvPicPr>
            <a:picLocks noChangeAspect="1" noChangeArrowheads="1"/>
          </p:cNvPicPr>
          <p:nvPr/>
        </p:nvPicPr>
        <p:blipFill>
          <a:blip r:embed="rId4">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sp>
        <p:nvSpPr>
          <p:cNvPr id="4" name="TextBox 3"/>
          <p:cNvSpPr txBox="1"/>
          <p:nvPr/>
        </p:nvSpPr>
        <p:spPr>
          <a:xfrm>
            <a:off x="704641" y="2055548"/>
            <a:ext cx="3305713" cy="584775"/>
          </a:xfrm>
          <a:prstGeom prst="rect">
            <a:avLst/>
          </a:prstGeom>
          <a:noFill/>
        </p:spPr>
        <p:txBody>
          <a:bodyPr wrap="none" rtlCol="0">
            <a:spAutoFit/>
          </a:bodyPr>
          <a:lstStyle/>
          <a:p>
            <a:pPr algn="ctr"/>
            <a:r>
              <a:rPr lang="en-US" sz="3200" b="1" dirty="0">
                <a:solidFill>
                  <a:srgbClr val="B92508"/>
                </a:solidFill>
                <a:latin typeface="Century Gothic" panose="020B0502020202020204" pitchFamily="34" charset="0"/>
                <a:cs typeface="Arial" panose="020B0604020202020204" pitchFamily="34" charset="0"/>
              </a:rPr>
              <a:t>ONLINE TRAFFIC</a:t>
            </a:r>
          </a:p>
        </p:txBody>
      </p:sp>
      <p:sp>
        <p:nvSpPr>
          <p:cNvPr id="5" name="TextBox 4"/>
          <p:cNvSpPr txBox="1"/>
          <p:nvPr/>
        </p:nvSpPr>
        <p:spPr>
          <a:xfrm>
            <a:off x="1096547" y="2828435"/>
            <a:ext cx="11147603" cy="1077218"/>
          </a:xfrm>
          <a:prstGeom prst="rect">
            <a:avLst/>
          </a:prstGeom>
          <a:noFill/>
        </p:spPr>
        <p:txBody>
          <a:bodyPr wrap="none" rtlCol="0">
            <a:spAutoFit/>
          </a:bodyPr>
          <a:lstStyle/>
          <a:p>
            <a:r>
              <a:rPr lang="en-US" sz="3200" dirty="0">
                <a:solidFill>
                  <a:srgbClr val="B92508"/>
                </a:solidFill>
                <a:latin typeface="Century Gothic" panose="020B0502020202020204" pitchFamily="34" charset="0"/>
                <a:cs typeface="Arial" panose="020B0604020202020204" pitchFamily="34" charset="0"/>
              </a:rPr>
              <a:t>Massive quantities of data traffic are devoted to video.</a:t>
            </a:r>
          </a:p>
          <a:p>
            <a:r>
              <a:rPr lang="en-US" sz="3200" dirty="0">
                <a:solidFill>
                  <a:srgbClr val="B92508"/>
                </a:solidFill>
                <a:latin typeface="Century Gothic" panose="020B0502020202020204" pitchFamily="34" charset="0"/>
                <a:cs typeface="Arial" panose="020B0604020202020204" pitchFamily="34" charset="0"/>
              </a:rPr>
              <a:t>We’ll pay for this.</a:t>
            </a:r>
          </a:p>
        </p:txBody>
      </p:sp>
    </p:spTree>
    <p:extLst>
      <p:ext uri="{BB962C8B-B14F-4D97-AF65-F5344CB8AC3E}">
        <p14:creationId xmlns:p14="http://schemas.microsoft.com/office/powerpoint/2010/main" val="244515981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5431045" y="2507251"/>
            <a:ext cx="1396536" cy="438582"/>
          </a:xfrm>
          <a:prstGeom prst="rect">
            <a:avLst/>
          </a:prstGeom>
          <a:noFill/>
        </p:spPr>
        <p:txBody>
          <a:bodyPr wrap="none" rtlCol="0">
            <a:spAutoFit/>
          </a:bodyPr>
          <a:lstStyle/>
          <a:p>
            <a:pPr algn="ctr">
              <a:lnSpc>
                <a:spcPts val="2700"/>
              </a:lnSpc>
            </a:pPr>
            <a:r>
              <a:rPr lang="en-US" sz="2800" dirty="0">
                <a:solidFill>
                  <a:srgbClr val="B92508"/>
                </a:solidFill>
                <a:latin typeface="Century Gothic" panose="020B0502020202020204" pitchFamily="34" charset="0"/>
              </a:rPr>
              <a:t>Money</a:t>
            </a:r>
            <a:endParaRPr lang="en-US" sz="2400" dirty="0">
              <a:solidFill>
                <a:srgbClr val="B92508"/>
              </a:solidFill>
              <a:latin typeface="Century Gothic" panose="020B0502020202020204" pitchFamily="34" charset="0"/>
            </a:endParaRPr>
          </a:p>
        </p:txBody>
      </p:sp>
      <p:pic>
        <p:nvPicPr>
          <p:cNvPr id="33" name="Picture 4" descr="http://publications.newberry.org/frontiertoheartland/archive/fullsize/nl000063_f4a6670505.jpg"/>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6055" b="38086" l="50000" r="76625">
                        <a14:foregroundMark x1="58625" y1="9180" x2="58625" y2="9180"/>
                        <a14:foregroundMark x1="59000" y1="11133" x2="59000" y2="11133"/>
                        <a14:foregroundMark x1="71375" y1="9570" x2="71375" y2="9570"/>
                        <a14:foregroundMark x1="71875" y1="7813" x2="71875" y2="7813"/>
                        <a14:foregroundMark x1="74750" y1="10352" x2="74750" y2="10352"/>
                        <a14:foregroundMark x1="73375" y1="12305" x2="73375" y2="12305"/>
                        <a14:foregroundMark x1="68875" y1="35742" x2="68875" y2="35742"/>
                        <a14:foregroundMark x1="53625" y1="26172" x2="53625" y2="26172"/>
                        <a14:foregroundMark x1="51625" y1="14063" x2="51625" y2="14063"/>
                        <a14:foregroundMark x1="53125" y1="11914" x2="53125" y2="11914"/>
                        <a14:foregroundMark x1="54375" y1="9766" x2="54375" y2="9766"/>
                        <a14:foregroundMark x1="55250" y1="9766" x2="55250" y2="9766"/>
                        <a14:foregroundMark x1="57625" y1="9375" x2="57625" y2="9375"/>
                        <a14:foregroundMark x1="58000" y1="8008" x2="58000" y2="8008"/>
                        <a14:foregroundMark x1="57000" y1="8984" x2="57000" y2="8984"/>
                        <a14:foregroundMark x1="53000" y1="27734" x2="53000" y2="27734"/>
                        <a14:backgroundMark x1="56375" y1="10938" x2="56375" y2="10938"/>
                      </a14:backgroundRemoval>
                    </a14:imgEffect>
                  </a14:imgLayer>
                </a14:imgProps>
              </a:ext>
              <a:ext uri="{28A0092B-C50C-407E-A947-70E740481C1C}">
                <a14:useLocalDpi xmlns:a14="http://schemas.microsoft.com/office/drawing/2010/main" val="0"/>
              </a:ext>
            </a:extLst>
          </a:blip>
          <a:srcRect l="50667" t="6747" r="23662" b="61686"/>
          <a:stretch/>
        </p:blipFill>
        <p:spPr bwMode="auto">
          <a:xfrm>
            <a:off x="4852460" y="1695753"/>
            <a:ext cx="2487081" cy="1957288"/>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https://c1.staticflickr.com/3/2605/3796207972_8a9b14379e_b.jpg"/>
          <p:cNvPicPr>
            <a:picLocks noChangeAspect="1" noChangeArrowheads="1"/>
          </p:cNvPicPr>
          <p:nvPr/>
        </p:nvPicPr>
        <p:blipFill rotWithShape="1">
          <a:blip r:embed="rId7">
            <a:extLst>
              <a:ext uri="{BEBA8EAE-BF5A-486C-A8C5-ECC9F3942E4B}">
                <a14:imgProps xmlns:a14="http://schemas.microsoft.com/office/drawing/2010/main">
                  <a14:imgLayer r:embed="rId8">
                    <a14:imgEffect>
                      <a14:backgroundRemoval t="20690" b="39757" l="73633" r="87891"/>
                    </a14:imgEffect>
                  </a14:imgLayer>
                </a14:imgProps>
              </a:ext>
              <a:ext uri="{28A0092B-C50C-407E-A947-70E740481C1C}">
                <a14:useLocalDpi xmlns:a14="http://schemas.microsoft.com/office/drawing/2010/main" val="0"/>
              </a:ext>
            </a:extLst>
          </a:blip>
          <a:srcRect l="73201" t="20364" r="11152" b="59687"/>
          <a:stretch/>
        </p:blipFill>
        <p:spPr bwMode="auto">
          <a:xfrm rot="16200000">
            <a:off x="5455585" y="4051009"/>
            <a:ext cx="1347456" cy="8270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4513186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87810" y="45266"/>
            <a:ext cx="12031620" cy="6744928"/>
            <a:chOff x="87810" y="45266"/>
            <a:chExt cx="12031620" cy="6744928"/>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sp>
        <p:nvSpPr>
          <p:cNvPr id="37" name="TextBox 36"/>
          <p:cNvSpPr txBox="1"/>
          <p:nvPr/>
        </p:nvSpPr>
        <p:spPr>
          <a:xfrm>
            <a:off x="3282570" y="255185"/>
            <a:ext cx="5626860"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David Thompson 1806/1814</a:t>
            </a:r>
          </a:p>
        </p:txBody>
      </p:sp>
      <p:pic>
        <p:nvPicPr>
          <p:cNvPr id="1026" name="Picture 2" descr="http://www.historymuseum.ca/cmc/exhibitions/hist/biography/images/thompson-chro-mapb.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49028" y="1103218"/>
            <a:ext cx="7908298" cy="498684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31" name="Freeform: Shape 3"/>
          <p:cNvSpPr/>
          <p:nvPr/>
        </p:nvSpPr>
        <p:spPr>
          <a:xfrm>
            <a:off x="8551533" y="4989731"/>
            <a:ext cx="1713688" cy="806788"/>
          </a:xfrm>
          <a:custGeom>
            <a:avLst/>
            <a:gdLst>
              <a:gd name="connsiteX0" fmla="*/ 2052638 w 2053543"/>
              <a:gd name="connsiteY0" fmla="*/ 919162 h 966787"/>
              <a:gd name="connsiteX1" fmla="*/ 2028825 w 2053543"/>
              <a:gd name="connsiteY1" fmla="*/ 904875 h 966787"/>
              <a:gd name="connsiteX2" fmla="*/ 2014538 w 2053543"/>
              <a:gd name="connsiteY2" fmla="*/ 895350 h 966787"/>
              <a:gd name="connsiteX3" fmla="*/ 2009775 w 2053543"/>
              <a:gd name="connsiteY3" fmla="*/ 881062 h 966787"/>
              <a:gd name="connsiteX4" fmla="*/ 2014538 w 2053543"/>
              <a:gd name="connsiteY4" fmla="*/ 838200 h 966787"/>
              <a:gd name="connsiteX5" fmla="*/ 2014538 w 2053543"/>
              <a:gd name="connsiteY5" fmla="*/ 809625 h 966787"/>
              <a:gd name="connsiteX6" fmla="*/ 1985963 w 2053543"/>
              <a:gd name="connsiteY6" fmla="*/ 790575 h 966787"/>
              <a:gd name="connsiteX7" fmla="*/ 1971675 w 2053543"/>
              <a:gd name="connsiteY7" fmla="*/ 762000 h 966787"/>
              <a:gd name="connsiteX8" fmla="*/ 1933575 w 2053543"/>
              <a:gd name="connsiteY8" fmla="*/ 747712 h 966787"/>
              <a:gd name="connsiteX9" fmla="*/ 1933575 w 2053543"/>
              <a:gd name="connsiteY9" fmla="*/ 700087 h 966787"/>
              <a:gd name="connsiteX10" fmla="*/ 1919288 w 2053543"/>
              <a:gd name="connsiteY10" fmla="*/ 666750 h 966787"/>
              <a:gd name="connsiteX11" fmla="*/ 1924050 w 2053543"/>
              <a:gd name="connsiteY11" fmla="*/ 614362 h 966787"/>
              <a:gd name="connsiteX12" fmla="*/ 1933575 w 2053543"/>
              <a:gd name="connsiteY12" fmla="*/ 600075 h 966787"/>
              <a:gd name="connsiteX13" fmla="*/ 1938338 w 2053543"/>
              <a:gd name="connsiteY13" fmla="*/ 585787 h 966787"/>
              <a:gd name="connsiteX14" fmla="*/ 1924050 w 2053543"/>
              <a:gd name="connsiteY14" fmla="*/ 557212 h 966787"/>
              <a:gd name="connsiteX15" fmla="*/ 1909763 w 2053543"/>
              <a:gd name="connsiteY15" fmla="*/ 552450 h 966787"/>
              <a:gd name="connsiteX16" fmla="*/ 1895475 w 2053543"/>
              <a:gd name="connsiteY16" fmla="*/ 538162 h 966787"/>
              <a:gd name="connsiteX17" fmla="*/ 1885950 w 2053543"/>
              <a:gd name="connsiteY17" fmla="*/ 509587 h 966787"/>
              <a:gd name="connsiteX18" fmla="*/ 1852613 w 2053543"/>
              <a:gd name="connsiteY18" fmla="*/ 466725 h 966787"/>
              <a:gd name="connsiteX19" fmla="*/ 1838325 w 2053543"/>
              <a:gd name="connsiteY19" fmla="*/ 461962 h 966787"/>
              <a:gd name="connsiteX20" fmla="*/ 1857375 w 2053543"/>
              <a:gd name="connsiteY20" fmla="*/ 442912 h 966787"/>
              <a:gd name="connsiteX21" fmla="*/ 1866900 w 2053543"/>
              <a:gd name="connsiteY21" fmla="*/ 428625 h 966787"/>
              <a:gd name="connsiteX22" fmla="*/ 1857375 w 2053543"/>
              <a:gd name="connsiteY22" fmla="*/ 342900 h 966787"/>
              <a:gd name="connsiteX23" fmla="*/ 1852613 w 2053543"/>
              <a:gd name="connsiteY23" fmla="*/ 319087 h 966787"/>
              <a:gd name="connsiteX24" fmla="*/ 1804988 w 2053543"/>
              <a:gd name="connsiteY24" fmla="*/ 300037 h 966787"/>
              <a:gd name="connsiteX25" fmla="*/ 1671638 w 2053543"/>
              <a:gd name="connsiteY25" fmla="*/ 295275 h 966787"/>
              <a:gd name="connsiteX26" fmla="*/ 1638300 w 2053543"/>
              <a:gd name="connsiteY26" fmla="*/ 285750 h 966787"/>
              <a:gd name="connsiteX27" fmla="*/ 1590675 w 2053543"/>
              <a:gd name="connsiteY27" fmla="*/ 276225 h 966787"/>
              <a:gd name="connsiteX28" fmla="*/ 1576388 w 2053543"/>
              <a:gd name="connsiteY28" fmla="*/ 271462 h 966787"/>
              <a:gd name="connsiteX29" fmla="*/ 1562100 w 2053543"/>
              <a:gd name="connsiteY29" fmla="*/ 261937 h 966787"/>
              <a:gd name="connsiteX30" fmla="*/ 1543050 w 2053543"/>
              <a:gd name="connsiteY30" fmla="*/ 252412 h 966787"/>
              <a:gd name="connsiteX31" fmla="*/ 1533525 w 2053543"/>
              <a:gd name="connsiteY31" fmla="*/ 214312 h 966787"/>
              <a:gd name="connsiteX32" fmla="*/ 1528763 w 2053543"/>
              <a:gd name="connsiteY32" fmla="*/ 114300 h 966787"/>
              <a:gd name="connsiteX33" fmla="*/ 1524000 w 2053543"/>
              <a:gd name="connsiteY33" fmla="*/ 100012 h 966787"/>
              <a:gd name="connsiteX34" fmla="*/ 1504950 w 2053543"/>
              <a:gd name="connsiteY34" fmla="*/ 71437 h 966787"/>
              <a:gd name="connsiteX35" fmla="*/ 1466850 w 2053543"/>
              <a:gd name="connsiteY35" fmla="*/ 52387 h 966787"/>
              <a:gd name="connsiteX36" fmla="*/ 1447800 w 2053543"/>
              <a:gd name="connsiteY36" fmla="*/ 42862 h 966787"/>
              <a:gd name="connsiteX37" fmla="*/ 1409700 w 2053543"/>
              <a:gd name="connsiteY37" fmla="*/ 28575 h 966787"/>
              <a:gd name="connsiteX38" fmla="*/ 1395413 w 2053543"/>
              <a:gd name="connsiteY38" fmla="*/ 19050 h 966787"/>
              <a:gd name="connsiteX39" fmla="*/ 1357313 w 2053543"/>
              <a:gd name="connsiteY39" fmla="*/ 4762 h 966787"/>
              <a:gd name="connsiteX40" fmla="*/ 1333500 w 2053543"/>
              <a:gd name="connsiteY40" fmla="*/ 0 h 966787"/>
              <a:gd name="connsiteX41" fmla="*/ 1276350 w 2053543"/>
              <a:gd name="connsiteY41" fmla="*/ 4762 h 966787"/>
              <a:gd name="connsiteX42" fmla="*/ 1262063 w 2053543"/>
              <a:gd name="connsiteY42" fmla="*/ 14287 h 966787"/>
              <a:gd name="connsiteX43" fmla="*/ 1247775 w 2053543"/>
              <a:gd name="connsiteY43" fmla="*/ 9525 h 966787"/>
              <a:gd name="connsiteX44" fmla="*/ 1166813 w 2053543"/>
              <a:gd name="connsiteY44" fmla="*/ 4762 h 966787"/>
              <a:gd name="connsiteX45" fmla="*/ 1123950 w 2053543"/>
              <a:gd name="connsiteY45" fmla="*/ 9525 h 966787"/>
              <a:gd name="connsiteX46" fmla="*/ 1095375 w 2053543"/>
              <a:gd name="connsiteY46" fmla="*/ 19050 h 966787"/>
              <a:gd name="connsiteX47" fmla="*/ 1081088 w 2053543"/>
              <a:gd name="connsiteY47" fmla="*/ 23812 h 966787"/>
              <a:gd name="connsiteX48" fmla="*/ 1014413 w 2053543"/>
              <a:gd name="connsiteY48" fmla="*/ 28575 h 966787"/>
              <a:gd name="connsiteX49" fmla="*/ 1000125 w 2053543"/>
              <a:gd name="connsiteY49" fmla="*/ 38100 h 966787"/>
              <a:gd name="connsiteX50" fmla="*/ 985838 w 2053543"/>
              <a:gd name="connsiteY50" fmla="*/ 52387 h 966787"/>
              <a:gd name="connsiteX51" fmla="*/ 966788 w 2053543"/>
              <a:gd name="connsiteY51" fmla="*/ 61912 h 966787"/>
              <a:gd name="connsiteX52" fmla="*/ 852488 w 2053543"/>
              <a:gd name="connsiteY52" fmla="*/ 76200 h 966787"/>
              <a:gd name="connsiteX53" fmla="*/ 833438 w 2053543"/>
              <a:gd name="connsiteY53" fmla="*/ 80962 h 966787"/>
              <a:gd name="connsiteX54" fmla="*/ 804863 w 2053543"/>
              <a:gd name="connsiteY54" fmla="*/ 100012 h 966787"/>
              <a:gd name="connsiteX55" fmla="*/ 790575 w 2053543"/>
              <a:gd name="connsiteY55" fmla="*/ 109537 h 966787"/>
              <a:gd name="connsiteX56" fmla="*/ 762000 w 2053543"/>
              <a:gd name="connsiteY56" fmla="*/ 119062 h 966787"/>
              <a:gd name="connsiteX57" fmla="*/ 747713 w 2053543"/>
              <a:gd name="connsiteY57" fmla="*/ 123825 h 966787"/>
              <a:gd name="connsiteX58" fmla="*/ 723900 w 2053543"/>
              <a:gd name="connsiteY58" fmla="*/ 128587 h 966787"/>
              <a:gd name="connsiteX59" fmla="*/ 676275 w 2053543"/>
              <a:gd name="connsiteY59" fmla="*/ 133350 h 966787"/>
              <a:gd name="connsiteX60" fmla="*/ 661988 w 2053543"/>
              <a:gd name="connsiteY60" fmla="*/ 138112 h 966787"/>
              <a:gd name="connsiteX61" fmla="*/ 642938 w 2053543"/>
              <a:gd name="connsiteY61" fmla="*/ 166687 h 966787"/>
              <a:gd name="connsiteX62" fmla="*/ 638175 w 2053543"/>
              <a:gd name="connsiteY62" fmla="*/ 185737 h 966787"/>
              <a:gd name="connsiteX63" fmla="*/ 633413 w 2053543"/>
              <a:gd name="connsiteY63" fmla="*/ 219075 h 966787"/>
              <a:gd name="connsiteX64" fmla="*/ 609600 w 2053543"/>
              <a:gd name="connsiteY64" fmla="*/ 233362 h 966787"/>
              <a:gd name="connsiteX65" fmla="*/ 576263 w 2053543"/>
              <a:gd name="connsiteY65" fmla="*/ 261937 h 966787"/>
              <a:gd name="connsiteX66" fmla="*/ 566738 w 2053543"/>
              <a:gd name="connsiteY66" fmla="*/ 290512 h 966787"/>
              <a:gd name="connsiteX67" fmla="*/ 561975 w 2053543"/>
              <a:gd name="connsiteY67" fmla="*/ 323850 h 966787"/>
              <a:gd name="connsiteX68" fmla="*/ 528638 w 2053543"/>
              <a:gd name="connsiteY68" fmla="*/ 342900 h 966787"/>
              <a:gd name="connsiteX69" fmla="*/ 438150 w 2053543"/>
              <a:gd name="connsiteY69" fmla="*/ 347662 h 966787"/>
              <a:gd name="connsiteX70" fmla="*/ 428625 w 2053543"/>
              <a:gd name="connsiteY70" fmla="*/ 361950 h 966787"/>
              <a:gd name="connsiteX71" fmla="*/ 419100 w 2053543"/>
              <a:gd name="connsiteY71" fmla="*/ 385762 h 966787"/>
              <a:gd name="connsiteX72" fmla="*/ 400050 w 2053543"/>
              <a:gd name="connsiteY72" fmla="*/ 409575 h 966787"/>
              <a:gd name="connsiteX73" fmla="*/ 361950 w 2053543"/>
              <a:gd name="connsiteY73" fmla="*/ 438150 h 966787"/>
              <a:gd name="connsiteX74" fmla="*/ 319088 w 2053543"/>
              <a:gd name="connsiteY74" fmla="*/ 452437 h 966787"/>
              <a:gd name="connsiteX75" fmla="*/ 304800 w 2053543"/>
              <a:gd name="connsiteY75" fmla="*/ 457200 h 966787"/>
              <a:gd name="connsiteX76" fmla="*/ 285750 w 2053543"/>
              <a:gd name="connsiteY76" fmla="*/ 471487 h 966787"/>
              <a:gd name="connsiteX77" fmla="*/ 276225 w 2053543"/>
              <a:gd name="connsiteY77" fmla="*/ 485775 h 966787"/>
              <a:gd name="connsiteX78" fmla="*/ 257175 w 2053543"/>
              <a:gd name="connsiteY78" fmla="*/ 500062 h 966787"/>
              <a:gd name="connsiteX79" fmla="*/ 228600 w 2053543"/>
              <a:gd name="connsiteY79" fmla="*/ 533400 h 966787"/>
              <a:gd name="connsiteX80" fmla="*/ 209550 w 2053543"/>
              <a:gd name="connsiteY80" fmla="*/ 542925 h 966787"/>
              <a:gd name="connsiteX81" fmla="*/ 185738 w 2053543"/>
              <a:gd name="connsiteY81" fmla="*/ 557212 h 966787"/>
              <a:gd name="connsiteX82" fmla="*/ 171450 w 2053543"/>
              <a:gd name="connsiteY82" fmla="*/ 561975 h 966787"/>
              <a:gd name="connsiteX83" fmla="*/ 138113 w 2053543"/>
              <a:gd name="connsiteY83" fmla="*/ 576262 h 966787"/>
              <a:gd name="connsiteX84" fmla="*/ 119063 w 2053543"/>
              <a:gd name="connsiteY84" fmla="*/ 585787 h 966787"/>
              <a:gd name="connsiteX85" fmla="*/ 100013 w 2053543"/>
              <a:gd name="connsiteY85" fmla="*/ 590550 h 966787"/>
              <a:gd name="connsiteX86" fmla="*/ 85725 w 2053543"/>
              <a:gd name="connsiteY86" fmla="*/ 595312 h 966787"/>
              <a:gd name="connsiteX87" fmla="*/ 57150 w 2053543"/>
              <a:gd name="connsiteY87" fmla="*/ 623887 h 966787"/>
              <a:gd name="connsiteX88" fmla="*/ 52388 w 2053543"/>
              <a:gd name="connsiteY88" fmla="*/ 642937 h 966787"/>
              <a:gd name="connsiteX89" fmla="*/ 47625 w 2053543"/>
              <a:gd name="connsiteY89" fmla="*/ 657225 h 966787"/>
              <a:gd name="connsiteX90" fmla="*/ 38100 w 2053543"/>
              <a:gd name="connsiteY90" fmla="*/ 733425 h 966787"/>
              <a:gd name="connsiteX91" fmla="*/ 23813 w 2053543"/>
              <a:gd name="connsiteY91" fmla="*/ 747712 h 966787"/>
              <a:gd name="connsiteX92" fmla="*/ 0 w 2053543"/>
              <a:gd name="connsiteY92" fmla="*/ 766762 h 966787"/>
              <a:gd name="connsiteX93" fmla="*/ 4763 w 2053543"/>
              <a:gd name="connsiteY93" fmla="*/ 833437 h 966787"/>
              <a:gd name="connsiteX94" fmla="*/ 19050 w 2053543"/>
              <a:gd name="connsiteY94" fmla="*/ 828675 h 966787"/>
              <a:gd name="connsiteX95" fmla="*/ 38100 w 2053543"/>
              <a:gd name="connsiteY95" fmla="*/ 823912 h 966787"/>
              <a:gd name="connsiteX96" fmla="*/ 133350 w 2053543"/>
              <a:gd name="connsiteY96" fmla="*/ 809625 h 966787"/>
              <a:gd name="connsiteX97" fmla="*/ 152400 w 2053543"/>
              <a:gd name="connsiteY97" fmla="*/ 800100 h 966787"/>
              <a:gd name="connsiteX98" fmla="*/ 200025 w 2053543"/>
              <a:gd name="connsiteY98" fmla="*/ 790575 h 966787"/>
              <a:gd name="connsiteX99" fmla="*/ 219075 w 2053543"/>
              <a:gd name="connsiteY99" fmla="*/ 795337 h 966787"/>
              <a:gd name="connsiteX100" fmla="*/ 223838 w 2053543"/>
              <a:gd name="connsiteY100" fmla="*/ 814387 h 966787"/>
              <a:gd name="connsiteX101" fmla="*/ 238125 w 2053543"/>
              <a:gd name="connsiteY101" fmla="*/ 876300 h 966787"/>
              <a:gd name="connsiteX102" fmla="*/ 285750 w 2053543"/>
              <a:gd name="connsiteY102" fmla="*/ 895350 h 966787"/>
              <a:gd name="connsiteX103" fmla="*/ 323850 w 2053543"/>
              <a:gd name="connsiteY103" fmla="*/ 890587 h 966787"/>
              <a:gd name="connsiteX104" fmla="*/ 338138 w 2053543"/>
              <a:gd name="connsiteY104" fmla="*/ 885825 h 966787"/>
              <a:gd name="connsiteX105" fmla="*/ 357188 w 2053543"/>
              <a:gd name="connsiteY105" fmla="*/ 890587 h 966787"/>
              <a:gd name="connsiteX106" fmla="*/ 395288 w 2053543"/>
              <a:gd name="connsiteY106" fmla="*/ 904875 h 966787"/>
              <a:gd name="connsiteX107" fmla="*/ 419100 w 2053543"/>
              <a:gd name="connsiteY107" fmla="*/ 900112 h 966787"/>
              <a:gd name="connsiteX108" fmla="*/ 433388 w 2053543"/>
              <a:gd name="connsiteY108" fmla="*/ 885825 h 966787"/>
              <a:gd name="connsiteX109" fmla="*/ 452438 w 2053543"/>
              <a:gd name="connsiteY109" fmla="*/ 857250 h 966787"/>
              <a:gd name="connsiteX110" fmla="*/ 466725 w 2053543"/>
              <a:gd name="connsiteY110" fmla="*/ 852487 h 966787"/>
              <a:gd name="connsiteX111" fmla="*/ 585788 w 2053543"/>
              <a:gd name="connsiteY111" fmla="*/ 838200 h 966787"/>
              <a:gd name="connsiteX112" fmla="*/ 600075 w 2053543"/>
              <a:gd name="connsiteY112" fmla="*/ 833437 h 966787"/>
              <a:gd name="connsiteX113" fmla="*/ 614363 w 2053543"/>
              <a:gd name="connsiteY113" fmla="*/ 800100 h 966787"/>
              <a:gd name="connsiteX114" fmla="*/ 714375 w 2053543"/>
              <a:gd name="connsiteY114" fmla="*/ 804862 h 966787"/>
              <a:gd name="connsiteX115" fmla="*/ 723900 w 2053543"/>
              <a:gd name="connsiteY115" fmla="*/ 785812 h 966787"/>
              <a:gd name="connsiteX116" fmla="*/ 695325 w 2053543"/>
              <a:gd name="connsiteY116" fmla="*/ 776287 h 966787"/>
              <a:gd name="connsiteX117" fmla="*/ 762000 w 2053543"/>
              <a:gd name="connsiteY117" fmla="*/ 785812 h 966787"/>
              <a:gd name="connsiteX118" fmla="*/ 838200 w 2053543"/>
              <a:gd name="connsiteY118" fmla="*/ 795337 h 966787"/>
              <a:gd name="connsiteX119" fmla="*/ 847725 w 2053543"/>
              <a:gd name="connsiteY119" fmla="*/ 781050 h 966787"/>
              <a:gd name="connsiteX120" fmla="*/ 785813 w 2053543"/>
              <a:gd name="connsiteY120" fmla="*/ 695325 h 966787"/>
              <a:gd name="connsiteX121" fmla="*/ 766763 w 2053543"/>
              <a:gd name="connsiteY121" fmla="*/ 671512 h 966787"/>
              <a:gd name="connsiteX122" fmla="*/ 809625 w 2053543"/>
              <a:gd name="connsiteY122" fmla="*/ 647700 h 966787"/>
              <a:gd name="connsiteX123" fmla="*/ 847725 w 2053543"/>
              <a:gd name="connsiteY123" fmla="*/ 638175 h 966787"/>
              <a:gd name="connsiteX124" fmla="*/ 866775 w 2053543"/>
              <a:gd name="connsiteY124" fmla="*/ 633412 h 966787"/>
              <a:gd name="connsiteX125" fmla="*/ 904875 w 2053543"/>
              <a:gd name="connsiteY125" fmla="*/ 600075 h 966787"/>
              <a:gd name="connsiteX126" fmla="*/ 909638 w 2053543"/>
              <a:gd name="connsiteY126" fmla="*/ 533400 h 966787"/>
              <a:gd name="connsiteX127" fmla="*/ 933450 w 2053543"/>
              <a:gd name="connsiteY127" fmla="*/ 528637 h 966787"/>
              <a:gd name="connsiteX128" fmla="*/ 952500 w 2053543"/>
              <a:gd name="connsiteY128" fmla="*/ 561975 h 966787"/>
              <a:gd name="connsiteX129" fmla="*/ 947738 w 2053543"/>
              <a:gd name="connsiteY129" fmla="*/ 614362 h 966787"/>
              <a:gd name="connsiteX130" fmla="*/ 942975 w 2053543"/>
              <a:gd name="connsiteY130" fmla="*/ 633412 h 966787"/>
              <a:gd name="connsiteX131" fmla="*/ 947738 w 2053543"/>
              <a:gd name="connsiteY131" fmla="*/ 652462 h 966787"/>
              <a:gd name="connsiteX132" fmla="*/ 995363 w 2053543"/>
              <a:gd name="connsiteY132" fmla="*/ 681037 h 966787"/>
              <a:gd name="connsiteX133" fmla="*/ 1028700 w 2053543"/>
              <a:gd name="connsiteY133" fmla="*/ 695325 h 966787"/>
              <a:gd name="connsiteX134" fmla="*/ 1038225 w 2053543"/>
              <a:gd name="connsiteY134" fmla="*/ 709612 h 966787"/>
              <a:gd name="connsiteX135" fmla="*/ 1028700 w 2053543"/>
              <a:gd name="connsiteY135" fmla="*/ 752475 h 966787"/>
              <a:gd name="connsiteX136" fmla="*/ 1042988 w 2053543"/>
              <a:gd name="connsiteY136" fmla="*/ 757237 h 966787"/>
              <a:gd name="connsiteX137" fmla="*/ 1062038 w 2053543"/>
              <a:gd name="connsiteY137" fmla="*/ 762000 h 966787"/>
              <a:gd name="connsiteX138" fmla="*/ 1090613 w 2053543"/>
              <a:gd name="connsiteY138" fmla="*/ 781050 h 966787"/>
              <a:gd name="connsiteX139" fmla="*/ 1114425 w 2053543"/>
              <a:gd name="connsiteY139" fmla="*/ 795337 h 966787"/>
              <a:gd name="connsiteX140" fmla="*/ 1133475 w 2053543"/>
              <a:gd name="connsiteY140" fmla="*/ 823912 h 966787"/>
              <a:gd name="connsiteX141" fmla="*/ 1147763 w 2053543"/>
              <a:gd name="connsiteY141" fmla="*/ 852487 h 966787"/>
              <a:gd name="connsiteX142" fmla="*/ 1152525 w 2053543"/>
              <a:gd name="connsiteY142" fmla="*/ 866775 h 966787"/>
              <a:gd name="connsiteX143" fmla="*/ 1200150 w 2053543"/>
              <a:gd name="connsiteY143" fmla="*/ 895350 h 966787"/>
              <a:gd name="connsiteX144" fmla="*/ 1314450 w 2053543"/>
              <a:gd name="connsiteY144" fmla="*/ 904875 h 966787"/>
              <a:gd name="connsiteX145" fmla="*/ 1366838 w 2053543"/>
              <a:gd name="connsiteY145" fmla="*/ 919162 h 966787"/>
              <a:gd name="connsiteX146" fmla="*/ 1395413 w 2053543"/>
              <a:gd name="connsiteY146" fmla="*/ 928687 h 966787"/>
              <a:gd name="connsiteX147" fmla="*/ 1500188 w 2053543"/>
              <a:gd name="connsiteY147" fmla="*/ 923925 h 966787"/>
              <a:gd name="connsiteX148" fmla="*/ 1490663 w 2053543"/>
              <a:gd name="connsiteY148" fmla="*/ 909637 h 966787"/>
              <a:gd name="connsiteX149" fmla="*/ 1504950 w 2053543"/>
              <a:gd name="connsiteY149" fmla="*/ 900112 h 966787"/>
              <a:gd name="connsiteX150" fmla="*/ 1524000 w 2053543"/>
              <a:gd name="connsiteY150" fmla="*/ 895350 h 966787"/>
              <a:gd name="connsiteX151" fmla="*/ 1657350 w 2053543"/>
              <a:gd name="connsiteY151" fmla="*/ 885825 h 966787"/>
              <a:gd name="connsiteX152" fmla="*/ 1662113 w 2053543"/>
              <a:gd name="connsiteY152" fmla="*/ 871537 h 966787"/>
              <a:gd name="connsiteX153" fmla="*/ 1695450 w 2053543"/>
              <a:gd name="connsiteY153" fmla="*/ 862012 h 966787"/>
              <a:gd name="connsiteX154" fmla="*/ 1747838 w 2053543"/>
              <a:gd name="connsiteY154" fmla="*/ 857250 h 966787"/>
              <a:gd name="connsiteX155" fmla="*/ 1757363 w 2053543"/>
              <a:gd name="connsiteY155" fmla="*/ 842962 h 966787"/>
              <a:gd name="connsiteX156" fmla="*/ 1771650 w 2053543"/>
              <a:gd name="connsiteY156" fmla="*/ 838200 h 966787"/>
              <a:gd name="connsiteX157" fmla="*/ 1852613 w 2053543"/>
              <a:gd name="connsiteY157" fmla="*/ 842962 h 966787"/>
              <a:gd name="connsiteX158" fmla="*/ 1871663 w 2053543"/>
              <a:gd name="connsiteY158" fmla="*/ 871537 h 966787"/>
              <a:gd name="connsiteX159" fmla="*/ 1900238 w 2053543"/>
              <a:gd name="connsiteY159" fmla="*/ 904875 h 966787"/>
              <a:gd name="connsiteX160" fmla="*/ 1905000 w 2053543"/>
              <a:gd name="connsiteY160" fmla="*/ 919162 h 966787"/>
              <a:gd name="connsiteX161" fmla="*/ 1914525 w 2053543"/>
              <a:gd name="connsiteY161" fmla="*/ 933450 h 966787"/>
              <a:gd name="connsiteX162" fmla="*/ 1919288 w 2053543"/>
              <a:gd name="connsiteY162" fmla="*/ 957262 h 966787"/>
              <a:gd name="connsiteX163" fmla="*/ 1938338 w 2053543"/>
              <a:gd name="connsiteY163" fmla="*/ 966787 h 966787"/>
              <a:gd name="connsiteX164" fmla="*/ 1976438 w 2053543"/>
              <a:gd name="connsiteY164" fmla="*/ 962025 h 966787"/>
              <a:gd name="connsiteX165" fmla="*/ 1981200 w 2053543"/>
              <a:gd name="connsiteY165" fmla="*/ 938212 h 966787"/>
              <a:gd name="connsiteX166" fmla="*/ 1995488 w 2053543"/>
              <a:gd name="connsiteY166" fmla="*/ 933450 h 966787"/>
              <a:gd name="connsiteX167" fmla="*/ 2052638 w 2053543"/>
              <a:gd name="connsiteY167" fmla="*/ 919162 h 966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2053543" h="966787">
                <a:moveTo>
                  <a:pt x="2052638" y="919162"/>
                </a:moveTo>
                <a:cubicBezTo>
                  <a:pt x="2058194" y="914400"/>
                  <a:pt x="2036675" y="909781"/>
                  <a:pt x="2028825" y="904875"/>
                </a:cubicBezTo>
                <a:cubicBezTo>
                  <a:pt x="2023971" y="901842"/>
                  <a:pt x="2018114" y="899819"/>
                  <a:pt x="2014538" y="895350"/>
                </a:cubicBezTo>
                <a:cubicBezTo>
                  <a:pt x="2011402" y="891430"/>
                  <a:pt x="2011363" y="885825"/>
                  <a:pt x="2009775" y="881062"/>
                </a:cubicBezTo>
                <a:cubicBezTo>
                  <a:pt x="2011363" y="866775"/>
                  <a:pt x="2015732" y="852526"/>
                  <a:pt x="2014538" y="838200"/>
                </a:cubicBezTo>
                <a:cubicBezTo>
                  <a:pt x="2011716" y="804333"/>
                  <a:pt x="1991960" y="843490"/>
                  <a:pt x="2014538" y="809625"/>
                </a:cubicBezTo>
                <a:cubicBezTo>
                  <a:pt x="1999559" y="804632"/>
                  <a:pt x="1996155" y="805864"/>
                  <a:pt x="1985963" y="790575"/>
                </a:cubicBezTo>
                <a:cubicBezTo>
                  <a:pt x="1970469" y="767335"/>
                  <a:pt x="1994155" y="784480"/>
                  <a:pt x="1971675" y="762000"/>
                </a:cubicBezTo>
                <a:cubicBezTo>
                  <a:pt x="1959412" y="749737"/>
                  <a:pt x="1950613" y="751120"/>
                  <a:pt x="1933575" y="747712"/>
                </a:cubicBezTo>
                <a:cubicBezTo>
                  <a:pt x="1922514" y="703464"/>
                  <a:pt x="1933575" y="758473"/>
                  <a:pt x="1933575" y="700087"/>
                </a:cubicBezTo>
                <a:cubicBezTo>
                  <a:pt x="1933575" y="684709"/>
                  <a:pt x="1927066" y="678416"/>
                  <a:pt x="1919288" y="666750"/>
                </a:cubicBezTo>
                <a:cubicBezTo>
                  <a:pt x="1920875" y="649287"/>
                  <a:pt x="1920376" y="631507"/>
                  <a:pt x="1924050" y="614362"/>
                </a:cubicBezTo>
                <a:cubicBezTo>
                  <a:pt x="1925249" y="608765"/>
                  <a:pt x="1931015" y="605194"/>
                  <a:pt x="1933575" y="600075"/>
                </a:cubicBezTo>
                <a:cubicBezTo>
                  <a:pt x="1935820" y="595585"/>
                  <a:pt x="1936750" y="590550"/>
                  <a:pt x="1938338" y="585787"/>
                </a:cubicBezTo>
                <a:cubicBezTo>
                  <a:pt x="1935201" y="576376"/>
                  <a:pt x="1932442" y="563926"/>
                  <a:pt x="1924050" y="557212"/>
                </a:cubicBezTo>
                <a:cubicBezTo>
                  <a:pt x="1920130" y="554076"/>
                  <a:pt x="1914525" y="554037"/>
                  <a:pt x="1909763" y="552450"/>
                </a:cubicBezTo>
                <a:cubicBezTo>
                  <a:pt x="1905000" y="547687"/>
                  <a:pt x="1898746" y="544050"/>
                  <a:pt x="1895475" y="538162"/>
                </a:cubicBezTo>
                <a:cubicBezTo>
                  <a:pt x="1890599" y="529385"/>
                  <a:pt x="1891519" y="517941"/>
                  <a:pt x="1885950" y="509587"/>
                </a:cubicBezTo>
                <a:cubicBezTo>
                  <a:pt x="1878381" y="498234"/>
                  <a:pt x="1866042" y="475678"/>
                  <a:pt x="1852613" y="466725"/>
                </a:cubicBezTo>
                <a:cubicBezTo>
                  <a:pt x="1848436" y="463940"/>
                  <a:pt x="1843088" y="463550"/>
                  <a:pt x="1838325" y="461962"/>
                </a:cubicBezTo>
                <a:cubicBezTo>
                  <a:pt x="1848717" y="430790"/>
                  <a:pt x="1834284" y="461385"/>
                  <a:pt x="1857375" y="442912"/>
                </a:cubicBezTo>
                <a:cubicBezTo>
                  <a:pt x="1861844" y="439336"/>
                  <a:pt x="1863725" y="433387"/>
                  <a:pt x="1866900" y="428625"/>
                </a:cubicBezTo>
                <a:cubicBezTo>
                  <a:pt x="1834268" y="395991"/>
                  <a:pt x="1857375" y="426268"/>
                  <a:pt x="1857375" y="342900"/>
                </a:cubicBezTo>
                <a:cubicBezTo>
                  <a:pt x="1857375" y="334805"/>
                  <a:pt x="1857470" y="325563"/>
                  <a:pt x="1852613" y="319087"/>
                </a:cubicBezTo>
                <a:cubicBezTo>
                  <a:pt x="1843700" y="307203"/>
                  <a:pt x="1818778" y="300873"/>
                  <a:pt x="1804988" y="300037"/>
                </a:cubicBezTo>
                <a:cubicBezTo>
                  <a:pt x="1760591" y="297346"/>
                  <a:pt x="1716088" y="296862"/>
                  <a:pt x="1671638" y="295275"/>
                </a:cubicBezTo>
                <a:cubicBezTo>
                  <a:pt x="1656640" y="290275"/>
                  <a:pt x="1655050" y="289339"/>
                  <a:pt x="1638300" y="285750"/>
                </a:cubicBezTo>
                <a:cubicBezTo>
                  <a:pt x="1622470" y="282358"/>
                  <a:pt x="1606450" y="279865"/>
                  <a:pt x="1590675" y="276225"/>
                </a:cubicBezTo>
                <a:cubicBezTo>
                  <a:pt x="1585784" y="275096"/>
                  <a:pt x="1580878" y="273707"/>
                  <a:pt x="1576388" y="271462"/>
                </a:cubicBezTo>
                <a:cubicBezTo>
                  <a:pt x="1571268" y="268902"/>
                  <a:pt x="1567070" y="264777"/>
                  <a:pt x="1562100" y="261937"/>
                </a:cubicBezTo>
                <a:cubicBezTo>
                  <a:pt x="1555936" y="258415"/>
                  <a:pt x="1549400" y="255587"/>
                  <a:pt x="1543050" y="252412"/>
                </a:cubicBezTo>
                <a:cubicBezTo>
                  <a:pt x="1539875" y="239712"/>
                  <a:pt x="1534148" y="227388"/>
                  <a:pt x="1533525" y="214312"/>
                </a:cubicBezTo>
                <a:cubicBezTo>
                  <a:pt x="1531938" y="180975"/>
                  <a:pt x="1531535" y="147560"/>
                  <a:pt x="1528763" y="114300"/>
                </a:cubicBezTo>
                <a:cubicBezTo>
                  <a:pt x="1528346" y="109297"/>
                  <a:pt x="1526438" y="104401"/>
                  <a:pt x="1524000" y="100012"/>
                </a:cubicBezTo>
                <a:cubicBezTo>
                  <a:pt x="1518441" y="90005"/>
                  <a:pt x="1514475" y="77787"/>
                  <a:pt x="1504950" y="71437"/>
                </a:cubicBezTo>
                <a:cubicBezTo>
                  <a:pt x="1479650" y="54570"/>
                  <a:pt x="1501802" y="67921"/>
                  <a:pt x="1466850" y="52387"/>
                </a:cubicBezTo>
                <a:cubicBezTo>
                  <a:pt x="1460362" y="49504"/>
                  <a:pt x="1454326" y="45659"/>
                  <a:pt x="1447800" y="42862"/>
                </a:cubicBezTo>
                <a:cubicBezTo>
                  <a:pt x="1418945" y="30496"/>
                  <a:pt x="1449172" y="48311"/>
                  <a:pt x="1409700" y="28575"/>
                </a:cubicBezTo>
                <a:cubicBezTo>
                  <a:pt x="1404581" y="26015"/>
                  <a:pt x="1400532" y="21610"/>
                  <a:pt x="1395413" y="19050"/>
                </a:cubicBezTo>
                <a:cubicBezTo>
                  <a:pt x="1391051" y="16869"/>
                  <a:pt x="1365552" y="6822"/>
                  <a:pt x="1357313" y="4762"/>
                </a:cubicBezTo>
                <a:cubicBezTo>
                  <a:pt x="1349460" y="2799"/>
                  <a:pt x="1341438" y="1587"/>
                  <a:pt x="1333500" y="0"/>
                </a:cubicBezTo>
                <a:cubicBezTo>
                  <a:pt x="1314450" y="1587"/>
                  <a:pt x="1295095" y="1013"/>
                  <a:pt x="1276350" y="4762"/>
                </a:cubicBezTo>
                <a:cubicBezTo>
                  <a:pt x="1270737" y="5884"/>
                  <a:pt x="1267709" y="13346"/>
                  <a:pt x="1262063" y="14287"/>
                </a:cubicBezTo>
                <a:cubicBezTo>
                  <a:pt x="1257111" y="15112"/>
                  <a:pt x="1252770" y="10025"/>
                  <a:pt x="1247775" y="9525"/>
                </a:cubicBezTo>
                <a:cubicBezTo>
                  <a:pt x="1220875" y="6835"/>
                  <a:pt x="1193800" y="6350"/>
                  <a:pt x="1166813" y="4762"/>
                </a:cubicBezTo>
                <a:cubicBezTo>
                  <a:pt x="1152525" y="6350"/>
                  <a:pt x="1138046" y="6706"/>
                  <a:pt x="1123950" y="9525"/>
                </a:cubicBezTo>
                <a:cubicBezTo>
                  <a:pt x="1114105" y="11494"/>
                  <a:pt x="1104900" y="15875"/>
                  <a:pt x="1095375" y="19050"/>
                </a:cubicBezTo>
                <a:cubicBezTo>
                  <a:pt x="1090613" y="20637"/>
                  <a:pt x="1086095" y="23454"/>
                  <a:pt x="1081088" y="23812"/>
                </a:cubicBezTo>
                <a:lnTo>
                  <a:pt x="1014413" y="28575"/>
                </a:lnTo>
                <a:cubicBezTo>
                  <a:pt x="1009650" y="31750"/>
                  <a:pt x="1004522" y="34436"/>
                  <a:pt x="1000125" y="38100"/>
                </a:cubicBezTo>
                <a:cubicBezTo>
                  <a:pt x="994951" y="42412"/>
                  <a:pt x="991318" y="48472"/>
                  <a:pt x="985838" y="52387"/>
                </a:cubicBezTo>
                <a:cubicBezTo>
                  <a:pt x="980061" y="56513"/>
                  <a:pt x="973313" y="59115"/>
                  <a:pt x="966788" y="61912"/>
                </a:cubicBezTo>
                <a:cubicBezTo>
                  <a:pt x="933887" y="76013"/>
                  <a:pt x="869734" y="74557"/>
                  <a:pt x="852488" y="76200"/>
                </a:cubicBezTo>
                <a:cubicBezTo>
                  <a:pt x="846138" y="77787"/>
                  <a:pt x="839292" y="78035"/>
                  <a:pt x="833438" y="80962"/>
                </a:cubicBezTo>
                <a:cubicBezTo>
                  <a:pt x="823199" y="86081"/>
                  <a:pt x="814388" y="93662"/>
                  <a:pt x="804863" y="100012"/>
                </a:cubicBezTo>
                <a:cubicBezTo>
                  <a:pt x="800100" y="103187"/>
                  <a:pt x="796005" y="107727"/>
                  <a:pt x="790575" y="109537"/>
                </a:cubicBezTo>
                <a:lnTo>
                  <a:pt x="762000" y="119062"/>
                </a:lnTo>
                <a:cubicBezTo>
                  <a:pt x="757238" y="120650"/>
                  <a:pt x="752636" y="122841"/>
                  <a:pt x="747713" y="123825"/>
                </a:cubicBezTo>
                <a:cubicBezTo>
                  <a:pt x="739775" y="125412"/>
                  <a:pt x="731924" y="127517"/>
                  <a:pt x="723900" y="128587"/>
                </a:cubicBezTo>
                <a:cubicBezTo>
                  <a:pt x="708086" y="130696"/>
                  <a:pt x="692150" y="131762"/>
                  <a:pt x="676275" y="133350"/>
                </a:cubicBezTo>
                <a:cubicBezTo>
                  <a:pt x="671513" y="134937"/>
                  <a:pt x="665538" y="134562"/>
                  <a:pt x="661988" y="138112"/>
                </a:cubicBezTo>
                <a:cubicBezTo>
                  <a:pt x="653893" y="146207"/>
                  <a:pt x="642938" y="166687"/>
                  <a:pt x="642938" y="166687"/>
                </a:cubicBezTo>
                <a:cubicBezTo>
                  <a:pt x="641350" y="173037"/>
                  <a:pt x="639346" y="179297"/>
                  <a:pt x="638175" y="185737"/>
                </a:cubicBezTo>
                <a:cubicBezTo>
                  <a:pt x="636167" y="196781"/>
                  <a:pt x="639188" y="209449"/>
                  <a:pt x="633413" y="219075"/>
                </a:cubicBezTo>
                <a:cubicBezTo>
                  <a:pt x="628650" y="227013"/>
                  <a:pt x="617302" y="228227"/>
                  <a:pt x="609600" y="233362"/>
                </a:cubicBezTo>
                <a:cubicBezTo>
                  <a:pt x="591274" y="245579"/>
                  <a:pt x="590977" y="247223"/>
                  <a:pt x="576263" y="261937"/>
                </a:cubicBezTo>
                <a:cubicBezTo>
                  <a:pt x="573088" y="271462"/>
                  <a:pt x="568158" y="280573"/>
                  <a:pt x="566738" y="290512"/>
                </a:cubicBezTo>
                <a:cubicBezTo>
                  <a:pt x="565150" y="301625"/>
                  <a:pt x="566995" y="313810"/>
                  <a:pt x="561975" y="323850"/>
                </a:cubicBezTo>
                <a:cubicBezTo>
                  <a:pt x="558393" y="331013"/>
                  <a:pt x="538132" y="342037"/>
                  <a:pt x="528638" y="342900"/>
                </a:cubicBezTo>
                <a:cubicBezTo>
                  <a:pt x="498558" y="345635"/>
                  <a:pt x="468313" y="346075"/>
                  <a:pt x="438150" y="347662"/>
                </a:cubicBezTo>
                <a:cubicBezTo>
                  <a:pt x="434975" y="352425"/>
                  <a:pt x="431185" y="356830"/>
                  <a:pt x="428625" y="361950"/>
                </a:cubicBezTo>
                <a:cubicBezTo>
                  <a:pt x="424802" y="369596"/>
                  <a:pt x="423498" y="378431"/>
                  <a:pt x="419100" y="385762"/>
                </a:cubicBezTo>
                <a:cubicBezTo>
                  <a:pt x="413870" y="394478"/>
                  <a:pt x="406744" y="401925"/>
                  <a:pt x="400050" y="409575"/>
                </a:cubicBezTo>
                <a:cubicBezTo>
                  <a:pt x="388091" y="423243"/>
                  <a:pt x="379342" y="430244"/>
                  <a:pt x="361950" y="438150"/>
                </a:cubicBezTo>
                <a:cubicBezTo>
                  <a:pt x="361941" y="438154"/>
                  <a:pt x="326237" y="450054"/>
                  <a:pt x="319088" y="452437"/>
                </a:cubicBezTo>
                <a:lnTo>
                  <a:pt x="304800" y="457200"/>
                </a:lnTo>
                <a:cubicBezTo>
                  <a:pt x="298450" y="461962"/>
                  <a:pt x="291363" y="465874"/>
                  <a:pt x="285750" y="471487"/>
                </a:cubicBezTo>
                <a:cubicBezTo>
                  <a:pt x="281703" y="475534"/>
                  <a:pt x="280272" y="481728"/>
                  <a:pt x="276225" y="485775"/>
                </a:cubicBezTo>
                <a:cubicBezTo>
                  <a:pt x="270612" y="491388"/>
                  <a:pt x="263525" y="495300"/>
                  <a:pt x="257175" y="500062"/>
                </a:cubicBezTo>
                <a:cubicBezTo>
                  <a:pt x="247576" y="514461"/>
                  <a:pt x="243999" y="521851"/>
                  <a:pt x="228600" y="533400"/>
                </a:cubicBezTo>
                <a:cubicBezTo>
                  <a:pt x="222920" y="537660"/>
                  <a:pt x="215756" y="539477"/>
                  <a:pt x="209550" y="542925"/>
                </a:cubicBezTo>
                <a:cubicBezTo>
                  <a:pt x="201458" y="547420"/>
                  <a:pt x="194017" y="553072"/>
                  <a:pt x="185738" y="557212"/>
                </a:cubicBezTo>
                <a:cubicBezTo>
                  <a:pt x="181248" y="559457"/>
                  <a:pt x="175940" y="559730"/>
                  <a:pt x="171450" y="561975"/>
                </a:cubicBezTo>
                <a:cubicBezTo>
                  <a:pt x="138563" y="578419"/>
                  <a:pt x="177758" y="566352"/>
                  <a:pt x="138113" y="576262"/>
                </a:cubicBezTo>
                <a:cubicBezTo>
                  <a:pt x="131763" y="579437"/>
                  <a:pt x="125710" y="583294"/>
                  <a:pt x="119063" y="585787"/>
                </a:cubicBezTo>
                <a:cubicBezTo>
                  <a:pt x="112934" y="588085"/>
                  <a:pt x="106307" y="588752"/>
                  <a:pt x="100013" y="590550"/>
                </a:cubicBezTo>
                <a:cubicBezTo>
                  <a:pt x="95186" y="591929"/>
                  <a:pt x="90488" y="593725"/>
                  <a:pt x="85725" y="595312"/>
                </a:cubicBezTo>
                <a:cubicBezTo>
                  <a:pt x="71224" y="604980"/>
                  <a:pt x="66010" y="606166"/>
                  <a:pt x="57150" y="623887"/>
                </a:cubicBezTo>
                <a:cubicBezTo>
                  <a:pt x="54223" y="629741"/>
                  <a:pt x="54186" y="636643"/>
                  <a:pt x="52388" y="642937"/>
                </a:cubicBezTo>
                <a:cubicBezTo>
                  <a:pt x="51009" y="647764"/>
                  <a:pt x="49213" y="652462"/>
                  <a:pt x="47625" y="657225"/>
                </a:cubicBezTo>
                <a:cubicBezTo>
                  <a:pt x="44450" y="682625"/>
                  <a:pt x="44614" y="708670"/>
                  <a:pt x="38100" y="733425"/>
                </a:cubicBezTo>
                <a:cubicBezTo>
                  <a:pt x="36386" y="739938"/>
                  <a:pt x="28882" y="743277"/>
                  <a:pt x="23813" y="747712"/>
                </a:cubicBezTo>
                <a:cubicBezTo>
                  <a:pt x="16163" y="754406"/>
                  <a:pt x="7938" y="760412"/>
                  <a:pt x="0" y="766762"/>
                </a:cubicBezTo>
                <a:cubicBezTo>
                  <a:pt x="1588" y="788987"/>
                  <a:pt x="-1790" y="812141"/>
                  <a:pt x="4763" y="833437"/>
                </a:cubicBezTo>
                <a:cubicBezTo>
                  <a:pt x="6239" y="838235"/>
                  <a:pt x="14223" y="830054"/>
                  <a:pt x="19050" y="828675"/>
                </a:cubicBezTo>
                <a:cubicBezTo>
                  <a:pt x="25344" y="826877"/>
                  <a:pt x="31644" y="824988"/>
                  <a:pt x="38100" y="823912"/>
                </a:cubicBezTo>
                <a:cubicBezTo>
                  <a:pt x="69768" y="818634"/>
                  <a:pt x="133350" y="809625"/>
                  <a:pt x="133350" y="809625"/>
                </a:cubicBezTo>
                <a:cubicBezTo>
                  <a:pt x="139700" y="806450"/>
                  <a:pt x="145753" y="802593"/>
                  <a:pt x="152400" y="800100"/>
                </a:cubicBezTo>
                <a:cubicBezTo>
                  <a:pt x="163771" y="795836"/>
                  <a:pt x="190142" y="792222"/>
                  <a:pt x="200025" y="790575"/>
                </a:cubicBezTo>
                <a:cubicBezTo>
                  <a:pt x="205839" y="773133"/>
                  <a:pt x="204082" y="765352"/>
                  <a:pt x="219075" y="795337"/>
                </a:cubicBezTo>
                <a:cubicBezTo>
                  <a:pt x="222002" y="801191"/>
                  <a:pt x="222418" y="807997"/>
                  <a:pt x="223838" y="814387"/>
                </a:cubicBezTo>
                <a:cubicBezTo>
                  <a:pt x="226529" y="826496"/>
                  <a:pt x="234138" y="870034"/>
                  <a:pt x="238125" y="876300"/>
                </a:cubicBezTo>
                <a:cubicBezTo>
                  <a:pt x="247094" y="890394"/>
                  <a:pt x="271911" y="892582"/>
                  <a:pt x="285750" y="895350"/>
                </a:cubicBezTo>
                <a:cubicBezTo>
                  <a:pt x="298450" y="893762"/>
                  <a:pt x="311258" y="892877"/>
                  <a:pt x="323850" y="890587"/>
                </a:cubicBezTo>
                <a:cubicBezTo>
                  <a:pt x="328789" y="889689"/>
                  <a:pt x="333118" y="885825"/>
                  <a:pt x="338138" y="885825"/>
                </a:cubicBezTo>
                <a:cubicBezTo>
                  <a:pt x="344683" y="885825"/>
                  <a:pt x="350838" y="889000"/>
                  <a:pt x="357188" y="890587"/>
                </a:cubicBezTo>
                <a:cubicBezTo>
                  <a:pt x="368024" y="896005"/>
                  <a:pt x="382321" y="904875"/>
                  <a:pt x="395288" y="904875"/>
                </a:cubicBezTo>
                <a:cubicBezTo>
                  <a:pt x="403383" y="904875"/>
                  <a:pt x="411163" y="901700"/>
                  <a:pt x="419100" y="900112"/>
                </a:cubicBezTo>
                <a:cubicBezTo>
                  <a:pt x="423863" y="895350"/>
                  <a:pt x="429253" y="891141"/>
                  <a:pt x="433388" y="885825"/>
                </a:cubicBezTo>
                <a:cubicBezTo>
                  <a:pt x="440416" y="876789"/>
                  <a:pt x="444343" y="865345"/>
                  <a:pt x="452438" y="857250"/>
                </a:cubicBezTo>
                <a:cubicBezTo>
                  <a:pt x="455988" y="853700"/>
                  <a:pt x="462025" y="854250"/>
                  <a:pt x="466725" y="852487"/>
                </a:cubicBezTo>
                <a:cubicBezTo>
                  <a:pt x="524153" y="830951"/>
                  <a:pt x="466759" y="844151"/>
                  <a:pt x="585788" y="838200"/>
                </a:cubicBezTo>
                <a:cubicBezTo>
                  <a:pt x="590550" y="836612"/>
                  <a:pt x="596525" y="836987"/>
                  <a:pt x="600075" y="833437"/>
                </a:cubicBezTo>
                <a:cubicBezTo>
                  <a:pt x="605959" y="827553"/>
                  <a:pt x="611517" y="808638"/>
                  <a:pt x="614363" y="800100"/>
                </a:cubicBezTo>
                <a:cubicBezTo>
                  <a:pt x="647700" y="801687"/>
                  <a:pt x="681280" y="809179"/>
                  <a:pt x="714375" y="804862"/>
                </a:cubicBezTo>
                <a:cubicBezTo>
                  <a:pt x="721415" y="803944"/>
                  <a:pt x="727838" y="791719"/>
                  <a:pt x="723900" y="785812"/>
                </a:cubicBezTo>
                <a:cubicBezTo>
                  <a:pt x="718331" y="777458"/>
                  <a:pt x="685386" y="774867"/>
                  <a:pt x="695325" y="776287"/>
                </a:cubicBezTo>
                <a:lnTo>
                  <a:pt x="762000" y="785812"/>
                </a:lnTo>
                <a:cubicBezTo>
                  <a:pt x="900136" y="803830"/>
                  <a:pt x="724950" y="779160"/>
                  <a:pt x="838200" y="795337"/>
                </a:cubicBezTo>
                <a:cubicBezTo>
                  <a:pt x="841375" y="790575"/>
                  <a:pt x="848924" y="786647"/>
                  <a:pt x="847725" y="781050"/>
                </a:cubicBezTo>
                <a:cubicBezTo>
                  <a:pt x="835611" y="724514"/>
                  <a:pt x="821915" y="731427"/>
                  <a:pt x="785813" y="695325"/>
                </a:cubicBezTo>
                <a:cubicBezTo>
                  <a:pt x="778625" y="688137"/>
                  <a:pt x="773113" y="679450"/>
                  <a:pt x="766763" y="671512"/>
                </a:cubicBezTo>
                <a:cubicBezTo>
                  <a:pt x="781816" y="662480"/>
                  <a:pt x="793683" y="654533"/>
                  <a:pt x="809625" y="647700"/>
                </a:cubicBezTo>
                <a:cubicBezTo>
                  <a:pt x="823376" y="641807"/>
                  <a:pt x="832237" y="641617"/>
                  <a:pt x="847725" y="638175"/>
                </a:cubicBezTo>
                <a:cubicBezTo>
                  <a:pt x="854115" y="636755"/>
                  <a:pt x="860425" y="635000"/>
                  <a:pt x="866775" y="633412"/>
                </a:cubicBezTo>
                <a:cubicBezTo>
                  <a:pt x="900112" y="611187"/>
                  <a:pt x="889000" y="623887"/>
                  <a:pt x="904875" y="600075"/>
                </a:cubicBezTo>
                <a:cubicBezTo>
                  <a:pt x="906463" y="577850"/>
                  <a:pt x="901363" y="554088"/>
                  <a:pt x="909638" y="533400"/>
                </a:cubicBezTo>
                <a:cubicBezTo>
                  <a:pt x="912644" y="525884"/>
                  <a:pt x="925667" y="526413"/>
                  <a:pt x="933450" y="528637"/>
                </a:cubicBezTo>
                <a:cubicBezTo>
                  <a:pt x="937376" y="529759"/>
                  <a:pt x="952244" y="561462"/>
                  <a:pt x="952500" y="561975"/>
                </a:cubicBezTo>
                <a:cubicBezTo>
                  <a:pt x="950913" y="579437"/>
                  <a:pt x="950055" y="596981"/>
                  <a:pt x="947738" y="614362"/>
                </a:cubicBezTo>
                <a:cubicBezTo>
                  <a:pt x="946873" y="620850"/>
                  <a:pt x="942975" y="626867"/>
                  <a:pt x="942975" y="633412"/>
                </a:cubicBezTo>
                <a:cubicBezTo>
                  <a:pt x="942975" y="639957"/>
                  <a:pt x="943811" y="647226"/>
                  <a:pt x="947738" y="652462"/>
                </a:cubicBezTo>
                <a:cubicBezTo>
                  <a:pt x="961911" y="671359"/>
                  <a:pt x="975834" y="672357"/>
                  <a:pt x="995363" y="681037"/>
                </a:cubicBezTo>
                <a:cubicBezTo>
                  <a:pt x="1030680" y="696733"/>
                  <a:pt x="999351" y="685541"/>
                  <a:pt x="1028700" y="695325"/>
                </a:cubicBezTo>
                <a:cubicBezTo>
                  <a:pt x="1031875" y="700087"/>
                  <a:pt x="1037593" y="703923"/>
                  <a:pt x="1038225" y="709612"/>
                </a:cubicBezTo>
                <a:cubicBezTo>
                  <a:pt x="1039622" y="722187"/>
                  <a:pt x="1032886" y="739919"/>
                  <a:pt x="1028700" y="752475"/>
                </a:cubicBezTo>
                <a:cubicBezTo>
                  <a:pt x="1033463" y="754062"/>
                  <a:pt x="1038161" y="755858"/>
                  <a:pt x="1042988" y="757237"/>
                </a:cubicBezTo>
                <a:cubicBezTo>
                  <a:pt x="1049282" y="759035"/>
                  <a:pt x="1056184" y="759073"/>
                  <a:pt x="1062038" y="762000"/>
                </a:cubicBezTo>
                <a:cubicBezTo>
                  <a:pt x="1072277" y="767120"/>
                  <a:pt x="1080955" y="774904"/>
                  <a:pt x="1090613" y="781050"/>
                </a:cubicBezTo>
                <a:cubicBezTo>
                  <a:pt x="1098422" y="786020"/>
                  <a:pt x="1106488" y="790575"/>
                  <a:pt x="1114425" y="795337"/>
                </a:cubicBezTo>
                <a:cubicBezTo>
                  <a:pt x="1120775" y="804862"/>
                  <a:pt x="1129855" y="813052"/>
                  <a:pt x="1133475" y="823912"/>
                </a:cubicBezTo>
                <a:cubicBezTo>
                  <a:pt x="1140048" y="843630"/>
                  <a:pt x="1135453" y="834023"/>
                  <a:pt x="1147763" y="852487"/>
                </a:cubicBezTo>
                <a:cubicBezTo>
                  <a:pt x="1149350" y="857250"/>
                  <a:pt x="1149258" y="862963"/>
                  <a:pt x="1152525" y="866775"/>
                </a:cubicBezTo>
                <a:cubicBezTo>
                  <a:pt x="1162074" y="877915"/>
                  <a:pt x="1184510" y="893193"/>
                  <a:pt x="1200150" y="895350"/>
                </a:cubicBezTo>
                <a:cubicBezTo>
                  <a:pt x="1238023" y="900574"/>
                  <a:pt x="1314450" y="904875"/>
                  <a:pt x="1314450" y="904875"/>
                </a:cubicBezTo>
                <a:cubicBezTo>
                  <a:pt x="1331913" y="909637"/>
                  <a:pt x="1349473" y="914055"/>
                  <a:pt x="1366838" y="919162"/>
                </a:cubicBezTo>
                <a:cubicBezTo>
                  <a:pt x="1376470" y="921995"/>
                  <a:pt x="1395413" y="928687"/>
                  <a:pt x="1395413" y="928687"/>
                </a:cubicBezTo>
                <a:cubicBezTo>
                  <a:pt x="1430338" y="927100"/>
                  <a:pt x="1465906" y="930781"/>
                  <a:pt x="1500188" y="923925"/>
                </a:cubicBezTo>
                <a:cubicBezTo>
                  <a:pt x="1505801" y="922802"/>
                  <a:pt x="1489541" y="915250"/>
                  <a:pt x="1490663" y="909637"/>
                </a:cubicBezTo>
                <a:cubicBezTo>
                  <a:pt x="1491785" y="904024"/>
                  <a:pt x="1499689" y="902367"/>
                  <a:pt x="1504950" y="900112"/>
                </a:cubicBezTo>
                <a:cubicBezTo>
                  <a:pt x="1510966" y="897534"/>
                  <a:pt x="1517706" y="897148"/>
                  <a:pt x="1524000" y="895350"/>
                </a:cubicBezTo>
                <a:cubicBezTo>
                  <a:pt x="1586046" y="877623"/>
                  <a:pt x="1453544" y="893976"/>
                  <a:pt x="1657350" y="885825"/>
                </a:cubicBezTo>
                <a:cubicBezTo>
                  <a:pt x="1658938" y="881062"/>
                  <a:pt x="1658563" y="875087"/>
                  <a:pt x="1662113" y="871537"/>
                </a:cubicBezTo>
                <a:cubicBezTo>
                  <a:pt x="1664389" y="869261"/>
                  <a:pt x="1695288" y="862053"/>
                  <a:pt x="1695450" y="862012"/>
                </a:cubicBezTo>
                <a:cubicBezTo>
                  <a:pt x="1718194" y="867698"/>
                  <a:pt x="1721482" y="871892"/>
                  <a:pt x="1747838" y="857250"/>
                </a:cubicBezTo>
                <a:cubicBezTo>
                  <a:pt x="1752842" y="854470"/>
                  <a:pt x="1752893" y="846538"/>
                  <a:pt x="1757363" y="842962"/>
                </a:cubicBezTo>
                <a:cubicBezTo>
                  <a:pt x="1761283" y="839826"/>
                  <a:pt x="1766888" y="839787"/>
                  <a:pt x="1771650" y="838200"/>
                </a:cubicBezTo>
                <a:lnTo>
                  <a:pt x="1852613" y="842962"/>
                </a:lnTo>
                <a:cubicBezTo>
                  <a:pt x="1863473" y="846582"/>
                  <a:pt x="1865773" y="861721"/>
                  <a:pt x="1871663" y="871537"/>
                </a:cubicBezTo>
                <a:cubicBezTo>
                  <a:pt x="1888895" y="900258"/>
                  <a:pt x="1878248" y="890215"/>
                  <a:pt x="1900238" y="904875"/>
                </a:cubicBezTo>
                <a:cubicBezTo>
                  <a:pt x="1901825" y="909637"/>
                  <a:pt x="1902755" y="914672"/>
                  <a:pt x="1905000" y="919162"/>
                </a:cubicBezTo>
                <a:cubicBezTo>
                  <a:pt x="1907560" y="924282"/>
                  <a:pt x="1912515" y="928091"/>
                  <a:pt x="1914525" y="933450"/>
                </a:cubicBezTo>
                <a:cubicBezTo>
                  <a:pt x="1917367" y="941029"/>
                  <a:pt x="1914583" y="950675"/>
                  <a:pt x="1919288" y="957262"/>
                </a:cubicBezTo>
                <a:cubicBezTo>
                  <a:pt x="1923415" y="963039"/>
                  <a:pt x="1931988" y="963612"/>
                  <a:pt x="1938338" y="966787"/>
                </a:cubicBezTo>
                <a:cubicBezTo>
                  <a:pt x="1951038" y="965200"/>
                  <a:pt x="1965789" y="969125"/>
                  <a:pt x="1976438" y="962025"/>
                </a:cubicBezTo>
                <a:cubicBezTo>
                  <a:pt x="1983173" y="957535"/>
                  <a:pt x="1976710" y="944947"/>
                  <a:pt x="1981200" y="938212"/>
                </a:cubicBezTo>
                <a:cubicBezTo>
                  <a:pt x="1983985" y="934035"/>
                  <a:pt x="1990725" y="935037"/>
                  <a:pt x="1995488" y="933450"/>
                </a:cubicBezTo>
                <a:cubicBezTo>
                  <a:pt x="2012729" y="921956"/>
                  <a:pt x="2047082" y="923924"/>
                  <a:pt x="2052638" y="919162"/>
                </a:cubicBezTo>
                <a:close/>
              </a:path>
            </a:pathLst>
          </a:custGeom>
          <a:solidFill>
            <a:srgbClr val="5B9BD5">
              <a:alpha val="5098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p:nvPr/>
        </p:nvSpPr>
        <p:spPr>
          <a:xfrm>
            <a:off x="7937168" y="1103218"/>
            <a:ext cx="2341021" cy="2057316"/>
          </a:xfrm>
          <a:custGeom>
            <a:avLst/>
            <a:gdLst>
              <a:gd name="connsiteX0" fmla="*/ 69448 w 2430683"/>
              <a:gd name="connsiteY0" fmla="*/ 69564 h 1990961"/>
              <a:gd name="connsiteX1" fmla="*/ 57873 w 2430683"/>
              <a:gd name="connsiteY1" fmla="*/ 312632 h 1990961"/>
              <a:gd name="connsiteX2" fmla="*/ 23149 w 2430683"/>
              <a:gd name="connsiteY2" fmla="*/ 324207 h 1990961"/>
              <a:gd name="connsiteX3" fmla="*/ 0 w 2430683"/>
              <a:gd name="connsiteY3" fmla="*/ 370506 h 1990961"/>
              <a:gd name="connsiteX4" fmla="*/ 23149 w 2430683"/>
              <a:gd name="connsiteY4" fmla="*/ 405230 h 1990961"/>
              <a:gd name="connsiteX5" fmla="*/ 104172 w 2430683"/>
              <a:gd name="connsiteY5" fmla="*/ 474678 h 1990961"/>
              <a:gd name="connsiteX6" fmla="*/ 138896 w 2430683"/>
              <a:gd name="connsiteY6" fmla="*/ 486253 h 1990961"/>
              <a:gd name="connsiteX7" fmla="*/ 173620 w 2430683"/>
              <a:gd name="connsiteY7" fmla="*/ 520977 h 1990961"/>
              <a:gd name="connsiteX8" fmla="*/ 289367 w 2430683"/>
              <a:gd name="connsiteY8" fmla="*/ 613574 h 1990961"/>
              <a:gd name="connsiteX9" fmla="*/ 370389 w 2430683"/>
              <a:gd name="connsiteY9" fmla="*/ 601999 h 1990961"/>
              <a:gd name="connsiteX10" fmla="*/ 393539 w 2430683"/>
              <a:gd name="connsiteY10" fmla="*/ 578850 h 1990961"/>
              <a:gd name="connsiteX11" fmla="*/ 462987 w 2430683"/>
              <a:gd name="connsiteY11" fmla="*/ 590425 h 1990961"/>
              <a:gd name="connsiteX12" fmla="*/ 486136 w 2430683"/>
              <a:gd name="connsiteY12" fmla="*/ 625149 h 1990961"/>
              <a:gd name="connsiteX13" fmla="*/ 520860 w 2430683"/>
              <a:gd name="connsiteY13" fmla="*/ 659873 h 1990961"/>
              <a:gd name="connsiteX14" fmla="*/ 532435 w 2430683"/>
              <a:gd name="connsiteY14" fmla="*/ 706172 h 1990961"/>
              <a:gd name="connsiteX15" fmla="*/ 567159 w 2430683"/>
              <a:gd name="connsiteY15" fmla="*/ 798769 h 1990961"/>
              <a:gd name="connsiteX16" fmla="*/ 555584 w 2430683"/>
              <a:gd name="connsiteY16" fmla="*/ 1030263 h 1990961"/>
              <a:gd name="connsiteX17" fmla="*/ 555584 w 2430683"/>
              <a:gd name="connsiteY17" fmla="*/ 1122860 h 1990961"/>
              <a:gd name="connsiteX18" fmla="*/ 578734 w 2430683"/>
              <a:gd name="connsiteY18" fmla="*/ 1146010 h 1990961"/>
              <a:gd name="connsiteX19" fmla="*/ 648182 w 2430683"/>
              <a:gd name="connsiteY19" fmla="*/ 1192308 h 1990961"/>
              <a:gd name="connsiteX20" fmla="*/ 682906 w 2430683"/>
              <a:gd name="connsiteY20" fmla="*/ 1215458 h 1990961"/>
              <a:gd name="connsiteX21" fmla="*/ 752354 w 2430683"/>
              <a:gd name="connsiteY21" fmla="*/ 1238607 h 1990961"/>
              <a:gd name="connsiteX22" fmla="*/ 844951 w 2430683"/>
              <a:gd name="connsiteY22" fmla="*/ 1215458 h 1990961"/>
              <a:gd name="connsiteX23" fmla="*/ 856526 w 2430683"/>
              <a:gd name="connsiteY23" fmla="*/ 1180734 h 1990961"/>
              <a:gd name="connsiteX24" fmla="*/ 891250 w 2430683"/>
              <a:gd name="connsiteY24" fmla="*/ 1157584 h 1990961"/>
              <a:gd name="connsiteX25" fmla="*/ 972273 w 2430683"/>
              <a:gd name="connsiteY25" fmla="*/ 1169159 h 1990961"/>
              <a:gd name="connsiteX26" fmla="*/ 1006997 w 2430683"/>
              <a:gd name="connsiteY26" fmla="*/ 1203883 h 1990961"/>
              <a:gd name="connsiteX27" fmla="*/ 1053296 w 2430683"/>
              <a:gd name="connsiteY27" fmla="*/ 1284906 h 1990961"/>
              <a:gd name="connsiteX28" fmla="*/ 1088020 w 2430683"/>
              <a:gd name="connsiteY28" fmla="*/ 1319630 h 1990961"/>
              <a:gd name="connsiteX29" fmla="*/ 1169043 w 2430683"/>
              <a:gd name="connsiteY29" fmla="*/ 1435377 h 1990961"/>
              <a:gd name="connsiteX30" fmla="*/ 1203767 w 2430683"/>
              <a:gd name="connsiteY30" fmla="*/ 1458526 h 1990961"/>
              <a:gd name="connsiteX31" fmla="*/ 1365812 w 2430683"/>
              <a:gd name="connsiteY31" fmla="*/ 1481675 h 1990961"/>
              <a:gd name="connsiteX32" fmla="*/ 1412111 w 2430683"/>
              <a:gd name="connsiteY32" fmla="*/ 1504825 h 1990961"/>
              <a:gd name="connsiteX33" fmla="*/ 1435260 w 2430683"/>
              <a:gd name="connsiteY33" fmla="*/ 1574273 h 1990961"/>
              <a:gd name="connsiteX34" fmla="*/ 1446835 w 2430683"/>
              <a:gd name="connsiteY34" fmla="*/ 1608997 h 1990961"/>
              <a:gd name="connsiteX35" fmla="*/ 1493134 w 2430683"/>
              <a:gd name="connsiteY35" fmla="*/ 1666870 h 1990961"/>
              <a:gd name="connsiteX36" fmla="*/ 1562582 w 2430683"/>
              <a:gd name="connsiteY36" fmla="*/ 1713169 h 1990961"/>
              <a:gd name="connsiteX37" fmla="*/ 1632030 w 2430683"/>
              <a:gd name="connsiteY37" fmla="*/ 1736318 h 1990961"/>
              <a:gd name="connsiteX38" fmla="*/ 1666754 w 2430683"/>
              <a:gd name="connsiteY38" fmla="*/ 1759468 h 1990961"/>
              <a:gd name="connsiteX39" fmla="*/ 1701478 w 2430683"/>
              <a:gd name="connsiteY39" fmla="*/ 1771042 h 1990961"/>
              <a:gd name="connsiteX40" fmla="*/ 1724627 w 2430683"/>
              <a:gd name="connsiteY40" fmla="*/ 1794192 h 1990961"/>
              <a:gd name="connsiteX41" fmla="*/ 1759351 w 2430683"/>
              <a:gd name="connsiteY41" fmla="*/ 1863640 h 1990961"/>
              <a:gd name="connsiteX42" fmla="*/ 1782501 w 2430683"/>
              <a:gd name="connsiteY42" fmla="*/ 1886789 h 1990961"/>
              <a:gd name="connsiteX43" fmla="*/ 1828800 w 2430683"/>
              <a:gd name="connsiteY43" fmla="*/ 1944663 h 1990961"/>
              <a:gd name="connsiteX44" fmla="*/ 1863524 w 2430683"/>
              <a:gd name="connsiteY44" fmla="*/ 1956237 h 1990961"/>
              <a:gd name="connsiteX45" fmla="*/ 1898248 w 2430683"/>
              <a:gd name="connsiteY45" fmla="*/ 1933088 h 1990961"/>
              <a:gd name="connsiteX46" fmla="*/ 1886673 w 2430683"/>
              <a:gd name="connsiteY46" fmla="*/ 1898364 h 1990961"/>
              <a:gd name="connsiteX47" fmla="*/ 1921397 w 2430683"/>
              <a:gd name="connsiteY47" fmla="*/ 1875215 h 1990961"/>
              <a:gd name="connsiteX48" fmla="*/ 2025569 w 2430683"/>
              <a:gd name="connsiteY48" fmla="*/ 1886789 h 1990961"/>
              <a:gd name="connsiteX49" fmla="*/ 2118167 w 2430683"/>
              <a:gd name="connsiteY49" fmla="*/ 1967812 h 1990961"/>
              <a:gd name="connsiteX50" fmla="*/ 2199189 w 2430683"/>
              <a:gd name="connsiteY50" fmla="*/ 1990961 h 1990961"/>
              <a:gd name="connsiteX51" fmla="*/ 2268638 w 2430683"/>
              <a:gd name="connsiteY51" fmla="*/ 1979387 h 1990961"/>
              <a:gd name="connsiteX52" fmla="*/ 2326511 w 2430683"/>
              <a:gd name="connsiteY52" fmla="*/ 1898364 h 1990961"/>
              <a:gd name="connsiteX53" fmla="*/ 2326511 w 2430683"/>
              <a:gd name="connsiteY53" fmla="*/ 1747893 h 1990961"/>
              <a:gd name="connsiteX54" fmla="*/ 2338086 w 2430683"/>
              <a:gd name="connsiteY54" fmla="*/ 1481675 h 1990961"/>
              <a:gd name="connsiteX55" fmla="*/ 2349660 w 2430683"/>
              <a:gd name="connsiteY55" fmla="*/ 1076561 h 1990961"/>
              <a:gd name="connsiteX56" fmla="*/ 2372810 w 2430683"/>
              <a:gd name="connsiteY56" fmla="*/ 821918 h 1990961"/>
              <a:gd name="connsiteX57" fmla="*/ 2384384 w 2430683"/>
              <a:gd name="connsiteY57" fmla="*/ 787194 h 1990961"/>
              <a:gd name="connsiteX58" fmla="*/ 2395959 w 2430683"/>
              <a:gd name="connsiteY58" fmla="*/ 717746 h 1990961"/>
              <a:gd name="connsiteX59" fmla="*/ 2407534 w 2430683"/>
              <a:gd name="connsiteY59" fmla="*/ 636723 h 1990961"/>
              <a:gd name="connsiteX60" fmla="*/ 2430683 w 2430683"/>
              <a:gd name="connsiteY60" fmla="*/ 567275 h 1990961"/>
              <a:gd name="connsiteX61" fmla="*/ 2407534 w 2430683"/>
              <a:gd name="connsiteY61" fmla="*/ 162161 h 1990961"/>
              <a:gd name="connsiteX62" fmla="*/ 2384384 w 2430683"/>
              <a:gd name="connsiteY62" fmla="*/ 81139 h 1990961"/>
              <a:gd name="connsiteX63" fmla="*/ 2361235 w 2430683"/>
              <a:gd name="connsiteY63" fmla="*/ 46415 h 1990961"/>
              <a:gd name="connsiteX64" fmla="*/ 2280212 w 2430683"/>
              <a:gd name="connsiteY64" fmla="*/ 92713 h 1990961"/>
              <a:gd name="connsiteX65" fmla="*/ 925974 w 2430683"/>
              <a:gd name="connsiteY65" fmla="*/ 81139 h 1990961"/>
              <a:gd name="connsiteX66" fmla="*/ 740779 w 2430683"/>
              <a:gd name="connsiteY66" fmla="*/ 57989 h 1990961"/>
              <a:gd name="connsiteX67" fmla="*/ 613458 w 2430683"/>
              <a:gd name="connsiteY67" fmla="*/ 34840 h 1990961"/>
              <a:gd name="connsiteX68" fmla="*/ 347240 w 2430683"/>
              <a:gd name="connsiteY68" fmla="*/ 23265 h 1990961"/>
              <a:gd name="connsiteX69" fmla="*/ 254643 w 2430683"/>
              <a:gd name="connsiteY69" fmla="*/ 11691 h 1990961"/>
              <a:gd name="connsiteX70" fmla="*/ 219919 w 2430683"/>
              <a:gd name="connsiteY70" fmla="*/ 116 h 1990961"/>
              <a:gd name="connsiteX71" fmla="*/ 150470 w 2430683"/>
              <a:gd name="connsiteY71" fmla="*/ 23265 h 1990961"/>
              <a:gd name="connsiteX72" fmla="*/ 69448 w 2430683"/>
              <a:gd name="connsiteY72" fmla="*/ 69564 h 1990961"/>
              <a:gd name="connsiteX0" fmla="*/ 69448 w 2430683"/>
              <a:gd name="connsiteY0" fmla="*/ 69564 h 1990961"/>
              <a:gd name="connsiteX1" fmla="*/ 57873 w 2430683"/>
              <a:gd name="connsiteY1" fmla="*/ 312632 h 1990961"/>
              <a:gd name="connsiteX2" fmla="*/ 23149 w 2430683"/>
              <a:gd name="connsiteY2" fmla="*/ 324207 h 1990961"/>
              <a:gd name="connsiteX3" fmla="*/ 0 w 2430683"/>
              <a:gd name="connsiteY3" fmla="*/ 370506 h 1990961"/>
              <a:gd name="connsiteX4" fmla="*/ 23149 w 2430683"/>
              <a:gd name="connsiteY4" fmla="*/ 405230 h 1990961"/>
              <a:gd name="connsiteX5" fmla="*/ 104172 w 2430683"/>
              <a:gd name="connsiteY5" fmla="*/ 474678 h 1990961"/>
              <a:gd name="connsiteX6" fmla="*/ 138896 w 2430683"/>
              <a:gd name="connsiteY6" fmla="*/ 486253 h 1990961"/>
              <a:gd name="connsiteX7" fmla="*/ 173620 w 2430683"/>
              <a:gd name="connsiteY7" fmla="*/ 520977 h 1990961"/>
              <a:gd name="connsiteX8" fmla="*/ 289367 w 2430683"/>
              <a:gd name="connsiteY8" fmla="*/ 613574 h 1990961"/>
              <a:gd name="connsiteX9" fmla="*/ 370389 w 2430683"/>
              <a:gd name="connsiteY9" fmla="*/ 601999 h 1990961"/>
              <a:gd name="connsiteX10" fmla="*/ 393539 w 2430683"/>
              <a:gd name="connsiteY10" fmla="*/ 578850 h 1990961"/>
              <a:gd name="connsiteX11" fmla="*/ 462987 w 2430683"/>
              <a:gd name="connsiteY11" fmla="*/ 590425 h 1990961"/>
              <a:gd name="connsiteX12" fmla="*/ 486136 w 2430683"/>
              <a:gd name="connsiteY12" fmla="*/ 625149 h 1990961"/>
              <a:gd name="connsiteX13" fmla="*/ 520860 w 2430683"/>
              <a:gd name="connsiteY13" fmla="*/ 659873 h 1990961"/>
              <a:gd name="connsiteX14" fmla="*/ 532435 w 2430683"/>
              <a:gd name="connsiteY14" fmla="*/ 706172 h 1990961"/>
              <a:gd name="connsiteX15" fmla="*/ 567159 w 2430683"/>
              <a:gd name="connsiteY15" fmla="*/ 798769 h 1990961"/>
              <a:gd name="connsiteX16" fmla="*/ 555584 w 2430683"/>
              <a:gd name="connsiteY16" fmla="*/ 1030263 h 1990961"/>
              <a:gd name="connsiteX17" fmla="*/ 555584 w 2430683"/>
              <a:gd name="connsiteY17" fmla="*/ 1122860 h 1990961"/>
              <a:gd name="connsiteX18" fmla="*/ 578734 w 2430683"/>
              <a:gd name="connsiteY18" fmla="*/ 1146010 h 1990961"/>
              <a:gd name="connsiteX19" fmla="*/ 648182 w 2430683"/>
              <a:gd name="connsiteY19" fmla="*/ 1192308 h 1990961"/>
              <a:gd name="connsiteX20" fmla="*/ 682906 w 2430683"/>
              <a:gd name="connsiteY20" fmla="*/ 1215458 h 1990961"/>
              <a:gd name="connsiteX21" fmla="*/ 752354 w 2430683"/>
              <a:gd name="connsiteY21" fmla="*/ 1238607 h 1990961"/>
              <a:gd name="connsiteX22" fmla="*/ 844951 w 2430683"/>
              <a:gd name="connsiteY22" fmla="*/ 1215458 h 1990961"/>
              <a:gd name="connsiteX23" fmla="*/ 856526 w 2430683"/>
              <a:gd name="connsiteY23" fmla="*/ 1180734 h 1990961"/>
              <a:gd name="connsiteX24" fmla="*/ 891250 w 2430683"/>
              <a:gd name="connsiteY24" fmla="*/ 1157584 h 1990961"/>
              <a:gd name="connsiteX25" fmla="*/ 972273 w 2430683"/>
              <a:gd name="connsiteY25" fmla="*/ 1169159 h 1990961"/>
              <a:gd name="connsiteX26" fmla="*/ 1006997 w 2430683"/>
              <a:gd name="connsiteY26" fmla="*/ 1203883 h 1990961"/>
              <a:gd name="connsiteX27" fmla="*/ 1053296 w 2430683"/>
              <a:gd name="connsiteY27" fmla="*/ 1284906 h 1990961"/>
              <a:gd name="connsiteX28" fmla="*/ 1088020 w 2430683"/>
              <a:gd name="connsiteY28" fmla="*/ 1319630 h 1990961"/>
              <a:gd name="connsiteX29" fmla="*/ 1169043 w 2430683"/>
              <a:gd name="connsiteY29" fmla="*/ 1435377 h 1990961"/>
              <a:gd name="connsiteX30" fmla="*/ 1203767 w 2430683"/>
              <a:gd name="connsiteY30" fmla="*/ 1458526 h 1990961"/>
              <a:gd name="connsiteX31" fmla="*/ 1365812 w 2430683"/>
              <a:gd name="connsiteY31" fmla="*/ 1481675 h 1990961"/>
              <a:gd name="connsiteX32" fmla="*/ 1412111 w 2430683"/>
              <a:gd name="connsiteY32" fmla="*/ 1504825 h 1990961"/>
              <a:gd name="connsiteX33" fmla="*/ 1435260 w 2430683"/>
              <a:gd name="connsiteY33" fmla="*/ 1574273 h 1990961"/>
              <a:gd name="connsiteX34" fmla="*/ 1446835 w 2430683"/>
              <a:gd name="connsiteY34" fmla="*/ 1608997 h 1990961"/>
              <a:gd name="connsiteX35" fmla="*/ 1493134 w 2430683"/>
              <a:gd name="connsiteY35" fmla="*/ 1666870 h 1990961"/>
              <a:gd name="connsiteX36" fmla="*/ 1562582 w 2430683"/>
              <a:gd name="connsiteY36" fmla="*/ 1713169 h 1990961"/>
              <a:gd name="connsiteX37" fmla="*/ 1632030 w 2430683"/>
              <a:gd name="connsiteY37" fmla="*/ 1736318 h 1990961"/>
              <a:gd name="connsiteX38" fmla="*/ 1666754 w 2430683"/>
              <a:gd name="connsiteY38" fmla="*/ 1759468 h 1990961"/>
              <a:gd name="connsiteX39" fmla="*/ 1701478 w 2430683"/>
              <a:gd name="connsiteY39" fmla="*/ 1771042 h 1990961"/>
              <a:gd name="connsiteX40" fmla="*/ 1724627 w 2430683"/>
              <a:gd name="connsiteY40" fmla="*/ 1794192 h 1990961"/>
              <a:gd name="connsiteX41" fmla="*/ 1759351 w 2430683"/>
              <a:gd name="connsiteY41" fmla="*/ 1863640 h 1990961"/>
              <a:gd name="connsiteX42" fmla="*/ 1782501 w 2430683"/>
              <a:gd name="connsiteY42" fmla="*/ 1886789 h 1990961"/>
              <a:gd name="connsiteX43" fmla="*/ 1828800 w 2430683"/>
              <a:gd name="connsiteY43" fmla="*/ 1944663 h 1990961"/>
              <a:gd name="connsiteX44" fmla="*/ 1863524 w 2430683"/>
              <a:gd name="connsiteY44" fmla="*/ 1956237 h 1990961"/>
              <a:gd name="connsiteX45" fmla="*/ 1898248 w 2430683"/>
              <a:gd name="connsiteY45" fmla="*/ 1933088 h 1990961"/>
              <a:gd name="connsiteX46" fmla="*/ 1886673 w 2430683"/>
              <a:gd name="connsiteY46" fmla="*/ 1898364 h 1990961"/>
              <a:gd name="connsiteX47" fmla="*/ 1921397 w 2430683"/>
              <a:gd name="connsiteY47" fmla="*/ 1875215 h 1990961"/>
              <a:gd name="connsiteX48" fmla="*/ 2025569 w 2430683"/>
              <a:gd name="connsiteY48" fmla="*/ 1886789 h 1990961"/>
              <a:gd name="connsiteX49" fmla="*/ 2118167 w 2430683"/>
              <a:gd name="connsiteY49" fmla="*/ 1967812 h 1990961"/>
              <a:gd name="connsiteX50" fmla="*/ 2199189 w 2430683"/>
              <a:gd name="connsiteY50" fmla="*/ 1990961 h 1990961"/>
              <a:gd name="connsiteX51" fmla="*/ 2268638 w 2430683"/>
              <a:gd name="connsiteY51" fmla="*/ 1979387 h 1990961"/>
              <a:gd name="connsiteX52" fmla="*/ 2326511 w 2430683"/>
              <a:gd name="connsiteY52" fmla="*/ 1898364 h 1990961"/>
              <a:gd name="connsiteX53" fmla="*/ 2326511 w 2430683"/>
              <a:gd name="connsiteY53" fmla="*/ 1747893 h 1990961"/>
              <a:gd name="connsiteX54" fmla="*/ 2338086 w 2430683"/>
              <a:gd name="connsiteY54" fmla="*/ 1481675 h 1990961"/>
              <a:gd name="connsiteX55" fmla="*/ 2349660 w 2430683"/>
              <a:gd name="connsiteY55" fmla="*/ 1076561 h 1990961"/>
              <a:gd name="connsiteX56" fmla="*/ 2372810 w 2430683"/>
              <a:gd name="connsiteY56" fmla="*/ 821918 h 1990961"/>
              <a:gd name="connsiteX57" fmla="*/ 2384384 w 2430683"/>
              <a:gd name="connsiteY57" fmla="*/ 787194 h 1990961"/>
              <a:gd name="connsiteX58" fmla="*/ 2395959 w 2430683"/>
              <a:gd name="connsiteY58" fmla="*/ 717746 h 1990961"/>
              <a:gd name="connsiteX59" fmla="*/ 2407534 w 2430683"/>
              <a:gd name="connsiteY59" fmla="*/ 636723 h 1990961"/>
              <a:gd name="connsiteX60" fmla="*/ 2430683 w 2430683"/>
              <a:gd name="connsiteY60" fmla="*/ 567275 h 1990961"/>
              <a:gd name="connsiteX61" fmla="*/ 2407534 w 2430683"/>
              <a:gd name="connsiteY61" fmla="*/ 162161 h 1990961"/>
              <a:gd name="connsiteX62" fmla="*/ 2384384 w 2430683"/>
              <a:gd name="connsiteY62" fmla="*/ 81139 h 1990961"/>
              <a:gd name="connsiteX63" fmla="*/ 2361235 w 2430683"/>
              <a:gd name="connsiteY63" fmla="*/ 46415 h 1990961"/>
              <a:gd name="connsiteX64" fmla="*/ 2280212 w 2430683"/>
              <a:gd name="connsiteY64" fmla="*/ 92713 h 1990961"/>
              <a:gd name="connsiteX65" fmla="*/ 740779 w 2430683"/>
              <a:gd name="connsiteY65" fmla="*/ 57989 h 1990961"/>
              <a:gd name="connsiteX66" fmla="*/ 613458 w 2430683"/>
              <a:gd name="connsiteY66" fmla="*/ 34840 h 1990961"/>
              <a:gd name="connsiteX67" fmla="*/ 347240 w 2430683"/>
              <a:gd name="connsiteY67" fmla="*/ 23265 h 1990961"/>
              <a:gd name="connsiteX68" fmla="*/ 254643 w 2430683"/>
              <a:gd name="connsiteY68" fmla="*/ 11691 h 1990961"/>
              <a:gd name="connsiteX69" fmla="*/ 219919 w 2430683"/>
              <a:gd name="connsiteY69" fmla="*/ 116 h 1990961"/>
              <a:gd name="connsiteX70" fmla="*/ 150470 w 2430683"/>
              <a:gd name="connsiteY70" fmla="*/ 23265 h 1990961"/>
              <a:gd name="connsiteX71" fmla="*/ 69448 w 2430683"/>
              <a:gd name="connsiteY71" fmla="*/ 69564 h 1990961"/>
              <a:gd name="connsiteX0" fmla="*/ 69448 w 2430683"/>
              <a:gd name="connsiteY0" fmla="*/ 69564 h 1990961"/>
              <a:gd name="connsiteX1" fmla="*/ 57873 w 2430683"/>
              <a:gd name="connsiteY1" fmla="*/ 312632 h 1990961"/>
              <a:gd name="connsiteX2" fmla="*/ 23149 w 2430683"/>
              <a:gd name="connsiteY2" fmla="*/ 324207 h 1990961"/>
              <a:gd name="connsiteX3" fmla="*/ 0 w 2430683"/>
              <a:gd name="connsiteY3" fmla="*/ 370506 h 1990961"/>
              <a:gd name="connsiteX4" fmla="*/ 23149 w 2430683"/>
              <a:gd name="connsiteY4" fmla="*/ 405230 h 1990961"/>
              <a:gd name="connsiteX5" fmla="*/ 104172 w 2430683"/>
              <a:gd name="connsiteY5" fmla="*/ 474678 h 1990961"/>
              <a:gd name="connsiteX6" fmla="*/ 138896 w 2430683"/>
              <a:gd name="connsiteY6" fmla="*/ 486253 h 1990961"/>
              <a:gd name="connsiteX7" fmla="*/ 173620 w 2430683"/>
              <a:gd name="connsiteY7" fmla="*/ 520977 h 1990961"/>
              <a:gd name="connsiteX8" fmla="*/ 289367 w 2430683"/>
              <a:gd name="connsiteY8" fmla="*/ 613574 h 1990961"/>
              <a:gd name="connsiteX9" fmla="*/ 370389 w 2430683"/>
              <a:gd name="connsiteY9" fmla="*/ 601999 h 1990961"/>
              <a:gd name="connsiteX10" fmla="*/ 393539 w 2430683"/>
              <a:gd name="connsiteY10" fmla="*/ 578850 h 1990961"/>
              <a:gd name="connsiteX11" fmla="*/ 462987 w 2430683"/>
              <a:gd name="connsiteY11" fmla="*/ 590425 h 1990961"/>
              <a:gd name="connsiteX12" fmla="*/ 486136 w 2430683"/>
              <a:gd name="connsiteY12" fmla="*/ 625149 h 1990961"/>
              <a:gd name="connsiteX13" fmla="*/ 520860 w 2430683"/>
              <a:gd name="connsiteY13" fmla="*/ 659873 h 1990961"/>
              <a:gd name="connsiteX14" fmla="*/ 532435 w 2430683"/>
              <a:gd name="connsiteY14" fmla="*/ 706172 h 1990961"/>
              <a:gd name="connsiteX15" fmla="*/ 567159 w 2430683"/>
              <a:gd name="connsiteY15" fmla="*/ 798769 h 1990961"/>
              <a:gd name="connsiteX16" fmla="*/ 555584 w 2430683"/>
              <a:gd name="connsiteY16" fmla="*/ 1030263 h 1990961"/>
              <a:gd name="connsiteX17" fmla="*/ 555584 w 2430683"/>
              <a:gd name="connsiteY17" fmla="*/ 1122860 h 1990961"/>
              <a:gd name="connsiteX18" fmla="*/ 578734 w 2430683"/>
              <a:gd name="connsiteY18" fmla="*/ 1146010 h 1990961"/>
              <a:gd name="connsiteX19" fmla="*/ 648182 w 2430683"/>
              <a:gd name="connsiteY19" fmla="*/ 1192308 h 1990961"/>
              <a:gd name="connsiteX20" fmla="*/ 682906 w 2430683"/>
              <a:gd name="connsiteY20" fmla="*/ 1215458 h 1990961"/>
              <a:gd name="connsiteX21" fmla="*/ 752354 w 2430683"/>
              <a:gd name="connsiteY21" fmla="*/ 1238607 h 1990961"/>
              <a:gd name="connsiteX22" fmla="*/ 844951 w 2430683"/>
              <a:gd name="connsiteY22" fmla="*/ 1215458 h 1990961"/>
              <a:gd name="connsiteX23" fmla="*/ 856526 w 2430683"/>
              <a:gd name="connsiteY23" fmla="*/ 1180734 h 1990961"/>
              <a:gd name="connsiteX24" fmla="*/ 891250 w 2430683"/>
              <a:gd name="connsiteY24" fmla="*/ 1157584 h 1990961"/>
              <a:gd name="connsiteX25" fmla="*/ 972273 w 2430683"/>
              <a:gd name="connsiteY25" fmla="*/ 1169159 h 1990961"/>
              <a:gd name="connsiteX26" fmla="*/ 1006997 w 2430683"/>
              <a:gd name="connsiteY26" fmla="*/ 1203883 h 1990961"/>
              <a:gd name="connsiteX27" fmla="*/ 1053296 w 2430683"/>
              <a:gd name="connsiteY27" fmla="*/ 1284906 h 1990961"/>
              <a:gd name="connsiteX28" fmla="*/ 1088020 w 2430683"/>
              <a:gd name="connsiteY28" fmla="*/ 1319630 h 1990961"/>
              <a:gd name="connsiteX29" fmla="*/ 1169043 w 2430683"/>
              <a:gd name="connsiteY29" fmla="*/ 1435377 h 1990961"/>
              <a:gd name="connsiteX30" fmla="*/ 1203767 w 2430683"/>
              <a:gd name="connsiteY30" fmla="*/ 1458526 h 1990961"/>
              <a:gd name="connsiteX31" fmla="*/ 1365812 w 2430683"/>
              <a:gd name="connsiteY31" fmla="*/ 1481675 h 1990961"/>
              <a:gd name="connsiteX32" fmla="*/ 1412111 w 2430683"/>
              <a:gd name="connsiteY32" fmla="*/ 1504825 h 1990961"/>
              <a:gd name="connsiteX33" fmla="*/ 1435260 w 2430683"/>
              <a:gd name="connsiteY33" fmla="*/ 1574273 h 1990961"/>
              <a:gd name="connsiteX34" fmla="*/ 1446835 w 2430683"/>
              <a:gd name="connsiteY34" fmla="*/ 1608997 h 1990961"/>
              <a:gd name="connsiteX35" fmla="*/ 1493134 w 2430683"/>
              <a:gd name="connsiteY35" fmla="*/ 1666870 h 1990961"/>
              <a:gd name="connsiteX36" fmla="*/ 1562582 w 2430683"/>
              <a:gd name="connsiteY36" fmla="*/ 1713169 h 1990961"/>
              <a:gd name="connsiteX37" fmla="*/ 1632030 w 2430683"/>
              <a:gd name="connsiteY37" fmla="*/ 1736318 h 1990961"/>
              <a:gd name="connsiteX38" fmla="*/ 1666754 w 2430683"/>
              <a:gd name="connsiteY38" fmla="*/ 1759468 h 1990961"/>
              <a:gd name="connsiteX39" fmla="*/ 1701478 w 2430683"/>
              <a:gd name="connsiteY39" fmla="*/ 1771042 h 1990961"/>
              <a:gd name="connsiteX40" fmla="*/ 1724627 w 2430683"/>
              <a:gd name="connsiteY40" fmla="*/ 1794192 h 1990961"/>
              <a:gd name="connsiteX41" fmla="*/ 1759351 w 2430683"/>
              <a:gd name="connsiteY41" fmla="*/ 1863640 h 1990961"/>
              <a:gd name="connsiteX42" fmla="*/ 1782501 w 2430683"/>
              <a:gd name="connsiteY42" fmla="*/ 1886789 h 1990961"/>
              <a:gd name="connsiteX43" fmla="*/ 1828800 w 2430683"/>
              <a:gd name="connsiteY43" fmla="*/ 1944663 h 1990961"/>
              <a:gd name="connsiteX44" fmla="*/ 1863524 w 2430683"/>
              <a:gd name="connsiteY44" fmla="*/ 1956237 h 1990961"/>
              <a:gd name="connsiteX45" fmla="*/ 1898248 w 2430683"/>
              <a:gd name="connsiteY45" fmla="*/ 1933088 h 1990961"/>
              <a:gd name="connsiteX46" fmla="*/ 1886673 w 2430683"/>
              <a:gd name="connsiteY46" fmla="*/ 1898364 h 1990961"/>
              <a:gd name="connsiteX47" fmla="*/ 1921397 w 2430683"/>
              <a:gd name="connsiteY47" fmla="*/ 1875215 h 1990961"/>
              <a:gd name="connsiteX48" fmla="*/ 2025569 w 2430683"/>
              <a:gd name="connsiteY48" fmla="*/ 1886789 h 1990961"/>
              <a:gd name="connsiteX49" fmla="*/ 2118167 w 2430683"/>
              <a:gd name="connsiteY49" fmla="*/ 1967812 h 1990961"/>
              <a:gd name="connsiteX50" fmla="*/ 2199189 w 2430683"/>
              <a:gd name="connsiteY50" fmla="*/ 1990961 h 1990961"/>
              <a:gd name="connsiteX51" fmla="*/ 2268638 w 2430683"/>
              <a:gd name="connsiteY51" fmla="*/ 1979387 h 1990961"/>
              <a:gd name="connsiteX52" fmla="*/ 2326511 w 2430683"/>
              <a:gd name="connsiteY52" fmla="*/ 1898364 h 1990961"/>
              <a:gd name="connsiteX53" fmla="*/ 2326511 w 2430683"/>
              <a:gd name="connsiteY53" fmla="*/ 1747893 h 1990961"/>
              <a:gd name="connsiteX54" fmla="*/ 2338086 w 2430683"/>
              <a:gd name="connsiteY54" fmla="*/ 1481675 h 1990961"/>
              <a:gd name="connsiteX55" fmla="*/ 2349660 w 2430683"/>
              <a:gd name="connsiteY55" fmla="*/ 1076561 h 1990961"/>
              <a:gd name="connsiteX56" fmla="*/ 2372810 w 2430683"/>
              <a:gd name="connsiteY56" fmla="*/ 821918 h 1990961"/>
              <a:gd name="connsiteX57" fmla="*/ 2384384 w 2430683"/>
              <a:gd name="connsiteY57" fmla="*/ 787194 h 1990961"/>
              <a:gd name="connsiteX58" fmla="*/ 2395959 w 2430683"/>
              <a:gd name="connsiteY58" fmla="*/ 717746 h 1990961"/>
              <a:gd name="connsiteX59" fmla="*/ 2407534 w 2430683"/>
              <a:gd name="connsiteY59" fmla="*/ 636723 h 1990961"/>
              <a:gd name="connsiteX60" fmla="*/ 2430683 w 2430683"/>
              <a:gd name="connsiteY60" fmla="*/ 567275 h 1990961"/>
              <a:gd name="connsiteX61" fmla="*/ 2407534 w 2430683"/>
              <a:gd name="connsiteY61" fmla="*/ 162161 h 1990961"/>
              <a:gd name="connsiteX62" fmla="*/ 2384384 w 2430683"/>
              <a:gd name="connsiteY62" fmla="*/ 81139 h 1990961"/>
              <a:gd name="connsiteX63" fmla="*/ 2361235 w 2430683"/>
              <a:gd name="connsiteY63" fmla="*/ 46415 h 1990961"/>
              <a:gd name="connsiteX64" fmla="*/ 2280212 w 2430683"/>
              <a:gd name="connsiteY64" fmla="*/ 92713 h 1990961"/>
              <a:gd name="connsiteX65" fmla="*/ 613458 w 2430683"/>
              <a:gd name="connsiteY65" fmla="*/ 34840 h 1990961"/>
              <a:gd name="connsiteX66" fmla="*/ 347240 w 2430683"/>
              <a:gd name="connsiteY66" fmla="*/ 23265 h 1990961"/>
              <a:gd name="connsiteX67" fmla="*/ 254643 w 2430683"/>
              <a:gd name="connsiteY67" fmla="*/ 11691 h 1990961"/>
              <a:gd name="connsiteX68" fmla="*/ 219919 w 2430683"/>
              <a:gd name="connsiteY68" fmla="*/ 116 h 1990961"/>
              <a:gd name="connsiteX69" fmla="*/ 150470 w 2430683"/>
              <a:gd name="connsiteY69" fmla="*/ 23265 h 1990961"/>
              <a:gd name="connsiteX70" fmla="*/ 69448 w 2430683"/>
              <a:gd name="connsiteY70" fmla="*/ 69564 h 1990961"/>
              <a:gd name="connsiteX0" fmla="*/ 69448 w 2430683"/>
              <a:gd name="connsiteY0" fmla="*/ 69564 h 1990961"/>
              <a:gd name="connsiteX1" fmla="*/ 57873 w 2430683"/>
              <a:gd name="connsiteY1" fmla="*/ 312632 h 1990961"/>
              <a:gd name="connsiteX2" fmla="*/ 23149 w 2430683"/>
              <a:gd name="connsiteY2" fmla="*/ 324207 h 1990961"/>
              <a:gd name="connsiteX3" fmla="*/ 0 w 2430683"/>
              <a:gd name="connsiteY3" fmla="*/ 370506 h 1990961"/>
              <a:gd name="connsiteX4" fmla="*/ 23149 w 2430683"/>
              <a:gd name="connsiteY4" fmla="*/ 405230 h 1990961"/>
              <a:gd name="connsiteX5" fmla="*/ 104172 w 2430683"/>
              <a:gd name="connsiteY5" fmla="*/ 474678 h 1990961"/>
              <a:gd name="connsiteX6" fmla="*/ 138896 w 2430683"/>
              <a:gd name="connsiteY6" fmla="*/ 486253 h 1990961"/>
              <a:gd name="connsiteX7" fmla="*/ 173620 w 2430683"/>
              <a:gd name="connsiteY7" fmla="*/ 520977 h 1990961"/>
              <a:gd name="connsiteX8" fmla="*/ 289367 w 2430683"/>
              <a:gd name="connsiteY8" fmla="*/ 613574 h 1990961"/>
              <a:gd name="connsiteX9" fmla="*/ 370389 w 2430683"/>
              <a:gd name="connsiteY9" fmla="*/ 601999 h 1990961"/>
              <a:gd name="connsiteX10" fmla="*/ 393539 w 2430683"/>
              <a:gd name="connsiteY10" fmla="*/ 578850 h 1990961"/>
              <a:gd name="connsiteX11" fmla="*/ 462987 w 2430683"/>
              <a:gd name="connsiteY11" fmla="*/ 590425 h 1990961"/>
              <a:gd name="connsiteX12" fmla="*/ 486136 w 2430683"/>
              <a:gd name="connsiteY12" fmla="*/ 625149 h 1990961"/>
              <a:gd name="connsiteX13" fmla="*/ 520860 w 2430683"/>
              <a:gd name="connsiteY13" fmla="*/ 659873 h 1990961"/>
              <a:gd name="connsiteX14" fmla="*/ 532435 w 2430683"/>
              <a:gd name="connsiteY14" fmla="*/ 706172 h 1990961"/>
              <a:gd name="connsiteX15" fmla="*/ 567159 w 2430683"/>
              <a:gd name="connsiteY15" fmla="*/ 798769 h 1990961"/>
              <a:gd name="connsiteX16" fmla="*/ 555584 w 2430683"/>
              <a:gd name="connsiteY16" fmla="*/ 1030263 h 1990961"/>
              <a:gd name="connsiteX17" fmla="*/ 555584 w 2430683"/>
              <a:gd name="connsiteY17" fmla="*/ 1122860 h 1990961"/>
              <a:gd name="connsiteX18" fmla="*/ 578734 w 2430683"/>
              <a:gd name="connsiteY18" fmla="*/ 1146010 h 1990961"/>
              <a:gd name="connsiteX19" fmla="*/ 648182 w 2430683"/>
              <a:gd name="connsiteY19" fmla="*/ 1192308 h 1990961"/>
              <a:gd name="connsiteX20" fmla="*/ 682906 w 2430683"/>
              <a:gd name="connsiteY20" fmla="*/ 1215458 h 1990961"/>
              <a:gd name="connsiteX21" fmla="*/ 752354 w 2430683"/>
              <a:gd name="connsiteY21" fmla="*/ 1238607 h 1990961"/>
              <a:gd name="connsiteX22" fmla="*/ 844951 w 2430683"/>
              <a:gd name="connsiteY22" fmla="*/ 1215458 h 1990961"/>
              <a:gd name="connsiteX23" fmla="*/ 856526 w 2430683"/>
              <a:gd name="connsiteY23" fmla="*/ 1180734 h 1990961"/>
              <a:gd name="connsiteX24" fmla="*/ 891250 w 2430683"/>
              <a:gd name="connsiteY24" fmla="*/ 1157584 h 1990961"/>
              <a:gd name="connsiteX25" fmla="*/ 972273 w 2430683"/>
              <a:gd name="connsiteY25" fmla="*/ 1169159 h 1990961"/>
              <a:gd name="connsiteX26" fmla="*/ 1006997 w 2430683"/>
              <a:gd name="connsiteY26" fmla="*/ 1203883 h 1990961"/>
              <a:gd name="connsiteX27" fmla="*/ 1053296 w 2430683"/>
              <a:gd name="connsiteY27" fmla="*/ 1284906 h 1990961"/>
              <a:gd name="connsiteX28" fmla="*/ 1088020 w 2430683"/>
              <a:gd name="connsiteY28" fmla="*/ 1319630 h 1990961"/>
              <a:gd name="connsiteX29" fmla="*/ 1169043 w 2430683"/>
              <a:gd name="connsiteY29" fmla="*/ 1435377 h 1990961"/>
              <a:gd name="connsiteX30" fmla="*/ 1203767 w 2430683"/>
              <a:gd name="connsiteY30" fmla="*/ 1458526 h 1990961"/>
              <a:gd name="connsiteX31" fmla="*/ 1365812 w 2430683"/>
              <a:gd name="connsiteY31" fmla="*/ 1481675 h 1990961"/>
              <a:gd name="connsiteX32" fmla="*/ 1412111 w 2430683"/>
              <a:gd name="connsiteY32" fmla="*/ 1504825 h 1990961"/>
              <a:gd name="connsiteX33" fmla="*/ 1435260 w 2430683"/>
              <a:gd name="connsiteY33" fmla="*/ 1574273 h 1990961"/>
              <a:gd name="connsiteX34" fmla="*/ 1446835 w 2430683"/>
              <a:gd name="connsiteY34" fmla="*/ 1608997 h 1990961"/>
              <a:gd name="connsiteX35" fmla="*/ 1493134 w 2430683"/>
              <a:gd name="connsiteY35" fmla="*/ 1666870 h 1990961"/>
              <a:gd name="connsiteX36" fmla="*/ 1562582 w 2430683"/>
              <a:gd name="connsiteY36" fmla="*/ 1713169 h 1990961"/>
              <a:gd name="connsiteX37" fmla="*/ 1632030 w 2430683"/>
              <a:gd name="connsiteY37" fmla="*/ 1736318 h 1990961"/>
              <a:gd name="connsiteX38" fmla="*/ 1666754 w 2430683"/>
              <a:gd name="connsiteY38" fmla="*/ 1759468 h 1990961"/>
              <a:gd name="connsiteX39" fmla="*/ 1701478 w 2430683"/>
              <a:gd name="connsiteY39" fmla="*/ 1771042 h 1990961"/>
              <a:gd name="connsiteX40" fmla="*/ 1724627 w 2430683"/>
              <a:gd name="connsiteY40" fmla="*/ 1794192 h 1990961"/>
              <a:gd name="connsiteX41" fmla="*/ 1759351 w 2430683"/>
              <a:gd name="connsiteY41" fmla="*/ 1863640 h 1990961"/>
              <a:gd name="connsiteX42" fmla="*/ 1782501 w 2430683"/>
              <a:gd name="connsiteY42" fmla="*/ 1886789 h 1990961"/>
              <a:gd name="connsiteX43" fmla="*/ 1828800 w 2430683"/>
              <a:gd name="connsiteY43" fmla="*/ 1944663 h 1990961"/>
              <a:gd name="connsiteX44" fmla="*/ 1863524 w 2430683"/>
              <a:gd name="connsiteY44" fmla="*/ 1956237 h 1990961"/>
              <a:gd name="connsiteX45" fmla="*/ 1898248 w 2430683"/>
              <a:gd name="connsiteY45" fmla="*/ 1933088 h 1990961"/>
              <a:gd name="connsiteX46" fmla="*/ 1886673 w 2430683"/>
              <a:gd name="connsiteY46" fmla="*/ 1898364 h 1990961"/>
              <a:gd name="connsiteX47" fmla="*/ 1921397 w 2430683"/>
              <a:gd name="connsiteY47" fmla="*/ 1875215 h 1990961"/>
              <a:gd name="connsiteX48" fmla="*/ 2025569 w 2430683"/>
              <a:gd name="connsiteY48" fmla="*/ 1886789 h 1990961"/>
              <a:gd name="connsiteX49" fmla="*/ 2118167 w 2430683"/>
              <a:gd name="connsiteY49" fmla="*/ 1967812 h 1990961"/>
              <a:gd name="connsiteX50" fmla="*/ 2199189 w 2430683"/>
              <a:gd name="connsiteY50" fmla="*/ 1990961 h 1990961"/>
              <a:gd name="connsiteX51" fmla="*/ 2268638 w 2430683"/>
              <a:gd name="connsiteY51" fmla="*/ 1979387 h 1990961"/>
              <a:gd name="connsiteX52" fmla="*/ 2326511 w 2430683"/>
              <a:gd name="connsiteY52" fmla="*/ 1898364 h 1990961"/>
              <a:gd name="connsiteX53" fmla="*/ 2326511 w 2430683"/>
              <a:gd name="connsiteY53" fmla="*/ 1747893 h 1990961"/>
              <a:gd name="connsiteX54" fmla="*/ 2338086 w 2430683"/>
              <a:gd name="connsiteY54" fmla="*/ 1481675 h 1990961"/>
              <a:gd name="connsiteX55" fmla="*/ 2349660 w 2430683"/>
              <a:gd name="connsiteY55" fmla="*/ 1076561 h 1990961"/>
              <a:gd name="connsiteX56" fmla="*/ 2372810 w 2430683"/>
              <a:gd name="connsiteY56" fmla="*/ 821918 h 1990961"/>
              <a:gd name="connsiteX57" fmla="*/ 2384384 w 2430683"/>
              <a:gd name="connsiteY57" fmla="*/ 787194 h 1990961"/>
              <a:gd name="connsiteX58" fmla="*/ 2395959 w 2430683"/>
              <a:gd name="connsiteY58" fmla="*/ 717746 h 1990961"/>
              <a:gd name="connsiteX59" fmla="*/ 2407534 w 2430683"/>
              <a:gd name="connsiteY59" fmla="*/ 636723 h 1990961"/>
              <a:gd name="connsiteX60" fmla="*/ 2430683 w 2430683"/>
              <a:gd name="connsiteY60" fmla="*/ 567275 h 1990961"/>
              <a:gd name="connsiteX61" fmla="*/ 2407534 w 2430683"/>
              <a:gd name="connsiteY61" fmla="*/ 162161 h 1990961"/>
              <a:gd name="connsiteX62" fmla="*/ 2384384 w 2430683"/>
              <a:gd name="connsiteY62" fmla="*/ 81139 h 1990961"/>
              <a:gd name="connsiteX63" fmla="*/ 2361235 w 2430683"/>
              <a:gd name="connsiteY63" fmla="*/ 46415 h 1990961"/>
              <a:gd name="connsiteX64" fmla="*/ 2280212 w 2430683"/>
              <a:gd name="connsiteY64" fmla="*/ 92713 h 1990961"/>
              <a:gd name="connsiteX65" fmla="*/ 347240 w 2430683"/>
              <a:gd name="connsiteY65" fmla="*/ 23265 h 1990961"/>
              <a:gd name="connsiteX66" fmla="*/ 254643 w 2430683"/>
              <a:gd name="connsiteY66" fmla="*/ 11691 h 1990961"/>
              <a:gd name="connsiteX67" fmla="*/ 219919 w 2430683"/>
              <a:gd name="connsiteY67" fmla="*/ 116 h 1990961"/>
              <a:gd name="connsiteX68" fmla="*/ 150470 w 2430683"/>
              <a:gd name="connsiteY68" fmla="*/ 23265 h 1990961"/>
              <a:gd name="connsiteX69" fmla="*/ 69448 w 2430683"/>
              <a:gd name="connsiteY69" fmla="*/ 69564 h 1990961"/>
              <a:gd name="connsiteX0" fmla="*/ 69448 w 2430683"/>
              <a:gd name="connsiteY0" fmla="*/ 69564 h 1990961"/>
              <a:gd name="connsiteX1" fmla="*/ 57873 w 2430683"/>
              <a:gd name="connsiteY1" fmla="*/ 312632 h 1990961"/>
              <a:gd name="connsiteX2" fmla="*/ 23149 w 2430683"/>
              <a:gd name="connsiteY2" fmla="*/ 324207 h 1990961"/>
              <a:gd name="connsiteX3" fmla="*/ 0 w 2430683"/>
              <a:gd name="connsiteY3" fmla="*/ 370506 h 1990961"/>
              <a:gd name="connsiteX4" fmla="*/ 23149 w 2430683"/>
              <a:gd name="connsiteY4" fmla="*/ 405230 h 1990961"/>
              <a:gd name="connsiteX5" fmla="*/ 104172 w 2430683"/>
              <a:gd name="connsiteY5" fmla="*/ 474678 h 1990961"/>
              <a:gd name="connsiteX6" fmla="*/ 138896 w 2430683"/>
              <a:gd name="connsiteY6" fmla="*/ 486253 h 1990961"/>
              <a:gd name="connsiteX7" fmla="*/ 173620 w 2430683"/>
              <a:gd name="connsiteY7" fmla="*/ 520977 h 1990961"/>
              <a:gd name="connsiteX8" fmla="*/ 289367 w 2430683"/>
              <a:gd name="connsiteY8" fmla="*/ 613574 h 1990961"/>
              <a:gd name="connsiteX9" fmla="*/ 370389 w 2430683"/>
              <a:gd name="connsiteY9" fmla="*/ 601999 h 1990961"/>
              <a:gd name="connsiteX10" fmla="*/ 393539 w 2430683"/>
              <a:gd name="connsiteY10" fmla="*/ 578850 h 1990961"/>
              <a:gd name="connsiteX11" fmla="*/ 462987 w 2430683"/>
              <a:gd name="connsiteY11" fmla="*/ 590425 h 1990961"/>
              <a:gd name="connsiteX12" fmla="*/ 486136 w 2430683"/>
              <a:gd name="connsiteY12" fmla="*/ 625149 h 1990961"/>
              <a:gd name="connsiteX13" fmla="*/ 520860 w 2430683"/>
              <a:gd name="connsiteY13" fmla="*/ 659873 h 1990961"/>
              <a:gd name="connsiteX14" fmla="*/ 532435 w 2430683"/>
              <a:gd name="connsiteY14" fmla="*/ 706172 h 1990961"/>
              <a:gd name="connsiteX15" fmla="*/ 567159 w 2430683"/>
              <a:gd name="connsiteY15" fmla="*/ 798769 h 1990961"/>
              <a:gd name="connsiteX16" fmla="*/ 555584 w 2430683"/>
              <a:gd name="connsiteY16" fmla="*/ 1030263 h 1990961"/>
              <a:gd name="connsiteX17" fmla="*/ 555584 w 2430683"/>
              <a:gd name="connsiteY17" fmla="*/ 1122860 h 1990961"/>
              <a:gd name="connsiteX18" fmla="*/ 578734 w 2430683"/>
              <a:gd name="connsiteY18" fmla="*/ 1146010 h 1990961"/>
              <a:gd name="connsiteX19" fmla="*/ 648182 w 2430683"/>
              <a:gd name="connsiteY19" fmla="*/ 1192308 h 1990961"/>
              <a:gd name="connsiteX20" fmla="*/ 682906 w 2430683"/>
              <a:gd name="connsiteY20" fmla="*/ 1215458 h 1990961"/>
              <a:gd name="connsiteX21" fmla="*/ 752354 w 2430683"/>
              <a:gd name="connsiteY21" fmla="*/ 1238607 h 1990961"/>
              <a:gd name="connsiteX22" fmla="*/ 844951 w 2430683"/>
              <a:gd name="connsiteY22" fmla="*/ 1215458 h 1990961"/>
              <a:gd name="connsiteX23" fmla="*/ 856526 w 2430683"/>
              <a:gd name="connsiteY23" fmla="*/ 1180734 h 1990961"/>
              <a:gd name="connsiteX24" fmla="*/ 891250 w 2430683"/>
              <a:gd name="connsiteY24" fmla="*/ 1157584 h 1990961"/>
              <a:gd name="connsiteX25" fmla="*/ 972273 w 2430683"/>
              <a:gd name="connsiteY25" fmla="*/ 1169159 h 1990961"/>
              <a:gd name="connsiteX26" fmla="*/ 1006997 w 2430683"/>
              <a:gd name="connsiteY26" fmla="*/ 1203883 h 1990961"/>
              <a:gd name="connsiteX27" fmla="*/ 1053296 w 2430683"/>
              <a:gd name="connsiteY27" fmla="*/ 1284906 h 1990961"/>
              <a:gd name="connsiteX28" fmla="*/ 1088020 w 2430683"/>
              <a:gd name="connsiteY28" fmla="*/ 1319630 h 1990961"/>
              <a:gd name="connsiteX29" fmla="*/ 1169043 w 2430683"/>
              <a:gd name="connsiteY29" fmla="*/ 1435377 h 1990961"/>
              <a:gd name="connsiteX30" fmla="*/ 1203767 w 2430683"/>
              <a:gd name="connsiteY30" fmla="*/ 1458526 h 1990961"/>
              <a:gd name="connsiteX31" fmla="*/ 1365812 w 2430683"/>
              <a:gd name="connsiteY31" fmla="*/ 1481675 h 1990961"/>
              <a:gd name="connsiteX32" fmla="*/ 1412111 w 2430683"/>
              <a:gd name="connsiteY32" fmla="*/ 1504825 h 1990961"/>
              <a:gd name="connsiteX33" fmla="*/ 1435260 w 2430683"/>
              <a:gd name="connsiteY33" fmla="*/ 1574273 h 1990961"/>
              <a:gd name="connsiteX34" fmla="*/ 1446835 w 2430683"/>
              <a:gd name="connsiteY34" fmla="*/ 1608997 h 1990961"/>
              <a:gd name="connsiteX35" fmla="*/ 1493134 w 2430683"/>
              <a:gd name="connsiteY35" fmla="*/ 1666870 h 1990961"/>
              <a:gd name="connsiteX36" fmla="*/ 1562582 w 2430683"/>
              <a:gd name="connsiteY36" fmla="*/ 1713169 h 1990961"/>
              <a:gd name="connsiteX37" fmla="*/ 1632030 w 2430683"/>
              <a:gd name="connsiteY37" fmla="*/ 1736318 h 1990961"/>
              <a:gd name="connsiteX38" fmla="*/ 1666754 w 2430683"/>
              <a:gd name="connsiteY38" fmla="*/ 1759468 h 1990961"/>
              <a:gd name="connsiteX39" fmla="*/ 1701478 w 2430683"/>
              <a:gd name="connsiteY39" fmla="*/ 1771042 h 1990961"/>
              <a:gd name="connsiteX40" fmla="*/ 1724627 w 2430683"/>
              <a:gd name="connsiteY40" fmla="*/ 1794192 h 1990961"/>
              <a:gd name="connsiteX41" fmla="*/ 1759351 w 2430683"/>
              <a:gd name="connsiteY41" fmla="*/ 1863640 h 1990961"/>
              <a:gd name="connsiteX42" fmla="*/ 1782501 w 2430683"/>
              <a:gd name="connsiteY42" fmla="*/ 1886789 h 1990961"/>
              <a:gd name="connsiteX43" fmla="*/ 1828800 w 2430683"/>
              <a:gd name="connsiteY43" fmla="*/ 1944663 h 1990961"/>
              <a:gd name="connsiteX44" fmla="*/ 1863524 w 2430683"/>
              <a:gd name="connsiteY44" fmla="*/ 1956237 h 1990961"/>
              <a:gd name="connsiteX45" fmla="*/ 1898248 w 2430683"/>
              <a:gd name="connsiteY45" fmla="*/ 1933088 h 1990961"/>
              <a:gd name="connsiteX46" fmla="*/ 1886673 w 2430683"/>
              <a:gd name="connsiteY46" fmla="*/ 1898364 h 1990961"/>
              <a:gd name="connsiteX47" fmla="*/ 1921397 w 2430683"/>
              <a:gd name="connsiteY47" fmla="*/ 1875215 h 1990961"/>
              <a:gd name="connsiteX48" fmla="*/ 2025569 w 2430683"/>
              <a:gd name="connsiteY48" fmla="*/ 1886789 h 1990961"/>
              <a:gd name="connsiteX49" fmla="*/ 2118167 w 2430683"/>
              <a:gd name="connsiteY49" fmla="*/ 1967812 h 1990961"/>
              <a:gd name="connsiteX50" fmla="*/ 2199189 w 2430683"/>
              <a:gd name="connsiteY50" fmla="*/ 1990961 h 1990961"/>
              <a:gd name="connsiteX51" fmla="*/ 2268638 w 2430683"/>
              <a:gd name="connsiteY51" fmla="*/ 1979387 h 1990961"/>
              <a:gd name="connsiteX52" fmla="*/ 2326511 w 2430683"/>
              <a:gd name="connsiteY52" fmla="*/ 1898364 h 1990961"/>
              <a:gd name="connsiteX53" fmla="*/ 2326511 w 2430683"/>
              <a:gd name="connsiteY53" fmla="*/ 1747893 h 1990961"/>
              <a:gd name="connsiteX54" fmla="*/ 2338086 w 2430683"/>
              <a:gd name="connsiteY54" fmla="*/ 1481675 h 1990961"/>
              <a:gd name="connsiteX55" fmla="*/ 2349660 w 2430683"/>
              <a:gd name="connsiteY55" fmla="*/ 1076561 h 1990961"/>
              <a:gd name="connsiteX56" fmla="*/ 2372810 w 2430683"/>
              <a:gd name="connsiteY56" fmla="*/ 821918 h 1990961"/>
              <a:gd name="connsiteX57" fmla="*/ 2384384 w 2430683"/>
              <a:gd name="connsiteY57" fmla="*/ 787194 h 1990961"/>
              <a:gd name="connsiteX58" fmla="*/ 2395959 w 2430683"/>
              <a:gd name="connsiteY58" fmla="*/ 717746 h 1990961"/>
              <a:gd name="connsiteX59" fmla="*/ 2407534 w 2430683"/>
              <a:gd name="connsiteY59" fmla="*/ 636723 h 1990961"/>
              <a:gd name="connsiteX60" fmla="*/ 2430683 w 2430683"/>
              <a:gd name="connsiteY60" fmla="*/ 567275 h 1990961"/>
              <a:gd name="connsiteX61" fmla="*/ 2407534 w 2430683"/>
              <a:gd name="connsiteY61" fmla="*/ 162161 h 1990961"/>
              <a:gd name="connsiteX62" fmla="*/ 2384384 w 2430683"/>
              <a:gd name="connsiteY62" fmla="*/ 81139 h 1990961"/>
              <a:gd name="connsiteX63" fmla="*/ 2361235 w 2430683"/>
              <a:gd name="connsiteY63" fmla="*/ 46415 h 1990961"/>
              <a:gd name="connsiteX64" fmla="*/ 2280212 w 2430683"/>
              <a:gd name="connsiteY64" fmla="*/ 92713 h 1990961"/>
              <a:gd name="connsiteX65" fmla="*/ 254643 w 2430683"/>
              <a:gd name="connsiteY65" fmla="*/ 11691 h 1990961"/>
              <a:gd name="connsiteX66" fmla="*/ 219919 w 2430683"/>
              <a:gd name="connsiteY66" fmla="*/ 116 h 1990961"/>
              <a:gd name="connsiteX67" fmla="*/ 150470 w 2430683"/>
              <a:gd name="connsiteY67" fmla="*/ 23265 h 1990961"/>
              <a:gd name="connsiteX68" fmla="*/ 69448 w 2430683"/>
              <a:gd name="connsiteY68" fmla="*/ 69564 h 1990961"/>
              <a:gd name="connsiteX0" fmla="*/ 69448 w 2430683"/>
              <a:gd name="connsiteY0" fmla="*/ 62335 h 1983732"/>
              <a:gd name="connsiteX1" fmla="*/ 57873 w 2430683"/>
              <a:gd name="connsiteY1" fmla="*/ 305403 h 1983732"/>
              <a:gd name="connsiteX2" fmla="*/ 23149 w 2430683"/>
              <a:gd name="connsiteY2" fmla="*/ 316978 h 1983732"/>
              <a:gd name="connsiteX3" fmla="*/ 0 w 2430683"/>
              <a:gd name="connsiteY3" fmla="*/ 363277 h 1983732"/>
              <a:gd name="connsiteX4" fmla="*/ 23149 w 2430683"/>
              <a:gd name="connsiteY4" fmla="*/ 398001 h 1983732"/>
              <a:gd name="connsiteX5" fmla="*/ 104172 w 2430683"/>
              <a:gd name="connsiteY5" fmla="*/ 467449 h 1983732"/>
              <a:gd name="connsiteX6" fmla="*/ 138896 w 2430683"/>
              <a:gd name="connsiteY6" fmla="*/ 479024 h 1983732"/>
              <a:gd name="connsiteX7" fmla="*/ 173620 w 2430683"/>
              <a:gd name="connsiteY7" fmla="*/ 513748 h 1983732"/>
              <a:gd name="connsiteX8" fmla="*/ 289367 w 2430683"/>
              <a:gd name="connsiteY8" fmla="*/ 606345 h 1983732"/>
              <a:gd name="connsiteX9" fmla="*/ 370389 w 2430683"/>
              <a:gd name="connsiteY9" fmla="*/ 594770 h 1983732"/>
              <a:gd name="connsiteX10" fmla="*/ 393539 w 2430683"/>
              <a:gd name="connsiteY10" fmla="*/ 571621 h 1983732"/>
              <a:gd name="connsiteX11" fmla="*/ 462987 w 2430683"/>
              <a:gd name="connsiteY11" fmla="*/ 583196 h 1983732"/>
              <a:gd name="connsiteX12" fmla="*/ 486136 w 2430683"/>
              <a:gd name="connsiteY12" fmla="*/ 617920 h 1983732"/>
              <a:gd name="connsiteX13" fmla="*/ 520860 w 2430683"/>
              <a:gd name="connsiteY13" fmla="*/ 652644 h 1983732"/>
              <a:gd name="connsiteX14" fmla="*/ 532435 w 2430683"/>
              <a:gd name="connsiteY14" fmla="*/ 698943 h 1983732"/>
              <a:gd name="connsiteX15" fmla="*/ 567159 w 2430683"/>
              <a:gd name="connsiteY15" fmla="*/ 791540 h 1983732"/>
              <a:gd name="connsiteX16" fmla="*/ 555584 w 2430683"/>
              <a:gd name="connsiteY16" fmla="*/ 1023034 h 1983732"/>
              <a:gd name="connsiteX17" fmla="*/ 555584 w 2430683"/>
              <a:gd name="connsiteY17" fmla="*/ 1115631 h 1983732"/>
              <a:gd name="connsiteX18" fmla="*/ 578734 w 2430683"/>
              <a:gd name="connsiteY18" fmla="*/ 1138781 h 1983732"/>
              <a:gd name="connsiteX19" fmla="*/ 648182 w 2430683"/>
              <a:gd name="connsiteY19" fmla="*/ 1185079 h 1983732"/>
              <a:gd name="connsiteX20" fmla="*/ 682906 w 2430683"/>
              <a:gd name="connsiteY20" fmla="*/ 1208229 h 1983732"/>
              <a:gd name="connsiteX21" fmla="*/ 752354 w 2430683"/>
              <a:gd name="connsiteY21" fmla="*/ 1231378 h 1983732"/>
              <a:gd name="connsiteX22" fmla="*/ 844951 w 2430683"/>
              <a:gd name="connsiteY22" fmla="*/ 1208229 h 1983732"/>
              <a:gd name="connsiteX23" fmla="*/ 856526 w 2430683"/>
              <a:gd name="connsiteY23" fmla="*/ 1173505 h 1983732"/>
              <a:gd name="connsiteX24" fmla="*/ 891250 w 2430683"/>
              <a:gd name="connsiteY24" fmla="*/ 1150355 h 1983732"/>
              <a:gd name="connsiteX25" fmla="*/ 972273 w 2430683"/>
              <a:gd name="connsiteY25" fmla="*/ 1161930 h 1983732"/>
              <a:gd name="connsiteX26" fmla="*/ 1006997 w 2430683"/>
              <a:gd name="connsiteY26" fmla="*/ 1196654 h 1983732"/>
              <a:gd name="connsiteX27" fmla="*/ 1053296 w 2430683"/>
              <a:gd name="connsiteY27" fmla="*/ 1277677 h 1983732"/>
              <a:gd name="connsiteX28" fmla="*/ 1088020 w 2430683"/>
              <a:gd name="connsiteY28" fmla="*/ 1312401 h 1983732"/>
              <a:gd name="connsiteX29" fmla="*/ 1169043 w 2430683"/>
              <a:gd name="connsiteY29" fmla="*/ 1428148 h 1983732"/>
              <a:gd name="connsiteX30" fmla="*/ 1203767 w 2430683"/>
              <a:gd name="connsiteY30" fmla="*/ 1451297 h 1983732"/>
              <a:gd name="connsiteX31" fmla="*/ 1365812 w 2430683"/>
              <a:gd name="connsiteY31" fmla="*/ 1474446 h 1983732"/>
              <a:gd name="connsiteX32" fmla="*/ 1412111 w 2430683"/>
              <a:gd name="connsiteY32" fmla="*/ 1497596 h 1983732"/>
              <a:gd name="connsiteX33" fmla="*/ 1435260 w 2430683"/>
              <a:gd name="connsiteY33" fmla="*/ 1567044 h 1983732"/>
              <a:gd name="connsiteX34" fmla="*/ 1446835 w 2430683"/>
              <a:gd name="connsiteY34" fmla="*/ 1601768 h 1983732"/>
              <a:gd name="connsiteX35" fmla="*/ 1493134 w 2430683"/>
              <a:gd name="connsiteY35" fmla="*/ 1659641 h 1983732"/>
              <a:gd name="connsiteX36" fmla="*/ 1562582 w 2430683"/>
              <a:gd name="connsiteY36" fmla="*/ 1705940 h 1983732"/>
              <a:gd name="connsiteX37" fmla="*/ 1632030 w 2430683"/>
              <a:gd name="connsiteY37" fmla="*/ 1729089 h 1983732"/>
              <a:gd name="connsiteX38" fmla="*/ 1666754 w 2430683"/>
              <a:gd name="connsiteY38" fmla="*/ 1752239 h 1983732"/>
              <a:gd name="connsiteX39" fmla="*/ 1701478 w 2430683"/>
              <a:gd name="connsiteY39" fmla="*/ 1763813 h 1983732"/>
              <a:gd name="connsiteX40" fmla="*/ 1724627 w 2430683"/>
              <a:gd name="connsiteY40" fmla="*/ 1786963 h 1983732"/>
              <a:gd name="connsiteX41" fmla="*/ 1759351 w 2430683"/>
              <a:gd name="connsiteY41" fmla="*/ 1856411 h 1983732"/>
              <a:gd name="connsiteX42" fmla="*/ 1782501 w 2430683"/>
              <a:gd name="connsiteY42" fmla="*/ 1879560 h 1983732"/>
              <a:gd name="connsiteX43" fmla="*/ 1828800 w 2430683"/>
              <a:gd name="connsiteY43" fmla="*/ 1937434 h 1983732"/>
              <a:gd name="connsiteX44" fmla="*/ 1863524 w 2430683"/>
              <a:gd name="connsiteY44" fmla="*/ 1949008 h 1983732"/>
              <a:gd name="connsiteX45" fmla="*/ 1898248 w 2430683"/>
              <a:gd name="connsiteY45" fmla="*/ 1925859 h 1983732"/>
              <a:gd name="connsiteX46" fmla="*/ 1886673 w 2430683"/>
              <a:gd name="connsiteY46" fmla="*/ 1891135 h 1983732"/>
              <a:gd name="connsiteX47" fmla="*/ 1921397 w 2430683"/>
              <a:gd name="connsiteY47" fmla="*/ 1867986 h 1983732"/>
              <a:gd name="connsiteX48" fmla="*/ 2025569 w 2430683"/>
              <a:gd name="connsiteY48" fmla="*/ 1879560 h 1983732"/>
              <a:gd name="connsiteX49" fmla="*/ 2118167 w 2430683"/>
              <a:gd name="connsiteY49" fmla="*/ 1960583 h 1983732"/>
              <a:gd name="connsiteX50" fmla="*/ 2199189 w 2430683"/>
              <a:gd name="connsiteY50" fmla="*/ 1983732 h 1983732"/>
              <a:gd name="connsiteX51" fmla="*/ 2268638 w 2430683"/>
              <a:gd name="connsiteY51" fmla="*/ 1972158 h 1983732"/>
              <a:gd name="connsiteX52" fmla="*/ 2326511 w 2430683"/>
              <a:gd name="connsiteY52" fmla="*/ 1891135 h 1983732"/>
              <a:gd name="connsiteX53" fmla="*/ 2326511 w 2430683"/>
              <a:gd name="connsiteY53" fmla="*/ 1740664 h 1983732"/>
              <a:gd name="connsiteX54" fmla="*/ 2338086 w 2430683"/>
              <a:gd name="connsiteY54" fmla="*/ 1474446 h 1983732"/>
              <a:gd name="connsiteX55" fmla="*/ 2349660 w 2430683"/>
              <a:gd name="connsiteY55" fmla="*/ 1069332 h 1983732"/>
              <a:gd name="connsiteX56" fmla="*/ 2372810 w 2430683"/>
              <a:gd name="connsiteY56" fmla="*/ 814689 h 1983732"/>
              <a:gd name="connsiteX57" fmla="*/ 2384384 w 2430683"/>
              <a:gd name="connsiteY57" fmla="*/ 779965 h 1983732"/>
              <a:gd name="connsiteX58" fmla="*/ 2395959 w 2430683"/>
              <a:gd name="connsiteY58" fmla="*/ 710517 h 1983732"/>
              <a:gd name="connsiteX59" fmla="*/ 2407534 w 2430683"/>
              <a:gd name="connsiteY59" fmla="*/ 629494 h 1983732"/>
              <a:gd name="connsiteX60" fmla="*/ 2430683 w 2430683"/>
              <a:gd name="connsiteY60" fmla="*/ 560046 h 1983732"/>
              <a:gd name="connsiteX61" fmla="*/ 2407534 w 2430683"/>
              <a:gd name="connsiteY61" fmla="*/ 154932 h 1983732"/>
              <a:gd name="connsiteX62" fmla="*/ 2384384 w 2430683"/>
              <a:gd name="connsiteY62" fmla="*/ 73910 h 1983732"/>
              <a:gd name="connsiteX63" fmla="*/ 2361235 w 2430683"/>
              <a:gd name="connsiteY63" fmla="*/ 39186 h 1983732"/>
              <a:gd name="connsiteX64" fmla="*/ 2280212 w 2430683"/>
              <a:gd name="connsiteY64" fmla="*/ 85484 h 1983732"/>
              <a:gd name="connsiteX65" fmla="*/ 254643 w 2430683"/>
              <a:gd name="connsiteY65" fmla="*/ 4462 h 1983732"/>
              <a:gd name="connsiteX66" fmla="*/ 150470 w 2430683"/>
              <a:gd name="connsiteY66" fmla="*/ 16036 h 1983732"/>
              <a:gd name="connsiteX67" fmla="*/ 69448 w 2430683"/>
              <a:gd name="connsiteY67" fmla="*/ 62335 h 1983732"/>
              <a:gd name="connsiteX0" fmla="*/ 69448 w 2430683"/>
              <a:gd name="connsiteY0" fmla="*/ 58557 h 1979954"/>
              <a:gd name="connsiteX1" fmla="*/ 57873 w 2430683"/>
              <a:gd name="connsiteY1" fmla="*/ 301625 h 1979954"/>
              <a:gd name="connsiteX2" fmla="*/ 23149 w 2430683"/>
              <a:gd name="connsiteY2" fmla="*/ 313200 h 1979954"/>
              <a:gd name="connsiteX3" fmla="*/ 0 w 2430683"/>
              <a:gd name="connsiteY3" fmla="*/ 359499 h 1979954"/>
              <a:gd name="connsiteX4" fmla="*/ 23149 w 2430683"/>
              <a:gd name="connsiteY4" fmla="*/ 394223 h 1979954"/>
              <a:gd name="connsiteX5" fmla="*/ 104172 w 2430683"/>
              <a:gd name="connsiteY5" fmla="*/ 463671 h 1979954"/>
              <a:gd name="connsiteX6" fmla="*/ 138896 w 2430683"/>
              <a:gd name="connsiteY6" fmla="*/ 475246 h 1979954"/>
              <a:gd name="connsiteX7" fmla="*/ 173620 w 2430683"/>
              <a:gd name="connsiteY7" fmla="*/ 509970 h 1979954"/>
              <a:gd name="connsiteX8" fmla="*/ 289367 w 2430683"/>
              <a:gd name="connsiteY8" fmla="*/ 602567 h 1979954"/>
              <a:gd name="connsiteX9" fmla="*/ 370389 w 2430683"/>
              <a:gd name="connsiteY9" fmla="*/ 590992 h 1979954"/>
              <a:gd name="connsiteX10" fmla="*/ 393539 w 2430683"/>
              <a:gd name="connsiteY10" fmla="*/ 567843 h 1979954"/>
              <a:gd name="connsiteX11" fmla="*/ 462987 w 2430683"/>
              <a:gd name="connsiteY11" fmla="*/ 579418 h 1979954"/>
              <a:gd name="connsiteX12" fmla="*/ 486136 w 2430683"/>
              <a:gd name="connsiteY12" fmla="*/ 614142 h 1979954"/>
              <a:gd name="connsiteX13" fmla="*/ 520860 w 2430683"/>
              <a:gd name="connsiteY13" fmla="*/ 648866 h 1979954"/>
              <a:gd name="connsiteX14" fmla="*/ 532435 w 2430683"/>
              <a:gd name="connsiteY14" fmla="*/ 695165 h 1979954"/>
              <a:gd name="connsiteX15" fmla="*/ 567159 w 2430683"/>
              <a:gd name="connsiteY15" fmla="*/ 787762 h 1979954"/>
              <a:gd name="connsiteX16" fmla="*/ 555584 w 2430683"/>
              <a:gd name="connsiteY16" fmla="*/ 1019256 h 1979954"/>
              <a:gd name="connsiteX17" fmla="*/ 555584 w 2430683"/>
              <a:gd name="connsiteY17" fmla="*/ 1111853 h 1979954"/>
              <a:gd name="connsiteX18" fmla="*/ 578734 w 2430683"/>
              <a:gd name="connsiteY18" fmla="*/ 1135003 h 1979954"/>
              <a:gd name="connsiteX19" fmla="*/ 648182 w 2430683"/>
              <a:gd name="connsiteY19" fmla="*/ 1181301 h 1979954"/>
              <a:gd name="connsiteX20" fmla="*/ 682906 w 2430683"/>
              <a:gd name="connsiteY20" fmla="*/ 1204451 h 1979954"/>
              <a:gd name="connsiteX21" fmla="*/ 752354 w 2430683"/>
              <a:gd name="connsiteY21" fmla="*/ 1227600 h 1979954"/>
              <a:gd name="connsiteX22" fmla="*/ 844951 w 2430683"/>
              <a:gd name="connsiteY22" fmla="*/ 1204451 h 1979954"/>
              <a:gd name="connsiteX23" fmla="*/ 856526 w 2430683"/>
              <a:gd name="connsiteY23" fmla="*/ 1169727 h 1979954"/>
              <a:gd name="connsiteX24" fmla="*/ 891250 w 2430683"/>
              <a:gd name="connsiteY24" fmla="*/ 1146577 h 1979954"/>
              <a:gd name="connsiteX25" fmla="*/ 972273 w 2430683"/>
              <a:gd name="connsiteY25" fmla="*/ 1158152 h 1979954"/>
              <a:gd name="connsiteX26" fmla="*/ 1006997 w 2430683"/>
              <a:gd name="connsiteY26" fmla="*/ 1192876 h 1979954"/>
              <a:gd name="connsiteX27" fmla="*/ 1053296 w 2430683"/>
              <a:gd name="connsiteY27" fmla="*/ 1273899 h 1979954"/>
              <a:gd name="connsiteX28" fmla="*/ 1088020 w 2430683"/>
              <a:gd name="connsiteY28" fmla="*/ 1308623 h 1979954"/>
              <a:gd name="connsiteX29" fmla="*/ 1169043 w 2430683"/>
              <a:gd name="connsiteY29" fmla="*/ 1424370 h 1979954"/>
              <a:gd name="connsiteX30" fmla="*/ 1203767 w 2430683"/>
              <a:gd name="connsiteY30" fmla="*/ 1447519 h 1979954"/>
              <a:gd name="connsiteX31" fmla="*/ 1365812 w 2430683"/>
              <a:gd name="connsiteY31" fmla="*/ 1470668 h 1979954"/>
              <a:gd name="connsiteX32" fmla="*/ 1412111 w 2430683"/>
              <a:gd name="connsiteY32" fmla="*/ 1493818 h 1979954"/>
              <a:gd name="connsiteX33" fmla="*/ 1435260 w 2430683"/>
              <a:gd name="connsiteY33" fmla="*/ 1563266 h 1979954"/>
              <a:gd name="connsiteX34" fmla="*/ 1446835 w 2430683"/>
              <a:gd name="connsiteY34" fmla="*/ 1597990 h 1979954"/>
              <a:gd name="connsiteX35" fmla="*/ 1493134 w 2430683"/>
              <a:gd name="connsiteY35" fmla="*/ 1655863 h 1979954"/>
              <a:gd name="connsiteX36" fmla="*/ 1562582 w 2430683"/>
              <a:gd name="connsiteY36" fmla="*/ 1702162 h 1979954"/>
              <a:gd name="connsiteX37" fmla="*/ 1632030 w 2430683"/>
              <a:gd name="connsiteY37" fmla="*/ 1725311 h 1979954"/>
              <a:gd name="connsiteX38" fmla="*/ 1666754 w 2430683"/>
              <a:gd name="connsiteY38" fmla="*/ 1748461 h 1979954"/>
              <a:gd name="connsiteX39" fmla="*/ 1701478 w 2430683"/>
              <a:gd name="connsiteY39" fmla="*/ 1760035 h 1979954"/>
              <a:gd name="connsiteX40" fmla="*/ 1724627 w 2430683"/>
              <a:gd name="connsiteY40" fmla="*/ 1783185 h 1979954"/>
              <a:gd name="connsiteX41" fmla="*/ 1759351 w 2430683"/>
              <a:gd name="connsiteY41" fmla="*/ 1852633 h 1979954"/>
              <a:gd name="connsiteX42" fmla="*/ 1782501 w 2430683"/>
              <a:gd name="connsiteY42" fmla="*/ 1875782 h 1979954"/>
              <a:gd name="connsiteX43" fmla="*/ 1828800 w 2430683"/>
              <a:gd name="connsiteY43" fmla="*/ 1933656 h 1979954"/>
              <a:gd name="connsiteX44" fmla="*/ 1863524 w 2430683"/>
              <a:gd name="connsiteY44" fmla="*/ 1945230 h 1979954"/>
              <a:gd name="connsiteX45" fmla="*/ 1898248 w 2430683"/>
              <a:gd name="connsiteY45" fmla="*/ 1922081 h 1979954"/>
              <a:gd name="connsiteX46" fmla="*/ 1886673 w 2430683"/>
              <a:gd name="connsiteY46" fmla="*/ 1887357 h 1979954"/>
              <a:gd name="connsiteX47" fmla="*/ 1921397 w 2430683"/>
              <a:gd name="connsiteY47" fmla="*/ 1864208 h 1979954"/>
              <a:gd name="connsiteX48" fmla="*/ 2025569 w 2430683"/>
              <a:gd name="connsiteY48" fmla="*/ 1875782 h 1979954"/>
              <a:gd name="connsiteX49" fmla="*/ 2118167 w 2430683"/>
              <a:gd name="connsiteY49" fmla="*/ 1956805 h 1979954"/>
              <a:gd name="connsiteX50" fmla="*/ 2199189 w 2430683"/>
              <a:gd name="connsiteY50" fmla="*/ 1979954 h 1979954"/>
              <a:gd name="connsiteX51" fmla="*/ 2268638 w 2430683"/>
              <a:gd name="connsiteY51" fmla="*/ 1968380 h 1979954"/>
              <a:gd name="connsiteX52" fmla="*/ 2326511 w 2430683"/>
              <a:gd name="connsiteY52" fmla="*/ 1887357 h 1979954"/>
              <a:gd name="connsiteX53" fmla="*/ 2326511 w 2430683"/>
              <a:gd name="connsiteY53" fmla="*/ 1736886 h 1979954"/>
              <a:gd name="connsiteX54" fmla="*/ 2338086 w 2430683"/>
              <a:gd name="connsiteY54" fmla="*/ 1470668 h 1979954"/>
              <a:gd name="connsiteX55" fmla="*/ 2349660 w 2430683"/>
              <a:gd name="connsiteY55" fmla="*/ 1065554 h 1979954"/>
              <a:gd name="connsiteX56" fmla="*/ 2372810 w 2430683"/>
              <a:gd name="connsiteY56" fmla="*/ 810911 h 1979954"/>
              <a:gd name="connsiteX57" fmla="*/ 2384384 w 2430683"/>
              <a:gd name="connsiteY57" fmla="*/ 776187 h 1979954"/>
              <a:gd name="connsiteX58" fmla="*/ 2395959 w 2430683"/>
              <a:gd name="connsiteY58" fmla="*/ 706739 h 1979954"/>
              <a:gd name="connsiteX59" fmla="*/ 2407534 w 2430683"/>
              <a:gd name="connsiteY59" fmla="*/ 625716 h 1979954"/>
              <a:gd name="connsiteX60" fmla="*/ 2430683 w 2430683"/>
              <a:gd name="connsiteY60" fmla="*/ 556268 h 1979954"/>
              <a:gd name="connsiteX61" fmla="*/ 2407534 w 2430683"/>
              <a:gd name="connsiteY61" fmla="*/ 151154 h 1979954"/>
              <a:gd name="connsiteX62" fmla="*/ 2384384 w 2430683"/>
              <a:gd name="connsiteY62" fmla="*/ 70132 h 1979954"/>
              <a:gd name="connsiteX63" fmla="*/ 2361235 w 2430683"/>
              <a:gd name="connsiteY63" fmla="*/ 35408 h 1979954"/>
              <a:gd name="connsiteX64" fmla="*/ 2280212 w 2430683"/>
              <a:gd name="connsiteY64" fmla="*/ 81706 h 1979954"/>
              <a:gd name="connsiteX65" fmla="*/ 254643 w 2430683"/>
              <a:gd name="connsiteY65" fmla="*/ 684 h 1979954"/>
              <a:gd name="connsiteX66" fmla="*/ 69448 w 2430683"/>
              <a:gd name="connsiteY66" fmla="*/ 58557 h 1979954"/>
              <a:gd name="connsiteX0" fmla="*/ 69448 w 2430683"/>
              <a:gd name="connsiteY0" fmla="*/ 23149 h 1944546"/>
              <a:gd name="connsiteX1" fmla="*/ 57873 w 2430683"/>
              <a:gd name="connsiteY1" fmla="*/ 266217 h 1944546"/>
              <a:gd name="connsiteX2" fmla="*/ 23149 w 2430683"/>
              <a:gd name="connsiteY2" fmla="*/ 277792 h 1944546"/>
              <a:gd name="connsiteX3" fmla="*/ 0 w 2430683"/>
              <a:gd name="connsiteY3" fmla="*/ 324091 h 1944546"/>
              <a:gd name="connsiteX4" fmla="*/ 23149 w 2430683"/>
              <a:gd name="connsiteY4" fmla="*/ 358815 h 1944546"/>
              <a:gd name="connsiteX5" fmla="*/ 104172 w 2430683"/>
              <a:gd name="connsiteY5" fmla="*/ 428263 h 1944546"/>
              <a:gd name="connsiteX6" fmla="*/ 138896 w 2430683"/>
              <a:gd name="connsiteY6" fmla="*/ 439838 h 1944546"/>
              <a:gd name="connsiteX7" fmla="*/ 173620 w 2430683"/>
              <a:gd name="connsiteY7" fmla="*/ 474562 h 1944546"/>
              <a:gd name="connsiteX8" fmla="*/ 289367 w 2430683"/>
              <a:gd name="connsiteY8" fmla="*/ 567159 h 1944546"/>
              <a:gd name="connsiteX9" fmla="*/ 370389 w 2430683"/>
              <a:gd name="connsiteY9" fmla="*/ 555584 h 1944546"/>
              <a:gd name="connsiteX10" fmla="*/ 393539 w 2430683"/>
              <a:gd name="connsiteY10" fmla="*/ 532435 h 1944546"/>
              <a:gd name="connsiteX11" fmla="*/ 462987 w 2430683"/>
              <a:gd name="connsiteY11" fmla="*/ 544010 h 1944546"/>
              <a:gd name="connsiteX12" fmla="*/ 486136 w 2430683"/>
              <a:gd name="connsiteY12" fmla="*/ 578734 h 1944546"/>
              <a:gd name="connsiteX13" fmla="*/ 520860 w 2430683"/>
              <a:gd name="connsiteY13" fmla="*/ 613458 h 1944546"/>
              <a:gd name="connsiteX14" fmla="*/ 532435 w 2430683"/>
              <a:gd name="connsiteY14" fmla="*/ 659757 h 1944546"/>
              <a:gd name="connsiteX15" fmla="*/ 567159 w 2430683"/>
              <a:gd name="connsiteY15" fmla="*/ 752354 h 1944546"/>
              <a:gd name="connsiteX16" fmla="*/ 555584 w 2430683"/>
              <a:gd name="connsiteY16" fmla="*/ 983848 h 1944546"/>
              <a:gd name="connsiteX17" fmla="*/ 555584 w 2430683"/>
              <a:gd name="connsiteY17" fmla="*/ 1076445 h 1944546"/>
              <a:gd name="connsiteX18" fmla="*/ 578734 w 2430683"/>
              <a:gd name="connsiteY18" fmla="*/ 1099595 h 1944546"/>
              <a:gd name="connsiteX19" fmla="*/ 648182 w 2430683"/>
              <a:gd name="connsiteY19" fmla="*/ 1145893 h 1944546"/>
              <a:gd name="connsiteX20" fmla="*/ 682906 w 2430683"/>
              <a:gd name="connsiteY20" fmla="*/ 1169043 h 1944546"/>
              <a:gd name="connsiteX21" fmla="*/ 752354 w 2430683"/>
              <a:gd name="connsiteY21" fmla="*/ 1192192 h 1944546"/>
              <a:gd name="connsiteX22" fmla="*/ 844951 w 2430683"/>
              <a:gd name="connsiteY22" fmla="*/ 1169043 h 1944546"/>
              <a:gd name="connsiteX23" fmla="*/ 856526 w 2430683"/>
              <a:gd name="connsiteY23" fmla="*/ 1134319 h 1944546"/>
              <a:gd name="connsiteX24" fmla="*/ 891250 w 2430683"/>
              <a:gd name="connsiteY24" fmla="*/ 1111169 h 1944546"/>
              <a:gd name="connsiteX25" fmla="*/ 972273 w 2430683"/>
              <a:gd name="connsiteY25" fmla="*/ 1122744 h 1944546"/>
              <a:gd name="connsiteX26" fmla="*/ 1006997 w 2430683"/>
              <a:gd name="connsiteY26" fmla="*/ 1157468 h 1944546"/>
              <a:gd name="connsiteX27" fmla="*/ 1053296 w 2430683"/>
              <a:gd name="connsiteY27" fmla="*/ 1238491 h 1944546"/>
              <a:gd name="connsiteX28" fmla="*/ 1088020 w 2430683"/>
              <a:gd name="connsiteY28" fmla="*/ 1273215 h 1944546"/>
              <a:gd name="connsiteX29" fmla="*/ 1169043 w 2430683"/>
              <a:gd name="connsiteY29" fmla="*/ 1388962 h 1944546"/>
              <a:gd name="connsiteX30" fmla="*/ 1203767 w 2430683"/>
              <a:gd name="connsiteY30" fmla="*/ 1412111 h 1944546"/>
              <a:gd name="connsiteX31" fmla="*/ 1365812 w 2430683"/>
              <a:gd name="connsiteY31" fmla="*/ 1435260 h 1944546"/>
              <a:gd name="connsiteX32" fmla="*/ 1412111 w 2430683"/>
              <a:gd name="connsiteY32" fmla="*/ 1458410 h 1944546"/>
              <a:gd name="connsiteX33" fmla="*/ 1435260 w 2430683"/>
              <a:gd name="connsiteY33" fmla="*/ 1527858 h 1944546"/>
              <a:gd name="connsiteX34" fmla="*/ 1446835 w 2430683"/>
              <a:gd name="connsiteY34" fmla="*/ 1562582 h 1944546"/>
              <a:gd name="connsiteX35" fmla="*/ 1493134 w 2430683"/>
              <a:gd name="connsiteY35" fmla="*/ 1620455 h 1944546"/>
              <a:gd name="connsiteX36" fmla="*/ 1562582 w 2430683"/>
              <a:gd name="connsiteY36" fmla="*/ 1666754 h 1944546"/>
              <a:gd name="connsiteX37" fmla="*/ 1632030 w 2430683"/>
              <a:gd name="connsiteY37" fmla="*/ 1689903 h 1944546"/>
              <a:gd name="connsiteX38" fmla="*/ 1666754 w 2430683"/>
              <a:gd name="connsiteY38" fmla="*/ 1713053 h 1944546"/>
              <a:gd name="connsiteX39" fmla="*/ 1701478 w 2430683"/>
              <a:gd name="connsiteY39" fmla="*/ 1724627 h 1944546"/>
              <a:gd name="connsiteX40" fmla="*/ 1724627 w 2430683"/>
              <a:gd name="connsiteY40" fmla="*/ 1747777 h 1944546"/>
              <a:gd name="connsiteX41" fmla="*/ 1759351 w 2430683"/>
              <a:gd name="connsiteY41" fmla="*/ 1817225 h 1944546"/>
              <a:gd name="connsiteX42" fmla="*/ 1782501 w 2430683"/>
              <a:gd name="connsiteY42" fmla="*/ 1840374 h 1944546"/>
              <a:gd name="connsiteX43" fmla="*/ 1828800 w 2430683"/>
              <a:gd name="connsiteY43" fmla="*/ 1898248 h 1944546"/>
              <a:gd name="connsiteX44" fmla="*/ 1863524 w 2430683"/>
              <a:gd name="connsiteY44" fmla="*/ 1909822 h 1944546"/>
              <a:gd name="connsiteX45" fmla="*/ 1898248 w 2430683"/>
              <a:gd name="connsiteY45" fmla="*/ 1886673 h 1944546"/>
              <a:gd name="connsiteX46" fmla="*/ 1886673 w 2430683"/>
              <a:gd name="connsiteY46" fmla="*/ 1851949 h 1944546"/>
              <a:gd name="connsiteX47" fmla="*/ 1921397 w 2430683"/>
              <a:gd name="connsiteY47" fmla="*/ 1828800 h 1944546"/>
              <a:gd name="connsiteX48" fmla="*/ 2025569 w 2430683"/>
              <a:gd name="connsiteY48" fmla="*/ 1840374 h 1944546"/>
              <a:gd name="connsiteX49" fmla="*/ 2118167 w 2430683"/>
              <a:gd name="connsiteY49" fmla="*/ 1921397 h 1944546"/>
              <a:gd name="connsiteX50" fmla="*/ 2199189 w 2430683"/>
              <a:gd name="connsiteY50" fmla="*/ 1944546 h 1944546"/>
              <a:gd name="connsiteX51" fmla="*/ 2268638 w 2430683"/>
              <a:gd name="connsiteY51" fmla="*/ 1932972 h 1944546"/>
              <a:gd name="connsiteX52" fmla="*/ 2326511 w 2430683"/>
              <a:gd name="connsiteY52" fmla="*/ 1851949 h 1944546"/>
              <a:gd name="connsiteX53" fmla="*/ 2326511 w 2430683"/>
              <a:gd name="connsiteY53" fmla="*/ 1701478 h 1944546"/>
              <a:gd name="connsiteX54" fmla="*/ 2338086 w 2430683"/>
              <a:gd name="connsiteY54" fmla="*/ 1435260 h 1944546"/>
              <a:gd name="connsiteX55" fmla="*/ 2349660 w 2430683"/>
              <a:gd name="connsiteY55" fmla="*/ 1030146 h 1944546"/>
              <a:gd name="connsiteX56" fmla="*/ 2372810 w 2430683"/>
              <a:gd name="connsiteY56" fmla="*/ 775503 h 1944546"/>
              <a:gd name="connsiteX57" fmla="*/ 2384384 w 2430683"/>
              <a:gd name="connsiteY57" fmla="*/ 740779 h 1944546"/>
              <a:gd name="connsiteX58" fmla="*/ 2395959 w 2430683"/>
              <a:gd name="connsiteY58" fmla="*/ 671331 h 1944546"/>
              <a:gd name="connsiteX59" fmla="*/ 2407534 w 2430683"/>
              <a:gd name="connsiteY59" fmla="*/ 590308 h 1944546"/>
              <a:gd name="connsiteX60" fmla="*/ 2430683 w 2430683"/>
              <a:gd name="connsiteY60" fmla="*/ 520860 h 1944546"/>
              <a:gd name="connsiteX61" fmla="*/ 2407534 w 2430683"/>
              <a:gd name="connsiteY61" fmla="*/ 115746 h 1944546"/>
              <a:gd name="connsiteX62" fmla="*/ 2384384 w 2430683"/>
              <a:gd name="connsiteY62" fmla="*/ 34724 h 1944546"/>
              <a:gd name="connsiteX63" fmla="*/ 2361235 w 2430683"/>
              <a:gd name="connsiteY63" fmla="*/ 0 h 1944546"/>
              <a:gd name="connsiteX64" fmla="*/ 2280212 w 2430683"/>
              <a:gd name="connsiteY64" fmla="*/ 46298 h 1944546"/>
              <a:gd name="connsiteX65" fmla="*/ 69448 w 2430683"/>
              <a:gd name="connsiteY65" fmla="*/ 23149 h 1944546"/>
              <a:gd name="connsiteX0" fmla="*/ 69448 w 2477469"/>
              <a:gd name="connsiteY0" fmla="*/ 0 h 1921397"/>
              <a:gd name="connsiteX1" fmla="*/ 57873 w 2477469"/>
              <a:gd name="connsiteY1" fmla="*/ 243068 h 1921397"/>
              <a:gd name="connsiteX2" fmla="*/ 23149 w 2477469"/>
              <a:gd name="connsiteY2" fmla="*/ 254643 h 1921397"/>
              <a:gd name="connsiteX3" fmla="*/ 0 w 2477469"/>
              <a:gd name="connsiteY3" fmla="*/ 300942 h 1921397"/>
              <a:gd name="connsiteX4" fmla="*/ 23149 w 2477469"/>
              <a:gd name="connsiteY4" fmla="*/ 335666 h 1921397"/>
              <a:gd name="connsiteX5" fmla="*/ 104172 w 2477469"/>
              <a:gd name="connsiteY5" fmla="*/ 405114 h 1921397"/>
              <a:gd name="connsiteX6" fmla="*/ 138896 w 2477469"/>
              <a:gd name="connsiteY6" fmla="*/ 416689 h 1921397"/>
              <a:gd name="connsiteX7" fmla="*/ 173620 w 2477469"/>
              <a:gd name="connsiteY7" fmla="*/ 451413 h 1921397"/>
              <a:gd name="connsiteX8" fmla="*/ 289367 w 2477469"/>
              <a:gd name="connsiteY8" fmla="*/ 544010 h 1921397"/>
              <a:gd name="connsiteX9" fmla="*/ 370389 w 2477469"/>
              <a:gd name="connsiteY9" fmla="*/ 532435 h 1921397"/>
              <a:gd name="connsiteX10" fmla="*/ 393539 w 2477469"/>
              <a:gd name="connsiteY10" fmla="*/ 509286 h 1921397"/>
              <a:gd name="connsiteX11" fmla="*/ 462987 w 2477469"/>
              <a:gd name="connsiteY11" fmla="*/ 520861 h 1921397"/>
              <a:gd name="connsiteX12" fmla="*/ 486136 w 2477469"/>
              <a:gd name="connsiteY12" fmla="*/ 555585 h 1921397"/>
              <a:gd name="connsiteX13" fmla="*/ 520860 w 2477469"/>
              <a:gd name="connsiteY13" fmla="*/ 590309 h 1921397"/>
              <a:gd name="connsiteX14" fmla="*/ 532435 w 2477469"/>
              <a:gd name="connsiteY14" fmla="*/ 636608 h 1921397"/>
              <a:gd name="connsiteX15" fmla="*/ 567159 w 2477469"/>
              <a:gd name="connsiteY15" fmla="*/ 729205 h 1921397"/>
              <a:gd name="connsiteX16" fmla="*/ 555584 w 2477469"/>
              <a:gd name="connsiteY16" fmla="*/ 960699 h 1921397"/>
              <a:gd name="connsiteX17" fmla="*/ 555584 w 2477469"/>
              <a:gd name="connsiteY17" fmla="*/ 1053296 h 1921397"/>
              <a:gd name="connsiteX18" fmla="*/ 578734 w 2477469"/>
              <a:gd name="connsiteY18" fmla="*/ 1076446 h 1921397"/>
              <a:gd name="connsiteX19" fmla="*/ 648182 w 2477469"/>
              <a:gd name="connsiteY19" fmla="*/ 1122744 h 1921397"/>
              <a:gd name="connsiteX20" fmla="*/ 682906 w 2477469"/>
              <a:gd name="connsiteY20" fmla="*/ 1145894 h 1921397"/>
              <a:gd name="connsiteX21" fmla="*/ 752354 w 2477469"/>
              <a:gd name="connsiteY21" fmla="*/ 1169043 h 1921397"/>
              <a:gd name="connsiteX22" fmla="*/ 844951 w 2477469"/>
              <a:gd name="connsiteY22" fmla="*/ 1145894 h 1921397"/>
              <a:gd name="connsiteX23" fmla="*/ 856526 w 2477469"/>
              <a:gd name="connsiteY23" fmla="*/ 1111170 h 1921397"/>
              <a:gd name="connsiteX24" fmla="*/ 891250 w 2477469"/>
              <a:gd name="connsiteY24" fmla="*/ 1088020 h 1921397"/>
              <a:gd name="connsiteX25" fmla="*/ 972273 w 2477469"/>
              <a:gd name="connsiteY25" fmla="*/ 1099595 h 1921397"/>
              <a:gd name="connsiteX26" fmla="*/ 1006997 w 2477469"/>
              <a:gd name="connsiteY26" fmla="*/ 1134319 h 1921397"/>
              <a:gd name="connsiteX27" fmla="*/ 1053296 w 2477469"/>
              <a:gd name="connsiteY27" fmla="*/ 1215342 h 1921397"/>
              <a:gd name="connsiteX28" fmla="*/ 1088020 w 2477469"/>
              <a:gd name="connsiteY28" fmla="*/ 1250066 h 1921397"/>
              <a:gd name="connsiteX29" fmla="*/ 1169043 w 2477469"/>
              <a:gd name="connsiteY29" fmla="*/ 1365813 h 1921397"/>
              <a:gd name="connsiteX30" fmla="*/ 1203767 w 2477469"/>
              <a:gd name="connsiteY30" fmla="*/ 1388962 h 1921397"/>
              <a:gd name="connsiteX31" fmla="*/ 1365812 w 2477469"/>
              <a:gd name="connsiteY31" fmla="*/ 1412111 h 1921397"/>
              <a:gd name="connsiteX32" fmla="*/ 1412111 w 2477469"/>
              <a:gd name="connsiteY32" fmla="*/ 1435261 h 1921397"/>
              <a:gd name="connsiteX33" fmla="*/ 1435260 w 2477469"/>
              <a:gd name="connsiteY33" fmla="*/ 1504709 h 1921397"/>
              <a:gd name="connsiteX34" fmla="*/ 1446835 w 2477469"/>
              <a:gd name="connsiteY34" fmla="*/ 1539433 h 1921397"/>
              <a:gd name="connsiteX35" fmla="*/ 1493134 w 2477469"/>
              <a:gd name="connsiteY35" fmla="*/ 1597306 h 1921397"/>
              <a:gd name="connsiteX36" fmla="*/ 1562582 w 2477469"/>
              <a:gd name="connsiteY36" fmla="*/ 1643605 h 1921397"/>
              <a:gd name="connsiteX37" fmla="*/ 1632030 w 2477469"/>
              <a:gd name="connsiteY37" fmla="*/ 1666754 h 1921397"/>
              <a:gd name="connsiteX38" fmla="*/ 1666754 w 2477469"/>
              <a:gd name="connsiteY38" fmla="*/ 1689904 h 1921397"/>
              <a:gd name="connsiteX39" fmla="*/ 1701478 w 2477469"/>
              <a:gd name="connsiteY39" fmla="*/ 1701478 h 1921397"/>
              <a:gd name="connsiteX40" fmla="*/ 1724627 w 2477469"/>
              <a:gd name="connsiteY40" fmla="*/ 1724628 h 1921397"/>
              <a:gd name="connsiteX41" fmla="*/ 1759351 w 2477469"/>
              <a:gd name="connsiteY41" fmla="*/ 1794076 h 1921397"/>
              <a:gd name="connsiteX42" fmla="*/ 1782501 w 2477469"/>
              <a:gd name="connsiteY42" fmla="*/ 1817225 h 1921397"/>
              <a:gd name="connsiteX43" fmla="*/ 1828800 w 2477469"/>
              <a:gd name="connsiteY43" fmla="*/ 1875099 h 1921397"/>
              <a:gd name="connsiteX44" fmla="*/ 1863524 w 2477469"/>
              <a:gd name="connsiteY44" fmla="*/ 1886673 h 1921397"/>
              <a:gd name="connsiteX45" fmla="*/ 1898248 w 2477469"/>
              <a:gd name="connsiteY45" fmla="*/ 1863524 h 1921397"/>
              <a:gd name="connsiteX46" fmla="*/ 1886673 w 2477469"/>
              <a:gd name="connsiteY46" fmla="*/ 1828800 h 1921397"/>
              <a:gd name="connsiteX47" fmla="*/ 1921397 w 2477469"/>
              <a:gd name="connsiteY47" fmla="*/ 1805651 h 1921397"/>
              <a:gd name="connsiteX48" fmla="*/ 2025569 w 2477469"/>
              <a:gd name="connsiteY48" fmla="*/ 1817225 h 1921397"/>
              <a:gd name="connsiteX49" fmla="*/ 2118167 w 2477469"/>
              <a:gd name="connsiteY49" fmla="*/ 1898248 h 1921397"/>
              <a:gd name="connsiteX50" fmla="*/ 2199189 w 2477469"/>
              <a:gd name="connsiteY50" fmla="*/ 1921397 h 1921397"/>
              <a:gd name="connsiteX51" fmla="*/ 2268638 w 2477469"/>
              <a:gd name="connsiteY51" fmla="*/ 1909823 h 1921397"/>
              <a:gd name="connsiteX52" fmla="*/ 2326511 w 2477469"/>
              <a:gd name="connsiteY52" fmla="*/ 1828800 h 1921397"/>
              <a:gd name="connsiteX53" fmla="*/ 2326511 w 2477469"/>
              <a:gd name="connsiteY53" fmla="*/ 1678329 h 1921397"/>
              <a:gd name="connsiteX54" fmla="*/ 2338086 w 2477469"/>
              <a:gd name="connsiteY54" fmla="*/ 1412111 h 1921397"/>
              <a:gd name="connsiteX55" fmla="*/ 2349660 w 2477469"/>
              <a:gd name="connsiteY55" fmla="*/ 1006997 h 1921397"/>
              <a:gd name="connsiteX56" fmla="*/ 2372810 w 2477469"/>
              <a:gd name="connsiteY56" fmla="*/ 752354 h 1921397"/>
              <a:gd name="connsiteX57" fmla="*/ 2384384 w 2477469"/>
              <a:gd name="connsiteY57" fmla="*/ 717630 h 1921397"/>
              <a:gd name="connsiteX58" fmla="*/ 2395959 w 2477469"/>
              <a:gd name="connsiteY58" fmla="*/ 648182 h 1921397"/>
              <a:gd name="connsiteX59" fmla="*/ 2407534 w 2477469"/>
              <a:gd name="connsiteY59" fmla="*/ 567159 h 1921397"/>
              <a:gd name="connsiteX60" fmla="*/ 2430683 w 2477469"/>
              <a:gd name="connsiteY60" fmla="*/ 497711 h 1921397"/>
              <a:gd name="connsiteX61" fmla="*/ 2407534 w 2477469"/>
              <a:gd name="connsiteY61" fmla="*/ 92597 h 1921397"/>
              <a:gd name="connsiteX62" fmla="*/ 2384384 w 2477469"/>
              <a:gd name="connsiteY62" fmla="*/ 11575 h 1921397"/>
              <a:gd name="connsiteX63" fmla="*/ 2280212 w 2477469"/>
              <a:gd name="connsiteY63" fmla="*/ 23149 h 1921397"/>
              <a:gd name="connsiteX64" fmla="*/ 69448 w 2477469"/>
              <a:gd name="connsiteY64" fmla="*/ 0 h 1921397"/>
              <a:gd name="connsiteX0" fmla="*/ 69448 w 2563629"/>
              <a:gd name="connsiteY0" fmla="*/ 17576 h 1938973"/>
              <a:gd name="connsiteX1" fmla="*/ 57873 w 2563629"/>
              <a:gd name="connsiteY1" fmla="*/ 260644 h 1938973"/>
              <a:gd name="connsiteX2" fmla="*/ 23149 w 2563629"/>
              <a:gd name="connsiteY2" fmla="*/ 272219 h 1938973"/>
              <a:gd name="connsiteX3" fmla="*/ 0 w 2563629"/>
              <a:gd name="connsiteY3" fmla="*/ 318518 h 1938973"/>
              <a:gd name="connsiteX4" fmla="*/ 23149 w 2563629"/>
              <a:gd name="connsiteY4" fmla="*/ 353242 h 1938973"/>
              <a:gd name="connsiteX5" fmla="*/ 104172 w 2563629"/>
              <a:gd name="connsiteY5" fmla="*/ 422690 h 1938973"/>
              <a:gd name="connsiteX6" fmla="*/ 138896 w 2563629"/>
              <a:gd name="connsiteY6" fmla="*/ 434265 h 1938973"/>
              <a:gd name="connsiteX7" fmla="*/ 173620 w 2563629"/>
              <a:gd name="connsiteY7" fmla="*/ 468989 h 1938973"/>
              <a:gd name="connsiteX8" fmla="*/ 289367 w 2563629"/>
              <a:gd name="connsiteY8" fmla="*/ 561586 h 1938973"/>
              <a:gd name="connsiteX9" fmla="*/ 370389 w 2563629"/>
              <a:gd name="connsiteY9" fmla="*/ 550011 h 1938973"/>
              <a:gd name="connsiteX10" fmla="*/ 393539 w 2563629"/>
              <a:gd name="connsiteY10" fmla="*/ 526862 h 1938973"/>
              <a:gd name="connsiteX11" fmla="*/ 462987 w 2563629"/>
              <a:gd name="connsiteY11" fmla="*/ 538437 h 1938973"/>
              <a:gd name="connsiteX12" fmla="*/ 486136 w 2563629"/>
              <a:gd name="connsiteY12" fmla="*/ 573161 h 1938973"/>
              <a:gd name="connsiteX13" fmla="*/ 520860 w 2563629"/>
              <a:gd name="connsiteY13" fmla="*/ 607885 h 1938973"/>
              <a:gd name="connsiteX14" fmla="*/ 532435 w 2563629"/>
              <a:gd name="connsiteY14" fmla="*/ 654184 h 1938973"/>
              <a:gd name="connsiteX15" fmla="*/ 567159 w 2563629"/>
              <a:gd name="connsiteY15" fmla="*/ 746781 h 1938973"/>
              <a:gd name="connsiteX16" fmla="*/ 555584 w 2563629"/>
              <a:gd name="connsiteY16" fmla="*/ 978275 h 1938973"/>
              <a:gd name="connsiteX17" fmla="*/ 555584 w 2563629"/>
              <a:gd name="connsiteY17" fmla="*/ 1070872 h 1938973"/>
              <a:gd name="connsiteX18" fmla="*/ 578734 w 2563629"/>
              <a:gd name="connsiteY18" fmla="*/ 1094022 h 1938973"/>
              <a:gd name="connsiteX19" fmla="*/ 648182 w 2563629"/>
              <a:gd name="connsiteY19" fmla="*/ 1140320 h 1938973"/>
              <a:gd name="connsiteX20" fmla="*/ 682906 w 2563629"/>
              <a:gd name="connsiteY20" fmla="*/ 1163470 h 1938973"/>
              <a:gd name="connsiteX21" fmla="*/ 752354 w 2563629"/>
              <a:gd name="connsiteY21" fmla="*/ 1186619 h 1938973"/>
              <a:gd name="connsiteX22" fmla="*/ 844951 w 2563629"/>
              <a:gd name="connsiteY22" fmla="*/ 1163470 h 1938973"/>
              <a:gd name="connsiteX23" fmla="*/ 856526 w 2563629"/>
              <a:gd name="connsiteY23" fmla="*/ 1128746 h 1938973"/>
              <a:gd name="connsiteX24" fmla="*/ 891250 w 2563629"/>
              <a:gd name="connsiteY24" fmla="*/ 1105596 h 1938973"/>
              <a:gd name="connsiteX25" fmla="*/ 972273 w 2563629"/>
              <a:gd name="connsiteY25" fmla="*/ 1117171 h 1938973"/>
              <a:gd name="connsiteX26" fmla="*/ 1006997 w 2563629"/>
              <a:gd name="connsiteY26" fmla="*/ 1151895 h 1938973"/>
              <a:gd name="connsiteX27" fmla="*/ 1053296 w 2563629"/>
              <a:gd name="connsiteY27" fmla="*/ 1232918 h 1938973"/>
              <a:gd name="connsiteX28" fmla="*/ 1088020 w 2563629"/>
              <a:gd name="connsiteY28" fmla="*/ 1267642 h 1938973"/>
              <a:gd name="connsiteX29" fmla="*/ 1169043 w 2563629"/>
              <a:gd name="connsiteY29" fmla="*/ 1383389 h 1938973"/>
              <a:gd name="connsiteX30" fmla="*/ 1203767 w 2563629"/>
              <a:gd name="connsiteY30" fmla="*/ 1406538 h 1938973"/>
              <a:gd name="connsiteX31" fmla="*/ 1365812 w 2563629"/>
              <a:gd name="connsiteY31" fmla="*/ 1429687 h 1938973"/>
              <a:gd name="connsiteX32" fmla="*/ 1412111 w 2563629"/>
              <a:gd name="connsiteY32" fmla="*/ 1452837 h 1938973"/>
              <a:gd name="connsiteX33" fmla="*/ 1435260 w 2563629"/>
              <a:gd name="connsiteY33" fmla="*/ 1522285 h 1938973"/>
              <a:gd name="connsiteX34" fmla="*/ 1446835 w 2563629"/>
              <a:gd name="connsiteY34" fmla="*/ 1557009 h 1938973"/>
              <a:gd name="connsiteX35" fmla="*/ 1493134 w 2563629"/>
              <a:gd name="connsiteY35" fmla="*/ 1614882 h 1938973"/>
              <a:gd name="connsiteX36" fmla="*/ 1562582 w 2563629"/>
              <a:gd name="connsiteY36" fmla="*/ 1661181 h 1938973"/>
              <a:gd name="connsiteX37" fmla="*/ 1632030 w 2563629"/>
              <a:gd name="connsiteY37" fmla="*/ 1684330 h 1938973"/>
              <a:gd name="connsiteX38" fmla="*/ 1666754 w 2563629"/>
              <a:gd name="connsiteY38" fmla="*/ 1707480 h 1938973"/>
              <a:gd name="connsiteX39" fmla="*/ 1701478 w 2563629"/>
              <a:gd name="connsiteY39" fmla="*/ 1719054 h 1938973"/>
              <a:gd name="connsiteX40" fmla="*/ 1724627 w 2563629"/>
              <a:gd name="connsiteY40" fmla="*/ 1742204 h 1938973"/>
              <a:gd name="connsiteX41" fmla="*/ 1759351 w 2563629"/>
              <a:gd name="connsiteY41" fmla="*/ 1811652 h 1938973"/>
              <a:gd name="connsiteX42" fmla="*/ 1782501 w 2563629"/>
              <a:gd name="connsiteY42" fmla="*/ 1834801 h 1938973"/>
              <a:gd name="connsiteX43" fmla="*/ 1828800 w 2563629"/>
              <a:gd name="connsiteY43" fmla="*/ 1892675 h 1938973"/>
              <a:gd name="connsiteX44" fmla="*/ 1863524 w 2563629"/>
              <a:gd name="connsiteY44" fmla="*/ 1904249 h 1938973"/>
              <a:gd name="connsiteX45" fmla="*/ 1898248 w 2563629"/>
              <a:gd name="connsiteY45" fmla="*/ 1881100 h 1938973"/>
              <a:gd name="connsiteX46" fmla="*/ 1886673 w 2563629"/>
              <a:gd name="connsiteY46" fmla="*/ 1846376 h 1938973"/>
              <a:gd name="connsiteX47" fmla="*/ 1921397 w 2563629"/>
              <a:gd name="connsiteY47" fmla="*/ 1823227 h 1938973"/>
              <a:gd name="connsiteX48" fmla="*/ 2025569 w 2563629"/>
              <a:gd name="connsiteY48" fmla="*/ 1834801 h 1938973"/>
              <a:gd name="connsiteX49" fmla="*/ 2118167 w 2563629"/>
              <a:gd name="connsiteY49" fmla="*/ 1915824 h 1938973"/>
              <a:gd name="connsiteX50" fmla="*/ 2199189 w 2563629"/>
              <a:gd name="connsiteY50" fmla="*/ 1938973 h 1938973"/>
              <a:gd name="connsiteX51" fmla="*/ 2268638 w 2563629"/>
              <a:gd name="connsiteY51" fmla="*/ 1927399 h 1938973"/>
              <a:gd name="connsiteX52" fmla="*/ 2326511 w 2563629"/>
              <a:gd name="connsiteY52" fmla="*/ 1846376 h 1938973"/>
              <a:gd name="connsiteX53" fmla="*/ 2326511 w 2563629"/>
              <a:gd name="connsiteY53" fmla="*/ 1695905 h 1938973"/>
              <a:gd name="connsiteX54" fmla="*/ 2338086 w 2563629"/>
              <a:gd name="connsiteY54" fmla="*/ 1429687 h 1938973"/>
              <a:gd name="connsiteX55" fmla="*/ 2349660 w 2563629"/>
              <a:gd name="connsiteY55" fmla="*/ 1024573 h 1938973"/>
              <a:gd name="connsiteX56" fmla="*/ 2372810 w 2563629"/>
              <a:gd name="connsiteY56" fmla="*/ 769930 h 1938973"/>
              <a:gd name="connsiteX57" fmla="*/ 2384384 w 2563629"/>
              <a:gd name="connsiteY57" fmla="*/ 735206 h 1938973"/>
              <a:gd name="connsiteX58" fmla="*/ 2395959 w 2563629"/>
              <a:gd name="connsiteY58" fmla="*/ 665758 h 1938973"/>
              <a:gd name="connsiteX59" fmla="*/ 2407534 w 2563629"/>
              <a:gd name="connsiteY59" fmla="*/ 584735 h 1938973"/>
              <a:gd name="connsiteX60" fmla="*/ 2430683 w 2563629"/>
              <a:gd name="connsiteY60" fmla="*/ 515287 h 1938973"/>
              <a:gd name="connsiteX61" fmla="*/ 2407534 w 2563629"/>
              <a:gd name="connsiteY61" fmla="*/ 110173 h 1938973"/>
              <a:gd name="connsiteX62" fmla="*/ 2384384 w 2563629"/>
              <a:gd name="connsiteY62" fmla="*/ 29151 h 1938973"/>
              <a:gd name="connsiteX63" fmla="*/ 69448 w 2563629"/>
              <a:gd name="connsiteY63" fmla="*/ 17576 h 1938973"/>
              <a:gd name="connsiteX0" fmla="*/ 69448 w 2562881"/>
              <a:gd name="connsiteY0" fmla="*/ 17576 h 1938973"/>
              <a:gd name="connsiteX1" fmla="*/ 57873 w 2562881"/>
              <a:gd name="connsiteY1" fmla="*/ 260644 h 1938973"/>
              <a:gd name="connsiteX2" fmla="*/ 23149 w 2562881"/>
              <a:gd name="connsiteY2" fmla="*/ 272219 h 1938973"/>
              <a:gd name="connsiteX3" fmla="*/ 0 w 2562881"/>
              <a:gd name="connsiteY3" fmla="*/ 318518 h 1938973"/>
              <a:gd name="connsiteX4" fmla="*/ 23149 w 2562881"/>
              <a:gd name="connsiteY4" fmla="*/ 353242 h 1938973"/>
              <a:gd name="connsiteX5" fmla="*/ 104172 w 2562881"/>
              <a:gd name="connsiteY5" fmla="*/ 422690 h 1938973"/>
              <a:gd name="connsiteX6" fmla="*/ 138896 w 2562881"/>
              <a:gd name="connsiteY6" fmla="*/ 434265 h 1938973"/>
              <a:gd name="connsiteX7" fmla="*/ 173620 w 2562881"/>
              <a:gd name="connsiteY7" fmla="*/ 468989 h 1938973"/>
              <a:gd name="connsiteX8" fmla="*/ 289367 w 2562881"/>
              <a:gd name="connsiteY8" fmla="*/ 561586 h 1938973"/>
              <a:gd name="connsiteX9" fmla="*/ 370389 w 2562881"/>
              <a:gd name="connsiteY9" fmla="*/ 550011 h 1938973"/>
              <a:gd name="connsiteX10" fmla="*/ 393539 w 2562881"/>
              <a:gd name="connsiteY10" fmla="*/ 526862 h 1938973"/>
              <a:gd name="connsiteX11" fmla="*/ 462987 w 2562881"/>
              <a:gd name="connsiteY11" fmla="*/ 538437 h 1938973"/>
              <a:gd name="connsiteX12" fmla="*/ 486136 w 2562881"/>
              <a:gd name="connsiteY12" fmla="*/ 573161 h 1938973"/>
              <a:gd name="connsiteX13" fmla="*/ 520860 w 2562881"/>
              <a:gd name="connsiteY13" fmla="*/ 607885 h 1938973"/>
              <a:gd name="connsiteX14" fmla="*/ 532435 w 2562881"/>
              <a:gd name="connsiteY14" fmla="*/ 654184 h 1938973"/>
              <a:gd name="connsiteX15" fmla="*/ 567159 w 2562881"/>
              <a:gd name="connsiteY15" fmla="*/ 746781 h 1938973"/>
              <a:gd name="connsiteX16" fmla="*/ 555584 w 2562881"/>
              <a:gd name="connsiteY16" fmla="*/ 978275 h 1938973"/>
              <a:gd name="connsiteX17" fmla="*/ 555584 w 2562881"/>
              <a:gd name="connsiteY17" fmla="*/ 1070872 h 1938973"/>
              <a:gd name="connsiteX18" fmla="*/ 578734 w 2562881"/>
              <a:gd name="connsiteY18" fmla="*/ 1094022 h 1938973"/>
              <a:gd name="connsiteX19" fmla="*/ 648182 w 2562881"/>
              <a:gd name="connsiteY19" fmla="*/ 1140320 h 1938973"/>
              <a:gd name="connsiteX20" fmla="*/ 682906 w 2562881"/>
              <a:gd name="connsiteY20" fmla="*/ 1163470 h 1938973"/>
              <a:gd name="connsiteX21" fmla="*/ 752354 w 2562881"/>
              <a:gd name="connsiteY21" fmla="*/ 1186619 h 1938973"/>
              <a:gd name="connsiteX22" fmla="*/ 844951 w 2562881"/>
              <a:gd name="connsiteY22" fmla="*/ 1163470 h 1938973"/>
              <a:gd name="connsiteX23" fmla="*/ 856526 w 2562881"/>
              <a:gd name="connsiteY23" fmla="*/ 1128746 h 1938973"/>
              <a:gd name="connsiteX24" fmla="*/ 891250 w 2562881"/>
              <a:gd name="connsiteY24" fmla="*/ 1105596 h 1938973"/>
              <a:gd name="connsiteX25" fmla="*/ 972273 w 2562881"/>
              <a:gd name="connsiteY25" fmla="*/ 1117171 h 1938973"/>
              <a:gd name="connsiteX26" fmla="*/ 1006997 w 2562881"/>
              <a:gd name="connsiteY26" fmla="*/ 1151895 h 1938973"/>
              <a:gd name="connsiteX27" fmla="*/ 1053296 w 2562881"/>
              <a:gd name="connsiteY27" fmla="*/ 1232918 h 1938973"/>
              <a:gd name="connsiteX28" fmla="*/ 1088020 w 2562881"/>
              <a:gd name="connsiteY28" fmla="*/ 1267642 h 1938973"/>
              <a:gd name="connsiteX29" fmla="*/ 1169043 w 2562881"/>
              <a:gd name="connsiteY29" fmla="*/ 1383389 h 1938973"/>
              <a:gd name="connsiteX30" fmla="*/ 1203767 w 2562881"/>
              <a:gd name="connsiteY30" fmla="*/ 1406538 h 1938973"/>
              <a:gd name="connsiteX31" fmla="*/ 1365812 w 2562881"/>
              <a:gd name="connsiteY31" fmla="*/ 1429687 h 1938973"/>
              <a:gd name="connsiteX32" fmla="*/ 1412111 w 2562881"/>
              <a:gd name="connsiteY32" fmla="*/ 1452837 h 1938973"/>
              <a:gd name="connsiteX33" fmla="*/ 1435260 w 2562881"/>
              <a:gd name="connsiteY33" fmla="*/ 1522285 h 1938973"/>
              <a:gd name="connsiteX34" fmla="*/ 1446835 w 2562881"/>
              <a:gd name="connsiteY34" fmla="*/ 1557009 h 1938973"/>
              <a:gd name="connsiteX35" fmla="*/ 1493134 w 2562881"/>
              <a:gd name="connsiteY35" fmla="*/ 1614882 h 1938973"/>
              <a:gd name="connsiteX36" fmla="*/ 1562582 w 2562881"/>
              <a:gd name="connsiteY36" fmla="*/ 1661181 h 1938973"/>
              <a:gd name="connsiteX37" fmla="*/ 1632030 w 2562881"/>
              <a:gd name="connsiteY37" fmla="*/ 1684330 h 1938973"/>
              <a:gd name="connsiteX38" fmla="*/ 1666754 w 2562881"/>
              <a:gd name="connsiteY38" fmla="*/ 1707480 h 1938973"/>
              <a:gd name="connsiteX39" fmla="*/ 1701478 w 2562881"/>
              <a:gd name="connsiteY39" fmla="*/ 1719054 h 1938973"/>
              <a:gd name="connsiteX40" fmla="*/ 1724627 w 2562881"/>
              <a:gd name="connsiteY40" fmla="*/ 1742204 h 1938973"/>
              <a:gd name="connsiteX41" fmla="*/ 1759351 w 2562881"/>
              <a:gd name="connsiteY41" fmla="*/ 1811652 h 1938973"/>
              <a:gd name="connsiteX42" fmla="*/ 1782501 w 2562881"/>
              <a:gd name="connsiteY42" fmla="*/ 1834801 h 1938973"/>
              <a:gd name="connsiteX43" fmla="*/ 1828800 w 2562881"/>
              <a:gd name="connsiteY43" fmla="*/ 1892675 h 1938973"/>
              <a:gd name="connsiteX44" fmla="*/ 1863524 w 2562881"/>
              <a:gd name="connsiteY44" fmla="*/ 1904249 h 1938973"/>
              <a:gd name="connsiteX45" fmla="*/ 1898248 w 2562881"/>
              <a:gd name="connsiteY45" fmla="*/ 1881100 h 1938973"/>
              <a:gd name="connsiteX46" fmla="*/ 1886673 w 2562881"/>
              <a:gd name="connsiteY46" fmla="*/ 1846376 h 1938973"/>
              <a:gd name="connsiteX47" fmla="*/ 1921397 w 2562881"/>
              <a:gd name="connsiteY47" fmla="*/ 1823227 h 1938973"/>
              <a:gd name="connsiteX48" fmla="*/ 2025569 w 2562881"/>
              <a:gd name="connsiteY48" fmla="*/ 1834801 h 1938973"/>
              <a:gd name="connsiteX49" fmla="*/ 2118167 w 2562881"/>
              <a:gd name="connsiteY49" fmla="*/ 1915824 h 1938973"/>
              <a:gd name="connsiteX50" fmla="*/ 2199189 w 2562881"/>
              <a:gd name="connsiteY50" fmla="*/ 1938973 h 1938973"/>
              <a:gd name="connsiteX51" fmla="*/ 2268638 w 2562881"/>
              <a:gd name="connsiteY51" fmla="*/ 1927399 h 1938973"/>
              <a:gd name="connsiteX52" fmla="*/ 2326511 w 2562881"/>
              <a:gd name="connsiteY52" fmla="*/ 1846376 h 1938973"/>
              <a:gd name="connsiteX53" fmla="*/ 2326511 w 2562881"/>
              <a:gd name="connsiteY53" fmla="*/ 1695905 h 1938973"/>
              <a:gd name="connsiteX54" fmla="*/ 2338086 w 2562881"/>
              <a:gd name="connsiteY54" fmla="*/ 1429687 h 1938973"/>
              <a:gd name="connsiteX55" fmla="*/ 2349660 w 2562881"/>
              <a:gd name="connsiteY55" fmla="*/ 1024573 h 1938973"/>
              <a:gd name="connsiteX56" fmla="*/ 2372810 w 2562881"/>
              <a:gd name="connsiteY56" fmla="*/ 769930 h 1938973"/>
              <a:gd name="connsiteX57" fmla="*/ 2384384 w 2562881"/>
              <a:gd name="connsiteY57" fmla="*/ 735206 h 1938973"/>
              <a:gd name="connsiteX58" fmla="*/ 2395959 w 2562881"/>
              <a:gd name="connsiteY58" fmla="*/ 665758 h 1938973"/>
              <a:gd name="connsiteX59" fmla="*/ 2407534 w 2562881"/>
              <a:gd name="connsiteY59" fmla="*/ 584735 h 1938973"/>
              <a:gd name="connsiteX60" fmla="*/ 2407534 w 2562881"/>
              <a:gd name="connsiteY60" fmla="*/ 110173 h 1938973"/>
              <a:gd name="connsiteX61" fmla="*/ 2384384 w 2562881"/>
              <a:gd name="connsiteY61" fmla="*/ 29151 h 1938973"/>
              <a:gd name="connsiteX62" fmla="*/ 69448 w 2562881"/>
              <a:gd name="connsiteY62" fmla="*/ 17576 h 1938973"/>
              <a:gd name="connsiteX0" fmla="*/ 69448 w 2563333"/>
              <a:gd name="connsiteY0" fmla="*/ 17576 h 1938973"/>
              <a:gd name="connsiteX1" fmla="*/ 57873 w 2563333"/>
              <a:gd name="connsiteY1" fmla="*/ 260644 h 1938973"/>
              <a:gd name="connsiteX2" fmla="*/ 23149 w 2563333"/>
              <a:gd name="connsiteY2" fmla="*/ 272219 h 1938973"/>
              <a:gd name="connsiteX3" fmla="*/ 0 w 2563333"/>
              <a:gd name="connsiteY3" fmla="*/ 318518 h 1938973"/>
              <a:gd name="connsiteX4" fmla="*/ 23149 w 2563333"/>
              <a:gd name="connsiteY4" fmla="*/ 353242 h 1938973"/>
              <a:gd name="connsiteX5" fmla="*/ 104172 w 2563333"/>
              <a:gd name="connsiteY5" fmla="*/ 422690 h 1938973"/>
              <a:gd name="connsiteX6" fmla="*/ 138896 w 2563333"/>
              <a:gd name="connsiteY6" fmla="*/ 434265 h 1938973"/>
              <a:gd name="connsiteX7" fmla="*/ 173620 w 2563333"/>
              <a:gd name="connsiteY7" fmla="*/ 468989 h 1938973"/>
              <a:gd name="connsiteX8" fmla="*/ 289367 w 2563333"/>
              <a:gd name="connsiteY8" fmla="*/ 561586 h 1938973"/>
              <a:gd name="connsiteX9" fmla="*/ 370389 w 2563333"/>
              <a:gd name="connsiteY9" fmla="*/ 550011 h 1938973"/>
              <a:gd name="connsiteX10" fmla="*/ 393539 w 2563333"/>
              <a:gd name="connsiteY10" fmla="*/ 526862 h 1938973"/>
              <a:gd name="connsiteX11" fmla="*/ 462987 w 2563333"/>
              <a:gd name="connsiteY11" fmla="*/ 538437 h 1938973"/>
              <a:gd name="connsiteX12" fmla="*/ 486136 w 2563333"/>
              <a:gd name="connsiteY12" fmla="*/ 573161 h 1938973"/>
              <a:gd name="connsiteX13" fmla="*/ 520860 w 2563333"/>
              <a:gd name="connsiteY13" fmla="*/ 607885 h 1938973"/>
              <a:gd name="connsiteX14" fmla="*/ 532435 w 2563333"/>
              <a:gd name="connsiteY14" fmla="*/ 654184 h 1938973"/>
              <a:gd name="connsiteX15" fmla="*/ 567159 w 2563333"/>
              <a:gd name="connsiteY15" fmla="*/ 746781 h 1938973"/>
              <a:gd name="connsiteX16" fmla="*/ 555584 w 2563333"/>
              <a:gd name="connsiteY16" fmla="*/ 978275 h 1938973"/>
              <a:gd name="connsiteX17" fmla="*/ 555584 w 2563333"/>
              <a:gd name="connsiteY17" fmla="*/ 1070872 h 1938973"/>
              <a:gd name="connsiteX18" fmla="*/ 578734 w 2563333"/>
              <a:gd name="connsiteY18" fmla="*/ 1094022 h 1938973"/>
              <a:gd name="connsiteX19" fmla="*/ 648182 w 2563333"/>
              <a:gd name="connsiteY19" fmla="*/ 1140320 h 1938973"/>
              <a:gd name="connsiteX20" fmla="*/ 682906 w 2563333"/>
              <a:gd name="connsiteY20" fmla="*/ 1163470 h 1938973"/>
              <a:gd name="connsiteX21" fmla="*/ 752354 w 2563333"/>
              <a:gd name="connsiteY21" fmla="*/ 1186619 h 1938973"/>
              <a:gd name="connsiteX22" fmla="*/ 844951 w 2563333"/>
              <a:gd name="connsiteY22" fmla="*/ 1163470 h 1938973"/>
              <a:gd name="connsiteX23" fmla="*/ 856526 w 2563333"/>
              <a:gd name="connsiteY23" fmla="*/ 1128746 h 1938973"/>
              <a:gd name="connsiteX24" fmla="*/ 891250 w 2563333"/>
              <a:gd name="connsiteY24" fmla="*/ 1105596 h 1938973"/>
              <a:gd name="connsiteX25" fmla="*/ 972273 w 2563333"/>
              <a:gd name="connsiteY25" fmla="*/ 1117171 h 1938973"/>
              <a:gd name="connsiteX26" fmla="*/ 1006997 w 2563333"/>
              <a:gd name="connsiteY26" fmla="*/ 1151895 h 1938973"/>
              <a:gd name="connsiteX27" fmla="*/ 1053296 w 2563333"/>
              <a:gd name="connsiteY27" fmla="*/ 1232918 h 1938973"/>
              <a:gd name="connsiteX28" fmla="*/ 1088020 w 2563333"/>
              <a:gd name="connsiteY28" fmla="*/ 1267642 h 1938973"/>
              <a:gd name="connsiteX29" fmla="*/ 1169043 w 2563333"/>
              <a:gd name="connsiteY29" fmla="*/ 1383389 h 1938973"/>
              <a:gd name="connsiteX30" fmla="*/ 1203767 w 2563333"/>
              <a:gd name="connsiteY30" fmla="*/ 1406538 h 1938973"/>
              <a:gd name="connsiteX31" fmla="*/ 1365812 w 2563333"/>
              <a:gd name="connsiteY31" fmla="*/ 1429687 h 1938973"/>
              <a:gd name="connsiteX32" fmla="*/ 1412111 w 2563333"/>
              <a:gd name="connsiteY32" fmla="*/ 1452837 h 1938973"/>
              <a:gd name="connsiteX33" fmla="*/ 1435260 w 2563333"/>
              <a:gd name="connsiteY33" fmla="*/ 1522285 h 1938973"/>
              <a:gd name="connsiteX34" fmla="*/ 1446835 w 2563333"/>
              <a:gd name="connsiteY34" fmla="*/ 1557009 h 1938973"/>
              <a:gd name="connsiteX35" fmla="*/ 1493134 w 2563333"/>
              <a:gd name="connsiteY35" fmla="*/ 1614882 h 1938973"/>
              <a:gd name="connsiteX36" fmla="*/ 1562582 w 2563333"/>
              <a:gd name="connsiteY36" fmla="*/ 1661181 h 1938973"/>
              <a:gd name="connsiteX37" fmla="*/ 1632030 w 2563333"/>
              <a:gd name="connsiteY37" fmla="*/ 1684330 h 1938973"/>
              <a:gd name="connsiteX38" fmla="*/ 1666754 w 2563333"/>
              <a:gd name="connsiteY38" fmla="*/ 1707480 h 1938973"/>
              <a:gd name="connsiteX39" fmla="*/ 1701478 w 2563333"/>
              <a:gd name="connsiteY39" fmla="*/ 1719054 h 1938973"/>
              <a:gd name="connsiteX40" fmla="*/ 1724627 w 2563333"/>
              <a:gd name="connsiteY40" fmla="*/ 1742204 h 1938973"/>
              <a:gd name="connsiteX41" fmla="*/ 1759351 w 2563333"/>
              <a:gd name="connsiteY41" fmla="*/ 1811652 h 1938973"/>
              <a:gd name="connsiteX42" fmla="*/ 1782501 w 2563333"/>
              <a:gd name="connsiteY42" fmla="*/ 1834801 h 1938973"/>
              <a:gd name="connsiteX43" fmla="*/ 1828800 w 2563333"/>
              <a:gd name="connsiteY43" fmla="*/ 1892675 h 1938973"/>
              <a:gd name="connsiteX44" fmla="*/ 1863524 w 2563333"/>
              <a:gd name="connsiteY44" fmla="*/ 1904249 h 1938973"/>
              <a:gd name="connsiteX45" fmla="*/ 1898248 w 2563333"/>
              <a:gd name="connsiteY45" fmla="*/ 1881100 h 1938973"/>
              <a:gd name="connsiteX46" fmla="*/ 1886673 w 2563333"/>
              <a:gd name="connsiteY46" fmla="*/ 1846376 h 1938973"/>
              <a:gd name="connsiteX47" fmla="*/ 1921397 w 2563333"/>
              <a:gd name="connsiteY47" fmla="*/ 1823227 h 1938973"/>
              <a:gd name="connsiteX48" fmla="*/ 2025569 w 2563333"/>
              <a:gd name="connsiteY48" fmla="*/ 1834801 h 1938973"/>
              <a:gd name="connsiteX49" fmla="*/ 2118167 w 2563333"/>
              <a:gd name="connsiteY49" fmla="*/ 1915824 h 1938973"/>
              <a:gd name="connsiteX50" fmla="*/ 2199189 w 2563333"/>
              <a:gd name="connsiteY50" fmla="*/ 1938973 h 1938973"/>
              <a:gd name="connsiteX51" fmla="*/ 2268638 w 2563333"/>
              <a:gd name="connsiteY51" fmla="*/ 1927399 h 1938973"/>
              <a:gd name="connsiteX52" fmla="*/ 2326511 w 2563333"/>
              <a:gd name="connsiteY52" fmla="*/ 1846376 h 1938973"/>
              <a:gd name="connsiteX53" fmla="*/ 2326511 w 2563333"/>
              <a:gd name="connsiteY53" fmla="*/ 1695905 h 1938973"/>
              <a:gd name="connsiteX54" fmla="*/ 2338086 w 2563333"/>
              <a:gd name="connsiteY54" fmla="*/ 1429687 h 1938973"/>
              <a:gd name="connsiteX55" fmla="*/ 2349660 w 2563333"/>
              <a:gd name="connsiteY55" fmla="*/ 1024573 h 1938973"/>
              <a:gd name="connsiteX56" fmla="*/ 2372810 w 2563333"/>
              <a:gd name="connsiteY56" fmla="*/ 769930 h 1938973"/>
              <a:gd name="connsiteX57" fmla="*/ 2384384 w 2563333"/>
              <a:gd name="connsiteY57" fmla="*/ 735206 h 1938973"/>
              <a:gd name="connsiteX58" fmla="*/ 2395959 w 2563333"/>
              <a:gd name="connsiteY58" fmla="*/ 665758 h 1938973"/>
              <a:gd name="connsiteX59" fmla="*/ 2407534 w 2563333"/>
              <a:gd name="connsiteY59" fmla="*/ 110173 h 1938973"/>
              <a:gd name="connsiteX60" fmla="*/ 2384384 w 2563333"/>
              <a:gd name="connsiteY60" fmla="*/ 29151 h 1938973"/>
              <a:gd name="connsiteX61" fmla="*/ 69448 w 2563333"/>
              <a:gd name="connsiteY61" fmla="*/ 17576 h 1938973"/>
              <a:gd name="connsiteX0" fmla="*/ 69448 w 2563333"/>
              <a:gd name="connsiteY0" fmla="*/ 17576 h 1938973"/>
              <a:gd name="connsiteX1" fmla="*/ 57873 w 2563333"/>
              <a:gd name="connsiteY1" fmla="*/ 260644 h 1938973"/>
              <a:gd name="connsiteX2" fmla="*/ 23149 w 2563333"/>
              <a:gd name="connsiteY2" fmla="*/ 272219 h 1938973"/>
              <a:gd name="connsiteX3" fmla="*/ 0 w 2563333"/>
              <a:gd name="connsiteY3" fmla="*/ 318518 h 1938973"/>
              <a:gd name="connsiteX4" fmla="*/ 23149 w 2563333"/>
              <a:gd name="connsiteY4" fmla="*/ 353242 h 1938973"/>
              <a:gd name="connsiteX5" fmla="*/ 104172 w 2563333"/>
              <a:gd name="connsiteY5" fmla="*/ 422690 h 1938973"/>
              <a:gd name="connsiteX6" fmla="*/ 138896 w 2563333"/>
              <a:gd name="connsiteY6" fmla="*/ 434265 h 1938973"/>
              <a:gd name="connsiteX7" fmla="*/ 173620 w 2563333"/>
              <a:gd name="connsiteY7" fmla="*/ 468989 h 1938973"/>
              <a:gd name="connsiteX8" fmla="*/ 289367 w 2563333"/>
              <a:gd name="connsiteY8" fmla="*/ 561586 h 1938973"/>
              <a:gd name="connsiteX9" fmla="*/ 370389 w 2563333"/>
              <a:gd name="connsiteY9" fmla="*/ 550011 h 1938973"/>
              <a:gd name="connsiteX10" fmla="*/ 393539 w 2563333"/>
              <a:gd name="connsiteY10" fmla="*/ 526862 h 1938973"/>
              <a:gd name="connsiteX11" fmla="*/ 462987 w 2563333"/>
              <a:gd name="connsiteY11" fmla="*/ 538437 h 1938973"/>
              <a:gd name="connsiteX12" fmla="*/ 486136 w 2563333"/>
              <a:gd name="connsiteY12" fmla="*/ 573161 h 1938973"/>
              <a:gd name="connsiteX13" fmla="*/ 520860 w 2563333"/>
              <a:gd name="connsiteY13" fmla="*/ 607885 h 1938973"/>
              <a:gd name="connsiteX14" fmla="*/ 532435 w 2563333"/>
              <a:gd name="connsiteY14" fmla="*/ 654184 h 1938973"/>
              <a:gd name="connsiteX15" fmla="*/ 567159 w 2563333"/>
              <a:gd name="connsiteY15" fmla="*/ 746781 h 1938973"/>
              <a:gd name="connsiteX16" fmla="*/ 555584 w 2563333"/>
              <a:gd name="connsiteY16" fmla="*/ 978275 h 1938973"/>
              <a:gd name="connsiteX17" fmla="*/ 555584 w 2563333"/>
              <a:gd name="connsiteY17" fmla="*/ 1070872 h 1938973"/>
              <a:gd name="connsiteX18" fmla="*/ 578734 w 2563333"/>
              <a:gd name="connsiteY18" fmla="*/ 1094022 h 1938973"/>
              <a:gd name="connsiteX19" fmla="*/ 648182 w 2563333"/>
              <a:gd name="connsiteY19" fmla="*/ 1140320 h 1938973"/>
              <a:gd name="connsiteX20" fmla="*/ 682906 w 2563333"/>
              <a:gd name="connsiteY20" fmla="*/ 1163470 h 1938973"/>
              <a:gd name="connsiteX21" fmla="*/ 752354 w 2563333"/>
              <a:gd name="connsiteY21" fmla="*/ 1186619 h 1938973"/>
              <a:gd name="connsiteX22" fmla="*/ 844951 w 2563333"/>
              <a:gd name="connsiteY22" fmla="*/ 1163470 h 1938973"/>
              <a:gd name="connsiteX23" fmla="*/ 856526 w 2563333"/>
              <a:gd name="connsiteY23" fmla="*/ 1128746 h 1938973"/>
              <a:gd name="connsiteX24" fmla="*/ 891250 w 2563333"/>
              <a:gd name="connsiteY24" fmla="*/ 1105596 h 1938973"/>
              <a:gd name="connsiteX25" fmla="*/ 972273 w 2563333"/>
              <a:gd name="connsiteY25" fmla="*/ 1117171 h 1938973"/>
              <a:gd name="connsiteX26" fmla="*/ 1006997 w 2563333"/>
              <a:gd name="connsiteY26" fmla="*/ 1151895 h 1938973"/>
              <a:gd name="connsiteX27" fmla="*/ 1053296 w 2563333"/>
              <a:gd name="connsiteY27" fmla="*/ 1232918 h 1938973"/>
              <a:gd name="connsiteX28" fmla="*/ 1088020 w 2563333"/>
              <a:gd name="connsiteY28" fmla="*/ 1267642 h 1938973"/>
              <a:gd name="connsiteX29" fmla="*/ 1169043 w 2563333"/>
              <a:gd name="connsiteY29" fmla="*/ 1383389 h 1938973"/>
              <a:gd name="connsiteX30" fmla="*/ 1203767 w 2563333"/>
              <a:gd name="connsiteY30" fmla="*/ 1406538 h 1938973"/>
              <a:gd name="connsiteX31" fmla="*/ 1365812 w 2563333"/>
              <a:gd name="connsiteY31" fmla="*/ 1429687 h 1938973"/>
              <a:gd name="connsiteX32" fmla="*/ 1412111 w 2563333"/>
              <a:gd name="connsiteY32" fmla="*/ 1452837 h 1938973"/>
              <a:gd name="connsiteX33" fmla="*/ 1435260 w 2563333"/>
              <a:gd name="connsiteY33" fmla="*/ 1522285 h 1938973"/>
              <a:gd name="connsiteX34" fmla="*/ 1446835 w 2563333"/>
              <a:gd name="connsiteY34" fmla="*/ 1557009 h 1938973"/>
              <a:gd name="connsiteX35" fmla="*/ 1493134 w 2563333"/>
              <a:gd name="connsiteY35" fmla="*/ 1614882 h 1938973"/>
              <a:gd name="connsiteX36" fmla="*/ 1562582 w 2563333"/>
              <a:gd name="connsiteY36" fmla="*/ 1661181 h 1938973"/>
              <a:gd name="connsiteX37" fmla="*/ 1632030 w 2563333"/>
              <a:gd name="connsiteY37" fmla="*/ 1684330 h 1938973"/>
              <a:gd name="connsiteX38" fmla="*/ 1666754 w 2563333"/>
              <a:gd name="connsiteY38" fmla="*/ 1707480 h 1938973"/>
              <a:gd name="connsiteX39" fmla="*/ 1701478 w 2563333"/>
              <a:gd name="connsiteY39" fmla="*/ 1719054 h 1938973"/>
              <a:gd name="connsiteX40" fmla="*/ 1724627 w 2563333"/>
              <a:gd name="connsiteY40" fmla="*/ 1742204 h 1938973"/>
              <a:gd name="connsiteX41" fmla="*/ 1759351 w 2563333"/>
              <a:gd name="connsiteY41" fmla="*/ 1811652 h 1938973"/>
              <a:gd name="connsiteX42" fmla="*/ 1782501 w 2563333"/>
              <a:gd name="connsiteY42" fmla="*/ 1834801 h 1938973"/>
              <a:gd name="connsiteX43" fmla="*/ 1828800 w 2563333"/>
              <a:gd name="connsiteY43" fmla="*/ 1892675 h 1938973"/>
              <a:gd name="connsiteX44" fmla="*/ 1863524 w 2563333"/>
              <a:gd name="connsiteY44" fmla="*/ 1904249 h 1938973"/>
              <a:gd name="connsiteX45" fmla="*/ 1898248 w 2563333"/>
              <a:gd name="connsiteY45" fmla="*/ 1881100 h 1938973"/>
              <a:gd name="connsiteX46" fmla="*/ 1886673 w 2563333"/>
              <a:gd name="connsiteY46" fmla="*/ 1846376 h 1938973"/>
              <a:gd name="connsiteX47" fmla="*/ 1921397 w 2563333"/>
              <a:gd name="connsiteY47" fmla="*/ 1823227 h 1938973"/>
              <a:gd name="connsiteX48" fmla="*/ 2025569 w 2563333"/>
              <a:gd name="connsiteY48" fmla="*/ 1834801 h 1938973"/>
              <a:gd name="connsiteX49" fmla="*/ 2118167 w 2563333"/>
              <a:gd name="connsiteY49" fmla="*/ 1915824 h 1938973"/>
              <a:gd name="connsiteX50" fmla="*/ 2199189 w 2563333"/>
              <a:gd name="connsiteY50" fmla="*/ 1938973 h 1938973"/>
              <a:gd name="connsiteX51" fmla="*/ 2268638 w 2563333"/>
              <a:gd name="connsiteY51" fmla="*/ 1927399 h 1938973"/>
              <a:gd name="connsiteX52" fmla="*/ 2326511 w 2563333"/>
              <a:gd name="connsiteY52" fmla="*/ 1846376 h 1938973"/>
              <a:gd name="connsiteX53" fmla="*/ 2326511 w 2563333"/>
              <a:gd name="connsiteY53" fmla="*/ 1695905 h 1938973"/>
              <a:gd name="connsiteX54" fmla="*/ 2338086 w 2563333"/>
              <a:gd name="connsiteY54" fmla="*/ 1429687 h 1938973"/>
              <a:gd name="connsiteX55" fmla="*/ 2349660 w 2563333"/>
              <a:gd name="connsiteY55" fmla="*/ 1024573 h 1938973"/>
              <a:gd name="connsiteX56" fmla="*/ 2372810 w 2563333"/>
              <a:gd name="connsiteY56" fmla="*/ 769930 h 1938973"/>
              <a:gd name="connsiteX57" fmla="*/ 2395959 w 2563333"/>
              <a:gd name="connsiteY57" fmla="*/ 665758 h 1938973"/>
              <a:gd name="connsiteX58" fmla="*/ 2407534 w 2563333"/>
              <a:gd name="connsiteY58" fmla="*/ 110173 h 1938973"/>
              <a:gd name="connsiteX59" fmla="*/ 2384384 w 2563333"/>
              <a:gd name="connsiteY59" fmla="*/ 29151 h 1938973"/>
              <a:gd name="connsiteX60" fmla="*/ 69448 w 2563333"/>
              <a:gd name="connsiteY60" fmla="*/ 17576 h 1938973"/>
              <a:gd name="connsiteX0" fmla="*/ 69448 w 2563333"/>
              <a:gd name="connsiteY0" fmla="*/ 17576 h 1938973"/>
              <a:gd name="connsiteX1" fmla="*/ 57873 w 2563333"/>
              <a:gd name="connsiteY1" fmla="*/ 260644 h 1938973"/>
              <a:gd name="connsiteX2" fmla="*/ 23149 w 2563333"/>
              <a:gd name="connsiteY2" fmla="*/ 272219 h 1938973"/>
              <a:gd name="connsiteX3" fmla="*/ 0 w 2563333"/>
              <a:gd name="connsiteY3" fmla="*/ 318518 h 1938973"/>
              <a:gd name="connsiteX4" fmla="*/ 23149 w 2563333"/>
              <a:gd name="connsiteY4" fmla="*/ 353242 h 1938973"/>
              <a:gd name="connsiteX5" fmla="*/ 104172 w 2563333"/>
              <a:gd name="connsiteY5" fmla="*/ 422690 h 1938973"/>
              <a:gd name="connsiteX6" fmla="*/ 138896 w 2563333"/>
              <a:gd name="connsiteY6" fmla="*/ 434265 h 1938973"/>
              <a:gd name="connsiteX7" fmla="*/ 173620 w 2563333"/>
              <a:gd name="connsiteY7" fmla="*/ 468989 h 1938973"/>
              <a:gd name="connsiteX8" fmla="*/ 289367 w 2563333"/>
              <a:gd name="connsiteY8" fmla="*/ 561586 h 1938973"/>
              <a:gd name="connsiteX9" fmla="*/ 370389 w 2563333"/>
              <a:gd name="connsiteY9" fmla="*/ 550011 h 1938973"/>
              <a:gd name="connsiteX10" fmla="*/ 393539 w 2563333"/>
              <a:gd name="connsiteY10" fmla="*/ 526862 h 1938973"/>
              <a:gd name="connsiteX11" fmla="*/ 462987 w 2563333"/>
              <a:gd name="connsiteY11" fmla="*/ 538437 h 1938973"/>
              <a:gd name="connsiteX12" fmla="*/ 486136 w 2563333"/>
              <a:gd name="connsiteY12" fmla="*/ 573161 h 1938973"/>
              <a:gd name="connsiteX13" fmla="*/ 520860 w 2563333"/>
              <a:gd name="connsiteY13" fmla="*/ 607885 h 1938973"/>
              <a:gd name="connsiteX14" fmla="*/ 532435 w 2563333"/>
              <a:gd name="connsiteY14" fmla="*/ 654184 h 1938973"/>
              <a:gd name="connsiteX15" fmla="*/ 567159 w 2563333"/>
              <a:gd name="connsiteY15" fmla="*/ 746781 h 1938973"/>
              <a:gd name="connsiteX16" fmla="*/ 555584 w 2563333"/>
              <a:gd name="connsiteY16" fmla="*/ 978275 h 1938973"/>
              <a:gd name="connsiteX17" fmla="*/ 555584 w 2563333"/>
              <a:gd name="connsiteY17" fmla="*/ 1070872 h 1938973"/>
              <a:gd name="connsiteX18" fmla="*/ 578734 w 2563333"/>
              <a:gd name="connsiteY18" fmla="*/ 1094022 h 1938973"/>
              <a:gd name="connsiteX19" fmla="*/ 648182 w 2563333"/>
              <a:gd name="connsiteY19" fmla="*/ 1140320 h 1938973"/>
              <a:gd name="connsiteX20" fmla="*/ 682906 w 2563333"/>
              <a:gd name="connsiteY20" fmla="*/ 1163470 h 1938973"/>
              <a:gd name="connsiteX21" fmla="*/ 752354 w 2563333"/>
              <a:gd name="connsiteY21" fmla="*/ 1186619 h 1938973"/>
              <a:gd name="connsiteX22" fmla="*/ 844951 w 2563333"/>
              <a:gd name="connsiteY22" fmla="*/ 1163470 h 1938973"/>
              <a:gd name="connsiteX23" fmla="*/ 856526 w 2563333"/>
              <a:gd name="connsiteY23" fmla="*/ 1128746 h 1938973"/>
              <a:gd name="connsiteX24" fmla="*/ 891250 w 2563333"/>
              <a:gd name="connsiteY24" fmla="*/ 1105596 h 1938973"/>
              <a:gd name="connsiteX25" fmla="*/ 972273 w 2563333"/>
              <a:gd name="connsiteY25" fmla="*/ 1117171 h 1938973"/>
              <a:gd name="connsiteX26" fmla="*/ 1006997 w 2563333"/>
              <a:gd name="connsiteY26" fmla="*/ 1151895 h 1938973"/>
              <a:gd name="connsiteX27" fmla="*/ 1053296 w 2563333"/>
              <a:gd name="connsiteY27" fmla="*/ 1232918 h 1938973"/>
              <a:gd name="connsiteX28" fmla="*/ 1088020 w 2563333"/>
              <a:gd name="connsiteY28" fmla="*/ 1267642 h 1938973"/>
              <a:gd name="connsiteX29" fmla="*/ 1169043 w 2563333"/>
              <a:gd name="connsiteY29" fmla="*/ 1383389 h 1938973"/>
              <a:gd name="connsiteX30" fmla="*/ 1203767 w 2563333"/>
              <a:gd name="connsiteY30" fmla="*/ 1406538 h 1938973"/>
              <a:gd name="connsiteX31" fmla="*/ 1365812 w 2563333"/>
              <a:gd name="connsiteY31" fmla="*/ 1429687 h 1938973"/>
              <a:gd name="connsiteX32" fmla="*/ 1412111 w 2563333"/>
              <a:gd name="connsiteY32" fmla="*/ 1452837 h 1938973"/>
              <a:gd name="connsiteX33" fmla="*/ 1435260 w 2563333"/>
              <a:gd name="connsiteY33" fmla="*/ 1522285 h 1938973"/>
              <a:gd name="connsiteX34" fmla="*/ 1446835 w 2563333"/>
              <a:gd name="connsiteY34" fmla="*/ 1557009 h 1938973"/>
              <a:gd name="connsiteX35" fmla="*/ 1493134 w 2563333"/>
              <a:gd name="connsiteY35" fmla="*/ 1614882 h 1938973"/>
              <a:gd name="connsiteX36" fmla="*/ 1562582 w 2563333"/>
              <a:gd name="connsiteY36" fmla="*/ 1661181 h 1938973"/>
              <a:gd name="connsiteX37" fmla="*/ 1632030 w 2563333"/>
              <a:gd name="connsiteY37" fmla="*/ 1684330 h 1938973"/>
              <a:gd name="connsiteX38" fmla="*/ 1666754 w 2563333"/>
              <a:gd name="connsiteY38" fmla="*/ 1707480 h 1938973"/>
              <a:gd name="connsiteX39" fmla="*/ 1701478 w 2563333"/>
              <a:gd name="connsiteY39" fmla="*/ 1719054 h 1938973"/>
              <a:gd name="connsiteX40" fmla="*/ 1724627 w 2563333"/>
              <a:gd name="connsiteY40" fmla="*/ 1742204 h 1938973"/>
              <a:gd name="connsiteX41" fmla="*/ 1759351 w 2563333"/>
              <a:gd name="connsiteY41" fmla="*/ 1811652 h 1938973"/>
              <a:gd name="connsiteX42" fmla="*/ 1782501 w 2563333"/>
              <a:gd name="connsiteY42" fmla="*/ 1834801 h 1938973"/>
              <a:gd name="connsiteX43" fmla="*/ 1828800 w 2563333"/>
              <a:gd name="connsiteY43" fmla="*/ 1892675 h 1938973"/>
              <a:gd name="connsiteX44" fmla="*/ 1863524 w 2563333"/>
              <a:gd name="connsiteY44" fmla="*/ 1904249 h 1938973"/>
              <a:gd name="connsiteX45" fmla="*/ 1898248 w 2563333"/>
              <a:gd name="connsiteY45" fmla="*/ 1881100 h 1938973"/>
              <a:gd name="connsiteX46" fmla="*/ 1886673 w 2563333"/>
              <a:gd name="connsiteY46" fmla="*/ 1846376 h 1938973"/>
              <a:gd name="connsiteX47" fmla="*/ 1921397 w 2563333"/>
              <a:gd name="connsiteY47" fmla="*/ 1823227 h 1938973"/>
              <a:gd name="connsiteX48" fmla="*/ 2025569 w 2563333"/>
              <a:gd name="connsiteY48" fmla="*/ 1834801 h 1938973"/>
              <a:gd name="connsiteX49" fmla="*/ 2118167 w 2563333"/>
              <a:gd name="connsiteY49" fmla="*/ 1915824 h 1938973"/>
              <a:gd name="connsiteX50" fmla="*/ 2199189 w 2563333"/>
              <a:gd name="connsiteY50" fmla="*/ 1938973 h 1938973"/>
              <a:gd name="connsiteX51" fmla="*/ 2268638 w 2563333"/>
              <a:gd name="connsiteY51" fmla="*/ 1927399 h 1938973"/>
              <a:gd name="connsiteX52" fmla="*/ 2326511 w 2563333"/>
              <a:gd name="connsiteY52" fmla="*/ 1846376 h 1938973"/>
              <a:gd name="connsiteX53" fmla="*/ 2326511 w 2563333"/>
              <a:gd name="connsiteY53" fmla="*/ 1695905 h 1938973"/>
              <a:gd name="connsiteX54" fmla="*/ 2338086 w 2563333"/>
              <a:gd name="connsiteY54" fmla="*/ 1429687 h 1938973"/>
              <a:gd name="connsiteX55" fmla="*/ 2372810 w 2563333"/>
              <a:gd name="connsiteY55" fmla="*/ 769930 h 1938973"/>
              <a:gd name="connsiteX56" fmla="*/ 2395959 w 2563333"/>
              <a:gd name="connsiteY56" fmla="*/ 665758 h 1938973"/>
              <a:gd name="connsiteX57" fmla="*/ 2407534 w 2563333"/>
              <a:gd name="connsiteY57" fmla="*/ 110173 h 1938973"/>
              <a:gd name="connsiteX58" fmla="*/ 2384384 w 2563333"/>
              <a:gd name="connsiteY58" fmla="*/ 29151 h 1938973"/>
              <a:gd name="connsiteX59" fmla="*/ 69448 w 2563333"/>
              <a:gd name="connsiteY59" fmla="*/ 17576 h 1938973"/>
              <a:gd name="connsiteX0" fmla="*/ 69448 w 2563333"/>
              <a:gd name="connsiteY0" fmla="*/ 17576 h 1938973"/>
              <a:gd name="connsiteX1" fmla="*/ 57873 w 2563333"/>
              <a:gd name="connsiteY1" fmla="*/ 260644 h 1938973"/>
              <a:gd name="connsiteX2" fmla="*/ 23149 w 2563333"/>
              <a:gd name="connsiteY2" fmla="*/ 272219 h 1938973"/>
              <a:gd name="connsiteX3" fmla="*/ 0 w 2563333"/>
              <a:gd name="connsiteY3" fmla="*/ 318518 h 1938973"/>
              <a:gd name="connsiteX4" fmla="*/ 23149 w 2563333"/>
              <a:gd name="connsiteY4" fmla="*/ 353242 h 1938973"/>
              <a:gd name="connsiteX5" fmla="*/ 104172 w 2563333"/>
              <a:gd name="connsiteY5" fmla="*/ 422690 h 1938973"/>
              <a:gd name="connsiteX6" fmla="*/ 138896 w 2563333"/>
              <a:gd name="connsiteY6" fmla="*/ 434265 h 1938973"/>
              <a:gd name="connsiteX7" fmla="*/ 173620 w 2563333"/>
              <a:gd name="connsiteY7" fmla="*/ 468989 h 1938973"/>
              <a:gd name="connsiteX8" fmla="*/ 289367 w 2563333"/>
              <a:gd name="connsiteY8" fmla="*/ 561586 h 1938973"/>
              <a:gd name="connsiteX9" fmla="*/ 370389 w 2563333"/>
              <a:gd name="connsiteY9" fmla="*/ 550011 h 1938973"/>
              <a:gd name="connsiteX10" fmla="*/ 393539 w 2563333"/>
              <a:gd name="connsiteY10" fmla="*/ 526862 h 1938973"/>
              <a:gd name="connsiteX11" fmla="*/ 462987 w 2563333"/>
              <a:gd name="connsiteY11" fmla="*/ 538437 h 1938973"/>
              <a:gd name="connsiteX12" fmla="*/ 486136 w 2563333"/>
              <a:gd name="connsiteY12" fmla="*/ 573161 h 1938973"/>
              <a:gd name="connsiteX13" fmla="*/ 520860 w 2563333"/>
              <a:gd name="connsiteY13" fmla="*/ 607885 h 1938973"/>
              <a:gd name="connsiteX14" fmla="*/ 532435 w 2563333"/>
              <a:gd name="connsiteY14" fmla="*/ 654184 h 1938973"/>
              <a:gd name="connsiteX15" fmla="*/ 567159 w 2563333"/>
              <a:gd name="connsiteY15" fmla="*/ 746781 h 1938973"/>
              <a:gd name="connsiteX16" fmla="*/ 555584 w 2563333"/>
              <a:gd name="connsiteY16" fmla="*/ 978275 h 1938973"/>
              <a:gd name="connsiteX17" fmla="*/ 555584 w 2563333"/>
              <a:gd name="connsiteY17" fmla="*/ 1070872 h 1938973"/>
              <a:gd name="connsiteX18" fmla="*/ 578734 w 2563333"/>
              <a:gd name="connsiteY18" fmla="*/ 1094022 h 1938973"/>
              <a:gd name="connsiteX19" fmla="*/ 648182 w 2563333"/>
              <a:gd name="connsiteY19" fmla="*/ 1140320 h 1938973"/>
              <a:gd name="connsiteX20" fmla="*/ 682906 w 2563333"/>
              <a:gd name="connsiteY20" fmla="*/ 1163470 h 1938973"/>
              <a:gd name="connsiteX21" fmla="*/ 752354 w 2563333"/>
              <a:gd name="connsiteY21" fmla="*/ 1186619 h 1938973"/>
              <a:gd name="connsiteX22" fmla="*/ 844951 w 2563333"/>
              <a:gd name="connsiteY22" fmla="*/ 1163470 h 1938973"/>
              <a:gd name="connsiteX23" fmla="*/ 856526 w 2563333"/>
              <a:gd name="connsiteY23" fmla="*/ 1128746 h 1938973"/>
              <a:gd name="connsiteX24" fmla="*/ 891250 w 2563333"/>
              <a:gd name="connsiteY24" fmla="*/ 1105596 h 1938973"/>
              <a:gd name="connsiteX25" fmla="*/ 972273 w 2563333"/>
              <a:gd name="connsiteY25" fmla="*/ 1117171 h 1938973"/>
              <a:gd name="connsiteX26" fmla="*/ 1006997 w 2563333"/>
              <a:gd name="connsiteY26" fmla="*/ 1151895 h 1938973"/>
              <a:gd name="connsiteX27" fmla="*/ 1053296 w 2563333"/>
              <a:gd name="connsiteY27" fmla="*/ 1232918 h 1938973"/>
              <a:gd name="connsiteX28" fmla="*/ 1088020 w 2563333"/>
              <a:gd name="connsiteY28" fmla="*/ 1267642 h 1938973"/>
              <a:gd name="connsiteX29" fmla="*/ 1169043 w 2563333"/>
              <a:gd name="connsiteY29" fmla="*/ 1383389 h 1938973"/>
              <a:gd name="connsiteX30" fmla="*/ 1203767 w 2563333"/>
              <a:gd name="connsiteY30" fmla="*/ 1406538 h 1938973"/>
              <a:gd name="connsiteX31" fmla="*/ 1365812 w 2563333"/>
              <a:gd name="connsiteY31" fmla="*/ 1429687 h 1938973"/>
              <a:gd name="connsiteX32" fmla="*/ 1412111 w 2563333"/>
              <a:gd name="connsiteY32" fmla="*/ 1452837 h 1938973"/>
              <a:gd name="connsiteX33" fmla="*/ 1435260 w 2563333"/>
              <a:gd name="connsiteY33" fmla="*/ 1522285 h 1938973"/>
              <a:gd name="connsiteX34" fmla="*/ 1446835 w 2563333"/>
              <a:gd name="connsiteY34" fmla="*/ 1557009 h 1938973"/>
              <a:gd name="connsiteX35" fmla="*/ 1493134 w 2563333"/>
              <a:gd name="connsiteY35" fmla="*/ 1614882 h 1938973"/>
              <a:gd name="connsiteX36" fmla="*/ 1562582 w 2563333"/>
              <a:gd name="connsiteY36" fmla="*/ 1661181 h 1938973"/>
              <a:gd name="connsiteX37" fmla="*/ 1632030 w 2563333"/>
              <a:gd name="connsiteY37" fmla="*/ 1684330 h 1938973"/>
              <a:gd name="connsiteX38" fmla="*/ 1666754 w 2563333"/>
              <a:gd name="connsiteY38" fmla="*/ 1707480 h 1938973"/>
              <a:gd name="connsiteX39" fmla="*/ 1701478 w 2563333"/>
              <a:gd name="connsiteY39" fmla="*/ 1719054 h 1938973"/>
              <a:gd name="connsiteX40" fmla="*/ 1724627 w 2563333"/>
              <a:gd name="connsiteY40" fmla="*/ 1742204 h 1938973"/>
              <a:gd name="connsiteX41" fmla="*/ 1759351 w 2563333"/>
              <a:gd name="connsiteY41" fmla="*/ 1811652 h 1938973"/>
              <a:gd name="connsiteX42" fmla="*/ 1782501 w 2563333"/>
              <a:gd name="connsiteY42" fmla="*/ 1834801 h 1938973"/>
              <a:gd name="connsiteX43" fmla="*/ 1828800 w 2563333"/>
              <a:gd name="connsiteY43" fmla="*/ 1892675 h 1938973"/>
              <a:gd name="connsiteX44" fmla="*/ 1863524 w 2563333"/>
              <a:gd name="connsiteY44" fmla="*/ 1904249 h 1938973"/>
              <a:gd name="connsiteX45" fmla="*/ 1898248 w 2563333"/>
              <a:gd name="connsiteY45" fmla="*/ 1881100 h 1938973"/>
              <a:gd name="connsiteX46" fmla="*/ 1886673 w 2563333"/>
              <a:gd name="connsiteY46" fmla="*/ 1846376 h 1938973"/>
              <a:gd name="connsiteX47" fmla="*/ 1921397 w 2563333"/>
              <a:gd name="connsiteY47" fmla="*/ 1823227 h 1938973"/>
              <a:gd name="connsiteX48" fmla="*/ 2025569 w 2563333"/>
              <a:gd name="connsiteY48" fmla="*/ 1834801 h 1938973"/>
              <a:gd name="connsiteX49" fmla="*/ 2118167 w 2563333"/>
              <a:gd name="connsiteY49" fmla="*/ 1915824 h 1938973"/>
              <a:gd name="connsiteX50" fmla="*/ 2199189 w 2563333"/>
              <a:gd name="connsiteY50" fmla="*/ 1938973 h 1938973"/>
              <a:gd name="connsiteX51" fmla="*/ 2268638 w 2563333"/>
              <a:gd name="connsiteY51" fmla="*/ 1927399 h 1938973"/>
              <a:gd name="connsiteX52" fmla="*/ 2326511 w 2563333"/>
              <a:gd name="connsiteY52" fmla="*/ 1846376 h 1938973"/>
              <a:gd name="connsiteX53" fmla="*/ 2326511 w 2563333"/>
              <a:gd name="connsiteY53" fmla="*/ 1695905 h 1938973"/>
              <a:gd name="connsiteX54" fmla="*/ 2372810 w 2563333"/>
              <a:gd name="connsiteY54" fmla="*/ 769930 h 1938973"/>
              <a:gd name="connsiteX55" fmla="*/ 2395959 w 2563333"/>
              <a:gd name="connsiteY55" fmla="*/ 665758 h 1938973"/>
              <a:gd name="connsiteX56" fmla="*/ 2407534 w 2563333"/>
              <a:gd name="connsiteY56" fmla="*/ 110173 h 1938973"/>
              <a:gd name="connsiteX57" fmla="*/ 2384384 w 2563333"/>
              <a:gd name="connsiteY57" fmla="*/ 29151 h 1938973"/>
              <a:gd name="connsiteX58" fmla="*/ 69448 w 2563333"/>
              <a:gd name="connsiteY58" fmla="*/ 17576 h 1938973"/>
              <a:gd name="connsiteX0" fmla="*/ 69448 w 2563333"/>
              <a:gd name="connsiteY0" fmla="*/ 17576 h 1938973"/>
              <a:gd name="connsiteX1" fmla="*/ 57873 w 2563333"/>
              <a:gd name="connsiteY1" fmla="*/ 260644 h 1938973"/>
              <a:gd name="connsiteX2" fmla="*/ 23149 w 2563333"/>
              <a:gd name="connsiteY2" fmla="*/ 272219 h 1938973"/>
              <a:gd name="connsiteX3" fmla="*/ 0 w 2563333"/>
              <a:gd name="connsiteY3" fmla="*/ 318518 h 1938973"/>
              <a:gd name="connsiteX4" fmla="*/ 23149 w 2563333"/>
              <a:gd name="connsiteY4" fmla="*/ 353242 h 1938973"/>
              <a:gd name="connsiteX5" fmla="*/ 104172 w 2563333"/>
              <a:gd name="connsiteY5" fmla="*/ 422690 h 1938973"/>
              <a:gd name="connsiteX6" fmla="*/ 138896 w 2563333"/>
              <a:gd name="connsiteY6" fmla="*/ 434265 h 1938973"/>
              <a:gd name="connsiteX7" fmla="*/ 173620 w 2563333"/>
              <a:gd name="connsiteY7" fmla="*/ 468989 h 1938973"/>
              <a:gd name="connsiteX8" fmla="*/ 289367 w 2563333"/>
              <a:gd name="connsiteY8" fmla="*/ 561586 h 1938973"/>
              <a:gd name="connsiteX9" fmla="*/ 370389 w 2563333"/>
              <a:gd name="connsiteY9" fmla="*/ 550011 h 1938973"/>
              <a:gd name="connsiteX10" fmla="*/ 393539 w 2563333"/>
              <a:gd name="connsiteY10" fmla="*/ 526862 h 1938973"/>
              <a:gd name="connsiteX11" fmla="*/ 462987 w 2563333"/>
              <a:gd name="connsiteY11" fmla="*/ 538437 h 1938973"/>
              <a:gd name="connsiteX12" fmla="*/ 486136 w 2563333"/>
              <a:gd name="connsiteY12" fmla="*/ 573161 h 1938973"/>
              <a:gd name="connsiteX13" fmla="*/ 520860 w 2563333"/>
              <a:gd name="connsiteY13" fmla="*/ 607885 h 1938973"/>
              <a:gd name="connsiteX14" fmla="*/ 532435 w 2563333"/>
              <a:gd name="connsiteY14" fmla="*/ 654184 h 1938973"/>
              <a:gd name="connsiteX15" fmla="*/ 567159 w 2563333"/>
              <a:gd name="connsiteY15" fmla="*/ 746781 h 1938973"/>
              <a:gd name="connsiteX16" fmla="*/ 555584 w 2563333"/>
              <a:gd name="connsiteY16" fmla="*/ 978275 h 1938973"/>
              <a:gd name="connsiteX17" fmla="*/ 555584 w 2563333"/>
              <a:gd name="connsiteY17" fmla="*/ 1070872 h 1938973"/>
              <a:gd name="connsiteX18" fmla="*/ 578734 w 2563333"/>
              <a:gd name="connsiteY18" fmla="*/ 1094022 h 1938973"/>
              <a:gd name="connsiteX19" fmla="*/ 648182 w 2563333"/>
              <a:gd name="connsiteY19" fmla="*/ 1140320 h 1938973"/>
              <a:gd name="connsiteX20" fmla="*/ 682906 w 2563333"/>
              <a:gd name="connsiteY20" fmla="*/ 1163470 h 1938973"/>
              <a:gd name="connsiteX21" fmla="*/ 752354 w 2563333"/>
              <a:gd name="connsiteY21" fmla="*/ 1186619 h 1938973"/>
              <a:gd name="connsiteX22" fmla="*/ 844951 w 2563333"/>
              <a:gd name="connsiteY22" fmla="*/ 1163470 h 1938973"/>
              <a:gd name="connsiteX23" fmla="*/ 856526 w 2563333"/>
              <a:gd name="connsiteY23" fmla="*/ 1128746 h 1938973"/>
              <a:gd name="connsiteX24" fmla="*/ 891250 w 2563333"/>
              <a:gd name="connsiteY24" fmla="*/ 1105596 h 1938973"/>
              <a:gd name="connsiteX25" fmla="*/ 972273 w 2563333"/>
              <a:gd name="connsiteY25" fmla="*/ 1117171 h 1938973"/>
              <a:gd name="connsiteX26" fmla="*/ 1006997 w 2563333"/>
              <a:gd name="connsiteY26" fmla="*/ 1151895 h 1938973"/>
              <a:gd name="connsiteX27" fmla="*/ 1053296 w 2563333"/>
              <a:gd name="connsiteY27" fmla="*/ 1232918 h 1938973"/>
              <a:gd name="connsiteX28" fmla="*/ 1088020 w 2563333"/>
              <a:gd name="connsiteY28" fmla="*/ 1267642 h 1938973"/>
              <a:gd name="connsiteX29" fmla="*/ 1169043 w 2563333"/>
              <a:gd name="connsiteY29" fmla="*/ 1383389 h 1938973"/>
              <a:gd name="connsiteX30" fmla="*/ 1203767 w 2563333"/>
              <a:gd name="connsiteY30" fmla="*/ 1406538 h 1938973"/>
              <a:gd name="connsiteX31" fmla="*/ 1365812 w 2563333"/>
              <a:gd name="connsiteY31" fmla="*/ 1429687 h 1938973"/>
              <a:gd name="connsiteX32" fmla="*/ 1412111 w 2563333"/>
              <a:gd name="connsiteY32" fmla="*/ 1452837 h 1938973"/>
              <a:gd name="connsiteX33" fmla="*/ 1435260 w 2563333"/>
              <a:gd name="connsiteY33" fmla="*/ 1522285 h 1938973"/>
              <a:gd name="connsiteX34" fmla="*/ 1446835 w 2563333"/>
              <a:gd name="connsiteY34" fmla="*/ 1557009 h 1938973"/>
              <a:gd name="connsiteX35" fmla="*/ 1493134 w 2563333"/>
              <a:gd name="connsiteY35" fmla="*/ 1614882 h 1938973"/>
              <a:gd name="connsiteX36" fmla="*/ 1562582 w 2563333"/>
              <a:gd name="connsiteY36" fmla="*/ 1661181 h 1938973"/>
              <a:gd name="connsiteX37" fmla="*/ 1632030 w 2563333"/>
              <a:gd name="connsiteY37" fmla="*/ 1684330 h 1938973"/>
              <a:gd name="connsiteX38" fmla="*/ 1666754 w 2563333"/>
              <a:gd name="connsiteY38" fmla="*/ 1707480 h 1938973"/>
              <a:gd name="connsiteX39" fmla="*/ 1701478 w 2563333"/>
              <a:gd name="connsiteY39" fmla="*/ 1719054 h 1938973"/>
              <a:gd name="connsiteX40" fmla="*/ 1724627 w 2563333"/>
              <a:gd name="connsiteY40" fmla="*/ 1742204 h 1938973"/>
              <a:gd name="connsiteX41" fmla="*/ 1759351 w 2563333"/>
              <a:gd name="connsiteY41" fmla="*/ 1811652 h 1938973"/>
              <a:gd name="connsiteX42" fmla="*/ 1782501 w 2563333"/>
              <a:gd name="connsiteY42" fmla="*/ 1834801 h 1938973"/>
              <a:gd name="connsiteX43" fmla="*/ 1828800 w 2563333"/>
              <a:gd name="connsiteY43" fmla="*/ 1892675 h 1938973"/>
              <a:gd name="connsiteX44" fmla="*/ 1863524 w 2563333"/>
              <a:gd name="connsiteY44" fmla="*/ 1904249 h 1938973"/>
              <a:gd name="connsiteX45" fmla="*/ 1898248 w 2563333"/>
              <a:gd name="connsiteY45" fmla="*/ 1881100 h 1938973"/>
              <a:gd name="connsiteX46" fmla="*/ 1886673 w 2563333"/>
              <a:gd name="connsiteY46" fmla="*/ 1846376 h 1938973"/>
              <a:gd name="connsiteX47" fmla="*/ 1921397 w 2563333"/>
              <a:gd name="connsiteY47" fmla="*/ 1823227 h 1938973"/>
              <a:gd name="connsiteX48" fmla="*/ 2025569 w 2563333"/>
              <a:gd name="connsiteY48" fmla="*/ 1834801 h 1938973"/>
              <a:gd name="connsiteX49" fmla="*/ 2118167 w 2563333"/>
              <a:gd name="connsiteY49" fmla="*/ 1915824 h 1938973"/>
              <a:gd name="connsiteX50" fmla="*/ 2199189 w 2563333"/>
              <a:gd name="connsiteY50" fmla="*/ 1938973 h 1938973"/>
              <a:gd name="connsiteX51" fmla="*/ 2268638 w 2563333"/>
              <a:gd name="connsiteY51" fmla="*/ 1927399 h 1938973"/>
              <a:gd name="connsiteX52" fmla="*/ 2326511 w 2563333"/>
              <a:gd name="connsiteY52" fmla="*/ 1846376 h 1938973"/>
              <a:gd name="connsiteX53" fmla="*/ 2372810 w 2563333"/>
              <a:gd name="connsiteY53" fmla="*/ 769930 h 1938973"/>
              <a:gd name="connsiteX54" fmla="*/ 2395959 w 2563333"/>
              <a:gd name="connsiteY54" fmla="*/ 665758 h 1938973"/>
              <a:gd name="connsiteX55" fmla="*/ 2407534 w 2563333"/>
              <a:gd name="connsiteY55" fmla="*/ 110173 h 1938973"/>
              <a:gd name="connsiteX56" fmla="*/ 2384384 w 2563333"/>
              <a:gd name="connsiteY56" fmla="*/ 29151 h 1938973"/>
              <a:gd name="connsiteX57" fmla="*/ 69448 w 2563333"/>
              <a:gd name="connsiteY57" fmla="*/ 17576 h 1938973"/>
              <a:gd name="connsiteX0" fmla="*/ 69448 w 2563333"/>
              <a:gd name="connsiteY0" fmla="*/ 17576 h 2016197"/>
              <a:gd name="connsiteX1" fmla="*/ 57873 w 2563333"/>
              <a:gd name="connsiteY1" fmla="*/ 260644 h 2016197"/>
              <a:gd name="connsiteX2" fmla="*/ 23149 w 2563333"/>
              <a:gd name="connsiteY2" fmla="*/ 272219 h 2016197"/>
              <a:gd name="connsiteX3" fmla="*/ 0 w 2563333"/>
              <a:gd name="connsiteY3" fmla="*/ 318518 h 2016197"/>
              <a:gd name="connsiteX4" fmla="*/ 23149 w 2563333"/>
              <a:gd name="connsiteY4" fmla="*/ 353242 h 2016197"/>
              <a:gd name="connsiteX5" fmla="*/ 104172 w 2563333"/>
              <a:gd name="connsiteY5" fmla="*/ 422690 h 2016197"/>
              <a:gd name="connsiteX6" fmla="*/ 138896 w 2563333"/>
              <a:gd name="connsiteY6" fmla="*/ 434265 h 2016197"/>
              <a:gd name="connsiteX7" fmla="*/ 173620 w 2563333"/>
              <a:gd name="connsiteY7" fmla="*/ 468989 h 2016197"/>
              <a:gd name="connsiteX8" fmla="*/ 289367 w 2563333"/>
              <a:gd name="connsiteY8" fmla="*/ 561586 h 2016197"/>
              <a:gd name="connsiteX9" fmla="*/ 370389 w 2563333"/>
              <a:gd name="connsiteY9" fmla="*/ 550011 h 2016197"/>
              <a:gd name="connsiteX10" fmla="*/ 393539 w 2563333"/>
              <a:gd name="connsiteY10" fmla="*/ 526862 h 2016197"/>
              <a:gd name="connsiteX11" fmla="*/ 462987 w 2563333"/>
              <a:gd name="connsiteY11" fmla="*/ 538437 h 2016197"/>
              <a:gd name="connsiteX12" fmla="*/ 486136 w 2563333"/>
              <a:gd name="connsiteY12" fmla="*/ 573161 h 2016197"/>
              <a:gd name="connsiteX13" fmla="*/ 520860 w 2563333"/>
              <a:gd name="connsiteY13" fmla="*/ 607885 h 2016197"/>
              <a:gd name="connsiteX14" fmla="*/ 532435 w 2563333"/>
              <a:gd name="connsiteY14" fmla="*/ 654184 h 2016197"/>
              <a:gd name="connsiteX15" fmla="*/ 567159 w 2563333"/>
              <a:gd name="connsiteY15" fmla="*/ 746781 h 2016197"/>
              <a:gd name="connsiteX16" fmla="*/ 555584 w 2563333"/>
              <a:gd name="connsiteY16" fmla="*/ 978275 h 2016197"/>
              <a:gd name="connsiteX17" fmla="*/ 555584 w 2563333"/>
              <a:gd name="connsiteY17" fmla="*/ 1070872 h 2016197"/>
              <a:gd name="connsiteX18" fmla="*/ 578734 w 2563333"/>
              <a:gd name="connsiteY18" fmla="*/ 1094022 h 2016197"/>
              <a:gd name="connsiteX19" fmla="*/ 648182 w 2563333"/>
              <a:gd name="connsiteY19" fmla="*/ 1140320 h 2016197"/>
              <a:gd name="connsiteX20" fmla="*/ 682906 w 2563333"/>
              <a:gd name="connsiteY20" fmla="*/ 1163470 h 2016197"/>
              <a:gd name="connsiteX21" fmla="*/ 752354 w 2563333"/>
              <a:gd name="connsiteY21" fmla="*/ 1186619 h 2016197"/>
              <a:gd name="connsiteX22" fmla="*/ 844951 w 2563333"/>
              <a:gd name="connsiteY22" fmla="*/ 1163470 h 2016197"/>
              <a:gd name="connsiteX23" fmla="*/ 856526 w 2563333"/>
              <a:gd name="connsiteY23" fmla="*/ 1128746 h 2016197"/>
              <a:gd name="connsiteX24" fmla="*/ 891250 w 2563333"/>
              <a:gd name="connsiteY24" fmla="*/ 1105596 h 2016197"/>
              <a:gd name="connsiteX25" fmla="*/ 972273 w 2563333"/>
              <a:gd name="connsiteY25" fmla="*/ 1117171 h 2016197"/>
              <a:gd name="connsiteX26" fmla="*/ 1006997 w 2563333"/>
              <a:gd name="connsiteY26" fmla="*/ 1151895 h 2016197"/>
              <a:gd name="connsiteX27" fmla="*/ 1053296 w 2563333"/>
              <a:gd name="connsiteY27" fmla="*/ 1232918 h 2016197"/>
              <a:gd name="connsiteX28" fmla="*/ 1088020 w 2563333"/>
              <a:gd name="connsiteY28" fmla="*/ 1267642 h 2016197"/>
              <a:gd name="connsiteX29" fmla="*/ 1169043 w 2563333"/>
              <a:gd name="connsiteY29" fmla="*/ 1383389 h 2016197"/>
              <a:gd name="connsiteX30" fmla="*/ 1203767 w 2563333"/>
              <a:gd name="connsiteY30" fmla="*/ 1406538 h 2016197"/>
              <a:gd name="connsiteX31" fmla="*/ 1365812 w 2563333"/>
              <a:gd name="connsiteY31" fmla="*/ 1429687 h 2016197"/>
              <a:gd name="connsiteX32" fmla="*/ 1412111 w 2563333"/>
              <a:gd name="connsiteY32" fmla="*/ 1452837 h 2016197"/>
              <a:gd name="connsiteX33" fmla="*/ 1435260 w 2563333"/>
              <a:gd name="connsiteY33" fmla="*/ 1522285 h 2016197"/>
              <a:gd name="connsiteX34" fmla="*/ 1446835 w 2563333"/>
              <a:gd name="connsiteY34" fmla="*/ 1557009 h 2016197"/>
              <a:gd name="connsiteX35" fmla="*/ 1493134 w 2563333"/>
              <a:gd name="connsiteY35" fmla="*/ 1614882 h 2016197"/>
              <a:gd name="connsiteX36" fmla="*/ 1562582 w 2563333"/>
              <a:gd name="connsiteY36" fmla="*/ 1661181 h 2016197"/>
              <a:gd name="connsiteX37" fmla="*/ 1632030 w 2563333"/>
              <a:gd name="connsiteY37" fmla="*/ 1684330 h 2016197"/>
              <a:gd name="connsiteX38" fmla="*/ 1666754 w 2563333"/>
              <a:gd name="connsiteY38" fmla="*/ 1707480 h 2016197"/>
              <a:gd name="connsiteX39" fmla="*/ 1701478 w 2563333"/>
              <a:gd name="connsiteY39" fmla="*/ 1719054 h 2016197"/>
              <a:gd name="connsiteX40" fmla="*/ 1724627 w 2563333"/>
              <a:gd name="connsiteY40" fmla="*/ 1742204 h 2016197"/>
              <a:gd name="connsiteX41" fmla="*/ 1759351 w 2563333"/>
              <a:gd name="connsiteY41" fmla="*/ 1811652 h 2016197"/>
              <a:gd name="connsiteX42" fmla="*/ 1782501 w 2563333"/>
              <a:gd name="connsiteY42" fmla="*/ 1834801 h 2016197"/>
              <a:gd name="connsiteX43" fmla="*/ 1828800 w 2563333"/>
              <a:gd name="connsiteY43" fmla="*/ 1892675 h 2016197"/>
              <a:gd name="connsiteX44" fmla="*/ 1863524 w 2563333"/>
              <a:gd name="connsiteY44" fmla="*/ 1904249 h 2016197"/>
              <a:gd name="connsiteX45" fmla="*/ 1898248 w 2563333"/>
              <a:gd name="connsiteY45" fmla="*/ 1881100 h 2016197"/>
              <a:gd name="connsiteX46" fmla="*/ 1886673 w 2563333"/>
              <a:gd name="connsiteY46" fmla="*/ 1846376 h 2016197"/>
              <a:gd name="connsiteX47" fmla="*/ 1921397 w 2563333"/>
              <a:gd name="connsiteY47" fmla="*/ 1823227 h 2016197"/>
              <a:gd name="connsiteX48" fmla="*/ 2025569 w 2563333"/>
              <a:gd name="connsiteY48" fmla="*/ 1834801 h 2016197"/>
              <a:gd name="connsiteX49" fmla="*/ 2118167 w 2563333"/>
              <a:gd name="connsiteY49" fmla="*/ 1915824 h 2016197"/>
              <a:gd name="connsiteX50" fmla="*/ 2199189 w 2563333"/>
              <a:gd name="connsiteY50" fmla="*/ 1938973 h 2016197"/>
              <a:gd name="connsiteX51" fmla="*/ 2268638 w 2563333"/>
              <a:gd name="connsiteY51" fmla="*/ 1927399 h 2016197"/>
              <a:gd name="connsiteX52" fmla="*/ 2372810 w 2563333"/>
              <a:gd name="connsiteY52" fmla="*/ 769930 h 2016197"/>
              <a:gd name="connsiteX53" fmla="*/ 2395959 w 2563333"/>
              <a:gd name="connsiteY53" fmla="*/ 665758 h 2016197"/>
              <a:gd name="connsiteX54" fmla="*/ 2407534 w 2563333"/>
              <a:gd name="connsiteY54" fmla="*/ 110173 h 2016197"/>
              <a:gd name="connsiteX55" fmla="*/ 2384384 w 2563333"/>
              <a:gd name="connsiteY55" fmla="*/ 29151 h 2016197"/>
              <a:gd name="connsiteX56" fmla="*/ 69448 w 2563333"/>
              <a:gd name="connsiteY56" fmla="*/ 17576 h 2016197"/>
              <a:gd name="connsiteX0" fmla="*/ 69448 w 2563333"/>
              <a:gd name="connsiteY0" fmla="*/ 17576 h 2023908"/>
              <a:gd name="connsiteX1" fmla="*/ 57873 w 2563333"/>
              <a:gd name="connsiteY1" fmla="*/ 260644 h 2023908"/>
              <a:gd name="connsiteX2" fmla="*/ 23149 w 2563333"/>
              <a:gd name="connsiteY2" fmla="*/ 272219 h 2023908"/>
              <a:gd name="connsiteX3" fmla="*/ 0 w 2563333"/>
              <a:gd name="connsiteY3" fmla="*/ 318518 h 2023908"/>
              <a:gd name="connsiteX4" fmla="*/ 23149 w 2563333"/>
              <a:gd name="connsiteY4" fmla="*/ 353242 h 2023908"/>
              <a:gd name="connsiteX5" fmla="*/ 104172 w 2563333"/>
              <a:gd name="connsiteY5" fmla="*/ 422690 h 2023908"/>
              <a:gd name="connsiteX6" fmla="*/ 138896 w 2563333"/>
              <a:gd name="connsiteY6" fmla="*/ 434265 h 2023908"/>
              <a:gd name="connsiteX7" fmla="*/ 173620 w 2563333"/>
              <a:gd name="connsiteY7" fmla="*/ 468989 h 2023908"/>
              <a:gd name="connsiteX8" fmla="*/ 289367 w 2563333"/>
              <a:gd name="connsiteY8" fmla="*/ 561586 h 2023908"/>
              <a:gd name="connsiteX9" fmla="*/ 370389 w 2563333"/>
              <a:gd name="connsiteY9" fmla="*/ 550011 h 2023908"/>
              <a:gd name="connsiteX10" fmla="*/ 393539 w 2563333"/>
              <a:gd name="connsiteY10" fmla="*/ 526862 h 2023908"/>
              <a:gd name="connsiteX11" fmla="*/ 462987 w 2563333"/>
              <a:gd name="connsiteY11" fmla="*/ 538437 h 2023908"/>
              <a:gd name="connsiteX12" fmla="*/ 486136 w 2563333"/>
              <a:gd name="connsiteY12" fmla="*/ 573161 h 2023908"/>
              <a:gd name="connsiteX13" fmla="*/ 520860 w 2563333"/>
              <a:gd name="connsiteY13" fmla="*/ 607885 h 2023908"/>
              <a:gd name="connsiteX14" fmla="*/ 532435 w 2563333"/>
              <a:gd name="connsiteY14" fmla="*/ 654184 h 2023908"/>
              <a:gd name="connsiteX15" fmla="*/ 567159 w 2563333"/>
              <a:gd name="connsiteY15" fmla="*/ 746781 h 2023908"/>
              <a:gd name="connsiteX16" fmla="*/ 555584 w 2563333"/>
              <a:gd name="connsiteY16" fmla="*/ 978275 h 2023908"/>
              <a:gd name="connsiteX17" fmla="*/ 555584 w 2563333"/>
              <a:gd name="connsiteY17" fmla="*/ 1070872 h 2023908"/>
              <a:gd name="connsiteX18" fmla="*/ 578734 w 2563333"/>
              <a:gd name="connsiteY18" fmla="*/ 1094022 h 2023908"/>
              <a:gd name="connsiteX19" fmla="*/ 648182 w 2563333"/>
              <a:gd name="connsiteY19" fmla="*/ 1140320 h 2023908"/>
              <a:gd name="connsiteX20" fmla="*/ 682906 w 2563333"/>
              <a:gd name="connsiteY20" fmla="*/ 1163470 h 2023908"/>
              <a:gd name="connsiteX21" fmla="*/ 752354 w 2563333"/>
              <a:gd name="connsiteY21" fmla="*/ 1186619 h 2023908"/>
              <a:gd name="connsiteX22" fmla="*/ 844951 w 2563333"/>
              <a:gd name="connsiteY22" fmla="*/ 1163470 h 2023908"/>
              <a:gd name="connsiteX23" fmla="*/ 856526 w 2563333"/>
              <a:gd name="connsiteY23" fmla="*/ 1128746 h 2023908"/>
              <a:gd name="connsiteX24" fmla="*/ 891250 w 2563333"/>
              <a:gd name="connsiteY24" fmla="*/ 1105596 h 2023908"/>
              <a:gd name="connsiteX25" fmla="*/ 972273 w 2563333"/>
              <a:gd name="connsiteY25" fmla="*/ 1117171 h 2023908"/>
              <a:gd name="connsiteX26" fmla="*/ 1006997 w 2563333"/>
              <a:gd name="connsiteY26" fmla="*/ 1151895 h 2023908"/>
              <a:gd name="connsiteX27" fmla="*/ 1053296 w 2563333"/>
              <a:gd name="connsiteY27" fmla="*/ 1232918 h 2023908"/>
              <a:gd name="connsiteX28" fmla="*/ 1088020 w 2563333"/>
              <a:gd name="connsiteY28" fmla="*/ 1267642 h 2023908"/>
              <a:gd name="connsiteX29" fmla="*/ 1169043 w 2563333"/>
              <a:gd name="connsiteY29" fmla="*/ 1383389 h 2023908"/>
              <a:gd name="connsiteX30" fmla="*/ 1203767 w 2563333"/>
              <a:gd name="connsiteY30" fmla="*/ 1406538 h 2023908"/>
              <a:gd name="connsiteX31" fmla="*/ 1365812 w 2563333"/>
              <a:gd name="connsiteY31" fmla="*/ 1429687 h 2023908"/>
              <a:gd name="connsiteX32" fmla="*/ 1412111 w 2563333"/>
              <a:gd name="connsiteY32" fmla="*/ 1452837 h 2023908"/>
              <a:gd name="connsiteX33" fmla="*/ 1435260 w 2563333"/>
              <a:gd name="connsiteY33" fmla="*/ 1522285 h 2023908"/>
              <a:gd name="connsiteX34" fmla="*/ 1446835 w 2563333"/>
              <a:gd name="connsiteY34" fmla="*/ 1557009 h 2023908"/>
              <a:gd name="connsiteX35" fmla="*/ 1493134 w 2563333"/>
              <a:gd name="connsiteY35" fmla="*/ 1614882 h 2023908"/>
              <a:gd name="connsiteX36" fmla="*/ 1562582 w 2563333"/>
              <a:gd name="connsiteY36" fmla="*/ 1661181 h 2023908"/>
              <a:gd name="connsiteX37" fmla="*/ 1632030 w 2563333"/>
              <a:gd name="connsiteY37" fmla="*/ 1684330 h 2023908"/>
              <a:gd name="connsiteX38" fmla="*/ 1666754 w 2563333"/>
              <a:gd name="connsiteY38" fmla="*/ 1707480 h 2023908"/>
              <a:gd name="connsiteX39" fmla="*/ 1701478 w 2563333"/>
              <a:gd name="connsiteY39" fmla="*/ 1719054 h 2023908"/>
              <a:gd name="connsiteX40" fmla="*/ 1724627 w 2563333"/>
              <a:gd name="connsiteY40" fmla="*/ 1742204 h 2023908"/>
              <a:gd name="connsiteX41" fmla="*/ 1759351 w 2563333"/>
              <a:gd name="connsiteY41" fmla="*/ 1811652 h 2023908"/>
              <a:gd name="connsiteX42" fmla="*/ 1782501 w 2563333"/>
              <a:gd name="connsiteY42" fmla="*/ 1834801 h 2023908"/>
              <a:gd name="connsiteX43" fmla="*/ 1828800 w 2563333"/>
              <a:gd name="connsiteY43" fmla="*/ 1892675 h 2023908"/>
              <a:gd name="connsiteX44" fmla="*/ 1863524 w 2563333"/>
              <a:gd name="connsiteY44" fmla="*/ 1904249 h 2023908"/>
              <a:gd name="connsiteX45" fmla="*/ 1898248 w 2563333"/>
              <a:gd name="connsiteY45" fmla="*/ 1881100 h 2023908"/>
              <a:gd name="connsiteX46" fmla="*/ 1886673 w 2563333"/>
              <a:gd name="connsiteY46" fmla="*/ 1846376 h 2023908"/>
              <a:gd name="connsiteX47" fmla="*/ 1921397 w 2563333"/>
              <a:gd name="connsiteY47" fmla="*/ 1823227 h 2023908"/>
              <a:gd name="connsiteX48" fmla="*/ 2025569 w 2563333"/>
              <a:gd name="connsiteY48" fmla="*/ 1834801 h 2023908"/>
              <a:gd name="connsiteX49" fmla="*/ 2118167 w 2563333"/>
              <a:gd name="connsiteY49" fmla="*/ 1915824 h 2023908"/>
              <a:gd name="connsiteX50" fmla="*/ 2199189 w 2563333"/>
              <a:gd name="connsiteY50" fmla="*/ 1938973 h 2023908"/>
              <a:gd name="connsiteX51" fmla="*/ 2268638 w 2563333"/>
              <a:gd name="connsiteY51" fmla="*/ 1927399 h 2023908"/>
              <a:gd name="connsiteX52" fmla="*/ 2395959 w 2563333"/>
              <a:gd name="connsiteY52" fmla="*/ 665758 h 2023908"/>
              <a:gd name="connsiteX53" fmla="*/ 2407534 w 2563333"/>
              <a:gd name="connsiteY53" fmla="*/ 110173 h 2023908"/>
              <a:gd name="connsiteX54" fmla="*/ 2384384 w 2563333"/>
              <a:gd name="connsiteY54" fmla="*/ 29151 h 2023908"/>
              <a:gd name="connsiteX55" fmla="*/ 69448 w 2563333"/>
              <a:gd name="connsiteY55" fmla="*/ 17576 h 2023908"/>
              <a:gd name="connsiteX0" fmla="*/ 69448 w 2568424"/>
              <a:gd name="connsiteY0" fmla="*/ 68203 h 2115673"/>
              <a:gd name="connsiteX1" fmla="*/ 57873 w 2568424"/>
              <a:gd name="connsiteY1" fmla="*/ 311271 h 2115673"/>
              <a:gd name="connsiteX2" fmla="*/ 23149 w 2568424"/>
              <a:gd name="connsiteY2" fmla="*/ 322846 h 2115673"/>
              <a:gd name="connsiteX3" fmla="*/ 0 w 2568424"/>
              <a:gd name="connsiteY3" fmla="*/ 369145 h 2115673"/>
              <a:gd name="connsiteX4" fmla="*/ 23149 w 2568424"/>
              <a:gd name="connsiteY4" fmla="*/ 403869 h 2115673"/>
              <a:gd name="connsiteX5" fmla="*/ 104172 w 2568424"/>
              <a:gd name="connsiteY5" fmla="*/ 473317 h 2115673"/>
              <a:gd name="connsiteX6" fmla="*/ 138896 w 2568424"/>
              <a:gd name="connsiteY6" fmla="*/ 484892 h 2115673"/>
              <a:gd name="connsiteX7" fmla="*/ 173620 w 2568424"/>
              <a:gd name="connsiteY7" fmla="*/ 519616 h 2115673"/>
              <a:gd name="connsiteX8" fmla="*/ 289367 w 2568424"/>
              <a:gd name="connsiteY8" fmla="*/ 612213 h 2115673"/>
              <a:gd name="connsiteX9" fmla="*/ 370389 w 2568424"/>
              <a:gd name="connsiteY9" fmla="*/ 600638 h 2115673"/>
              <a:gd name="connsiteX10" fmla="*/ 393539 w 2568424"/>
              <a:gd name="connsiteY10" fmla="*/ 577489 h 2115673"/>
              <a:gd name="connsiteX11" fmla="*/ 462987 w 2568424"/>
              <a:gd name="connsiteY11" fmla="*/ 589064 h 2115673"/>
              <a:gd name="connsiteX12" fmla="*/ 486136 w 2568424"/>
              <a:gd name="connsiteY12" fmla="*/ 623788 h 2115673"/>
              <a:gd name="connsiteX13" fmla="*/ 520860 w 2568424"/>
              <a:gd name="connsiteY13" fmla="*/ 658512 h 2115673"/>
              <a:gd name="connsiteX14" fmla="*/ 532435 w 2568424"/>
              <a:gd name="connsiteY14" fmla="*/ 704811 h 2115673"/>
              <a:gd name="connsiteX15" fmla="*/ 567159 w 2568424"/>
              <a:gd name="connsiteY15" fmla="*/ 797408 h 2115673"/>
              <a:gd name="connsiteX16" fmla="*/ 555584 w 2568424"/>
              <a:gd name="connsiteY16" fmla="*/ 1028902 h 2115673"/>
              <a:gd name="connsiteX17" fmla="*/ 555584 w 2568424"/>
              <a:gd name="connsiteY17" fmla="*/ 1121499 h 2115673"/>
              <a:gd name="connsiteX18" fmla="*/ 578734 w 2568424"/>
              <a:gd name="connsiteY18" fmla="*/ 1144649 h 2115673"/>
              <a:gd name="connsiteX19" fmla="*/ 648182 w 2568424"/>
              <a:gd name="connsiteY19" fmla="*/ 1190947 h 2115673"/>
              <a:gd name="connsiteX20" fmla="*/ 682906 w 2568424"/>
              <a:gd name="connsiteY20" fmla="*/ 1214097 h 2115673"/>
              <a:gd name="connsiteX21" fmla="*/ 752354 w 2568424"/>
              <a:gd name="connsiteY21" fmla="*/ 1237246 h 2115673"/>
              <a:gd name="connsiteX22" fmla="*/ 844951 w 2568424"/>
              <a:gd name="connsiteY22" fmla="*/ 1214097 h 2115673"/>
              <a:gd name="connsiteX23" fmla="*/ 856526 w 2568424"/>
              <a:gd name="connsiteY23" fmla="*/ 1179373 h 2115673"/>
              <a:gd name="connsiteX24" fmla="*/ 891250 w 2568424"/>
              <a:gd name="connsiteY24" fmla="*/ 1156223 h 2115673"/>
              <a:gd name="connsiteX25" fmla="*/ 972273 w 2568424"/>
              <a:gd name="connsiteY25" fmla="*/ 1167798 h 2115673"/>
              <a:gd name="connsiteX26" fmla="*/ 1006997 w 2568424"/>
              <a:gd name="connsiteY26" fmla="*/ 1202522 h 2115673"/>
              <a:gd name="connsiteX27" fmla="*/ 1053296 w 2568424"/>
              <a:gd name="connsiteY27" fmla="*/ 1283545 h 2115673"/>
              <a:gd name="connsiteX28" fmla="*/ 1088020 w 2568424"/>
              <a:gd name="connsiteY28" fmla="*/ 1318269 h 2115673"/>
              <a:gd name="connsiteX29" fmla="*/ 1169043 w 2568424"/>
              <a:gd name="connsiteY29" fmla="*/ 1434016 h 2115673"/>
              <a:gd name="connsiteX30" fmla="*/ 1203767 w 2568424"/>
              <a:gd name="connsiteY30" fmla="*/ 1457165 h 2115673"/>
              <a:gd name="connsiteX31" fmla="*/ 1365812 w 2568424"/>
              <a:gd name="connsiteY31" fmla="*/ 1480314 h 2115673"/>
              <a:gd name="connsiteX32" fmla="*/ 1412111 w 2568424"/>
              <a:gd name="connsiteY32" fmla="*/ 1503464 h 2115673"/>
              <a:gd name="connsiteX33" fmla="*/ 1435260 w 2568424"/>
              <a:gd name="connsiteY33" fmla="*/ 1572912 h 2115673"/>
              <a:gd name="connsiteX34" fmla="*/ 1446835 w 2568424"/>
              <a:gd name="connsiteY34" fmla="*/ 1607636 h 2115673"/>
              <a:gd name="connsiteX35" fmla="*/ 1493134 w 2568424"/>
              <a:gd name="connsiteY35" fmla="*/ 1665509 h 2115673"/>
              <a:gd name="connsiteX36" fmla="*/ 1562582 w 2568424"/>
              <a:gd name="connsiteY36" fmla="*/ 1711808 h 2115673"/>
              <a:gd name="connsiteX37" fmla="*/ 1632030 w 2568424"/>
              <a:gd name="connsiteY37" fmla="*/ 1734957 h 2115673"/>
              <a:gd name="connsiteX38" fmla="*/ 1666754 w 2568424"/>
              <a:gd name="connsiteY38" fmla="*/ 1758107 h 2115673"/>
              <a:gd name="connsiteX39" fmla="*/ 1701478 w 2568424"/>
              <a:gd name="connsiteY39" fmla="*/ 1769681 h 2115673"/>
              <a:gd name="connsiteX40" fmla="*/ 1724627 w 2568424"/>
              <a:gd name="connsiteY40" fmla="*/ 1792831 h 2115673"/>
              <a:gd name="connsiteX41" fmla="*/ 1759351 w 2568424"/>
              <a:gd name="connsiteY41" fmla="*/ 1862279 h 2115673"/>
              <a:gd name="connsiteX42" fmla="*/ 1782501 w 2568424"/>
              <a:gd name="connsiteY42" fmla="*/ 1885428 h 2115673"/>
              <a:gd name="connsiteX43" fmla="*/ 1828800 w 2568424"/>
              <a:gd name="connsiteY43" fmla="*/ 1943302 h 2115673"/>
              <a:gd name="connsiteX44" fmla="*/ 1863524 w 2568424"/>
              <a:gd name="connsiteY44" fmla="*/ 1954876 h 2115673"/>
              <a:gd name="connsiteX45" fmla="*/ 1898248 w 2568424"/>
              <a:gd name="connsiteY45" fmla="*/ 1931727 h 2115673"/>
              <a:gd name="connsiteX46" fmla="*/ 1886673 w 2568424"/>
              <a:gd name="connsiteY46" fmla="*/ 1897003 h 2115673"/>
              <a:gd name="connsiteX47" fmla="*/ 1921397 w 2568424"/>
              <a:gd name="connsiteY47" fmla="*/ 1873854 h 2115673"/>
              <a:gd name="connsiteX48" fmla="*/ 2025569 w 2568424"/>
              <a:gd name="connsiteY48" fmla="*/ 1885428 h 2115673"/>
              <a:gd name="connsiteX49" fmla="*/ 2118167 w 2568424"/>
              <a:gd name="connsiteY49" fmla="*/ 1966451 h 2115673"/>
              <a:gd name="connsiteX50" fmla="*/ 2199189 w 2568424"/>
              <a:gd name="connsiteY50" fmla="*/ 1989600 h 2115673"/>
              <a:gd name="connsiteX51" fmla="*/ 2268638 w 2568424"/>
              <a:gd name="connsiteY51" fmla="*/ 1978026 h 2115673"/>
              <a:gd name="connsiteX52" fmla="*/ 2407534 w 2568424"/>
              <a:gd name="connsiteY52" fmla="*/ 160800 h 2115673"/>
              <a:gd name="connsiteX53" fmla="*/ 2384384 w 2568424"/>
              <a:gd name="connsiteY53" fmla="*/ 79778 h 2115673"/>
              <a:gd name="connsiteX54" fmla="*/ 69448 w 2568424"/>
              <a:gd name="connsiteY54" fmla="*/ 68203 h 2115673"/>
              <a:gd name="connsiteX0" fmla="*/ 69448 w 2527127"/>
              <a:gd name="connsiteY0" fmla="*/ 142261 h 2195731"/>
              <a:gd name="connsiteX1" fmla="*/ 57873 w 2527127"/>
              <a:gd name="connsiteY1" fmla="*/ 385329 h 2195731"/>
              <a:gd name="connsiteX2" fmla="*/ 23149 w 2527127"/>
              <a:gd name="connsiteY2" fmla="*/ 396904 h 2195731"/>
              <a:gd name="connsiteX3" fmla="*/ 0 w 2527127"/>
              <a:gd name="connsiteY3" fmla="*/ 443203 h 2195731"/>
              <a:gd name="connsiteX4" fmla="*/ 23149 w 2527127"/>
              <a:gd name="connsiteY4" fmla="*/ 477927 h 2195731"/>
              <a:gd name="connsiteX5" fmla="*/ 104172 w 2527127"/>
              <a:gd name="connsiteY5" fmla="*/ 547375 h 2195731"/>
              <a:gd name="connsiteX6" fmla="*/ 138896 w 2527127"/>
              <a:gd name="connsiteY6" fmla="*/ 558950 h 2195731"/>
              <a:gd name="connsiteX7" fmla="*/ 173620 w 2527127"/>
              <a:gd name="connsiteY7" fmla="*/ 593674 h 2195731"/>
              <a:gd name="connsiteX8" fmla="*/ 289367 w 2527127"/>
              <a:gd name="connsiteY8" fmla="*/ 686271 h 2195731"/>
              <a:gd name="connsiteX9" fmla="*/ 370389 w 2527127"/>
              <a:gd name="connsiteY9" fmla="*/ 674696 h 2195731"/>
              <a:gd name="connsiteX10" fmla="*/ 393539 w 2527127"/>
              <a:gd name="connsiteY10" fmla="*/ 651547 h 2195731"/>
              <a:gd name="connsiteX11" fmla="*/ 462987 w 2527127"/>
              <a:gd name="connsiteY11" fmla="*/ 663122 h 2195731"/>
              <a:gd name="connsiteX12" fmla="*/ 486136 w 2527127"/>
              <a:gd name="connsiteY12" fmla="*/ 697846 h 2195731"/>
              <a:gd name="connsiteX13" fmla="*/ 520860 w 2527127"/>
              <a:gd name="connsiteY13" fmla="*/ 732570 h 2195731"/>
              <a:gd name="connsiteX14" fmla="*/ 532435 w 2527127"/>
              <a:gd name="connsiteY14" fmla="*/ 778869 h 2195731"/>
              <a:gd name="connsiteX15" fmla="*/ 567159 w 2527127"/>
              <a:gd name="connsiteY15" fmla="*/ 871466 h 2195731"/>
              <a:gd name="connsiteX16" fmla="*/ 555584 w 2527127"/>
              <a:gd name="connsiteY16" fmla="*/ 1102960 h 2195731"/>
              <a:gd name="connsiteX17" fmla="*/ 555584 w 2527127"/>
              <a:gd name="connsiteY17" fmla="*/ 1195557 h 2195731"/>
              <a:gd name="connsiteX18" fmla="*/ 578734 w 2527127"/>
              <a:gd name="connsiteY18" fmla="*/ 1218707 h 2195731"/>
              <a:gd name="connsiteX19" fmla="*/ 648182 w 2527127"/>
              <a:gd name="connsiteY19" fmla="*/ 1265005 h 2195731"/>
              <a:gd name="connsiteX20" fmla="*/ 682906 w 2527127"/>
              <a:gd name="connsiteY20" fmla="*/ 1288155 h 2195731"/>
              <a:gd name="connsiteX21" fmla="*/ 752354 w 2527127"/>
              <a:gd name="connsiteY21" fmla="*/ 1311304 h 2195731"/>
              <a:gd name="connsiteX22" fmla="*/ 844951 w 2527127"/>
              <a:gd name="connsiteY22" fmla="*/ 1288155 h 2195731"/>
              <a:gd name="connsiteX23" fmla="*/ 856526 w 2527127"/>
              <a:gd name="connsiteY23" fmla="*/ 1253431 h 2195731"/>
              <a:gd name="connsiteX24" fmla="*/ 891250 w 2527127"/>
              <a:gd name="connsiteY24" fmla="*/ 1230281 h 2195731"/>
              <a:gd name="connsiteX25" fmla="*/ 972273 w 2527127"/>
              <a:gd name="connsiteY25" fmla="*/ 1241856 h 2195731"/>
              <a:gd name="connsiteX26" fmla="*/ 1006997 w 2527127"/>
              <a:gd name="connsiteY26" fmla="*/ 1276580 h 2195731"/>
              <a:gd name="connsiteX27" fmla="*/ 1053296 w 2527127"/>
              <a:gd name="connsiteY27" fmla="*/ 1357603 h 2195731"/>
              <a:gd name="connsiteX28" fmla="*/ 1088020 w 2527127"/>
              <a:gd name="connsiteY28" fmla="*/ 1392327 h 2195731"/>
              <a:gd name="connsiteX29" fmla="*/ 1169043 w 2527127"/>
              <a:gd name="connsiteY29" fmla="*/ 1508074 h 2195731"/>
              <a:gd name="connsiteX30" fmla="*/ 1203767 w 2527127"/>
              <a:gd name="connsiteY30" fmla="*/ 1531223 h 2195731"/>
              <a:gd name="connsiteX31" fmla="*/ 1365812 w 2527127"/>
              <a:gd name="connsiteY31" fmla="*/ 1554372 h 2195731"/>
              <a:gd name="connsiteX32" fmla="*/ 1412111 w 2527127"/>
              <a:gd name="connsiteY32" fmla="*/ 1577522 h 2195731"/>
              <a:gd name="connsiteX33" fmla="*/ 1435260 w 2527127"/>
              <a:gd name="connsiteY33" fmla="*/ 1646970 h 2195731"/>
              <a:gd name="connsiteX34" fmla="*/ 1446835 w 2527127"/>
              <a:gd name="connsiteY34" fmla="*/ 1681694 h 2195731"/>
              <a:gd name="connsiteX35" fmla="*/ 1493134 w 2527127"/>
              <a:gd name="connsiteY35" fmla="*/ 1739567 h 2195731"/>
              <a:gd name="connsiteX36" fmla="*/ 1562582 w 2527127"/>
              <a:gd name="connsiteY36" fmla="*/ 1785866 h 2195731"/>
              <a:gd name="connsiteX37" fmla="*/ 1632030 w 2527127"/>
              <a:gd name="connsiteY37" fmla="*/ 1809015 h 2195731"/>
              <a:gd name="connsiteX38" fmla="*/ 1666754 w 2527127"/>
              <a:gd name="connsiteY38" fmla="*/ 1832165 h 2195731"/>
              <a:gd name="connsiteX39" fmla="*/ 1701478 w 2527127"/>
              <a:gd name="connsiteY39" fmla="*/ 1843739 h 2195731"/>
              <a:gd name="connsiteX40" fmla="*/ 1724627 w 2527127"/>
              <a:gd name="connsiteY40" fmla="*/ 1866889 h 2195731"/>
              <a:gd name="connsiteX41" fmla="*/ 1759351 w 2527127"/>
              <a:gd name="connsiteY41" fmla="*/ 1936337 h 2195731"/>
              <a:gd name="connsiteX42" fmla="*/ 1782501 w 2527127"/>
              <a:gd name="connsiteY42" fmla="*/ 1959486 h 2195731"/>
              <a:gd name="connsiteX43" fmla="*/ 1828800 w 2527127"/>
              <a:gd name="connsiteY43" fmla="*/ 2017360 h 2195731"/>
              <a:gd name="connsiteX44" fmla="*/ 1863524 w 2527127"/>
              <a:gd name="connsiteY44" fmla="*/ 2028934 h 2195731"/>
              <a:gd name="connsiteX45" fmla="*/ 1898248 w 2527127"/>
              <a:gd name="connsiteY45" fmla="*/ 2005785 h 2195731"/>
              <a:gd name="connsiteX46" fmla="*/ 1886673 w 2527127"/>
              <a:gd name="connsiteY46" fmla="*/ 1971061 h 2195731"/>
              <a:gd name="connsiteX47" fmla="*/ 1921397 w 2527127"/>
              <a:gd name="connsiteY47" fmla="*/ 1947912 h 2195731"/>
              <a:gd name="connsiteX48" fmla="*/ 2025569 w 2527127"/>
              <a:gd name="connsiteY48" fmla="*/ 1959486 h 2195731"/>
              <a:gd name="connsiteX49" fmla="*/ 2118167 w 2527127"/>
              <a:gd name="connsiteY49" fmla="*/ 2040509 h 2195731"/>
              <a:gd name="connsiteX50" fmla="*/ 2199189 w 2527127"/>
              <a:gd name="connsiteY50" fmla="*/ 2063658 h 2195731"/>
              <a:gd name="connsiteX51" fmla="*/ 2268638 w 2527127"/>
              <a:gd name="connsiteY51" fmla="*/ 2052084 h 2195731"/>
              <a:gd name="connsiteX52" fmla="*/ 2384384 w 2527127"/>
              <a:gd name="connsiteY52" fmla="*/ 153836 h 2195731"/>
              <a:gd name="connsiteX53" fmla="*/ 69448 w 2527127"/>
              <a:gd name="connsiteY53" fmla="*/ 142261 h 2195731"/>
              <a:gd name="connsiteX0" fmla="*/ 69448 w 2579325"/>
              <a:gd name="connsiteY0" fmla="*/ 15610 h 2069080"/>
              <a:gd name="connsiteX1" fmla="*/ 57873 w 2579325"/>
              <a:gd name="connsiteY1" fmla="*/ 258678 h 2069080"/>
              <a:gd name="connsiteX2" fmla="*/ 23149 w 2579325"/>
              <a:gd name="connsiteY2" fmla="*/ 270253 h 2069080"/>
              <a:gd name="connsiteX3" fmla="*/ 0 w 2579325"/>
              <a:gd name="connsiteY3" fmla="*/ 316552 h 2069080"/>
              <a:gd name="connsiteX4" fmla="*/ 23149 w 2579325"/>
              <a:gd name="connsiteY4" fmla="*/ 351276 h 2069080"/>
              <a:gd name="connsiteX5" fmla="*/ 104172 w 2579325"/>
              <a:gd name="connsiteY5" fmla="*/ 420724 h 2069080"/>
              <a:gd name="connsiteX6" fmla="*/ 138896 w 2579325"/>
              <a:gd name="connsiteY6" fmla="*/ 432299 h 2069080"/>
              <a:gd name="connsiteX7" fmla="*/ 173620 w 2579325"/>
              <a:gd name="connsiteY7" fmla="*/ 467023 h 2069080"/>
              <a:gd name="connsiteX8" fmla="*/ 289367 w 2579325"/>
              <a:gd name="connsiteY8" fmla="*/ 559620 h 2069080"/>
              <a:gd name="connsiteX9" fmla="*/ 370389 w 2579325"/>
              <a:gd name="connsiteY9" fmla="*/ 548045 h 2069080"/>
              <a:gd name="connsiteX10" fmla="*/ 393539 w 2579325"/>
              <a:gd name="connsiteY10" fmla="*/ 524896 h 2069080"/>
              <a:gd name="connsiteX11" fmla="*/ 462987 w 2579325"/>
              <a:gd name="connsiteY11" fmla="*/ 536471 h 2069080"/>
              <a:gd name="connsiteX12" fmla="*/ 486136 w 2579325"/>
              <a:gd name="connsiteY12" fmla="*/ 571195 h 2069080"/>
              <a:gd name="connsiteX13" fmla="*/ 520860 w 2579325"/>
              <a:gd name="connsiteY13" fmla="*/ 605919 h 2069080"/>
              <a:gd name="connsiteX14" fmla="*/ 532435 w 2579325"/>
              <a:gd name="connsiteY14" fmla="*/ 652218 h 2069080"/>
              <a:gd name="connsiteX15" fmla="*/ 567159 w 2579325"/>
              <a:gd name="connsiteY15" fmla="*/ 744815 h 2069080"/>
              <a:gd name="connsiteX16" fmla="*/ 555584 w 2579325"/>
              <a:gd name="connsiteY16" fmla="*/ 976309 h 2069080"/>
              <a:gd name="connsiteX17" fmla="*/ 555584 w 2579325"/>
              <a:gd name="connsiteY17" fmla="*/ 1068906 h 2069080"/>
              <a:gd name="connsiteX18" fmla="*/ 578734 w 2579325"/>
              <a:gd name="connsiteY18" fmla="*/ 1092056 h 2069080"/>
              <a:gd name="connsiteX19" fmla="*/ 648182 w 2579325"/>
              <a:gd name="connsiteY19" fmla="*/ 1138354 h 2069080"/>
              <a:gd name="connsiteX20" fmla="*/ 682906 w 2579325"/>
              <a:gd name="connsiteY20" fmla="*/ 1161504 h 2069080"/>
              <a:gd name="connsiteX21" fmla="*/ 752354 w 2579325"/>
              <a:gd name="connsiteY21" fmla="*/ 1184653 h 2069080"/>
              <a:gd name="connsiteX22" fmla="*/ 844951 w 2579325"/>
              <a:gd name="connsiteY22" fmla="*/ 1161504 h 2069080"/>
              <a:gd name="connsiteX23" fmla="*/ 856526 w 2579325"/>
              <a:gd name="connsiteY23" fmla="*/ 1126780 h 2069080"/>
              <a:gd name="connsiteX24" fmla="*/ 891250 w 2579325"/>
              <a:gd name="connsiteY24" fmla="*/ 1103630 h 2069080"/>
              <a:gd name="connsiteX25" fmla="*/ 972273 w 2579325"/>
              <a:gd name="connsiteY25" fmla="*/ 1115205 h 2069080"/>
              <a:gd name="connsiteX26" fmla="*/ 1006997 w 2579325"/>
              <a:gd name="connsiteY26" fmla="*/ 1149929 h 2069080"/>
              <a:gd name="connsiteX27" fmla="*/ 1053296 w 2579325"/>
              <a:gd name="connsiteY27" fmla="*/ 1230952 h 2069080"/>
              <a:gd name="connsiteX28" fmla="*/ 1088020 w 2579325"/>
              <a:gd name="connsiteY28" fmla="*/ 1265676 h 2069080"/>
              <a:gd name="connsiteX29" fmla="*/ 1169043 w 2579325"/>
              <a:gd name="connsiteY29" fmla="*/ 1381423 h 2069080"/>
              <a:gd name="connsiteX30" fmla="*/ 1203767 w 2579325"/>
              <a:gd name="connsiteY30" fmla="*/ 1404572 h 2069080"/>
              <a:gd name="connsiteX31" fmla="*/ 1365812 w 2579325"/>
              <a:gd name="connsiteY31" fmla="*/ 1427721 h 2069080"/>
              <a:gd name="connsiteX32" fmla="*/ 1412111 w 2579325"/>
              <a:gd name="connsiteY32" fmla="*/ 1450871 h 2069080"/>
              <a:gd name="connsiteX33" fmla="*/ 1435260 w 2579325"/>
              <a:gd name="connsiteY33" fmla="*/ 1520319 h 2069080"/>
              <a:gd name="connsiteX34" fmla="*/ 1446835 w 2579325"/>
              <a:gd name="connsiteY34" fmla="*/ 1555043 h 2069080"/>
              <a:gd name="connsiteX35" fmla="*/ 1493134 w 2579325"/>
              <a:gd name="connsiteY35" fmla="*/ 1612916 h 2069080"/>
              <a:gd name="connsiteX36" fmla="*/ 1562582 w 2579325"/>
              <a:gd name="connsiteY36" fmla="*/ 1659215 h 2069080"/>
              <a:gd name="connsiteX37" fmla="*/ 1632030 w 2579325"/>
              <a:gd name="connsiteY37" fmla="*/ 1682364 h 2069080"/>
              <a:gd name="connsiteX38" fmla="*/ 1666754 w 2579325"/>
              <a:gd name="connsiteY38" fmla="*/ 1705514 h 2069080"/>
              <a:gd name="connsiteX39" fmla="*/ 1701478 w 2579325"/>
              <a:gd name="connsiteY39" fmla="*/ 1717088 h 2069080"/>
              <a:gd name="connsiteX40" fmla="*/ 1724627 w 2579325"/>
              <a:gd name="connsiteY40" fmla="*/ 1740238 h 2069080"/>
              <a:gd name="connsiteX41" fmla="*/ 1759351 w 2579325"/>
              <a:gd name="connsiteY41" fmla="*/ 1809686 h 2069080"/>
              <a:gd name="connsiteX42" fmla="*/ 1782501 w 2579325"/>
              <a:gd name="connsiteY42" fmla="*/ 1832835 h 2069080"/>
              <a:gd name="connsiteX43" fmla="*/ 1828800 w 2579325"/>
              <a:gd name="connsiteY43" fmla="*/ 1890709 h 2069080"/>
              <a:gd name="connsiteX44" fmla="*/ 1863524 w 2579325"/>
              <a:gd name="connsiteY44" fmla="*/ 1902283 h 2069080"/>
              <a:gd name="connsiteX45" fmla="*/ 1898248 w 2579325"/>
              <a:gd name="connsiteY45" fmla="*/ 1879134 h 2069080"/>
              <a:gd name="connsiteX46" fmla="*/ 1886673 w 2579325"/>
              <a:gd name="connsiteY46" fmla="*/ 1844410 h 2069080"/>
              <a:gd name="connsiteX47" fmla="*/ 1921397 w 2579325"/>
              <a:gd name="connsiteY47" fmla="*/ 1821261 h 2069080"/>
              <a:gd name="connsiteX48" fmla="*/ 2025569 w 2579325"/>
              <a:gd name="connsiteY48" fmla="*/ 1832835 h 2069080"/>
              <a:gd name="connsiteX49" fmla="*/ 2118167 w 2579325"/>
              <a:gd name="connsiteY49" fmla="*/ 1913858 h 2069080"/>
              <a:gd name="connsiteX50" fmla="*/ 2199189 w 2579325"/>
              <a:gd name="connsiteY50" fmla="*/ 1937007 h 2069080"/>
              <a:gd name="connsiteX51" fmla="*/ 2268638 w 2579325"/>
              <a:gd name="connsiteY51" fmla="*/ 1925433 h 2069080"/>
              <a:gd name="connsiteX52" fmla="*/ 2384384 w 2579325"/>
              <a:gd name="connsiteY52" fmla="*/ 27185 h 2069080"/>
              <a:gd name="connsiteX53" fmla="*/ 69448 w 2579325"/>
              <a:gd name="connsiteY53" fmla="*/ 15610 h 2069080"/>
              <a:gd name="connsiteX0" fmla="*/ 165251 w 2600812"/>
              <a:gd name="connsiteY0" fmla="*/ 24202 h 2079386"/>
              <a:gd name="connsiteX1" fmla="*/ 153676 w 2600812"/>
              <a:gd name="connsiteY1" fmla="*/ 267270 h 2079386"/>
              <a:gd name="connsiteX2" fmla="*/ 118952 w 2600812"/>
              <a:gd name="connsiteY2" fmla="*/ 278845 h 2079386"/>
              <a:gd name="connsiteX3" fmla="*/ 95803 w 2600812"/>
              <a:gd name="connsiteY3" fmla="*/ 325144 h 2079386"/>
              <a:gd name="connsiteX4" fmla="*/ 118952 w 2600812"/>
              <a:gd name="connsiteY4" fmla="*/ 359868 h 2079386"/>
              <a:gd name="connsiteX5" fmla="*/ 199975 w 2600812"/>
              <a:gd name="connsiteY5" fmla="*/ 429316 h 2079386"/>
              <a:gd name="connsiteX6" fmla="*/ 234699 w 2600812"/>
              <a:gd name="connsiteY6" fmla="*/ 440891 h 2079386"/>
              <a:gd name="connsiteX7" fmla="*/ 269423 w 2600812"/>
              <a:gd name="connsiteY7" fmla="*/ 475615 h 2079386"/>
              <a:gd name="connsiteX8" fmla="*/ 385170 w 2600812"/>
              <a:gd name="connsiteY8" fmla="*/ 568212 h 2079386"/>
              <a:gd name="connsiteX9" fmla="*/ 466192 w 2600812"/>
              <a:gd name="connsiteY9" fmla="*/ 556637 h 2079386"/>
              <a:gd name="connsiteX10" fmla="*/ 489342 w 2600812"/>
              <a:gd name="connsiteY10" fmla="*/ 533488 h 2079386"/>
              <a:gd name="connsiteX11" fmla="*/ 558790 w 2600812"/>
              <a:gd name="connsiteY11" fmla="*/ 545063 h 2079386"/>
              <a:gd name="connsiteX12" fmla="*/ 581939 w 2600812"/>
              <a:gd name="connsiteY12" fmla="*/ 579787 h 2079386"/>
              <a:gd name="connsiteX13" fmla="*/ 616663 w 2600812"/>
              <a:gd name="connsiteY13" fmla="*/ 614511 h 2079386"/>
              <a:gd name="connsiteX14" fmla="*/ 628238 w 2600812"/>
              <a:gd name="connsiteY14" fmla="*/ 660810 h 2079386"/>
              <a:gd name="connsiteX15" fmla="*/ 662962 w 2600812"/>
              <a:gd name="connsiteY15" fmla="*/ 753407 h 2079386"/>
              <a:gd name="connsiteX16" fmla="*/ 651387 w 2600812"/>
              <a:gd name="connsiteY16" fmla="*/ 984901 h 2079386"/>
              <a:gd name="connsiteX17" fmla="*/ 651387 w 2600812"/>
              <a:gd name="connsiteY17" fmla="*/ 1077498 h 2079386"/>
              <a:gd name="connsiteX18" fmla="*/ 674537 w 2600812"/>
              <a:gd name="connsiteY18" fmla="*/ 1100648 h 2079386"/>
              <a:gd name="connsiteX19" fmla="*/ 743985 w 2600812"/>
              <a:gd name="connsiteY19" fmla="*/ 1146946 h 2079386"/>
              <a:gd name="connsiteX20" fmla="*/ 778709 w 2600812"/>
              <a:gd name="connsiteY20" fmla="*/ 1170096 h 2079386"/>
              <a:gd name="connsiteX21" fmla="*/ 848157 w 2600812"/>
              <a:gd name="connsiteY21" fmla="*/ 1193245 h 2079386"/>
              <a:gd name="connsiteX22" fmla="*/ 940754 w 2600812"/>
              <a:gd name="connsiteY22" fmla="*/ 1170096 h 2079386"/>
              <a:gd name="connsiteX23" fmla="*/ 952329 w 2600812"/>
              <a:gd name="connsiteY23" fmla="*/ 1135372 h 2079386"/>
              <a:gd name="connsiteX24" fmla="*/ 987053 w 2600812"/>
              <a:gd name="connsiteY24" fmla="*/ 1112222 h 2079386"/>
              <a:gd name="connsiteX25" fmla="*/ 1068076 w 2600812"/>
              <a:gd name="connsiteY25" fmla="*/ 1123797 h 2079386"/>
              <a:gd name="connsiteX26" fmla="*/ 1102800 w 2600812"/>
              <a:gd name="connsiteY26" fmla="*/ 1158521 h 2079386"/>
              <a:gd name="connsiteX27" fmla="*/ 1149099 w 2600812"/>
              <a:gd name="connsiteY27" fmla="*/ 1239544 h 2079386"/>
              <a:gd name="connsiteX28" fmla="*/ 1183823 w 2600812"/>
              <a:gd name="connsiteY28" fmla="*/ 1274268 h 2079386"/>
              <a:gd name="connsiteX29" fmla="*/ 1264846 w 2600812"/>
              <a:gd name="connsiteY29" fmla="*/ 1390015 h 2079386"/>
              <a:gd name="connsiteX30" fmla="*/ 1299570 w 2600812"/>
              <a:gd name="connsiteY30" fmla="*/ 1413164 h 2079386"/>
              <a:gd name="connsiteX31" fmla="*/ 1461615 w 2600812"/>
              <a:gd name="connsiteY31" fmla="*/ 1436313 h 2079386"/>
              <a:gd name="connsiteX32" fmla="*/ 1507914 w 2600812"/>
              <a:gd name="connsiteY32" fmla="*/ 1459463 h 2079386"/>
              <a:gd name="connsiteX33" fmla="*/ 1531063 w 2600812"/>
              <a:gd name="connsiteY33" fmla="*/ 1528911 h 2079386"/>
              <a:gd name="connsiteX34" fmla="*/ 1542638 w 2600812"/>
              <a:gd name="connsiteY34" fmla="*/ 1563635 h 2079386"/>
              <a:gd name="connsiteX35" fmla="*/ 1588937 w 2600812"/>
              <a:gd name="connsiteY35" fmla="*/ 1621508 h 2079386"/>
              <a:gd name="connsiteX36" fmla="*/ 1658385 w 2600812"/>
              <a:gd name="connsiteY36" fmla="*/ 1667807 h 2079386"/>
              <a:gd name="connsiteX37" fmla="*/ 1727833 w 2600812"/>
              <a:gd name="connsiteY37" fmla="*/ 1690956 h 2079386"/>
              <a:gd name="connsiteX38" fmla="*/ 1762557 w 2600812"/>
              <a:gd name="connsiteY38" fmla="*/ 1714106 h 2079386"/>
              <a:gd name="connsiteX39" fmla="*/ 1797281 w 2600812"/>
              <a:gd name="connsiteY39" fmla="*/ 1725680 h 2079386"/>
              <a:gd name="connsiteX40" fmla="*/ 1820430 w 2600812"/>
              <a:gd name="connsiteY40" fmla="*/ 1748830 h 2079386"/>
              <a:gd name="connsiteX41" fmla="*/ 1855154 w 2600812"/>
              <a:gd name="connsiteY41" fmla="*/ 1818278 h 2079386"/>
              <a:gd name="connsiteX42" fmla="*/ 1878304 w 2600812"/>
              <a:gd name="connsiteY42" fmla="*/ 1841427 h 2079386"/>
              <a:gd name="connsiteX43" fmla="*/ 1924603 w 2600812"/>
              <a:gd name="connsiteY43" fmla="*/ 1899301 h 2079386"/>
              <a:gd name="connsiteX44" fmla="*/ 1959327 w 2600812"/>
              <a:gd name="connsiteY44" fmla="*/ 1910875 h 2079386"/>
              <a:gd name="connsiteX45" fmla="*/ 1994051 w 2600812"/>
              <a:gd name="connsiteY45" fmla="*/ 1887726 h 2079386"/>
              <a:gd name="connsiteX46" fmla="*/ 1982476 w 2600812"/>
              <a:gd name="connsiteY46" fmla="*/ 1853002 h 2079386"/>
              <a:gd name="connsiteX47" fmla="*/ 2017200 w 2600812"/>
              <a:gd name="connsiteY47" fmla="*/ 1829853 h 2079386"/>
              <a:gd name="connsiteX48" fmla="*/ 2121372 w 2600812"/>
              <a:gd name="connsiteY48" fmla="*/ 1841427 h 2079386"/>
              <a:gd name="connsiteX49" fmla="*/ 2213970 w 2600812"/>
              <a:gd name="connsiteY49" fmla="*/ 1922450 h 2079386"/>
              <a:gd name="connsiteX50" fmla="*/ 2294992 w 2600812"/>
              <a:gd name="connsiteY50" fmla="*/ 1945599 h 2079386"/>
              <a:gd name="connsiteX51" fmla="*/ 2364441 w 2600812"/>
              <a:gd name="connsiteY51" fmla="*/ 1934025 h 2079386"/>
              <a:gd name="connsiteX52" fmla="*/ 2387589 w 2600812"/>
              <a:gd name="connsiteY52" fmla="*/ 12627 h 2079386"/>
              <a:gd name="connsiteX53" fmla="*/ 165251 w 2600812"/>
              <a:gd name="connsiteY53" fmla="*/ 24202 h 2079386"/>
              <a:gd name="connsiteX0" fmla="*/ 165251 w 2595669"/>
              <a:gd name="connsiteY0" fmla="*/ 96031 h 2151215"/>
              <a:gd name="connsiteX1" fmla="*/ 153676 w 2595669"/>
              <a:gd name="connsiteY1" fmla="*/ 339099 h 2151215"/>
              <a:gd name="connsiteX2" fmla="*/ 118952 w 2595669"/>
              <a:gd name="connsiteY2" fmla="*/ 350674 h 2151215"/>
              <a:gd name="connsiteX3" fmla="*/ 95803 w 2595669"/>
              <a:gd name="connsiteY3" fmla="*/ 396973 h 2151215"/>
              <a:gd name="connsiteX4" fmla="*/ 118952 w 2595669"/>
              <a:gd name="connsiteY4" fmla="*/ 431697 h 2151215"/>
              <a:gd name="connsiteX5" fmla="*/ 199975 w 2595669"/>
              <a:gd name="connsiteY5" fmla="*/ 501145 h 2151215"/>
              <a:gd name="connsiteX6" fmla="*/ 234699 w 2595669"/>
              <a:gd name="connsiteY6" fmla="*/ 512720 h 2151215"/>
              <a:gd name="connsiteX7" fmla="*/ 269423 w 2595669"/>
              <a:gd name="connsiteY7" fmla="*/ 547444 h 2151215"/>
              <a:gd name="connsiteX8" fmla="*/ 385170 w 2595669"/>
              <a:gd name="connsiteY8" fmla="*/ 640041 h 2151215"/>
              <a:gd name="connsiteX9" fmla="*/ 466192 w 2595669"/>
              <a:gd name="connsiteY9" fmla="*/ 628466 h 2151215"/>
              <a:gd name="connsiteX10" fmla="*/ 489342 w 2595669"/>
              <a:gd name="connsiteY10" fmla="*/ 605317 h 2151215"/>
              <a:gd name="connsiteX11" fmla="*/ 558790 w 2595669"/>
              <a:gd name="connsiteY11" fmla="*/ 616892 h 2151215"/>
              <a:gd name="connsiteX12" fmla="*/ 581939 w 2595669"/>
              <a:gd name="connsiteY12" fmla="*/ 651616 h 2151215"/>
              <a:gd name="connsiteX13" fmla="*/ 616663 w 2595669"/>
              <a:gd name="connsiteY13" fmla="*/ 686340 h 2151215"/>
              <a:gd name="connsiteX14" fmla="*/ 628238 w 2595669"/>
              <a:gd name="connsiteY14" fmla="*/ 732639 h 2151215"/>
              <a:gd name="connsiteX15" fmla="*/ 662962 w 2595669"/>
              <a:gd name="connsiteY15" fmla="*/ 825236 h 2151215"/>
              <a:gd name="connsiteX16" fmla="*/ 651387 w 2595669"/>
              <a:gd name="connsiteY16" fmla="*/ 1056730 h 2151215"/>
              <a:gd name="connsiteX17" fmla="*/ 651387 w 2595669"/>
              <a:gd name="connsiteY17" fmla="*/ 1149327 h 2151215"/>
              <a:gd name="connsiteX18" fmla="*/ 674537 w 2595669"/>
              <a:gd name="connsiteY18" fmla="*/ 1172477 h 2151215"/>
              <a:gd name="connsiteX19" fmla="*/ 743985 w 2595669"/>
              <a:gd name="connsiteY19" fmla="*/ 1218775 h 2151215"/>
              <a:gd name="connsiteX20" fmla="*/ 778709 w 2595669"/>
              <a:gd name="connsiteY20" fmla="*/ 1241925 h 2151215"/>
              <a:gd name="connsiteX21" fmla="*/ 848157 w 2595669"/>
              <a:gd name="connsiteY21" fmla="*/ 1265074 h 2151215"/>
              <a:gd name="connsiteX22" fmla="*/ 940754 w 2595669"/>
              <a:gd name="connsiteY22" fmla="*/ 1241925 h 2151215"/>
              <a:gd name="connsiteX23" fmla="*/ 952329 w 2595669"/>
              <a:gd name="connsiteY23" fmla="*/ 1207201 h 2151215"/>
              <a:gd name="connsiteX24" fmla="*/ 987053 w 2595669"/>
              <a:gd name="connsiteY24" fmla="*/ 1184051 h 2151215"/>
              <a:gd name="connsiteX25" fmla="*/ 1068076 w 2595669"/>
              <a:gd name="connsiteY25" fmla="*/ 1195626 h 2151215"/>
              <a:gd name="connsiteX26" fmla="*/ 1102800 w 2595669"/>
              <a:gd name="connsiteY26" fmla="*/ 1230350 h 2151215"/>
              <a:gd name="connsiteX27" fmla="*/ 1149099 w 2595669"/>
              <a:gd name="connsiteY27" fmla="*/ 1311373 h 2151215"/>
              <a:gd name="connsiteX28" fmla="*/ 1183823 w 2595669"/>
              <a:gd name="connsiteY28" fmla="*/ 1346097 h 2151215"/>
              <a:gd name="connsiteX29" fmla="*/ 1264846 w 2595669"/>
              <a:gd name="connsiteY29" fmla="*/ 1461844 h 2151215"/>
              <a:gd name="connsiteX30" fmla="*/ 1299570 w 2595669"/>
              <a:gd name="connsiteY30" fmla="*/ 1484993 h 2151215"/>
              <a:gd name="connsiteX31" fmla="*/ 1461615 w 2595669"/>
              <a:gd name="connsiteY31" fmla="*/ 1508142 h 2151215"/>
              <a:gd name="connsiteX32" fmla="*/ 1507914 w 2595669"/>
              <a:gd name="connsiteY32" fmla="*/ 1531292 h 2151215"/>
              <a:gd name="connsiteX33" fmla="*/ 1531063 w 2595669"/>
              <a:gd name="connsiteY33" fmla="*/ 1600740 h 2151215"/>
              <a:gd name="connsiteX34" fmla="*/ 1542638 w 2595669"/>
              <a:gd name="connsiteY34" fmla="*/ 1635464 h 2151215"/>
              <a:gd name="connsiteX35" fmla="*/ 1588937 w 2595669"/>
              <a:gd name="connsiteY35" fmla="*/ 1693337 h 2151215"/>
              <a:gd name="connsiteX36" fmla="*/ 1658385 w 2595669"/>
              <a:gd name="connsiteY36" fmla="*/ 1739636 h 2151215"/>
              <a:gd name="connsiteX37" fmla="*/ 1727833 w 2595669"/>
              <a:gd name="connsiteY37" fmla="*/ 1762785 h 2151215"/>
              <a:gd name="connsiteX38" fmla="*/ 1762557 w 2595669"/>
              <a:gd name="connsiteY38" fmla="*/ 1785935 h 2151215"/>
              <a:gd name="connsiteX39" fmla="*/ 1797281 w 2595669"/>
              <a:gd name="connsiteY39" fmla="*/ 1797509 h 2151215"/>
              <a:gd name="connsiteX40" fmla="*/ 1820430 w 2595669"/>
              <a:gd name="connsiteY40" fmla="*/ 1820659 h 2151215"/>
              <a:gd name="connsiteX41" fmla="*/ 1855154 w 2595669"/>
              <a:gd name="connsiteY41" fmla="*/ 1890107 h 2151215"/>
              <a:gd name="connsiteX42" fmla="*/ 1878304 w 2595669"/>
              <a:gd name="connsiteY42" fmla="*/ 1913256 h 2151215"/>
              <a:gd name="connsiteX43" fmla="*/ 1924603 w 2595669"/>
              <a:gd name="connsiteY43" fmla="*/ 1971130 h 2151215"/>
              <a:gd name="connsiteX44" fmla="*/ 1959327 w 2595669"/>
              <a:gd name="connsiteY44" fmla="*/ 1982704 h 2151215"/>
              <a:gd name="connsiteX45" fmla="*/ 1994051 w 2595669"/>
              <a:gd name="connsiteY45" fmla="*/ 1959555 h 2151215"/>
              <a:gd name="connsiteX46" fmla="*/ 1982476 w 2595669"/>
              <a:gd name="connsiteY46" fmla="*/ 1924831 h 2151215"/>
              <a:gd name="connsiteX47" fmla="*/ 2017200 w 2595669"/>
              <a:gd name="connsiteY47" fmla="*/ 1901682 h 2151215"/>
              <a:gd name="connsiteX48" fmla="*/ 2121372 w 2595669"/>
              <a:gd name="connsiteY48" fmla="*/ 1913256 h 2151215"/>
              <a:gd name="connsiteX49" fmla="*/ 2213970 w 2595669"/>
              <a:gd name="connsiteY49" fmla="*/ 1994279 h 2151215"/>
              <a:gd name="connsiteX50" fmla="*/ 2294992 w 2595669"/>
              <a:gd name="connsiteY50" fmla="*/ 2017428 h 2151215"/>
              <a:gd name="connsiteX51" fmla="*/ 2364441 w 2595669"/>
              <a:gd name="connsiteY51" fmla="*/ 2005854 h 2151215"/>
              <a:gd name="connsiteX52" fmla="*/ 2387589 w 2595669"/>
              <a:gd name="connsiteY52" fmla="*/ 84456 h 2151215"/>
              <a:gd name="connsiteX53" fmla="*/ 165251 w 2595669"/>
              <a:gd name="connsiteY53" fmla="*/ 96031 h 2151215"/>
              <a:gd name="connsiteX0" fmla="*/ 165251 w 2390849"/>
              <a:gd name="connsiteY0" fmla="*/ 800137 h 2855321"/>
              <a:gd name="connsiteX1" fmla="*/ 153676 w 2390849"/>
              <a:gd name="connsiteY1" fmla="*/ 1043205 h 2855321"/>
              <a:gd name="connsiteX2" fmla="*/ 118952 w 2390849"/>
              <a:gd name="connsiteY2" fmla="*/ 1054780 h 2855321"/>
              <a:gd name="connsiteX3" fmla="*/ 95803 w 2390849"/>
              <a:gd name="connsiteY3" fmla="*/ 1101079 h 2855321"/>
              <a:gd name="connsiteX4" fmla="*/ 118952 w 2390849"/>
              <a:gd name="connsiteY4" fmla="*/ 1135803 h 2855321"/>
              <a:gd name="connsiteX5" fmla="*/ 199975 w 2390849"/>
              <a:gd name="connsiteY5" fmla="*/ 1205251 h 2855321"/>
              <a:gd name="connsiteX6" fmla="*/ 234699 w 2390849"/>
              <a:gd name="connsiteY6" fmla="*/ 1216826 h 2855321"/>
              <a:gd name="connsiteX7" fmla="*/ 269423 w 2390849"/>
              <a:gd name="connsiteY7" fmla="*/ 1251550 h 2855321"/>
              <a:gd name="connsiteX8" fmla="*/ 385170 w 2390849"/>
              <a:gd name="connsiteY8" fmla="*/ 1344147 h 2855321"/>
              <a:gd name="connsiteX9" fmla="*/ 466192 w 2390849"/>
              <a:gd name="connsiteY9" fmla="*/ 1332572 h 2855321"/>
              <a:gd name="connsiteX10" fmla="*/ 489342 w 2390849"/>
              <a:gd name="connsiteY10" fmla="*/ 1309423 h 2855321"/>
              <a:gd name="connsiteX11" fmla="*/ 558790 w 2390849"/>
              <a:gd name="connsiteY11" fmla="*/ 1320998 h 2855321"/>
              <a:gd name="connsiteX12" fmla="*/ 581939 w 2390849"/>
              <a:gd name="connsiteY12" fmla="*/ 1355722 h 2855321"/>
              <a:gd name="connsiteX13" fmla="*/ 616663 w 2390849"/>
              <a:gd name="connsiteY13" fmla="*/ 1390446 h 2855321"/>
              <a:gd name="connsiteX14" fmla="*/ 628238 w 2390849"/>
              <a:gd name="connsiteY14" fmla="*/ 1436745 h 2855321"/>
              <a:gd name="connsiteX15" fmla="*/ 662962 w 2390849"/>
              <a:gd name="connsiteY15" fmla="*/ 1529342 h 2855321"/>
              <a:gd name="connsiteX16" fmla="*/ 651387 w 2390849"/>
              <a:gd name="connsiteY16" fmla="*/ 1760836 h 2855321"/>
              <a:gd name="connsiteX17" fmla="*/ 651387 w 2390849"/>
              <a:gd name="connsiteY17" fmla="*/ 1853433 h 2855321"/>
              <a:gd name="connsiteX18" fmla="*/ 674537 w 2390849"/>
              <a:gd name="connsiteY18" fmla="*/ 1876583 h 2855321"/>
              <a:gd name="connsiteX19" fmla="*/ 743985 w 2390849"/>
              <a:gd name="connsiteY19" fmla="*/ 1922881 h 2855321"/>
              <a:gd name="connsiteX20" fmla="*/ 778709 w 2390849"/>
              <a:gd name="connsiteY20" fmla="*/ 1946031 h 2855321"/>
              <a:gd name="connsiteX21" fmla="*/ 848157 w 2390849"/>
              <a:gd name="connsiteY21" fmla="*/ 1969180 h 2855321"/>
              <a:gd name="connsiteX22" fmla="*/ 940754 w 2390849"/>
              <a:gd name="connsiteY22" fmla="*/ 1946031 h 2855321"/>
              <a:gd name="connsiteX23" fmla="*/ 952329 w 2390849"/>
              <a:gd name="connsiteY23" fmla="*/ 1911307 h 2855321"/>
              <a:gd name="connsiteX24" fmla="*/ 987053 w 2390849"/>
              <a:gd name="connsiteY24" fmla="*/ 1888157 h 2855321"/>
              <a:gd name="connsiteX25" fmla="*/ 1068076 w 2390849"/>
              <a:gd name="connsiteY25" fmla="*/ 1899732 h 2855321"/>
              <a:gd name="connsiteX26" fmla="*/ 1102800 w 2390849"/>
              <a:gd name="connsiteY26" fmla="*/ 1934456 h 2855321"/>
              <a:gd name="connsiteX27" fmla="*/ 1149099 w 2390849"/>
              <a:gd name="connsiteY27" fmla="*/ 2015479 h 2855321"/>
              <a:gd name="connsiteX28" fmla="*/ 1183823 w 2390849"/>
              <a:gd name="connsiteY28" fmla="*/ 2050203 h 2855321"/>
              <a:gd name="connsiteX29" fmla="*/ 1264846 w 2390849"/>
              <a:gd name="connsiteY29" fmla="*/ 2165950 h 2855321"/>
              <a:gd name="connsiteX30" fmla="*/ 1299570 w 2390849"/>
              <a:gd name="connsiteY30" fmla="*/ 2189099 h 2855321"/>
              <a:gd name="connsiteX31" fmla="*/ 1461615 w 2390849"/>
              <a:gd name="connsiteY31" fmla="*/ 2212248 h 2855321"/>
              <a:gd name="connsiteX32" fmla="*/ 1507914 w 2390849"/>
              <a:gd name="connsiteY32" fmla="*/ 2235398 h 2855321"/>
              <a:gd name="connsiteX33" fmla="*/ 1531063 w 2390849"/>
              <a:gd name="connsiteY33" fmla="*/ 2304846 h 2855321"/>
              <a:gd name="connsiteX34" fmla="*/ 1542638 w 2390849"/>
              <a:gd name="connsiteY34" fmla="*/ 2339570 h 2855321"/>
              <a:gd name="connsiteX35" fmla="*/ 1588937 w 2390849"/>
              <a:gd name="connsiteY35" fmla="*/ 2397443 h 2855321"/>
              <a:gd name="connsiteX36" fmla="*/ 1658385 w 2390849"/>
              <a:gd name="connsiteY36" fmla="*/ 2443742 h 2855321"/>
              <a:gd name="connsiteX37" fmla="*/ 1727833 w 2390849"/>
              <a:gd name="connsiteY37" fmla="*/ 2466891 h 2855321"/>
              <a:gd name="connsiteX38" fmla="*/ 1762557 w 2390849"/>
              <a:gd name="connsiteY38" fmla="*/ 2490041 h 2855321"/>
              <a:gd name="connsiteX39" fmla="*/ 1797281 w 2390849"/>
              <a:gd name="connsiteY39" fmla="*/ 2501615 h 2855321"/>
              <a:gd name="connsiteX40" fmla="*/ 1820430 w 2390849"/>
              <a:gd name="connsiteY40" fmla="*/ 2524765 h 2855321"/>
              <a:gd name="connsiteX41" fmla="*/ 1855154 w 2390849"/>
              <a:gd name="connsiteY41" fmla="*/ 2594213 h 2855321"/>
              <a:gd name="connsiteX42" fmla="*/ 1878304 w 2390849"/>
              <a:gd name="connsiteY42" fmla="*/ 2617362 h 2855321"/>
              <a:gd name="connsiteX43" fmla="*/ 1924603 w 2390849"/>
              <a:gd name="connsiteY43" fmla="*/ 2675236 h 2855321"/>
              <a:gd name="connsiteX44" fmla="*/ 1959327 w 2390849"/>
              <a:gd name="connsiteY44" fmla="*/ 2686810 h 2855321"/>
              <a:gd name="connsiteX45" fmla="*/ 1994051 w 2390849"/>
              <a:gd name="connsiteY45" fmla="*/ 2663661 h 2855321"/>
              <a:gd name="connsiteX46" fmla="*/ 1982476 w 2390849"/>
              <a:gd name="connsiteY46" fmla="*/ 2628937 h 2855321"/>
              <a:gd name="connsiteX47" fmla="*/ 2017200 w 2390849"/>
              <a:gd name="connsiteY47" fmla="*/ 2605788 h 2855321"/>
              <a:gd name="connsiteX48" fmla="*/ 2121372 w 2390849"/>
              <a:gd name="connsiteY48" fmla="*/ 2617362 h 2855321"/>
              <a:gd name="connsiteX49" fmla="*/ 2213970 w 2390849"/>
              <a:gd name="connsiteY49" fmla="*/ 2698385 h 2855321"/>
              <a:gd name="connsiteX50" fmla="*/ 2294992 w 2390849"/>
              <a:gd name="connsiteY50" fmla="*/ 2721534 h 2855321"/>
              <a:gd name="connsiteX51" fmla="*/ 2364441 w 2390849"/>
              <a:gd name="connsiteY51" fmla="*/ 2709960 h 2855321"/>
              <a:gd name="connsiteX52" fmla="*/ 2387589 w 2390849"/>
              <a:gd name="connsiteY52" fmla="*/ 788562 h 2855321"/>
              <a:gd name="connsiteX53" fmla="*/ 165251 w 2390849"/>
              <a:gd name="connsiteY53" fmla="*/ 800137 h 2855321"/>
              <a:gd name="connsiteX0" fmla="*/ 165251 w 2389212"/>
              <a:gd name="connsiteY0" fmla="*/ 26272 h 2081456"/>
              <a:gd name="connsiteX1" fmla="*/ 153676 w 2389212"/>
              <a:gd name="connsiteY1" fmla="*/ 269340 h 2081456"/>
              <a:gd name="connsiteX2" fmla="*/ 118952 w 2389212"/>
              <a:gd name="connsiteY2" fmla="*/ 280915 h 2081456"/>
              <a:gd name="connsiteX3" fmla="*/ 95803 w 2389212"/>
              <a:gd name="connsiteY3" fmla="*/ 327214 h 2081456"/>
              <a:gd name="connsiteX4" fmla="*/ 118952 w 2389212"/>
              <a:gd name="connsiteY4" fmla="*/ 361938 h 2081456"/>
              <a:gd name="connsiteX5" fmla="*/ 199975 w 2389212"/>
              <a:gd name="connsiteY5" fmla="*/ 431386 h 2081456"/>
              <a:gd name="connsiteX6" fmla="*/ 234699 w 2389212"/>
              <a:gd name="connsiteY6" fmla="*/ 442961 h 2081456"/>
              <a:gd name="connsiteX7" fmla="*/ 269423 w 2389212"/>
              <a:gd name="connsiteY7" fmla="*/ 477685 h 2081456"/>
              <a:gd name="connsiteX8" fmla="*/ 385170 w 2389212"/>
              <a:gd name="connsiteY8" fmla="*/ 570282 h 2081456"/>
              <a:gd name="connsiteX9" fmla="*/ 466192 w 2389212"/>
              <a:gd name="connsiteY9" fmla="*/ 558707 h 2081456"/>
              <a:gd name="connsiteX10" fmla="*/ 489342 w 2389212"/>
              <a:gd name="connsiteY10" fmla="*/ 535558 h 2081456"/>
              <a:gd name="connsiteX11" fmla="*/ 558790 w 2389212"/>
              <a:gd name="connsiteY11" fmla="*/ 547133 h 2081456"/>
              <a:gd name="connsiteX12" fmla="*/ 581939 w 2389212"/>
              <a:gd name="connsiteY12" fmla="*/ 581857 h 2081456"/>
              <a:gd name="connsiteX13" fmla="*/ 616663 w 2389212"/>
              <a:gd name="connsiteY13" fmla="*/ 616581 h 2081456"/>
              <a:gd name="connsiteX14" fmla="*/ 628238 w 2389212"/>
              <a:gd name="connsiteY14" fmla="*/ 662880 h 2081456"/>
              <a:gd name="connsiteX15" fmla="*/ 662962 w 2389212"/>
              <a:gd name="connsiteY15" fmla="*/ 755477 h 2081456"/>
              <a:gd name="connsiteX16" fmla="*/ 651387 w 2389212"/>
              <a:gd name="connsiteY16" fmla="*/ 986971 h 2081456"/>
              <a:gd name="connsiteX17" fmla="*/ 651387 w 2389212"/>
              <a:gd name="connsiteY17" fmla="*/ 1079568 h 2081456"/>
              <a:gd name="connsiteX18" fmla="*/ 674537 w 2389212"/>
              <a:gd name="connsiteY18" fmla="*/ 1102718 h 2081456"/>
              <a:gd name="connsiteX19" fmla="*/ 743985 w 2389212"/>
              <a:gd name="connsiteY19" fmla="*/ 1149016 h 2081456"/>
              <a:gd name="connsiteX20" fmla="*/ 778709 w 2389212"/>
              <a:gd name="connsiteY20" fmla="*/ 1172166 h 2081456"/>
              <a:gd name="connsiteX21" fmla="*/ 848157 w 2389212"/>
              <a:gd name="connsiteY21" fmla="*/ 1195315 h 2081456"/>
              <a:gd name="connsiteX22" fmla="*/ 940754 w 2389212"/>
              <a:gd name="connsiteY22" fmla="*/ 1172166 h 2081456"/>
              <a:gd name="connsiteX23" fmla="*/ 952329 w 2389212"/>
              <a:gd name="connsiteY23" fmla="*/ 1137442 h 2081456"/>
              <a:gd name="connsiteX24" fmla="*/ 987053 w 2389212"/>
              <a:gd name="connsiteY24" fmla="*/ 1114292 h 2081456"/>
              <a:gd name="connsiteX25" fmla="*/ 1068076 w 2389212"/>
              <a:gd name="connsiteY25" fmla="*/ 1125867 h 2081456"/>
              <a:gd name="connsiteX26" fmla="*/ 1102800 w 2389212"/>
              <a:gd name="connsiteY26" fmla="*/ 1160591 h 2081456"/>
              <a:gd name="connsiteX27" fmla="*/ 1149099 w 2389212"/>
              <a:gd name="connsiteY27" fmla="*/ 1241614 h 2081456"/>
              <a:gd name="connsiteX28" fmla="*/ 1183823 w 2389212"/>
              <a:gd name="connsiteY28" fmla="*/ 1276338 h 2081456"/>
              <a:gd name="connsiteX29" fmla="*/ 1264846 w 2389212"/>
              <a:gd name="connsiteY29" fmla="*/ 1392085 h 2081456"/>
              <a:gd name="connsiteX30" fmla="*/ 1299570 w 2389212"/>
              <a:gd name="connsiteY30" fmla="*/ 1415234 h 2081456"/>
              <a:gd name="connsiteX31" fmla="*/ 1461615 w 2389212"/>
              <a:gd name="connsiteY31" fmla="*/ 1438383 h 2081456"/>
              <a:gd name="connsiteX32" fmla="*/ 1507914 w 2389212"/>
              <a:gd name="connsiteY32" fmla="*/ 1461533 h 2081456"/>
              <a:gd name="connsiteX33" fmla="*/ 1531063 w 2389212"/>
              <a:gd name="connsiteY33" fmla="*/ 1530981 h 2081456"/>
              <a:gd name="connsiteX34" fmla="*/ 1542638 w 2389212"/>
              <a:gd name="connsiteY34" fmla="*/ 1565705 h 2081456"/>
              <a:gd name="connsiteX35" fmla="*/ 1588937 w 2389212"/>
              <a:gd name="connsiteY35" fmla="*/ 1623578 h 2081456"/>
              <a:gd name="connsiteX36" fmla="*/ 1658385 w 2389212"/>
              <a:gd name="connsiteY36" fmla="*/ 1669877 h 2081456"/>
              <a:gd name="connsiteX37" fmla="*/ 1727833 w 2389212"/>
              <a:gd name="connsiteY37" fmla="*/ 1693026 h 2081456"/>
              <a:gd name="connsiteX38" fmla="*/ 1762557 w 2389212"/>
              <a:gd name="connsiteY38" fmla="*/ 1716176 h 2081456"/>
              <a:gd name="connsiteX39" fmla="*/ 1797281 w 2389212"/>
              <a:gd name="connsiteY39" fmla="*/ 1727750 h 2081456"/>
              <a:gd name="connsiteX40" fmla="*/ 1820430 w 2389212"/>
              <a:gd name="connsiteY40" fmla="*/ 1750900 h 2081456"/>
              <a:gd name="connsiteX41" fmla="*/ 1855154 w 2389212"/>
              <a:gd name="connsiteY41" fmla="*/ 1820348 h 2081456"/>
              <a:gd name="connsiteX42" fmla="*/ 1878304 w 2389212"/>
              <a:gd name="connsiteY42" fmla="*/ 1843497 h 2081456"/>
              <a:gd name="connsiteX43" fmla="*/ 1924603 w 2389212"/>
              <a:gd name="connsiteY43" fmla="*/ 1901371 h 2081456"/>
              <a:gd name="connsiteX44" fmla="*/ 1959327 w 2389212"/>
              <a:gd name="connsiteY44" fmla="*/ 1912945 h 2081456"/>
              <a:gd name="connsiteX45" fmla="*/ 1994051 w 2389212"/>
              <a:gd name="connsiteY45" fmla="*/ 1889796 h 2081456"/>
              <a:gd name="connsiteX46" fmla="*/ 1982476 w 2389212"/>
              <a:gd name="connsiteY46" fmla="*/ 1855072 h 2081456"/>
              <a:gd name="connsiteX47" fmla="*/ 2017200 w 2389212"/>
              <a:gd name="connsiteY47" fmla="*/ 1831923 h 2081456"/>
              <a:gd name="connsiteX48" fmla="*/ 2121372 w 2389212"/>
              <a:gd name="connsiteY48" fmla="*/ 1843497 h 2081456"/>
              <a:gd name="connsiteX49" fmla="*/ 2213970 w 2389212"/>
              <a:gd name="connsiteY49" fmla="*/ 1924520 h 2081456"/>
              <a:gd name="connsiteX50" fmla="*/ 2294992 w 2389212"/>
              <a:gd name="connsiteY50" fmla="*/ 1947669 h 2081456"/>
              <a:gd name="connsiteX51" fmla="*/ 2364441 w 2389212"/>
              <a:gd name="connsiteY51" fmla="*/ 1936095 h 2081456"/>
              <a:gd name="connsiteX52" fmla="*/ 2387589 w 2389212"/>
              <a:gd name="connsiteY52" fmla="*/ 14697 h 2081456"/>
              <a:gd name="connsiteX53" fmla="*/ 165251 w 2389212"/>
              <a:gd name="connsiteY53" fmla="*/ 26272 h 2081456"/>
              <a:gd name="connsiteX0" fmla="*/ 165251 w 2389212"/>
              <a:gd name="connsiteY0" fmla="*/ 13577 h 2066190"/>
              <a:gd name="connsiteX1" fmla="*/ 153676 w 2389212"/>
              <a:gd name="connsiteY1" fmla="*/ 256645 h 2066190"/>
              <a:gd name="connsiteX2" fmla="*/ 118952 w 2389212"/>
              <a:gd name="connsiteY2" fmla="*/ 268220 h 2066190"/>
              <a:gd name="connsiteX3" fmla="*/ 95803 w 2389212"/>
              <a:gd name="connsiteY3" fmla="*/ 314519 h 2066190"/>
              <a:gd name="connsiteX4" fmla="*/ 118952 w 2389212"/>
              <a:gd name="connsiteY4" fmla="*/ 349243 h 2066190"/>
              <a:gd name="connsiteX5" fmla="*/ 199975 w 2389212"/>
              <a:gd name="connsiteY5" fmla="*/ 418691 h 2066190"/>
              <a:gd name="connsiteX6" fmla="*/ 234699 w 2389212"/>
              <a:gd name="connsiteY6" fmla="*/ 430266 h 2066190"/>
              <a:gd name="connsiteX7" fmla="*/ 269423 w 2389212"/>
              <a:gd name="connsiteY7" fmla="*/ 464990 h 2066190"/>
              <a:gd name="connsiteX8" fmla="*/ 385170 w 2389212"/>
              <a:gd name="connsiteY8" fmla="*/ 557587 h 2066190"/>
              <a:gd name="connsiteX9" fmla="*/ 466192 w 2389212"/>
              <a:gd name="connsiteY9" fmla="*/ 546012 h 2066190"/>
              <a:gd name="connsiteX10" fmla="*/ 489342 w 2389212"/>
              <a:gd name="connsiteY10" fmla="*/ 522863 h 2066190"/>
              <a:gd name="connsiteX11" fmla="*/ 558790 w 2389212"/>
              <a:gd name="connsiteY11" fmla="*/ 534438 h 2066190"/>
              <a:gd name="connsiteX12" fmla="*/ 581939 w 2389212"/>
              <a:gd name="connsiteY12" fmla="*/ 569162 h 2066190"/>
              <a:gd name="connsiteX13" fmla="*/ 616663 w 2389212"/>
              <a:gd name="connsiteY13" fmla="*/ 603886 h 2066190"/>
              <a:gd name="connsiteX14" fmla="*/ 628238 w 2389212"/>
              <a:gd name="connsiteY14" fmla="*/ 650185 h 2066190"/>
              <a:gd name="connsiteX15" fmla="*/ 662962 w 2389212"/>
              <a:gd name="connsiteY15" fmla="*/ 742782 h 2066190"/>
              <a:gd name="connsiteX16" fmla="*/ 651387 w 2389212"/>
              <a:gd name="connsiteY16" fmla="*/ 974276 h 2066190"/>
              <a:gd name="connsiteX17" fmla="*/ 651387 w 2389212"/>
              <a:gd name="connsiteY17" fmla="*/ 1066873 h 2066190"/>
              <a:gd name="connsiteX18" fmla="*/ 674537 w 2389212"/>
              <a:gd name="connsiteY18" fmla="*/ 1090023 h 2066190"/>
              <a:gd name="connsiteX19" fmla="*/ 743985 w 2389212"/>
              <a:gd name="connsiteY19" fmla="*/ 1136321 h 2066190"/>
              <a:gd name="connsiteX20" fmla="*/ 778709 w 2389212"/>
              <a:gd name="connsiteY20" fmla="*/ 1159471 h 2066190"/>
              <a:gd name="connsiteX21" fmla="*/ 848157 w 2389212"/>
              <a:gd name="connsiteY21" fmla="*/ 1182620 h 2066190"/>
              <a:gd name="connsiteX22" fmla="*/ 940754 w 2389212"/>
              <a:gd name="connsiteY22" fmla="*/ 1159471 h 2066190"/>
              <a:gd name="connsiteX23" fmla="*/ 952329 w 2389212"/>
              <a:gd name="connsiteY23" fmla="*/ 1124747 h 2066190"/>
              <a:gd name="connsiteX24" fmla="*/ 987053 w 2389212"/>
              <a:gd name="connsiteY24" fmla="*/ 1101597 h 2066190"/>
              <a:gd name="connsiteX25" fmla="*/ 1068076 w 2389212"/>
              <a:gd name="connsiteY25" fmla="*/ 1113172 h 2066190"/>
              <a:gd name="connsiteX26" fmla="*/ 1102800 w 2389212"/>
              <a:gd name="connsiteY26" fmla="*/ 1147896 h 2066190"/>
              <a:gd name="connsiteX27" fmla="*/ 1149099 w 2389212"/>
              <a:gd name="connsiteY27" fmla="*/ 1228919 h 2066190"/>
              <a:gd name="connsiteX28" fmla="*/ 1183823 w 2389212"/>
              <a:gd name="connsiteY28" fmla="*/ 1263643 h 2066190"/>
              <a:gd name="connsiteX29" fmla="*/ 1264846 w 2389212"/>
              <a:gd name="connsiteY29" fmla="*/ 1379390 h 2066190"/>
              <a:gd name="connsiteX30" fmla="*/ 1299570 w 2389212"/>
              <a:gd name="connsiteY30" fmla="*/ 1402539 h 2066190"/>
              <a:gd name="connsiteX31" fmla="*/ 1461615 w 2389212"/>
              <a:gd name="connsiteY31" fmla="*/ 1425688 h 2066190"/>
              <a:gd name="connsiteX32" fmla="*/ 1507914 w 2389212"/>
              <a:gd name="connsiteY32" fmla="*/ 1448838 h 2066190"/>
              <a:gd name="connsiteX33" fmla="*/ 1531063 w 2389212"/>
              <a:gd name="connsiteY33" fmla="*/ 1518286 h 2066190"/>
              <a:gd name="connsiteX34" fmla="*/ 1542638 w 2389212"/>
              <a:gd name="connsiteY34" fmla="*/ 1553010 h 2066190"/>
              <a:gd name="connsiteX35" fmla="*/ 1588937 w 2389212"/>
              <a:gd name="connsiteY35" fmla="*/ 1610883 h 2066190"/>
              <a:gd name="connsiteX36" fmla="*/ 1658385 w 2389212"/>
              <a:gd name="connsiteY36" fmla="*/ 1657182 h 2066190"/>
              <a:gd name="connsiteX37" fmla="*/ 1727833 w 2389212"/>
              <a:gd name="connsiteY37" fmla="*/ 1680331 h 2066190"/>
              <a:gd name="connsiteX38" fmla="*/ 1762557 w 2389212"/>
              <a:gd name="connsiteY38" fmla="*/ 1703481 h 2066190"/>
              <a:gd name="connsiteX39" fmla="*/ 1797281 w 2389212"/>
              <a:gd name="connsiteY39" fmla="*/ 1715055 h 2066190"/>
              <a:gd name="connsiteX40" fmla="*/ 1820430 w 2389212"/>
              <a:gd name="connsiteY40" fmla="*/ 1738205 h 2066190"/>
              <a:gd name="connsiteX41" fmla="*/ 1855154 w 2389212"/>
              <a:gd name="connsiteY41" fmla="*/ 1807653 h 2066190"/>
              <a:gd name="connsiteX42" fmla="*/ 1878304 w 2389212"/>
              <a:gd name="connsiteY42" fmla="*/ 1830802 h 2066190"/>
              <a:gd name="connsiteX43" fmla="*/ 1924603 w 2389212"/>
              <a:gd name="connsiteY43" fmla="*/ 1888676 h 2066190"/>
              <a:gd name="connsiteX44" fmla="*/ 1959327 w 2389212"/>
              <a:gd name="connsiteY44" fmla="*/ 1900250 h 2066190"/>
              <a:gd name="connsiteX45" fmla="*/ 1994051 w 2389212"/>
              <a:gd name="connsiteY45" fmla="*/ 1877101 h 2066190"/>
              <a:gd name="connsiteX46" fmla="*/ 1982476 w 2389212"/>
              <a:gd name="connsiteY46" fmla="*/ 1842377 h 2066190"/>
              <a:gd name="connsiteX47" fmla="*/ 2017200 w 2389212"/>
              <a:gd name="connsiteY47" fmla="*/ 1819228 h 2066190"/>
              <a:gd name="connsiteX48" fmla="*/ 2121372 w 2389212"/>
              <a:gd name="connsiteY48" fmla="*/ 1830802 h 2066190"/>
              <a:gd name="connsiteX49" fmla="*/ 2213970 w 2389212"/>
              <a:gd name="connsiteY49" fmla="*/ 1911825 h 2066190"/>
              <a:gd name="connsiteX50" fmla="*/ 2294992 w 2389212"/>
              <a:gd name="connsiteY50" fmla="*/ 1934974 h 2066190"/>
              <a:gd name="connsiteX51" fmla="*/ 2364441 w 2389212"/>
              <a:gd name="connsiteY51" fmla="*/ 1923400 h 2066190"/>
              <a:gd name="connsiteX52" fmla="*/ 2387589 w 2389212"/>
              <a:gd name="connsiteY52" fmla="*/ 36726 h 2066190"/>
              <a:gd name="connsiteX53" fmla="*/ 165251 w 2389212"/>
              <a:gd name="connsiteY53" fmla="*/ 13577 h 2066190"/>
              <a:gd name="connsiteX0" fmla="*/ 165251 w 2559713"/>
              <a:gd name="connsiteY0" fmla="*/ 134579 h 2195734"/>
              <a:gd name="connsiteX1" fmla="*/ 153676 w 2559713"/>
              <a:gd name="connsiteY1" fmla="*/ 377647 h 2195734"/>
              <a:gd name="connsiteX2" fmla="*/ 118952 w 2559713"/>
              <a:gd name="connsiteY2" fmla="*/ 389222 h 2195734"/>
              <a:gd name="connsiteX3" fmla="*/ 95803 w 2559713"/>
              <a:gd name="connsiteY3" fmla="*/ 435521 h 2195734"/>
              <a:gd name="connsiteX4" fmla="*/ 118952 w 2559713"/>
              <a:gd name="connsiteY4" fmla="*/ 470245 h 2195734"/>
              <a:gd name="connsiteX5" fmla="*/ 199975 w 2559713"/>
              <a:gd name="connsiteY5" fmla="*/ 539693 h 2195734"/>
              <a:gd name="connsiteX6" fmla="*/ 234699 w 2559713"/>
              <a:gd name="connsiteY6" fmla="*/ 551268 h 2195734"/>
              <a:gd name="connsiteX7" fmla="*/ 269423 w 2559713"/>
              <a:gd name="connsiteY7" fmla="*/ 585992 h 2195734"/>
              <a:gd name="connsiteX8" fmla="*/ 385170 w 2559713"/>
              <a:gd name="connsiteY8" fmla="*/ 678589 h 2195734"/>
              <a:gd name="connsiteX9" fmla="*/ 466192 w 2559713"/>
              <a:gd name="connsiteY9" fmla="*/ 667014 h 2195734"/>
              <a:gd name="connsiteX10" fmla="*/ 489342 w 2559713"/>
              <a:gd name="connsiteY10" fmla="*/ 643865 h 2195734"/>
              <a:gd name="connsiteX11" fmla="*/ 558790 w 2559713"/>
              <a:gd name="connsiteY11" fmla="*/ 655440 h 2195734"/>
              <a:gd name="connsiteX12" fmla="*/ 581939 w 2559713"/>
              <a:gd name="connsiteY12" fmla="*/ 690164 h 2195734"/>
              <a:gd name="connsiteX13" fmla="*/ 616663 w 2559713"/>
              <a:gd name="connsiteY13" fmla="*/ 724888 h 2195734"/>
              <a:gd name="connsiteX14" fmla="*/ 628238 w 2559713"/>
              <a:gd name="connsiteY14" fmla="*/ 771187 h 2195734"/>
              <a:gd name="connsiteX15" fmla="*/ 662962 w 2559713"/>
              <a:gd name="connsiteY15" fmla="*/ 863784 h 2195734"/>
              <a:gd name="connsiteX16" fmla="*/ 651387 w 2559713"/>
              <a:gd name="connsiteY16" fmla="*/ 1095278 h 2195734"/>
              <a:gd name="connsiteX17" fmla="*/ 651387 w 2559713"/>
              <a:gd name="connsiteY17" fmla="*/ 1187875 h 2195734"/>
              <a:gd name="connsiteX18" fmla="*/ 674537 w 2559713"/>
              <a:gd name="connsiteY18" fmla="*/ 1211025 h 2195734"/>
              <a:gd name="connsiteX19" fmla="*/ 743985 w 2559713"/>
              <a:gd name="connsiteY19" fmla="*/ 1257323 h 2195734"/>
              <a:gd name="connsiteX20" fmla="*/ 778709 w 2559713"/>
              <a:gd name="connsiteY20" fmla="*/ 1280473 h 2195734"/>
              <a:gd name="connsiteX21" fmla="*/ 848157 w 2559713"/>
              <a:gd name="connsiteY21" fmla="*/ 1303622 h 2195734"/>
              <a:gd name="connsiteX22" fmla="*/ 940754 w 2559713"/>
              <a:gd name="connsiteY22" fmla="*/ 1280473 h 2195734"/>
              <a:gd name="connsiteX23" fmla="*/ 952329 w 2559713"/>
              <a:gd name="connsiteY23" fmla="*/ 1245749 h 2195734"/>
              <a:gd name="connsiteX24" fmla="*/ 987053 w 2559713"/>
              <a:gd name="connsiteY24" fmla="*/ 1222599 h 2195734"/>
              <a:gd name="connsiteX25" fmla="*/ 1068076 w 2559713"/>
              <a:gd name="connsiteY25" fmla="*/ 1234174 h 2195734"/>
              <a:gd name="connsiteX26" fmla="*/ 1102800 w 2559713"/>
              <a:gd name="connsiteY26" fmla="*/ 1268898 h 2195734"/>
              <a:gd name="connsiteX27" fmla="*/ 1149099 w 2559713"/>
              <a:gd name="connsiteY27" fmla="*/ 1349921 h 2195734"/>
              <a:gd name="connsiteX28" fmla="*/ 1183823 w 2559713"/>
              <a:gd name="connsiteY28" fmla="*/ 1384645 h 2195734"/>
              <a:gd name="connsiteX29" fmla="*/ 1264846 w 2559713"/>
              <a:gd name="connsiteY29" fmla="*/ 1500392 h 2195734"/>
              <a:gd name="connsiteX30" fmla="*/ 1299570 w 2559713"/>
              <a:gd name="connsiteY30" fmla="*/ 1523541 h 2195734"/>
              <a:gd name="connsiteX31" fmla="*/ 1461615 w 2559713"/>
              <a:gd name="connsiteY31" fmla="*/ 1546690 h 2195734"/>
              <a:gd name="connsiteX32" fmla="*/ 1507914 w 2559713"/>
              <a:gd name="connsiteY32" fmla="*/ 1569840 h 2195734"/>
              <a:gd name="connsiteX33" fmla="*/ 1531063 w 2559713"/>
              <a:gd name="connsiteY33" fmla="*/ 1639288 h 2195734"/>
              <a:gd name="connsiteX34" fmla="*/ 1542638 w 2559713"/>
              <a:gd name="connsiteY34" fmla="*/ 1674012 h 2195734"/>
              <a:gd name="connsiteX35" fmla="*/ 1588937 w 2559713"/>
              <a:gd name="connsiteY35" fmla="*/ 1731885 h 2195734"/>
              <a:gd name="connsiteX36" fmla="*/ 1658385 w 2559713"/>
              <a:gd name="connsiteY36" fmla="*/ 1778184 h 2195734"/>
              <a:gd name="connsiteX37" fmla="*/ 1727833 w 2559713"/>
              <a:gd name="connsiteY37" fmla="*/ 1801333 h 2195734"/>
              <a:gd name="connsiteX38" fmla="*/ 1762557 w 2559713"/>
              <a:gd name="connsiteY38" fmla="*/ 1824483 h 2195734"/>
              <a:gd name="connsiteX39" fmla="*/ 1797281 w 2559713"/>
              <a:gd name="connsiteY39" fmla="*/ 1836057 h 2195734"/>
              <a:gd name="connsiteX40" fmla="*/ 1820430 w 2559713"/>
              <a:gd name="connsiteY40" fmla="*/ 1859207 h 2195734"/>
              <a:gd name="connsiteX41" fmla="*/ 1855154 w 2559713"/>
              <a:gd name="connsiteY41" fmla="*/ 1928655 h 2195734"/>
              <a:gd name="connsiteX42" fmla="*/ 1878304 w 2559713"/>
              <a:gd name="connsiteY42" fmla="*/ 1951804 h 2195734"/>
              <a:gd name="connsiteX43" fmla="*/ 1924603 w 2559713"/>
              <a:gd name="connsiteY43" fmla="*/ 2009678 h 2195734"/>
              <a:gd name="connsiteX44" fmla="*/ 1959327 w 2559713"/>
              <a:gd name="connsiteY44" fmla="*/ 2021252 h 2195734"/>
              <a:gd name="connsiteX45" fmla="*/ 1994051 w 2559713"/>
              <a:gd name="connsiteY45" fmla="*/ 1998103 h 2195734"/>
              <a:gd name="connsiteX46" fmla="*/ 1982476 w 2559713"/>
              <a:gd name="connsiteY46" fmla="*/ 1963379 h 2195734"/>
              <a:gd name="connsiteX47" fmla="*/ 2017200 w 2559713"/>
              <a:gd name="connsiteY47" fmla="*/ 1940230 h 2195734"/>
              <a:gd name="connsiteX48" fmla="*/ 2121372 w 2559713"/>
              <a:gd name="connsiteY48" fmla="*/ 1951804 h 2195734"/>
              <a:gd name="connsiteX49" fmla="*/ 2213970 w 2559713"/>
              <a:gd name="connsiteY49" fmla="*/ 2032827 h 2195734"/>
              <a:gd name="connsiteX50" fmla="*/ 2294992 w 2559713"/>
              <a:gd name="connsiteY50" fmla="*/ 2055976 h 2195734"/>
              <a:gd name="connsiteX51" fmla="*/ 2399165 w 2559713"/>
              <a:gd name="connsiteY51" fmla="*/ 2055977 h 2195734"/>
              <a:gd name="connsiteX52" fmla="*/ 2387589 w 2559713"/>
              <a:gd name="connsiteY52" fmla="*/ 157728 h 2195734"/>
              <a:gd name="connsiteX53" fmla="*/ 165251 w 2559713"/>
              <a:gd name="connsiteY53" fmla="*/ 134579 h 2195734"/>
              <a:gd name="connsiteX0" fmla="*/ 165251 w 2554363"/>
              <a:gd name="connsiteY0" fmla="*/ 134579 h 2118079"/>
              <a:gd name="connsiteX1" fmla="*/ 153676 w 2554363"/>
              <a:gd name="connsiteY1" fmla="*/ 377647 h 2118079"/>
              <a:gd name="connsiteX2" fmla="*/ 118952 w 2554363"/>
              <a:gd name="connsiteY2" fmla="*/ 389222 h 2118079"/>
              <a:gd name="connsiteX3" fmla="*/ 95803 w 2554363"/>
              <a:gd name="connsiteY3" fmla="*/ 435521 h 2118079"/>
              <a:gd name="connsiteX4" fmla="*/ 118952 w 2554363"/>
              <a:gd name="connsiteY4" fmla="*/ 470245 h 2118079"/>
              <a:gd name="connsiteX5" fmla="*/ 199975 w 2554363"/>
              <a:gd name="connsiteY5" fmla="*/ 539693 h 2118079"/>
              <a:gd name="connsiteX6" fmla="*/ 234699 w 2554363"/>
              <a:gd name="connsiteY6" fmla="*/ 551268 h 2118079"/>
              <a:gd name="connsiteX7" fmla="*/ 269423 w 2554363"/>
              <a:gd name="connsiteY7" fmla="*/ 585992 h 2118079"/>
              <a:gd name="connsiteX8" fmla="*/ 385170 w 2554363"/>
              <a:gd name="connsiteY8" fmla="*/ 678589 h 2118079"/>
              <a:gd name="connsiteX9" fmla="*/ 466192 w 2554363"/>
              <a:gd name="connsiteY9" fmla="*/ 667014 h 2118079"/>
              <a:gd name="connsiteX10" fmla="*/ 489342 w 2554363"/>
              <a:gd name="connsiteY10" fmla="*/ 643865 h 2118079"/>
              <a:gd name="connsiteX11" fmla="*/ 558790 w 2554363"/>
              <a:gd name="connsiteY11" fmla="*/ 655440 h 2118079"/>
              <a:gd name="connsiteX12" fmla="*/ 581939 w 2554363"/>
              <a:gd name="connsiteY12" fmla="*/ 690164 h 2118079"/>
              <a:gd name="connsiteX13" fmla="*/ 616663 w 2554363"/>
              <a:gd name="connsiteY13" fmla="*/ 724888 h 2118079"/>
              <a:gd name="connsiteX14" fmla="*/ 628238 w 2554363"/>
              <a:gd name="connsiteY14" fmla="*/ 771187 h 2118079"/>
              <a:gd name="connsiteX15" fmla="*/ 662962 w 2554363"/>
              <a:gd name="connsiteY15" fmla="*/ 863784 h 2118079"/>
              <a:gd name="connsiteX16" fmla="*/ 651387 w 2554363"/>
              <a:gd name="connsiteY16" fmla="*/ 1095278 h 2118079"/>
              <a:gd name="connsiteX17" fmla="*/ 651387 w 2554363"/>
              <a:gd name="connsiteY17" fmla="*/ 1187875 h 2118079"/>
              <a:gd name="connsiteX18" fmla="*/ 674537 w 2554363"/>
              <a:gd name="connsiteY18" fmla="*/ 1211025 h 2118079"/>
              <a:gd name="connsiteX19" fmla="*/ 743985 w 2554363"/>
              <a:gd name="connsiteY19" fmla="*/ 1257323 h 2118079"/>
              <a:gd name="connsiteX20" fmla="*/ 778709 w 2554363"/>
              <a:gd name="connsiteY20" fmla="*/ 1280473 h 2118079"/>
              <a:gd name="connsiteX21" fmla="*/ 848157 w 2554363"/>
              <a:gd name="connsiteY21" fmla="*/ 1303622 h 2118079"/>
              <a:gd name="connsiteX22" fmla="*/ 940754 w 2554363"/>
              <a:gd name="connsiteY22" fmla="*/ 1280473 h 2118079"/>
              <a:gd name="connsiteX23" fmla="*/ 952329 w 2554363"/>
              <a:gd name="connsiteY23" fmla="*/ 1245749 h 2118079"/>
              <a:gd name="connsiteX24" fmla="*/ 987053 w 2554363"/>
              <a:gd name="connsiteY24" fmla="*/ 1222599 h 2118079"/>
              <a:gd name="connsiteX25" fmla="*/ 1068076 w 2554363"/>
              <a:gd name="connsiteY25" fmla="*/ 1234174 h 2118079"/>
              <a:gd name="connsiteX26" fmla="*/ 1102800 w 2554363"/>
              <a:gd name="connsiteY26" fmla="*/ 1268898 h 2118079"/>
              <a:gd name="connsiteX27" fmla="*/ 1149099 w 2554363"/>
              <a:gd name="connsiteY27" fmla="*/ 1349921 h 2118079"/>
              <a:gd name="connsiteX28" fmla="*/ 1183823 w 2554363"/>
              <a:gd name="connsiteY28" fmla="*/ 1384645 h 2118079"/>
              <a:gd name="connsiteX29" fmla="*/ 1264846 w 2554363"/>
              <a:gd name="connsiteY29" fmla="*/ 1500392 h 2118079"/>
              <a:gd name="connsiteX30" fmla="*/ 1299570 w 2554363"/>
              <a:gd name="connsiteY30" fmla="*/ 1523541 h 2118079"/>
              <a:gd name="connsiteX31" fmla="*/ 1461615 w 2554363"/>
              <a:gd name="connsiteY31" fmla="*/ 1546690 h 2118079"/>
              <a:gd name="connsiteX32" fmla="*/ 1507914 w 2554363"/>
              <a:gd name="connsiteY32" fmla="*/ 1569840 h 2118079"/>
              <a:gd name="connsiteX33" fmla="*/ 1531063 w 2554363"/>
              <a:gd name="connsiteY33" fmla="*/ 1639288 h 2118079"/>
              <a:gd name="connsiteX34" fmla="*/ 1542638 w 2554363"/>
              <a:gd name="connsiteY34" fmla="*/ 1674012 h 2118079"/>
              <a:gd name="connsiteX35" fmla="*/ 1588937 w 2554363"/>
              <a:gd name="connsiteY35" fmla="*/ 1731885 h 2118079"/>
              <a:gd name="connsiteX36" fmla="*/ 1658385 w 2554363"/>
              <a:gd name="connsiteY36" fmla="*/ 1778184 h 2118079"/>
              <a:gd name="connsiteX37" fmla="*/ 1727833 w 2554363"/>
              <a:gd name="connsiteY37" fmla="*/ 1801333 h 2118079"/>
              <a:gd name="connsiteX38" fmla="*/ 1762557 w 2554363"/>
              <a:gd name="connsiteY38" fmla="*/ 1824483 h 2118079"/>
              <a:gd name="connsiteX39" fmla="*/ 1797281 w 2554363"/>
              <a:gd name="connsiteY39" fmla="*/ 1836057 h 2118079"/>
              <a:gd name="connsiteX40" fmla="*/ 1820430 w 2554363"/>
              <a:gd name="connsiteY40" fmla="*/ 1859207 h 2118079"/>
              <a:gd name="connsiteX41" fmla="*/ 1855154 w 2554363"/>
              <a:gd name="connsiteY41" fmla="*/ 1928655 h 2118079"/>
              <a:gd name="connsiteX42" fmla="*/ 1878304 w 2554363"/>
              <a:gd name="connsiteY42" fmla="*/ 1951804 h 2118079"/>
              <a:gd name="connsiteX43" fmla="*/ 1924603 w 2554363"/>
              <a:gd name="connsiteY43" fmla="*/ 2009678 h 2118079"/>
              <a:gd name="connsiteX44" fmla="*/ 1959327 w 2554363"/>
              <a:gd name="connsiteY44" fmla="*/ 2021252 h 2118079"/>
              <a:gd name="connsiteX45" fmla="*/ 1994051 w 2554363"/>
              <a:gd name="connsiteY45" fmla="*/ 1998103 h 2118079"/>
              <a:gd name="connsiteX46" fmla="*/ 1982476 w 2554363"/>
              <a:gd name="connsiteY46" fmla="*/ 1963379 h 2118079"/>
              <a:gd name="connsiteX47" fmla="*/ 2017200 w 2554363"/>
              <a:gd name="connsiteY47" fmla="*/ 1940230 h 2118079"/>
              <a:gd name="connsiteX48" fmla="*/ 2121372 w 2554363"/>
              <a:gd name="connsiteY48" fmla="*/ 1951804 h 2118079"/>
              <a:gd name="connsiteX49" fmla="*/ 2213970 w 2554363"/>
              <a:gd name="connsiteY49" fmla="*/ 2032827 h 2118079"/>
              <a:gd name="connsiteX50" fmla="*/ 2294992 w 2554363"/>
              <a:gd name="connsiteY50" fmla="*/ 2055976 h 2118079"/>
              <a:gd name="connsiteX51" fmla="*/ 2399165 w 2554363"/>
              <a:gd name="connsiteY51" fmla="*/ 2055977 h 2118079"/>
              <a:gd name="connsiteX52" fmla="*/ 2387589 w 2554363"/>
              <a:gd name="connsiteY52" fmla="*/ 157728 h 2118079"/>
              <a:gd name="connsiteX53" fmla="*/ 165251 w 2554363"/>
              <a:gd name="connsiteY53" fmla="*/ 134579 h 2118079"/>
              <a:gd name="connsiteX0" fmla="*/ 165251 w 2556487"/>
              <a:gd name="connsiteY0" fmla="*/ 134579 h 2056010"/>
              <a:gd name="connsiteX1" fmla="*/ 153676 w 2556487"/>
              <a:gd name="connsiteY1" fmla="*/ 377647 h 2056010"/>
              <a:gd name="connsiteX2" fmla="*/ 118952 w 2556487"/>
              <a:gd name="connsiteY2" fmla="*/ 389222 h 2056010"/>
              <a:gd name="connsiteX3" fmla="*/ 95803 w 2556487"/>
              <a:gd name="connsiteY3" fmla="*/ 435521 h 2056010"/>
              <a:gd name="connsiteX4" fmla="*/ 118952 w 2556487"/>
              <a:gd name="connsiteY4" fmla="*/ 470245 h 2056010"/>
              <a:gd name="connsiteX5" fmla="*/ 199975 w 2556487"/>
              <a:gd name="connsiteY5" fmla="*/ 539693 h 2056010"/>
              <a:gd name="connsiteX6" fmla="*/ 234699 w 2556487"/>
              <a:gd name="connsiteY6" fmla="*/ 551268 h 2056010"/>
              <a:gd name="connsiteX7" fmla="*/ 269423 w 2556487"/>
              <a:gd name="connsiteY7" fmla="*/ 585992 h 2056010"/>
              <a:gd name="connsiteX8" fmla="*/ 385170 w 2556487"/>
              <a:gd name="connsiteY8" fmla="*/ 678589 h 2056010"/>
              <a:gd name="connsiteX9" fmla="*/ 466192 w 2556487"/>
              <a:gd name="connsiteY9" fmla="*/ 667014 h 2056010"/>
              <a:gd name="connsiteX10" fmla="*/ 489342 w 2556487"/>
              <a:gd name="connsiteY10" fmla="*/ 643865 h 2056010"/>
              <a:gd name="connsiteX11" fmla="*/ 558790 w 2556487"/>
              <a:gd name="connsiteY11" fmla="*/ 655440 h 2056010"/>
              <a:gd name="connsiteX12" fmla="*/ 581939 w 2556487"/>
              <a:gd name="connsiteY12" fmla="*/ 690164 h 2056010"/>
              <a:gd name="connsiteX13" fmla="*/ 616663 w 2556487"/>
              <a:gd name="connsiteY13" fmla="*/ 724888 h 2056010"/>
              <a:gd name="connsiteX14" fmla="*/ 628238 w 2556487"/>
              <a:gd name="connsiteY14" fmla="*/ 771187 h 2056010"/>
              <a:gd name="connsiteX15" fmla="*/ 662962 w 2556487"/>
              <a:gd name="connsiteY15" fmla="*/ 863784 h 2056010"/>
              <a:gd name="connsiteX16" fmla="*/ 651387 w 2556487"/>
              <a:gd name="connsiteY16" fmla="*/ 1095278 h 2056010"/>
              <a:gd name="connsiteX17" fmla="*/ 651387 w 2556487"/>
              <a:gd name="connsiteY17" fmla="*/ 1187875 h 2056010"/>
              <a:gd name="connsiteX18" fmla="*/ 674537 w 2556487"/>
              <a:gd name="connsiteY18" fmla="*/ 1211025 h 2056010"/>
              <a:gd name="connsiteX19" fmla="*/ 743985 w 2556487"/>
              <a:gd name="connsiteY19" fmla="*/ 1257323 h 2056010"/>
              <a:gd name="connsiteX20" fmla="*/ 778709 w 2556487"/>
              <a:gd name="connsiteY20" fmla="*/ 1280473 h 2056010"/>
              <a:gd name="connsiteX21" fmla="*/ 848157 w 2556487"/>
              <a:gd name="connsiteY21" fmla="*/ 1303622 h 2056010"/>
              <a:gd name="connsiteX22" fmla="*/ 940754 w 2556487"/>
              <a:gd name="connsiteY22" fmla="*/ 1280473 h 2056010"/>
              <a:gd name="connsiteX23" fmla="*/ 952329 w 2556487"/>
              <a:gd name="connsiteY23" fmla="*/ 1245749 h 2056010"/>
              <a:gd name="connsiteX24" fmla="*/ 987053 w 2556487"/>
              <a:gd name="connsiteY24" fmla="*/ 1222599 h 2056010"/>
              <a:gd name="connsiteX25" fmla="*/ 1068076 w 2556487"/>
              <a:gd name="connsiteY25" fmla="*/ 1234174 h 2056010"/>
              <a:gd name="connsiteX26" fmla="*/ 1102800 w 2556487"/>
              <a:gd name="connsiteY26" fmla="*/ 1268898 h 2056010"/>
              <a:gd name="connsiteX27" fmla="*/ 1149099 w 2556487"/>
              <a:gd name="connsiteY27" fmla="*/ 1349921 h 2056010"/>
              <a:gd name="connsiteX28" fmla="*/ 1183823 w 2556487"/>
              <a:gd name="connsiteY28" fmla="*/ 1384645 h 2056010"/>
              <a:gd name="connsiteX29" fmla="*/ 1264846 w 2556487"/>
              <a:gd name="connsiteY29" fmla="*/ 1500392 h 2056010"/>
              <a:gd name="connsiteX30" fmla="*/ 1299570 w 2556487"/>
              <a:gd name="connsiteY30" fmla="*/ 1523541 h 2056010"/>
              <a:gd name="connsiteX31" fmla="*/ 1461615 w 2556487"/>
              <a:gd name="connsiteY31" fmla="*/ 1546690 h 2056010"/>
              <a:gd name="connsiteX32" fmla="*/ 1507914 w 2556487"/>
              <a:gd name="connsiteY32" fmla="*/ 1569840 h 2056010"/>
              <a:gd name="connsiteX33" fmla="*/ 1531063 w 2556487"/>
              <a:gd name="connsiteY33" fmla="*/ 1639288 h 2056010"/>
              <a:gd name="connsiteX34" fmla="*/ 1542638 w 2556487"/>
              <a:gd name="connsiteY34" fmla="*/ 1674012 h 2056010"/>
              <a:gd name="connsiteX35" fmla="*/ 1588937 w 2556487"/>
              <a:gd name="connsiteY35" fmla="*/ 1731885 h 2056010"/>
              <a:gd name="connsiteX36" fmla="*/ 1658385 w 2556487"/>
              <a:gd name="connsiteY36" fmla="*/ 1778184 h 2056010"/>
              <a:gd name="connsiteX37" fmla="*/ 1727833 w 2556487"/>
              <a:gd name="connsiteY37" fmla="*/ 1801333 h 2056010"/>
              <a:gd name="connsiteX38" fmla="*/ 1762557 w 2556487"/>
              <a:gd name="connsiteY38" fmla="*/ 1824483 h 2056010"/>
              <a:gd name="connsiteX39" fmla="*/ 1797281 w 2556487"/>
              <a:gd name="connsiteY39" fmla="*/ 1836057 h 2056010"/>
              <a:gd name="connsiteX40" fmla="*/ 1820430 w 2556487"/>
              <a:gd name="connsiteY40" fmla="*/ 1859207 h 2056010"/>
              <a:gd name="connsiteX41" fmla="*/ 1855154 w 2556487"/>
              <a:gd name="connsiteY41" fmla="*/ 1928655 h 2056010"/>
              <a:gd name="connsiteX42" fmla="*/ 1878304 w 2556487"/>
              <a:gd name="connsiteY42" fmla="*/ 1951804 h 2056010"/>
              <a:gd name="connsiteX43" fmla="*/ 1924603 w 2556487"/>
              <a:gd name="connsiteY43" fmla="*/ 2009678 h 2056010"/>
              <a:gd name="connsiteX44" fmla="*/ 1959327 w 2556487"/>
              <a:gd name="connsiteY44" fmla="*/ 2021252 h 2056010"/>
              <a:gd name="connsiteX45" fmla="*/ 1994051 w 2556487"/>
              <a:gd name="connsiteY45" fmla="*/ 1998103 h 2056010"/>
              <a:gd name="connsiteX46" fmla="*/ 1982476 w 2556487"/>
              <a:gd name="connsiteY46" fmla="*/ 1963379 h 2056010"/>
              <a:gd name="connsiteX47" fmla="*/ 2017200 w 2556487"/>
              <a:gd name="connsiteY47" fmla="*/ 1940230 h 2056010"/>
              <a:gd name="connsiteX48" fmla="*/ 2121372 w 2556487"/>
              <a:gd name="connsiteY48" fmla="*/ 1951804 h 2056010"/>
              <a:gd name="connsiteX49" fmla="*/ 2213970 w 2556487"/>
              <a:gd name="connsiteY49" fmla="*/ 2032827 h 2056010"/>
              <a:gd name="connsiteX50" fmla="*/ 2294992 w 2556487"/>
              <a:gd name="connsiteY50" fmla="*/ 2055976 h 2056010"/>
              <a:gd name="connsiteX51" fmla="*/ 2399165 w 2556487"/>
              <a:gd name="connsiteY51" fmla="*/ 2055977 h 2056010"/>
              <a:gd name="connsiteX52" fmla="*/ 2387589 w 2556487"/>
              <a:gd name="connsiteY52" fmla="*/ 157728 h 2056010"/>
              <a:gd name="connsiteX53" fmla="*/ 165251 w 2556487"/>
              <a:gd name="connsiteY53" fmla="*/ 134579 h 2056010"/>
              <a:gd name="connsiteX0" fmla="*/ 165251 w 2399320"/>
              <a:gd name="connsiteY0" fmla="*/ 209925 h 2131352"/>
              <a:gd name="connsiteX1" fmla="*/ 153676 w 2399320"/>
              <a:gd name="connsiteY1" fmla="*/ 452993 h 2131352"/>
              <a:gd name="connsiteX2" fmla="*/ 118952 w 2399320"/>
              <a:gd name="connsiteY2" fmla="*/ 464568 h 2131352"/>
              <a:gd name="connsiteX3" fmla="*/ 95803 w 2399320"/>
              <a:gd name="connsiteY3" fmla="*/ 510867 h 2131352"/>
              <a:gd name="connsiteX4" fmla="*/ 118952 w 2399320"/>
              <a:gd name="connsiteY4" fmla="*/ 545591 h 2131352"/>
              <a:gd name="connsiteX5" fmla="*/ 199975 w 2399320"/>
              <a:gd name="connsiteY5" fmla="*/ 615039 h 2131352"/>
              <a:gd name="connsiteX6" fmla="*/ 234699 w 2399320"/>
              <a:gd name="connsiteY6" fmla="*/ 626614 h 2131352"/>
              <a:gd name="connsiteX7" fmla="*/ 269423 w 2399320"/>
              <a:gd name="connsiteY7" fmla="*/ 661338 h 2131352"/>
              <a:gd name="connsiteX8" fmla="*/ 385170 w 2399320"/>
              <a:gd name="connsiteY8" fmla="*/ 753935 h 2131352"/>
              <a:gd name="connsiteX9" fmla="*/ 466192 w 2399320"/>
              <a:gd name="connsiteY9" fmla="*/ 742360 h 2131352"/>
              <a:gd name="connsiteX10" fmla="*/ 489342 w 2399320"/>
              <a:gd name="connsiteY10" fmla="*/ 719211 h 2131352"/>
              <a:gd name="connsiteX11" fmla="*/ 558790 w 2399320"/>
              <a:gd name="connsiteY11" fmla="*/ 730786 h 2131352"/>
              <a:gd name="connsiteX12" fmla="*/ 581939 w 2399320"/>
              <a:gd name="connsiteY12" fmla="*/ 765510 h 2131352"/>
              <a:gd name="connsiteX13" fmla="*/ 616663 w 2399320"/>
              <a:gd name="connsiteY13" fmla="*/ 800234 h 2131352"/>
              <a:gd name="connsiteX14" fmla="*/ 628238 w 2399320"/>
              <a:gd name="connsiteY14" fmla="*/ 846533 h 2131352"/>
              <a:gd name="connsiteX15" fmla="*/ 662962 w 2399320"/>
              <a:gd name="connsiteY15" fmla="*/ 939130 h 2131352"/>
              <a:gd name="connsiteX16" fmla="*/ 651387 w 2399320"/>
              <a:gd name="connsiteY16" fmla="*/ 1170624 h 2131352"/>
              <a:gd name="connsiteX17" fmla="*/ 651387 w 2399320"/>
              <a:gd name="connsiteY17" fmla="*/ 1263221 h 2131352"/>
              <a:gd name="connsiteX18" fmla="*/ 674537 w 2399320"/>
              <a:gd name="connsiteY18" fmla="*/ 1286371 h 2131352"/>
              <a:gd name="connsiteX19" fmla="*/ 743985 w 2399320"/>
              <a:gd name="connsiteY19" fmla="*/ 1332669 h 2131352"/>
              <a:gd name="connsiteX20" fmla="*/ 778709 w 2399320"/>
              <a:gd name="connsiteY20" fmla="*/ 1355819 h 2131352"/>
              <a:gd name="connsiteX21" fmla="*/ 848157 w 2399320"/>
              <a:gd name="connsiteY21" fmla="*/ 1378968 h 2131352"/>
              <a:gd name="connsiteX22" fmla="*/ 940754 w 2399320"/>
              <a:gd name="connsiteY22" fmla="*/ 1355819 h 2131352"/>
              <a:gd name="connsiteX23" fmla="*/ 952329 w 2399320"/>
              <a:gd name="connsiteY23" fmla="*/ 1321095 h 2131352"/>
              <a:gd name="connsiteX24" fmla="*/ 987053 w 2399320"/>
              <a:gd name="connsiteY24" fmla="*/ 1297945 h 2131352"/>
              <a:gd name="connsiteX25" fmla="*/ 1068076 w 2399320"/>
              <a:gd name="connsiteY25" fmla="*/ 1309520 h 2131352"/>
              <a:gd name="connsiteX26" fmla="*/ 1102800 w 2399320"/>
              <a:gd name="connsiteY26" fmla="*/ 1344244 h 2131352"/>
              <a:gd name="connsiteX27" fmla="*/ 1149099 w 2399320"/>
              <a:gd name="connsiteY27" fmla="*/ 1425267 h 2131352"/>
              <a:gd name="connsiteX28" fmla="*/ 1183823 w 2399320"/>
              <a:gd name="connsiteY28" fmla="*/ 1459991 h 2131352"/>
              <a:gd name="connsiteX29" fmla="*/ 1264846 w 2399320"/>
              <a:gd name="connsiteY29" fmla="*/ 1575738 h 2131352"/>
              <a:gd name="connsiteX30" fmla="*/ 1299570 w 2399320"/>
              <a:gd name="connsiteY30" fmla="*/ 1598887 h 2131352"/>
              <a:gd name="connsiteX31" fmla="*/ 1461615 w 2399320"/>
              <a:gd name="connsiteY31" fmla="*/ 1622036 h 2131352"/>
              <a:gd name="connsiteX32" fmla="*/ 1507914 w 2399320"/>
              <a:gd name="connsiteY32" fmla="*/ 1645186 h 2131352"/>
              <a:gd name="connsiteX33" fmla="*/ 1531063 w 2399320"/>
              <a:gd name="connsiteY33" fmla="*/ 1714634 h 2131352"/>
              <a:gd name="connsiteX34" fmla="*/ 1542638 w 2399320"/>
              <a:gd name="connsiteY34" fmla="*/ 1749358 h 2131352"/>
              <a:gd name="connsiteX35" fmla="*/ 1588937 w 2399320"/>
              <a:gd name="connsiteY35" fmla="*/ 1807231 h 2131352"/>
              <a:gd name="connsiteX36" fmla="*/ 1658385 w 2399320"/>
              <a:gd name="connsiteY36" fmla="*/ 1853530 h 2131352"/>
              <a:gd name="connsiteX37" fmla="*/ 1727833 w 2399320"/>
              <a:gd name="connsiteY37" fmla="*/ 1876679 h 2131352"/>
              <a:gd name="connsiteX38" fmla="*/ 1762557 w 2399320"/>
              <a:gd name="connsiteY38" fmla="*/ 1899829 h 2131352"/>
              <a:gd name="connsiteX39" fmla="*/ 1797281 w 2399320"/>
              <a:gd name="connsiteY39" fmla="*/ 1911403 h 2131352"/>
              <a:gd name="connsiteX40" fmla="*/ 1820430 w 2399320"/>
              <a:gd name="connsiteY40" fmla="*/ 1934553 h 2131352"/>
              <a:gd name="connsiteX41" fmla="*/ 1855154 w 2399320"/>
              <a:gd name="connsiteY41" fmla="*/ 2004001 h 2131352"/>
              <a:gd name="connsiteX42" fmla="*/ 1878304 w 2399320"/>
              <a:gd name="connsiteY42" fmla="*/ 2027150 h 2131352"/>
              <a:gd name="connsiteX43" fmla="*/ 1924603 w 2399320"/>
              <a:gd name="connsiteY43" fmla="*/ 2085024 h 2131352"/>
              <a:gd name="connsiteX44" fmla="*/ 1959327 w 2399320"/>
              <a:gd name="connsiteY44" fmla="*/ 2096598 h 2131352"/>
              <a:gd name="connsiteX45" fmla="*/ 1994051 w 2399320"/>
              <a:gd name="connsiteY45" fmla="*/ 2073449 h 2131352"/>
              <a:gd name="connsiteX46" fmla="*/ 1982476 w 2399320"/>
              <a:gd name="connsiteY46" fmla="*/ 2038725 h 2131352"/>
              <a:gd name="connsiteX47" fmla="*/ 2017200 w 2399320"/>
              <a:gd name="connsiteY47" fmla="*/ 2015576 h 2131352"/>
              <a:gd name="connsiteX48" fmla="*/ 2121372 w 2399320"/>
              <a:gd name="connsiteY48" fmla="*/ 2027150 h 2131352"/>
              <a:gd name="connsiteX49" fmla="*/ 2213970 w 2399320"/>
              <a:gd name="connsiteY49" fmla="*/ 2108173 h 2131352"/>
              <a:gd name="connsiteX50" fmla="*/ 2294992 w 2399320"/>
              <a:gd name="connsiteY50" fmla="*/ 2131322 h 2131352"/>
              <a:gd name="connsiteX51" fmla="*/ 2399165 w 2399320"/>
              <a:gd name="connsiteY51" fmla="*/ 2131323 h 2131352"/>
              <a:gd name="connsiteX52" fmla="*/ 2387589 w 2399320"/>
              <a:gd name="connsiteY52" fmla="*/ 233074 h 2131352"/>
              <a:gd name="connsiteX53" fmla="*/ 165251 w 2399320"/>
              <a:gd name="connsiteY53" fmla="*/ 209925 h 2131352"/>
              <a:gd name="connsiteX0" fmla="*/ 165251 w 2407436"/>
              <a:gd name="connsiteY0" fmla="*/ 11066 h 1932491"/>
              <a:gd name="connsiteX1" fmla="*/ 153676 w 2407436"/>
              <a:gd name="connsiteY1" fmla="*/ 254134 h 1932491"/>
              <a:gd name="connsiteX2" fmla="*/ 118952 w 2407436"/>
              <a:gd name="connsiteY2" fmla="*/ 265709 h 1932491"/>
              <a:gd name="connsiteX3" fmla="*/ 95803 w 2407436"/>
              <a:gd name="connsiteY3" fmla="*/ 312008 h 1932491"/>
              <a:gd name="connsiteX4" fmla="*/ 118952 w 2407436"/>
              <a:gd name="connsiteY4" fmla="*/ 346732 h 1932491"/>
              <a:gd name="connsiteX5" fmla="*/ 199975 w 2407436"/>
              <a:gd name="connsiteY5" fmla="*/ 416180 h 1932491"/>
              <a:gd name="connsiteX6" fmla="*/ 234699 w 2407436"/>
              <a:gd name="connsiteY6" fmla="*/ 427755 h 1932491"/>
              <a:gd name="connsiteX7" fmla="*/ 269423 w 2407436"/>
              <a:gd name="connsiteY7" fmla="*/ 462479 h 1932491"/>
              <a:gd name="connsiteX8" fmla="*/ 385170 w 2407436"/>
              <a:gd name="connsiteY8" fmla="*/ 555076 h 1932491"/>
              <a:gd name="connsiteX9" fmla="*/ 466192 w 2407436"/>
              <a:gd name="connsiteY9" fmla="*/ 543501 h 1932491"/>
              <a:gd name="connsiteX10" fmla="*/ 489342 w 2407436"/>
              <a:gd name="connsiteY10" fmla="*/ 520352 h 1932491"/>
              <a:gd name="connsiteX11" fmla="*/ 558790 w 2407436"/>
              <a:gd name="connsiteY11" fmla="*/ 531927 h 1932491"/>
              <a:gd name="connsiteX12" fmla="*/ 581939 w 2407436"/>
              <a:gd name="connsiteY12" fmla="*/ 566651 h 1932491"/>
              <a:gd name="connsiteX13" fmla="*/ 616663 w 2407436"/>
              <a:gd name="connsiteY13" fmla="*/ 601375 h 1932491"/>
              <a:gd name="connsiteX14" fmla="*/ 628238 w 2407436"/>
              <a:gd name="connsiteY14" fmla="*/ 647674 h 1932491"/>
              <a:gd name="connsiteX15" fmla="*/ 662962 w 2407436"/>
              <a:gd name="connsiteY15" fmla="*/ 740271 h 1932491"/>
              <a:gd name="connsiteX16" fmla="*/ 651387 w 2407436"/>
              <a:gd name="connsiteY16" fmla="*/ 971765 h 1932491"/>
              <a:gd name="connsiteX17" fmla="*/ 651387 w 2407436"/>
              <a:gd name="connsiteY17" fmla="*/ 1064362 h 1932491"/>
              <a:gd name="connsiteX18" fmla="*/ 674537 w 2407436"/>
              <a:gd name="connsiteY18" fmla="*/ 1087512 h 1932491"/>
              <a:gd name="connsiteX19" fmla="*/ 743985 w 2407436"/>
              <a:gd name="connsiteY19" fmla="*/ 1133810 h 1932491"/>
              <a:gd name="connsiteX20" fmla="*/ 778709 w 2407436"/>
              <a:gd name="connsiteY20" fmla="*/ 1156960 h 1932491"/>
              <a:gd name="connsiteX21" fmla="*/ 848157 w 2407436"/>
              <a:gd name="connsiteY21" fmla="*/ 1180109 h 1932491"/>
              <a:gd name="connsiteX22" fmla="*/ 940754 w 2407436"/>
              <a:gd name="connsiteY22" fmla="*/ 1156960 h 1932491"/>
              <a:gd name="connsiteX23" fmla="*/ 952329 w 2407436"/>
              <a:gd name="connsiteY23" fmla="*/ 1122236 h 1932491"/>
              <a:gd name="connsiteX24" fmla="*/ 987053 w 2407436"/>
              <a:gd name="connsiteY24" fmla="*/ 1099086 h 1932491"/>
              <a:gd name="connsiteX25" fmla="*/ 1068076 w 2407436"/>
              <a:gd name="connsiteY25" fmla="*/ 1110661 h 1932491"/>
              <a:gd name="connsiteX26" fmla="*/ 1102800 w 2407436"/>
              <a:gd name="connsiteY26" fmla="*/ 1145385 h 1932491"/>
              <a:gd name="connsiteX27" fmla="*/ 1149099 w 2407436"/>
              <a:gd name="connsiteY27" fmla="*/ 1226408 h 1932491"/>
              <a:gd name="connsiteX28" fmla="*/ 1183823 w 2407436"/>
              <a:gd name="connsiteY28" fmla="*/ 1261132 h 1932491"/>
              <a:gd name="connsiteX29" fmla="*/ 1264846 w 2407436"/>
              <a:gd name="connsiteY29" fmla="*/ 1376879 h 1932491"/>
              <a:gd name="connsiteX30" fmla="*/ 1299570 w 2407436"/>
              <a:gd name="connsiteY30" fmla="*/ 1400028 h 1932491"/>
              <a:gd name="connsiteX31" fmla="*/ 1461615 w 2407436"/>
              <a:gd name="connsiteY31" fmla="*/ 1423177 h 1932491"/>
              <a:gd name="connsiteX32" fmla="*/ 1507914 w 2407436"/>
              <a:gd name="connsiteY32" fmla="*/ 1446327 h 1932491"/>
              <a:gd name="connsiteX33" fmla="*/ 1531063 w 2407436"/>
              <a:gd name="connsiteY33" fmla="*/ 1515775 h 1932491"/>
              <a:gd name="connsiteX34" fmla="*/ 1542638 w 2407436"/>
              <a:gd name="connsiteY34" fmla="*/ 1550499 h 1932491"/>
              <a:gd name="connsiteX35" fmla="*/ 1588937 w 2407436"/>
              <a:gd name="connsiteY35" fmla="*/ 1608372 h 1932491"/>
              <a:gd name="connsiteX36" fmla="*/ 1658385 w 2407436"/>
              <a:gd name="connsiteY36" fmla="*/ 1654671 h 1932491"/>
              <a:gd name="connsiteX37" fmla="*/ 1727833 w 2407436"/>
              <a:gd name="connsiteY37" fmla="*/ 1677820 h 1932491"/>
              <a:gd name="connsiteX38" fmla="*/ 1762557 w 2407436"/>
              <a:gd name="connsiteY38" fmla="*/ 1700970 h 1932491"/>
              <a:gd name="connsiteX39" fmla="*/ 1797281 w 2407436"/>
              <a:gd name="connsiteY39" fmla="*/ 1712544 h 1932491"/>
              <a:gd name="connsiteX40" fmla="*/ 1820430 w 2407436"/>
              <a:gd name="connsiteY40" fmla="*/ 1735694 h 1932491"/>
              <a:gd name="connsiteX41" fmla="*/ 1855154 w 2407436"/>
              <a:gd name="connsiteY41" fmla="*/ 1805142 h 1932491"/>
              <a:gd name="connsiteX42" fmla="*/ 1878304 w 2407436"/>
              <a:gd name="connsiteY42" fmla="*/ 1828291 h 1932491"/>
              <a:gd name="connsiteX43" fmla="*/ 1924603 w 2407436"/>
              <a:gd name="connsiteY43" fmla="*/ 1886165 h 1932491"/>
              <a:gd name="connsiteX44" fmla="*/ 1959327 w 2407436"/>
              <a:gd name="connsiteY44" fmla="*/ 1897739 h 1932491"/>
              <a:gd name="connsiteX45" fmla="*/ 1994051 w 2407436"/>
              <a:gd name="connsiteY45" fmla="*/ 1874590 h 1932491"/>
              <a:gd name="connsiteX46" fmla="*/ 1982476 w 2407436"/>
              <a:gd name="connsiteY46" fmla="*/ 1839866 h 1932491"/>
              <a:gd name="connsiteX47" fmla="*/ 2017200 w 2407436"/>
              <a:gd name="connsiteY47" fmla="*/ 1816717 h 1932491"/>
              <a:gd name="connsiteX48" fmla="*/ 2121372 w 2407436"/>
              <a:gd name="connsiteY48" fmla="*/ 1828291 h 1932491"/>
              <a:gd name="connsiteX49" fmla="*/ 2213970 w 2407436"/>
              <a:gd name="connsiteY49" fmla="*/ 1909314 h 1932491"/>
              <a:gd name="connsiteX50" fmla="*/ 2294992 w 2407436"/>
              <a:gd name="connsiteY50" fmla="*/ 1932463 h 1932491"/>
              <a:gd name="connsiteX51" fmla="*/ 2399165 w 2407436"/>
              <a:gd name="connsiteY51" fmla="*/ 1932464 h 1932491"/>
              <a:gd name="connsiteX52" fmla="*/ 2387589 w 2407436"/>
              <a:gd name="connsiteY52" fmla="*/ 34215 h 1932491"/>
              <a:gd name="connsiteX53" fmla="*/ 165251 w 2407436"/>
              <a:gd name="connsiteY53" fmla="*/ 11066 h 1932491"/>
              <a:gd name="connsiteX0" fmla="*/ 164395 w 2406206"/>
              <a:gd name="connsiteY0" fmla="*/ 13500 h 2075512"/>
              <a:gd name="connsiteX1" fmla="*/ 152820 w 2406206"/>
              <a:gd name="connsiteY1" fmla="*/ 256568 h 2075512"/>
              <a:gd name="connsiteX2" fmla="*/ 118096 w 2406206"/>
              <a:gd name="connsiteY2" fmla="*/ 268143 h 2075512"/>
              <a:gd name="connsiteX3" fmla="*/ 94947 w 2406206"/>
              <a:gd name="connsiteY3" fmla="*/ 314442 h 2075512"/>
              <a:gd name="connsiteX4" fmla="*/ 118096 w 2406206"/>
              <a:gd name="connsiteY4" fmla="*/ 349166 h 2075512"/>
              <a:gd name="connsiteX5" fmla="*/ 199119 w 2406206"/>
              <a:gd name="connsiteY5" fmla="*/ 418614 h 2075512"/>
              <a:gd name="connsiteX6" fmla="*/ 233843 w 2406206"/>
              <a:gd name="connsiteY6" fmla="*/ 430189 h 2075512"/>
              <a:gd name="connsiteX7" fmla="*/ 268567 w 2406206"/>
              <a:gd name="connsiteY7" fmla="*/ 464913 h 2075512"/>
              <a:gd name="connsiteX8" fmla="*/ 384314 w 2406206"/>
              <a:gd name="connsiteY8" fmla="*/ 557510 h 2075512"/>
              <a:gd name="connsiteX9" fmla="*/ 465336 w 2406206"/>
              <a:gd name="connsiteY9" fmla="*/ 545935 h 2075512"/>
              <a:gd name="connsiteX10" fmla="*/ 488486 w 2406206"/>
              <a:gd name="connsiteY10" fmla="*/ 522786 h 2075512"/>
              <a:gd name="connsiteX11" fmla="*/ 557934 w 2406206"/>
              <a:gd name="connsiteY11" fmla="*/ 534361 h 2075512"/>
              <a:gd name="connsiteX12" fmla="*/ 581083 w 2406206"/>
              <a:gd name="connsiteY12" fmla="*/ 569085 h 2075512"/>
              <a:gd name="connsiteX13" fmla="*/ 615807 w 2406206"/>
              <a:gd name="connsiteY13" fmla="*/ 603809 h 2075512"/>
              <a:gd name="connsiteX14" fmla="*/ 627382 w 2406206"/>
              <a:gd name="connsiteY14" fmla="*/ 650108 h 2075512"/>
              <a:gd name="connsiteX15" fmla="*/ 662106 w 2406206"/>
              <a:gd name="connsiteY15" fmla="*/ 742705 h 2075512"/>
              <a:gd name="connsiteX16" fmla="*/ 650531 w 2406206"/>
              <a:gd name="connsiteY16" fmla="*/ 974199 h 2075512"/>
              <a:gd name="connsiteX17" fmla="*/ 650531 w 2406206"/>
              <a:gd name="connsiteY17" fmla="*/ 1066796 h 2075512"/>
              <a:gd name="connsiteX18" fmla="*/ 673681 w 2406206"/>
              <a:gd name="connsiteY18" fmla="*/ 1089946 h 2075512"/>
              <a:gd name="connsiteX19" fmla="*/ 743129 w 2406206"/>
              <a:gd name="connsiteY19" fmla="*/ 1136244 h 2075512"/>
              <a:gd name="connsiteX20" fmla="*/ 777853 w 2406206"/>
              <a:gd name="connsiteY20" fmla="*/ 1159394 h 2075512"/>
              <a:gd name="connsiteX21" fmla="*/ 847301 w 2406206"/>
              <a:gd name="connsiteY21" fmla="*/ 1182543 h 2075512"/>
              <a:gd name="connsiteX22" fmla="*/ 939898 w 2406206"/>
              <a:gd name="connsiteY22" fmla="*/ 1159394 h 2075512"/>
              <a:gd name="connsiteX23" fmla="*/ 951473 w 2406206"/>
              <a:gd name="connsiteY23" fmla="*/ 1124670 h 2075512"/>
              <a:gd name="connsiteX24" fmla="*/ 986197 w 2406206"/>
              <a:gd name="connsiteY24" fmla="*/ 1101520 h 2075512"/>
              <a:gd name="connsiteX25" fmla="*/ 1067220 w 2406206"/>
              <a:gd name="connsiteY25" fmla="*/ 1113095 h 2075512"/>
              <a:gd name="connsiteX26" fmla="*/ 1101944 w 2406206"/>
              <a:gd name="connsiteY26" fmla="*/ 1147819 h 2075512"/>
              <a:gd name="connsiteX27" fmla="*/ 1148243 w 2406206"/>
              <a:gd name="connsiteY27" fmla="*/ 1228842 h 2075512"/>
              <a:gd name="connsiteX28" fmla="*/ 1182967 w 2406206"/>
              <a:gd name="connsiteY28" fmla="*/ 1263566 h 2075512"/>
              <a:gd name="connsiteX29" fmla="*/ 1263990 w 2406206"/>
              <a:gd name="connsiteY29" fmla="*/ 1379313 h 2075512"/>
              <a:gd name="connsiteX30" fmla="*/ 1298714 w 2406206"/>
              <a:gd name="connsiteY30" fmla="*/ 1402462 h 2075512"/>
              <a:gd name="connsiteX31" fmla="*/ 1460759 w 2406206"/>
              <a:gd name="connsiteY31" fmla="*/ 1425611 h 2075512"/>
              <a:gd name="connsiteX32" fmla="*/ 1507058 w 2406206"/>
              <a:gd name="connsiteY32" fmla="*/ 1448761 h 2075512"/>
              <a:gd name="connsiteX33" fmla="*/ 1530207 w 2406206"/>
              <a:gd name="connsiteY33" fmla="*/ 1518209 h 2075512"/>
              <a:gd name="connsiteX34" fmla="*/ 1541782 w 2406206"/>
              <a:gd name="connsiteY34" fmla="*/ 1552933 h 2075512"/>
              <a:gd name="connsiteX35" fmla="*/ 1588081 w 2406206"/>
              <a:gd name="connsiteY35" fmla="*/ 1610806 h 2075512"/>
              <a:gd name="connsiteX36" fmla="*/ 1657529 w 2406206"/>
              <a:gd name="connsiteY36" fmla="*/ 1657105 h 2075512"/>
              <a:gd name="connsiteX37" fmla="*/ 1726977 w 2406206"/>
              <a:gd name="connsiteY37" fmla="*/ 1680254 h 2075512"/>
              <a:gd name="connsiteX38" fmla="*/ 1761701 w 2406206"/>
              <a:gd name="connsiteY38" fmla="*/ 1703404 h 2075512"/>
              <a:gd name="connsiteX39" fmla="*/ 1796425 w 2406206"/>
              <a:gd name="connsiteY39" fmla="*/ 1714978 h 2075512"/>
              <a:gd name="connsiteX40" fmla="*/ 1819574 w 2406206"/>
              <a:gd name="connsiteY40" fmla="*/ 1738128 h 2075512"/>
              <a:gd name="connsiteX41" fmla="*/ 1854298 w 2406206"/>
              <a:gd name="connsiteY41" fmla="*/ 1807576 h 2075512"/>
              <a:gd name="connsiteX42" fmla="*/ 1877448 w 2406206"/>
              <a:gd name="connsiteY42" fmla="*/ 1830725 h 2075512"/>
              <a:gd name="connsiteX43" fmla="*/ 1923747 w 2406206"/>
              <a:gd name="connsiteY43" fmla="*/ 1888599 h 2075512"/>
              <a:gd name="connsiteX44" fmla="*/ 1958471 w 2406206"/>
              <a:gd name="connsiteY44" fmla="*/ 1900173 h 2075512"/>
              <a:gd name="connsiteX45" fmla="*/ 1993195 w 2406206"/>
              <a:gd name="connsiteY45" fmla="*/ 1877024 h 2075512"/>
              <a:gd name="connsiteX46" fmla="*/ 1981620 w 2406206"/>
              <a:gd name="connsiteY46" fmla="*/ 1842300 h 2075512"/>
              <a:gd name="connsiteX47" fmla="*/ 2016344 w 2406206"/>
              <a:gd name="connsiteY47" fmla="*/ 1819151 h 2075512"/>
              <a:gd name="connsiteX48" fmla="*/ 2120516 w 2406206"/>
              <a:gd name="connsiteY48" fmla="*/ 1830725 h 2075512"/>
              <a:gd name="connsiteX49" fmla="*/ 2213114 w 2406206"/>
              <a:gd name="connsiteY49" fmla="*/ 1911748 h 2075512"/>
              <a:gd name="connsiteX50" fmla="*/ 2294136 w 2406206"/>
              <a:gd name="connsiteY50" fmla="*/ 1934897 h 2075512"/>
              <a:gd name="connsiteX51" fmla="*/ 2398309 w 2406206"/>
              <a:gd name="connsiteY51" fmla="*/ 1934898 h 2075512"/>
              <a:gd name="connsiteX52" fmla="*/ 2375159 w 2406206"/>
              <a:gd name="connsiteY52" fmla="*/ 25075 h 2075512"/>
              <a:gd name="connsiteX53" fmla="*/ 164395 w 2406206"/>
              <a:gd name="connsiteY53" fmla="*/ 13500 h 2075512"/>
              <a:gd name="connsiteX0" fmla="*/ 145324 w 2642892"/>
              <a:gd name="connsiteY0" fmla="*/ 157899 h 2196761"/>
              <a:gd name="connsiteX1" fmla="*/ 237921 w 2642892"/>
              <a:gd name="connsiteY1" fmla="*/ 377817 h 2196761"/>
              <a:gd name="connsiteX2" fmla="*/ 203197 w 2642892"/>
              <a:gd name="connsiteY2" fmla="*/ 389392 h 2196761"/>
              <a:gd name="connsiteX3" fmla="*/ 180048 w 2642892"/>
              <a:gd name="connsiteY3" fmla="*/ 435691 h 2196761"/>
              <a:gd name="connsiteX4" fmla="*/ 203197 w 2642892"/>
              <a:gd name="connsiteY4" fmla="*/ 470415 h 2196761"/>
              <a:gd name="connsiteX5" fmla="*/ 284220 w 2642892"/>
              <a:gd name="connsiteY5" fmla="*/ 539863 h 2196761"/>
              <a:gd name="connsiteX6" fmla="*/ 318944 w 2642892"/>
              <a:gd name="connsiteY6" fmla="*/ 551438 h 2196761"/>
              <a:gd name="connsiteX7" fmla="*/ 353668 w 2642892"/>
              <a:gd name="connsiteY7" fmla="*/ 586162 h 2196761"/>
              <a:gd name="connsiteX8" fmla="*/ 469415 w 2642892"/>
              <a:gd name="connsiteY8" fmla="*/ 678759 h 2196761"/>
              <a:gd name="connsiteX9" fmla="*/ 550437 w 2642892"/>
              <a:gd name="connsiteY9" fmla="*/ 667184 h 2196761"/>
              <a:gd name="connsiteX10" fmla="*/ 573587 w 2642892"/>
              <a:gd name="connsiteY10" fmla="*/ 644035 h 2196761"/>
              <a:gd name="connsiteX11" fmla="*/ 643035 w 2642892"/>
              <a:gd name="connsiteY11" fmla="*/ 655610 h 2196761"/>
              <a:gd name="connsiteX12" fmla="*/ 666184 w 2642892"/>
              <a:gd name="connsiteY12" fmla="*/ 690334 h 2196761"/>
              <a:gd name="connsiteX13" fmla="*/ 700908 w 2642892"/>
              <a:gd name="connsiteY13" fmla="*/ 725058 h 2196761"/>
              <a:gd name="connsiteX14" fmla="*/ 712483 w 2642892"/>
              <a:gd name="connsiteY14" fmla="*/ 771357 h 2196761"/>
              <a:gd name="connsiteX15" fmla="*/ 747207 w 2642892"/>
              <a:gd name="connsiteY15" fmla="*/ 863954 h 2196761"/>
              <a:gd name="connsiteX16" fmla="*/ 735632 w 2642892"/>
              <a:gd name="connsiteY16" fmla="*/ 1095448 h 2196761"/>
              <a:gd name="connsiteX17" fmla="*/ 735632 w 2642892"/>
              <a:gd name="connsiteY17" fmla="*/ 1188045 h 2196761"/>
              <a:gd name="connsiteX18" fmla="*/ 758782 w 2642892"/>
              <a:gd name="connsiteY18" fmla="*/ 1211195 h 2196761"/>
              <a:gd name="connsiteX19" fmla="*/ 828230 w 2642892"/>
              <a:gd name="connsiteY19" fmla="*/ 1257493 h 2196761"/>
              <a:gd name="connsiteX20" fmla="*/ 862954 w 2642892"/>
              <a:gd name="connsiteY20" fmla="*/ 1280643 h 2196761"/>
              <a:gd name="connsiteX21" fmla="*/ 932402 w 2642892"/>
              <a:gd name="connsiteY21" fmla="*/ 1303792 h 2196761"/>
              <a:gd name="connsiteX22" fmla="*/ 1024999 w 2642892"/>
              <a:gd name="connsiteY22" fmla="*/ 1280643 h 2196761"/>
              <a:gd name="connsiteX23" fmla="*/ 1036574 w 2642892"/>
              <a:gd name="connsiteY23" fmla="*/ 1245919 h 2196761"/>
              <a:gd name="connsiteX24" fmla="*/ 1071298 w 2642892"/>
              <a:gd name="connsiteY24" fmla="*/ 1222769 h 2196761"/>
              <a:gd name="connsiteX25" fmla="*/ 1152321 w 2642892"/>
              <a:gd name="connsiteY25" fmla="*/ 1234344 h 2196761"/>
              <a:gd name="connsiteX26" fmla="*/ 1187045 w 2642892"/>
              <a:gd name="connsiteY26" fmla="*/ 1269068 h 2196761"/>
              <a:gd name="connsiteX27" fmla="*/ 1233344 w 2642892"/>
              <a:gd name="connsiteY27" fmla="*/ 1350091 h 2196761"/>
              <a:gd name="connsiteX28" fmla="*/ 1268068 w 2642892"/>
              <a:gd name="connsiteY28" fmla="*/ 1384815 h 2196761"/>
              <a:gd name="connsiteX29" fmla="*/ 1349091 w 2642892"/>
              <a:gd name="connsiteY29" fmla="*/ 1500562 h 2196761"/>
              <a:gd name="connsiteX30" fmla="*/ 1383815 w 2642892"/>
              <a:gd name="connsiteY30" fmla="*/ 1523711 h 2196761"/>
              <a:gd name="connsiteX31" fmla="*/ 1545860 w 2642892"/>
              <a:gd name="connsiteY31" fmla="*/ 1546860 h 2196761"/>
              <a:gd name="connsiteX32" fmla="*/ 1592159 w 2642892"/>
              <a:gd name="connsiteY32" fmla="*/ 1570010 h 2196761"/>
              <a:gd name="connsiteX33" fmla="*/ 1615308 w 2642892"/>
              <a:gd name="connsiteY33" fmla="*/ 1639458 h 2196761"/>
              <a:gd name="connsiteX34" fmla="*/ 1626883 w 2642892"/>
              <a:gd name="connsiteY34" fmla="*/ 1674182 h 2196761"/>
              <a:gd name="connsiteX35" fmla="*/ 1673182 w 2642892"/>
              <a:gd name="connsiteY35" fmla="*/ 1732055 h 2196761"/>
              <a:gd name="connsiteX36" fmla="*/ 1742630 w 2642892"/>
              <a:gd name="connsiteY36" fmla="*/ 1778354 h 2196761"/>
              <a:gd name="connsiteX37" fmla="*/ 1812078 w 2642892"/>
              <a:gd name="connsiteY37" fmla="*/ 1801503 h 2196761"/>
              <a:gd name="connsiteX38" fmla="*/ 1846802 w 2642892"/>
              <a:gd name="connsiteY38" fmla="*/ 1824653 h 2196761"/>
              <a:gd name="connsiteX39" fmla="*/ 1881526 w 2642892"/>
              <a:gd name="connsiteY39" fmla="*/ 1836227 h 2196761"/>
              <a:gd name="connsiteX40" fmla="*/ 1904675 w 2642892"/>
              <a:gd name="connsiteY40" fmla="*/ 1859377 h 2196761"/>
              <a:gd name="connsiteX41" fmla="*/ 1939399 w 2642892"/>
              <a:gd name="connsiteY41" fmla="*/ 1928825 h 2196761"/>
              <a:gd name="connsiteX42" fmla="*/ 1962549 w 2642892"/>
              <a:gd name="connsiteY42" fmla="*/ 1951974 h 2196761"/>
              <a:gd name="connsiteX43" fmla="*/ 2008848 w 2642892"/>
              <a:gd name="connsiteY43" fmla="*/ 2009848 h 2196761"/>
              <a:gd name="connsiteX44" fmla="*/ 2043572 w 2642892"/>
              <a:gd name="connsiteY44" fmla="*/ 2021422 h 2196761"/>
              <a:gd name="connsiteX45" fmla="*/ 2078296 w 2642892"/>
              <a:gd name="connsiteY45" fmla="*/ 1998273 h 2196761"/>
              <a:gd name="connsiteX46" fmla="*/ 2066721 w 2642892"/>
              <a:gd name="connsiteY46" fmla="*/ 1963549 h 2196761"/>
              <a:gd name="connsiteX47" fmla="*/ 2101445 w 2642892"/>
              <a:gd name="connsiteY47" fmla="*/ 1940400 h 2196761"/>
              <a:gd name="connsiteX48" fmla="*/ 2205617 w 2642892"/>
              <a:gd name="connsiteY48" fmla="*/ 1951974 h 2196761"/>
              <a:gd name="connsiteX49" fmla="*/ 2298215 w 2642892"/>
              <a:gd name="connsiteY49" fmla="*/ 2032997 h 2196761"/>
              <a:gd name="connsiteX50" fmla="*/ 2379237 w 2642892"/>
              <a:gd name="connsiteY50" fmla="*/ 2056146 h 2196761"/>
              <a:gd name="connsiteX51" fmla="*/ 2483410 w 2642892"/>
              <a:gd name="connsiteY51" fmla="*/ 2056147 h 2196761"/>
              <a:gd name="connsiteX52" fmla="*/ 2460260 w 2642892"/>
              <a:gd name="connsiteY52" fmla="*/ 146324 h 2196761"/>
              <a:gd name="connsiteX53" fmla="*/ 145324 w 2642892"/>
              <a:gd name="connsiteY53" fmla="*/ 157899 h 2196761"/>
              <a:gd name="connsiteX0" fmla="*/ 205 w 2497773"/>
              <a:gd name="connsiteY0" fmla="*/ 150078 h 2188940"/>
              <a:gd name="connsiteX1" fmla="*/ 92802 w 2497773"/>
              <a:gd name="connsiteY1" fmla="*/ 369996 h 2188940"/>
              <a:gd name="connsiteX2" fmla="*/ 58078 w 2497773"/>
              <a:gd name="connsiteY2" fmla="*/ 381571 h 2188940"/>
              <a:gd name="connsiteX3" fmla="*/ 34929 w 2497773"/>
              <a:gd name="connsiteY3" fmla="*/ 427870 h 2188940"/>
              <a:gd name="connsiteX4" fmla="*/ 58078 w 2497773"/>
              <a:gd name="connsiteY4" fmla="*/ 462594 h 2188940"/>
              <a:gd name="connsiteX5" fmla="*/ 139101 w 2497773"/>
              <a:gd name="connsiteY5" fmla="*/ 532042 h 2188940"/>
              <a:gd name="connsiteX6" fmla="*/ 173825 w 2497773"/>
              <a:gd name="connsiteY6" fmla="*/ 543617 h 2188940"/>
              <a:gd name="connsiteX7" fmla="*/ 208549 w 2497773"/>
              <a:gd name="connsiteY7" fmla="*/ 578341 h 2188940"/>
              <a:gd name="connsiteX8" fmla="*/ 324296 w 2497773"/>
              <a:gd name="connsiteY8" fmla="*/ 670938 h 2188940"/>
              <a:gd name="connsiteX9" fmla="*/ 405318 w 2497773"/>
              <a:gd name="connsiteY9" fmla="*/ 659363 h 2188940"/>
              <a:gd name="connsiteX10" fmla="*/ 428468 w 2497773"/>
              <a:gd name="connsiteY10" fmla="*/ 636214 h 2188940"/>
              <a:gd name="connsiteX11" fmla="*/ 497916 w 2497773"/>
              <a:gd name="connsiteY11" fmla="*/ 647789 h 2188940"/>
              <a:gd name="connsiteX12" fmla="*/ 521065 w 2497773"/>
              <a:gd name="connsiteY12" fmla="*/ 682513 h 2188940"/>
              <a:gd name="connsiteX13" fmla="*/ 555789 w 2497773"/>
              <a:gd name="connsiteY13" fmla="*/ 717237 h 2188940"/>
              <a:gd name="connsiteX14" fmla="*/ 567364 w 2497773"/>
              <a:gd name="connsiteY14" fmla="*/ 763536 h 2188940"/>
              <a:gd name="connsiteX15" fmla="*/ 602088 w 2497773"/>
              <a:gd name="connsiteY15" fmla="*/ 856133 h 2188940"/>
              <a:gd name="connsiteX16" fmla="*/ 590513 w 2497773"/>
              <a:gd name="connsiteY16" fmla="*/ 1087627 h 2188940"/>
              <a:gd name="connsiteX17" fmla="*/ 590513 w 2497773"/>
              <a:gd name="connsiteY17" fmla="*/ 1180224 h 2188940"/>
              <a:gd name="connsiteX18" fmla="*/ 613663 w 2497773"/>
              <a:gd name="connsiteY18" fmla="*/ 1203374 h 2188940"/>
              <a:gd name="connsiteX19" fmla="*/ 683111 w 2497773"/>
              <a:gd name="connsiteY19" fmla="*/ 1249672 h 2188940"/>
              <a:gd name="connsiteX20" fmla="*/ 717835 w 2497773"/>
              <a:gd name="connsiteY20" fmla="*/ 1272822 h 2188940"/>
              <a:gd name="connsiteX21" fmla="*/ 787283 w 2497773"/>
              <a:gd name="connsiteY21" fmla="*/ 1295971 h 2188940"/>
              <a:gd name="connsiteX22" fmla="*/ 879880 w 2497773"/>
              <a:gd name="connsiteY22" fmla="*/ 1272822 h 2188940"/>
              <a:gd name="connsiteX23" fmla="*/ 891455 w 2497773"/>
              <a:gd name="connsiteY23" fmla="*/ 1238098 h 2188940"/>
              <a:gd name="connsiteX24" fmla="*/ 926179 w 2497773"/>
              <a:gd name="connsiteY24" fmla="*/ 1214948 h 2188940"/>
              <a:gd name="connsiteX25" fmla="*/ 1007202 w 2497773"/>
              <a:gd name="connsiteY25" fmla="*/ 1226523 h 2188940"/>
              <a:gd name="connsiteX26" fmla="*/ 1041926 w 2497773"/>
              <a:gd name="connsiteY26" fmla="*/ 1261247 h 2188940"/>
              <a:gd name="connsiteX27" fmla="*/ 1088225 w 2497773"/>
              <a:gd name="connsiteY27" fmla="*/ 1342270 h 2188940"/>
              <a:gd name="connsiteX28" fmla="*/ 1122949 w 2497773"/>
              <a:gd name="connsiteY28" fmla="*/ 1376994 h 2188940"/>
              <a:gd name="connsiteX29" fmla="*/ 1203972 w 2497773"/>
              <a:gd name="connsiteY29" fmla="*/ 1492741 h 2188940"/>
              <a:gd name="connsiteX30" fmla="*/ 1238696 w 2497773"/>
              <a:gd name="connsiteY30" fmla="*/ 1515890 h 2188940"/>
              <a:gd name="connsiteX31" fmla="*/ 1400741 w 2497773"/>
              <a:gd name="connsiteY31" fmla="*/ 1539039 h 2188940"/>
              <a:gd name="connsiteX32" fmla="*/ 1447040 w 2497773"/>
              <a:gd name="connsiteY32" fmla="*/ 1562189 h 2188940"/>
              <a:gd name="connsiteX33" fmla="*/ 1470189 w 2497773"/>
              <a:gd name="connsiteY33" fmla="*/ 1631637 h 2188940"/>
              <a:gd name="connsiteX34" fmla="*/ 1481764 w 2497773"/>
              <a:gd name="connsiteY34" fmla="*/ 1666361 h 2188940"/>
              <a:gd name="connsiteX35" fmla="*/ 1528063 w 2497773"/>
              <a:gd name="connsiteY35" fmla="*/ 1724234 h 2188940"/>
              <a:gd name="connsiteX36" fmla="*/ 1597511 w 2497773"/>
              <a:gd name="connsiteY36" fmla="*/ 1770533 h 2188940"/>
              <a:gd name="connsiteX37" fmla="*/ 1666959 w 2497773"/>
              <a:gd name="connsiteY37" fmla="*/ 1793682 h 2188940"/>
              <a:gd name="connsiteX38" fmla="*/ 1701683 w 2497773"/>
              <a:gd name="connsiteY38" fmla="*/ 1816832 h 2188940"/>
              <a:gd name="connsiteX39" fmla="*/ 1736407 w 2497773"/>
              <a:gd name="connsiteY39" fmla="*/ 1828406 h 2188940"/>
              <a:gd name="connsiteX40" fmla="*/ 1759556 w 2497773"/>
              <a:gd name="connsiteY40" fmla="*/ 1851556 h 2188940"/>
              <a:gd name="connsiteX41" fmla="*/ 1794280 w 2497773"/>
              <a:gd name="connsiteY41" fmla="*/ 1921004 h 2188940"/>
              <a:gd name="connsiteX42" fmla="*/ 1817430 w 2497773"/>
              <a:gd name="connsiteY42" fmla="*/ 1944153 h 2188940"/>
              <a:gd name="connsiteX43" fmla="*/ 1863729 w 2497773"/>
              <a:gd name="connsiteY43" fmla="*/ 2002027 h 2188940"/>
              <a:gd name="connsiteX44" fmla="*/ 1898453 w 2497773"/>
              <a:gd name="connsiteY44" fmla="*/ 2013601 h 2188940"/>
              <a:gd name="connsiteX45" fmla="*/ 1933177 w 2497773"/>
              <a:gd name="connsiteY45" fmla="*/ 1990452 h 2188940"/>
              <a:gd name="connsiteX46" fmla="*/ 1921602 w 2497773"/>
              <a:gd name="connsiteY46" fmla="*/ 1955728 h 2188940"/>
              <a:gd name="connsiteX47" fmla="*/ 1956326 w 2497773"/>
              <a:gd name="connsiteY47" fmla="*/ 1932579 h 2188940"/>
              <a:gd name="connsiteX48" fmla="*/ 2060498 w 2497773"/>
              <a:gd name="connsiteY48" fmla="*/ 1944153 h 2188940"/>
              <a:gd name="connsiteX49" fmla="*/ 2153096 w 2497773"/>
              <a:gd name="connsiteY49" fmla="*/ 2025176 h 2188940"/>
              <a:gd name="connsiteX50" fmla="*/ 2234118 w 2497773"/>
              <a:gd name="connsiteY50" fmla="*/ 2048325 h 2188940"/>
              <a:gd name="connsiteX51" fmla="*/ 2338291 w 2497773"/>
              <a:gd name="connsiteY51" fmla="*/ 2048326 h 2188940"/>
              <a:gd name="connsiteX52" fmla="*/ 2315141 w 2497773"/>
              <a:gd name="connsiteY52" fmla="*/ 138503 h 2188940"/>
              <a:gd name="connsiteX53" fmla="*/ 205 w 2497773"/>
              <a:gd name="connsiteY53" fmla="*/ 150078 h 2188940"/>
              <a:gd name="connsiteX0" fmla="*/ 173 w 2482339"/>
              <a:gd name="connsiteY0" fmla="*/ 54636 h 2093498"/>
              <a:gd name="connsiteX1" fmla="*/ 92770 w 2482339"/>
              <a:gd name="connsiteY1" fmla="*/ 274554 h 2093498"/>
              <a:gd name="connsiteX2" fmla="*/ 58046 w 2482339"/>
              <a:gd name="connsiteY2" fmla="*/ 286129 h 2093498"/>
              <a:gd name="connsiteX3" fmla="*/ 34897 w 2482339"/>
              <a:gd name="connsiteY3" fmla="*/ 332428 h 2093498"/>
              <a:gd name="connsiteX4" fmla="*/ 58046 w 2482339"/>
              <a:gd name="connsiteY4" fmla="*/ 367152 h 2093498"/>
              <a:gd name="connsiteX5" fmla="*/ 139069 w 2482339"/>
              <a:gd name="connsiteY5" fmla="*/ 436600 h 2093498"/>
              <a:gd name="connsiteX6" fmla="*/ 173793 w 2482339"/>
              <a:gd name="connsiteY6" fmla="*/ 448175 h 2093498"/>
              <a:gd name="connsiteX7" fmla="*/ 208517 w 2482339"/>
              <a:gd name="connsiteY7" fmla="*/ 482899 h 2093498"/>
              <a:gd name="connsiteX8" fmla="*/ 324264 w 2482339"/>
              <a:gd name="connsiteY8" fmla="*/ 575496 h 2093498"/>
              <a:gd name="connsiteX9" fmla="*/ 405286 w 2482339"/>
              <a:gd name="connsiteY9" fmla="*/ 563921 h 2093498"/>
              <a:gd name="connsiteX10" fmla="*/ 428436 w 2482339"/>
              <a:gd name="connsiteY10" fmla="*/ 540772 h 2093498"/>
              <a:gd name="connsiteX11" fmla="*/ 497884 w 2482339"/>
              <a:gd name="connsiteY11" fmla="*/ 552347 h 2093498"/>
              <a:gd name="connsiteX12" fmla="*/ 521033 w 2482339"/>
              <a:gd name="connsiteY12" fmla="*/ 587071 h 2093498"/>
              <a:gd name="connsiteX13" fmla="*/ 555757 w 2482339"/>
              <a:gd name="connsiteY13" fmla="*/ 621795 h 2093498"/>
              <a:gd name="connsiteX14" fmla="*/ 567332 w 2482339"/>
              <a:gd name="connsiteY14" fmla="*/ 668094 h 2093498"/>
              <a:gd name="connsiteX15" fmla="*/ 602056 w 2482339"/>
              <a:gd name="connsiteY15" fmla="*/ 760691 h 2093498"/>
              <a:gd name="connsiteX16" fmla="*/ 590481 w 2482339"/>
              <a:gd name="connsiteY16" fmla="*/ 992185 h 2093498"/>
              <a:gd name="connsiteX17" fmla="*/ 590481 w 2482339"/>
              <a:gd name="connsiteY17" fmla="*/ 1084782 h 2093498"/>
              <a:gd name="connsiteX18" fmla="*/ 613631 w 2482339"/>
              <a:gd name="connsiteY18" fmla="*/ 1107932 h 2093498"/>
              <a:gd name="connsiteX19" fmla="*/ 683079 w 2482339"/>
              <a:gd name="connsiteY19" fmla="*/ 1154230 h 2093498"/>
              <a:gd name="connsiteX20" fmla="*/ 717803 w 2482339"/>
              <a:gd name="connsiteY20" fmla="*/ 1177380 h 2093498"/>
              <a:gd name="connsiteX21" fmla="*/ 787251 w 2482339"/>
              <a:gd name="connsiteY21" fmla="*/ 1200529 h 2093498"/>
              <a:gd name="connsiteX22" fmla="*/ 879848 w 2482339"/>
              <a:gd name="connsiteY22" fmla="*/ 1177380 h 2093498"/>
              <a:gd name="connsiteX23" fmla="*/ 891423 w 2482339"/>
              <a:gd name="connsiteY23" fmla="*/ 1142656 h 2093498"/>
              <a:gd name="connsiteX24" fmla="*/ 926147 w 2482339"/>
              <a:gd name="connsiteY24" fmla="*/ 1119506 h 2093498"/>
              <a:gd name="connsiteX25" fmla="*/ 1007170 w 2482339"/>
              <a:gd name="connsiteY25" fmla="*/ 1131081 h 2093498"/>
              <a:gd name="connsiteX26" fmla="*/ 1041894 w 2482339"/>
              <a:gd name="connsiteY26" fmla="*/ 1165805 h 2093498"/>
              <a:gd name="connsiteX27" fmla="*/ 1088193 w 2482339"/>
              <a:gd name="connsiteY27" fmla="*/ 1246828 h 2093498"/>
              <a:gd name="connsiteX28" fmla="*/ 1122917 w 2482339"/>
              <a:gd name="connsiteY28" fmla="*/ 1281552 h 2093498"/>
              <a:gd name="connsiteX29" fmla="*/ 1203940 w 2482339"/>
              <a:gd name="connsiteY29" fmla="*/ 1397299 h 2093498"/>
              <a:gd name="connsiteX30" fmla="*/ 1238664 w 2482339"/>
              <a:gd name="connsiteY30" fmla="*/ 1420448 h 2093498"/>
              <a:gd name="connsiteX31" fmla="*/ 1400709 w 2482339"/>
              <a:gd name="connsiteY31" fmla="*/ 1443597 h 2093498"/>
              <a:gd name="connsiteX32" fmla="*/ 1447008 w 2482339"/>
              <a:gd name="connsiteY32" fmla="*/ 1466747 h 2093498"/>
              <a:gd name="connsiteX33" fmla="*/ 1470157 w 2482339"/>
              <a:gd name="connsiteY33" fmla="*/ 1536195 h 2093498"/>
              <a:gd name="connsiteX34" fmla="*/ 1481732 w 2482339"/>
              <a:gd name="connsiteY34" fmla="*/ 1570919 h 2093498"/>
              <a:gd name="connsiteX35" fmla="*/ 1528031 w 2482339"/>
              <a:gd name="connsiteY35" fmla="*/ 1628792 h 2093498"/>
              <a:gd name="connsiteX36" fmla="*/ 1597479 w 2482339"/>
              <a:gd name="connsiteY36" fmla="*/ 1675091 h 2093498"/>
              <a:gd name="connsiteX37" fmla="*/ 1666927 w 2482339"/>
              <a:gd name="connsiteY37" fmla="*/ 1698240 h 2093498"/>
              <a:gd name="connsiteX38" fmla="*/ 1701651 w 2482339"/>
              <a:gd name="connsiteY38" fmla="*/ 1721390 h 2093498"/>
              <a:gd name="connsiteX39" fmla="*/ 1736375 w 2482339"/>
              <a:gd name="connsiteY39" fmla="*/ 1732964 h 2093498"/>
              <a:gd name="connsiteX40" fmla="*/ 1759524 w 2482339"/>
              <a:gd name="connsiteY40" fmla="*/ 1756114 h 2093498"/>
              <a:gd name="connsiteX41" fmla="*/ 1794248 w 2482339"/>
              <a:gd name="connsiteY41" fmla="*/ 1825562 h 2093498"/>
              <a:gd name="connsiteX42" fmla="*/ 1817398 w 2482339"/>
              <a:gd name="connsiteY42" fmla="*/ 1848711 h 2093498"/>
              <a:gd name="connsiteX43" fmla="*/ 1863697 w 2482339"/>
              <a:gd name="connsiteY43" fmla="*/ 1906585 h 2093498"/>
              <a:gd name="connsiteX44" fmla="*/ 1898421 w 2482339"/>
              <a:gd name="connsiteY44" fmla="*/ 1918159 h 2093498"/>
              <a:gd name="connsiteX45" fmla="*/ 1933145 w 2482339"/>
              <a:gd name="connsiteY45" fmla="*/ 1895010 h 2093498"/>
              <a:gd name="connsiteX46" fmla="*/ 1921570 w 2482339"/>
              <a:gd name="connsiteY46" fmla="*/ 1860286 h 2093498"/>
              <a:gd name="connsiteX47" fmla="*/ 1956294 w 2482339"/>
              <a:gd name="connsiteY47" fmla="*/ 1837137 h 2093498"/>
              <a:gd name="connsiteX48" fmla="*/ 2060466 w 2482339"/>
              <a:gd name="connsiteY48" fmla="*/ 1848711 h 2093498"/>
              <a:gd name="connsiteX49" fmla="*/ 2153064 w 2482339"/>
              <a:gd name="connsiteY49" fmla="*/ 1929734 h 2093498"/>
              <a:gd name="connsiteX50" fmla="*/ 2234086 w 2482339"/>
              <a:gd name="connsiteY50" fmla="*/ 1952883 h 2093498"/>
              <a:gd name="connsiteX51" fmla="*/ 2338259 w 2482339"/>
              <a:gd name="connsiteY51" fmla="*/ 1952884 h 2093498"/>
              <a:gd name="connsiteX52" fmla="*/ 2315109 w 2482339"/>
              <a:gd name="connsiteY52" fmla="*/ 43061 h 2093498"/>
              <a:gd name="connsiteX53" fmla="*/ 173 w 2482339"/>
              <a:gd name="connsiteY53" fmla="*/ 54636 h 2093498"/>
              <a:gd name="connsiteX0" fmla="*/ 170 w 2341021"/>
              <a:gd name="connsiteY0" fmla="*/ 18454 h 2057316"/>
              <a:gd name="connsiteX1" fmla="*/ 92767 w 2341021"/>
              <a:gd name="connsiteY1" fmla="*/ 238372 h 2057316"/>
              <a:gd name="connsiteX2" fmla="*/ 58043 w 2341021"/>
              <a:gd name="connsiteY2" fmla="*/ 249947 h 2057316"/>
              <a:gd name="connsiteX3" fmla="*/ 34894 w 2341021"/>
              <a:gd name="connsiteY3" fmla="*/ 296246 h 2057316"/>
              <a:gd name="connsiteX4" fmla="*/ 58043 w 2341021"/>
              <a:gd name="connsiteY4" fmla="*/ 330970 h 2057316"/>
              <a:gd name="connsiteX5" fmla="*/ 139066 w 2341021"/>
              <a:gd name="connsiteY5" fmla="*/ 400418 h 2057316"/>
              <a:gd name="connsiteX6" fmla="*/ 173790 w 2341021"/>
              <a:gd name="connsiteY6" fmla="*/ 411993 h 2057316"/>
              <a:gd name="connsiteX7" fmla="*/ 208514 w 2341021"/>
              <a:gd name="connsiteY7" fmla="*/ 446717 h 2057316"/>
              <a:gd name="connsiteX8" fmla="*/ 324261 w 2341021"/>
              <a:gd name="connsiteY8" fmla="*/ 539314 h 2057316"/>
              <a:gd name="connsiteX9" fmla="*/ 405283 w 2341021"/>
              <a:gd name="connsiteY9" fmla="*/ 527739 h 2057316"/>
              <a:gd name="connsiteX10" fmla="*/ 428433 w 2341021"/>
              <a:gd name="connsiteY10" fmla="*/ 504590 h 2057316"/>
              <a:gd name="connsiteX11" fmla="*/ 497881 w 2341021"/>
              <a:gd name="connsiteY11" fmla="*/ 516165 h 2057316"/>
              <a:gd name="connsiteX12" fmla="*/ 521030 w 2341021"/>
              <a:gd name="connsiteY12" fmla="*/ 550889 h 2057316"/>
              <a:gd name="connsiteX13" fmla="*/ 555754 w 2341021"/>
              <a:gd name="connsiteY13" fmla="*/ 585613 h 2057316"/>
              <a:gd name="connsiteX14" fmla="*/ 567329 w 2341021"/>
              <a:gd name="connsiteY14" fmla="*/ 631912 h 2057316"/>
              <a:gd name="connsiteX15" fmla="*/ 602053 w 2341021"/>
              <a:gd name="connsiteY15" fmla="*/ 724509 h 2057316"/>
              <a:gd name="connsiteX16" fmla="*/ 590478 w 2341021"/>
              <a:gd name="connsiteY16" fmla="*/ 956003 h 2057316"/>
              <a:gd name="connsiteX17" fmla="*/ 590478 w 2341021"/>
              <a:gd name="connsiteY17" fmla="*/ 1048600 h 2057316"/>
              <a:gd name="connsiteX18" fmla="*/ 613628 w 2341021"/>
              <a:gd name="connsiteY18" fmla="*/ 1071750 h 2057316"/>
              <a:gd name="connsiteX19" fmla="*/ 683076 w 2341021"/>
              <a:gd name="connsiteY19" fmla="*/ 1118048 h 2057316"/>
              <a:gd name="connsiteX20" fmla="*/ 717800 w 2341021"/>
              <a:gd name="connsiteY20" fmla="*/ 1141198 h 2057316"/>
              <a:gd name="connsiteX21" fmla="*/ 787248 w 2341021"/>
              <a:gd name="connsiteY21" fmla="*/ 1164347 h 2057316"/>
              <a:gd name="connsiteX22" fmla="*/ 879845 w 2341021"/>
              <a:gd name="connsiteY22" fmla="*/ 1141198 h 2057316"/>
              <a:gd name="connsiteX23" fmla="*/ 891420 w 2341021"/>
              <a:gd name="connsiteY23" fmla="*/ 1106474 h 2057316"/>
              <a:gd name="connsiteX24" fmla="*/ 926144 w 2341021"/>
              <a:gd name="connsiteY24" fmla="*/ 1083324 h 2057316"/>
              <a:gd name="connsiteX25" fmla="*/ 1007167 w 2341021"/>
              <a:gd name="connsiteY25" fmla="*/ 1094899 h 2057316"/>
              <a:gd name="connsiteX26" fmla="*/ 1041891 w 2341021"/>
              <a:gd name="connsiteY26" fmla="*/ 1129623 h 2057316"/>
              <a:gd name="connsiteX27" fmla="*/ 1088190 w 2341021"/>
              <a:gd name="connsiteY27" fmla="*/ 1210646 h 2057316"/>
              <a:gd name="connsiteX28" fmla="*/ 1122914 w 2341021"/>
              <a:gd name="connsiteY28" fmla="*/ 1245370 h 2057316"/>
              <a:gd name="connsiteX29" fmla="*/ 1203937 w 2341021"/>
              <a:gd name="connsiteY29" fmla="*/ 1361117 h 2057316"/>
              <a:gd name="connsiteX30" fmla="*/ 1238661 w 2341021"/>
              <a:gd name="connsiteY30" fmla="*/ 1384266 h 2057316"/>
              <a:gd name="connsiteX31" fmla="*/ 1400706 w 2341021"/>
              <a:gd name="connsiteY31" fmla="*/ 1407415 h 2057316"/>
              <a:gd name="connsiteX32" fmla="*/ 1447005 w 2341021"/>
              <a:gd name="connsiteY32" fmla="*/ 1430565 h 2057316"/>
              <a:gd name="connsiteX33" fmla="*/ 1470154 w 2341021"/>
              <a:gd name="connsiteY33" fmla="*/ 1500013 h 2057316"/>
              <a:gd name="connsiteX34" fmla="*/ 1481729 w 2341021"/>
              <a:gd name="connsiteY34" fmla="*/ 1534737 h 2057316"/>
              <a:gd name="connsiteX35" fmla="*/ 1528028 w 2341021"/>
              <a:gd name="connsiteY35" fmla="*/ 1592610 h 2057316"/>
              <a:gd name="connsiteX36" fmla="*/ 1597476 w 2341021"/>
              <a:gd name="connsiteY36" fmla="*/ 1638909 h 2057316"/>
              <a:gd name="connsiteX37" fmla="*/ 1666924 w 2341021"/>
              <a:gd name="connsiteY37" fmla="*/ 1662058 h 2057316"/>
              <a:gd name="connsiteX38" fmla="*/ 1701648 w 2341021"/>
              <a:gd name="connsiteY38" fmla="*/ 1685208 h 2057316"/>
              <a:gd name="connsiteX39" fmla="*/ 1736372 w 2341021"/>
              <a:gd name="connsiteY39" fmla="*/ 1696782 h 2057316"/>
              <a:gd name="connsiteX40" fmla="*/ 1759521 w 2341021"/>
              <a:gd name="connsiteY40" fmla="*/ 1719932 h 2057316"/>
              <a:gd name="connsiteX41" fmla="*/ 1794245 w 2341021"/>
              <a:gd name="connsiteY41" fmla="*/ 1789380 h 2057316"/>
              <a:gd name="connsiteX42" fmla="*/ 1817395 w 2341021"/>
              <a:gd name="connsiteY42" fmla="*/ 1812529 h 2057316"/>
              <a:gd name="connsiteX43" fmla="*/ 1863694 w 2341021"/>
              <a:gd name="connsiteY43" fmla="*/ 1870403 h 2057316"/>
              <a:gd name="connsiteX44" fmla="*/ 1898418 w 2341021"/>
              <a:gd name="connsiteY44" fmla="*/ 1881977 h 2057316"/>
              <a:gd name="connsiteX45" fmla="*/ 1933142 w 2341021"/>
              <a:gd name="connsiteY45" fmla="*/ 1858828 h 2057316"/>
              <a:gd name="connsiteX46" fmla="*/ 1921567 w 2341021"/>
              <a:gd name="connsiteY46" fmla="*/ 1824104 h 2057316"/>
              <a:gd name="connsiteX47" fmla="*/ 1956291 w 2341021"/>
              <a:gd name="connsiteY47" fmla="*/ 1800955 h 2057316"/>
              <a:gd name="connsiteX48" fmla="*/ 2060463 w 2341021"/>
              <a:gd name="connsiteY48" fmla="*/ 1812529 h 2057316"/>
              <a:gd name="connsiteX49" fmla="*/ 2153061 w 2341021"/>
              <a:gd name="connsiteY49" fmla="*/ 1893552 h 2057316"/>
              <a:gd name="connsiteX50" fmla="*/ 2234083 w 2341021"/>
              <a:gd name="connsiteY50" fmla="*/ 1916701 h 2057316"/>
              <a:gd name="connsiteX51" fmla="*/ 2338256 w 2341021"/>
              <a:gd name="connsiteY51" fmla="*/ 1916702 h 2057316"/>
              <a:gd name="connsiteX52" fmla="*/ 2315106 w 2341021"/>
              <a:gd name="connsiteY52" fmla="*/ 6879 h 2057316"/>
              <a:gd name="connsiteX53" fmla="*/ 170 w 2341021"/>
              <a:gd name="connsiteY53" fmla="*/ 18454 h 2057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341021" h="2057316">
                <a:moveTo>
                  <a:pt x="170" y="18454"/>
                </a:moveTo>
                <a:cubicBezTo>
                  <a:pt x="23319" y="22312"/>
                  <a:pt x="83122" y="199790"/>
                  <a:pt x="92767" y="238372"/>
                </a:cubicBezTo>
                <a:cubicBezTo>
                  <a:pt x="102412" y="276954"/>
                  <a:pt x="66670" y="241320"/>
                  <a:pt x="58043" y="249947"/>
                </a:cubicBezTo>
                <a:cubicBezTo>
                  <a:pt x="45842" y="262148"/>
                  <a:pt x="42610" y="280813"/>
                  <a:pt x="34894" y="296246"/>
                </a:cubicBezTo>
                <a:cubicBezTo>
                  <a:pt x="42610" y="307821"/>
                  <a:pt x="48990" y="320408"/>
                  <a:pt x="58043" y="330970"/>
                </a:cubicBezTo>
                <a:cubicBezTo>
                  <a:pt x="79400" y="355886"/>
                  <a:pt x="108350" y="385060"/>
                  <a:pt x="139066" y="400418"/>
                </a:cubicBezTo>
                <a:cubicBezTo>
                  <a:pt x="149979" y="405874"/>
                  <a:pt x="162215" y="408135"/>
                  <a:pt x="173790" y="411993"/>
                </a:cubicBezTo>
                <a:cubicBezTo>
                  <a:pt x="185365" y="423568"/>
                  <a:pt x="195845" y="436351"/>
                  <a:pt x="208514" y="446717"/>
                </a:cubicBezTo>
                <a:cubicBezTo>
                  <a:pt x="347848" y="560718"/>
                  <a:pt x="263079" y="478134"/>
                  <a:pt x="324261" y="539314"/>
                </a:cubicBezTo>
                <a:cubicBezTo>
                  <a:pt x="351268" y="535456"/>
                  <a:pt x="379401" y="536366"/>
                  <a:pt x="405283" y="527739"/>
                </a:cubicBezTo>
                <a:cubicBezTo>
                  <a:pt x="415636" y="524288"/>
                  <a:pt x="417604" y="505943"/>
                  <a:pt x="428433" y="504590"/>
                </a:cubicBezTo>
                <a:cubicBezTo>
                  <a:pt x="451720" y="501679"/>
                  <a:pt x="474732" y="512307"/>
                  <a:pt x="497881" y="516165"/>
                </a:cubicBezTo>
                <a:cubicBezTo>
                  <a:pt x="505597" y="527740"/>
                  <a:pt x="512124" y="540202"/>
                  <a:pt x="521030" y="550889"/>
                </a:cubicBezTo>
                <a:cubicBezTo>
                  <a:pt x="531509" y="563464"/>
                  <a:pt x="547633" y="571401"/>
                  <a:pt x="555754" y="585613"/>
                </a:cubicBezTo>
                <a:cubicBezTo>
                  <a:pt x="563647" y="599425"/>
                  <a:pt x="562959" y="616616"/>
                  <a:pt x="567329" y="631912"/>
                </a:cubicBezTo>
                <a:cubicBezTo>
                  <a:pt x="576401" y="663662"/>
                  <a:pt x="589825" y="693938"/>
                  <a:pt x="602053" y="724509"/>
                </a:cubicBezTo>
                <a:cubicBezTo>
                  <a:pt x="598195" y="801674"/>
                  <a:pt x="597171" y="879032"/>
                  <a:pt x="590478" y="956003"/>
                </a:cubicBezTo>
                <a:cubicBezTo>
                  <a:pt x="585287" y="1015700"/>
                  <a:pt x="556188" y="968590"/>
                  <a:pt x="590478" y="1048600"/>
                </a:cubicBezTo>
                <a:cubicBezTo>
                  <a:pt x="594777" y="1058631"/>
                  <a:pt x="604898" y="1065202"/>
                  <a:pt x="613628" y="1071750"/>
                </a:cubicBezTo>
                <a:cubicBezTo>
                  <a:pt x="635886" y="1088443"/>
                  <a:pt x="659927" y="1102615"/>
                  <a:pt x="683076" y="1118048"/>
                </a:cubicBezTo>
                <a:cubicBezTo>
                  <a:pt x="694651" y="1125765"/>
                  <a:pt x="704603" y="1136799"/>
                  <a:pt x="717800" y="1141198"/>
                </a:cubicBezTo>
                <a:lnTo>
                  <a:pt x="787248" y="1164347"/>
                </a:lnTo>
                <a:cubicBezTo>
                  <a:pt x="818114" y="1156631"/>
                  <a:pt x="852033" y="1156649"/>
                  <a:pt x="879845" y="1141198"/>
                </a:cubicBezTo>
                <a:cubicBezTo>
                  <a:pt x="890510" y="1135273"/>
                  <a:pt x="883798" y="1116001"/>
                  <a:pt x="891420" y="1106474"/>
                </a:cubicBezTo>
                <a:cubicBezTo>
                  <a:pt x="900110" y="1095611"/>
                  <a:pt x="914569" y="1091041"/>
                  <a:pt x="926144" y="1083324"/>
                </a:cubicBezTo>
                <a:cubicBezTo>
                  <a:pt x="953152" y="1087182"/>
                  <a:pt x="981836" y="1084767"/>
                  <a:pt x="1007167" y="1094899"/>
                </a:cubicBezTo>
                <a:cubicBezTo>
                  <a:pt x="1022365" y="1100978"/>
                  <a:pt x="1031412" y="1117048"/>
                  <a:pt x="1041891" y="1129623"/>
                </a:cubicBezTo>
                <a:cubicBezTo>
                  <a:pt x="1096565" y="1195232"/>
                  <a:pt x="1031588" y="1131403"/>
                  <a:pt x="1088190" y="1210646"/>
                </a:cubicBezTo>
                <a:cubicBezTo>
                  <a:pt x="1097704" y="1223966"/>
                  <a:pt x="1112864" y="1232449"/>
                  <a:pt x="1122914" y="1245370"/>
                </a:cubicBezTo>
                <a:cubicBezTo>
                  <a:pt x="1136146" y="1262382"/>
                  <a:pt x="1182868" y="1340048"/>
                  <a:pt x="1203937" y="1361117"/>
                </a:cubicBezTo>
                <a:cubicBezTo>
                  <a:pt x="1213774" y="1370954"/>
                  <a:pt x="1226219" y="1378045"/>
                  <a:pt x="1238661" y="1384266"/>
                </a:cubicBezTo>
                <a:cubicBezTo>
                  <a:pt x="1283198" y="1406534"/>
                  <a:pt x="1368169" y="1404457"/>
                  <a:pt x="1400706" y="1407415"/>
                </a:cubicBezTo>
                <a:cubicBezTo>
                  <a:pt x="1416139" y="1415132"/>
                  <a:pt x="1436652" y="1416761"/>
                  <a:pt x="1447005" y="1430565"/>
                </a:cubicBezTo>
                <a:cubicBezTo>
                  <a:pt x="1461646" y="1450086"/>
                  <a:pt x="1462438" y="1476864"/>
                  <a:pt x="1470154" y="1500013"/>
                </a:cubicBezTo>
                <a:cubicBezTo>
                  <a:pt x="1474012" y="1511588"/>
                  <a:pt x="1474961" y="1524585"/>
                  <a:pt x="1481729" y="1534737"/>
                </a:cubicBezTo>
                <a:cubicBezTo>
                  <a:pt x="1496917" y="1557520"/>
                  <a:pt x="1506035" y="1576115"/>
                  <a:pt x="1528028" y="1592610"/>
                </a:cubicBezTo>
                <a:cubicBezTo>
                  <a:pt x="1550286" y="1609303"/>
                  <a:pt x="1571082" y="1630111"/>
                  <a:pt x="1597476" y="1638909"/>
                </a:cubicBezTo>
                <a:lnTo>
                  <a:pt x="1666924" y="1662058"/>
                </a:lnTo>
                <a:cubicBezTo>
                  <a:pt x="1678499" y="1669775"/>
                  <a:pt x="1689205" y="1678987"/>
                  <a:pt x="1701648" y="1685208"/>
                </a:cubicBezTo>
                <a:cubicBezTo>
                  <a:pt x="1712561" y="1690664"/>
                  <a:pt x="1725910" y="1690505"/>
                  <a:pt x="1736372" y="1696782"/>
                </a:cubicBezTo>
                <a:cubicBezTo>
                  <a:pt x="1745730" y="1702397"/>
                  <a:pt x="1751805" y="1712215"/>
                  <a:pt x="1759521" y="1719932"/>
                </a:cubicBezTo>
                <a:cubicBezTo>
                  <a:pt x="1771746" y="1756606"/>
                  <a:pt x="1768603" y="1757328"/>
                  <a:pt x="1794245" y="1789380"/>
                </a:cubicBezTo>
                <a:cubicBezTo>
                  <a:pt x="1801062" y="1797901"/>
                  <a:pt x="1810578" y="1804008"/>
                  <a:pt x="1817395" y="1812529"/>
                </a:cubicBezTo>
                <a:cubicBezTo>
                  <a:pt x="1831954" y="1830728"/>
                  <a:pt x="1842195" y="1857504"/>
                  <a:pt x="1863694" y="1870403"/>
                </a:cubicBezTo>
                <a:cubicBezTo>
                  <a:pt x="1874156" y="1876680"/>
                  <a:pt x="1886843" y="1878119"/>
                  <a:pt x="1898418" y="1881977"/>
                </a:cubicBezTo>
                <a:cubicBezTo>
                  <a:pt x="1909993" y="1874261"/>
                  <a:pt x="1927976" y="1871744"/>
                  <a:pt x="1933142" y="1858828"/>
                </a:cubicBezTo>
                <a:cubicBezTo>
                  <a:pt x="1937673" y="1847500"/>
                  <a:pt x="1917036" y="1835432"/>
                  <a:pt x="1921567" y="1824104"/>
                </a:cubicBezTo>
                <a:cubicBezTo>
                  <a:pt x="1926733" y="1811188"/>
                  <a:pt x="1944716" y="1808671"/>
                  <a:pt x="1956291" y="1800955"/>
                </a:cubicBezTo>
                <a:cubicBezTo>
                  <a:pt x="1991015" y="1804813"/>
                  <a:pt x="2026568" y="1804055"/>
                  <a:pt x="2060463" y="1812529"/>
                </a:cubicBezTo>
                <a:cubicBezTo>
                  <a:pt x="2106954" y="1824152"/>
                  <a:pt x="2106791" y="1878128"/>
                  <a:pt x="2153061" y="1893552"/>
                </a:cubicBezTo>
                <a:cubicBezTo>
                  <a:pt x="2202876" y="1910158"/>
                  <a:pt x="2175948" y="1902168"/>
                  <a:pt x="2234083" y="1916701"/>
                </a:cubicBezTo>
                <a:cubicBezTo>
                  <a:pt x="2257233" y="1912843"/>
                  <a:pt x="2324752" y="2235006"/>
                  <a:pt x="2338256" y="1916702"/>
                </a:cubicBezTo>
                <a:cubicBezTo>
                  <a:pt x="2351760" y="1598398"/>
                  <a:pt x="2311217" y="10768"/>
                  <a:pt x="2315106" y="6879"/>
                </a:cubicBezTo>
                <a:cubicBezTo>
                  <a:pt x="2334397" y="-12412"/>
                  <a:pt x="-22979" y="14596"/>
                  <a:pt x="170" y="18454"/>
                </a:cubicBezTo>
                <a:close/>
              </a:path>
            </a:pathLst>
          </a:custGeom>
          <a:solidFill>
            <a:srgbClr val="5B9BD5">
              <a:alpha val="54902"/>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a:off x="2358649" y="2609066"/>
            <a:ext cx="627619" cy="2310175"/>
          </a:xfrm>
          <a:custGeom>
            <a:avLst/>
            <a:gdLst>
              <a:gd name="connsiteX0" fmla="*/ 131175 w 756208"/>
              <a:gd name="connsiteY0" fmla="*/ 2084085 h 2350303"/>
              <a:gd name="connsiteX1" fmla="*/ 189049 w 756208"/>
              <a:gd name="connsiteY1" fmla="*/ 2130384 h 2350303"/>
              <a:gd name="connsiteX2" fmla="*/ 223773 w 756208"/>
              <a:gd name="connsiteY2" fmla="*/ 2141958 h 2350303"/>
              <a:gd name="connsiteX3" fmla="*/ 235348 w 756208"/>
              <a:gd name="connsiteY3" fmla="*/ 2107234 h 2350303"/>
              <a:gd name="connsiteX4" fmla="*/ 281646 w 756208"/>
              <a:gd name="connsiteY4" fmla="*/ 2176682 h 2350303"/>
              <a:gd name="connsiteX5" fmla="*/ 293221 w 756208"/>
              <a:gd name="connsiteY5" fmla="*/ 2211406 h 2350303"/>
              <a:gd name="connsiteX6" fmla="*/ 327945 w 756208"/>
              <a:gd name="connsiteY6" fmla="*/ 2222981 h 2350303"/>
              <a:gd name="connsiteX7" fmla="*/ 385818 w 756208"/>
              <a:gd name="connsiteY7" fmla="*/ 2234556 h 2350303"/>
              <a:gd name="connsiteX8" fmla="*/ 466841 w 756208"/>
              <a:gd name="connsiteY8" fmla="*/ 2257705 h 2350303"/>
              <a:gd name="connsiteX9" fmla="*/ 489991 w 756208"/>
              <a:gd name="connsiteY9" fmla="*/ 2280854 h 2350303"/>
              <a:gd name="connsiteX10" fmla="*/ 513140 w 756208"/>
              <a:gd name="connsiteY10" fmla="*/ 2315578 h 2350303"/>
              <a:gd name="connsiteX11" fmla="*/ 582588 w 756208"/>
              <a:gd name="connsiteY11" fmla="*/ 2350303 h 2350303"/>
              <a:gd name="connsiteX12" fmla="*/ 744634 w 756208"/>
              <a:gd name="connsiteY12" fmla="*/ 2338728 h 2350303"/>
              <a:gd name="connsiteX13" fmla="*/ 756208 w 756208"/>
              <a:gd name="connsiteY13" fmla="*/ 2304004 h 2350303"/>
              <a:gd name="connsiteX14" fmla="*/ 744634 w 756208"/>
              <a:gd name="connsiteY14" fmla="*/ 2176682 h 2350303"/>
              <a:gd name="connsiteX15" fmla="*/ 721484 w 756208"/>
              <a:gd name="connsiteY15" fmla="*/ 2141958 h 2350303"/>
              <a:gd name="connsiteX16" fmla="*/ 709910 w 756208"/>
              <a:gd name="connsiteY16" fmla="*/ 2095659 h 2350303"/>
              <a:gd name="connsiteX17" fmla="*/ 686760 w 756208"/>
              <a:gd name="connsiteY17" fmla="*/ 2060935 h 2350303"/>
              <a:gd name="connsiteX18" fmla="*/ 675186 w 756208"/>
              <a:gd name="connsiteY18" fmla="*/ 1991487 h 2350303"/>
              <a:gd name="connsiteX19" fmla="*/ 652036 w 756208"/>
              <a:gd name="connsiteY19" fmla="*/ 1956763 h 2350303"/>
              <a:gd name="connsiteX20" fmla="*/ 582588 w 756208"/>
              <a:gd name="connsiteY20" fmla="*/ 1875740 h 2350303"/>
              <a:gd name="connsiteX21" fmla="*/ 536289 w 756208"/>
              <a:gd name="connsiteY21" fmla="*/ 1783143 h 2350303"/>
              <a:gd name="connsiteX22" fmla="*/ 524715 w 756208"/>
              <a:gd name="connsiteY22" fmla="*/ 1748419 h 2350303"/>
              <a:gd name="connsiteX23" fmla="*/ 501565 w 756208"/>
              <a:gd name="connsiteY23" fmla="*/ 1713695 h 2350303"/>
              <a:gd name="connsiteX24" fmla="*/ 489991 w 756208"/>
              <a:gd name="connsiteY24" fmla="*/ 1632672 h 2350303"/>
              <a:gd name="connsiteX25" fmla="*/ 432117 w 756208"/>
              <a:gd name="connsiteY25" fmla="*/ 1574799 h 2350303"/>
              <a:gd name="connsiteX26" fmla="*/ 420543 w 756208"/>
              <a:gd name="connsiteY26" fmla="*/ 1540075 h 2350303"/>
              <a:gd name="connsiteX27" fmla="*/ 385818 w 756208"/>
              <a:gd name="connsiteY27" fmla="*/ 1459052 h 2350303"/>
              <a:gd name="connsiteX28" fmla="*/ 408968 w 756208"/>
              <a:gd name="connsiteY28" fmla="*/ 1389604 h 2350303"/>
              <a:gd name="connsiteX29" fmla="*/ 432117 w 756208"/>
              <a:gd name="connsiteY29" fmla="*/ 1308581 h 2350303"/>
              <a:gd name="connsiteX30" fmla="*/ 455267 w 756208"/>
              <a:gd name="connsiteY30" fmla="*/ 1273857 h 2350303"/>
              <a:gd name="connsiteX31" fmla="*/ 397393 w 756208"/>
              <a:gd name="connsiteY31" fmla="*/ 1019214 h 2350303"/>
              <a:gd name="connsiteX32" fmla="*/ 362669 w 756208"/>
              <a:gd name="connsiteY32" fmla="*/ 984490 h 2350303"/>
              <a:gd name="connsiteX33" fmla="*/ 293221 w 756208"/>
              <a:gd name="connsiteY33" fmla="*/ 938191 h 2350303"/>
              <a:gd name="connsiteX34" fmla="*/ 270072 w 756208"/>
              <a:gd name="connsiteY34" fmla="*/ 891892 h 2350303"/>
              <a:gd name="connsiteX35" fmla="*/ 304796 w 756208"/>
              <a:gd name="connsiteY35" fmla="*/ 880318 h 2350303"/>
              <a:gd name="connsiteX36" fmla="*/ 397393 w 756208"/>
              <a:gd name="connsiteY36" fmla="*/ 857168 h 2350303"/>
              <a:gd name="connsiteX37" fmla="*/ 432117 w 756208"/>
              <a:gd name="connsiteY37" fmla="*/ 834019 h 2350303"/>
              <a:gd name="connsiteX38" fmla="*/ 432117 w 756208"/>
              <a:gd name="connsiteY38" fmla="*/ 637249 h 2350303"/>
              <a:gd name="connsiteX39" fmla="*/ 408968 w 756208"/>
              <a:gd name="connsiteY39" fmla="*/ 602525 h 2350303"/>
              <a:gd name="connsiteX40" fmla="*/ 443692 w 756208"/>
              <a:gd name="connsiteY40" fmla="*/ 556227 h 2350303"/>
              <a:gd name="connsiteX41" fmla="*/ 536289 w 756208"/>
              <a:gd name="connsiteY41" fmla="*/ 567801 h 2350303"/>
              <a:gd name="connsiteX42" fmla="*/ 605737 w 756208"/>
              <a:gd name="connsiteY42" fmla="*/ 602525 h 2350303"/>
              <a:gd name="connsiteX43" fmla="*/ 628887 w 756208"/>
              <a:gd name="connsiteY43" fmla="*/ 625675 h 2350303"/>
              <a:gd name="connsiteX44" fmla="*/ 640462 w 756208"/>
              <a:gd name="connsiteY44" fmla="*/ 660399 h 2350303"/>
              <a:gd name="connsiteX45" fmla="*/ 698335 w 756208"/>
              <a:gd name="connsiteY45" fmla="*/ 614100 h 2350303"/>
              <a:gd name="connsiteX46" fmla="*/ 663611 w 756208"/>
              <a:gd name="connsiteY46" fmla="*/ 556227 h 2350303"/>
              <a:gd name="connsiteX47" fmla="*/ 582588 w 756208"/>
              <a:gd name="connsiteY47" fmla="*/ 533077 h 2350303"/>
              <a:gd name="connsiteX48" fmla="*/ 547864 w 756208"/>
              <a:gd name="connsiteY48" fmla="*/ 521503 h 2350303"/>
              <a:gd name="connsiteX49" fmla="*/ 489991 w 756208"/>
              <a:gd name="connsiteY49" fmla="*/ 475204 h 2350303"/>
              <a:gd name="connsiteX50" fmla="*/ 466841 w 756208"/>
              <a:gd name="connsiteY50" fmla="*/ 452054 h 2350303"/>
              <a:gd name="connsiteX51" fmla="*/ 432117 w 756208"/>
              <a:gd name="connsiteY51" fmla="*/ 440480 h 2350303"/>
              <a:gd name="connsiteX52" fmla="*/ 408968 w 756208"/>
              <a:gd name="connsiteY52" fmla="*/ 417330 h 2350303"/>
              <a:gd name="connsiteX53" fmla="*/ 385818 w 756208"/>
              <a:gd name="connsiteY53" fmla="*/ 174262 h 2350303"/>
              <a:gd name="connsiteX54" fmla="*/ 374244 w 756208"/>
              <a:gd name="connsiteY54" fmla="*/ 58515 h 2350303"/>
              <a:gd name="connsiteX55" fmla="*/ 177474 w 756208"/>
              <a:gd name="connsiteY55" fmla="*/ 642 h 2350303"/>
              <a:gd name="connsiteX56" fmla="*/ 96451 w 756208"/>
              <a:gd name="connsiteY56" fmla="*/ 463629 h 2350303"/>
              <a:gd name="connsiteX57" fmla="*/ 84877 w 756208"/>
              <a:gd name="connsiteY57" fmla="*/ 498353 h 2350303"/>
              <a:gd name="connsiteX58" fmla="*/ 73302 w 756208"/>
              <a:gd name="connsiteY58" fmla="*/ 567801 h 2350303"/>
              <a:gd name="connsiteX59" fmla="*/ 61727 w 756208"/>
              <a:gd name="connsiteY59" fmla="*/ 648824 h 2350303"/>
              <a:gd name="connsiteX60" fmla="*/ 38578 w 756208"/>
              <a:gd name="connsiteY60" fmla="*/ 787720 h 2350303"/>
              <a:gd name="connsiteX61" fmla="*/ 15429 w 756208"/>
              <a:gd name="connsiteY61" fmla="*/ 1123386 h 2350303"/>
              <a:gd name="connsiteX62" fmla="*/ 3854 w 756208"/>
              <a:gd name="connsiteY62" fmla="*/ 1181259 h 2350303"/>
              <a:gd name="connsiteX63" fmla="*/ 38578 w 756208"/>
              <a:gd name="connsiteY63" fmla="*/ 1678971 h 2350303"/>
              <a:gd name="connsiteX64" fmla="*/ 50153 w 756208"/>
              <a:gd name="connsiteY64" fmla="*/ 1713695 h 2350303"/>
              <a:gd name="connsiteX65" fmla="*/ 61727 w 756208"/>
              <a:gd name="connsiteY65" fmla="*/ 1748419 h 2350303"/>
              <a:gd name="connsiteX66" fmla="*/ 84877 w 756208"/>
              <a:gd name="connsiteY66" fmla="*/ 1783143 h 2350303"/>
              <a:gd name="connsiteX67" fmla="*/ 108026 w 756208"/>
              <a:gd name="connsiteY67" fmla="*/ 1852591 h 2350303"/>
              <a:gd name="connsiteX68" fmla="*/ 131175 w 756208"/>
              <a:gd name="connsiteY68" fmla="*/ 1887315 h 2350303"/>
              <a:gd name="connsiteX69" fmla="*/ 131175 w 756208"/>
              <a:gd name="connsiteY69" fmla="*/ 2084085 h 2350303"/>
              <a:gd name="connsiteX0" fmla="*/ 131175 w 756208"/>
              <a:gd name="connsiteY0" fmla="*/ 2084085 h 2350303"/>
              <a:gd name="connsiteX1" fmla="*/ 189049 w 756208"/>
              <a:gd name="connsiteY1" fmla="*/ 2130384 h 2350303"/>
              <a:gd name="connsiteX2" fmla="*/ 223773 w 756208"/>
              <a:gd name="connsiteY2" fmla="*/ 2141958 h 2350303"/>
              <a:gd name="connsiteX3" fmla="*/ 235348 w 756208"/>
              <a:gd name="connsiteY3" fmla="*/ 2107234 h 2350303"/>
              <a:gd name="connsiteX4" fmla="*/ 281646 w 756208"/>
              <a:gd name="connsiteY4" fmla="*/ 2176682 h 2350303"/>
              <a:gd name="connsiteX5" fmla="*/ 293221 w 756208"/>
              <a:gd name="connsiteY5" fmla="*/ 2211406 h 2350303"/>
              <a:gd name="connsiteX6" fmla="*/ 327945 w 756208"/>
              <a:gd name="connsiteY6" fmla="*/ 2222981 h 2350303"/>
              <a:gd name="connsiteX7" fmla="*/ 385818 w 756208"/>
              <a:gd name="connsiteY7" fmla="*/ 2234556 h 2350303"/>
              <a:gd name="connsiteX8" fmla="*/ 466841 w 756208"/>
              <a:gd name="connsiteY8" fmla="*/ 2257705 h 2350303"/>
              <a:gd name="connsiteX9" fmla="*/ 489991 w 756208"/>
              <a:gd name="connsiteY9" fmla="*/ 2280854 h 2350303"/>
              <a:gd name="connsiteX10" fmla="*/ 513140 w 756208"/>
              <a:gd name="connsiteY10" fmla="*/ 2315578 h 2350303"/>
              <a:gd name="connsiteX11" fmla="*/ 582588 w 756208"/>
              <a:gd name="connsiteY11" fmla="*/ 2350303 h 2350303"/>
              <a:gd name="connsiteX12" fmla="*/ 744634 w 756208"/>
              <a:gd name="connsiteY12" fmla="*/ 2338728 h 2350303"/>
              <a:gd name="connsiteX13" fmla="*/ 756208 w 756208"/>
              <a:gd name="connsiteY13" fmla="*/ 2304004 h 2350303"/>
              <a:gd name="connsiteX14" fmla="*/ 744634 w 756208"/>
              <a:gd name="connsiteY14" fmla="*/ 2176682 h 2350303"/>
              <a:gd name="connsiteX15" fmla="*/ 721484 w 756208"/>
              <a:gd name="connsiteY15" fmla="*/ 2141958 h 2350303"/>
              <a:gd name="connsiteX16" fmla="*/ 709910 w 756208"/>
              <a:gd name="connsiteY16" fmla="*/ 2095659 h 2350303"/>
              <a:gd name="connsiteX17" fmla="*/ 686760 w 756208"/>
              <a:gd name="connsiteY17" fmla="*/ 2060935 h 2350303"/>
              <a:gd name="connsiteX18" fmla="*/ 675186 w 756208"/>
              <a:gd name="connsiteY18" fmla="*/ 1991487 h 2350303"/>
              <a:gd name="connsiteX19" fmla="*/ 652036 w 756208"/>
              <a:gd name="connsiteY19" fmla="*/ 1956763 h 2350303"/>
              <a:gd name="connsiteX20" fmla="*/ 582588 w 756208"/>
              <a:gd name="connsiteY20" fmla="*/ 1875740 h 2350303"/>
              <a:gd name="connsiteX21" fmla="*/ 536289 w 756208"/>
              <a:gd name="connsiteY21" fmla="*/ 1783143 h 2350303"/>
              <a:gd name="connsiteX22" fmla="*/ 524715 w 756208"/>
              <a:gd name="connsiteY22" fmla="*/ 1748419 h 2350303"/>
              <a:gd name="connsiteX23" fmla="*/ 501565 w 756208"/>
              <a:gd name="connsiteY23" fmla="*/ 1713695 h 2350303"/>
              <a:gd name="connsiteX24" fmla="*/ 489991 w 756208"/>
              <a:gd name="connsiteY24" fmla="*/ 1632672 h 2350303"/>
              <a:gd name="connsiteX25" fmla="*/ 432117 w 756208"/>
              <a:gd name="connsiteY25" fmla="*/ 1574799 h 2350303"/>
              <a:gd name="connsiteX26" fmla="*/ 420543 w 756208"/>
              <a:gd name="connsiteY26" fmla="*/ 1540075 h 2350303"/>
              <a:gd name="connsiteX27" fmla="*/ 385818 w 756208"/>
              <a:gd name="connsiteY27" fmla="*/ 1459052 h 2350303"/>
              <a:gd name="connsiteX28" fmla="*/ 408968 w 756208"/>
              <a:gd name="connsiteY28" fmla="*/ 1389604 h 2350303"/>
              <a:gd name="connsiteX29" fmla="*/ 432117 w 756208"/>
              <a:gd name="connsiteY29" fmla="*/ 1308581 h 2350303"/>
              <a:gd name="connsiteX30" fmla="*/ 455267 w 756208"/>
              <a:gd name="connsiteY30" fmla="*/ 1273857 h 2350303"/>
              <a:gd name="connsiteX31" fmla="*/ 397393 w 756208"/>
              <a:gd name="connsiteY31" fmla="*/ 1019214 h 2350303"/>
              <a:gd name="connsiteX32" fmla="*/ 362669 w 756208"/>
              <a:gd name="connsiteY32" fmla="*/ 984490 h 2350303"/>
              <a:gd name="connsiteX33" fmla="*/ 293221 w 756208"/>
              <a:gd name="connsiteY33" fmla="*/ 938191 h 2350303"/>
              <a:gd name="connsiteX34" fmla="*/ 270072 w 756208"/>
              <a:gd name="connsiteY34" fmla="*/ 891892 h 2350303"/>
              <a:gd name="connsiteX35" fmla="*/ 304796 w 756208"/>
              <a:gd name="connsiteY35" fmla="*/ 880318 h 2350303"/>
              <a:gd name="connsiteX36" fmla="*/ 397393 w 756208"/>
              <a:gd name="connsiteY36" fmla="*/ 857168 h 2350303"/>
              <a:gd name="connsiteX37" fmla="*/ 432117 w 756208"/>
              <a:gd name="connsiteY37" fmla="*/ 834019 h 2350303"/>
              <a:gd name="connsiteX38" fmla="*/ 432117 w 756208"/>
              <a:gd name="connsiteY38" fmla="*/ 637249 h 2350303"/>
              <a:gd name="connsiteX39" fmla="*/ 408968 w 756208"/>
              <a:gd name="connsiteY39" fmla="*/ 602525 h 2350303"/>
              <a:gd name="connsiteX40" fmla="*/ 443692 w 756208"/>
              <a:gd name="connsiteY40" fmla="*/ 556227 h 2350303"/>
              <a:gd name="connsiteX41" fmla="*/ 536289 w 756208"/>
              <a:gd name="connsiteY41" fmla="*/ 567801 h 2350303"/>
              <a:gd name="connsiteX42" fmla="*/ 605737 w 756208"/>
              <a:gd name="connsiteY42" fmla="*/ 602525 h 2350303"/>
              <a:gd name="connsiteX43" fmla="*/ 628887 w 756208"/>
              <a:gd name="connsiteY43" fmla="*/ 625675 h 2350303"/>
              <a:gd name="connsiteX44" fmla="*/ 640462 w 756208"/>
              <a:gd name="connsiteY44" fmla="*/ 660399 h 2350303"/>
              <a:gd name="connsiteX45" fmla="*/ 698335 w 756208"/>
              <a:gd name="connsiteY45" fmla="*/ 614100 h 2350303"/>
              <a:gd name="connsiteX46" fmla="*/ 663611 w 756208"/>
              <a:gd name="connsiteY46" fmla="*/ 556227 h 2350303"/>
              <a:gd name="connsiteX47" fmla="*/ 582588 w 756208"/>
              <a:gd name="connsiteY47" fmla="*/ 533077 h 2350303"/>
              <a:gd name="connsiteX48" fmla="*/ 547864 w 756208"/>
              <a:gd name="connsiteY48" fmla="*/ 521503 h 2350303"/>
              <a:gd name="connsiteX49" fmla="*/ 489991 w 756208"/>
              <a:gd name="connsiteY49" fmla="*/ 475204 h 2350303"/>
              <a:gd name="connsiteX50" fmla="*/ 466841 w 756208"/>
              <a:gd name="connsiteY50" fmla="*/ 452054 h 2350303"/>
              <a:gd name="connsiteX51" fmla="*/ 432117 w 756208"/>
              <a:gd name="connsiteY51" fmla="*/ 440480 h 2350303"/>
              <a:gd name="connsiteX52" fmla="*/ 408968 w 756208"/>
              <a:gd name="connsiteY52" fmla="*/ 417330 h 2350303"/>
              <a:gd name="connsiteX53" fmla="*/ 385818 w 756208"/>
              <a:gd name="connsiteY53" fmla="*/ 174262 h 2350303"/>
              <a:gd name="connsiteX54" fmla="*/ 374244 w 756208"/>
              <a:gd name="connsiteY54" fmla="*/ 58515 h 2350303"/>
              <a:gd name="connsiteX55" fmla="*/ 177474 w 756208"/>
              <a:gd name="connsiteY55" fmla="*/ 642 h 2350303"/>
              <a:gd name="connsiteX56" fmla="*/ 96451 w 756208"/>
              <a:gd name="connsiteY56" fmla="*/ 463629 h 2350303"/>
              <a:gd name="connsiteX57" fmla="*/ 73302 w 756208"/>
              <a:gd name="connsiteY57" fmla="*/ 567801 h 2350303"/>
              <a:gd name="connsiteX58" fmla="*/ 61727 w 756208"/>
              <a:gd name="connsiteY58" fmla="*/ 648824 h 2350303"/>
              <a:gd name="connsiteX59" fmla="*/ 38578 w 756208"/>
              <a:gd name="connsiteY59" fmla="*/ 787720 h 2350303"/>
              <a:gd name="connsiteX60" fmla="*/ 15429 w 756208"/>
              <a:gd name="connsiteY60" fmla="*/ 1123386 h 2350303"/>
              <a:gd name="connsiteX61" fmla="*/ 3854 w 756208"/>
              <a:gd name="connsiteY61" fmla="*/ 1181259 h 2350303"/>
              <a:gd name="connsiteX62" fmla="*/ 38578 w 756208"/>
              <a:gd name="connsiteY62" fmla="*/ 1678971 h 2350303"/>
              <a:gd name="connsiteX63" fmla="*/ 50153 w 756208"/>
              <a:gd name="connsiteY63" fmla="*/ 1713695 h 2350303"/>
              <a:gd name="connsiteX64" fmla="*/ 61727 w 756208"/>
              <a:gd name="connsiteY64" fmla="*/ 1748419 h 2350303"/>
              <a:gd name="connsiteX65" fmla="*/ 84877 w 756208"/>
              <a:gd name="connsiteY65" fmla="*/ 1783143 h 2350303"/>
              <a:gd name="connsiteX66" fmla="*/ 108026 w 756208"/>
              <a:gd name="connsiteY66" fmla="*/ 1852591 h 2350303"/>
              <a:gd name="connsiteX67" fmla="*/ 131175 w 756208"/>
              <a:gd name="connsiteY67" fmla="*/ 1887315 h 2350303"/>
              <a:gd name="connsiteX68" fmla="*/ 131175 w 756208"/>
              <a:gd name="connsiteY68" fmla="*/ 2084085 h 2350303"/>
              <a:gd name="connsiteX0" fmla="*/ 131175 w 756208"/>
              <a:gd name="connsiteY0" fmla="*/ 2084085 h 2350303"/>
              <a:gd name="connsiteX1" fmla="*/ 189049 w 756208"/>
              <a:gd name="connsiteY1" fmla="*/ 2130384 h 2350303"/>
              <a:gd name="connsiteX2" fmla="*/ 223773 w 756208"/>
              <a:gd name="connsiteY2" fmla="*/ 2141958 h 2350303"/>
              <a:gd name="connsiteX3" fmla="*/ 235348 w 756208"/>
              <a:gd name="connsiteY3" fmla="*/ 2107234 h 2350303"/>
              <a:gd name="connsiteX4" fmla="*/ 281646 w 756208"/>
              <a:gd name="connsiteY4" fmla="*/ 2176682 h 2350303"/>
              <a:gd name="connsiteX5" fmla="*/ 293221 w 756208"/>
              <a:gd name="connsiteY5" fmla="*/ 2211406 h 2350303"/>
              <a:gd name="connsiteX6" fmla="*/ 327945 w 756208"/>
              <a:gd name="connsiteY6" fmla="*/ 2222981 h 2350303"/>
              <a:gd name="connsiteX7" fmla="*/ 385818 w 756208"/>
              <a:gd name="connsiteY7" fmla="*/ 2234556 h 2350303"/>
              <a:gd name="connsiteX8" fmla="*/ 466841 w 756208"/>
              <a:gd name="connsiteY8" fmla="*/ 2257705 h 2350303"/>
              <a:gd name="connsiteX9" fmla="*/ 489991 w 756208"/>
              <a:gd name="connsiteY9" fmla="*/ 2280854 h 2350303"/>
              <a:gd name="connsiteX10" fmla="*/ 513140 w 756208"/>
              <a:gd name="connsiteY10" fmla="*/ 2315578 h 2350303"/>
              <a:gd name="connsiteX11" fmla="*/ 582588 w 756208"/>
              <a:gd name="connsiteY11" fmla="*/ 2350303 h 2350303"/>
              <a:gd name="connsiteX12" fmla="*/ 744634 w 756208"/>
              <a:gd name="connsiteY12" fmla="*/ 2338728 h 2350303"/>
              <a:gd name="connsiteX13" fmla="*/ 756208 w 756208"/>
              <a:gd name="connsiteY13" fmla="*/ 2304004 h 2350303"/>
              <a:gd name="connsiteX14" fmla="*/ 744634 w 756208"/>
              <a:gd name="connsiteY14" fmla="*/ 2176682 h 2350303"/>
              <a:gd name="connsiteX15" fmla="*/ 721484 w 756208"/>
              <a:gd name="connsiteY15" fmla="*/ 2141958 h 2350303"/>
              <a:gd name="connsiteX16" fmla="*/ 709910 w 756208"/>
              <a:gd name="connsiteY16" fmla="*/ 2095659 h 2350303"/>
              <a:gd name="connsiteX17" fmla="*/ 686760 w 756208"/>
              <a:gd name="connsiteY17" fmla="*/ 2060935 h 2350303"/>
              <a:gd name="connsiteX18" fmla="*/ 675186 w 756208"/>
              <a:gd name="connsiteY18" fmla="*/ 1991487 h 2350303"/>
              <a:gd name="connsiteX19" fmla="*/ 652036 w 756208"/>
              <a:gd name="connsiteY19" fmla="*/ 1956763 h 2350303"/>
              <a:gd name="connsiteX20" fmla="*/ 582588 w 756208"/>
              <a:gd name="connsiteY20" fmla="*/ 1875740 h 2350303"/>
              <a:gd name="connsiteX21" fmla="*/ 536289 w 756208"/>
              <a:gd name="connsiteY21" fmla="*/ 1783143 h 2350303"/>
              <a:gd name="connsiteX22" fmla="*/ 524715 w 756208"/>
              <a:gd name="connsiteY22" fmla="*/ 1748419 h 2350303"/>
              <a:gd name="connsiteX23" fmla="*/ 501565 w 756208"/>
              <a:gd name="connsiteY23" fmla="*/ 1713695 h 2350303"/>
              <a:gd name="connsiteX24" fmla="*/ 489991 w 756208"/>
              <a:gd name="connsiteY24" fmla="*/ 1632672 h 2350303"/>
              <a:gd name="connsiteX25" fmla="*/ 432117 w 756208"/>
              <a:gd name="connsiteY25" fmla="*/ 1574799 h 2350303"/>
              <a:gd name="connsiteX26" fmla="*/ 420543 w 756208"/>
              <a:gd name="connsiteY26" fmla="*/ 1540075 h 2350303"/>
              <a:gd name="connsiteX27" fmla="*/ 385818 w 756208"/>
              <a:gd name="connsiteY27" fmla="*/ 1459052 h 2350303"/>
              <a:gd name="connsiteX28" fmla="*/ 408968 w 756208"/>
              <a:gd name="connsiteY28" fmla="*/ 1389604 h 2350303"/>
              <a:gd name="connsiteX29" fmla="*/ 432117 w 756208"/>
              <a:gd name="connsiteY29" fmla="*/ 1308581 h 2350303"/>
              <a:gd name="connsiteX30" fmla="*/ 455267 w 756208"/>
              <a:gd name="connsiteY30" fmla="*/ 1273857 h 2350303"/>
              <a:gd name="connsiteX31" fmla="*/ 397393 w 756208"/>
              <a:gd name="connsiteY31" fmla="*/ 1019214 h 2350303"/>
              <a:gd name="connsiteX32" fmla="*/ 362669 w 756208"/>
              <a:gd name="connsiteY32" fmla="*/ 984490 h 2350303"/>
              <a:gd name="connsiteX33" fmla="*/ 293221 w 756208"/>
              <a:gd name="connsiteY33" fmla="*/ 938191 h 2350303"/>
              <a:gd name="connsiteX34" fmla="*/ 270072 w 756208"/>
              <a:gd name="connsiteY34" fmla="*/ 891892 h 2350303"/>
              <a:gd name="connsiteX35" fmla="*/ 304796 w 756208"/>
              <a:gd name="connsiteY35" fmla="*/ 880318 h 2350303"/>
              <a:gd name="connsiteX36" fmla="*/ 397393 w 756208"/>
              <a:gd name="connsiteY36" fmla="*/ 857168 h 2350303"/>
              <a:gd name="connsiteX37" fmla="*/ 432117 w 756208"/>
              <a:gd name="connsiteY37" fmla="*/ 834019 h 2350303"/>
              <a:gd name="connsiteX38" fmla="*/ 432117 w 756208"/>
              <a:gd name="connsiteY38" fmla="*/ 637249 h 2350303"/>
              <a:gd name="connsiteX39" fmla="*/ 408968 w 756208"/>
              <a:gd name="connsiteY39" fmla="*/ 602525 h 2350303"/>
              <a:gd name="connsiteX40" fmla="*/ 443692 w 756208"/>
              <a:gd name="connsiteY40" fmla="*/ 556227 h 2350303"/>
              <a:gd name="connsiteX41" fmla="*/ 536289 w 756208"/>
              <a:gd name="connsiteY41" fmla="*/ 567801 h 2350303"/>
              <a:gd name="connsiteX42" fmla="*/ 605737 w 756208"/>
              <a:gd name="connsiteY42" fmla="*/ 602525 h 2350303"/>
              <a:gd name="connsiteX43" fmla="*/ 628887 w 756208"/>
              <a:gd name="connsiteY43" fmla="*/ 625675 h 2350303"/>
              <a:gd name="connsiteX44" fmla="*/ 640462 w 756208"/>
              <a:gd name="connsiteY44" fmla="*/ 660399 h 2350303"/>
              <a:gd name="connsiteX45" fmla="*/ 698335 w 756208"/>
              <a:gd name="connsiteY45" fmla="*/ 614100 h 2350303"/>
              <a:gd name="connsiteX46" fmla="*/ 663611 w 756208"/>
              <a:gd name="connsiteY46" fmla="*/ 556227 h 2350303"/>
              <a:gd name="connsiteX47" fmla="*/ 582588 w 756208"/>
              <a:gd name="connsiteY47" fmla="*/ 533077 h 2350303"/>
              <a:gd name="connsiteX48" fmla="*/ 547864 w 756208"/>
              <a:gd name="connsiteY48" fmla="*/ 521503 h 2350303"/>
              <a:gd name="connsiteX49" fmla="*/ 489991 w 756208"/>
              <a:gd name="connsiteY49" fmla="*/ 475204 h 2350303"/>
              <a:gd name="connsiteX50" fmla="*/ 466841 w 756208"/>
              <a:gd name="connsiteY50" fmla="*/ 452054 h 2350303"/>
              <a:gd name="connsiteX51" fmla="*/ 432117 w 756208"/>
              <a:gd name="connsiteY51" fmla="*/ 440480 h 2350303"/>
              <a:gd name="connsiteX52" fmla="*/ 408968 w 756208"/>
              <a:gd name="connsiteY52" fmla="*/ 417330 h 2350303"/>
              <a:gd name="connsiteX53" fmla="*/ 385818 w 756208"/>
              <a:gd name="connsiteY53" fmla="*/ 174262 h 2350303"/>
              <a:gd name="connsiteX54" fmla="*/ 374244 w 756208"/>
              <a:gd name="connsiteY54" fmla="*/ 58515 h 2350303"/>
              <a:gd name="connsiteX55" fmla="*/ 177474 w 756208"/>
              <a:gd name="connsiteY55" fmla="*/ 642 h 2350303"/>
              <a:gd name="connsiteX56" fmla="*/ 96451 w 756208"/>
              <a:gd name="connsiteY56" fmla="*/ 463629 h 2350303"/>
              <a:gd name="connsiteX57" fmla="*/ 73302 w 756208"/>
              <a:gd name="connsiteY57" fmla="*/ 567801 h 2350303"/>
              <a:gd name="connsiteX58" fmla="*/ 38578 w 756208"/>
              <a:gd name="connsiteY58" fmla="*/ 787720 h 2350303"/>
              <a:gd name="connsiteX59" fmla="*/ 15429 w 756208"/>
              <a:gd name="connsiteY59" fmla="*/ 1123386 h 2350303"/>
              <a:gd name="connsiteX60" fmla="*/ 3854 w 756208"/>
              <a:gd name="connsiteY60" fmla="*/ 1181259 h 2350303"/>
              <a:gd name="connsiteX61" fmla="*/ 38578 w 756208"/>
              <a:gd name="connsiteY61" fmla="*/ 1678971 h 2350303"/>
              <a:gd name="connsiteX62" fmla="*/ 50153 w 756208"/>
              <a:gd name="connsiteY62" fmla="*/ 1713695 h 2350303"/>
              <a:gd name="connsiteX63" fmla="*/ 61727 w 756208"/>
              <a:gd name="connsiteY63" fmla="*/ 1748419 h 2350303"/>
              <a:gd name="connsiteX64" fmla="*/ 84877 w 756208"/>
              <a:gd name="connsiteY64" fmla="*/ 1783143 h 2350303"/>
              <a:gd name="connsiteX65" fmla="*/ 108026 w 756208"/>
              <a:gd name="connsiteY65" fmla="*/ 1852591 h 2350303"/>
              <a:gd name="connsiteX66" fmla="*/ 131175 w 756208"/>
              <a:gd name="connsiteY66" fmla="*/ 1887315 h 2350303"/>
              <a:gd name="connsiteX67" fmla="*/ 131175 w 756208"/>
              <a:gd name="connsiteY67" fmla="*/ 2084085 h 2350303"/>
              <a:gd name="connsiteX0" fmla="*/ 131175 w 756208"/>
              <a:gd name="connsiteY0" fmla="*/ 2084085 h 2350303"/>
              <a:gd name="connsiteX1" fmla="*/ 189049 w 756208"/>
              <a:gd name="connsiteY1" fmla="*/ 2130384 h 2350303"/>
              <a:gd name="connsiteX2" fmla="*/ 223773 w 756208"/>
              <a:gd name="connsiteY2" fmla="*/ 2141958 h 2350303"/>
              <a:gd name="connsiteX3" fmla="*/ 235348 w 756208"/>
              <a:gd name="connsiteY3" fmla="*/ 2107234 h 2350303"/>
              <a:gd name="connsiteX4" fmla="*/ 281646 w 756208"/>
              <a:gd name="connsiteY4" fmla="*/ 2176682 h 2350303"/>
              <a:gd name="connsiteX5" fmla="*/ 293221 w 756208"/>
              <a:gd name="connsiteY5" fmla="*/ 2211406 h 2350303"/>
              <a:gd name="connsiteX6" fmla="*/ 327945 w 756208"/>
              <a:gd name="connsiteY6" fmla="*/ 2222981 h 2350303"/>
              <a:gd name="connsiteX7" fmla="*/ 385818 w 756208"/>
              <a:gd name="connsiteY7" fmla="*/ 2234556 h 2350303"/>
              <a:gd name="connsiteX8" fmla="*/ 466841 w 756208"/>
              <a:gd name="connsiteY8" fmla="*/ 2257705 h 2350303"/>
              <a:gd name="connsiteX9" fmla="*/ 489991 w 756208"/>
              <a:gd name="connsiteY9" fmla="*/ 2280854 h 2350303"/>
              <a:gd name="connsiteX10" fmla="*/ 513140 w 756208"/>
              <a:gd name="connsiteY10" fmla="*/ 2315578 h 2350303"/>
              <a:gd name="connsiteX11" fmla="*/ 582588 w 756208"/>
              <a:gd name="connsiteY11" fmla="*/ 2350303 h 2350303"/>
              <a:gd name="connsiteX12" fmla="*/ 744634 w 756208"/>
              <a:gd name="connsiteY12" fmla="*/ 2338728 h 2350303"/>
              <a:gd name="connsiteX13" fmla="*/ 756208 w 756208"/>
              <a:gd name="connsiteY13" fmla="*/ 2304004 h 2350303"/>
              <a:gd name="connsiteX14" fmla="*/ 744634 w 756208"/>
              <a:gd name="connsiteY14" fmla="*/ 2176682 h 2350303"/>
              <a:gd name="connsiteX15" fmla="*/ 721484 w 756208"/>
              <a:gd name="connsiteY15" fmla="*/ 2141958 h 2350303"/>
              <a:gd name="connsiteX16" fmla="*/ 709910 w 756208"/>
              <a:gd name="connsiteY16" fmla="*/ 2095659 h 2350303"/>
              <a:gd name="connsiteX17" fmla="*/ 686760 w 756208"/>
              <a:gd name="connsiteY17" fmla="*/ 2060935 h 2350303"/>
              <a:gd name="connsiteX18" fmla="*/ 675186 w 756208"/>
              <a:gd name="connsiteY18" fmla="*/ 1991487 h 2350303"/>
              <a:gd name="connsiteX19" fmla="*/ 652036 w 756208"/>
              <a:gd name="connsiteY19" fmla="*/ 1956763 h 2350303"/>
              <a:gd name="connsiteX20" fmla="*/ 582588 w 756208"/>
              <a:gd name="connsiteY20" fmla="*/ 1875740 h 2350303"/>
              <a:gd name="connsiteX21" fmla="*/ 536289 w 756208"/>
              <a:gd name="connsiteY21" fmla="*/ 1783143 h 2350303"/>
              <a:gd name="connsiteX22" fmla="*/ 524715 w 756208"/>
              <a:gd name="connsiteY22" fmla="*/ 1748419 h 2350303"/>
              <a:gd name="connsiteX23" fmla="*/ 501565 w 756208"/>
              <a:gd name="connsiteY23" fmla="*/ 1713695 h 2350303"/>
              <a:gd name="connsiteX24" fmla="*/ 489991 w 756208"/>
              <a:gd name="connsiteY24" fmla="*/ 1632672 h 2350303"/>
              <a:gd name="connsiteX25" fmla="*/ 432117 w 756208"/>
              <a:gd name="connsiteY25" fmla="*/ 1574799 h 2350303"/>
              <a:gd name="connsiteX26" fmla="*/ 420543 w 756208"/>
              <a:gd name="connsiteY26" fmla="*/ 1540075 h 2350303"/>
              <a:gd name="connsiteX27" fmla="*/ 385818 w 756208"/>
              <a:gd name="connsiteY27" fmla="*/ 1459052 h 2350303"/>
              <a:gd name="connsiteX28" fmla="*/ 408968 w 756208"/>
              <a:gd name="connsiteY28" fmla="*/ 1389604 h 2350303"/>
              <a:gd name="connsiteX29" fmla="*/ 432117 w 756208"/>
              <a:gd name="connsiteY29" fmla="*/ 1308581 h 2350303"/>
              <a:gd name="connsiteX30" fmla="*/ 455267 w 756208"/>
              <a:gd name="connsiteY30" fmla="*/ 1273857 h 2350303"/>
              <a:gd name="connsiteX31" fmla="*/ 397393 w 756208"/>
              <a:gd name="connsiteY31" fmla="*/ 1019214 h 2350303"/>
              <a:gd name="connsiteX32" fmla="*/ 362669 w 756208"/>
              <a:gd name="connsiteY32" fmla="*/ 984490 h 2350303"/>
              <a:gd name="connsiteX33" fmla="*/ 293221 w 756208"/>
              <a:gd name="connsiteY33" fmla="*/ 938191 h 2350303"/>
              <a:gd name="connsiteX34" fmla="*/ 270072 w 756208"/>
              <a:gd name="connsiteY34" fmla="*/ 891892 h 2350303"/>
              <a:gd name="connsiteX35" fmla="*/ 304796 w 756208"/>
              <a:gd name="connsiteY35" fmla="*/ 880318 h 2350303"/>
              <a:gd name="connsiteX36" fmla="*/ 397393 w 756208"/>
              <a:gd name="connsiteY36" fmla="*/ 857168 h 2350303"/>
              <a:gd name="connsiteX37" fmla="*/ 432117 w 756208"/>
              <a:gd name="connsiteY37" fmla="*/ 834019 h 2350303"/>
              <a:gd name="connsiteX38" fmla="*/ 432117 w 756208"/>
              <a:gd name="connsiteY38" fmla="*/ 637249 h 2350303"/>
              <a:gd name="connsiteX39" fmla="*/ 408968 w 756208"/>
              <a:gd name="connsiteY39" fmla="*/ 602525 h 2350303"/>
              <a:gd name="connsiteX40" fmla="*/ 443692 w 756208"/>
              <a:gd name="connsiteY40" fmla="*/ 556227 h 2350303"/>
              <a:gd name="connsiteX41" fmla="*/ 536289 w 756208"/>
              <a:gd name="connsiteY41" fmla="*/ 567801 h 2350303"/>
              <a:gd name="connsiteX42" fmla="*/ 605737 w 756208"/>
              <a:gd name="connsiteY42" fmla="*/ 602525 h 2350303"/>
              <a:gd name="connsiteX43" fmla="*/ 628887 w 756208"/>
              <a:gd name="connsiteY43" fmla="*/ 625675 h 2350303"/>
              <a:gd name="connsiteX44" fmla="*/ 640462 w 756208"/>
              <a:gd name="connsiteY44" fmla="*/ 660399 h 2350303"/>
              <a:gd name="connsiteX45" fmla="*/ 698335 w 756208"/>
              <a:gd name="connsiteY45" fmla="*/ 614100 h 2350303"/>
              <a:gd name="connsiteX46" fmla="*/ 663611 w 756208"/>
              <a:gd name="connsiteY46" fmla="*/ 556227 h 2350303"/>
              <a:gd name="connsiteX47" fmla="*/ 582588 w 756208"/>
              <a:gd name="connsiteY47" fmla="*/ 533077 h 2350303"/>
              <a:gd name="connsiteX48" fmla="*/ 547864 w 756208"/>
              <a:gd name="connsiteY48" fmla="*/ 521503 h 2350303"/>
              <a:gd name="connsiteX49" fmla="*/ 489991 w 756208"/>
              <a:gd name="connsiteY49" fmla="*/ 475204 h 2350303"/>
              <a:gd name="connsiteX50" fmla="*/ 466841 w 756208"/>
              <a:gd name="connsiteY50" fmla="*/ 452054 h 2350303"/>
              <a:gd name="connsiteX51" fmla="*/ 432117 w 756208"/>
              <a:gd name="connsiteY51" fmla="*/ 440480 h 2350303"/>
              <a:gd name="connsiteX52" fmla="*/ 408968 w 756208"/>
              <a:gd name="connsiteY52" fmla="*/ 417330 h 2350303"/>
              <a:gd name="connsiteX53" fmla="*/ 385818 w 756208"/>
              <a:gd name="connsiteY53" fmla="*/ 174262 h 2350303"/>
              <a:gd name="connsiteX54" fmla="*/ 374244 w 756208"/>
              <a:gd name="connsiteY54" fmla="*/ 58515 h 2350303"/>
              <a:gd name="connsiteX55" fmla="*/ 177474 w 756208"/>
              <a:gd name="connsiteY55" fmla="*/ 642 h 2350303"/>
              <a:gd name="connsiteX56" fmla="*/ 96451 w 756208"/>
              <a:gd name="connsiteY56" fmla="*/ 463629 h 2350303"/>
              <a:gd name="connsiteX57" fmla="*/ 73302 w 756208"/>
              <a:gd name="connsiteY57" fmla="*/ 567801 h 2350303"/>
              <a:gd name="connsiteX58" fmla="*/ 15429 w 756208"/>
              <a:gd name="connsiteY58" fmla="*/ 1123386 h 2350303"/>
              <a:gd name="connsiteX59" fmla="*/ 3854 w 756208"/>
              <a:gd name="connsiteY59" fmla="*/ 1181259 h 2350303"/>
              <a:gd name="connsiteX60" fmla="*/ 38578 w 756208"/>
              <a:gd name="connsiteY60" fmla="*/ 1678971 h 2350303"/>
              <a:gd name="connsiteX61" fmla="*/ 50153 w 756208"/>
              <a:gd name="connsiteY61" fmla="*/ 1713695 h 2350303"/>
              <a:gd name="connsiteX62" fmla="*/ 61727 w 756208"/>
              <a:gd name="connsiteY62" fmla="*/ 1748419 h 2350303"/>
              <a:gd name="connsiteX63" fmla="*/ 84877 w 756208"/>
              <a:gd name="connsiteY63" fmla="*/ 1783143 h 2350303"/>
              <a:gd name="connsiteX64" fmla="*/ 108026 w 756208"/>
              <a:gd name="connsiteY64" fmla="*/ 1852591 h 2350303"/>
              <a:gd name="connsiteX65" fmla="*/ 131175 w 756208"/>
              <a:gd name="connsiteY65" fmla="*/ 1887315 h 2350303"/>
              <a:gd name="connsiteX66" fmla="*/ 131175 w 756208"/>
              <a:gd name="connsiteY66" fmla="*/ 2084085 h 2350303"/>
              <a:gd name="connsiteX0" fmla="*/ 131175 w 756208"/>
              <a:gd name="connsiteY0" fmla="*/ 2084085 h 2350303"/>
              <a:gd name="connsiteX1" fmla="*/ 189049 w 756208"/>
              <a:gd name="connsiteY1" fmla="*/ 2130384 h 2350303"/>
              <a:gd name="connsiteX2" fmla="*/ 223773 w 756208"/>
              <a:gd name="connsiteY2" fmla="*/ 2141958 h 2350303"/>
              <a:gd name="connsiteX3" fmla="*/ 235348 w 756208"/>
              <a:gd name="connsiteY3" fmla="*/ 2107234 h 2350303"/>
              <a:gd name="connsiteX4" fmla="*/ 281646 w 756208"/>
              <a:gd name="connsiteY4" fmla="*/ 2176682 h 2350303"/>
              <a:gd name="connsiteX5" fmla="*/ 293221 w 756208"/>
              <a:gd name="connsiteY5" fmla="*/ 2211406 h 2350303"/>
              <a:gd name="connsiteX6" fmla="*/ 327945 w 756208"/>
              <a:gd name="connsiteY6" fmla="*/ 2222981 h 2350303"/>
              <a:gd name="connsiteX7" fmla="*/ 385818 w 756208"/>
              <a:gd name="connsiteY7" fmla="*/ 2234556 h 2350303"/>
              <a:gd name="connsiteX8" fmla="*/ 466841 w 756208"/>
              <a:gd name="connsiteY8" fmla="*/ 2257705 h 2350303"/>
              <a:gd name="connsiteX9" fmla="*/ 489991 w 756208"/>
              <a:gd name="connsiteY9" fmla="*/ 2280854 h 2350303"/>
              <a:gd name="connsiteX10" fmla="*/ 513140 w 756208"/>
              <a:gd name="connsiteY10" fmla="*/ 2315578 h 2350303"/>
              <a:gd name="connsiteX11" fmla="*/ 582588 w 756208"/>
              <a:gd name="connsiteY11" fmla="*/ 2350303 h 2350303"/>
              <a:gd name="connsiteX12" fmla="*/ 744634 w 756208"/>
              <a:gd name="connsiteY12" fmla="*/ 2338728 h 2350303"/>
              <a:gd name="connsiteX13" fmla="*/ 756208 w 756208"/>
              <a:gd name="connsiteY13" fmla="*/ 2304004 h 2350303"/>
              <a:gd name="connsiteX14" fmla="*/ 744634 w 756208"/>
              <a:gd name="connsiteY14" fmla="*/ 2176682 h 2350303"/>
              <a:gd name="connsiteX15" fmla="*/ 721484 w 756208"/>
              <a:gd name="connsiteY15" fmla="*/ 2141958 h 2350303"/>
              <a:gd name="connsiteX16" fmla="*/ 709910 w 756208"/>
              <a:gd name="connsiteY16" fmla="*/ 2095659 h 2350303"/>
              <a:gd name="connsiteX17" fmla="*/ 686760 w 756208"/>
              <a:gd name="connsiteY17" fmla="*/ 2060935 h 2350303"/>
              <a:gd name="connsiteX18" fmla="*/ 675186 w 756208"/>
              <a:gd name="connsiteY18" fmla="*/ 1991487 h 2350303"/>
              <a:gd name="connsiteX19" fmla="*/ 652036 w 756208"/>
              <a:gd name="connsiteY19" fmla="*/ 1956763 h 2350303"/>
              <a:gd name="connsiteX20" fmla="*/ 582588 w 756208"/>
              <a:gd name="connsiteY20" fmla="*/ 1875740 h 2350303"/>
              <a:gd name="connsiteX21" fmla="*/ 536289 w 756208"/>
              <a:gd name="connsiteY21" fmla="*/ 1783143 h 2350303"/>
              <a:gd name="connsiteX22" fmla="*/ 524715 w 756208"/>
              <a:gd name="connsiteY22" fmla="*/ 1748419 h 2350303"/>
              <a:gd name="connsiteX23" fmla="*/ 501565 w 756208"/>
              <a:gd name="connsiteY23" fmla="*/ 1713695 h 2350303"/>
              <a:gd name="connsiteX24" fmla="*/ 489991 w 756208"/>
              <a:gd name="connsiteY24" fmla="*/ 1632672 h 2350303"/>
              <a:gd name="connsiteX25" fmla="*/ 432117 w 756208"/>
              <a:gd name="connsiteY25" fmla="*/ 1574799 h 2350303"/>
              <a:gd name="connsiteX26" fmla="*/ 420543 w 756208"/>
              <a:gd name="connsiteY26" fmla="*/ 1540075 h 2350303"/>
              <a:gd name="connsiteX27" fmla="*/ 385818 w 756208"/>
              <a:gd name="connsiteY27" fmla="*/ 1459052 h 2350303"/>
              <a:gd name="connsiteX28" fmla="*/ 408968 w 756208"/>
              <a:gd name="connsiteY28" fmla="*/ 1389604 h 2350303"/>
              <a:gd name="connsiteX29" fmla="*/ 432117 w 756208"/>
              <a:gd name="connsiteY29" fmla="*/ 1308581 h 2350303"/>
              <a:gd name="connsiteX30" fmla="*/ 455267 w 756208"/>
              <a:gd name="connsiteY30" fmla="*/ 1273857 h 2350303"/>
              <a:gd name="connsiteX31" fmla="*/ 397393 w 756208"/>
              <a:gd name="connsiteY31" fmla="*/ 1019214 h 2350303"/>
              <a:gd name="connsiteX32" fmla="*/ 362669 w 756208"/>
              <a:gd name="connsiteY32" fmla="*/ 984490 h 2350303"/>
              <a:gd name="connsiteX33" fmla="*/ 293221 w 756208"/>
              <a:gd name="connsiteY33" fmla="*/ 938191 h 2350303"/>
              <a:gd name="connsiteX34" fmla="*/ 270072 w 756208"/>
              <a:gd name="connsiteY34" fmla="*/ 891892 h 2350303"/>
              <a:gd name="connsiteX35" fmla="*/ 304796 w 756208"/>
              <a:gd name="connsiteY35" fmla="*/ 880318 h 2350303"/>
              <a:gd name="connsiteX36" fmla="*/ 397393 w 756208"/>
              <a:gd name="connsiteY36" fmla="*/ 857168 h 2350303"/>
              <a:gd name="connsiteX37" fmla="*/ 432117 w 756208"/>
              <a:gd name="connsiteY37" fmla="*/ 834019 h 2350303"/>
              <a:gd name="connsiteX38" fmla="*/ 432117 w 756208"/>
              <a:gd name="connsiteY38" fmla="*/ 637249 h 2350303"/>
              <a:gd name="connsiteX39" fmla="*/ 408968 w 756208"/>
              <a:gd name="connsiteY39" fmla="*/ 602525 h 2350303"/>
              <a:gd name="connsiteX40" fmla="*/ 443692 w 756208"/>
              <a:gd name="connsiteY40" fmla="*/ 556227 h 2350303"/>
              <a:gd name="connsiteX41" fmla="*/ 536289 w 756208"/>
              <a:gd name="connsiteY41" fmla="*/ 567801 h 2350303"/>
              <a:gd name="connsiteX42" fmla="*/ 605737 w 756208"/>
              <a:gd name="connsiteY42" fmla="*/ 602525 h 2350303"/>
              <a:gd name="connsiteX43" fmla="*/ 628887 w 756208"/>
              <a:gd name="connsiteY43" fmla="*/ 625675 h 2350303"/>
              <a:gd name="connsiteX44" fmla="*/ 640462 w 756208"/>
              <a:gd name="connsiteY44" fmla="*/ 660399 h 2350303"/>
              <a:gd name="connsiteX45" fmla="*/ 698335 w 756208"/>
              <a:gd name="connsiteY45" fmla="*/ 614100 h 2350303"/>
              <a:gd name="connsiteX46" fmla="*/ 663611 w 756208"/>
              <a:gd name="connsiteY46" fmla="*/ 556227 h 2350303"/>
              <a:gd name="connsiteX47" fmla="*/ 582588 w 756208"/>
              <a:gd name="connsiteY47" fmla="*/ 533077 h 2350303"/>
              <a:gd name="connsiteX48" fmla="*/ 547864 w 756208"/>
              <a:gd name="connsiteY48" fmla="*/ 521503 h 2350303"/>
              <a:gd name="connsiteX49" fmla="*/ 489991 w 756208"/>
              <a:gd name="connsiteY49" fmla="*/ 475204 h 2350303"/>
              <a:gd name="connsiteX50" fmla="*/ 466841 w 756208"/>
              <a:gd name="connsiteY50" fmla="*/ 452054 h 2350303"/>
              <a:gd name="connsiteX51" fmla="*/ 432117 w 756208"/>
              <a:gd name="connsiteY51" fmla="*/ 440480 h 2350303"/>
              <a:gd name="connsiteX52" fmla="*/ 408968 w 756208"/>
              <a:gd name="connsiteY52" fmla="*/ 417330 h 2350303"/>
              <a:gd name="connsiteX53" fmla="*/ 385818 w 756208"/>
              <a:gd name="connsiteY53" fmla="*/ 174262 h 2350303"/>
              <a:gd name="connsiteX54" fmla="*/ 374244 w 756208"/>
              <a:gd name="connsiteY54" fmla="*/ 58515 h 2350303"/>
              <a:gd name="connsiteX55" fmla="*/ 177474 w 756208"/>
              <a:gd name="connsiteY55" fmla="*/ 642 h 2350303"/>
              <a:gd name="connsiteX56" fmla="*/ 96451 w 756208"/>
              <a:gd name="connsiteY56" fmla="*/ 463629 h 2350303"/>
              <a:gd name="connsiteX57" fmla="*/ 15429 w 756208"/>
              <a:gd name="connsiteY57" fmla="*/ 1123386 h 2350303"/>
              <a:gd name="connsiteX58" fmla="*/ 3854 w 756208"/>
              <a:gd name="connsiteY58" fmla="*/ 1181259 h 2350303"/>
              <a:gd name="connsiteX59" fmla="*/ 38578 w 756208"/>
              <a:gd name="connsiteY59" fmla="*/ 1678971 h 2350303"/>
              <a:gd name="connsiteX60" fmla="*/ 50153 w 756208"/>
              <a:gd name="connsiteY60" fmla="*/ 1713695 h 2350303"/>
              <a:gd name="connsiteX61" fmla="*/ 61727 w 756208"/>
              <a:gd name="connsiteY61" fmla="*/ 1748419 h 2350303"/>
              <a:gd name="connsiteX62" fmla="*/ 84877 w 756208"/>
              <a:gd name="connsiteY62" fmla="*/ 1783143 h 2350303"/>
              <a:gd name="connsiteX63" fmla="*/ 108026 w 756208"/>
              <a:gd name="connsiteY63" fmla="*/ 1852591 h 2350303"/>
              <a:gd name="connsiteX64" fmla="*/ 131175 w 756208"/>
              <a:gd name="connsiteY64" fmla="*/ 1887315 h 2350303"/>
              <a:gd name="connsiteX65" fmla="*/ 131175 w 756208"/>
              <a:gd name="connsiteY65" fmla="*/ 2084085 h 2350303"/>
              <a:gd name="connsiteX0" fmla="*/ 131237 w 756270"/>
              <a:gd name="connsiteY0" fmla="*/ 2084085 h 2350303"/>
              <a:gd name="connsiteX1" fmla="*/ 189111 w 756270"/>
              <a:gd name="connsiteY1" fmla="*/ 2130384 h 2350303"/>
              <a:gd name="connsiteX2" fmla="*/ 223835 w 756270"/>
              <a:gd name="connsiteY2" fmla="*/ 2141958 h 2350303"/>
              <a:gd name="connsiteX3" fmla="*/ 235410 w 756270"/>
              <a:gd name="connsiteY3" fmla="*/ 2107234 h 2350303"/>
              <a:gd name="connsiteX4" fmla="*/ 281708 w 756270"/>
              <a:gd name="connsiteY4" fmla="*/ 2176682 h 2350303"/>
              <a:gd name="connsiteX5" fmla="*/ 293283 w 756270"/>
              <a:gd name="connsiteY5" fmla="*/ 2211406 h 2350303"/>
              <a:gd name="connsiteX6" fmla="*/ 328007 w 756270"/>
              <a:gd name="connsiteY6" fmla="*/ 2222981 h 2350303"/>
              <a:gd name="connsiteX7" fmla="*/ 385880 w 756270"/>
              <a:gd name="connsiteY7" fmla="*/ 2234556 h 2350303"/>
              <a:gd name="connsiteX8" fmla="*/ 466903 w 756270"/>
              <a:gd name="connsiteY8" fmla="*/ 2257705 h 2350303"/>
              <a:gd name="connsiteX9" fmla="*/ 490053 w 756270"/>
              <a:gd name="connsiteY9" fmla="*/ 2280854 h 2350303"/>
              <a:gd name="connsiteX10" fmla="*/ 513202 w 756270"/>
              <a:gd name="connsiteY10" fmla="*/ 2315578 h 2350303"/>
              <a:gd name="connsiteX11" fmla="*/ 582650 w 756270"/>
              <a:gd name="connsiteY11" fmla="*/ 2350303 h 2350303"/>
              <a:gd name="connsiteX12" fmla="*/ 744696 w 756270"/>
              <a:gd name="connsiteY12" fmla="*/ 2338728 h 2350303"/>
              <a:gd name="connsiteX13" fmla="*/ 756270 w 756270"/>
              <a:gd name="connsiteY13" fmla="*/ 2304004 h 2350303"/>
              <a:gd name="connsiteX14" fmla="*/ 744696 w 756270"/>
              <a:gd name="connsiteY14" fmla="*/ 2176682 h 2350303"/>
              <a:gd name="connsiteX15" fmla="*/ 721546 w 756270"/>
              <a:gd name="connsiteY15" fmla="*/ 2141958 h 2350303"/>
              <a:gd name="connsiteX16" fmla="*/ 709972 w 756270"/>
              <a:gd name="connsiteY16" fmla="*/ 2095659 h 2350303"/>
              <a:gd name="connsiteX17" fmla="*/ 686822 w 756270"/>
              <a:gd name="connsiteY17" fmla="*/ 2060935 h 2350303"/>
              <a:gd name="connsiteX18" fmla="*/ 675248 w 756270"/>
              <a:gd name="connsiteY18" fmla="*/ 1991487 h 2350303"/>
              <a:gd name="connsiteX19" fmla="*/ 652098 w 756270"/>
              <a:gd name="connsiteY19" fmla="*/ 1956763 h 2350303"/>
              <a:gd name="connsiteX20" fmla="*/ 582650 w 756270"/>
              <a:gd name="connsiteY20" fmla="*/ 1875740 h 2350303"/>
              <a:gd name="connsiteX21" fmla="*/ 536351 w 756270"/>
              <a:gd name="connsiteY21" fmla="*/ 1783143 h 2350303"/>
              <a:gd name="connsiteX22" fmla="*/ 524777 w 756270"/>
              <a:gd name="connsiteY22" fmla="*/ 1748419 h 2350303"/>
              <a:gd name="connsiteX23" fmla="*/ 501627 w 756270"/>
              <a:gd name="connsiteY23" fmla="*/ 1713695 h 2350303"/>
              <a:gd name="connsiteX24" fmla="*/ 490053 w 756270"/>
              <a:gd name="connsiteY24" fmla="*/ 1632672 h 2350303"/>
              <a:gd name="connsiteX25" fmla="*/ 432179 w 756270"/>
              <a:gd name="connsiteY25" fmla="*/ 1574799 h 2350303"/>
              <a:gd name="connsiteX26" fmla="*/ 420605 w 756270"/>
              <a:gd name="connsiteY26" fmla="*/ 1540075 h 2350303"/>
              <a:gd name="connsiteX27" fmla="*/ 385880 w 756270"/>
              <a:gd name="connsiteY27" fmla="*/ 1459052 h 2350303"/>
              <a:gd name="connsiteX28" fmla="*/ 409030 w 756270"/>
              <a:gd name="connsiteY28" fmla="*/ 1389604 h 2350303"/>
              <a:gd name="connsiteX29" fmla="*/ 432179 w 756270"/>
              <a:gd name="connsiteY29" fmla="*/ 1308581 h 2350303"/>
              <a:gd name="connsiteX30" fmla="*/ 455329 w 756270"/>
              <a:gd name="connsiteY30" fmla="*/ 1273857 h 2350303"/>
              <a:gd name="connsiteX31" fmla="*/ 397455 w 756270"/>
              <a:gd name="connsiteY31" fmla="*/ 1019214 h 2350303"/>
              <a:gd name="connsiteX32" fmla="*/ 362731 w 756270"/>
              <a:gd name="connsiteY32" fmla="*/ 984490 h 2350303"/>
              <a:gd name="connsiteX33" fmla="*/ 293283 w 756270"/>
              <a:gd name="connsiteY33" fmla="*/ 938191 h 2350303"/>
              <a:gd name="connsiteX34" fmla="*/ 270134 w 756270"/>
              <a:gd name="connsiteY34" fmla="*/ 891892 h 2350303"/>
              <a:gd name="connsiteX35" fmla="*/ 304858 w 756270"/>
              <a:gd name="connsiteY35" fmla="*/ 880318 h 2350303"/>
              <a:gd name="connsiteX36" fmla="*/ 397455 w 756270"/>
              <a:gd name="connsiteY36" fmla="*/ 857168 h 2350303"/>
              <a:gd name="connsiteX37" fmla="*/ 432179 w 756270"/>
              <a:gd name="connsiteY37" fmla="*/ 834019 h 2350303"/>
              <a:gd name="connsiteX38" fmla="*/ 432179 w 756270"/>
              <a:gd name="connsiteY38" fmla="*/ 637249 h 2350303"/>
              <a:gd name="connsiteX39" fmla="*/ 409030 w 756270"/>
              <a:gd name="connsiteY39" fmla="*/ 602525 h 2350303"/>
              <a:gd name="connsiteX40" fmla="*/ 443754 w 756270"/>
              <a:gd name="connsiteY40" fmla="*/ 556227 h 2350303"/>
              <a:gd name="connsiteX41" fmla="*/ 536351 w 756270"/>
              <a:gd name="connsiteY41" fmla="*/ 567801 h 2350303"/>
              <a:gd name="connsiteX42" fmla="*/ 605799 w 756270"/>
              <a:gd name="connsiteY42" fmla="*/ 602525 h 2350303"/>
              <a:gd name="connsiteX43" fmla="*/ 628949 w 756270"/>
              <a:gd name="connsiteY43" fmla="*/ 625675 h 2350303"/>
              <a:gd name="connsiteX44" fmla="*/ 640524 w 756270"/>
              <a:gd name="connsiteY44" fmla="*/ 660399 h 2350303"/>
              <a:gd name="connsiteX45" fmla="*/ 698397 w 756270"/>
              <a:gd name="connsiteY45" fmla="*/ 614100 h 2350303"/>
              <a:gd name="connsiteX46" fmla="*/ 663673 w 756270"/>
              <a:gd name="connsiteY46" fmla="*/ 556227 h 2350303"/>
              <a:gd name="connsiteX47" fmla="*/ 582650 w 756270"/>
              <a:gd name="connsiteY47" fmla="*/ 533077 h 2350303"/>
              <a:gd name="connsiteX48" fmla="*/ 547926 w 756270"/>
              <a:gd name="connsiteY48" fmla="*/ 521503 h 2350303"/>
              <a:gd name="connsiteX49" fmla="*/ 490053 w 756270"/>
              <a:gd name="connsiteY49" fmla="*/ 475204 h 2350303"/>
              <a:gd name="connsiteX50" fmla="*/ 466903 w 756270"/>
              <a:gd name="connsiteY50" fmla="*/ 452054 h 2350303"/>
              <a:gd name="connsiteX51" fmla="*/ 432179 w 756270"/>
              <a:gd name="connsiteY51" fmla="*/ 440480 h 2350303"/>
              <a:gd name="connsiteX52" fmla="*/ 409030 w 756270"/>
              <a:gd name="connsiteY52" fmla="*/ 417330 h 2350303"/>
              <a:gd name="connsiteX53" fmla="*/ 385880 w 756270"/>
              <a:gd name="connsiteY53" fmla="*/ 174262 h 2350303"/>
              <a:gd name="connsiteX54" fmla="*/ 374306 w 756270"/>
              <a:gd name="connsiteY54" fmla="*/ 58515 h 2350303"/>
              <a:gd name="connsiteX55" fmla="*/ 177536 w 756270"/>
              <a:gd name="connsiteY55" fmla="*/ 642 h 2350303"/>
              <a:gd name="connsiteX56" fmla="*/ 15491 w 756270"/>
              <a:gd name="connsiteY56" fmla="*/ 1123386 h 2350303"/>
              <a:gd name="connsiteX57" fmla="*/ 3916 w 756270"/>
              <a:gd name="connsiteY57" fmla="*/ 1181259 h 2350303"/>
              <a:gd name="connsiteX58" fmla="*/ 38640 w 756270"/>
              <a:gd name="connsiteY58" fmla="*/ 1678971 h 2350303"/>
              <a:gd name="connsiteX59" fmla="*/ 50215 w 756270"/>
              <a:gd name="connsiteY59" fmla="*/ 1713695 h 2350303"/>
              <a:gd name="connsiteX60" fmla="*/ 61789 w 756270"/>
              <a:gd name="connsiteY60" fmla="*/ 1748419 h 2350303"/>
              <a:gd name="connsiteX61" fmla="*/ 84939 w 756270"/>
              <a:gd name="connsiteY61" fmla="*/ 1783143 h 2350303"/>
              <a:gd name="connsiteX62" fmla="*/ 108088 w 756270"/>
              <a:gd name="connsiteY62" fmla="*/ 1852591 h 2350303"/>
              <a:gd name="connsiteX63" fmla="*/ 131237 w 756270"/>
              <a:gd name="connsiteY63" fmla="*/ 1887315 h 2350303"/>
              <a:gd name="connsiteX64" fmla="*/ 131237 w 756270"/>
              <a:gd name="connsiteY64" fmla="*/ 2084085 h 2350303"/>
              <a:gd name="connsiteX0" fmla="*/ 122829 w 747862"/>
              <a:gd name="connsiteY0" fmla="*/ 2084085 h 2350303"/>
              <a:gd name="connsiteX1" fmla="*/ 180703 w 747862"/>
              <a:gd name="connsiteY1" fmla="*/ 2130384 h 2350303"/>
              <a:gd name="connsiteX2" fmla="*/ 215427 w 747862"/>
              <a:gd name="connsiteY2" fmla="*/ 2141958 h 2350303"/>
              <a:gd name="connsiteX3" fmla="*/ 227002 w 747862"/>
              <a:gd name="connsiteY3" fmla="*/ 2107234 h 2350303"/>
              <a:gd name="connsiteX4" fmla="*/ 273300 w 747862"/>
              <a:gd name="connsiteY4" fmla="*/ 2176682 h 2350303"/>
              <a:gd name="connsiteX5" fmla="*/ 284875 w 747862"/>
              <a:gd name="connsiteY5" fmla="*/ 2211406 h 2350303"/>
              <a:gd name="connsiteX6" fmla="*/ 319599 w 747862"/>
              <a:gd name="connsiteY6" fmla="*/ 2222981 h 2350303"/>
              <a:gd name="connsiteX7" fmla="*/ 377472 w 747862"/>
              <a:gd name="connsiteY7" fmla="*/ 2234556 h 2350303"/>
              <a:gd name="connsiteX8" fmla="*/ 458495 w 747862"/>
              <a:gd name="connsiteY8" fmla="*/ 2257705 h 2350303"/>
              <a:gd name="connsiteX9" fmla="*/ 481645 w 747862"/>
              <a:gd name="connsiteY9" fmla="*/ 2280854 h 2350303"/>
              <a:gd name="connsiteX10" fmla="*/ 504794 w 747862"/>
              <a:gd name="connsiteY10" fmla="*/ 2315578 h 2350303"/>
              <a:gd name="connsiteX11" fmla="*/ 574242 w 747862"/>
              <a:gd name="connsiteY11" fmla="*/ 2350303 h 2350303"/>
              <a:gd name="connsiteX12" fmla="*/ 736288 w 747862"/>
              <a:gd name="connsiteY12" fmla="*/ 2338728 h 2350303"/>
              <a:gd name="connsiteX13" fmla="*/ 747862 w 747862"/>
              <a:gd name="connsiteY13" fmla="*/ 2304004 h 2350303"/>
              <a:gd name="connsiteX14" fmla="*/ 736288 w 747862"/>
              <a:gd name="connsiteY14" fmla="*/ 2176682 h 2350303"/>
              <a:gd name="connsiteX15" fmla="*/ 713138 w 747862"/>
              <a:gd name="connsiteY15" fmla="*/ 2141958 h 2350303"/>
              <a:gd name="connsiteX16" fmla="*/ 701564 w 747862"/>
              <a:gd name="connsiteY16" fmla="*/ 2095659 h 2350303"/>
              <a:gd name="connsiteX17" fmla="*/ 678414 w 747862"/>
              <a:gd name="connsiteY17" fmla="*/ 2060935 h 2350303"/>
              <a:gd name="connsiteX18" fmla="*/ 666840 w 747862"/>
              <a:gd name="connsiteY18" fmla="*/ 1991487 h 2350303"/>
              <a:gd name="connsiteX19" fmla="*/ 643690 w 747862"/>
              <a:gd name="connsiteY19" fmla="*/ 1956763 h 2350303"/>
              <a:gd name="connsiteX20" fmla="*/ 574242 w 747862"/>
              <a:gd name="connsiteY20" fmla="*/ 1875740 h 2350303"/>
              <a:gd name="connsiteX21" fmla="*/ 527943 w 747862"/>
              <a:gd name="connsiteY21" fmla="*/ 1783143 h 2350303"/>
              <a:gd name="connsiteX22" fmla="*/ 516369 w 747862"/>
              <a:gd name="connsiteY22" fmla="*/ 1748419 h 2350303"/>
              <a:gd name="connsiteX23" fmla="*/ 493219 w 747862"/>
              <a:gd name="connsiteY23" fmla="*/ 1713695 h 2350303"/>
              <a:gd name="connsiteX24" fmla="*/ 481645 w 747862"/>
              <a:gd name="connsiteY24" fmla="*/ 1632672 h 2350303"/>
              <a:gd name="connsiteX25" fmla="*/ 423771 w 747862"/>
              <a:gd name="connsiteY25" fmla="*/ 1574799 h 2350303"/>
              <a:gd name="connsiteX26" fmla="*/ 412197 w 747862"/>
              <a:gd name="connsiteY26" fmla="*/ 1540075 h 2350303"/>
              <a:gd name="connsiteX27" fmla="*/ 377472 w 747862"/>
              <a:gd name="connsiteY27" fmla="*/ 1459052 h 2350303"/>
              <a:gd name="connsiteX28" fmla="*/ 400622 w 747862"/>
              <a:gd name="connsiteY28" fmla="*/ 1389604 h 2350303"/>
              <a:gd name="connsiteX29" fmla="*/ 423771 w 747862"/>
              <a:gd name="connsiteY29" fmla="*/ 1308581 h 2350303"/>
              <a:gd name="connsiteX30" fmla="*/ 446921 w 747862"/>
              <a:gd name="connsiteY30" fmla="*/ 1273857 h 2350303"/>
              <a:gd name="connsiteX31" fmla="*/ 389047 w 747862"/>
              <a:gd name="connsiteY31" fmla="*/ 1019214 h 2350303"/>
              <a:gd name="connsiteX32" fmla="*/ 354323 w 747862"/>
              <a:gd name="connsiteY32" fmla="*/ 984490 h 2350303"/>
              <a:gd name="connsiteX33" fmla="*/ 284875 w 747862"/>
              <a:gd name="connsiteY33" fmla="*/ 938191 h 2350303"/>
              <a:gd name="connsiteX34" fmla="*/ 261726 w 747862"/>
              <a:gd name="connsiteY34" fmla="*/ 891892 h 2350303"/>
              <a:gd name="connsiteX35" fmla="*/ 296450 w 747862"/>
              <a:gd name="connsiteY35" fmla="*/ 880318 h 2350303"/>
              <a:gd name="connsiteX36" fmla="*/ 389047 w 747862"/>
              <a:gd name="connsiteY36" fmla="*/ 857168 h 2350303"/>
              <a:gd name="connsiteX37" fmla="*/ 423771 w 747862"/>
              <a:gd name="connsiteY37" fmla="*/ 834019 h 2350303"/>
              <a:gd name="connsiteX38" fmla="*/ 423771 w 747862"/>
              <a:gd name="connsiteY38" fmla="*/ 637249 h 2350303"/>
              <a:gd name="connsiteX39" fmla="*/ 400622 w 747862"/>
              <a:gd name="connsiteY39" fmla="*/ 602525 h 2350303"/>
              <a:gd name="connsiteX40" fmla="*/ 435346 w 747862"/>
              <a:gd name="connsiteY40" fmla="*/ 556227 h 2350303"/>
              <a:gd name="connsiteX41" fmla="*/ 527943 w 747862"/>
              <a:gd name="connsiteY41" fmla="*/ 567801 h 2350303"/>
              <a:gd name="connsiteX42" fmla="*/ 597391 w 747862"/>
              <a:gd name="connsiteY42" fmla="*/ 602525 h 2350303"/>
              <a:gd name="connsiteX43" fmla="*/ 620541 w 747862"/>
              <a:gd name="connsiteY43" fmla="*/ 625675 h 2350303"/>
              <a:gd name="connsiteX44" fmla="*/ 632116 w 747862"/>
              <a:gd name="connsiteY44" fmla="*/ 660399 h 2350303"/>
              <a:gd name="connsiteX45" fmla="*/ 689989 w 747862"/>
              <a:gd name="connsiteY45" fmla="*/ 614100 h 2350303"/>
              <a:gd name="connsiteX46" fmla="*/ 655265 w 747862"/>
              <a:gd name="connsiteY46" fmla="*/ 556227 h 2350303"/>
              <a:gd name="connsiteX47" fmla="*/ 574242 w 747862"/>
              <a:gd name="connsiteY47" fmla="*/ 533077 h 2350303"/>
              <a:gd name="connsiteX48" fmla="*/ 539518 w 747862"/>
              <a:gd name="connsiteY48" fmla="*/ 521503 h 2350303"/>
              <a:gd name="connsiteX49" fmla="*/ 481645 w 747862"/>
              <a:gd name="connsiteY49" fmla="*/ 475204 h 2350303"/>
              <a:gd name="connsiteX50" fmla="*/ 458495 w 747862"/>
              <a:gd name="connsiteY50" fmla="*/ 452054 h 2350303"/>
              <a:gd name="connsiteX51" fmla="*/ 423771 w 747862"/>
              <a:gd name="connsiteY51" fmla="*/ 440480 h 2350303"/>
              <a:gd name="connsiteX52" fmla="*/ 400622 w 747862"/>
              <a:gd name="connsiteY52" fmla="*/ 417330 h 2350303"/>
              <a:gd name="connsiteX53" fmla="*/ 377472 w 747862"/>
              <a:gd name="connsiteY53" fmla="*/ 174262 h 2350303"/>
              <a:gd name="connsiteX54" fmla="*/ 365898 w 747862"/>
              <a:gd name="connsiteY54" fmla="*/ 58515 h 2350303"/>
              <a:gd name="connsiteX55" fmla="*/ 169128 w 747862"/>
              <a:gd name="connsiteY55" fmla="*/ 642 h 2350303"/>
              <a:gd name="connsiteX56" fmla="*/ 7083 w 747862"/>
              <a:gd name="connsiteY56" fmla="*/ 1123386 h 2350303"/>
              <a:gd name="connsiteX57" fmla="*/ 30232 w 747862"/>
              <a:gd name="connsiteY57" fmla="*/ 1678971 h 2350303"/>
              <a:gd name="connsiteX58" fmla="*/ 41807 w 747862"/>
              <a:gd name="connsiteY58" fmla="*/ 1713695 h 2350303"/>
              <a:gd name="connsiteX59" fmla="*/ 53381 w 747862"/>
              <a:gd name="connsiteY59" fmla="*/ 1748419 h 2350303"/>
              <a:gd name="connsiteX60" fmla="*/ 76531 w 747862"/>
              <a:gd name="connsiteY60" fmla="*/ 1783143 h 2350303"/>
              <a:gd name="connsiteX61" fmla="*/ 99680 w 747862"/>
              <a:gd name="connsiteY61" fmla="*/ 1852591 h 2350303"/>
              <a:gd name="connsiteX62" fmla="*/ 122829 w 747862"/>
              <a:gd name="connsiteY62" fmla="*/ 1887315 h 2350303"/>
              <a:gd name="connsiteX63" fmla="*/ 122829 w 747862"/>
              <a:gd name="connsiteY63" fmla="*/ 2084085 h 2350303"/>
              <a:gd name="connsiteX0" fmla="*/ 100301 w 725334"/>
              <a:gd name="connsiteY0" fmla="*/ 2084085 h 2350303"/>
              <a:gd name="connsiteX1" fmla="*/ 158175 w 725334"/>
              <a:gd name="connsiteY1" fmla="*/ 2130384 h 2350303"/>
              <a:gd name="connsiteX2" fmla="*/ 192899 w 725334"/>
              <a:gd name="connsiteY2" fmla="*/ 2141958 h 2350303"/>
              <a:gd name="connsiteX3" fmla="*/ 204474 w 725334"/>
              <a:gd name="connsiteY3" fmla="*/ 2107234 h 2350303"/>
              <a:gd name="connsiteX4" fmla="*/ 250772 w 725334"/>
              <a:gd name="connsiteY4" fmla="*/ 2176682 h 2350303"/>
              <a:gd name="connsiteX5" fmla="*/ 262347 w 725334"/>
              <a:gd name="connsiteY5" fmla="*/ 2211406 h 2350303"/>
              <a:gd name="connsiteX6" fmla="*/ 297071 w 725334"/>
              <a:gd name="connsiteY6" fmla="*/ 2222981 h 2350303"/>
              <a:gd name="connsiteX7" fmla="*/ 354944 w 725334"/>
              <a:gd name="connsiteY7" fmla="*/ 2234556 h 2350303"/>
              <a:gd name="connsiteX8" fmla="*/ 435967 w 725334"/>
              <a:gd name="connsiteY8" fmla="*/ 2257705 h 2350303"/>
              <a:gd name="connsiteX9" fmla="*/ 459117 w 725334"/>
              <a:gd name="connsiteY9" fmla="*/ 2280854 h 2350303"/>
              <a:gd name="connsiteX10" fmla="*/ 482266 w 725334"/>
              <a:gd name="connsiteY10" fmla="*/ 2315578 h 2350303"/>
              <a:gd name="connsiteX11" fmla="*/ 551714 w 725334"/>
              <a:gd name="connsiteY11" fmla="*/ 2350303 h 2350303"/>
              <a:gd name="connsiteX12" fmla="*/ 713760 w 725334"/>
              <a:gd name="connsiteY12" fmla="*/ 2338728 h 2350303"/>
              <a:gd name="connsiteX13" fmla="*/ 725334 w 725334"/>
              <a:gd name="connsiteY13" fmla="*/ 2304004 h 2350303"/>
              <a:gd name="connsiteX14" fmla="*/ 713760 w 725334"/>
              <a:gd name="connsiteY14" fmla="*/ 2176682 h 2350303"/>
              <a:gd name="connsiteX15" fmla="*/ 690610 w 725334"/>
              <a:gd name="connsiteY15" fmla="*/ 2141958 h 2350303"/>
              <a:gd name="connsiteX16" fmla="*/ 679036 w 725334"/>
              <a:gd name="connsiteY16" fmla="*/ 2095659 h 2350303"/>
              <a:gd name="connsiteX17" fmla="*/ 655886 w 725334"/>
              <a:gd name="connsiteY17" fmla="*/ 2060935 h 2350303"/>
              <a:gd name="connsiteX18" fmla="*/ 644312 w 725334"/>
              <a:gd name="connsiteY18" fmla="*/ 1991487 h 2350303"/>
              <a:gd name="connsiteX19" fmla="*/ 621162 w 725334"/>
              <a:gd name="connsiteY19" fmla="*/ 1956763 h 2350303"/>
              <a:gd name="connsiteX20" fmla="*/ 551714 w 725334"/>
              <a:gd name="connsiteY20" fmla="*/ 1875740 h 2350303"/>
              <a:gd name="connsiteX21" fmla="*/ 505415 w 725334"/>
              <a:gd name="connsiteY21" fmla="*/ 1783143 h 2350303"/>
              <a:gd name="connsiteX22" fmla="*/ 493841 w 725334"/>
              <a:gd name="connsiteY22" fmla="*/ 1748419 h 2350303"/>
              <a:gd name="connsiteX23" fmla="*/ 470691 w 725334"/>
              <a:gd name="connsiteY23" fmla="*/ 1713695 h 2350303"/>
              <a:gd name="connsiteX24" fmla="*/ 459117 w 725334"/>
              <a:gd name="connsiteY24" fmla="*/ 1632672 h 2350303"/>
              <a:gd name="connsiteX25" fmla="*/ 401243 w 725334"/>
              <a:gd name="connsiteY25" fmla="*/ 1574799 h 2350303"/>
              <a:gd name="connsiteX26" fmla="*/ 389669 w 725334"/>
              <a:gd name="connsiteY26" fmla="*/ 1540075 h 2350303"/>
              <a:gd name="connsiteX27" fmla="*/ 354944 w 725334"/>
              <a:gd name="connsiteY27" fmla="*/ 1459052 h 2350303"/>
              <a:gd name="connsiteX28" fmla="*/ 378094 w 725334"/>
              <a:gd name="connsiteY28" fmla="*/ 1389604 h 2350303"/>
              <a:gd name="connsiteX29" fmla="*/ 401243 w 725334"/>
              <a:gd name="connsiteY29" fmla="*/ 1308581 h 2350303"/>
              <a:gd name="connsiteX30" fmla="*/ 424393 w 725334"/>
              <a:gd name="connsiteY30" fmla="*/ 1273857 h 2350303"/>
              <a:gd name="connsiteX31" fmla="*/ 366519 w 725334"/>
              <a:gd name="connsiteY31" fmla="*/ 1019214 h 2350303"/>
              <a:gd name="connsiteX32" fmla="*/ 331795 w 725334"/>
              <a:gd name="connsiteY32" fmla="*/ 984490 h 2350303"/>
              <a:gd name="connsiteX33" fmla="*/ 262347 w 725334"/>
              <a:gd name="connsiteY33" fmla="*/ 938191 h 2350303"/>
              <a:gd name="connsiteX34" fmla="*/ 239198 w 725334"/>
              <a:gd name="connsiteY34" fmla="*/ 891892 h 2350303"/>
              <a:gd name="connsiteX35" fmla="*/ 273922 w 725334"/>
              <a:gd name="connsiteY35" fmla="*/ 880318 h 2350303"/>
              <a:gd name="connsiteX36" fmla="*/ 366519 w 725334"/>
              <a:gd name="connsiteY36" fmla="*/ 857168 h 2350303"/>
              <a:gd name="connsiteX37" fmla="*/ 401243 w 725334"/>
              <a:gd name="connsiteY37" fmla="*/ 834019 h 2350303"/>
              <a:gd name="connsiteX38" fmla="*/ 401243 w 725334"/>
              <a:gd name="connsiteY38" fmla="*/ 637249 h 2350303"/>
              <a:gd name="connsiteX39" fmla="*/ 378094 w 725334"/>
              <a:gd name="connsiteY39" fmla="*/ 602525 h 2350303"/>
              <a:gd name="connsiteX40" fmla="*/ 412818 w 725334"/>
              <a:gd name="connsiteY40" fmla="*/ 556227 h 2350303"/>
              <a:gd name="connsiteX41" fmla="*/ 505415 w 725334"/>
              <a:gd name="connsiteY41" fmla="*/ 567801 h 2350303"/>
              <a:gd name="connsiteX42" fmla="*/ 574863 w 725334"/>
              <a:gd name="connsiteY42" fmla="*/ 602525 h 2350303"/>
              <a:gd name="connsiteX43" fmla="*/ 598013 w 725334"/>
              <a:gd name="connsiteY43" fmla="*/ 625675 h 2350303"/>
              <a:gd name="connsiteX44" fmla="*/ 609588 w 725334"/>
              <a:gd name="connsiteY44" fmla="*/ 660399 h 2350303"/>
              <a:gd name="connsiteX45" fmla="*/ 667461 w 725334"/>
              <a:gd name="connsiteY45" fmla="*/ 614100 h 2350303"/>
              <a:gd name="connsiteX46" fmla="*/ 632737 w 725334"/>
              <a:gd name="connsiteY46" fmla="*/ 556227 h 2350303"/>
              <a:gd name="connsiteX47" fmla="*/ 551714 w 725334"/>
              <a:gd name="connsiteY47" fmla="*/ 533077 h 2350303"/>
              <a:gd name="connsiteX48" fmla="*/ 516990 w 725334"/>
              <a:gd name="connsiteY48" fmla="*/ 521503 h 2350303"/>
              <a:gd name="connsiteX49" fmla="*/ 459117 w 725334"/>
              <a:gd name="connsiteY49" fmla="*/ 475204 h 2350303"/>
              <a:gd name="connsiteX50" fmla="*/ 435967 w 725334"/>
              <a:gd name="connsiteY50" fmla="*/ 452054 h 2350303"/>
              <a:gd name="connsiteX51" fmla="*/ 401243 w 725334"/>
              <a:gd name="connsiteY51" fmla="*/ 440480 h 2350303"/>
              <a:gd name="connsiteX52" fmla="*/ 378094 w 725334"/>
              <a:gd name="connsiteY52" fmla="*/ 417330 h 2350303"/>
              <a:gd name="connsiteX53" fmla="*/ 354944 w 725334"/>
              <a:gd name="connsiteY53" fmla="*/ 174262 h 2350303"/>
              <a:gd name="connsiteX54" fmla="*/ 343370 w 725334"/>
              <a:gd name="connsiteY54" fmla="*/ 58515 h 2350303"/>
              <a:gd name="connsiteX55" fmla="*/ 146600 w 725334"/>
              <a:gd name="connsiteY55" fmla="*/ 642 h 2350303"/>
              <a:gd name="connsiteX56" fmla="*/ 7704 w 725334"/>
              <a:gd name="connsiteY56" fmla="*/ 1678971 h 2350303"/>
              <a:gd name="connsiteX57" fmla="*/ 19279 w 725334"/>
              <a:gd name="connsiteY57" fmla="*/ 1713695 h 2350303"/>
              <a:gd name="connsiteX58" fmla="*/ 30853 w 725334"/>
              <a:gd name="connsiteY58" fmla="*/ 1748419 h 2350303"/>
              <a:gd name="connsiteX59" fmla="*/ 54003 w 725334"/>
              <a:gd name="connsiteY59" fmla="*/ 1783143 h 2350303"/>
              <a:gd name="connsiteX60" fmla="*/ 77152 w 725334"/>
              <a:gd name="connsiteY60" fmla="*/ 1852591 h 2350303"/>
              <a:gd name="connsiteX61" fmla="*/ 100301 w 725334"/>
              <a:gd name="connsiteY61" fmla="*/ 1887315 h 2350303"/>
              <a:gd name="connsiteX62" fmla="*/ 100301 w 725334"/>
              <a:gd name="connsiteY62" fmla="*/ 2084085 h 2350303"/>
              <a:gd name="connsiteX0" fmla="*/ 100301 w 725334"/>
              <a:gd name="connsiteY0" fmla="*/ 2084085 h 2350303"/>
              <a:gd name="connsiteX1" fmla="*/ 158175 w 725334"/>
              <a:gd name="connsiteY1" fmla="*/ 2130384 h 2350303"/>
              <a:gd name="connsiteX2" fmla="*/ 192899 w 725334"/>
              <a:gd name="connsiteY2" fmla="*/ 2141958 h 2350303"/>
              <a:gd name="connsiteX3" fmla="*/ 204474 w 725334"/>
              <a:gd name="connsiteY3" fmla="*/ 2107234 h 2350303"/>
              <a:gd name="connsiteX4" fmla="*/ 250772 w 725334"/>
              <a:gd name="connsiteY4" fmla="*/ 2176682 h 2350303"/>
              <a:gd name="connsiteX5" fmla="*/ 262347 w 725334"/>
              <a:gd name="connsiteY5" fmla="*/ 2211406 h 2350303"/>
              <a:gd name="connsiteX6" fmla="*/ 297071 w 725334"/>
              <a:gd name="connsiteY6" fmla="*/ 2222981 h 2350303"/>
              <a:gd name="connsiteX7" fmla="*/ 354944 w 725334"/>
              <a:gd name="connsiteY7" fmla="*/ 2234556 h 2350303"/>
              <a:gd name="connsiteX8" fmla="*/ 435967 w 725334"/>
              <a:gd name="connsiteY8" fmla="*/ 2257705 h 2350303"/>
              <a:gd name="connsiteX9" fmla="*/ 459117 w 725334"/>
              <a:gd name="connsiteY9" fmla="*/ 2280854 h 2350303"/>
              <a:gd name="connsiteX10" fmla="*/ 482266 w 725334"/>
              <a:gd name="connsiteY10" fmla="*/ 2315578 h 2350303"/>
              <a:gd name="connsiteX11" fmla="*/ 551714 w 725334"/>
              <a:gd name="connsiteY11" fmla="*/ 2350303 h 2350303"/>
              <a:gd name="connsiteX12" fmla="*/ 713760 w 725334"/>
              <a:gd name="connsiteY12" fmla="*/ 2338728 h 2350303"/>
              <a:gd name="connsiteX13" fmla="*/ 725334 w 725334"/>
              <a:gd name="connsiteY13" fmla="*/ 2304004 h 2350303"/>
              <a:gd name="connsiteX14" fmla="*/ 713760 w 725334"/>
              <a:gd name="connsiteY14" fmla="*/ 2176682 h 2350303"/>
              <a:gd name="connsiteX15" fmla="*/ 690610 w 725334"/>
              <a:gd name="connsiteY15" fmla="*/ 2141958 h 2350303"/>
              <a:gd name="connsiteX16" fmla="*/ 679036 w 725334"/>
              <a:gd name="connsiteY16" fmla="*/ 2095659 h 2350303"/>
              <a:gd name="connsiteX17" fmla="*/ 655886 w 725334"/>
              <a:gd name="connsiteY17" fmla="*/ 2060935 h 2350303"/>
              <a:gd name="connsiteX18" fmla="*/ 644312 w 725334"/>
              <a:gd name="connsiteY18" fmla="*/ 1991487 h 2350303"/>
              <a:gd name="connsiteX19" fmla="*/ 621162 w 725334"/>
              <a:gd name="connsiteY19" fmla="*/ 1956763 h 2350303"/>
              <a:gd name="connsiteX20" fmla="*/ 551714 w 725334"/>
              <a:gd name="connsiteY20" fmla="*/ 1875740 h 2350303"/>
              <a:gd name="connsiteX21" fmla="*/ 505415 w 725334"/>
              <a:gd name="connsiteY21" fmla="*/ 1783143 h 2350303"/>
              <a:gd name="connsiteX22" fmla="*/ 493841 w 725334"/>
              <a:gd name="connsiteY22" fmla="*/ 1748419 h 2350303"/>
              <a:gd name="connsiteX23" fmla="*/ 470691 w 725334"/>
              <a:gd name="connsiteY23" fmla="*/ 1713695 h 2350303"/>
              <a:gd name="connsiteX24" fmla="*/ 459117 w 725334"/>
              <a:gd name="connsiteY24" fmla="*/ 1632672 h 2350303"/>
              <a:gd name="connsiteX25" fmla="*/ 401243 w 725334"/>
              <a:gd name="connsiteY25" fmla="*/ 1574799 h 2350303"/>
              <a:gd name="connsiteX26" fmla="*/ 389669 w 725334"/>
              <a:gd name="connsiteY26" fmla="*/ 1540075 h 2350303"/>
              <a:gd name="connsiteX27" fmla="*/ 354944 w 725334"/>
              <a:gd name="connsiteY27" fmla="*/ 1459052 h 2350303"/>
              <a:gd name="connsiteX28" fmla="*/ 378094 w 725334"/>
              <a:gd name="connsiteY28" fmla="*/ 1389604 h 2350303"/>
              <a:gd name="connsiteX29" fmla="*/ 401243 w 725334"/>
              <a:gd name="connsiteY29" fmla="*/ 1308581 h 2350303"/>
              <a:gd name="connsiteX30" fmla="*/ 424393 w 725334"/>
              <a:gd name="connsiteY30" fmla="*/ 1273857 h 2350303"/>
              <a:gd name="connsiteX31" fmla="*/ 366519 w 725334"/>
              <a:gd name="connsiteY31" fmla="*/ 1019214 h 2350303"/>
              <a:gd name="connsiteX32" fmla="*/ 331795 w 725334"/>
              <a:gd name="connsiteY32" fmla="*/ 984490 h 2350303"/>
              <a:gd name="connsiteX33" fmla="*/ 262347 w 725334"/>
              <a:gd name="connsiteY33" fmla="*/ 938191 h 2350303"/>
              <a:gd name="connsiteX34" fmla="*/ 239198 w 725334"/>
              <a:gd name="connsiteY34" fmla="*/ 891892 h 2350303"/>
              <a:gd name="connsiteX35" fmla="*/ 273922 w 725334"/>
              <a:gd name="connsiteY35" fmla="*/ 880318 h 2350303"/>
              <a:gd name="connsiteX36" fmla="*/ 366519 w 725334"/>
              <a:gd name="connsiteY36" fmla="*/ 857168 h 2350303"/>
              <a:gd name="connsiteX37" fmla="*/ 401243 w 725334"/>
              <a:gd name="connsiteY37" fmla="*/ 834019 h 2350303"/>
              <a:gd name="connsiteX38" fmla="*/ 401243 w 725334"/>
              <a:gd name="connsiteY38" fmla="*/ 637249 h 2350303"/>
              <a:gd name="connsiteX39" fmla="*/ 378094 w 725334"/>
              <a:gd name="connsiteY39" fmla="*/ 602525 h 2350303"/>
              <a:gd name="connsiteX40" fmla="*/ 412818 w 725334"/>
              <a:gd name="connsiteY40" fmla="*/ 556227 h 2350303"/>
              <a:gd name="connsiteX41" fmla="*/ 505415 w 725334"/>
              <a:gd name="connsiteY41" fmla="*/ 567801 h 2350303"/>
              <a:gd name="connsiteX42" fmla="*/ 574863 w 725334"/>
              <a:gd name="connsiteY42" fmla="*/ 602525 h 2350303"/>
              <a:gd name="connsiteX43" fmla="*/ 598013 w 725334"/>
              <a:gd name="connsiteY43" fmla="*/ 625675 h 2350303"/>
              <a:gd name="connsiteX44" fmla="*/ 609588 w 725334"/>
              <a:gd name="connsiteY44" fmla="*/ 660399 h 2350303"/>
              <a:gd name="connsiteX45" fmla="*/ 667461 w 725334"/>
              <a:gd name="connsiteY45" fmla="*/ 614100 h 2350303"/>
              <a:gd name="connsiteX46" fmla="*/ 632737 w 725334"/>
              <a:gd name="connsiteY46" fmla="*/ 556227 h 2350303"/>
              <a:gd name="connsiteX47" fmla="*/ 551714 w 725334"/>
              <a:gd name="connsiteY47" fmla="*/ 533077 h 2350303"/>
              <a:gd name="connsiteX48" fmla="*/ 516990 w 725334"/>
              <a:gd name="connsiteY48" fmla="*/ 521503 h 2350303"/>
              <a:gd name="connsiteX49" fmla="*/ 459117 w 725334"/>
              <a:gd name="connsiteY49" fmla="*/ 475204 h 2350303"/>
              <a:gd name="connsiteX50" fmla="*/ 435967 w 725334"/>
              <a:gd name="connsiteY50" fmla="*/ 452054 h 2350303"/>
              <a:gd name="connsiteX51" fmla="*/ 401243 w 725334"/>
              <a:gd name="connsiteY51" fmla="*/ 440480 h 2350303"/>
              <a:gd name="connsiteX52" fmla="*/ 378094 w 725334"/>
              <a:gd name="connsiteY52" fmla="*/ 417330 h 2350303"/>
              <a:gd name="connsiteX53" fmla="*/ 354944 w 725334"/>
              <a:gd name="connsiteY53" fmla="*/ 174262 h 2350303"/>
              <a:gd name="connsiteX54" fmla="*/ 343370 w 725334"/>
              <a:gd name="connsiteY54" fmla="*/ 58515 h 2350303"/>
              <a:gd name="connsiteX55" fmla="*/ 146600 w 725334"/>
              <a:gd name="connsiteY55" fmla="*/ 642 h 2350303"/>
              <a:gd name="connsiteX56" fmla="*/ 7704 w 725334"/>
              <a:gd name="connsiteY56" fmla="*/ 1678971 h 2350303"/>
              <a:gd name="connsiteX57" fmla="*/ 19279 w 725334"/>
              <a:gd name="connsiteY57" fmla="*/ 1713695 h 2350303"/>
              <a:gd name="connsiteX58" fmla="*/ 30853 w 725334"/>
              <a:gd name="connsiteY58" fmla="*/ 1748419 h 2350303"/>
              <a:gd name="connsiteX59" fmla="*/ 77152 w 725334"/>
              <a:gd name="connsiteY59" fmla="*/ 1852591 h 2350303"/>
              <a:gd name="connsiteX60" fmla="*/ 100301 w 725334"/>
              <a:gd name="connsiteY60" fmla="*/ 1887315 h 2350303"/>
              <a:gd name="connsiteX61" fmla="*/ 100301 w 725334"/>
              <a:gd name="connsiteY61" fmla="*/ 2084085 h 2350303"/>
              <a:gd name="connsiteX0" fmla="*/ 101648 w 726681"/>
              <a:gd name="connsiteY0" fmla="*/ 2084085 h 2350303"/>
              <a:gd name="connsiteX1" fmla="*/ 159522 w 726681"/>
              <a:gd name="connsiteY1" fmla="*/ 2130384 h 2350303"/>
              <a:gd name="connsiteX2" fmla="*/ 194246 w 726681"/>
              <a:gd name="connsiteY2" fmla="*/ 2141958 h 2350303"/>
              <a:gd name="connsiteX3" fmla="*/ 205821 w 726681"/>
              <a:gd name="connsiteY3" fmla="*/ 2107234 h 2350303"/>
              <a:gd name="connsiteX4" fmla="*/ 252119 w 726681"/>
              <a:gd name="connsiteY4" fmla="*/ 2176682 h 2350303"/>
              <a:gd name="connsiteX5" fmla="*/ 263694 w 726681"/>
              <a:gd name="connsiteY5" fmla="*/ 2211406 h 2350303"/>
              <a:gd name="connsiteX6" fmla="*/ 298418 w 726681"/>
              <a:gd name="connsiteY6" fmla="*/ 2222981 h 2350303"/>
              <a:gd name="connsiteX7" fmla="*/ 356291 w 726681"/>
              <a:gd name="connsiteY7" fmla="*/ 2234556 h 2350303"/>
              <a:gd name="connsiteX8" fmla="*/ 437314 w 726681"/>
              <a:gd name="connsiteY8" fmla="*/ 2257705 h 2350303"/>
              <a:gd name="connsiteX9" fmla="*/ 460464 w 726681"/>
              <a:gd name="connsiteY9" fmla="*/ 2280854 h 2350303"/>
              <a:gd name="connsiteX10" fmla="*/ 483613 w 726681"/>
              <a:gd name="connsiteY10" fmla="*/ 2315578 h 2350303"/>
              <a:gd name="connsiteX11" fmla="*/ 553061 w 726681"/>
              <a:gd name="connsiteY11" fmla="*/ 2350303 h 2350303"/>
              <a:gd name="connsiteX12" fmla="*/ 715107 w 726681"/>
              <a:gd name="connsiteY12" fmla="*/ 2338728 h 2350303"/>
              <a:gd name="connsiteX13" fmla="*/ 726681 w 726681"/>
              <a:gd name="connsiteY13" fmla="*/ 2304004 h 2350303"/>
              <a:gd name="connsiteX14" fmla="*/ 715107 w 726681"/>
              <a:gd name="connsiteY14" fmla="*/ 2176682 h 2350303"/>
              <a:gd name="connsiteX15" fmla="*/ 691957 w 726681"/>
              <a:gd name="connsiteY15" fmla="*/ 2141958 h 2350303"/>
              <a:gd name="connsiteX16" fmla="*/ 680383 w 726681"/>
              <a:gd name="connsiteY16" fmla="*/ 2095659 h 2350303"/>
              <a:gd name="connsiteX17" fmla="*/ 657233 w 726681"/>
              <a:gd name="connsiteY17" fmla="*/ 2060935 h 2350303"/>
              <a:gd name="connsiteX18" fmla="*/ 645659 w 726681"/>
              <a:gd name="connsiteY18" fmla="*/ 1991487 h 2350303"/>
              <a:gd name="connsiteX19" fmla="*/ 622509 w 726681"/>
              <a:gd name="connsiteY19" fmla="*/ 1956763 h 2350303"/>
              <a:gd name="connsiteX20" fmla="*/ 553061 w 726681"/>
              <a:gd name="connsiteY20" fmla="*/ 1875740 h 2350303"/>
              <a:gd name="connsiteX21" fmla="*/ 506762 w 726681"/>
              <a:gd name="connsiteY21" fmla="*/ 1783143 h 2350303"/>
              <a:gd name="connsiteX22" fmla="*/ 495188 w 726681"/>
              <a:gd name="connsiteY22" fmla="*/ 1748419 h 2350303"/>
              <a:gd name="connsiteX23" fmla="*/ 472038 w 726681"/>
              <a:gd name="connsiteY23" fmla="*/ 1713695 h 2350303"/>
              <a:gd name="connsiteX24" fmla="*/ 460464 w 726681"/>
              <a:gd name="connsiteY24" fmla="*/ 1632672 h 2350303"/>
              <a:gd name="connsiteX25" fmla="*/ 402590 w 726681"/>
              <a:gd name="connsiteY25" fmla="*/ 1574799 h 2350303"/>
              <a:gd name="connsiteX26" fmla="*/ 391016 w 726681"/>
              <a:gd name="connsiteY26" fmla="*/ 1540075 h 2350303"/>
              <a:gd name="connsiteX27" fmla="*/ 356291 w 726681"/>
              <a:gd name="connsiteY27" fmla="*/ 1459052 h 2350303"/>
              <a:gd name="connsiteX28" fmla="*/ 379441 w 726681"/>
              <a:gd name="connsiteY28" fmla="*/ 1389604 h 2350303"/>
              <a:gd name="connsiteX29" fmla="*/ 402590 w 726681"/>
              <a:gd name="connsiteY29" fmla="*/ 1308581 h 2350303"/>
              <a:gd name="connsiteX30" fmla="*/ 425740 w 726681"/>
              <a:gd name="connsiteY30" fmla="*/ 1273857 h 2350303"/>
              <a:gd name="connsiteX31" fmla="*/ 367866 w 726681"/>
              <a:gd name="connsiteY31" fmla="*/ 1019214 h 2350303"/>
              <a:gd name="connsiteX32" fmla="*/ 333142 w 726681"/>
              <a:gd name="connsiteY32" fmla="*/ 984490 h 2350303"/>
              <a:gd name="connsiteX33" fmla="*/ 263694 w 726681"/>
              <a:gd name="connsiteY33" fmla="*/ 938191 h 2350303"/>
              <a:gd name="connsiteX34" fmla="*/ 240545 w 726681"/>
              <a:gd name="connsiteY34" fmla="*/ 891892 h 2350303"/>
              <a:gd name="connsiteX35" fmla="*/ 275269 w 726681"/>
              <a:gd name="connsiteY35" fmla="*/ 880318 h 2350303"/>
              <a:gd name="connsiteX36" fmla="*/ 367866 w 726681"/>
              <a:gd name="connsiteY36" fmla="*/ 857168 h 2350303"/>
              <a:gd name="connsiteX37" fmla="*/ 402590 w 726681"/>
              <a:gd name="connsiteY37" fmla="*/ 834019 h 2350303"/>
              <a:gd name="connsiteX38" fmla="*/ 402590 w 726681"/>
              <a:gd name="connsiteY38" fmla="*/ 637249 h 2350303"/>
              <a:gd name="connsiteX39" fmla="*/ 379441 w 726681"/>
              <a:gd name="connsiteY39" fmla="*/ 602525 h 2350303"/>
              <a:gd name="connsiteX40" fmla="*/ 414165 w 726681"/>
              <a:gd name="connsiteY40" fmla="*/ 556227 h 2350303"/>
              <a:gd name="connsiteX41" fmla="*/ 506762 w 726681"/>
              <a:gd name="connsiteY41" fmla="*/ 567801 h 2350303"/>
              <a:gd name="connsiteX42" fmla="*/ 576210 w 726681"/>
              <a:gd name="connsiteY42" fmla="*/ 602525 h 2350303"/>
              <a:gd name="connsiteX43" fmla="*/ 599360 w 726681"/>
              <a:gd name="connsiteY43" fmla="*/ 625675 h 2350303"/>
              <a:gd name="connsiteX44" fmla="*/ 610935 w 726681"/>
              <a:gd name="connsiteY44" fmla="*/ 660399 h 2350303"/>
              <a:gd name="connsiteX45" fmla="*/ 668808 w 726681"/>
              <a:gd name="connsiteY45" fmla="*/ 614100 h 2350303"/>
              <a:gd name="connsiteX46" fmla="*/ 634084 w 726681"/>
              <a:gd name="connsiteY46" fmla="*/ 556227 h 2350303"/>
              <a:gd name="connsiteX47" fmla="*/ 553061 w 726681"/>
              <a:gd name="connsiteY47" fmla="*/ 533077 h 2350303"/>
              <a:gd name="connsiteX48" fmla="*/ 518337 w 726681"/>
              <a:gd name="connsiteY48" fmla="*/ 521503 h 2350303"/>
              <a:gd name="connsiteX49" fmla="*/ 460464 w 726681"/>
              <a:gd name="connsiteY49" fmla="*/ 475204 h 2350303"/>
              <a:gd name="connsiteX50" fmla="*/ 437314 w 726681"/>
              <a:gd name="connsiteY50" fmla="*/ 452054 h 2350303"/>
              <a:gd name="connsiteX51" fmla="*/ 402590 w 726681"/>
              <a:gd name="connsiteY51" fmla="*/ 440480 h 2350303"/>
              <a:gd name="connsiteX52" fmla="*/ 379441 w 726681"/>
              <a:gd name="connsiteY52" fmla="*/ 417330 h 2350303"/>
              <a:gd name="connsiteX53" fmla="*/ 356291 w 726681"/>
              <a:gd name="connsiteY53" fmla="*/ 174262 h 2350303"/>
              <a:gd name="connsiteX54" fmla="*/ 344717 w 726681"/>
              <a:gd name="connsiteY54" fmla="*/ 58515 h 2350303"/>
              <a:gd name="connsiteX55" fmla="*/ 147947 w 726681"/>
              <a:gd name="connsiteY55" fmla="*/ 642 h 2350303"/>
              <a:gd name="connsiteX56" fmla="*/ 9051 w 726681"/>
              <a:gd name="connsiteY56" fmla="*/ 1678971 h 2350303"/>
              <a:gd name="connsiteX57" fmla="*/ 20626 w 726681"/>
              <a:gd name="connsiteY57" fmla="*/ 1713695 h 2350303"/>
              <a:gd name="connsiteX58" fmla="*/ 78499 w 726681"/>
              <a:gd name="connsiteY58" fmla="*/ 1852591 h 2350303"/>
              <a:gd name="connsiteX59" fmla="*/ 101648 w 726681"/>
              <a:gd name="connsiteY59" fmla="*/ 1887315 h 2350303"/>
              <a:gd name="connsiteX60" fmla="*/ 101648 w 726681"/>
              <a:gd name="connsiteY60" fmla="*/ 2084085 h 2350303"/>
              <a:gd name="connsiteX0" fmla="*/ 93959 w 718992"/>
              <a:gd name="connsiteY0" fmla="*/ 2084085 h 2350303"/>
              <a:gd name="connsiteX1" fmla="*/ 151833 w 718992"/>
              <a:gd name="connsiteY1" fmla="*/ 2130384 h 2350303"/>
              <a:gd name="connsiteX2" fmla="*/ 186557 w 718992"/>
              <a:gd name="connsiteY2" fmla="*/ 2141958 h 2350303"/>
              <a:gd name="connsiteX3" fmla="*/ 198132 w 718992"/>
              <a:gd name="connsiteY3" fmla="*/ 2107234 h 2350303"/>
              <a:gd name="connsiteX4" fmla="*/ 244430 w 718992"/>
              <a:gd name="connsiteY4" fmla="*/ 2176682 h 2350303"/>
              <a:gd name="connsiteX5" fmla="*/ 256005 w 718992"/>
              <a:gd name="connsiteY5" fmla="*/ 2211406 h 2350303"/>
              <a:gd name="connsiteX6" fmla="*/ 290729 w 718992"/>
              <a:gd name="connsiteY6" fmla="*/ 2222981 h 2350303"/>
              <a:gd name="connsiteX7" fmla="*/ 348602 w 718992"/>
              <a:gd name="connsiteY7" fmla="*/ 2234556 h 2350303"/>
              <a:gd name="connsiteX8" fmla="*/ 429625 w 718992"/>
              <a:gd name="connsiteY8" fmla="*/ 2257705 h 2350303"/>
              <a:gd name="connsiteX9" fmla="*/ 452775 w 718992"/>
              <a:gd name="connsiteY9" fmla="*/ 2280854 h 2350303"/>
              <a:gd name="connsiteX10" fmla="*/ 475924 w 718992"/>
              <a:gd name="connsiteY10" fmla="*/ 2315578 h 2350303"/>
              <a:gd name="connsiteX11" fmla="*/ 545372 w 718992"/>
              <a:gd name="connsiteY11" fmla="*/ 2350303 h 2350303"/>
              <a:gd name="connsiteX12" fmla="*/ 707418 w 718992"/>
              <a:gd name="connsiteY12" fmla="*/ 2338728 h 2350303"/>
              <a:gd name="connsiteX13" fmla="*/ 718992 w 718992"/>
              <a:gd name="connsiteY13" fmla="*/ 2304004 h 2350303"/>
              <a:gd name="connsiteX14" fmla="*/ 707418 w 718992"/>
              <a:gd name="connsiteY14" fmla="*/ 2176682 h 2350303"/>
              <a:gd name="connsiteX15" fmla="*/ 684268 w 718992"/>
              <a:gd name="connsiteY15" fmla="*/ 2141958 h 2350303"/>
              <a:gd name="connsiteX16" fmla="*/ 672694 w 718992"/>
              <a:gd name="connsiteY16" fmla="*/ 2095659 h 2350303"/>
              <a:gd name="connsiteX17" fmla="*/ 649544 w 718992"/>
              <a:gd name="connsiteY17" fmla="*/ 2060935 h 2350303"/>
              <a:gd name="connsiteX18" fmla="*/ 637970 w 718992"/>
              <a:gd name="connsiteY18" fmla="*/ 1991487 h 2350303"/>
              <a:gd name="connsiteX19" fmla="*/ 614820 w 718992"/>
              <a:gd name="connsiteY19" fmla="*/ 1956763 h 2350303"/>
              <a:gd name="connsiteX20" fmla="*/ 545372 w 718992"/>
              <a:gd name="connsiteY20" fmla="*/ 1875740 h 2350303"/>
              <a:gd name="connsiteX21" fmla="*/ 499073 w 718992"/>
              <a:gd name="connsiteY21" fmla="*/ 1783143 h 2350303"/>
              <a:gd name="connsiteX22" fmla="*/ 487499 w 718992"/>
              <a:gd name="connsiteY22" fmla="*/ 1748419 h 2350303"/>
              <a:gd name="connsiteX23" fmla="*/ 464349 w 718992"/>
              <a:gd name="connsiteY23" fmla="*/ 1713695 h 2350303"/>
              <a:gd name="connsiteX24" fmla="*/ 452775 w 718992"/>
              <a:gd name="connsiteY24" fmla="*/ 1632672 h 2350303"/>
              <a:gd name="connsiteX25" fmla="*/ 394901 w 718992"/>
              <a:gd name="connsiteY25" fmla="*/ 1574799 h 2350303"/>
              <a:gd name="connsiteX26" fmla="*/ 383327 w 718992"/>
              <a:gd name="connsiteY26" fmla="*/ 1540075 h 2350303"/>
              <a:gd name="connsiteX27" fmla="*/ 348602 w 718992"/>
              <a:gd name="connsiteY27" fmla="*/ 1459052 h 2350303"/>
              <a:gd name="connsiteX28" fmla="*/ 371752 w 718992"/>
              <a:gd name="connsiteY28" fmla="*/ 1389604 h 2350303"/>
              <a:gd name="connsiteX29" fmla="*/ 394901 w 718992"/>
              <a:gd name="connsiteY29" fmla="*/ 1308581 h 2350303"/>
              <a:gd name="connsiteX30" fmla="*/ 418051 w 718992"/>
              <a:gd name="connsiteY30" fmla="*/ 1273857 h 2350303"/>
              <a:gd name="connsiteX31" fmla="*/ 360177 w 718992"/>
              <a:gd name="connsiteY31" fmla="*/ 1019214 h 2350303"/>
              <a:gd name="connsiteX32" fmla="*/ 325453 w 718992"/>
              <a:gd name="connsiteY32" fmla="*/ 984490 h 2350303"/>
              <a:gd name="connsiteX33" fmla="*/ 256005 w 718992"/>
              <a:gd name="connsiteY33" fmla="*/ 938191 h 2350303"/>
              <a:gd name="connsiteX34" fmla="*/ 232856 w 718992"/>
              <a:gd name="connsiteY34" fmla="*/ 891892 h 2350303"/>
              <a:gd name="connsiteX35" fmla="*/ 267580 w 718992"/>
              <a:gd name="connsiteY35" fmla="*/ 880318 h 2350303"/>
              <a:gd name="connsiteX36" fmla="*/ 360177 w 718992"/>
              <a:gd name="connsiteY36" fmla="*/ 857168 h 2350303"/>
              <a:gd name="connsiteX37" fmla="*/ 394901 w 718992"/>
              <a:gd name="connsiteY37" fmla="*/ 834019 h 2350303"/>
              <a:gd name="connsiteX38" fmla="*/ 394901 w 718992"/>
              <a:gd name="connsiteY38" fmla="*/ 637249 h 2350303"/>
              <a:gd name="connsiteX39" fmla="*/ 371752 w 718992"/>
              <a:gd name="connsiteY39" fmla="*/ 602525 h 2350303"/>
              <a:gd name="connsiteX40" fmla="*/ 406476 w 718992"/>
              <a:gd name="connsiteY40" fmla="*/ 556227 h 2350303"/>
              <a:gd name="connsiteX41" fmla="*/ 499073 w 718992"/>
              <a:gd name="connsiteY41" fmla="*/ 567801 h 2350303"/>
              <a:gd name="connsiteX42" fmla="*/ 568521 w 718992"/>
              <a:gd name="connsiteY42" fmla="*/ 602525 h 2350303"/>
              <a:gd name="connsiteX43" fmla="*/ 591671 w 718992"/>
              <a:gd name="connsiteY43" fmla="*/ 625675 h 2350303"/>
              <a:gd name="connsiteX44" fmla="*/ 603246 w 718992"/>
              <a:gd name="connsiteY44" fmla="*/ 660399 h 2350303"/>
              <a:gd name="connsiteX45" fmla="*/ 661119 w 718992"/>
              <a:gd name="connsiteY45" fmla="*/ 614100 h 2350303"/>
              <a:gd name="connsiteX46" fmla="*/ 626395 w 718992"/>
              <a:gd name="connsiteY46" fmla="*/ 556227 h 2350303"/>
              <a:gd name="connsiteX47" fmla="*/ 545372 w 718992"/>
              <a:gd name="connsiteY47" fmla="*/ 533077 h 2350303"/>
              <a:gd name="connsiteX48" fmla="*/ 510648 w 718992"/>
              <a:gd name="connsiteY48" fmla="*/ 521503 h 2350303"/>
              <a:gd name="connsiteX49" fmla="*/ 452775 w 718992"/>
              <a:gd name="connsiteY49" fmla="*/ 475204 h 2350303"/>
              <a:gd name="connsiteX50" fmla="*/ 429625 w 718992"/>
              <a:gd name="connsiteY50" fmla="*/ 452054 h 2350303"/>
              <a:gd name="connsiteX51" fmla="*/ 394901 w 718992"/>
              <a:gd name="connsiteY51" fmla="*/ 440480 h 2350303"/>
              <a:gd name="connsiteX52" fmla="*/ 371752 w 718992"/>
              <a:gd name="connsiteY52" fmla="*/ 417330 h 2350303"/>
              <a:gd name="connsiteX53" fmla="*/ 348602 w 718992"/>
              <a:gd name="connsiteY53" fmla="*/ 174262 h 2350303"/>
              <a:gd name="connsiteX54" fmla="*/ 337028 w 718992"/>
              <a:gd name="connsiteY54" fmla="*/ 58515 h 2350303"/>
              <a:gd name="connsiteX55" fmla="*/ 140258 w 718992"/>
              <a:gd name="connsiteY55" fmla="*/ 642 h 2350303"/>
              <a:gd name="connsiteX56" fmla="*/ 1362 w 718992"/>
              <a:gd name="connsiteY56" fmla="*/ 1678971 h 2350303"/>
              <a:gd name="connsiteX57" fmla="*/ 70810 w 718992"/>
              <a:gd name="connsiteY57" fmla="*/ 1852591 h 2350303"/>
              <a:gd name="connsiteX58" fmla="*/ 93959 w 718992"/>
              <a:gd name="connsiteY58" fmla="*/ 1887315 h 2350303"/>
              <a:gd name="connsiteX59" fmla="*/ 93959 w 718992"/>
              <a:gd name="connsiteY59" fmla="*/ 2084085 h 2350303"/>
              <a:gd name="connsiteX0" fmla="*/ 23149 w 648182"/>
              <a:gd name="connsiteY0" fmla="*/ 2084085 h 2350303"/>
              <a:gd name="connsiteX1" fmla="*/ 81023 w 648182"/>
              <a:gd name="connsiteY1" fmla="*/ 2130384 h 2350303"/>
              <a:gd name="connsiteX2" fmla="*/ 115747 w 648182"/>
              <a:gd name="connsiteY2" fmla="*/ 2141958 h 2350303"/>
              <a:gd name="connsiteX3" fmla="*/ 127322 w 648182"/>
              <a:gd name="connsiteY3" fmla="*/ 2107234 h 2350303"/>
              <a:gd name="connsiteX4" fmla="*/ 173620 w 648182"/>
              <a:gd name="connsiteY4" fmla="*/ 2176682 h 2350303"/>
              <a:gd name="connsiteX5" fmla="*/ 185195 w 648182"/>
              <a:gd name="connsiteY5" fmla="*/ 2211406 h 2350303"/>
              <a:gd name="connsiteX6" fmla="*/ 219919 w 648182"/>
              <a:gd name="connsiteY6" fmla="*/ 2222981 h 2350303"/>
              <a:gd name="connsiteX7" fmla="*/ 277792 w 648182"/>
              <a:gd name="connsiteY7" fmla="*/ 2234556 h 2350303"/>
              <a:gd name="connsiteX8" fmla="*/ 358815 w 648182"/>
              <a:gd name="connsiteY8" fmla="*/ 2257705 h 2350303"/>
              <a:gd name="connsiteX9" fmla="*/ 381965 w 648182"/>
              <a:gd name="connsiteY9" fmla="*/ 2280854 h 2350303"/>
              <a:gd name="connsiteX10" fmla="*/ 405114 w 648182"/>
              <a:gd name="connsiteY10" fmla="*/ 2315578 h 2350303"/>
              <a:gd name="connsiteX11" fmla="*/ 474562 w 648182"/>
              <a:gd name="connsiteY11" fmla="*/ 2350303 h 2350303"/>
              <a:gd name="connsiteX12" fmla="*/ 636608 w 648182"/>
              <a:gd name="connsiteY12" fmla="*/ 2338728 h 2350303"/>
              <a:gd name="connsiteX13" fmla="*/ 648182 w 648182"/>
              <a:gd name="connsiteY13" fmla="*/ 2304004 h 2350303"/>
              <a:gd name="connsiteX14" fmla="*/ 636608 w 648182"/>
              <a:gd name="connsiteY14" fmla="*/ 2176682 h 2350303"/>
              <a:gd name="connsiteX15" fmla="*/ 613458 w 648182"/>
              <a:gd name="connsiteY15" fmla="*/ 2141958 h 2350303"/>
              <a:gd name="connsiteX16" fmla="*/ 601884 w 648182"/>
              <a:gd name="connsiteY16" fmla="*/ 2095659 h 2350303"/>
              <a:gd name="connsiteX17" fmla="*/ 578734 w 648182"/>
              <a:gd name="connsiteY17" fmla="*/ 2060935 h 2350303"/>
              <a:gd name="connsiteX18" fmla="*/ 567160 w 648182"/>
              <a:gd name="connsiteY18" fmla="*/ 1991487 h 2350303"/>
              <a:gd name="connsiteX19" fmla="*/ 544010 w 648182"/>
              <a:gd name="connsiteY19" fmla="*/ 1956763 h 2350303"/>
              <a:gd name="connsiteX20" fmla="*/ 474562 w 648182"/>
              <a:gd name="connsiteY20" fmla="*/ 1875740 h 2350303"/>
              <a:gd name="connsiteX21" fmla="*/ 428263 w 648182"/>
              <a:gd name="connsiteY21" fmla="*/ 1783143 h 2350303"/>
              <a:gd name="connsiteX22" fmla="*/ 416689 w 648182"/>
              <a:gd name="connsiteY22" fmla="*/ 1748419 h 2350303"/>
              <a:gd name="connsiteX23" fmla="*/ 393539 w 648182"/>
              <a:gd name="connsiteY23" fmla="*/ 1713695 h 2350303"/>
              <a:gd name="connsiteX24" fmla="*/ 381965 w 648182"/>
              <a:gd name="connsiteY24" fmla="*/ 1632672 h 2350303"/>
              <a:gd name="connsiteX25" fmla="*/ 324091 w 648182"/>
              <a:gd name="connsiteY25" fmla="*/ 1574799 h 2350303"/>
              <a:gd name="connsiteX26" fmla="*/ 312517 w 648182"/>
              <a:gd name="connsiteY26" fmla="*/ 1540075 h 2350303"/>
              <a:gd name="connsiteX27" fmla="*/ 277792 w 648182"/>
              <a:gd name="connsiteY27" fmla="*/ 1459052 h 2350303"/>
              <a:gd name="connsiteX28" fmla="*/ 300942 w 648182"/>
              <a:gd name="connsiteY28" fmla="*/ 1389604 h 2350303"/>
              <a:gd name="connsiteX29" fmla="*/ 324091 w 648182"/>
              <a:gd name="connsiteY29" fmla="*/ 1308581 h 2350303"/>
              <a:gd name="connsiteX30" fmla="*/ 347241 w 648182"/>
              <a:gd name="connsiteY30" fmla="*/ 1273857 h 2350303"/>
              <a:gd name="connsiteX31" fmla="*/ 289367 w 648182"/>
              <a:gd name="connsiteY31" fmla="*/ 1019214 h 2350303"/>
              <a:gd name="connsiteX32" fmla="*/ 254643 w 648182"/>
              <a:gd name="connsiteY32" fmla="*/ 984490 h 2350303"/>
              <a:gd name="connsiteX33" fmla="*/ 185195 w 648182"/>
              <a:gd name="connsiteY33" fmla="*/ 938191 h 2350303"/>
              <a:gd name="connsiteX34" fmla="*/ 162046 w 648182"/>
              <a:gd name="connsiteY34" fmla="*/ 891892 h 2350303"/>
              <a:gd name="connsiteX35" fmla="*/ 196770 w 648182"/>
              <a:gd name="connsiteY35" fmla="*/ 880318 h 2350303"/>
              <a:gd name="connsiteX36" fmla="*/ 289367 w 648182"/>
              <a:gd name="connsiteY36" fmla="*/ 857168 h 2350303"/>
              <a:gd name="connsiteX37" fmla="*/ 324091 w 648182"/>
              <a:gd name="connsiteY37" fmla="*/ 834019 h 2350303"/>
              <a:gd name="connsiteX38" fmla="*/ 324091 w 648182"/>
              <a:gd name="connsiteY38" fmla="*/ 637249 h 2350303"/>
              <a:gd name="connsiteX39" fmla="*/ 300942 w 648182"/>
              <a:gd name="connsiteY39" fmla="*/ 602525 h 2350303"/>
              <a:gd name="connsiteX40" fmla="*/ 335666 w 648182"/>
              <a:gd name="connsiteY40" fmla="*/ 556227 h 2350303"/>
              <a:gd name="connsiteX41" fmla="*/ 428263 w 648182"/>
              <a:gd name="connsiteY41" fmla="*/ 567801 h 2350303"/>
              <a:gd name="connsiteX42" fmla="*/ 497711 w 648182"/>
              <a:gd name="connsiteY42" fmla="*/ 602525 h 2350303"/>
              <a:gd name="connsiteX43" fmla="*/ 520861 w 648182"/>
              <a:gd name="connsiteY43" fmla="*/ 625675 h 2350303"/>
              <a:gd name="connsiteX44" fmla="*/ 532436 w 648182"/>
              <a:gd name="connsiteY44" fmla="*/ 660399 h 2350303"/>
              <a:gd name="connsiteX45" fmla="*/ 590309 w 648182"/>
              <a:gd name="connsiteY45" fmla="*/ 614100 h 2350303"/>
              <a:gd name="connsiteX46" fmla="*/ 555585 w 648182"/>
              <a:gd name="connsiteY46" fmla="*/ 556227 h 2350303"/>
              <a:gd name="connsiteX47" fmla="*/ 474562 w 648182"/>
              <a:gd name="connsiteY47" fmla="*/ 533077 h 2350303"/>
              <a:gd name="connsiteX48" fmla="*/ 439838 w 648182"/>
              <a:gd name="connsiteY48" fmla="*/ 521503 h 2350303"/>
              <a:gd name="connsiteX49" fmla="*/ 381965 w 648182"/>
              <a:gd name="connsiteY49" fmla="*/ 475204 h 2350303"/>
              <a:gd name="connsiteX50" fmla="*/ 358815 w 648182"/>
              <a:gd name="connsiteY50" fmla="*/ 452054 h 2350303"/>
              <a:gd name="connsiteX51" fmla="*/ 324091 w 648182"/>
              <a:gd name="connsiteY51" fmla="*/ 440480 h 2350303"/>
              <a:gd name="connsiteX52" fmla="*/ 300942 w 648182"/>
              <a:gd name="connsiteY52" fmla="*/ 417330 h 2350303"/>
              <a:gd name="connsiteX53" fmla="*/ 277792 w 648182"/>
              <a:gd name="connsiteY53" fmla="*/ 174262 h 2350303"/>
              <a:gd name="connsiteX54" fmla="*/ 266218 w 648182"/>
              <a:gd name="connsiteY54" fmla="*/ 58515 h 2350303"/>
              <a:gd name="connsiteX55" fmla="*/ 69448 w 648182"/>
              <a:gd name="connsiteY55" fmla="*/ 642 h 2350303"/>
              <a:gd name="connsiteX56" fmla="*/ 0 w 648182"/>
              <a:gd name="connsiteY56" fmla="*/ 1852591 h 2350303"/>
              <a:gd name="connsiteX57" fmla="*/ 23149 w 648182"/>
              <a:gd name="connsiteY57" fmla="*/ 1887315 h 2350303"/>
              <a:gd name="connsiteX58" fmla="*/ 23149 w 648182"/>
              <a:gd name="connsiteY58" fmla="*/ 2084085 h 2350303"/>
              <a:gd name="connsiteX0" fmla="*/ 25052 w 650085"/>
              <a:gd name="connsiteY0" fmla="*/ 2084085 h 2350303"/>
              <a:gd name="connsiteX1" fmla="*/ 82926 w 650085"/>
              <a:gd name="connsiteY1" fmla="*/ 2130384 h 2350303"/>
              <a:gd name="connsiteX2" fmla="*/ 117650 w 650085"/>
              <a:gd name="connsiteY2" fmla="*/ 2141958 h 2350303"/>
              <a:gd name="connsiteX3" fmla="*/ 129225 w 650085"/>
              <a:gd name="connsiteY3" fmla="*/ 2107234 h 2350303"/>
              <a:gd name="connsiteX4" fmla="*/ 175523 w 650085"/>
              <a:gd name="connsiteY4" fmla="*/ 2176682 h 2350303"/>
              <a:gd name="connsiteX5" fmla="*/ 187098 w 650085"/>
              <a:gd name="connsiteY5" fmla="*/ 2211406 h 2350303"/>
              <a:gd name="connsiteX6" fmla="*/ 221822 w 650085"/>
              <a:gd name="connsiteY6" fmla="*/ 2222981 h 2350303"/>
              <a:gd name="connsiteX7" fmla="*/ 279695 w 650085"/>
              <a:gd name="connsiteY7" fmla="*/ 2234556 h 2350303"/>
              <a:gd name="connsiteX8" fmla="*/ 360718 w 650085"/>
              <a:gd name="connsiteY8" fmla="*/ 2257705 h 2350303"/>
              <a:gd name="connsiteX9" fmla="*/ 383868 w 650085"/>
              <a:gd name="connsiteY9" fmla="*/ 2280854 h 2350303"/>
              <a:gd name="connsiteX10" fmla="*/ 407017 w 650085"/>
              <a:gd name="connsiteY10" fmla="*/ 2315578 h 2350303"/>
              <a:gd name="connsiteX11" fmla="*/ 476465 w 650085"/>
              <a:gd name="connsiteY11" fmla="*/ 2350303 h 2350303"/>
              <a:gd name="connsiteX12" fmla="*/ 638511 w 650085"/>
              <a:gd name="connsiteY12" fmla="*/ 2338728 h 2350303"/>
              <a:gd name="connsiteX13" fmla="*/ 650085 w 650085"/>
              <a:gd name="connsiteY13" fmla="*/ 2304004 h 2350303"/>
              <a:gd name="connsiteX14" fmla="*/ 638511 w 650085"/>
              <a:gd name="connsiteY14" fmla="*/ 2176682 h 2350303"/>
              <a:gd name="connsiteX15" fmla="*/ 615361 w 650085"/>
              <a:gd name="connsiteY15" fmla="*/ 2141958 h 2350303"/>
              <a:gd name="connsiteX16" fmla="*/ 603787 w 650085"/>
              <a:gd name="connsiteY16" fmla="*/ 2095659 h 2350303"/>
              <a:gd name="connsiteX17" fmla="*/ 580637 w 650085"/>
              <a:gd name="connsiteY17" fmla="*/ 2060935 h 2350303"/>
              <a:gd name="connsiteX18" fmla="*/ 569063 w 650085"/>
              <a:gd name="connsiteY18" fmla="*/ 1991487 h 2350303"/>
              <a:gd name="connsiteX19" fmla="*/ 545913 w 650085"/>
              <a:gd name="connsiteY19" fmla="*/ 1956763 h 2350303"/>
              <a:gd name="connsiteX20" fmla="*/ 476465 w 650085"/>
              <a:gd name="connsiteY20" fmla="*/ 1875740 h 2350303"/>
              <a:gd name="connsiteX21" fmla="*/ 430166 w 650085"/>
              <a:gd name="connsiteY21" fmla="*/ 1783143 h 2350303"/>
              <a:gd name="connsiteX22" fmla="*/ 418592 w 650085"/>
              <a:gd name="connsiteY22" fmla="*/ 1748419 h 2350303"/>
              <a:gd name="connsiteX23" fmla="*/ 395442 w 650085"/>
              <a:gd name="connsiteY23" fmla="*/ 1713695 h 2350303"/>
              <a:gd name="connsiteX24" fmla="*/ 383868 w 650085"/>
              <a:gd name="connsiteY24" fmla="*/ 1632672 h 2350303"/>
              <a:gd name="connsiteX25" fmla="*/ 325994 w 650085"/>
              <a:gd name="connsiteY25" fmla="*/ 1574799 h 2350303"/>
              <a:gd name="connsiteX26" fmla="*/ 314420 w 650085"/>
              <a:gd name="connsiteY26" fmla="*/ 1540075 h 2350303"/>
              <a:gd name="connsiteX27" fmla="*/ 279695 w 650085"/>
              <a:gd name="connsiteY27" fmla="*/ 1459052 h 2350303"/>
              <a:gd name="connsiteX28" fmla="*/ 302845 w 650085"/>
              <a:gd name="connsiteY28" fmla="*/ 1389604 h 2350303"/>
              <a:gd name="connsiteX29" fmla="*/ 325994 w 650085"/>
              <a:gd name="connsiteY29" fmla="*/ 1308581 h 2350303"/>
              <a:gd name="connsiteX30" fmla="*/ 349144 w 650085"/>
              <a:gd name="connsiteY30" fmla="*/ 1273857 h 2350303"/>
              <a:gd name="connsiteX31" fmla="*/ 291270 w 650085"/>
              <a:gd name="connsiteY31" fmla="*/ 1019214 h 2350303"/>
              <a:gd name="connsiteX32" fmla="*/ 256546 w 650085"/>
              <a:gd name="connsiteY32" fmla="*/ 984490 h 2350303"/>
              <a:gd name="connsiteX33" fmla="*/ 187098 w 650085"/>
              <a:gd name="connsiteY33" fmla="*/ 938191 h 2350303"/>
              <a:gd name="connsiteX34" fmla="*/ 163949 w 650085"/>
              <a:gd name="connsiteY34" fmla="*/ 891892 h 2350303"/>
              <a:gd name="connsiteX35" fmla="*/ 198673 w 650085"/>
              <a:gd name="connsiteY35" fmla="*/ 880318 h 2350303"/>
              <a:gd name="connsiteX36" fmla="*/ 291270 w 650085"/>
              <a:gd name="connsiteY36" fmla="*/ 857168 h 2350303"/>
              <a:gd name="connsiteX37" fmla="*/ 325994 w 650085"/>
              <a:gd name="connsiteY37" fmla="*/ 834019 h 2350303"/>
              <a:gd name="connsiteX38" fmla="*/ 325994 w 650085"/>
              <a:gd name="connsiteY38" fmla="*/ 637249 h 2350303"/>
              <a:gd name="connsiteX39" fmla="*/ 302845 w 650085"/>
              <a:gd name="connsiteY39" fmla="*/ 602525 h 2350303"/>
              <a:gd name="connsiteX40" fmla="*/ 337569 w 650085"/>
              <a:gd name="connsiteY40" fmla="*/ 556227 h 2350303"/>
              <a:gd name="connsiteX41" fmla="*/ 430166 w 650085"/>
              <a:gd name="connsiteY41" fmla="*/ 567801 h 2350303"/>
              <a:gd name="connsiteX42" fmla="*/ 499614 w 650085"/>
              <a:gd name="connsiteY42" fmla="*/ 602525 h 2350303"/>
              <a:gd name="connsiteX43" fmla="*/ 522764 w 650085"/>
              <a:gd name="connsiteY43" fmla="*/ 625675 h 2350303"/>
              <a:gd name="connsiteX44" fmla="*/ 534339 w 650085"/>
              <a:gd name="connsiteY44" fmla="*/ 660399 h 2350303"/>
              <a:gd name="connsiteX45" fmla="*/ 592212 w 650085"/>
              <a:gd name="connsiteY45" fmla="*/ 614100 h 2350303"/>
              <a:gd name="connsiteX46" fmla="*/ 557488 w 650085"/>
              <a:gd name="connsiteY46" fmla="*/ 556227 h 2350303"/>
              <a:gd name="connsiteX47" fmla="*/ 476465 w 650085"/>
              <a:gd name="connsiteY47" fmla="*/ 533077 h 2350303"/>
              <a:gd name="connsiteX48" fmla="*/ 441741 w 650085"/>
              <a:gd name="connsiteY48" fmla="*/ 521503 h 2350303"/>
              <a:gd name="connsiteX49" fmla="*/ 383868 w 650085"/>
              <a:gd name="connsiteY49" fmla="*/ 475204 h 2350303"/>
              <a:gd name="connsiteX50" fmla="*/ 360718 w 650085"/>
              <a:gd name="connsiteY50" fmla="*/ 452054 h 2350303"/>
              <a:gd name="connsiteX51" fmla="*/ 325994 w 650085"/>
              <a:gd name="connsiteY51" fmla="*/ 440480 h 2350303"/>
              <a:gd name="connsiteX52" fmla="*/ 302845 w 650085"/>
              <a:gd name="connsiteY52" fmla="*/ 417330 h 2350303"/>
              <a:gd name="connsiteX53" fmla="*/ 279695 w 650085"/>
              <a:gd name="connsiteY53" fmla="*/ 174262 h 2350303"/>
              <a:gd name="connsiteX54" fmla="*/ 268121 w 650085"/>
              <a:gd name="connsiteY54" fmla="*/ 58515 h 2350303"/>
              <a:gd name="connsiteX55" fmla="*/ 71351 w 650085"/>
              <a:gd name="connsiteY55" fmla="*/ 642 h 2350303"/>
              <a:gd name="connsiteX56" fmla="*/ 1903 w 650085"/>
              <a:gd name="connsiteY56" fmla="*/ 1852591 h 2350303"/>
              <a:gd name="connsiteX57" fmla="*/ 25052 w 650085"/>
              <a:gd name="connsiteY57" fmla="*/ 2084085 h 2350303"/>
              <a:gd name="connsiteX0" fmla="*/ 270 w 625303"/>
              <a:gd name="connsiteY0" fmla="*/ 2084085 h 2350303"/>
              <a:gd name="connsiteX1" fmla="*/ 58144 w 625303"/>
              <a:gd name="connsiteY1" fmla="*/ 2130384 h 2350303"/>
              <a:gd name="connsiteX2" fmla="*/ 92868 w 625303"/>
              <a:gd name="connsiteY2" fmla="*/ 2141958 h 2350303"/>
              <a:gd name="connsiteX3" fmla="*/ 104443 w 625303"/>
              <a:gd name="connsiteY3" fmla="*/ 2107234 h 2350303"/>
              <a:gd name="connsiteX4" fmla="*/ 150741 w 625303"/>
              <a:gd name="connsiteY4" fmla="*/ 2176682 h 2350303"/>
              <a:gd name="connsiteX5" fmla="*/ 162316 w 625303"/>
              <a:gd name="connsiteY5" fmla="*/ 2211406 h 2350303"/>
              <a:gd name="connsiteX6" fmla="*/ 197040 w 625303"/>
              <a:gd name="connsiteY6" fmla="*/ 2222981 h 2350303"/>
              <a:gd name="connsiteX7" fmla="*/ 254913 w 625303"/>
              <a:gd name="connsiteY7" fmla="*/ 2234556 h 2350303"/>
              <a:gd name="connsiteX8" fmla="*/ 335936 w 625303"/>
              <a:gd name="connsiteY8" fmla="*/ 2257705 h 2350303"/>
              <a:gd name="connsiteX9" fmla="*/ 359086 w 625303"/>
              <a:gd name="connsiteY9" fmla="*/ 2280854 h 2350303"/>
              <a:gd name="connsiteX10" fmla="*/ 382235 w 625303"/>
              <a:gd name="connsiteY10" fmla="*/ 2315578 h 2350303"/>
              <a:gd name="connsiteX11" fmla="*/ 451683 w 625303"/>
              <a:gd name="connsiteY11" fmla="*/ 2350303 h 2350303"/>
              <a:gd name="connsiteX12" fmla="*/ 613729 w 625303"/>
              <a:gd name="connsiteY12" fmla="*/ 2338728 h 2350303"/>
              <a:gd name="connsiteX13" fmla="*/ 625303 w 625303"/>
              <a:gd name="connsiteY13" fmla="*/ 2304004 h 2350303"/>
              <a:gd name="connsiteX14" fmla="*/ 613729 w 625303"/>
              <a:gd name="connsiteY14" fmla="*/ 2176682 h 2350303"/>
              <a:gd name="connsiteX15" fmla="*/ 590579 w 625303"/>
              <a:gd name="connsiteY15" fmla="*/ 2141958 h 2350303"/>
              <a:gd name="connsiteX16" fmla="*/ 579005 w 625303"/>
              <a:gd name="connsiteY16" fmla="*/ 2095659 h 2350303"/>
              <a:gd name="connsiteX17" fmla="*/ 555855 w 625303"/>
              <a:gd name="connsiteY17" fmla="*/ 2060935 h 2350303"/>
              <a:gd name="connsiteX18" fmla="*/ 544281 w 625303"/>
              <a:gd name="connsiteY18" fmla="*/ 1991487 h 2350303"/>
              <a:gd name="connsiteX19" fmla="*/ 521131 w 625303"/>
              <a:gd name="connsiteY19" fmla="*/ 1956763 h 2350303"/>
              <a:gd name="connsiteX20" fmla="*/ 451683 w 625303"/>
              <a:gd name="connsiteY20" fmla="*/ 1875740 h 2350303"/>
              <a:gd name="connsiteX21" fmla="*/ 405384 w 625303"/>
              <a:gd name="connsiteY21" fmla="*/ 1783143 h 2350303"/>
              <a:gd name="connsiteX22" fmla="*/ 393810 w 625303"/>
              <a:gd name="connsiteY22" fmla="*/ 1748419 h 2350303"/>
              <a:gd name="connsiteX23" fmla="*/ 370660 w 625303"/>
              <a:gd name="connsiteY23" fmla="*/ 1713695 h 2350303"/>
              <a:gd name="connsiteX24" fmla="*/ 359086 w 625303"/>
              <a:gd name="connsiteY24" fmla="*/ 1632672 h 2350303"/>
              <a:gd name="connsiteX25" fmla="*/ 301212 w 625303"/>
              <a:gd name="connsiteY25" fmla="*/ 1574799 h 2350303"/>
              <a:gd name="connsiteX26" fmla="*/ 289638 w 625303"/>
              <a:gd name="connsiteY26" fmla="*/ 1540075 h 2350303"/>
              <a:gd name="connsiteX27" fmla="*/ 254913 w 625303"/>
              <a:gd name="connsiteY27" fmla="*/ 1459052 h 2350303"/>
              <a:gd name="connsiteX28" fmla="*/ 278063 w 625303"/>
              <a:gd name="connsiteY28" fmla="*/ 1389604 h 2350303"/>
              <a:gd name="connsiteX29" fmla="*/ 301212 w 625303"/>
              <a:gd name="connsiteY29" fmla="*/ 1308581 h 2350303"/>
              <a:gd name="connsiteX30" fmla="*/ 324362 w 625303"/>
              <a:gd name="connsiteY30" fmla="*/ 1273857 h 2350303"/>
              <a:gd name="connsiteX31" fmla="*/ 266488 w 625303"/>
              <a:gd name="connsiteY31" fmla="*/ 1019214 h 2350303"/>
              <a:gd name="connsiteX32" fmla="*/ 231764 w 625303"/>
              <a:gd name="connsiteY32" fmla="*/ 984490 h 2350303"/>
              <a:gd name="connsiteX33" fmla="*/ 162316 w 625303"/>
              <a:gd name="connsiteY33" fmla="*/ 938191 h 2350303"/>
              <a:gd name="connsiteX34" fmla="*/ 139167 w 625303"/>
              <a:gd name="connsiteY34" fmla="*/ 891892 h 2350303"/>
              <a:gd name="connsiteX35" fmla="*/ 173891 w 625303"/>
              <a:gd name="connsiteY35" fmla="*/ 880318 h 2350303"/>
              <a:gd name="connsiteX36" fmla="*/ 266488 w 625303"/>
              <a:gd name="connsiteY36" fmla="*/ 857168 h 2350303"/>
              <a:gd name="connsiteX37" fmla="*/ 301212 w 625303"/>
              <a:gd name="connsiteY37" fmla="*/ 834019 h 2350303"/>
              <a:gd name="connsiteX38" fmla="*/ 301212 w 625303"/>
              <a:gd name="connsiteY38" fmla="*/ 637249 h 2350303"/>
              <a:gd name="connsiteX39" fmla="*/ 278063 w 625303"/>
              <a:gd name="connsiteY39" fmla="*/ 602525 h 2350303"/>
              <a:gd name="connsiteX40" fmla="*/ 312787 w 625303"/>
              <a:gd name="connsiteY40" fmla="*/ 556227 h 2350303"/>
              <a:gd name="connsiteX41" fmla="*/ 405384 w 625303"/>
              <a:gd name="connsiteY41" fmla="*/ 567801 h 2350303"/>
              <a:gd name="connsiteX42" fmla="*/ 474832 w 625303"/>
              <a:gd name="connsiteY42" fmla="*/ 602525 h 2350303"/>
              <a:gd name="connsiteX43" fmla="*/ 497982 w 625303"/>
              <a:gd name="connsiteY43" fmla="*/ 625675 h 2350303"/>
              <a:gd name="connsiteX44" fmla="*/ 509557 w 625303"/>
              <a:gd name="connsiteY44" fmla="*/ 660399 h 2350303"/>
              <a:gd name="connsiteX45" fmla="*/ 567430 w 625303"/>
              <a:gd name="connsiteY45" fmla="*/ 614100 h 2350303"/>
              <a:gd name="connsiteX46" fmla="*/ 532706 w 625303"/>
              <a:gd name="connsiteY46" fmla="*/ 556227 h 2350303"/>
              <a:gd name="connsiteX47" fmla="*/ 451683 w 625303"/>
              <a:gd name="connsiteY47" fmla="*/ 533077 h 2350303"/>
              <a:gd name="connsiteX48" fmla="*/ 416959 w 625303"/>
              <a:gd name="connsiteY48" fmla="*/ 521503 h 2350303"/>
              <a:gd name="connsiteX49" fmla="*/ 359086 w 625303"/>
              <a:gd name="connsiteY49" fmla="*/ 475204 h 2350303"/>
              <a:gd name="connsiteX50" fmla="*/ 335936 w 625303"/>
              <a:gd name="connsiteY50" fmla="*/ 452054 h 2350303"/>
              <a:gd name="connsiteX51" fmla="*/ 301212 w 625303"/>
              <a:gd name="connsiteY51" fmla="*/ 440480 h 2350303"/>
              <a:gd name="connsiteX52" fmla="*/ 278063 w 625303"/>
              <a:gd name="connsiteY52" fmla="*/ 417330 h 2350303"/>
              <a:gd name="connsiteX53" fmla="*/ 254913 w 625303"/>
              <a:gd name="connsiteY53" fmla="*/ 174262 h 2350303"/>
              <a:gd name="connsiteX54" fmla="*/ 243339 w 625303"/>
              <a:gd name="connsiteY54" fmla="*/ 58515 h 2350303"/>
              <a:gd name="connsiteX55" fmla="*/ 46569 w 625303"/>
              <a:gd name="connsiteY55" fmla="*/ 642 h 2350303"/>
              <a:gd name="connsiteX56" fmla="*/ 270 w 625303"/>
              <a:gd name="connsiteY56" fmla="*/ 2084085 h 2350303"/>
              <a:gd name="connsiteX0" fmla="*/ 12470 w 637503"/>
              <a:gd name="connsiteY0" fmla="*/ 2048719 h 2314937"/>
              <a:gd name="connsiteX1" fmla="*/ 70344 w 637503"/>
              <a:gd name="connsiteY1" fmla="*/ 2095018 h 2314937"/>
              <a:gd name="connsiteX2" fmla="*/ 105068 w 637503"/>
              <a:gd name="connsiteY2" fmla="*/ 2106592 h 2314937"/>
              <a:gd name="connsiteX3" fmla="*/ 116643 w 637503"/>
              <a:gd name="connsiteY3" fmla="*/ 2071868 h 2314937"/>
              <a:gd name="connsiteX4" fmla="*/ 162941 w 637503"/>
              <a:gd name="connsiteY4" fmla="*/ 2141316 h 2314937"/>
              <a:gd name="connsiteX5" fmla="*/ 174516 w 637503"/>
              <a:gd name="connsiteY5" fmla="*/ 2176040 h 2314937"/>
              <a:gd name="connsiteX6" fmla="*/ 209240 w 637503"/>
              <a:gd name="connsiteY6" fmla="*/ 2187615 h 2314937"/>
              <a:gd name="connsiteX7" fmla="*/ 267113 w 637503"/>
              <a:gd name="connsiteY7" fmla="*/ 2199190 h 2314937"/>
              <a:gd name="connsiteX8" fmla="*/ 348136 w 637503"/>
              <a:gd name="connsiteY8" fmla="*/ 2222339 h 2314937"/>
              <a:gd name="connsiteX9" fmla="*/ 371286 w 637503"/>
              <a:gd name="connsiteY9" fmla="*/ 2245488 h 2314937"/>
              <a:gd name="connsiteX10" fmla="*/ 394435 w 637503"/>
              <a:gd name="connsiteY10" fmla="*/ 2280212 h 2314937"/>
              <a:gd name="connsiteX11" fmla="*/ 463883 w 637503"/>
              <a:gd name="connsiteY11" fmla="*/ 2314937 h 2314937"/>
              <a:gd name="connsiteX12" fmla="*/ 625929 w 637503"/>
              <a:gd name="connsiteY12" fmla="*/ 2303362 h 2314937"/>
              <a:gd name="connsiteX13" fmla="*/ 637503 w 637503"/>
              <a:gd name="connsiteY13" fmla="*/ 2268638 h 2314937"/>
              <a:gd name="connsiteX14" fmla="*/ 625929 w 637503"/>
              <a:gd name="connsiteY14" fmla="*/ 2141316 h 2314937"/>
              <a:gd name="connsiteX15" fmla="*/ 602779 w 637503"/>
              <a:gd name="connsiteY15" fmla="*/ 2106592 h 2314937"/>
              <a:gd name="connsiteX16" fmla="*/ 591205 w 637503"/>
              <a:gd name="connsiteY16" fmla="*/ 2060293 h 2314937"/>
              <a:gd name="connsiteX17" fmla="*/ 568055 w 637503"/>
              <a:gd name="connsiteY17" fmla="*/ 2025569 h 2314937"/>
              <a:gd name="connsiteX18" fmla="*/ 556481 w 637503"/>
              <a:gd name="connsiteY18" fmla="*/ 1956121 h 2314937"/>
              <a:gd name="connsiteX19" fmla="*/ 533331 w 637503"/>
              <a:gd name="connsiteY19" fmla="*/ 1921397 h 2314937"/>
              <a:gd name="connsiteX20" fmla="*/ 463883 w 637503"/>
              <a:gd name="connsiteY20" fmla="*/ 1840374 h 2314937"/>
              <a:gd name="connsiteX21" fmla="*/ 417584 w 637503"/>
              <a:gd name="connsiteY21" fmla="*/ 1747777 h 2314937"/>
              <a:gd name="connsiteX22" fmla="*/ 406010 w 637503"/>
              <a:gd name="connsiteY22" fmla="*/ 1713053 h 2314937"/>
              <a:gd name="connsiteX23" fmla="*/ 382860 w 637503"/>
              <a:gd name="connsiteY23" fmla="*/ 1678329 h 2314937"/>
              <a:gd name="connsiteX24" fmla="*/ 371286 w 637503"/>
              <a:gd name="connsiteY24" fmla="*/ 1597306 h 2314937"/>
              <a:gd name="connsiteX25" fmla="*/ 313412 w 637503"/>
              <a:gd name="connsiteY25" fmla="*/ 1539433 h 2314937"/>
              <a:gd name="connsiteX26" fmla="*/ 301838 w 637503"/>
              <a:gd name="connsiteY26" fmla="*/ 1504709 h 2314937"/>
              <a:gd name="connsiteX27" fmla="*/ 267113 w 637503"/>
              <a:gd name="connsiteY27" fmla="*/ 1423686 h 2314937"/>
              <a:gd name="connsiteX28" fmla="*/ 290263 w 637503"/>
              <a:gd name="connsiteY28" fmla="*/ 1354238 h 2314937"/>
              <a:gd name="connsiteX29" fmla="*/ 313412 w 637503"/>
              <a:gd name="connsiteY29" fmla="*/ 1273215 h 2314937"/>
              <a:gd name="connsiteX30" fmla="*/ 336562 w 637503"/>
              <a:gd name="connsiteY30" fmla="*/ 1238491 h 2314937"/>
              <a:gd name="connsiteX31" fmla="*/ 278688 w 637503"/>
              <a:gd name="connsiteY31" fmla="*/ 983848 h 2314937"/>
              <a:gd name="connsiteX32" fmla="*/ 243964 w 637503"/>
              <a:gd name="connsiteY32" fmla="*/ 949124 h 2314937"/>
              <a:gd name="connsiteX33" fmla="*/ 174516 w 637503"/>
              <a:gd name="connsiteY33" fmla="*/ 902825 h 2314937"/>
              <a:gd name="connsiteX34" fmla="*/ 151367 w 637503"/>
              <a:gd name="connsiteY34" fmla="*/ 856526 h 2314937"/>
              <a:gd name="connsiteX35" fmla="*/ 186091 w 637503"/>
              <a:gd name="connsiteY35" fmla="*/ 844952 h 2314937"/>
              <a:gd name="connsiteX36" fmla="*/ 278688 w 637503"/>
              <a:gd name="connsiteY36" fmla="*/ 821802 h 2314937"/>
              <a:gd name="connsiteX37" fmla="*/ 313412 w 637503"/>
              <a:gd name="connsiteY37" fmla="*/ 798653 h 2314937"/>
              <a:gd name="connsiteX38" fmla="*/ 313412 w 637503"/>
              <a:gd name="connsiteY38" fmla="*/ 601883 h 2314937"/>
              <a:gd name="connsiteX39" fmla="*/ 290263 w 637503"/>
              <a:gd name="connsiteY39" fmla="*/ 567159 h 2314937"/>
              <a:gd name="connsiteX40" fmla="*/ 324987 w 637503"/>
              <a:gd name="connsiteY40" fmla="*/ 520861 h 2314937"/>
              <a:gd name="connsiteX41" fmla="*/ 417584 w 637503"/>
              <a:gd name="connsiteY41" fmla="*/ 532435 h 2314937"/>
              <a:gd name="connsiteX42" fmla="*/ 487032 w 637503"/>
              <a:gd name="connsiteY42" fmla="*/ 567159 h 2314937"/>
              <a:gd name="connsiteX43" fmla="*/ 510182 w 637503"/>
              <a:gd name="connsiteY43" fmla="*/ 590309 h 2314937"/>
              <a:gd name="connsiteX44" fmla="*/ 521757 w 637503"/>
              <a:gd name="connsiteY44" fmla="*/ 625033 h 2314937"/>
              <a:gd name="connsiteX45" fmla="*/ 579630 w 637503"/>
              <a:gd name="connsiteY45" fmla="*/ 578734 h 2314937"/>
              <a:gd name="connsiteX46" fmla="*/ 544906 w 637503"/>
              <a:gd name="connsiteY46" fmla="*/ 520861 h 2314937"/>
              <a:gd name="connsiteX47" fmla="*/ 463883 w 637503"/>
              <a:gd name="connsiteY47" fmla="*/ 497711 h 2314937"/>
              <a:gd name="connsiteX48" fmla="*/ 429159 w 637503"/>
              <a:gd name="connsiteY48" fmla="*/ 486137 h 2314937"/>
              <a:gd name="connsiteX49" fmla="*/ 371286 w 637503"/>
              <a:gd name="connsiteY49" fmla="*/ 439838 h 2314937"/>
              <a:gd name="connsiteX50" fmla="*/ 348136 w 637503"/>
              <a:gd name="connsiteY50" fmla="*/ 416688 h 2314937"/>
              <a:gd name="connsiteX51" fmla="*/ 313412 w 637503"/>
              <a:gd name="connsiteY51" fmla="*/ 405114 h 2314937"/>
              <a:gd name="connsiteX52" fmla="*/ 290263 w 637503"/>
              <a:gd name="connsiteY52" fmla="*/ 381964 h 2314937"/>
              <a:gd name="connsiteX53" fmla="*/ 267113 w 637503"/>
              <a:gd name="connsiteY53" fmla="*/ 138896 h 2314937"/>
              <a:gd name="connsiteX54" fmla="*/ 255539 w 637503"/>
              <a:gd name="connsiteY54" fmla="*/ 23149 h 2314937"/>
              <a:gd name="connsiteX55" fmla="*/ 24045 w 637503"/>
              <a:gd name="connsiteY55" fmla="*/ 0 h 2314937"/>
              <a:gd name="connsiteX56" fmla="*/ 12470 w 637503"/>
              <a:gd name="connsiteY56" fmla="*/ 2048719 h 2314937"/>
              <a:gd name="connsiteX0" fmla="*/ 2322 w 627355"/>
              <a:gd name="connsiteY0" fmla="*/ 2048719 h 2314937"/>
              <a:gd name="connsiteX1" fmla="*/ 60196 w 627355"/>
              <a:gd name="connsiteY1" fmla="*/ 2095018 h 2314937"/>
              <a:gd name="connsiteX2" fmla="*/ 94920 w 627355"/>
              <a:gd name="connsiteY2" fmla="*/ 2106592 h 2314937"/>
              <a:gd name="connsiteX3" fmla="*/ 106495 w 627355"/>
              <a:gd name="connsiteY3" fmla="*/ 2071868 h 2314937"/>
              <a:gd name="connsiteX4" fmla="*/ 152793 w 627355"/>
              <a:gd name="connsiteY4" fmla="*/ 2141316 h 2314937"/>
              <a:gd name="connsiteX5" fmla="*/ 164368 w 627355"/>
              <a:gd name="connsiteY5" fmla="*/ 2176040 h 2314937"/>
              <a:gd name="connsiteX6" fmla="*/ 199092 w 627355"/>
              <a:gd name="connsiteY6" fmla="*/ 2187615 h 2314937"/>
              <a:gd name="connsiteX7" fmla="*/ 256965 w 627355"/>
              <a:gd name="connsiteY7" fmla="*/ 2199190 h 2314937"/>
              <a:gd name="connsiteX8" fmla="*/ 337988 w 627355"/>
              <a:gd name="connsiteY8" fmla="*/ 2222339 h 2314937"/>
              <a:gd name="connsiteX9" fmla="*/ 361138 w 627355"/>
              <a:gd name="connsiteY9" fmla="*/ 2245488 h 2314937"/>
              <a:gd name="connsiteX10" fmla="*/ 384287 w 627355"/>
              <a:gd name="connsiteY10" fmla="*/ 2280212 h 2314937"/>
              <a:gd name="connsiteX11" fmla="*/ 453735 w 627355"/>
              <a:gd name="connsiteY11" fmla="*/ 2314937 h 2314937"/>
              <a:gd name="connsiteX12" fmla="*/ 615781 w 627355"/>
              <a:gd name="connsiteY12" fmla="*/ 2303362 h 2314937"/>
              <a:gd name="connsiteX13" fmla="*/ 627355 w 627355"/>
              <a:gd name="connsiteY13" fmla="*/ 2268638 h 2314937"/>
              <a:gd name="connsiteX14" fmla="*/ 615781 w 627355"/>
              <a:gd name="connsiteY14" fmla="*/ 2141316 h 2314937"/>
              <a:gd name="connsiteX15" fmla="*/ 592631 w 627355"/>
              <a:gd name="connsiteY15" fmla="*/ 2106592 h 2314937"/>
              <a:gd name="connsiteX16" fmla="*/ 581057 w 627355"/>
              <a:gd name="connsiteY16" fmla="*/ 2060293 h 2314937"/>
              <a:gd name="connsiteX17" fmla="*/ 557907 w 627355"/>
              <a:gd name="connsiteY17" fmla="*/ 2025569 h 2314937"/>
              <a:gd name="connsiteX18" fmla="*/ 546333 w 627355"/>
              <a:gd name="connsiteY18" fmla="*/ 1956121 h 2314937"/>
              <a:gd name="connsiteX19" fmla="*/ 523183 w 627355"/>
              <a:gd name="connsiteY19" fmla="*/ 1921397 h 2314937"/>
              <a:gd name="connsiteX20" fmla="*/ 453735 w 627355"/>
              <a:gd name="connsiteY20" fmla="*/ 1840374 h 2314937"/>
              <a:gd name="connsiteX21" fmla="*/ 407436 w 627355"/>
              <a:gd name="connsiteY21" fmla="*/ 1747777 h 2314937"/>
              <a:gd name="connsiteX22" fmla="*/ 395862 w 627355"/>
              <a:gd name="connsiteY22" fmla="*/ 1713053 h 2314937"/>
              <a:gd name="connsiteX23" fmla="*/ 372712 w 627355"/>
              <a:gd name="connsiteY23" fmla="*/ 1678329 h 2314937"/>
              <a:gd name="connsiteX24" fmla="*/ 361138 w 627355"/>
              <a:gd name="connsiteY24" fmla="*/ 1597306 h 2314937"/>
              <a:gd name="connsiteX25" fmla="*/ 303264 w 627355"/>
              <a:gd name="connsiteY25" fmla="*/ 1539433 h 2314937"/>
              <a:gd name="connsiteX26" fmla="*/ 291690 w 627355"/>
              <a:gd name="connsiteY26" fmla="*/ 1504709 h 2314937"/>
              <a:gd name="connsiteX27" fmla="*/ 256965 w 627355"/>
              <a:gd name="connsiteY27" fmla="*/ 1423686 h 2314937"/>
              <a:gd name="connsiteX28" fmla="*/ 280115 w 627355"/>
              <a:gd name="connsiteY28" fmla="*/ 1354238 h 2314937"/>
              <a:gd name="connsiteX29" fmla="*/ 303264 w 627355"/>
              <a:gd name="connsiteY29" fmla="*/ 1273215 h 2314937"/>
              <a:gd name="connsiteX30" fmla="*/ 326414 w 627355"/>
              <a:gd name="connsiteY30" fmla="*/ 1238491 h 2314937"/>
              <a:gd name="connsiteX31" fmla="*/ 268540 w 627355"/>
              <a:gd name="connsiteY31" fmla="*/ 983848 h 2314937"/>
              <a:gd name="connsiteX32" fmla="*/ 233816 w 627355"/>
              <a:gd name="connsiteY32" fmla="*/ 949124 h 2314937"/>
              <a:gd name="connsiteX33" fmla="*/ 164368 w 627355"/>
              <a:gd name="connsiteY33" fmla="*/ 902825 h 2314937"/>
              <a:gd name="connsiteX34" fmla="*/ 141219 w 627355"/>
              <a:gd name="connsiteY34" fmla="*/ 856526 h 2314937"/>
              <a:gd name="connsiteX35" fmla="*/ 175943 w 627355"/>
              <a:gd name="connsiteY35" fmla="*/ 844952 h 2314937"/>
              <a:gd name="connsiteX36" fmla="*/ 268540 w 627355"/>
              <a:gd name="connsiteY36" fmla="*/ 821802 h 2314937"/>
              <a:gd name="connsiteX37" fmla="*/ 303264 w 627355"/>
              <a:gd name="connsiteY37" fmla="*/ 798653 h 2314937"/>
              <a:gd name="connsiteX38" fmla="*/ 303264 w 627355"/>
              <a:gd name="connsiteY38" fmla="*/ 601883 h 2314937"/>
              <a:gd name="connsiteX39" fmla="*/ 280115 w 627355"/>
              <a:gd name="connsiteY39" fmla="*/ 567159 h 2314937"/>
              <a:gd name="connsiteX40" fmla="*/ 314839 w 627355"/>
              <a:gd name="connsiteY40" fmla="*/ 520861 h 2314937"/>
              <a:gd name="connsiteX41" fmla="*/ 407436 w 627355"/>
              <a:gd name="connsiteY41" fmla="*/ 532435 h 2314937"/>
              <a:gd name="connsiteX42" fmla="*/ 476884 w 627355"/>
              <a:gd name="connsiteY42" fmla="*/ 567159 h 2314937"/>
              <a:gd name="connsiteX43" fmla="*/ 500034 w 627355"/>
              <a:gd name="connsiteY43" fmla="*/ 590309 h 2314937"/>
              <a:gd name="connsiteX44" fmla="*/ 511609 w 627355"/>
              <a:gd name="connsiteY44" fmla="*/ 625033 h 2314937"/>
              <a:gd name="connsiteX45" fmla="*/ 569482 w 627355"/>
              <a:gd name="connsiteY45" fmla="*/ 578734 h 2314937"/>
              <a:gd name="connsiteX46" fmla="*/ 534758 w 627355"/>
              <a:gd name="connsiteY46" fmla="*/ 520861 h 2314937"/>
              <a:gd name="connsiteX47" fmla="*/ 453735 w 627355"/>
              <a:gd name="connsiteY47" fmla="*/ 497711 h 2314937"/>
              <a:gd name="connsiteX48" fmla="*/ 419011 w 627355"/>
              <a:gd name="connsiteY48" fmla="*/ 486137 h 2314937"/>
              <a:gd name="connsiteX49" fmla="*/ 361138 w 627355"/>
              <a:gd name="connsiteY49" fmla="*/ 439838 h 2314937"/>
              <a:gd name="connsiteX50" fmla="*/ 337988 w 627355"/>
              <a:gd name="connsiteY50" fmla="*/ 416688 h 2314937"/>
              <a:gd name="connsiteX51" fmla="*/ 303264 w 627355"/>
              <a:gd name="connsiteY51" fmla="*/ 405114 h 2314937"/>
              <a:gd name="connsiteX52" fmla="*/ 280115 w 627355"/>
              <a:gd name="connsiteY52" fmla="*/ 381964 h 2314937"/>
              <a:gd name="connsiteX53" fmla="*/ 256965 w 627355"/>
              <a:gd name="connsiteY53" fmla="*/ 138896 h 2314937"/>
              <a:gd name="connsiteX54" fmla="*/ 245391 w 627355"/>
              <a:gd name="connsiteY54" fmla="*/ 23149 h 2314937"/>
              <a:gd name="connsiteX55" fmla="*/ 13897 w 627355"/>
              <a:gd name="connsiteY55" fmla="*/ 0 h 2314937"/>
              <a:gd name="connsiteX56" fmla="*/ 2322 w 627355"/>
              <a:gd name="connsiteY56" fmla="*/ 2048719 h 2314937"/>
              <a:gd name="connsiteX0" fmla="*/ 13341 w 615224"/>
              <a:gd name="connsiteY0" fmla="*/ 2048719 h 2314937"/>
              <a:gd name="connsiteX1" fmla="*/ 48065 w 615224"/>
              <a:gd name="connsiteY1" fmla="*/ 2095018 h 2314937"/>
              <a:gd name="connsiteX2" fmla="*/ 82789 w 615224"/>
              <a:gd name="connsiteY2" fmla="*/ 2106592 h 2314937"/>
              <a:gd name="connsiteX3" fmla="*/ 94364 w 615224"/>
              <a:gd name="connsiteY3" fmla="*/ 2071868 h 2314937"/>
              <a:gd name="connsiteX4" fmla="*/ 140662 w 615224"/>
              <a:gd name="connsiteY4" fmla="*/ 2141316 h 2314937"/>
              <a:gd name="connsiteX5" fmla="*/ 152237 w 615224"/>
              <a:gd name="connsiteY5" fmla="*/ 2176040 h 2314937"/>
              <a:gd name="connsiteX6" fmla="*/ 186961 w 615224"/>
              <a:gd name="connsiteY6" fmla="*/ 2187615 h 2314937"/>
              <a:gd name="connsiteX7" fmla="*/ 244834 w 615224"/>
              <a:gd name="connsiteY7" fmla="*/ 2199190 h 2314937"/>
              <a:gd name="connsiteX8" fmla="*/ 325857 w 615224"/>
              <a:gd name="connsiteY8" fmla="*/ 2222339 h 2314937"/>
              <a:gd name="connsiteX9" fmla="*/ 349007 w 615224"/>
              <a:gd name="connsiteY9" fmla="*/ 2245488 h 2314937"/>
              <a:gd name="connsiteX10" fmla="*/ 372156 w 615224"/>
              <a:gd name="connsiteY10" fmla="*/ 2280212 h 2314937"/>
              <a:gd name="connsiteX11" fmla="*/ 441604 w 615224"/>
              <a:gd name="connsiteY11" fmla="*/ 2314937 h 2314937"/>
              <a:gd name="connsiteX12" fmla="*/ 603650 w 615224"/>
              <a:gd name="connsiteY12" fmla="*/ 2303362 h 2314937"/>
              <a:gd name="connsiteX13" fmla="*/ 615224 w 615224"/>
              <a:gd name="connsiteY13" fmla="*/ 2268638 h 2314937"/>
              <a:gd name="connsiteX14" fmla="*/ 603650 w 615224"/>
              <a:gd name="connsiteY14" fmla="*/ 2141316 h 2314937"/>
              <a:gd name="connsiteX15" fmla="*/ 580500 w 615224"/>
              <a:gd name="connsiteY15" fmla="*/ 2106592 h 2314937"/>
              <a:gd name="connsiteX16" fmla="*/ 568926 w 615224"/>
              <a:gd name="connsiteY16" fmla="*/ 2060293 h 2314937"/>
              <a:gd name="connsiteX17" fmla="*/ 545776 w 615224"/>
              <a:gd name="connsiteY17" fmla="*/ 2025569 h 2314937"/>
              <a:gd name="connsiteX18" fmla="*/ 534202 w 615224"/>
              <a:gd name="connsiteY18" fmla="*/ 1956121 h 2314937"/>
              <a:gd name="connsiteX19" fmla="*/ 511052 w 615224"/>
              <a:gd name="connsiteY19" fmla="*/ 1921397 h 2314937"/>
              <a:gd name="connsiteX20" fmla="*/ 441604 w 615224"/>
              <a:gd name="connsiteY20" fmla="*/ 1840374 h 2314937"/>
              <a:gd name="connsiteX21" fmla="*/ 395305 w 615224"/>
              <a:gd name="connsiteY21" fmla="*/ 1747777 h 2314937"/>
              <a:gd name="connsiteX22" fmla="*/ 383731 w 615224"/>
              <a:gd name="connsiteY22" fmla="*/ 1713053 h 2314937"/>
              <a:gd name="connsiteX23" fmla="*/ 360581 w 615224"/>
              <a:gd name="connsiteY23" fmla="*/ 1678329 h 2314937"/>
              <a:gd name="connsiteX24" fmla="*/ 349007 w 615224"/>
              <a:gd name="connsiteY24" fmla="*/ 1597306 h 2314937"/>
              <a:gd name="connsiteX25" fmla="*/ 291133 w 615224"/>
              <a:gd name="connsiteY25" fmla="*/ 1539433 h 2314937"/>
              <a:gd name="connsiteX26" fmla="*/ 279559 w 615224"/>
              <a:gd name="connsiteY26" fmla="*/ 1504709 h 2314937"/>
              <a:gd name="connsiteX27" fmla="*/ 244834 w 615224"/>
              <a:gd name="connsiteY27" fmla="*/ 1423686 h 2314937"/>
              <a:gd name="connsiteX28" fmla="*/ 267984 w 615224"/>
              <a:gd name="connsiteY28" fmla="*/ 1354238 h 2314937"/>
              <a:gd name="connsiteX29" fmla="*/ 291133 w 615224"/>
              <a:gd name="connsiteY29" fmla="*/ 1273215 h 2314937"/>
              <a:gd name="connsiteX30" fmla="*/ 314283 w 615224"/>
              <a:gd name="connsiteY30" fmla="*/ 1238491 h 2314937"/>
              <a:gd name="connsiteX31" fmla="*/ 256409 w 615224"/>
              <a:gd name="connsiteY31" fmla="*/ 983848 h 2314937"/>
              <a:gd name="connsiteX32" fmla="*/ 221685 w 615224"/>
              <a:gd name="connsiteY32" fmla="*/ 949124 h 2314937"/>
              <a:gd name="connsiteX33" fmla="*/ 152237 w 615224"/>
              <a:gd name="connsiteY33" fmla="*/ 902825 h 2314937"/>
              <a:gd name="connsiteX34" fmla="*/ 129088 w 615224"/>
              <a:gd name="connsiteY34" fmla="*/ 856526 h 2314937"/>
              <a:gd name="connsiteX35" fmla="*/ 163812 w 615224"/>
              <a:gd name="connsiteY35" fmla="*/ 844952 h 2314937"/>
              <a:gd name="connsiteX36" fmla="*/ 256409 w 615224"/>
              <a:gd name="connsiteY36" fmla="*/ 821802 h 2314937"/>
              <a:gd name="connsiteX37" fmla="*/ 291133 w 615224"/>
              <a:gd name="connsiteY37" fmla="*/ 798653 h 2314937"/>
              <a:gd name="connsiteX38" fmla="*/ 291133 w 615224"/>
              <a:gd name="connsiteY38" fmla="*/ 601883 h 2314937"/>
              <a:gd name="connsiteX39" fmla="*/ 267984 w 615224"/>
              <a:gd name="connsiteY39" fmla="*/ 567159 h 2314937"/>
              <a:gd name="connsiteX40" fmla="*/ 302708 w 615224"/>
              <a:gd name="connsiteY40" fmla="*/ 520861 h 2314937"/>
              <a:gd name="connsiteX41" fmla="*/ 395305 w 615224"/>
              <a:gd name="connsiteY41" fmla="*/ 532435 h 2314937"/>
              <a:gd name="connsiteX42" fmla="*/ 464753 w 615224"/>
              <a:gd name="connsiteY42" fmla="*/ 567159 h 2314937"/>
              <a:gd name="connsiteX43" fmla="*/ 487903 w 615224"/>
              <a:gd name="connsiteY43" fmla="*/ 590309 h 2314937"/>
              <a:gd name="connsiteX44" fmla="*/ 499478 w 615224"/>
              <a:gd name="connsiteY44" fmla="*/ 625033 h 2314937"/>
              <a:gd name="connsiteX45" fmla="*/ 557351 w 615224"/>
              <a:gd name="connsiteY45" fmla="*/ 578734 h 2314937"/>
              <a:gd name="connsiteX46" fmla="*/ 522627 w 615224"/>
              <a:gd name="connsiteY46" fmla="*/ 520861 h 2314937"/>
              <a:gd name="connsiteX47" fmla="*/ 441604 w 615224"/>
              <a:gd name="connsiteY47" fmla="*/ 497711 h 2314937"/>
              <a:gd name="connsiteX48" fmla="*/ 406880 w 615224"/>
              <a:gd name="connsiteY48" fmla="*/ 486137 h 2314937"/>
              <a:gd name="connsiteX49" fmla="*/ 349007 w 615224"/>
              <a:gd name="connsiteY49" fmla="*/ 439838 h 2314937"/>
              <a:gd name="connsiteX50" fmla="*/ 325857 w 615224"/>
              <a:gd name="connsiteY50" fmla="*/ 416688 h 2314937"/>
              <a:gd name="connsiteX51" fmla="*/ 291133 w 615224"/>
              <a:gd name="connsiteY51" fmla="*/ 405114 h 2314937"/>
              <a:gd name="connsiteX52" fmla="*/ 267984 w 615224"/>
              <a:gd name="connsiteY52" fmla="*/ 381964 h 2314937"/>
              <a:gd name="connsiteX53" fmla="*/ 244834 w 615224"/>
              <a:gd name="connsiteY53" fmla="*/ 138896 h 2314937"/>
              <a:gd name="connsiteX54" fmla="*/ 233260 w 615224"/>
              <a:gd name="connsiteY54" fmla="*/ 23149 h 2314937"/>
              <a:gd name="connsiteX55" fmla="*/ 1766 w 615224"/>
              <a:gd name="connsiteY55" fmla="*/ 0 h 2314937"/>
              <a:gd name="connsiteX56" fmla="*/ 13341 w 615224"/>
              <a:gd name="connsiteY56" fmla="*/ 2048719 h 2314937"/>
              <a:gd name="connsiteX0" fmla="*/ 12582 w 614465"/>
              <a:gd name="connsiteY0" fmla="*/ 2048719 h 2314937"/>
              <a:gd name="connsiteX1" fmla="*/ 47306 w 614465"/>
              <a:gd name="connsiteY1" fmla="*/ 2095018 h 2314937"/>
              <a:gd name="connsiteX2" fmla="*/ 82030 w 614465"/>
              <a:gd name="connsiteY2" fmla="*/ 2106592 h 2314937"/>
              <a:gd name="connsiteX3" fmla="*/ 93605 w 614465"/>
              <a:gd name="connsiteY3" fmla="*/ 2071868 h 2314937"/>
              <a:gd name="connsiteX4" fmla="*/ 139903 w 614465"/>
              <a:gd name="connsiteY4" fmla="*/ 2141316 h 2314937"/>
              <a:gd name="connsiteX5" fmla="*/ 151478 w 614465"/>
              <a:gd name="connsiteY5" fmla="*/ 2176040 h 2314937"/>
              <a:gd name="connsiteX6" fmla="*/ 186202 w 614465"/>
              <a:gd name="connsiteY6" fmla="*/ 2187615 h 2314937"/>
              <a:gd name="connsiteX7" fmla="*/ 244075 w 614465"/>
              <a:gd name="connsiteY7" fmla="*/ 2199190 h 2314937"/>
              <a:gd name="connsiteX8" fmla="*/ 325098 w 614465"/>
              <a:gd name="connsiteY8" fmla="*/ 2222339 h 2314937"/>
              <a:gd name="connsiteX9" fmla="*/ 348248 w 614465"/>
              <a:gd name="connsiteY9" fmla="*/ 2245488 h 2314937"/>
              <a:gd name="connsiteX10" fmla="*/ 371397 w 614465"/>
              <a:gd name="connsiteY10" fmla="*/ 2280212 h 2314937"/>
              <a:gd name="connsiteX11" fmla="*/ 440845 w 614465"/>
              <a:gd name="connsiteY11" fmla="*/ 2314937 h 2314937"/>
              <a:gd name="connsiteX12" fmla="*/ 602891 w 614465"/>
              <a:gd name="connsiteY12" fmla="*/ 2303362 h 2314937"/>
              <a:gd name="connsiteX13" fmla="*/ 614465 w 614465"/>
              <a:gd name="connsiteY13" fmla="*/ 2268638 h 2314937"/>
              <a:gd name="connsiteX14" fmla="*/ 602891 w 614465"/>
              <a:gd name="connsiteY14" fmla="*/ 2141316 h 2314937"/>
              <a:gd name="connsiteX15" fmla="*/ 579741 w 614465"/>
              <a:gd name="connsiteY15" fmla="*/ 2106592 h 2314937"/>
              <a:gd name="connsiteX16" fmla="*/ 568167 w 614465"/>
              <a:gd name="connsiteY16" fmla="*/ 2060293 h 2314937"/>
              <a:gd name="connsiteX17" fmla="*/ 545017 w 614465"/>
              <a:gd name="connsiteY17" fmla="*/ 2025569 h 2314937"/>
              <a:gd name="connsiteX18" fmla="*/ 533443 w 614465"/>
              <a:gd name="connsiteY18" fmla="*/ 1956121 h 2314937"/>
              <a:gd name="connsiteX19" fmla="*/ 510293 w 614465"/>
              <a:gd name="connsiteY19" fmla="*/ 1921397 h 2314937"/>
              <a:gd name="connsiteX20" fmla="*/ 440845 w 614465"/>
              <a:gd name="connsiteY20" fmla="*/ 1840374 h 2314937"/>
              <a:gd name="connsiteX21" fmla="*/ 394546 w 614465"/>
              <a:gd name="connsiteY21" fmla="*/ 1747777 h 2314937"/>
              <a:gd name="connsiteX22" fmla="*/ 382972 w 614465"/>
              <a:gd name="connsiteY22" fmla="*/ 1713053 h 2314937"/>
              <a:gd name="connsiteX23" fmla="*/ 359822 w 614465"/>
              <a:gd name="connsiteY23" fmla="*/ 1678329 h 2314937"/>
              <a:gd name="connsiteX24" fmla="*/ 348248 w 614465"/>
              <a:gd name="connsiteY24" fmla="*/ 1597306 h 2314937"/>
              <a:gd name="connsiteX25" fmla="*/ 290374 w 614465"/>
              <a:gd name="connsiteY25" fmla="*/ 1539433 h 2314937"/>
              <a:gd name="connsiteX26" fmla="*/ 278800 w 614465"/>
              <a:gd name="connsiteY26" fmla="*/ 1504709 h 2314937"/>
              <a:gd name="connsiteX27" fmla="*/ 244075 w 614465"/>
              <a:gd name="connsiteY27" fmla="*/ 1423686 h 2314937"/>
              <a:gd name="connsiteX28" fmla="*/ 267225 w 614465"/>
              <a:gd name="connsiteY28" fmla="*/ 1354238 h 2314937"/>
              <a:gd name="connsiteX29" fmla="*/ 290374 w 614465"/>
              <a:gd name="connsiteY29" fmla="*/ 1273215 h 2314937"/>
              <a:gd name="connsiteX30" fmla="*/ 313524 w 614465"/>
              <a:gd name="connsiteY30" fmla="*/ 1238491 h 2314937"/>
              <a:gd name="connsiteX31" fmla="*/ 255650 w 614465"/>
              <a:gd name="connsiteY31" fmla="*/ 983848 h 2314937"/>
              <a:gd name="connsiteX32" fmla="*/ 220926 w 614465"/>
              <a:gd name="connsiteY32" fmla="*/ 949124 h 2314937"/>
              <a:gd name="connsiteX33" fmla="*/ 151478 w 614465"/>
              <a:gd name="connsiteY33" fmla="*/ 902825 h 2314937"/>
              <a:gd name="connsiteX34" fmla="*/ 128329 w 614465"/>
              <a:gd name="connsiteY34" fmla="*/ 856526 h 2314937"/>
              <a:gd name="connsiteX35" fmla="*/ 163053 w 614465"/>
              <a:gd name="connsiteY35" fmla="*/ 844952 h 2314937"/>
              <a:gd name="connsiteX36" fmla="*/ 255650 w 614465"/>
              <a:gd name="connsiteY36" fmla="*/ 821802 h 2314937"/>
              <a:gd name="connsiteX37" fmla="*/ 290374 w 614465"/>
              <a:gd name="connsiteY37" fmla="*/ 798653 h 2314937"/>
              <a:gd name="connsiteX38" fmla="*/ 290374 w 614465"/>
              <a:gd name="connsiteY38" fmla="*/ 601883 h 2314937"/>
              <a:gd name="connsiteX39" fmla="*/ 267225 w 614465"/>
              <a:gd name="connsiteY39" fmla="*/ 567159 h 2314937"/>
              <a:gd name="connsiteX40" fmla="*/ 301949 w 614465"/>
              <a:gd name="connsiteY40" fmla="*/ 520861 h 2314937"/>
              <a:gd name="connsiteX41" fmla="*/ 394546 w 614465"/>
              <a:gd name="connsiteY41" fmla="*/ 532435 h 2314937"/>
              <a:gd name="connsiteX42" fmla="*/ 463994 w 614465"/>
              <a:gd name="connsiteY42" fmla="*/ 567159 h 2314937"/>
              <a:gd name="connsiteX43" fmla="*/ 487144 w 614465"/>
              <a:gd name="connsiteY43" fmla="*/ 590309 h 2314937"/>
              <a:gd name="connsiteX44" fmla="*/ 498719 w 614465"/>
              <a:gd name="connsiteY44" fmla="*/ 625033 h 2314937"/>
              <a:gd name="connsiteX45" fmla="*/ 556592 w 614465"/>
              <a:gd name="connsiteY45" fmla="*/ 578734 h 2314937"/>
              <a:gd name="connsiteX46" fmla="*/ 521868 w 614465"/>
              <a:gd name="connsiteY46" fmla="*/ 520861 h 2314937"/>
              <a:gd name="connsiteX47" fmla="*/ 440845 w 614465"/>
              <a:gd name="connsiteY47" fmla="*/ 497711 h 2314937"/>
              <a:gd name="connsiteX48" fmla="*/ 406121 w 614465"/>
              <a:gd name="connsiteY48" fmla="*/ 486137 h 2314937"/>
              <a:gd name="connsiteX49" fmla="*/ 348248 w 614465"/>
              <a:gd name="connsiteY49" fmla="*/ 439838 h 2314937"/>
              <a:gd name="connsiteX50" fmla="*/ 325098 w 614465"/>
              <a:gd name="connsiteY50" fmla="*/ 416688 h 2314937"/>
              <a:gd name="connsiteX51" fmla="*/ 290374 w 614465"/>
              <a:gd name="connsiteY51" fmla="*/ 405114 h 2314937"/>
              <a:gd name="connsiteX52" fmla="*/ 267225 w 614465"/>
              <a:gd name="connsiteY52" fmla="*/ 381964 h 2314937"/>
              <a:gd name="connsiteX53" fmla="*/ 244075 w 614465"/>
              <a:gd name="connsiteY53" fmla="*/ 138896 h 2314937"/>
              <a:gd name="connsiteX54" fmla="*/ 232501 w 614465"/>
              <a:gd name="connsiteY54" fmla="*/ 23149 h 2314937"/>
              <a:gd name="connsiteX55" fmla="*/ 1007 w 614465"/>
              <a:gd name="connsiteY55" fmla="*/ 0 h 2314937"/>
              <a:gd name="connsiteX56" fmla="*/ 12582 w 614465"/>
              <a:gd name="connsiteY56" fmla="*/ 2048719 h 2314937"/>
              <a:gd name="connsiteX0" fmla="*/ 244 w 621177"/>
              <a:gd name="connsiteY0" fmla="*/ 2053482 h 2314937"/>
              <a:gd name="connsiteX1" fmla="*/ 54018 w 621177"/>
              <a:gd name="connsiteY1" fmla="*/ 2095018 h 2314937"/>
              <a:gd name="connsiteX2" fmla="*/ 88742 w 621177"/>
              <a:gd name="connsiteY2" fmla="*/ 2106592 h 2314937"/>
              <a:gd name="connsiteX3" fmla="*/ 100317 w 621177"/>
              <a:gd name="connsiteY3" fmla="*/ 2071868 h 2314937"/>
              <a:gd name="connsiteX4" fmla="*/ 146615 w 621177"/>
              <a:gd name="connsiteY4" fmla="*/ 2141316 h 2314937"/>
              <a:gd name="connsiteX5" fmla="*/ 158190 w 621177"/>
              <a:gd name="connsiteY5" fmla="*/ 2176040 h 2314937"/>
              <a:gd name="connsiteX6" fmla="*/ 192914 w 621177"/>
              <a:gd name="connsiteY6" fmla="*/ 2187615 h 2314937"/>
              <a:gd name="connsiteX7" fmla="*/ 250787 w 621177"/>
              <a:gd name="connsiteY7" fmla="*/ 2199190 h 2314937"/>
              <a:gd name="connsiteX8" fmla="*/ 331810 w 621177"/>
              <a:gd name="connsiteY8" fmla="*/ 2222339 h 2314937"/>
              <a:gd name="connsiteX9" fmla="*/ 354960 w 621177"/>
              <a:gd name="connsiteY9" fmla="*/ 2245488 h 2314937"/>
              <a:gd name="connsiteX10" fmla="*/ 378109 w 621177"/>
              <a:gd name="connsiteY10" fmla="*/ 2280212 h 2314937"/>
              <a:gd name="connsiteX11" fmla="*/ 447557 w 621177"/>
              <a:gd name="connsiteY11" fmla="*/ 2314937 h 2314937"/>
              <a:gd name="connsiteX12" fmla="*/ 609603 w 621177"/>
              <a:gd name="connsiteY12" fmla="*/ 2303362 h 2314937"/>
              <a:gd name="connsiteX13" fmla="*/ 621177 w 621177"/>
              <a:gd name="connsiteY13" fmla="*/ 2268638 h 2314937"/>
              <a:gd name="connsiteX14" fmla="*/ 609603 w 621177"/>
              <a:gd name="connsiteY14" fmla="*/ 2141316 h 2314937"/>
              <a:gd name="connsiteX15" fmla="*/ 586453 w 621177"/>
              <a:gd name="connsiteY15" fmla="*/ 2106592 h 2314937"/>
              <a:gd name="connsiteX16" fmla="*/ 574879 w 621177"/>
              <a:gd name="connsiteY16" fmla="*/ 2060293 h 2314937"/>
              <a:gd name="connsiteX17" fmla="*/ 551729 w 621177"/>
              <a:gd name="connsiteY17" fmla="*/ 2025569 h 2314937"/>
              <a:gd name="connsiteX18" fmla="*/ 540155 w 621177"/>
              <a:gd name="connsiteY18" fmla="*/ 1956121 h 2314937"/>
              <a:gd name="connsiteX19" fmla="*/ 517005 w 621177"/>
              <a:gd name="connsiteY19" fmla="*/ 1921397 h 2314937"/>
              <a:gd name="connsiteX20" fmla="*/ 447557 w 621177"/>
              <a:gd name="connsiteY20" fmla="*/ 1840374 h 2314937"/>
              <a:gd name="connsiteX21" fmla="*/ 401258 w 621177"/>
              <a:gd name="connsiteY21" fmla="*/ 1747777 h 2314937"/>
              <a:gd name="connsiteX22" fmla="*/ 389684 w 621177"/>
              <a:gd name="connsiteY22" fmla="*/ 1713053 h 2314937"/>
              <a:gd name="connsiteX23" fmla="*/ 366534 w 621177"/>
              <a:gd name="connsiteY23" fmla="*/ 1678329 h 2314937"/>
              <a:gd name="connsiteX24" fmla="*/ 354960 w 621177"/>
              <a:gd name="connsiteY24" fmla="*/ 1597306 h 2314937"/>
              <a:gd name="connsiteX25" fmla="*/ 297086 w 621177"/>
              <a:gd name="connsiteY25" fmla="*/ 1539433 h 2314937"/>
              <a:gd name="connsiteX26" fmla="*/ 285512 w 621177"/>
              <a:gd name="connsiteY26" fmla="*/ 1504709 h 2314937"/>
              <a:gd name="connsiteX27" fmla="*/ 250787 w 621177"/>
              <a:gd name="connsiteY27" fmla="*/ 1423686 h 2314937"/>
              <a:gd name="connsiteX28" fmla="*/ 273937 w 621177"/>
              <a:gd name="connsiteY28" fmla="*/ 1354238 h 2314937"/>
              <a:gd name="connsiteX29" fmla="*/ 297086 w 621177"/>
              <a:gd name="connsiteY29" fmla="*/ 1273215 h 2314937"/>
              <a:gd name="connsiteX30" fmla="*/ 320236 w 621177"/>
              <a:gd name="connsiteY30" fmla="*/ 1238491 h 2314937"/>
              <a:gd name="connsiteX31" fmla="*/ 262362 w 621177"/>
              <a:gd name="connsiteY31" fmla="*/ 983848 h 2314937"/>
              <a:gd name="connsiteX32" fmla="*/ 227638 w 621177"/>
              <a:gd name="connsiteY32" fmla="*/ 949124 h 2314937"/>
              <a:gd name="connsiteX33" fmla="*/ 158190 w 621177"/>
              <a:gd name="connsiteY33" fmla="*/ 902825 h 2314937"/>
              <a:gd name="connsiteX34" fmla="*/ 135041 w 621177"/>
              <a:gd name="connsiteY34" fmla="*/ 856526 h 2314937"/>
              <a:gd name="connsiteX35" fmla="*/ 169765 w 621177"/>
              <a:gd name="connsiteY35" fmla="*/ 844952 h 2314937"/>
              <a:gd name="connsiteX36" fmla="*/ 262362 w 621177"/>
              <a:gd name="connsiteY36" fmla="*/ 821802 h 2314937"/>
              <a:gd name="connsiteX37" fmla="*/ 297086 w 621177"/>
              <a:gd name="connsiteY37" fmla="*/ 798653 h 2314937"/>
              <a:gd name="connsiteX38" fmla="*/ 297086 w 621177"/>
              <a:gd name="connsiteY38" fmla="*/ 601883 h 2314937"/>
              <a:gd name="connsiteX39" fmla="*/ 273937 w 621177"/>
              <a:gd name="connsiteY39" fmla="*/ 567159 h 2314937"/>
              <a:gd name="connsiteX40" fmla="*/ 308661 w 621177"/>
              <a:gd name="connsiteY40" fmla="*/ 520861 h 2314937"/>
              <a:gd name="connsiteX41" fmla="*/ 401258 w 621177"/>
              <a:gd name="connsiteY41" fmla="*/ 532435 h 2314937"/>
              <a:gd name="connsiteX42" fmla="*/ 470706 w 621177"/>
              <a:gd name="connsiteY42" fmla="*/ 567159 h 2314937"/>
              <a:gd name="connsiteX43" fmla="*/ 493856 w 621177"/>
              <a:gd name="connsiteY43" fmla="*/ 590309 h 2314937"/>
              <a:gd name="connsiteX44" fmla="*/ 505431 w 621177"/>
              <a:gd name="connsiteY44" fmla="*/ 625033 h 2314937"/>
              <a:gd name="connsiteX45" fmla="*/ 563304 w 621177"/>
              <a:gd name="connsiteY45" fmla="*/ 578734 h 2314937"/>
              <a:gd name="connsiteX46" fmla="*/ 528580 w 621177"/>
              <a:gd name="connsiteY46" fmla="*/ 520861 h 2314937"/>
              <a:gd name="connsiteX47" fmla="*/ 447557 w 621177"/>
              <a:gd name="connsiteY47" fmla="*/ 497711 h 2314937"/>
              <a:gd name="connsiteX48" fmla="*/ 412833 w 621177"/>
              <a:gd name="connsiteY48" fmla="*/ 486137 h 2314937"/>
              <a:gd name="connsiteX49" fmla="*/ 354960 w 621177"/>
              <a:gd name="connsiteY49" fmla="*/ 439838 h 2314937"/>
              <a:gd name="connsiteX50" fmla="*/ 331810 w 621177"/>
              <a:gd name="connsiteY50" fmla="*/ 416688 h 2314937"/>
              <a:gd name="connsiteX51" fmla="*/ 297086 w 621177"/>
              <a:gd name="connsiteY51" fmla="*/ 405114 h 2314937"/>
              <a:gd name="connsiteX52" fmla="*/ 273937 w 621177"/>
              <a:gd name="connsiteY52" fmla="*/ 381964 h 2314937"/>
              <a:gd name="connsiteX53" fmla="*/ 250787 w 621177"/>
              <a:gd name="connsiteY53" fmla="*/ 138896 h 2314937"/>
              <a:gd name="connsiteX54" fmla="*/ 239213 w 621177"/>
              <a:gd name="connsiteY54" fmla="*/ 23149 h 2314937"/>
              <a:gd name="connsiteX55" fmla="*/ 7719 w 621177"/>
              <a:gd name="connsiteY55" fmla="*/ 0 h 2314937"/>
              <a:gd name="connsiteX56" fmla="*/ 244 w 621177"/>
              <a:gd name="connsiteY56" fmla="*/ 2053482 h 2314937"/>
              <a:gd name="connsiteX0" fmla="*/ 6686 w 627619"/>
              <a:gd name="connsiteY0" fmla="*/ 2048720 h 2310175"/>
              <a:gd name="connsiteX1" fmla="*/ 60460 w 627619"/>
              <a:gd name="connsiteY1" fmla="*/ 2090256 h 2310175"/>
              <a:gd name="connsiteX2" fmla="*/ 95184 w 627619"/>
              <a:gd name="connsiteY2" fmla="*/ 2101830 h 2310175"/>
              <a:gd name="connsiteX3" fmla="*/ 106759 w 627619"/>
              <a:gd name="connsiteY3" fmla="*/ 2067106 h 2310175"/>
              <a:gd name="connsiteX4" fmla="*/ 153057 w 627619"/>
              <a:gd name="connsiteY4" fmla="*/ 2136554 h 2310175"/>
              <a:gd name="connsiteX5" fmla="*/ 164632 w 627619"/>
              <a:gd name="connsiteY5" fmla="*/ 2171278 h 2310175"/>
              <a:gd name="connsiteX6" fmla="*/ 199356 w 627619"/>
              <a:gd name="connsiteY6" fmla="*/ 2182853 h 2310175"/>
              <a:gd name="connsiteX7" fmla="*/ 257229 w 627619"/>
              <a:gd name="connsiteY7" fmla="*/ 2194428 h 2310175"/>
              <a:gd name="connsiteX8" fmla="*/ 338252 w 627619"/>
              <a:gd name="connsiteY8" fmla="*/ 2217577 h 2310175"/>
              <a:gd name="connsiteX9" fmla="*/ 361402 w 627619"/>
              <a:gd name="connsiteY9" fmla="*/ 2240726 h 2310175"/>
              <a:gd name="connsiteX10" fmla="*/ 384551 w 627619"/>
              <a:gd name="connsiteY10" fmla="*/ 2275450 h 2310175"/>
              <a:gd name="connsiteX11" fmla="*/ 453999 w 627619"/>
              <a:gd name="connsiteY11" fmla="*/ 2310175 h 2310175"/>
              <a:gd name="connsiteX12" fmla="*/ 616045 w 627619"/>
              <a:gd name="connsiteY12" fmla="*/ 2298600 h 2310175"/>
              <a:gd name="connsiteX13" fmla="*/ 627619 w 627619"/>
              <a:gd name="connsiteY13" fmla="*/ 2263876 h 2310175"/>
              <a:gd name="connsiteX14" fmla="*/ 616045 w 627619"/>
              <a:gd name="connsiteY14" fmla="*/ 2136554 h 2310175"/>
              <a:gd name="connsiteX15" fmla="*/ 592895 w 627619"/>
              <a:gd name="connsiteY15" fmla="*/ 2101830 h 2310175"/>
              <a:gd name="connsiteX16" fmla="*/ 581321 w 627619"/>
              <a:gd name="connsiteY16" fmla="*/ 2055531 h 2310175"/>
              <a:gd name="connsiteX17" fmla="*/ 558171 w 627619"/>
              <a:gd name="connsiteY17" fmla="*/ 2020807 h 2310175"/>
              <a:gd name="connsiteX18" fmla="*/ 546597 w 627619"/>
              <a:gd name="connsiteY18" fmla="*/ 1951359 h 2310175"/>
              <a:gd name="connsiteX19" fmla="*/ 523447 w 627619"/>
              <a:gd name="connsiteY19" fmla="*/ 1916635 h 2310175"/>
              <a:gd name="connsiteX20" fmla="*/ 453999 w 627619"/>
              <a:gd name="connsiteY20" fmla="*/ 1835612 h 2310175"/>
              <a:gd name="connsiteX21" fmla="*/ 407700 w 627619"/>
              <a:gd name="connsiteY21" fmla="*/ 1743015 h 2310175"/>
              <a:gd name="connsiteX22" fmla="*/ 396126 w 627619"/>
              <a:gd name="connsiteY22" fmla="*/ 1708291 h 2310175"/>
              <a:gd name="connsiteX23" fmla="*/ 372976 w 627619"/>
              <a:gd name="connsiteY23" fmla="*/ 1673567 h 2310175"/>
              <a:gd name="connsiteX24" fmla="*/ 361402 w 627619"/>
              <a:gd name="connsiteY24" fmla="*/ 1592544 h 2310175"/>
              <a:gd name="connsiteX25" fmla="*/ 303528 w 627619"/>
              <a:gd name="connsiteY25" fmla="*/ 1534671 h 2310175"/>
              <a:gd name="connsiteX26" fmla="*/ 291954 w 627619"/>
              <a:gd name="connsiteY26" fmla="*/ 1499947 h 2310175"/>
              <a:gd name="connsiteX27" fmla="*/ 257229 w 627619"/>
              <a:gd name="connsiteY27" fmla="*/ 1418924 h 2310175"/>
              <a:gd name="connsiteX28" fmla="*/ 280379 w 627619"/>
              <a:gd name="connsiteY28" fmla="*/ 1349476 h 2310175"/>
              <a:gd name="connsiteX29" fmla="*/ 303528 w 627619"/>
              <a:gd name="connsiteY29" fmla="*/ 1268453 h 2310175"/>
              <a:gd name="connsiteX30" fmla="*/ 326678 w 627619"/>
              <a:gd name="connsiteY30" fmla="*/ 1233729 h 2310175"/>
              <a:gd name="connsiteX31" fmla="*/ 268804 w 627619"/>
              <a:gd name="connsiteY31" fmla="*/ 979086 h 2310175"/>
              <a:gd name="connsiteX32" fmla="*/ 234080 w 627619"/>
              <a:gd name="connsiteY32" fmla="*/ 944362 h 2310175"/>
              <a:gd name="connsiteX33" fmla="*/ 164632 w 627619"/>
              <a:gd name="connsiteY33" fmla="*/ 898063 h 2310175"/>
              <a:gd name="connsiteX34" fmla="*/ 141483 w 627619"/>
              <a:gd name="connsiteY34" fmla="*/ 851764 h 2310175"/>
              <a:gd name="connsiteX35" fmla="*/ 176207 w 627619"/>
              <a:gd name="connsiteY35" fmla="*/ 840190 h 2310175"/>
              <a:gd name="connsiteX36" fmla="*/ 268804 w 627619"/>
              <a:gd name="connsiteY36" fmla="*/ 817040 h 2310175"/>
              <a:gd name="connsiteX37" fmla="*/ 303528 w 627619"/>
              <a:gd name="connsiteY37" fmla="*/ 793891 h 2310175"/>
              <a:gd name="connsiteX38" fmla="*/ 303528 w 627619"/>
              <a:gd name="connsiteY38" fmla="*/ 597121 h 2310175"/>
              <a:gd name="connsiteX39" fmla="*/ 280379 w 627619"/>
              <a:gd name="connsiteY39" fmla="*/ 562397 h 2310175"/>
              <a:gd name="connsiteX40" fmla="*/ 315103 w 627619"/>
              <a:gd name="connsiteY40" fmla="*/ 516099 h 2310175"/>
              <a:gd name="connsiteX41" fmla="*/ 407700 w 627619"/>
              <a:gd name="connsiteY41" fmla="*/ 527673 h 2310175"/>
              <a:gd name="connsiteX42" fmla="*/ 477148 w 627619"/>
              <a:gd name="connsiteY42" fmla="*/ 562397 h 2310175"/>
              <a:gd name="connsiteX43" fmla="*/ 500298 w 627619"/>
              <a:gd name="connsiteY43" fmla="*/ 585547 h 2310175"/>
              <a:gd name="connsiteX44" fmla="*/ 511873 w 627619"/>
              <a:gd name="connsiteY44" fmla="*/ 620271 h 2310175"/>
              <a:gd name="connsiteX45" fmla="*/ 569746 w 627619"/>
              <a:gd name="connsiteY45" fmla="*/ 573972 h 2310175"/>
              <a:gd name="connsiteX46" fmla="*/ 535022 w 627619"/>
              <a:gd name="connsiteY46" fmla="*/ 516099 h 2310175"/>
              <a:gd name="connsiteX47" fmla="*/ 453999 w 627619"/>
              <a:gd name="connsiteY47" fmla="*/ 492949 h 2310175"/>
              <a:gd name="connsiteX48" fmla="*/ 419275 w 627619"/>
              <a:gd name="connsiteY48" fmla="*/ 481375 h 2310175"/>
              <a:gd name="connsiteX49" fmla="*/ 361402 w 627619"/>
              <a:gd name="connsiteY49" fmla="*/ 435076 h 2310175"/>
              <a:gd name="connsiteX50" fmla="*/ 338252 w 627619"/>
              <a:gd name="connsiteY50" fmla="*/ 411926 h 2310175"/>
              <a:gd name="connsiteX51" fmla="*/ 303528 w 627619"/>
              <a:gd name="connsiteY51" fmla="*/ 400352 h 2310175"/>
              <a:gd name="connsiteX52" fmla="*/ 280379 w 627619"/>
              <a:gd name="connsiteY52" fmla="*/ 377202 h 2310175"/>
              <a:gd name="connsiteX53" fmla="*/ 257229 w 627619"/>
              <a:gd name="connsiteY53" fmla="*/ 134134 h 2310175"/>
              <a:gd name="connsiteX54" fmla="*/ 245655 w 627619"/>
              <a:gd name="connsiteY54" fmla="*/ 18387 h 2310175"/>
              <a:gd name="connsiteX55" fmla="*/ 4636 w 627619"/>
              <a:gd name="connsiteY55" fmla="*/ 0 h 2310175"/>
              <a:gd name="connsiteX56" fmla="*/ 6686 w 627619"/>
              <a:gd name="connsiteY56" fmla="*/ 2048720 h 231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27619" h="2310175">
                <a:moveTo>
                  <a:pt x="6686" y="2048720"/>
                </a:moveTo>
                <a:cubicBezTo>
                  <a:pt x="15990" y="2397096"/>
                  <a:pt x="45710" y="2081404"/>
                  <a:pt x="60460" y="2090256"/>
                </a:cubicBezTo>
                <a:cubicBezTo>
                  <a:pt x="75210" y="2099108"/>
                  <a:pt x="84271" y="2107286"/>
                  <a:pt x="95184" y="2101830"/>
                </a:cubicBezTo>
                <a:cubicBezTo>
                  <a:pt x="106097" y="2096374"/>
                  <a:pt x="102901" y="2078681"/>
                  <a:pt x="106759" y="2067106"/>
                </a:cubicBezTo>
                <a:cubicBezTo>
                  <a:pt x="137676" y="2098025"/>
                  <a:pt x="132035" y="2087503"/>
                  <a:pt x="153057" y="2136554"/>
                </a:cubicBezTo>
                <a:cubicBezTo>
                  <a:pt x="157863" y="2147768"/>
                  <a:pt x="156005" y="2162651"/>
                  <a:pt x="164632" y="2171278"/>
                </a:cubicBezTo>
                <a:cubicBezTo>
                  <a:pt x="173259" y="2179905"/>
                  <a:pt x="187520" y="2179894"/>
                  <a:pt x="199356" y="2182853"/>
                </a:cubicBezTo>
                <a:cubicBezTo>
                  <a:pt x="218442" y="2187625"/>
                  <a:pt x="238024" y="2190160"/>
                  <a:pt x="257229" y="2194428"/>
                </a:cubicBezTo>
                <a:cubicBezTo>
                  <a:pt x="300839" y="2204119"/>
                  <a:pt x="299577" y="2204685"/>
                  <a:pt x="338252" y="2217577"/>
                </a:cubicBezTo>
                <a:cubicBezTo>
                  <a:pt x="345969" y="2225293"/>
                  <a:pt x="354585" y="2232205"/>
                  <a:pt x="361402" y="2240726"/>
                </a:cubicBezTo>
                <a:cubicBezTo>
                  <a:pt x="370092" y="2251589"/>
                  <a:pt x="374715" y="2265613"/>
                  <a:pt x="384551" y="2275450"/>
                </a:cubicBezTo>
                <a:cubicBezTo>
                  <a:pt x="406989" y="2297889"/>
                  <a:pt x="425757" y="2300761"/>
                  <a:pt x="453999" y="2310175"/>
                </a:cubicBezTo>
                <a:cubicBezTo>
                  <a:pt x="508014" y="2306317"/>
                  <a:pt x="563721" y="2312553"/>
                  <a:pt x="616045" y="2298600"/>
                </a:cubicBezTo>
                <a:cubicBezTo>
                  <a:pt x="627834" y="2295456"/>
                  <a:pt x="627619" y="2276077"/>
                  <a:pt x="627619" y="2263876"/>
                </a:cubicBezTo>
                <a:cubicBezTo>
                  <a:pt x="627619" y="2221260"/>
                  <a:pt x="624974" y="2178224"/>
                  <a:pt x="616045" y="2136554"/>
                </a:cubicBezTo>
                <a:cubicBezTo>
                  <a:pt x="613130" y="2122952"/>
                  <a:pt x="600612" y="2113405"/>
                  <a:pt x="592895" y="2101830"/>
                </a:cubicBezTo>
                <a:cubicBezTo>
                  <a:pt x="589037" y="2086397"/>
                  <a:pt x="587587" y="2070153"/>
                  <a:pt x="581321" y="2055531"/>
                </a:cubicBezTo>
                <a:cubicBezTo>
                  <a:pt x="575841" y="2042745"/>
                  <a:pt x="562570" y="2034004"/>
                  <a:pt x="558171" y="2020807"/>
                </a:cubicBezTo>
                <a:cubicBezTo>
                  <a:pt x="550750" y="1998543"/>
                  <a:pt x="554018" y="1973623"/>
                  <a:pt x="546597" y="1951359"/>
                </a:cubicBezTo>
                <a:cubicBezTo>
                  <a:pt x="542198" y="1938162"/>
                  <a:pt x="532500" y="1927197"/>
                  <a:pt x="523447" y="1916635"/>
                </a:cubicBezTo>
                <a:cubicBezTo>
                  <a:pt x="496965" y="1885740"/>
                  <a:pt x="470353" y="1872409"/>
                  <a:pt x="453999" y="1835612"/>
                </a:cubicBezTo>
                <a:cubicBezTo>
                  <a:pt x="411441" y="1739853"/>
                  <a:pt x="455242" y="1790555"/>
                  <a:pt x="407700" y="1743015"/>
                </a:cubicBezTo>
                <a:cubicBezTo>
                  <a:pt x="403842" y="1731440"/>
                  <a:pt x="401582" y="1719204"/>
                  <a:pt x="396126" y="1708291"/>
                </a:cubicBezTo>
                <a:cubicBezTo>
                  <a:pt x="389905" y="1695848"/>
                  <a:pt x="376973" y="1686891"/>
                  <a:pt x="372976" y="1673567"/>
                </a:cubicBezTo>
                <a:cubicBezTo>
                  <a:pt x="365137" y="1647436"/>
                  <a:pt x="373603" y="1616946"/>
                  <a:pt x="361402" y="1592544"/>
                </a:cubicBezTo>
                <a:cubicBezTo>
                  <a:pt x="349201" y="1568142"/>
                  <a:pt x="303528" y="1534671"/>
                  <a:pt x="303528" y="1534671"/>
                </a:cubicBezTo>
                <a:cubicBezTo>
                  <a:pt x="299670" y="1523096"/>
                  <a:pt x="296760" y="1511161"/>
                  <a:pt x="291954" y="1499947"/>
                </a:cubicBezTo>
                <a:cubicBezTo>
                  <a:pt x="249040" y="1399814"/>
                  <a:pt x="284377" y="1500367"/>
                  <a:pt x="257229" y="1418924"/>
                </a:cubicBezTo>
                <a:cubicBezTo>
                  <a:pt x="264946" y="1395775"/>
                  <a:pt x="274461" y="1373149"/>
                  <a:pt x="280379" y="1349476"/>
                </a:cubicBezTo>
                <a:cubicBezTo>
                  <a:pt x="284086" y="1334648"/>
                  <a:pt x="295228" y="1285054"/>
                  <a:pt x="303528" y="1268453"/>
                </a:cubicBezTo>
                <a:cubicBezTo>
                  <a:pt x="309749" y="1256010"/>
                  <a:pt x="318961" y="1245304"/>
                  <a:pt x="326678" y="1233729"/>
                </a:cubicBezTo>
                <a:cubicBezTo>
                  <a:pt x="319341" y="1116339"/>
                  <a:pt x="346726" y="1057008"/>
                  <a:pt x="268804" y="979086"/>
                </a:cubicBezTo>
                <a:cubicBezTo>
                  <a:pt x="257229" y="967511"/>
                  <a:pt x="247001" y="954412"/>
                  <a:pt x="234080" y="944362"/>
                </a:cubicBezTo>
                <a:cubicBezTo>
                  <a:pt x="212119" y="927281"/>
                  <a:pt x="164632" y="898063"/>
                  <a:pt x="164632" y="898063"/>
                </a:cubicBezTo>
                <a:cubicBezTo>
                  <a:pt x="156916" y="882630"/>
                  <a:pt x="138099" y="868683"/>
                  <a:pt x="141483" y="851764"/>
                </a:cubicBezTo>
                <a:cubicBezTo>
                  <a:pt x="143876" y="839800"/>
                  <a:pt x="164371" y="843149"/>
                  <a:pt x="176207" y="840190"/>
                </a:cubicBezTo>
                <a:cubicBezTo>
                  <a:pt x="202623" y="833586"/>
                  <a:pt x="242345" y="830269"/>
                  <a:pt x="268804" y="817040"/>
                </a:cubicBezTo>
                <a:cubicBezTo>
                  <a:pt x="281246" y="810819"/>
                  <a:pt x="291953" y="801607"/>
                  <a:pt x="303528" y="793891"/>
                </a:cubicBezTo>
                <a:cubicBezTo>
                  <a:pt x="329532" y="715880"/>
                  <a:pt x="327938" y="735442"/>
                  <a:pt x="303528" y="597121"/>
                </a:cubicBezTo>
                <a:cubicBezTo>
                  <a:pt x="301110" y="583422"/>
                  <a:pt x="288095" y="573972"/>
                  <a:pt x="280379" y="562397"/>
                </a:cubicBezTo>
                <a:cubicBezTo>
                  <a:pt x="291954" y="546964"/>
                  <a:pt x="296492" y="521175"/>
                  <a:pt x="315103" y="516099"/>
                </a:cubicBezTo>
                <a:cubicBezTo>
                  <a:pt x="345113" y="507914"/>
                  <a:pt x="377096" y="522109"/>
                  <a:pt x="407700" y="527673"/>
                </a:cubicBezTo>
                <a:cubicBezTo>
                  <a:pt x="435385" y="532707"/>
                  <a:pt x="455345" y="544954"/>
                  <a:pt x="477148" y="562397"/>
                </a:cubicBezTo>
                <a:cubicBezTo>
                  <a:pt x="485670" y="569214"/>
                  <a:pt x="492581" y="577830"/>
                  <a:pt x="500298" y="585547"/>
                </a:cubicBezTo>
                <a:cubicBezTo>
                  <a:pt x="504156" y="597122"/>
                  <a:pt x="500960" y="614815"/>
                  <a:pt x="511873" y="620271"/>
                </a:cubicBezTo>
                <a:cubicBezTo>
                  <a:pt x="539827" y="634248"/>
                  <a:pt x="562595" y="584699"/>
                  <a:pt x="569746" y="573972"/>
                </a:cubicBezTo>
                <a:cubicBezTo>
                  <a:pt x="558171" y="554681"/>
                  <a:pt x="553452" y="529000"/>
                  <a:pt x="535022" y="516099"/>
                </a:cubicBezTo>
                <a:cubicBezTo>
                  <a:pt x="512011" y="499991"/>
                  <a:pt x="480903" y="501020"/>
                  <a:pt x="453999" y="492949"/>
                </a:cubicBezTo>
                <a:cubicBezTo>
                  <a:pt x="442313" y="489443"/>
                  <a:pt x="430850" y="485233"/>
                  <a:pt x="419275" y="481375"/>
                </a:cubicBezTo>
                <a:cubicBezTo>
                  <a:pt x="363385" y="425483"/>
                  <a:pt x="434403" y="493477"/>
                  <a:pt x="361402" y="435076"/>
                </a:cubicBezTo>
                <a:cubicBezTo>
                  <a:pt x="352880" y="428259"/>
                  <a:pt x="347610" y="417541"/>
                  <a:pt x="338252" y="411926"/>
                </a:cubicBezTo>
                <a:cubicBezTo>
                  <a:pt x="327790" y="405649"/>
                  <a:pt x="315103" y="404210"/>
                  <a:pt x="303528" y="400352"/>
                </a:cubicBezTo>
                <a:cubicBezTo>
                  <a:pt x="295812" y="392635"/>
                  <a:pt x="281998" y="387994"/>
                  <a:pt x="280379" y="377202"/>
                </a:cubicBezTo>
                <a:cubicBezTo>
                  <a:pt x="230261" y="43080"/>
                  <a:pt x="297442" y="254770"/>
                  <a:pt x="257229" y="134134"/>
                </a:cubicBezTo>
                <a:cubicBezTo>
                  <a:pt x="253371" y="95552"/>
                  <a:pt x="286166" y="41536"/>
                  <a:pt x="245655" y="18387"/>
                </a:cubicBezTo>
                <a:cubicBezTo>
                  <a:pt x="205144" y="-4762"/>
                  <a:pt x="52134" y="3653"/>
                  <a:pt x="4636" y="0"/>
                </a:cubicBezTo>
                <a:cubicBezTo>
                  <a:pt x="-1151" y="25078"/>
                  <a:pt x="-2618" y="1700344"/>
                  <a:pt x="6686" y="2048720"/>
                </a:cubicBezTo>
                <a:close/>
              </a:path>
            </a:pathLst>
          </a:custGeom>
          <a:solidFill>
            <a:srgbClr val="5B9BD5">
              <a:alpha val="54902"/>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0345949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fade">
                                      <p:cBhvr>
                                        <p:cTn id="1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5" grpId="0" animBg="1"/>
      <p:bldP spid="2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 name="Group 74"/>
          <p:cNvGrpSpPr/>
          <p:nvPr/>
        </p:nvGrpSpPr>
        <p:grpSpPr>
          <a:xfrm>
            <a:off x="4150885" y="831701"/>
            <a:ext cx="4307479" cy="5914991"/>
            <a:chOff x="4150885" y="831701"/>
            <a:chExt cx="4307479" cy="5914991"/>
          </a:xfrm>
        </p:grpSpPr>
        <p:grpSp>
          <p:nvGrpSpPr>
            <p:cNvPr id="76" name="Group 75"/>
            <p:cNvGrpSpPr/>
            <p:nvPr/>
          </p:nvGrpSpPr>
          <p:grpSpPr>
            <a:xfrm>
              <a:off x="4252560" y="1150626"/>
              <a:ext cx="2376214" cy="5281217"/>
              <a:chOff x="2129804" y="3963902"/>
              <a:chExt cx="7301440" cy="2586087"/>
            </a:xfrm>
          </p:grpSpPr>
          <p:cxnSp>
            <p:nvCxnSpPr>
              <p:cNvPr id="104" name="Straight Connector 103"/>
              <p:cNvCxnSpPr/>
              <p:nvPr/>
            </p:nvCxnSpPr>
            <p:spPr>
              <a:xfrm>
                <a:off x="2129804" y="396390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129804" y="422251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129804" y="448111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129804" y="4739728"/>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129804" y="4998336"/>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2129804" y="5256945"/>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129804" y="5515554"/>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2129804" y="577416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2129804" y="6032771"/>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129804" y="629138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129804" y="654998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77" name="Group 76"/>
            <p:cNvGrpSpPr/>
            <p:nvPr/>
          </p:nvGrpSpPr>
          <p:grpSpPr>
            <a:xfrm>
              <a:off x="4445103" y="1137090"/>
              <a:ext cx="3644175" cy="5305907"/>
              <a:chOff x="4551137" y="1401250"/>
              <a:chExt cx="4516533" cy="5305907"/>
            </a:xfrm>
          </p:grpSpPr>
          <p:cxnSp>
            <p:nvCxnSpPr>
              <p:cNvPr id="95" name="Straight Connector 94"/>
              <p:cNvCxnSpPr/>
              <p:nvPr/>
            </p:nvCxnSpPr>
            <p:spPr>
              <a:xfrm rot="5400000">
                <a:off x="1901769"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rot="5400000">
                <a:off x="28042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3700797"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46081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5400000">
                <a:off x="5513470" y="4050618"/>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5400000">
                <a:off x="6418302" y="405779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78" name="TextBox 77"/>
            <p:cNvSpPr txBox="1"/>
            <p:nvPr/>
          </p:nvSpPr>
          <p:spPr>
            <a:xfrm>
              <a:off x="4150885"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2013</a:t>
              </a:r>
            </a:p>
          </p:txBody>
        </p:sp>
        <p:sp>
          <p:nvSpPr>
            <p:cNvPr id="79" name="TextBox 78"/>
            <p:cNvSpPr txBox="1"/>
            <p:nvPr/>
          </p:nvSpPr>
          <p:spPr>
            <a:xfrm>
              <a:off x="4916548"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2014</a:t>
              </a:r>
            </a:p>
          </p:txBody>
        </p:sp>
        <p:sp>
          <p:nvSpPr>
            <p:cNvPr id="81" name="TextBox 80"/>
            <p:cNvSpPr txBox="1"/>
            <p:nvPr/>
          </p:nvSpPr>
          <p:spPr>
            <a:xfrm>
              <a:off x="5639249"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2015</a:t>
              </a:r>
            </a:p>
          </p:txBody>
        </p:sp>
        <p:sp>
          <p:nvSpPr>
            <p:cNvPr id="84" name="TextBox 83"/>
            <p:cNvSpPr txBox="1"/>
            <p:nvPr/>
          </p:nvSpPr>
          <p:spPr>
            <a:xfrm>
              <a:off x="6366753"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2016</a:t>
              </a:r>
            </a:p>
          </p:txBody>
        </p:sp>
        <p:sp>
          <p:nvSpPr>
            <p:cNvPr id="86" name="Rectangle 85"/>
            <p:cNvSpPr/>
            <p:nvPr/>
          </p:nvSpPr>
          <p:spPr>
            <a:xfrm>
              <a:off x="7695013" y="842346"/>
              <a:ext cx="763351" cy="307777"/>
            </a:xfrm>
            <a:prstGeom prst="rect">
              <a:avLst/>
            </a:prstGeom>
          </p:spPr>
          <p:txBody>
            <a:bodyPr wrap="none">
              <a:spAutoFit/>
            </a:bodyPr>
            <a:lstStyle/>
            <a:p>
              <a:pPr algn="ctr"/>
              <a:r>
                <a:rPr lang="en-US" sz="1400" b="1" dirty="0">
                  <a:solidFill>
                    <a:srgbClr val="0070C0"/>
                  </a:solidFill>
                  <a:latin typeface="Century Gothic" panose="020B0502020202020204" pitchFamily="34" charset="0"/>
                </a:rPr>
                <a:t>18-34  </a:t>
              </a:r>
              <a:endParaRPr lang="en-US" sz="1400" b="1" dirty="0">
                <a:solidFill>
                  <a:srgbClr val="0070C0"/>
                </a:solidFill>
              </a:endParaRPr>
            </a:p>
          </p:txBody>
        </p:sp>
        <p:grpSp>
          <p:nvGrpSpPr>
            <p:cNvPr id="87" name="Group 86"/>
            <p:cNvGrpSpPr/>
            <p:nvPr/>
          </p:nvGrpSpPr>
          <p:grpSpPr>
            <a:xfrm>
              <a:off x="4449252" y="831701"/>
              <a:ext cx="2179522" cy="307777"/>
              <a:chOff x="4449252" y="728669"/>
              <a:chExt cx="2179522" cy="307777"/>
            </a:xfrm>
          </p:grpSpPr>
          <p:cxnSp>
            <p:nvCxnSpPr>
              <p:cNvPr id="91" name="Straight Connector 90"/>
              <p:cNvCxnSpPr/>
              <p:nvPr/>
            </p:nvCxnSpPr>
            <p:spPr>
              <a:xfrm>
                <a:off x="4449252" y="851996"/>
                <a:ext cx="2179522"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93" name="Rectangle 92"/>
              <p:cNvSpPr/>
              <p:nvPr/>
            </p:nvSpPr>
            <p:spPr>
              <a:xfrm>
                <a:off x="5242297" y="728669"/>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grpSp>
        <p:sp>
          <p:nvSpPr>
            <p:cNvPr id="88" name="Rectangle 87"/>
            <p:cNvSpPr/>
            <p:nvPr/>
          </p:nvSpPr>
          <p:spPr>
            <a:xfrm>
              <a:off x="7091080" y="842346"/>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cxnSp>
          <p:nvCxnSpPr>
            <p:cNvPr id="89" name="Straight Connector 88"/>
            <p:cNvCxnSpPr/>
            <p:nvPr/>
          </p:nvCxnSpPr>
          <p:spPr>
            <a:xfrm>
              <a:off x="7329741" y="6608193"/>
              <a:ext cx="835203" cy="0"/>
            </a:xfrm>
            <a:prstGeom prst="line">
              <a:avLst/>
            </a:prstGeom>
            <a:ln>
              <a:solidFill>
                <a:srgbClr val="595959"/>
              </a:solidFill>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7485090" y="6469693"/>
              <a:ext cx="524504" cy="276999"/>
            </a:xfrm>
            <a:prstGeom prst="rect">
              <a:avLst/>
            </a:prstGeom>
            <a:solidFill>
              <a:schemeClr val="bg1"/>
            </a:solidFill>
          </p:spPr>
          <p:txBody>
            <a:bodyPr wrap="none" rtlCol="0">
              <a:spAutoFit/>
            </a:bodyPr>
            <a:lstStyle/>
            <a:p>
              <a:pPr algn="ctr"/>
              <a:r>
                <a:rPr lang="en-US" sz="1200" dirty="0">
                  <a:latin typeface="Century Gothic" panose="020B0502020202020204" pitchFamily="34" charset="0"/>
                </a:rPr>
                <a:t>2017</a:t>
              </a:r>
            </a:p>
          </p:txBody>
        </p:sp>
      </p:grpSp>
      <p:pic>
        <p:nvPicPr>
          <p:cNvPr id="120" name="Picture 119"/>
          <p:cNvPicPr>
            <a:picLocks noChangeAspect="1"/>
          </p:cNvPicPr>
          <p:nvPr/>
        </p:nvPicPr>
        <p:blipFill>
          <a:blip r:embed="rId3">
            <a:clrChange>
              <a:clrFrom>
                <a:srgbClr val="FFFFFF"/>
              </a:clrFrom>
              <a:clrTo>
                <a:srgbClr val="FFFFFF">
                  <a:alpha val="0"/>
                </a:srgbClr>
              </a:clrTo>
            </a:clrChange>
          </a:blip>
          <a:stretch>
            <a:fillRect/>
          </a:stretch>
        </p:blipFill>
        <p:spPr>
          <a:xfrm>
            <a:off x="2454066" y="1674792"/>
            <a:ext cx="228377" cy="428995"/>
          </a:xfrm>
          <a:prstGeom prst="rect">
            <a:avLst/>
          </a:prstGeom>
        </p:spPr>
      </p:pic>
      <p:sp>
        <p:nvSpPr>
          <p:cNvPr id="30" name="TextBox 29"/>
          <p:cNvSpPr txBox="1"/>
          <p:nvPr/>
        </p:nvSpPr>
        <p:spPr>
          <a:xfrm>
            <a:off x="40304" y="6565198"/>
            <a:ext cx="1850186" cy="261610"/>
          </a:xfrm>
          <a:prstGeom prst="rect">
            <a:avLst/>
          </a:prstGeom>
          <a:noFill/>
        </p:spPr>
        <p:txBody>
          <a:bodyPr wrap="none" rtlCol="0">
            <a:spAutoFit/>
          </a:bodyPr>
          <a:lstStyle/>
          <a:p>
            <a:pPr algn="ctr"/>
            <a:r>
              <a:rPr lang="en-US" sz="1100" dirty="0">
                <a:latin typeface="Century Gothic" panose="020B0502020202020204" pitchFamily="34" charset="0"/>
              </a:rPr>
              <a:t>SP = Spring Surveys, MTM</a:t>
            </a:r>
          </a:p>
        </p:txBody>
      </p:sp>
      <p:sp>
        <p:nvSpPr>
          <p:cNvPr id="4" name="Isosceles Triangle 3"/>
          <p:cNvSpPr/>
          <p:nvPr/>
        </p:nvSpPr>
        <p:spPr>
          <a:xfrm rot="5400000">
            <a:off x="1866704" y="1084688"/>
            <a:ext cx="175507" cy="15129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2450802" y="1673459"/>
            <a:ext cx="229068" cy="429803"/>
            <a:chOff x="3135311" y="2235204"/>
            <a:chExt cx="153988" cy="288926"/>
          </a:xfrm>
        </p:grpSpPr>
        <p:sp>
          <p:nvSpPr>
            <p:cNvPr id="7" name="AutoShape 3"/>
            <p:cNvSpPr>
              <a:spLocks noChangeAspect="1" noChangeArrowheads="1" noTextEdit="1"/>
            </p:cNvSpPr>
            <p:nvPr/>
          </p:nvSpPr>
          <p:spPr bwMode="auto">
            <a:xfrm>
              <a:off x="3136900" y="2236788"/>
              <a:ext cx="150813"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5"/>
            <p:cNvSpPr>
              <a:spLocks/>
            </p:cNvSpPr>
            <p:nvPr/>
          </p:nvSpPr>
          <p:spPr bwMode="auto">
            <a:xfrm>
              <a:off x="3135311" y="2235204"/>
              <a:ext cx="153988" cy="288926"/>
            </a:xfrm>
            <a:custGeom>
              <a:avLst/>
              <a:gdLst>
                <a:gd name="T0" fmla="*/ 0 w 192"/>
                <a:gd name="T1" fmla="*/ 23 h 362"/>
                <a:gd name="T2" fmla="*/ 2 w 192"/>
                <a:gd name="T3" fmla="*/ 15 h 362"/>
                <a:gd name="T4" fmla="*/ 7 w 192"/>
                <a:gd name="T5" fmla="*/ 7 h 362"/>
                <a:gd name="T6" fmla="*/ 15 w 192"/>
                <a:gd name="T7" fmla="*/ 2 h 362"/>
                <a:gd name="T8" fmla="*/ 23 w 192"/>
                <a:gd name="T9" fmla="*/ 0 h 362"/>
                <a:gd name="T10" fmla="*/ 169 w 192"/>
                <a:gd name="T11" fmla="*/ 0 h 362"/>
                <a:gd name="T12" fmla="*/ 177 w 192"/>
                <a:gd name="T13" fmla="*/ 2 h 362"/>
                <a:gd name="T14" fmla="*/ 185 w 192"/>
                <a:gd name="T15" fmla="*/ 7 h 362"/>
                <a:gd name="T16" fmla="*/ 190 w 192"/>
                <a:gd name="T17" fmla="*/ 15 h 362"/>
                <a:gd name="T18" fmla="*/ 192 w 192"/>
                <a:gd name="T19" fmla="*/ 23 h 362"/>
                <a:gd name="T20" fmla="*/ 192 w 192"/>
                <a:gd name="T21" fmla="*/ 339 h 362"/>
                <a:gd name="T22" fmla="*/ 190 w 192"/>
                <a:gd name="T23" fmla="*/ 347 h 362"/>
                <a:gd name="T24" fmla="*/ 185 w 192"/>
                <a:gd name="T25" fmla="*/ 355 h 362"/>
                <a:gd name="T26" fmla="*/ 177 w 192"/>
                <a:gd name="T27" fmla="*/ 360 h 362"/>
                <a:gd name="T28" fmla="*/ 169 w 192"/>
                <a:gd name="T29" fmla="*/ 362 h 362"/>
                <a:gd name="T30" fmla="*/ 23 w 192"/>
                <a:gd name="T31" fmla="*/ 362 h 362"/>
                <a:gd name="T32" fmla="*/ 15 w 192"/>
                <a:gd name="T33" fmla="*/ 360 h 362"/>
                <a:gd name="T34" fmla="*/ 7 w 192"/>
                <a:gd name="T35" fmla="*/ 355 h 362"/>
                <a:gd name="T36" fmla="*/ 2 w 192"/>
                <a:gd name="T37" fmla="*/ 347 h 362"/>
                <a:gd name="T38" fmla="*/ 0 w 192"/>
                <a:gd name="T39" fmla="*/ 339 h 362"/>
                <a:gd name="T40" fmla="*/ 0 w 192"/>
                <a:gd name="T41" fmla="*/ 23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2" h="362">
                  <a:moveTo>
                    <a:pt x="0" y="23"/>
                  </a:moveTo>
                  <a:lnTo>
                    <a:pt x="2" y="15"/>
                  </a:lnTo>
                  <a:lnTo>
                    <a:pt x="7" y="7"/>
                  </a:lnTo>
                  <a:lnTo>
                    <a:pt x="15" y="2"/>
                  </a:lnTo>
                  <a:lnTo>
                    <a:pt x="23" y="0"/>
                  </a:lnTo>
                  <a:lnTo>
                    <a:pt x="169" y="0"/>
                  </a:lnTo>
                  <a:lnTo>
                    <a:pt x="177" y="2"/>
                  </a:lnTo>
                  <a:lnTo>
                    <a:pt x="185" y="7"/>
                  </a:lnTo>
                  <a:lnTo>
                    <a:pt x="190" y="15"/>
                  </a:lnTo>
                  <a:lnTo>
                    <a:pt x="192" y="23"/>
                  </a:lnTo>
                  <a:lnTo>
                    <a:pt x="192" y="339"/>
                  </a:lnTo>
                  <a:lnTo>
                    <a:pt x="190" y="347"/>
                  </a:lnTo>
                  <a:lnTo>
                    <a:pt x="185" y="355"/>
                  </a:lnTo>
                  <a:lnTo>
                    <a:pt x="177" y="360"/>
                  </a:lnTo>
                  <a:lnTo>
                    <a:pt x="169" y="362"/>
                  </a:lnTo>
                  <a:lnTo>
                    <a:pt x="23" y="362"/>
                  </a:lnTo>
                  <a:lnTo>
                    <a:pt x="15" y="360"/>
                  </a:lnTo>
                  <a:lnTo>
                    <a:pt x="7" y="355"/>
                  </a:lnTo>
                  <a:lnTo>
                    <a:pt x="2" y="347"/>
                  </a:lnTo>
                  <a:lnTo>
                    <a:pt x="0" y="339"/>
                  </a:lnTo>
                  <a:lnTo>
                    <a:pt x="0" y="23"/>
                  </a:lnTo>
                  <a:close/>
                </a:path>
              </a:pathLst>
            </a:custGeom>
            <a:solidFill>
              <a:srgbClr val="72891F"/>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p:cNvSpPr>
            <p:nvPr/>
          </p:nvSpPr>
          <p:spPr bwMode="auto">
            <a:xfrm>
              <a:off x="3200400" y="2489201"/>
              <a:ext cx="23813" cy="25400"/>
            </a:xfrm>
            <a:custGeom>
              <a:avLst/>
              <a:gdLst>
                <a:gd name="T0" fmla="*/ 0 w 29"/>
                <a:gd name="T1" fmla="*/ 15 h 30"/>
                <a:gd name="T2" fmla="*/ 1 w 29"/>
                <a:gd name="T3" fmla="*/ 8 h 30"/>
                <a:gd name="T4" fmla="*/ 4 w 29"/>
                <a:gd name="T5" fmla="*/ 4 h 30"/>
                <a:gd name="T6" fmla="*/ 8 w 29"/>
                <a:gd name="T7" fmla="*/ 1 h 30"/>
                <a:gd name="T8" fmla="*/ 15 w 29"/>
                <a:gd name="T9" fmla="*/ 0 h 30"/>
                <a:gd name="T10" fmla="*/ 20 w 29"/>
                <a:gd name="T11" fmla="*/ 1 h 30"/>
                <a:gd name="T12" fmla="*/ 24 w 29"/>
                <a:gd name="T13" fmla="*/ 4 h 30"/>
                <a:gd name="T14" fmla="*/ 27 w 29"/>
                <a:gd name="T15" fmla="*/ 8 h 30"/>
                <a:gd name="T16" fmla="*/ 29 w 29"/>
                <a:gd name="T17" fmla="*/ 15 h 30"/>
                <a:gd name="T18" fmla="*/ 27 w 29"/>
                <a:gd name="T19" fmla="*/ 21 h 30"/>
                <a:gd name="T20" fmla="*/ 24 w 29"/>
                <a:gd name="T21" fmla="*/ 25 h 30"/>
                <a:gd name="T22" fmla="*/ 20 w 29"/>
                <a:gd name="T23" fmla="*/ 28 h 30"/>
                <a:gd name="T24" fmla="*/ 15 w 29"/>
                <a:gd name="T25" fmla="*/ 30 h 30"/>
                <a:gd name="T26" fmla="*/ 8 w 29"/>
                <a:gd name="T27" fmla="*/ 28 h 30"/>
                <a:gd name="T28" fmla="*/ 4 w 29"/>
                <a:gd name="T29" fmla="*/ 25 h 30"/>
                <a:gd name="T30" fmla="*/ 1 w 29"/>
                <a:gd name="T31" fmla="*/ 21 h 30"/>
                <a:gd name="T32" fmla="*/ 0 w 29"/>
                <a:gd name="T33"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0">
                  <a:moveTo>
                    <a:pt x="0" y="15"/>
                  </a:moveTo>
                  <a:lnTo>
                    <a:pt x="1" y="8"/>
                  </a:lnTo>
                  <a:lnTo>
                    <a:pt x="4" y="4"/>
                  </a:lnTo>
                  <a:lnTo>
                    <a:pt x="8" y="1"/>
                  </a:lnTo>
                  <a:lnTo>
                    <a:pt x="15" y="0"/>
                  </a:lnTo>
                  <a:lnTo>
                    <a:pt x="20" y="1"/>
                  </a:lnTo>
                  <a:lnTo>
                    <a:pt x="24" y="4"/>
                  </a:lnTo>
                  <a:lnTo>
                    <a:pt x="27" y="8"/>
                  </a:lnTo>
                  <a:lnTo>
                    <a:pt x="29" y="15"/>
                  </a:lnTo>
                  <a:lnTo>
                    <a:pt x="27" y="21"/>
                  </a:lnTo>
                  <a:lnTo>
                    <a:pt x="24" y="25"/>
                  </a:lnTo>
                  <a:lnTo>
                    <a:pt x="20" y="28"/>
                  </a:lnTo>
                  <a:lnTo>
                    <a:pt x="15" y="30"/>
                  </a:lnTo>
                  <a:lnTo>
                    <a:pt x="8" y="28"/>
                  </a:lnTo>
                  <a:lnTo>
                    <a:pt x="4" y="25"/>
                  </a:lnTo>
                  <a:lnTo>
                    <a:pt x="1" y="21"/>
                  </a:lnTo>
                  <a:lnTo>
                    <a:pt x="0" y="15"/>
                  </a:lnTo>
                  <a:close/>
                </a:path>
              </a:pathLst>
            </a:custGeom>
            <a:solidFill>
              <a:srgbClr val="72891F"/>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3200400" y="2489201"/>
              <a:ext cx="23813" cy="25400"/>
            </a:xfrm>
            <a:custGeom>
              <a:avLst/>
              <a:gdLst>
                <a:gd name="T0" fmla="*/ 0 w 29"/>
                <a:gd name="T1" fmla="*/ 15 h 30"/>
                <a:gd name="T2" fmla="*/ 1 w 29"/>
                <a:gd name="T3" fmla="*/ 8 h 30"/>
                <a:gd name="T4" fmla="*/ 4 w 29"/>
                <a:gd name="T5" fmla="*/ 4 h 30"/>
                <a:gd name="T6" fmla="*/ 8 w 29"/>
                <a:gd name="T7" fmla="*/ 1 h 30"/>
                <a:gd name="T8" fmla="*/ 15 w 29"/>
                <a:gd name="T9" fmla="*/ 0 h 30"/>
                <a:gd name="T10" fmla="*/ 20 w 29"/>
                <a:gd name="T11" fmla="*/ 1 h 30"/>
                <a:gd name="T12" fmla="*/ 24 w 29"/>
                <a:gd name="T13" fmla="*/ 4 h 30"/>
                <a:gd name="T14" fmla="*/ 27 w 29"/>
                <a:gd name="T15" fmla="*/ 8 h 30"/>
                <a:gd name="T16" fmla="*/ 29 w 29"/>
                <a:gd name="T17" fmla="*/ 15 h 30"/>
                <a:gd name="T18" fmla="*/ 27 w 29"/>
                <a:gd name="T19" fmla="*/ 21 h 30"/>
                <a:gd name="T20" fmla="*/ 24 w 29"/>
                <a:gd name="T21" fmla="*/ 25 h 30"/>
                <a:gd name="T22" fmla="*/ 20 w 29"/>
                <a:gd name="T23" fmla="*/ 28 h 30"/>
                <a:gd name="T24" fmla="*/ 15 w 29"/>
                <a:gd name="T25" fmla="*/ 30 h 30"/>
                <a:gd name="T26" fmla="*/ 8 w 29"/>
                <a:gd name="T27" fmla="*/ 28 h 30"/>
                <a:gd name="T28" fmla="*/ 4 w 29"/>
                <a:gd name="T29" fmla="*/ 25 h 30"/>
                <a:gd name="T30" fmla="*/ 1 w 29"/>
                <a:gd name="T31" fmla="*/ 21 h 30"/>
                <a:gd name="T32" fmla="*/ 0 w 29"/>
                <a:gd name="T33"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0">
                  <a:moveTo>
                    <a:pt x="0" y="15"/>
                  </a:moveTo>
                  <a:lnTo>
                    <a:pt x="1" y="8"/>
                  </a:lnTo>
                  <a:lnTo>
                    <a:pt x="4" y="4"/>
                  </a:lnTo>
                  <a:lnTo>
                    <a:pt x="8" y="1"/>
                  </a:lnTo>
                  <a:lnTo>
                    <a:pt x="15" y="0"/>
                  </a:lnTo>
                  <a:lnTo>
                    <a:pt x="20" y="1"/>
                  </a:lnTo>
                  <a:lnTo>
                    <a:pt x="24" y="4"/>
                  </a:lnTo>
                  <a:lnTo>
                    <a:pt x="27" y="8"/>
                  </a:lnTo>
                  <a:lnTo>
                    <a:pt x="29" y="15"/>
                  </a:lnTo>
                  <a:lnTo>
                    <a:pt x="27" y="21"/>
                  </a:lnTo>
                  <a:lnTo>
                    <a:pt x="24" y="25"/>
                  </a:lnTo>
                  <a:lnTo>
                    <a:pt x="20" y="28"/>
                  </a:lnTo>
                  <a:lnTo>
                    <a:pt x="15" y="30"/>
                  </a:lnTo>
                  <a:lnTo>
                    <a:pt x="8" y="28"/>
                  </a:lnTo>
                  <a:lnTo>
                    <a:pt x="4" y="25"/>
                  </a:lnTo>
                  <a:lnTo>
                    <a:pt x="1" y="21"/>
                  </a:lnTo>
                  <a:lnTo>
                    <a:pt x="0" y="15"/>
                  </a:lnTo>
                </a:path>
              </a:pathLst>
            </a:custGeom>
            <a:noFill/>
            <a:ln w="317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3251200" y="2243138"/>
              <a:ext cx="14288" cy="14288"/>
            </a:xfrm>
            <a:custGeom>
              <a:avLst/>
              <a:gdLst>
                <a:gd name="T0" fmla="*/ 0 w 17"/>
                <a:gd name="T1" fmla="*/ 9 h 17"/>
                <a:gd name="T2" fmla="*/ 0 w 17"/>
                <a:gd name="T3" fmla="*/ 5 h 17"/>
                <a:gd name="T4" fmla="*/ 2 w 17"/>
                <a:gd name="T5" fmla="*/ 3 h 17"/>
                <a:gd name="T6" fmla="*/ 4 w 17"/>
                <a:gd name="T7" fmla="*/ 0 h 17"/>
                <a:gd name="T8" fmla="*/ 8 w 17"/>
                <a:gd name="T9" fmla="*/ 0 h 17"/>
                <a:gd name="T10" fmla="*/ 11 w 17"/>
                <a:gd name="T11" fmla="*/ 0 h 17"/>
                <a:gd name="T12" fmla="*/ 14 w 17"/>
                <a:gd name="T13" fmla="*/ 3 h 17"/>
                <a:gd name="T14" fmla="*/ 16 w 17"/>
                <a:gd name="T15" fmla="*/ 5 h 17"/>
                <a:gd name="T16" fmla="*/ 17 w 17"/>
                <a:gd name="T17" fmla="*/ 9 h 17"/>
                <a:gd name="T18" fmla="*/ 16 w 17"/>
                <a:gd name="T19" fmla="*/ 12 h 17"/>
                <a:gd name="T20" fmla="*/ 14 w 17"/>
                <a:gd name="T21" fmla="*/ 14 h 17"/>
                <a:gd name="T22" fmla="*/ 11 w 17"/>
                <a:gd name="T23" fmla="*/ 16 h 17"/>
                <a:gd name="T24" fmla="*/ 8 w 17"/>
                <a:gd name="T25" fmla="*/ 17 h 17"/>
                <a:gd name="T26" fmla="*/ 4 w 17"/>
                <a:gd name="T27" fmla="*/ 16 h 17"/>
                <a:gd name="T28" fmla="*/ 2 w 17"/>
                <a:gd name="T29" fmla="*/ 14 h 17"/>
                <a:gd name="T30" fmla="*/ 0 w 17"/>
                <a:gd name="T31" fmla="*/ 12 h 17"/>
                <a:gd name="T32" fmla="*/ 0 w 17"/>
                <a:gd name="T3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7">
                  <a:moveTo>
                    <a:pt x="0" y="9"/>
                  </a:moveTo>
                  <a:lnTo>
                    <a:pt x="0" y="5"/>
                  </a:lnTo>
                  <a:lnTo>
                    <a:pt x="2" y="3"/>
                  </a:lnTo>
                  <a:lnTo>
                    <a:pt x="4" y="0"/>
                  </a:lnTo>
                  <a:lnTo>
                    <a:pt x="8" y="0"/>
                  </a:lnTo>
                  <a:lnTo>
                    <a:pt x="11" y="0"/>
                  </a:lnTo>
                  <a:lnTo>
                    <a:pt x="14" y="3"/>
                  </a:lnTo>
                  <a:lnTo>
                    <a:pt x="16" y="5"/>
                  </a:lnTo>
                  <a:lnTo>
                    <a:pt x="17" y="9"/>
                  </a:lnTo>
                  <a:lnTo>
                    <a:pt x="16" y="12"/>
                  </a:lnTo>
                  <a:lnTo>
                    <a:pt x="14" y="14"/>
                  </a:lnTo>
                  <a:lnTo>
                    <a:pt x="11" y="16"/>
                  </a:lnTo>
                  <a:lnTo>
                    <a:pt x="8" y="17"/>
                  </a:lnTo>
                  <a:lnTo>
                    <a:pt x="4" y="16"/>
                  </a:lnTo>
                  <a:lnTo>
                    <a:pt x="2" y="14"/>
                  </a:lnTo>
                  <a:lnTo>
                    <a:pt x="0" y="12"/>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Rectangle 9"/>
            <p:cNvSpPr>
              <a:spLocks noChangeArrowheads="1"/>
            </p:cNvSpPr>
            <p:nvPr/>
          </p:nvSpPr>
          <p:spPr bwMode="auto">
            <a:xfrm>
              <a:off x="3151188" y="2259015"/>
              <a:ext cx="123825" cy="214311"/>
            </a:xfrm>
            <a:prstGeom prst="rect">
              <a:avLst/>
            </a:prstGeom>
            <a:solidFill>
              <a:srgbClr val="D9D9D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Rectangle 10"/>
            <p:cNvSpPr>
              <a:spLocks noChangeArrowheads="1"/>
            </p:cNvSpPr>
            <p:nvPr/>
          </p:nvSpPr>
          <p:spPr bwMode="auto">
            <a:xfrm>
              <a:off x="3155948" y="2263778"/>
              <a:ext cx="112714" cy="206374"/>
            </a:xfrm>
            <a:prstGeom prst="rect">
              <a:avLst/>
            </a:prstGeom>
            <a:solidFill>
              <a:schemeClr val="accent6">
                <a:lumMod val="40000"/>
                <a:lumOff val="6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15" name="Picture 114"/>
          <p:cNvPicPr>
            <a:picLocks noChangeAspect="1"/>
          </p:cNvPicPr>
          <p:nvPr/>
        </p:nvPicPr>
        <p:blipFill>
          <a:blip r:embed="rId4">
            <a:clrChange>
              <a:clrFrom>
                <a:srgbClr val="FFFFFF"/>
              </a:clrFrom>
              <a:clrTo>
                <a:srgbClr val="FFFFFF">
                  <a:alpha val="0"/>
                </a:srgbClr>
              </a:clrTo>
            </a:clrChange>
          </a:blip>
          <a:stretch>
            <a:fillRect/>
          </a:stretch>
        </p:blipFill>
        <p:spPr>
          <a:xfrm>
            <a:off x="2400391" y="4309218"/>
            <a:ext cx="335727" cy="535617"/>
          </a:xfrm>
          <a:prstGeom prst="rect">
            <a:avLst/>
          </a:prstGeom>
        </p:spPr>
      </p:pic>
      <p:pic>
        <p:nvPicPr>
          <p:cNvPr id="117" name="Picture 116"/>
          <p:cNvPicPr>
            <a:picLocks noChangeAspect="1"/>
          </p:cNvPicPr>
          <p:nvPr/>
        </p:nvPicPr>
        <p:blipFill>
          <a:blip r:embed="rId5">
            <a:clrChange>
              <a:clrFrom>
                <a:srgbClr val="FFFFFF"/>
              </a:clrFrom>
              <a:clrTo>
                <a:srgbClr val="FFFFFF">
                  <a:alpha val="0"/>
                </a:srgbClr>
              </a:clrTo>
            </a:clrChange>
          </a:blip>
          <a:stretch>
            <a:fillRect/>
          </a:stretch>
        </p:blipFill>
        <p:spPr>
          <a:xfrm>
            <a:off x="2236825" y="4888344"/>
            <a:ext cx="662858" cy="662858"/>
          </a:xfrm>
          <a:prstGeom prst="rect">
            <a:avLst/>
          </a:prstGeom>
        </p:spPr>
      </p:pic>
      <p:pic>
        <p:nvPicPr>
          <p:cNvPr id="118" name="Picture 117"/>
          <p:cNvPicPr>
            <a:picLocks noChangeAspect="1"/>
          </p:cNvPicPr>
          <p:nvPr/>
        </p:nvPicPr>
        <p:blipFill>
          <a:blip r:embed="rId6">
            <a:clrChange>
              <a:clrFrom>
                <a:srgbClr val="FFFFFF"/>
              </a:clrFrom>
              <a:clrTo>
                <a:srgbClr val="FFFFFF">
                  <a:alpha val="0"/>
                </a:srgbClr>
              </a:clrTo>
            </a:clrChange>
          </a:blip>
          <a:stretch>
            <a:fillRect/>
          </a:stretch>
        </p:blipFill>
        <p:spPr>
          <a:xfrm>
            <a:off x="2238042" y="960126"/>
            <a:ext cx="660424" cy="566078"/>
          </a:xfrm>
          <a:prstGeom prst="rect">
            <a:avLst/>
          </a:prstGeom>
        </p:spPr>
      </p:pic>
      <p:pic>
        <p:nvPicPr>
          <p:cNvPr id="82" name="Picture 81"/>
          <p:cNvPicPr>
            <a:picLocks noChangeAspect="1"/>
          </p:cNvPicPr>
          <p:nvPr/>
        </p:nvPicPr>
        <p:blipFill>
          <a:blip r:embed="rId7">
            <a:clrChange>
              <a:clrFrom>
                <a:srgbClr val="FFFFFF"/>
              </a:clrFrom>
              <a:clrTo>
                <a:srgbClr val="FFFFFF">
                  <a:alpha val="0"/>
                </a:srgbClr>
              </a:clrTo>
            </a:clrChange>
          </a:blip>
          <a:stretch>
            <a:fillRect/>
          </a:stretch>
        </p:blipFill>
        <p:spPr>
          <a:xfrm>
            <a:off x="2213288" y="3290922"/>
            <a:ext cx="709933" cy="642286"/>
          </a:xfrm>
          <a:prstGeom prst="rect">
            <a:avLst/>
          </a:prstGeom>
        </p:spPr>
      </p:pic>
      <p:pic>
        <p:nvPicPr>
          <p:cNvPr id="83" name="Picture 82"/>
          <p:cNvPicPr>
            <a:picLocks noChangeAspect="1"/>
          </p:cNvPicPr>
          <p:nvPr/>
        </p:nvPicPr>
        <p:blipFill>
          <a:blip r:embed="rId8">
            <a:clrChange>
              <a:clrFrom>
                <a:srgbClr val="FFFFFF"/>
              </a:clrFrom>
              <a:clrTo>
                <a:srgbClr val="FFFFFF">
                  <a:alpha val="0"/>
                </a:srgbClr>
              </a:clrTo>
            </a:clrChange>
          </a:blip>
          <a:stretch>
            <a:fillRect/>
          </a:stretch>
        </p:blipFill>
        <p:spPr>
          <a:xfrm>
            <a:off x="2271223" y="3851439"/>
            <a:ext cx="570911" cy="380608"/>
          </a:xfrm>
          <a:prstGeom prst="rect">
            <a:avLst/>
          </a:prstGeom>
        </p:spPr>
      </p:pic>
      <p:pic>
        <p:nvPicPr>
          <p:cNvPr id="85" name="Picture 84"/>
          <p:cNvPicPr>
            <a:picLocks noChangeAspect="1"/>
          </p:cNvPicPr>
          <p:nvPr/>
        </p:nvPicPr>
        <p:blipFill>
          <a:blip r:embed="rId9">
            <a:clrChange>
              <a:clrFrom>
                <a:srgbClr val="FFFFFF"/>
              </a:clrFrom>
              <a:clrTo>
                <a:srgbClr val="FFFFFF">
                  <a:alpha val="0"/>
                </a:srgbClr>
              </a:clrTo>
            </a:clrChange>
          </a:blip>
          <a:stretch>
            <a:fillRect/>
          </a:stretch>
        </p:blipFill>
        <p:spPr>
          <a:xfrm>
            <a:off x="2382776" y="2217540"/>
            <a:ext cx="370956" cy="475681"/>
          </a:xfrm>
          <a:prstGeom prst="rect">
            <a:avLst/>
          </a:prstGeom>
        </p:spPr>
      </p:pic>
      <p:pic>
        <p:nvPicPr>
          <p:cNvPr id="133" name="Picture 2" descr="https://d30y9cdsu7xlg0.cloudfront.net/png/504796-200.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271223" y="5551042"/>
            <a:ext cx="576089" cy="576089"/>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2" descr="https://d30y9cdsu7xlg0.cloudfront.net/png/967561-200.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292458" y="6063606"/>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74" name="Group 4"/>
          <p:cNvGrpSpPr>
            <a:grpSpLocks noChangeAspect="1"/>
          </p:cNvGrpSpPr>
          <p:nvPr/>
        </p:nvGrpSpPr>
        <p:grpSpPr bwMode="auto">
          <a:xfrm>
            <a:off x="2159239" y="2693608"/>
            <a:ext cx="798513" cy="698499"/>
            <a:chOff x="235" y="1881"/>
            <a:chExt cx="503" cy="440"/>
          </a:xfrm>
        </p:grpSpPr>
        <p:sp>
          <p:nvSpPr>
            <p:cNvPr id="122"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23" name="Picture 5"/>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4"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sp>
        <p:nvSpPr>
          <p:cNvPr id="135" name="Rectangle 134">
            <a:extLst>
              <a:ext uri="{FF2B5EF4-FFF2-40B4-BE49-F238E27FC236}">
                <a16:creationId xmlns:a16="http://schemas.microsoft.com/office/drawing/2014/main" id="{8A17C054-6C40-42A9-A09E-3813C0E73AC0}"/>
              </a:ext>
            </a:extLst>
          </p:cNvPr>
          <p:cNvSpPr/>
          <p:nvPr/>
        </p:nvSpPr>
        <p:spPr>
          <a:xfrm>
            <a:off x="10787139" y="765905"/>
            <a:ext cx="1127232" cy="523220"/>
          </a:xfrm>
          <a:prstGeom prst="rect">
            <a:avLst/>
          </a:prstGeom>
        </p:spPr>
        <p:txBody>
          <a:bodyPr wrap="none">
            <a:spAutoFit/>
          </a:bodyPr>
          <a:lstStyle/>
          <a:p>
            <a:pPr algn="ctr"/>
            <a:r>
              <a:rPr lang="en-US" sz="1400" dirty="0">
                <a:latin typeface="Century Gothic" panose="020B0502020202020204" pitchFamily="34" charset="0"/>
              </a:rPr>
              <a:t>Total </a:t>
            </a:r>
          </a:p>
          <a:p>
            <a:pPr algn="ctr"/>
            <a:r>
              <a:rPr lang="en-US" sz="1400" dirty="0">
                <a:latin typeface="Century Gothic" panose="020B0502020202020204" pitchFamily="34" charset="0"/>
              </a:rPr>
              <a:t>18+/18-34  </a:t>
            </a:r>
            <a:endParaRPr lang="en-US" sz="1400" dirty="0"/>
          </a:p>
        </p:txBody>
      </p:sp>
      <p:sp>
        <p:nvSpPr>
          <p:cNvPr id="136" name="TextBox 135">
            <a:extLst>
              <a:ext uri="{FF2B5EF4-FFF2-40B4-BE49-F238E27FC236}">
                <a16:creationId xmlns:a16="http://schemas.microsoft.com/office/drawing/2014/main" id="{DDA1E60A-6603-494D-B93A-D55EAB6081EF}"/>
              </a:ext>
            </a:extLst>
          </p:cNvPr>
          <p:cNvSpPr txBox="1"/>
          <p:nvPr/>
        </p:nvSpPr>
        <p:spPr>
          <a:xfrm>
            <a:off x="10863334" y="2334172"/>
            <a:ext cx="1047082" cy="338554"/>
          </a:xfrm>
          <a:prstGeom prst="rect">
            <a:avLst/>
          </a:prstGeom>
          <a:noFill/>
        </p:spPr>
        <p:txBody>
          <a:bodyPr wrap="none" rtlCol="0">
            <a:spAutoFit/>
          </a:bodyPr>
          <a:lstStyle/>
          <a:p>
            <a:pPr algn="r"/>
            <a:r>
              <a:rPr lang="en-US" sz="1600" dirty="0">
                <a:latin typeface="Century Gothic" panose="020B0502020202020204" pitchFamily="34" charset="0"/>
              </a:rPr>
              <a:t>79%/94%</a:t>
            </a:r>
          </a:p>
        </p:txBody>
      </p:sp>
      <p:grpSp>
        <p:nvGrpSpPr>
          <p:cNvPr id="2" name="Group 1">
            <a:extLst>
              <a:ext uri="{FF2B5EF4-FFF2-40B4-BE49-F238E27FC236}">
                <a16:creationId xmlns:a16="http://schemas.microsoft.com/office/drawing/2014/main" id="{9D63927D-E6DE-4E5B-B7CD-4CE54D9E833A}"/>
              </a:ext>
            </a:extLst>
          </p:cNvPr>
          <p:cNvGrpSpPr/>
          <p:nvPr/>
        </p:nvGrpSpPr>
        <p:grpSpPr>
          <a:xfrm>
            <a:off x="4316281" y="1572645"/>
            <a:ext cx="6527761" cy="2617781"/>
            <a:chOff x="4316281" y="1572645"/>
            <a:chExt cx="6527761" cy="2617781"/>
          </a:xfrm>
        </p:grpSpPr>
        <p:sp>
          <p:nvSpPr>
            <p:cNvPr id="101" name="TextBox 100"/>
            <p:cNvSpPr txBox="1"/>
            <p:nvPr/>
          </p:nvSpPr>
          <p:spPr>
            <a:xfrm>
              <a:off x="8317229" y="2334393"/>
              <a:ext cx="1047082" cy="338554"/>
            </a:xfrm>
            <a:prstGeom prst="rect">
              <a:avLst/>
            </a:prstGeom>
            <a:noFill/>
          </p:spPr>
          <p:txBody>
            <a:bodyPr wrap="none" rtlCol="0">
              <a:spAutoFit/>
            </a:bodyPr>
            <a:lstStyle/>
            <a:p>
              <a:pPr algn="r"/>
              <a:r>
                <a:rPr lang="en-US" sz="1600" dirty="0">
                  <a:solidFill>
                    <a:srgbClr val="72891F"/>
                  </a:solidFill>
                  <a:latin typeface="Century Gothic" panose="020B0502020202020204" pitchFamily="34" charset="0"/>
                </a:rPr>
                <a:t>72%/92%</a:t>
              </a:r>
            </a:p>
          </p:txBody>
        </p:sp>
        <p:sp>
          <p:nvSpPr>
            <p:cNvPr id="102" name="TextBox 101"/>
            <p:cNvSpPr txBox="1"/>
            <p:nvPr/>
          </p:nvSpPr>
          <p:spPr>
            <a:xfrm>
              <a:off x="9397812" y="2334849"/>
              <a:ext cx="1446230" cy="338554"/>
            </a:xfrm>
            <a:prstGeom prst="rect">
              <a:avLst/>
            </a:prstGeom>
            <a:noFill/>
          </p:spPr>
          <p:txBody>
            <a:bodyPr wrap="none" rtlCol="0">
              <a:spAutoFit/>
            </a:bodyPr>
            <a:lstStyle/>
            <a:p>
              <a:r>
                <a:rPr lang="en-US" sz="1600" dirty="0">
                  <a:solidFill>
                    <a:srgbClr val="4A632B"/>
                  </a:solidFill>
                  <a:latin typeface="Century Gothic" panose="020B0502020202020204" pitchFamily="34" charset="0"/>
                </a:rPr>
                <a:t>Smart Phone</a:t>
              </a:r>
            </a:p>
          </p:txBody>
        </p:sp>
        <p:cxnSp>
          <p:nvCxnSpPr>
            <p:cNvPr id="109" name="Straight Connector 108"/>
            <p:cNvCxnSpPr/>
            <p:nvPr/>
          </p:nvCxnSpPr>
          <p:spPr>
            <a:xfrm>
              <a:off x="7224391" y="262997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sp>
          <p:nvSpPr>
            <p:cNvPr id="110" name="Rectangle 109"/>
            <p:cNvSpPr/>
            <p:nvPr/>
          </p:nvSpPr>
          <p:spPr>
            <a:xfrm>
              <a:off x="7976340" y="1572645"/>
              <a:ext cx="234115" cy="64437"/>
            </a:xfrm>
            <a:prstGeom prst="rect">
              <a:avLst/>
            </a:prstGeom>
            <a:solidFill>
              <a:schemeClr val="bg1"/>
            </a:solidFill>
            <a:ln w="19050">
              <a:solidFill>
                <a:srgbClr val="7289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41" name="Straight Connector 140">
              <a:extLst>
                <a:ext uri="{FF2B5EF4-FFF2-40B4-BE49-F238E27FC236}">
                  <a16:creationId xmlns:a16="http://schemas.microsoft.com/office/drawing/2014/main" id="{324EE1F6-EBE7-4EFF-9F06-BC4F3D10D7C1}"/>
                </a:ext>
              </a:extLst>
            </p:cNvPr>
            <p:cNvCxnSpPr/>
            <p:nvPr/>
          </p:nvCxnSpPr>
          <p:spPr>
            <a:xfrm>
              <a:off x="4316281" y="4190426"/>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127CF9B-3F67-415A-A089-4BFBF94CA221}"/>
                </a:ext>
              </a:extLst>
            </p:cNvPr>
            <p:cNvCxnSpPr/>
            <p:nvPr/>
          </p:nvCxnSpPr>
          <p:spPr>
            <a:xfrm>
              <a:off x="5034808" y="387421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18E751B-E7A2-4831-8C16-89B77813E5B1}"/>
                </a:ext>
              </a:extLst>
            </p:cNvPr>
            <p:cNvCxnSpPr/>
            <p:nvPr/>
          </p:nvCxnSpPr>
          <p:spPr>
            <a:xfrm>
              <a:off x="5774847" y="3329384"/>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EF75B5C6-7B61-4005-88B2-FCDDA38DAE40}"/>
                </a:ext>
              </a:extLst>
            </p:cNvPr>
            <p:cNvCxnSpPr/>
            <p:nvPr/>
          </p:nvCxnSpPr>
          <p:spPr>
            <a:xfrm>
              <a:off x="6486940" y="298063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BAA55CAF-4CEB-4EE1-AA02-B6C3DCAA5393}"/>
              </a:ext>
            </a:extLst>
          </p:cNvPr>
          <p:cNvGrpSpPr/>
          <p:nvPr/>
        </p:nvGrpSpPr>
        <p:grpSpPr>
          <a:xfrm>
            <a:off x="4317089" y="1321334"/>
            <a:ext cx="6530739" cy="821594"/>
            <a:chOff x="4317089" y="1321334"/>
            <a:chExt cx="6530739" cy="821594"/>
          </a:xfrm>
        </p:grpSpPr>
        <p:sp>
          <p:nvSpPr>
            <p:cNvPr id="69" name="TextBox 68">
              <a:extLst>
                <a:ext uri="{FF2B5EF4-FFF2-40B4-BE49-F238E27FC236}">
                  <a16:creationId xmlns:a16="http://schemas.microsoft.com/office/drawing/2014/main" id="{59E64140-EF13-4332-B2E5-9CDC29CEBB6E}"/>
                </a:ext>
              </a:extLst>
            </p:cNvPr>
            <p:cNvSpPr txBox="1"/>
            <p:nvPr/>
          </p:nvSpPr>
          <p:spPr>
            <a:xfrm>
              <a:off x="8327410" y="1337208"/>
              <a:ext cx="1047082" cy="338554"/>
            </a:xfrm>
            <a:prstGeom prst="rect">
              <a:avLst/>
            </a:prstGeom>
            <a:noFill/>
          </p:spPr>
          <p:txBody>
            <a:bodyPr wrap="none" rtlCol="0">
              <a:spAutoFit/>
            </a:bodyPr>
            <a:lstStyle/>
            <a:p>
              <a:pPr algn="r"/>
              <a:r>
                <a:rPr lang="en-US" sz="1600" dirty="0">
                  <a:solidFill>
                    <a:srgbClr val="CF731F"/>
                  </a:solidFill>
                  <a:latin typeface="Century Gothic" panose="020B0502020202020204" pitchFamily="34" charset="0"/>
                </a:rPr>
                <a:t>88%/94%</a:t>
              </a:r>
            </a:p>
          </p:txBody>
        </p:sp>
        <p:sp>
          <p:nvSpPr>
            <p:cNvPr id="70" name="TextBox 69">
              <a:extLst>
                <a:ext uri="{FF2B5EF4-FFF2-40B4-BE49-F238E27FC236}">
                  <a16:creationId xmlns:a16="http://schemas.microsoft.com/office/drawing/2014/main" id="{04A947DF-1105-4C20-871C-DF56640D4809}"/>
                </a:ext>
              </a:extLst>
            </p:cNvPr>
            <p:cNvSpPr txBox="1"/>
            <p:nvPr/>
          </p:nvSpPr>
          <p:spPr>
            <a:xfrm>
              <a:off x="9388774" y="1321334"/>
              <a:ext cx="1459054" cy="338554"/>
            </a:xfrm>
            <a:prstGeom prst="rect">
              <a:avLst/>
            </a:prstGeom>
            <a:noFill/>
          </p:spPr>
          <p:txBody>
            <a:bodyPr wrap="none" rtlCol="0">
              <a:spAutoFit/>
            </a:bodyPr>
            <a:lstStyle/>
            <a:p>
              <a:r>
                <a:rPr lang="en-US" sz="1600" dirty="0">
                  <a:solidFill>
                    <a:srgbClr val="CF731F"/>
                  </a:solidFill>
                  <a:latin typeface="Century Gothic" panose="020B0502020202020204" pitchFamily="34" charset="0"/>
                </a:rPr>
                <a:t>Desk/Laptop</a:t>
              </a:r>
            </a:p>
          </p:txBody>
        </p:sp>
        <p:cxnSp>
          <p:nvCxnSpPr>
            <p:cNvPr id="71" name="Straight Connector 70">
              <a:extLst>
                <a:ext uri="{FF2B5EF4-FFF2-40B4-BE49-F238E27FC236}">
                  <a16:creationId xmlns:a16="http://schemas.microsoft.com/office/drawing/2014/main" id="{654F932E-93F0-43AB-A15B-03FF56012A9A}"/>
                </a:ext>
              </a:extLst>
            </p:cNvPr>
            <p:cNvCxnSpPr/>
            <p:nvPr/>
          </p:nvCxnSpPr>
          <p:spPr>
            <a:xfrm>
              <a:off x="7233987" y="1794042"/>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50C695B9-2419-4725-A774-92B4C4D935EE}"/>
                </a:ext>
              </a:extLst>
            </p:cNvPr>
            <p:cNvSpPr/>
            <p:nvPr/>
          </p:nvSpPr>
          <p:spPr>
            <a:xfrm>
              <a:off x="7972200" y="1465595"/>
              <a:ext cx="234115" cy="64437"/>
            </a:xfrm>
            <a:prstGeom prst="rect">
              <a:avLst/>
            </a:prstGeom>
            <a:solidFill>
              <a:schemeClr val="bg1"/>
            </a:solidFill>
            <a:ln w="19050">
              <a:solidFill>
                <a:srgbClr val="E28D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80" name="Straight Connector 79">
              <a:extLst>
                <a:ext uri="{FF2B5EF4-FFF2-40B4-BE49-F238E27FC236}">
                  <a16:creationId xmlns:a16="http://schemas.microsoft.com/office/drawing/2014/main" id="{1AC8443C-649D-4995-9AEB-4819430917FC}"/>
                </a:ext>
              </a:extLst>
            </p:cNvPr>
            <p:cNvCxnSpPr/>
            <p:nvPr/>
          </p:nvCxnSpPr>
          <p:spPr>
            <a:xfrm>
              <a:off x="4317089" y="2142928"/>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76644E2E-4281-4B49-9B22-EEFDBCB3ACB4}"/>
                </a:ext>
              </a:extLst>
            </p:cNvPr>
            <p:cNvCxnSpPr/>
            <p:nvPr/>
          </p:nvCxnSpPr>
          <p:spPr>
            <a:xfrm>
              <a:off x="5040529" y="2048192"/>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C834851E-76FA-4FB1-B4FA-C10DD27F7C55}"/>
                </a:ext>
              </a:extLst>
            </p:cNvPr>
            <p:cNvCxnSpPr/>
            <p:nvPr/>
          </p:nvCxnSpPr>
          <p:spPr>
            <a:xfrm>
              <a:off x="5765173" y="181026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A06C337D-6ADB-4B2E-A8DD-ADABB893DCFE}"/>
                </a:ext>
              </a:extLst>
            </p:cNvPr>
            <p:cNvCxnSpPr/>
            <p:nvPr/>
          </p:nvCxnSpPr>
          <p:spPr>
            <a:xfrm>
              <a:off x="6516278" y="1799340"/>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grpSp>
      <p:sp>
        <p:nvSpPr>
          <p:cNvPr id="106" name="TextBox 105">
            <a:extLst>
              <a:ext uri="{FF2B5EF4-FFF2-40B4-BE49-F238E27FC236}">
                <a16:creationId xmlns:a16="http://schemas.microsoft.com/office/drawing/2014/main" id="{0F884FA8-95A8-481C-9ACE-79F61807DBAF}"/>
              </a:ext>
            </a:extLst>
          </p:cNvPr>
          <p:cNvSpPr txBox="1"/>
          <p:nvPr/>
        </p:nvSpPr>
        <p:spPr>
          <a:xfrm>
            <a:off x="3196810" y="307608"/>
            <a:ext cx="5798382" cy="338554"/>
          </a:xfrm>
          <a:prstGeom prst="rect">
            <a:avLst/>
          </a:prstGeom>
          <a:noFill/>
        </p:spPr>
        <p:txBody>
          <a:bodyPr wrap="none" rtlCol="0">
            <a:spAutoFit/>
          </a:bodyPr>
          <a:lstStyle/>
          <a:p>
            <a:pPr algn="ctr"/>
            <a:r>
              <a:rPr lang="en-US" sz="1600" dirty="0">
                <a:solidFill>
                  <a:srgbClr val="C00000"/>
                </a:solidFill>
                <a:latin typeface="Century Gothic" panose="020B0502020202020204" pitchFamily="34" charset="0"/>
              </a:rPr>
              <a:t>Internet Accessing Device Usage, amongst French Adults</a:t>
            </a:r>
          </a:p>
        </p:txBody>
      </p:sp>
      <p:pic>
        <p:nvPicPr>
          <p:cNvPr id="125" name="Picture 124">
            <a:extLst>
              <a:ext uri="{FF2B5EF4-FFF2-40B4-BE49-F238E27FC236}">
                <a16:creationId xmlns:a16="http://schemas.microsoft.com/office/drawing/2014/main" id="{D6640027-DE7C-470B-89AF-98B0B63AB07F}"/>
              </a:ext>
            </a:extLst>
          </p:cNvPr>
          <p:cNvPicPr>
            <a:picLocks noChangeAspect="1"/>
          </p:cNvPicPr>
          <p:nvPr/>
        </p:nvPicPr>
        <p:blipFill>
          <a:blip r:embed="rId1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355246839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14:presetBounceEnd="46000">
                                      <p:stCondLst>
                                        <p:cond delay="0"/>
                                      </p:stCondLst>
                                      <p:childTnLst>
                                        <p:animMotion origin="layout" path="M 3.54167E-6 -2.96296E-6 L 3.54167E-6 0.10047 " pathEditMode="relative" rAng="0" ptsTypes="AA" p14:bounceEnd="46000">
                                          <p:cBhvr>
                                            <p:cTn id="6" dur="500" fill="hold"/>
                                            <p:tgtEl>
                                              <p:spTgt spid="4"/>
                                            </p:tgtEl>
                                            <p:attrNameLst>
                                              <p:attrName>ppt_x</p:attrName>
                                              <p:attrName>ppt_y</p:attrName>
                                            </p:attrNameLst>
                                          </p:cBhvr>
                                          <p:rCtr x="0" y="5023"/>
                                        </p:animMotion>
                                      </p:childTnLst>
                                    </p:cTn>
                                  </p:par>
                                </p:childTnLst>
                              </p:cTn>
                            </p:par>
                            <p:par>
                              <p:cTn id="7" fill="hold">
                                <p:stCondLst>
                                  <p:cond delay="500"/>
                                </p:stCondLst>
                                <p:childTnLst>
                                  <p:par>
                                    <p:cTn id="8" presetID="10" presetClass="entr" presetSubtype="0" fill="hold" nodeType="after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20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36"/>
                                            </p:tgtEl>
                                            <p:attrNameLst>
                                              <p:attrName>style.visibility</p:attrName>
                                            </p:attrNameLst>
                                          </p:cBhvr>
                                          <p:to>
                                            <p:strVal val="visible"/>
                                          </p:to>
                                        </p:set>
                                        <p:animEffect transition="in" filter="fade">
                                          <p:cBhvr>
                                            <p:cTn id="19" dur="50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3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stCondLst>
                                        <p:cond delay="0"/>
                                      </p:stCondLst>
                                      <p:childTnLst>
                                        <p:animMotion origin="layout" path="M 3.54167E-6 -2.96296E-6 L 3.54167E-6 0.10047 " pathEditMode="relative" rAng="0" ptsTypes="AA">
                                          <p:cBhvr>
                                            <p:cTn id="6" dur="500" fill="hold"/>
                                            <p:tgtEl>
                                              <p:spTgt spid="4"/>
                                            </p:tgtEl>
                                            <p:attrNameLst>
                                              <p:attrName>ppt_x</p:attrName>
                                              <p:attrName>ppt_y</p:attrName>
                                            </p:attrNameLst>
                                          </p:cBhvr>
                                          <p:rCtr x="0" y="5023"/>
                                        </p:animMotion>
                                      </p:childTnLst>
                                    </p:cTn>
                                  </p:par>
                                </p:childTnLst>
                              </p:cTn>
                            </p:par>
                            <p:par>
                              <p:cTn id="7" fill="hold">
                                <p:stCondLst>
                                  <p:cond delay="500"/>
                                </p:stCondLst>
                                <p:childTnLst>
                                  <p:par>
                                    <p:cTn id="8" presetID="10" presetClass="entr" presetSubtype="0" fill="hold" nodeType="after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20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36"/>
                                            </p:tgtEl>
                                            <p:attrNameLst>
                                              <p:attrName>style.visibility</p:attrName>
                                            </p:attrNameLst>
                                          </p:cBhvr>
                                          <p:to>
                                            <p:strVal val="visible"/>
                                          </p:to>
                                        </p:set>
                                        <p:animEffect transition="in" filter="fade">
                                          <p:cBhvr>
                                            <p:cTn id="19" dur="50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36" grpId="0"/>
        </p:bldLst>
      </p:timing>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2" name="Group 1"/>
          <p:cNvGrpSpPr/>
          <p:nvPr/>
        </p:nvGrpSpPr>
        <p:grpSpPr>
          <a:xfrm>
            <a:off x="130967" y="1283594"/>
            <a:ext cx="8820279" cy="5057774"/>
            <a:chOff x="1573401" y="1219200"/>
            <a:chExt cx="8820279" cy="5057774"/>
          </a:xfrm>
        </p:grpSpPr>
        <p:sp>
          <p:nvSpPr>
            <p:cNvPr id="4" name="Freeform: Shape 3"/>
            <p:cNvSpPr/>
            <p:nvPr/>
          </p:nvSpPr>
          <p:spPr>
            <a:xfrm>
              <a:off x="1573401" y="1295399"/>
              <a:ext cx="8523099" cy="4981575"/>
            </a:xfrm>
            <a:custGeom>
              <a:avLst/>
              <a:gdLst>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646299 w 8523099"/>
                <a:gd name="connsiteY710" fmla="*/ 4991100 h 5067300"/>
                <a:gd name="connsiteX711" fmla="*/ 3789174 w 8523099"/>
                <a:gd name="connsiteY711" fmla="*/ 4972050 h 5067300"/>
                <a:gd name="connsiteX712" fmla="*/ 3903474 w 8523099"/>
                <a:gd name="connsiteY712" fmla="*/ 4962525 h 5067300"/>
                <a:gd name="connsiteX713" fmla="*/ 4198749 w 8523099"/>
                <a:gd name="connsiteY713" fmla="*/ 4924425 h 5067300"/>
                <a:gd name="connsiteX714" fmla="*/ 4313049 w 8523099"/>
                <a:gd name="connsiteY714" fmla="*/ 4914900 h 5067300"/>
                <a:gd name="connsiteX715" fmla="*/ 4484499 w 8523099"/>
                <a:gd name="connsiteY715" fmla="*/ 4914900 h 5067300"/>
                <a:gd name="connsiteX716" fmla="*/ 4532124 w 8523099"/>
                <a:gd name="connsiteY716" fmla="*/ 4886325 h 5067300"/>
                <a:gd name="connsiteX717" fmla="*/ 4513074 w 8523099"/>
                <a:gd name="connsiteY717" fmla="*/ 4914900 h 5067300"/>
                <a:gd name="connsiteX718" fmla="*/ 4665474 w 8523099"/>
                <a:gd name="connsiteY718" fmla="*/ 4972050 h 5067300"/>
                <a:gd name="connsiteX719" fmla="*/ 4798824 w 8523099"/>
                <a:gd name="connsiteY719" fmla="*/ 5019675 h 5067300"/>
                <a:gd name="connsiteX720" fmla="*/ 4932174 w 8523099"/>
                <a:gd name="connsiteY720" fmla="*/ 5038725 h 5067300"/>
                <a:gd name="connsiteX721" fmla="*/ 5465574 w 8523099"/>
                <a:gd name="connsiteY721" fmla="*/ 5067300 h 5067300"/>
                <a:gd name="connsiteX722" fmla="*/ 5770374 w 8523099"/>
                <a:gd name="connsiteY722" fmla="*/ 5057775 h 5067300"/>
                <a:gd name="connsiteX723" fmla="*/ 5722749 w 8523099"/>
                <a:gd name="connsiteY723" fmla="*/ 5029200 h 5067300"/>
                <a:gd name="connsiteX724" fmla="*/ 5798949 w 8523099"/>
                <a:gd name="connsiteY724" fmla="*/ 5010150 h 5067300"/>
                <a:gd name="connsiteX725" fmla="*/ 6113274 w 8523099"/>
                <a:gd name="connsiteY725" fmla="*/ 5019675 h 5067300"/>
                <a:gd name="connsiteX726" fmla="*/ 6322824 w 8523099"/>
                <a:gd name="connsiteY726" fmla="*/ 5048250 h 5067300"/>
                <a:gd name="connsiteX727" fmla="*/ 6713349 w 8523099"/>
                <a:gd name="connsiteY727" fmla="*/ 5057775 h 5067300"/>
                <a:gd name="connsiteX728" fmla="*/ 6741924 w 8523099"/>
                <a:gd name="connsiteY728" fmla="*/ 5048250 h 5067300"/>
                <a:gd name="connsiteX729" fmla="*/ 6703824 w 8523099"/>
                <a:gd name="connsiteY729" fmla="*/ 5057775 h 5067300"/>
                <a:gd name="connsiteX730" fmla="*/ 6770499 w 8523099"/>
                <a:gd name="connsiteY730" fmla="*/ 5048250 h 5067300"/>
                <a:gd name="connsiteX731" fmla="*/ 6818124 w 8523099"/>
                <a:gd name="connsiteY731" fmla="*/ 5010150 h 5067300"/>
                <a:gd name="connsiteX732" fmla="*/ 6856224 w 8523099"/>
                <a:gd name="connsiteY732" fmla="*/ 5000625 h 5067300"/>
                <a:gd name="connsiteX733" fmla="*/ 7284849 w 8523099"/>
                <a:gd name="connsiteY733" fmla="*/ 4981575 h 5067300"/>
                <a:gd name="connsiteX734" fmla="*/ 7580124 w 8523099"/>
                <a:gd name="connsiteY734" fmla="*/ 4962525 h 5067300"/>
                <a:gd name="connsiteX735" fmla="*/ 7589649 w 8523099"/>
                <a:gd name="connsiteY735" fmla="*/ 4933950 h 5067300"/>
                <a:gd name="connsiteX736" fmla="*/ 7580124 w 8523099"/>
                <a:gd name="connsiteY736" fmla="*/ 4905375 h 5067300"/>
                <a:gd name="connsiteX737" fmla="*/ 7618224 w 8523099"/>
                <a:gd name="connsiteY737" fmla="*/ 4876800 h 5067300"/>
                <a:gd name="connsiteX738" fmla="*/ 7532499 w 8523099"/>
                <a:gd name="connsiteY738" fmla="*/ 4895850 h 5067300"/>
                <a:gd name="connsiteX739" fmla="*/ 7570599 w 8523099"/>
                <a:gd name="connsiteY739" fmla="*/ 4924425 h 5067300"/>
                <a:gd name="connsiteX740" fmla="*/ 7780149 w 8523099"/>
                <a:gd name="connsiteY740" fmla="*/ 4943475 h 5067300"/>
                <a:gd name="connsiteX741" fmla="*/ 7837299 w 8523099"/>
                <a:gd name="connsiteY741" fmla="*/ 4972050 h 5067300"/>
                <a:gd name="connsiteX742" fmla="*/ 7894449 w 8523099"/>
                <a:gd name="connsiteY742" fmla="*/ 4991100 h 5067300"/>
                <a:gd name="connsiteX743" fmla="*/ 7989699 w 8523099"/>
                <a:gd name="connsiteY743" fmla="*/ 4981575 h 5067300"/>
                <a:gd name="connsiteX744" fmla="*/ 7989699 w 8523099"/>
                <a:gd name="connsiteY74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789174 w 8523099"/>
                <a:gd name="connsiteY710" fmla="*/ 4972050 h 5067300"/>
                <a:gd name="connsiteX711" fmla="*/ 3903474 w 8523099"/>
                <a:gd name="connsiteY711" fmla="*/ 4962525 h 5067300"/>
                <a:gd name="connsiteX712" fmla="*/ 4198749 w 8523099"/>
                <a:gd name="connsiteY712" fmla="*/ 4924425 h 5067300"/>
                <a:gd name="connsiteX713" fmla="*/ 4313049 w 8523099"/>
                <a:gd name="connsiteY713" fmla="*/ 4914900 h 5067300"/>
                <a:gd name="connsiteX714" fmla="*/ 4484499 w 8523099"/>
                <a:gd name="connsiteY714" fmla="*/ 4914900 h 5067300"/>
                <a:gd name="connsiteX715" fmla="*/ 4532124 w 8523099"/>
                <a:gd name="connsiteY715" fmla="*/ 4886325 h 5067300"/>
                <a:gd name="connsiteX716" fmla="*/ 4513074 w 8523099"/>
                <a:gd name="connsiteY716" fmla="*/ 4914900 h 5067300"/>
                <a:gd name="connsiteX717" fmla="*/ 4665474 w 8523099"/>
                <a:gd name="connsiteY717" fmla="*/ 4972050 h 5067300"/>
                <a:gd name="connsiteX718" fmla="*/ 4798824 w 8523099"/>
                <a:gd name="connsiteY718" fmla="*/ 5019675 h 5067300"/>
                <a:gd name="connsiteX719" fmla="*/ 4932174 w 8523099"/>
                <a:gd name="connsiteY719" fmla="*/ 5038725 h 5067300"/>
                <a:gd name="connsiteX720" fmla="*/ 5465574 w 8523099"/>
                <a:gd name="connsiteY720" fmla="*/ 5067300 h 5067300"/>
                <a:gd name="connsiteX721" fmla="*/ 5770374 w 8523099"/>
                <a:gd name="connsiteY721" fmla="*/ 5057775 h 5067300"/>
                <a:gd name="connsiteX722" fmla="*/ 5722749 w 8523099"/>
                <a:gd name="connsiteY722" fmla="*/ 5029200 h 5067300"/>
                <a:gd name="connsiteX723" fmla="*/ 5798949 w 8523099"/>
                <a:gd name="connsiteY723" fmla="*/ 5010150 h 5067300"/>
                <a:gd name="connsiteX724" fmla="*/ 6113274 w 8523099"/>
                <a:gd name="connsiteY724" fmla="*/ 5019675 h 5067300"/>
                <a:gd name="connsiteX725" fmla="*/ 6322824 w 8523099"/>
                <a:gd name="connsiteY725" fmla="*/ 5048250 h 5067300"/>
                <a:gd name="connsiteX726" fmla="*/ 6713349 w 8523099"/>
                <a:gd name="connsiteY726" fmla="*/ 5057775 h 5067300"/>
                <a:gd name="connsiteX727" fmla="*/ 6741924 w 8523099"/>
                <a:gd name="connsiteY727" fmla="*/ 5048250 h 5067300"/>
                <a:gd name="connsiteX728" fmla="*/ 6703824 w 8523099"/>
                <a:gd name="connsiteY728" fmla="*/ 5057775 h 5067300"/>
                <a:gd name="connsiteX729" fmla="*/ 6770499 w 8523099"/>
                <a:gd name="connsiteY729" fmla="*/ 5048250 h 5067300"/>
                <a:gd name="connsiteX730" fmla="*/ 6818124 w 8523099"/>
                <a:gd name="connsiteY730" fmla="*/ 5010150 h 5067300"/>
                <a:gd name="connsiteX731" fmla="*/ 6856224 w 8523099"/>
                <a:gd name="connsiteY731" fmla="*/ 5000625 h 5067300"/>
                <a:gd name="connsiteX732" fmla="*/ 7284849 w 8523099"/>
                <a:gd name="connsiteY732" fmla="*/ 4981575 h 5067300"/>
                <a:gd name="connsiteX733" fmla="*/ 7580124 w 8523099"/>
                <a:gd name="connsiteY733" fmla="*/ 4962525 h 5067300"/>
                <a:gd name="connsiteX734" fmla="*/ 7589649 w 8523099"/>
                <a:gd name="connsiteY734" fmla="*/ 4933950 h 5067300"/>
                <a:gd name="connsiteX735" fmla="*/ 7580124 w 8523099"/>
                <a:gd name="connsiteY735" fmla="*/ 4905375 h 5067300"/>
                <a:gd name="connsiteX736" fmla="*/ 7618224 w 8523099"/>
                <a:gd name="connsiteY736" fmla="*/ 4876800 h 5067300"/>
                <a:gd name="connsiteX737" fmla="*/ 7532499 w 8523099"/>
                <a:gd name="connsiteY737" fmla="*/ 4895850 h 5067300"/>
                <a:gd name="connsiteX738" fmla="*/ 7570599 w 8523099"/>
                <a:gd name="connsiteY738" fmla="*/ 4924425 h 5067300"/>
                <a:gd name="connsiteX739" fmla="*/ 7780149 w 8523099"/>
                <a:gd name="connsiteY739" fmla="*/ 4943475 h 5067300"/>
                <a:gd name="connsiteX740" fmla="*/ 7837299 w 8523099"/>
                <a:gd name="connsiteY740" fmla="*/ 4972050 h 5067300"/>
                <a:gd name="connsiteX741" fmla="*/ 7894449 w 8523099"/>
                <a:gd name="connsiteY741" fmla="*/ 4991100 h 5067300"/>
                <a:gd name="connsiteX742" fmla="*/ 7989699 w 8523099"/>
                <a:gd name="connsiteY742" fmla="*/ 4981575 h 5067300"/>
                <a:gd name="connsiteX743" fmla="*/ 7989699 w 8523099"/>
                <a:gd name="connsiteY74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903474 w 8523099"/>
                <a:gd name="connsiteY710" fmla="*/ 4962525 h 5067300"/>
                <a:gd name="connsiteX711" fmla="*/ 4198749 w 8523099"/>
                <a:gd name="connsiteY711" fmla="*/ 4924425 h 5067300"/>
                <a:gd name="connsiteX712" fmla="*/ 4313049 w 8523099"/>
                <a:gd name="connsiteY712" fmla="*/ 4914900 h 5067300"/>
                <a:gd name="connsiteX713" fmla="*/ 4484499 w 8523099"/>
                <a:gd name="connsiteY713" fmla="*/ 4914900 h 5067300"/>
                <a:gd name="connsiteX714" fmla="*/ 4532124 w 8523099"/>
                <a:gd name="connsiteY714" fmla="*/ 4886325 h 5067300"/>
                <a:gd name="connsiteX715" fmla="*/ 4513074 w 8523099"/>
                <a:gd name="connsiteY715" fmla="*/ 4914900 h 5067300"/>
                <a:gd name="connsiteX716" fmla="*/ 4665474 w 8523099"/>
                <a:gd name="connsiteY716" fmla="*/ 4972050 h 5067300"/>
                <a:gd name="connsiteX717" fmla="*/ 4798824 w 8523099"/>
                <a:gd name="connsiteY717" fmla="*/ 5019675 h 5067300"/>
                <a:gd name="connsiteX718" fmla="*/ 4932174 w 8523099"/>
                <a:gd name="connsiteY718" fmla="*/ 5038725 h 5067300"/>
                <a:gd name="connsiteX719" fmla="*/ 5465574 w 8523099"/>
                <a:gd name="connsiteY719" fmla="*/ 5067300 h 5067300"/>
                <a:gd name="connsiteX720" fmla="*/ 5770374 w 8523099"/>
                <a:gd name="connsiteY720" fmla="*/ 5057775 h 5067300"/>
                <a:gd name="connsiteX721" fmla="*/ 5722749 w 8523099"/>
                <a:gd name="connsiteY721" fmla="*/ 5029200 h 5067300"/>
                <a:gd name="connsiteX722" fmla="*/ 5798949 w 8523099"/>
                <a:gd name="connsiteY722" fmla="*/ 5010150 h 5067300"/>
                <a:gd name="connsiteX723" fmla="*/ 6113274 w 8523099"/>
                <a:gd name="connsiteY723" fmla="*/ 5019675 h 5067300"/>
                <a:gd name="connsiteX724" fmla="*/ 6322824 w 8523099"/>
                <a:gd name="connsiteY724" fmla="*/ 5048250 h 5067300"/>
                <a:gd name="connsiteX725" fmla="*/ 6713349 w 8523099"/>
                <a:gd name="connsiteY725" fmla="*/ 5057775 h 5067300"/>
                <a:gd name="connsiteX726" fmla="*/ 6741924 w 8523099"/>
                <a:gd name="connsiteY726" fmla="*/ 5048250 h 5067300"/>
                <a:gd name="connsiteX727" fmla="*/ 6703824 w 8523099"/>
                <a:gd name="connsiteY727" fmla="*/ 5057775 h 5067300"/>
                <a:gd name="connsiteX728" fmla="*/ 6770499 w 8523099"/>
                <a:gd name="connsiteY728" fmla="*/ 5048250 h 5067300"/>
                <a:gd name="connsiteX729" fmla="*/ 6818124 w 8523099"/>
                <a:gd name="connsiteY729" fmla="*/ 5010150 h 5067300"/>
                <a:gd name="connsiteX730" fmla="*/ 6856224 w 8523099"/>
                <a:gd name="connsiteY730" fmla="*/ 5000625 h 5067300"/>
                <a:gd name="connsiteX731" fmla="*/ 7284849 w 8523099"/>
                <a:gd name="connsiteY731" fmla="*/ 4981575 h 5067300"/>
                <a:gd name="connsiteX732" fmla="*/ 7580124 w 8523099"/>
                <a:gd name="connsiteY732" fmla="*/ 4962525 h 5067300"/>
                <a:gd name="connsiteX733" fmla="*/ 7589649 w 8523099"/>
                <a:gd name="connsiteY733" fmla="*/ 4933950 h 5067300"/>
                <a:gd name="connsiteX734" fmla="*/ 7580124 w 8523099"/>
                <a:gd name="connsiteY734" fmla="*/ 4905375 h 5067300"/>
                <a:gd name="connsiteX735" fmla="*/ 7618224 w 8523099"/>
                <a:gd name="connsiteY735" fmla="*/ 4876800 h 5067300"/>
                <a:gd name="connsiteX736" fmla="*/ 7532499 w 8523099"/>
                <a:gd name="connsiteY736" fmla="*/ 4895850 h 5067300"/>
                <a:gd name="connsiteX737" fmla="*/ 7570599 w 8523099"/>
                <a:gd name="connsiteY737" fmla="*/ 4924425 h 5067300"/>
                <a:gd name="connsiteX738" fmla="*/ 7780149 w 8523099"/>
                <a:gd name="connsiteY738" fmla="*/ 4943475 h 5067300"/>
                <a:gd name="connsiteX739" fmla="*/ 7837299 w 8523099"/>
                <a:gd name="connsiteY739" fmla="*/ 4972050 h 5067300"/>
                <a:gd name="connsiteX740" fmla="*/ 7894449 w 8523099"/>
                <a:gd name="connsiteY740" fmla="*/ 4991100 h 5067300"/>
                <a:gd name="connsiteX741" fmla="*/ 7989699 w 8523099"/>
                <a:gd name="connsiteY741" fmla="*/ 4981575 h 5067300"/>
                <a:gd name="connsiteX742" fmla="*/ 7989699 w 8523099"/>
                <a:gd name="connsiteY74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313049 w 8523099"/>
                <a:gd name="connsiteY711" fmla="*/ 4914900 h 5067300"/>
                <a:gd name="connsiteX712" fmla="*/ 4484499 w 8523099"/>
                <a:gd name="connsiteY712" fmla="*/ 4914900 h 5067300"/>
                <a:gd name="connsiteX713" fmla="*/ 4532124 w 8523099"/>
                <a:gd name="connsiteY713" fmla="*/ 4886325 h 5067300"/>
                <a:gd name="connsiteX714" fmla="*/ 4513074 w 8523099"/>
                <a:gd name="connsiteY714" fmla="*/ 4914900 h 5067300"/>
                <a:gd name="connsiteX715" fmla="*/ 4665474 w 8523099"/>
                <a:gd name="connsiteY715" fmla="*/ 4972050 h 5067300"/>
                <a:gd name="connsiteX716" fmla="*/ 4798824 w 8523099"/>
                <a:gd name="connsiteY716" fmla="*/ 5019675 h 5067300"/>
                <a:gd name="connsiteX717" fmla="*/ 4932174 w 8523099"/>
                <a:gd name="connsiteY717" fmla="*/ 5038725 h 5067300"/>
                <a:gd name="connsiteX718" fmla="*/ 5465574 w 8523099"/>
                <a:gd name="connsiteY718" fmla="*/ 5067300 h 5067300"/>
                <a:gd name="connsiteX719" fmla="*/ 5770374 w 8523099"/>
                <a:gd name="connsiteY719" fmla="*/ 5057775 h 5067300"/>
                <a:gd name="connsiteX720" fmla="*/ 5722749 w 8523099"/>
                <a:gd name="connsiteY720" fmla="*/ 5029200 h 5067300"/>
                <a:gd name="connsiteX721" fmla="*/ 5798949 w 8523099"/>
                <a:gd name="connsiteY721" fmla="*/ 5010150 h 5067300"/>
                <a:gd name="connsiteX722" fmla="*/ 6113274 w 8523099"/>
                <a:gd name="connsiteY722" fmla="*/ 5019675 h 5067300"/>
                <a:gd name="connsiteX723" fmla="*/ 6322824 w 8523099"/>
                <a:gd name="connsiteY723" fmla="*/ 5048250 h 5067300"/>
                <a:gd name="connsiteX724" fmla="*/ 6713349 w 8523099"/>
                <a:gd name="connsiteY724" fmla="*/ 5057775 h 5067300"/>
                <a:gd name="connsiteX725" fmla="*/ 6741924 w 8523099"/>
                <a:gd name="connsiteY725" fmla="*/ 5048250 h 5067300"/>
                <a:gd name="connsiteX726" fmla="*/ 6703824 w 8523099"/>
                <a:gd name="connsiteY726" fmla="*/ 5057775 h 5067300"/>
                <a:gd name="connsiteX727" fmla="*/ 6770499 w 8523099"/>
                <a:gd name="connsiteY727" fmla="*/ 5048250 h 5067300"/>
                <a:gd name="connsiteX728" fmla="*/ 6818124 w 8523099"/>
                <a:gd name="connsiteY728" fmla="*/ 5010150 h 5067300"/>
                <a:gd name="connsiteX729" fmla="*/ 6856224 w 8523099"/>
                <a:gd name="connsiteY729" fmla="*/ 5000625 h 5067300"/>
                <a:gd name="connsiteX730" fmla="*/ 7284849 w 8523099"/>
                <a:gd name="connsiteY730" fmla="*/ 4981575 h 5067300"/>
                <a:gd name="connsiteX731" fmla="*/ 7580124 w 8523099"/>
                <a:gd name="connsiteY731" fmla="*/ 4962525 h 5067300"/>
                <a:gd name="connsiteX732" fmla="*/ 7589649 w 8523099"/>
                <a:gd name="connsiteY732" fmla="*/ 4933950 h 5067300"/>
                <a:gd name="connsiteX733" fmla="*/ 7580124 w 8523099"/>
                <a:gd name="connsiteY733" fmla="*/ 4905375 h 5067300"/>
                <a:gd name="connsiteX734" fmla="*/ 7618224 w 8523099"/>
                <a:gd name="connsiteY734" fmla="*/ 4876800 h 5067300"/>
                <a:gd name="connsiteX735" fmla="*/ 7532499 w 8523099"/>
                <a:gd name="connsiteY735" fmla="*/ 4895850 h 5067300"/>
                <a:gd name="connsiteX736" fmla="*/ 7570599 w 8523099"/>
                <a:gd name="connsiteY736" fmla="*/ 4924425 h 5067300"/>
                <a:gd name="connsiteX737" fmla="*/ 7780149 w 8523099"/>
                <a:gd name="connsiteY737" fmla="*/ 4943475 h 5067300"/>
                <a:gd name="connsiteX738" fmla="*/ 7837299 w 8523099"/>
                <a:gd name="connsiteY738" fmla="*/ 4972050 h 5067300"/>
                <a:gd name="connsiteX739" fmla="*/ 7894449 w 8523099"/>
                <a:gd name="connsiteY739" fmla="*/ 4991100 h 5067300"/>
                <a:gd name="connsiteX740" fmla="*/ 7989699 w 8523099"/>
                <a:gd name="connsiteY740" fmla="*/ 4981575 h 5067300"/>
                <a:gd name="connsiteX741" fmla="*/ 7989699 w 8523099"/>
                <a:gd name="connsiteY74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484499 w 8523099"/>
                <a:gd name="connsiteY711" fmla="*/ 4914900 h 5067300"/>
                <a:gd name="connsiteX712" fmla="*/ 4532124 w 8523099"/>
                <a:gd name="connsiteY712" fmla="*/ 4886325 h 5067300"/>
                <a:gd name="connsiteX713" fmla="*/ 4513074 w 8523099"/>
                <a:gd name="connsiteY713" fmla="*/ 4914900 h 5067300"/>
                <a:gd name="connsiteX714" fmla="*/ 4665474 w 8523099"/>
                <a:gd name="connsiteY714" fmla="*/ 4972050 h 5067300"/>
                <a:gd name="connsiteX715" fmla="*/ 4798824 w 8523099"/>
                <a:gd name="connsiteY715" fmla="*/ 5019675 h 5067300"/>
                <a:gd name="connsiteX716" fmla="*/ 4932174 w 8523099"/>
                <a:gd name="connsiteY716" fmla="*/ 5038725 h 5067300"/>
                <a:gd name="connsiteX717" fmla="*/ 5465574 w 8523099"/>
                <a:gd name="connsiteY717" fmla="*/ 5067300 h 5067300"/>
                <a:gd name="connsiteX718" fmla="*/ 5770374 w 8523099"/>
                <a:gd name="connsiteY718" fmla="*/ 5057775 h 5067300"/>
                <a:gd name="connsiteX719" fmla="*/ 5722749 w 8523099"/>
                <a:gd name="connsiteY719" fmla="*/ 5029200 h 5067300"/>
                <a:gd name="connsiteX720" fmla="*/ 5798949 w 8523099"/>
                <a:gd name="connsiteY720" fmla="*/ 5010150 h 5067300"/>
                <a:gd name="connsiteX721" fmla="*/ 6113274 w 8523099"/>
                <a:gd name="connsiteY721" fmla="*/ 5019675 h 5067300"/>
                <a:gd name="connsiteX722" fmla="*/ 6322824 w 8523099"/>
                <a:gd name="connsiteY722" fmla="*/ 5048250 h 5067300"/>
                <a:gd name="connsiteX723" fmla="*/ 6713349 w 8523099"/>
                <a:gd name="connsiteY723" fmla="*/ 5057775 h 5067300"/>
                <a:gd name="connsiteX724" fmla="*/ 6741924 w 8523099"/>
                <a:gd name="connsiteY724" fmla="*/ 5048250 h 5067300"/>
                <a:gd name="connsiteX725" fmla="*/ 6703824 w 8523099"/>
                <a:gd name="connsiteY725" fmla="*/ 5057775 h 5067300"/>
                <a:gd name="connsiteX726" fmla="*/ 6770499 w 8523099"/>
                <a:gd name="connsiteY726" fmla="*/ 5048250 h 5067300"/>
                <a:gd name="connsiteX727" fmla="*/ 6818124 w 8523099"/>
                <a:gd name="connsiteY727" fmla="*/ 5010150 h 5067300"/>
                <a:gd name="connsiteX728" fmla="*/ 6856224 w 8523099"/>
                <a:gd name="connsiteY728" fmla="*/ 5000625 h 5067300"/>
                <a:gd name="connsiteX729" fmla="*/ 7284849 w 8523099"/>
                <a:gd name="connsiteY729" fmla="*/ 4981575 h 5067300"/>
                <a:gd name="connsiteX730" fmla="*/ 7580124 w 8523099"/>
                <a:gd name="connsiteY730" fmla="*/ 4962525 h 5067300"/>
                <a:gd name="connsiteX731" fmla="*/ 7589649 w 8523099"/>
                <a:gd name="connsiteY731" fmla="*/ 4933950 h 5067300"/>
                <a:gd name="connsiteX732" fmla="*/ 7580124 w 8523099"/>
                <a:gd name="connsiteY732" fmla="*/ 4905375 h 5067300"/>
                <a:gd name="connsiteX733" fmla="*/ 7618224 w 8523099"/>
                <a:gd name="connsiteY733" fmla="*/ 4876800 h 5067300"/>
                <a:gd name="connsiteX734" fmla="*/ 7532499 w 8523099"/>
                <a:gd name="connsiteY734" fmla="*/ 4895850 h 5067300"/>
                <a:gd name="connsiteX735" fmla="*/ 7570599 w 8523099"/>
                <a:gd name="connsiteY735" fmla="*/ 4924425 h 5067300"/>
                <a:gd name="connsiteX736" fmla="*/ 7780149 w 8523099"/>
                <a:gd name="connsiteY736" fmla="*/ 4943475 h 5067300"/>
                <a:gd name="connsiteX737" fmla="*/ 7837299 w 8523099"/>
                <a:gd name="connsiteY737" fmla="*/ 4972050 h 5067300"/>
                <a:gd name="connsiteX738" fmla="*/ 7894449 w 8523099"/>
                <a:gd name="connsiteY738" fmla="*/ 4991100 h 5067300"/>
                <a:gd name="connsiteX739" fmla="*/ 7989699 w 8523099"/>
                <a:gd name="connsiteY739" fmla="*/ 4981575 h 5067300"/>
                <a:gd name="connsiteX740" fmla="*/ 7989699 w 8523099"/>
                <a:gd name="connsiteY74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513074 w 8523099"/>
                <a:gd name="connsiteY712" fmla="*/ 4914900 h 5067300"/>
                <a:gd name="connsiteX713" fmla="*/ 4665474 w 8523099"/>
                <a:gd name="connsiteY713" fmla="*/ 4972050 h 5067300"/>
                <a:gd name="connsiteX714" fmla="*/ 4798824 w 8523099"/>
                <a:gd name="connsiteY714" fmla="*/ 5019675 h 5067300"/>
                <a:gd name="connsiteX715" fmla="*/ 4932174 w 8523099"/>
                <a:gd name="connsiteY715" fmla="*/ 5038725 h 5067300"/>
                <a:gd name="connsiteX716" fmla="*/ 5465574 w 8523099"/>
                <a:gd name="connsiteY716" fmla="*/ 5067300 h 5067300"/>
                <a:gd name="connsiteX717" fmla="*/ 5770374 w 8523099"/>
                <a:gd name="connsiteY717" fmla="*/ 5057775 h 5067300"/>
                <a:gd name="connsiteX718" fmla="*/ 5722749 w 8523099"/>
                <a:gd name="connsiteY718" fmla="*/ 5029200 h 5067300"/>
                <a:gd name="connsiteX719" fmla="*/ 5798949 w 8523099"/>
                <a:gd name="connsiteY719" fmla="*/ 5010150 h 5067300"/>
                <a:gd name="connsiteX720" fmla="*/ 6113274 w 8523099"/>
                <a:gd name="connsiteY720" fmla="*/ 5019675 h 5067300"/>
                <a:gd name="connsiteX721" fmla="*/ 6322824 w 8523099"/>
                <a:gd name="connsiteY721" fmla="*/ 5048250 h 5067300"/>
                <a:gd name="connsiteX722" fmla="*/ 6713349 w 8523099"/>
                <a:gd name="connsiteY722" fmla="*/ 5057775 h 5067300"/>
                <a:gd name="connsiteX723" fmla="*/ 6741924 w 8523099"/>
                <a:gd name="connsiteY723" fmla="*/ 5048250 h 5067300"/>
                <a:gd name="connsiteX724" fmla="*/ 6703824 w 8523099"/>
                <a:gd name="connsiteY724" fmla="*/ 5057775 h 5067300"/>
                <a:gd name="connsiteX725" fmla="*/ 6770499 w 8523099"/>
                <a:gd name="connsiteY725" fmla="*/ 5048250 h 5067300"/>
                <a:gd name="connsiteX726" fmla="*/ 6818124 w 8523099"/>
                <a:gd name="connsiteY726" fmla="*/ 5010150 h 5067300"/>
                <a:gd name="connsiteX727" fmla="*/ 6856224 w 8523099"/>
                <a:gd name="connsiteY727" fmla="*/ 5000625 h 5067300"/>
                <a:gd name="connsiteX728" fmla="*/ 7284849 w 8523099"/>
                <a:gd name="connsiteY728" fmla="*/ 4981575 h 5067300"/>
                <a:gd name="connsiteX729" fmla="*/ 7580124 w 8523099"/>
                <a:gd name="connsiteY729" fmla="*/ 4962525 h 5067300"/>
                <a:gd name="connsiteX730" fmla="*/ 7589649 w 8523099"/>
                <a:gd name="connsiteY730" fmla="*/ 4933950 h 5067300"/>
                <a:gd name="connsiteX731" fmla="*/ 7580124 w 8523099"/>
                <a:gd name="connsiteY731" fmla="*/ 4905375 h 5067300"/>
                <a:gd name="connsiteX732" fmla="*/ 7618224 w 8523099"/>
                <a:gd name="connsiteY732" fmla="*/ 4876800 h 5067300"/>
                <a:gd name="connsiteX733" fmla="*/ 7532499 w 8523099"/>
                <a:gd name="connsiteY733" fmla="*/ 4895850 h 5067300"/>
                <a:gd name="connsiteX734" fmla="*/ 7570599 w 8523099"/>
                <a:gd name="connsiteY734" fmla="*/ 4924425 h 5067300"/>
                <a:gd name="connsiteX735" fmla="*/ 7780149 w 8523099"/>
                <a:gd name="connsiteY735" fmla="*/ 4943475 h 5067300"/>
                <a:gd name="connsiteX736" fmla="*/ 7837299 w 8523099"/>
                <a:gd name="connsiteY736" fmla="*/ 4972050 h 5067300"/>
                <a:gd name="connsiteX737" fmla="*/ 7894449 w 8523099"/>
                <a:gd name="connsiteY737" fmla="*/ 4991100 h 5067300"/>
                <a:gd name="connsiteX738" fmla="*/ 7989699 w 8523099"/>
                <a:gd name="connsiteY738" fmla="*/ 4981575 h 5067300"/>
                <a:gd name="connsiteX739" fmla="*/ 7989699 w 8523099"/>
                <a:gd name="connsiteY73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665474 w 8523099"/>
                <a:gd name="connsiteY712" fmla="*/ 4972050 h 5067300"/>
                <a:gd name="connsiteX713" fmla="*/ 4798824 w 8523099"/>
                <a:gd name="connsiteY713" fmla="*/ 5019675 h 5067300"/>
                <a:gd name="connsiteX714" fmla="*/ 4932174 w 8523099"/>
                <a:gd name="connsiteY714" fmla="*/ 5038725 h 5067300"/>
                <a:gd name="connsiteX715" fmla="*/ 5465574 w 8523099"/>
                <a:gd name="connsiteY715" fmla="*/ 5067300 h 5067300"/>
                <a:gd name="connsiteX716" fmla="*/ 5770374 w 8523099"/>
                <a:gd name="connsiteY716" fmla="*/ 5057775 h 5067300"/>
                <a:gd name="connsiteX717" fmla="*/ 5722749 w 8523099"/>
                <a:gd name="connsiteY717" fmla="*/ 5029200 h 5067300"/>
                <a:gd name="connsiteX718" fmla="*/ 5798949 w 8523099"/>
                <a:gd name="connsiteY718" fmla="*/ 5010150 h 5067300"/>
                <a:gd name="connsiteX719" fmla="*/ 6113274 w 8523099"/>
                <a:gd name="connsiteY719" fmla="*/ 5019675 h 5067300"/>
                <a:gd name="connsiteX720" fmla="*/ 6322824 w 8523099"/>
                <a:gd name="connsiteY720" fmla="*/ 5048250 h 5067300"/>
                <a:gd name="connsiteX721" fmla="*/ 6713349 w 8523099"/>
                <a:gd name="connsiteY721" fmla="*/ 5057775 h 5067300"/>
                <a:gd name="connsiteX722" fmla="*/ 6741924 w 8523099"/>
                <a:gd name="connsiteY722" fmla="*/ 5048250 h 5067300"/>
                <a:gd name="connsiteX723" fmla="*/ 6703824 w 8523099"/>
                <a:gd name="connsiteY723" fmla="*/ 5057775 h 5067300"/>
                <a:gd name="connsiteX724" fmla="*/ 6770499 w 8523099"/>
                <a:gd name="connsiteY724" fmla="*/ 5048250 h 5067300"/>
                <a:gd name="connsiteX725" fmla="*/ 6818124 w 8523099"/>
                <a:gd name="connsiteY725" fmla="*/ 5010150 h 5067300"/>
                <a:gd name="connsiteX726" fmla="*/ 6856224 w 8523099"/>
                <a:gd name="connsiteY726" fmla="*/ 5000625 h 5067300"/>
                <a:gd name="connsiteX727" fmla="*/ 7284849 w 8523099"/>
                <a:gd name="connsiteY727" fmla="*/ 4981575 h 5067300"/>
                <a:gd name="connsiteX728" fmla="*/ 7580124 w 8523099"/>
                <a:gd name="connsiteY728" fmla="*/ 4962525 h 5067300"/>
                <a:gd name="connsiteX729" fmla="*/ 7589649 w 8523099"/>
                <a:gd name="connsiteY729" fmla="*/ 4933950 h 5067300"/>
                <a:gd name="connsiteX730" fmla="*/ 7580124 w 8523099"/>
                <a:gd name="connsiteY730" fmla="*/ 4905375 h 5067300"/>
                <a:gd name="connsiteX731" fmla="*/ 7618224 w 8523099"/>
                <a:gd name="connsiteY731" fmla="*/ 4876800 h 5067300"/>
                <a:gd name="connsiteX732" fmla="*/ 7532499 w 8523099"/>
                <a:gd name="connsiteY732" fmla="*/ 4895850 h 5067300"/>
                <a:gd name="connsiteX733" fmla="*/ 7570599 w 8523099"/>
                <a:gd name="connsiteY733" fmla="*/ 4924425 h 5067300"/>
                <a:gd name="connsiteX734" fmla="*/ 7780149 w 8523099"/>
                <a:gd name="connsiteY734" fmla="*/ 4943475 h 5067300"/>
                <a:gd name="connsiteX735" fmla="*/ 7837299 w 8523099"/>
                <a:gd name="connsiteY735" fmla="*/ 4972050 h 5067300"/>
                <a:gd name="connsiteX736" fmla="*/ 7894449 w 8523099"/>
                <a:gd name="connsiteY736" fmla="*/ 4991100 h 5067300"/>
                <a:gd name="connsiteX737" fmla="*/ 7989699 w 8523099"/>
                <a:gd name="connsiteY737" fmla="*/ 4981575 h 5067300"/>
                <a:gd name="connsiteX738" fmla="*/ 7989699 w 8523099"/>
                <a:gd name="connsiteY73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665474 w 8523099"/>
                <a:gd name="connsiteY711" fmla="*/ 4972050 h 5067300"/>
                <a:gd name="connsiteX712" fmla="*/ 4798824 w 8523099"/>
                <a:gd name="connsiteY712" fmla="*/ 5019675 h 5067300"/>
                <a:gd name="connsiteX713" fmla="*/ 4932174 w 8523099"/>
                <a:gd name="connsiteY713" fmla="*/ 5038725 h 5067300"/>
                <a:gd name="connsiteX714" fmla="*/ 5465574 w 8523099"/>
                <a:gd name="connsiteY714" fmla="*/ 5067300 h 5067300"/>
                <a:gd name="connsiteX715" fmla="*/ 5770374 w 8523099"/>
                <a:gd name="connsiteY715" fmla="*/ 5057775 h 5067300"/>
                <a:gd name="connsiteX716" fmla="*/ 5722749 w 8523099"/>
                <a:gd name="connsiteY716" fmla="*/ 5029200 h 5067300"/>
                <a:gd name="connsiteX717" fmla="*/ 5798949 w 8523099"/>
                <a:gd name="connsiteY717" fmla="*/ 5010150 h 5067300"/>
                <a:gd name="connsiteX718" fmla="*/ 6113274 w 8523099"/>
                <a:gd name="connsiteY718" fmla="*/ 5019675 h 5067300"/>
                <a:gd name="connsiteX719" fmla="*/ 6322824 w 8523099"/>
                <a:gd name="connsiteY719" fmla="*/ 5048250 h 5067300"/>
                <a:gd name="connsiteX720" fmla="*/ 6713349 w 8523099"/>
                <a:gd name="connsiteY720" fmla="*/ 5057775 h 5067300"/>
                <a:gd name="connsiteX721" fmla="*/ 6741924 w 8523099"/>
                <a:gd name="connsiteY721" fmla="*/ 5048250 h 5067300"/>
                <a:gd name="connsiteX722" fmla="*/ 6703824 w 8523099"/>
                <a:gd name="connsiteY722" fmla="*/ 5057775 h 5067300"/>
                <a:gd name="connsiteX723" fmla="*/ 6770499 w 8523099"/>
                <a:gd name="connsiteY723" fmla="*/ 5048250 h 5067300"/>
                <a:gd name="connsiteX724" fmla="*/ 6818124 w 8523099"/>
                <a:gd name="connsiteY724" fmla="*/ 5010150 h 5067300"/>
                <a:gd name="connsiteX725" fmla="*/ 6856224 w 8523099"/>
                <a:gd name="connsiteY725" fmla="*/ 5000625 h 5067300"/>
                <a:gd name="connsiteX726" fmla="*/ 7284849 w 8523099"/>
                <a:gd name="connsiteY726" fmla="*/ 4981575 h 5067300"/>
                <a:gd name="connsiteX727" fmla="*/ 7580124 w 8523099"/>
                <a:gd name="connsiteY727" fmla="*/ 4962525 h 5067300"/>
                <a:gd name="connsiteX728" fmla="*/ 7589649 w 8523099"/>
                <a:gd name="connsiteY728" fmla="*/ 4933950 h 5067300"/>
                <a:gd name="connsiteX729" fmla="*/ 7580124 w 8523099"/>
                <a:gd name="connsiteY729" fmla="*/ 4905375 h 5067300"/>
                <a:gd name="connsiteX730" fmla="*/ 7618224 w 8523099"/>
                <a:gd name="connsiteY730" fmla="*/ 4876800 h 5067300"/>
                <a:gd name="connsiteX731" fmla="*/ 7532499 w 8523099"/>
                <a:gd name="connsiteY731" fmla="*/ 4895850 h 5067300"/>
                <a:gd name="connsiteX732" fmla="*/ 7570599 w 8523099"/>
                <a:gd name="connsiteY732" fmla="*/ 4924425 h 5067300"/>
                <a:gd name="connsiteX733" fmla="*/ 7780149 w 8523099"/>
                <a:gd name="connsiteY733" fmla="*/ 4943475 h 5067300"/>
                <a:gd name="connsiteX734" fmla="*/ 7837299 w 8523099"/>
                <a:gd name="connsiteY734" fmla="*/ 4972050 h 5067300"/>
                <a:gd name="connsiteX735" fmla="*/ 7894449 w 8523099"/>
                <a:gd name="connsiteY735" fmla="*/ 4991100 h 5067300"/>
                <a:gd name="connsiteX736" fmla="*/ 7989699 w 8523099"/>
                <a:gd name="connsiteY736" fmla="*/ 4981575 h 5067300"/>
                <a:gd name="connsiteX737" fmla="*/ 7989699 w 8523099"/>
                <a:gd name="connsiteY73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665474 w 8523099"/>
                <a:gd name="connsiteY710" fmla="*/ 4972050 h 5067300"/>
                <a:gd name="connsiteX711" fmla="*/ 4798824 w 8523099"/>
                <a:gd name="connsiteY711" fmla="*/ 5019675 h 5067300"/>
                <a:gd name="connsiteX712" fmla="*/ 4932174 w 8523099"/>
                <a:gd name="connsiteY712" fmla="*/ 5038725 h 5067300"/>
                <a:gd name="connsiteX713" fmla="*/ 5465574 w 8523099"/>
                <a:gd name="connsiteY713" fmla="*/ 5067300 h 5067300"/>
                <a:gd name="connsiteX714" fmla="*/ 5770374 w 8523099"/>
                <a:gd name="connsiteY714" fmla="*/ 5057775 h 5067300"/>
                <a:gd name="connsiteX715" fmla="*/ 5722749 w 8523099"/>
                <a:gd name="connsiteY715" fmla="*/ 5029200 h 5067300"/>
                <a:gd name="connsiteX716" fmla="*/ 5798949 w 8523099"/>
                <a:gd name="connsiteY716" fmla="*/ 5010150 h 5067300"/>
                <a:gd name="connsiteX717" fmla="*/ 6113274 w 8523099"/>
                <a:gd name="connsiteY717" fmla="*/ 5019675 h 5067300"/>
                <a:gd name="connsiteX718" fmla="*/ 6322824 w 8523099"/>
                <a:gd name="connsiteY718" fmla="*/ 5048250 h 5067300"/>
                <a:gd name="connsiteX719" fmla="*/ 6713349 w 8523099"/>
                <a:gd name="connsiteY719" fmla="*/ 5057775 h 5067300"/>
                <a:gd name="connsiteX720" fmla="*/ 6741924 w 8523099"/>
                <a:gd name="connsiteY720" fmla="*/ 5048250 h 5067300"/>
                <a:gd name="connsiteX721" fmla="*/ 6703824 w 8523099"/>
                <a:gd name="connsiteY721" fmla="*/ 5057775 h 5067300"/>
                <a:gd name="connsiteX722" fmla="*/ 6770499 w 8523099"/>
                <a:gd name="connsiteY722" fmla="*/ 5048250 h 5067300"/>
                <a:gd name="connsiteX723" fmla="*/ 6818124 w 8523099"/>
                <a:gd name="connsiteY723" fmla="*/ 5010150 h 5067300"/>
                <a:gd name="connsiteX724" fmla="*/ 6856224 w 8523099"/>
                <a:gd name="connsiteY724" fmla="*/ 5000625 h 5067300"/>
                <a:gd name="connsiteX725" fmla="*/ 7284849 w 8523099"/>
                <a:gd name="connsiteY725" fmla="*/ 4981575 h 5067300"/>
                <a:gd name="connsiteX726" fmla="*/ 7580124 w 8523099"/>
                <a:gd name="connsiteY726" fmla="*/ 4962525 h 5067300"/>
                <a:gd name="connsiteX727" fmla="*/ 7589649 w 8523099"/>
                <a:gd name="connsiteY727" fmla="*/ 4933950 h 5067300"/>
                <a:gd name="connsiteX728" fmla="*/ 7580124 w 8523099"/>
                <a:gd name="connsiteY728" fmla="*/ 4905375 h 5067300"/>
                <a:gd name="connsiteX729" fmla="*/ 7618224 w 8523099"/>
                <a:gd name="connsiteY729" fmla="*/ 4876800 h 5067300"/>
                <a:gd name="connsiteX730" fmla="*/ 7532499 w 8523099"/>
                <a:gd name="connsiteY730" fmla="*/ 4895850 h 5067300"/>
                <a:gd name="connsiteX731" fmla="*/ 7570599 w 8523099"/>
                <a:gd name="connsiteY731" fmla="*/ 4924425 h 5067300"/>
                <a:gd name="connsiteX732" fmla="*/ 7780149 w 8523099"/>
                <a:gd name="connsiteY732" fmla="*/ 4943475 h 5067300"/>
                <a:gd name="connsiteX733" fmla="*/ 7837299 w 8523099"/>
                <a:gd name="connsiteY733" fmla="*/ 4972050 h 5067300"/>
                <a:gd name="connsiteX734" fmla="*/ 7894449 w 8523099"/>
                <a:gd name="connsiteY734" fmla="*/ 4991100 h 5067300"/>
                <a:gd name="connsiteX735" fmla="*/ 7989699 w 8523099"/>
                <a:gd name="connsiteY735" fmla="*/ 4981575 h 5067300"/>
                <a:gd name="connsiteX736" fmla="*/ 7989699 w 8523099"/>
                <a:gd name="connsiteY73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4665474 w 8523099"/>
                <a:gd name="connsiteY709" fmla="*/ 4972050 h 5067300"/>
                <a:gd name="connsiteX710" fmla="*/ 4798824 w 8523099"/>
                <a:gd name="connsiteY710" fmla="*/ 5019675 h 5067300"/>
                <a:gd name="connsiteX711" fmla="*/ 4932174 w 8523099"/>
                <a:gd name="connsiteY711" fmla="*/ 5038725 h 5067300"/>
                <a:gd name="connsiteX712" fmla="*/ 5465574 w 8523099"/>
                <a:gd name="connsiteY712" fmla="*/ 5067300 h 5067300"/>
                <a:gd name="connsiteX713" fmla="*/ 5770374 w 8523099"/>
                <a:gd name="connsiteY713" fmla="*/ 5057775 h 5067300"/>
                <a:gd name="connsiteX714" fmla="*/ 5722749 w 8523099"/>
                <a:gd name="connsiteY714" fmla="*/ 5029200 h 5067300"/>
                <a:gd name="connsiteX715" fmla="*/ 5798949 w 8523099"/>
                <a:gd name="connsiteY715" fmla="*/ 5010150 h 5067300"/>
                <a:gd name="connsiteX716" fmla="*/ 6113274 w 8523099"/>
                <a:gd name="connsiteY716" fmla="*/ 5019675 h 5067300"/>
                <a:gd name="connsiteX717" fmla="*/ 6322824 w 8523099"/>
                <a:gd name="connsiteY717" fmla="*/ 5048250 h 5067300"/>
                <a:gd name="connsiteX718" fmla="*/ 6713349 w 8523099"/>
                <a:gd name="connsiteY718" fmla="*/ 5057775 h 5067300"/>
                <a:gd name="connsiteX719" fmla="*/ 6741924 w 8523099"/>
                <a:gd name="connsiteY719" fmla="*/ 5048250 h 5067300"/>
                <a:gd name="connsiteX720" fmla="*/ 6703824 w 8523099"/>
                <a:gd name="connsiteY720" fmla="*/ 5057775 h 5067300"/>
                <a:gd name="connsiteX721" fmla="*/ 6770499 w 8523099"/>
                <a:gd name="connsiteY721" fmla="*/ 5048250 h 5067300"/>
                <a:gd name="connsiteX722" fmla="*/ 6818124 w 8523099"/>
                <a:gd name="connsiteY722" fmla="*/ 5010150 h 5067300"/>
                <a:gd name="connsiteX723" fmla="*/ 6856224 w 8523099"/>
                <a:gd name="connsiteY723" fmla="*/ 5000625 h 5067300"/>
                <a:gd name="connsiteX724" fmla="*/ 7284849 w 8523099"/>
                <a:gd name="connsiteY724" fmla="*/ 4981575 h 5067300"/>
                <a:gd name="connsiteX725" fmla="*/ 7580124 w 8523099"/>
                <a:gd name="connsiteY725" fmla="*/ 4962525 h 5067300"/>
                <a:gd name="connsiteX726" fmla="*/ 7589649 w 8523099"/>
                <a:gd name="connsiteY726" fmla="*/ 4933950 h 5067300"/>
                <a:gd name="connsiteX727" fmla="*/ 7580124 w 8523099"/>
                <a:gd name="connsiteY727" fmla="*/ 4905375 h 5067300"/>
                <a:gd name="connsiteX728" fmla="*/ 7618224 w 8523099"/>
                <a:gd name="connsiteY728" fmla="*/ 4876800 h 5067300"/>
                <a:gd name="connsiteX729" fmla="*/ 7532499 w 8523099"/>
                <a:gd name="connsiteY729" fmla="*/ 4895850 h 5067300"/>
                <a:gd name="connsiteX730" fmla="*/ 7570599 w 8523099"/>
                <a:gd name="connsiteY730" fmla="*/ 4924425 h 5067300"/>
                <a:gd name="connsiteX731" fmla="*/ 7780149 w 8523099"/>
                <a:gd name="connsiteY731" fmla="*/ 4943475 h 5067300"/>
                <a:gd name="connsiteX732" fmla="*/ 7837299 w 8523099"/>
                <a:gd name="connsiteY732" fmla="*/ 4972050 h 5067300"/>
                <a:gd name="connsiteX733" fmla="*/ 7894449 w 8523099"/>
                <a:gd name="connsiteY733" fmla="*/ 4991100 h 5067300"/>
                <a:gd name="connsiteX734" fmla="*/ 7989699 w 8523099"/>
                <a:gd name="connsiteY734" fmla="*/ 4981575 h 5067300"/>
                <a:gd name="connsiteX735" fmla="*/ 7989699 w 8523099"/>
                <a:gd name="connsiteY73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4665474 w 8523099"/>
                <a:gd name="connsiteY708" fmla="*/ 4972050 h 5067300"/>
                <a:gd name="connsiteX709" fmla="*/ 4798824 w 8523099"/>
                <a:gd name="connsiteY709" fmla="*/ 5019675 h 5067300"/>
                <a:gd name="connsiteX710" fmla="*/ 4932174 w 8523099"/>
                <a:gd name="connsiteY710" fmla="*/ 5038725 h 5067300"/>
                <a:gd name="connsiteX711" fmla="*/ 5465574 w 8523099"/>
                <a:gd name="connsiteY711" fmla="*/ 5067300 h 5067300"/>
                <a:gd name="connsiteX712" fmla="*/ 5770374 w 8523099"/>
                <a:gd name="connsiteY712" fmla="*/ 5057775 h 5067300"/>
                <a:gd name="connsiteX713" fmla="*/ 5722749 w 8523099"/>
                <a:gd name="connsiteY713" fmla="*/ 5029200 h 5067300"/>
                <a:gd name="connsiteX714" fmla="*/ 5798949 w 8523099"/>
                <a:gd name="connsiteY714" fmla="*/ 5010150 h 5067300"/>
                <a:gd name="connsiteX715" fmla="*/ 6113274 w 8523099"/>
                <a:gd name="connsiteY715" fmla="*/ 5019675 h 5067300"/>
                <a:gd name="connsiteX716" fmla="*/ 6322824 w 8523099"/>
                <a:gd name="connsiteY716" fmla="*/ 5048250 h 5067300"/>
                <a:gd name="connsiteX717" fmla="*/ 6713349 w 8523099"/>
                <a:gd name="connsiteY717" fmla="*/ 5057775 h 5067300"/>
                <a:gd name="connsiteX718" fmla="*/ 6741924 w 8523099"/>
                <a:gd name="connsiteY718" fmla="*/ 5048250 h 5067300"/>
                <a:gd name="connsiteX719" fmla="*/ 6703824 w 8523099"/>
                <a:gd name="connsiteY719" fmla="*/ 5057775 h 5067300"/>
                <a:gd name="connsiteX720" fmla="*/ 6770499 w 8523099"/>
                <a:gd name="connsiteY720" fmla="*/ 5048250 h 5067300"/>
                <a:gd name="connsiteX721" fmla="*/ 6818124 w 8523099"/>
                <a:gd name="connsiteY721" fmla="*/ 5010150 h 5067300"/>
                <a:gd name="connsiteX722" fmla="*/ 6856224 w 8523099"/>
                <a:gd name="connsiteY722" fmla="*/ 5000625 h 5067300"/>
                <a:gd name="connsiteX723" fmla="*/ 7284849 w 8523099"/>
                <a:gd name="connsiteY723" fmla="*/ 4981575 h 5067300"/>
                <a:gd name="connsiteX724" fmla="*/ 7580124 w 8523099"/>
                <a:gd name="connsiteY724" fmla="*/ 4962525 h 5067300"/>
                <a:gd name="connsiteX725" fmla="*/ 7589649 w 8523099"/>
                <a:gd name="connsiteY725" fmla="*/ 4933950 h 5067300"/>
                <a:gd name="connsiteX726" fmla="*/ 7580124 w 8523099"/>
                <a:gd name="connsiteY726" fmla="*/ 4905375 h 5067300"/>
                <a:gd name="connsiteX727" fmla="*/ 7618224 w 8523099"/>
                <a:gd name="connsiteY727" fmla="*/ 4876800 h 5067300"/>
                <a:gd name="connsiteX728" fmla="*/ 7532499 w 8523099"/>
                <a:gd name="connsiteY728" fmla="*/ 4895850 h 5067300"/>
                <a:gd name="connsiteX729" fmla="*/ 7570599 w 8523099"/>
                <a:gd name="connsiteY729" fmla="*/ 4924425 h 5067300"/>
                <a:gd name="connsiteX730" fmla="*/ 7780149 w 8523099"/>
                <a:gd name="connsiteY730" fmla="*/ 4943475 h 5067300"/>
                <a:gd name="connsiteX731" fmla="*/ 7837299 w 8523099"/>
                <a:gd name="connsiteY731" fmla="*/ 4972050 h 5067300"/>
                <a:gd name="connsiteX732" fmla="*/ 7894449 w 8523099"/>
                <a:gd name="connsiteY732" fmla="*/ 4991100 h 5067300"/>
                <a:gd name="connsiteX733" fmla="*/ 7989699 w 8523099"/>
                <a:gd name="connsiteY733" fmla="*/ 4981575 h 5067300"/>
                <a:gd name="connsiteX734" fmla="*/ 7989699 w 8523099"/>
                <a:gd name="connsiteY73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560449 w 8523099"/>
                <a:gd name="connsiteY706" fmla="*/ 4981575 h 5067300"/>
                <a:gd name="connsiteX707" fmla="*/ 4665474 w 8523099"/>
                <a:gd name="connsiteY707" fmla="*/ 4972050 h 5067300"/>
                <a:gd name="connsiteX708" fmla="*/ 4798824 w 8523099"/>
                <a:gd name="connsiteY708" fmla="*/ 5019675 h 5067300"/>
                <a:gd name="connsiteX709" fmla="*/ 4932174 w 8523099"/>
                <a:gd name="connsiteY709" fmla="*/ 5038725 h 5067300"/>
                <a:gd name="connsiteX710" fmla="*/ 5465574 w 8523099"/>
                <a:gd name="connsiteY710" fmla="*/ 5067300 h 5067300"/>
                <a:gd name="connsiteX711" fmla="*/ 5770374 w 8523099"/>
                <a:gd name="connsiteY711" fmla="*/ 5057775 h 5067300"/>
                <a:gd name="connsiteX712" fmla="*/ 5722749 w 8523099"/>
                <a:gd name="connsiteY712" fmla="*/ 5029200 h 5067300"/>
                <a:gd name="connsiteX713" fmla="*/ 5798949 w 8523099"/>
                <a:gd name="connsiteY713" fmla="*/ 5010150 h 5067300"/>
                <a:gd name="connsiteX714" fmla="*/ 6113274 w 8523099"/>
                <a:gd name="connsiteY714" fmla="*/ 5019675 h 5067300"/>
                <a:gd name="connsiteX715" fmla="*/ 6322824 w 8523099"/>
                <a:gd name="connsiteY715" fmla="*/ 5048250 h 5067300"/>
                <a:gd name="connsiteX716" fmla="*/ 6713349 w 8523099"/>
                <a:gd name="connsiteY716" fmla="*/ 5057775 h 5067300"/>
                <a:gd name="connsiteX717" fmla="*/ 6741924 w 8523099"/>
                <a:gd name="connsiteY717" fmla="*/ 5048250 h 5067300"/>
                <a:gd name="connsiteX718" fmla="*/ 6703824 w 8523099"/>
                <a:gd name="connsiteY718" fmla="*/ 5057775 h 5067300"/>
                <a:gd name="connsiteX719" fmla="*/ 6770499 w 8523099"/>
                <a:gd name="connsiteY719" fmla="*/ 5048250 h 5067300"/>
                <a:gd name="connsiteX720" fmla="*/ 6818124 w 8523099"/>
                <a:gd name="connsiteY720" fmla="*/ 5010150 h 5067300"/>
                <a:gd name="connsiteX721" fmla="*/ 6856224 w 8523099"/>
                <a:gd name="connsiteY721" fmla="*/ 5000625 h 5067300"/>
                <a:gd name="connsiteX722" fmla="*/ 7284849 w 8523099"/>
                <a:gd name="connsiteY722" fmla="*/ 4981575 h 5067300"/>
                <a:gd name="connsiteX723" fmla="*/ 7580124 w 8523099"/>
                <a:gd name="connsiteY723" fmla="*/ 4962525 h 5067300"/>
                <a:gd name="connsiteX724" fmla="*/ 7589649 w 8523099"/>
                <a:gd name="connsiteY724" fmla="*/ 4933950 h 5067300"/>
                <a:gd name="connsiteX725" fmla="*/ 7580124 w 8523099"/>
                <a:gd name="connsiteY725" fmla="*/ 4905375 h 5067300"/>
                <a:gd name="connsiteX726" fmla="*/ 7618224 w 8523099"/>
                <a:gd name="connsiteY726" fmla="*/ 4876800 h 5067300"/>
                <a:gd name="connsiteX727" fmla="*/ 7532499 w 8523099"/>
                <a:gd name="connsiteY727" fmla="*/ 4895850 h 5067300"/>
                <a:gd name="connsiteX728" fmla="*/ 7570599 w 8523099"/>
                <a:gd name="connsiteY728" fmla="*/ 4924425 h 5067300"/>
                <a:gd name="connsiteX729" fmla="*/ 7780149 w 8523099"/>
                <a:gd name="connsiteY729" fmla="*/ 4943475 h 5067300"/>
                <a:gd name="connsiteX730" fmla="*/ 7837299 w 8523099"/>
                <a:gd name="connsiteY730" fmla="*/ 4972050 h 5067300"/>
                <a:gd name="connsiteX731" fmla="*/ 7894449 w 8523099"/>
                <a:gd name="connsiteY731" fmla="*/ 4991100 h 5067300"/>
                <a:gd name="connsiteX732" fmla="*/ 7989699 w 8523099"/>
                <a:gd name="connsiteY732" fmla="*/ 4981575 h 5067300"/>
                <a:gd name="connsiteX733" fmla="*/ 7989699 w 8523099"/>
                <a:gd name="connsiteY73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2160399 w 8523099"/>
                <a:gd name="connsiteY701" fmla="*/ 4962525 h 5067300"/>
                <a:gd name="connsiteX702" fmla="*/ 2198499 w 8523099"/>
                <a:gd name="connsiteY702" fmla="*/ 4953000 h 5067300"/>
                <a:gd name="connsiteX703" fmla="*/ 2227074 w 8523099"/>
                <a:gd name="connsiteY703" fmla="*/ 4943475 h 5067300"/>
                <a:gd name="connsiteX704" fmla="*/ 2274699 w 8523099"/>
                <a:gd name="connsiteY704" fmla="*/ 4953000 h 5067300"/>
                <a:gd name="connsiteX705" fmla="*/ 2560449 w 8523099"/>
                <a:gd name="connsiteY705" fmla="*/ 4981575 h 5067300"/>
                <a:gd name="connsiteX706" fmla="*/ 4665474 w 8523099"/>
                <a:gd name="connsiteY706" fmla="*/ 4972050 h 5067300"/>
                <a:gd name="connsiteX707" fmla="*/ 4798824 w 8523099"/>
                <a:gd name="connsiteY707" fmla="*/ 5019675 h 5067300"/>
                <a:gd name="connsiteX708" fmla="*/ 4932174 w 8523099"/>
                <a:gd name="connsiteY708" fmla="*/ 5038725 h 5067300"/>
                <a:gd name="connsiteX709" fmla="*/ 5465574 w 8523099"/>
                <a:gd name="connsiteY709" fmla="*/ 5067300 h 5067300"/>
                <a:gd name="connsiteX710" fmla="*/ 5770374 w 8523099"/>
                <a:gd name="connsiteY710" fmla="*/ 5057775 h 5067300"/>
                <a:gd name="connsiteX711" fmla="*/ 5722749 w 8523099"/>
                <a:gd name="connsiteY711" fmla="*/ 5029200 h 5067300"/>
                <a:gd name="connsiteX712" fmla="*/ 5798949 w 8523099"/>
                <a:gd name="connsiteY712" fmla="*/ 5010150 h 5067300"/>
                <a:gd name="connsiteX713" fmla="*/ 6113274 w 8523099"/>
                <a:gd name="connsiteY713" fmla="*/ 5019675 h 5067300"/>
                <a:gd name="connsiteX714" fmla="*/ 6322824 w 8523099"/>
                <a:gd name="connsiteY714" fmla="*/ 5048250 h 5067300"/>
                <a:gd name="connsiteX715" fmla="*/ 6713349 w 8523099"/>
                <a:gd name="connsiteY715" fmla="*/ 5057775 h 5067300"/>
                <a:gd name="connsiteX716" fmla="*/ 6741924 w 8523099"/>
                <a:gd name="connsiteY716" fmla="*/ 5048250 h 5067300"/>
                <a:gd name="connsiteX717" fmla="*/ 6703824 w 8523099"/>
                <a:gd name="connsiteY717" fmla="*/ 5057775 h 5067300"/>
                <a:gd name="connsiteX718" fmla="*/ 6770499 w 8523099"/>
                <a:gd name="connsiteY718" fmla="*/ 5048250 h 5067300"/>
                <a:gd name="connsiteX719" fmla="*/ 6818124 w 8523099"/>
                <a:gd name="connsiteY719" fmla="*/ 5010150 h 5067300"/>
                <a:gd name="connsiteX720" fmla="*/ 6856224 w 8523099"/>
                <a:gd name="connsiteY720" fmla="*/ 5000625 h 5067300"/>
                <a:gd name="connsiteX721" fmla="*/ 7284849 w 8523099"/>
                <a:gd name="connsiteY721" fmla="*/ 4981575 h 5067300"/>
                <a:gd name="connsiteX722" fmla="*/ 7580124 w 8523099"/>
                <a:gd name="connsiteY722" fmla="*/ 4962525 h 5067300"/>
                <a:gd name="connsiteX723" fmla="*/ 7589649 w 8523099"/>
                <a:gd name="connsiteY723" fmla="*/ 4933950 h 5067300"/>
                <a:gd name="connsiteX724" fmla="*/ 7580124 w 8523099"/>
                <a:gd name="connsiteY724" fmla="*/ 4905375 h 5067300"/>
                <a:gd name="connsiteX725" fmla="*/ 7618224 w 8523099"/>
                <a:gd name="connsiteY725" fmla="*/ 4876800 h 5067300"/>
                <a:gd name="connsiteX726" fmla="*/ 7532499 w 8523099"/>
                <a:gd name="connsiteY726" fmla="*/ 4895850 h 5067300"/>
                <a:gd name="connsiteX727" fmla="*/ 7570599 w 8523099"/>
                <a:gd name="connsiteY727" fmla="*/ 4924425 h 5067300"/>
                <a:gd name="connsiteX728" fmla="*/ 7780149 w 8523099"/>
                <a:gd name="connsiteY728" fmla="*/ 4943475 h 5067300"/>
                <a:gd name="connsiteX729" fmla="*/ 7837299 w 8523099"/>
                <a:gd name="connsiteY729" fmla="*/ 4972050 h 5067300"/>
                <a:gd name="connsiteX730" fmla="*/ 7894449 w 8523099"/>
                <a:gd name="connsiteY730" fmla="*/ 4991100 h 5067300"/>
                <a:gd name="connsiteX731" fmla="*/ 7989699 w 8523099"/>
                <a:gd name="connsiteY731" fmla="*/ 4981575 h 5067300"/>
                <a:gd name="connsiteX732" fmla="*/ 7989699 w 8523099"/>
                <a:gd name="connsiteY73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2160399 w 8523099"/>
                <a:gd name="connsiteY700" fmla="*/ 4962525 h 5067300"/>
                <a:gd name="connsiteX701" fmla="*/ 2198499 w 8523099"/>
                <a:gd name="connsiteY701" fmla="*/ 4953000 h 5067300"/>
                <a:gd name="connsiteX702" fmla="*/ 2227074 w 8523099"/>
                <a:gd name="connsiteY702" fmla="*/ 4943475 h 5067300"/>
                <a:gd name="connsiteX703" fmla="*/ 2274699 w 8523099"/>
                <a:gd name="connsiteY703" fmla="*/ 4953000 h 5067300"/>
                <a:gd name="connsiteX704" fmla="*/ 2560449 w 8523099"/>
                <a:gd name="connsiteY704" fmla="*/ 4981575 h 5067300"/>
                <a:gd name="connsiteX705" fmla="*/ 4665474 w 8523099"/>
                <a:gd name="connsiteY705" fmla="*/ 4972050 h 5067300"/>
                <a:gd name="connsiteX706" fmla="*/ 4798824 w 8523099"/>
                <a:gd name="connsiteY706" fmla="*/ 5019675 h 5067300"/>
                <a:gd name="connsiteX707" fmla="*/ 4932174 w 8523099"/>
                <a:gd name="connsiteY707" fmla="*/ 5038725 h 5067300"/>
                <a:gd name="connsiteX708" fmla="*/ 5465574 w 8523099"/>
                <a:gd name="connsiteY708" fmla="*/ 5067300 h 5067300"/>
                <a:gd name="connsiteX709" fmla="*/ 5770374 w 8523099"/>
                <a:gd name="connsiteY709" fmla="*/ 5057775 h 5067300"/>
                <a:gd name="connsiteX710" fmla="*/ 5722749 w 8523099"/>
                <a:gd name="connsiteY710" fmla="*/ 5029200 h 5067300"/>
                <a:gd name="connsiteX711" fmla="*/ 5798949 w 8523099"/>
                <a:gd name="connsiteY711" fmla="*/ 5010150 h 5067300"/>
                <a:gd name="connsiteX712" fmla="*/ 6113274 w 8523099"/>
                <a:gd name="connsiteY712" fmla="*/ 5019675 h 5067300"/>
                <a:gd name="connsiteX713" fmla="*/ 6322824 w 8523099"/>
                <a:gd name="connsiteY713" fmla="*/ 5048250 h 5067300"/>
                <a:gd name="connsiteX714" fmla="*/ 6713349 w 8523099"/>
                <a:gd name="connsiteY714" fmla="*/ 5057775 h 5067300"/>
                <a:gd name="connsiteX715" fmla="*/ 6741924 w 8523099"/>
                <a:gd name="connsiteY715" fmla="*/ 5048250 h 5067300"/>
                <a:gd name="connsiteX716" fmla="*/ 6703824 w 8523099"/>
                <a:gd name="connsiteY716" fmla="*/ 5057775 h 5067300"/>
                <a:gd name="connsiteX717" fmla="*/ 6770499 w 8523099"/>
                <a:gd name="connsiteY717" fmla="*/ 5048250 h 5067300"/>
                <a:gd name="connsiteX718" fmla="*/ 6818124 w 8523099"/>
                <a:gd name="connsiteY718" fmla="*/ 5010150 h 5067300"/>
                <a:gd name="connsiteX719" fmla="*/ 6856224 w 8523099"/>
                <a:gd name="connsiteY719" fmla="*/ 5000625 h 5067300"/>
                <a:gd name="connsiteX720" fmla="*/ 7284849 w 8523099"/>
                <a:gd name="connsiteY720" fmla="*/ 4981575 h 5067300"/>
                <a:gd name="connsiteX721" fmla="*/ 7580124 w 8523099"/>
                <a:gd name="connsiteY721" fmla="*/ 4962525 h 5067300"/>
                <a:gd name="connsiteX722" fmla="*/ 7589649 w 8523099"/>
                <a:gd name="connsiteY722" fmla="*/ 4933950 h 5067300"/>
                <a:gd name="connsiteX723" fmla="*/ 7580124 w 8523099"/>
                <a:gd name="connsiteY723" fmla="*/ 4905375 h 5067300"/>
                <a:gd name="connsiteX724" fmla="*/ 7618224 w 8523099"/>
                <a:gd name="connsiteY724" fmla="*/ 4876800 h 5067300"/>
                <a:gd name="connsiteX725" fmla="*/ 7532499 w 8523099"/>
                <a:gd name="connsiteY725" fmla="*/ 4895850 h 5067300"/>
                <a:gd name="connsiteX726" fmla="*/ 7570599 w 8523099"/>
                <a:gd name="connsiteY726" fmla="*/ 4924425 h 5067300"/>
                <a:gd name="connsiteX727" fmla="*/ 7780149 w 8523099"/>
                <a:gd name="connsiteY727" fmla="*/ 4943475 h 5067300"/>
                <a:gd name="connsiteX728" fmla="*/ 7837299 w 8523099"/>
                <a:gd name="connsiteY728" fmla="*/ 4972050 h 5067300"/>
                <a:gd name="connsiteX729" fmla="*/ 7894449 w 8523099"/>
                <a:gd name="connsiteY729" fmla="*/ 4991100 h 5067300"/>
                <a:gd name="connsiteX730" fmla="*/ 7989699 w 8523099"/>
                <a:gd name="connsiteY730" fmla="*/ 4981575 h 5067300"/>
                <a:gd name="connsiteX731" fmla="*/ 7989699 w 8523099"/>
                <a:gd name="connsiteY73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274699 w 8523099"/>
                <a:gd name="connsiteY702" fmla="*/ 4953000 h 5067300"/>
                <a:gd name="connsiteX703" fmla="*/ 2560449 w 8523099"/>
                <a:gd name="connsiteY703" fmla="*/ 4981575 h 5067300"/>
                <a:gd name="connsiteX704" fmla="*/ 4665474 w 8523099"/>
                <a:gd name="connsiteY704" fmla="*/ 4972050 h 5067300"/>
                <a:gd name="connsiteX705" fmla="*/ 4798824 w 8523099"/>
                <a:gd name="connsiteY705" fmla="*/ 5019675 h 5067300"/>
                <a:gd name="connsiteX706" fmla="*/ 4932174 w 8523099"/>
                <a:gd name="connsiteY706" fmla="*/ 5038725 h 5067300"/>
                <a:gd name="connsiteX707" fmla="*/ 5465574 w 8523099"/>
                <a:gd name="connsiteY707" fmla="*/ 5067300 h 5067300"/>
                <a:gd name="connsiteX708" fmla="*/ 5770374 w 8523099"/>
                <a:gd name="connsiteY708" fmla="*/ 5057775 h 5067300"/>
                <a:gd name="connsiteX709" fmla="*/ 5722749 w 8523099"/>
                <a:gd name="connsiteY709" fmla="*/ 5029200 h 5067300"/>
                <a:gd name="connsiteX710" fmla="*/ 5798949 w 8523099"/>
                <a:gd name="connsiteY710" fmla="*/ 5010150 h 5067300"/>
                <a:gd name="connsiteX711" fmla="*/ 6113274 w 8523099"/>
                <a:gd name="connsiteY711" fmla="*/ 5019675 h 5067300"/>
                <a:gd name="connsiteX712" fmla="*/ 6322824 w 8523099"/>
                <a:gd name="connsiteY712" fmla="*/ 5048250 h 5067300"/>
                <a:gd name="connsiteX713" fmla="*/ 6713349 w 8523099"/>
                <a:gd name="connsiteY713" fmla="*/ 5057775 h 5067300"/>
                <a:gd name="connsiteX714" fmla="*/ 6741924 w 8523099"/>
                <a:gd name="connsiteY714" fmla="*/ 5048250 h 5067300"/>
                <a:gd name="connsiteX715" fmla="*/ 6703824 w 8523099"/>
                <a:gd name="connsiteY715" fmla="*/ 5057775 h 5067300"/>
                <a:gd name="connsiteX716" fmla="*/ 6770499 w 8523099"/>
                <a:gd name="connsiteY716" fmla="*/ 5048250 h 5067300"/>
                <a:gd name="connsiteX717" fmla="*/ 6818124 w 8523099"/>
                <a:gd name="connsiteY717" fmla="*/ 5010150 h 5067300"/>
                <a:gd name="connsiteX718" fmla="*/ 6856224 w 8523099"/>
                <a:gd name="connsiteY718" fmla="*/ 5000625 h 5067300"/>
                <a:gd name="connsiteX719" fmla="*/ 7284849 w 8523099"/>
                <a:gd name="connsiteY719" fmla="*/ 4981575 h 5067300"/>
                <a:gd name="connsiteX720" fmla="*/ 7580124 w 8523099"/>
                <a:gd name="connsiteY720" fmla="*/ 4962525 h 5067300"/>
                <a:gd name="connsiteX721" fmla="*/ 7589649 w 8523099"/>
                <a:gd name="connsiteY721" fmla="*/ 4933950 h 5067300"/>
                <a:gd name="connsiteX722" fmla="*/ 7580124 w 8523099"/>
                <a:gd name="connsiteY722" fmla="*/ 4905375 h 5067300"/>
                <a:gd name="connsiteX723" fmla="*/ 7618224 w 8523099"/>
                <a:gd name="connsiteY723" fmla="*/ 4876800 h 5067300"/>
                <a:gd name="connsiteX724" fmla="*/ 7532499 w 8523099"/>
                <a:gd name="connsiteY724" fmla="*/ 4895850 h 5067300"/>
                <a:gd name="connsiteX725" fmla="*/ 7570599 w 8523099"/>
                <a:gd name="connsiteY725" fmla="*/ 4924425 h 5067300"/>
                <a:gd name="connsiteX726" fmla="*/ 7780149 w 8523099"/>
                <a:gd name="connsiteY726" fmla="*/ 4943475 h 5067300"/>
                <a:gd name="connsiteX727" fmla="*/ 7837299 w 8523099"/>
                <a:gd name="connsiteY727" fmla="*/ 4972050 h 5067300"/>
                <a:gd name="connsiteX728" fmla="*/ 7894449 w 8523099"/>
                <a:gd name="connsiteY728" fmla="*/ 4991100 h 5067300"/>
                <a:gd name="connsiteX729" fmla="*/ 7989699 w 8523099"/>
                <a:gd name="connsiteY729" fmla="*/ 4981575 h 5067300"/>
                <a:gd name="connsiteX730" fmla="*/ 7989699 w 8523099"/>
                <a:gd name="connsiteY73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560449 w 8523099"/>
                <a:gd name="connsiteY702" fmla="*/ 4981575 h 5067300"/>
                <a:gd name="connsiteX703" fmla="*/ 4665474 w 8523099"/>
                <a:gd name="connsiteY703" fmla="*/ 4972050 h 5067300"/>
                <a:gd name="connsiteX704" fmla="*/ 4798824 w 8523099"/>
                <a:gd name="connsiteY704" fmla="*/ 5019675 h 5067300"/>
                <a:gd name="connsiteX705" fmla="*/ 4932174 w 8523099"/>
                <a:gd name="connsiteY705" fmla="*/ 5038725 h 5067300"/>
                <a:gd name="connsiteX706" fmla="*/ 5465574 w 8523099"/>
                <a:gd name="connsiteY706" fmla="*/ 5067300 h 5067300"/>
                <a:gd name="connsiteX707" fmla="*/ 5770374 w 8523099"/>
                <a:gd name="connsiteY707" fmla="*/ 5057775 h 5067300"/>
                <a:gd name="connsiteX708" fmla="*/ 5722749 w 8523099"/>
                <a:gd name="connsiteY708" fmla="*/ 5029200 h 5067300"/>
                <a:gd name="connsiteX709" fmla="*/ 5798949 w 8523099"/>
                <a:gd name="connsiteY709" fmla="*/ 5010150 h 5067300"/>
                <a:gd name="connsiteX710" fmla="*/ 6113274 w 8523099"/>
                <a:gd name="connsiteY710" fmla="*/ 5019675 h 5067300"/>
                <a:gd name="connsiteX711" fmla="*/ 6322824 w 8523099"/>
                <a:gd name="connsiteY711" fmla="*/ 5048250 h 5067300"/>
                <a:gd name="connsiteX712" fmla="*/ 6713349 w 8523099"/>
                <a:gd name="connsiteY712" fmla="*/ 5057775 h 5067300"/>
                <a:gd name="connsiteX713" fmla="*/ 6741924 w 8523099"/>
                <a:gd name="connsiteY713" fmla="*/ 5048250 h 5067300"/>
                <a:gd name="connsiteX714" fmla="*/ 6703824 w 8523099"/>
                <a:gd name="connsiteY714" fmla="*/ 5057775 h 5067300"/>
                <a:gd name="connsiteX715" fmla="*/ 6770499 w 8523099"/>
                <a:gd name="connsiteY715" fmla="*/ 5048250 h 5067300"/>
                <a:gd name="connsiteX716" fmla="*/ 6818124 w 8523099"/>
                <a:gd name="connsiteY716" fmla="*/ 5010150 h 5067300"/>
                <a:gd name="connsiteX717" fmla="*/ 6856224 w 8523099"/>
                <a:gd name="connsiteY717" fmla="*/ 5000625 h 5067300"/>
                <a:gd name="connsiteX718" fmla="*/ 7284849 w 8523099"/>
                <a:gd name="connsiteY718" fmla="*/ 4981575 h 5067300"/>
                <a:gd name="connsiteX719" fmla="*/ 7580124 w 8523099"/>
                <a:gd name="connsiteY719" fmla="*/ 4962525 h 5067300"/>
                <a:gd name="connsiteX720" fmla="*/ 7589649 w 8523099"/>
                <a:gd name="connsiteY720" fmla="*/ 4933950 h 5067300"/>
                <a:gd name="connsiteX721" fmla="*/ 7580124 w 8523099"/>
                <a:gd name="connsiteY721" fmla="*/ 4905375 h 5067300"/>
                <a:gd name="connsiteX722" fmla="*/ 7618224 w 8523099"/>
                <a:gd name="connsiteY722" fmla="*/ 4876800 h 5067300"/>
                <a:gd name="connsiteX723" fmla="*/ 7532499 w 8523099"/>
                <a:gd name="connsiteY723" fmla="*/ 4895850 h 5067300"/>
                <a:gd name="connsiteX724" fmla="*/ 7570599 w 8523099"/>
                <a:gd name="connsiteY724" fmla="*/ 4924425 h 5067300"/>
                <a:gd name="connsiteX725" fmla="*/ 7780149 w 8523099"/>
                <a:gd name="connsiteY725" fmla="*/ 4943475 h 5067300"/>
                <a:gd name="connsiteX726" fmla="*/ 7837299 w 8523099"/>
                <a:gd name="connsiteY726" fmla="*/ 4972050 h 5067300"/>
                <a:gd name="connsiteX727" fmla="*/ 7894449 w 8523099"/>
                <a:gd name="connsiteY727" fmla="*/ 4991100 h 5067300"/>
                <a:gd name="connsiteX728" fmla="*/ 7989699 w 8523099"/>
                <a:gd name="connsiteY728" fmla="*/ 4981575 h 5067300"/>
                <a:gd name="connsiteX729" fmla="*/ 7989699 w 8523099"/>
                <a:gd name="connsiteY72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560449 w 8523099"/>
                <a:gd name="connsiteY701" fmla="*/ 4981575 h 5067300"/>
                <a:gd name="connsiteX702" fmla="*/ 4665474 w 8523099"/>
                <a:gd name="connsiteY702" fmla="*/ 4972050 h 5067300"/>
                <a:gd name="connsiteX703" fmla="*/ 4798824 w 8523099"/>
                <a:gd name="connsiteY703" fmla="*/ 5019675 h 5067300"/>
                <a:gd name="connsiteX704" fmla="*/ 4932174 w 8523099"/>
                <a:gd name="connsiteY704" fmla="*/ 5038725 h 5067300"/>
                <a:gd name="connsiteX705" fmla="*/ 5465574 w 8523099"/>
                <a:gd name="connsiteY705" fmla="*/ 5067300 h 5067300"/>
                <a:gd name="connsiteX706" fmla="*/ 5770374 w 8523099"/>
                <a:gd name="connsiteY706" fmla="*/ 5057775 h 5067300"/>
                <a:gd name="connsiteX707" fmla="*/ 5722749 w 8523099"/>
                <a:gd name="connsiteY707" fmla="*/ 5029200 h 5067300"/>
                <a:gd name="connsiteX708" fmla="*/ 5798949 w 8523099"/>
                <a:gd name="connsiteY708" fmla="*/ 5010150 h 5067300"/>
                <a:gd name="connsiteX709" fmla="*/ 6113274 w 8523099"/>
                <a:gd name="connsiteY709" fmla="*/ 5019675 h 5067300"/>
                <a:gd name="connsiteX710" fmla="*/ 6322824 w 8523099"/>
                <a:gd name="connsiteY710" fmla="*/ 5048250 h 5067300"/>
                <a:gd name="connsiteX711" fmla="*/ 6713349 w 8523099"/>
                <a:gd name="connsiteY711" fmla="*/ 5057775 h 5067300"/>
                <a:gd name="connsiteX712" fmla="*/ 6741924 w 8523099"/>
                <a:gd name="connsiteY712" fmla="*/ 5048250 h 5067300"/>
                <a:gd name="connsiteX713" fmla="*/ 6703824 w 8523099"/>
                <a:gd name="connsiteY713" fmla="*/ 5057775 h 5067300"/>
                <a:gd name="connsiteX714" fmla="*/ 6770499 w 8523099"/>
                <a:gd name="connsiteY714" fmla="*/ 5048250 h 5067300"/>
                <a:gd name="connsiteX715" fmla="*/ 6818124 w 8523099"/>
                <a:gd name="connsiteY715" fmla="*/ 5010150 h 5067300"/>
                <a:gd name="connsiteX716" fmla="*/ 6856224 w 8523099"/>
                <a:gd name="connsiteY716" fmla="*/ 5000625 h 5067300"/>
                <a:gd name="connsiteX717" fmla="*/ 7284849 w 8523099"/>
                <a:gd name="connsiteY717" fmla="*/ 4981575 h 5067300"/>
                <a:gd name="connsiteX718" fmla="*/ 7580124 w 8523099"/>
                <a:gd name="connsiteY718" fmla="*/ 4962525 h 5067300"/>
                <a:gd name="connsiteX719" fmla="*/ 7589649 w 8523099"/>
                <a:gd name="connsiteY719" fmla="*/ 4933950 h 5067300"/>
                <a:gd name="connsiteX720" fmla="*/ 7580124 w 8523099"/>
                <a:gd name="connsiteY720" fmla="*/ 4905375 h 5067300"/>
                <a:gd name="connsiteX721" fmla="*/ 7618224 w 8523099"/>
                <a:gd name="connsiteY721" fmla="*/ 4876800 h 5067300"/>
                <a:gd name="connsiteX722" fmla="*/ 7532499 w 8523099"/>
                <a:gd name="connsiteY722" fmla="*/ 4895850 h 5067300"/>
                <a:gd name="connsiteX723" fmla="*/ 7570599 w 8523099"/>
                <a:gd name="connsiteY723" fmla="*/ 4924425 h 5067300"/>
                <a:gd name="connsiteX724" fmla="*/ 7780149 w 8523099"/>
                <a:gd name="connsiteY724" fmla="*/ 4943475 h 5067300"/>
                <a:gd name="connsiteX725" fmla="*/ 7837299 w 8523099"/>
                <a:gd name="connsiteY725" fmla="*/ 4972050 h 5067300"/>
                <a:gd name="connsiteX726" fmla="*/ 7894449 w 8523099"/>
                <a:gd name="connsiteY726" fmla="*/ 4991100 h 5067300"/>
                <a:gd name="connsiteX727" fmla="*/ 7989699 w 8523099"/>
                <a:gd name="connsiteY727" fmla="*/ 4981575 h 5067300"/>
                <a:gd name="connsiteX728" fmla="*/ 7989699 w 8523099"/>
                <a:gd name="connsiteY72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560449 w 8523099"/>
                <a:gd name="connsiteY700" fmla="*/ 4981575 h 5067300"/>
                <a:gd name="connsiteX701" fmla="*/ 4665474 w 8523099"/>
                <a:gd name="connsiteY701" fmla="*/ 4972050 h 5067300"/>
                <a:gd name="connsiteX702" fmla="*/ 4798824 w 8523099"/>
                <a:gd name="connsiteY702" fmla="*/ 5019675 h 5067300"/>
                <a:gd name="connsiteX703" fmla="*/ 4932174 w 8523099"/>
                <a:gd name="connsiteY703" fmla="*/ 5038725 h 5067300"/>
                <a:gd name="connsiteX704" fmla="*/ 5465574 w 8523099"/>
                <a:gd name="connsiteY704" fmla="*/ 5067300 h 5067300"/>
                <a:gd name="connsiteX705" fmla="*/ 5770374 w 8523099"/>
                <a:gd name="connsiteY705" fmla="*/ 5057775 h 5067300"/>
                <a:gd name="connsiteX706" fmla="*/ 5722749 w 8523099"/>
                <a:gd name="connsiteY706" fmla="*/ 5029200 h 5067300"/>
                <a:gd name="connsiteX707" fmla="*/ 5798949 w 8523099"/>
                <a:gd name="connsiteY707" fmla="*/ 5010150 h 5067300"/>
                <a:gd name="connsiteX708" fmla="*/ 6113274 w 8523099"/>
                <a:gd name="connsiteY708" fmla="*/ 5019675 h 5067300"/>
                <a:gd name="connsiteX709" fmla="*/ 6322824 w 8523099"/>
                <a:gd name="connsiteY709" fmla="*/ 5048250 h 5067300"/>
                <a:gd name="connsiteX710" fmla="*/ 6713349 w 8523099"/>
                <a:gd name="connsiteY710" fmla="*/ 5057775 h 5067300"/>
                <a:gd name="connsiteX711" fmla="*/ 6741924 w 8523099"/>
                <a:gd name="connsiteY711" fmla="*/ 5048250 h 5067300"/>
                <a:gd name="connsiteX712" fmla="*/ 6703824 w 8523099"/>
                <a:gd name="connsiteY712" fmla="*/ 5057775 h 5067300"/>
                <a:gd name="connsiteX713" fmla="*/ 6770499 w 8523099"/>
                <a:gd name="connsiteY713" fmla="*/ 5048250 h 5067300"/>
                <a:gd name="connsiteX714" fmla="*/ 6818124 w 8523099"/>
                <a:gd name="connsiteY714" fmla="*/ 5010150 h 5067300"/>
                <a:gd name="connsiteX715" fmla="*/ 6856224 w 8523099"/>
                <a:gd name="connsiteY715" fmla="*/ 5000625 h 5067300"/>
                <a:gd name="connsiteX716" fmla="*/ 7284849 w 8523099"/>
                <a:gd name="connsiteY716" fmla="*/ 4981575 h 5067300"/>
                <a:gd name="connsiteX717" fmla="*/ 7580124 w 8523099"/>
                <a:gd name="connsiteY717" fmla="*/ 4962525 h 5067300"/>
                <a:gd name="connsiteX718" fmla="*/ 7589649 w 8523099"/>
                <a:gd name="connsiteY718" fmla="*/ 4933950 h 5067300"/>
                <a:gd name="connsiteX719" fmla="*/ 7580124 w 8523099"/>
                <a:gd name="connsiteY719" fmla="*/ 4905375 h 5067300"/>
                <a:gd name="connsiteX720" fmla="*/ 7618224 w 8523099"/>
                <a:gd name="connsiteY720" fmla="*/ 4876800 h 5067300"/>
                <a:gd name="connsiteX721" fmla="*/ 7532499 w 8523099"/>
                <a:gd name="connsiteY721" fmla="*/ 4895850 h 5067300"/>
                <a:gd name="connsiteX722" fmla="*/ 7570599 w 8523099"/>
                <a:gd name="connsiteY722" fmla="*/ 4924425 h 5067300"/>
                <a:gd name="connsiteX723" fmla="*/ 7780149 w 8523099"/>
                <a:gd name="connsiteY723" fmla="*/ 4943475 h 5067300"/>
                <a:gd name="connsiteX724" fmla="*/ 7837299 w 8523099"/>
                <a:gd name="connsiteY724" fmla="*/ 4972050 h 5067300"/>
                <a:gd name="connsiteX725" fmla="*/ 7894449 w 8523099"/>
                <a:gd name="connsiteY725" fmla="*/ 4991100 h 5067300"/>
                <a:gd name="connsiteX726" fmla="*/ 7989699 w 8523099"/>
                <a:gd name="connsiteY726" fmla="*/ 4981575 h 5067300"/>
                <a:gd name="connsiteX727" fmla="*/ 7989699 w 8523099"/>
                <a:gd name="connsiteY72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560449 w 8523099"/>
                <a:gd name="connsiteY699" fmla="*/ 4981575 h 5067300"/>
                <a:gd name="connsiteX700" fmla="*/ 4665474 w 8523099"/>
                <a:gd name="connsiteY700" fmla="*/ 4972050 h 5067300"/>
                <a:gd name="connsiteX701" fmla="*/ 4798824 w 8523099"/>
                <a:gd name="connsiteY701" fmla="*/ 5019675 h 5067300"/>
                <a:gd name="connsiteX702" fmla="*/ 4932174 w 8523099"/>
                <a:gd name="connsiteY702" fmla="*/ 5038725 h 5067300"/>
                <a:gd name="connsiteX703" fmla="*/ 5465574 w 8523099"/>
                <a:gd name="connsiteY703" fmla="*/ 5067300 h 5067300"/>
                <a:gd name="connsiteX704" fmla="*/ 5770374 w 8523099"/>
                <a:gd name="connsiteY704" fmla="*/ 5057775 h 5067300"/>
                <a:gd name="connsiteX705" fmla="*/ 5722749 w 8523099"/>
                <a:gd name="connsiteY705" fmla="*/ 5029200 h 5067300"/>
                <a:gd name="connsiteX706" fmla="*/ 5798949 w 8523099"/>
                <a:gd name="connsiteY706" fmla="*/ 5010150 h 5067300"/>
                <a:gd name="connsiteX707" fmla="*/ 6113274 w 8523099"/>
                <a:gd name="connsiteY707" fmla="*/ 5019675 h 5067300"/>
                <a:gd name="connsiteX708" fmla="*/ 6322824 w 8523099"/>
                <a:gd name="connsiteY708" fmla="*/ 5048250 h 5067300"/>
                <a:gd name="connsiteX709" fmla="*/ 6713349 w 8523099"/>
                <a:gd name="connsiteY709" fmla="*/ 5057775 h 5067300"/>
                <a:gd name="connsiteX710" fmla="*/ 6741924 w 8523099"/>
                <a:gd name="connsiteY710" fmla="*/ 5048250 h 5067300"/>
                <a:gd name="connsiteX711" fmla="*/ 6703824 w 8523099"/>
                <a:gd name="connsiteY711" fmla="*/ 5057775 h 5067300"/>
                <a:gd name="connsiteX712" fmla="*/ 6770499 w 8523099"/>
                <a:gd name="connsiteY712" fmla="*/ 5048250 h 5067300"/>
                <a:gd name="connsiteX713" fmla="*/ 6818124 w 8523099"/>
                <a:gd name="connsiteY713" fmla="*/ 5010150 h 5067300"/>
                <a:gd name="connsiteX714" fmla="*/ 6856224 w 8523099"/>
                <a:gd name="connsiteY714" fmla="*/ 5000625 h 5067300"/>
                <a:gd name="connsiteX715" fmla="*/ 7284849 w 8523099"/>
                <a:gd name="connsiteY715" fmla="*/ 4981575 h 5067300"/>
                <a:gd name="connsiteX716" fmla="*/ 7580124 w 8523099"/>
                <a:gd name="connsiteY716" fmla="*/ 4962525 h 5067300"/>
                <a:gd name="connsiteX717" fmla="*/ 7589649 w 8523099"/>
                <a:gd name="connsiteY717" fmla="*/ 4933950 h 5067300"/>
                <a:gd name="connsiteX718" fmla="*/ 7580124 w 8523099"/>
                <a:gd name="connsiteY718" fmla="*/ 4905375 h 5067300"/>
                <a:gd name="connsiteX719" fmla="*/ 7618224 w 8523099"/>
                <a:gd name="connsiteY719" fmla="*/ 4876800 h 5067300"/>
                <a:gd name="connsiteX720" fmla="*/ 7532499 w 8523099"/>
                <a:gd name="connsiteY720" fmla="*/ 4895850 h 5067300"/>
                <a:gd name="connsiteX721" fmla="*/ 7570599 w 8523099"/>
                <a:gd name="connsiteY721" fmla="*/ 4924425 h 5067300"/>
                <a:gd name="connsiteX722" fmla="*/ 7780149 w 8523099"/>
                <a:gd name="connsiteY722" fmla="*/ 4943475 h 5067300"/>
                <a:gd name="connsiteX723" fmla="*/ 7837299 w 8523099"/>
                <a:gd name="connsiteY723" fmla="*/ 4972050 h 5067300"/>
                <a:gd name="connsiteX724" fmla="*/ 7894449 w 8523099"/>
                <a:gd name="connsiteY724" fmla="*/ 4991100 h 5067300"/>
                <a:gd name="connsiteX725" fmla="*/ 7989699 w 8523099"/>
                <a:gd name="connsiteY725" fmla="*/ 4981575 h 5067300"/>
                <a:gd name="connsiteX726" fmla="*/ 7989699 w 8523099"/>
                <a:gd name="connsiteY72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665474 w 8523099"/>
                <a:gd name="connsiteY699" fmla="*/ 4972050 h 5067300"/>
                <a:gd name="connsiteX700" fmla="*/ 4798824 w 8523099"/>
                <a:gd name="connsiteY700" fmla="*/ 5019675 h 5067300"/>
                <a:gd name="connsiteX701" fmla="*/ 4932174 w 8523099"/>
                <a:gd name="connsiteY701" fmla="*/ 5038725 h 5067300"/>
                <a:gd name="connsiteX702" fmla="*/ 5465574 w 8523099"/>
                <a:gd name="connsiteY702" fmla="*/ 5067300 h 5067300"/>
                <a:gd name="connsiteX703" fmla="*/ 5770374 w 8523099"/>
                <a:gd name="connsiteY703" fmla="*/ 5057775 h 5067300"/>
                <a:gd name="connsiteX704" fmla="*/ 5722749 w 8523099"/>
                <a:gd name="connsiteY704" fmla="*/ 5029200 h 5067300"/>
                <a:gd name="connsiteX705" fmla="*/ 5798949 w 8523099"/>
                <a:gd name="connsiteY705" fmla="*/ 5010150 h 5067300"/>
                <a:gd name="connsiteX706" fmla="*/ 6113274 w 8523099"/>
                <a:gd name="connsiteY706" fmla="*/ 5019675 h 5067300"/>
                <a:gd name="connsiteX707" fmla="*/ 6322824 w 8523099"/>
                <a:gd name="connsiteY707" fmla="*/ 5048250 h 5067300"/>
                <a:gd name="connsiteX708" fmla="*/ 6713349 w 8523099"/>
                <a:gd name="connsiteY708" fmla="*/ 5057775 h 5067300"/>
                <a:gd name="connsiteX709" fmla="*/ 6741924 w 8523099"/>
                <a:gd name="connsiteY709" fmla="*/ 5048250 h 5067300"/>
                <a:gd name="connsiteX710" fmla="*/ 6703824 w 8523099"/>
                <a:gd name="connsiteY710" fmla="*/ 5057775 h 5067300"/>
                <a:gd name="connsiteX711" fmla="*/ 6770499 w 8523099"/>
                <a:gd name="connsiteY711" fmla="*/ 5048250 h 5067300"/>
                <a:gd name="connsiteX712" fmla="*/ 6818124 w 8523099"/>
                <a:gd name="connsiteY712" fmla="*/ 5010150 h 5067300"/>
                <a:gd name="connsiteX713" fmla="*/ 6856224 w 8523099"/>
                <a:gd name="connsiteY713" fmla="*/ 5000625 h 5067300"/>
                <a:gd name="connsiteX714" fmla="*/ 7284849 w 8523099"/>
                <a:gd name="connsiteY714" fmla="*/ 4981575 h 5067300"/>
                <a:gd name="connsiteX715" fmla="*/ 7580124 w 8523099"/>
                <a:gd name="connsiteY715" fmla="*/ 4962525 h 5067300"/>
                <a:gd name="connsiteX716" fmla="*/ 7589649 w 8523099"/>
                <a:gd name="connsiteY716" fmla="*/ 4933950 h 5067300"/>
                <a:gd name="connsiteX717" fmla="*/ 7580124 w 8523099"/>
                <a:gd name="connsiteY717" fmla="*/ 4905375 h 5067300"/>
                <a:gd name="connsiteX718" fmla="*/ 7618224 w 8523099"/>
                <a:gd name="connsiteY718" fmla="*/ 4876800 h 5067300"/>
                <a:gd name="connsiteX719" fmla="*/ 7532499 w 8523099"/>
                <a:gd name="connsiteY719" fmla="*/ 4895850 h 5067300"/>
                <a:gd name="connsiteX720" fmla="*/ 7570599 w 8523099"/>
                <a:gd name="connsiteY720" fmla="*/ 4924425 h 5067300"/>
                <a:gd name="connsiteX721" fmla="*/ 7780149 w 8523099"/>
                <a:gd name="connsiteY721" fmla="*/ 4943475 h 5067300"/>
                <a:gd name="connsiteX722" fmla="*/ 7837299 w 8523099"/>
                <a:gd name="connsiteY722" fmla="*/ 4972050 h 5067300"/>
                <a:gd name="connsiteX723" fmla="*/ 7894449 w 8523099"/>
                <a:gd name="connsiteY723" fmla="*/ 4991100 h 5067300"/>
                <a:gd name="connsiteX724" fmla="*/ 7989699 w 8523099"/>
                <a:gd name="connsiteY724" fmla="*/ 4981575 h 5067300"/>
                <a:gd name="connsiteX725" fmla="*/ 7989699 w 8523099"/>
                <a:gd name="connsiteY72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6856224 w 8523099"/>
                <a:gd name="connsiteY712" fmla="*/ 5000625 h 5067300"/>
                <a:gd name="connsiteX713" fmla="*/ 7284849 w 8523099"/>
                <a:gd name="connsiteY713" fmla="*/ 4981575 h 5067300"/>
                <a:gd name="connsiteX714" fmla="*/ 7580124 w 8523099"/>
                <a:gd name="connsiteY714" fmla="*/ 4962525 h 5067300"/>
                <a:gd name="connsiteX715" fmla="*/ 7589649 w 8523099"/>
                <a:gd name="connsiteY715" fmla="*/ 4933950 h 5067300"/>
                <a:gd name="connsiteX716" fmla="*/ 7580124 w 8523099"/>
                <a:gd name="connsiteY716" fmla="*/ 4905375 h 5067300"/>
                <a:gd name="connsiteX717" fmla="*/ 7618224 w 8523099"/>
                <a:gd name="connsiteY717" fmla="*/ 4876800 h 5067300"/>
                <a:gd name="connsiteX718" fmla="*/ 7532499 w 8523099"/>
                <a:gd name="connsiteY718" fmla="*/ 4895850 h 5067300"/>
                <a:gd name="connsiteX719" fmla="*/ 7570599 w 8523099"/>
                <a:gd name="connsiteY719" fmla="*/ 4924425 h 5067300"/>
                <a:gd name="connsiteX720" fmla="*/ 7780149 w 8523099"/>
                <a:gd name="connsiteY720" fmla="*/ 4943475 h 5067300"/>
                <a:gd name="connsiteX721" fmla="*/ 7837299 w 8523099"/>
                <a:gd name="connsiteY721" fmla="*/ 4972050 h 5067300"/>
                <a:gd name="connsiteX722" fmla="*/ 7894449 w 8523099"/>
                <a:gd name="connsiteY722" fmla="*/ 4991100 h 5067300"/>
                <a:gd name="connsiteX723" fmla="*/ 7989699 w 8523099"/>
                <a:gd name="connsiteY723" fmla="*/ 4981575 h 5067300"/>
                <a:gd name="connsiteX724" fmla="*/ 7989699 w 8523099"/>
                <a:gd name="connsiteY72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570599 w 8523099"/>
                <a:gd name="connsiteY718" fmla="*/ 4924425 h 5067300"/>
                <a:gd name="connsiteX719" fmla="*/ 7780149 w 8523099"/>
                <a:gd name="connsiteY719" fmla="*/ 4943475 h 5067300"/>
                <a:gd name="connsiteX720" fmla="*/ 7837299 w 8523099"/>
                <a:gd name="connsiteY720" fmla="*/ 4972050 h 5067300"/>
                <a:gd name="connsiteX721" fmla="*/ 7894449 w 8523099"/>
                <a:gd name="connsiteY721" fmla="*/ 4991100 h 5067300"/>
                <a:gd name="connsiteX722" fmla="*/ 7989699 w 8523099"/>
                <a:gd name="connsiteY722" fmla="*/ 4981575 h 5067300"/>
                <a:gd name="connsiteX723" fmla="*/ 7989699 w 8523099"/>
                <a:gd name="connsiteY72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780149 w 8523099"/>
                <a:gd name="connsiteY718" fmla="*/ 4943475 h 5067300"/>
                <a:gd name="connsiteX719" fmla="*/ 7837299 w 8523099"/>
                <a:gd name="connsiteY719" fmla="*/ 4972050 h 5067300"/>
                <a:gd name="connsiteX720" fmla="*/ 7894449 w 8523099"/>
                <a:gd name="connsiteY720" fmla="*/ 4991100 h 5067300"/>
                <a:gd name="connsiteX721" fmla="*/ 7989699 w 8523099"/>
                <a:gd name="connsiteY721" fmla="*/ 4981575 h 5067300"/>
                <a:gd name="connsiteX722" fmla="*/ 7989699 w 8523099"/>
                <a:gd name="connsiteY72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532499 w 8523099"/>
                <a:gd name="connsiteY716" fmla="*/ 4895850 h 5067300"/>
                <a:gd name="connsiteX717" fmla="*/ 7780149 w 8523099"/>
                <a:gd name="connsiteY717" fmla="*/ 4943475 h 5067300"/>
                <a:gd name="connsiteX718" fmla="*/ 7837299 w 8523099"/>
                <a:gd name="connsiteY718" fmla="*/ 4972050 h 5067300"/>
                <a:gd name="connsiteX719" fmla="*/ 7894449 w 8523099"/>
                <a:gd name="connsiteY719" fmla="*/ 4991100 h 5067300"/>
                <a:gd name="connsiteX720" fmla="*/ 7989699 w 8523099"/>
                <a:gd name="connsiteY720" fmla="*/ 4981575 h 5067300"/>
                <a:gd name="connsiteX721" fmla="*/ 7989699 w 8523099"/>
                <a:gd name="connsiteY72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32499 w 8523099"/>
                <a:gd name="connsiteY715" fmla="*/ 4895850 h 5067300"/>
                <a:gd name="connsiteX716" fmla="*/ 7780149 w 8523099"/>
                <a:gd name="connsiteY716" fmla="*/ 4943475 h 5067300"/>
                <a:gd name="connsiteX717" fmla="*/ 7837299 w 8523099"/>
                <a:gd name="connsiteY717" fmla="*/ 4972050 h 5067300"/>
                <a:gd name="connsiteX718" fmla="*/ 7894449 w 8523099"/>
                <a:gd name="connsiteY718" fmla="*/ 4991100 h 5067300"/>
                <a:gd name="connsiteX719" fmla="*/ 7989699 w 8523099"/>
                <a:gd name="connsiteY719" fmla="*/ 4981575 h 5067300"/>
                <a:gd name="connsiteX720" fmla="*/ 7989699 w 8523099"/>
                <a:gd name="connsiteY72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780149 w 8523099"/>
                <a:gd name="connsiteY715" fmla="*/ 4943475 h 5067300"/>
                <a:gd name="connsiteX716" fmla="*/ 7837299 w 8523099"/>
                <a:gd name="connsiteY716" fmla="*/ 4972050 h 5067300"/>
                <a:gd name="connsiteX717" fmla="*/ 7894449 w 8523099"/>
                <a:gd name="connsiteY717" fmla="*/ 4991100 h 5067300"/>
                <a:gd name="connsiteX718" fmla="*/ 7989699 w 8523099"/>
                <a:gd name="connsiteY718" fmla="*/ 4981575 h 5067300"/>
                <a:gd name="connsiteX719" fmla="*/ 7989699 w 8523099"/>
                <a:gd name="connsiteY71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780149 w 8523099"/>
                <a:gd name="connsiteY714" fmla="*/ 4943475 h 5067300"/>
                <a:gd name="connsiteX715" fmla="*/ 7837299 w 8523099"/>
                <a:gd name="connsiteY715" fmla="*/ 4972050 h 5067300"/>
                <a:gd name="connsiteX716" fmla="*/ 7894449 w 8523099"/>
                <a:gd name="connsiteY716" fmla="*/ 4991100 h 5067300"/>
                <a:gd name="connsiteX717" fmla="*/ 7989699 w 8523099"/>
                <a:gd name="connsiteY717" fmla="*/ 4981575 h 5067300"/>
                <a:gd name="connsiteX718" fmla="*/ 7989699 w 8523099"/>
                <a:gd name="connsiteY71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894449 w 8523099"/>
                <a:gd name="connsiteY715" fmla="*/ 4991100 h 5067300"/>
                <a:gd name="connsiteX716" fmla="*/ 7989699 w 8523099"/>
                <a:gd name="connsiteY716" fmla="*/ 4981575 h 5067300"/>
                <a:gd name="connsiteX717" fmla="*/ 7989699 w 8523099"/>
                <a:gd name="connsiteY71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989699 w 8523099"/>
                <a:gd name="connsiteY715" fmla="*/ 4981575 h 5067300"/>
                <a:gd name="connsiteX716" fmla="*/ 7989699 w 8523099"/>
                <a:gd name="connsiteY71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837299 w 8523099"/>
                <a:gd name="connsiteY713" fmla="*/ 4972050 h 5067300"/>
                <a:gd name="connsiteX714" fmla="*/ 7989699 w 8523099"/>
                <a:gd name="connsiteY714" fmla="*/ 4981575 h 5067300"/>
                <a:gd name="connsiteX715" fmla="*/ 7989699 w 8523099"/>
                <a:gd name="connsiteY71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322824 w 8523099"/>
                <a:gd name="connsiteY705" fmla="*/ 5048250 h 5067300"/>
                <a:gd name="connsiteX706" fmla="*/ 6713349 w 8523099"/>
                <a:gd name="connsiteY706" fmla="*/ 5057775 h 5067300"/>
                <a:gd name="connsiteX707" fmla="*/ 6741924 w 8523099"/>
                <a:gd name="connsiteY707" fmla="*/ 5048250 h 5067300"/>
                <a:gd name="connsiteX708" fmla="*/ 6703824 w 8523099"/>
                <a:gd name="connsiteY708" fmla="*/ 5057775 h 5067300"/>
                <a:gd name="connsiteX709" fmla="*/ 6770499 w 8523099"/>
                <a:gd name="connsiteY709" fmla="*/ 5048250 h 5067300"/>
                <a:gd name="connsiteX710" fmla="*/ 6818124 w 8523099"/>
                <a:gd name="connsiteY710" fmla="*/ 5010150 h 5067300"/>
                <a:gd name="connsiteX711" fmla="*/ 7284849 w 8523099"/>
                <a:gd name="connsiteY711" fmla="*/ 4981575 h 5067300"/>
                <a:gd name="connsiteX712" fmla="*/ 7837299 w 8523099"/>
                <a:gd name="connsiteY712" fmla="*/ 4972050 h 5067300"/>
                <a:gd name="connsiteX713" fmla="*/ 7989699 w 8523099"/>
                <a:gd name="connsiteY713" fmla="*/ 4981575 h 5067300"/>
                <a:gd name="connsiteX714" fmla="*/ 7989699 w 8523099"/>
                <a:gd name="connsiteY71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6322824 w 8523099"/>
                <a:gd name="connsiteY704" fmla="*/ 5048250 h 5067300"/>
                <a:gd name="connsiteX705" fmla="*/ 6713349 w 8523099"/>
                <a:gd name="connsiteY705" fmla="*/ 5057775 h 5067300"/>
                <a:gd name="connsiteX706" fmla="*/ 6741924 w 8523099"/>
                <a:gd name="connsiteY706" fmla="*/ 5048250 h 5067300"/>
                <a:gd name="connsiteX707" fmla="*/ 6703824 w 8523099"/>
                <a:gd name="connsiteY707" fmla="*/ 5057775 h 5067300"/>
                <a:gd name="connsiteX708" fmla="*/ 6770499 w 8523099"/>
                <a:gd name="connsiteY708" fmla="*/ 5048250 h 5067300"/>
                <a:gd name="connsiteX709" fmla="*/ 6818124 w 8523099"/>
                <a:gd name="connsiteY709" fmla="*/ 5010150 h 5067300"/>
                <a:gd name="connsiteX710" fmla="*/ 7284849 w 8523099"/>
                <a:gd name="connsiteY710" fmla="*/ 4981575 h 5067300"/>
                <a:gd name="connsiteX711" fmla="*/ 7837299 w 8523099"/>
                <a:gd name="connsiteY711" fmla="*/ 4972050 h 5067300"/>
                <a:gd name="connsiteX712" fmla="*/ 7989699 w 8523099"/>
                <a:gd name="connsiteY712" fmla="*/ 4981575 h 5067300"/>
                <a:gd name="connsiteX713" fmla="*/ 7989699 w 8523099"/>
                <a:gd name="connsiteY71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770499 w 8523099"/>
                <a:gd name="connsiteY707" fmla="*/ 5048250 h 5067300"/>
                <a:gd name="connsiteX708" fmla="*/ 6818124 w 8523099"/>
                <a:gd name="connsiteY708" fmla="*/ 5010150 h 5067300"/>
                <a:gd name="connsiteX709" fmla="*/ 7284849 w 8523099"/>
                <a:gd name="connsiteY709" fmla="*/ 4981575 h 5067300"/>
                <a:gd name="connsiteX710" fmla="*/ 7837299 w 8523099"/>
                <a:gd name="connsiteY710" fmla="*/ 4972050 h 5067300"/>
                <a:gd name="connsiteX711" fmla="*/ 7989699 w 8523099"/>
                <a:gd name="connsiteY711" fmla="*/ 4981575 h 5067300"/>
                <a:gd name="connsiteX712" fmla="*/ 7989699 w 8523099"/>
                <a:gd name="connsiteY71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818124 w 8523099"/>
                <a:gd name="connsiteY707" fmla="*/ 5010150 h 5067300"/>
                <a:gd name="connsiteX708" fmla="*/ 7284849 w 8523099"/>
                <a:gd name="connsiteY708" fmla="*/ 4981575 h 5067300"/>
                <a:gd name="connsiteX709" fmla="*/ 7837299 w 8523099"/>
                <a:gd name="connsiteY709" fmla="*/ 4972050 h 5067300"/>
                <a:gd name="connsiteX710" fmla="*/ 7989699 w 8523099"/>
                <a:gd name="connsiteY710" fmla="*/ 4981575 h 5067300"/>
                <a:gd name="connsiteX711" fmla="*/ 7989699 w 8523099"/>
                <a:gd name="connsiteY71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713349 w 8523099"/>
                <a:gd name="connsiteY703" fmla="*/ 5057775 h 5067300"/>
                <a:gd name="connsiteX704" fmla="*/ 6741924 w 8523099"/>
                <a:gd name="connsiteY704" fmla="*/ 5048250 h 5067300"/>
                <a:gd name="connsiteX705" fmla="*/ 6703824 w 8523099"/>
                <a:gd name="connsiteY705" fmla="*/ 5057775 h 5067300"/>
                <a:gd name="connsiteX706" fmla="*/ 6818124 w 8523099"/>
                <a:gd name="connsiteY706" fmla="*/ 5010150 h 5067300"/>
                <a:gd name="connsiteX707" fmla="*/ 7284849 w 8523099"/>
                <a:gd name="connsiteY707" fmla="*/ 4981575 h 5067300"/>
                <a:gd name="connsiteX708" fmla="*/ 7837299 w 8523099"/>
                <a:gd name="connsiteY708" fmla="*/ 4972050 h 5067300"/>
                <a:gd name="connsiteX709" fmla="*/ 7989699 w 8523099"/>
                <a:gd name="connsiteY709" fmla="*/ 4981575 h 5067300"/>
                <a:gd name="connsiteX710" fmla="*/ 7989699 w 8523099"/>
                <a:gd name="connsiteY71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6713349 w 8523099"/>
                <a:gd name="connsiteY702" fmla="*/ 5057775 h 5067300"/>
                <a:gd name="connsiteX703" fmla="*/ 6741924 w 8523099"/>
                <a:gd name="connsiteY703" fmla="*/ 5048250 h 5067300"/>
                <a:gd name="connsiteX704" fmla="*/ 6703824 w 8523099"/>
                <a:gd name="connsiteY704" fmla="*/ 5057775 h 5067300"/>
                <a:gd name="connsiteX705" fmla="*/ 6818124 w 8523099"/>
                <a:gd name="connsiteY705" fmla="*/ 5010150 h 5067300"/>
                <a:gd name="connsiteX706" fmla="*/ 7284849 w 8523099"/>
                <a:gd name="connsiteY706" fmla="*/ 4981575 h 5067300"/>
                <a:gd name="connsiteX707" fmla="*/ 7837299 w 8523099"/>
                <a:gd name="connsiteY707" fmla="*/ 4972050 h 5067300"/>
                <a:gd name="connsiteX708" fmla="*/ 7989699 w 8523099"/>
                <a:gd name="connsiteY708" fmla="*/ 4981575 h 5067300"/>
                <a:gd name="connsiteX709" fmla="*/ 7989699 w 8523099"/>
                <a:gd name="connsiteY709" fmla="*/ 4972050 h 5067300"/>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4932174 w 8523099"/>
                <a:gd name="connsiteY700" fmla="*/ 5038725 h 5059274"/>
                <a:gd name="connsiteX701" fmla="*/ 6713349 w 8523099"/>
                <a:gd name="connsiteY701" fmla="*/ 5057775 h 5059274"/>
                <a:gd name="connsiteX702" fmla="*/ 6741924 w 8523099"/>
                <a:gd name="connsiteY702" fmla="*/ 5048250 h 5059274"/>
                <a:gd name="connsiteX703" fmla="*/ 6703824 w 8523099"/>
                <a:gd name="connsiteY703" fmla="*/ 5057775 h 5059274"/>
                <a:gd name="connsiteX704" fmla="*/ 6818124 w 8523099"/>
                <a:gd name="connsiteY704" fmla="*/ 5010150 h 5059274"/>
                <a:gd name="connsiteX705" fmla="*/ 7284849 w 8523099"/>
                <a:gd name="connsiteY705" fmla="*/ 4981575 h 5059274"/>
                <a:gd name="connsiteX706" fmla="*/ 7837299 w 8523099"/>
                <a:gd name="connsiteY706" fmla="*/ 4972050 h 5059274"/>
                <a:gd name="connsiteX707" fmla="*/ 7989699 w 8523099"/>
                <a:gd name="connsiteY707" fmla="*/ 4981575 h 5059274"/>
                <a:gd name="connsiteX708" fmla="*/ 7989699 w 8523099"/>
                <a:gd name="connsiteY708"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6713349 w 8523099"/>
                <a:gd name="connsiteY700" fmla="*/ 5057775 h 5059274"/>
                <a:gd name="connsiteX701" fmla="*/ 6741924 w 8523099"/>
                <a:gd name="connsiteY701" fmla="*/ 5048250 h 5059274"/>
                <a:gd name="connsiteX702" fmla="*/ 6703824 w 8523099"/>
                <a:gd name="connsiteY702" fmla="*/ 5057775 h 5059274"/>
                <a:gd name="connsiteX703" fmla="*/ 6818124 w 8523099"/>
                <a:gd name="connsiteY703" fmla="*/ 5010150 h 5059274"/>
                <a:gd name="connsiteX704" fmla="*/ 7284849 w 8523099"/>
                <a:gd name="connsiteY704" fmla="*/ 4981575 h 5059274"/>
                <a:gd name="connsiteX705" fmla="*/ 7837299 w 8523099"/>
                <a:gd name="connsiteY705" fmla="*/ 4972050 h 5059274"/>
                <a:gd name="connsiteX706" fmla="*/ 7989699 w 8523099"/>
                <a:gd name="connsiteY706" fmla="*/ 4981575 h 5059274"/>
                <a:gd name="connsiteX707" fmla="*/ 7989699 w 8523099"/>
                <a:gd name="connsiteY707"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6713349 w 8523099"/>
                <a:gd name="connsiteY699" fmla="*/ 5057775 h 5059274"/>
                <a:gd name="connsiteX700" fmla="*/ 6741924 w 8523099"/>
                <a:gd name="connsiteY700" fmla="*/ 5048250 h 5059274"/>
                <a:gd name="connsiteX701" fmla="*/ 6703824 w 8523099"/>
                <a:gd name="connsiteY701" fmla="*/ 5057775 h 5059274"/>
                <a:gd name="connsiteX702" fmla="*/ 6818124 w 8523099"/>
                <a:gd name="connsiteY702" fmla="*/ 5010150 h 5059274"/>
                <a:gd name="connsiteX703" fmla="*/ 7284849 w 8523099"/>
                <a:gd name="connsiteY703" fmla="*/ 4981575 h 5059274"/>
                <a:gd name="connsiteX704" fmla="*/ 7837299 w 8523099"/>
                <a:gd name="connsiteY704" fmla="*/ 4972050 h 5059274"/>
                <a:gd name="connsiteX705" fmla="*/ 7989699 w 8523099"/>
                <a:gd name="connsiteY705" fmla="*/ 4981575 h 5059274"/>
                <a:gd name="connsiteX706" fmla="*/ 7989699 w 8523099"/>
                <a:gd name="connsiteY706" fmla="*/ 4972050 h 5059274"/>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6818124 w 8523099"/>
                <a:gd name="connsiteY701" fmla="*/ 5010150 h 5057775"/>
                <a:gd name="connsiteX702" fmla="*/ 7284849 w 8523099"/>
                <a:gd name="connsiteY702" fmla="*/ 4981575 h 5057775"/>
                <a:gd name="connsiteX703" fmla="*/ 7837299 w 8523099"/>
                <a:gd name="connsiteY703" fmla="*/ 4972050 h 5057775"/>
                <a:gd name="connsiteX704" fmla="*/ 7989699 w 8523099"/>
                <a:gd name="connsiteY704" fmla="*/ 4981575 h 5057775"/>
                <a:gd name="connsiteX705" fmla="*/ 7989699 w 8523099"/>
                <a:gd name="connsiteY705" fmla="*/ 4972050 h 5057775"/>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7284849 w 8523099"/>
                <a:gd name="connsiteY701" fmla="*/ 4981575 h 5057775"/>
                <a:gd name="connsiteX702" fmla="*/ 7837299 w 8523099"/>
                <a:gd name="connsiteY702" fmla="*/ 4972050 h 5057775"/>
                <a:gd name="connsiteX703" fmla="*/ 7989699 w 8523099"/>
                <a:gd name="connsiteY703" fmla="*/ 4981575 h 5057775"/>
                <a:gd name="connsiteX704" fmla="*/ 7989699 w 8523099"/>
                <a:gd name="connsiteY704" fmla="*/ 4972050 h 5057775"/>
                <a:gd name="connsiteX0" fmla="*/ 7989699 w 8523099"/>
                <a:gd name="connsiteY0" fmla="*/ 4972050 h 5057887"/>
                <a:gd name="connsiteX1" fmla="*/ 8018274 w 8523099"/>
                <a:gd name="connsiteY1" fmla="*/ 4924425 h 5057887"/>
                <a:gd name="connsiteX2" fmla="*/ 8056374 w 8523099"/>
                <a:gd name="connsiteY2" fmla="*/ 4886325 h 5057887"/>
                <a:gd name="connsiteX3" fmla="*/ 8075424 w 8523099"/>
                <a:gd name="connsiteY3" fmla="*/ 4857750 h 5057887"/>
                <a:gd name="connsiteX4" fmla="*/ 8084949 w 8523099"/>
                <a:gd name="connsiteY4" fmla="*/ 4800600 h 5057887"/>
                <a:gd name="connsiteX5" fmla="*/ 8094474 w 8523099"/>
                <a:gd name="connsiteY5" fmla="*/ 4772025 h 5057887"/>
                <a:gd name="connsiteX6" fmla="*/ 8065899 w 8523099"/>
                <a:gd name="connsiteY6" fmla="*/ 4714875 h 5057887"/>
                <a:gd name="connsiteX7" fmla="*/ 8056374 w 8523099"/>
                <a:gd name="connsiteY7" fmla="*/ 4686300 h 5057887"/>
                <a:gd name="connsiteX8" fmla="*/ 7970649 w 8523099"/>
                <a:gd name="connsiteY8" fmla="*/ 4648200 h 5057887"/>
                <a:gd name="connsiteX9" fmla="*/ 7942074 w 8523099"/>
                <a:gd name="connsiteY9" fmla="*/ 4629150 h 5057887"/>
                <a:gd name="connsiteX10" fmla="*/ 7903974 w 8523099"/>
                <a:gd name="connsiteY10" fmla="*/ 4572000 h 5057887"/>
                <a:gd name="connsiteX11" fmla="*/ 7894449 w 8523099"/>
                <a:gd name="connsiteY11" fmla="*/ 4543425 h 5057887"/>
                <a:gd name="connsiteX12" fmla="*/ 7856349 w 8523099"/>
                <a:gd name="connsiteY12" fmla="*/ 4533900 h 5057887"/>
                <a:gd name="connsiteX13" fmla="*/ 7837299 w 8523099"/>
                <a:gd name="connsiteY13" fmla="*/ 4505325 h 5057887"/>
                <a:gd name="connsiteX14" fmla="*/ 7780149 w 8523099"/>
                <a:gd name="connsiteY14" fmla="*/ 4467225 h 5057887"/>
                <a:gd name="connsiteX15" fmla="*/ 7751574 w 8523099"/>
                <a:gd name="connsiteY15" fmla="*/ 4371975 h 5057887"/>
                <a:gd name="connsiteX16" fmla="*/ 7799199 w 8523099"/>
                <a:gd name="connsiteY16" fmla="*/ 4438650 h 5057887"/>
                <a:gd name="connsiteX17" fmla="*/ 7856349 w 8523099"/>
                <a:gd name="connsiteY17" fmla="*/ 4448175 h 5057887"/>
                <a:gd name="connsiteX18" fmla="*/ 7884924 w 8523099"/>
                <a:gd name="connsiteY18" fmla="*/ 4467225 h 5057887"/>
                <a:gd name="connsiteX19" fmla="*/ 7903974 w 8523099"/>
                <a:gd name="connsiteY19" fmla="*/ 4495800 h 5057887"/>
                <a:gd name="connsiteX20" fmla="*/ 7942074 w 8523099"/>
                <a:gd name="connsiteY20" fmla="*/ 4486275 h 5057887"/>
                <a:gd name="connsiteX21" fmla="*/ 7903974 w 8523099"/>
                <a:gd name="connsiteY21" fmla="*/ 4429125 h 5057887"/>
                <a:gd name="connsiteX22" fmla="*/ 7865874 w 8523099"/>
                <a:gd name="connsiteY22" fmla="*/ 4257675 h 5057887"/>
                <a:gd name="connsiteX23" fmla="*/ 7837299 w 8523099"/>
                <a:gd name="connsiteY23" fmla="*/ 4248150 h 5057887"/>
                <a:gd name="connsiteX24" fmla="*/ 7875399 w 8523099"/>
                <a:gd name="connsiteY24" fmla="*/ 4210050 h 5057887"/>
                <a:gd name="connsiteX25" fmla="*/ 7865874 w 8523099"/>
                <a:gd name="connsiteY25" fmla="*/ 4152900 h 5057887"/>
                <a:gd name="connsiteX26" fmla="*/ 7875399 w 8523099"/>
                <a:gd name="connsiteY26" fmla="*/ 4114800 h 5057887"/>
                <a:gd name="connsiteX27" fmla="*/ 7894449 w 8523099"/>
                <a:gd name="connsiteY27" fmla="*/ 4086225 h 5057887"/>
                <a:gd name="connsiteX28" fmla="*/ 7903974 w 8523099"/>
                <a:gd name="connsiteY28" fmla="*/ 4057650 h 5057887"/>
                <a:gd name="connsiteX29" fmla="*/ 7894449 w 8523099"/>
                <a:gd name="connsiteY29" fmla="*/ 4010025 h 5057887"/>
                <a:gd name="connsiteX30" fmla="*/ 7865874 w 8523099"/>
                <a:gd name="connsiteY30" fmla="*/ 3990975 h 5057887"/>
                <a:gd name="connsiteX31" fmla="*/ 7856349 w 8523099"/>
                <a:gd name="connsiteY31" fmla="*/ 3962400 h 5057887"/>
                <a:gd name="connsiteX32" fmla="*/ 7865874 w 8523099"/>
                <a:gd name="connsiteY32" fmla="*/ 3924300 h 5057887"/>
                <a:gd name="connsiteX33" fmla="*/ 7913499 w 8523099"/>
                <a:gd name="connsiteY33" fmla="*/ 3876675 h 5057887"/>
                <a:gd name="connsiteX34" fmla="*/ 7932549 w 8523099"/>
                <a:gd name="connsiteY34" fmla="*/ 3819525 h 5057887"/>
                <a:gd name="connsiteX35" fmla="*/ 7942074 w 8523099"/>
                <a:gd name="connsiteY35" fmla="*/ 3790950 h 5057887"/>
                <a:gd name="connsiteX36" fmla="*/ 7970649 w 8523099"/>
                <a:gd name="connsiteY36" fmla="*/ 3771900 h 5057887"/>
                <a:gd name="connsiteX37" fmla="*/ 8027799 w 8523099"/>
                <a:gd name="connsiteY37" fmla="*/ 3752850 h 5057887"/>
                <a:gd name="connsiteX38" fmla="*/ 8056374 w 8523099"/>
                <a:gd name="connsiteY38" fmla="*/ 3695700 h 5057887"/>
                <a:gd name="connsiteX39" fmla="*/ 8027799 w 8523099"/>
                <a:gd name="connsiteY39" fmla="*/ 3676650 h 5057887"/>
                <a:gd name="connsiteX40" fmla="*/ 7970649 w 8523099"/>
                <a:gd name="connsiteY40" fmla="*/ 3705225 h 5057887"/>
                <a:gd name="connsiteX41" fmla="*/ 7961124 w 8523099"/>
                <a:gd name="connsiteY41" fmla="*/ 3733800 h 5057887"/>
                <a:gd name="connsiteX42" fmla="*/ 7942074 w 8523099"/>
                <a:gd name="connsiteY42" fmla="*/ 3762375 h 5057887"/>
                <a:gd name="connsiteX43" fmla="*/ 7903974 w 8523099"/>
                <a:gd name="connsiteY43" fmla="*/ 3848100 h 5057887"/>
                <a:gd name="connsiteX44" fmla="*/ 7875399 w 8523099"/>
                <a:gd name="connsiteY44" fmla="*/ 3857625 h 5057887"/>
                <a:gd name="connsiteX45" fmla="*/ 7942074 w 8523099"/>
                <a:gd name="connsiteY45" fmla="*/ 3762375 h 5057887"/>
                <a:gd name="connsiteX46" fmla="*/ 7980174 w 8523099"/>
                <a:gd name="connsiteY46" fmla="*/ 3705225 h 5057887"/>
                <a:gd name="connsiteX47" fmla="*/ 7989699 w 8523099"/>
                <a:gd name="connsiteY47" fmla="*/ 3657600 h 5057887"/>
                <a:gd name="connsiteX48" fmla="*/ 8046849 w 8523099"/>
                <a:gd name="connsiteY48" fmla="*/ 3648075 h 5057887"/>
                <a:gd name="connsiteX49" fmla="*/ 8065899 w 8523099"/>
                <a:gd name="connsiteY49" fmla="*/ 3619500 h 5057887"/>
                <a:gd name="connsiteX50" fmla="*/ 8084949 w 8523099"/>
                <a:gd name="connsiteY50" fmla="*/ 3562350 h 5057887"/>
                <a:gd name="connsiteX51" fmla="*/ 8094474 w 8523099"/>
                <a:gd name="connsiteY51" fmla="*/ 3514725 h 5057887"/>
                <a:gd name="connsiteX52" fmla="*/ 8123049 w 8523099"/>
                <a:gd name="connsiteY52" fmla="*/ 3495675 h 5057887"/>
                <a:gd name="connsiteX53" fmla="*/ 8151624 w 8523099"/>
                <a:gd name="connsiteY53" fmla="*/ 3505200 h 5057887"/>
                <a:gd name="connsiteX54" fmla="*/ 8151624 w 8523099"/>
                <a:gd name="connsiteY54" fmla="*/ 3448050 h 5057887"/>
                <a:gd name="connsiteX55" fmla="*/ 8123049 w 8523099"/>
                <a:gd name="connsiteY55" fmla="*/ 3438525 h 5057887"/>
                <a:gd name="connsiteX56" fmla="*/ 8084949 w 8523099"/>
                <a:gd name="connsiteY56" fmla="*/ 3448050 h 5057887"/>
                <a:gd name="connsiteX57" fmla="*/ 8018274 w 8523099"/>
                <a:gd name="connsiteY57" fmla="*/ 3438525 h 5057887"/>
                <a:gd name="connsiteX58" fmla="*/ 7989699 w 8523099"/>
                <a:gd name="connsiteY58" fmla="*/ 3419475 h 5057887"/>
                <a:gd name="connsiteX59" fmla="*/ 7942074 w 8523099"/>
                <a:gd name="connsiteY59" fmla="*/ 3362325 h 5057887"/>
                <a:gd name="connsiteX60" fmla="*/ 7942074 w 8523099"/>
                <a:gd name="connsiteY60" fmla="*/ 3162300 h 5057887"/>
                <a:gd name="connsiteX61" fmla="*/ 7999224 w 8523099"/>
                <a:gd name="connsiteY61" fmla="*/ 3143250 h 5057887"/>
                <a:gd name="connsiteX62" fmla="*/ 8008749 w 8523099"/>
                <a:gd name="connsiteY62" fmla="*/ 3114675 h 5057887"/>
                <a:gd name="connsiteX63" fmla="*/ 8018274 w 8523099"/>
                <a:gd name="connsiteY63" fmla="*/ 3067050 h 5057887"/>
                <a:gd name="connsiteX64" fmla="*/ 8056374 w 8523099"/>
                <a:gd name="connsiteY64" fmla="*/ 3009900 h 5057887"/>
                <a:gd name="connsiteX65" fmla="*/ 8065899 w 8523099"/>
                <a:gd name="connsiteY65" fmla="*/ 2981325 h 5057887"/>
                <a:gd name="connsiteX66" fmla="*/ 8075424 w 8523099"/>
                <a:gd name="connsiteY66" fmla="*/ 2895600 h 5057887"/>
                <a:gd name="connsiteX67" fmla="*/ 8094474 w 8523099"/>
                <a:gd name="connsiteY67" fmla="*/ 2867025 h 5057887"/>
                <a:gd name="connsiteX68" fmla="*/ 8132574 w 8523099"/>
                <a:gd name="connsiteY68" fmla="*/ 2800350 h 5057887"/>
                <a:gd name="connsiteX69" fmla="*/ 8142099 w 8523099"/>
                <a:gd name="connsiteY69" fmla="*/ 2771775 h 5057887"/>
                <a:gd name="connsiteX70" fmla="*/ 8151624 w 8523099"/>
                <a:gd name="connsiteY70" fmla="*/ 2667000 h 5057887"/>
                <a:gd name="connsiteX71" fmla="*/ 8180199 w 8523099"/>
                <a:gd name="connsiteY71" fmla="*/ 2647950 h 5057887"/>
                <a:gd name="connsiteX72" fmla="*/ 8208774 w 8523099"/>
                <a:gd name="connsiteY72" fmla="*/ 2590800 h 5057887"/>
                <a:gd name="connsiteX73" fmla="*/ 8180199 w 8523099"/>
                <a:gd name="connsiteY73" fmla="*/ 2533650 h 5057887"/>
                <a:gd name="connsiteX74" fmla="*/ 8170674 w 8523099"/>
                <a:gd name="connsiteY74" fmla="*/ 2505075 h 5057887"/>
                <a:gd name="connsiteX75" fmla="*/ 8199249 w 8523099"/>
                <a:gd name="connsiteY75" fmla="*/ 2476500 h 5057887"/>
                <a:gd name="connsiteX76" fmla="*/ 8218299 w 8523099"/>
                <a:gd name="connsiteY76" fmla="*/ 2505075 h 5057887"/>
                <a:gd name="connsiteX77" fmla="*/ 8246874 w 8523099"/>
                <a:gd name="connsiteY77" fmla="*/ 2524125 h 5057887"/>
                <a:gd name="connsiteX78" fmla="*/ 8284974 w 8523099"/>
                <a:gd name="connsiteY78" fmla="*/ 2466975 h 5057887"/>
                <a:gd name="connsiteX79" fmla="*/ 8294499 w 8523099"/>
                <a:gd name="connsiteY79" fmla="*/ 2428875 h 5057887"/>
                <a:gd name="connsiteX80" fmla="*/ 8275449 w 8523099"/>
                <a:gd name="connsiteY80" fmla="*/ 2486025 h 5057887"/>
                <a:gd name="connsiteX81" fmla="*/ 8256399 w 8523099"/>
                <a:gd name="connsiteY81" fmla="*/ 2552700 h 5057887"/>
                <a:gd name="connsiteX82" fmla="*/ 8237349 w 8523099"/>
                <a:gd name="connsiteY82" fmla="*/ 2609850 h 5057887"/>
                <a:gd name="connsiteX83" fmla="*/ 8246874 w 8523099"/>
                <a:gd name="connsiteY83" fmla="*/ 2667000 h 5057887"/>
                <a:gd name="connsiteX84" fmla="*/ 8227824 w 8523099"/>
                <a:gd name="connsiteY84" fmla="*/ 2762250 h 5057887"/>
                <a:gd name="connsiteX85" fmla="*/ 8265924 w 8523099"/>
                <a:gd name="connsiteY85" fmla="*/ 2828925 h 5057887"/>
                <a:gd name="connsiteX86" fmla="*/ 8284974 w 8523099"/>
                <a:gd name="connsiteY86" fmla="*/ 2857500 h 5057887"/>
                <a:gd name="connsiteX87" fmla="*/ 8342124 w 8523099"/>
                <a:gd name="connsiteY87" fmla="*/ 2895600 h 5057887"/>
                <a:gd name="connsiteX88" fmla="*/ 8361174 w 8523099"/>
                <a:gd name="connsiteY88" fmla="*/ 2867025 h 5057887"/>
                <a:gd name="connsiteX89" fmla="*/ 8342124 w 8523099"/>
                <a:gd name="connsiteY89" fmla="*/ 2809875 h 5057887"/>
                <a:gd name="connsiteX90" fmla="*/ 8351649 w 8523099"/>
                <a:gd name="connsiteY90" fmla="*/ 2781300 h 5057887"/>
                <a:gd name="connsiteX91" fmla="*/ 8370699 w 8523099"/>
                <a:gd name="connsiteY91" fmla="*/ 2714625 h 5057887"/>
                <a:gd name="connsiteX92" fmla="*/ 8389749 w 8523099"/>
                <a:gd name="connsiteY92" fmla="*/ 2686050 h 5057887"/>
                <a:gd name="connsiteX93" fmla="*/ 8380224 w 8523099"/>
                <a:gd name="connsiteY93" fmla="*/ 2628900 h 5057887"/>
                <a:gd name="connsiteX94" fmla="*/ 8370699 w 8523099"/>
                <a:gd name="connsiteY94" fmla="*/ 2600325 h 5057887"/>
                <a:gd name="connsiteX95" fmla="*/ 8361174 w 8523099"/>
                <a:gd name="connsiteY95" fmla="*/ 2562225 h 5057887"/>
                <a:gd name="connsiteX96" fmla="*/ 8389749 w 8523099"/>
                <a:gd name="connsiteY96" fmla="*/ 2505075 h 5057887"/>
                <a:gd name="connsiteX97" fmla="*/ 8418324 w 8523099"/>
                <a:gd name="connsiteY97" fmla="*/ 2486025 h 5057887"/>
                <a:gd name="connsiteX98" fmla="*/ 8465949 w 8523099"/>
                <a:gd name="connsiteY98" fmla="*/ 2400300 h 5057887"/>
                <a:gd name="connsiteX99" fmla="*/ 8494524 w 8523099"/>
                <a:gd name="connsiteY99" fmla="*/ 2295525 h 5057887"/>
                <a:gd name="connsiteX100" fmla="*/ 8523099 w 8523099"/>
                <a:gd name="connsiteY100" fmla="*/ 2238375 h 5057887"/>
                <a:gd name="connsiteX101" fmla="*/ 8494524 w 8523099"/>
                <a:gd name="connsiteY101" fmla="*/ 2219325 h 5057887"/>
                <a:gd name="connsiteX102" fmla="*/ 8504049 w 8523099"/>
                <a:gd name="connsiteY102" fmla="*/ 2162175 h 5057887"/>
                <a:gd name="connsiteX103" fmla="*/ 8494524 w 8523099"/>
                <a:gd name="connsiteY103" fmla="*/ 2028825 h 5057887"/>
                <a:gd name="connsiteX104" fmla="*/ 8437374 w 8523099"/>
                <a:gd name="connsiteY104" fmla="*/ 2009775 h 5057887"/>
                <a:gd name="connsiteX105" fmla="*/ 8380224 w 8523099"/>
                <a:gd name="connsiteY105" fmla="*/ 2019300 h 5057887"/>
                <a:gd name="connsiteX106" fmla="*/ 8370699 w 8523099"/>
                <a:gd name="connsiteY106" fmla="*/ 1981200 h 5057887"/>
                <a:gd name="connsiteX107" fmla="*/ 8342124 w 8523099"/>
                <a:gd name="connsiteY107" fmla="*/ 1990725 h 5057887"/>
                <a:gd name="connsiteX108" fmla="*/ 8361174 w 8523099"/>
                <a:gd name="connsiteY108" fmla="*/ 2076450 h 5057887"/>
                <a:gd name="connsiteX109" fmla="*/ 8399274 w 8523099"/>
                <a:gd name="connsiteY109" fmla="*/ 2133600 h 5057887"/>
                <a:gd name="connsiteX110" fmla="*/ 8408799 w 8523099"/>
                <a:gd name="connsiteY110" fmla="*/ 2219325 h 5057887"/>
                <a:gd name="connsiteX111" fmla="*/ 8427849 w 8523099"/>
                <a:gd name="connsiteY111" fmla="*/ 2247900 h 5057887"/>
                <a:gd name="connsiteX112" fmla="*/ 8399274 w 8523099"/>
                <a:gd name="connsiteY112" fmla="*/ 2257425 h 5057887"/>
                <a:gd name="connsiteX113" fmla="*/ 8380224 w 8523099"/>
                <a:gd name="connsiteY113" fmla="*/ 2286000 h 5057887"/>
                <a:gd name="connsiteX114" fmla="*/ 8370699 w 8523099"/>
                <a:gd name="connsiteY114" fmla="*/ 2333625 h 5057887"/>
                <a:gd name="connsiteX115" fmla="*/ 8342124 w 8523099"/>
                <a:gd name="connsiteY115" fmla="*/ 2343150 h 5057887"/>
                <a:gd name="connsiteX116" fmla="*/ 8284974 w 8523099"/>
                <a:gd name="connsiteY116" fmla="*/ 2390775 h 5057887"/>
                <a:gd name="connsiteX117" fmla="*/ 8199249 w 8523099"/>
                <a:gd name="connsiteY117" fmla="*/ 2381250 h 5057887"/>
                <a:gd name="connsiteX118" fmla="*/ 8189724 w 8523099"/>
                <a:gd name="connsiteY118" fmla="*/ 2409825 h 5057887"/>
                <a:gd name="connsiteX119" fmla="*/ 8142099 w 8523099"/>
                <a:gd name="connsiteY119" fmla="*/ 2400300 h 5057887"/>
                <a:gd name="connsiteX120" fmla="*/ 8084949 w 8523099"/>
                <a:gd name="connsiteY120" fmla="*/ 2381250 h 5057887"/>
                <a:gd name="connsiteX121" fmla="*/ 8046849 w 8523099"/>
                <a:gd name="connsiteY121" fmla="*/ 2324100 h 5057887"/>
                <a:gd name="connsiteX122" fmla="*/ 8027799 w 8523099"/>
                <a:gd name="connsiteY122" fmla="*/ 2295525 h 5057887"/>
                <a:gd name="connsiteX123" fmla="*/ 7999224 w 8523099"/>
                <a:gd name="connsiteY123" fmla="*/ 2286000 h 5057887"/>
                <a:gd name="connsiteX124" fmla="*/ 7989699 w 8523099"/>
                <a:gd name="connsiteY124" fmla="*/ 2257425 h 5057887"/>
                <a:gd name="connsiteX125" fmla="*/ 7980174 w 8523099"/>
                <a:gd name="connsiteY125" fmla="*/ 2200275 h 5057887"/>
                <a:gd name="connsiteX126" fmla="*/ 7970649 w 8523099"/>
                <a:gd name="connsiteY126" fmla="*/ 2228850 h 5057887"/>
                <a:gd name="connsiteX127" fmla="*/ 7961124 w 8523099"/>
                <a:gd name="connsiteY127" fmla="*/ 2266950 h 5057887"/>
                <a:gd name="connsiteX128" fmla="*/ 7903974 w 8523099"/>
                <a:gd name="connsiteY128" fmla="*/ 2295525 h 5057887"/>
                <a:gd name="connsiteX129" fmla="*/ 7837299 w 8523099"/>
                <a:gd name="connsiteY129" fmla="*/ 2286000 h 5057887"/>
                <a:gd name="connsiteX130" fmla="*/ 7903974 w 8523099"/>
                <a:gd name="connsiteY130" fmla="*/ 2247900 h 5057887"/>
                <a:gd name="connsiteX131" fmla="*/ 7951599 w 8523099"/>
                <a:gd name="connsiteY131" fmla="*/ 2162175 h 5057887"/>
                <a:gd name="connsiteX132" fmla="*/ 7942074 w 8523099"/>
                <a:gd name="connsiteY132" fmla="*/ 2105025 h 5057887"/>
                <a:gd name="connsiteX133" fmla="*/ 7856349 w 8523099"/>
                <a:gd name="connsiteY133" fmla="*/ 2076450 h 5057887"/>
                <a:gd name="connsiteX134" fmla="*/ 7827774 w 8523099"/>
                <a:gd name="connsiteY134" fmla="*/ 2066925 h 5057887"/>
                <a:gd name="connsiteX135" fmla="*/ 7742049 w 8523099"/>
                <a:gd name="connsiteY135" fmla="*/ 2114550 h 5057887"/>
                <a:gd name="connsiteX136" fmla="*/ 7732524 w 8523099"/>
                <a:gd name="connsiteY136" fmla="*/ 2143125 h 5057887"/>
                <a:gd name="connsiteX137" fmla="*/ 7722999 w 8523099"/>
                <a:gd name="connsiteY137" fmla="*/ 2200275 h 5057887"/>
                <a:gd name="connsiteX138" fmla="*/ 7665849 w 8523099"/>
                <a:gd name="connsiteY138" fmla="*/ 2247900 h 5057887"/>
                <a:gd name="connsiteX139" fmla="*/ 7637274 w 8523099"/>
                <a:gd name="connsiteY139" fmla="*/ 2305050 h 5057887"/>
                <a:gd name="connsiteX140" fmla="*/ 7618224 w 8523099"/>
                <a:gd name="connsiteY140" fmla="*/ 2362200 h 5057887"/>
                <a:gd name="connsiteX141" fmla="*/ 7589649 w 8523099"/>
                <a:gd name="connsiteY141" fmla="*/ 2447925 h 5057887"/>
                <a:gd name="connsiteX142" fmla="*/ 7570599 w 8523099"/>
                <a:gd name="connsiteY142" fmla="*/ 2505075 h 5057887"/>
                <a:gd name="connsiteX143" fmla="*/ 7561074 w 8523099"/>
                <a:gd name="connsiteY143" fmla="*/ 2533650 h 5057887"/>
                <a:gd name="connsiteX144" fmla="*/ 7561074 w 8523099"/>
                <a:gd name="connsiteY144" fmla="*/ 2733675 h 5057887"/>
                <a:gd name="connsiteX145" fmla="*/ 7551549 w 8523099"/>
                <a:gd name="connsiteY145" fmla="*/ 2705100 h 5057887"/>
                <a:gd name="connsiteX146" fmla="*/ 7542024 w 8523099"/>
                <a:gd name="connsiteY146" fmla="*/ 2457450 h 5057887"/>
                <a:gd name="connsiteX147" fmla="*/ 7532499 w 8523099"/>
                <a:gd name="connsiteY147" fmla="*/ 2428875 h 5057887"/>
                <a:gd name="connsiteX148" fmla="*/ 7542024 w 8523099"/>
                <a:gd name="connsiteY148" fmla="*/ 2333625 h 5057887"/>
                <a:gd name="connsiteX149" fmla="*/ 7551549 w 8523099"/>
                <a:gd name="connsiteY149" fmla="*/ 2305050 h 5057887"/>
                <a:gd name="connsiteX150" fmla="*/ 7580124 w 8523099"/>
                <a:gd name="connsiteY150" fmla="*/ 2295525 h 5057887"/>
                <a:gd name="connsiteX151" fmla="*/ 7580124 w 8523099"/>
                <a:gd name="connsiteY151" fmla="*/ 2238375 h 5057887"/>
                <a:gd name="connsiteX152" fmla="*/ 7589649 w 8523099"/>
                <a:gd name="connsiteY152" fmla="*/ 2181225 h 5057887"/>
                <a:gd name="connsiteX153" fmla="*/ 7580124 w 8523099"/>
                <a:gd name="connsiteY153" fmla="*/ 2000250 h 5057887"/>
                <a:gd name="connsiteX154" fmla="*/ 7627749 w 8523099"/>
                <a:gd name="connsiteY154" fmla="*/ 1943100 h 5057887"/>
                <a:gd name="connsiteX155" fmla="*/ 7656324 w 8523099"/>
                <a:gd name="connsiteY155" fmla="*/ 1885950 h 5057887"/>
                <a:gd name="connsiteX156" fmla="*/ 7665849 w 8523099"/>
                <a:gd name="connsiteY156" fmla="*/ 1857375 h 5057887"/>
                <a:gd name="connsiteX157" fmla="*/ 7694424 w 8523099"/>
                <a:gd name="connsiteY157" fmla="*/ 1828800 h 5057887"/>
                <a:gd name="connsiteX158" fmla="*/ 7713474 w 8523099"/>
                <a:gd name="connsiteY158" fmla="*/ 1800225 h 5057887"/>
                <a:gd name="connsiteX159" fmla="*/ 7770624 w 8523099"/>
                <a:gd name="connsiteY159" fmla="*/ 1762125 h 5057887"/>
                <a:gd name="connsiteX160" fmla="*/ 7799199 w 8523099"/>
                <a:gd name="connsiteY160" fmla="*/ 1743075 h 5057887"/>
                <a:gd name="connsiteX161" fmla="*/ 7827774 w 8523099"/>
                <a:gd name="connsiteY161" fmla="*/ 1685925 h 5057887"/>
                <a:gd name="connsiteX162" fmla="*/ 7856349 w 8523099"/>
                <a:gd name="connsiteY162" fmla="*/ 1657350 h 5057887"/>
                <a:gd name="connsiteX163" fmla="*/ 7913499 w 8523099"/>
                <a:gd name="connsiteY163" fmla="*/ 1638300 h 5057887"/>
                <a:gd name="connsiteX164" fmla="*/ 7942074 w 8523099"/>
                <a:gd name="connsiteY164" fmla="*/ 1619250 h 5057887"/>
                <a:gd name="connsiteX165" fmla="*/ 8008749 w 8523099"/>
                <a:gd name="connsiteY165" fmla="*/ 1543050 h 5057887"/>
                <a:gd name="connsiteX166" fmla="*/ 8018274 w 8523099"/>
                <a:gd name="connsiteY166" fmla="*/ 1514475 h 5057887"/>
                <a:gd name="connsiteX167" fmla="*/ 8037324 w 8523099"/>
                <a:gd name="connsiteY167" fmla="*/ 1485900 h 5057887"/>
                <a:gd name="connsiteX168" fmla="*/ 8027799 w 8523099"/>
                <a:gd name="connsiteY168" fmla="*/ 1400175 h 5057887"/>
                <a:gd name="connsiteX169" fmla="*/ 8008749 w 8523099"/>
                <a:gd name="connsiteY169" fmla="*/ 1257300 h 5057887"/>
                <a:gd name="connsiteX170" fmla="*/ 8018274 w 8523099"/>
                <a:gd name="connsiteY170" fmla="*/ 1152525 h 5057887"/>
                <a:gd name="connsiteX171" fmla="*/ 8037324 w 8523099"/>
                <a:gd name="connsiteY171" fmla="*/ 1095375 h 5057887"/>
                <a:gd name="connsiteX172" fmla="*/ 8046849 w 8523099"/>
                <a:gd name="connsiteY172" fmla="*/ 1066800 h 5057887"/>
                <a:gd name="connsiteX173" fmla="*/ 8037324 w 8523099"/>
                <a:gd name="connsiteY173" fmla="*/ 1038225 h 5057887"/>
                <a:gd name="connsiteX174" fmla="*/ 8008749 w 8523099"/>
                <a:gd name="connsiteY174" fmla="*/ 1019175 h 5057887"/>
                <a:gd name="connsiteX175" fmla="*/ 7989699 w 8523099"/>
                <a:gd name="connsiteY175" fmla="*/ 962025 h 5057887"/>
                <a:gd name="connsiteX176" fmla="*/ 7961124 w 8523099"/>
                <a:gd name="connsiteY176" fmla="*/ 942975 h 5057887"/>
                <a:gd name="connsiteX177" fmla="*/ 7903974 w 8523099"/>
                <a:gd name="connsiteY177" fmla="*/ 923925 h 5057887"/>
                <a:gd name="connsiteX178" fmla="*/ 7894449 w 8523099"/>
                <a:gd name="connsiteY178" fmla="*/ 895350 h 5057887"/>
                <a:gd name="connsiteX179" fmla="*/ 7875399 w 8523099"/>
                <a:gd name="connsiteY179" fmla="*/ 866775 h 5057887"/>
                <a:gd name="connsiteX180" fmla="*/ 7818249 w 8523099"/>
                <a:gd name="connsiteY180" fmla="*/ 838200 h 5057887"/>
                <a:gd name="connsiteX181" fmla="*/ 7694424 w 8523099"/>
                <a:gd name="connsiteY181" fmla="*/ 866775 h 5057887"/>
                <a:gd name="connsiteX182" fmla="*/ 7665849 w 8523099"/>
                <a:gd name="connsiteY182" fmla="*/ 876300 h 5057887"/>
                <a:gd name="connsiteX183" fmla="*/ 7637274 w 8523099"/>
                <a:gd name="connsiteY183" fmla="*/ 866775 h 5057887"/>
                <a:gd name="connsiteX184" fmla="*/ 7656324 w 8523099"/>
                <a:gd name="connsiteY184" fmla="*/ 838200 h 5057887"/>
                <a:gd name="connsiteX185" fmla="*/ 7551549 w 8523099"/>
                <a:gd name="connsiteY185" fmla="*/ 828675 h 5057887"/>
                <a:gd name="connsiteX186" fmla="*/ 7446774 w 8523099"/>
                <a:gd name="connsiteY186" fmla="*/ 838200 h 5057887"/>
                <a:gd name="connsiteX187" fmla="*/ 7418199 w 8523099"/>
                <a:gd name="connsiteY187" fmla="*/ 857250 h 5057887"/>
                <a:gd name="connsiteX188" fmla="*/ 7361049 w 8523099"/>
                <a:gd name="connsiteY188" fmla="*/ 876300 h 5057887"/>
                <a:gd name="connsiteX189" fmla="*/ 7332474 w 8523099"/>
                <a:gd name="connsiteY189" fmla="*/ 885825 h 5057887"/>
                <a:gd name="connsiteX190" fmla="*/ 7208649 w 8523099"/>
                <a:gd name="connsiteY190" fmla="*/ 876300 h 5057887"/>
                <a:gd name="connsiteX191" fmla="*/ 7199124 w 8523099"/>
                <a:gd name="connsiteY191" fmla="*/ 847725 h 5057887"/>
                <a:gd name="connsiteX192" fmla="*/ 7170549 w 8523099"/>
                <a:gd name="connsiteY192" fmla="*/ 838200 h 5057887"/>
                <a:gd name="connsiteX193" fmla="*/ 7075299 w 8523099"/>
                <a:gd name="connsiteY193" fmla="*/ 800100 h 5057887"/>
                <a:gd name="connsiteX194" fmla="*/ 7046724 w 8523099"/>
                <a:gd name="connsiteY194" fmla="*/ 790575 h 5057887"/>
                <a:gd name="connsiteX195" fmla="*/ 7018149 w 8523099"/>
                <a:gd name="connsiteY195" fmla="*/ 781050 h 5057887"/>
                <a:gd name="connsiteX196" fmla="*/ 6960999 w 8523099"/>
                <a:gd name="connsiteY196" fmla="*/ 771525 h 5057887"/>
                <a:gd name="connsiteX197" fmla="*/ 6884799 w 8523099"/>
                <a:gd name="connsiteY197" fmla="*/ 752475 h 5057887"/>
                <a:gd name="connsiteX198" fmla="*/ 6799074 w 8523099"/>
                <a:gd name="connsiteY198" fmla="*/ 733425 h 5057887"/>
                <a:gd name="connsiteX199" fmla="*/ 6770499 w 8523099"/>
                <a:gd name="connsiteY199" fmla="*/ 723900 h 5057887"/>
                <a:gd name="connsiteX200" fmla="*/ 6722874 w 8523099"/>
                <a:gd name="connsiteY200" fmla="*/ 714375 h 5057887"/>
                <a:gd name="connsiteX201" fmla="*/ 6684774 w 8523099"/>
                <a:gd name="connsiteY201" fmla="*/ 704850 h 5057887"/>
                <a:gd name="connsiteX202" fmla="*/ 6656199 w 8523099"/>
                <a:gd name="connsiteY202" fmla="*/ 685800 h 5057887"/>
                <a:gd name="connsiteX203" fmla="*/ 6637149 w 8523099"/>
                <a:gd name="connsiteY203" fmla="*/ 657225 h 5057887"/>
                <a:gd name="connsiteX204" fmla="*/ 6599049 w 8523099"/>
                <a:gd name="connsiteY204" fmla="*/ 647700 h 5057887"/>
                <a:gd name="connsiteX205" fmla="*/ 6494274 w 8523099"/>
                <a:gd name="connsiteY205" fmla="*/ 628650 h 5057887"/>
                <a:gd name="connsiteX206" fmla="*/ 6465699 w 8523099"/>
                <a:gd name="connsiteY206" fmla="*/ 609600 h 5057887"/>
                <a:gd name="connsiteX207" fmla="*/ 6370449 w 8523099"/>
                <a:gd name="connsiteY207" fmla="*/ 609600 h 5057887"/>
                <a:gd name="connsiteX208" fmla="*/ 6427599 w 8523099"/>
                <a:gd name="connsiteY208" fmla="*/ 685800 h 5057887"/>
                <a:gd name="connsiteX209" fmla="*/ 6456174 w 8523099"/>
                <a:gd name="connsiteY209" fmla="*/ 781050 h 5057887"/>
                <a:gd name="connsiteX210" fmla="*/ 6465699 w 8523099"/>
                <a:gd name="connsiteY210" fmla="*/ 809625 h 5057887"/>
                <a:gd name="connsiteX211" fmla="*/ 6494274 w 8523099"/>
                <a:gd name="connsiteY211" fmla="*/ 819150 h 5057887"/>
                <a:gd name="connsiteX212" fmla="*/ 6484749 w 8523099"/>
                <a:gd name="connsiteY212" fmla="*/ 876300 h 5057887"/>
                <a:gd name="connsiteX213" fmla="*/ 6503799 w 8523099"/>
                <a:gd name="connsiteY213" fmla="*/ 990600 h 5057887"/>
                <a:gd name="connsiteX214" fmla="*/ 6475224 w 8523099"/>
                <a:gd name="connsiteY214" fmla="*/ 1009650 h 5057887"/>
                <a:gd name="connsiteX215" fmla="*/ 6465699 w 8523099"/>
                <a:gd name="connsiteY215" fmla="*/ 1057275 h 5057887"/>
                <a:gd name="connsiteX216" fmla="*/ 6379974 w 8523099"/>
                <a:gd name="connsiteY216" fmla="*/ 1047750 h 5057887"/>
                <a:gd name="connsiteX217" fmla="*/ 6322824 w 8523099"/>
                <a:gd name="connsiteY217" fmla="*/ 1028700 h 5057887"/>
                <a:gd name="connsiteX218" fmla="*/ 6256149 w 8523099"/>
                <a:gd name="connsiteY218" fmla="*/ 1000125 h 5057887"/>
                <a:gd name="connsiteX219" fmla="*/ 6179949 w 8523099"/>
                <a:gd name="connsiteY219" fmla="*/ 981075 h 5057887"/>
                <a:gd name="connsiteX220" fmla="*/ 6132324 w 8523099"/>
                <a:gd name="connsiteY220" fmla="*/ 914400 h 5057887"/>
                <a:gd name="connsiteX221" fmla="*/ 6103749 w 8523099"/>
                <a:gd name="connsiteY221" fmla="*/ 847725 h 5057887"/>
                <a:gd name="connsiteX222" fmla="*/ 6084699 w 8523099"/>
                <a:gd name="connsiteY222" fmla="*/ 819150 h 5057887"/>
                <a:gd name="connsiteX223" fmla="*/ 6075174 w 8523099"/>
                <a:gd name="connsiteY223" fmla="*/ 790575 h 5057887"/>
                <a:gd name="connsiteX224" fmla="*/ 6046599 w 8523099"/>
                <a:gd name="connsiteY224" fmla="*/ 771525 h 5057887"/>
                <a:gd name="connsiteX225" fmla="*/ 6027549 w 8523099"/>
                <a:gd name="connsiteY225" fmla="*/ 828675 h 5057887"/>
                <a:gd name="connsiteX226" fmla="*/ 5932299 w 8523099"/>
                <a:gd name="connsiteY226" fmla="*/ 847725 h 5057887"/>
                <a:gd name="connsiteX227" fmla="*/ 5856099 w 8523099"/>
                <a:gd name="connsiteY227" fmla="*/ 838200 h 5057887"/>
                <a:gd name="connsiteX228" fmla="*/ 5817999 w 8523099"/>
                <a:gd name="connsiteY228" fmla="*/ 819150 h 5057887"/>
                <a:gd name="connsiteX229" fmla="*/ 5789424 w 8523099"/>
                <a:gd name="connsiteY229" fmla="*/ 809625 h 5057887"/>
                <a:gd name="connsiteX230" fmla="*/ 5541774 w 8523099"/>
                <a:gd name="connsiteY230" fmla="*/ 819150 h 5057887"/>
                <a:gd name="connsiteX231" fmla="*/ 5484624 w 8523099"/>
                <a:gd name="connsiteY231" fmla="*/ 838200 h 5057887"/>
                <a:gd name="connsiteX232" fmla="*/ 5513199 w 8523099"/>
                <a:gd name="connsiteY232" fmla="*/ 847725 h 5057887"/>
                <a:gd name="connsiteX233" fmla="*/ 5551299 w 8523099"/>
                <a:gd name="connsiteY233" fmla="*/ 857250 h 5057887"/>
                <a:gd name="connsiteX234" fmla="*/ 5503674 w 8523099"/>
                <a:gd name="connsiteY234" fmla="*/ 895350 h 5057887"/>
                <a:gd name="connsiteX235" fmla="*/ 5475099 w 8523099"/>
                <a:gd name="connsiteY235" fmla="*/ 923925 h 5057887"/>
                <a:gd name="connsiteX236" fmla="*/ 5417949 w 8523099"/>
                <a:gd name="connsiteY236" fmla="*/ 942975 h 5057887"/>
                <a:gd name="connsiteX237" fmla="*/ 5360799 w 8523099"/>
                <a:gd name="connsiteY237" fmla="*/ 962025 h 5057887"/>
                <a:gd name="connsiteX238" fmla="*/ 5332224 w 8523099"/>
                <a:gd name="connsiteY238" fmla="*/ 971550 h 5057887"/>
                <a:gd name="connsiteX239" fmla="*/ 5303649 w 8523099"/>
                <a:gd name="connsiteY239" fmla="*/ 981075 h 5057887"/>
                <a:gd name="connsiteX240" fmla="*/ 5284599 w 8523099"/>
                <a:gd name="connsiteY240" fmla="*/ 1009650 h 5057887"/>
                <a:gd name="connsiteX241" fmla="*/ 5322699 w 8523099"/>
                <a:gd name="connsiteY241" fmla="*/ 1104900 h 5057887"/>
                <a:gd name="connsiteX242" fmla="*/ 5351274 w 8523099"/>
                <a:gd name="connsiteY242" fmla="*/ 1114425 h 5057887"/>
                <a:gd name="connsiteX243" fmla="*/ 5417949 w 8523099"/>
                <a:gd name="connsiteY243" fmla="*/ 1190625 h 5057887"/>
                <a:gd name="connsiteX244" fmla="*/ 5427474 w 8523099"/>
                <a:gd name="connsiteY244" fmla="*/ 1219200 h 5057887"/>
                <a:gd name="connsiteX245" fmla="*/ 5446524 w 8523099"/>
                <a:gd name="connsiteY245" fmla="*/ 1247775 h 5057887"/>
                <a:gd name="connsiteX246" fmla="*/ 5427474 w 8523099"/>
                <a:gd name="connsiteY246" fmla="*/ 1323975 h 5057887"/>
                <a:gd name="connsiteX247" fmla="*/ 5456049 w 8523099"/>
                <a:gd name="connsiteY247" fmla="*/ 1304925 h 5057887"/>
                <a:gd name="connsiteX248" fmla="*/ 5522724 w 8523099"/>
                <a:gd name="connsiteY248" fmla="*/ 1285875 h 5057887"/>
                <a:gd name="connsiteX249" fmla="*/ 5532249 w 8523099"/>
                <a:gd name="connsiteY249" fmla="*/ 1314450 h 5057887"/>
                <a:gd name="connsiteX250" fmla="*/ 5551299 w 8523099"/>
                <a:gd name="connsiteY250" fmla="*/ 1343025 h 5057887"/>
                <a:gd name="connsiteX251" fmla="*/ 5589399 w 8523099"/>
                <a:gd name="connsiteY251" fmla="*/ 1419225 h 5057887"/>
                <a:gd name="connsiteX252" fmla="*/ 5608449 w 8523099"/>
                <a:gd name="connsiteY252" fmla="*/ 1447800 h 5057887"/>
                <a:gd name="connsiteX253" fmla="*/ 5608449 w 8523099"/>
                <a:gd name="connsiteY253" fmla="*/ 1590675 h 5057887"/>
                <a:gd name="connsiteX254" fmla="*/ 5589399 w 8523099"/>
                <a:gd name="connsiteY254" fmla="*/ 1619250 h 5057887"/>
                <a:gd name="connsiteX255" fmla="*/ 5646549 w 8523099"/>
                <a:gd name="connsiteY255" fmla="*/ 1638300 h 5057887"/>
                <a:gd name="connsiteX256" fmla="*/ 5732274 w 8523099"/>
                <a:gd name="connsiteY256" fmla="*/ 1676400 h 5057887"/>
                <a:gd name="connsiteX257" fmla="*/ 5884674 w 8523099"/>
                <a:gd name="connsiteY257" fmla="*/ 1685925 h 5057887"/>
                <a:gd name="connsiteX258" fmla="*/ 5932299 w 8523099"/>
                <a:gd name="connsiteY258" fmla="*/ 1733550 h 5057887"/>
                <a:gd name="connsiteX259" fmla="*/ 5989449 w 8523099"/>
                <a:gd name="connsiteY259" fmla="*/ 1781175 h 5057887"/>
                <a:gd name="connsiteX260" fmla="*/ 6018024 w 8523099"/>
                <a:gd name="connsiteY260" fmla="*/ 1809750 h 5057887"/>
                <a:gd name="connsiteX261" fmla="*/ 6037074 w 8523099"/>
                <a:gd name="connsiteY261" fmla="*/ 1895475 h 5057887"/>
                <a:gd name="connsiteX262" fmla="*/ 6056124 w 8523099"/>
                <a:gd name="connsiteY262" fmla="*/ 1924050 h 5057887"/>
                <a:gd name="connsiteX263" fmla="*/ 6065649 w 8523099"/>
                <a:gd name="connsiteY263" fmla="*/ 1952625 h 5057887"/>
                <a:gd name="connsiteX264" fmla="*/ 6056124 w 8523099"/>
                <a:gd name="connsiteY264" fmla="*/ 1990725 h 5057887"/>
                <a:gd name="connsiteX265" fmla="*/ 6008499 w 8523099"/>
                <a:gd name="connsiteY265" fmla="*/ 2076450 h 5057887"/>
                <a:gd name="connsiteX266" fmla="*/ 6008499 w 8523099"/>
                <a:gd name="connsiteY266" fmla="*/ 2219325 h 5057887"/>
                <a:gd name="connsiteX267" fmla="*/ 5951349 w 8523099"/>
                <a:gd name="connsiteY267" fmla="*/ 2247900 h 5057887"/>
                <a:gd name="connsiteX268" fmla="*/ 5941824 w 8523099"/>
                <a:gd name="connsiteY268" fmla="*/ 2314575 h 5057887"/>
                <a:gd name="connsiteX269" fmla="*/ 5998974 w 8523099"/>
                <a:gd name="connsiteY269" fmla="*/ 2371725 h 5057887"/>
                <a:gd name="connsiteX270" fmla="*/ 6027549 w 8523099"/>
                <a:gd name="connsiteY270" fmla="*/ 2400300 h 5057887"/>
                <a:gd name="connsiteX271" fmla="*/ 6084699 w 8523099"/>
                <a:gd name="connsiteY271" fmla="*/ 2438400 h 5057887"/>
                <a:gd name="connsiteX272" fmla="*/ 6141849 w 8523099"/>
                <a:gd name="connsiteY272" fmla="*/ 2495550 h 5057887"/>
                <a:gd name="connsiteX273" fmla="*/ 6160899 w 8523099"/>
                <a:gd name="connsiteY273" fmla="*/ 2524125 h 5057887"/>
                <a:gd name="connsiteX274" fmla="*/ 6208524 w 8523099"/>
                <a:gd name="connsiteY274" fmla="*/ 2581275 h 5057887"/>
                <a:gd name="connsiteX275" fmla="*/ 6218049 w 8523099"/>
                <a:gd name="connsiteY275" fmla="*/ 2609850 h 5057887"/>
                <a:gd name="connsiteX276" fmla="*/ 6227574 w 8523099"/>
                <a:gd name="connsiteY276" fmla="*/ 2647950 h 5057887"/>
                <a:gd name="connsiteX277" fmla="*/ 6256149 w 8523099"/>
                <a:gd name="connsiteY277" fmla="*/ 2676525 h 5057887"/>
                <a:gd name="connsiteX278" fmla="*/ 6294249 w 8523099"/>
                <a:gd name="connsiteY278" fmla="*/ 2686050 h 5057887"/>
                <a:gd name="connsiteX279" fmla="*/ 6303774 w 8523099"/>
                <a:gd name="connsiteY279" fmla="*/ 2819400 h 5057887"/>
                <a:gd name="connsiteX280" fmla="*/ 6275199 w 8523099"/>
                <a:gd name="connsiteY280" fmla="*/ 2828925 h 5057887"/>
                <a:gd name="connsiteX281" fmla="*/ 6113274 w 8523099"/>
                <a:gd name="connsiteY281" fmla="*/ 2809875 h 5057887"/>
                <a:gd name="connsiteX282" fmla="*/ 6084699 w 8523099"/>
                <a:gd name="connsiteY282" fmla="*/ 2800350 h 5057887"/>
                <a:gd name="connsiteX283" fmla="*/ 5989449 w 8523099"/>
                <a:gd name="connsiteY283" fmla="*/ 2752725 h 5057887"/>
                <a:gd name="connsiteX284" fmla="*/ 5932299 w 8523099"/>
                <a:gd name="connsiteY284" fmla="*/ 2733675 h 5057887"/>
                <a:gd name="connsiteX285" fmla="*/ 5894199 w 8523099"/>
                <a:gd name="connsiteY285" fmla="*/ 2705100 h 5057887"/>
                <a:gd name="connsiteX286" fmla="*/ 5865624 w 8523099"/>
                <a:gd name="connsiteY286" fmla="*/ 2695575 h 5057887"/>
                <a:gd name="connsiteX287" fmla="*/ 5856099 w 8523099"/>
                <a:gd name="connsiteY287" fmla="*/ 2667000 h 5057887"/>
                <a:gd name="connsiteX288" fmla="*/ 5827524 w 8523099"/>
                <a:gd name="connsiteY288" fmla="*/ 2647950 h 5057887"/>
                <a:gd name="connsiteX289" fmla="*/ 5808474 w 8523099"/>
                <a:gd name="connsiteY289" fmla="*/ 2619375 h 5057887"/>
                <a:gd name="connsiteX290" fmla="*/ 5798949 w 8523099"/>
                <a:gd name="connsiteY290" fmla="*/ 2571750 h 5057887"/>
                <a:gd name="connsiteX291" fmla="*/ 5770374 w 8523099"/>
                <a:gd name="connsiteY291" fmla="*/ 2552700 h 5057887"/>
                <a:gd name="connsiteX292" fmla="*/ 5722749 w 8523099"/>
                <a:gd name="connsiteY292" fmla="*/ 2495550 h 5057887"/>
                <a:gd name="connsiteX293" fmla="*/ 5713224 w 8523099"/>
                <a:gd name="connsiteY293" fmla="*/ 2428875 h 5057887"/>
                <a:gd name="connsiteX294" fmla="*/ 5694174 w 8523099"/>
                <a:gd name="connsiteY294" fmla="*/ 2400300 h 5057887"/>
                <a:gd name="connsiteX295" fmla="*/ 5684649 w 8523099"/>
                <a:gd name="connsiteY295" fmla="*/ 2371725 h 5057887"/>
                <a:gd name="connsiteX296" fmla="*/ 5494149 w 8523099"/>
                <a:gd name="connsiteY296" fmla="*/ 2409825 h 5057887"/>
                <a:gd name="connsiteX297" fmla="*/ 5465574 w 8523099"/>
                <a:gd name="connsiteY297" fmla="*/ 2428875 h 5057887"/>
                <a:gd name="connsiteX298" fmla="*/ 5446524 w 8523099"/>
                <a:gd name="connsiteY298" fmla="*/ 2457450 h 5057887"/>
                <a:gd name="connsiteX299" fmla="*/ 5227449 w 8523099"/>
                <a:gd name="connsiteY299" fmla="*/ 2486025 h 5057887"/>
                <a:gd name="connsiteX300" fmla="*/ 5103624 w 8523099"/>
                <a:gd name="connsiteY300" fmla="*/ 2476500 h 5057887"/>
                <a:gd name="connsiteX301" fmla="*/ 5075049 w 8523099"/>
                <a:gd name="connsiteY301" fmla="*/ 2457450 h 5057887"/>
                <a:gd name="connsiteX302" fmla="*/ 5046474 w 8523099"/>
                <a:gd name="connsiteY302" fmla="*/ 2447925 h 5057887"/>
                <a:gd name="connsiteX303" fmla="*/ 4989324 w 8523099"/>
                <a:gd name="connsiteY303" fmla="*/ 2419350 h 5057887"/>
                <a:gd name="connsiteX304" fmla="*/ 4836924 w 8523099"/>
                <a:gd name="connsiteY304" fmla="*/ 2428875 h 5057887"/>
                <a:gd name="connsiteX305" fmla="*/ 4808349 w 8523099"/>
                <a:gd name="connsiteY305" fmla="*/ 2447925 h 5057887"/>
                <a:gd name="connsiteX306" fmla="*/ 4732149 w 8523099"/>
                <a:gd name="connsiteY306" fmla="*/ 2428875 h 5057887"/>
                <a:gd name="connsiteX307" fmla="*/ 4703574 w 8523099"/>
                <a:gd name="connsiteY307" fmla="*/ 2457450 h 5057887"/>
                <a:gd name="connsiteX308" fmla="*/ 4674999 w 8523099"/>
                <a:gd name="connsiteY308" fmla="*/ 2466975 h 5057887"/>
                <a:gd name="connsiteX309" fmla="*/ 4646424 w 8523099"/>
                <a:gd name="connsiteY309" fmla="*/ 2486025 h 5057887"/>
                <a:gd name="connsiteX310" fmla="*/ 4560699 w 8523099"/>
                <a:gd name="connsiteY310" fmla="*/ 2524125 h 5057887"/>
                <a:gd name="connsiteX311" fmla="*/ 4570224 w 8523099"/>
                <a:gd name="connsiteY311" fmla="*/ 2495550 h 5057887"/>
                <a:gd name="connsiteX312" fmla="*/ 4560699 w 8523099"/>
                <a:gd name="connsiteY312" fmla="*/ 2447925 h 5057887"/>
                <a:gd name="connsiteX313" fmla="*/ 4503549 w 8523099"/>
                <a:gd name="connsiteY313" fmla="*/ 2400300 h 5057887"/>
                <a:gd name="connsiteX314" fmla="*/ 4484499 w 8523099"/>
                <a:gd name="connsiteY314" fmla="*/ 2371725 h 5057887"/>
                <a:gd name="connsiteX315" fmla="*/ 4427349 w 8523099"/>
                <a:gd name="connsiteY315" fmla="*/ 2333625 h 5057887"/>
                <a:gd name="connsiteX316" fmla="*/ 4408299 w 8523099"/>
                <a:gd name="connsiteY316" fmla="*/ 2305050 h 5057887"/>
                <a:gd name="connsiteX317" fmla="*/ 4293999 w 8523099"/>
                <a:gd name="connsiteY317" fmla="*/ 2266950 h 5057887"/>
                <a:gd name="connsiteX318" fmla="*/ 4246374 w 8523099"/>
                <a:gd name="connsiteY318" fmla="*/ 2190750 h 5057887"/>
                <a:gd name="connsiteX319" fmla="*/ 4198749 w 8523099"/>
                <a:gd name="connsiteY319" fmla="*/ 2143125 h 5057887"/>
                <a:gd name="connsiteX320" fmla="*/ 4170174 w 8523099"/>
                <a:gd name="connsiteY320" fmla="*/ 2057400 h 5057887"/>
                <a:gd name="connsiteX321" fmla="*/ 4160649 w 8523099"/>
                <a:gd name="connsiteY321" fmla="*/ 2028825 h 5057887"/>
                <a:gd name="connsiteX322" fmla="*/ 4170174 w 8523099"/>
                <a:gd name="connsiteY322" fmla="*/ 1895475 h 5057887"/>
                <a:gd name="connsiteX323" fmla="*/ 4179699 w 8523099"/>
                <a:gd name="connsiteY323" fmla="*/ 1866900 h 5057887"/>
                <a:gd name="connsiteX324" fmla="*/ 4170174 w 8523099"/>
                <a:gd name="connsiteY324" fmla="*/ 1838325 h 5057887"/>
                <a:gd name="connsiteX325" fmla="*/ 4160649 w 8523099"/>
                <a:gd name="connsiteY325" fmla="*/ 1800225 h 5057887"/>
                <a:gd name="connsiteX326" fmla="*/ 4179699 w 8523099"/>
                <a:gd name="connsiteY326" fmla="*/ 1743075 h 5057887"/>
                <a:gd name="connsiteX327" fmla="*/ 4217799 w 8523099"/>
                <a:gd name="connsiteY327" fmla="*/ 1676400 h 5057887"/>
                <a:gd name="connsiteX328" fmla="*/ 4227324 w 8523099"/>
                <a:gd name="connsiteY328" fmla="*/ 1628775 h 5057887"/>
                <a:gd name="connsiteX329" fmla="*/ 4236849 w 8523099"/>
                <a:gd name="connsiteY329" fmla="*/ 1600200 h 5057887"/>
                <a:gd name="connsiteX330" fmla="*/ 4246374 w 8523099"/>
                <a:gd name="connsiteY330" fmla="*/ 1504950 h 5057887"/>
                <a:gd name="connsiteX331" fmla="*/ 4217799 w 8523099"/>
                <a:gd name="connsiteY331" fmla="*/ 1495425 h 5057887"/>
                <a:gd name="connsiteX332" fmla="*/ 4236849 w 8523099"/>
                <a:gd name="connsiteY332" fmla="*/ 1466850 h 5057887"/>
                <a:gd name="connsiteX333" fmla="*/ 4293999 w 8523099"/>
                <a:gd name="connsiteY333" fmla="*/ 1428750 h 5057887"/>
                <a:gd name="connsiteX334" fmla="*/ 4322574 w 8523099"/>
                <a:gd name="connsiteY334" fmla="*/ 1409700 h 5057887"/>
                <a:gd name="connsiteX335" fmla="*/ 4341624 w 8523099"/>
                <a:gd name="connsiteY335" fmla="*/ 1381125 h 5057887"/>
                <a:gd name="connsiteX336" fmla="*/ 4322574 w 8523099"/>
                <a:gd name="connsiteY336" fmla="*/ 1352550 h 5057887"/>
                <a:gd name="connsiteX337" fmla="*/ 4236849 w 8523099"/>
                <a:gd name="connsiteY337" fmla="*/ 1333500 h 5057887"/>
                <a:gd name="connsiteX338" fmla="*/ 4322574 w 8523099"/>
                <a:gd name="connsiteY338" fmla="*/ 1295400 h 5057887"/>
                <a:gd name="connsiteX339" fmla="*/ 4332099 w 8523099"/>
                <a:gd name="connsiteY339" fmla="*/ 1238250 h 5057887"/>
                <a:gd name="connsiteX340" fmla="*/ 4389249 w 8523099"/>
                <a:gd name="connsiteY340" fmla="*/ 1219200 h 5057887"/>
                <a:gd name="connsiteX341" fmla="*/ 4417824 w 8523099"/>
                <a:gd name="connsiteY341" fmla="*/ 1162050 h 5057887"/>
                <a:gd name="connsiteX342" fmla="*/ 4427349 w 8523099"/>
                <a:gd name="connsiteY342" fmla="*/ 1085850 h 5057887"/>
                <a:gd name="connsiteX343" fmla="*/ 4455924 w 8523099"/>
                <a:gd name="connsiteY343" fmla="*/ 1057275 h 5057887"/>
                <a:gd name="connsiteX344" fmla="*/ 4446399 w 8523099"/>
                <a:gd name="connsiteY344" fmla="*/ 1028700 h 5057887"/>
                <a:gd name="connsiteX345" fmla="*/ 4417824 w 8523099"/>
                <a:gd name="connsiteY345" fmla="*/ 1009650 h 5057887"/>
                <a:gd name="connsiteX346" fmla="*/ 4436874 w 8523099"/>
                <a:gd name="connsiteY346" fmla="*/ 895350 h 5057887"/>
                <a:gd name="connsiteX347" fmla="*/ 4427349 w 8523099"/>
                <a:gd name="connsiteY347" fmla="*/ 866775 h 5057887"/>
                <a:gd name="connsiteX348" fmla="*/ 4408299 w 8523099"/>
                <a:gd name="connsiteY348" fmla="*/ 838200 h 5057887"/>
                <a:gd name="connsiteX349" fmla="*/ 4370199 w 8523099"/>
                <a:gd name="connsiteY349" fmla="*/ 781050 h 5057887"/>
                <a:gd name="connsiteX350" fmla="*/ 4351149 w 8523099"/>
                <a:gd name="connsiteY350" fmla="*/ 752475 h 5057887"/>
                <a:gd name="connsiteX351" fmla="*/ 4389249 w 8523099"/>
                <a:gd name="connsiteY351" fmla="*/ 695325 h 5057887"/>
                <a:gd name="connsiteX352" fmla="*/ 4417824 w 8523099"/>
                <a:gd name="connsiteY352" fmla="*/ 685800 h 5057887"/>
                <a:gd name="connsiteX353" fmla="*/ 4503549 w 8523099"/>
                <a:gd name="connsiteY353" fmla="*/ 723900 h 5057887"/>
                <a:gd name="connsiteX354" fmla="*/ 4513074 w 8523099"/>
                <a:gd name="connsiteY354" fmla="*/ 752475 h 5057887"/>
                <a:gd name="connsiteX355" fmla="*/ 4541649 w 8523099"/>
                <a:gd name="connsiteY355" fmla="*/ 781050 h 5057887"/>
                <a:gd name="connsiteX356" fmla="*/ 4608324 w 8523099"/>
                <a:gd name="connsiteY356" fmla="*/ 800100 h 5057887"/>
                <a:gd name="connsiteX357" fmla="*/ 4598799 w 8523099"/>
                <a:gd name="connsiteY357" fmla="*/ 771525 h 5057887"/>
                <a:gd name="connsiteX358" fmla="*/ 4579749 w 8523099"/>
                <a:gd name="connsiteY358" fmla="*/ 704850 h 5057887"/>
                <a:gd name="connsiteX359" fmla="*/ 4608324 w 8523099"/>
                <a:gd name="connsiteY359" fmla="*/ 695325 h 5057887"/>
                <a:gd name="connsiteX360" fmla="*/ 4551174 w 8523099"/>
                <a:gd name="connsiteY360" fmla="*/ 657225 h 5057887"/>
                <a:gd name="connsiteX361" fmla="*/ 4522599 w 8523099"/>
                <a:gd name="connsiteY361" fmla="*/ 638175 h 5057887"/>
                <a:gd name="connsiteX362" fmla="*/ 4494024 w 8523099"/>
                <a:gd name="connsiteY362" fmla="*/ 628650 h 5057887"/>
                <a:gd name="connsiteX363" fmla="*/ 4532124 w 8523099"/>
                <a:gd name="connsiteY363" fmla="*/ 619125 h 5057887"/>
                <a:gd name="connsiteX364" fmla="*/ 4636899 w 8523099"/>
                <a:gd name="connsiteY364" fmla="*/ 609600 h 5057887"/>
                <a:gd name="connsiteX365" fmla="*/ 4617849 w 8523099"/>
                <a:gd name="connsiteY365" fmla="*/ 581025 h 5057887"/>
                <a:gd name="connsiteX366" fmla="*/ 4636899 w 8523099"/>
                <a:gd name="connsiteY366" fmla="*/ 552450 h 5057887"/>
                <a:gd name="connsiteX367" fmla="*/ 4646424 w 8523099"/>
                <a:gd name="connsiteY367" fmla="*/ 523875 h 5057887"/>
                <a:gd name="connsiteX368" fmla="*/ 4674999 w 8523099"/>
                <a:gd name="connsiteY368" fmla="*/ 504825 h 5057887"/>
                <a:gd name="connsiteX369" fmla="*/ 4646424 w 8523099"/>
                <a:gd name="connsiteY369" fmla="*/ 447675 h 5057887"/>
                <a:gd name="connsiteX370" fmla="*/ 4636899 w 8523099"/>
                <a:gd name="connsiteY370" fmla="*/ 419100 h 5057887"/>
                <a:gd name="connsiteX371" fmla="*/ 4608324 w 8523099"/>
                <a:gd name="connsiteY371" fmla="*/ 409575 h 5057887"/>
                <a:gd name="connsiteX372" fmla="*/ 4570224 w 8523099"/>
                <a:gd name="connsiteY372" fmla="*/ 400050 h 5057887"/>
                <a:gd name="connsiteX373" fmla="*/ 4513074 w 8523099"/>
                <a:gd name="connsiteY373" fmla="*/ 381000 h 5057887"/>
                <a:gd name="connsiteX374" fmla="*/ 4484499 w 8523099"/>
                <a:gd name="connsiteY374" fmla="*/ 285750 h 5057887"/>
                <a:gd name="connsiteX375" fmla="*/ 4465449 w 8523099"/>
                <a:gd name="connsiteY375" fmla="*/ 228600 h 5057887"/>
                <a:gd name="connsiteX376" fmla="*/ 4370199 w 8523099"/>
                <a:gd name="connsiteY376" fmla="*/ 171450 h 5057887"/>
                <a:gd name="connsiteX377" fmla="*/ 4332099 w 8523099"/>
                <a:gd name="connsiteY377" fmla="*/ 161925 h 5057887"/>
                <a:gd name="connsiteX378" fmla="*/ 4208274 w 8523099"/>
                <a:gd name="connsiteY378" fmla="*/ 190500 h 5057887"/>
                <a:gd name="connsiteX379" fmla="*/ 4198749 w 8523099"/>
                <a:gd name="connsiteY379" fmla="*/ 219075 h 5057887"/>
                <a:gd name="connsiteX380" fmla="*/ 4113024 w 8523099"/>
                <a:gd name="connsiteY380" fmla="*/ 247650 h 5057887"/>
                <a:gd name="connsiteX381" fmla="*/ 4179699 w 8523099"/>
                <a:gd name="connsiteY381" fmla="*/ 285750 h 5057887"/>
                <a:gd name="connsiteX382" fmla="*/ 4236849 w 8523099"/>
                <a:gd name="connsiteY382" fmla="*/ 314325 h 5057887"/>
                <a:gd name="connsiteX383" fmla="*/ 4284474 w 8523099"/>
                <a:gd name="connsiteY383" fmla="*/ 371475 h 5057887"/>
                <a:gd name="connsiteX384" fmla="*/ 4236849 w 8523099"/>
                <a:gd name="connsiteY384" fmla="*/ 409575 h 5057887"/>
                <a:gd name="connsiteX385" fmla="*/ 4246374 w 8523099"/>
                <a:gd name="connsiteY385" fmla="*/ 457200 h 5057887"/>
                <a:gd name="connsiteX386" fmla="*/ 4208274 w 8523099"/>
                <a:gd name="connsiteY386" fmla="*/ 495300 h 5057887"/>
                <a:gd name="connsiteX387" fmla="*/ 4179699 w 8523099"/>
                <a:gd name="connsiteY387" fmla="*/ 476250 h 5057887"/>
                <a:gd name="connsiteX388" fmla="*/ 4208274 w 8523099"/>
                <a:gd name="connsiteY388" fmla="*/ 533400 h 5057887"/>
                <a:gd name="connsiteX389" fmla="*/ 4217799 w 8523099"/>
                <a:gd name="connsiteY389" fmla="*/ 561975 h 5057887"/>
                <a:gd name="connsiteX390" fmla="*/ 4274949 w 8523099"/>
                <a:gd name="connsiteY390" fmla="*/ 590550 h 5057887"/>
                <a:gd name="connsiteX391" fmla="*/ 4227324 w 8523099"/>
                <a:gd name="connsiteY391" fmla="*/ 685800 h 5057887"/>
                <a:gd name="connsiteX392" fmla="*/ 4198749 w 8523099"/>
                <a:gd name="connsiteY392" fmla="*/ 695325 h 5057887"/>
                <a:gd name="connsiteX393" fmla="*/ 4151124 w 8523099"/>
                <a:gd name="connsiteY393" fmla="*/ 628650 h 5057887"/>
                <a:gd name="connsiteX394" fmla="*/ 4122549 w 8523099"/>
                <a:gd name="connsiteY394" fmla="*/ 609600 h 5057887"/>
                <a:gd name="connsiteX395" fmla="*/ 4132074 w 8523099"/>
                <a:gd name="connsiteY395" fmla="*/ 552450 h 5057887"/>
                <a:gd name="connsiteX396" fmla="*/ 4151124 w 8523099"/>
                <a:gd name="connsiteY396" fmla="*/ 523875 h 5057887"/>
                <a:gd name="connsiteX397" fmla="*/ 4132074 w 8523099"/>
                <a:gd name="connsiteY397" fmla="*/ 495300 h 5057887"/>
                <a:gd name="connsiteX398" fmla="*/ 4103499 w 8523099"/>
                <a:gd name="connsiteY398" fmla="*/ 438150 h 5057887"/>
                <a:gd name="connsiteX399" fmla="*/ 4074924 w 8523099"/>
                <a:gd name="connsiteY399" fmla="*/ 419100 h 5057887"/>
                <a:gd name="connsiteX400" fmla="*/ 3979674 w 8523099"/>
                <a:gd name="connsiteY400" fmla="*/ 428625 h 5057887"/>
                <a:gd name="connsiteX401" fmla="*/ 3970149 w 8523099"/>
                <a:gd name="connsiteY401" fmla="*/ 466725 h 5057887"/>
                <a:gd name="connsiteX402" fmla="*/ 3960624 w 8523099"/>
                <a:gd name="connsiteY402" fmla="*/ 428625 h 5057887"/>
                <a:gd name="connsiteX403" fmla="*/ 3893949 w 8523099"/>
                <a:gd name="connsiteY403" fmla="*/ 390525 h 5057887"/>
                <a:gd name="connsiteX404" fmla="*/ 3884424 w 8523099"/>
                <a:gd name="connsiteY404" fmla="*/ 361950 h 5057887"/>
                <a:gd name="connsiteX405" fmla="*/ 3855849 w 8523099"/>
                <a:gd name="connsiteY405" fmla="*/ 352425 h 5057887"/>
                <a:gd name="connsiteX406" fmla="*/ 3827274 w 8523099"/>
                <a:gd name="connsiteY406" fmla="*/ 333375 h 5057887"/>
                <a:gd name="connsiteX407" fmla="*/ 3779649 w 8523099"/>
                <a:gd name="connsiteY407" fmla="*/ 276225 h 5057887"/>
                <a:gd name="connsiteX408" fmla="*/ 3732024 w 8523099"/>
                <a:gd name="connsiteY408" fmla="*/ 228600 h 5057887"/>
                <a:gd name="connsiteX409" fmla="*/ 3684399 w 8523099"/>
                <a:gd name="connsiteY409" fmla="*/ 219075 h 5057887"/>
                <a:gd name="connsiteX410" fmla="*/ 3665349 w 8523099"/>
                <a:gd name="connsiteY410" fmla="*/ 161925 h 5057887"/>
                <a:gd name="connsiteX411" fmla="*/ 3617724 w 8523099"/>
                <a:gd name="connsiteY411" fmla="*/ 104775 h 5057887"/>
                <a:gd name="connsiteX412" fmla="*/ 3608199 w 8523099"/>
                <a:gd name="connsiteY412" fmla="*/ 76200 h 5057887"/>
                <a:gd name="connsiteX413" fmla="*/ 3579624 w 8523099"/>
                <a:gd name="connsiteY413" fmla="*/ 47625 h 5057887"/>
                <a:gd name="connsiteX414" fmla="*/ 3531999 w 8523099"/>
                <a:gd name="connsiteY414" fmla="*/ 0 h 5057887"/>
                <a:gd name="connsiteX415" fmla="*/ 3493899 w 8523099"/>
                <a:gd name="connsiteY415" fmla="*/ 9525 h 5057887"/>
                <a:gd name="connsiteX416" fmla="*/ 3503424 w 8523099"/>
                <a:gd name="connsiteY416" fmla="*/ 38100 h 5057887"/>
                <a:gd name="connsiteX417" fmla="*/ 3522474 w 8523099"/>
                <a:gd name="connsiteY417" fmla="*/ 142875 h 5057887"/>
                <a:gd name="connsiteX418" fmla="*/ 3493899 w 8523099"/>
                <a:gd name="connsiteY418" fmla="*/ 209550 h 5057887"/>
                <a:gd name="connsiteX419" fmla="*/ 3465324 w 8523099"/>
                <a:gd name="connsiteY419" fmla="*/ 228600 h 5057887"/>
                <a:gd name="connsiteX420" fmla="*/ 3446274 w 8523099"/>
                <a:gd name="connsiteY420" fmla="*/ 257175 h 5057887"/>
                <a:gd name="connsiteX421" fmla="*/ 3484374 w 8523099"/>
                <a:gd name="connsiteY421" fmla="*/ 304800 h 5057887"/>
                <a:gd name="connsiteX422" fmla="*/ 3493899 w 8523099"/>
                <a:gd name="connsiteY422" fmla="*/ 333375 h 5057887"/>
                <a:gd name="connsiteX423" fmla="*/ 3522474 w 8523099"/>
                <a:gd name="connsiteY423" fmla="*/ 361950 h 5057887"/>
                <a:gd name="connsiteX424" fmla="*/ 3541524 w 8523099"/>
                <a:gd name="connsiteY424" fmla="*/ 390525 h 5057887"/>
                <a:gd name="connsiteX425" fmla="*/ 3531999 w 8523099"/>
                <a:gd name="connsiteY425" fmla="*/ 428625 h 5057887"/>
                <a:gd name="connsiteX426" fmla="*/ 3541524 w 8523099"/>
                <a:gd name="connsiteY426" fmla="*/ 466725 h 5057887"/>
                <a:gd name="connsiteX427" fmla="*/ 3598674 w 8523099"/>
                <a:gd name="connsiteY427" fmla="*/ 495300 h 5057887"/>
                <a:gd name="connsiteX428" fmla="*/ 3589149 w 8523099"/>
                <a:gd name="connsiteY428" fmla="*/ 523875 h 5057887"/>
                <a:gd name="connsiteX429" fmla="*/ 3627249 w 8523099"/>
                <a:gd name="connsiteY429" fmla="*/ 581025 h 5057887"/>
                <a:gd name="connsiteX430" fmla="*/ 3551049 w 8523099"/>
                <a:gd name="connsiteY430" fmla="*/ 561975 h 5057887"/>
                <a:gd name="connsiteX431" fmla="*/ 3512949 w 8523099"/>
                <a:gd name="connsiteY431" fmla="*/ 552450 h 5057887"/>
                <a:gd name="connsiteX432" fmla="*/ 3455799 w 8523099"/>
                <a:gd name="connsiteY432" fmla="*/ 533400 h 5057887"/>
                <a:gd name="connsiteX433" fmla="*/ 3446274 w 8523099"/>
                <a:gd name="connsiteY433" fmla="*/ 590550 h 5057887"/>
                <a:gd name="connsiteX434" fmla="*/ 3436749 w 8523099"/>
                <a:gd name="connsiteY434" fmla="*/ 619125 h 5057887"/>
                <a:gd name="connsiteX435" fmla="*/ 3446274 w 8523099"/>
                <a:gd name="connsiteY435" fmla="*/ 647700 h 5057887"/>
                <a:gd name="connsiteX436" fmla="*/ 3389124 w 8523099"/>
                <a:gd name="connsiteY436" fmla="*/ 657225 h 5057887"/>
                <a:gd name="connsiteX437" fmla="*/ 3398649 w 8523099"/>
                <a:gd name="connsiteY437" fmla="*/ 685800 h 5057887"/>
                <a:gd name="connsiteX438" fmla="*/ 3360549 w 8523099"/>
                <a:gd name="connsiteY438" fmla="*/ 695325 h 5057887"/>
                <a:gd name="connsiteX439" fmla="*/ 3379599 w 8523099"/>
                <a:gd name="connsiteY439" fmla="*/ 723900 h 5057887"/>
                <a:gd name="connsiteX440" fmla="*/ 3360549 w 8523099"/>
                <a:gd name="connsiteY440" fmla="*/ 752475 h 5057887"/>
                <a:gd name="connsiteX441" fmla="*/ 3408174 w 8523099"/>
                <a:gd name="connsiteY441" fmla="*/ 742950 h 5057887"/>
                <a:gd name="connsiteX442" fmla="*/ 3379599 w 8523099"/>
                <a:gd name="connsiteY442" fmla="*/ 723900 h 5057887"/>
                <a:gd name="connsiteX443" fmla="*/ 3408174 w 8523099"/>
                <a:gd name="connsiteY443" fmla="*/ 704850 h 5057887"/>
                <a:gd name="connsiteX444" fmla="*/ 3484374 w 8523099"/>
                <a:gd name="connsiteY444" fmla="*/ 714375 h 5057887"/>
                <a:gd name="connsiteX445" fmla="*/ 3474849 w 8523099"/>
                <a:gd name="connsiteY445" fmla="*/ 742950 h 5057887"/>
                <a:gd name="connsiteX446" fmla="*/ 3503424 w 8523099"/>
                <a:gd name="connsiteY446" fmla="*/ 762000 h 5057887"/>
                <a:gd name="connsiteX447" fmla="*/ 3493899 w 8523099"/>
                <a:gd name="connsiteY447" fmla="*/ 847725 h 5057887"/>
                <a:gd name="connsiteX448" fmla="*/ 3455799 w 8523099"/>
                <a:gd name="connsiteY448" fmla="*/ 866775 h 5057887"/>
                <a:gd name="connsiteX449" fmla="*/ 3331974 w 8523099"/>
                <a:gd name="connsiteY449" fmla="*/ 885825 h 5057887"/>
                <a:gd name="connsiteX450" fmla="*/ 3303399 w 8523099"/>
                <a:gd name="connsiteY450" fmla="*/ 914400 h 5057887"/>
                <a:gd name="connsiteX451" fmla="*/ 3122424 w 8523099"/>
                <a:gd name="connsiteY451" fmla="*/ 914400 h 5057887"/>
                <a:gd name="connsiteX452" fmla="*/ 3074799 w 8523099"/>
                <a:gd name="connsiteY452" fmla="*/ 895350 h 5057887"/>
                <a:gd name="connsiteX453" fmla="*/ 3046224 w 8523099"/>
                <a:gd name="connsiteY453" fmla="*/ 885825 h 5057887"/>
                <a:gd name="connsiteX454" fmla="*/ 3074799 w 8523099"/>
                <a:gd name="connsiteY454" fmla="*/ 876300 h 5057887"/>
                <a:gd name="connsiteX455" fmla="*/ 3065274 w 8523099"/>
                <a:gd name="connsiteY455" fmla="*/ 847725 h 5057887"/>
                <a:gd name="connsiteX456" fmla="*/ 3036699 w 8523099"/>
                <a:gd name="connsiteY456" fmla="*/ 838200 h 5057887"/>
                <a:gd name="connsiteX457" fmla="*/ 3103374 w 8523099"/>
                <a:gd name="connsiteY457" fmla="*/ 828675 h 5057887"/>
                <a:gd name="connsiteX458" fmla="*/ 3027174 w 8523099"/>
                <a:gd name="connsiteY458" fmla="*/ 809625 h 5057887"/>
                <a:gd name="connsiteX459" fmla="*/ 2950974 w 8523099"/>
                <a:gd name="connsiteY459" fmla="*/ 828675 h 5057887"/>
                <a:gd name="connsiteX460" fmla="*/ 2941449 w 8523099"/>
                <a:gd name="connsiteY460" fmla="*/ 857250 h 5057887"/>
                <a:gd name="connsiteX461" fmla="*/ 2931924 w 8523099"/>
                <a:gd name="connsiteY461" fmla="*/ 895350 h 5057887"/>
                <a:gd name="connsiteX462" fmla="*/ 2903349 w 8523099"/>
                <a:gd name="connsiteY462" fmla="*/ 904875 h 5057887"/>
                <a:gd name="connsiteX463" fmla="*/ 2874774 w 8523099"/>
                <a:gd name="connsiteY463" fmla="*/ 990600 h 5057887"/>
                <a:gd name="connsiteX464" fmla="*/ 2960499 w 8523099"/>
                <a:gd name="connsiteY464" fmla="*/ 981075 h 5057887"/>
                <a:gd name="connsiteX465" fmla="*/ 2950974 w 8523099"/>
                <a:gd name="connsiteY465" fmla="*/ 952500 h 5057887"/>
                <a:gd name="connsiteX466" fmla="*/ 3027174 w 8523099"/>
                <a:gd name="connsiteY466" fmla="*/ 923925 h 5057887"/>
                <a:gd name="connsiteX467" fmla="*/ 2998599 w 8523099"/>
                <a:gd name="connsiteY467" fmla="*/ 933450 h 5057887"/>
                <a:gd name="connsiteX468" fmla="*/ 2970024 w 8523099"/>
                <a:gd name="connsiteY468" fmla="*/ 952500 h 5057887"/>
                <a:gd name="connsiteX469" fmla="*/ 2912874 w 8523099"/>
                <a:gd name="connsiteY469" fmla="*/ 981075 h 5057887"/>
                <a:gd name="connsiteX470" fmla="*/ 2903349 w 8523099"/>
                <a:gd name="connsiteY470" fmla="*/ 1009650 h 5057887"/>
                <a:gd name="connsiteX471" fmla="*/ 2950974 w 8523099"/>
                <a:gd name="connsiteY471" fmla="*/ 1047750 h 5057887"/>
                <a:gd name="connsiteX472" fmla="*/ 2960499 w 8523099"/>
                <a:gd name="connsiteY472" fmla="*/ 1171575 h 5057887"/>
                <a:gd name="connsiteX473" fmla="*/ 2941449 w 8523099"/>
                <a:gd name="connsiteY473" fmla="*/ 1143000 h 5057887"/>
                <a:gd name="connsiteX474" fmla="*/ 2931924 w 8523099"/>
                <a:gd name="connsiteY474" fmla="*/ 1114425 h 5057887"/>
                <a:gd name="connsiteX475" fmla="*/ 2893824 w 8523099"/>
                <a:gd name="connsiteY475" fmla="*/ 1057275 h 5057887"/>
                <a:gd name="connsiteX476" fmla="*/ 2836674 w 8523099"/>
                <a:gd name="connsiteY476" fmla="*/ 1038225 h 5057887"/>
                <a:gd name="connsiteX477" fmla="*/ 2789049 w 8523099"/>
                <a:gd name="connsiteY477" fmla="*/ 990600 h 5057887"/>
                <a:gd name="connsiteX478" fmla="*/ 2750949 w 8523099"/>
                <a:gd name="connsiteY478" fmla="*/ 1047750 h 5057887"/>
                <a:gd name="connsiteX479" fmla="*/ 2722374 w 8523099"/>
                <a:gd name="connsiteY479" fmla="*/ 1057275 h 5057887"/>
                <a:gd name="connsiteX480" fmla="*/ 2474724 w 8523099"/>
                <a:gd name="connsiteY480" fmla="*/ 1047750 h 5057887"/>
                <a:gd name="connsiteX481" fmla="*/ 2503299 w 8523099"/>
                <a:gd name="connsiteY481" fmla="*/ 1028700 h 5057887"/>
                <a:gd name="connsiteX482" fmla="*/ 2560449 w 8523099"/>
                <a:gd name="connsiteY482" fmla="*/ 990600 h 5057887"/>
                <a:gd name="connsiteX483" fmla="*/ 2503299 w 8523099"/>
                <a:gd name="connsiteY483" fmla="*/ 952500 h 5057887"/>
                <a:gd name="connsiteX484" fmla="*/ 2493774 w 8523099"/>
                <a:gd name="connsiteY484" fmla="*/ 923925 h 5057887"/>
                <a:gd name="connsiteX485" fmla="*/ 2388999 w 8523099"/>
                <a:gd name="connsiteY485" fmla="*/ 895350 h 5057887"/>
                <a:gd name="connsiteX486" fmla="*/ 2360424 w 8523099"/>
                <a:gd name="connsiteY486" fmla="*/ 866775 h 5057887"/>
                <a:gd name="connsiteX487" fmla="*/ 2331849 w 8523099"/>
                <a:gd name="connsiteY487" fmla="*/ 857250 h 5057887"/>
                <a:gd name="connsiteX488" fmla="*/ 2265174 w 8523099"/>
                <a:gd name="connsiteY488" fmla="*/ 838200 h 5057887"/>
                <a:gd name="connsiteX489" fmla="*/ 2236599 w 8523099"/>
                <a:gd name="connsiteY489" fmla="*/ 819150 h 5057887"/>
                <a:gd name="connsiteX490" fmla="*/ 2179449 w 8523099"/>
                <a:gd name="connsiteY490" fmla="*/ 771525 h 5057887"/>
                <a:gd name="connsiteX491" fmla="*/ 2141349 w 8523099"/>
                <a:gd name="connsiteY491" fmla="*/ 762000 h 5057887"/>
                <a:gd name="connsiteX492" fmla="*/ 2055624 w 8523099"/>
                <a:gd name="connsiteY492" fmla="*/ 771525 h 5057887"/>
                <a:gd name="connsiteX493" fmla="*/ 2084199 w 8523099"/>
                <a:gd name="connsiteY493" fmla="*/ 790575 h 5057887"/>
                <a:gd name="connsiteX494" fmla="*/ 2017524 w 8523099"/>
                <a:gd name="connsiteY494" fmla="*/ 809625 h 5057887"/>
                <a:gd name="connsiteX495" fmla="*/ 2007999 w 8523099"/>
                <a:gd name="connsiteY495" fmla="*/ 733425 h 5057887"/>
                <a:gd name="connsiteX496" fmla="*/ 1998474 w 8523099"/>
                <a:gd name="connsiteY496" fmla="*/ 762000 h 5057887"/>
                <a:gd name="connsiteX497" fmla="*/ 1969899 w 8523099"/>
                <a:gd name="connsiteY497" fmla="*/ 781050 h 5057887"/>
                <a:gd name="connsiteX498" fmla="*/ 1960374 w 8523099"/>
                <a:gd name="connsiteY498" fmla="*/ 809625 h 5057887"/>
                <a:gd name="connsiteX499" fmla="*/ 1912749 w 8523099"/>
                <a:gd name="connsiteY499" fmla="*/ 771525 h 5057887"/>
                <a:gd name="connsiteX500" fmla="*/ 1922274 w 8523099"/>
                <a:gd name="connsiteY500" fmla="*/ 742950 h 5057887"/>
                <a:gd name="connsiteX501" fmla="*/ 1893699 w 8523099"/>
                <a:gd name="connsiteY501" fmla="*/ 685800 h 5057887"/>
                <a:gd name="connsiteX502" fmla="*/ 1865124 w 8523099"/>
                <a:gd name="connsiteY502" fmla="*/ 695325 h 5057887"/>
                <a:gd name="connsiteX503" fmla="*/ 1855599 w 8523099"/>
                <a:gd name="connsiteY503" fmla="*/ 723900 h 5057887"/>
                <a:gd name="connsiteX504" fmla="*/ 1836549 w 8523099"/>
                <a:gd name="connsiteY504" fmla="*/ 752475 h 5057887"/>
                <a:gd name="connsiteX505" fmla="*/ 1807974 w 8523099"/>
                <a:gd name="connsiteY505" fmla="*/ 742950 h 5057887"/>
                <a:gd name="connsiteX506" fmla="*/ 1827024 w 8523099"/>
                <a:gd name="connsiteY506" fmla="*/ 714375 h 5057887"/>
                <a:gd name="connsiteX507" fmla="*/ 1769874 w 8523099"/>
                <a:gd name="connsiteY507" fmla="*/ 695325 h 5057887"/>
                <a:gd name="connsiteX508" fmla="*/ 1741299 w 8523099"/>
                <a:gd name="connsiteY508" fmla="*/ 704850 h 5057887"/>
                <a:gd name="connsiteX509" fmla="*/ 1684149 w 8523099"/>
                <a:gd name="connsiteY509" fmla="*/ 742950 h 5057887"/>
                <a:gd name="connsiteX510" fmla="*/ 1636524 w 8523099"/>
                <a:gd name="connsiteY510" fmla="*/ 781050 h 5057887"/>
                <a:gd name="connsiteX511" fmla="*/ 1617474 w 8523099"/>
                <a:gd name="connsiteY511" fmla="*/ 809625 h 5057887"/>
                <a:gd name="connsiteX512" fmla="*/ 1588899 w 8523099"/>
                <a:gd name="connsiteY512" fmla="*/ 819150 h 5057887"/>
                <a:gd name="connsiteX513" fmla="*/ 1617474 w 8523099"/>
                <a:gd name="connsiteY513" fmla="*/ 800100 h 5057887"/>
                <a:gd name="connsiteX514" fmla="*/ 1579374 w 8523099"/>
                <a:gd name="connsiteY514" fmla="*/ 695325 h 5057887"/>
                <a:gd name="connsiteX515" fmla="*/ 1550799 w 8523099"/>
                <a:gd name="connsiteY515" fmla="*/ 704850 h 5057887"/>
                <a:gd name="connsiteX516" fmla="*/ 1531749 w 8523099"/>
                <a:gd name="connsiteY516" fmla="*/ 742950 h 5057887"/>
                <a:gd name="connsiteX517" fmla="*/ 1512699 w 8523099"/>
                <a:gd name="connsiteY517" fmla="*/ 809625 h 5057887"/>
                <a:gd name="connsiteX518" fmla="*/ 1484124 w 8523099"/>
                <a:gd name="connsiteY518" fmla="*/ 828675 h 5057887"/>
                <a:gd name="connsiteX519" fmla="*/ 1465074 w 8523099"/>
                <a:gd name="connsiteY519" fmla="*/ 857250 h 5057887"/>
                <a:gd name="connsiteX520" fmla="*/ 1388874 w 8523099"/>
                <a:gd name="connsiteY520" fmla="*/ 809625 h 5057887"/>
                <a:gd name="connsiteX521" fmla="*/ 1379349 w 8523099"/>
                <a:gd name="connsiteY521" fmla="*/ 781050 h 5057887"/>
                <a:gd name="connsiteX522" fmla="*/ 1417449 w 8523099"/>
                <a:gd name="connsiteY522" fmla="*/ 723900 h 5057887"/>
                <a:gd name="connsiteX523" fmla="*/ 1388874 w 8523099"/>
                <a:gd name="connsiteY523" fmla="*/ 704850 h 5057887"/>
                <a:gd name="connsiteX524" fmla="*/ 1360299 w 8523099"/>
                <a:gd name="connsiteY524" fmla="*/ 647700 h 5057887"/>
                <a:gd name="connsiteX525" fmla="*/ 1350774 w 8523099"/>
                <a:gd name="connsiteY525" fmla="*/ 609600 h 5057887"/>
                <a:gd name="connsiteX526" fmla="*/ 1303149 w 8523099"/>
                <a:gd name="connsiteY526" fmla="*/ 600075 h 5057887"/>
                <a:gd name="connsiteX527" fmla="*/ 1293624 w 8523099"/>
                <a:gd name="connsiteY527" fmla="*/ 571500 h 5057887"/>
                <a:gd name="connsiteX528" fmla="*/ 1236474 w 8523099"/>
                <a:gd name="connsiteY528" fmla="*/ 542925 h 5057887"/>
                <a:gd name="connsiteX529" fmla="*/ 1207899 w 8523099"/>
                <a:gd name="connsiteY529" fmla="*/ 523875 h 5057887"/>
                <a:gd name="connsiteX530" fmla="*/ 1179324 w 8523099"/>
                <a:gd name="connsiteY530" fmla="*/ 466725 h 5057887"/>
                <a:gd name="connsiteX531" fmla="*/ 1150749 w 8523099"/>
                <a:gd name="connsiteY531" fmla="*/ 409575 h 5057887"/>
                <a:gd name="connsiteX532" fmla="*/ 1122174 w 8523099"/>
                <a:gd name="connsiteY532" fmla="*/ 400050 h 5057887"/>
                <a:gd name="connsiteX533" fmla="*/ 1103124 w 8523099"/>
                <a:gd name="connsiteY533" fmla="*/ 371475 h 5057887"/>
                <a:gd name="connsiteX534" fmla="*/ 1074549 w 8523099"/>
                <a:gd name="connsiteY534" fmla="*/ 352425 h 5057887"/>
                <a:gd name="connsiteX535" fmla="*/ 1017399 w 8523099"/>
                <a:gd name="connsiteY535" fmla="*/ 219075 h 5057887"/>
                <a:gd name="connsiteX536" fmla="*/ 893574 w 8523099"/>
                <a:gd name="connsiteY536" fmla="*/ 171450 h 5057887"/>
                <a:gd name="connsiteX537" fmla="*/ 807849 w 8523099"/>
                <a:gd name="connsiteY537" fmla="*/ 219075 h 5057887"/>
                <a:gd name="connsiteX538" fmla="*/ 779274 w 8523099"/>
                <a:gd name="connsiteY538" fmla="*/ 238125 h 5057887"/>
                <a:gd name="connsiteX539" fmla="*/ 741174 w 8523099"/>
                <a:gd name="connsiteY539" fmla="*/ 247650 h 5057887"/>
                <a:gd name="connsiteX540" fmla="*/ 722124 w 8523099"/>
                <a:gd name="connsiteY540" fmla="*/ 276225 h 5057887"/>
                <a:gd name="connsiteX541" fmla="*/ 712599 w 8523099"/>
                <a:gd name="connsiteY541" fmla="*/ 304800 h 5057887"/>
                <a:gd name="connsiteX542" fmla="*/ 617349 w 8523099"/>
                <a:gd name="connsiteY542" fmla="*/ 314325 h 5057887"/>
                <a:gd name="connsiteX543" fmla="*/ 607824 w 8523099"/>
                <a:gd name="connsiteY543" fmla="*/ 342900 h 5057887"/>
                <a:gd name="connsiteX544" fmla="*/ 598299 w 8523099"/>
                <a:gd name="connsiteY544" fmla="*/ 381000 h 5057887"/>
                <a:gd name="connsiteX545" fmla="*/ 531624 w 8523099"/>
                <a:gd name="connsiteY545" fmla="*/ 466725 h 5057887"/>
                <a:gd name="connsiteX546" fmla="*/ 512574 w 8523099"/>
                <a:gd name="connsiteY546" fmla="*/ 533400 h 5057887"/>
                <a:gd name="connsiteX547" fmla="*/ 522099 w 8523099"/>
                <a:gd name="connsiteY547" fmla="*/ 561975 h 5057887"/>
                <a:gd name="connsiteX548" fmla="*/ 503049 w 8523099"/>
                <a:gd name="connsiteY548" fmla="*/ 628650 h 5057887"/>
                <a:gd name="connsiteX549" fmla="*/ 474474 w 8523099"/>
                <a:gd name="connsiteY549" fmla="*/ 657225 h 5057887"/>
                <a:gd name="connsiteX550" fmla="*/ 493524 w 8523099"/>
                <a:gd name="connsiteY550" fmla="*/ 628650 h 5057887"/>
                <a:gd name="connsiteX551" fmla="*/ 474474 w 8523099"/>
                <a:gd name="connsiteY551" fmla="*/ 590550 h 5057887"/>
                <a:gd name="connsiteX552" fmla="*/ 417324 w 8523099"/>
                <a:gd name="connsiteY552" fmla="*/ 571500 h 5057887"/>
                <a:gd name="connsiteX553" fmla="*/ 369699 w 8523099"/>
                <a:gd name="connsiteY553" fmla="*/ 581025 h 5057887"/>
                <a:gd name="connsiteX554" fmla="*/ 360174 w 8523099"/>
                <a:gd name="connsiteY554" fmla="*/ 657225 h 5057887"/>
                <a:gd name="connsiteX555" fmla="*/ 331599 w 8523099"/>
                <a:gd name="connsiteY555" fmla="*/ 742950 h 5057887"/>
                <a:gd name="connsiteX556" fmla="*/ 322074 w 8523099"/>
                <a:gd name="connsiteY556" fmla="*/ 847725 h 5057887"/>
                <a:gd name="connsiteX557" fmla="*/ 312549 w 8523099"/>
                <a:gd name="connsiteY557" fmla="*/ 904875 h 5057887"/>
                <a:gd name="connsiteX558" fmla="*/ 350649 w 8523099"/>
                <a:gd name="connsiteY558" fmla="*/ 895350 h 5057887"/>
                <a:gd name="connsiteX559" fmla="*/ 379224 w 8523099"/>
                <a:gd name="connsiteY559" fmla="*/ 885825 h 5057887"/>
                <a:gd name="connsiteX560" fmla="*/ 407799 w 8523099"/>
                <a:gd name="connsiteY560" fmla="*/ 895350 h 5057887"/>
                <a:gd name="connsiteX561" fmla="*/ 369699 w 8523099"/>
                <a:gd name="connsiteY561" fmla="*/ 952500 h 5057887"/>
                <a:gd name="connsiteX562" fmla="*/ 350649 w 8523099"/>
                <a:gd name="connsiteY562" fmla="*/ 981075 h 5057887"/>
                <a:gd name="connsiteX563" fmla="*/ 341124 w 8523099"/>
                <a:gd name="connsiteY563" fmla="*/ 1038225 h 5057887"/>
                <a:gd name="connsiteX564" fmla="*/ 331599 w 8523099"/>
                <a:gd name="connsiteY564" fmla="*/ 1009650 h 5057887"/>
                <a:gd name="connsiteX565" fmla="*/ 303024 w 8523099"/>
                <a:gd name="connsiteY565" fmla="*/ 1000125 h 5057887"/>
                <a:gd name="connsiteX566" fmla="*/ 217299 w 8523099"/>
                <a:gd name="connsiteY566" fmla="*/ 1009650 h 5057887"/>
                <a:gd name="connsiteX567" fmla="*/ 198249 w 8523099"/>
                <a:gd name="connsiteY567" fmla="*/ 1066800 h 5057887"/>
                <a:gd name="connsiteX568" fmla="*/ 179199 w 8523099"/>
                <a:gd name="connsiteY568" fmla="*/ 1095375 h 5057887"/>
                <a:gd name="connsiteX569" fmla="*/ 150624 w 8523099"/>
                <a:gd name="connsiteY569" fmla="*/ 1104900 h 5057887"/>
                <a:gd name="connsiteX570" fmla="*/ 122049 w 8523099"/>
                <a:gd name="connsiteY570" fmla="*/ 1123950 h 5057887"/>
                <a:gd name="connsiteX571" fmla="*/ 93474 w 8523099"/>
                <a:gd name="connsiteY571" fmla="*/ 1152525 h 5057887"/>
                <a:gd name="connsiteX572" fmla="*/ 55374 w 8523099"/>
                <a:gd name="connsiteY572" fmla="*/ 1209675 h 5057887"/>
                <a:gd name="connsiteX573" fmla="*/ 26799 w 8523099"/>
                <a:gd name="connsiteY573" fmla="*/ 1228725 h 5057887"/>
                <a:gd name="connsiteX574" fmla="*/ 45849 w 8523099"/>
                <a:gd name="connsiteY574" fmla="*/ 1314450 h 5057887"/>
                <a:gd name="connsiteX575" fmla="*/ 36324 w 8523099"/>
                <a:gd name="connsiteY575" fmla="*/ 1371600 h 5057887"/>
                <a:gd name="connsiteX576" fmla="*/ 45849 w 8523099"/>
                <a:gd name="connsiteY576" fmla="*/ 1428750 h 5057887"/>
                <a:gd name="connsiteX577" fmla="*/ 74424 w 8523099"/>
                <a:gd name="connsiteY577" fmla="*/ 1438275 h 5057887"/>
                <a:gd name="connsiteX578" fmla="*/ 122049 w 8523099"/>
                <a:gd name="connsiteY578" fmla="*/ 1447800 h 5057887"/>
                <a:gd name="connsiteX579" fmla="*/ 102999 w 8523099"/>
                <a:gd name="connsiteY579" fmla="*/ 1495425 h 5057887"/>
                <a:gd name="connsiteX580" fmla="*/ 74424 w 8523099"/>
                <a:gd name="connsiteY580" fmla="*/ 1524000 h 5057887"/>
                <a:gd name="connsiteX581" fmla="*/ 64899 w 8523099"/>
                <a:gd name="connsiteY581" fmla="*/ 1562100 h 5057887"/>
                <a:gd name="connsiteX582" fmla="*/ 45849 w 8523099"/>
                <a:gd name="connsiteY582" fmla="*/ 1619250 h 5057887"/>
                <a:gd name="connsiteX583" fmla="*/ 83949 w 8523099"/>
                <a:gd name="connsiteY583" fmla="*/ 1628775 h 5057887"/>
                <a:gd name="connsiteX584" fmla="*/ 141099 w 8523099"/>
                <a:gd name="connsiteY584" fmla="*/ 1647825 h 5057887"/>
                <a:gd name="connsiteX585" fmla="*/ 131574 w 8523099"/>
                <a:gd name="connsiteY585" fmla="*/ 1676400 h 5057887"/>
                <a:gd name="connsiteX586" fmla="*/ 102999 w 8523099"/>
                <a:gd name="connsiteY586" fmla="*/ 1752600 h 5057887"/>
                <a:gd name="connsiteX587" fmla="*/ 74424 w 8523099"/>
                <a:gd name="connsiteY587" fmla="*/ 1771650 h 5057887"/>
                <a:gd name="connsiteX588" fmla="*/ 83949 w 8523099"/>
                <a:gd name="connsiteY588" fmla="*/ 1819275 h 5057887"/>
                <a:gd name="connsiteX589" fmla="*/ 93474 w 8523099"/>
                <a:gd name="connsiteY589" fmla="*/ 1847850 h 5057887"/>
                <a:gd name="connsiteX590" fmla="*/ 102999 w 8523099"/>
                <a:gd name="connsiteY590" fmla="*/ 1924050 h 5057887"/>
                <a:gd name="connsiteX591" fmla="*/ 26799 w 8523099"/>
                <a:gd name="connsiteY591" fmla="*/ 1962150 h 5057887"/>
                <a:gd name="connsiteX592" fmla="*/ 7749 w 8523099"/>
                <a:gd name="connsiteY592" fmla="*/ 2019300 h 5057887"/>
                <a:gd name="connsiteX593" fmla="*/ 112524 w 8523099"/>
                <a:gd name="connsiteY593" fmla="*/ 2009775 h 5057887"/>
                <a:gd name="connsiteX594" fmla="*/ 179199 w 8523099"/>
                <a:gd name="connsiteY594" fmla="*/ 1971675 h 5057887"/>
                <a:gd name="connsiteX595" fmla="*/ 169674 w 8523099"/>
                <a:gd name="connsiteY595" fmla="*/ 1943100 h 5057887"/>
                <a:gd name="connsiteX596" fmla="*/ 207774 w 8523099"/>
                <a:gd name="connsiteY596" fmla="*/ 1924050 h 5057887"/>
                <a:gd name="connsiteX597" fmla="*/ 255399 w 8523099"/>
                <a:gd name="connsiteY597" fmla="*/ 1914525 h 5057887"/>
                <a:gd name="connsiteX598" fmla="*/ 283974 w 8523099"/>
                <a:gd name="connsiteY598" fmla="*/ 1905000 h 5057887"/>
                <a:gd name="connsiteX599" fmla="*/ 312549 w 8523099"/>
                <a:gd name="connsiteY599" fmla="*/ 1876425 h 5057887"/>
                <a:gd name="connsiteX600" fmla="*/ 293499 w 8523099"/>
                <a:gd name="connsiteY600" fmla="*/ 1800225 h 5057887"/>
                <a:gd name="connsiteX601" fmla="*/ 398274 w 8523099"/>
                <a:gd name="connsiteY601" fmla="*/ 1762125 h 5057887"/>
                <a:gd name="connsiteX602" fmla="*/ 388749 w 8523099"/>
                <a:gd name="connsiteY602" fmla="*/ 1733550 h 5057887"/>
                <a:gd name="connsiteX603" fmla="*/ 398274 w 8523099"/>
                <a:gd name="connsiteY603" fmla="*/ 1695450 h 5057887"/>
                <a:gd name="connsiteX604" fmla="*/ 436374 w 8523099"/>
                <a:gd name="connsiteY604" fmla="*/ 1685925 h 5057887"/>
                <a:gd name="connsiteX605" fmla="*/ 464949 w 8523099"/>
                <a:gd name="connsiteY605" fmla="*/ 1676400 h 5057887"/>
                <a:gd name="connsiteX606" fmla="*/ 522099 w 8523099"/>
                <a:gd name="connsiteY606" fmla="*/ 1714500 h 5057887"/>
                <a:gd name="connsiteX607" fmla="*/ 503049 w 8523099"/>
                <a:gd name="connsiteY607" fmla="*/ 1743075 h 5057887"/>
                <a:gd name="connsiteX608" fmla="*/ 493524 w 8523099"/>
                <a:gd name="connsiteY608" fmla="*/ 1781175 h 5057887"/>
                <a:gd name="connsiteX609" fmla="*/ 426849 w 8523099"/>
                <a:gd name="connsiteY609" fmla="*/ 1752600 h 5057887"/>
                <a:gd name="connsiteX610" fmla="*/ 398274 w 8523099"/>
                <a:gd name="connsiteY610" fmla="*/ 1781175 h 5057887"/>
                <a:gd name="connsiteX611" fmla="*/ 379224 w 8523099"/>
                <a:gd name="connsiteY611" fmla="*/ 1885950 h 5057887"/>
                <a:gd name="connsiteX612" fmla="*/ 369699 w 8523099"/>
                <a:gd name="connsiteY612" fmla="*/ 1933575 h 5057887"/>
                <a:gd name="connsiteX613" fmla="*/ 455424 w 8523099"/>
                <a:gd name="connsiteY613" fmla="*/ 1943100 h 5057887"/>
                <a:gd name="connsiteX614" fmla="*/ 464949 w 8523099"/>
                <a:gd name="connsiteY614" fmla="*/ 1905000 h 5057887"/>
                <a:gd name="connsiteX615" fmla="*/ 493524 w 8523099"/>
                <a:gd name="connsiteY615" fmla="*/ 1914525 h 5057887"/>
                <a:gd name="connsiteX616" fmla="*/ 531624 w 8523099"/>
                <a:gd name="connsiteY616" fmla="*/ 1962150 h 5057887"/>
                <a:gd name="connsiteX617" fmla="*/ 531624 w 8523099"/>
                <a:gd name="connsiteY617" fmla="*/ 1905000 h 5057887"/>
                <a:gd name="connsiteX618" fmla="*/ 550674 w 8523099"/>
                <a:gd name="connsiteY618" fmla="*/ 1838325 h 5057887"/>
                <a:gd name="connsiteX619" fmla="*/ 617349 w 8523099"/>
                <a:gd name="connsiteY619" fmla="*/ 1857375 h 5057887"/>
                <a:gd name="connsiteX620" fmla="*/ 626874 w 8523099"/>
                <a:gd name="connsiteY620" fmla="*/ 1924050 h 5057887"/>
                <a:gd name="connsiteX621" fmla="*/ 655449 w 8523099"/>
                <a:gd name="connsiteY621" fmla="*/ 1952625 h 5057887"/>
                <a:gd name="connsiteX622" fmla="*/ 664974 w 8523099"/>
                <a:gd name="connsiteY622" fmla="*/ 1990725 h 5057887"/>
                <a:gd name="connsiteX623" fmla="*/ 674499 w 8523099"/>
                <a:gd name="connsiteY623" fmla="*/ 2057400 h 5057887"/>
                <a:gd name="connsiteX624" fmla="*/ 722124 w 8523099"/>
                <a:gd name="connsiteY624" fmla="*/ 2105025 h 5057887"/>
                <a:gd name="connsiteX625" fmla="*/ 760224 w 8523099"/>
                <a:gd name="connsiteY625" fmla="*/ 2124075 h 5057887"/>
                <a:gd name="connsiteX626" fmla="*/ 788799 w 8523099"/>
                <a:gd name="connsiteY626" fmla="*/ 2133600 h 5057887"/>
                <a:gd name="connsiteX627" fmla="*/ 817374 w 8523099"/>
                <a:gd name="connsiteY627" fmla="*/ 2152650 h 5057887"/>
                <a:gd name="connsiteX628" fmla="*/ 864999 w 8523099"/>
                <a:gd name="connsiteY628" fmla="*/ 2228850 h 5057887"/>
                <a:gd name="connsiteX629" fmla="*/ 884049 w 8523099"/>
                <a:gd name="connsiteY629" fmla="*/ 2257425 h 5057887"/>
                <a:gd name="connsiteX630" fmla="*/ 903099 w 8523099"/>
                <a:gd name="connsiteY630" fmla="*/ 2352675 h 5057887"/>
                <a:gd name="connsiteX631" fmla="*/ 912624 w 8523099"/>
                <a:gd name="connsiteY631" fmla="*/ 2381250 h 5057887"/>
                <a:gd name="connsiteX632" fmla="*/ 969774 w 8523099"/>
                <a:gd name="connsiteY632" fmla="*/ 2390775 h 5057887"/>
                <a:gd name="connsiteX633" fmla="*/ 931674 w 8523099"/>
                <a:gd name="connsiteY633" fmla="*/ 2447925 h 5057887"/>
                <a:gd name="connsiteX634" fmla="*/ 960249 w 8523099"/>
                <a:gd name="connsiteY634" fmla="*/ 2466975 h 5057887"/>
                <a:gd name="connsiteX635" fmla="*/ 969774 w 8523099"/>
                <a:gd name="connsiteY635" fmla="*/ 2495550 h 5057887"/>
                <a:gd name="connsiteX636" fmla="*/ 969774 w 8523099"/>
                <a:gd name="connsiteY636" fmla="*/ 2581275 h 5057887"/>
                <a:gd name="connsiteX637" fmla="*/ 998349 w 8523099"/>
                <a:gd name="connsiteY637" fmla="*/ 2609850 h 5057887"/>
                <a:gd name="connsiteX638" fmla="*/ 1055499 w 8523099"/>
                <a:gd name="connsiteY638" fmla="*/ 2628900 h 5057887"/>
                <a:gd name="connsiteX639" fmla="*/ 1007874 w 8523099"/>
                <a:gd name="connsiteY639" fmla="*/ 2609850 h 5057887"/>
                <a:gd name="connsiteX640" fmla="*/ 1036449 w 8523099"/>
                <a:gd name="connsiteY640" fmla="*/ 2667000 h 5057887"/>
                <a:gd name="connsiteX641" fmla="*/ 1017399 w 8523099"/>
                <a:gd name="connsiteY641" fmla="*/ 2924175 h 5057887"/>
                <a:gd name="connsiteX642" fmla="*/ 1055499 w 8523099"/>
                <a:gd name="connsiteY642" fmla="*/ 2971800 h 5057887"/>
                <a:gd name="connsiteX643" fmla="*/ 1065024 w 8523099"/>
                <a:gd name="connsiteY643" fmla="*/ 2924175 h 5057887"/>
                <a:gd name="connsiteX644" fmla="*/ 1074549 w 8523099"/>
                <a:gd name="connsiteY644" fmla="*/ 2952750 h 5057887"/>
                <a:gd name="connsiteX645" fmla="*/ 1084074 w 8523099"/>
                <a:gd name="connsiteY645" fmla="*/ 3038475 h 5057887"/>
                <a:gd name="connsiteX646" fmla="*/ 1103124 w 8523099"/>
                <a:gd name="connsiteY646" fmla="*/ 3095625 h 5057887"/>
                <a:gd name="connsiteX647" fmla="*/ 1122174 w 8523099"/>
                <a:gd name="connsiteY647" fmla="*/ 3152775 h 5057887"/>
                <a:gd name="connsiteX648" fmla="*/ 1131699 w 8523099"/>
                <a:gd name="connsiteY648" fmla="*/ 3181350 h 5057887"/>
                <a:gd name="connsiteX649" fmla="*/ 1207899 w 8523099"/>
                <a:gd name="connsiteY649" fmla="*/ 3228975 h 5057887"/>
                <a:gd name="connsiteX650" fmla="*/ 1226949 w 8523099"/>
                <a:gd name="connsiteY650" fmla="*/ 3257550 h 5057887"/>
                <a:gd name="connsiteX651" fmla="*/ 1207899 w 8523099"/>
                <a:gd name="connsiteY651" fmla="*/ 3219450 h 5057887"/>
                <a:gd name="connsiteX652" fmla="*/ 1188849 w 8523099"/>
                <a:gd name="connsiteY652" fmla="*/ 3057525 h 5057887"/>
                <a:gd name="connsiteX653" fmla="*/ 1226949 w 8523099"/>
                <a:gd name="connsiteY653" fmla="*/ 3048000 h 5057887"/>
                <a:gd name="connsiteX654" fmla="*/ 1322199 w 8523099"/>
                <a:gd name="connsiteY654" fmla="*/ 3105150 h 5057887"/>
                <a:gd name="connsiteX655" fmla="*/ 1331724 w 8523099"/>
                <a:gd name="connsiteY655" fmla="*/ 3143250 h 5057887"/>
                <a:gd name="connsiteX656" fmla="*/ 1341249 w 8523099"/>
                <a:gd name="connsiteY656" fmla="*/ 3171825 h 5057887"/>
                <a:gd name="connsiteX657" fmla="*/ 1331724 w 8523099"/>
                <a:gd name="connsiteY657" fmla="*/ 3228975 h 5057887"/>
                <a:gd name="connsiteX658" fmla="*/ 1312674 w 8523099"/>
                <a:gd name="connsiteY658" fmla="*/ 3305175 h 5057887"/>
                <a:gd name="connsiteX659" fmla="*/ 1322199 w 8523099"/>
                <a:gd name="connsiteY659" fmla="*/ 3371850 h 5057887"/>
                <a:gd name="connsiteX660" fmla="*/ 1350774 w 8523099"/>
                <a:gd name="connsiteY660" fmla="*/ 3381375 h 5057887"/>
                <a:gd name="connsiteX661" fmla="*/ 1341249 w 8523099"/>
                <a:gd name="connsiteY661" fmla="*/ 3457575 h 5057887"/>
                <a:gd name="connsiteX662" fmla="*/ 1350774 w 8523099"/>
                <a:gd name="connsiteY662" fmla="*/ 3486150 h 5057887"/>
                <a:gd name="connsiteX663" fmla="*/ 1360299 w 8523099"/>
                <a:gd name="connsiteY663" fmla="*/ 3571875 h 5057887"/>
                <a:gd name="connsiteX664" fmla="*/ 1388874 w 8523099"/>
                <a:gd name="connsiteY664" fmla="*/ 3590925 h 5057887"/>
                <a:gd name="connsiteX665" fmla="*/ 1417449 w 8523099"/>
                <a:gd name="connsiteY665" fmla="*/ 3714750 h 5057887"/>
                <a:gd name="connsiteX666" fmla="*/ 1446024 w 8523099"/>
                <a:gd name="connsiteY666" fmla="*/ 3752850 h 5057887"/>
                <a:gd name="connsiteX667" fmla="*/ 1474599 w 8523099"/>
                <a:gd name="connsiteY667" fmla="*/ 3810000 h 5057887"/>
                <a:gd name="connsiteX668" fmla="*/ 1455549 w 8523099"/>
                <a:gd name="connsiteY668" fmla="*/ 3838575 h 5057887"/>
                <a:gd name="connsiteX669" fmla="*/ 1503174 w 8523099"/>
                <a:gd name="connsiteY669" fmla="*/ 3933825 h 5057887"/>
                <a:gd name="connsiteX670" fmla="*/ 1560324 w 8523099"/>
                <a:gd name="connsiteY670" fmla="*/ 3952875 h 5057887"/>
                <a:gd name="connsiteX671" fmla="*/ 1626999 w 8523099"/>
                <a:gd name="connsiteY671" fmla="*/ 4038600 h 5057887"/>
                <a:gd name="connsiteX672" fmla="*/ 1636524 w 8523099"/>
                <a:gd name="connsiteY672" fmla="*/ 4067175 h 5057887"/>
                <a:gd name="connsiteX673" fmla="*/ 1665099 w 8523099"/>
                <a:gd name="connsiteY673" fmla="*/ 4076700 h 5057887"/>
                <a:gd name="connsiteX674" fmla="*/ 1722249 w 8523099"/>
                <a:gd name="connsiteY674" fmla="*/ 4086225 h 5057887"/>
                <a:gd name="connsiteX675" fmla="*/ 1731774 w 8523099"/>
                <a:gd name="connsiteY675" fmla="*/ 4114800 h 5057887"/>
                <a:gd name="connsiteX676" fmla="*/ 1760349 w 8523099"/>
                <a:gd name="connsiteY676" fmla="*/ 4124325 h 5057887"/>
                <a:gd name="connsiteX677" fmla="*/ 1827024 w 8523099"/>
                <a:gd name="connsiteY677" fmla="*/ 4162425 h 5057887"/>
                <a:gd name="connsiteX678" fmla="*/ 1846074 w 8523099"/>
                <a:gd name="connsiteY678" fmla="*/ 4191000 h 5057887"/>
                <a:gd name="connsiteX679" fmla="*/ 1855599 w 8523099"/>
                <a:gd name="connsiteY679" fmla="*/ 4238625 h 5057887"/>
                <a:gd name="connsiteX680" fmla="*/ 1912749 w 8523099"/>
                <a:gd name="connsiteY680" fmla="*/ 4267200 h 5057887"/>
                <a:gd name="connsiteX681" fmla="*/ 1931799 w 8523099"/>
                <a:gd name="connsiteY681" fmla="*/ 4295775 h 5057887"/>
                <a:gd name="connsiteX682" fmla="*/ 2017524 w 8523099"/>
                <a:gd name="connsiteY682" fmla="*/ 4314825 h 5057887"/>
                <a:gd name="connsiteX683" fmla="*/ 1998474 w 8523099"/>
                <a:gd name="connsiteY683" fmla="*/ 4343400 h 5057887"/>
                <a:gd name="connsiteX684" fmla="*/ 1988949 w 8523099"/>
                <a:gd name="connsiteY684" fmla="*/ 4371975 h 5057887"/>
                <a:gd name="connsiteX685" fmla="*/ 1931799 w 8523099"/>
                <a:gd name="connsiteY685" fmla="*/ 4391025 h 5057887"/>
                <a:gd name="connsiteX686" fmla="*/ 1884174 w 8523099"/>
                <a:gd name="connsiteY686" fmla="*/ 4467225 h 5057887"/>
                <a:gd name="connsiteX687" fmla="*/ 1846074 w 8523099"/>
                <a:gd name="connsiteY687" fmla="*/ 4457700 h 5057887"/>
                <a:gd name="connsiteX688" fmla="*/ 1817499 w 8523099"/>
                <a:gd name="connsiteY688" fmla="*/ 4448175 h 5057887"/>
                <a:gd name="connsiteX689" fmla="*/ 1731774 w 8523099"/>
                <a:gd name="connsiteY689" fmla="*/ 4457700 h 5057887"/>
                <a:gd name="connsiteX690" fmla="*/ 1750824 w 8523099"/>
                <a:gd name="connsiteY690" fmla="*/ 4486275 h 5057887"/>
                <a:gd name="connsiteX691" fmla="*/ 1779399 w 8523099"/>
                <a:gd name="connsiteY691" fmla="*/ 4505325 h 5057887"/>
                <a:gd name="connsiteX692" fmla="*/ 1817499 w 8523099"/>
                <a:gd name="connsiteY692" fmla="*/ 4562475 h 5057887"/>
                <a:gd name="connsiteX693" fmla="*/ 1827024 w 8523099"/>
                <a:gd name="connsiteY693" fmla="*/ 4600575 h 5057887"/>
                <a:gd name="connsiteX694" fmla="*/ 1836549 w 8523099"/>
                <a:gd name="connsiteY694" fmla="*/ 4629150 h 5057887"/>
                <a:gd name="connsiteX695" fmla="*/ 1846074 w 8523099"/>
                <a:gd name="connsiteY695" fmla="*/ 4791075 h 5057887"/>
                <a:gd name="connsiteX696" fmla="*/ 1884174 w 8523099"/>
                <a:gd name="connsiteY696" fmla="*/ 4876800 h 5057887"/>
                <a:gd name="connsiteX697" fmla="*/ 1893699 w 8523099"/>
                <a:gd name="connsiteY697" fmla="*/ 4905375 h 5057887"/>
                <a:gd name="connsiteX698" fmla="*/ 1865124 w 8523099"/>
                <a:gd name="connsiteY698" fmla="*/ 4962525 h 5057887"/>
                <a:gd name="connsiteX699" fmla="*/ 6713349 w 8523099"/>
                <a:gd name="connsiteY699" fmla="*/ 5057775 h 5057887"/>
                <a:gd name="connsiteX700" fmla="*/ 7284849 w 8523099"/>
                <a:gd name="connsiteY700" fmla="*/ 4981575 h 5057887"/>
                <a:gd name="connsiteX701" fmla="*/ 7837299 w 8523099"/>
                <a:gd name="connsiteY701" fmla="*/ 4972050 h 5057887"/>
                <a:gd name="connsiteX702" fmla="*/ 7989699 w 8523099"/>
                <a:gd name="connsiteY702" fmla="*/ 4981575 h 5057887"/>
                <a:gd name="connsiteX703" fmla="*/ 7989699 w 8523099"/>
                <a:gd name="connsiteY703" fmla="*/ 4972050 h 5057887"/>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284849 w 8523099"/>
                <a:gd name="connsiteY699" fmla="*/ 4981575 h 4981575"/>
                <a:gd name="connsiteX700" fmla="*/ 7837299 w 8523099"/>
                <a:gd name="connsiteY700" fmla="*/ 4972050 h 4981575"/>
                <a:gd name="connsiteX701" fmla="*/ 7989699 w 8523099"/>
                <a:gd name="connsiteY701" fmla="*/ 4981575 h 4981575"/>
                <a:gd name="connsiteX702" fmla="*/ 7989699 w 8523099"/>
                <a:gd name="connsiteY702"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837299 w 8523099"/>
                <a:gd name="connsiteY699" fmla="*/ 4972050 h 4981575"/>
                <a:gd name="connsiteX700" fmla="*/ 7989699 w 8523099"/>
                <a:gd name="connsiteY700" fmla="*/ 4981575 h 4981575"/>
                <a:gd name="connsiteX701" fmla="*/ 7989699 w 8523099"/>
                <a:gd name="connsiteY701"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989699 w 8523099"/>
                <a:gd name="connsiteY699" fmla="*/ 4981575 h 4981575"/>
                <a:gd name="connsiteX700" fmla="*/ 7989699 w 8523099"/>
                <a:gd name="connsiteY700" fmla="*/ 4972050 h 498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Lst>
              <a:rect l="l" t="t" r="r" b="b"/>
              <a:pathLst>
                <a:path w="8523099" h="4981575">
                  <a:moveTo>
                    <a:pt x="7989699" y="4972050"/>
                  </a:moveTo>
                  <a:cubicBezTo>
                    <a:pt x="7994462" y="4962525"/>
                    <a:pt x="8015978" y="4942795"/>
                    <a:pt x="8018274" y="4924425"/>
                  </a:cubicBezTo>
                  <a:cubicBezTo>
                    <a:pt x="8024607" y="4873765"/>
                    <a:pt x="7927037" y="4907881"/>
                    <a:pt x="8056374" y="4886325"/>
                  </a:cubicBezTo>
                  <a:cubicBezTo>
                    <a:pt x="8062724" y="4876800"/>
                    <a:pt x="8071804" y="4868610"/>
                    <a:pt x="8075424" y="4857750"/>
                  </a:cubicBezTo>
                  <a:cubicBezTo>
                    <a:pt x="8081531" y="4839428"/>
                    <a:pt x="8080759" y="4819453"/>
                    <a:pt x="8084949" y="4800600"/>
                  </a:cubicBezTo>
                  <a:cubicBezTo>
                    <a:pt x="8087127" y="4790799"/>
                    <a:pt x="8091299" y="4781550"/>
                    <a:pt x="8094474" y="4772025"/>
                  </a:cubicBezTo>
                  <a:cubicBezTo>
                    <a:pt x="8070533" y="4700201"/>
                    <a:pt x="8102828" y="4788733"/>
                    <a:pt x="8065899" y="4714875"/>
                  </a:cubicBezTo>
                  <a:cubicBezTo>
                    <a:pt x="8061409" y="4705895"/>
                    <a:pt x="8062646" y="4694140"/>
                    <a:pt x="8056374" y="4686300"/>
                  </a:cubicBezTo>
                  <a:cubicBezTo>
                    <a:pt x="8034219" y="4658606"/>
                    <a:pt x="7998091" y="4666494"/>
                    <a:pt x="7970649" y="4648200"/>
                  </a:cubicBezTo>
                  <a:lnTo>
                    <a:pt x="7942074" y="4629150"/>
                  </a:lnTo>
                  <a:cubicBezTo>
                    <a:pt x="7929374" y="4610100"/>
                    <a:pt x="7911214" y="4593720"/>
                    <a:pt x="7903974" y="4572000"/>
                  </a:cubicBezTo>
                  <a:cubicBezTo>
                    <a:pt x="7900799" y="4562475"/>
                    <a:pt x="7902289" y="4549697"/>
                    <a:pt x="7894449" y="4543425"/>
                  </a:cubicBezTo>
                  <a:cubicBezTo>
                    <a:pt x="7884227" y="4535247"/>
                    <a:pt x="7869049" y="4537075"/>
                    <a:pt x="7856349" y="4533900"/>
                  </a:cubicBezTo>
                  <a:cubicBezTo>
                    <a:pt x="7849999" y="4524375"/>
                    <a:pt x="7845914" y="4512863"/>
                    <a:pt x="7837299" y="4505325"/>
                  </a:cubicBezTo>
                  <a:cubicBezTo>
                    <a:pt x="7820069" y="4490248"/>
                    <a:pt x="7780149" y="4467225"/>
                    <a:pt x="7780149" y="4467225"/>
                  </a:cubicBezTo>
                  <a:cubicBezTo>
                    <a:pt x="7734787" y="4399183"/>
                    <a:pt x="7736496" y="4432287"/>
                    <a:pt x="7751574" y="4371975"/>
                  </a:cubicBezTo>
                  <a:cubicBezTo>
                    <a:pt x="7769989" y="4427220"/>
                    <a:pt x="7753479" y="4428490"/>
                    <a:pt x="7799199" y="4438650"/>
                  </a:cubicBezTo>
                  <a:cubicBezTo>
                    <a:pt x="7818052" y="4442840"/>
                    <a:pt x="7837299" y="4445000"/>
                    <a:pt x="7856349" y="4448175"/>
                  </a:cubicBezTo>
                  <a:cubicBezTo>
                    <a:pt x="7865874" y="4454525"/>
                    <a:pt x="7876829" y="4459130"/>
                    <a:pt x="7884924" y="4467225"/>
                  </a:cubicBezTo>
                  <a:cubicBezTo>
                    <a:pt x="7893019" y="4475320"/>
                    <a:pt x="7893114" y="4492180"/>
                    <a:pt x="7903974" y="4495800"/>
                  </a:cubicBezTo>
                  <a:cubicBezTo>
                    <a:pt x="7916393" y="4499940"/>
                    <a:pt x="7929374" y="4489450"/>
                    <a:pt x="7942074" y="4486275"/>
                  </a:cubicBezTo>
                  <a:cubicBezTo>
                    <a:pt x="7929374" y="4467225"/>
                    <a:pt x="7905402" y="4451976"/>
                    <a:pt x="7903974" y="4429125"/>
                  </a:cubicBezTo>
                  <a:cubicBezTo>
                    <a:pt x="7897126" y="4319554"/>
                    <a:pt x="7936037" y="4292756"/>
                    <a:pt x="7865874" y="4257675"/>
                  </a:cubicBezTo>
                  <a:cubicBezTo>
                    <a:pt x="7856894" y="4253185"/>
                    <a:pt x="7846824" y="4251325"/>
                    <a:pt x="7837299" y="4248150"/>
                  </a:cubicBezTo>
                  <a:cubicBezTo>
                    <a:pt x="7811024" y="4169325"/>
                    <a:pt x="7836682" y="4277804"/>
                    <a:pt x="7875399" y="4210050"/>
                  </a:cubicBezTo>
                  <a:cubicBezTo>
                    <a:pt x="7884981" y="4193282"/>
                    <a:pt x="7869049" y="4171950"/>
                    <a:pt x="7865874" y="4152900"/>
                  </a:cubicBezTo>
                  <a:cubicBezTo>
                    <a:pt x="7869049" y="4140200"/>
                    <a:pt x="7870242" y="4126832"/>
                    <a:pt x="7875399" y="4114800"/>
                  </a:cubicBezTo>
                  <a:cubicBezTo>
                    <a:pt x="7879908" y="4104278"/>
                    <a:pt x="7889329" y="4096464"/>
                    <a:pt x="7894449" y="4086225"/>
                  </a:cubicBezTo>
                  <a:cubicBezTo>
                    <a:pt x="7898939" y="4077245"/>
                    <a:pt x="7900799" y="4067175"/>
                    <a:pt x="7903974" y="4057650"/>
                  </a:cubicBezTo>
                  <a:cubicBezTo>
                    <a:pt x="7900799" y="4041775"/>
                    <a:pt x="7902481" y="4024081"/>
                    <a:pt x="7894449" y="4010025"/>
                  </a:cubicBezTo>
                  <a:cubicBezTo>
                    <a:pt x="7888769" y="4000086"/>
                    <a:pt x="7873025" y="3999914"/>
                    <a:pt x="7865874" y="3990975"/>
                  </a:cubicBezTo>
                  <a:cubicBezTo>
                    <a:pt x="7859602" y="3983135"/>
                    <a:pt x="7859524" y="3971925"/>
                    <a:pt x="7856349" y="3962400"/>
                  </a:cubicBezTo>
                  <a:cubicBezTo>
                    <a:pt x="7859524" y="3949700"/>
                    <a:pt x="7858612" y="3935192"/>
                    <a:pt x="7865874" y="3924300"/>
                  </a:cubicBezTo>
                  <a:cubicBezTo>
                    <a:pt x="7920907" y="3841750"/>
                    <a:pt x="7871166" y="3971925"/>
                    <a:pt x="7913499" y="3876675"/>
                  </a:cubicBezTo>
                  <a:cubicBezTo>
                    <a:pt x="7921654" y="3858325"/>
                    <a:pt x="7926199" y="3838575"/>
                    <a:pt x="7932549" y="3819525"/>
                  </a:cubicBezTo>
                  <a:cubicBezTo>
                    <a:pt x="7935724" y="3810000"/>
                    <a:pt x="7933720" y="3796519"/>
                    <a:pt x="7942074" y="3790950"/>
                  </a:cubicBezTo>
                  <a:cubicBezTo>
                    <a:pt x="7951599" y="3784600"/>
                    <a:pt x="7960188" y="3776549"/>
                    <a:pt x="7970649" y="3771900"/>
                  </a:cubicBezTo>
                  <a:cubicBezTo>
                    <a:pt x="7988999" y="3763745"/>
                    <a:pt x="8027799" y="3752850"/>
                    <a:pt x="8027799" y="3752850"/>
                  </a:cubicBezTo>
                  <a:cubicBezTo>
                    <a:pt x="8031810" y="3746833"/>
                    <a:pt x="8061303" y="3708023"/>
                    <a:pt x="8056374" y="3695700"/>
                  </a:cubicBezTo>
                  <a:cubicBezTo>
                    <a:pt x="8052122" y="3685071"/>
                    <a:pt x="8037324" y="3683000"/>
                    <a:pt x="8027799" y="3676650"/>
                  </a:cubicBezTo>
                  <a:cubicBezTo>
                    <a:pt x="8008975" y="3682925"/>
                    <a:pt x="7984078" y="3688439"/>
                    <a:pt x="7970649" y="3705225"/>
                  </a:cubicBezTo>
                  <a:cubicBezTo>
                    <a:pt x="7964377" y="3713065"/>
                    <a:pt x="7965614" y="3724820"/>
                    <a:pt x="7961124" y="3733800"/>
                  </a:cubicBezTo>
                  <a:cubicBezTo>
                    <a:pt x="7956004" y="3744039"/>
                    <a:pt x="7946723" y="3751914"/>
                    <a:pt x="7942074" y="3762375"/>
                  </a:cubicBezTo>
                  <a:cubicBezTo>
                    <a:pt x="7933242" y="3782246"/>
                    <a:pt x="7926274" y="3830260"/>
                    <a:pt x="7903974" y="3848100"/>
                  </a:cubicBezTo>
                  <a:cubicBezTo>
                    <a:pt x="7896134" y="3854372"/>
                    <a:pt x="7884924" y="3854450"/>
                    <a:pt x="7875399" y="3857625"/>
                  </a:cubicBezTo>
                  <a:cubicBezTo>
                    <a:pt x="7897912" y="3767574"/>
                    <a:pt x="7862386" y="3881907"/>
                    <a:pt x="7942074" y="3762375"/>
                  </a:cubicBezTo>
                  <a:lnTo>
                    <a:pt x="7980174" y="3705225"/>
                  </a:lnTo>
                  <a:cubicBezTo>
                    <a:pt x="7983349" y="3689350"/>
                    <a:pt x="7977407" y="3668136"/>
                    <a:pt x="7989699" y="3657600"/>
                  </a:cubicBezTo>
                  <a:cubicBezTo>
                    <a:pt x="8004362" y="3645031"/>
                    <a:pt x="8029575" y="3656712"/>
                    <a:pt x="8046849" y="3648075"/>
                  </a:cubicBezTo>
                  <a:cubicBezTo>
                    <a:pt x="8057088" y="3642955"/>
                    <a:pt x="8061250" y="3629961"/>
                    <a:pt x="8065899" y="3619500"/>
                  </a:cubicBezTo>
                  <a:cubicBezTo>
                    <a:pt x="8074054" y="3601150"/>
                    <a:pt x="8081011" y="3582041"/>
                    <a:pt x="8084949" y="3562350"/>
                  </a:cubicBezTo>
                  <a:cubicBezTo>
                    <a:pt x="8088124" y="3546475"/>
                    <a:pt x="8086442" y="3528781"/>
                    <a:pt x="8094474" y="3514725"/>
                  </a:cubicBezTo>
                  <a:cubicBezTo>
                    <a:pt x="8100154" y="3504786"/>
                    <a:pt x="8113524" y="3502025"/>
                    <a:pt x="8123049" y="3495675"/>
                  </a:cubicBezTo>
                  <a:cubicBezTo>
                    <a:pt x="8132574" y="3498850"/>
                    <a:pt x="8142644" y="3509690"/>
                    <a:pt x="8151624" y="3505200"/>
                  </a:cubicBezTo>
                  <a:cubicBezTo>
                    <a:pt x="8168557" y="3496733"/>
                    <a:pt x="8160091" y="3456517"/>
                    <a:pt x="8151624" y="3448050"/>
                  </a:cubicBezTo>
                  <a:cubicBezTo>
                    <a:pt x="8144524" y="3440950"/>
                    <a:pt x="8132574" y="3441700"/>
                    <a:pt x="8123049" y="3438525"/>
                  </a:cubicBezTo>
                  <a:cubicBezTo>
                    <a:pt x="8110349" y="3441700"/>
                    <a:pt x="8098040" y="3448050"/>
                    <a:pt x="8084949" y="3448050"/>
                  </a:cubicBezTo>
                  <a:cubicBezTo>
                    <a:pt x="8062498" y="3448050"/>
                    <a:pt x="8039778" y="3444976"/>
                    <a:pt x="8018274" y="3438525"/>
                  </a:cubicBezTo>
                  <a:cubicBezTo>
                    <a:pt x="8007309" y="3435236"/>
                    <a:pt x="7998493" y="3426804"/>
                    <a:pt x="7989699" y="3419475"/>
                  </a:cubicBezTo>
                  <a:cubicBezTo>
                    <a:pt x="7962197" y="3396556"/>
                    <a:pt x="7960805" y="3390422"/>
                    <a:pt x="7942074" y="3362325"/>
                  </a:cubicBezTo>
                  <a:cubicBezTo>
                    <a:pt x="7924738" y="3292982"/>
                    <a:pt x="7909879" y="3249687"/>
                    <a:pt x="7942074" y="3162300"/>
                  </a:cubicBezTo>
                  <a:cubicBezTo>
                    <a:pt x="7949016" y="3143458"/>
                    <a:pt x="7999224" y="3143250"/>
                    <a:pt x="7999224" y="3143250"/>
                  </a:cubicBezTo>
                  <a:cubicBezTo>
                    <a:pt x="8002399" y="3133725"/>
                    <a:pt x="8006314" y="3124415"/>
                    <a:pt x="8008749" y="3114675"/>
                  </a:cubicBezTo>
                  <a:cubicBezTo>
                    <a:pt x="8012676" y="3098969"/>
                    <a:pt x="8011575" y="3081788"/>
                    <a:pt x="8018274" y="3067050"/>
                  </a:cubicBezTo>
                  <a:cubicBezTo>
                    <a:pt x="8027748" y="3046207"/>
                    <a:pt x="8043674" y="3028950"/>
                    <a:pt x="8056374" y="3009900"/>
                  </a:cubicBezTo>
                  <a:cubicBezTo>
                    <a:pt x="8061943" y="3001546"/>
                    <a:pt x="8062724" y="2990850"/>
                    <a:pt x="8065899" y="2981325"/>
                  </a:cubicBezTo>
                  <a:cubicBezTo>
                    <a:pt x="8069074" y="2952750"/>
                    <a:pt x="8068451" y="2923492"/>
                    <a:pt x="8075424" y="2895600"/>
                  </a:cubicBezTo>
                  <a:cubicBezTo>
                    <a:pt x="8078200" y="2884494"/>
                    <a:pt x="8089965" y="2877547"/>
                    <a:pt x="8094474" y="2867025"/>
                  </a:cubicBezTo>
                  <a:cubicBezTo>
                    <a:pt x="8123256" y="2799867"/>
                    <a:pt x="8078289" y="2854635"/>
                    <a:pt x="8132574" y="2800350"/>
                  </a:cubicBezTo>
                  <a:cubicBezTo>
                    <a:pt x="8135749" y="2790825"/>
                    <a:pt x="8140679" y="2781714"/>
                    <a:pt x="8142099" y="2771775"/>
                  </a:cubicBezTo>
                  <a:cubicBezTo>
                    <a:pt x="8147059" y="2737058"/>
                    <a:pt x="8141311" y="2700518"/>
                    <a:pt x="8151624" y="2667000"/>
                  </a:cubicBezTo>
                  <a:cubicBezTo>
                    <a:pt x="8154991" y="2656059"/>
                    <a:pt x="8170674" y="2654300"/>
                    <a:pt x="8180199" y="2647950"/>
                  </a:cubicBezTo>
                  <a:cubicBezTo>
                    <a:pt x="8189831" y="2633503"/>
                    <a:pt x="8208774" y="2610518"/>
                    <a:pt x="8208774" y="2590800"/>
                  </a:cubicBezTo>
                  <a:cubicBezTo>
                    <a:pt x="8208774" y="2566859"/>
                    <a:pt x="8189831" y="2552913"/>
                    <a:pt x="8180199" y="2533650"/>
                  </a:cubicBezTo>
                  <a:cubicBezTo>
                    <a:pt x="8175709" y="2524670"/>
                    <a:pt x="8173849" y="2514600"/>
                    <a:pt x="8170674" y="2505075"/>
                  </a:cubicBezTo>
                  <a:cubicBezTo>
                    <a:pt x="8180199" y="2495550"/>
                    <a:pt x="8185779" y="2476500"/>
                    <a:pt x="8199249" y="2476500"/>
                  </a:cubicBezTo>
                  <a:cubicBezTo>
                    <a:pt x="8210697" y="2476500"/>
                    <a:pt x="8210204" y="2496980"/>
                    <a:pt x="8218299" y="2505075"/>
                  </a:cubicBezTo>
                  <a:cubicBezTo>
                    <a:pt x="8226394" y="2513170"/>
                    <a:pt x="8237349" y="2517775"/>
                    <a:pt x="8246874" y="2524125"/>
                  </a:cubicBezTo>
                  <a:cubicBezTo>
                    <a:pt x="8278850" y="2492149"/>
                    <a:pt x="8273946" y="2505572"/>
                    <a:pt x="8284974" y="2466975"/>
                  </a:cubicBezTo>
                  <a:cubicBezTo>
                    <a:pt x="8288570" y="2454388"/>
                    <a:pt x="8300353" y="2417166"/>
                    <a:pt x="8294499" y="2428875"/>
                  </a:cubicBezTo>
                  <a:cubicBezTo>
                    <a:pt x="8285519" y="2446836"/>
                    <a:pt x="8281799" y="2466975"/>
                    <a:pt x="8275449" y="2486025"/>
                  </a:cubicBezTo>
                  <a:cubicBezTo>
                    <a:pt x="8243438" y="2582057"/>
                    <a:pt x="8292279" y="2433099"/>
                    <a:pt x="8256399" y="2552700"/>
                  </a:cubicBezTo>
                  <a:cubicBezTo>
                    <a:pt x="8250629" y="2571934"/>
                    <a:pt x="8237349" y="2609850"/>
                    <a:pt x="8237349" y="2609850"/>
                  </a:cubicBezTo>
                  <a:cubicBezTo>
                    <a:pt x="8240524" y="2628900"/>
                    <a:pt x="8246874" y="2647687"/>
                    <a:pt x="8246874" y="2667000"/>
                  </a:cubicBezTo>
                  <a:cubicBezTo>
                    <a:pt x="8246874" y="2710780"/>
                    <a:pt x="8239554" y="2727061"/>
                    <a:pt x="8227824" y="2762250"/>
                  </a:cubicBezTo>
                  <a:cubicBezTo>
                    <a:pt x="8244549" y="2845876"/>
                    <a:pt x="8220375" y="2783376"/>
                    <a:pt x="8265924" y="2828925"/>
                  </a:cubicBezTo>
                  <a:cubicBezTo>
                    <a:pt x="8274019" y="2837020"/>
                    <a:pt x="8276359" y="2849962"/>
                    <a:pt x="8284974" y="2857500"/>
                  </a:cubicBezTo>
                  <a:cubicBezTo>
                    <a:pt x="8302204" y="2872577"/>
                    <a:pt x="8342124" y="2895600"/>
                    <a:pt x="8342124" y="2895600"/>
                  </a:cubicBezTo>
                  <a:cubicBezTo>
                    <a:pt x="8348474" y="2886075"/>
                    <a:pt x="8361174" y="2878473"/>
                    <a:pt x="8361174" y="2867025"/>
                  </a:cubicBezTo>
                  <a:cubicBezTo>
                    <a:pt x="8361174" y="2846945"/>
                    <a:pt x="8342124" y="2809875"/>
                    <a:pt x="8342124" y="2809875"/>
                  </a:cubicBezTo>
                  <a:cubicBezTo>
                    <a:pt x="8345299" y="2800350"/>
                    <a:pt x="8348891" y="2790954"/>
                    <a:pt x="8351649" y="2781300"/>
                  </a:cubicBezTo>
                  <a:cubicBezTo>
                    <a:pt x="8355718" y="2767058"/>
                    <a:pt x="8363086" y="2729850"/>
                    <a:pt x="8370699" y="2714625"/>
                  </a:cubicBezTo>
                  <a:cubicBezTo>
                    <a:pt x="8375819" y="2704386"/>
                    <a:pt x="8383399" y="2695575"/>
                    <a:pt x="8389749" y="2686050"/>
                  </a:cubicBezTo>
                  <a:cubicBezTo>
                    <a:pt x="8386574" y="2667000"/>
                    <a:pt x="8384414" y="2647753"/>
                    <a:pt x="8380224" y="2628900"/>
                  </a:cubicBezTo>
                  <a:cubicBezTo>
                    <a:pt x="8378046" y="2619099"/>
                    <a:pt x="8373457" y="2609979"/>
                    <a:pt x="8370699" y="2600325"/>
                  </a:cubicBezTo>
                  <a:cubicBezTo>
                    <a:pt x="8367103" y="2587738"/>
                    <a:pt x="8364349" y="2574925"/>
                    <a:pt x="8361174" y="2562225"/>
                  </a:cubicBezTo>
                  <a:cubicBezTo>
                    <a:pt x="8368921" y="2538984"/>
                    <a:pt x="8371285" y="2523539"/>
                    <a:pt x="8389749" y="2505075"/>
                  </a:cubicBezTo>
                  <a:cubicBezTo>
                    <a:pt x="8397844" y="2496980"/>
                    <a:pt x="8408799" y="2492375"/>
                    <a:pt x="8418324" y="2486025"/>
                  </a:cubicBezTo>
                  <a:cubicBezTo>
                    <a:pt x="8441634" y="2416096"/>
                    <a:pt x="8423175" y="2443074"/>
                    <a:pt x="8465949" y="2400300"/>
                  </a:cubicBezTo>
                  <a:cubicBezTo>
                    <a:pt x="8471061" y="2374740"/>
                    <a:pt x="8480713" y="2316242"/>
                    <a:pt x="8494524" y="2295525"/>
                  </a:cubicBezTo>
                  <a:cubicBezTo>
                    <a:pt x="8519143" y="2258596"/>
                    <a:pt x="8509954" y="2277810"/>
                    <a:pt x="8523099" y="2238375"/>
                  </a:cubicBezTo>
                  <a:cubicBezTo>
                    <a:pt x="8513574" y="2232025"/>
                    <a:pt x="8497300" y="2230431"/>
                    <a:pt x="8494524" y="2219325"/>
                  </a:cubicBezTo>
                  <a:cubicBezTo>
                    <a:pt x="8489840" y="2200589"/>
                    <a:pt x="8504049" y="2181488"/>
                    <a:pt x="8504049" y="2162175"/>
                  </a:cubicBezTo>
                  <a:cubicBezTo>
                    <a:pt x="8504049" y="2117612"/>
                    <a:pt x="8512386" y="2069652"/>
                    <a:pt x="8494524" y="2028825"/>
                  </a:cubicBezTo>
                  <a:cubicBezTo>
                    <a:pt x="8486475" y="2010428"/>
                    <a:pt x="8437374" y="2009775"/>
                    <a:pt x="8437374" y="2009775"/>
                  </a:cubicBezTo>
                  <a:cubicBezTo>
                    <a:pt x="8421949" y="2020058"/>
                    <a:pt x="8400799" y="2045019"/>
                    <a:pt x="8380224" y="2019300"/>
                  </a:cubicBezTo>
                  <a:cubicBezTo>
                    <a:pt x="8372046" y="2009078"/>
                    <a:pt x="8373874" y="1993900"/>
                    <a:pt x="8370699" y="1981200"/>
                  </a:cubicBezTo>
                  <a:cubicBezTo>
                    <a:pt x="8361174" y="1984375"/>
                    <a:pt x="8345299" y="1981200"/>
                    <a:pt x="8342124" y="1990725"/>
                  </a:cubicBezTo>
                  <a:cubicBezTo>
                    <a:pt x="8341523" y="1992529"/>
                    <a:pt x="8357987" y="2070075"/>
                    <a:pt x="8361174" y="2076450"/>
                  </a:cubicBezTo>
                  <a:cubicBezTo>
                    <a:pt x="8371413" y="2096928"/>
                    <a:pt x="8399274" y="2133600"/>
                    <a:pt x="8399274" y="2133600"/>
                  </a:cubicBezTo>
                  <a:cubicBezTo>
                    <a:pt x="8402449" y="2162175"/>
                    <a:pt x="8401826" y="2191433"/>
                    <a:pt x="8408799" y="2219325"/>
                  </a:cubicBezTo>
                  <a:cubicBezTo>
                    <a:pt x="8411575" y="2230431"/>
                    <a:pt x="8430625" y="2236794"/>
                    <a:pt x="8427849" y="2247900"/>
                  </a:cubicBezTo>
                  <a:cubicBezTo>
                    <a:pt x="8425414" y="2257640"/>
                    <a:pt x="8408799" y="2254250"/>
                    <a:pt x="8399274" y="2257425"/>
                  </a:cubicBezTo>
                  <a:cubicBezTo>
                    <a:pt x="8392924" y="2266950"/>
                    <a:pt x="8384244" y="2275281"/>
                    <a:pt x="8380224" y="2286000"/>
                  </a:cubicBezTo>
                  <a:cubicBezTo>
                    <a:pt x="8374540" y="2301159"/>
                    <a:pt x="8379679" y="2320155"/>
                    <a:pt x="8370699" y="2333625"/>
                  </a:cubicBezTo>
                  <a:cubicBezTo>
                    <a:pt x="8365130" y="2341979"/>
                    <a:pt x="8351104" y="2338660"/>
                    <a:pt x="8342124" y="2343150"/>
                  </a:cubicBezTo>
                  <a:cubicBezTo>
                    <a:pt x="8315602" y="2356411"/>
                    <a:pt x="8306040" y="2369709"/>
                    <a:pt x="8284974" y="2390775"/>
                  </a:cubicBezTo>
                  <a:cubicBezTo>
                    <a:pt x="8256399" y="2387600"/>
                    <a:pt x="8227442" y="2375611"/>
                    <a:pt x="8199249" y="2381250"/>
                  </a:cubicBezTo>
                  <a:cubicBezTo>
                    <a:pt x="8189404" y="2383219"/>
                    <a:pt x="8199249" y="2406650"/>
                    <a:pt x="8189724" y="2409825"/>
                  </a:cubicBezTo>
                  <a:cubicBezTo>
                    <a:pt x="8174365" y="2414945"/>
                    <a:pt x="8157718" y="2404560"/>
                    <a:pt x="8142099" y="2400300"/>
                  </a:cubicBezTo>
                  <a:cubicBezTo>
                    <a:pt x="8122726" y="2395016"/>
                    <a:pt x="8084949" y="2381250"/>
                    <a:pt x="8084949" y="2381250"/>
                  </a:cubicBezTo>
                  <a:cubicBezTo>
                    <a:pt x="8068210" y="2331032"/>
                    <a:pt x="8086487" y="2371666"/>
                    <a:pt x="8046849" y="2324100"/>
                  </a:cubicBezTo>
                  <a:cubicBezTo>
                    <a:pt x="8039520" y="2315306"/>
                    <a:pt x="8036738" y="2302676"/>
                    <a:pt x="8027799" y="2295525"/>
                  </a:cubicBezTo>
                  <a:cubicBezTo>
                    <a:pt x="8019959" y="2289253"/>
                    <a:pt x="8008749" y="2289175"/>
                    <a:pt x="7999224" y="2286000"/>
                  </a:cubicBezTo>
                  <a:cubicBezTo>
                    <a:pt x="7996049" y="2276475"/>
                    <a:pt x="7991877" y="2267226"/>
                    <a:pt x="7989699" y="2257425"/>
                  </a:cubicBezTo>
                  <a:cubicBezTo>
                    <a:pt x="7985509" y="2238572"/>
                    <a:pt x="7990887" y="2216344"/>
                    <a:pt x="7980174" y="2200275"/>
                  </a:cubicBezTo>
                  <a:cubicBezTo>
                    <a:pt x="7974605" y="2191921"/>
                    <a:pt x="7973407" y="2219196"/>
                    <a:pt x="7970649" y="2228850"/>
                  </a:cubicBezTo>
                  <a:cubicBezTo>
                    <a:pt x="7967053" y="2241437"/>
                    <a:pt x="7968386" y="2256058"/>
                    <a:pt x="7961124" y="2266950"/>
                  </a:cubicBezTo>
                  <a:cubicBezTo>
                    <a:pt x="7950573" y="2282777"/>
                    <a:pt x="7920274" y="2290092"/>
                    <a:pt x="7903974" y="2295525"/>
                  </a:cubicBezTo>
                  <a:cubicBezTo>
                    <a:pt x="7881749" y="2292350"/>
                    <a:pt x="7850769" y="2303961"/>
                    <a:pt x="7837299" y="2286000"/>
                  </a:cubicBezTo>
                  <a:cubicBezTo>
                    <a:pt x="7825766" y="2270623"/>
                    <a:pt x="7896809" y="2250288"/>
                    <a:pt x="7903974" y="2247900"/>
                  </a:cubicBezTo>
                  <a:cubicBezTo>
                    <a:pt x="7947643" y="2182396"/>
                    <a:pt x="7934834" y="2212470"/>
                    <a:pt x="7951599" y="2162175"/>
                  </a:cubicBezTo>
                  <a:cubicBezTo>
                    <a:pt x="7948424" y="2143125"/>
                    <a:pt x="7954792" y="2119559"/>
                    <a:pt x="7942074" y="2105025"/>
                  </a:cubicBezTo>
                  <a:lnTo>
                    <a:pt x="7856349" y="2076450"/>
                  </a:lnTo>
                  <a:lnTo>
                    <a:pt x="7827774" y="2066925"/>
                  </a:lnTo>
                  <a:cubicBezTo>
                    <a:pt x="7757845" y="2090235"/>
                    <a:pt x="7784823" y="2071776"/>
                    <a:pt x="7742049" y="2114550"/>
                  </a:cubicBezTo>
                  <a:cubicBezTo>
                    <a:pt x="7738874" y="2124075"/>
                    <a:pt x="7734702" y="2133324"/>
                    <a:pt x="7732524" y="2143125"/>
                  </a:cubicBezTo>
                  <a:cubicBezTo>
                    <a:pt x="7728334" y="2161978"/>
                    <a:pt x="7730843" y="2182627"/>
                    <a:pt x="7722999" y="2200275"/>
                  </a:cubicBezTo>
                  <a:cubicBezTo>
                    <a:pt x="7715279" y="2217645"/>
                    <a:pt x="7681029" y="2237780"/>
                    <a:pt x="7665849" y="2247900"/>
                  </a:cubicBezTo>
                  <a:cubicBezTo>
                    <a:pt x="7631111" y="2352113"/>
                    <a:pt x="7686513" y="2194263"/>
                    <a:pt x="7637274" y="2305050"/>
                  </a:cubicBezTo>
                  <a:cubicBezTo>
                    <a:pt x="7629119" y="2323400"/>
                    <a:pt x="7624574" y="2343150"/>
                    <a:pt x="7618224" y="2362200"/>
                  </a:cubicBezTo>
                  <a:lnTo>
                    <a:pt x="7589649" y="2447925"/>
                  </a:lnTo>
                  <a:lnTo>
                    <a:pt x="7570599" y="2505075"/>
                  </a:lnTo>
                  <a:lnTo>
                    <a:pt x="7561074" y="2533650"/>
                  </a:lnTo>
                  <a:cubicBezTo>
                    <a:pt x="7565674" y="2588856"/>
                    <a:pt x="7580320" y="2675937"/>
                    <a:pt x="7561074" y="2733675"/>
                  </a:cubicBezTo>
                  <a:lnTo>
                    <a:pt x="7551549" y="2705100"/>
                  </a:lnTo>
                  <a:cubicBezTo>
                    <a:pt x="7548374" y="2622550"/>
                    <a:pt x="7547708" y="2539865"/>
                    <a:pt x="7542024" y="2457450"/>
                  </a:cubicBezTo>
                  <a:cubicBezTo>
                    <a:pt x="7541333" y="2447434"/>
                    <a:pt x="7532499" y="2438915"/>
                    <a:pt x="7532499" y="2428875"/>
                  </a:cubicBezTo>
                  <a:cubicBezTo>
                    <a:pt x="7532499" y="2396967"/>
                    <a:pt x="7537172" y="2365162"/>
                    <a:pt x="7542024" y="2333625"/>
                  </a:cubicBezTo>
                  <a:cubicBezTo>
                    <a:pt x="7543551" y="2323702"/>
                    <a:pt x="7544449" y="2312150"/>
                    <a:pt x="7551549" y="2305050"/>
                  </a:cubicBezTo>
                  <a:cubicBezTo>
                    <a:pt x="7558649" y="2297950"/>
                    <a:pt x="7570599" y="2298700"/>
                    <a:pt x="7580124" y="2295525"/>
                  </a:cubicBezTo>
                  <a:cubicBezTo>
                    <a:pt x="7605524" y="2219325"/>
                    <a:pt x="7580124" y="2314575"/>
                    <a:pt x="7580124" y="2238375"/>
                  </a:cubicBezTo>
                  <a:cubicBezTo>
                    <a:pt x="7580124" y="2219062"/>
                    <a:pt x="7586474" y="2200275"/>
                    <a:pt x="7589649" y="2181225"/>
                  </a:cubicBezTo>
                  <a:cubicBezTo>
                    <a:pt x="7562446" y="2099616"/>
                    <a:pt x="7558879" y="2113557"/>
                    <a:pt x="7580124" y="2000250"/>
                  </a:cubicBezTo>
                  <a:cubicBezTo>
                    <a:pt x="7583184" y="1983929"/>
                    <a:pt x="7618687" y="1952162"/>
                    <a:pt x="7627749" y="1943100"/>
                  </a:cubicBezTo>
                  <a:cubicBezTo>
                    <a:pt x="7651690" y="1871276"/>
                    <a:pt x="7619395" y="1959808"/>
                    <a:pt x="7656324" y="1885950"/>
                  </a:cubicBezTo>
                  <a:cubicBezTo>
                    <a:pt x="7660814" y="1876970"/>
                    <a:pt x="7660280" y="1865729"/>
                    <a:pt x="7665849" y="1857375"/>
                  </a:cubicBezTo>
                  <a:cubicBezTo>
                    <a:pt x="7673321" y="1846167"/>
                    <a:pt x="7685800" y="1839148"/>
                    <a:pt x="7694424" y="1828800"/>
                  </a:cubicBezTo>
                  <a:cubicBezTo>
                    <a:pt x="7701753" y="1820006"/>
                    <a:pt x="7704859" y="1807763"/>
                    <a:pt x="7713474" y="1800225"/>
                  </a:cubicBezTo>
                  <a:cubicBezTo>
                    <a:pt x="7730704" y="1785148"/>
                    <a:pt x="7751574" y="1774825"/>
                    <a:pt x="7770624" y="1762125"/>
                  </a:cubicBezTo>
                  <a:lnTo>
                    <a:pt x="7799199" y="1743075"/>
                  </a:lnTo>
                  <a:cubicBezTo>
                    <a:pt x="7808745" y="1714436"/>
                    <a:pt x="7807258" y="1710544"/>
                    <a:pt x="7827774" y="1685925"/>
                  </a:cubicBezTo>
                  <a:cubicBezTo>
                    <a:pt x="7836398" y="1675577"/>
                    <a:pt x="7844574" y="1663892"/>
                    <a:pt x="7856349" y="1657350"/>
                  </a:cubicBezTo>
                  <a:cubicBezTo>
                    <a:pt x="7873902" y="1647598"/>
                    <a:pt x="7896791" y="1649439"/>
                    <a:pt x="7913499" y="1638300"/>
                  </a:cubicBezTo>
                  <a:lnTo>
                    <a:pt x="7942074" y="1619250"/>
                  </a:lnTo>
                  <a:cubicBezTo>
                    <a:pt x="7986524" y="1552575"/>
                    <a:pt x="7961124" y="1574800"/>
                    <a:pt x="8008749" y="1543050"/>
                  </a:cubicBezTo>
                  <a:cubicBezTo>
                    <a:pt x="8011924" y="1533525"/>
                    <a:pt x="8013784" y="1523455"/>
                    <a:pt x="8018274" y="1514475"/>
                  </a:cubicBezTo>
                  <a:cubicBezTo>
                    <a:pt x="8023394" y="1504236"/>
                    <a:pt x="8036373" y="1497308"/>
                    <a:pt x="8037324" y="1485900"/>
                  </a:cubicBezTo>
                  <a:cubicBezTo>
                    <a:pt x="8039712" y="1457248"/>
                    <a:pt x="8030660" y="1428783"/>
                    <a:pt x="8027799" y="1400175"/>
                  </a:cubicBezTo>
                  <a:cubicBezTo>
                    <a:pt x="8015304" y="1275223"/>
                    <a:pt x="8027446" y="1332087"/>
                    <a:pt x="8008749" y="1257300"/>
                  </a:cubicBezTo>
                  <a:cubicBezTo>
                    <a:pt x="8011924" y="1222375"/>
                    <a:pt x="8012180" y="1187060"/>
                    <a:pt x="8018274" y="1152525"/>
                  </a:cubicBezTo>
                  <a:cubicBezTo>
                    <a:pt x="8021764" y="1132750"/>
                    <a:pt x="8030974" y="1114425"/>
                    <a:pt x="8037324" y="1095375"/>
                  </a:cubicBezTo>
                  <a:lnTo>
                    <a:pt x="8046849" y="1066800"/>
                  </a:lnTo>
                  <a:cubicBezTo>
                    <a:pt x="8043674" y="1057275"/>
                    <a:pt x="8043596" y="1046065"/>
                    <a:pt x="8037324" y="1038225"/>
                  </a:cubicBezTo>
                  <a:cubicBezTo>
                    <a:pt x="8030173" y="1029286"/>
                    <a:pt x="8014816" y="1028883"/>
                    <a:pt x="8008749" y="1019175"/>
                  </a:cubicBezTo>
                  <a:cubicBezTo>
                    <a:pt x="7998106" y="1002147"/>
                    <a:pt x="8006407" y="973164"/>
                    <a:pt x="7989699" y="962025"/>
                  </a:cubicBezTo>
                  <a:cubicBezTo>
                    <a:pt x="7980174" y="955675"/>
                    <a:pt x="7971585" y="947624"/>
                    <a:pt x="7961124" y="942975"/>
                  </a:cubicBezTo>
                  <a:cubicBezTo>
                    <a:pt x="7942774" y="934820"/>
                    <a:pt x="7903974" y="923925"/>
                    <a:pt x="7903974" y="923925"/>
                  </a:cubicBezTo>
                  <a:cubicBezTo>
                    <a:pt x="7900799" y="914400"/>
                    <a:pt x="7898939" y="904330"/>
                    <a:pt x="7894449" y="895350"/>
                  </a:cubicBezTo>
                  <a:cubicBezTo>
                    <a:pt x="7889329" y="885111"/>
                    <a:pt x="7883494" y="874870"/>
                    <a:pt x="7875399" y="866775"/>
                  </a:cubicBezTo>
                  <a:cubicBezTo>
                    <a:pt x="7856935" y="848311"/>
                    <a:pt x="7841490" y="845947"/>
                    <a:pt x="7818249" y="838200"/>
                  </a:cubicBezTo>
                  <a:cubicBezTo>
                    <a:pt x="7731695" y="850565"/>
                    <a:pt x="7772873" y="840625"/>
                    <a:pt x="7694424" y="866775"/>
                  </a:cubicBezTo>
                  <a:lnTo>
                    <a:pt x="7665849" y="876300"/>
                  </a:lnTo>
                  <a:cubicBezTo>
                    <a:pt x="7656324" y="873125"/>
                    <a:pt x="7639709" y="876515"/>
                    <a:pt x="7637274" y="866775"/>
                  </a:cubicBezTo>
                  <a:cubicBezTo>
                    <a:pt x="7634498" y="855669"/>
                    <a:pt x="7666785" y="842849"/>
                    <a:pt x="7656324" y="838200"/>
                  </a:cubicBezTo>
                  <a:cubicBezTo>
                    <a:pt x="7624278" y="823957"/>
                    <a:pt x="7586474" y="831850"/>
                    <a:pt x="7551549" y="828675"/>
                  </a:cubicBezTo>
                  <a:cubicBezTo>
                    <a:pt x="7516624" y="831850"/>
                    <a:pt x="7481065" y="830852"/>
                    <a:pt x="7446774" y="838200"/>
                  </a:cubicBezTo>
                  <a:cubicBezTo>
                    <a:pt x="7435580" y="840599"/>
                    <a:pt x="7428660" y="852601"/>
                    <a:pt x="7418199" y="857250"/>
                  </a:cubicBezTo>
                  <a:cubicBezTo>
                    <a:pt x="7399849" y="865405"/>
                    <a:pt x="7380099" y="869950"/>
                    <a:pt x="7361049" y="876300"/>
                  </a:cubicBezTo>
                  <a:lnTo>
                    <a:pt x="7332474" y="885825"/>
                  </a:lnTo>
                  <a:cubicBezTo>
                    <a:pt x="7291199" y="882650"/>
                    <a:pt x="7248453" y="887673"/>
                    <a:pt x="7208649" y="876300"/>
                  </a:cubicBezTo>
                  <a:cubicBezTo>
                    <a:pt x="7198995" y="873542"/>
                    <a:pt x="7206224" y="854825"/>
                    <a:pt x="7199124" y="847725"/>
                  </a:cubicBezTo>
                  <a:cubicBezTo>
                    <a:pt x="7192024" y="840625"/>
                    <a:pt x="7179777" y="842155"/>
                    <a:pt x="7170549" y="838200"/>
                  </a:cubicBezTo>
                  <a:cubicBezTo>
                    <a:pt x="7072443" y="796155"/>
                    <a:pt x="7205381" y="843461"/>
                    <a:pt x="7075299" y="800100"/>
                  </a:cubicBezTo>
                  <a:lnTo>
                    <a:pt x="7046724" y="790575"/>
                  </a:lnTo>
                  <a:cubicBezTo>
                    <a:pt x="7037199" y="787400"/>
                    <a:pt x="7028053" y="782701"/>
                    <a:pt x="7018149" y="781050"/>
                  </a:cubicBezTo>
                  <a:cubicBezTo>
                    <a:pt x="6999099" y="777875"/>
                    <a:pt x="6979883" y="775572"/>
                    <a:pt x="6960999" y="771525"/>
                  </a:cubicBezTo>
                  <a:cubicBezTo>
                    <a:pt x="6935398" y="766039"/>
                    <a:pt x="6910472" y="757610"/>
                    <a:pt x="6884799" y="752475"/>
                  </a:cubicBezTo>
                  <a:cubicBezTo>
                    <a:pt x="6852063" y="745928"/>
                    <a:pt x="6830461" y="742393"/>
                    <a:pt x="6799074" y="733425"/>
                  </a:cubicBezTo>
                  <a:cubicBezTo>
                    <a:pt x="6789420" y="730667"/>
                    <a:pt x="6780239" y="726335"/>
                    <a:pt x="6770499" y="723900"/>
                  </a:cubicBezTo>
                  <a:cubicBezTo>
                    <a:pt x="6754793" y="719973"/>
                    <a:pt x="6738678" y="717887"/>
                    <a:pt x="6722874" y="714375"/>
                  </a:cubicBezTo>
                  <a:cubicBezTo>
                    <a:pt x="6710095" y="711535"/>
                    <a:pt x="6697474" y="708025"/>
                    <a:pt x="6684774" y="704850"/>
                  </a:cubicBezTo>
                  <a:cubicBezTo>
                    <a:pt x="6675249" y="698500"/>
                    <a:pt x="6664294" y="693895"/>
                    <a:pt x="6656199" y="685800"/>
                  </a:cubicBezTo>
                  <a:cubicBezTo>
                    <a:pt x="6648104" y="677705"/>
                    <a:pt x="6646674" y="663575"/>
                    <a:pt x="6637149" y="657225"/>
                  </a:cubicBezTo>
                  <a:cubicBezTo>
                    <a:pt x="6626257" y="649963"/>
                    <a:pt x="6611636" y="651296"/>
                    <a:pt x="6599049" y="647700"/>
                  </a:cubicBezTo>
                  <a:cubicBezTo>
                    <a:pt x="6530528" y="628123"/>
                    <a:pt x="6620367" y="644412"/>
                    <a:pt x="6494274" y="628650"/>
                  </a:cubicBezTo>
                  <a:cubicBezTo>
                    <a:pt x="6484749" y="622300"/>
                    <a:pt x="6475938" y="614720"/>
                    <a:pt x="6465699" y="609600"/>
                  </a:cubicBezTo>
                  <a:cubicBezTo>
                    <a:pt x="6428756" y="591128"/>
                    <a:pt x="6418151" y="602785"/>
                    <a:pt x="6370449" y="609600"/>
                  </a:cubicBezTo>
                  <a:cubicBezTo>
                    <a:pt x="6407170" y="646321"/>
                    <a:pt x="6409544" y="640663"/>
                    <a:pt x="6427599" y="685800"/>
                  </a:cubicBezTo>
                  <a:cubicBezTo>
                    <a:pt x="6450234" y="742389"/>
                    <a:pt x="6442140" y="731931"/>
                    <a:pt x="6456174" y="781050"/>
                  </a:cubicBezTo>
                  <a:cubicBezTo>
                    <a:pt x="6458932" y="790704"/>
                    <a:pt x="6458599" y="802525"/>
                    <a:pt x="6465699" y="809625"/>
                  </a:cubicBezTo>
                  <a:cubicBezTo>
                    <a:pt x="6472799" y="816725"/>
                    <a:pt x="6484749" y="815975"/>
                    <a:pt x="6494274" y="819150"/>
                  </a:cubicBezTo>
                  <a:cubicBezTo>
                    <a:pt x="6522534" y="903930"/>
                    <a:pt x="6492135" y="787670"/>
                    <a:pt x="6484749" y="876300"/>
                  </a:cubicBezTo>
                  <a:cubicBezTo>
                    <a:pt x="6480495" y="927342"/>
                    <a:pt x="6490381" y="950346"/>
                    <a:pt x="6503799" y="990600"/>
                  </a:cubicBezTo>
                  <a:cubicBezTo>
                    <a:pt x="6494274" y="996950"/>
                    <a:pt x="6480904" y="999711"/>
                    <a:pt x="6475224" y="1009650"/>
                  </a:cubicBezTo>
                  <a:cubicBezTo>
                    <a:pt x="6467192" y="1023706"/>
                    <a:pt x="6480730" y="1051262"/>
                    <a:pt x="6465699" y="1057275"/>
                  </a:cubicBezTo>
                  <a:cubicBezTo>
                    <a:pt x="6439005" y="1067953"/>
                    <a:pt x="6408549" y="1050925"/>
                    <a:pt x="6379974" y="1047750"/>
                  </a:cubicBezTo>
                  <a:cubicBezTo>
                    <a:pt x="6360924" y="1041400"/>
                    <a:pt x="6340785" y="1037680"/>
                    <a:pt x="6322824" y="1028700"/>
                  </a:cubicBezTo>
                  <a:cubicBezTo>
                    <a:pt x="6291600" y="1013088"/>
                    <a:pt x="6286982" y="1008534"/>
                    <a:pt x="6256149" y="1000125"/>
                  </a:cubicBezTo>
                  <a:cubicBezTo>
                    <a:pt x="6230890" y="993236"/>
                    <a:pt x="6179949" y="981075"/>
                    <a:pt x="6179949" y="981075"/>
                  </a:cubicBezTo>
                  <a:cubicBezTo>
                    <a:pt x="6157724" y="914400"/>
                    <a:pt x="6179949" y="930275"/>
                    <a:pt x="6132324" y="914400"/>
                  </a:cubicBezTo>
                  <a:cubicBezTo>
                    <a:pt x="6084498" y="842661"/>
                    <a:pt x="6140653" y="933835"/>
                    <a:pt x="6103749" y="847725"/>
                  </a:cubicBezTo>
                  <a:cubicBezTo>
                    <a:pt x="6099240" y="837203"/>
                    <a:pt x="6089819" y="829389"/>
                    <a:pt x="6084699" y="819150"/>
                  </a:cubicBezTo>
                  <a:cubicBezTo>
                    <a:pt x="6080209" y="810170"/>
                    <a:pt x="6081446" y="798415"/>
                    <a:pt x="6075174" y="790575"/>
                  </a:cubicBezTo>
                  <a:cubicBezTo>
                    <a:pt x="6068023" y="781636"/>
                    <a:pt x="6056124" y="777875"/>
                    <a:pt x="6046599" y="771525"/>
                  </a:cubicBezTo>
                  <a:cubicBezTo>
                    <a:pt x="6040249" y="790575"/>
                    <a:pt x="6047240" y="824737"/>
                    <a:pt x="6027549" y="828675"/>
                  </a:cubicBezTo>
                  <a:lnTo>
                    <a:pt x="5932299" y="847725"/>
                  </a:lnTo>
                  <a:cubicBezTo>
                    <a:pt x="5906899" y="844550"/>
                    <a:pt x="5880932" y="844408"/>
                    <a:pt x="5856099" y="838200"/>
                  </a:cubicBezTo>
                  <a:cubicBezTo>
                    <a:pt x="5842324" y="834756"/>
                    <a:pt x="5831050" y="824743"/>
                    <a:pt x="5817999" y="819150"/>
                  </a:cubicBezTo>
                  <a:cubicBezTo>
                    <a:pt x="5808771" y="815195"/>
                    <a:pt x="5798949" y="812800"/>
                    <a:pt x="5789424" y="809625"/>
                  </a:cubicBezTo>
                  <a:cubicBezTo>
                    <a:pt x="5706874" y="812800"/>
                    <a:pt x="5624024" y="811439"/>
                    <a:pt x="5541774" y="819150"/>
                  </a:cubicBezTo>
                  <a:cubicBezTo>
                    <a:pt x="5521781" y="821024"/>
                    <a:pt x="5484624" y="838200"/>
                    <a:pt x="5484624" y="838200"/>
                  </a:cubicBezTo>
                  <a:cubicBezTo>
                    <a:pt x="5494149" y="841375"/>
                    <a:pt x="5503545" y="844967"/>
                    <a:pt x="5513199" y="847725"/>
                  </a:cubicBezTo>
                  <a:cubicBezTo>
                    <a:pt x="5525786" y="851321"/>
                    <a:pt x="5545445" y="845541"/>
                    <a:pt x="5551299" y="857250"/>
                  </a:cubicBezTo>
                  <a:cubicBezTo>
                    <a:pt x="5563609" y="881869"/>
                    <a:pt x="5510720" y="893001"/>
                    <a:pt x="5503674" y="895350"/>
                  </a:cubicBezTo>
                  <a:cubicBezTo>
                    <a:pt x="5494149" y="904875"/>
                    <a:pt x="5486874" y="917383"/>
                    <a:pt x="5475099" y="923925"/>
                  </a:cubicBezTo>
                  <a:cubicBezTo>
                    <a:pt x="5457546" y="933677"/>
                    <a:pt x="5436999" y="936625"/>
                    <a:pt x="5417949" y="942975"/>
                  </a:cubicBezTo>
                  <a:lnTo>
                    <a:pt x="5360799" y="962025"/>
                  </a:lnTo>
                  <a:lnTo>
                    <a:pt x="5332224" y="971550"/>
                  </a:lnTo>
                  <a:lnTo>
                    <a:pt x="5303649" y="981075"/>
                  </a:lnTo>
                  <a:cubicBezTo>
                    <a:pt x="5297299" y="990600"/>
                    <a:pt x="5285738" y="998259"/>
                    <a:pt x="5284599" y="1009650"/>
                  </a:cubicBezTo>
                  <a:cubicBezTo>
                    <a:pt x="5280128" y="1054365"/>
                    <a:pt x="5287790" y="1081627"/>
                    <a:pt x="5322699" y="1104900"/>
                  </a:cubicBezTo>
                  <a:cubicBezTo>
                    <a:pt x="5331053" y="1110469"/>
                    <a:pt x="5341749" y="1111250"/>
                    <a:pt x="5351274" y="1114425"/>
                  </a:cubicBezTo>
                  <a:cubicBezTo>
                    <a:pt x="5395724" y="1181100"/>
                    <a:pt x="5370324" y="1158875"/>
                    <a:pt x="5417949" y="1190625"/>
                  </a:cubicBezTo>
                  <a:cubicBezTo>
                    <a:pt x="5421124" y="1200150"/>
                    <a:pt x="5422984" y="1210220"/>
                    <a:pt x="5427474" y="1219200"/>
                  </a:cubicBezTo>
                  <a:cubicBezTo>
                    <a:pt x="5432594" y="1229439"/>
                    <a:pt x="5444642" y="1236483"/>
                    <a:pt x="5446524" y="1247775"/>
                  </a:cubicBezTo>
                  <a:cubicBezTo>
                    <a:pt x="5450872" y="1273864"/>
                    <a:pt x="5408343" y="1295279"/>
                    <a:pt x="5427474" y="1323975"/>
                  </a:cubicBezTo>
                  <a:cubicBezTo>
                    <a:pt x="5433824" y="1333500"/>
                    <a:pt x="5445810" y="1310045"/>
                    <a:pt x="5456049" y="1304925"/>
                  </a:cubicBezTo>
                  <a:cubicBezTo>
                    <a:pt x="5469714" y="1298093"/>
                    <a:pt x="5510517" y="1288927"/>
                    <a:pt x="5522724" y="1285875"/>
                  </a:cubicBezTo>
                  <a:cubicBezTo>
                    <a:pt x="5525899" y="1295400"/>
                    <a:pt x="5527759" y="1305470"/>
                    <a:pt x="5532249" y="1314450"/>
                  </a:cubicBezTo>
                  <a:cubicBezTo>
                    <a:pt x="5537369" y="1324689"/>
                    <a:pt x="5547679" y="1332165"/>
                    <a:pt x="5551299" y="1343025"/>
                  </a:cubicBezTo>
                  <a:cubicBezTo>
                    <a:pt x="5577372" y="1421244"/>
                    <a:pt x="5536061" y="1383667"/>
                    <a:pt x="5589399" y="1419225"/>
                  </a:cubicBezTo>
                  <a:cubicBezTo>
                    <a:pt x="5595749" y="1428750"/>
                    <a:pt x="5603329" y="1437561"/>
                    <a:pt x="5608449" y="1447800"/>
                  </a:cubicBezTo>
                  <a:cubicBezTo>
                    <a:pt x="5630432" y="1491765"/>
                    <a:pt x="5617408" y="1545878"/>
                    <a:pt x="5608449" y="1590675"/>
                  </a:cubicBezTo>
                  <a:cubicBezTo>
                    <a:pt x="5606204" y="1601900"/>
                    <a:pt x="5595749" y="1609725"/>
                    <a:pt x="5589399" y="1619250"/>
                  </a:cubicBezTo>
                  <a:cubicBezTo>
                    <a:pt x="5608449" y="1625600"/>
                    <a:pt x="5629841" y="1627161"/>
                    <a:pt x="5646549" y="1638300"/>
                  </a:cubicBezTo>
                  <a:cubicBezTo>
                    <a:pt x="5674452" y="1656902"/>
                    <a:pt x="5694751" y="1674055"/>
                    <a:pt x="5732274" y="1676400"/>
                  </a:cubicBezTo>
                  <a:lnTo>
                    <a:pt x="5884674" y="1685925"/>
                  </a:lnTo>
                  <a:cubicBezTo>
                    <a:pt x="5935474" y="1762125"/>
                    <a:pt x="5868799" y="1670050"/>
                    <a:pt x="5932299" y="1733550"/>
                  </a:cubicBezTo>
                  <a:cubicBezTo>
                    <a:pt x="5984198" y="1785449"/>
                    <a:pt x="5934872" y="1762983"/>
                    <a:pt x="5989449" y="1781175"/>
                  </a:cubicBezTo>
                  <a:cubicBezTo>
                    <a:pt x="5998974" y="1790700"/>
                    <a:pt x="6010552" y="1798542"/>
                    <a:pt x="6018024" y="1809750"/>
                  </a:cubicBezTo>
                  <a:cubicBezTo>
                    <a:pt x="6029644" y="1827180"/>
                    <a:pt x="6033616" y="1885102"/>
                    <a:pt x="6037074" y="1895475"/>
                  </a:cubicBezTo>
                  <a:cubicBezTo>
                    <a:pt x="6040694" y="1906335"/>
                    <a:pt x="6051004" y="1913811"/>
                    <a:pt x="6056124" y="1924050"/>
                  </a:cubicBezTo>
                  <a:cubicBezTo>
                    <a:pt x="6060614" y="1933030"/>
                    <a:pt x="6062474" y="1943100"/>
                    <a:pt x="6065649" y="1952625"/>
                  </a:cubicBezTo>
                  <a:cubicBezTo>
                    <a:pt x="6062474" y="1965325"/>
                    <a:pt x="6061978" y="1979016"/>
                    <a:pt x="6056124" y="1990725"/>
                  </a:cubicBezTo>
                  <a:cubicBezTo>
                    <a:pt x="5990620" y="2121733"/>
                    <a:pt x="6034839" y="1997429"/>
                    <a:pt x="6008499" y="2076450"/>
                  </a:cubicBezTo>
                  <a:cubicBezTo>
                    <a:pt x="6011031" y="2101769"/>
                    <a:pt x="6028647" y="2184066"/>
                    <a:pt x="6008499" y="2219325"/>
                  </a:cubicBezTo>
                  <a:cubicBezTo>
                    <a:pt x="5999810" y="2234531"/>
                    <a:pt x="5966016" y="2243011"/>
                    <a:pt x="5951349" y="2247900"/>
                  </a:cubicBezTo>
                  <a:cubicBezTo>
                    <a:pt x="5907680" y="2313404"/>
                    <a:pt x="5891529" y="2297810"/>
                    <a:pt x="5941824" y="2314575"/>
                  </a:cubicBezTo>
                  <a:lnTo>
                    <a:pt x="5998974" y="2371725"/>
                  </a:lnTo>
                  <a:cubicBezTo>
                    <a:pt x="6008499" y="2381250"/>
                    <a:pt x="6016341" y="2392828"/>
                    <a:pt x="6027549" y="2400300"/>
                  </a:cubicBezTo>
                  <a:cubicBezTo>
                    <a:pt x="6046599" y="2413000"/>
                    <a:pt x="6070962" y="2420084"/>
                    <a:pt x="6084699" y="2438400"/>
                  </a:cubicBezTo>
                  <a:cubicBezTo>
                    <a:pt x="6120143" y="2485658"/>
                    <a:pt x="6100065" y="2467694"/>
                    <a:pt x="6141849" y="2495550"/>
                  </a:cubicBezTo>
                  <a:cubicBezTo>
                    <a:pt x="6148199" y="2505075"/>
                    <a:pt x="6153570" y="2515331"/>
                    <a:pt x="6160899" y="2524125"/>
                  </a:cubicBezTo>
                  <a:cubicBezTo>
                    <a:pt x="6187231" y="2555723"/>
                    <a:pt x="6190787" y="2545802"/>
                    <a:pt x="6208524" y="2581275"/>
                  </a:cubicBezTo>
                  <a:cubicBezTo>
                    <a:pt x="6213014" y="2590255"/>
                    <a:pt x="6215291" y="2600196"/>
                    <a:pt x="6218049" y="2609850"/>
                  </a:cubicBezTo>
                  <a:cubicBezTo>
                    <a:pt x="6221645" y="2622437"/>
                    <a:pt x="6221079" y="2636584"/>
                    <a:pt x="6227574" y="2647950"/>
                  </a:cubicBezTo>
                  <a:cubicBezTo>
                    <a:pt x="6234257" y="2659646"/>
                    <a:pt x="6244453" y="2669842"/>
                    <a:pt x="6256149" y="2676525"/>
                  </a:cubicBezTo>
                  <a:cubicBezTo>
                    <a:pt x="6267515" y="2683020"/>
                    <a:pt x="6281549" y="2682875"/>
                    <a:pt x="6294249" y="2686050"/>
                  </a:cubicBezTo>
                  <a:cubicBezTo>
                    <a:pt x="6311070" y="2736513"/>
                    <a:pt x="6328950" y="2762755"/>
                    <a:pt x="6303774" y="2819400"/>
                  </a:cubicBezTo>
                  <a:cubicBezTo>
                    <a:pt x="6299696" y="2828575"/>
                    <a:pt x="6284724" y="2825750"/>
                    <a:pt x="6275199" y="2828925"/>
                  </a:cubicBezTo>
                  <a:cubicBezTo>
                    <a:pt x="6237414" y="2825147"/>
                    <a:pt x="6155387" y="2818298"/>
                    <a:pt x="6113274" y="2809875"/>
                  </a:cubicBezTo>
                  <a:cubicBezTo>
                    <a:pt x="6103429" y="2807906"/>
                    <a:pt x="6094224" y="2803525"/>
                    <a:pt x="6084699" y="2800350"/>
                  </a:cubicBezTo>
                  <a:cubicBezTo>
                    <a:pt x="6048399" y="2745900"/>
                    <a:pt x="6082991" y="2783906"/>
                    <a:pt x="5989449" y="2752725"/>
                  </a:cubicBezTo>
                  <a:lnTo>
                    <a:pt x="5932299" y="2733675"/>
                  </a:lnTo>
                  <a:cubicBezTo>
                    <a:pt x="5919599" y="2724150"/>
                    <a:pt x="5907982" y="2712976"/>
                    <a:pt x="5894199" y="2705100"/>
                  </a:cubicBezTo>
                  <a:cubicBezTo>
                    <a:pt x="5885482" y="2700119"/>
                    <a:pt x="5872724" y="2702675"/>
                    <a:pt x="5865624" y="2695575"/>
                  </a:cubicBezTo>
                  <a:cubicBezTo>
                    <a:pt x="5858524" y="2688475"/>
                    <a:pt x="5862371" y="2674840"/>
                    <a:pt x="5856099" y="2667000"/>
                  </a:cubicBezTo>
                  <a:cubicBezTo>
                    <a:pt x="5848948" y="2658061"/>
                    <a:pt x="5837049" y="2654300"/>
                    <a:pt x="5827524" y="2647950"/>
                  </a:cubicBezTo>
                  <a:cubicBezTo>
                    <a:pt x="5821174" y="2638425"/>
                    <a:pt x="5812494" y="2630094"/>
                    <a:pt x="5808474" y="2619375"/>
                  </a:cubicBezTo>
                  <a:cubicBezTo>
                    <a:pt x="5802790" y="2604216"/>
                    <a:pt x="5806981" y="2585806"/>
                    <a:pt x="5798949" y="2571750"/>
                  </a:cubicBezTo>
                  <a:cubicBezTo>
                    <a:pt x="5793269" y="2561811"/>
                    <a:pt x="5779168" y="2560029"/>
                    <a:pt x="5770374" y="2552700"/>
                  </a:cubicBezTo>
                  <a:cubicBezTo>
                    <a:pt x="5742872" y="2529781"/>
                    <a:pt x="5741480" y="2523647"/>
                    <a:pt x="5722749" y="2495550"/>
                  </a:cubicBezTo>
                  <a:cubicBezTo>
                    <a:pt x="5719574" y="2473325"/>
                    <a:pt x="5719675" y="2450379"/>
                    <a:pt x="5713224" y="2428875"/>
                  </a:cubicBezTo>
                  <a:cubicBezTo>
                    <a:pt x="5709935" y="2417910"/>
                    <a:pt x="5699294" y="2410539"/>
                    <a:pt x="5694174" y="2400300"/>
                  </a:cubicBezTo>
                  <a:cubicBezTo>
                    <a:pt x="5689684" y="2391320"/>
                    <a:pt x="5687824" y="2381250"/>
                    <a:pt x="5684649" y="2371725"/>
                  </a:cubicBezTo>
                  <a:cubicBezTo>
                    <a:pt x="5673356" y="2373338"/>
                    <a:pt x="5530421" y="2385644"/>
                    <a:pt x="5494149" y="2409825"/>
                  </a:cubicBezTo>
                  <a:lnTo>
                    <a:pt x="5465574" y="2428875"/>
                  </a:lnTo>
                  <a:cubicBezTo>
                    <a:pt x="5459224" y="2438400"/>
                    <a:pt x="5454619" y="2449355"/>
                    <a:pt x="5446524" y="2457450"/>
                  </a:cubicBezTo>
                  <a:cubicBezTo>
                    <a:pt x="5393636" y="2510338"/>
                    <a:pt x="5270606" y="2483867"/>
                    <a:pt x="5227449" y="2486025"/>
                  </a:cubicBezTo>
                  <a:cubicBezTo>
                    <a:pt x="5186174" y="2482850"/>
                    <a:pt x="5144312" y="2484129"/>
                    <a:pt x="5103624" y="2476500"/>
                  </a:cubicBezTo>
                  <a:cubicBezTo>
                    <a:pt x="5092372" y="2474390"/>
                    <a:pt x="5085288" y="2462570"/>
                    <a:pt x="5075049" y="2457450"/>
                  </a:cubicBezTo>
                  <a:cubicBezTo>
                    <a:pt x="5066069" y="2452960"/>
                    <a:pt x="5055454" y="2452415"/>
                    <a:pt x="5046474" y="2447925"/>
                  </a:cubicBezTo>
                  <a:cubicBezTo>
                    <a:pt x="4972616" y="2410996"/>
                    <a:pt x="5061148" y="2443291"/>
                    <a:pt x="4989324" y="2419350"/>
                  </a:cubicBezTo>
                  <a:cubicBezTo>
                    <a:pt x="4938524" y="2422525"/>
                    <a:pt x="4887200" y="2420937"/>
                    <a:pt x="4836924" y="2428875"/>
                  </a:cubicBezTo>
                  <a:cubicBezTo>
                    <a:pt x="4825616" y="2430660"/>
                    <a:pt x="4819797" y="2447925"/>
                    <a:pt x="4808349" y="2447925"/>
                  </a:cubicBezTo>
                  <a:cubicBezTo>
                    <a:pt x="4782167" y="2447925"/>
                    <a:pt x="4732149" y="2428875"/>
                    <a:pt x="4732149" y="2428875"/>
                  </a:cubicBezTo>
                  <a:cubicBezTo>
                    <a:pt x="4722624" y="2438400"/>
                    <a:pt x="4714782" y="2449978"/>
                    <a:pt x="4703574" y="2457450"/>
                  </a:cubicBezTo>
                  <a:cubicBezTo>
                    <a:pt x="4695220" y="2463019"/>
                    <a:pt x="4683979" y="2462485"/>
                    <a:pt x="4674999" y="2466975"/>
                  </a:cubicBezTo>
                  <a:cubicBezTo>
                    <a:pt x="4664760" y="2472095"/>
                    <a:pt x="4656885" y="2481376"/>
                    <a:pt x="4646424" y="2486025"/>
                  </a:cubicBezTo>
                  <a:cubicBezTo>
                    <a:pt x="4544409" y="2531365"/>
                    <a:pt x="4625368" y="2481012"/>
                    <a:pt x="4560699" y="2524125"/>
                  </a:cubicBezTo>
                  <a:cubicBezTo>
                    <a:pt x="4563874" y="2514600"/>
                    <a:pt x="4570224" y="2505590"/>
                    <a:pt x="4570224" y="2495550"/>
                  </a:cubicBezTo>
                  <a:cubicBezTo>
                    <a:pt x="4570224" y="2479361"/>
                    <a:pt x="4567939" y="2462405"/>
                    <a:pt x="4560699" y="2447925"/>
                  </a:cubicBezTo>
                  <a:cubicBezTo>
                    <a:pt x="4551532" y="2429590"/>
                    <a:pt x="4519960" y="2411240"/>
                    <a:pt x="4503549" y="2400300"/>
                  </a:cubicBezTo>
                  <a:cubicBezTo>
                    <a:pt x="4497199" y="2390775"/>
                    <a:pt x="4493114" y="2379263"/>
                    <a:pt x="4484499" y="2371725"/>
                  </a:cubicBezTo>
                  <a:cubicBezTo>
                    <a:pt x="4467269" y="2356648"/>
                    <a:pt x="4427349" y="2333625"/>
                    <a:pt x="4427349" y="2333625"/>
                  </a:cubicBezTo>
                  <a:cubicBezTo>
                    <a:pt x="4420999" y="2324100"/>
                    <a:pt x="4416394" y="2313145"/>
                    <a:pt x="4408299" y="2305050"/>
                  </a:cubicBezTo>
                  <a:cubicBezTo>
                    <a:pt x="4378768" y="2275519"/>
                    <a:pt x="4331862" y="2273261"/>
                    <a:pt x="4293999" y="2266950"/>
                  </a:cubicBezTo>
                  <a:cubicBezTo>
                    <a:pt x="4225453" y="2221253"/>
                    <a:pt x="4309850" y="2285964"/>
                    <a:pt x="4246374" y="2190750"/>
                  </a:cubicBezTo>
                  <a:cubicBezTo>
                    <a:pt x="4220974" y="2152650"/>
                    <a:pt x="4236849" y="2168525"/>
                    <a:pt x="4198749" y="2143125"/>
                  </a:cubicBezTo>
                  <a:lnTo>
                    <a:pt x="4170174" y="2057400"/>
                  </a:lnTo>
                  <a:lnTo>
                    <a:pt x="4160649" y="2028825"/>
                  </a:lnTo>
                  <a:cubicBezTo>
                    <a:pt x="4163824" y="1984375"/>
                    <a:pt x="4164967" y="1939733"/>
                    <a:pt x="4170174" y="1895475"/>
                  </a:cubicBezTo>
                  <a:cubicBezTo>
                    <a:pt x="4171347" y="1885504"/>
                    <a:pt x="4179699" y="1876940"/>
                    <a:pt x="4179699" y="1866900"/>
                  </a:cubicBezTo>
                  <a:cubicBezTo>
                    <a:pt x="4179699" y="1856860"/>
                    <a:pt x="4172932" y="1847979"/>
                    <a:pt x="4170174" y="1838325"/>
                  </a:cubicBezTo>
                  <a:cubicBezTo>
                    <a:pt x="4166578" y="1825738"/>
                    <a:pt x="4163824" y="1812925"/>
                    <a:pt x="4160649" y="1800225"/>
                  </a:cubicBezTo>
                  <a:cubicBezTo>
                    <a:pt x="4166999" y="1781175"/>
                    <a:pt x="4172241" y="1761719"/>
                    <a:pt x="4179699" y="1743075"/>
                  </a:cubicBezTo>
                  <a:cubicBezTo>
                    <a:pt x="4191784" y="1712863"/>
                    <a:pt x="4200616" y="1702175"/>
                    <a:pt x="4217799" y="1676400"/>
                  </a:cubicBezTo>
                  <a:cubicBezTo>
                    <a:pt x="4220974" y="1660525"/>
                    <a:pt x="4223397" y="1644481"/>
                    <a:pt x="4227324" y="1628775"/>
                  </a:cubicBezTo>
                  <a:cubicBezTo>
                    <a:pt x="4229759" y="1619035"/>
                    <a:pt x="4235322" y="1610123"/>
                    <a:pt x="4236849" y="1600200"/>
                  </a:cubicBezTo>
                  <a:cubicBezTo>
                    <a:pt x="4241701" y="1568663"/>
                    <a:pt x="4243199" y="1536700"/>
                    <a:pt x="4246374" y="1504950"/>
                  </a:cubicBezTo>
                  <a:cubicBezTo>
                    <a:pt x="4236849" y="1501775"/>
                    <a:pt x="4220234" y="1505165"/>
                    <a:pt x="4217799" y="1495425"/>
                  </a:cubicBezTo>
                  <a:cubicBezTo>
                    <a:pt x="4215023" y="1484319"/>
                    <a:pt x="4228234" y="1474388"/>
                    <a:pt x="4236849" y="1466850"/>
                  </a:cubicBezTo>
                  <a:cubicBezTo>
                    <a:pt x="4254079" y="1451773"/>
                    <a:pt x="4274949" y="1441450"/>
                    <a:pt x="4293999" y="1428750"/>
                  </a:cubicBezTo>
                  <a:lnTo>
                    <a:pt x="4322574" y="1409700"/>
                  </a:lnTo>
                  <a:cubicBezTo>
                    <a:pt x="4328924" y="1400175"/>
                    <a:pt x="4341624" y="1392573"/>
                    <a:pt x="4341624" y="1381125"/>
                  </a:cubicBezTo>
                  <a:cubicBezTo>
                    <a:pt x="4341624" y="1369677"/>
                    <a:pt x="4331513" y="1359701"/>
                    <a:pt x="4322574" y="1352550"/>
                  </a:cubicBezTo>
                  <a:cubicBezTo>
                    <a:pt x="4310233" y="1342677"/>
                    <a:pt x="4237434" y="1333597"/>
                    <a:pt x="4236849" y="1333500"/>
                  </a:cubicBezTo>
                  <a:cubicBezTo>
                    <a:pt x="4282420" y="1326990"/>
                    <a:pt x="4307610" y="1340292"/>
                    <a:pt x="4322574" y="1295400"/>
                  </a:cubicBezTo>
                  <a:cubicBezTo>
                    <a:pt x="4328681" y="1277078"/>
                    <a:pt x="4319381" y="1252784"/>
                    <a:pt x="4332099" y="1238250"/>
                  </a:cubicBezTo>
                  <a:cubicBezTo>
                    <a:pt x="4345322" y="1223138"/>
                    <a:pt x="4389249" y="1219200"/>
                    <a:pt x="4389249" y="1219200"/>
                  </a:cubicBezTo>
                  <a:cubicBezTo>
                    <a:pt x="4404501" y="1196322"/>
                    <a:pt x="4412895" y="1189162"/>
                    <a:pt x="4417824" y="1162050"/>
                  </a:cubicBezTo>
                  <a:cubicBezTo>
                    <a:pt x="4422403" y="1136865"/>
                    <a:pt x="4418601" y="1109907"/>
                    <a:pt x="4427349" y="1085850"/>
                  </a:cubicBezTo>
                  <a:cubicBezTo>
                    <a:pt x="4431952" y="1073191"/>
                    <a:pt x="4446399" y="1066800"/>
                    <a:pt x="4455924" y="1057275"/>
                  </a:cubicBezTo>
                  <a:cubicBezTo>
                    <a:pt x="4452749" y="1047750"/>
                    <a:pt x="4452671" y="1036540"/>
                    <a:pt x="4446399" y="1028700"/>
                  </a:cubicBezTo>
                  <a:cubicBezTo>
                    <a:pt x="4439248" y="1019761"/>
                    <a:pt x="4419872" y="1020913"/>
                    <a:pt x="4417824" y="1009650"/>
                  </a:cubicBezTo>
                  <a:cubicBezTo>
                    <a:pt x="4410318" y="968366"/>
                    <a:pt x="4424592" y="932196"/>
                    <a:pt x="4436874" y="895350"/>
                  </a:cubicBezTo>
                  <a:cubicBezTo>
                    <a:pt x="4433699" y="885825"/>
                    <a:pt x="4431839" y="875755"/>
                    <a:pt x="4427349" y="866775"/>
                  </a:cubicBezTo>
                  <a:cubicBezTo>
                    <a:pt x="4422229" y="856536"/>
                    <a:pt x="4412808" y="848722"/>
                    <a:pt x="4408299" y="838200"/>
                  </a:cubicBezTo>
                  <a:cubicBezTo>
                    <a:pt x="4383696" y="780793"/>
                    <a:pt x="4420424" y="814533"/>
                    <a:pt x="4370199" y="781050"/>
                  </a:cubicBezTo>
                  <a:cubicBezTo>
                    <a:pt x="4363849" y="771525"/>
                    <a:pt x="4352768" y="763808"/>
                    <a:pt x="4351149" y="752475"/>
                  </a:cubicBezTo>
                  <a:cubicBezTo>
                    <a:pt x="4346411" y="719311"/>
                    <a:pt x="4364682" y="707608"/>
                    <a:pt x="4389249" y="695325"/>
                  </a:cubicBezTo>
                  <a:cubicBezTo>
                    <a:pt x="4398229" y="690835"/>
                    <a:pt x="4408299" y="688975"/>
                    <a:pt x="4417824" y="685800"/>
                  </a:cubicBezTo>
                  <a:cubicBezTo>
                    <a:pt x="4485834" y="708470"/>
                    <a:pt x="4458266" y="693711"/>
                    <a:pt x="4503549" y="723900"/>
                  </a:cubicBezTo>
                  <a:cubicBezTo>
                    <a:pt x="4506724" y="733425"/>
                    <a:pt x="4507505" y="744121"/>
                    <a:pt x="4513074" y="752475"/>
                  </a:cubicBezTo>
                  <a:cubicBezTo>
                    <a:pt x="4520546" y="763683"/>
                    <a:pt x="4530441" y="773578"/>
                    <a:pt x="4541649" y="781050"/>
                  </a:cubicBezTo>
                  <a:cubicBezTo>
                    <a:pt x="4549848" y="786516"/>
                    <a:pt x="4603243" y="798830"/>
                    <a:pt x="4608324" y="800100"/>
                  </a:cubicBezTo>
                  <a:cubicBezTo>
                    <a:pt x="4605149" y="790575"/>
                    <a:pt x="4604368" y="779879"/>
                    <a:pt x="4598799" y="771525"/>
                  </a:cubicBezTo>
                  <a:cubicBezTo>
                    <a:pt x="4581009" y="744840"/>
                    <a:pt x="4547480" y="745186"/>
                    <a:pt x="4579749" y="704850"/>
                  </a:cubicBezTo>
                  <a:cubicBezTo>
                    <a:pt x="4586021" y="697010"/>
                    <a:pt x="4598799" y="698500"/>
                    <a:pt x="4608324" y="695325"/>
                  </a:cubicBezTo>
                  <a:lnTo>
                    <a:pt x="4551174" y="657225"/>
                  </a:lnTo>
                  <a:cubicBezTo>
                    <a:pt x="4541649" y="650875"/>
                    <a:pt x="4533459" y="641795"/>
                    <a:pt x="4522599" y="638175"/>
                  </a:cubicBezTo>
                  <a:lnTo>
                    <a:pt x="4494024" y="628650"/>
                  </a:lnTo>
                  <a:cubicBezTo>
                    <a:pt x="4506724" y="625475"/>
                    <a:pt x="4519148" y="620855"/>
                    <a:pt x="4532124" y="619125"/>
                  </a:cubicBezTo>
                  <a:cubicBezTo>
                    <a:pt x="4566885" y="614490"/>
                    <a:pt x="4604853" y="623843"/>
                    <a:pt x="4636899" y="609600"/>
                  </a:cubicBezTo>
                  <a:cubicBezTo>
                    <a:pt x="4647360" y="604951"/>
                    <a:pt x="4624199" y="590550"/>
                    <a:pt x="4617849" y="581025"/>
                  </a:cubicBezTo>
                  <a:cubicBezTo>
                    <a:pt x="4624199" y="571500"/>
                    <a:pt x="4631779" y="562689"/>
                    <a:pt x="4636899" y="552450"/>
                  </a:cubicBezTo>
                  <a:cubicBezTo>
                    <a:pt x="4641389" y="543470"/>
                    <a:pt x="4640152" y="531715"/>
                    <a:pt x="4646424" y="523875"/>
                  </a:cubicBezTo>
                  <a:cubicBezTo>
                    <a:pt x="4653575" y="514936"/>
                    <a:pt x="4665474" y="511175"/>
                    <a:pt x="4674999" y="504825"/>
                  </a:cubicBezTo>
                  <a:cubicBezTo>
                    <a:pt x="4651058" y="433001"/>
                    <a:pt x="4683353" y="521533"/>
                    <a:pt x="4646424" y="447675"/>
                  </a:cubicBezTo>
                  <a:cubicBezTo>
                    <a:pt x="4641934" y="438695"/>
                    <a:pt x="4643999" y="426200"/>
                    <a:pt x="4636899" y="419100"/>
                  </a:cubicBezTo>
                  <a:cubicBezTo>
                    <a:pt x="4629799" y="412000"/>
                    <a:pt x="4617978" y="412333"/>
                    <a:pt x="4608324" y="409575"/>
                  </a:cubicBezTo>
                  <a:cubicBezTo>
                    <a:pt x="4595737" y="405979"/>
                    <a:pt x="4582763" y="403812"/>
                    <a:pt x="4570224" y="400050"/>
                  </a:cubicBezTo>
                  <a:cubicBezTo>
                    <a:pt x="4550990" y="394280"/>
                    <a:pt x="4513074" y="381000"/>
                    <a:pt x="4513074" y="381000"/>
                  </a:cubicBezTo>
                  <a:cubicBezTo>
                    <a:pt x="4476223" y="325723"/>
                    <a:pt x="4506131" y="379490"/>
                    <a:pt x="4484499" y="285750"/>
                  </a:cubicBezTo>
                  <a:cubicBezTo>
                    <a:pt x="4479984" y="266184"/>
                    <a:pt x="4482157" y="239739"/>
                    <a:pt x="4465449" y="228600"/>
                  </a:cubicBezTo>
                  <a:cubicBezTo>
                    <a:pt x="4436965" y="209611"/>
                    <a:pt x="4403672" y="184002"/>
                    <a:pt x="4370199" y="171450"/>
                  </a:cubicBezTo>
                  <a:cubicBezTo>
                    <a:pt x="4357942" y="166853"/>
                    <a:pt x="4344799" y="165100"/>
                    <a:pt x="4332099" y="161925"/>
                  </a:cubicBezTo>
                  <a:cubicBezTo>
                    <a:pt x="4253650" y="188075"/>
                    <a:pt x="4294828" y="178135"/>
                    <a:pt x="4208274" y="190500"/>
                  </a:cubicBezTo>
                  <a:cubicBezTo>
                    <a:pt x="4205099" y="200025"/>
                    <a:pt x="4205021" y="211235"/>
                    <a:pt x="4198749" y="219075"/>
                  </a:cubicBezTo>
                  <a:cubicBezTo>
                    <a:pt x="4178144" y="244831"/>
                    <a:pt x="4140910" y="243002"/>
                    <a:pt x="4113024" y="247650"/>
                  </a:cubicBezTo>
                  <a:cubicBezTo>
                    <a:pt x="4141722" y="266782"/>
                    <a:pt x="4145862" y="271248"/>
                    <a:pt x="4179699" y="285750"/>
                  </a:cubicBezTo>
                  <a:cubicBezTo>
                    <a:pt x="4215076" y="300912"/>
                    <a:pt x="4204547" y="287406"/>
                    <a:pt x="4236849" y="314325"/>
                  </a:cubicBezTo>
                  <a:cubicBezTo>
                    <a:pt x="4264351" y="337244"/>
                    <a:pt x="4265743" y="343378"/>
                    <a:pt x="4284474" y="371475"/>
                  </a:cubicBezTo>
                  <a:cubicBezTo>
                    <a:pt x="4263346" y="378518"/>
                    <a:pt x="4240595" y="379604"/>
                    <a:pt x="4236849" y="409575"/>
                  </a:cubicBezTo>
                  <a:cubicBezTo>
                    <a:pt x="4234841" y="425639"/>
                    <a:pt x="4242114" y="441581"/>
                    <a:pt x="4246374" y="457200"/>
                  </a:cubicBezTo>
                  <a:cubicBezTo>
                    <a:pt x="4257663" y="498593"/>
                    <a:pt x="4298585" y="555507"/>
                    <a:pt x="4208274" y="495300"/>
                  </a:cubicBezTo>
                  <a:lnTo>
                    <a:pt x="4179699" y="476250"/>
                  </a:lnTo>
                  <a:cubicBezTo>
                    <a:pt x="4203640" y="548074"/>
                    <a:pt x="4171345" y="459542"/>
                    <a:pt x="4208274" y="533400"/>
                  </a:cubicBezTo>
                  <a:cubicBezTo>
                    <a:pt x="4212764" y="542380"/>
                    <a:pt x="4211527" y="554135"/>
                    <a:pt x="4217799" y="561975"/>
                  </a:cubicBezTo>
                  <a:cubicBezTo>
                    <a:pt x="4231228" y="578761"/>
                    <a:pt x="4256125" y="584275"/>
                    <a:pt x="4274949" y="590550"/>
                  </a:cubicBezTo>
                  <a:cubicBezTo>
                    <a:pt x="4258607" y="655917"/>
                    <a:pt x="4275285" y="661819"/>
                    <a:pt x="4227324" y="685800"/>
                  </a:cubicBezTo>
                  <a:cubicBezTo>
                    <a:pt x="4218344" y="690290"/>
                    <a:pt x="4208274" y="692150"/>
                    <a:pt x="4198749" y="695325"/>
                  </a:cubicBezTo>
                  <a:cubicBezTo>
                    <a:pt x="4170174" y="609600"/>
                    <a:pt x="4201924" y="654050"/>
                    <a:pt x="4151124" y="628650"/>
                  </a:cubicBezTo>
                  <a:cubicBezTo>
                    <a:pt x="4140885" y="623530"/>
                    <a:pt x="4132074" y="615950"/>
                    <a:pt x="4122549" y="609600"/>
                  </a:cubicBezTo>
                  <a:cubicBezTo>
                    <a:pt x="4125724" y="590550"/>
                    <a:pt x="4125967" y="570772"/>
                    <a:pt x="4132074" y="552450"/>
                  </a:cubicBezTo>
                  <a:cubicBezTo>
                    <a:pt x="4135694" y="541590"/>
                    <a:pt x="4151124" y="535323"/>
                    <a:pt x="4151124" y="523875"/>
                  </a:cubicBezTo>
                  <a:cubicBezTo>
                    <a:pt x="4151124" y="512427"/>
                    <a:pt x="4137194" y="505539"/>
                    <a:pt x="4132074" y="495300"/>
                  </a:cubicBezTo>
                  <a:cubicBezTo>
                    <a:pt x="4116580" y="464312"/>
                    <a:pt x="4130796" y="465447"/>
                    <a:pt x="4103499" y="438150"/>
                  </a:cubicBezTo>
                  <a:cubicBezTo>
                    <a:pt x="4095404" y="430055"/>
                    <a:pt x="4084449" y="425450"/>
                    <a:pt x="4074924" y="419100"/>
                  </a:cubicBezTo>
                  <a:cubicBezTo>
                    <a:pt x="4043174" y="422275"/>
                    <a:pt x="4008722" y="415421"/>
                    <a:pt x="3979674" y="428625"/>
                  </a:cubicBezTo>
                  <a:cubicBezTo>
                    <a:pt x="3967757" y="434042"/>
                    <a:pt x="3983240" y="466725"/>
                    <a:pt x="3970149" y="466725"/>
                  </a:cubicBezTo>
                  <a:cubicBezTo>
                    <a:pt x="3957058" y="466725"/>
                    <a:pt x="3965781" y="440657"/>
                    <a:pt x="3960624" y="428625"/>
                  </a:cubicBezTo>
                  <a:cubicBezTo>
                    <a:pt x="3943543" y="388769"/>
                    <a:pt x="3937315" y="399198"/>
                    <a:pt x="3893949" y="390525"/>
                  </a:cubicBezTo>
                  <a:cubicBezTo>
                    <a:pt x="3890774" y="381000"/>
                    <a:pt x="3891524" y="369050"/>
                    <a:pt x="3884424" y="361950"/>
                  </a:cubicBezTo>
                  <a:cubicBezTo>
                    <a:pt x="3877324" y="354850"/>
                    <a:pt x="3864829" y="356915"/>
                    <a:pt x="3855849" y="352425"/>
                  </a:cubicBezTo>
                  <a:cubicBezTo>
                    <a:pt x="3845610" y="347305"/>
                    <a:pt x="3836799" y="339725"/>
                    <a:pt x="3827274" y="333375"/>
                  </a:cubicBezTo>
                  <a:cubicBezTo>
                    <a:pt x="3779976" y="262429"/>
                    <a:pt x="3840765" y="349564"/>
                    <a:pt x="3779649" y="276225"/>
                  </a:cubicBezTo>
                  <a:cubicBezTo>
                    <a:pt x="3758482" y="250825"/>
                    <a:pt x="3765891" y="241300"/>
                    <a:pt x="3732024" y="228600"/>
                  </a:cubicBezTo>
                  <a:cubicBezTo>
                    <a:pt x="3716865" y="222916"/>
                    <a:pt x="3700274" y="222250"/>
                    <a:pt x="3684399" y="219075"/>
                  </a:cubicBezTo>
                  <a:cubicBezTo>
                    <a:pt x="3678049" y="200025"/>
                    <a:pt x="3679548" y="176124"/>
                    <a:pt x="3665349" y="161925"/>
                  </a:cubicBezTo>
                  <a:cubicBezTo>
                    <a:pt x="3644283" y="140859"/>
                    <a:pt x="3630985" y="131297"/>
                    <a:pt x="3617724" y="104775"/>
                  </a:cubicBezTo>
                  <a:cubicBezTo>
                    <a:pt x="3613234" y="95795"/>
                    <a:pt x="3613768" y="84554"/>
                    <a:pt x="3608199" y="76200"/>
                  </a:cubicBezTo>
                  <a:cubicBezTo>
                    <a:pt x="3600727" y="64992"/>
                    <a:pt x="3588248" y="57973"/>
                    <a:pt x="3579624" y="47625"/>
                  </a:cubicBezTo>
                  <a:cubicBezTo>
                    <a:pt x="3539937" y="0"/>
                    <a:pt x="3584387" y="34925"/>
                    <a:pt x="3531999" y="0"/>
                  </a:cubicBezTo>
                  <a:cubicBezTo>
                    <a:pt x="3519299" y="3175"/>
                    <a:pt x="3501754" y="-948"/>
                    <a:pt x="3493899" y="9525"/>
                  </a:cubicBezTo>
                  <a:cubicBezTo>
                    <a:pt x="3487875" y="17557"/>
                    <a:pt x="3501628" y="28222"/>
                    <a:pt x="3503424" y="38100"/>
                  </a:cubicBezTo>
                  <a:cubicBezTo>
                    <a:pt x="3524965" y="156574"/>
                    <a:pt x="3500630" y="77342"/>
                    <a:pt x="3522474" y="142875"/>
                  </a:cubicBezTo>
                  <a:cubicBezTo>
                    <a:pt x="3515857" y="162727"/>
                    <a:pt x="3506977" y="193857"/>
                    <a:pt x="3493899" y="209550"/>
                  </a:cubicBezTo>
                  <a:cubicBezTo>
                    <a:pt x="3486570" y="218344"/>
                    <a:pt x="3474849" y="222250"/>
                    <a:pt x="3465324" y="228600"/>
                  </a:cubicBezTo>
                  <a:cubicBezTo>
                    <a:pt x="3458974" y="238125"/>
                    <a:pt x="3448156" y="245883"/>
                    <a:pt x="3446274" y="257175"/>
                  </a:cubicBezTo>
                  <a:cubicBezTo>
                    <a:pt x="3441673" y="284780"/>
                    <a:pt x="3467678" y="293670"/>
                    <a:pt x="3484374" y="304800"/>
                  </a:cubicBezTo>
                  <a:cubicBezTo>
                    <a:pt x="3487549" y="314325"/>
                    <a:pt x="3488330" y="325021"/>
                    <a:pt x="3493899" y="333375"/>
                  </a:cubicBezTo>
                  <a:cubicBezTo>
                    <a:pt x="3501371" y="344583"/>
                    <a:pt x="3513850" y="351602"/>
                    <a:pt x="3522474" y="361950"/>
                  </a:cubicBezTo>
                  <a:cubicBezTo>
                    <a:pt x="3529803" y="370744"/>
                    <a:pt x="3535174" y="381000"/>
                    <a:pt x="3541524" y="390525"/>
                  </a:cubicBezTo>
                  <a:cubicBezTo>
                    <a:pt x="3538349" y="403225"/>
                    <a:pt x="3531999" y="415534"/>
                    <a:pt x="3531999" y="428625"/>
                  </a:cubicBezTo>
                  <a:cubicBezTo>
                    <a:pt x="3531999" y="441716"/>
                    <a:pt x="3534262" y="455833"/>
                    <a:pt x="3541524" y="466725"/>
                  </a:cubicBezTo>
                  <a:cubicBezTo>
                    <a:pt x="3552075" y="482552"/>
                    <a:pt x="3582374" y="489867"/>
                    <a:pt x="3598674" y="495300"/>
                  </a:cubicBezTo>
                  <a:cubicBezTo>
                    <a:pt x="3595499" y="504825"/>
                    <a:pt x="3585974" y="514350"/>
                    <a:pt x="3589149" y="523875"/>
                  </a:cubicBezTo>
                  <a:cubicBezTo>
                    <a:pt x="3596389" y="545595"/>
                    <a:pt x="3649700" y="585515"/>
                    <a:pt x="3627249" y="581025"/>
                  </a:cubicBezTo>
                  <a:cubicBezTo>
                    <a:pt x="3530423" y="561660"/>
                    <a:pt x="3619390" y="581501"/>
                    <a:pt x="3551049" y="561975"/>
                  </a:cubicBezTo>
                  <a:cubicBezTo>
                    <a:pt x="3538462" y="558379"/>
                    <a:pt x="3525488" y="556212"/>
                    <a:pt x="3512949" y="552450"/>
                  </a:cubicBezTo>
                  <a:cubicBezTo>
                    <a:pt x="3493715" y="546680"/>
                    <a:pt x="3455799" y="533400"/>
                    <a:pt x="3455799" y="533400"/>
                  </a:cubicBezTo>
                  <a:cubicBezTo>
                    <a:pt x="3452624" y="552450"/>
                    <a:pt x="3450464" y="571697"/>
                    <a:pt x="3446274" y="590550"/>
                  </a:cubicBezTo>
                  <a:cubicBezTo>
                    <a:pt x="3444096" y="600351"/>
                    <a:pt x="3436749" y="609085"/>
                    <a:pt x="3436749" y="619125"/>
                  </a:cubicBezTo>
                  <a:cubicBezTo>
                    <a:pt x="3436749" y="629165"/>
                    <a:pt x="3443099" y="638175"/>
                    <a:pt x="3446274" y="647700"/>
                  </a:cubicBezTo>
                  <a:cubicBezTo>
                    <a:pt x="3427224" y="650875"/>
                    <a:pt x="3404205" y="645160"/>
                    <a:pt x="3389124" y="657225"/>
                  </a:cubicBezTo>
                  <a:cubicBezTo>
                    <a:pt x="3381284" y="663497"/>
                    <a:pt x="3404673" y="677768"/>
                    <a:pt x="3398649" y="685800"/>
                  </a:cubicBezTo>
                  <a:cubicBezTo>
                    <a:pt x="3390794" y="696273"/>
                    <a:pt x="3373249" y="692150"/>
                    <a:pt x="3360549" y="695325"/>
                  </a:cubicBezTo>
                  <a:cubicBezTo>
                    <a:pt x="3366899" y="704850"/>
                    <a:pt x="3386468" y="714742"/>
                    <a:pt x="3379599" y="723900"/>
                  </a:cubicBezTo>
                  <a:cubicBezTo>
                    <a:pt x="3354097" y="757902"/>
                    <a:pt x="3294923" y="708724"/>
                    <a:pt x="3360549" y="752475"/>
                  </a:cubicBezTo>
                  <a:cubicBezTo>
                    <a:pt x="3376424" y="749300"/>
                    <a:pt x="3399194" y="756420"/>
                    <a:pt x="3408174" y="742950"/>
                  </a:cubicBezTo>
                  <a:cubicBezTo>
                    <a:pt x="3414524" y="733425"/>
                    <a:pt x="3379599" y="735348"/>
                    <a:pt x="3379599" y="723900"/>
                  </a:cubicBezTo>
                  <a:cubicBezTo>
                    <a:pt x="3379599" y="712452"/>
                    <a:pt x="3398649" y="711200"/>
                    <a:pt x="3408174" y="704850"/>
                  </a:cubicBezTo>
                  <a:cubicBezTo>
                    <a:pt x="3433574" y="708025"/>
                    <a:pt x="3462149" y="701675"/>
                    <a:pt x="3484374" y="714375"/>
                  </a:cubicBezTo>
                  <a:cubicBezTo>
                    <a:pt x="3493091" y="719356"/>
                    <a:pt x="3471120" y="733628"/>
                    <a:pt x="3474849" y="742950"/>
                  </a:cubicBezTo>
                  <a:cubicBezTo>
                    <a:pt x="3479101" y="753579"/>
                    <a:pt x="3493899" y="755650"/>
                    <a:pt x="3503424" y="762000"/>
                  </a:cubicBezTo>
                  <a:cubicBezTo>
                    <a:pt x="3481199" y="828675"/>
                    <a:pt x="3478024" y="800100"/>
                    <a:pt x="3493899" y="847725"/>
                  </a:cubicBezTo>
                  <a:cubicBezTo>
                    <a:pt x="3481199" y="854075"/>
                    <a:pt x="3469683" y="863800"/>
                    <a:pt x="3455799" y="866775"/>
                  </a:cubicBezTo>
                  <a:cubicBezTo>
                    <a:pt x="3249528" y="910976"/>
                    <a:pt x="3422610" y="855613"/>
                    <a:pt x="3331974" y="885825"/>
                  </a:cubicBezTo>
                  <a:cubicBezTo>
                    <a:pt x="3322449" y="895350"/>
                    <a:pt x="3316415" y="910929"/>
                    <a:pt x="3303399" y="914400"/>
                  </a:cubicBezTo>
                  <a:cubicBezTo>
                    <a:pt x="3227911" y="934530"/>
                    <a:pt x="3191018" y="924199"/>
                    <a:pt x="3122424" y="914400"/>
                  </a:cubicBezTo>
                  <a:cubicBezTo>
                    <a:pt x="3106549" y="908050"/>
                    <a:pt x="3090808" y="901353"/>
                    <a:pt x="3074799" y="895350"/>
                  </a:cubicBezTo>
                  <a:cubicBezTo>
                    <a:pt x="3065398" y="891825"/>
                    <a:pt x="3046224" y="895865"/>
                    <a:pt x="3046224" y="885825"/>
                  </a:cubicBezTo>
                  <a:cubicBezTo>
                    <a:pt x="3046224" y="875785"/>
                    <a:pt x="3065274" y="879475"/>
                    <a:pt x="3074799" y="876300"/>
                  </a:cubicBezTo>
                  <a:cubicBezTo>
                    <a:pt x="3071624" y="866775"/>
                    <a:pt x="3072374" y="854825"/>
                    <a:pt x="3065274" y="847725"/>
                  </a:cubicBezTo>
                  <a:cubicBezTo>
                    <a:pt x="3058174" y="840625"/>
                    <a:pt x="3027719" y="842690"/>
                    <a:pt x="3036699" y="838200"/>
                  </a:cubicBezTo>
                  <a:cubicBezTo>
                    <a:pt x="3056779" y="828160"/>
                    <a:pt x="3081149" y="831850"/>
                    <a:pt x="3103374" y="828675"/>
                  </a:cubicBezTo>
                  <a:cubicBezTo>
                    <a:pt x="3080825" y="821159"/>
                    <a:pt x="3050162" y="809625"/>
                    <a:pt x="3027174" y="809625"/>
                  </a:cubicBezTo>
                  <a:cubicBezTo>
                    <a:pt x="3004186" y="809625"/>
                    <a:pt x="2973523" y="821159"/>
                    <a:pt x="2950974" y="828675"/>
                  </a:cubicBezTo>
                  <a:cubicBezTo>
                    <a:pt x="2947799" y="838200"/>
                    <a:pt x="2944207" y="847596"/>
                    <a:pt x="2941449" y="857250"/>
                  </a:cubicBezTo>
                  <a:cubicBezTo>
                    <a:pt x="2937853" y="869837"/>
                    <a:pt x="2940102" y="885128"/>
                    <a:pt x="2931924" y="895350"/>
                  </a:cubicBezTo>
                  <a:cubicBezTo>
                    <a:pt x="2925652" y="903190"/>
                    <a:pt x="2912874" y="901700"/>
                    <a:pt x="2903349" y="904875"/>
                  </a:cubicBezTo>
                  <a:cubicBezTo>
                    <a:pt x="2859680" y="970379"/>
                    <a:pt x="2858009" y="940305"/>
                    <a:pt x="2874774" y="990600"/>
                  </a:cubicBezTo>
                  <a:cubicBezTo>
                    <a:pt x="2903349" y="987425"/>
                    <a:pt x="2934783" y="993933"/>
                    <a:pt x="2960499" y="981075"/>
                  </a:cubicBezTo>
                  <a:cubicBezTo>
                    <a:pt x="2969479" y="976585"/>
                    <a:pt x="2945808" y="961109"/>
                    <a:pt x="2950974" y="952500"/>
                  </a:cubicBezTo>
                  <a:cubicBezTo>
                    <a:pt x="2957477" y="941662"/>
                    <a:pt x="3015225" y="923925"/>
                    <a:pt x="3027174" y="923925"/>
                  </a:cubicBezTo>
                  <a:cubicBezTo>
                    <a:pt x="3037214" y="923925"/>
                    <a:pt x="3007579" y="928960"/>
                    <a:pt x="2998599" y="933450"/>
                  </a:cubicBezTo>
                  <a:cubicBezTo>
                    <a:pt x="2988360" y="938570"/>
                    <a:pt x="2980263" y="947380"/>
                    <a:pt x="2970024" y="952500"/>
                  </a:cubicBezTo>
                  <a:cubicBezTo>
                    <a:pt x="2891154" y="991935"/>
                    <a:pt x="2994766" y="926480"/>
                    <a:pt x="2912874" y="981075"/>
                  </a:cubicBezTo>
                  <a:cubicBezTo>
                    <a:pt x="2909699" y="990600"/>
                    <a:pt x="2901698" y="999746"/>
                    <a:pt x="2903349" y="1009650"/>
                  </a:cubicBezTo>
                  <a:cubicBezTo>
                    <a:pt x="2908418" y="1040062"/>
                    <a:pt x="2928686" y="1040321"/>
                    <a:pt x="2950974" y="1047750"/>
                  </a:cubicBezTo>
                  <a:cubicBezTo>
                    <a:pt x="2954149" y="1089025"/>
                    <a:pt x="2964618" y="1130384"/>
                    <a:pt x="2960499" y="1171575"/>
                  </a:cubicBezTo>
                  <a:cubicBezTo>
                    <a:pt x="2959360" y="1182966"/>
                    <a:pt x="2946569" y="1153239"/>
                    <a:pt x="2941449" y="1143000"/>
                  </a:cubicBezTo>
                  <a:cubicBezTo>
                    <a:pt x="2936959" y="1134020"/>
                    <a:pt x="2936800" y="1123202"/>
                    <a:pt x="2931924" y="1114425"/>
                  </a:cubicBezTo>
                  <a:cubicBezTo>
                    <a:pt x="2920805" y="1094411"/>
                    <a:pt x="2915544" y="1064515"/>
                    <a:pt x="2893824" y="1057275"/>
                  </a:cubicBezTo>
                  <a:lnTo>
                    <a:pt x="2836674" y="1038225"/>
                  </a:lnTo>
                  <a:cubicBezTo>
                    <a:pt x="2834046" y="1034284"/>
                    <a:pt x="2804377" y="981841"/>
                    <a:pt x="2789049" y="990600"/>
                  </a:cubicBezTo>
                  <a:cubicBezTo>
                    <a:pt x="2769170" y="1001959"/>
                    <a:pt x="2772669" y="1040510"/>
                    <a:pt x="2750949" y="1047750"/>
                  </a:cubicBezTo>
                  <a:lnTo>
                    <a:pt x="2722374" y="1057275"/>
                  </a:lnTo>
                  <a:cubicBezTo>
                    <a:pt x="2639824" y="1054100"/>
                    <a:pt x="2556641" y="1058435"/>
                    <a:pt x="2474724" y="1047750"/>
                  </a:cubicBezTo>
                  <a:cubicBezTo>
                    <a:pt x="2463373" y="1046269"/>
                    <a:pt x="2495204" y="1036795"/>
                    <a:pt x="2503299" y="1028700"/>
                  </a:cubicBezTo>
                  <a:cubicBezTo>
                    <a:pt x="2547152" y="984847"/>
                    <a:pt x="2491184" y="1007916"/>
                    <a:pt x="2560449" y="990600"/>
                  </a:cubicBezTo>
                  <a:cubicBezTo>
                    <a:pt x="2541399" y="977900"/>
                    <a:pt x="2510539" y="974220"/>
                    <a:pt x="2503299" y="952500"/>
                  </a:cubicBezTo>
                  <a:cubicBezTo>
                    <a:pt x="2500124" y="942975"/>
                    <a:pt x="2501944" y="929761"/>
                    <a:pt x="2493774" y="923925"/>
                  </a:cubicBezTo>
                  <a:cubicBezTo>
                    <a:pt x="2474975" y="910497"/>
                    <a:pt x="2413012" y="900153"/>
                    <a:pt x="2388999" y="895350"/>
                  </a:cubicBezTo>
                  <a:cubicBezTo>
                    <a:pt x="2379474" y="885825"/>
                    <a:pt x="2371632" y="874247"/>
                    <a:pt x="2360424" y="866775"/>
                  </a:cubicBezTo>
                  <a:cubicBezTo>
                    <a:pt x="2352070" y="861206"/>
                    <a:pt x="2341503" y="860008"/>
                    <a:pt x="2331849" y="857250"/>
                  </a:cubicBezTo>
                  <a:cubicBezTo>
                    <a:pt x="2317607" y="853181"/>
                    <a:pt x="2280399" y="845813"/>
                    <a:pt x="2265174" y="838200"/>
                  </a:cubicBezTo>
                  <a:cubicBezTo>
                    <a:pt x="2254935" y="833080"/>
                    <a:pt x="2245393" y="826479"/>
                    <a:pt x="2236599" y="819150"/>
                  </a:cubicBezTo>
                  <a:cubicBezTo>
                    <a:pt x="2212367" y="798957"/>
                    <a:pt x="2208662" y="784045"/>
                    <a:pt x="2179449" y="771525"/>
                  </a:cubicBezTo>
                  <a:cubicBezTo>
                    <a:pt x="2167417" y="766368"/>
                    <a:pt x="2154049" y="765175"/>
                    <a:pt x="2141349" y="762000"/>
                  </a:cubicBezTo>
                  <a:cubicBezTo>
                    <a:pt x="2112774" y="765175"/>
                    <a:pt x="2081340" y="758667"/>
                    <a:pt x="2055624" y="771525"/>
                  </a:cubicBezTo>
                  <a:cubicBezTo>
                    <a:pt x="2045385" y="776645"/>
                    <a:pt x="2077048" y="781636"/>
                    <a:pt x="2084199" y="790575"/>
                  </a:cubicBezTo>
                  <a:cubicBezTo>
                    <a:pt x="2129227" y="846860"/>
                    <a:pt x="2033809" y="811661"/>
                    <a:pt x="2017524" y="809625"/>
                  </a:cubicBezTo>
                  <a:cubicBezTo>
                    <a:pt x="2014349" y="784225"/>
                    <a:pt x="2017506" y="757192"/>
                    <a:pt x="2007999" y="733425"/>
                  </a:cubicBezTo>
                  <a:cubicBezTo>
                    <a:pt x="2004270" y="724103"/>
                    <a:pt x="2004746" y="754160"/>
                    <a:pt x="1998474" y="762000"/>
                  </a:cubicBezTo>
                  <a:cubicBezTo>
                    <a:pt x="1991323" y="770939"/>
                    <a:pt x="1979424" y="774700"/>
                    <a:pt x="1969899" y="781050"/>
                  </a:cubicBezTo>
                  <a:cubicBezTo>
                    <a:pt x="1966724" y="790575"/>
                    <a:pt x="1969696" y="805896"/>
                    <a:pt x="1960374" y="809625"/>
                  </a:cubicBezTo>
                  <a:cubicBezTo>
                    <a:pt x="1921680" y="825103"/>
                    <a:pt x="1919399" y="791475"/>
                    <a:pt x="1912749" y="771525"/>
                  </a:cubicBezTo>
                  <a:cubicBezTo>
                    <a:pt x="1915924" y="762000"/>
                    <a:pt x="1922274" y="752990"/>
                    <a:pt x="1922274" y="742950"/>
                  </a:cubicBezTo>
                  <a:cubicBezTo>
                    <a:pt x="1922274" y="723232"/>
                    <a:pt x="1903331" y="700247"/>
                    <a:pt x="1893699" y="685800"/>
                  </a:cubicBezTo>
                  <a:cubicBezTo>
                    <a:pt x="1884174" y="688975"/>
                    <a:pt x="1872224" y="688225"/>
                    <a:pt x="1865124" y="695325"/>
                  </a:cubicBezTo>
                  <a:cubicBezTo>
                    <a:pt x="1858024" y="702425"/>
                    <a:pt x="1860089" y="714920"/>
                    <a:pt x="1855599" y="723900"/>
                  </a:cubicBezTo>
                  <a:cubicBezTo>
                    <a:pt x="1850479" y="734139"/>
                    <a:pt x="1842899" y="742950"/>
                    <a:pt x="1836549" y="752475"/>
                  </a:cubicBezTo>
                  <a:cubicBezTo>
                    <a:pt x="1827024" y="749300"/>
                    <a:pt x="1810409" y="752690"/>
                    <a:pt x="1807974" y="742950"/>
                  </a:cubicBezTo>
                  <a:cubicBezTo>
                    <a:pt x="1805198" y="731844"/>
                    <a:pt x="1834175" y="723314"/>
                    <a:pt x="1827024" y="714375"/>
                  </a:cubicBezTo>
                  <a:cubicBezTo>
                    <a:pt x="1814480" y="698695"/>
                    <a:pt x="1769874" y="695325"/>
                    <a:pt x="1769874" y="695325"/>
                  </a:cubicBezTo>
                  <a:cubicBezTo>
                    <a:pt x="1760349" y="698500"/>
                    <a:pt x="1750076" y="699974"/>
                    <a:pt x="1741299" y="704850"/>
                  </a:cubicBezTo>
                  <a:cubicBezTo>
                    <a:pt x="1721285" y="715969"/>
                    <a:pt x="1684149" y="742950"/>
                    <a:pt x="1684149" y="742950"/>
                  </a:cubicBezTo>
                  <a:cubicBezTo>
                    <a:pt x="1629554" y="824842"/>
                    <a:pt x="1702249" y="728470"/>
                    <a:pt x="1636524" y="781050"/>
                  </a:cubicBezTo>
                  <a:cubicBezTo>
                    <a:pt x="1627585" y="788201"/>
                    <a:pt x="1626413" y="802474"/>
                    <a:pt x="1617474" y="809625"/>
                  </a:cubicBezTo>
                  <a:cubicBezTo>
                    <a:pt x="1609634" y="815897"/>
                    <a:pt x="1588899" y="829190"/>
                    <a:pt x="1588899" y="819150"/>
                  </a:cubicBezTo>
                  <a:cubicBezTo>
                    <a:pt x="1588899" y="807702"/>
                    <a:pt x="1607949" y="806450"/>
                    <a:pt x="1617474" y="800100"/>
                  </a:cubicBezTo>
                  <a:cubicBezTo>
                    <a:pt x="1614148" y="770165"/>
                    <a:pt x="1628900" y="703579"/>
                    <a:pt x="1579374" y="695325"/>
                  </a:cubicBezTo>
                  <a:cubicBezTo>
                    <a:pt x="1569470" y="693674"/>
                    <a:pt x="1560324" y="701675"/>
                    <a:pt x="1550799" y="704850"/>
                  </a:cubicBezTo>
                  <a:cubicBezTo>
                    <a:pt x="1544449" y="717550"/>
                    <a:pt x="1536735" y="729655"/>
                    <a:pt x="1531749" y="742950"/>
                  </a:cubicBezTo>
                  <a:cubicBezTo>
                    <a:pt x="1530541" y="746171"/>
                    <a:pt x="1518117" y="802852"/>
                    <a:pt x="1512699" y="809625"/>
                  </a:cubicBezTo>
                  <a:cubicBezTo>
                    <a:pt x="1505548" y="818564"/>
                    <a:pt x="1493649" y="822325"/>
                    <a:pt x="1484124" y="828675"/>
                  </a:cubicBezTo>
                  <a:cubicBezTo>
                    <a:pt x="1477774" y="838200"/>
                    <a:pt x="1476433" y="855830"/>
                    <a:pt x="1465074" y="857250"/>
                  </a:cubicBezTo>
                  <a:cubicBezTo>
                    <a:pt x="1424193" y="862360"/>
                    <a:pt x="1403597" y="839071"/>
                    <a:pt x="1388874" y="809625"/>
                  </a:cubicBezTo>
                  <a:cubicBezTo>
                    <a:pt x="1384384" y="800645"/>
                    <a:pt x="1382524" y="790575"/>
                    <a:pt x="1379349" y="781050"/>
                  </a:cubicBezTo>
                  <a:cubicBezTo>
                    <a:pt x="1385961" y="774438"/>
                    <a:pt x="1425326" y="743592"/>
                    <a:pt x="1417449" y="723900"/>
                  </a:cubicBezTo>
                  <a:cubicBezTo>
                    <a:pt x="1413197" y="713271"/>
                    <a:pt x="1398399" y="711200"/>
                    <a:pt x="1388874" y="704850"/>
                  </a:cubicBezTo>
                  <a:cubicBezTo>
                    <a:pt x="1368002" y="673541"/>
                    <a:pt x="1370158" y="682206"/>
                    <a:pt x="1360299" y="647700"/>
                  </a:cubicBezTo>
                  <a:cubicBezTo>
                    <a:pt x="1356703" y="635113"/>
                    <a:pt x="1360831" y="617981"/>
                    <a:pt x="1350774" y="609600"/>
                  </a:cubicBezTo>
                  <a:cubicBezTo>
                    <a:pt x="1338337" y="599236"/>
                    <a:pt x="1319024" y="603250"/>
                    <a:pt x="1303149" y="600075"/>
                  </a:cubicBezTo>
                  <a:cubicBezTo>
                    <a:pt x="1299974" y="590550"/>
                    <a:pt x="1299896" y="579340"/>
                    <a:pt x="1293624" y="571500"/>
                  </a:cubicBezTo>
                  <a:cubicBezTo>
                    <a:pt x="1275426" y="548752"/>
                    <a:pt x="1259481" y="554429"/>
                    <a:pt x="1236474" y="542925"/>
                  </a:cubicBezTo>
                  <a:cubicBezTo>
                    <a:pt x="1226235" y="537805"/>
                    <a:pt x="1217424" y="530225"/>
                    <a:pt x="1207899" y="523875"/>
                  </a:cubicBezTo>
                  <a:cubicBezTo>
                    <a:pt x="1183958" y="452051"/>
                    <a:pt x="1216253" y="540583"/>
                    <a:pt x="1179324" y="466725"/>
                  </a:cubicBezTo>
                  <a:cubicBezTo>
                    <a:pt x="1167820" y="443718"/>
                    <a:pt x="1173497" y="427773"/>
                    <a:pt x="1150749" y="409575"/>
                  </a:cubicBezTo>
                  <a:cubicBezTo>
                    <a:pt x="1142909" y="403303"/>
                    <a:pt x="1131699" y="403225"/>
                    <a:pt x="1122174" y="400050"/>
                  </a:cubicBezTo>
                  <a:cubicBezTo>
                    <a:pt x="1115824" y="390525"/>
                    <a:pt x="1111219" y="379570"/>
                    <a:pt x="1103124" y="371475"/>
                  </a:cubicBezTo>
                  <a:cubicBezTo>
                    <a:pt x="1095029" y="363380"/>
                    <a:pt x="1077916" y="363366"/>
                    <a:pt x="1074549" y="352425"/>
                  </a:cubicBezTo>
                  <a:cubicBezTo>
                    <a:pt x="1030590" y="209558"/>
                    <a:pt x="1112389" y="276069"/>
                    <a:pt x="1017399" y="219075"/>
                  </a:cubicBezTo>
                  <a:cubicBezTo>
                    <a:pt x="987259" y="128656"/>
                    <a:pt x="1018347" y="160107"/>
                    <a:pt x="893574" y="171450"/>
                  </a:cubicBezTo>
                  <a:cubicBezTo>
                    <a:pt x="843279" y="188215"/>
                    <a:pt x="873353" y="175406"/>
                    <a:pt x="807849" y="219075"/>
                  </a:cubicBezTo>
                  <a:cubicBezTo>
                    <a:pt x="798324" y="225425"/>
                    <a:pt x="790380" y="235349"/>
                    <a:pt x="779274" y="238125"/>
                  </a:cubicBezTo>
                  <a:lnTo>
                    <a:pt x="741174" y="247650"/>
                  </a:lnTo>
                  <a:cubicBezTo>
                    <a:pt x="734824" y="257175"/>
                    <a:pt x="727244" y="265986"/>
                    <a:pt x="722124" y="276225"/>
                  </a:cubicBezTo>
                  <a:cubicBezTo>
                    <a:pt x="717634" y="285205"/>
                    <a:pt x="722035" y="301369"/>
                    <a:pt x="712599" y="304800"/>
                  </a:cubicBezTo>
                  <a:cubicBezTo>
                    <a:pt x="682612" y="315704"/>
                    <a:pt x="649099" y="311150"/>
                    <a:pt x="617349" y="314325"/>
                  </a:cubicBezTo>
                  <a:cubicBezTo>
                    <a:pt x="614174" y="323850"/>
                    <a:pt x="610582" y="333246"/>
                    <a:pt x="607824" y="342900"/>
                  </a:cubicBezTo>
                  <a:cubicBezTo>
                    <a:pt x="604228" y="355487"/>
                    <a:pt x="604153" y="369291"/>
                    <a:pt x="598299" y="381000"/>
                  </a:cubicBezTo>
                  <a:cubicBezTo>
                    <a:pt x="575513" y="426572"/>
                    <a:pt x="562982" y="435367"/>
                    <a:pt x="531624" y="466725"/>
                  </a:cubicBezTo>
                  <a:cubicBezTo>
                    <a:pt x="527132" y="480200"/>
                    <a:pt x="512574" y="521440"/>
                    <a:pt x="512574" y="533400"/>
                  </a:cubicBezTo>
                  <a:cubicBezTo>
                    <a:pt x="512574" y="543440"/>
                    <a:pt x="518924" y="552450"/>
                    <a:pt x="522099" y="561975"/>
                  </a:cubicBezTo>
                  <a:cubicBezTo>
                    <a:pt x="520829" y="567056"/>
                    <a:pt x="508515" y="620451"/>
                    <a:pt x="503049" y="628650"/>
                  </a:cubicBezTo>
                  <a:cubicBezTo>
                    <a:pt x="495577" y="639858"/>
                    <a:pt x="487944" y="657225"/>
                    <a:pt x="474474" y="657225"/>
                  </a:cubicBezTo>
                  <a:cubicBezTo>
                    <a:pt x="463026" y="657225"/>
                    <a:pt x="487174" y="638175"/>
                    <a:pt x="493524" y="628650"/>
                  </a:cubicBezTo>
                  <a:cubicBezTo>
                    <a:pt x="487174" y="615950"/>
                    <a:pt x="485833" y="599069"/>
                    <a:pt x="474474" y="590550"/>
                  </a:cubicBezTo>
                  <a:cubicBezTo>
                    <a:pt x="458410" y="578502"/>
                    <a:pt x="417324" y="571500"/>
                    <a:pt x="417324" y="571500"/>
                  </a:cubicBezTo>
                  <a:cubicBezTo>
                    <a:pt x="401449" y="574675"/>
                    <a:pt x="378679" y="567555"/>
                    <a:pt x="369699" y="581025"/>
                  </a:cubicBezTo>
                  <a:cubicBezTo>
                    <a:pt x="355500" y="602324"/>
                    <a:pt x="363794" y="631885"/>
                    <a:pt x="360174" y="657225"/>
                  </a:cubicBezTo>
                  <a:cubicBezTo>
                    <a:pt x="350841" y="722556"/>
                    <a:pt x="360132" y="700150"/>
                    <a:pt x="331599" y="742950"/>
                  </a:cubicBezTo>
                  <a:cubicBezTo>
                    <a:pt x="328424" y="777875"/>
                    <a:pt x="329422" y="813434"/>
                    <a:pt x="322074" y="847725"/>
                  </a:cubicBezTo>
                  <a:cubicBezTo>
                    <a:pt x="307624" y="915161"/>
                    <a:pt x="290485" y="838684"/>
                    <a:pt x="312549" y="904875"/>
                  </a:cubicBezTo>
                  <a:cubicBezTo>
                    <a:pt x="325249" y="901700"/>
                    <a:pt x="338062" y="898946"/>
                    <a:pt x="350649" y="895350"/>
                  </a:cubicBezTo>
                  <a:cubicBezTo>
                    <a:pt x="360303" y="892592"/>
                    <a:pt x="369184" y="885825"/>
                    <a:pt x="379224" y="885825"/>
                  </a:cubicBezTo>
                  <a:cubicBezTo>
                    <a:pt x="389264" y="885825"/>
                    <a:pt x="398274" y="892175"/>
                    <a:pt x="407799" y="895350"/>
                  </a:cubicBezTo>
                  <a:lnTo>
                    <a:pt x="369699" y="952500"/>
                  </a:lnTo>
                  <a:lnTo>
                    <a:pt x="350649" y="981075"/>
                  </a:lnTo>
                  <a:cubicBezTo>
                    <a:pt x="347474" y="1000125"/>
                    <a:pt x="351837" y="1022156"/>
                    <a:pt x="341124" y="1038225"/>
                  </a:cubicBezTo>
                  <a:cubicBezTo>
                    <a:pt x="335555" y="1046579"/>
                    <a:pt x="338699" y="1016750"/>
                    <a:pt x="331599" y="1009650"/>
                  </a:cubicBezTo>
                  <a:cubicBezTo>
                    <a:pt x="324499" y="1002550"/>
                    <a:pt x="312549" y="1003300"/>
                    <a:pt x="303024" y="1000125"/>
                  </a:cubicBezTo>
                  <a:cubicBezTo>
                    <a:pt x="274449" y="1003300"/>
                    <a:pt x="241555" y="994214"/>
                    <a:pt x="217299" y="1009650"/>
                  </a:cubicBezTo>
                  <a:cubicBezTo>
                    <a:pt x="200358" y="1020431"/>
                    <a:pt x="209388" y="1050092"/>
                    <a:pt x="198249" y="1066800"/>
                  </a:cubicBezTo>
                  <a:cubicBezTo>
                    <a:pt x="191899" y="1076325"/>
                    <a:pt x="188138" y="1088224"/>
                    <a:pt x="179199" y="1095375"/>
                  </a:cubicBezTo>
                  <a:cubicBezTo>
                    <a:pt x="171359" y="1101647"/>
                    <a:pt x="159604" y="1100410"/>
                    <a:pt x="150624" y="1104900"/>
                  </a:cubicBezTo>
                  <a:cubicBezTo>
                    <a:pt x="140385" y="1110020"/>
                    <a:pt x="130843" y="1116621"/>
                    <a:pt x="122049" y="1123950"/>
                  </a:cubicBezTo>
                  <a:cubicBezTo>
                    <a:pt x="111701" y="1132574"/>
                    <a:pt x="101744" y="1141892"/>
                    <a:pt x="93474" y="1152525"/>
                  </a:cubicBezTo>
                  <a:cubicBezTo>
                    <a:pt x="79418" y="1170597"/>
                    <a:pt x="74424" y="1196975"/>
                    <a:pt x="55374" y="1209675"/>
                  </a:cubicBezTo>
                  <a:lnTo>
                    <a:pt x="26799" y="1228725"/>
                  </a:lnTo>
                  <a:cubicBezTo>
                    <a:pt x="30473" y="1243419"/>
                    <a:pt x="45849" y="1302358"/>
                    <a:pt x="45849" y="1314450"/>
                  </a:cubicBezTo>
                  <a:cubicBezTo>
                    <a:pt x="45849" y="1333763"/>
                    <a:pt x="39499" y="1352550"/>
                    <a:pt x="36324" y="1371600"/>
                  </a:cubicBezTo>
                  <a:cubicBezTo>
                    <a:pt x="39499" y="1390650"/>
                    <a:pt x="36267" y="1411982"/>
                    <a:pt x="45849" y="1428750"/>
                  </a:cubicBezTo>
                  <a:cubicBezTo>
                    <a:pt x="50830" y="1437467"/>
                    <a:pt x="64684" y="1435840"/>
                    <a:pt x="74424" y="1438275"/>
                  </a:cubicBezTo>
                  <a:cubicBezTo>
                    <a:pt x="90130" y="1442202"/>
                    <a:pt x="106174" y="1444625"/>
                    <a:pt x="122049" y="1447800"/>
                  </a:cubicBezTo>
                  <a:cubicBezTo>
                    <a:pt x="115699" y="1463675"/>
                    <a:pt x="112061" y="1480926"/>
                    <a:pt x="102999" y="1495425"/>
                  </a:cubicBezTo>
                  <a:cubicBezTo>
                    <a:pt x="95860" y="1506848"/>
                    <a:pt x="81107" y="1512304"/>
                    <a:pt x="74424" y="1524000"/>
                  </a:cubicBezTo>
                  <a:cubicBezTo>
                    <a:pt x="67929" y="1535366"/>
                    <a:pt x="68661" y="1549561"/>
                    <a:pt x="64899" y="1562100"/>
                  </a:cubicBezTo>
                  <a:cubicBezTo>
                    <a:pt x="59129" y="1581334"/>
                    <a:pt x="45849" y="1619250"/>
                    <a:pt x="45849" y="1619250"/>
                  </a:cubicBezTo>
                  <a:cubicBezTo>
                    <a:pt x="58549" y="1622425"/>
                    <a:pt x="71410" y="1625013"/>
                    <a:pt x="83949" y="1628775"/>
                  </a:cubicBezTo>
                  <a:cubicBezTo>
                    <a:pt x="103183" y="1634545"/>
                    <a:pt x="141099" y="1647825"/>
                    <a:pt x="141099" y="1647825"/>
                  </a:cubicBezTo>
                  <a:cubicBezTo>
                    <a:pt x="137924" y="1657350"/>
                    <a:pt x="134009" y="1666660"/>
                    <a:pt x="131574" y="1676400"/>
                  </a:cubicBezTo>
                  <a:cubicBezTo>
                    <a:pt x="122487" y="1712746"/>
                    <a:pt x="129132" y="1726467"/>
                    <a:pt x="102999" y="1752600"/>
                  </a:cubicBezTo>
                  <a:cubicBezTo>
                    <a:pt x="94904" y="1760695"/>
                    <a:pt x="83949" y="1765300"/>
                    <a:pt x="74424" y="1771650"/>
                  </a:cubicBezTo>
                  <a:cubicBezTo>
                    <a:pt x="77599" y="1787525"/>
                    <a:pt x="80022" y="1803569"/>
                    <a:pt x="83949" y="1819275"/>
                  </a:cubicBezTo>
                  <a:cubicBezTo>
                    <a:pt x="86384" y="1829015"/>
                    <a:pt x="91678" y="1837972"/>
                    <a:pt x="93474" y="1847850"/>
                  </a:cubicBezTo>
                  <a:cubicBezTo>
                    <a:pt x="98053" y="1873035"/>
                    <a:pt x="99824" y="1898650"/>
                    <a:pt x="102999" y="1924050"/>
                  </a:cubicBezTo>
                  <a:cubicBezTo>
                    <a:pt x="76585" y="2003292"/>
                    <a:pt x="125303" y="1885536"/>
                    <a:pt x="26799" y="1962150"/>
                  </a:cubicBezTo>
                  <a:cubicBezTo>
                    <a:pt x="10948" y="1974478"/>
                    <a:pt x="-12249" y="2021118"/>
                    <a:pt x="7749" y="2019300"/>
                  </a:cubicBezTo>
                  <a:lnTo>
                    <a:pt x="112524" y="2009775"/>
                  </a:lnTo>
                  <a:cubicBezTo>
                    <a:pt x="140619" y="2004156"/>
                    <a:pt x="172916" y="2009371"/>
                    <a:pt x="179199" y="1971675"/>
                  </a:cubicBezTo>
                  <a:cubicBezTo>
                    <a:pt x="180850" y="1961771"/>
                    <a:pt x="172849" y="1952625"/>
                    <a:pt x="169674" y="1943100"/>
                  </a:cubicBezTo>
                  <a:cubicBezTo>
                    <a:pt x="182374" y="1936750"/>
                    <a:pt x="194304" y="1928540"/>
                    <a:pt x="207774" y="1924050"/>
                  </a:cubicBezTo>
                  <a:cubicBezTo>
                    <a:pt x="223133" y="1918930"/>
                    <a:pt x="239693" y="1918452"/>
                    <a:pt x="255399" y="1914525"/>
                  </a:cubicBezTo>
                  <a:cubicBezTo>
                    <a:pt x="265139" y="1912090"/>
                    <a:pt x="274449" y="1908175"/>
                    <a:pt x="283974" y="1905000"/>
                  </a:cubicBezTo>
                  <a:cubicBezTo>
                    <a:pt x="293499" y="1895475"/>
                    <a:pt x="309282" y="1889493"/>
                    <a:pt x="312549" y="1876425"/>
                  </a:cubicBezTo>
                  <a:cubicBezTo>
                    <a:pt x="315833" y="1863289"/>
                    <a:pt x="298979" y="1816664"/>
                    <a:pt x="293499" y="1800225"/>
                  </a:cubicBezTo>
                  <a:cubicBezTo>
                    <a:pt x="336401" y="1795935"/>
                    <a:pt x="398274" y="1819009"/>
                    <a:pt x="398274" y="1762125"/>
                  </a:cubicBezTo>
                  <a:cubicBezTo>
                    <a:pt x="398274" y="1752085"/>
                    <a:pt x="391924" y="1743075"/>
                    <a:pt x="388749" y="1733550"/>
                  </a:cubicBezTo>
                  <a:cubicBezTo>
                    <a:pt x="391924" y="1720850"/>
                    <a:pt x="389017" y="1704707"/>
                    <a:pt x="398274" y="1695450"/>
                  </a:cubicBezTo>
                  <a:cubicBezTo>
                    <a:pt x="407531" y="1686193"/>
                    <a:pt x="423787" y="1689521"/>
                    <a:pt x="436374" y="1685925"/>
                  </a:cubicBezTo>
                  <a:cubicBezTo>
                    <a:pt x="446028" y="1683167"/>
                    <a:pt x="455424" y="1679575"/>
                    <a:pt x="464949" y="1676400"/>
                  </a:cubicBezTo>
                  <a:cubicBezTo>
                    <a:pt x="484066" y="1681179"/>
                    <a:pt x="522099" y="1681611"/>
                    <a:pt x="522099" y="1714500"/>
                  </a:cubicBezTo>
                  <a:cubicBezTo>
                    <a:pt x="522099" y="1725948"/>
                    <a:pt x="509399" y="1733550"/>
                    <a:pt x="503049" y="1743075"/>
                  </a:cubicBezTo>
                  <a:cubicBezTo>
                    <a:pt x="499874" y="1755775"/>
                    <a:pt x="504749" y="1774440"/>
                    <a:pt x="493524" y="1781175"/>
                  </a:cubicBezTo>
                  <a:cubicBezTo>
                    <a:pt x="477338" y="1790887"/>
                    <a:pt x="437441" y="1759662"/>
                    <a:pt x="426849" y="1752600"/>
                  </a:cubicBezTo>
                  <a:cubicBezTo>
                    <a:pt x="417324" y="1762125"/>
                    <a:pt x="405746" y="1769967"/>
                    <a:pt x="398274" y="1781175"/>
                  </a:cubicBezTo>
                  <a:cubicBezTo>
                    <a:pt x="384673" y="1801577"/>
                    <a:pt x="379749" y="1882538"/>
                    <a:pt x="379224" y="1885950"/>
                  </a:cubicBezTo>
                  <a:cubicBezTo>
                    <a:pt x="376762" y="1901951"/>
                    <a:pt x="372874" y="1917700"/>
                    <a:pt x="369699" y="1933575"/>
                  </a:cubicBezTo>
                  <a:cubicBezTo>
                    <a:pt x="398256" y="1952613"/>
                    <a:pt x="414123" y="1972601"/>
                    <a:pt x="455424" y="1943100"/>
                  </a:cubicBezTo>
                  <a:cubicBezTo>
                    <a:pt x="466076" y="1935491"/>
                    <a:pt x="461774" y="1917700"/>
                    <a:pt x="464949" y="1905000"/>
                  </a:cubicBezTo>
                  <a:cubicBezTo>
                    <a:pt x="474474" y="1908175"/>
                    <a:pt x="487252" y="1906685"/>
                    <a:pt x="493524" y="1914525"/>
                  </a:cubicBezTo>
                  <a:cubicBezTo>
                    <a:pt x="541364" y="1974326"/>
                    <a:pt x="463111" y="1939312"/>
                    <a:pt x="531624" y="1962150"/>
                  </a:cubicBezTo>
                  <a:cubicBezTo>
                    <a:pt x="557024" y="1885950"/>
                    <a:pt x="531624" y="1981200"/>
                    <a:pt x="531624" y="1905000"/>
                  </a:cubicBezTo>
                  <a:cubicBezTo>
                    <a:pt x="531624" y="1893040"/>
                    <a:pt x="546182" y="1851800"/>
                    <a:pt x="550674" y="1838325"/>
                  </a:cubicBezTo>
                  <a:cubicBezTo>
                    <a:pt x="572899" y="1844675"/>
                    <a:pt x="601993" y="1840099"/>
                    <a:pt x="617349" y="1857375"/>
                  </a:cubicBezTo>
                  <a:cubicBezTo>
                    <a:pt x="632264" y="1874155"/>
                    <a:pt x="618536" y="1903205"/>
                    <a:pt x="626874" y="1924050"/>
                  </a:cubicBezTo>
                  <a:cubicBezTo>
                    <a:pt x="631877" y="1936557"/>
                    <a:pt x="645924" y="1943100"/>
                    <a:pt x="655449" y="1952625"/>
                  </a:cubicBezTo>
                  <a:cubicBezTo>
                    <a:pt x="658624" y="1965325"/>
                    <a:pt x="662632" y="1977845"/>
                    <a:pt x="664974" y="1990725"/>
                  </a:cubicBezTo>
                  <a:cubicBezTo>
                    <a:pt x="668990" y="2012814"/>
                    <a:pt x="668048" y="2035896"/>
                    <a:pt x="674499" y="2057400"/>
                  </a:cubicBezTo>
                  <a:cubicBezTo>
                    <a:pt x="681725" y="2081486"/>
                    <a:pt x="702198" y="2093639"/>
                    <a:pt x="722124" y="2105025"/>
                  </a:cubicBezTo>
                  <a:cubicBezTo>
                    <a:pt x="734452" y="2112070"/>
                    <a:pt x="747173" y="2118482"/>
                    <a:pt x="760224" y="2124075"/>
                  </a:cubicBezTo>
                  <a:cubicBezTo>
                    <a:pt x="769452" y="2128030"/>
                    <a:pt x="779819" y="2129110"/>
                    <a:pt x="788799" y="2133600"/>
                  </a:cubicBezTo>
                  <a:cubicBezTo>
                    <a:pt x="799038" y="2138720"/>
                    <a:pt x="807849" y="2146300"/>
                    <a:pt x="817374" y="2152650"/>
                  </a:cubicBezTo>
                  <a:cubicBezTo>
                    <a:pt x="840044" y="2220660"/>
                    <a:pt x="819716" y="2198661"/>
                    <a:pt x="864999" y="2228850"/>
                  </a:cubicBezTo>
                  <a:cubicBezTo>
                    <a:pt x="871349" y="2238375"/>
                    <a:pt x="879540" y="2246903"/>
                    <a:pt x="884049" y="2257425"/>
                  </a:cubicBezTo>
                  <a:cubicBezTo>
                    <a:pt x="892808" y="2277862"/>
                    <a:pt x="899463" y="2336311"/>
                    <a:pt x="903099" y="2352675"/>
                  </a:cubicBezTo>
                  <a:cubicBezTo>
                    <a:pt x="905277" y="2362476"/>
                    <a:pt x="903907" y="2376269"/>
                    <a:pt x="912624" y="2381250"/>
                  </a:cubicBezTo>
                  <a:cubicBezTo>
                    <a:pt x="929392" y="2390832"/>
                    <a:pt x="950724" y="2387600"/>
                    <a:pt x="969774" y="2390775"/>
                  </a:cubicBezTo>
                  <a:cubicBezTo>
                    <a:pt x="963162" y="2397387"/>
                    <a:pt x="923797" y="2428233"/>
                    <a:pt x="931674" y="2447925"/>
                  </a:cubicBezTo>
                  <a:cubicBezTo>
                    <a:pt x="935926" y="2458554"/>
                    <a:pt x="950724" y="2460625"/>
                    <a:pt x="960249" y="2466975"/>
                  </a:cubicBezTo>
                  <a:cubicBezTo>
                    <a:pt x="963424" y="2476500"/>
                    <a:pt x="969774" y="2485510"/>
                    <a:pt x="969774" y="2495550"/>
                  </a:cubicBezTo>
                  <a:cubicBezTo>
                    <a:pt x="969774" y="2546925"/>
                    <a:pt x="941046" y="2523820"/>
                    <a:pt x="969774" y="2581275"/>
                  </a:cubicBezTo>
                  <a:cubicBezTo>
                    <a:pt x="975798" y="2593323"/>
                    <a:pt x="986574" y="2603308"/>
                    <a:pt x="998349" y="2609850"/>
                  </a:cubicBezTo>
                  <a:cubicBezTo>
                    <a:pt x="1015902" y="2619602"/>
                    <a:pt x="1055499" y="2628900"/>
                    <a:pt x="1055499" y="2628900"/>
                  </a:cubicBezTo>
                  <a:cubicBezTo>
                    <a:pt x="1052291" y="2624087"/>
                    <a:pt x="1028531" y="2568537"/>
                    <a:pt x="1007874" y="2609850"/>
                  </a:cubicBezTo>
                  <a:cubicBezTo>
                    <a:pt x="1002240" y="2621117"/>
                    <a:pt x="1033241" y="2662187"/>
                    <a:pt x="1036449" y="2667000"/>
                  </a:cubicBezTo>
                  <a:cubicBezTo>
                    <a:pt x="1015587" y="2771311"/>
                    <a:pt x="1017399" y="2749753"/>
                    <a:pt x="1017399" y="2924175"/>
                  </a:cubicBezTo>
                  <a:cubicBezTo>
                    <a:pt x="1017399" y="2968029"/>
                    <a:pt x="1023678" y="2961193"/>
                    <a:pt x="1055499" y="2971800"/>
                  </a:cubicBezTo>
                  <a:cubicBezTo>
                    <a:pt x="1058674" y="2955925"/>
                    <a:pt x="1053576" y="2935623"/>
                    <a:pt x="1065024" y="2924175"/>
                  </a:cubicBezTo>
                  <a:cubicBezTo>
                    <a:pt x="1072124" y="2917075"/>
                    <a:pt x="1072898" y="2942846"/>
                    <a:pt x="1074549" y="2952750"/>
                  </a:cubicBezTo>
                  <a:cubicBezTo>
                    <a:pt x="1079276" y="2981110"/>
                    <a:pt x="1078435" y="3010282"/>
                    <a:pt x="1084074" y="3038475"/>
                  </a:cubicBezTo>
                  <a:cubicBezTo>
                    <a:pt x="1088012" y="3058166"/>
                    <a:pt x="1096774" y="3076575"/>
                    <a:pt x="1103124" y="3095625"/>
                  </a:cubicBezTo>
                  <a:lnTo>
                    <a:pt x="1122174" y="3152775"/>
                  </a:lnTo>
                  <a:cubicBezTo>
                    <a:pt x="1125349" y="3162300"/>
                    <a:pt x="1123185" y="3176029"/>
                    <a:pt x="1131699" y="3181350"/>
                  </a:cubicBezTo>
                  <a:lnTo>
                    <a:pt x="1207899" y="3228975"/>
                  </a:lnTo>
                  <a:cubicBezTo>
                    <a:pt x="1214249" y="3238500"/>
                    <a:pt x="1226949" y="3268998"/>
                    <a:pt x="1226949" y="3257550"/>
                  </a:cubicBezTo>
                  <a:cubicBezTo>
                    <a:pt x="1226949" y="3243351"/>
                    <a:pt x="1210233" y="3233456"/>
                    <a:pt x="1207899" y="3219450"/>
                  </a:cubicBezTo>
                  <a:cubicBezTo>
                    <a:pt x="1170351" y="2994163"/>
                    <a:pt x="1218619" y="3146834"/>
                    <a:pt x="1188849" y="3057525"/>
                  </a:cubicBezTo>
                  <a:cubicBezTo>
                    <a:pt x="1201549" y="3054350"/>
                    <a:pt x="1213923" y="3046697"/>
                    <a:pt x="1226949" y="3048000"/>
                  </a:cubicBezTo>
                  <a:cubicBezTo>
                    <a:pt x="1281904" y="3053495"/>
                    <a:pt x="1287104" y="3070055"/>
                    <a:pt x="1322199" y="3105150"/>
                  </a:cubicBezTo>
                  <a:cubicBezTo>
                    <a:pt x="1325374" y="3117850"/>
                    <a:pt x="1328128" y="3130663"/>
                    <a:pt x="1331724" y="3143250"/>
                  </a:cubicBezTo>
                  <a:cubicBezTo>
                    <a:pt x="1334482" y="3152904"/>
                    <a:pt x="1341249" y="3161785"/>
                    <a:pt x="1341249" y="3171825"/>
                  </a:cubicBezTo>
                  <a:cubicBezTo>
                    <a:pt x="1341249" y="3191138"/>
                    <a:pt x="1335771" y="3210091"/>
                    <a:pt x="1331724" y="3228975"/>
                  </a:cubicBezTo>
                  <a:cubicBezTo>
                    <a:pt x="1326238" y="3254576"/>
                    <a:pt x="1312674" y="3305175"/>
                    <a:pt x="1312674" y="3305175"/>
                  </a:cubicBezTo>
                  <a:cubicBezTo>
                    <a:pt x="1315849" y="3327400"/>
                    <a:pt x="1312159" y="3351770"/>
                    <a:pt x="1322199" y="3371850"/>
                  </a:cubicBezTo>
                  <a:cubicBezTo>
                    <a:pt x="1326689" y="3380830"/>
                    <a:pt x="1348596" y="3371574"/>
                    <a:pt x="1350774" y="3381375"/>
                  </a:cubicBezTo>
                  <a:cubicBezTo>
                    <a:pt x="1356327" y="3406363"/>
                    <a:pt x="1344424" y="3432175"/>
                    <a:pt x="1341249" y="3457575"/>
                  </a:cubicBezTo>
                  <a:cubicBezTo>
                    <a:pt x="1344424" y="3467100"/>
                    <a:pt x="1349123" y="3476246"/>
                    <a:pt x="1350774" y="3486150"/>
                  </a:cubicBezTo>
                  <a:cubicBezTo>
                    <a:pt x="1355501" y="3514510"/>
                    <a:pt x="1350474" y="3544855"/>
                    <a:pt x="1360299" y="3571875"/>
                  </a:cubicBezTo>
                  <a:cubicBezTo>
                    <a:pt x="1364211" y="3582633"/>
                    <a:pt x="1379349" y="3584575"/>
                    <a:pt x="1388874" y="3590925"/>
                  </a:cubicBezTo>
                  <a:cubicBezTo>
                    <a:pt x="1438058" y="3664701"/>
                    <a:pt x="1372127" y="3556122"/>
                    <a:pt x="1417449" y="3714750"/>
                  </a:cubicBezTo>
                  <a:cubicBezTo>
                    <a:pt x="1421810" y="3730014"/>
                    <a:pt x="1436797" y="3739932"/>
                    <a:pt x="1446024" y="3752850"/>
                  </a:cubicBezTo>
                  <a:cubicBezTo>
                    <a:pt x="1469105" y="3785163"/>
                    <a:pt x="1462803" y="3774613"/>
                    <a:pt x="1474599" y="3810000"/>
                  </a:cubicBezTo>
                  <a:cubicBezTo>
                    <a:pt x="1468249" y="3819525"/>
                    <a:pt x="1456813" y="3827197"/>
                    <a:pt x="1455549" y="3838575"/>
                  </a:cubicBezTo>
                  <a:cubicBezTo>
                    <a:pt x="1450849" y="3880873"/>
                    <a:pt x="1467393" y="3912356"/>
                    <a:pt x="1503174" y="3933825"/>
                  </a:cubicBezTo>
                  <a:cubicBezTo>
                    <a:pt x="1520393" y="3944156"/>
                    <a:pt x="1560324" y="3952875"/>
                    <a:pt x="1560324" y="3952875"/>
                  </a:cubicBezTo>
                  <a:cubicBezTo>
                    <a:pt x="1584979" y="3977530"/>
                    <a:pt x="1615606" y="4004421"/>
                    <a:pt x="1626999" y="4038600"/>
                  </a:cubicBezTo>
                  <a:cubicBezTo>
                    <a:pt x="1630174" y="4048125"/>
                    <a:pt x="1629424" y="4060075"/>
                    <a:pt x="1636524" y="4067175"/>
                  </a:cubicBezTo>
                  <a:cubicBezTo>
                    <a:pt x="1643624" y="4074275"/>
                    <a:pt x="1655298" y="4074522"/>
                    <a:pt x="1665099" y="4076700"/>
                  </a:cubicBezTo>
                  <a:cubicBezTo>
                    <a:pt x="1683952" y="4080890"/>
                    <a:pt x="1703199" y="4083050"/>
                    <a:pt x="1722249" y="4086225"/>
                  </a:cubicBezTo>
                  <a:cubicBezTo>
                    <a:pt x="1725424" y="4095750"/>
                    <a:pt x="1724674" y="4107700"/>
                    <a:pt x="1731774" y="4114800"/>
                  </a:cubicBezTo>
                  <a:cubicBezTo>
                    <a:pt x="1738874" y="4121900"/>
                    <a:pt x="1751121" y="4120370"/>
                    <a:pt x="1760349" y="4124325"/>
                  </a:cubicBezTo>
                  <a:cubicBezTo>
                    <a:pt x="1794186" y="4138827"/>
                    <a:pt x="1798326" y="4143293"/>
                    <a:pt x="1827024" y="4162425"/>
                  </a:cubicBezTo>
                  <a:cubicBezTo>
                    <a:pt x="1833374" y="4171950"/>
                    <a:pt x="1842054" y="4180281"/>
                    <a:pt x="1846074" y="4191000"/>
                  </a:cubicBezTo>
                  <a:cubicBezTo>
                    <a:pt x="1851758" y="4206159"/>
                    <a:pt x="1847567" y="4224569"/>
                    <a:pt x="1855599" y="4238625"/>
                  </a:cubicBezTo>
                  <a:cubicBezTo>
                    <a:pt x="1864288" y="4253831"/>
                    <a:pt x="1898082" y="4262311"/>
                    <a:pt x="1912749" y="4267200"/>
                  </a:cubicBezTo>
                  <a:cubicBezTo>
                    <a:pt x="1919099" y="4276725"/>
                    <a:pt x="1922860" y="4288624"/>
                    <a:pt x="1931799" y="4295775"/>
                  </a:cubicBezTo>
                  <a:cubicBezTo>
                    <a:pt x="1944140" y="4305648"/>
                    <a:pt x="2016939" y="4314728"/>
                    <a:pt x="2017524" y="4314825"/>
                  </a:cubicBezTo>
                  <a:cubicBezTo>
                    <a:pt x="2011174" y="4324350"/>
                    <a:pt x="2003594" y="4333161"/>
                    <a:pt x="1998474" y="4343400"/>
                  </a:cubicBezTo>
                  <a:cubicBezTo>
                    <a:pt x="1993984" y="4352380"/>
                    <a:pt x="1997119" y="4366139"/>
                    <a:pt x="1988949" y="4371975"/>
                  </a:cubicBezTo>
                  <a:cubicBezTo>
                    <a:pt x="1972609" y="4383647"/>
                    <a:pt x="1931799" y="4391025"/>
                    <a:pt x="1931799" y="4391025"/>
                  </a:cubicBezTo>
                  <a:cubicBezTo>
                    <a:pt x="1909129" y="4459035"/>
                    <a:pt x="1929457" y="4437036"/>
                    <a:pt x="1884174" y="4467225"/>
                  </a:cubicBezTo>
                  <a:cubicBezTo>
                    <a:pt x="1871474" y="4464050"/>
                    <a:pt x="1858661" y="4461296"/>
                    <a:pt x="1846074" y="4457700"/>
                  </a:cubicBezTo>
                  <a:cubicBezTo>
                    <a:pt x="1836420" y="4454942"/>
                    <a:pt x="1827539" y="4448175"/>
                    <a:pt x="1817499" y="4448175"/>
                  </a:cubicBezTo>
                  <a:cubicBezTo>
                    <a:pt x="1788748" y="4448175"/>
                    <a:pt x="1760349" y="4454525"/>
                    <a:pt x="1731774" y="4457700"/>
                  </a:cubicBezTo>
                  <a:cubicBezTo>
                    <a:pt x="1738124" y="4467225"/>
                    <a:pt x="1742729" y="4478180"/>
                    <a:pt x="1750824" y="4486275"/>
                  </a:cubicBezTo>
                  <a:cubicBezTo>
                    <a:pt x="1758919" y="4494370"/>
                    <a:pt x="1771861" y="4496710"/>
                    <a:pt x="1779399" y="4505325"/>
                  </a:cubicBezTo>
                  <a:cubicBezTo>
                    <a:pt x="1794476" y="4522555"/>
                    <a:pt x="1817499" y="4562475"/>
                    <a:pt x="1817499" y="4562475"/>
                  </a:cubicBezTo>
                  <a:cubicBezTo>
                    <a:pt x="1820674" y="4575175"/>
                    <a:pt x="1823428" y="4587988"/>
                    <a:pt x="1827024" y="4600575"/>
                  </a:cubicBezTo>
                  <a:cubicBezTo>
                    <a:pt x="1829782" y="4610229"/>
                    <a:pt x="1835550" y="4619160"/>
                    <a:pt x="1836549" y="4629150"/>
                  </a:cubicBezTo>
                  <a:cubicBezTo>
                    <a:pt x="1841929" y="4682950"/>
                    <a:pt x="1839081" y="4737461"/>
                    <a:pt x="1846074" y="4791075"/>
                  </a:cubicBezTo>
                  <a:cubicBezTo>
                    <a:pt x="1854747" y="4857568"/>
                    <a:pt x="1861965" y="4832382"/>
                    <a:pt x="1884174" y="4876800"/>
                  </a:cubicBezTo>
                  <a:cubicBezTo>
                    <a:pt x="1888664" y="4885780"/>
                    <a:pt x="1890524" y="4895850"/>
                    <a:pt x="1893699" y="4905375"/>
                  </a:cubicBezTo>
                  <a:cubicBezTo>
                    <a:pt x="1884067" y="4919822"/>
                    <a:pt x="874524" y="4951413"/>
                    <a:pt x="1865124" y="4962525"/>
                  </a:cubicBezTo>
                  <a:lnTo>
                    <a:pt x="7989699" y="4981575"/>
                  </a:lnTo>
                  <a:cubicBezTo>
                    <a:pt x="8015099" y="4981575"/>
                    <a:pt x="7984936" y="4981575"/>
                    <a:pt x="7989699" y="497205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p:cNvSpPr/>
            <p:nvPr/>
          </p:nvSpPr>
          <p:spPr>
            <a:xfrm>
              <a:off x="9303446" y="3101340"/>
              <a:ext cx="292777" cy="145003"/>
            </a:xfrm>
            <a:custGeom>
              <a:avLst/>
              <a:gdLst>
                <a:gd name="connsiteX0" fmla="*/ 574 w 292777"/>
                <a:gd name="connsiteY0" fmla="*/ 114300 h 145003"/>
                <a:gd name="connsiteX1" fmla="*/ 38674 w 292777"/>
                <a:gd name="connsiteY1" fmla="*/ 91440 h 145003"/>
                <a:gd name="connsiteX2" fmla="*/ 84394 w 292777"/>
                <a:gd name="connsiteY2" fmla="*/ 68580 h 145003"/>
                <a:gd name="connsiteX3" fmla="*/ 160594 w 292777"/>
                <a:gd name="connsiteY3" fmla="*/ 38100 h 145003"/>
                <a:gd name="connsiteX4" fmla="*/ 175834 w 292777"/>
                <a:gd name="connsiteY4" fmla="*/ 15240 h 145003"/>
                <a:gd name="connsiteX5" fmla="*/ 221554 w 292777"/>
                <a:gd name="connsiteY5" fmla="*/ 0 h 145003"/>
                <a:gd name="connsiteX6" fmla="*/ 290134 w 292777"/>
                <a:gd name="connsiteY6" fmla="*/ 7620 h 145003"/>
                <a:gd name="connsiteX7" fmla="*/ 282514 w 292777"/>
                <a:gd name="connsiteY7" fmla="*/ 30480 h 145003"/>
                <a:gd name="connsiteX8" fmla="*/ 259654 w 292777"/>
                <a:gd name="connsiteY8" fmla="*/ 38100 h 145003"/>
                <a:gd name="connsiteX9" fmla="*/ 236794 w 292777"/>
                <a:gd name="connsiteY9" fmla="*/ 53340 h 145003"/>
                <a:gd name="connsiteX10" fmla="*/ 183454 w 292777"/>
                <a:gd name="connsiteY10" fmla="*/ 114300 h 145003"/>
                <a:gd name="connsiteX11" fmla="*/ 160594 w 292777"/>
                <a:gd name="connsiteY11" fmla="*/ 121920 h 145003"/>
                <a:gd name="connsiteX12" fmla="*/ 114874 w 292777"/>
                <a:gd name="connsiteY12" fmla="*/ 129540 h 145003"/>
                <a:gd name="connsiteX13" fmla="*/ 69154 w 292777"/>
                <a:gd name="connsiteY13" fmla="*/ 137160 h 145003"/>
                <a:gd name="connsiteX14" fmla="*/ 574 w 292777"/>
                <a:gd name="connsiteY14" fmla="*/ 114300 h 14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777" h="145003">
                  <a:moveTo>
                    <a:pt x="574" y="114300"/>
                  </a:moveTo>
                  <a:cubicBezTo>
                    <a:pt x="-4506" y="106680"/>
                    <a:pt x="25427" y="98064"/>
                    <a:pt x="38674" y="91440"/>
                  </a:cubicBezTo>
                  <a:cubicBezTo>
                    <a:pt x="101770" y="59892"/>
                    <a:pt x="18880" y="112256"/>
                    <a:pt x="84394" y="68580"/>
                  </a:cubicBezTo>
                  <a:cubicBezTo>
                    <a:pt x="101848" y="16217"/>
                    <a:pt x="76697" y="68608"/>
                    <a:pt x="160594" y="38100"/>
                  </a:cubicBezTo>
                  <a:cubicBezTo>
                    <a:pt x="169201" y="34970"/>
                    <a:pt x="168068" y="20094"/>
                    <a:pt x="175834" y="15240"/>
                  </a:cubicBezTo>
                  <a:cubicBezTo>
                    <a:pt x="189457" y="6726"/>
                    <a:pt x="221554" y="0"/>
                    <a:pt x="221554" y="0"/>
                  </a:cubicBezTo>
                  <a:cubicBezTo>
                    <a:pt x="244414" y="2540"/>
                    <a:pt x="269562" y="-2666"/>
                    <a:pt x="290134" y="7620"/>
                  </a:cubicBezTo>
                  <a:cubicBezTo>
                    <a:pt x="297318" y="11212"/>
                    <a:pt x="288194" y="24800"/>
                    <a:pt x="282514" y="30480"/>
                  </a:cubicBezTo>
                  <a:cubicBezTo>
                    <a:pt x="276834" y="36160"/>
                    <a:pt x="266838" y="34508"/>
                    <a:pt x="259654" y="38100"/>
                  </a:cubicBezTo>
                  <a:cubicBezTo>
                    <a:pt x="251463" y="42196"/>
                    <a:pt x="244414" y="48260"/>
                    <a:pt x="236794" y="53340"/>
                  </a:cubicBezTo>
                  <a:cubicBezTo>
                    <a:pt x="213934" y="87630"/>
                    <a:pt x="215204" y="98425"/>
                    <a:pt x="183454" y="114300"/>
                  </a:cubicBezTo>
                  <a:cubicBezTo>
                    <a:pt x="176270" y="117892"/>
                    <a:pt x="168214" y="119380"/>
                    <a:pt x="160594" y="121920"/>
                  </a:cubicBezTo>
                  <a:cubicBezTo>
                    <a:pt x="131259" y="165923"/>
                    <a:pt x="163213" y="134374"/>
                    <a:pt x="114874" y="129540"/>
                  </a:cubicBezTo>
                  <a:cubicBezTo>
                    <a:pt x="99500" y="128003"/>
                    <a:pt x="84394" y="134620"/>
                    <a:pt x="69154" y="137160"/>
                  </a:cubicBezTo>
                  <a:cubicBezTo>
                    <a:pt x="35727" y="159445"/>
                    <a:pt x="5654" y="121920"/>
                    <a:pt x="574" y="1143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p:cNvSpPr/>
            <p:nvPr/>
          </p:nvSpPr>
          <p:spPr>
            <a:xfrm>
              <a:off x="9639300" y="2324004"/>
              <a:ext cx="754380" cy="779979"/>
            </a:xfrm>
            <a:custGeom>
              <a:avLst/>
              <a:gdLst>
                <a:gd name="connsiteX0" fmla="*/ 22860 w 754380"/>
                <a:gd name="connsiteY0" fmla="*/ 96 h 779979"/>
                <a:gd name="connsiteX1" fmla="*/ 15240 w 754380"/>
                <a:gd name="connsiteY1" fmla="*/ 45816 h 779979"/>
                <a:gd name="connsiteX2" fmla="*/ 0 w 754380"/>
                <a:gd name="connsiteY2" fmla="*/ 91536 h 779979"/>
                <a:gd name="connsiteX3" fmla="*/ 22860 w 754380"/>
                <a:gd name="connsiteY3" fmla="*/ 144876 h 779979"/>
                <a:gd name="connsiteX4" fmla="*/ 38100 w 754380"/>
                <a:gd name="connsiteY4" fmla="*/ 190596 h 779979"/>
                <a:gd name="connsiteX5" fmla="*/ 45720 w 754380"/>
                <a:gd name="connsiteY5" fmla="*/ 213456 h 779979"/>
                <a:gd name="connsiteX6" fmla="*/ 53340 w 754380"/>
                <a:gd name="connsiteY6" fmla="*/ 236316 h 779979"/>
                <a:gd name="connsiteX7" fmla="*/ 99060 w 754380"/>
                <a:gd name="connsiteY7" fmla="*/ 274416 h 779979"/>
                <a:gd name="connsiteX8" fmla="*/ 114300 w 754380"/>
                <a:gd name="connsiteY8" fmla="*/ 381096 h 779979"/>
                <a:gd name="connsiteX9" fmla="*/ 129540 w 754380"/>
                <a:gd name="connsiteY9" fmla="*/ 426816 h 779979"/>
                <a:gd name="connsiteX10" fmla="*/ 137160 w 754380"/>
                <a:gd name="connsiteY10" fmla="*/ 449676 h 779979"/>
                <a:gd name="connsiteX11" fmla="*/ 152400 w 754380"/>
                <a:gd name="connsiteY11" fmla="*/ 472536 h 779979"/>
                <a:gd name="connsiteX12" fmla="*/ 175260 w 754380"/>
                <a:gd name="connsiteY12" fmla="*/ 518256 h 779979"/>
                <a:gd name="connsiteX13" fmla="*/ 198120 w 754380"/>
                <a:gd name="connsiteY13" fmla="*/ 594456 h 779979"/>
                <a:gd name="connsiteX14" fmla="*/ 205740 w 754380"/>
                <a:gd name="connsiteY14" fmla="*/ 617316 h 779979"/>
                <a:gd name="connsiteX15" fmla="*/ 220980 w 754380"/>
                <a:gd name="connsiteY15" fmla="*/ 632556 h 779979"/>
                <a:gd name="connsiteX16" fmla="*/ 243840 w 754380"/>
                <a:gd name="connsiteY16" fmla="*/ 640176 h 779979"/>
                <a:gd name="connsiteX17" fmla="*/ 259080 w 754380"/>
                <a:gd name="connsiteY17" fmla="*/ 685896 h 779979"/>
                <a:gd name="connsiteX18" fmla="*/ 266700 w 754380"/>
                <a:gd name="connsiteY18" fmla="*/ 708756 h 779979"/>
                <a:gd name="connsiteX19" fmla="*/ 274320 w 754380"/>
                <a:gd name="connsiteY19" fmla="*/ 777336 h 779979"/>
                <a:gd name="connsiteX20" fmla="*/ 297180 w 754380"/>
                <a:gd name="connsiteY20" fmla="*/ 769716 h 779979"/>
                <a:gd name="connsiteX21" fmla="*/ 304800 w 754380"/>
                <a:gd name="connsiteY21" fmla="*/ 746856 h 779979"/>
                <a:gd name="connsiteX22" fmla="*/ 350520 w 754380"/>
                <a:gd name="connsiteY22" fmla="*/ 716376 h 779979"/>
                <a:gd name="connsiteX23" fmla="*/ 373380 w 754380"/>
                <a:gd name="connsiteY23" fmla="*/ 701136 h 779979"/>
                <a:gd name="connsiteX24" fmla="*/ 396240 w 754380"/>
                <a:gd name="connsiteY24" fmla="*/ 624936 h 779979"/>
                <a:gd name="connsiteX25" fmla="*/ 411480 w 754380"/>
                <a:gd name="connsiteY25" fmla="*/ 602076 h 779979"/>
                <a:gd name="connsiteX26" fmla="*/ 472440 w 754380"/>
                <a:gd name="connsiteY26" fmla="*/ 586836 h 779979"/>
                <a:gd name="connsiteX27" fmla="*/ 464820 w 754380"/>
                <a:gd name="connsiteY27" fmla="*/ 518256 h 779979"/>
                <a:gd name="connsiteX28" fmla="*/ 495300 w 754380"/>
                <a:gd name="connsiteY28" fmla="*/ 510636 h 779979"/>
                <a:gd name="connsiteX29" fmla="*/ 533400 w 754380"/>
                <a:gd name="connsiteY29" fmla="*/ 457296 h 779979"/>
                <a:gd name="connsiteX30" fmla="*/ 541020 w 754380"/>
                <a:gd name="connsiteY30" fmla="*/ 434436 h 779979"/>
                <a:gd name="connsiteX31" fmla="*/ 548640 w 754380"/>
                <a:gd name="connsiteY31" fmla="*/ 464916 h 779979"/>
                <a:gd name="connsiteX32" fmla="*/ 571500 w 754380"/>
                <a:gd name="connsiteY32" fmla="*/ 510636 h 779979"/>
                <a:gd name="connsiteX33" fmla="*/ 563880 w 754380"/>
                <a:gd name="connsiteY33" fmla="*/ 541116 h 779979"/>
                <a:gd name="connsiteX34" fmla="*/ 541020 w 754380"/>
                <a:gd name="connsiteY34" fmla="*/ 548736 h 779979"/>
                <a:gd name="connsiteX35" fmla="*/ 533400 w 754380"/>
                <a:gd name="connsiteY35" fmla="*/ 571596 h 779979"/>
                <a:gd name="connsiteX36" fmla="*/ 556260 w 754380"/>
                <a:gd name="connsiteY36" fmla="*/ 579216 h 779979"/>
                <a:gd name="connsiteX37" fmla="*/ 571500 w 754380"/>
                <a:gd name="connsiteY37" fmla="*/ 594456 h 779979"/>
                <a:gd name="connsiteX38" fmla="*/ 609600 w 754380"/>
                <a:gd name="connsiteY38" fmla="*/ 541116 h 779979"/>
                <a:gd name="connsiteX39" fmla="*/ 601980 w 754380"/>
                <a:gd name="connsiteY39" fmla="*/ 495396 h 779979"/>
                <a:gd name="connsiteX40" fmla="*/ 609600 w 754380"/>
                <a:gd name="connsiteY40" fmla="*/ 426816 h 779979"/>
                <a:gd name="connsiteX41" fmla="*/ 601980 w 754380"/>
                <a:gd name="connsiteY41" fmla="*/ 403956 h 779979"/>
                <a:gd name="connsiteX42" fmla="*/ 662940 w 754380"/>
                <a:gd name="connsiteY42" fmla="*/ 403956 h 779979"/>
                <a:gd name="connsiteX43" fmla="*/ 670560 w 754380"/>
                <a:gd name="connsiteY43" fmla="*/ 426816 h 779979"/>
                <a:gd name="connsiteX44" fmla="*/ 685800 w 754380"/>
                <a:gd name="connsiteY44" fmla="*/ 411576 h 779979"/>
                <a:gd name="connsiteX45" fmla="*/ 708660 w 754380"/>
                <a:gd name="connsiteY45" fmla="*/ 396336 h 779979"/>
                <a:gd name="connsiteX46" fmla="*/ 754380 w 754380"/>
                <a:gd name="connsiteY46" fmla="*/ 381096 h 779979"/>
                <a:gd name="connsiteX47" fmla="*/ 739140 w 754380"/>
                <a:gd name="connsiteY47" fmla="*/ 327756 h 779979"/>
                <a:gd name="connsiteX48" fmla="*/ 708660 w 754380"/>
                <a:gd name="connsiteY48" fmla="*/ 259176 h 779979"/>
                <a:gd name="connsiteX49" fmla="*/ 685800 w 754380"/>
                <a:gd name="connsiteY49" fmla="*/ 243936 h 779979"/>
                <a:gd name="connsiteX50" fmla="*/ 647700 w 754380"/>
                <a:gd name="connsiteY50" fmla="*/ 205836 h 779979"/>
                <a:gd name="connsiteX51" fmla="*/ 632460 w 754380"/>
                <a:gd name="connsiteY51" fmla="*/ 228696 h 779979"/>
                <a:gd name="connsiteX52" fmla="*/ 624840 w 754380"/>
                <a:gd name="connsiteY52" fmla="*/ 205836 h 779979"/>
                <a:gd name="connsiteX53" fmla="*/ 579120 w 754380"/>
                <a:gd name="connsiteY53" fmla="*/ 175356 h 779979"/>
                <a:gd name="connsiteX54" fmla="*/ 579120 w 754380"/>
                <a:gd name="connsiteY54" fmla="*/ 236316 h 779979"/>
                <a:gd name="connsiteX55" fmla="*/ 594360 w 754380"/>
                <a:gd name="connsiteY55" fmla="*/ 259176 h 779979"/>
                <a:gd name="connsiteX56" fmla="*/ 601980 w 754380"/>
                <a:gd name="connsiteY56" fmla="*/ 282036 h 779979"/>
                <a:gd name="connsiteX57" fmla="*/ 579120 w 754380"/>
                <a:gd name="connsiteY57" fmla="*/ 274416 h 779979"/>
                <a:gd name="connsiteX58" fmla="*/ 556260 w 754380"/>
                <a:gd name="connsiteY58" fmla="*/ 228696 h 779979"/>
                <a:gd name="connsiteX59" fmla="*/ 548640 w 754380"/>
                <a:gd name="connsiteY59" fmla="*/ 205836 h 779979"/>
                <a:gd name="connsiteX60" fmla="*/ 548640 w 754380"/>
                <a:gd name="connsiteY60" fmla="*/ 129636 h 779979"/>
                <a:gd name="connsiteX61" fmla="*/ 525780 w 754380"/>
                <a:gd name="connsiteY61" fmla="*/ 122016 h 779979"/>
                <a:gd name="connsiteX62" fmla="*/ 487680 w 754380"/>
                <a:gd name="connsiteY62" fmla="*/ 152496 h 779979"/>
                <a:gd name="connsiteX63" fmla="*/ 464820 w 754380"/>
                <a:gd name="connsiteY63" fmla="*/ 144876 h 779979"/>
                <a:gd name="connsiteX64" fmla="*/ 457200 w 754380"/>
                <a:gd name="connsiteY64" fmla="*/ 122016 h 779979"/>
                <a:gd name="connsiteX65" fmla="*/ 419100 w 754380"/>
                <a:gd name="connsiteY65" fmla="*/ 114396 h 779979"/>
                <a:gd name="connsiteX66" fmla="*/ 396240 w 754380"/>
                <a:gd name="connsiteY66" fmla="*/ 99156 h 779979"/>
                <a:gd name="connsiteX67" fmla="*/ 320040 w 754380"/>
                <a:gd name="connsiteY67" fmla="*/ 106776 h 779979"/>
                <a:gd name="connsiteX68" fmla="*/ 312420 w 754380"/>
                <a:gd name="connsiteY68" fmla="*/ 167736 h 779979"/>
                <a:gd name="connsiteX69" fmla="*/ 281940 w 754380"/>
                <a:gd name="connsiteY69" fmla="*/ 221076 h 779979"/>
                <a:gd name="connsiteX70" fmla="*/ 274320 w 754380"/>
                <a:gd name="connsiteY70" fmla="*/ 243936 h 779979"/>
                <a:gd name="connsiteX71" fmla="*/ 228600 w 754380"/>
                <a:gd name="connsiteY71" fmla="*/ 259176 h 779979"/>
                <a:gd name="connsiteX72" fmla="*/ 236220 w 754380"/>
                <a:gd name="connsiteY72" fmla="*/ 205836 h 779979"/>
                <a:gd name="connsiteX73" fmla="*/ 243840 w 754380"/>
                <a:gd name="connsiteY73" fmla="*/ 182976 h 779979"/>
                <a:gd name="connsiteX74" fmla="*/ 228600 w 754380"/>
                <a:gd name="connsiteY74" fmla="*/ 205836 h 779979"/>
                <a:gd name="connsiteX75" fmla="*/ 182880 w 754380"/>
                <a:gd name="connsiteY75" fmla="*/ 213456 h 779979"/>
                <a:gd name="connsiteX76" fmla="*/ 175260 w 754380"/>
                <a:gd name="connsiteY76" fmla="*/ 274416 h 779979"/>
                <a:gd name="connsiteX77" fmla="*/ 144780 w 754380"/>
                <a:gd name="connsiteY77" fmla="*/ 205836 h 779979"/>
                <a:gd name="connsiteX78" fmla="*/ 137160 w 754380"/>
                <a:gd name="connsiteY78" fmla="*/ 182976 h 779979"/>
                <a:gd name="connsiteX79" fmla="*/ 121920 w 754380"/>
                <a:gd name="connsiteY79" fmla="*/ 129636 h 779979"/>
                <a:gd name="connsiteX80" fmla="*/ 99060 w 754380"/>
                <a:gd name="connsiteY80" fmla="*/ 53436 h 779979"/>
                <a:gd name="connsiteX81" fmla="*/ 76200 w 754380"/>
                <a:gd name="connsiteY81" fmla="*/ 38196 h 779979"/>
                <a:gd name="connsiteX82" fmla="*/ 22860 w 754380"/>
                <a:gd name="connsiteY82" fmla="*/ 96 h 7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54380" h="779979">
                  <a:moveTo>
                    <a:pt x="22860" y="96"/>
                  </a:moveTo>
                  <a:cubicBezTo>
                    <a:pt x="12700" y="1366"/>
                    <a:pt x="18987" y="30827"/>
                    <a:pt x="15240" y="45816"/>
                  </a:cubicBezTo>
                  <a:cubicBezTo>
                    <a:pt x="11344" y="61401"/>
                    <a:pt x="0" y="91536"/>
                    <a:pt x="0" y="91536"/>
                  </a:cubicBezTo>
                  <a:cubicBezTo>
                    <a:pt x="20157" y="172165"/>
                    <a:pt x="-7210" y="77218"/>
                    <a:pt x="22860" y="144876"/>
                  </a:cubicBezTo>
                  <a:cubicBezTo>
                    <a:pt x="29384" y="159556"/>
                    <a:pt x="33020" y="175356"/>
                    <a:pt x="38100" y="190596"/>
                  </a:cubicBezTo>
                  <a:lnTo>
                    <a:pt x="45720" y="213456"/>
                  </a:lnTo>
                  <a:cubicBezTo>
                    <a:pt x="48260" y="221076"/>
                    <a:pt x="46657" y="231861"/>
                    <a:pt x="53340" y="236316"/>
                  </a:cubicBezTo>
                  <a:cubicBezTo>
                    <a:pt x="85166" y="257534"/>
                    <a:pt x="69724" y="245080"/>
                    <a:pt x="99060" y="274416"/>
                  </a:cubicBezTo>
                  <a:cubicBezTo>
                    <a:pt x="120331" y="338230"/>
                    <a:pt x="89258" y="239194"/>
                    <a:pt x="114300" y="381096"/>
                  </a:cubicBezTo>
                  <a:cubicBezTo>
                    <a:pt x="117092" y="396916"/>
                    <a:pt x="124460" y="411576"/>
                    <a:pt x="129540" y="426816"/>
                  </a:cubicBezTo>
                  <a:cubicBezTo>
                    <a:pt x="132080" y="434436"/>
                    <a:pt x="132705" y="442993"/>
                    <a:pt x="137160" y="449676"/>
                  </a:cubicBezTo>
                  <a:cubicBezTo>
                    <a:pt x="142240" y="457296"/>
                    <a:pt x="148304" y="464345"/>
                    <a:pt x="152400" y="472536"/>
                  </a:cubicBezTo>
                  <a:cubicBezTo>
                    <a:pt x="183948" y="535632"/>
                    <a:pt x="131584" y="452742"/>
                    <a:pt x="175260" y="518256"/>
                  </a:cubicBezTo>
                  <a:cubicBezTo>
                    <a:pt x="186776" y="564321"/>
                    <a:pt x="179568" y="538801"/>
                    <a:pt x="198120" y="594456"/>
                  </a:cubicBezTo>
                  <a:lnTo>
                    <a:pt x="205740" y="617316"/>
                  </a:lnTo>
                  <a:cubicBezTo>
                    <a:pt x="191189" y="675519"/>
                    <a:pt x="193525" y="637132"/>
                    <a:pt x="220980" y="632556"/>
                  </a:cubicBezTo>
                  <a:cubicBezTo>
                    <a:pt x="228903" y="631236"/>
                    <a:pt x="236220" y="637636"/>
                    <a:pt x="243840" y="640176"/>
                  </a:cubicBezTo>
                  <a:lnTo>
                    <a:pt x="259080" y="685896"/>
                  </a:lnTo>
                  <a:lnTo>
                    <a:pt x="266700" y="708756"/>
                  </a:lnTo>
                  <a:cubicBezTo>
                    <a:pt x="269240" y="731616"/>
                    <a:pt x="264034" y="756764"/>
                    <a:pt x="274320" y="777336"/>
                  </a:cubicBezTo>
                  <a:cubicBezTo>
                    <a:pt x="277912" y="784520"/>
                    <a:pt x="291500" y="775396"/>
                    <a:pt x="297180" y="769716"/>
                  </a:cubicBezTo>
                  <a:cubicBezTo>
                    <a:pt x="302860" y="764036"/>
                    <a:pt x="299120" y="752536"/>
                    <a:pt x="304800" y="746856"/>
                  </a:cubicBezTo>
                  <a:cubicBezTo>
                    <a:pt x="317752" y="733904"/>
                    <a:pt x="335280" y="726536"/>
                    <a:pt x="350520" y="716376"/>
                  </a:cubicBezTo>
                  <a:lnTo>
                    <a:pt x="373380" y="701136"/>
                  </a:lnTo>
                  <a:cubicBezTo>
                    <a:pt x="377640" y="684098"/>
                    <a:pt x="388819" y="636067"/>
                    <a:pt x="396240" y="624936"/>
                  </a:cubicBezTo>
                  <a:cubicBezTo>
                    <a:pt x="401320" y="617316"/>
                    <a:pt x="403289" y="606172"/>
                    <a:pt x="411480" y="602076"/>
                  </a:cubicBezTo>
                  <a:cubicBezTo>
                    <a:pt x="430214" y="592709"/>
                    <a:pt x="472440" y="586836"/>
                    <a:pt x="472440" y="586836"/>
                  </a:cubicBezTo>
                  <a:cubicBezTo>
                    <a:pt x="469365" y="577612"/>
                    <a:pt x="444767" y="534298"/>
                    <a:pt x="464820" y="518256"/>
                  </a:cubicBezTo>
                  <a:cubicBezTo>
                    <a:pt x="472998" y="511714"/>
                    <a:pt x="485140" y="513176"/>
                    <a:pt x="495300" y="510636"/>
                  </a:cubicBezTo>
                  <a:cubicBezTo>
                    <a:pt x="513080" y="457296"/>
                    <a:pt x="495300" y="469996"/>
                    <a:pt x="533400" y="457296"/>
                  </a:cubicBezTo>
                  <a:cubicBezTo>
                    <a:pt x="535940" y="449676"/>
                    <a:pt x="533836" y="430844"/>
                    <a:pt x="541020" y="434436"/>
                  </a:cubicBezTo>
                  <a:cubicBezTo>
                    <a:pt x="550387" y="439120"/>
                    <a:pt x="545763" y="454846"/>
                    <a:pt x="548640" y="464916"/>
                  </a:cubicBezTo>
                  <a:cubicBezTo>
                    <a:pt x="556527" y="492521"/>
                    <a:pt x="554802" y="485589"/>
                    <a:pt x="571500" y="510636"/>
                  </a:cubicBezTo>
                  <a:cubicBezTo>
                    <a:pt x="568960" y="520796"/>
                    <a:pt x="570422" y="532938"/>
                    <a:pt x="563880" y="541116"/>
                  </a:cubicBezTo>
                  <a:cubicBezTo>
                    <a:pt x="558862" y="547388"/>
                    <a:pt x="546700" y="543056"/>
                    <a:pt x="541020" y="548736"/>
                  </a:cubicBezTo>
                  <a:cubicBezTo>
                    <a:pt x="535340" y="554416"/>
                    <a:pt x="535940" y="563976"/>
                    <a:pt x="533400" y="571596"/>
                  </a:cubicBezTo>
                  <a:cubicBezTo>
                    <a:pt x="541020" y="574136"/>
                    <a:pt x="552668" y="572032"/>
                    <a:pt x="556260" y="579216"/>
                  </a:cubicBezTo>
                  <a:cubicBezTo>
                    <a:pt x="567871" y="602439"/>
                    <a:pt x="519249" y="611873"/>
                    <a:pt x="571500" y="594456"/>
                  </a:cubicBezTo>
                  <a:cubicBezTo>
                    <a:pt x="589280" y="541116"/>
                    <a:pt x="571500" y="553816"/>
                    <a:pt x="609600" y="541116"/>
                  </a:cubicBezTo>
                  <a:cubicBezTo>
                    <a:pt x="632208" y="473292"/>
                    <a:pt x="607889" y="566300"/>
                    <a:pt x="601980" y="495396"/>
                  </a:cubicBezTo>
                  <a:cubicBezTo>
                    <a:pt x="600070" y="472475"/>
                    <a:pt x="607060" y="449676"/>
                    <a:pt x="609600" y="426816"/>
                  </a:cubicBezTo>
                  <a:cubicBezTo>
                    <a:pt x="607060" y="419196"/>
                    <a:pt x="598388" y="411140"/>
                    <a:pt x="601980" y="403956"/>
                  </a:cubicBezTo>
                  <a:cubicBezTo>
                    <a:pt x="610500" y="386915"/>
                    <a:pt x="659898" y="403348"/>
                    <a:pt x="662940" y="403956"/>
                  </a:cubicBezTo>
                  <a:cubicBezTo>
                    <a:pt x="665480" y="411576"/>
                    <a:pt x="664880" y="421136"/>
                    <a:pt x="670560" y="426816"/>
                  </a:cubicBezTo>
                  <a:lnTo>
                    <a:pt x="685800" y="411576"/>
                  </a:lnTo>
                  <a:cubicBezTo>
                    <a:pt x="693420" y="406496"/>
                    <a:pt x="700291" y="400055"/>
                    <a:pt x="708660" y="396336"/>
                  </a:cubicBezTo>
                  <a:cubicBezTo>
                    <a:pt x="723340" y="389812"/>
                    <a:pt x="754380" y="381096"/>
                    <a:pt x="754380" y="381096"/>
                  </a:cubicBezTo>
                  <a:cubicBezTo>
                    <a:pt x="728771" y="304270"/>
                    <a:pt x="767844" y="423437"/>
                    <a:pt x="739140" y="327756"/>
                  </a:cubicBezTo>
                  <a:cubicBezTo>
                    <a:pt x="732673" y="306198"/>
                    <a:pt x="726159" y="276675"/>
                    <a:pt x="708660" y="259176"/>
                  </a:cubicBezTo>
                  <a:cubicBezTo>
                    <a:pt x="702184" y="252700"/>
                    <a:pt x="693420" y="249016"/>
                    <a:pt x="685800" y="243936"/>
                  </a:cubicBezTo>
                  <a:cubicBezTo>
                    <a:pt x="681019" y="236764"/>
                    <a:pt x="662641" y="202848"/>
                    <a:pt x="647700" y="205836"/>
                  </a:cubicBezTo>
                  <a:cubicBezTo>
                    <a:pt x="638720" y="207632"/>
                    <a:pt x="637540" y="221076"/>
                    <a:pt x="632460" y="228696"/>
                  </a:cubicBezTo>
                  <a:cubicBezTo>
                    <a:pt x="629920" y="221076"/>
                    <a:pt x="630520" y="211516"/>
                    <a:pt x="624840" y="205836"/>
                  </a:cubicBezTo>
                  <a:cubicBezTo>
                    <a:pt x="611888" y="192884"/>
                    <a:pt x="579120" y="175356"/>
                    <a:pt x="579120" y="175356"/>
                  </a:cubicBezTo>
                  <a:cubicBezTo>
                    <a:pt x="569753" y="203458"/>
                    <a:pt x="566138" y="201699"/>
                    <a:pt x="579120" y="236316"/>
                  </a:cubicBezTo>
                  <a:cubicBezTo>
                    <a:pt x="582336" y="244891"/>
                    <a:pt x="590264" y="250985"/>
                    <a:pt x="594360" y="259176"/>
                  </a:cubicBezTo>
                  <a:cubicBezTo>
                    <a:pt x="597952" y="266360"/>
                    <a:pt x="607660" y="276356"/>
                    <a:pt x="601980" y="282036"/>
                  </a:cubicBezTo>
                  <a:cubicBezTo>
                    <a:pt x="596300" y="287716"/>
                    <a:pt x="586740" y="276956"/>
                    <a:pt x="579120" y="274416"/>
                  </a:cubicBezTo>
                  <a:cubicBezTo>
                    <a:pt x="559967" y="216957"/>
                    <a:pt x="585803" y="287782"/>
                    <a:pt x="556260" y="228696"/>
                  </a:cubicBezTo>
                  <a:cubicBezTo>
                    <a:pt x="552668" y="221512"/>
                    <a:pt x="551180" y="213456"/>
                    <a:pt x="548640" y="205836"/>
                  </a:cubicBezTo>
                  <a:cubicBezTo>
                    <a:pt x="551621" y="187952"/>
                    <a:pt x="564319" y="149235"/>
                    <a:pt x="548640" y="129636"/>
                  </a:cubicBezTo>
                  <a:cubicBezTo>
                    <a:pt x="543622" y="123364"/>
                    <a:pt x="533400" y="124556"/>
                    <a:pt x="525780" y="122016"/>
                  </a:cubicBezTo>
                  <a:cubicBezTo>
                    <a:pt x="514078" y="139569"/>
                    <a:pt x="512217" y="152496"/>
                    <a:pt x="487680" y="152496"/>
                  </a:cubicBezTo>
                  <a:cubicBezTo>
                    <a:pt x="479648" y="152496"/>
                    <a:pt x="472440" y="147416"/>
                    <a:pt x="464820" y="144876"/>
                  </a:cubicBezTo>
                  <a:cubicBezTo>
                    <a:pt x="462280" y="137256"/>
                    <a:pt x="463883" y="126471"/>
                    <a:pt x="457200" y="122016"/>
                  </a:cubicBezTo>
                  <a:cubicBezTo>
                    <a:pt x="446424" y="114832"/>
                    <a:pt x="431227" y="118944"/>
                    <a:pt x="419100" y="114396"/>
                  </a:cubicBezTo>
                  <a:cubicBezTo>
                    <a:pt x="410525" y="111180"/>
                    <a:pt x="403860" y="104236"/>
                    <a:pt x="396240" y="99156"/>
                  </a:cubicBezTo>
                  <a:cubicBezTo>
                    <a:pt x="370840" y="101696"/>
                    <a:pt x="339797" y="90612"/>
                    <a:pt x="320040" y="106776"/>
                  </a:cubicBezTo>
                  <a:cubicBezTo>
                    <a:pt x="304191" y="119744"/>
                    <a:pt x="315534" y="147496"/>
                    <a:pt x="312420" y="167736"/>
                  </a:cubicBezTo>
                  <a:cubicBezTo>
                    <a:pt x="305425" y="213202"/>
                    <a:pt x="313864" y="199793"/>
                    <a:pt x="281940" y="221076"/>
                  </a:cubicBezTo>
                  <a:cubicBezTo>
                    <a:pt x="279400" y="228696"/>
                    <a:pt x="280856" y="239267"/>
                    <a:pt x="274320" y="243936"/>
                  </a:cubicBezTo>
                  <a:cubicBezTo>
                    <a:pt x="261248" y="253273"/>
                    <a:pt x="228600" y="259176"/>
                    <a:pt x="228600" y="259176"/>
                  </a:cubicBezTo>
                  <a:cubicBezTo>
                    <a:pt x="231140" y="241396"/>
                    <a:pt x="232698" y="223448"/>
                    <a:pt x="236220" y="205836"/>
                  </a:cubicBezTo>
                  <a:cubicBezTo>
                    <a:pt x="237795" y="197960"/>
                    <a:pt x="251872" y="182976"/>
                    <a:pt x="243840" y="182976"/>
                  </a:cubicBezTo>
                  <a:cubicBezTo>
                    <a:pt x="234682" y="182976"/>
                    <a:pt x="236791" y="201740"/>
                    <a:pt x="228600" y="205836"/>
                  </a:cubicBezTo>
                  <a:cubicBezTo>
                    <a:pt x="214781" y="212746"/>
                    <a:pt x="198120" y="210916"/>
                    <a:pt x="182880" y="213456"/>
                  </a:cubicBezTo>
                  <a:cubicBezTo>
                    <a:pt x="201016" y="267864"/>
                    <a:pt x="211486" y="250265"/>
                    <a:pt x="175260" y="274416"/>
                  </a:cubicBezTo>
                  <a:cubicBezTo>
                    <a:pt x="151109" y="238190"/>
                    <a:pt x="162916" y="260244"/>
                    <a:pt x="144780" y="205836"/>
                  </a:cubicBezTo>
                  <a:lnTo>
                    <a:pt x="137160" y="182976"/>
                  </a:lnTo>
                  <a:cubicBezTo>
                    <a:pt x="130631" y="163390"/>
                    <a:pt x="125747" y="150686"/>
                    <a:pt x="121920" y="129636"/>
                  </a:cubicBezTo>
                  <a:cubicBezTo>
                    <a:pt x="115525" y="94463"/>
                    <a:pt x="122978" y="77354"/>
                    <a:pt x="99060" y="53436"/>
                  </a:cubicBezTo>
                  <a:cubicBezTo>
                    <a:pt x="92584" y="46960"/>
                    <a:pt x="83820" y="43276"/>
                    <a:pt x="76200" y="38196"/>
                  </a:cubicBezTo>
                  <a:cubicBezTo>
                    <a:pt x="66784" y="9948"/>
                    <a:pt x="33020" y="-1174"/>
                    <a:pt x="22860" y="9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p:cNvSpPr/>
            <p:nvPr/>
          </p:nvSpPr>
          <p:spPr>
            <a:xfrm>
              <a:off x="6740990" y="2394328"/>
              <a:ext cx="117010" cy="165992"/>
            </a:xfrm>
            <a:custGeom>
              <a:avLst/>
              <a:gdLst>
                <a:gd name="connsiteX0" fmla="*/ 78910 w 117010"/>
                <a:gd name="connsiteY0" fmla="*/ 5972 h 165992"/>
                <a:gd name="connsiteX1" fmla="*/ 2710 w 117010"/>
                <a:gd name="connsiteY1" fmla="*/ 13592 h 165992"/>
                <a:gd name="connsiteX2" fmla="*/ 10330 w 117010"/>
                <a:gd name="connsiteY2" fmla="*/ 36452 h 165992"/>
                <a:gd name="connsiteX3" fmla="*/ 33190 w 117010"/>
                <a:gd name="connsiteY3" fmla="*/ 44072 h 165992"/>
                <a:gd name="connsiteX4" fmla="*/ 40810 w 117010"/>
                <a:gd name="connsiteY4" fmla="*/ 127892 h 165992"/>
                <a:gd name="connsiteX5" fmla="*/ 63670 w 117010"/>
                <a:gd name="connsiteY5" fmla="*/ 143132 h 165992"/>
                <a:gd name="connsiteX6" fmla="*/ 109390 w 117010"/>
                <a:gd name="connsiteY6" fmla="*/ 165992 h 165992"/>
                <a:gd name="connsiteX7" fmla="*/ 117010 w 117010"/>
                <a:gd name="connsiteY7" fmla="*/ 143132 h 165992"/>
                <a:gd name="connsiteX8" fmla="*/ 109390 w 117010"/>
                <a:gd name="connsiteY8" fmla="*/ 120272 h 165992"/>
                <a:gd name="connsiteX9" fmla="*/ 101770 w 117010"/>
                <a:gd name="connsiteY9" fmla="*/ 89792 h 165992"/>
                <a:gd name="connsiteX10" fmla="*/ 78910 w 117010"/>
                <a:gd name="connsiteY10" fmla="*/ 5972 h 16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10" h="165992">
                  <a:moveTo>
                    <a:pt x="78910" y="5972"/>
                  </a:moveTo>
                  <a:cubicBezTo>
                    <a:pt x="62400" y="-6728"/>
                    <a:pt x="26037" y="3225"/>
                    <a:pt x="2710" y="13592"/>
                  </a:cubicBezTo>
                  <a:cubicBezTo>
                    <a:pt x="-4630" y="16854"/>
                    <a:pt x="4650" y="30772"/>
                    <a:pt x="10330" y="36452"/>
                  </a:cubicBezTo>
                  <a:cubicBezTo>
                    <a:pt x="16010" y="42132"/>
                    <a:pt x="25570" y="41532"/>
                    <a:pt x="33190" y="44072"/>
                  </a:cubicBezTo>
                  <a:cubicBezTo>
                    <a:pt x="35730" y="72012"/>
                    <a:pt x="32559" y="101077"/>
                    <a:pt x="40810" y="127892"/>
                  </a:cubicBezTo>
                  <a:cubicBezTo>
                    <a:pt x="43503" y="136645"/>
                    <a:pt x="55479" y="139036"/>
                    <a:pt x="63670" y="143132"/>
                  </a:cubicBezTo>
                  <a:cubicBezTo>
                    <a:pt x="126766" y="174680"/>
                    <a:pt x="43876" y="122316"/>
                    <a:pt x="109390" y="165992"/>
                  </a:cubicBezTo>
                  <a:cubicBezTo>
                    <a:pt x="111930" y="158372"/>
                    <a:pt x="117010" y="151164"/>
                    <a:pt x="117010" y="143132"/>
                  </a:cubicBezTo>
                  <a:cubicBezTo>
                    <a:pt x="117010" y="135100"/>
                    <a:pt x="111597" y="127995"/>
                    <a:pt x="109390" y="120272"/>
                  </a:cubicBezTo>
                  <a:cubicBezTo>
                    <a:pt x="106513" y="110202"/>
                    <a:pt x="104779" y="99823"/>
                    <a:pt x="101770" y="89792"/>
                  </a:cubicBezTo>
                  <a:cubicBezTo>
                    <a:pt x="97154" y="74405"/>
                    <a:pt x="95420" y="18672"/>
                    <a:pt x="78910" y="5972"/>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p:cNvSpPr/>
            <p:nvPr/>
          </p:nvSpPr>
          <p:spPr>
            <a:xfrm>
              <a:off x="6979920" y="2773680"/>
              <a:ext cx="87686" cy="205740"/>
            </a:xfrm>
            <a:custGeom>
              <a:avLst/>
              <a:gdLst>
                <a:gd name="connsiteX0" fmla="*/ 0 w 87686"/>
                <a:gd name="connsiteY0" fmla="*/ 0 h 205740"/>
                <a:gd name="connsiteX1" fmla="*/ 7620 w 87686"/>
                <a:gd name="connsiteY1" fmla="*/ 144780 h 205740"/>
                <a:gd name="connsiteX2" fmla="*/ 30480 w 87686"/>
                <a:gd name="connsiteY2" fmla="*/ 160020 h 205740"/>
                <a:gd name="connsiteX3" fmla="*/ 53340 w 87686"/>
                <a:gd name="connsiteY3" fmla="*/ 205740 h 205740"/>
                <a:gd name="connsiteX4" fmla="*/ 68580 w 87686"/>
                <a:gd name="connsiteY4" fmla="*/ 114300 h 205740"/>
                <a:gd name="connsiteX5" fmla="*/ 45720 w 87686"/>
                <a:gd name="connsiteY5" fmla="*/ 99060 h 205740"/>
                <a:gd name="connsiteX6" fmla="*/ 22860 w 87686"/>
                <a:gd name="connsiteY6" fmla="*/ 76200 h 205740"/>
                <a:gd name="connsiteX7" fmla="*/ 38100 w 87686"/>
                <a:gd name="connsiteY7" fmla="*/ 30480 h 205740"/>
                <a:gd name="connsiteX8" fmla="*/ 0 w 87686"/>
                <a:gd name="connsiteY8" fmla="*/ 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686" h="205740">
                  <a:moveTo>
                    <a:pt x="0" y="0"/>
                  </a:moveTo>
                  <a:cubicBezTo>
                    <a:pt x="2540" y="48260"/>
                    <a:pt x="-1423" y="97307"/>
                    <a:pt x="7620" y="144780"/>
                  </a:cubicBezTo>
                  <a:cubicBezTo>
                    <a:pt x="9334" y="153776"/>
                    <a:pt x="24004" y="153544"/>
                    <a:pt x="30480" y="160020"/>
                  </a:cubicBezTo>
                  <a:cubicBezTo>
                    <a:pt x="45252" y="174792"/>
                    <a:pt x="47142" y="187147"/>
                    <a:pt x="53340" y="205740"/>
                  </a:cubicBezTo>
                  <a:cubicBezTo>
                    <a:pt x="97647" y="190971"/>
                    <a:pt x="94980" y="200101"/>
                    <a:pt x="68580" y="114300"/>
                  </a:cubicBezTo>
                  <a:cubicBezTo>
                    <a:pt x="65887" y="105547"/>
                    <a:pt x="52755" y="104923"/>
                    <a:pt x="45720" y="99060"/>
                  </a:cubicBezTo>
                  <a:cubicBezTo>
                    <a:pt x="37441" y="92161"/>
                    <a:pt x="30480" y="83820"/>
                    <a:pt x="22860" y="76200"/>
                  </a:cubicBezTo>
                  <a:lnTo>
                    <a:pt x="38100" y="30480"/>
                  </a:lnTo>
                  <a:lnTo>
                    <a:pt x="0" y="0"/>
                  </a:ln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p:cNvSpPr/>
            <p:nvPr/>
          </p:nvSpPr>
          <p:spPr>
            <a:xfrm>
              <a:off x="7448508" y="3898981"/>
              <a:ext cx="174103" cy="99087"/>
            </a:xfrm>
            <a:custGeom>
              <a:avLst/>
              <a:gdLst>
                <a:gd name="connsiteX0" fmla="*/ 141012 w 174103"/>
                <a:gd name="connsiteY0" fmla="*/ 2459 h 99087"/>
                <a:gd name="connsiteX1" fmla="*/ 57192 w 174103"/>
                <a:gd name="connsiteY1" fmla="*/ 17699 h 99087"/>
                <a:gd name="connsiteX2" fmla="*/ 11472 w 174103"/>
                <a:gd name="connsiteY2" fmla="*/ 48179 h 99087"/>
                <a:gd name="connsiteX3" fmla="*/ 171492 w 174103"/>
                <a:gd name="connsiteY3" fmla="*/ 63419 h 99087"/>
                <a:gd name="connsiteX4" fmla="*/ 141012 w 174103"/>
                <a:gd name="connsiteY4" fmla="*/ 2459 h 9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03" h="99087">
                  <a:moveTo>
                    <a:pt x="141012" y="2459"/>
                  </a:moveTo>
                  <a:cubicBezTo>
                    <a:pt x="121962" y="-5161"/>
                    <a:pt x="77654" y="6331"/>
                    <a:pt x="57192" y="17699"/>
                  </a:cubicBezTo>
                  <a:cubicBezTo>
                    <a:pt x="41181" y="26594"/>
                    <a:pt x="11472" y="48179"/>
                    <a:pt x="11472" y="48179"/>
                  </a:cubicBezTo>
                  <a:cubicBezTo>
                    <a:pt x="-12078" y="118828"/>
                    <a:pt x="-16424" y="108161"/>
                    <a:pt x="171492" y="63419"/>
                  </a:cubicBezTo>
                  <a:cubicBezTo>
                    <a:pt x="181680" y="60993"/>
                    <a:pt x="160062" y="10079"/>
                    <a:pt x="141012" y="2459"/>
                  </a:cubicBez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p:cNvSpPr/>
            <p:nvPr/>
          </p:nvSpPr>
          <p:spPr>
            <a:xfrm>
              <a:off x="7328208" y="3215640"/>
              <a:ext cx="166842" cy="229656"/>
            </a:xfrm>
            <a:custGeom>
              <a:avLst/>
              <a:gdLst>
                <a:gd name="connsiteX0" fmla="*/ 162252 w 166842"/>
                <a:gd name="connsiteY0" fmla="*/ 228600 h 229656"/>
                <a:gd name="connsiteX1" fmla="*/ 154632 w 166842"/>
                <a:gd name="connsiteY1" fmla="*/ 175260 h 229656"/>
                <a:gd name="connsiteX2" fmla="*/ 147012 w 166842"/>
                <a:gd name="connsiteY2" fmla="*/ 137160 h 229656"/>
                <a:gd name="connsiteX3" fmla="*/ 124152 w 166842"/>
                <a:gd name="connsiteY3" fmla="*/ 129540 h 229656"/>
                <a:gd name="connsiteX4" fmla="*/ 131772 w 166842"/>
                <a:gd name="connsiteY4" fmla="*/ 99060 h 229656"/>
                <a:gd name="connsiteX5" fmla="*/ 147012 w 166842"/>
                <a:gd name="connsiteY5" fmla="*/ 76200 h 229656"/>
                <a:gd name="connsiteX6" fmla="*/ 116532 w 166842"/>
                <a:gd name="connsiteY6" fmla="*/ 38100 h 229656"/>
                <a:gd name="connsiteX7" fmla="*/ 86052 w 166842"/>
                <a:gd name="connsiteY7" fmla="*/ 0 h 229656"/>
                <a:gd name="connsiteX8" fmla="*/ 63192 w 166842"/>
                <a:gd name="connsiteY8" fmla="*/ 7620 h 229656"/>
                <a:gd name="connsiteX9" fmla="*/ 47952 w 166842"/>
                <a:gd name="connsiteY9" fmla="*/ 60960 h 229656"/>
                <a:gd name="connsiteX10" fmla="*/ 2232 w 166842"/>
                <a:gd name="connsiteY10" fmla="*/ 38100 h 229656"/>
                <a:gd name="connsiteX11" fmla="*/ 9852 w 166842"/>
                <a:gd name="connsiteY11" fmla="*/ 60960 h 229656"/>
                <a:gd name="connsiteX12" fmla="*/ 63192 w 166842"/>
                <a:gd name="connsiteY12" fmla="*/ 68580 h 229656"/>
                <a:gd name="connsiteX13" fmla="*/ 55572 w 166842"/>
                <a:gd name="connsiteY13" fmla="*/ 121920 h 229656"/>
                <a:gd name="connsiteX14" fmla="*/ 40332 w 166842"/>
                <a:gd name="connsiteY14" fmla="*/ 144780 h 229656"/>
                <a:gd name="connsiteX15" fmla="*/ 47952 w 166842"/>
                <a:gd name="connsiteY15" fmla="*/ 167640 h 229656"/>
                <a:gd name="connsiteX16" fmla="*/ 70812 w 166842"/>
                <a:gd name="connsiteY16" fmla="*/ 175260 h 229656"/>
                <a:gd name="connsiteX17" fmla="*/ 78432 w 166842"/>
                <a:gd name="connsiteY17" fmla="*/ 205740 h 229656"/>
                <a:gd name="connsiteX18" fmla="*/ 162252 w 166842"/>
                <a:gd name="connsiteY18" fmla="*/ 228600 h 2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842" h="229656">
                  <a:moveTo>
                    <a:pt x="162252" y="228600"/>
                  </a:moveTo>
                  <a:cubicBezTo>
                    <a:pt x="174952" y="223520"/>
                    <a:pt x="157585" y="192976"/>
                    <a:pt x="154632" y="175260"/>
                  </a:cubicBezTo>
                  <a:cubicBezTo>
                    <a:pt x="152503" y="162485"/>
                    <a:pt x="154196" y="147936"/>
                    <a:pt x="147012" y="137160"/>
                  </a:cubicBezTo>
                  <a:cubicBezTo>
                    <a:pt x="142557" y="130477"/>
                    <a:pt x="131772" y="132080"/>
                    <a:pt x="124152" y="129540"/>
                  </a:cubicBezTo>
                  <a:cubicBezTo>
                    <a:pt x="97158" y="89049"/>
                    <a:pt x="106625" y="119178"/>
                    <a:pt x="131772" y="99060"/>
                  </a:cubicBezTo>
                  <a:cubicBezTo>
                    <a:pt x="138923" y="93339"/>
                    <a:pt x="141932" y="83820"/>
                    <a:pt x="147012" y="76200"/>
                  </a:cubicBezTo>
                  <a:cubicBezTo>
                    <a:pt x="127859" y="18741"/>
                    <a:pt x="155923" y="87339"/>
                    <a:pt x="116532" y="38100"/>
                  </a:cubicBezTo>
                  <a:cubicBezTo>
                    <a:pt x="74468" y="-14480"/>
                    <a:pt x="151566" y="43676"/>
                    <a:pt x="86052" y="0"/>
                  </a:cubicBezTo>
                  <a:cubicBezTo>
                    <a:pt x="78432" y="2540"/>
                    <a:pt x="68872" y="1940"/>
                    <a:pt x="63192" y="7620"/>
                  </a:cubicBezTo>
                  <a:cubicBezTo>
                    <a:pt x="59548" y="11264"/>
                    <a:pt x="48018" y="60696"/>
                    <a:pt x="47952" y="60960"/>
                  </a:cubicBezTo>
                  <a:cubicBezTo>
                    <a:pt x="47185" y="60449"/>
                    <a:pt x="8542" y="31790"/>
                    <a:pt x="2232" y="38100"/>
                  </a:cubicBezTo>
                  <a:cubicBezTo>
                    <a:pt x="-3448" y="43780"/>
                    <a:pt x="2668" y="57368"/>
                    <a:pt x="9852" y="60960"/>
                  </a:cubicBezTo>
                  <a:cubicBezTo>
                    <a:pt x="25916" y="68992"/>
                    <a:pt x="45412" y="66040"/>
                    <a:pt x="63192" y="68580"/>
                  </a:cubicBezTo>
                  <a:cubicBezTo>
                    <a:pt x="24931" y="125971"/>
                    <a:pt x="65413" y="53032"/>
                    <a:pt x="55572" y="121920"/>
                  </a:cubicBezTo>
                  <a:cubicBezTo>
                    <a:pt x="54277" y="130986"/>
                    <a:pt x="45412" y="137160"/>
                    <a:pt x="40332" y="144780"/>
                  </a:cubicBezTo>
                  <a:cubicBezTo>
                    <a:pt x="42872" y="152400"/>
                    <a:pt x="42272" y="161960"/>
                    <a:pt x="47952" y="167640"/>
                  </a:cubicBezTo>
                  <a:cubicBezTo>
                    <a:pt x="53632" y="173320"/>
                    <a:pt x="65794" y="168988"/>
                    <a:pt x="70812" y="175260"/>
                  </a:cubicBezTo>
                  <a:cubicBezTo>
                    <a:pt x="77354" y="183438"/>
                    <a:pt x="71536" y="197858"/>
                    <a:pt x="78432" y="205740"/>
                  </a:cubicBezTo>
                  <a:cubicBezTo>
                    <a:pt x="90493" y="219524"/>
                    <a:pt x="149552" y="233680"/>
                    <a:pt x="162252" y="228600"/>
                  </a:cubicBezTo>
                  <a:close/>
                </a:path>
              </a:pathLst>
            </a:custGeom>
            <a:solidFill>
              <a:schemeClr val="bg1"/>
            </a:solidFill>
            <a:ln w="1270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p:cNvSpPr/>
            <p:nvPr/>
          </p:nvSpPr>
          <p:spPr>
            <a:xfrm>
              <a:off x="6438900" y="2422914"/>
              <a:ext cx="122013" cy="171938"/>
            </a:xfrm>
            <a:custGeom>
              <a:avLst/>
              <a:gdLst>
                <a:gd name="connsiteX0" fmla="*/ 121920 w 122013"/>
                <a:gd name="connsiteY0" fmla="*/ 30726 h 171938"/>
                <a:gd name="connsiteX1" fmla="*/ 99060 w 122013"/>
                <a:gd name="connsiteY1" fmla="*/ 114546 h 171938"/>
                <a:gd name="connsiteX2" fmla="*/ 91440 w 122013"/>
                <a:gd name="connsiteY2" fmla="*/ 137406 h 171938"/>
                <a:gd name="connsiteX3" fmla="*/ 68580 w 122013"/>
                <a:gd name="connsiteY3" fmla="*/ 145026 h 171938"/>
                <a:gd name="connsiteX4" fmla="*/ 60960 w 122013"/>
                <a:gd name="connsiteY4" fmla="*/ 167886 h 171938"/>
                <a:gd name="connsiteX5" fmla="*/ 22860 w 122013"/>
                <a:gd name="connsiteY5" fmla="*/ 137406 h 171938"/>
                <a:gd name="connsiteX6" fmla="*/ 0 w 122013"/>
                <a:gd name="connsiteY6" fmla="*/ 122166 h 171938"/>
                <a:gd name="connsiteX7" fmla="*/ 7620 w 122013"/>
                <a:gd name="connsiteY7" fmla="*/ 45966 h 171938"/>
                <a:gd name="connsiteX8" fmla="*/ 30480 w 122013"/>
                <a:gd name="connsiteY8" fmla="*/ 38346 h 171938"/>
                <a:gd name="connsiteX9" fmla="*/ 38100 w 122013"/>
                <a:gd name="connsiteY9" fmla="*/ 15486 h 171938"/>
                <a:gd name="connsiteX10" fmla="*/ 60960 w 122013"/>
                <a:gd name="connsiteY10" fmla="*/ 7866 h 171938"/>
                <a:gd name="connsiteX11" fmla="*/ 106680 w 122013"/>
                <a:gd name="connsiteY11" fmla="*/ 246 h 171938"/>
                <a:gd name="connsiteX12" fmla="*/ 121920 w 122013"/>
                <a:gd name="connsiteY12" fmla="*/ 30726 h 17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13" h="171938">
                  <a:moveTo>
                    <a:pt x="121920" y="30726"/>
                  </a:moveTo>
                  <a:cubicBezTo>
                    <a:pt x="120650" y="49776"/>
                    <a:pt x="118396" y="56539"/>
                    <a:pt x="99060" y="114546"/>
                  </a:cubicBezTo>
                  <a:cubicBezTo>
                    <a:pt x="96520" y="122166"/>
                    <a:pt x="99060" y="134866"/>
                    <a:pt x="91440" y="137406"/>
                  </a:cubicBezTo>
                  <a:lnTo>
                    <a:pt x="68580" y="145026"/>
                  </a:lnTo>
                  <a:cubicBezTo>
                    <a:pt x="66040" y="152646"/>
                    <a:pt x="68418" y="164903"/>
                    <a:pt x="60960" y="167886"/>
                  </a:cubicBezTo>
                  <a:cubicBezTo>
                    <a:pt x="22648" y="183211"/>
                    <a:pt x="33823" y="151109"/>
                    <a:pt x="22860" y="137406"/>
                  </a:cubicBezTo>
                  <a:cubicBezTo>
                    <a:pt x="17139" y="130255"/>
                    <a:pt x="7620" y="127246"/>
                    <a:pt x="0" y="122166"/>
                  </a:cubicBezTo>
                  <a:cubicBezTo>
                    <a:pt x="2540" y="96766"/>
                    <a:pt x="-1104" y="69956"/>
                    <a:pt x="7620" y="45966"/>
                  </a:cubicBezTo>
                  <a:cubicBezTo>
                    <a:pt x="10365" y="38417"/>
                    <a:pt x="24800" y="44026"/>
                    <a:pt x="30480" y="38346"/>
                  </a:cubicBezTo>
                  <a:cubicBezTo>
                    <a:pt x="36160" y="32666"/>
                    <a:pt x="32420" y="21166"/>
                    <a:pt x="38100" y="15486"/>
                  </a:cubicBezTo>
                  <a:cubicBezTo>
                    <a:pt x="43780" y="9806"/>
                    <a:pt x="53119" y="9608"/>
                    <a:pt x="60960" y="7866"/>
                  </a:cubicBezTo>
                  <a:cubicBezTo>
                    <a:pt x="76042" y="4514"/>
                    <a:pt x="92861" y="7156"/>
                    <a:pt x="106680" y="246"/>
                  </a:cubicBezTo>
                  <a:cubicBezTo>
                    <a:pt x="111224" y="-2026"/>
                    <a:pt x="123190" y="11676"/>
                    <a:pt x="121920" y="3072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p:cNvSpPr/>
            <p:nvPr/>
          </p:nvSpPr>
          <p:spPr>
            <a:xfrm>
              <a:off x="6035040" y="2094814"/>
              <a:ext cx="548640" cy="427634"/>
            </a:xfrm>
            <a:custGeom>
              <a:avLst/>
              <a:gdLst>
                <a:gd name="connsiteX0" fmla="*/ 243840 w 548640"/>
                <a:gd name="connsiteY0" fmla="*/ 412166 h 427634"/>
                <a:gd name="connsiteX1" fmla="*/ 281940 w 548640"/>
                <a:gd name="connsiteY1" fmla="*/ 427406 h 427634"/>
                <a:gd name="connsiteX2" fmla="*/ 297180 w 548640"/>
                <a:gd name="connsiteY2" fmla="*/ 404546 h 427634"/>
                <a:gd name="connsiteX3" fmla="*/ 266700 w 548640"/>
                <a:gd name="connsiteY3" fmla="*/ 351206 h 427634"/>
                <a:gd name="connsiteX4" fmla="*/ 312420 w 548640"/>
                <a:gd name="connsiteY4" fmla="*/ 320726 h 427634"/>
                <a:gd name="connsiteX5" fmla="*/ 304800 w 548640"/>
                <a:gd name="connsiteY5" fmla="*/ 297866 h 427634"/>
                <a:gd name="connsiteX6" fmla="*/ 274320 w 548640"/>
                <a:gd name="connsiteY6" fmla="*/ 252146 h 427634"/>
                <a:gd name="connsiteX7" fmla="*/ 281940 w 548640"/>
                <a:gd name="connsiteY7" fmla="*/ 191186 h 427634"/>
                <a:gd name="connsiteX8" fmla="*/ 320040 w 548640"/>
                <a:gd name="connsiteY8" fmla="*/ 183566 h 427634"/>
                <a:gd name="connsiteX9" fmla="*/ 342900 w 548640"/>
                <a:gd name="connsiteY9" fmla="*/ 168326 h 427634"/>
                <a:gd name="connsiteX10" fmla="*/ 373380 w 548640"/>
                <a:gd name="connsiteY10" fmla="*/ 175946 h 427634"/>
                <a:gd name="connsiteX11" fmla="*/ 419100 w 548640"/>
                <a:gd name="connsiteY11" fmla="*/ 206426 h 427634"/>
                <a:gd name="connsiteX12" fmla="*/ 441960 w 548640"/>
                <a:gd name="connsiteY12" fmla="*/ 221666 h 427634"/>
                <a:gd name="connsiteX13" fmla="*/ 495300 w 548640"/>
                <a:gd name="connsiteY13" fmla="*/ 236906 h 427634"/>
                <a:gd name="connsiteX14" fmla="*/ 533400 w 548640"/>
                <a:gd name="connsiteY14" fmla="*/ 229286 h 427634"/>
                <a:gd name="connsiteX15" fmla="*/ 548640 w 548640"/>
                <a:gd name="connsiteY15" fmla="*/ 183566 h 427634"/>
                <a:gd name="connsiteX16" fmla="*/ 533400 w 548640"/>
                <a:gd name="connsiteY16" fmla="*/ 122606 h 427634"/>
                <a:gd name="connsiteX17" fmla="*/ 525780 w 548640"/>
                <a:gd name="connsiteY17" fmla="*/ 99746 h 427634"/>
                <a:gd name="connsiteX18" fmla="*/ 502920 w 548640"/>
                <a:gd name="connsiteY18" fmla="*/ 92126 h 427634"/>
                <a:gd name="connsiteX19" fmla="*/ 487680 w 548640"/>
                <a:gd name="connsiteY19" fmla="*/ 114986 h 427634"/>
                <a:gd name="connsiteX20" fmla="*/ 464820 w 548640"/>
                <a:gd name="connsiteY20" fmla="*/ 130226 h 427634"/>
                <a:gd name="connsiteX21" fmla="*/ 396240 w 548640"/>
                <a:gd name="connsiteY21" fmla="*/ 99746 h 427634"/>
                <a:gd name="connsiteX22" fmla="*/ 373380 w 548640"/>
                <a:gd name="connsiteY22" fmla="*/ 92126 h 427634"/>
                <a:gd name="connsiteX23" fmla="*/ 350520 w 548640"/>
                <a:gd name="connsiteY23" fmla="*/ 76886 h 427634"/>
                <a:gd name="connsiteX24" fmla="*/ 205740 w 548640"/>
                <a:gd name="connsiteY24" fmla="*/ 69266 h 427634"/>
                <a:gd name="connsiteX25" fmla="*/ 152400 w 548640"/>
                <a:gd name="connsiteY25" fmla="*/ 61646 h 427634"/>
                <a:gd name="connsiteX26" fmla="*/ 129540 w 548640"/>
                <a:gd name="connsiteY26" fmla="*/ 54026 h 427634"/>
                <a:gd name="connsiteX27" fmla="*/ 99060 w 548640"/>
                <a:gd name="connsiteY27" fmla="*/ 23546 h 427634"/>
                <a:gd name="connsiteX28" fmla="*/ 83820 w 548640"/>
                <a:gd name="connsiteY28" fmla="*/ 686 h 427634"/>
                <a:gd name="connsiteX29" fmla="*/ 15240 w 548640"/>
                <a:gd name="connsiteY29" fmla="*/ 15926 h 427634"/>
                <a:gd name="connsiteX30" fmla="*/ 7620 w 548640"/>
                <a:gd name="connsiteY30" fmla="*/ 76886 h 427634"/>
                <a:gd name="connsiteX31" fmla="*/ 0 w 548640"/>
                <a:gd name="connsiteY31" fmla="*/ 99746 h 427634"/>
                <a:gd name="connsiteX32" fmla="*/ 7620 w 548640"/>
                <a:gd name="connsiteY32" fmla="*/ 122606 h 427634"/>
                <a:gd name="connsiteX33" fmla="*/ 30480 w 548640"/>
                <a:gd name="connsiteY33" fmla="*/ 130226 h 427634"/>
                <a:gd name="connsiteX34" fmla="*/ 38100 w 548640"/>
                <a:gd name="connsiteY34" fmla="*/ 153086 h 427634"/>
                <a:gd name="connsiteX35" fmla="*/ 38100 w 548640"/>
                <a:gd name="connsiteY35" fmla="*/ 206426 h 427634"/>
                <a:gd name="connsiteX36" fmla="*/ 60960 w 548640"/>
                <a:gd name="connsiteY36" fmla="*/ 221666 h 427634"/>
                <a:gd name="connsiteX37" fmla="*/ 68580 w 548640"/>
                <a:gd name="connsiteY37" fmla="*/ 244526 h 427634"/>
                <a:gd name="connsiteX38" fmla="*/ 114300 w 548640"/>
                <a:gd name="connsiteY38" fmla="*/ 259766 h 427634"/>
                <a:gd name="connsiteX39" fmla="*/ 106680 w 548640"/>
                <a:gd name="connsiteY39" fmla="*/ 282626 h 427634"/>
                <a:gd name="connsiteX40" fmla="*/ 91440 w 548640"/>
                <a:gd name="connsiteY40" fmla="*/ 305486 h 427634"/>
                <a:gd name="connsiteX41" fmla="*/ 83820 w 548640"/>
                <a:gd name="connsiteY41" fmla="*/ 358826 h 427634"/>
                <a:gd name="connsiteX42" fmla="*/ 76200 w 548640"/>
                <a:gd name="connsiteY42" fmla="*/ 396926 h 427634"/>
                <a:gd name="connsiteX43" fmla="*/ 83820 w 548640"/>
                <a:gd name="connsiteY43" fmla="*/ 419786 h 427634"/>
                <a:gd name="connsiteX44" fmla="*/ 144780 w 548640"/>
                <a:gd name="connsiteY44" fmla="*/ 389306 h 427634"/>
                <a:gd name="connsiteX45" fmla="*/ 160020 w 548640"/>
                <a:gd name="connsiteY45" fmla="*/ 343586 h 427634"/>
                <a:gd name="connsiteX46" fmla="*/ 167640 w 548640"/>
                <a:gd name="connsiteY46" fmla="*/ 320726 h 427634"/>
                <a:gd name="connsiteX47" fmla="*/ 205740 w 548640"/>
                <a:gd name="connsiteY47" fmla="*/ 328346 h 427634"/>
                <a:gd name="connsiteX48" fmla="*/ 228600 w 548640"/>
                <a:gd name="connsiteY48" fmla="*/ 389306 h 427634"/>
                <a:gd name="connsiteX49" fmla="*/ 243840 w 548640"/>
                <a:gd name="connsiteY49" fmla="*/ 412166 h 42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8640" h="427634">
                  <a:moveTo>
                    <a:pt x="243840" y="412166"/>
                  </a:moveTo>
                  <a:cubicBezTo>
                    <a:pt x="252730" y="418516"/>
                    <a:pt x="268399" y="429340"/>
                    <a:pt x="281940" y="427406"/>
                  </a:cubicBezTo>
                  <a:cubicBezTo>
                    <a:pt x="291006" y="426111"/>
                    <a:pt x="296044" y="413633"/>
                    <a:pt x="297180" y="404546"/>
                  </a:cubicBezTo>
                  <a:cubicBezTo>
                    <a:pt x="301888" y="366882"/>
                    <a:pt x="290349" y="366972"/>
                    <a:pt x="266700" y="351206"/>
                  </a:cubicBezTo>
                  <a:cubicBezTo>
                    <a:pt x="249485" y="299560"/>
                    <a:pt x="259884" y="355750"/>
                    <a:pt x="312420" y="320726"/>
                  </a:cubicBezTo>
                  <a:cubicBezTo>
                    <a:pt x="319103" y="316271"/>
                    <a:pt x="308701" y="304887"/>
                    <a:pt x="304800" y="297866"/>
                  </a:cubicBezTo>
                  <a:cubicBezTo>
                    <a:pt x="295905" y="281855"/>
                    <a:pt x="274320" y="252146"/>
                    <a:pt x="274320" y="252146"/>
                  </a:cubicBezTo>
                  <a:cubicBezTo>
                    <a:pt x="276860" y="231826"/>
                    <a:pt x="270581" y="208225"/>
                    <a:pt x="281940" y="191186"/>
                  </a:cubicBezTo>
                  <a:cubicBezTo>
                    <a:pt x="289124" y="180410"/>
                    <a:pt x="307913" y="188114"/>
                    <a:pt x="320040" y="183566"/>
                  </a:cubicBezTo>
                  <a:cubicBezTo>
                    <a:pt x="328615" y="180350"/>
                    <a:pt x="335280" y="173406"/>
                    <a:pt x="342900" y="168326"/>
                  </a:cubicBezTo>
                  <a:cubicBezTo>
                    <a:pt x="353060" y="170866"/>
                    <a:pt x="364013" y="171262"/>
                    <a:pt x="373380" y="175946"/>
                  </a:cubicBezTo>
                  <a:cubicBezTo>
                    <a:pt x="389763" y="184137"/>
                    <a:pt x="403860" y="196266"/>
                    <a:pt x="419100" y="206426"/>
                  </a:cubicBezTo>
                  <a:cubicBezTo>
                    <a:pt x="426720" y="211506"/>
                    <a:pt x="433272" y="218770"/>
                    <a:pt x="441960" y="221666"/>
                  </a:cubicBezTo>
                  <a:cubicBezTo>
                    <a:pt x="474755" y="232598"/>
                    <a:pt x="457028" y="227338"/>
                    <a:pt x="495300" y="236906"/>
                  </a:cubicBezTo>
                  <a:cubicBezTo>
                    <a:pt x="508000" y="234366"/>
                    <a:pt x="524242" y="238444"/>
                    <a:pt x="533400" y="229286"/>
                  </a:cubicBezTo>
                  <a:cubicBezTo>
                    <a:pt x="544759" y="217927"/>
                    <a:pt x="548640" y="183566"/>
                    <a:pt x="548640" y="183566"/>
                  </a:cubicBezTo>
                  <a:cubicBezTo>
                    <a:pt x="531222" y="131311"/>
                    <a:pt x="551790" y="196168"/>
                    <a:pt x="533400" y="122606"/>
                  </a:cubicBezTo>
                  <a:cubicBezTo>
                    <a:pt x="531452" y="114814"/>
                    <a:pt x="531460" y="105426"/>
                    <a:pt x="525780" y="99746"/>
                  </a:cubicBezTo>
                  <a:cubicBezTo>
                    <a:pt x="520100" y="94066"/>
                    <a:pt x="510540" y="94666"/>
                    <a:pt x="502920" y="92126"/>
                  </a:cubicBezTo>
                  <a:cubicBezTo>
                    <a:pt x="497840" y="99746"/>
                    <a:pt x="494156" y="108510"/>
                    <a:pt x="487680" y="114986"/>
                  </a:cubicBezTo>
                  <a:cubicBezTo>
                    <a:pt x="481204" y="121462"/>
                    <a:pt x="473978" y="130226"/>
                    <a:pt x="464820" y="130226"/>
                  </a:cubicBezTo>
                  <a:cubicBezTo>
                    <a:pt x="425502" y="130226"/>
                    <a:pt x="423864" y="113558"/>
                    <a:pt x="396240" y="99746"/>
                  </a:cubicBezTo>
                  <a:cubicBezTo>
                    <a:pt x="389056" y="96154"/>
                    <a:pt x="380564" y="95718"/>
                    <a:pt x="373380" y="92126"/>
                  </a:cubicBezTo>
                  <a:cubicBezTo>
                    <a:pt x="365189" y="88030"/>
                    <a:pt x="359594" y="78123"/>
                    <a:pt x="350520" y="76886"/>
                  </a:cubicBezTo>
                  <a:cubicBezTo>
                    <a:pt x="302636" y="70356"/>
                    <a:pt x="254000" y="71806"/>
                    <a:pt x="205740" y="69266"/>
                  </a:cubicBezTo>
                  <a:cubicBezTo>
                    <a:pt x="187960" y="66726"/>
                    <a:pt x="170012" y="65168"/>
                    <a:pt x="152400" y="61646"/>
                  </a:cubicBezTo>
                  <a:cubicBezTo>
                    <a:pt x="144524" y="60071"/>
                    <a:pt x="135220" y="59706"/>
                    <a:pt x="129540" y="54026"/>
                  </a:cubicBezTo>
                  <a:cubicBezTo>
                    <a:pt x="88900" y="13386"/>
                    <a:pt x="160020" y="43866"/>
                    <a:pt x="99060" y="23546"/>
                  </a:cubicBezTo>
                  <a:cubicBezTo>
                    <a:pt x="93980" y="15926"/>
                    <a:pt x="92705" y="2907"/>
                    <a:pt x="83820" y="686"/>
                  </a:cubicBezTo>
                  <a:cubicBezTo>
                    <a:pt x="68493" y="-3146"/>
                    <a:pt x="32838" y="10060"/>
                    <a:pt x="15240" y="15926"/>
                  </a:cubicBezTo>
                  <a:cubicBezTo>
                    <a:pt x="12700" y="36246"/>
                    <a:pt x="11283" y="56738"/>
                    <a:pt x="7620" y="76886"/>
                  </a:cubicBezTo>
                  <a:cubicBezTo>
                    <a:pt x="6183" y="84789"/>
                    <a:pt x="0" y="91714"/>
                    <a:pt x="0" y="99746"/>
                  </a:cubicBezTo>
                  <a:cubicBezTo>
                    <a:pt x="0" y="107778"/>
                    <a:pt x="1940" y="116926"/>
                    <a:pt x="7620" y="122606"/>
                  </a:cubicBezTo>
                  <a:cubicBezTo>
                    <a:pt x="13300" y="128286"/>
                    <a:pt x="22860" y="127686"/>
                    <a:pt x="30480" y="130226"/>
                  </a:cubicBezTo>
                  <a:cubicBezTo>
                    <a:pt x="33020" y="137846"/>
                    <a:pt x="38100" y="145054"/>
                    <a:pt x="38100" y="153086"/>
                  </a:cubicBezTo>
                  <a:cubicBezTo>
                    <a:pt x="38100" y="183933"/>
                    <a:pt x="14279" y="170694"/>
                    <a:pt x="38100" y="206426"/>
                  </a:cubicBezTo>
                  <a:cubicBezTo>
                    <a:pt x="43180" y="214046"/>
                    <a:pt x="53340" y="216586"/>
                    <a:pt x="60960" y="221666"/>
                  </a:cubicBezTo>
                  <a:cubicBezTo>
                    <a:pt x="63500" y="229286"/>
                    <a:pt x="62044" y="239857"/>
                    <a:pt x="68580" y="244526"/>
                  </a:cubicBezTo>
                  <a:cubicBezTo>
                    <a:pt x="81652" y="253863"/>
                    <a:pt x="114300" y="259766"/>
                    <a:pt x="114300" y="259766"/>
                  </a:cubicBezTo>
                  <a:cubicBezTo>
                    <a:pt x="111760" y="267386"/>
                    <a:pt x="110272" y="275442"/>
                    <a:pt x="106680" y="282626"/>
                  </a:cubicBezTo>
                  <a:cubicBezTo>
                    <a:pt x="102584" y="290817"/>
                    <a:pt x="94072" y="296714"/>
                    <a:pt x="91440" y="305486"/>
                  </a:cubicBezTo>
                  <a:cubicBezTo>
                    <a:pt x="86279" y="322689"/>
                    <a:pt x="86773" y="341110"/>
                    <a:pt x="83820" y="358826"/>
                  </a:cubicBezTo>
                  <a:cubicBezTo>
                    <a:pt x="81691" y="371601"/>
                    <a:pt x="78740" y="384226"/>
                    <a:pt x="76200" y="396926"/>
                  </a:cubicBezTo>
                  <a:cubicBezTo>
                    <a:pt x="78740" y="404546"/>
                    <a:pt x="76200" y="417246"/>
                    <a:pt x="83820" y="419786"/>
                  </a:cubicBezTo>
                  <a:cubicBezTo>
                    <a:pt x="113020" y="429519"/>
                    <a:pt x="128959" y="405127"/>
                    <a:pt x="144780" y="389306"/>
                  </a:cubicBezTo>
                  <a:lnTo>
                    <a:pt x="160020" y="343586"/>
                  </a:lnTo>
                  <a:lnTo>
                    <a:pt x="167640" y="320726"/>
                  </a:lnTo>
                  <a:cubicBezTo>
                    <a:pt x="180340" y="323266"/>
                    <a:pt x="194495" y="321920"/>
                    <a:pt x="205740" y="328346"/>
                  </a:cubicBezTo>
                  <a:cubicBezTo>
                    <a:pt x="226423" y="340165"/>
                    <a:pt x="221646" y="373080"/>
                    <a:pt x="228600" y="389306"/>
                  </a:cubicBezTo>
                  <a:cubicBezTo>
                    <a:pt x="231430" y="395909"/>
                    <a:pt x="234950" y="405816"/>
                    <a:pt x="243840" y="41216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p:cNvSpPr/>
            <p:nvPr/>
          </p:nvSpPr>
          <p:spPr>
            <a:xfrm>
              <a:off x="6133947" y="1219200"/>
              <a:ext cx="1708830" cy="815340"/>
            </a:xfrm>
            <a:custGeom>
              <a:avLst/>
              <a:gdLst>
                <a:gd name="connsiteX0" fmla="*/ 1211733 w 1708830"/>
                <a:gd name="connsiteY0" fmla="*/ 11334 h 826674"/>
                <a:gd name="connsiteX1" fmla="*/ 1242213 w 1708830"/>
                <a:gd name="connsiteY1" fmla="*/ 49434 h 826674"/>
                <a:gd name="connsiteX2" fmla="*/ 1287933 w 1708830"/>
                <a:gd name="connsiteY2" fmla="*/ 79914 h 826674"/>
                <a:gd name="connsiteX3" fmla="*/ 1295553 w 1708830"/>
                <a:gd name="connsiteY3" fmla="*/ 133254 h 826674"/>
                <a:gd name="connsiteX4" fmla="*/ 1181253 w 1708830"/>
                <a:gd name="connsiteY4" fmla="*/ 125634 h 826674"/>
                <a:gd name="connsiteX5" fmla="*/ 1120293 w 1708830"/>
                <a:gd name="connsiteY5" fmla="*/ 125634 h 826674"/>
                <a:gd name="connsiteX6" fmla="*/ 1082193 w 1708830"/>
                <a:gd name="connsiteY6" fmla="*/ 125634 h 826674"/>
                <a:gd name="connsiteX7" fmla="*/ 1059333 w 1708830"/>
                <a:gd name="connsiteY7" fmla="*/ 133254 h 826674"/>
                <a:gd name="connsiteX8" fmla="*/ 975513 w 1708830"/>
                <a:gd name="connsiteY8" fmla="*/ 133254 h 826674"/>
                <a:gd name="connsiteX9" fmla="*/ 998373 w 1708830"/>
                <a:gd name="connsiteY9" fmla="*/ 140874 h 826674"/>
                <a:gd name="connsiteX10" fmla="*/ 1051713 w 1708830"/>
                <a:gd name="connsiteY10" fmla="*/ 171354 h 826674"/>
                <a:gd name="connsiteX11" fmla="*/ 1105053 w 1708830"/>
                <a:gd name="connsiteY11" fmla="*/ 224694 h 826674"/>
                <a:gd name="connsiteX12" fmla="*/ 1166013 w 1708830"/>
                <a:gd name="connsiteY12" fmla="*/ 232314 h 826674"/>
                <a:gd name="connsiteX13" fmla="*/ 1188873 w 1708830"/>
                <a:gd name="connsiteY13" fmla="*/ 255174 h 826674"/>
                <a:gd name="connsiteX14" fmla="*/ 1211733 w 1708830"/>
                <a:gd name="connsiteY14" fmla="*/ 239934 h 826674"/>
                <a:gd name="connsiteX15" fmla="*/ 1234593 w 1708830"/>
                <a:gd name="connsiteY15" fmla="*/ 232314 h 826674"/>
                <a:gd name="connsiteX16" fmla="*/ 1318413 w 1708830"/>
                <a:gd name="connsiteY16" fmla="*/ 239934 h 826674"/>
                <a:gd name="connsiteX17" fmla="*/ 1341273 w 1708830"/>
                <a:gd name="connsiteY17" fmla="*/ 247554 h 826674"/>
                <a:gd name="connsiteX18" fmla="*/ 1417473 w 1708830"/>
                <a:gd name="connsiteY18" fmla="*/ 270414 h 826674"/>
                <a:gd name="connsiteX19" fmla="*/ 1440333 w 1708830"/>
                <a:gd name="connsiteY19" fmla="*/ 278034 h 826674"/>
                <a:gd name="connsiteX20" fmla="*/ 1463193 w 1708830"/>
                <a:gd name="connsiteY20" fmla="*/ 293274 h 826674"/>
                <a:gd name="connsiteX21" fmla="*/ 1478433 w 1708830"/>
                <a:gd name="connsiteY21" fmla="*/ 316134 h 826674"/>
                <a:gd name="connsiteX22" fmla="*/ 1524153 w 1708830"/>
                <a:gd name="connsiteY22" fmla="*/ 331374 h 826674"/>
                <a:gd name="connsiteX23" fmla="*/ 1516533 w 1708830"/>
                <a:gd name="connsiteY23" fmla="*/ 354234 h 826674"/>
                <a:gd name="connsiteX24" fmla="*/ 1501293 w 1708830"/>
                <a:gd name="connsiteY24" fmla="*/ 369474 h 826674"/>
                <a:gd name="connsiteX25" fmla="*/ 1516533 w 1708830"/>
                <a:gd name="connsiteY25" fmla="*/ 392334 h 826674"/>
                <a:gd name="connsiteX26" fmla="*/ 1562253 w 1708830"/>
                <a:gd name="connsiteY26" fmla="*/ 422814 h 826674"/>
                <a:gd name="connsiteX27" fmla="*/ 1623213 w 1708830"/>
                <a:gd name="connsiteY27" fmla="*/ 453294 h 826674"/>
                <a:gd name="connsiteX28" fmla="*/ 1600353 w 1708830"/>
                <a:gd name="connsiteY28" fmla="*/ 460914 h 826674"/>
                <a:gd name="connsiteX29" fmla="*/ 1547013 w 1708830"/>
                <a:gd name="connsiteY29" fmla="*/ 468534 h 826674"/>
                <a:gd name="connsiteX30" fmla="*/ 1516533 w 1708830"/>
                <a:gd name="connsiteY30" fmla="*/ 476154 h 826674"/>
                <a:gd name="connsiteX31" fmla="*/ 1348893 w 1708830"/>
                <a:gd name="connsiteY31" fmla="*/ 491394 h 826674"/>
                <a:gd name="connsiteX32" fmla="*/ 1295553 w 1708830"/>
                <a:gd name="connsiteY32" fmla="*/ 491394 h 826674"/>
                <a:gd name="connsiteX33" fmla="*/ 1287933 w 1708830"/>
                <a:gd name="connsiteY33" fmla="*/ 468534 h 826674"/>
                <a:gd name="connsiteX34" fmla="*/ 1257453 w 1708830"/>
                <a:gd name="connsiteY34" fmla="*/ 499014 h 826674"/>
                <a:gd name="connsiteX35" fmla="*/ 1280313 w 1708830"/>
                <a:gd name="connsiteY35" fmla="*/ 506634 h 826674"/>
                <a:gd name="connsiteX36" fmla="*/ 1310793 w 1708830"/>
                <a:gd name="connsiteY36" fmla="*/ 514254 h 826674"/>
                <a:gd name="connsiteX37" fmla="*/ 1447953 w 1708830"/>
                <a:gd name="connsiteY37" fmla="*/ 529494 h 826674"/>
                <a:gd name="connsiteX38" fmla="*/ 1508913 w 1708830"/>
                <a:gd name="connsiteY38" fmla="*/ 544734 h 826674"/>
                <a:gd name="connsiteX39" fmla="*/ 1531773 w 1708830"/>
                <a:gd name="connsiteY39" fmla="*/ 559974 h 826674"/>
                <a:gd name="connsiteX40" fmla="*/ 1577493 w 1708830"/>
                <a:gd name="connsiteY40" fmla="*/ 575214 h 826674"/>
                <a:gd name="connsiteX41" fmla="*/ 1600353 w 1708830"/>
                <a:gd name="connsiteY41" fmla="*/ 582834 h 826674"/>
                <a:gd name="connsiteX42" fmla="*/ 1646073 w 1708830"/>
                <a:gd name="connsiteY42" fmla="*/ 544734 h 826674"/>
                <a:gd name="connsiteX43" fmla="*/ 1684173 w 1708830"/>
                <a:gd name="connsiteY43" fmla="*/ 552354 h 826674"/>
                <a:gd name="connsiteX44" fmla="*/ 1707033 w 1708830"/>
                <a:gd name="connsiteY44" fmla="*/ 567594 h 826674"/>
                <a:gd name="connsiteX45" fmla="*/ 1699413 w 1708830"/>
                <a:gd name="connsiteY45" fmla="*/ 598074 h 826674"/>
                <a:gd name="connsiteX46" fmla="*/ 1607973 w 1708830"/>
                <a:gd name="connsiteY46" fmla="*/ 582834 h 826674"/>
                <a:gd name="connsiteX47" fmla="*/ 1562253 w 1708830"/>
                <a:gd name="connsiteY47" fmla="*/ 605694 h 826674"/>
                <a:gd name="connsiteX48" fmla="*/ 1493673 w 1708830"/>
                <a:gd name="connsiteY48" fmla="*/ 636174 h 826674"/>
                <a:gd name="connsiteX49" fmla="*/ 1432713 w 1708830"/>
                <a:gd name="connsiteY49" fmla="*/ 643794 h 826674"/>
                <a:gd name="connsiteX50" fmla="*/ 1386993 w 1708830"/>
                <a:gd name="connsiteY50" fmla="*/ 659034 h 826674"/>
                <a:gd name="connsiteX51" fmla="*/ 1379373 w 1708830"/>
                <a:gd name="connsiteY51" fmla="*/ 681894 h 826674"/>
                <a:gd name="connsiteX52" fmla="*/ 1356513 w 1708830"/>
                <a:gd name="connsiteY52" fmla="*/ 689514 h 826674"/>
                <a:gd name="connsiteX53" fmla="*/ 1257453 w 1708830"/>
                <a:gd name="connsiteY53" fmla="*/ 697134 h 826674"/>
                <a:gd name="connsiteX54" fmla="*/ 1249833 w 1708830"/>
                <a:gd name="connsiteY54" fmla="*/ 727614 h 826674"/>
                <a:gd name="connsiteX55" fmla="*/ 1226973 w 1708830"/>
                <a:gd name="connsiteY55" fmla="*/ 735234 h 826674"/>
                <a:gd name="connsiteX56" fmla="*/ 1120293 w 1708830"/>
                <a:gd name="connsiteY56" fmla="*/ 727614 h 826674"/>
                <a:gd name="connsiteX57" fmla="*/ 1074573 w 1708830"/>
                <a:gd name="connsiteY57" fmla="*/ 697134 h 826674"/>
                <a:gd name="connsiteX58" fmla="*/ 1028853 w 1708830"/>
                <a:gd name="connsiteY58" fmla="*/ 674274 h 826674"/>
                <a:gd name="connsiteX59" fmla="*/ 891693 w 1708830"/>
                <a:gd name="connsiteY59" fmla="*/ 666654 h 826674"/>
                <a:gd name="connsiteX60" fmla="*/ 800253 w 1708830"/>
                <a:gd name="connsiteY60" fmla="*/ 666654 h 826674"/>
                <a:gd name="connsiteX61" fmla="*/ 754533 w 1708830"/>
                <a:gd name="connsiteY61" fmla="*/ 681894 h 826674"/>
                <a:gd name="connsiteX62" fmla="*/ 716433 w 1708830"/>
                <a:gd name="connsiteY62" fmla="*/ 712374 h 826674"/>
                <a:gd name="connsiteX63" fmla="*/ 693573 w 1708830"/>
                <a:gd name="connsiteY63" fmla="*/ 758094 h 826674"/>
                <a:gd name="connsiteX64" fmla="*/ 670713 w 1708830"/>
                <a:gd name="connsiteY64" fmla="*/ 765714 h 826674"/>
                <a:gd name="connsiteX65" fmla="*/ 647853 w 1708830"/>
                <a:gd name="connsiteY65" fmla="*/ 811434 h 826674"/>
                <a:gd name="connsiteX66" fmla="*/ 624993 w 1708830"/>
                <a:gd name="connsiteY66" fmla="*/ 826674 h 826674"/>
                <a:gd name="connsiteX67" fmla="*/ 556413 w 1708830"/>
                <a:gd name="connsiteY67" fmla="*/ 819054 h 826674"/>
                <a:gd name="connsiteX68" fmla="*/ 510693 w 1708830"/>
                <a:gd name="connsiteY68" fmla="*/ 803814 h 826674"/>
                <a:gd name="connsiteX69" fmla="*/ 495453 w 1708830"/>
                <a:gd name="connsiteY69" fmla="*/ 689514 h 826674"/>
                <a:gd name="connsiteX70" fmla="*/ 480213 w 1708830"/>
                <a:gd name="connsiteY70" fmla="*/ 643794 h 826674"/>
                <a:gd name="connsiteX71" fmla="*/ 472593 w 1708830"/>
                <a:gd name="connsiteY71" fmla="*/ 620934 h 826674"/>
                <a:gd name="connsiteX72" fmla="*/ 533553 w 1708830"/>
                <a:gd name="connsiteY72" fmla="*/ 613314 h 826674"/>
                <a:gd name="connsiteX73" fmla="*/ 556413 w 1708830"/>
                <a:gd name="connsiteY73" fmla="*/ 605694 h 826674"/>
                <a:gd name="connsiteX74" fmla="*/ 609753 w 1708830"/>
                <a:gd name="connsiteY74" fmla="*/ 598074 h 826674"/>
                <a:gd name="connsiteX75" fmla="*/ 624993 w 1708830"/>
                <a:gd name="connsiteY75" fmla="*/ 575214 h 826674"/>
                <a:gd name="connsiteX76" fmla="*/ 632613 w 1708830"/>
                <a:gd name="connsiteY76" fmla="*/ 544734 h 826674"/>
                <a:gd name="connsiteX77" fmla="*/ 678333 w 1708830"/>
                <a:gd name="connsiteY77" fmla="*/ 521874 h 826674"/>
                <a:gd name="connsiteX78" fmla="*/ 708813 w 1708830"/>
                <a:gd name="connsiteY78" fmla="*/ 476154 h 826674"/>
                <a:gd name="connsiteX79" fmla="*/ 685953 w 1708830"/>
                <a:gd name="connsiteY79" fmla="*/ 468534 h 826674"/>
                <a:gd name="connsiteX80" fmla="*/ 617373 w 1708830"/>
                <a:gd name="connsiteY80" fmla="*/ 453294 h 826674"/>
                <a:gd name="connsiteX81" fmla="*/ 571653 w 1708830"/>
                <a:gd name="connsiteY81" fmla="*/ 422814 h 826674"/>
                <a:gd name="connsiteX82" fmla="*/ 579273 w 1708830"/>
                <a:gd name="connsiteY82" fmla="*/ 369474 h 826674"/>
                <a:gd name="connsiteX83" fmla="*/ 586893 w 1708830"/>
                <a:gd name="connsiteY83" fmla="*/ 300894 h 826674"/>
                <a:gd name="connsiteX84" fmla="*/ 602133 w 1708830"/>
                <a:gd name="connsiteY84" fmla="*/ 255174 h 826674"/>
                <a:gd name="connsiteX85" fmla="*/ 579273 w 1708830"/>
                <a:gd name="connsiteY85" fmla="*/ 239934 h 826674"/>
                <a:gd name="connsiteX86" fmla="*/ 556413 w 1708830"/>
                <a:gd name="connsiteY86" fmla="*/ 232314 h 826674"/>
                <a:gd name="connsiteX87" fmla="*/ 548793 w 1708830"/>
                <a:gd name="connsiteY87" fmla="*/ 209454 h 826674"/>
                <a:gd name="connsiteX88" fmla="*/ 541173 w 1708830"/>
                <a:gd name="connsiteY88" fmla="*/ 148494 h 826674"/>
                <a:gd name="connsiteX89" fmla="*/ 518313 w 1708830"/>
                <a:gd name="connsiteY89" fmla="*/ 140874 h 826674"/>
                <a:gd name="connsiteX90" fmla="*/ 464973 w 1708830"/>
                <a:gd name="connsiteY90" fmla="*/ 133254 h 826674"/>
                <a:gd name="connsiteX91" fmla="*/ 419253 w 1708830"/>
                <a:gd name="connsiteY91" fmla="*/ 118014 h 826674"/>
                <a:gd name="connsiteX92" fmla="*/ 396393 w 1708830"/>
                <a:gd name="connsiteY92" fmla="*/ 110394 h 826674"/>
                <a:gd name="connsiteX93" fmla="*/ 327813 w 1708830"/>
                <a:gd name="connsiteY93" fmla="*/ 148494 h 826674"/>
                <a:gd name="connsiteX94" fmla="*/ 243993 w 1708830"/>
                <a:gd name="connsiteY94" fmla="*/ 148494 h 826674"/>
                <a:gd name="connsiteX95" fmla="*/ 243993 w 1708830"/>
                <a:gd name="connsiteY95" fmla="*/ 194214 h 826674"/>
                <a:gd name="connsiteX96" fmla="*/ 205893 w 1708830"/>
                <a:gd name="connsiteY96" fmla="*/ 186594 h 826674"/>
                <a:gd name="connsiteX97" fmla="*/ 152553 w 1708830"/>
                <a:gd name="connsiteY97" fmla="*/ 171354 h 826674"/>
                <a:gd name="connsiteX98" fmla="*/ 129693 w 1708830"/>
                <a:gd name="connsiteY98" fmla="*/ 156114 h 826674"/>
                <a:gd name="connsiteX99" fmla="*/ 137313 w 1708830"/>
                <a:gd name="connsiteY99" fmla="*/ 110394 h 826674"/>
                <a:gd name="connsiteX100" fmla="*/ 129693 w 1708830"/>
                <a:gd name="connsiteY100" fmla="*/ 79914 h 826674"/>
                <a:gd name="connsiteX101" fmla="*/ 30633 w 1708830"/>
                <a:gd name="connsiteY101" fmla="*/ 87534 h 826674"/>
                <a:gd name="connsiteX102" fmla="*/ 7773 w 1708830"/>
                <a:gd name="connsiteY102" fmla="*/ 79914 h 826674"/>
                <a:gd name="connsiteX103" fmla="*/ 7773 w 1708830"/>
                <a:gd name="connsiteY103" fmla="*/ 26574 h 826674"/>
                <a:gd name="connsiteX104" fmla="*/ 45873 w 1708830"/>
                <a:gd name="connsiteY104" fmla="*/ 18954 h 826674"/>
                <a:gd name="connsiteX105" fmla="*/ 76353 w 1708830"/>
                <a:gd name="connsiteY105" fmla="*/ 11334 h 826674"/>
                <a:gd name="connsiteX106" fmla="*/ 998373 w 1708830"/>
                <a:gd name="connsiteY106" fmla="*/ 3714 h 826674"/>
                <a:gd name="connsiteX107" fmla="*/ 1211733 w 1708830"/>
                <a:gd name="connsiteY107" fmla="*/ 11334 h 826674"/>
                <a:gd name="connsiteX0" fmla="*/ 1211733 w 1708830"/>
                <a:gd name="connsiteY0" fmla="*/ 0 h 815340"/>
                <a:gd name="connsiteX1" fmla="*/ 1242213 w 1708830"/>
                <a:gd name="connsiteY1" fmla="*/ 38100 h 815340"/>
                <a:gd name="connsiteX2" fmla="*/ 1287933 w 1708830"/>
                <a:gd name="connsiteY2" fmla="*/ 68580 h 815340"/>
                <a:gd name="connsiteX3" fmla="*/ 1295553 w 1708830"/>
                <a:gd name="connsiteY3" fmla="*/ 121920 h 815340"/>
                <a:gd name="connsiteX4" fmla="*/ 1181253 w 1708830"/>
                <a:gd name="connsiteY4" fmla="*/ 114300 h 815340"/>
                <a:gd name="connsiteX5" fmla="*/ 1120293 w 1708830"/>
                <a:gd name="connsiteY5" fmla="*/ 114300 h 815340"/>
                <a:gd name="connsiteX6" fmla="*/ 1082193 w 1708830"/>
                <a:gd name="connsiteY6" fmla="*/ 114300 h 815340"/>
                <a:gd name="connsiteX7" fmla="*/ 1059333 w 1708830"/>
                <a:gd name="connsiteY7" fmla="*/ 121920 h 815340"/>
                <a:gd name="connsiteX8" fmla="*/ 975513 w 1708830"/>
                <a:gd name="connsiteY8" fmla="*/ 121920 h 815340"/>
                <a:gd name="connsiteX9" fmla="*/ 998373 w 1708830"/>
                <a:gd name="connsiteY9" fmla="*/ 129540 h 815340"/>
                <a:gd name="connsiteX10" fmla="*/ 1051713 w 1708830"/>
                <a:gd name="connsiteY10" fmla="*/ 160020 h 815340"/>
                <a:gd name="connsiteX11" fmla="*/ 1105053 w 1708830"/>
                <a:gd name="connsiteY11" fmla="*/ 213360 h 815340"/>
                <a:gd name="connsiteX12" fmla="*/ 1166013 w 1708830"/>
                <a:gd name="connsiteY12" fmla="*/ 220980 h 815340"/>
                <a:gd name="connsiteX13" fmla="*/ 1188873 w 1708830"/>
                <a:gd name="connsiteY13" fmla="*/ 243840 h 815340"/>
                <a:gd name="connsiteX14" fmla="*/ 1211733 w 1708830"/>
                <a:gd name="connsiteY14" fmla="*/ 228600 h 815340"/>
                <a:gd name="connsiteX15" fmla="*/ 1234593 w 1708830"/>
                <a:gd name="connsiteY15" fmla="*/ 220980 h 815340"/>
                <a:gd name="connsiteX16" fmla="*/ 1318413 w 1708830"/>
                <a:gd name="connsiteY16" fmla="*/ 228600 h 815340"/>
                <a:gd name="connsiteX17" fmla="*/ 1341273 w 1708830"/>
                <a:gd name="connsiteY17" fmla="*/ 236220 h 815340"/>
                <a:gd name="connsiteX18" fmla="*/ 1417473 w 1708830"/>
                <a:gd name="connsiteY18" fmla="*/ 259080 h 815340"/>
                <a:gd name="connsiteX19" fmla="*/ 1440333 w 1708830"/>
                <a:gd name="connsiteY19" fmla="*/ 266700 h 815340"/>
                <a:gd name="connsiteX20" fmla="*/ 1463193 w 1708830"/>
                <a:gd name="connsiteY20" fmla="*/ 281940 h 815340"/>
                <a:gd name="connsiteX21" fmla="*/ 1478433 w 1708830"/>
                <a:gd name="connsiteY21" fmla="*/ 304800 h 815340"/>
                <a:gd name="connsiteX22" fmla="*/ 1524153 w 1708830"/>
                <a:gd name="connsiteY22" fmla="*/ 320040 h 815340"/>
                <a:gd name="connsiteX23" fmla="*/ 1516533 w 1708830"/>
                <a:gd name="connsiteY23" fmla="*/ 342900 h 815340"/>
                <a:gd name="connsiteX24" fmla="*/ 1501293 w 1708830"/>
                <a:gd name="connsiteY24" fmla="*/ 358140 h 815340"/>
                <a:gd name="connsiteX25" fmla="*/ 1516533 w 1708830"/>
                <a:gd name="connsiteY25" fmla="*/ 381000 h 815340"/>
                <a:gd name="connsiteX26" fmla="*/ 1562253 w 1708830"/>
                <a:gd name="connsiteY26" fmla="*/ 411480 h 815340"/>
                <a:gd name="connsiteX27" fmla="*/ 1623213 w 1708830"/>
                <a:gd name="connsiteY27" fmla="*/ 441960 h 815340"/>
                <a:gd name="connsiteX28" fmla="*/ 1600353 w 1708830"/>
                <a:gd name="connsiteY28" fmla="*/ 449580 h 815340"/>
                <a:gd name="connsiteX29" fmla="*/ 1547013 w 1708830"/>
                <a:gd name="connsiteY29" fmla="*/ 457200 h 815340"/>
                <a:gd name="connsiteX30" fmla="*/ 1516533 w 1708830"/>
                <a:gd name="connsiteY30" fmla="*/ 464820 h 815340"/>
                <a:gd name="connsiteX31" fmla="*/ 1348893 w 1708830"/>
                <a:gd name="connsiteY31" fmla="*/ 480060 h 815340"/>
                <a:gd name="connsiteX32" fmla="*/ 1295553 w 1708830"/>
                <a:gd name="connsiteY32" fmla="*/ 480060 h 815340"/>
                <a:gd name="connsiteX33" fmla="*/ 1287933 w 1708830"/>
                <a:gd name="connsiteY33" fmla="*/ 457200 h 815340"/>
                <a:gd name="connsiteX34" fmla="*/ 1257453 w 1708830"/>
                <a:gd name="connsiteY34" fmla="*/ 487680 h 815340"/>
                <a:gd name="connsiteX35" fmla="*/ 1280313 w 1708830"/>
                <a:gd name="connsiteY35" fmla="*/ 495300 h 815340"/>
                <a:gd name="connsiteX36" fmla="*/ 1310793 w 1708830"/>
                <a:gd name="connsiteY36" fmla="*/ 502920 h 815340"/>
                <a:gd name="connsiteX37" fmla="*/ 1447953 w 1708830"/>
                <a:gd name="connsiteY37" fmla="*/ 518160 h 815340"/>
                <a:gd name="connsiteX38" fmla="*/ 1508913 w 1708830"/>
                <a:gd name="connsiteY38" fmla="*/ 533400 h 815340"/>
                <a:gd name="connsiteX39" fmla="*/ 1531773 w 1708830"/>
                <a:gd name="connsiteY39" fmla="*/ 548640 h 815340"/>
                <a:gd name="connsiteX40" fmla="*/ 1577493 w 1708830"/>
                <a:gd name="connsiteY40" fmla="*/ 563880 h 815340"/>
                <a:gd name="connsiteX41" fmla="*/ 1600353 w 1708830"/>
                <a:gd name="connsiteY41" fmla="*/ 571500 h 815340"/>
                <a:gd name="connsiteX42" fmla="*/ 1646073 w 1708830"/>
                <a:gd name="connsiteY42" fmla="*/ 533400 h 815340"/>
                <a:gd name="connsiteX43" fmla="*/ 1684173 w 1708830"/>
                <a:gd name="connsiteY43" fmla="*/ 541020 h 815340"/>
                <a:gd name="connsiteX44" fmla="*/ 1707033 w 1708830"/>
                <a:gd name="connsiteY44" fmla="*/ 556260 h 815340"/>
                <a:gd name="connsiteX45" fmla="*/ 1699413 w 1708830"/>
                <a:gd name="connsiteY45" fmla="*/ 586740 h 815340"/>
                <a:gd name="connsiteX46" fmla="*/ 1607973 w 1708830"/>
                <a:gd name="connsiteY46" fmla="*/ 571500 h 815340"/>
                <a:gd name="connsiteX47" fmla="*/ 1562253 w 1708830"/>
                <a:gd name="connsiteY47" fmla="*/ 594360 h 815340"/>
                <a:gd name="connsiteX48" fmla="*/ 1493673 w 1708830"/>
                <a:gd name="connsiteY48" fmla="*/ 624840 h 815340"/>
                <a:gd name="connsiteX49" fmla="*/ 1432713 w 1708830"/>
                <a:gd name="connsiteY49" fmla="*/ 632460 h 815340"/>
                <a:gd name="connsiteX50" fmla="*/ 1386993 w 1708830"/>
                <a:gd name="connsiteY50" fmla="*/ 647700 h 815340"/>
                <a:gd name="connsiteX51" fmla="*/ 1379373 w 1708830"/>
                <a:gd name="connsiteY51" fmla="*/ 670560 h 815340"/>
                <a:gd name="connsiteX52" fmla="*/ 1356513 w 1708830"/>
                <a:gd name="connsiteY52" fmla="*/ 678180 h 815340"/>
                <a:gd name="connsiteX53" fmla="*/ 1257453 w 1708830"/>
                <a:gd name="connsiteY53" fmla="*/ 685800 h 815340"/>
                <a:gd name="connsiteX54" fmla="*/ 1249833 w 1708830"/>
                <a:gd name="connsiteY54" fmla="*/ 716280 h 815340"/>
                <a:gd name="connsiteX55" fmla="*/ 1226973 w 1708830"/>
                <a:gd name="connsiteY55" fmla="*/ 723900 h 815340"/>
                <a:gd name="connsiteX56" fmla="*/ 1120293 w 1708830"/>
                <a:gd name="connsiteY56" fmla="*/ 716280 h 815340"/>
                <a:gd name="connsiteX57" fmla="*/ 1074573 w 1708830"/>
                <a:gd name="connsiteY57" fmla="*/ 685800 h 815340"/>
                <a:gd name="connsiteX58" fmla="*/ 1028853 w 1708830"/>
                <a:gd name="connsiteY58" fmla="*/ 662940 h 815340"/>
                <a:gd name="connsiteX59" fmla="*/ 891693 w 1708830"/>
                <a:gd name="connsiteY59" fmla="*/ 655320 h 815340"/>
                <a:gd name="connsiteX60" fmla="*/ 800253 w 1708830"/>
                <a:gd name="connsiteY60" fmla="*/ 655320 h 815340"/>
                <a:gd name="connsiteX61" fmla="*/ 754533 w 1708830"/>
                <a:gd name="connsiteY61" fmla="*/ 670560 h 815340"/>
                <a:gd name="connsiteX62" fmla="*/ 716433 w 1708830"/>
                <a:gd name="connsiteY62" fmla="*/ 701040 h 815340"/>
                <a:gd name="connsiteX63" fmla="*/ 693573 w 1708830"/>
                <a:gd name="connsiteY63" fmla="*/ 746760 h 815340"/>
                <a:gd name="connsiteX64" fmla="*/ 670713 w 1708830"/>
                <a:gd name="connsiteY64" fmla="*/ 754380 h 815340"/>
                <a:gd name="connsiteX65" fmla="*/ 647853 w 1708830"/>
                <a:gd name="connsiteY65" fmla="*/ 800100 h 815340"/>
                <a:gd name="connsiteX66" fmla="*/ 624993 w 1708830"/>
                <a:gd name="connsiteY66" fmla="*/ 815340 h 815340"/>
                <a:gd name="connsiteX67" fmla="*/ 556413 w 1708830"/>
                <a:gd name="connsiteY67" fmla="*/ 807720 h 815340"/>
                <a:gd name="connsiteX68" fmla="*/ 510693 w 1708830"/>
                <a:gd name="connsiteY68" fmla="*/ 792480 h 815340"/>
                <a:gd name="connsiteX69" fmla="*/ 495453 w 1708830"/>
                <a:gd name="connsiteY69" fmla="*/ 678180 h 815340"/>
                <a:gd name="connsiteX70" fmla="*/ 480213 w 1708830"/>
                <a:gd name="connsiteY70" fmla="*/ 632460 h 815340"/>
                <a:gd name="connsiteX71" fmla="*/ 472593 w 1708830"/>
                <a:gd name="connsiteY71" fmla="*/ 609600 h 815340"/>
                <a:gd name="connsiteX72" fmla="*/ 533553 w 1708830"/>
                <a:gd name="connsiteY72" fmla="*/ 601980 h 815340"/>
                <a:gd name="connsiteX73" fmla="*/ 556413 w 1708830"/>
                <a:gd name="connsiteY73" fmla="*/ 594360 h 815340"/>
                <a:gd name="connsiteX74" fmla="*/ 609753 w 1708830"/>
                <a:gd name="connsiteY74" fmla="*/ 586740 h 815340"/>
                <a:gd name="connsiteX75" fmla="*/ 624993 w 1708830"/>
                <a:gd name="connsiteY75" fmla="*/ 563880 h 815340"/>
                <a:gd name="connsiteX76" fmla="*/ 632613 w 1708830"/>
                <a:gd name="connsiteY76" fmla="*/ 533400 h 815340"/>
                <a:gd name="connsiteX77" fmla="*/ 678333 w 1708830"/>
                <a:gd name="connsiteY77" fmla="*/ 510540 h 815340"/>
                <a:gd name="connsiteX78" fmla="*/ 708813 w 1708830"/>
                <a:gd name="connsiteY78" fmla="*/ 464820 h 815340"/>
                <a:gd name="connsiteX79" fmla="*/ 685953 w 1708830"/>
                <a:gd name="connsiteY79" fmla="*/ 457200 h 815340"/>
                <a:gd name="connsiteX80" fmla="*/ 617373 w 1708830"/>
                <a:gd name="connsiteY80" fmla="*/ 441960 h 815340"/>
                <a:gd name="connsiteX81" fmla="*/ 571653 w 1708830"/>
                <a:gd name="connsiteY81" fmla="*/ 411480 h 815340"/>
                <a:gd name="connsiteX82" fmla="*/ 579273 w 1708830"/>
                <a:gd name="connsiteY82" fmla="*/ 358140 h 815340"/>
                <a:gd name="connsiteX83" fmla="*/ 586893 w 1708830"/>
                <a:gd name="connsiteY83" fmla="*/ 289560 h 815340"/>
                <a:gd name="connsiteX84" fmla="*/ 602133 w 1708830"/>
                <a:gd name="connsiteY84" fmla="*/ 243840 h 815340"/>
                <a:gd name="connsiteX85" fmla="*/ 579273 w 1708830"/>
                <a:gd name="connsiteY85" fmla="*/ 228600 h 815340"/>
                <a:gd name="connsiteX86" fmla="*/ 556413 w 1708830"/>
                <a:gd name="connsiteY86" fmla="*/ 220980 h 815340"/>
                <a:gd name="connsiteX87" fmla="*/ 548793 w 1708830"/>
                <a:gd name="connsiteY87" fmla="*/ 198120 h 815340"/>
                <a:gd name="connsiteX88" fmla="*/ 541173 w 1708830"/>
                <a:gd name="connsiteY88" fmla="*/ 137160 h 815340"/>
                <a:gd name="connsiteX89" fmla="*/ 518313 w 1708830"/>
                <a:gd name="connsiteY89" fmla="*/ 129540 h 815340"/>
                <a:gd name="connsiteX90" fmla="*/ 464973 w 1708830"/>
                <a:gd name="connsiteY90" fmla="*/ 121920 h 815340"/>
                <a:gd name="connsiteX91" fmla="*/ 419253 w 1708830"/>
                <a:gd name="connsiteY91" fmla="*/ 106680 h 815340"/>
                <a:gd name="connsiteX92" fmla="*/ 396393 w 1708830"/>
                <a:gd name="connsiteY92" fmla="*/ 99060 h 815340"/>
                <a:gd name="connsiteX93" fmla="*/ 327813 w 1708830"/>
                <a:gd name="connsiteY93" fmla="*/ 137160 h 815340"/>
                <a:gd name="connsiteX94" fmla="*/ 243993 w 1708830"/>
                <a:gd name="connsiteY94" fmla="*/ 137160 h 815340"/>
                <a:gd name="connsiteX95" fmla="*/ 243993 w 1708830"/>
                <a:gd name="connsiteY95" fmla="*/ 182880 h 815340"/>
                <a:gd name="connsiteX96" fmla="*/ 205893 w 1708830"/>
                <a:gd name="connsiteY96" fmla="*/ 175260 h 815340"/>
                <a:gd name="connsiteX97" fmla="*/ 152553 w 1708830"/>
                <a:gd name="connsiteY97" fmla="*/ 160020 h 815340"/>
                <a:gd name="connsiteX98" fmla="*/ 129693 w 1708830"/>
                <a:gd name="connsiteY98" fmla="*/ 144780 h 815340"/>
                <a:gd name="connsiteX99" fmla="*/ 137313 w 1708830"/>
                <a:gd name="connsiteY99" fmla="*/ 99060 h 815340"/>
                <a:gd name="connsiteX100" fmla="*/ 129693 w 1708830"/>
                <a:gd name="connsiteY100" fmla="*/ 68580 h 815340"/>
                <a:gd name="connsiteX101" fmla="*/ 30633 w 1708830"/>
                <a:gd name="connsiteY101" fmla="*/ 76200 h 815340"/>
                <a:gd name="connsiteX102" fmla="*/ 7773 w 1708830"/>
                <a:gd name="connsiteY102" fmla="*/ 68580 h 815340"/>
                <a:gd name="connsiteX103" fmla="*/ 7773 w 1708830"/>
                <a:gd name="connsiteY103" fmla="*/ 15240 h 815340"/>
                <a:gd name="connsiteX104" fmla="*/ 45873 w 1708830"/>
                <a:gd name="connsiteY104" fmla="*/ 7620 h 815340"/>
                <a:gd name="connsiteX105" fmla="*/ 76353 w 1708830"/>
                <a:gd name="connsiteY105" fmla="*/ 0 h 815340"/>
                <a:gd name="connsiteX106" fmla="*/ 1211733 w 1708830"/>
                <a:gd name="connsiteY106" fmla="*/ 0 h 81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708830" h="815340">
                  <a:moveTo>
                    <a:pt x="1211733" y="0"/>
                  </a:moveTo>
                  <a:cubicBezTo>
                    <a:pt x="1252373" y="7620"/>
                    <a:pt x="1230124" y="27220"/>
                    <a:pt x="1242213" y="38100"/>
                  </a:cubicBezTo>
                  <a:cubicBezTo>
                    <a:pt x="1255827" y="50353"/>
                    <a:pt x="1287933" y="68580"/>
                    <a:pt x="1287933" y="68580"/>
                  </a:cubicBezTo>
                  <a:cubicBezTo>
                    <a:pt x="1322868" y="120983"/>
                    <a:pt x="1335789" y="108508"/>
                    <a:pt x="1295553" y="121920"/>
                  </a:cubicBezTo>
                  <a:cubicBezTo>
                    <a:pt x="1257453" y="119380"/>
                    <a:pt x="1219438" y="114300"/>
                    <a:pt x="1181253" y="114300"/>
                  </a:cubicBezTo>
                  <a:cubicBezTo>
                    <a:pt x="1099973" y="114300"/>
                    <a:pt x="1201573" y="134620"/>
                    <a:pt x="1120293" y="114300"/>
                  </a:cubicBezTo>
                  <a:cubicBezTo>
                    <a:pt x="1095240" y="76720"/>
                    <a:pt x="1116042" y="91734"/>
                    <a:pt x="1082193" y="114300"/>
                  </a:cubicBezTo>
                  <a:cubicBezTo>
                    <a:pt x="1075510" y="118755"/>
                    <a:pt x="1066953" y="119380"/>
                    <a:pt x="1059333" y="121920"/>
                  </a:cubicBezTo>
                  <a:cubicBezTo>
                    <a:pt x="1034372" y="116928"/>
                    <a:pt x="1000261" y="105421"/>
                    <a:pt x="975513" y="121920"/>
                  </a:cubicBezTo>
                  <a:cubicBezTo>
                    <a:pt x="968830" y="126375"/>
                    <a:pt x="990990" y="126376"/>
                    <a:pt x="998373" y="129540"/>
                  </a:cubicBezTo>
                  <a:cubicBezTo>
                    <a:pt x="1025443" y="141141"/>
                    <a:pt x="1028755" y="144715"/>
                    <a:pt x="1051713" y="160020"/>
                  </a:cubicBezTo>
                  <a:cubicBezTo>
                    <a:pt x="1076102" y="196604"/>
                    <a:pt x="1069442" y="206885"/>
                    <a:pt x="1105053" y="213360"/>
                  </a:cubicBezTo>
                  <a:cubicBezTo>
                    <a:pt x="1125201" y="217023"/>
                    <a:pt x="1145693" y="218440"/>
                    <a:pt x="1166013" y="220980"/>
                  </a:cubicBezTo>
                  <a:cubicBezTo>
                    <a:pt x="1173633" y="228600"/>
                    <a:pt x="1178243" y="242068"/>
                    <a:pt x="1188873" y="243840"/>
                  </a:cubicBezTo>
                  <a:cubicBezTo>
                    <a:pt x="1197906" y="245346"/>
                    <a:pt x="1203542" y="232696"/>
                    <a:pt x="1211733" y="228600"/>
                  </a:cubicBezTo>
                  <a:cubicBezTo>
                    <a:pt x="1218917" y="225008"/>
                    <a:pt x="1226973" y="223520"/>
                    <a:pt x="1234593" y="220980"/>
                  </a:cubicBezTo>
                  <a:cubicBezTo>
                    <a:pt x="1262533" y="223520"/>
                    <a:pt x="1290640" y="224632"/>
                    <a:pt x="1318413" y="228600"/>
                  </a:cubicBezTo>
                  <a:cubicBezTo>
                    <a:pt x="1326364" y="229736"/>
                    <a:pt x="1333550" y="234013"/>
                    <a:pt x="1341273" y="236220"/>
                  </a:cubicBezTo>
                  <a:cubicBezTo>
                    <a:pt x="1421886" y="259252"/>
                    <a:pt x="1308823" y="222863"/>
                    <a:pt x="1417473" y="259080"/>
                  </a:cubicBezTo>
                  <a:cubicBezTo>
                    <a:pt x="1425093" y="261620"/>
                    <a:pt x="1433650" y="262245"/>
                    <a:pt x="1440333" y="266700"/>
                  </a:cubicBezTo>
                  <a:lnTo>
                    <a:pt x="1463193" y="281940"/>
                  </a:lnTo>
                  <a:cubicBezTo>
                    <a:pt x="1468273" y="289560"/>
                    <a:pt x="1470667" y="299946"/>
                    <a:pt x="1478433" y="304800"/>
                  </a:cubicBezTo>
                  <a:cubicBezTo>
                    <a:pt x="1492056" y="313314"/>
                    <a:pt x="1524153" y="320040"/>
                    <a:pt x="1524153" y="320040"/>
                  </a:cubicBezTo>
                  <a:cubicBezTo>
                    <a:pt x="1521613" y="327660"/>
                    <a:pt x="1523216" y="338445"/>
                    <a:pt x="1516533" y="342900"/>
                  </a:cubicBezTo>
                  <a:cubicBezTo>
                    <a:pt x="1492012" y="359247"/>
                    <a:pt x="1452840" y="341989"/>
                    <a:pt x="1501293" y="358140"/>
                  </a:cubicBezTo>
                  <a:cubicBezTo>
                    <a:pt x="1506373" y="365760"/>
                    <a:pt x="1509641" y="374969"/>
                    <a:pt x="1516533" y="381000"/>
                  </a:cubicBezTo>
                  <a:cubicBezTo>
                    <a:pt x="1530317" y="393061"/>
                    <a:pt x="1562253" y="411480"/>
                    <a:pt x="1562253" y="411480"/>
                  </a:cubicBezTo>
                  <a:cubicBezTo>
                    <a:pt x="1545577" y="461508"/>
                    <a:pt x="1551754" y="418140"/>
                    <a:pt x="1623213" y="441960"/>
                  </a:cubicBezTo>
                  <a:cubicBezTo>
                    <a:pt x="1630833" y="444500"/>
                    <a:pt x="1608229" y="448005"/>
                    <a:pt x="1600353" y="449580"/>
                  </a:cubicBezTo>
                  <a:cubicBezTo>
                    <a:pt x="1582741" y="453102"/>
                    <a:pt x="1564684" y="453987"/>
                    <a:pt x="1547013" y="457200"/>
                  </a:cubicBezTo>
                  <a:cubicBezTo>
                    <a:pt x="1536709" y="459073"/>
                    <a:pt x="1526937" y="463620"/>
                    <a:pt x="1516533" y="464820"/>
                  </a:cubicBezTo>
                  <a:cubicBezTo>
                    <a:pt x="1460792" y="471252"/>
                    <a:pt x="1348893" y="480060"/>
                    <a:pt x="1348893" y="480060"/>
                  </a:cubicBezTo>
                  <a:cubicBezTo>
                    <a:pt x="1330343" y="486243"/>
                    <a:pt x="1315252" y="495819"/>
                    <a:pt x="1295553" y="480060"/>
                  </a:cubicBezTo>
                  <a:cubicBezTo>
                    <a:pt x="1289281" y="475042"/>
                    <a:pt x="1290473" y="464820"/>
                    <a:pt x="1287933" y="457200"/>
                  </a:cubicBezTo>
                  <a:cubicBezTo>
                    <a:pt x="1279224" y="460103"/>
                    <a:pt x="1245842" y="464457"/>
                    <a:pt x="1257453" y="487680"/>
                  </a:cubicBezTo>
                  <a:cubicBezTo>
                    <a:pt x="1261045" y="494864"/>
                    <a:pt x="1272590" y="493093"/>
                    <a:pt x="1280313" y="495300"/>
                  </a:cubicBezTo>
                  <a:cubicBezTo>
                    <a:pt x="1290383" y="498177"/>
                    <a:pt x="1300723" y="500043"/>
                    <a:pt x="1310793" y="502920"/>
                  </a:cubicBezTo>
                  <a:cubicBezTo>
                    <a:pt x="1382723" y="523471"/>
                    <a:pt x="1264576" y="505935"/>
                    <a:pt x="1447953" y="518160"/>
                  </a:cubicBezTo>
                  <a:cubicBezTo>
                    <a:pt x="1462444" y="521058"/>
                    <a:pt x="1493292" y="525590"/>
                    <a:pt x="1508913" y="533400"/>
                  </a:cubicBezTo>
                  <a:cubicBezTo>
                    <a:pt x="1517104" y="537496"/>
                    <a:pt x="1523404" y="544921"/>
                    <a:pt x="1531773" y="548640"/>
                  </a:cubicBezTo>
                  <a:cubicBezTo>
                    <a:pt x="1546453" y="555164"/>
                    <a:pt x="1562253" y="558800"/>
                    <a:pt x="1577493" y="563880"/>
                  </a:cubicBezTo>
                  <a:lnTo>
                    <a:pt x="1600353" y="571500"/>
                  </a:lnTo>
                  <a:cubicBezTo>
                    <a:pt x="1606505" y="565348"/>
                    <a:pt x="1633949" y="534916"/>
                    <a:pt x="1646073" y="533400"/>
                  </a:cubicBezTo>
                  <a:cubicBezTo>
                    <a:pt x="1658924" y="531794"/>
                    <a:pt x="1671473" y="538480"/>
                    <a:pt x="1684173" y="541020"/>
                  </a:cubicBezTo>
                  <a:cubicBezTo>
                    <a:pt x="1691793" y="546100"/>
                    <a:pt x="1704137" y="547572"/>
                    <a:pt x="1707033" y="556260"/>
                  </a:cubicBezTo>
                  <a:cubicBezTo>
                    <a:pt x="1710345" y="566195"/>
                    <a:pt x="1709764" y="585148"/>
                    <a:pt x="1699413" y="586740"/>
                  </a:cubicBezTo>
                  <a:cubicBezTo>
                    <a:pt x="1668872" y="591439"/>
                    <a:pt x="1607973" y="571500"/>
                    <a:pt x="1607973" y="571500"/>
                  </a:cubicBezTo>
                  <a:cubicBezTo>
                    <a:pt x="1542459" y="615176"/>
                    <a:pt x="1625349" y="562812"/>
                    <a:pt x="1562253" y="594360"/>
                  </a:cubicBezTo>
                  <a:cubicBezTo>
                    <a:pt x="1527158" y="611908"/>
                    <a:pt x="1546097" y="618287"/>
                    <a:pt x="1493673" y="624840"/>
                  </a:cubicBezTo>
                  <a:lnTo>
                    <a:pt x="1432713" y="632460"/>
                  </a:lnTo>
                  <a:cubicBezTo>
                    <a:pt x="1417473" y="637540"/>
                    <a:pt x="1392073" y="632460"/>
                    <a:pt x="1386993" y="647700"/>
                  </a:cubicBezTo>
                  <a:cubicBezTo>
                    <a:pt x="1384453" y="655320"/>
                    <a:pt x="1385053" y="664880"/>
                    <a:pt x="1379373" y="670560"/>
                  </a:cubicBezTo>
                  <a:cubicBezTo>
                    <a:pt x="1373693" y="676240"/>
                    <a:pt x="1364483" y="677184"/>
                    <a:pt x="1356513" y="678180"/>
                  </a:cubicBezTo>
                  <a:cubicBezTo>
                    <a:pt x="1323651" y="682288"/>
                    <a:pt x="1290473" y="683260"/>
                    <a:pt x="1257453" y="685800"/>
                  </a:cubicBezTo>
                  <a:cubicBezTo>
                    <a:pt x="1199994" y="704953"/>
                    <a:pt x="1259681" y="676889"/>
                    <a:pt x="1249833" y="716280"/>
                  </a:cubicBezTo>
                  <a:cubicBezTo>
                    <a:pt x="1247885" y="724072"/>
                    <a:pt x="1234593" y="721360"/>
                    <a:pt x="1226973" y="723900"/>
                  </a:cubicBezTo>
                  <a:cubicBezTo>
                    <a:pt x="1191413" y="721360"/>
                    <a:pt x="1154879" y="724927"/>
                    <a:pt x="1120293" y="716280"/>
                  </a:cubicBezTo>
                  <a:cubicBezTo>
                    <a:pt x="1102524" y="711838"/>
                    <a:pt x="1089813" y="695960"/>
                    <a:pt x="1074573" y="685800"/>
                  </a:cubicBezTo>
                  <a:cubicBezTo>
                    <a:pt x="1060017" y="676096"/>
                    <a:pt x="1047256" y="664693"/>
                    <a:pt x="1028853" y="662940"/>
                  </a:cubicBezTo>
                  <a:cubicBezTo>
                    <a:pt x="983269" y="658599"/>
                    <a:pt x="937413" y="657860"/>
                    <a:pt x="891693" y="655320"/>
                  </a:cubicBezTo>
                  <a:cubicBezTo>
                    <a:pt x="848364" y="644488"/>
                    <a:pt x="857883" y="642971"/>
                    <a:pt x="800253" y="655320"/>
                  </a:cubicBezTo>
                  <a:cubicBezTo>
                    <a:pt x="784545" y="658686"/>
                    <a:pt x="754533" y="670560"/>
                    <a:pt x="754533" y="670560"/>
                  </a:cubicBezTo>
                  <a:cubicBezTo>
                    <a:pt x="738360" y="719080"/>
                    <a:pt x="761540" y="670969"/>
                    <a:pt x="716433" y="701040"/>
                  </a:cubicBezTo>
                  <a:cubicBezTo>
                    <a:pt x="674035" y="729305"/>
                    <a:pt x="724000" y="716333"/>
                    <a:pt x="693573" y="746760"/>
                  </a:cubicBezTo>
                  <a:cubicBezTo>
                    <a:pt x="687893" y="752440"/>
                    <a:pt x="678333" y="751840"/>
                    <a:pt x="670713" y="754380"/>
                  </a:cubicBezTo>
                  <a:cubicBezTo>
                    <a:pt x="664515" y="772973"/>
                    <a:pt x="662625" y="785328"/>
                    <a:pt x="647853" y="800100"/>
                  </a:cubicBezTo>
                  <a:cubicBezTo>
                    <a:pt x="641377" y="806576"/>
                    <a:pt x="632613" y="810260"/>
                    <a:pt x="624993" y="815340"/>
                  </a:cubicBezTo>
                  <a:cubicBezTo>
                    <a:pt x="602133" y="812800"/>
                    <a:pt x="578967" y="812231"/>
                    <a:pt x="556413" y="807720"/>
                  </a:cubicBezTo>
                  <a:cubicBezTo>
                    <a:pt x="540661" y="804570"/>
                    <a:pt x="510693" y="792480"/>
                    <a:pt x="510693" y="792480"/>
                  </a:cubicBezTo>
                  <a:cubicBezTo>
                    <a:pt x="489048" y="727546"/>
                    <a:pt x="520314" y="827347"/>
                    <a:pt x="495453" y="678180"/>
                  </a:cubicBezTo>
                  <a:cubicBezTo>
                    <a:pt x="492812" y="662334"/>
                    <a:pt x="485293" y="647700"/>
                    <a:pt x="480213" y="632460"/>
                  </a:cubicBezTo>
                  <a:lnTo>
                    <a:pt x="472593" y="609600"/>
                  </a:lnTo>
                  <a:cubicBezTo>
                    <a:pt x="492913" y="607060"/>
                    <a:pt x="513405" y="605643"/>
                    <a:pt x="533553" y="601980"/>
                  </a:cubicBezTo>
                  <a:cubicBezTo>
                    <a:pt x="541456" y="600543"/>
                    <a:pt x="548537" y="595935"/>
                    <a:pt x="556413" y="594360"/>
                  </a:cubicBezTo>
                  <a:cubicBezTo>
                    <a:pt x="574025" y="590838"/>
                    <a:pt x="591973" y="589280"/>
                    <a:pt x="609753" y="586740"/>
                  </a:cubicBezTo>
                  <a:cubicBezTo>
                    <a:pt x="614833" y="579120"/>
                    <a:pt x="621385" y="572298"/>
                    <a:pt x="624993" y="563880"/>
                  </a:cubicBezTo>
                  <a:cubicBezTo>
                    <a:pt x="629118" y="554254"/>
                    <a:pt x="626804" y="542114"/>
                    <a:pt x="632613" y="533400"/>
                  </a:cubicBezTo>
                  <a:cubicBezTo>
                    <a:pt x="641054" y="520739"/>
                    <a:pt x="665293" y="514887"/>
                    <a:pt x="678333" y="510540"/>
                  </a:cubicBezTo>
                  <a:cubicBezTo>
                    <a:pt x="688493" y="495300"/>
                    <a:pt x="726189" y="470612"/>
                    <a:pt x="708813" y="464820"/>
                  </a:cubicBezTo>
                  <a:cubicBezTo>
                    <a:pt x="701193" y="462280"/>
                    <a:pt x="693794" y="458942"/>
                    <a:pt x="685953" y="457200"/>
                  </a:cubicBezTo>
                  <a:cubicBezTo>
                    <a:pt x="671480" y="453984"/>
                    <a:pt x="634527" y="451490"/>
                    <a:pt x="617373" y="441960"/>
                  </a:cubicBezTo>
                  <a:cubicBezTo>
                    <a:pt x="601362" y="433065"/>
                    <a:pt x="571653" y="411480"/>
                    <a:pt x="571653" y="411480"/>
                  </a:cubicBezTo>
                  <a:cubicBezTo>
                    <a:pt x="574193" y="393700"/>
                    <a:pt x="577045" y="375962"/>
                    <a:pt x="579273" y="358140"/>
                  </a:cubicBezTo>
                  <a:cubicBezTo>
                    <a:pt x="582126" y="335317"/>
                    <a:pt x="582382" y="312114"/>
                    <a:pt x="586893" y="289560"/>
                  </a:cubicBezTo>
                  <a:cubicBezTo>
                    <a:pt x="590043" y="273808"/>
                    <a:pt x="602133" y="243840"/>
                    <a:pt x="602133" y="243840"/>
                  </a:cubicBezTo>
                  <a:cubicBezTo>
                    <a:pt x="594513" y="238760"/>
                    <a:pt x="587464" y="232696"/>
                    <a:pt x="579273" y="228600"/>
                  </a:cubicBezTo>
                  <a:cubicBezTo>
                    <a:pt x="572089" y="225008"/>
                    <a:pt x="562093" y="226660"/>
                    <a:pt x="556413" y="220980"/>
                  </a:cubicBezTo>
                  <a:cubicBezTo>
                    <a:pt x="550733" y="215300"/>
                    <a:pt x="551333" y="205740"/>
                    <a:pt x="548793" y="198120"/>
                  </a:cubicBezTo>
                  <a:cubicBezTo>
                    <a:pt x="546253" y="177800"/>
                    <a:pt x="549490" y="155873"/>
                    <a:pt x="541173" y="137160"/>
                  </a:cubicBezTo>
                  <a:cubicBezTo>
                    <a:pt x="537911" y="129820"/>
                    <a:pt x="526189" y="131115"/>
                    <a:pt x="518313" y="129540"/>
                  </a:cubicBezTo>
                  <a:cubicBezTo>
                    <a:pt x="500701" y="126018"/>
                    <a:pt x="482753" y="124460"/>
                    <a:pt x="464973" y="121920"/>
                  </a:cubicBezTo>
                  <a:lnTo>
                    <a:pt x="419253" y="106680"/>
                  </a:lnTo>
                  <a:lnTo>
                    <a:pt x="396393" y="99060"/>
                  </a:lnTo>
                  <a:cubicBezTo>
                    <a:pt x="327641" y="116248"/>
                    <a:pt x="342057" y="94429"/>
                    <a:pt x="327813" y="137160"/>
                  </a:cubicBezTo>
                  <a:cubicBezTo>
                    <a:pt x="250545" y="111404"/>
                    <a:pt x="272599" y="94250"/>
                    <a:pt x="243993" y="137160"/>
                  </a:cubicBezTo>
                  <a:cubicBezTo>
                    <a:pt x="246025" y="143256"/>
                    <a:pt x="262281" y="176784"/>
                    <a:pt x="243993" y="182880"/>
                  </a:cubicBezTo>
                  <a:cubicBezTo>
                    <a:pt x="231706" y="186976"/>
                    <a:pt x="218536" y="178070"/>
                    <a:pt x="205893" y="175260"/>
                  </a:cubicBezTo>
                  <a:cubicBezTo>
                    <a:pt x="197104" y="173307"/>
                    <a:pt x="162736" y="165111"/>
                    <a:pt x="152553" y="160020"/>
                  </a:cubicBezTo>
                  <a:cubicBezTo>
                    <a:pt x="144362" y="155924"/>
                    <a:pt x="137313" y="149860"/>
                    <a:pt x="129693" y="144780"/>
                  </a:cubicBezTo>
                  <a:cubicBezTo>
                    <a:pt x="109676" y="84730"/>
                    <a:pt x="128450" y="161101"/>
                    <a:pt x="137313" y="99060"/>
                  </a:cubicBezTo>
                  <a:cubicBezTo>
                    <a:pt x="138794" y="88693"/>
                    <a:pt x="132233" y="78740"/>
                    <a:pt x="129693" y="68580"/>
                  </a:cubicBezTo>
                  <a:cubicBezTo>
                    <a:pt x="66934" y="89500"/>
                    <a:pt x="99876" y="86092"/>
                    <a:pt x="30633" y="76200"/>
                  </a:cubicBezTo>
                  <a:cubicBezTo>
                    <a:pt x="23013" y="73660"/>
                    <a:pt x="13453" y="74260"/>
                    <a:pt x="7773" y="68580"/>
                  </a:cubicBezTo>
                  <a:cubicBezTo>
                    <a:pt x="-2409" y="58398"/>
                    <a:pt x="-2773" y="24028"/>
                    <a:pt x="7773" y="15240"/>
                  </a:cubicBezTo>
                  <a:cubicBezTo>
                    <a:pt x="17723" y="6949"/>
                    <a:pt x="33230" y="10430"/>
                    <a:pt x="45873" y="7620"/>
                  </a:cubicBezTo>
                  <a:cubicBezTo>
                    <a:pt x="56096" y="5348"/>
                    <a:pt x="65882" y="168"/>
                    <a:pt x="76353" y="0"/>
                  </a:cubicBezTo>
                  <a:lnTo>
                    <a:pt x="1211733" y="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p:cNvSpPr/>
            <p:nvPr/>
          </p:nvSpPr>
          <p:spPr>
            <a:xfrm>
              <a:off x="6382108" y="1409700"/>
              <a:ext cx="140612" cy="191074"/>
            </a:xfrm>
            <a:custGeom>
              <a:avLst/>
              <a:gdLst>
                <a:gd name="connsiteX0" fmla="*/ 3452 w 140612"/>
                <a:gd name="connsiteY0" fmla="*/ 45720 h 191074"/>
                <a:gd name="connsiteX1" fmla="*/ 11072 w 140612"/>
                <a:gd name="connsiteY1" fmla="*/ 137160 h 191074"/>
                <a:gd name="connsiteX2" fmla="*/ 56792 w 140612"/>
                <a:gd name="connsiteY2" fmla="*/ 152400 h 191074"/>
                <a:gd name="connsiteX3" fmla="*/ 110132 w 140612"/>
                <a:gd name="connsiteY3" fmla="*/ 175260 h 191074"/>
                <a:gd name="connsiteX4" fmla="*/ 140612 w 140612"/>
                <a:gd name="connsiteY4" fmla="*/ 129540 h 191074"/>
                <a:gd name="connsiteX5" fmla="*/ 132992 w 140612"/>
                <a:gd name="connsiteY5" fmla="*/ 60960 h 191074"/>
                <a:gd name="connsiteX6" fmla="*/ 117752 w 140612"/>
                <a:gd name="connsiteY6" fmla="*/ 38100 h 191074"/>
                <a:gd name="connsiteX7" fmla="*/ 94892 w 140612"/>
                <a:gd name="connsiteY7" fmla="*/ 53340 h 191074"/>
                <a:gd name="connsiteX8" fmla="*/ 87272 w 140612"/>
                <a:gd name="connsiteY8" fmla="*/ 22860 h 191074"/>
                <a:gd name="connsiteX9" fmla="*/ 41552 w 140612"/>
                <a:gd name="connsiteY9" fmla="*/ 0 h 191074"/>
                <a:gd name="connsiteX10" fmla="*/ 3452 w 140612"/>
                <a:gd name="connsiteY10" fmla="*/ 45720 h 19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612" h="191074">
                  <a:moveTo>
                    <a:pt x="3452" y="45720"/>
                  </a:moveTo>
                  <a:cubicBezTo>
                    <a:pt x="-1628" y="68580"/>
                    <a:pt x="-2606" y="109803"/>
                    <a:pt x="11072" y="137160"/>
                  </a:cubicBezTo>
                  <a:cubicBezTo>
                    <a:pt x="18256" y="151528"/>
                    <a:pt x="56792" y="152400"/>
                    <a:pt x="56792" y="152400"/>
                  </a:cubicBezTo>
                  <a:cubicBezTo>
                    <a:pt x="63848" y="180624"/>
                    <a:pt x="60442" y="210043"/>
                    <a:pt x="110132" y="175260"/>
                  </a:cubicBezTo>
                  <a:cubicBezTo>
                    <a:pt x="125137" y="164756"/>
                    <a:pt x="140612" y="129540"/>
                    <a:pt x="140612" y="129540"/>
                  </a:cubicBezTo>
                  <a:cubicBezTo>
                    <a:pt x="138072" y="106680"/>
                    <a:pt x="138570" y="83274"/>
                    <a:pt x="132992" y="60960"/>
                  </a:cubicBezTo>
                  <a:cubicBezTo>
                    <a:pt x="130771" y="52075"/>
                    <a:pt x="126732" y="39896"/>
                    <a:pt x="117752" y="38100"/>
                  </a:cubicBezTo>
                  <a:cubicBezTo>
                    <a:pt x="108772" y="36304"/>
                    <a:pt x="102512" y="48260"/>
                    <a:pt x="94892" y="53340"/>
                  </a:cubicBezTo>
                  <a:cubicBezTo>
                    <a:pt x="92352" y="43180"/>
                    <a:pt x="93081" y="31574"/>
                    <a:pt x="87272" y="22860"/>
                  </a:cubicBezTo>
                  <a:cubicBezTo>
                    <a:pt x="82135" y="15155"/>
                    <a:pt x="51694" y="0"/>
                    <a:pt x="41552" y="0"/>
                  </a:cubicBezTo>
                  <a:cubicBezTo>
                    <a:pt x="35872" y="0"/>
                    <a:pt x="8532" y="22860"/>
                    <a:pt x="3452" y="4572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p:cNvSpPr/>
            <p:nvPr/>
          </p:nvSpPr>
          <p:spPr>
            <a:xfrm>
              <a:off x="5309936" y="1219200"/>
              <a:ext cx="833771" cy="320040"/>
            </a:xfrm>
            <a:custGeom>
              <a:avLst/>
              <a:gdLst>
                <a:gd name="connsiteX0" fmla="*/ 0 w 876686"/>
                <a:gd name="connsiteY0" fmla="*/ 45720 h 350520"/>
                <a:gd name="connsiteX1" fmla="*/ 53340 w 876686"/>
                <a:gd name="connsiteY1" fmla="*/ 38100 h 350520"/>
                <a:gd name="connsiteX2" fmla="*/ 312420 w 876686"/>
                <a:gd name="connsiteY2" fmla="*/ 22860 h 350520"/>
                <a:gd name="connsiteX3" fmla="*/ 358140 w 876686"/>
                <a:gd name="connsiteY3" fmla="*/ 15240 h 350520"/>
                <a:gd name="connsiteX4" fmla="*/ 838200 w 876686"/>
                <a:gd name="connsiteY4" fmla="*/ 0 h 350520"/>
                <a:gd name="connsiteX5" fmla="*/ 876300 w 876686"/>
                <a:gd name="connsiteY5" fmla="*/ 7620 h 350520"/>
                <a:gd name="connsiteX6" fmla="*/ 807720 w 876686"/>
                <a:gd name="connsiteY6" fmla="*/ 30480 h 350520"/>
                <a:gd name="connsiteX7" fmla="*/ 784860 w 876686"/>
                <a:gd name="connsiteY7" fmla="*/ 45720 h 350520"/>
                <a:gd name="connsiteX8" fmla="*/ 762000 w 876686"/>
                <a:gd name="connsiteY8" fmla="*/ 68580 h 350520"/>
                <a:gd name="connsiteX9" fmla="*/ 739140 w 876686"/>
                <a:gd name="connsiteY9" fmla="*/ 76200 h 350520"/>
                <a:gd name="connsiteX10" fmla="*/ 739140 w 876686"/>
                <a:gd name="connsiteY10" fmla="*/ 121920 h 350520"/>
                <a:gd name="connsiteX11" fmla="*/ 716280 w 876686"/>
                <a:gd name="connsiteY11" fmla="*/ 129540 h 350520"/>
                <a:gd name="connsiteX12" fmla="*/ 670560 w 876686"/>
                <a:gd name="connsiteY12" fmla="*/ 167640 h 350520"/>
                <a:gd name="connsiteX13" fmla="*/ 678180 w 876686"/>
                <a:gd name="connsiteY13" fmla="*/ 190500 h 350520"/>
                <a:gd name="connsiteX14" fmla="*/ 701040 w 876686"/>
                <a:gd name="connsiteY14" fmla="*/ 198120 h 350520"/>
                <a:gd name="connsiteX15" fmla="*/ 754380 w 876686"/>
                <a:gd name="connsiteY15" fmla="*/ 205740 h 350520"/>
                <a:gd name="connsiteX16" fmla="*/ 777240 w 876686"/>
                <a:gd name="connsiteY16" fmla="*/ 213360 h 350520"/>
                <a:gd name="connsiteX17" fmla="*/ 754380 w 876686"/>
                <a:gd name="connsiteY17" fmla="*/ 220980 h 350520"/>
                <a:gd name="connsiteX18" fmla="*/ 678180 w 876686"/>
                <a:gd name="connsiteY18" fmla="*/ 213360 h 350520"/>
                <a:gd name="connsiteX19" fmla="*/ 647700 w 876686"/>
                <a:gd name="connsiteY19" fmla="*/ 220980 h 350520"/>
                <a:gd name="connsiteX20" fmla="*/ 624840 w 876686"/>
                <a:gd name="connsiteY20" fmla="*/ 228600 h 350520"/>
                <a:gd name="connsiteX21" fmla="*/ 670560 w 876686"/>
                <a:gd name="connsiteY21" fmla="*/ 243840 h 350520"/>
                <a:gd name="connsiteX22" fmla="*/ 685800 w 876686"/>
                <a:gd name="connsiteY22" fmla="*/ 266700 h 350520"/>
                <a:gd name="connsiteX23" fmla="*/ 708660 w 876686"/>
                <a:gd name="connsiteY23" fmla="*/ 274320 h 350520"/>
                <a:gd name="connsiteX24" fmla="*/ 716280 w 876686"/>
                <a:gd name="connsiteY24" fmla="*/ 297180 h 350520"/>
                <a:gd name="connsiteX25" fmla="*/ 731520 w 876686"/>
                <a:gd name="connsiteY25" fmla="*/ 320040 h 350520"/>
                <a:gd name="connsiteX26" fmla="*/ 662940 w 876686"/>
                <a:gd name="connsiteY26" fmla="*/ 312420 h 350520"/>
                <a:gd name="connsiteX27" fmla="*/ 640080 w 876686"/>
                <a:gd name="connsiteY27" fmla="*/ 304800 h 350520"/>
                <a:gd name="connsiteX28" fmla="*/ 624840 w 876686"/>
                <a:gd name="connsiteY28" fmla="*/ 281940 h 350520"/>
                <a:gd name="connsiteX29" fmla="*/ 579120 w 876686"/>
                <a:gd name="connsiteY29" fmla="*/ 266700 h 350520"/>
                <a:gd name="connsiteX30" fmla="*/ 502920 w 876686"/>
                <a:gd name="connsiteY30" fmla="*/ 281940 h 350520"/>
                <a:gd name="connsiteX31" fmla="*/ 441960 w 876686"/>
                <a:gd name="connsiteY31" fmla="*/ 297180 h 350520"/>
                <a:gd name="connsiteX32" fmla="*/ 403860 w 876686"/>
                <a:gd name="connsiteY32" fmla="*/ 350520 h 350520"/>
                <a:gd name="connsiteX33" fmla="*/ 297180 w 876686"/>
                <a:gd name="connsiteY33" fmla="*/ 342900 h 350520"/>
                <a:gd name="connsiteX34" fmla="*/ 251460 w 876686"/>
                <a:gd name="connsiteY34" fmla="*/ 327660 h 350520"/>
                <a:gd name="connsiteX35" fmla="*/ 205740 w 876686"/>
                <a:gd name="connsiteY35" fmla="*/ 320040 h 350520"/>
                <a:gd name="connsiteX36" fmla="*/ 160020 w 876686"/>
                <a:gd name="connsiteY36" fmla="*/ 297180 h 350520"/>
                <a:gd name="connsiteX37" fmla="*/ 137160 w 876686"/>
                <a:gd name="connsiteY37" fmla="*/ 289560 h 350520"/>
                <a:gd name="connsiteX38" fmla="*/ 121920 w 876686"/>
                <a:gd name="connsiteY38" fmla="*/ 266700 h 350520"/>
                <a:gd name="connsiteX39" fmla="*/ 83820 w 876686"/>
                <a:gd name="connsiteY39" fmla="*/ 228600 h 350520"/>
                <a:gd name="connsiteX40" fmla="*/ 76200 w 876686"/>
                <a:gd name="connsiteY40" fmla="*/ 198120 h 350520"/>
                <a:gd name="connsiteX41" fmla="*/ 53340 w 876686"/>
                <a:gd name="connsiteY41" fmla="*/ 152400 h 350520"/>
                <a:gd name="connsiteX42" fmla="*/ 30480 w 876686"/>
                <a:gd name="connsiteY42" fmla="*/ 137160 h 350520"/>
                <a:gd name="connsiteX43" fmla="*/ 15240 w 876686"/>
                <a:gd name="connsiteY43" fmla="*/ 91440 h 350520"/>
                <a:gd name="connsiteX44" fmla="*/ 7620 w 876686"/>
                <a:gd name="connsiteY44" fmla="*/ 68580 h 350520"/>
                <a:gd name="connsiteX45" fmla="*/ 0 w 876686"/>
                <a:gd name="connsiteY45" fmla="*/ 45720 h 350520"/>
                <a:gd name="connsiteX0" fmla="*/ 0 w 876686"/>
                <a:gd name="connsiteY0" fmla="*/ 45720 h 350520"/>
                <a:gd name="connsiteX1" fmla="*/ 53340 w 876686"/>
                <a:gd name="connsiteY1" fmla="*/ 38100 h 350520"/>
                <a:gd name="connsiteX2" fmla="*/ 312420 w 876686"/>
                <a:gd name="connsiteY2" fmla="*/ 22860 h 350520"/>
                <a:gd name="connsiteX3" fmla="*/ 838200 w 876686"/>
                <a:gd name="connsiteY3" fmla="*/ 0 h 350520"/>
                <a:gd name="connsiteX4" fmla="*/ 876300 w 876686"/>
                <a:gd name="connsiteY4" fmla="*/ 7620 h 350520"/>
                <a:gd name="connsiteX5" fmla="*/ 807720 w 876686"/>
                <a:gd name="connsiteY5" fmla="*/ 30480 h 350520"/>
                <a:gd name="connsiteX6" fmla="*/ 784860 w 876686"/>
                <a:gd name="connsiteY6" fmla="*/ 45720 h 350520"/>
                <a:gd name="connsiteX7" fmla="*/ 762000 w 876686"/>
                <a:gd name="connsiteY7" fmla="*/ 68580 h 350520"/>
                <a:gd name="connsiteX8" fmla="*/ 739140 w 876686"/>
                <a:gd name="connsiteY8" fmla="*/ 76200 h 350520"/>
                <a:gd name="connsiteX9" fmla="*/ 739140 w 876686"/>
                <a:gd name="connsiteY9" fmla="*/ 121920 h 350520"/>
                <a:gd name="connsiteX10" fmla="*/ 716280 w 876686"/>
                <a:gd name="connsiteY10" fmla="*/ 129540 h 350520"/>
                <a:gd name="connsiteX11" fmla="*/ 670560 w 876686"/>
                <a:gd name="connsiteY11" fmla="*/ 167640 h 350520"/>
                <a:gd name="connsiteX12" fmla="*/ 678180 w 876686"/>
                <a:gd name="connsiteY12" fmla="*/ 190500 h 350520"/>
                <a:gd name="connsiteX13" fmla="*/ 701040 w 876686"/>
                <a:gd name="connsiteY13" fmla="*/ 198120 h 350520"/>
                <a:gd name="connsiteX14" fmla="*/ 754380 w 876686"/>
                <a:gd name="connsiteY14" fmla="*/ 205740 h 350520"/>
                <a:gd name="connsiteX15" fmla="*/ 777240 w 876686"/>
                <a:gd name="connsiteY15" fmla="*/ 213360 h 350520"/>
                <a:gd name="connsiteX16" fmla="*/ 754380 w 876686"/>
                <a:gd name="connsiteY16" fmla="*/ 220980 h 350520"/>
                <a:gd name="connsiteX17" fmla="*/ 678180 w 876686"/>
                <a:gd name="connsiteY17" fmla="*/ 213360 h 350520"/>
                <a:gd name="connsiteX18" fmla="*/ 647700 w 876686"/>
                <a:gd name="connsiteY18" fmla="*/ 220980 h 350520"/>
                <a:gd name="connsiteX19" fmla="*/ 624840 w 876686"/>
                <a:gd name="connsiteY19" fmla="*/ 228600 h 350520"/>
                <a:gd name="connsiteX20" fmla="*/ 670560 w 876686"/>
                <a:gd name="connsiteY20" fmla="*/ 243840 h 350520"/>
                <a:gd name="connsiteX21" fmla="*/ 685800 w 876686"/>
                <a:gd name="connsiteY21" fmla="*/ 266700 h 350520"/>
                <a:gd name="connsiteX22" fmla="*/ 708660 w 876686"/>
                <a:gd name="connsiteY22" fmla="*/ 274320 h 350520"/>
                <a:gd name="connsiteX23" fmla="*/ 716280 w 876686"/>
                <a:gd name="connsiteY23" fmla="*/ 297180 h 350520"/>
                <a:gd name="connsiteX24" fmla="*/ 731520 w 876686"/>
                <a:gd name="connsiteY24" fmla="*/ 320040 h 350520"/>
                <a:gd name="connsiteX25" fmla="*/ 662940 w 876686"/>
                <a:gd name="connsiteY25" fmla="*/ 312420 h 350520"/>
                <a:gd name="connsiteX26" fmla="*/ 640080 w 876686"/>
                <a:gd name="connsiteY26" fmla="*/ 304800 h 350520"/>
                <a:gd name="connsiteX27" fmla="*/ 624840 w 876686"/>
                <a:gd name="connsiteY27" fmla="*/ 281940 h 350520"/>
                <a:gd name="connsiteX28" fmla="*/ 579120 w 876686"/>
                <a:gd name="connsiteY28" fmla="*/ 266700 h 350520"/>
                <a:gd name="connsiteX29" fmla="*/ 502920 w 876686"/>
                <a:gd name="connsiteY29" fmla="*/ 281940 h 350520"/>
                <a:gd name="connsiteX30" fmla="*/ 441960 w 876686"/>
                <a:gd name="connsiteY30" fmla="*/ 297180 h 350520"/>
                <a:gd name="connsiteX31" fmla="*/ 403860 w 876686"/>
                <a:gd name="connsiteY31" fmla="*/ 350520 h 350520"/>
                <a:gd name="connsiteX32" fmla="*/ 297180 w 876686"/>
                <a:gd name="connsiteY32" fmla="*/ 342900 h 350520"/>
                <a:gd name="connsiteX33" fmla="*/ 251460 w 876686"/>
                <a:gd name="connsiteY33" fmla="*/ 327660 h 350520"/>
                <a:gd name="connsiteX34" fmla="*/ 205740 w 876686"/>
                <a:gd name="connsiteY34" fmla="*/ 320040 h 350520"/>
                <a:gd name="connsiteX35" fmla="*/ 160020 w 876686"/>
                <a:gd name="connsiteY35" fmla="*/ 297180 h 350520"/>
                <a:gd name="connsiteX36" fmla="*/ 137160 w 876686"/>
                <a:gd name="connsiteY36" fmla="*/ 289560 h 350520"/>
                <a:gd name="connsiteX37" fmla="*/ 121920 w 876686"/>
                <a:gd name="connsiteY37" fmla="*/ 266700 h 350520"/>
                <a:gd name="connsiteX38" fmla="*/ 83820 w 876686"/>
                <a:gd name="connsiteY38" fmla="*/ 228600 h 350520"/>
                <a:gd name="connsiteX39" fmla="*/ 76200 w 876686"/>
                <a:gd name="connsiteY39" fmla="*/ 198120 h 350520"/>
                <a:gd name="connsiteX40" fmla="*/ 53340 w 876686"/>
                <a:gd name="connsiteY40" fmla="*/ 152400 h 350520"/>
                <a:gd name="connsiteX41" fmla="*/ 30480 w 876686"/>
                <a:gd name="connsiteY41" fmla="*/ 137160 h 350520"/>
                <a:gd name="connsiteX42" fmla="*/ 15240 w 876686"/>
                <a:gd name="connsiteY42" fmla="*/ 91440 h 350520"/>
                <a:gd name="connsiteX43" fmla="*/ 7620 w 876686"/>
                <a:gd name="connsiteY43" fmla="*/ 68580 h 350520"/>
                <a:gd name="connsiteX44" fmla="*/ 0 w 876686"/>
                <a:gd name="connsiteY44"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805603 w 897429"/>
                <a:gd name="connsiteY5" fmla="*/ 45720 h 350520"/>
                <a:gd name="connsiteX6" fmla="*/ 782743 w 897429"/>
                <a:gd name="connsiteY6" fmla="*/ 68580 h 350520"/>
                <a:gd name="connsiteX7" fmla="*/ 759883 w 897429"/>
                <a:gd name="connsiteY7" fmla="*/ 76200 h 350520"/>
                <a:gd name="connsiteX8" fmla="*/ 759883 w 897429"/>
                <a:gd name="connsiteY8" fmla="*/ 121920 h 350520"/>
                <a:gd name="connsiteX9" fmla="*/ 737023 w 897429"/>
                <a:gd name="connsiteY9" fmla="*/ 129540 h 350520"/>
                <a:gd name="connsiteX10" fmla="*/ 691303 w 897429"/>
                <a:gd name="connsiteY10" fmla="*/ 167640 h 350520"/>
                <a:gd name="connsiteX11" fmla="*/ 698923 w 897429"/>
                <a:gd name="connsiteY11" fmla="*/ 190500 h 350520"/>
                <a:gd name="connsiteX12" fmla="*/ 721783 w 897429"/>
                <a:gd name="connsiteY12" fmla="*/ 198120 h 350520"/>
                <a:gd name="connsiteX13" fmla="*/ 775123 w 897429"/>
                <a:gd name="connsiteY13" fmla="*/ 205740 h 350520"/>
                <a:gd name="connsiteX14" fmla="*/ 797983 w 897429"/>
                <a:gd name="connsiteY14" fmla="*/ 213360 h 350520"/>
                <a:gd name="connsiteX15" fmla="*/ 775123 w 897429"/>
                <a:gd name="connsiteY15" fmla="*/ 220980 h 350520"/>
                <a:gd name="connsiteX16" fmla="*/ 698923 w 897429"/>
                <a:gd name="connsiteY16" fmla="*/ 213360 h 350520"/>
                <a:gd name="connsiteX17" fmla="*/ 668443 w 897429"/>
                <a:gd name="connsiteY17" fmla="*/ 220980 h 350520"/>
                <a:gd name="connsiteX18" fmla="*/ 645583 w 897429"/>
                <a:gd name="connsiteY18" fmla="*/ 228600 h 350520"/>
                <a:gd name="connsiteX19" fmla="*/ 691303 w 897429"/>
                <a:gd name="connsiteY19" fmla="*/ 243840 h 350520"/>
                <a:gd name="connsiteX20" fmla="*/ 706543 w 897429"/>
                <a:gd name="connsiteY20" fmla="*/ 266700 h 350520"/>
                <a:gd name="connsiteX21" fmla="*/ 729403 w 897429"/>
                <a:gd name="connsiteY21" fmla="*/ 274320 h 350520"/>
                <a:gd name="connsiteX22" fmla="*/ 737023 w 897429"/>
                <a:gd name="connsiteY22" fmla="*/ 297180 h 350520"/>
                <a:gd name="connsiteX23" fmla="*/ 752263 w 897429"/>
                <a:gd name="connsiteY23" fmla="*/ 320040 h 350520"/>
                <a:gd name="connsiteX24" fmla="*/ 683683 w 897429"/>
                <a:gd name="connsiteY24" fmla="*/ 312420 h 350520"/>
                <a:gd name="connsiteX25" fmla="*/ 660823 w 897429"/>
                <a:gd name="connsiteY25" fmla="*/ 304800 h 350520"/>
                <a:gd name="connsiteX26" fmla="*/ 645583 w 897429"/>
                <a:gd name="connsiteY26" fmla="*/ 281940 h 350520"/>
                <a:gd name="connsiteX27" fmla="*/ 599863 w 897429"/>
                <a:gd name="connsiteY27" fmla="*/ 266700 h 350520"/>
                <a:gd name="connsiteX28" fmla="*/ 523663 w 897429"/>
                <a:gd name="connsiteY28" fmla="*/ 281940 h 350520"/>
                <a:gd name="connsiteX29" fmla="*/ 462703 w 897429"/>
                <a:gd name="connsiteY29" fmla="*/ 297180 h 350520"/>
                <a:gd name="connsiteX30" fmla="*/ 424603 w 897429"/>
                <a:gd name="connsiteY30" fmla="*/ 350520 h 350520"/>
                <a:gd name="connsiteX31" fmla="*/ 317923 w 897429"/>
                <a:gd name="connsiteY31" fmla="*/ 342900 h 350520"/>
                <a:gd name="connsiteX32" fmla="*/ 272203 w 897429"/>
                <a:gd name="connsiteY32" fmla="*/ 327660 h 350520"/>
                <a:gd name="connsiteX33" fmla="*/ 226483 w 897429"/>
                <a:gd name="connsiteY33" fmla="*/ 320040 h 350520"/>
                <a:gd name="connsiteX34" fmla="*/ 180763 w 897429"/>
                <a:gd name="connsiteY34" fmla="*/ 297180 h 350520"/>
                <a:gd name="connsiteX35" fmla="*/ 157903 w 897429"/>
                <a:gd name="connsiteY35" fmla="*/ 289560 h 350520"/>
                <a:gd name="connsiteX36" fmla="*/ 142663 w 897429"/>
                <a:gd name="connsiteY36" fmla="*/ 266700 h 350520"/>
                <a:gd name="connsiteX37" fmla="*/ 104563 w 897429"/>
                <a:gd name="connsiteY37" fmla="*/ 228600 h 350520"/>
                <a:gd name="connsiteX38" fmla="*/ 96943 w 897429"/>
                <a:gd name="connsiteY38" fmla="*/ 198120 h 350520"/>
                <a:gd name="connsiteX39" fmla="*/ 74083 w 897429"/>
                <a:gd name="connsiteY39" fmla="*/ 152400 h 350520"/>
                <a:gd name="connsiteX40" fmla="*/ 51223 w 897429"/>
                <a:gd name="connsiteY40" fmla="*/ 137160 h 350520"/>
                <a:gd name="connsiteX41" fmla="*/ 35983 w 897429"/>
                <a:gd name="connsiteY41" fmla="*/ 91440 h 350520"/>
                <a:gd name="connsiteX42" fmla="*/ 28363 w 897429"/>
                <a:gd name="connsiteY42" fmla="*/ 68580 h 350520"/>
                <a:gd name="connsiteX43" fmla="*/ 20743 w 897429"/>
                <a:gd name="connsiteY43"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782743 w 897429"/>
                <a:gd name="connsiteY5" fmla="*/ 68580 h 350520"/>
                <a:gd name="connsiteX6" fmla="*/ 759883 w 897429"/>
                <a:gd name="connsiteY6" fmla="*/ 76200 h 350520"/>
                <a:gd name="connsiteX7" fmla="*/ 759883 w 897429"/>
                <a:gd name="connsiteY7" fmla="*/ 121920 h 350520"/>
                <a:gd name="connsiteX8" fmla="*/ 737023 w 897429"/>
                <a:gd name="connsiteY8" fmla="*/ 129540 h 350520"/>
                <a:gd name="connsiteX9" fmla="*/ 691303 w 897429"/>
                <a:gd name="connsiteY9" fmla="*/ 167640 h 350520"/>
                <a:gd name="connsiteX10" fmla="*/ 698923 w 897429"/>
                <a:gd name="connsiteY10" fmla="*/ 190500 h 350520"/>
                <a:gd name="connsiteX11" fmla="*/ 721783 w 897429"/>
                <a:gd name="connsiteY11" fmla="*/ 198120 h 350520"/>
                <a:gd name="connsiteX12" fmla="*/ 775123 w 897429"/>
                <a:gd name="connsiteY12" fmla="*/ 205740 h 350520"/>
                <a:gd name="connsiteX13" fmla="*/ 797983 w 897429"/>
                <a:gd name="connsiteY13" fmla="*/ 213360 h 350520"/>
                <a:gd name="connsiteX14" fmla="*/ 775123 w 897429"/>
                <a:gd name="connsiteY14" fmla="*/ 220980 h 350520"/>
                <a:gd name="connsiteX15" fmla="*/ 698923 w 897429"/>
                <a:gd name="connsiteY15" fmla="*/ 213360 h 350520"/>
                <a:gd name="connsiteX16" fmla="*/ 668443 w 897429"/>
                <a:gd name="connsiteY16" fmla="*/ 220980 h 350520"/>
                <a:gd name="connsiteX17" fmla="*/ 645583 w 897429"/>
                <a:gd name="connsiteY17" fmla="*/ 228600 h 350520"/>
                <a:gd name="connsiteX18" fmla="*/ 691303 w 897429"/>
                <a:gd name="connsiteY18" fmla="*/ 243840 h 350520"/>
                <a:gd name="connsiteX19" fmla="*/ 706543 w 897429"/>
                <a:gd name="connsiteY19" fmla="*/ 266700 h 350520"/>
                <a:gd name="connsiteX20" fmla="*/ 729403 w 897429"/>
                <a:gd name="connsiteY20" fmla="*/ 274320 h 350520"/>
                <a:gd name="connsiteX21" fmla="*/ 737023 w 897429"/>
                <a:gd name="connsiteY21" fmla="*/ 297180 h 350520"/>
                <a:gd name="connsiteX22" fmla="*/ 752263 w 897429"/>
                <a:gd name="connsiteY22" fmla="*/ 320040 h 350520"/>
                <a:gd name="connsiteX23" fmla="*/ 683683 w 897429"/>
                <a:gd name="connsiteY23" fmla="*/ 312420 h 350520"/>
                <a:gd name="connsiteX24" fmla="*/ 660823 w 897429"/>
                <a:gd name="connsiteY24" fmla="*/ 304800 h 350520"/>
                <a:gd name="connsiteX25" fmla="*/ 645583 w 897429"/>
                <a:gd name="connsiteY25" fmla="*/ 281940 h 350520"/>
                <a:gd name="connsiteX26" fmla="*/ 599863 w 897429"/>
                <a:gd name="connsiteY26" fmla="*/ 266700 h 350520"/>
                <a:gd name="connsiteX27" fmla="*/ 523663 w 897429"/>
                <a:gd name="connsiteY27" fmla="*/ 281940 h 350520"/>
                <a:gd name="connsiteX28" fmla="*/ 462703 w 897429"/>
                <a:gd name="connsiteY28" fmla="*/ 297180 h 350520"/>
                <a:gd name="connsiteX29" fmla="*/ 424603 w 897429"/>
                <a:gd name="connsiteY29" fmla="*/ 350520 h 350520"/>
                <a:gd name="connsiteX30" fmla="*/ 317923 w 897429"/>
                <a:gd name="connsiteY30" fmla="*/ 342900 h 350520"/>
                <a:gd name="connsiteX31" fmla="*/ 272203 w 897429"/>
                <a:gd name="connsiteY31" fmla="*/ 327660 h 350520"/>
                <a:gd name="connsiteX32" fmla="*/ 226483 w 897429"/>
                <a:gd name="connsiteY32" fmla="*/ 320040 h 350520"/>
                <a:gd name="connsiteX33" fmla="*/ 180763 w 897429"/>
                <a:gd name="connsiteY33" fmla="*/ 297180 h 350520"/>
                <a:gd name="connsiteX34" fmla="*/ 157903 w 897429"/>
                <a:gd name="connsiteY34" fmla="*/ 289560 h 350520"/>
                <a:gd name="connsiteX35" fmla="*/ 142663 w 897429"/>
                <a:gd name="connsiteY35" fmla="*/ 266700 h 350520"/>
                <a:gd name="connsiteX36" fmla="*/ 104563 w 897429"/>
                <a:gd name="connsiteY36" fmla="*/ 228600 h 350520"/>
                <a:gd name="connsiteX37" fmla="*/ 96943 w 897429"/>
                <a:gd name="connsiteY37" fmla="*/ 198120 h 350520"/>
                <a:gd name="connsiteX38" fmla="*/ 74083 w 897429"/>
                <a:gd name="connsiteY38" fmla="*/ 152400 h 350520"/>
                <a:gd name="connsiteX39" fmla="*/ 51223 w 897429"/>
                <a:gd name="connsiteY39" fmla="*/ 137160 h 350520"/>
                <a:gd name="connsiteX40" fmla="*/ 35983 w 897429"/>
                <a:gd name="connsiteY40" fmla="*/ 91440 h 350520"/>
                <a:gd name="connsiteX41" fmla="*/ 28363 w 897429"/>
                <a:gd name="connsiteY41" fmla="*/ 68580 h 350520"/>
                <a:gd name="connsiteX42" fmla="*/ 20743 w 897429"/>
                <a:gd name="connsiteY42" fmla="*/ 45720 h 350520"/>
                <a:gd name="connsiteX0" fmla="*/ 20743 w 899599"/>
                <a:gd name="connsiteY0" fmla="*/ 45720 h 350520"/>
                <a:gd name="connsiteX1" fmla="*/ 74083 w 899599"/>
                <a:gd name="connsiteY1" fmla="*/ 38100 h 350520"/>
                <a:gd name="connsiteX2" fmla="*/ 858943 w 899599"/>
                <a:gd name="connsiteY2" fmla="*/ 0 h 350520"/>
                <a:gd name="connsiteX3" fmla="*/ 897043 w 899599"/>
                <a:gd name="connsiteY3" fmla="*/ 7620 h 350520"/>
                <a:gd name="connsiteX4" fmla="*/ 782743 w 899599"/>
                <a:gd name="connsiteY4" fmla="*/ 68580 h 350520"/>
                <a:gd name="connsiteX5" fmla="*/ 759883 w 899599"/>
                <a:gd name="connsiteY5" fmla="*/ 76200 h 350520"/>
                <a:gd name="connsiteX6" fmla="*/ 759883 w 899599"/>
                <a:gd name="connsiteY6" fmla="*/ 121920 h 350520"/>
                <a:gd name="connsiteX7" fmla="*/ 737023 w 899599"/>
                <a:gd name="connsiteY7" fmla="*/ 129540 h 350520"/>
                <a:gd name="connsiteX8" fmla="*/ 691303 w 899599"/>
                <a:gd name="connsiteY8" fmla="*/ 167640 h 350520"/>
                <a:gd name="connsiteX9" fmla="*/ 698923 w 899599"/>
                <a:gd name="connsiteY9" fmla="*/ 190500 h 350520"/>
                <a:gd name="connsiteX10" fmla="*/ 721783 w 899599"/>
                <a:gd name="connsiteY10" fmla="*/ 198120 h 350520"/>
                <a:gd name="connsiteX11" fmla="*/ 775123 w 899599"/>
                <a:gd name="connsiteY11" fmla="*/ 205740 h 350520"/>
                <a:gd name="connsiteX12" fmla="*/ 797983 w 899599"/>
                <a:gd name="connsiteY12" fmla="*/ 213360 h 350520"/>
                <a:gd name="connsiteX13" fmla="*/ 775123 w 899599"/>
                <a:gd name="connsiteY13" fmla="*/ 220980 h 350520"/>
                <a:gd name="connsiteX14" fmla="*/ 698923 w 899599"/>
                <a:gd name="connsiteY14" fmla="*/ 213360 h 350520"/>
                <a:gd name="connsiteX15" fmla="*/ 668443 w 899599"/>
                <a:gd name="connsiteY15" fmla="*/ 220980 h 350520"/>
                <a:gd name="connsiteX16" fmla="*/ 645583 w 899599"/>
                <a:gd name="connsiteY16" fmla="*/ 228600 h 350520"/>
                <a:gd name="connsiteX17" fmla="*/ 691303 w 899599"/>
                <a:gd name="connsiteY17" fmla="*/ 243840 h 350520"/>
                <a:gd name="connsiteX18" fmla="*/ 706543 w 899599"/>
                <a:gd name="connsiteY18" fmla="*/ 266700 h 350520"/>
                <a:gd name="connsiteX19" fmla="*/ 729403 w 899599"/>
                <a:gd name="connsiteY19" fmla="*/ 274320 h 350520"/>
                <a:gd name="connsiteX20" fmla="*/ 737023 w 899599"/>
                <a:gd name="connsiteY20" fmla="*/ 297180 h 350520"/>
                <a:gd name="connsiteX21" fmla="*/ 752263 w 899599"/>
                <a:gd name="connsiteY21" fmla="*/ 320040 h 350520"/>
                <a:gd name="connsiteX22" fmla="*/ 683683 w 899599"/>
                <a:gd name="connsiteY22" fmla="*/ 312420 h 350520"/>
                <a:gd name="connsiteX23" fmla="*/ 660823 w 899599"/>
                <a:gd name="connsiteY23" fmla="*/ 304800 h 350520"/>
                <a:gd name="connsiteX24" fmla="*/ 645583 w 899599"/>
                <a:gd name="connsiteY24" fmla="*/ 281940 h 350520"/>
                <a:gd name="connsiteX25" fmla="*/ 599863 w 899599"/>
                <a:gd name="connsiteY25" fmla="*/ 266700 h 350520"/>
                <a:gd name="connsiteX26" fmla="*/ 523663 w 899599"/>
                <a:gd name="connsiteY26" fmla="*/ 281940 h 350520"/>
                <a:gd name="connsiteX27" fmla="*/ 462703 w 899599"/>
                <a:gd name="connsiteY27" fmla="*/ 297180 h 350520"/>
                <a:gd name="connsiteX28" fmla="*/ 424603 w 899599"/>
                <a:gd name="connsiteY28" fmla="*/ 350520 h 350520"/>
                <a:gd name="connsiteX29" fmla="*/ 317923 w 899599"/>
                <a:gd name="connsiteY29" fmla="*/ 342900 h 350520"/>
                <a:gd name="connsiteX30" fmla="*/ 272203 w 899599"/>
                <a:gd name="connsiteY30" fmla="*/ 327660 h 350520"/>
                <a:gd name="connsiteX31" fmla="*/ 226483 w 899599"/>
                <a:gd name="connsiteY31" fmla="*/ 320040 h 350520"/>
                <a:gd name="connsiteX32" fmla="*/ 180763 w 899599"/>
                <a:gd name="connsiteY32" fmla="*/ 297180 h 350520"/>
                <a:gd name="connsiteX33" fmla="*/ 157903 w 899599"/>
                <a:gd name="connsiteY33" fmla="*/ 289560 h 350520"/>
                <a:gd name="connsiteX34" fmla="*/ 142663 w 899599"/>
                <a:gd name="connsiteY34" fmla="*/ 266700 h 350520"/>
                <a:gd name="connsiteX35" fmla="*/ 104563 w 899599"/>
                <a:gd name="connsiteY35" fmla="*/ 228600 h 350520"/>
                <a:gd name="connsiteX36" fmla="*/ 96943 w 899599"/>
                <a:gd name="connsiteY36" fmla="*/ 198120 h 350520"/>
                <a:gd name="connsiteX37" fmla="*/ 74083 w 899599"/>
                <a:gd name="connsiteY37" fmla="*/ 152400 h 350520"/>
                <a:gd name="connsiteX38" fmla="*/ 51223 w 899599"/>
                <a:gd name="connsiteY38" fmla="*/ 137160 h 350520"/>
                <a:gd name="connsiteX39" fmla="*/ 35983 w 899599"/>
                <a:gd name="connsiteY39" fmla="*/ 91440 h 350520"/>
                <a:gd name="connsiteX40" fmla="*/ 28363 w 899599"/>
                <a:gd name="connsiteY40" fmla="*/ 68580 h 350520"/>
                <a:gd name="connsiteX41" fmla="*/ 20743 w 899599"/>
                <a:gd name="connsiteY41" fmla="*/ 45720 h 350520"/>
                <a:gd name="connsiteX0" fmla="*/ 20743 w 899192"/>
                <a:gd name="connsiteY0" fmla="*/ 45720 h 350520"/>
                <a:gd name="connsiteX1" fmla="*/ 74083 w 899192"/>
                <a:gd name="connsiteY1" fmla="*/ 38100 h 350520"/>
                <a:gd name="connsiteX2" fmla="*/ 858943 w 899192"/>
                <a:gd name="connsiteY2" fmla="*/ 0 h 350520"/>
                <a:gd name="connsiteX3" fmla="*/ 782743 w 899192"/>
                <a:gd name="connsiteY3" fmla="*/ 68580 h 350520"/>
                <a:gd name="connsiteX4" fmla="*/ 759883 w 899192"/>
                <a:gd name="connsiteY4" fmla="*/ 76200 h 350520"/>
                <a:gd name="connsiteX5" fmla="*/ 759883 w 899192"/>
                <a:gd name="connsiteY5" fmla="*/ 121920 h 350520"/>
                <a:gd name="connsiteX6" fmla="*/ 737023 w 899192"/>
                <a:gd name="connsiteY6" fmla="*/ 129540 h 350520"/>
                <a:gd name="connsiteX7" fmla="*/ 691303 w 899192"/>
                <a:gd name="connsiteY7" fmla="*/ 167640 h 350520"/>
                <a:gd name="connsiteX8" fmla="*/ 698923 w 899192"/>
                <a:gd name="connsiteY8" fmla="*/ 190500 h 350520"/>
                <a:gd name="connsiteX9" fmla="*/ 721783 w 899192"/>
                <a:gd name="connsiteY9" fmla="*/ 198120 h 350520"/>
                <a:gd name="connsiteX10" fmla="*/ 775123 w 899192"/>
                <a:gd name="connsiteY10" fmla="*/ 205740 h 350520"/>
                <a:gd name="connsiteX11" fmla="*/ 797983 w 899192"/>
                <a:gd name="connsiteY11" fmla="*/ 213360 h 350520"/>
                <a:gd name="connsiteX12" fmla="*/ 775123 w 899192"/>
                <a:gd name="connsiteY12" fmla="*/ 220980 h 350520"/>
                <a:gd name="connsiteX13" fmla="*/ 698923 w 899192"/>
                <a:gd name="connsiteY13" fmla="*/ 213360 h 350520"/>
                <a:gd name="connsiteX14" fmla="*/ 668443 w 899192"/>
                <a:gd name="connsiteY14" fmla="*/ 220980 h 350520"/>
                <a:gd name="connsiteX15" fmla="*/ 645583 w 899192"/>
                <a:gd name="connsiteY15" fmla="*/ 228600 h 350520"/>
                <a:gd name="connsiteX16" fmla="*/ 691303 w 899192"/>
                <a:gd name="connsiteY16" fmla="*/ 243840 h 350520"/>
                <a:gd name="connsiteX17" fmla="*/ 706543 w 899192"/>
                <a:gd name="connsiteY17" fmla="*/ 266700 h 350520"/>
                <a:gd name="connsiteX18" fmla="*/ 729403 w 899192"/>
                <a:gd name="connsiteY18" fmla="*/ 274320 h 350520"/>
                <a:gd name="connsiteX19" fmla="*/ 737023 w 899192"/>
                <a:gd name="connsiteY19" fmla="*/ 297180 h 350520"/>
                <a:gd name="connsiteX20" fmla="*/ 752263 w 899192"/>
                <a:gd name="connsiteY20" fmla="*/ 320040 h 350520"/>
                <a:gd name="connsiteX21" fmla="*/ 683683 w 899192"/>
                <a:gd name="connsiteY21" fmla="*/ 312420 h 350520"/>
                <a:gd name="connsiteX22" fmla="*/ 660823 w 899192"/>
                <a:gd name="connsiteY22" fmla="*/ 304800 h 350520"/>
                <a:gd name="connsiteX23" fmla="*/ 645583 w 899192"/>
                <a:gd name="connsiteY23" fmla="*/ 281940 h 350520"/>
                <a:gd name="connsiteX24" fmla="*/ 599863 w 899192"/>
                <a:gd name="connsiteY24" fmla="*/ 266700 h 350520"/>
                <a:gd name="connsiteX25" fmla="*/ 523663 w 899192"/>
                <a:gd name="connsiteY25" fmla="*/ 281940 h 350520"/>
                <a:gd name="connsiteX26" fmla="*/ 462703 w 899192"/>
                <a:gd name="connsiteY26" fmla="*/ 297180 h 350520"/>
                <a:gd name="connsiteX27" fmla="*/ 424603 w 899192"/>
                <a:gd name="connsiteY27" fmla="*/ 350520 h 350520"/>
                <a:gd name="connsiteX28" fmla="*/ 317923 w 899192"/>
                <a:gd name="connsiteY28" fmla="*/ 342900 h 350520"/>
                <a:gd name="connsiteX29" fmla="*/ 272203 w 899192"/>
                <a:gd name="connsiteY29" fmla="*/ 327660 h 350520"/>
                <a:gd name="connsiteX30" fmla="*/ 226483 w 899192"/>
                <a:gd name="connsiteY30" fmla="*/ 320040 h 350520"/>
                <a:gd name="connsiteX31" fmla="*/ 180763 w 899192"/>
                <a:gd name="connsiteY31" fmla="*/ 297180 h 350520"/>
                <a:gd name="connsiteX32" fmla="*/ 157903 w 899192"/>
                <a:gd name="connsiteY32" fmla="*/ 289560 h 350520"/>
                <a:gd name="connsiteX33" fmla="*/ 142663 w 899192"/>
                <a:gd name="connsiteY33" fmla="*/ 266700 h 350520"/>
                <a:gd name="connsiteX34" fmla="*/ 104563 w 899192"/>
                <a:gd name="connsiteY34" fmla="*/ 228600 h 350520"/>
                <a:gd name="connsiteX35" fmla="*/ 96943 w 899192"/>
                <a:gd name="connsiteY35" fmla="*/ 198120 h 350520"/>
                <a:gd name="connsiteX36" fmla="*/ 74083 w 899192"/>
                <a:gd name="connsiteY36" fmla="*/ 152400 h 350520"/>
                <a:gd name="connsiteX37" fmla="*/ 51223 w 899192"/>
                <a:gd name="connsiteY37" fmla="*/ 137160 h 350520"/>
                <a:gd name="connsiteX38" fmla="*/ 35983 w 899192"/>
                <a:gd name="connsiteY38" fmla="*/ 91440 h 350520"/>
                <a:gd name="connsiteX39" fmla="*/ 28363 w 899192"/>
                <a:gd name="connsiteY39" fmla="*/ 68580 h 350520"/>
                <a:gd name="connsiteX40" fmla="*/ 20743 w 899192"/>
                <a:gd name="connsiteY40" fmla="*/ 45720 h 350520"/>
                <a:gd name="connsiteX0" fmla="*/ 20743 w 797983"/>
                <a:gd name="connsiteY0" fmla="*/ 7620 h 312420"/>
                <a:gd name="connsiteX1" fmla="*/ 74083 w 797983"/>
                <a:gd name="connsiteY1" fmla="*/ 0 h 312420"/>
                <a:gd name="connsiteX2" fmla="*/ 782743 w 797983"/>
                <a:gd name="connsiteY2" fmla="*/ 30480 h 312420"/>
                <a:gd name="connsiteX3" fmla="*/ 759883 w 797983"/>
                <a:gd name="connsiteY3" fmla="*/ 38100 h 312420"/>
                <a:gd name="connsiteX4" fmla="*/ 759883 w 797983"/>
                <a:gd name="connsiteY4" fmla="*/ 83820 h 312420"/>
                <a:gd name="connsiteX5" fmla="*/ 737023 w 797983"/>
                <a:gd name="connsiteY5" fmla="*/ 91440 h 312420"/>
                <a:gd name="connsiteX6" fmla="*/ 691303 w 797983"/>
                <a:gd name="connsiteY6" fmla="*/ 129540 h 312420"/>
                <a:gd name="connsiteX7" fmla="*/ 698923 w 797983"/>
                <a:gd name="connsiteY7" fmla="*/ 152400 h 312420"/>
                <a:gd name="connsiteX8" fmla="*/ 721783 w 797983"/>
                <a:gd name="connsiteY8" fmla="*/ 160020 h 312420"/>
                <a:gd name="connsiteX9" fmla="*/ 775123 w 797983"/>
                <a:gd name="connsiteY9" fmla="*/ 167640 h 312420"/>
                <a:gd name="connsiteX10" fmla="*/ 797983 w 797983"/>
                <a:gd name="connsiteY10" fmla="*/ 175260 h 312420"/>
                <a:gd name="connsiteX11" fmla="*/ 775123 w 797983"/>
                <a:gd name="connsiteY11" fmla="*/ 182880 h 312420"/>
                <a:gd name="connsiteX12" fmla="*/ 698923 w 797983"/>
                <a:gd name="connsiteY12" fmla="*/ 175260 h 312420"/>
                <a:gd name="connsiteX13" fmla="*/ 668443 w 797983"/>
                <a:gd name="connsiteY13" fmla="*/ 182880 h 312420"/>
                <a:gd name="connsiteX14" fmla="*/ 645583 w 797983"/>
                <a:gd name="connsiteY14" fmla="*/ 190500 h 312420"/>
                <a:gd name="connsiteX15" fmla="*/ 691303 w 797983"/>
                <a:gd name="connsiteY15" fmla="*/ 205740 h 312420"/>
                <a:gd name="connsiteX16" fmla="*/ 706543 w 797983"/>
                <a:gd name="connsiteY16" fmla="*/ 228600 h 312420"/>
                <a:gd name="connsiteX17" fmla="*/ 729403 w 797983"/>
                <a:gd name="connsiteY17" fmla="*/ 236220 h 312420"/>
                <a:gd name="connsiteX18" fmla="*/ 737023 w 797983"/>
                <a:gd name="connsiteY18" fmla="*/ 259080 h 312420"/>
                <a:gd name="connsiteX19" fmla="*/ 752263 w 797983"/>
                <a:gd name="connsiteY19" fmla="*/ 281940 h 312420"/>
                <a:gd name="connsiteX20" fmla="*/ 683683 w 797983"/>
                <a:gd name="connsiteY20" fmla="*/ 274320 h 312420"/>
                <a:gd name="connsiteX21" fmla="*/ 660823 w 797983"/>
                <a:gd name="connsiteY21" fmla="*/ 266700 h 312420"/>
                <a:gd name="connsiteX22" fmla="*/ 645583 w 797983"/>
                <a:gd name="connsiteY22" fmla="*/ 243840 h 312420"/>
                <a:gd name="connsiteX23" fmla="*/ 599863 w 797983"/>
                <a:gd name="connsiteY23" fmla="*/ 228600 h 312420"/>
                <a:gd name="connsiteX24" fmla="*/ 523663 w 797983"/>
                <a:gd name="connsiteY24" fmla="*/ 243840 h 312420"/>
                <a:gd name="connsiteX25" fmla="*/ 462703 w 797983"/>
                <a:gd name="connsiteY25" fmla="*/ 259080 h 312420"/>
                <a:gd name="connsiteX26" fmla="*/ 424603 w 797983"/>
                <a:gd name="connsiteY26" fmla="*/ 312420 h 312420"/>
                <a:gd name="connsiteX27" fmla="*/ 317923 w 797983"/>
                <a:gd name="connsiteY27" fmla="*/ 304800 h 312420"/>
                <a:gd name="connsiteX28" fmla="*/ 272203 w 797983"/>
                <a:gd name="connsiteY28" fmla="*/ 289560 h 312420"/>
                <a:gd name="connsiteX29" fmla="*/ 226483 w 797983"/>
                <a:gd name="connsiteY29" fmla="*/ 281940 h 312420"/>
                <a:gd name="connsiteX30" fmla="*/ 180763 w 797983"/>
                <a:gd name="connsiteY30" fmla="*/ 259080 h 312420"/>
                <a:gd name="connsiteX31" fmla="*/ 157903 w 797983"/>
                <a:gd name="connsiteY31" fmla="*/ 251460 h 312420"/>
                <a:gd name="connsiteX32" fmla="*/ 142663 w 797983"/>
                <a:gd name="connsiteY32" fmla="*/ 228600 h 312420"/>
                <a:gd name="connsiteX33" fmla="*/ 104563 w 797983"/>
                <a:gd name="connsiteY33" fmla="*/ 190500 h 312420"/>
                <a:gd name="connsiteX34" fmla="*/ 96943 w 797983"/>
                <a:gd name="connsiteY34" fmla="*/ 160020 h 312420"/>
                <a:gd name="connsiteX35" fmla="*/ 74083 w 797983"/>
                <a:gd name="connsiteY35" fmla="*/ 114300 h 312420"/>
                <a:gd name="connsiteX36" fmla="*/ 51223 w 797983"/>
                <a:gd name="connsiteY36" fmla="*/ 99060 h 312420"/>
                <a:gd name="connsiteX37" fmla="*/ 35983 w 797983"/>
                <a:gd name="connsiteY37" fmla="*/ 53340 h 312420"/>
                <a:gd name="connsiteX38" fmla="*/ 28363 w 797983"/>
                <a:gd name="connsiteY38" fmla="*/ 30480 h 312420"/>
                <a:gd name="connsiteX39" fmla="*/ 20743 w 797983"/>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59883 w 845665"/>
                <a:gd name="connsiteY4" fmla="*/ 83820 h 312420"/>
                <a:gd name="connsiteX5" fmla="*/ 737023 w 845665"/>
                <a:gd name="connsiteY5" fmla="*/ 91440 h 312420"/>
                <a:gd name="connsiteX6" fmla="*/ 691303 w 845665"/>
                <a:gd name="connsiteY6" fmla="*/ 129540 h 312420"/>
                <a:gd name="connsiteX7" fmla="*/ 698923 w 845665"/>
                <a:gd name="connsiteY7" fmla="*/ 152400 h 312420"/>
                <a:gd name="connsiteX8" fmla="*/ 721783 w 845665"/>
                <a:gd name="connsiteY8" fmla="*/ 160020 h 312420"/>
                <a:gd name="connsiteX9" fmla="*/ 775123 w 845665"/>
                <a:gd name="connsiteY9" fmla="*/ 167640 h 312420"/>
                <a:gd name="connsiteX10" fmla="*/ 797983 w 845665"/>
                <a:gd name="connsiteY10" fmla="*/ 175260 h 312420"/>
                <a:gd name="connsiteX11" fmla="*/ 775123 w 845665"/>
                <a:gd name="connsiteY11" fmla="*/ 182880 h 312420"/>
                <a:gd name="connsiteX12" fmla="*/ 698923 w 845665"/>
                <a:gd name="connsiteY12" fmla="*/ 175260 h 312420"/>
                <a:gd name="connsiteX13" fmla="*/ 668443 w 845665"/>
                <a:gd name="connsiteY13" fmla="*/ 182880 h 312420"/>
                <a:gd name="connsiteX14" fmla="*/ 645583 w 845665"/>
                <a:gd name="connsiteY14" fmla="*/ 190500 h 312420"/>
                <a:gd name="connsiteX15" fmla="*/ 691303 w 845665"/>
                <a:gd name="connsiteY15" fmla="*/ 205740 h 312420"/>
                <a:gd name="connsiteX16" fmla="*/ 706543 w 845665"/>
                <a:gd name="connsiteY16" fmla="*/ 228600 h 312420"/>
                <a:gd name="connsiteX17" fmla="*/ 729403 w 845665"/>
                <a:gd name="connsiteY17" fmla="*/ 236220 h 312420"/>
                <a:gd name="connsiteX18" fmla="*/ 737023 w 845665"/>
                <a:gd name="connsiteY18" fmla="*/ 259080 h 312420"/>
                <a:gd name="connsiteX19" fmla="*/ 752263 w 845665"/>
                <a:gd name="connsiteY19" fmla="*/ 281940 h 312420"/>
                <a:gd name="connsiteX20" fmla="*/ 683683 w 845665"/>
                <a:gd name="connsiteY20" fmla="*/ 274320 h 312420"/>
                <a:gd name="connsiteX21" fmla="*/ 660823 w 845665"/>
                <a:gd name="connsiteY21" fmla="*/ 266700 h 312420"/>
                <a:gd name="connsiteX22" fmla="*/ 645583 w 845665"/>
                <a:gd name="connsiteY22" fmla="*/ 243840 h 312420"/>
                <a:gd name="connsiteX23" fmla="*/ 599863 w 845665"/>
                <a:gd name="connsiteY23" fmla="*/ 228600 h 312420"/>
                <a:gd name="connsiteX24" fmla="*/ 523663 w 845665"/>
                <a:gd name="connsiteY24" fmla="*/ 243840 h 312420"/>
                <a:gd name="connsiteX25" fmla="*/ 462703 w 845665"/>
                <a:gd name="connsiteY25" fmla="*/ 259080 h 312420"/>
                <a:gd name="connsiteX26" fmla="*/ 424603 w 845665"/>
                <a:gd name="connsiteY26" fmla="*/ 312420 h 312420"/>
                <a:gd name="connsiteX27" fmla="*/ 317923 w 845665"/>
                <a:gd name="connsiteY27" fmla="*/ 304800 h 312420"/>
                <a:gd name="connsiteX28" fmla="*/ 272203 w 845665"/>
                <a:gd name="connsiteY28" fmla="*/ 289560 h 312420"/>
                <a:gd name="connsiteX29" fmla="*/ 226483 w 845665"/>
                <a:gd name="connsiteY29" fmla="*/ 281940 h 312420"/>
                <a:gd name="connsiteX30" fmla="*/ 180763 w 845665"/>
                <a:gd name="connsiteY30" fmla="*/ 259080 h 312420"/>
                <a:gd name="connsiteX31" fmla="*/ 157903 w 845665"/>
                <a:gd name="connsiteY31" fmla="*/ 251460 h 312420"/>
                <a:gd name="connsiteX32" fmla="*/ 142663 w 845665"/>
                <a:gd name="connsiteY32" fmla="*/ 228600 h 312420"/>
                <a:gd name="connsiteX33" fmla="*/ 104563 w 845665"/>
                <a:gd name="connsiteY33" fmla="*/ 190500 h 312420"/>
                <a:gd name="connsiteX34" fmla="*/ 96943 w 845665"/>
                <a:gd name="connsiteY34" fmla="*/ 160020 h 312420"/>
                <a:gd name="connsiteX35" fmla="*/ 74083 w 845665"/>
                <a:gd name="connsiteY35" fmla="*/ 114300 h 312420"/>
                <a:gd name="connsiteX36" fmla="*/ 51223 w 845665"/>
                <a:gd name="connsiteY36" fmla="*/ 99060 h 312420"/>
                <a:gd name="connsiteX37" fmla="*/ 35983 w 845665"/>
                <a:gd name="connsiteY37" fmla="*/ 53340 h 312420"/>
                <a:gd name="connsiteX38" fmla="*/ 28363 w 845665"/>
                <a:gd name="connsiteY38" fmla="*/ 30480 h 312420"/>
                <a:gd name="connsiteX39" fmla="*/ 20743 w 845665"/>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37023 w 845665"/>
                <a:gd name="connsiteY4" fmla="*/ 91440 h 312420"/>
                <a:gd name="connsiteX5" fmla="*/ 691303 w 845665"/>
                <a:gd name="connsiteY5" fmla="*/ 129540 h 312420"/>
                <a:gd name="connsiteX6" fmla="*/ 698923 w 845665"/>
                <a:gd name="connsiteY6" fmla="*/ 152400 h 312420"/>
                <a:gd name="connsiteX7" fmla="*/ 721783 w 845665"/>
                <a:gd name="connsiteY7" fmla="*/ 160020 h 312420"/>
                <a:gd name="connsiteX8" fmla="*/ 775123 w 845665"/>
                <a:gd name="connsiteY8" fmla="*/ 167640 h 312420"/>
                <a:gd name="connsiteX9" fmla="*/ 797983 w 845665"/>
                <a:gd name="connsiteY9" fmla="*/ 175260 h 312420"/>
                <a:gd name="connsiteX10" fmla="*/ 775123 w 845665"/>
                <a:gd name="connsiteY10" fmla="*/ 182880 h 312420"/>
                <a:gd name="connsiteX11" fmla="*/ 698923 w 845665"/>
                <a:gd name="connsiteY11" fmla="*/ 175260 h 312420"/>
                <a:gd name="connsiteX12" fmla="*/ 668443 w 845665"/>
                <a:gd name="connsiteY12" fmla="*/ 182880 h 312420"/>
                <a:gd name="connsiteX13" fmla="*/ 645583 w 845665"/>
                <a:gd name="connsiteY13" fmla="*/ 190500 h 312420"/>
                <a:gd name="connsiteX14" fmla="*/ 691303 w 845665"/>
                <a:gd name="connsiteY14" fmla="*/ 205740 h 312420"/>
                <a:gd name="connsiteX15" fmla="*/ 706543 w 845665"/>
                <a:gd name="connsiteY15" fmla="*/ 228600 h 312420"/>
                <a:gd name="connsiteX16" fmla="*/ 729403 w 845665"/>
                <a:gd name="connsiteY16" fmla="*/ 236220 h 312420"/>
                <a:gd name="connsiteX17" fmla="*/ 737023 w 845665"/>
                <a:gd name="connsiteY17" fmla="*/ 259080 h 312420"/>
                <a:gd name="connsiteX18" fmla="*/ 752263 w 845665"/>
                <a:gd name="connsiteY18" fmla="*/ 281940 h 312420"/>
                <a:gd name="connsiteX19" fmla="*/ 683683 w 845665"/>
                <a:gd name="connsiteY19" fmla="*/ 274320 h 312420"/>
                <a:gd name="connsiteX20" fmla="*/ 660823 w 845665"/>
                <a:gd name="connsiteY20" fmla="*/ 266700 h 312420"/>
                <a:gd name="connsiteX21" fmla="*/ 645583 w 845665"/>
                <a:gd name="connsiteY21" fmla="*/ 243840 h 312420"/>
                <a:gd name="connsiteX22" fmla="*/ 599863 w 845665"/>
                <a:gd name="connsiteY22" fmla="*/ 228600 h 312420"/>
                <a:gd name="connsiteX23" fmla="*/ 523663 w 845665"/>
                <a:gd name="connsiteY23" fmla="*/ 243840 h 312420"/>
                <a:gd name="connsiteX24" fmla="*/ 462703 w 845665"/>
                <a:gd name="connsiteY24" fmla="*/ 259080 h 312420"/>
                <a:gd name="connsiteX25" fmla="*/ 424603 w 845665"/>
                <a:gd name="connsiteY25" fmla="*/ 312420 h 312420"/>
                <a:gd name="connsiteX26" fmla="*/ 317923 w 845665"/>
                <a:gd name="connsiteY26" fmla="*/ 304800 h 312420"/>
                <a:gd name="connsiteX27" fmla="*/ 272203 w 845665"/>
                <a:gd name="connsiteY27" fmla="*/ 289560 h 312420"/>
                <a:gd name="connsiteX28" fmla="*/ 226483 w 845665"/>
                <a:gd name="connsiteY28" fmla="*/ 281940 h 312420"/>
                <a:gd name="connsiteX29" fmla="*/ 180763 w 845665"/>
                <a:gd name="connsiteY29" fmla="*/ 259080 h 312420"/>
                <a:gd name="connsiteX30" fmla="*/ 157903 w 845665"/>
                <a:gd name="connsiteY30" fmla="*/ 251460 h 312420"/>
                <a:gd name="connsiteX31" fmla="*/ 142663 w 845665"/>
                <a:gd name="connsiteY31" fmla="*/ 228600 h 312420"/>
                <a:gd name="connsiteX32" fmla="*/ 104563 w 845665"/>
                <a:gd name="connsiteY32" fmla="*/ 190500 h 312420"/>
                <a:gd name="connsiteX33" fmla="*/ 96943 w 845665"/>
                <a:gd name="connsiteY33" fmla="*/ 160020 h 312420"/>
                <a:gd name="connsiteX34" fmla="*/ 74083 w 845665"/>
                <a:gd name="connsiteY34" fmla="*/ 114300 h 312420"/>
                <a:gd name="connsiteX35" fmla="*/ 51223 w 845665"/>
                <a:gd name="connsiteY35" fmla="*/ 99060 h 312420"/>
                <a:gd name="connsiteX36" fmla="*/ 35983 w 845665"/>
                <a:gd name="connsiteY36" fmla="*/ 53340 h 312420"/>
                <a:gd name="connsiteX37" fmla="*/ 28363 w 845665"/>
                <a:gd name="connsiteY37" fmla="*/ 30480 h 312420"/>
                <a:gd name="connsiteX38" fmla="*/ 20743 w 845665"/>
                <a:gd name="connsiteY38" fmla="*/ 7620 h 312420"/>
                <a:gd name="connsiteX0" fmla="*/ 20743 w 824694"/>
                <a:gd name="connsiteY0" fmla="*/ 7620 h 312420"/>
                <a:gd name="connsiteX1" fmla="*/ 74083 w 824694"/>
                <a:gd name="connsiteY1" fmla="*/ 0 h 312420"/>
                <a:gd name="connsiteX2" fmla="*/ 782743 w 824694"/>
                <a:gd name="connsiteY2" fmla="*/ 30480 h 312420"/>
                <a:gd name="connsiteX3" fmla="*/ 737023 w 824694"/>
                <a:gd name="connsiteY3" fmla="*/ 91440 h 312420"/>
                <a:gd name="connsiteX4" fmla="*/ 691303 w 824694"/>
                <a:gd name="connsiteY4" fmla="*/ 129540 h 312420"/>
                <a:gd name="connsiteX5" fmla="*/ 698923 w 824694"/>
                <a:gd name="connsiteY5" fmla="*/ 152400 h 312420"/>
                <a:gd name="connsiteX6" fmla="*/ 721783 w 824694"/>
                <a:gd name="connsiteY6" fmla="*/ 160020 h 312420"/>
                <a:gd name="connsiteX7" fmla="*/ 775123 w 824694"/>
                <a:gd name="connsiteY7" fmla="*/ 167640 h 312420"/>
                <a:gd name="connsiteX8" fmla="*/ 797983 w 824694"/>
                <a:gd name="connsiteY8" fmla="*/ 175260 h 312420"/>
                <a:gd name="connsiteX9" fmla="*/ 775123 w 824694"/>
                <a:gd name="connsiteY9" fmla="*/ 182880 h 312420"/>
                <a:gd name="connsiteX10" fmla="*/ 698923 w 824694"/>
                <a:gd name="connsiteY10" fmla="*/ 175260 h 312420"/>
                <a:gd name="connsiteX11" fmla="*/ 668443 w 824694"/>
                <a:gd name="connsiteY11" fmla="*/ 182880 h 312420"/>
                <a:gd name="connsiteX12" fmla="*/ 645583 w 824694"/>
                <a:gd name="connsiteY12" fmla="*/ 190500 h 312420"/>
                <a:gd name="connsiteX13" fmla="*/ 691303 w 824694"/>
                <a:gd name="connsiteY13" fmla="*/ 205740 h 312420"/>
                <a:gd name="connsiteX14" fmla="*/ 706543 w 824694"/>
                <a:gd name="connsiteY14" fmla="*/ 228600 h 312420"/>
                <a:gd name="connsiteX15" fmla="*/ 729403 w 824694"/>
                <a:gd name="connsiteY15" fmla="*/ 236220 h 312420"/>
                <a:gd name="connsiteX16" fmla="*/ 737023 w 824694"/>
                <a:gd name="connsiteY16" fmla="*/ 259080 h 312420"/>
                <a:gd name="connsiteX17" fmla="*/ 752263 w 824694"/>
                <a:gd name="connsiteY17" fmla="*/ 281940 h 312420"/>
                <a:gd name="connsiteX18" fmla="*/ 683683 w 824694"/>
                <a:gd name="connsiteY18" fmla="*/ 274320 h 312420"/>
                <a:gd name="connsiteX19" fmla="*/ 660823 w 824694"/>
                <a:gd name="connsiteY19" fmla="*/ 266700 h 312420"/>
                <a:gd name="connsiteX20" fmla="*/ 645583 w 824694"/>
                <a:gd name="connsiteY20" fmla="*/ 243840 h 312420"/>
                <a:gd name="connsiteX21" fmla="*/ 599863 w 824694"/>
                <a:gd name="connsiteY21" fmla="*/ 228600 h 312420"/>
                <a:gd name="connsiteX22" fmla="*/ 523663 w 824694"/>
                <a:gd name="connsiteY22" fmla="*/ 243840 h 312420"/>
                <a:gd name="connsiteX23" fmla="*/ 462703 w 824694"/>
                <a:gd name="connsiteY23" fmla="*/ 259080 h 312420"/>
                <a:gd name="connsiteX24" fmla="*/ 424603 w 824694"/>
                <a:gd name="connsiteY24" fmla="*/ 312420 h 312420"/>
                <a:gd name="connsiteX25" fmla="*/ 317923 w 824694"/>
                <a:gd name="connsiteY25" fmla="*/ 304800 h 312420"/>
                <a:gd name="connsiteX26" fmla="*/ 272203 w 824694"/>
                <a:gd name="connsiteY26" fmla="*/ 289560 h 312420"/>
                <a:gd name="connsiteX27" fmla="*/ 226483 w 824694"/>
                <a:gd name="connsiteY27" fmla="*/ 281940 h 312420"/>
                <a:gd name="connsiteX28" fmla="*/ 180763 w 824694"/>
                <a:gd name="connsiteY28" fmla="*/ 259080 h 312420"/>
                <a:gd name="connsiteX29" fmla="*/ 157903 w 824694"/>
                <a:gd name="connsiteY29" fmla="*/ 251460 h 312420"/>
                <a:gd name="connsiteX30" fmla="*/ 142663 w 824694"/>
                <a:gd name="connsiteY30" fmla="*/ 228600 h 312420"/>
                <a:gd name="connsiteX31" fmla="*/ 104563 w 824694"/>
                <a:gd name="connsiteY31" fmla="*/ 190500 h 312420"/>
                <a:gd name="connsiteX32" fmla="*/ 96943 w 824694"/>
                <a:gd name="connsiteY32" fmla="*/ 160020 h 312420"/>
                <a:gd name="connsiteX33" fmla="*/ 74083 w 824694"/>
                <a:gd name="connsiteY33" fmla="*/ 114300 h 312420"/>
                <a:gd name="connsiteX34" fmla="*/ 51223 w 824694"/>
                <a:gd name="connsiteY34" fmla="*/ 99060 h 312420"/>
                <a:gd name="connsiteX35" fmla="*/ 35983 w 824694"/>
                <a:gd name="connsiteY35" fmla="*/ 53340 h 312420"/>
                <a:gd name="connsiteX36" fmla="*/ 28363 w 824694"/>
                <a:gd name="connsiteY36" fmla="*/ 30480 h 312420"/>
                <a:gd name="connsiteX37" fmla="*/ 20743 w 824694"/>
                <a:gd name="connsiteY37" fmla="*/ 7620 h 312420"/>
                <a:gd name="connsiteX0" fmla="*/ 16442 w 833323"/>
                <a:gd name="connsiteY0" fmla="*/ 20857 h 325657"/>
                <a:gd name="connsiteX1" fmla="*/ 69782 w 833323"/>
                <a:gd name="connsiteY1" fmla="*/ 13237 h 325657"/>
                <a:gd name="connsiteX2" fmla="*/ 793682 w 833323"/>
                <a:gd name="connsiteY2" fmla="*/ 5617 h 325657"/>
                <a:gd name="connsiteX3" fmla="*/ 732722 w 833323"/>
                <a:gd name="connsiteY3" fmla="*/ 104677 h 325657"/>
                <a:gd name="connsiteX4" fmla="*/ 687002 w 833323"/>
                <a:gd name="connsiteY4" fmla="*/ 142777 h 325657"/>
                <a:gd name="connsiteX5" fmla="*/ 694622 w 833323"/>
                <a:gd name="connsiteY5" fmla="*/ 165637 h 325657"/>
                <a:gd name="connsiteX6" fmla="*/ 717482 w 833323"/>
                <a:gd name="connsiteY6" fmla="*/ 173257 h 325657"/>
                <a:gd name="connsiteX7" fmla="*/ 770822 w 833323"/>
                <a:gd name="connsiteY7" fmla="*/ 180877 h 325657"/>
                <a:gd name="connsiteX8" fmla="*/ 793682 w 833323"/>
                <a:gd name="connsiteY8" fmla="*/ 188497 h 325657"/>
                <a:gd name="connsiteX9" fmla="*/ 770822 w 833323"/>
                <a:gd name="connsiteY9" fmla="*/ 196117 h 325657"/>
                <a:gd name="connsiteX10" fmla="*/ 694622 w 833323"/>
                <a:gd name="connsiteY10" fmla="*/ 188497 h 325657"/>
                <a:gd name="connsiteX11" fmla="*/ 664142 w 833323"/>
                <a:gd name="connsiteY11" fmla="*/ 196117 h 325657"/>
                <a:gd name="connsiteX12" fmla="*/ 641282 w 833323"/>
                <a:gd name="connsiteY12" fmla="*/ 203737 h 325657"/>
                <a:gd name="connsiteX13" fmla="*/ 687002 w 833323"/>
                <a:gd name="connsiteY13" fmla="*/ 218977 h 325657"/>
                <a:gd name="connsiteX14" fmla="*/ 702242 w 833323"/>
                <a:gd name="connsiteY14" fmla="*/ 241837 h 325657"/>
                <a:gd name="connsiteX15" fmla="*/ 725102 w 833323"/>
                <a:gd name="connsiteY15" fmla="*/ 249457 h 325657"/>
                <a:gd name="connsiteX16" fmla="*/ 732722 w 833323"/>
                <a:gd name="connsiteY16" fmla="*/ 272317 h 325657"/>
                <a:gd name="connsiteX17" fmla="*/ 747962 w 833323"/>
                <a:gd name="connsiteY17" fmla="*/ 295177 h 325657"/>
                <a:gd name="connsiteX18" fmla="*/ 679382 w 833323"/>
                <a:gd name="connsiteY18" fmla="*/ 287557 h 325657"/>
                <a:gd name="connsiteX19" fmla="*/ 656522 w 833323"/>
                <a:gd name="connsiteY19" fmla="*/ 279937 h 325657"/>
                <a:gd name="connsiteX20" fmla="*/ 641282 w 833323"/>
                <a:gd name="connsiteY20" fmla="*/ 257077 h 325657"/>
                <a:gd name="connsiteX21" fmla="*/ 595562 w 833323"/>
                <a:gd name="connsiteY21" fmla="*/ 241837 h 325657"/>
                <a:gd name="connsiteX22" fmla="*/ 519362 w 833323"/>
                <a:gd name="connsiteY22" fmla="*/ 257077 h 325657"/>
                <a:gd name="connsiteX23" fmla="*/ 458402 w 833323"/>
                <a:gd name="connsiteY23" fmla="*/ 272317 h 325657"/>
                <a:gd name="connsiteX24" fmla="*/ 420302 w 833323"/>
                <a:gd name="connsiteY24" fmla="*/ 325657 h 325657"/>
                <a:gd name="connsiteX25" fmla="*/ 313622 w 833323"/>
                <a:gd name="connsiteY25" fmla="*/ 318037 h 325657"/>
                <a:gd name="connsiteX26" fmla="*/ 267902 w 833323"/>
                <a:gd name="connsiteY26" fmla="*/ 302797 h 325657"/>
                <a:gd name="connsiteX27" fmla="*/ 222182 w 833323"/>
                <a:gd name="connsiteY27" fmla="*/ 295177 h 325657"/>
                <a:gd name="connsiteX28" fmla="*/ 176462 w 833323"/>
                <a:gd name="connsiteY28" fmla="*/ 272317 h 325657"/>
                <a:gd name="connsiteX29" fmla="*/ 153602 w 833323"/>
                <a:gd name="connsiteY29" fmla="*/ 264697 h 325657"/>
                <a:gd name="connsiteX30" fmla="*/ 138362 w 833323"/>
                <a:gd name="connsiteY30" fmla="*/ 241837 h 325657"/>
                <a:gd name="connsiteX31" fmla="*/ 100262 w 833323"/>
                <a:gd name="connsiteY31" fmla="*/ 203737 h 325657"/>
                <a:gd name="connsiteX32" fmla="*/ 92642 w 833323"/>
                <a:gd name="connsiteY32" fmla="*/ 173257 h 325657"/>
                <a:gd name="connsiteX33" fmla="*/ 69782 w 833323"/>
                <a:gd name="connsiteY33" fmla="*/ 127537 h 325657"/>
                <a:gd name="connsiteX34" fmla="*/ 46922 w 833323"/>
                <a:gd name="connsiteY34" fmla="*/ 112297 h 325657"/>
                <a:gd name="connsiteX35" fmla="*/ 31682 w 833323"/>
                <a:gd name="connsiteY35" fmla="*/ 66577 h 325657"/>
                <a:gd name="connsiteX36" fmla="*/ 24062 w 833323"/>
                <a:gd name="connsiteY36" fmla="*/ 43717 h 325657"/>
                <a:gd name="connsiteX37" fmla="*/ 16442 w 833323"/>
                <a:gd name="connsiteY37" fmla="*/ 20857 h 325657"/>
                <a:gd name="connsiteX0" fmla="*/ 16442 w 833771"/>
                <a:gd name="connsiteY0" fmla="*/ 15240 h 320040"/>
                <a:gd name="connsiteX1" fmla="*/ 69782 w 833771"/>
                <a:gd name="connsiteY1" fmla="*/ 7620 h 320040"/>
                <a:gd name="connsiteX2" fmla="*/ 793682 w 833771"/>
                <a:gd name="connsiteY2" fmla="*/ 0 h 320040"/>
                <a:gd name="connsiteX3" fmla="*/ 732722 w 833771"/>
                <a:gd name="connsiteY3" fmla="*/ 99060 h 320040"/>
                <a:gd name="connsiteX4" fmla="*/ 687002 w 833771"/>
                <a:gd name="connsiteY4" fmla="*/ 137160 h 320040"/>
                <a:gd name="connsiteX5" fmla="*/ 694622 w 833771"/>
                <a:gd name="connsiteY5" fmla="*/ 160020 h 320040"/>
                <a:gd name="connsiteX6" fmla="*/ 717482 w 833771"/>
                <a:gd name="connsiteY6" fmla="*/ 167640 h 320040"/>
                <a:gd name="connsiteX7" fmla="*/ 770822 w 833771"/>
                <a:gd name="connsiteY7" fmla="*/ 175260 h 320040"/>
                <a:gd name="connsiteX8" fmla="*/ 793682 w 833771"/>
                <a:gd name="connsiteY8" fmla="*/ 182880 h 320040"/>
                <a:gd name="connsiteX9" fmla="*/ 770822 w 833771"/>
                <a:gd name="connsiteY9" fmla="*/ 190500 h 320040"/>
                <a:gd name="connsiteX10" fmla="*/ 694622 w 833771"/>
                <a:gd name="connsiteY10" fmla="*/ 182880 h 320040"/>
                <a:gd name="connsiteX11" fmla="*/ 664142 w 833771"/>
                <a:gd name="connsiteY11" fmla="*/ 190500 h 320040"/>
                <a:gd name="connsiteX12" fmla="*/ 641282 w 833771"/>
                <a:gd name="connsiteY12" fmla="*/ 198120 h 320040"/>
                <a:gd name="connsiteX13" fmla="*/ 687002 w 833771"/>
                <a:gd name="connsiteY13" fmla="*/ 213360 h 320040"/>
                <a:gd name="connsiteX14" fmla="*/ 702242 w 833771"/>
                <a:gd name="connsiteY14" fmla="*/ 236220 h 320040"/>
                <a:gd name="connsiteX15" fmla="*/ 725102 w 833771"/>
                <a:gd name="connsiteY15" fmla="*/ 243840 h 320040"/>
                <a:gd name="connsiteX16" fmla="*/ 732722 w 833771"/>
                <a:gd name="connsiteY16" fmla="*/ 266700 h 320040"/>
                <a:gd name="connsiteX17" fmla="*/ 747962 w 833771"/>
                <a:gd name="connsiteY17" fmla="*/ 289560 h 320040"/>
                <a:gd name="connsiteX18" fmla="*/ 679382 w 833771"/>
                <a:gd name="connsiteY18" fmla="*/ 281940 h 320040"/>
                <a:gd name="connsiteX19" fmla="*/ 656522 w 833771"/>
                <a:gd name="connsiteY19" fmla="*/ 274320 h 320040"/>
                <a:gd name="connsiteX20" fmla="*/ 641282 w 833771"/>
                <a:gd name="connsiteY20" fmla="*/ 251460 h 320040"/>
                <a:gd name="connsiteX21" fmla="*/ 595562 w 833771"/>
                <a:gd name="connsiteY21" fmla="*/ 236220 h 320040"/>
                <a:gd name="connsiteX22" fmla="*/ 519362 w 833771"/>
                <a:gd name="connsiteY22" fmla="*/ 251460 h 320040"/>
                <a:gd name="connsiteX23" fmla="*/ 458402 w 833771"/>
                <a:gd name="connsiteY23" fmla="*/ 266700 h 320040"/>
                <a:gd name="connsiteX24" fmla="*/ 420302 w 833771"/>
                <a:gd name="connsiteY24" fmla="*/ 320040 h 320040"/>
                <a:gd name="connsiteX25" fmla="*/ 313622 w 833771"/>
                <a:gd name="connsiteY25" fmla="*/ 312420 h 320040"/>
                <a:gd name="connsiteX26" fmla="*/ 267902 w 833771"/>
                <a:gd name="connsiteY26" fmla="*/ 297180 h 320040"/>
                <a:gd name="connsiteX27" fmla="*/ 222182 w 833771"/>
                <a:gd name="connsiteY27" fmla="*/ 289560 h 320040"/>
                <a:gd name="connsiteX28" fmla="*/ 176462 w 833771"/>
                <a:gd name="connsiteY28" fmla="*/ 266700 h 320040"/>
                <a:gd name="connsiteX29" fmla="*/ 153602 w 833771"/>
                <a:gd name="connsiteY29" fmla="*/ 259080 h 320040"/>
                <a:gd name="connsiteX30" fmla="*/ 138362 w 833771"/>
                <a:gd name="connsiteY30" fmla="*/ 236220 h 320040"/>
                <a:gd name="connsiteX31" fmla="*/ 100262 w 833771"/>
                <a:gd name="connsiteY31" fmla="*/ 198120 h 320040"/>
                <a:gd name="connsiteX32" fmla="*/ 92642 w 833771"/>
                <a:gd name="connsiteY32" fmla="*/ 167640 h 320040"/>
                <a:gd name="connsiteX33" fmla="*/ 69782 w 833771"/>
                <a:gd name="connsiteY33" fmla="*/ 121920 h 320040"/>
                <a:gd name="connsiteX34" fmla="*/ 46922 w 833771"/>
                <a:gd name="connsiteY34" fmla="*/ 106680 h 320040"/>
                <a:gd name="connsiteX35" fmla="*/ 31682 w 833771"/>
                <a:gd name="connsiteY35" fmla="*/ 60960 h 320040"/>
                <a:gd name="connsiteX36" fmla="*/ 24062 w 833771"/>
                <a:gd name="connsiteY36" fmla="*/ 38100 h 320040"/>
                <a:gd name="connsiteX37" fmla="*/ 16442 w 833771"/>
                <a:gd name="connsiteY37" fmla="*/ 1524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33771" h="320040">
                  <a:moveTo>
                    <a:pt x="16442" y="15240"/>
                  </a:moveTo>
                  <a:cubicBezTo>
                    <a:pt x="34222" y="12700"/>
                    <a:pt x="-59758" y="10160"/>
                    <a:pt x="69782" y="7620"/>
                  </a:cubicBezTo>
                  <a:cubicBezTo>
                    <a:pt x="199322" y="5080"/>
                    <a:pt x="5012" y="0"/>
                    <a:pt x="793682" y="0"/>
                  </a:cubicBezTo>
                  <a:cubicBezTo>
                    <a:pt x="905218" y="0"/>
                    <a:pt x="750502" y="76200"/>
                    <a:pt x="732722" y="99060"/>
                  </a:cubicBezTo>
                  <a:cubicBezTo>
                    <a:pt x="714942" y="121920"/>
                    <a:pt x="703854" y="120308"/>
                    <a:pt x="687002" y="137160"/>
                  </a:cubicBezTo>
                  <a:cubicBezTo>
                    <a:pt x="689542" y="144780"/>
                    <a:pt x="688942" y="154340"/>
                    <a:pt x="694622" y="160020"/>
                  </a:cubicBezTo>
                  <a:cubicBezTo>
                    <a:pt x="700302" y="165700"/>
                    <a:pt x="709606" y="166065"/>
                    <a:pt x="717482" y="167640"/>
                  </a:cubicBezTo>
                  <a:cubicBezTo>
                    <a:pt x="735094" y="171162"/>
                    <a:pt x="753042" y="172720"/>
                    <a:pt x="770822" y="175260"/>
                  </a:cubicBezTo>
                  <a:cubicBezTo>
                    <a:pt x="778442" y="177800"/>
                    <a:pt x="793682" y="174848"/>
                    <a:pt x="793682" y="182880"/>
                  </a:cubicBezTo>
                  <a:cubicBezTo>
                    <a:pt x="793682" y="190912"/>
                    <a:pt x="778854" y="190500"/>
                    <a:pt x="770822" y="190500"/>
                  </a:cubicBezTo>
                  <a:cubicBezTo>
                    <a:pt x="745295" y="190500"/>
                    <a:pt x="720022" y="185420"/>
                    <a:pt x="694622" y="182880"/>
                  </a:cubicBezTo>
                  <a:cubicBezTo>
                    <a:pt x="684462" y="185420"/>
                    <a:pt x="674212" y="187623"/>
                    <a:pt x="664142" y="190500"/>
                  </a:cubicBezTo>
                  <a:cubicBezTo>
                    <a:pt x="656419" y="192707"/>
                    <a:pt x="635602" y="192440"/>
                    <a:pt x="641282" y="198120"/>
                  </a:cubicBezTo>
                  <a:cubicBezTo>
                    <a:pt x="652641" y="209479"/>
                    <a:pt x="687002" y="213360"/>
                    <a:pt x="687002" y="213360"/>
                  </a:cubicBezTo>
                  <a:cubicBezTo>
                    <a:pt x="692082" y="220980"/>
                    <a:pt x="695091" y="230499"/>
                    <a:pt x="702242" y="236220"/>
                  </a:cubicBezTo>
                  <a:cubicBezTo>
                    <a:pt x="708514" y="241238"/>
                    <a:pt x="719422" y="238160"/>
                    <a:pt x="725102" y="243840"/>
                  </a:cubicBezTo>
                  <a:cubicBezTo>
                    <a:pt x="730782" y="249520"/>
                    <a:pt x="729130" y="259516"/>
                    <a:pt x="732722" y="266700"/>
                  </a:cubicBezTo>
                  <a:cubicBezTo>
                    <a:pt x="736818" y="274891"/>
                    <a:pt x="742882" y="281940"/>
                    <a:pt x="747962" y="289560"/>
                  </a:cubicBezTo>
                  <a:cubicBezTo>
                    <a:pt x="709862" y="302260"/>
                    <a:pt x="732722" y="299720"/>
                    <a:pt x="679382" y="281940"/>
                  </a:cubicBezTo>
                  <a:lnTo>
                    <a:pt x="656522" y="274320"/>
                  </a:lnTo>
                  <a:cubicBezTo>
                    <a:pt x="651442" y="266700"/>
                    <a:pt x="649048" y="256314"/>
                    <a:pt x="641282" y="251460"/>
                  </a:cubicBezTo>
                  <a:cubicBezTo>
                    <a:pt x="627659" y="242946"/>
                    <a:pt x="595562" y="236220"/>
                    <a:pt x="595562" y="236220"/>
                  </a:cubicBezTo>
                  <a:cubicBezTo>
                    <a:pt x="543916" y="253435"/>
                    <a:pt x="606921" y="233948"/>
                    <a:pt x="519362" y="251460"/>
                  </a:cubicBezTo>
                  <a:cubicBezTo>
                    <a:pt x="498823" y="255568"/>
                    <a:pt x="458402" y="266700"/>
                    <a:pt x="458402" y="266700"/>
                  </a:cubicBezTo>
                  <a:cubicBezTo>
                    <a:pt x="440622" y="320040"/>
                    <a:pt x="458402" y="307340"/>
                    <a:pt x="420302" y="320040"/>
                  </a:cubicBezTo>
                  <a:cubicBezTo>
                    <a:pt x="384742" y="317500"/>
                    <a:pt x="348878" y="317708"/>
                    <a:pt x="313622" y="312420"/>
                  </a:cubicBezTo>
                  <a:cubicBezTo>
                    <a:pt x="297735" y="310037"/>
                    <a:pt x="283748" y="299821"/>
                    <a:pt x="267902" y="297180"/>
                  </a:cubicBezTo>
                  <a:cubicBezTo>
                    <a:pt x="252662" y="294640"/>
                    <a:pt x="237264" y="292912"/>
                    <a:pt x="222182" y="289560"/>
                  </a:cubicBezTo>
                  <a:cubicBezTo>
                    <a:pt x="187706" y="281899"/>
                    <a:pt x="209343" y="283140"/>
                    <a:pt x="176462" y="266700"/>
                  </a:cubicBezTo>
                  <a:cubicBezTo>
                    <a:pt x="169278" y="263108"/>
                    <a:pt x="161222" y="261620"/>
                    <a:pt x="153602" y="259080"/>
                  </a:cubicBezTo>
                  <a:cubicBezTo>
                    <a:pt x="148522" y="251460"/>
                    <a:pt x="144838" y="242696"/>
                    <a:pt x="138362" y="236220"/>
                  </a:cubicBezTo>
                  <a:cubicBezTo>
                    <a:pt x="87562" y="185420"/>
                    <a:pt x="140902" y="259080"/>
                    <a:pt x="100262" y="198120"/>
                  </a:cubicBezTo>
                  <a:cubicBezTo>
                    <a:pt x="97722" y="187960"/>
                    <a:pt x="95519" y="177710"/>
                    <a:pt x="92642" y="167640"/>
                  </a:cubicBezTo>
                  <a:cubicBezTo>
                    <a:pt x="87684" y="150287"/>
                    <a:pt x="83140" y="135278"/>
                    <a:pt x="69782" y="121920"/>
                  </a:cubicBezTo>
                  <a:cubicBezTo>
                    <a:pt x="63306" y="115444"/>
                    <a:pt x="54542" y="111760"/>
                    <a:pt x="46922" y="106680"/>
                  </a:cubicBezTo>
                  <a:lnTo>
                    <a:pt x="31682" y="60960"/>
                  </a:lnTo>
                  <a:cubicBezTo>
                    <a:pt x="29142" y="53340"/>
                    <a:pt x="27654" y="45284"/>
                    <a:pt x="24062" y="38100"/>
                  </a:cubicBezTo>
                  <a:lnTo>
                    <a:pt x="16442" y="1524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p:cNvSpPr/>
            <p:nvPr/>
          </p:nvSpPr>
          <p:spPr>
            <a:xfrm>
              <a:off x="5021580" y="1219200"/>
              <a:ext cx="216498" cy="106680"/>
            </a:xfrm>
            <a:custGeom>
              <a:avLst/>
              <a:gdLst>
                <a:gd name="connsiteX0" fmla="*/ 213360 w 216498"/>
                <a:gd name="connsiteY0" fmla="*/ 7620 h 106680"/>
                <a:gd name="connsiteX1" fmla="*/ 190500 w 216498"/>
                <a:gd name="connsiteY1" fmla="*/ 45720 h 106680"/>
                <a:gd name="connsiteX2" fmla="*/ 106680 w 216498"/>
                <a:gd name="connsiteY2" fmla="*/ 68580 h 106680"/>
                <a:gd name="connsiteX3" fmla="*/ 114300 w 216498"/>
                <a:gd name="connsiteY3" fmla="*/ 91440 h 106680"/>
                <a:gd name="connsiteX4" fmla="*/ 91440 w 216498"/>
                <a:gd name="connsiteY4" fmla="*/ 99060 h 106680"/>
                <a:gd name="connsiteX5" fmla="*/ 38100 w 216498"/>
                <a:gd name="connsiteY5" fmla="*/ 106680 h 106680"/>
                <a:gd name="connsiteX6" fmla="*/ 15240 w 216498"/>
                <a:gd name="connsiteY6" fmla="*/ 99060 h 106680"/>
                <a:gd name="connsiteX7" fmla="*/ 7620 w 216498"/>
                <a:gd name="connsiteY7" fmla="*/ 68580 h 106680"/>
                <a:gd name="connsiteX8" fmla="*/ 0 w 216498"/>
                <a:gd name="connsiteY8" fmla="*/ 30480 h 106680"/>
                <a:gd name="connsiteX9" fmla="*/ 7620 w 216498"/>
                <a:gd name="connsiteY9" fmla="*/ 7620 h 106680"/>
                <a:gd name="connsiteX10" fmla="*/ 30480 w 216498"/>
                <a:gd name="connsiteY10" fmla="*/ 0 h 106680"/>
                <a:gd name="connsiteX11" fmla="*/ 121920 w 216498"/>
                <a:gd name="connsiteY11" fmla="*/ 7620 h 106680"/>
                <a:gd name="connsiteX12" fmla="*/ 213360 w 216498"/>
                <a:gd name="connsiteY12" fmla="*/ 762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498" h="106680">
                  <a:moveTo>
                    <a:pt x="213360" y="7620"/>
                  </a:moveTo>
                  <a:cubicBezTo>
                    <a:pt x="224790" y="13970"/>
                    <a:pt x="202191" y="36627"/>
                    <a:pt x="190500" y="45720"/>
                  </a:cubicBezTo>
                  <a:cubicBezTo>
                    <a:pt x="177114" y="56131"/>
                    <a:pt x="124558" y="65004"/>
                    <a:pt x="106680" y="68580"/>
                  </a:cubicBezTo>
                  <a:cubicBezTo>
                    <a:pt x="109220" y="76200"/>
                    <a:pt x="117892" y="84256"/>
                    <a:pt x="114300" y="91440"/>
                  </a:cubicBezTo>
                  <a:cubicBezTo>
                    <a:pt x="110708" y="98624"/>
                    <a:pt x="99316" y="97485"/>
                    <a:pt x="91440" y="99060"/>
                  </a:cubicBezTo>
                  <a:cubicBezTo>
                    <a:pt x="73828" y="102582"/>
                    <a:pt x="55880" y="104140"/>
                    <a:pt x="38100" y="106680"/>
                  </a:cubicBezTo>
                  <a:cubicBezTo>
                    <a:pt x="30480" y="104140"/>
                    <a:pt x="20258" y="105332"/>
                    <a:pt x="15240" y="99060"/>
                  </a:cubicBezTo>
                  <a:cubicBezTo>
                    <a:pt x="8698" y="90882"/>
                    <a:pt x="9892" y="78803"/>
                    <a:pt x="7620" y="68580"/>
                  </a:cubicBezTo>
                  <a:cubicBezTo>
                    <a:pt x="4810" y="55937"/>
                    <a:pt x="2540" y="43180"/>
                    <a:pt x="0" y="30480"/>
                  </a:cubicBezTo>
                  <a:cubicBezTo>
                    <a:pt x="2540" y="22860"/>
                    <a:pt x="1940" y="13300"/>
                    <a:pt x="7620" y="7620"/>
                  </a:cubicBezTo>
                  <a:cubicBezTo>
                    <a:pt x="13300" y="1940"/>
                    <a:pt x="22448" y="0"/>
                    <a:pt x="30480" y="0"/>
                  </a:cubicBezTo>
                  <a:cubicBezTo>
                    <a:pt x="61066" y="0"/>
                    <a:pt x="91440" y="5080"/>
                    <a:pt x="121920" y="7620"/>
                  </a:cubicBezTo>
                  <a:cubicBezTo>
                    <a:pt x="164057" y="21666"/>
                    <a:pt x="201930" y="1270"/>
                    <a:pt x="213360"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4693920" y="1233763"/>
              <a:ext cx="382248" cy="381677"/>
            </a:xfrm>
            <a:custGeom>
              <a:avLst/>
              <a:gdLst>
                <a:gd name="connsiteX0" fmla="*/ 121920 w 382248"/>
                <a:gd name="connsiteY0" fmla="*/ 677 h 381677"/>
                <a:gd name="connsiteX1" fmla="*/ 243840 w 382248"/>
                <a:gd name="connsiteY1" fmla="*/ 8297 h 381677"/>
                <a:gd name="connsiteX2" fmla="*/ 251460 w 382248"/>
                <a:gd name="connsiteY2" fmla="*/ 31157 h 381677"/>
                <a:gd name="connsiteX3" fmla="*/ 297180 w 382248"/>
                <a:gd name="connsiteY3" fmla="*/ 54017 h 381677"/>
                <a:gd name="connsiteX4" fmla="*/ 304800 w 382248"/>
                <a:gd name="connsiteY4" fmla="*/ 122597 h 381677"/>
                <a:gd name="connsiteX5" fmla="*/ 335280 w 382248"/>
                <a:gd name="connsiteY5" fmla="*/ 168317 h 381677"/>
                <a:gd name="connsiteX6" fmla="*/ 373380 w 382248"/>
                <a:gd name="connsiteY6" fmla="*/ 229277 h 381677"/>
                <a:gd name="connsiteX7" fmla="*/ 381000 w 382248"/>
                <a:gd name="connsiteY7" fmla="*/ 252137 h 381677"/>
                <a:gd name="connsiteX8" fmla="*/ 312420 w 382248"/>
                <a:gd name="connsiteY8" fmla="*/ 290237 h 381677"/>
                <a:gd name="connsiteX9" fmla="*/ 289560 w 382248"/>
                <a:gd name="connsiteY9" fmla="*/ 335957 h 381677"/>
                <a:gd name="connsiteX10" fmla="*/ 281940 w 382248"/>
                <a:gd name="connsiteY10" fmla="*/ 358817 h 381677"/>
                <a:gd name="connsiteX11" fmla="*/ 236220 w 382248"/>
                <a:gd name="connsiteY11" fmla="*/ 381677 h 381677"/>
                <a:gd name="connsiteX12" fmla="*/ 213360 w 382248"/>
                <a:gd name="connsiteY12" fmla="*/ 366437 h 381677"/>
                <a:gd name="connsiteX13" fmla="*/ 182880 w 382248"/>
                <a:gd name="connsiteY13" fmla="*/ 320717 h 381677"/>
                <a:gd name="connsiteX14" fmla="*/ 137160 w 382248"/>
                <a:gd name="connsiteY14" fmla="*/ 305477 h 381677"/>
                <a:gd name="connsiteX15" fmla="*/ 114300 w 382248"/>
                <a:gd name="connsiteY15" fmla="*/ 297857 h 381677"/>
                <a:gd name="connsiteX16" fmla="*/ 91440 w 382248"/>
                <a:gd name="connsiteY16" fmla="*/ 252137 h 381677"/>
                <a:gd name="connsiteX17" fmla="*/ 68580 w 382248"/>
                <a:gd name="connsiteY17" fmla="*/ 244517 h 381677"/>
                <a:gd name="connsiteX18" fmla="*/ 45720 w 382248"/>
                <a:gd name="connsiteY18" fmla="*/ 229277 h 381677"/>
                <a:gd name="connsiteX19" fmla="*/ 30480 w 382248"/>
                <a:gd name="connsiteY19" fmla="*/ 206417 h 381677"/>
                <a:gd name="connsiteX20" fmla="*/ 7620 w 382248"/>
                <a:gd name="connsiteY20" fmla="*/ 191177 h 381677"/>
                <a:gd name="connsiteX21" fmla="*/ 0 w 382248"/>
                <a:gd name="connsiteY21" fmla="*/ 168317 h 381677"/>
                <a:gd name="connsiteX22" fmla="*/ 22860 w 382248"/>
                <a:gd name="connsiteY22" fmla="*/ 153077 h 381677"/>
                <a:gd name="connsiteX23" fmla="*/ 121920 w 382248"/>
                <a:gd name="connsiteY23" fmla="*/ 168317 h 381677"/>
                <a:gd name="connsiteX24" fmla="*/ 99060 w 382248"/>
                <a:gd name="connsiteY24" fmla="*/ 145457 h 381677"/>
                <a:gd name="connsiteX25" fmla="*/ 83820 w 382248"/>
                <a:gd name="connsiteY25" fmla="*/ 107357 h 381677"/>
                <a:gd name="connsiteX26" fmla="*/ 76200 w 382248"/>
                <a:gd name="connsiteY26" fmla="*/ 84497 h 381677"/>
                <a:gd name="connsiteX27" fmla="*/ 53340 w 382248"/>
                <a:gd name="connsiteY27" fmla="*/ 76877 h 381677"/>
                <a:gd name="connsiteX28" fmla="*/ 83820 w 382248"/>
                <a:gd name="connsiteY28" fmla="*/ 15917 h 381677"/>
                <a:gd name="connsiteX29" fmla="*/ 121920 w 382248"/>
                <a:gd name="connsiteY29" fmla="*/ 677 h 38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2248" h="381677">
                  <a:moveTo>
                    <a:pt x="121920" y="677"/>
                  </a:moveTo>
                  <a:cubicBezTo>
                    <a:pt x="148590" y="-593"/>
                    <a:pt x="204203" y="-1029"/>
                    <a:pt x="243840" y="8297"/>
                  </a:cubicBezTo>
                  <a:cubicBezTo>
                    <a:pt x="251659" y="10137"/>
                    <a:pt x="246442" y="24885"/>
                    <a:pt x="251460" y="31157"/>
                  </a:cubicBezTo>
                  <a:cubicBezTo>
                    <a:pt x="262203" y="44586"/>
                    <a:pt x="282121" y="48997"/>
                    <a:pt x="297180" y="54017"/>
                  </a:cubicBezTo>
                  <a:cubicBezTo>
                    <a:pt x="299720" y="76877"/>
                    <a:pt x="297527" y="100777"/>
                    <a:pt x="304800" y="122597"/>
                  </a:cubicBezTo>
                  <a:cubicBezTo>
                    <a:pt x="310592" y="139973"/>
                    <a:pt x="329488" y="150941"/>
                    <a:pt x="335280" y="168317"/>
                  </a:cubicBezTo>
                  <a:cubicBezTo>
                    <a:pt x="353416" y="222725"/>
                    <a:pt x="337154" y="205126"/>
                    <a:pt x="373380" y="229277"/>
                  </a:cubicBezTo>
                  <a:cubicBezTo>
                    <a:pt x="375920" y="236897"/>
                    <a:pt x="385669" y="245601"/>
                    <a:pt x="381000" y="252137"/>
                  </a:cubicBezTo>
                  <a:cubicBezTo>
                    <a:pt x="364624" y="275063"/>
                    <a:pt x="336857" y="282091"/>
                    <a:pt x="312420" y="290237"/>
                  </a:cubicBezTo>
                  <a:cubicBezTo>
                    <a:pt x="326557" y="332648"/>
                    <a:pt x="322512" y="296415"/>
                    <a:pt x="289560" y="335957"/>
                  </a:cubicBezTo>
                  <a:cubicBezTo>
                    <a:pt x="284418" y="342127"/>
                    <a:pt x="286958" y="352545"/>
                    <a:pt x="281940" y="358817"/>
                  </a:cubicBezTo>
                  <a:cubicBezTo>
                    <a:pt x="271197" y="372246"/>
                    <a:pt x="251279" y="376657"/>
                    <a:pt x="236220" y="381677"/>
                  </a:cubicBezTo>
                  <a:cubicBezTo>
                    <a:pt x="228600" y="376597"/>
                    <a:pt x="219081" y="373588"/>
                    <a:pt x="213360" y="366437"/>
                  </a:cubicBezTo>
                  <a:cubicBezTo>
                    <a:pt x="188156" y="334933"/>
                    <a:pt x="230438" y="347138"/>
                    <a:pt x="182880" y="320717"/>
                  </a:cubicBezTo>
                  <a:cubicBezTo>
                    <a:pt x="168837" y="312915"/>
                    <a:pt x="152400" y="310557"/>
                    <a:pt x="137160" y="305477"/>
                  </a:cubicBezTo>
                  <a:lnTo>
                    <a:pt x="114300" y="297857"/>
                  </a:lnTo>
                  <a:cubicBezTo>
                    <a:pt x="109280" y="282798"/>
                    <a:pt x="104869" y="262880"/>
                    <a:pt x="91440" y="252137"/>
                  </a:cubicBezTo>
                  <a:cubicBezTo>
                    <a:pt x="85168" y="247119"/>
                    <a:pt x="75764" y="248109"/>
                    <a:pt x="68580" y="244517"/>
                  </a:cubicBezTo>
                  <a:cubicBezTo>
                    <a:pt x="60389" y="240421"/>
                    <a:pt x="53340" y="234357"/>
                    <a:pt x="45720" y="229277"/>
                  </a:cubicBezTo>
                  <a:cubicBezTo>
                    <a:pt x="40640" y="221657"/>
                    <a:pt x="36956" y="212893"/>
                    <a:pt x="30480" y="206417"/>
                  </a:cubicBezTo>
                  <a:cubicBezTo>
                    <a:pt x="24004" y="199941"/>
                    <a:pt x="13341" y="198328"/>
                    <a:pt x="7620" y="191177"/>
                  </a:cubicBezTo>
                  <a:cubicBezTo>
                    <a:pt x="2602" y="184905"/>
                    <a:pt x="2540" y="175937"/>
                    <a:pt x="0" y="168317"/>
                  </a:cubicBezTo>
                  <a:cubicBezTo>
                    <a:pt x="7620" y="163237"/>
                    <a:pt x="13734" y="153838"/>
                    <a:pt x="22860" y="153077"/>
                  </a:cubicBezTo>
                  <a:cubicBezTo>
                    <a:pt x="55772" y="150334"/>
                    <a:pt x="90106" y="160363"/>
                    <a:pt x="121920" y="168317"/>
                  </a:cubicBezTo>
                  <a:cubicBezTo>
                    <a:pt x="114300" y="160697"/>
                    <a:pt x="102468" y="155680"/>
                    <a:pt x="99060" y="145457"/>
                  </a:cubicBezTo>
                  <a:cubicBezTo>
                    <a:pt x="82535" y="95881"/>
                    <a:pt x="144195" y="147607"/>
                    <a:pt x="83820" y="107357"/>
                  </a:cubicBezTo>
                  <a:cubicBezTo>
                    <a:pt x="81280" y="99737"/>
                    <a:pt x="81880" y="90177"/>
                    <a:pt x="76200" y="84497"/>
                  </a:cubicBezTo>
                  <a:cubicBezTo>
                    <a:pt x="70520" y="78817"/>
                    <a:pt x="55547" y="84600"/>
                    <a:pt x="53340" y="76877"/>
                  </a:cubicBezTo>
                  <a:cubicBezTo>
                    <a:pt x="42301" y="38239"/>
                    <a:pt x="60057" y="30175"/>
                    <a:pt x="83820" y="15917"/>
                  </a:cubicBezTo>
                  <a:cubicBezTo>
                    <a:pt x="88690" y="12995"/>
                    <a:pt x="95250" y="1947"/>
                    <a:pt x="121920" y="677"/>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4144481" y="1219200"/>
              <a:ext cx="222388" cy="83820"/>
            </a:xfrm>
            <a:custGeom>
              <a:avLst/>
              <a:gdLst>
                <a:gd name="connsiteX0" fmla="*/ 799 w 222388"/>
                <a:gd name="connsiteY0" fmla="*/ 7620 h 83820"/>
                <a:gd name="connsiteX1" fmla="*/ 38899 w 222388"/>
                <a:gd name="connsiteY1" fmla="*/ 15240 h 83820"/>
                <a:gd name="connsiteX2" fmla="*/ 61759 w 222388"/>
                <a:gd name="connsiteY2" fmla="*/ 83820 h 83820"/>
                <a:gd name="connsiteX3" fmla="*/ 153199 w 222388"/>
                <a:gd name="connsiteY3" fmla="*/ 76200 h 83820"/>
                <a:gd name="connsiteX4" fmla="*/ 176059 w 222388"/>
                <a:gd name="connsiteY4" fmla="*/ 68580 h 83820"/>
                <a:gd name="connsiteX5" fmla="*/ 206539 w 222388"/>
                <a:gd name="connsiteY5" fmla="*/ 38100 h 83820"/>
                <a:gd name="connsiteX6" fmla="*/ 198919 w 222388"/>
                <a:gd name="connsiteY6" fmla="*/ 0 h 83820"/>
                <a:gd name="connsiteX7" fmla="*/ 76999 w 222388"/>
                <a:gd name="connsiteY7" fmla="*/ 7620 h 83820"/>
                <a:gd name="connsiteX8" fmla="*/ 799 w 222388"/>
                <a:gd name="connsiteY8" fmla="*/ 762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388" h="83820">
                  <a:moveTo>
                    <a:pt x="799" y="7620"/>
                  </a:moveTo>
                  <a:cubicBezTo>
                    <a:pt x="-5551" y="8890"/>
                    <a:pt x="27654" y="8814"/>
                    <a:pt x="38899" y="15240"/>
                  </a:cubicBezTo>
                  <a:cubicBezTo>
                    <a:pt x="58636" y="26519"/>
                    <a:pt x="59504" y="70293"/>
                    <a:pt x="61759" y="83820"/>
                  </a:cubicBezTo>
                  <a:cubicBezTo>
                    <a:pt x="92239" y="81280"/>
                    <a:pt x="122882" y="80242"/>
                    <a:pt x="153199" y="76200"/>
                  </a:cubicBezTo>
                  <a:cubicBezTo>
                    <a:pt x="161161" y="75138"/>
                    <a:pt x="170379" y="74260"/>
                    <a:pt x="176059" y="68580"/>
                  </a:cubicBezTo>
                  <a:cubicBezTo>
                    <a:pt x="216699" y="27940"/>
                    <a:pt x="145579" y="58420"/>
                    <a:pt x="206539" y="38100"/>
                  </a:cubicBezTo>
                  <a:cubicBezTo>
                    <a:pt x="214805" y="25701"/>
                    <a:pt x="241453" y="2239"/>
                    <a:pt x="198919" y="0"/>
                  </a:cubicBezTo>
                  <a:lnTo>
                    <a:pt x="76999" y="7620"/>
                  </a:lnTo>
                  <a:cubicBezTo>
                    <a:pt x="61775" y="8312"/>
                    <a:pt x="7149" y="6350"/>
                    <a:pt x="799"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p:cNvSpPr/>
            <p:nvPr/>
          </p:nvSpPr>
          <p:spPr>
            <a:xfrm>
              <a:off x="3633881" y="1333140"/>
              <a:ext cx="505190" cy="556620"/>
            </a:xfrm>
            <a:custGeom>
              <a:avLst/>
              <a:gdLst>
                <a:gd name="connsiteX0" fmla="*/ 153259 w 505190"/>
                <a:gd name="connsiteY0" fmla="*/ 53700 h 556620"/>
                <a:gd name="connsiteX1" fmla="*/ 130399 w 505190"/>
                <a:gd name="connsiteY1" fmla="*/ 114660 h 556620"/>
                <a:gd name="connsiteX2" fmla="*/ 115159 w 505190"/>
                <a:gd name="connsiteY2" fmla="*/ 160380 h 556620"/>
                <a:gd name="connsiteX3" fmla="*/ 77059 w 505190"/>
                <a:gd name="connsiteY3" fmla="*/ 206100 h 556620"/>
                <a:gd name="connsiteX4" fmla="*/ 84679 w 505190"/>
                <a:gd name="connsiteY4" fmla="*/ 228960 h 556620"/>
                <a:gd name="connsiteX5" fmla="*/ 54199 w 505190"/>
                <a:gd name="connsiteY5" fmla="*/ 267060 h 556620"/>
                <a:gd name="connsiteX6" fmla="*/ 38959 w 505190"/>
                <a:gd name="connsiteY6" fmla="*/ 289920 h 556620"/>
                <a:gd name="connsiteX7" fmla="*/ 31339 w 505190"/>
                <a:gd name="connsiteY7" fmla="*/ 320400 h 556620"/>
                <a:gd name="connsiteX8" fmla="*/ 8479 w 505190"/>
                <a:gd name="connsiteY8" fmla="*/ 335640 h 556620"/>
                <a:gd name="connsiteX9" fmla="*/ 859 w 505190"/>
                <a:gd name="connsiteY9" fmla="*/ 358500 h 556620"/>
                <a:gd name="connsiteX10" fmla="*/ 23719 w 505190"/>
                <a:gd name="connsiteY10" fmla="*/ 366120 h 556620"/>
                <a:gd name="connsiteX11" fmla="*/ 38959 w 505190"/>
                <a:gd name="connsiteY11" fmla="*/ 388980 h 556620"/>
                <a:gd name="connsiteX12" fmla="*/ 77059 w 505190"/>
                <a:gd name="connsiteY12" fmla="*/ 434700 h 556620"/>
                <a:gd name="connsiteX13" fmla="*/ 84679 w 505190"/>
                <a:gd name="connsiteY13" fmla="*/ 510900 h 556620"/>
                <a:gd name="connsiteX14" fmla="*/ 99919 w 505190"/>
                <a:gd name="connsiteY14" fmla="*/ 556620 h 556620"/>
                <a:gd name="connsiteX15" fmla="*/ 138019 w 505190"/>
                <a:gd name="connsiteY15" fmla="*/ 510900 h 556620"/>
                <a:gd name="connsiteX16" fmla="*/ 160879 w 505190"/>
                <a:gd name="connsiteY16" fmla="*/ 503280 h 556620"/>
                <a:gd name="connsiteX17" fmla="*/ 168499 w 505190"/>
                <a:gd name="connsiteY17" fmla="*/ 480420 h 556620"/>
                <a:gd name="connsiteX18" fmla="*/ 221839 w 505190"/>
                <a:gd name="connsiteY18" fmla="*/ 449940 h 556620"/>
                <a:gd name="connsiteX19" fmla="*/ 252319 w 505190"/>
                <a:gd name="connsiteY19" fmla="*/ 411840 h 556620"/>
                <a:gd name="connsiteX20" fmla="*/ 259939 w 505190"/>
                <a:gd name="connsiteY20" fmla="*/ 388980 h 556620"/>
                <a:gd name="connsiteX21" fmla="*/ 267559 w 505190"/>
                <a:gd name="connsiteY21" fmla="*/ 335640 h 556620"/>
                <a:gd name="connsiteX22" fmla="*/ 275179 w 505190"/>
                <a:gd name="connsiteY22" fmla="*/ 312780 h 556620"/>
                <a:gd name="connsiteX23" fmla="*/ 298039 w 505190"/>
                <a:gd name="connsiteY23" fmla="*/ 297540 h 556620"/>
                <a:gd name="connsiteX24" fmla="*/ 305659 w 505190"/>
                <a:gd name="connsiteY24" fmla="*/ 267060 h 556620"/>
                <a:gd name="connsiteX25" fmla="*/ 328519 w 505190"/>
                <a:gd name="connsiteY25" fmla="*/ 251820 h 556620"/>
                <a:gd name="connsiteX26" fmla="*/ 374239 w 505190"/>
                <a:gd name="connsiteY26" fmla="*/ 236580 h 556620"/>
                <a:gd name="connsiteX27" fmla="*/ 427579 w 505190"/>
                <a:gd name="connsiteY27" fmla="*/ 213720 h 556620"/>
                <a:gd name="connsiteX28" fmla="*/ 435199 w 505190"/>
                <a:gd name="connsiteY28" fmla="*/ 183240 h 556620"/>
                <a:gd name="connsiteX29" fmla="*/ 473299 w 505190"/>
                <a:gd name="connsiteY29" fmla="*/ 175620 h 556620"/>
                <a:gd name="connsiteX30" fmla="*/ 496159 w 505190"/>
                <a:gd name="connsiteY30" fmla="*/ 168000 h 556620"/>
                <a:gd name="connsiteX31" fmla="*/ 496159 w 505190"/>
                <a:gd name="connsiteY31" fmla="*/ 122280 h 556620"/>
                <a:gd name="connsiteX32" fmla="*/ 503779 w 505190"/>
                <a:gd name="connsiteY32" fmla="*/ 99420 h 556620"/>
                <a:gd name="connsiteX33" fmla="*/ 496159 w 505190"/>
                <a:gd name="connsiteY33" fmla="*/ 68940 h 556620"/>
                <a:gd name="connsiteX34" fmla="*/ 427579 w 505190"/>
                <a:gd name="connsiteY34" fmla="*/ 38460 h 556620"/>
                <a:gd name="connsiteX35" fmla="*/ 404719 w 505190"/>
                <a:gd name="connsiteY35" fmla="*/ 30840 h 556620"/>
                <a:gd name="connsiteX36" fmla="*/ 389479 w 505190"/>
                <a:gd name="connsiteY36" fmla="*/ 7980 h 556620"/>
                <a:gd name="connsiteX37" fmla="*/ 328519 w 505190"/>
                <a:gd name="connsiteY37" fmla="*/ 7980 h 556620"/>
                <a:gd name="connsiteX38" fmla="*/ 313279 w 505190"/>
                <a:gd name="connsiteY38" fmla="*/ 46080 h 556620"/>
                <a:gd name="connsiteX39" fmla="*/ 267559 w 505190"/>
                <a:gd name="connsiteY39" fmla="*/ 38460 h 556620"/>
                <a:gd name="connsiteX40" fmla="*/ 221839 w 505190"/>
                <a:gd name="connsiteY40" fmla="*/ 7980 h 556620"/>
                <a:gd name="connsiteX41" fmla="*/ 153259 w 505190"/>
                <a:gd name="connsiteY41" fmla="*/ 53700 h 5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5190" h="556620">
                  <a:moveTo>
                    <a:pt x="153259" y="53700"/>
                  </a:moveTo>
                  <a:cubicBezTo>
                    <a:pt x="138019" y="71480"/>
                    <a:pt x="158939" y="50445"/>
                    <a:pt x="130399" y="114660"/>
                  </a:cubicBezTo>
                  <a:cubicBezTo>
                    <a:pt x="123875" y="129340"/>
                    <a:pt x="126518" y="149021"/>
                    <a:pt x="115159" y="160380"/>
                  </a:cubicBezTo>
                  <a:cubicBezTo>
                    <a:pt x="85823" y="189716"/>
                    <a:pt x="98277" y="174274"/>
                    <a:pt x="77059" y="206100"/>
                  </a:cubicBezTo>
                  <a:cubicBezTo>
                    <a:pt x="79599" y="213720"/>
                    <a:pt x="84679" y="220928"/>
                    <a:pt x="84679" y="228960"/>
                  </a:cubicBezTo>
                  <a:cubicBezTo>
                    <a:pt x="84679" y="253497"/>
                    <a:pt x="71752" y="255358"/>
                    <a:pt x="54199" y="267060"/>
                  </a:cubicBezTo>
                  <a:cubicBezTo>
                    <a:pt x="49119" y="274680"/>
                    <a:pt x="42567" y="281502"/>
                    <a:pt x="38959" y="289920"/>
                  </a:cubicBezTo>
                  <a:cubicBezTo>
                    <a:pt x="34834" y="299546"/>
                    <a:pt x="37148" y="311686"/>
                    <a:pt x="31339" y="320400"/>
                  </a:cubicBezTo>
                  <a:cubicBezTo>
                    <a:pt x="26259" y="328020"/>
                    <a:pt x="16099" y="330560"/>
                    <a:pt x="8479" y="335640"/>
                  </a:cubicBezTo>
                  <a:cubicBezTo>
                    <a:pt x="5939" y="343260"/>
                    <a:pt x="-2733" y="351316"/>
                    <a:pt x="859" y="358500"/>
                  </a:cubicBezTo>
                  <a:cubicBezTo>
                    <a:pt x="4451" y="365684"/>
                    <a:pt x="17447" y="361102"/>
                    <a:pt x="23719" y="366120"/>
                  </a:cubicBezTo>
                  <a:cubicBezTo>
                    <a:pt x="30870" y="371841"/>
                    <a:pt x="33096" y="381945"/>
                    <a:pt x="38959" y="388980"/>
                  </a:cubicBezTo>
                  <a:cubicBezTo>
                    <a:pt x="87852" y="447652"/>
                    <a:pt x="39221" y="377943"/>
                    <a:pt x="77059" y="434700"/>
                  </a:cubicBezTo>
                  <a:cubicBezTo>
                    <a:pt x="79599" y="460100"/>
                    <a:pt x="79975" y="485811"/>
                    <a:pt x="84679" y="510900"/>
                  </a:cubicBezTo>
                  <a:cubicBezTo>
                    <a:pt x="87639" y="526689"/>
                    <a:pt x="99919" y="556620"/>
                    <a:pt x="99919" y="556620"/>
                  </a:cubicBezTo>
                  <a:cubicBezTo>
                    <a:pt x="111164" y="539752"/>
                    <a:pt x="120418" y="522634"/>
                    <a:pt x="138019" y="510900"/>
                  </a:cubicBezTo>
                  <a:cubicBezTo>
                    <a:pt x="144702" y="506445"/>
                    <a:pt x="153259" y="505820"/>
                    <a:pt x="160879" y="503280"/>
                  </a:cubicBezTo>
                  <a:cubicBezTo>
                    <a:pt x="163419" y="495660"/>
                    <a:pt x="161159" y="483682"/>
                    <a:pt x="168499" y="480420"/>
                  </a:cubicBezTo>
                  <a:cubicBezTo>
                    <a:pt x="231036" y="452626"/>
                    <a:pt x="238442" y="499750"/>
                    <a:pt x="221839" y="449940"/>
                  </a:cubicBezTo>
                  <a:cubicBezTo>
                    <a:pt x="240992" y="392481"/>
                    <a:pt x="212928" y="461079"/>
                    <a:pt x="252319" y="411840"/>
                  </a:cubicBezTo>
                  <a:cubicBezTo>
                    <a:pt x="257337" y="405568"/>
                    <a:pt x="257399" y="396600"/>
                    <a:pt x="259939" y="388980"/>
                  </a:cubicBezTo>
                  <a:cubicBezTo>
                    <a:pt x="262479" y="371200"/>
                    <a:pt x="264037" y="353252"/>
                    <a:pt x="267559" y="335640"/>
                  </a:cubicBezTo>
                  <a:cubicBezTo>
                    <a:pt x="269134" y="327764"/>
                    <a:pt x="270161" y="319052"/>
                    <a:pt x="275179" y="312780"/>
                  </a:cubicBezTo>
                  <a:cubicBezTo>
                    <a:pt x="280900" y="305629"/>
                    <a:pt x="290419" y="302620"/>
                    <a:pt x="298039" y="297540"/>
                  </a:cubicBezTo>
                  <a:cubicBezTo>
                    <a:pt x="300579" y="287380"/>
                    <a:pt x="299850" y="275774"/>
                    <a:pt x="305659" y="267060"/>
                  </a:cubicBezTo>
                  <a:cubicBezTo>
                    <a:pt x="310739" y="259440"/>
                    <a:pt x="320150" y="255539"/>
                    <a:pt x="328519" y="251820"/>
                  </a:cubicBezTo>
                  <a:cubicBezTo>
                    <a:pt x="343199" y="245296"/>
                    <a:pt x="360873" y="245491"/>
                    <a:pt x="374239" y="236580"/>
                  </a:cubicBezTo>
                  <a:cubicBezTo>
                    <a:pt x="405813" y="215531"/>
                    <a:pt x="388214" y="223561"/>
                    <a:pt x="427579" y="213720"/>
                  </a:cubicBezTo>
                  <a:cubicBezTo>
                    <a:pt x="430119" y="203560"/>
                    <a:pt x="427154" y="189944"/>
                    <a:pt x="435199" y="183240"/>
                  </a:cubicBezTo>
                  <a:cubicBezTo>
                    <a:pt x="445149" y="174949"/>
                    <a:pt x="460734" y="178761"/>
                    <a:pt x="473299" y="175620"/>
                  </a:cubicBezTo>
                  <a:cubicBezTo>
                    <a:pt x="481091" y="173672"/>
                    <a:pt x="488539" y="170540"/>
                    <a:pt x="496159" y="168000"/>
                  </a:cubicBezTo>
                  <a:cubicBezTo>
                    <a:pt x="516479" y="107040"/>
                    <a:pt x="496159" y="183240"/>
                    <a:pt x="496159" y="122280"/>
                  </a:cubicBezTo>
                  <a:cubicBezTo>
                    <a:pt x="496159" y="114248"/>
                    <a:pt x="501239" y="107040"/>
                    <a:pt x="503779" y="99420"/>
                  </a:cubicBezTo>
                  <a:cubicBezTo>
                    <a:pt x="501239" y="89260"/>
                    <a:pt x="501968" y="77654"/>
                    <a:pt x="496159" y="68940"/>
                  </a:cubicBezTo>
                  <a:cubicBezTo>
                    <a:pt x="485809" y="53414"/>
                    <a:pt x="436598" y="41466"/>
                    <a:pt x="427579" y="38460"/>
                  </a:cubicBezTo>
                  <a:lnTo>
                    <a:pt x="404719" y="30840"/>
                  </a:lnTo>
                  <a:cubicBezTo>
                    <a:pt x="399639" y="23220"/>
                    <a:pt x="397099" y="13060"/>
                    <a:pt x="389479" y="7980"/>
                  </a:cubicBezTo>
                  <a:cubicBezTo>
                    <a:pt x="367312" y="-6798"/>
                    <a:pt x="350686" y="2438"/>
                    <a:pt x="328519" y="7980"/>
                  </a:cubicBezTo>
                  <a:cubicBezTo>
                    <a:pt x="323439" y="20680"/>
                    <a:pt x="325513" y="39963"/>
                    <a:pt x="313279" y="46080"/>
                  </a:cubicBezTo>
                  <a:cubicBezTo>
                    <a:pt x="299460" y="52990"/>
                    <a:pt x="281821" y="44402"/>
                    <a:pt x="267559" y="38460"/>
                  </a:cubicBezTo>
                  <a:cubicBezTo>
                    <a:pt x="250652" y="31415"/>
                    <a:pt x="221839" y="7980"/>
                    <a:pt x="221839" y="7980"/>
                  </a:cubicBezTo>
                  <a:cubicBezTo>
                    <a:pt x="169033" y="16781"/>
                    <a:pt x="168499" y="35920"/>
                    <a:pt x="153259" y="537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p:cNvSpPr/>
            <p:nvPr/>
          </p:nvSpPr>
          <p:spPr>
            <a:xfrm>
              <a:off x="3931920" y="1341120"/>
              <a:ext cx="937260" cy="914400"/>
            </a:xfrm>
            <a:custGeom>
              <a:avLst/>
              <a:gdLst>
                <a:gd name="connsiteX0" fmla="*/ 7620 w 937260"/>
                <a:gd name="connsiteY0" fmla="*/ 281940 h 914400"/>
                <a:gd name="connsiteX1" fmla="*/ 0 w 937260"/>
                <a:gd name="connsiteY1" fmla="*/ 403860 h 914400"/>
                <a:gd name="connsiteX2" fmla="*/ 7620 w 937260"/>
                <a:gd name="connsiteY2" fmla="*/ 426720 h 914400"/>
                <a:gd name="connsiteX3" fmla="*/ 30480 w 937260"/>
                <a:gd name="connsiteY3" fmla="*/ 434340 h 914400"/>
                <a:gd name="connsiteX4" fmla="*/ 91440 w 937260"/>
                <a:gd name="connsiteY4" fmla="*/ 441960 h 914400"/>
                <a:gd name="connsiteX5" fmla="*/ 45720 w 937260"/>
                <a:gd name="connsiteY5" fmla="*/ 457200 h 914400"/>
                <a:gd name="connsiteX6" fmla="*/ 22860 w 937260"/>
                <a:gd name="connsiteY6" fmla="*/ 480060 h 914400"/>
                <a:gd name="connsiteX7" fmla="*/ 60960 w 937260"/>
                <a:gd name="connsiteY7" fmla="*/ 472440 h 914400"/>
                <a:gd name="connsiteX8" fmla="*/ 106680 w 937260"/>
                <a:gd name="connsiteY8" fmla="*/ 457200 h 914400"/>
                <a:gd name="connsiteX9" fmla="*/ 129540 w 937260"/>
                <a:gd name="connsiteY9" fmla="*/ 441960 h 914400"/>
                <a:gd name="connsiteX10" fmla="*/ 106680 w 937260"/>
                <a:gd name="connsiteY10" fmla="*/ 449580 h 914400"/>
                <a:gd name="connsiteX11" fmla="*/ 83820 w 937260"/>
                <a:gd name="connsiteY11" fmla="*/ 464820 h 914400"/>
                <a:gd name="connsiteX12" fmla="*/ 60960 w 937260"/>
                <a:gd name="connsiteY12" fmla="*/ 472440 h 914400"/>
                <a:gd name="connsiteX13" fmla="*/ 38100 w 937260"/>
                <a:gd name="connsiteY13" fmla="*/ 495300 h 914400"/>
                <a:gd name="connsiteX14" fmla="*/ 15240 w 937260"/>
                <a:gd name="connsiteY14" fmla="*/ 502920 h 914400"/>
                <a:gd name="connsiteX15" fmla="*/ 7620 w 937260"/>
                <a:gd name="connsiteY15" fmla="*/ 525780 h 914400"/>
                <a:gd name="connsiteX16" fmla="*/ 15240 w 937260"/>
                <a:gd name="connsiteY16" fmla="*/ 548640 h 914400"/>
                <a:gd name="connsiteX17" fmla="*/ 38100 w 937260"/>
                <a:gd name="connsiteY17" fmla="*/ 563880 h 914400"/>
                <a:gd name="connsiteX18" fmla="*/ 121920 w 937260"/>
                <a:gd name="connsiteY18" fmla="*/ 579120 h 914400"/>
                <a:gd name="connsiteX19" fmla="*/ 281940 w 937260"/>
                <a:gd name="connsiteY19" fmla="*/ 594360 h 914400"/>
                <a:gd name="connsiteX20" fmla="*/ 266700 w 937260"/>
                <a:gd name="connsiteY20" fmla="*/ 617220 h 914400"/>
                <a:gd name="connsiteX21" fmla="*/ 213360 w 937260"/>
                <a:gd name="connsiteY21" fmla="*/ 632460 h 914400"/>
                <a:gd name="connsiteX22" fmla="*/ 167640 w 937260"/>
                <a:gd name="connsiteY22" fmla="*/ 647700 h 914400"/>
                <a:gd name="connsiteX23" fmla="*/ 137160 w 937260"/>
                <a:gd name="connsiteY23" fmla="*/ 655320 h 914400"/>
                <a:gd name="connsiteX24" fmla="*/ 91440 w 937260"/>
                <a:gd name="connsiteY24" fmla="*/ 670560 h 914400"/>
                <a:gd name="connsiteX25" fmla="*/ 38100 w 937260"/>
                <a:gd name="connsiteY25" fmla="*/ 685800 h 914400"/>
                <a:gd name="connsiteX26" fmla="*/ 45720 w 937260"/>
                <a:gd name="connsiteY26" fmla="*/ 708660 h 914400"/>
                <a:gd name="connsiteX27" fmla="*/ 68580 w 937260"/>
                <a:gd name="connsiteY27" fmla="*/ 716280 h 914400"/>
                <a:gd name="connsiteX28" fmla="*/ 83820 w 937260"/>
                <a:gd name="connsiteY28" fmla="*/ 762000 h 914400"/>
                <a:gd name="connsiteX29" fmla="*/ 91440 w 937260"/>
                <a:gd name="connsiteY29" fmla="*/ 784860 h 914400"/>
                <a:gd name="connsiteX30" fmla="*/ 114300 w 937260"/>
                <a:gd name="connsiteY30" fmla="*/ 800100 h 914400"/>
                <a:gd name="connsiteX31" fmla="*/ 144780 w 937260"/>
                <a:gd name="connsiteY31" fmla="*/ 807720 h 914400"/>
                <a:gd name="connsiteX32" fmla="*/ 167640 w 937260"/>
                <a:gd name="connsiteY32" fmla="*/ 815340 h 914400"/>
                <a:gd name="connsiteX33" fmla="*/ 205740 w 937260"/>
                <a:gd name="connsiteY33" fmla="*/ 807720 h 914400"/>
                <a:gd name="connsiteX34" fmla="*/ 259080 w 937260"/>
                <a:gd name="connsiteY34" fmla="*/ 830580 h 914400"/>
                <a:gd name="connsiteX35" fmla="*/ 274320 w 937260"/>
                <a:gd name="connsiteY35" fmla="*/ 853440 h 914400"/>
                <a:gd name="connsiteX36" fmla="*/ 266700 w 937260"/>
                <a:gd name="connsiteY36" fmla="*/ 883920 h 914400"/>
                <a:gd name="connsiteX37" fmla="*/ 274320 w 937260"/>
                <a:gd name="connsiteY37" fmla="*/ 914400 h 914400"/>
                <a:gd name="connsiteX38" fmla="*/ 312420 w 937260"/>
                <a:gd name="connsiteY38" fmla="*/ 906780 h 914400"/>
                <a:gd name="connsiteX39" fmla="*/ 358140 w 937260"/>
                <a:gd name="connsiteY39" fmla="*/ 883920 h 914400"/>
                <a:gd name="connsiteX40" fmla="*/ 449580 w 937260"/>
                <a:gd name="connsiteY40" fmla="*/ 876300 h 914400"/>
                <a:gd name="connsiteX41" fmla="*/ 495300 w 937260"/>
                <a:gd name="connsiteY41" fmla="*/ 853440 h 914400"/>
                <a:gd name="connsiteX42" fmla="*/ 510540 w 937260"/>
                <a:gd name="connsiteY42" fmla="*/ 830580 h 914400"/>
                <a:gd name="connsiteX43" fmla="*/ 518160 w 937260"/>
                <a:gd name="connsiteY43" fmla="*/ 800100 h 914400"/>
                <a:gd name="connsiteX44" fmla="*/ 548640 w 937260"/>
                <a:gd name="connsiteY44" fmla="*/ 792480 h 914400"/>
                <a:gd name="connsiteX45" fmla="*/ 571500 w 937260"/>
                <a:gd name="connsiteY45" fmla="*/ 784860 h 914400"/>
                <a:gd name="connsiteX46" fmla="*/ 609600 w 937260"/>
                <a:gd name="connsiteY46" fmla="*/ 739140 h 914400"/>
                <a:gd name="connsiteX47" fmla="*/ 632460 w 937260"/>
                <a:gd name="connsiteY47" fmla="*/ 723900 h 914400"/>
                <a:gd name="connsiteX48" fmla="*/ 640080 w 937260"/>
                <a:gd name="connsiteY48" fmla="*/ 701040 h 914400"/>
                <a:gd name="connsiteX49" fmla="*/ 655320 w 937260"/>
                <a:gd name="connsiteY49" fmla="*/ 662940 h 914400"/>
                <a:gd name="connsiteX50" fmla="*/ 685800 w 937260"/>
                <a:gd name="connsiteY50" fmla="*/ 723900 h 914400"/>
                <a:gd name="connsiteX51" fmla="*/ 708660 w 937260"/>
                <a:gd name="connsiteY51" fmla="*/ 731520 h 914400"/>
                <a:gd name="connsiteX52" fmla="*/ 731520 w 937260"/>
                <a:gd name="connsiteY52" fmla="*/ 746760 h 914400"/>
                <a:gd name="connsiteX53" fmla="*/ 746760 w 937260"/>
                <a:gd name="connsiteY53" fmla="*/ 769620 h 914400"/>
                <a:gd name="connsiteX54" fmla="*/ 822960 w 937260"/>
                <a:gd name="connsiteY54" fmla="*/ 784860 h 914400"/>
                <a:gd name="connsiteX55" fmla="*/ 838200 w 937260"/>
                <a:gd name="connsiteY55" fmla="*/ 762000 h 914400"/>
                <a:gd name="connsiteX56" fmla="*/ 861060 w 937260"/>
                <a:gd name="connsiteY56" fmla="*/ 754380 h 914400"/>
                <a:gd name="connsiteX57" fmla="*/ 922020 w 937260"/>
                <a:gd name="connsiteY57" fmla="*/ 739140 h 914400"/>
                <a:gd name="connsiteX58" fmla="*/ 937260 w 937260"/>
                <a:gd name="connsiteY58" fmla="*/ 716280 h 914400"/>
                <a:gd name="connsiteX59" fmla="*/ 922020 w 937260"/>
                <a:gd name="connsiteY59" fmla="*/ 693420 h 914400"/>
                <a:gd name="connsiteX60" fmla="*/ 883920 w 937260"/>
                <a:gd name="connsiteY60" fmla="*/ 647700 h 914400"/>
                <a:gd name="connsiteX61" fmla="*/ 876300 w 937260"/>
                <a:gd name="connsiteY61" fmla="*/ 624840 h 914400"/>
                <a:gd name="connsiteX62" fmla="*/ 830580 w 937260"/>
                <a:gd name="connsiteY62" fmla="*/ 609600 h 914400"/>
                <a:gd name="connsiteX63" fmla="*/ 807720 w 937260"/>
                <a:gd name="connsiteY63" fmla="*/ 601980 h 914400"/>
                <a:gd name="connsiteX64" fmla="*/ 792480 w 937260"/>
                <a:gd name="connsiteY64" fmla="*/ 579120 h 914400"/>
                <a:gd name="connsiteX65" fmla="*/ 838200 w 937260"/>
                <a:gd name="connsiteY65" fmla="*/ 594360 h 914400"/>
                <a:gd name="connsiteX66" fmla="*/ 876300 w 937260"/>
                <a:gd name="connsiteY66" fmla="*/ 541020 h 914400"/>
                <a:gd name="connsiteX67" fmla="*/ 922020 w 937260"/>
                <a:gd name="connsiteY67" fmla="*/ 533400 h 914400"/>
                <a:gd name="connsiteX68" fmla="*/ 906780 w 937260"/>
                <a:gd name="connsiteY68" fmla="*/ 510540 h 914400"/>
                <a:gd name="connsiteX69" fmla="*/ 883920 w 937260"/>
                <a:gd name="connsiteY69" fmla="*/ 502920 h 914400"/>
                <a:gd name="connsiteX70" fmla="*/ 838200 w 937260"/>
                <a:gd name="connsiteY70" fmla="*/ 480060 h 914400"/>
                <a:gd name="connsiteX71" fmla="*/ 784860 w 937260"/>
                <a:gd name="connsiteY71" fmla="*/ 426720 h 914400"/>
                <a:gd name="connsiteX72" fmla="*/ 754380 w 937260"/>
                <a:gd name="connsiteY72" fmla="*/ 419100 h 914400"/>
                <a:gd name="connsiteX73" fmla="*/ 708660 w 937260"/>
                <a:gd name="connsiteY73" fmla="*/ 350520 h 914400"/>
                <a:gd name="connsiteX74" fmla="*/ 693420 w 937260"/>
                <a:gd name="connsiteY74" fmla="*/ 327660 h 914400"/>
                <a:gd name="connsiteX75" fmla="*/ 685800 w 937260"/>
                <a:gd name="connsiteY75" fmla="*/ 304800 h 914400"/>
                <a:gd name="connsiteX76" fmla="*/ 693420 w 937260"/>
                <a:gd name="connsiteY76" fmla="*/ 281940 h 914400"/>
                <a:gd name="connsiteX77" fmla="*/ 670560 w 937260"/>
                <a:gd name="connsiteY77" fmla="*/ 205740 h 914400"/>
                <a:gd name="connsiteX78" fmla="*/ 662940 w 937260"/>
                <a:gd name="connsiteY78" fmla="*/ 182880 h 914400"/>
                <a:gd name="connsiteX79" fmla="*/ 670560 w 937260"/>
                <a:gd name="connsiteY79" fmla="*/ 53340 h 914400"/>
                <a:gd name="connsiteX80" fmla="*/ 678180 w 937260"/>
                <a:gd name="connsiteY80" fmla="*/ 22860 h 914400"/>
                <a:gd name="connsiteX81" fmla="*/ 624840 w 937260"/>
                <a:gd name="connsiteY81" fmla="*/ 0 h 914400"/>
                <a:gd name="connsiteX82" fmla="*/ 571500 w 937260"/>
                <a:gd name="connsiteY82" fmla="*/ 7620 h 914400"/>
                <a:gd name="connsiteX83" fmla="*/ 571500 w 937260"/>
                <a:gd name="connsiteY83" fmla="*/ 60960 h 914400"/>
                <a:gd name="connsiteX84" fmla="*/ 601980 w 937260"/>
                <a:gd name="connsiteY84" fmla="*/ 68580 h 914400"/>
                <a:gd name="connsiteX85" fmla="*/ 624840 w 937260"/>
                <a:gd name="connsiteY85" fmla="*/ 76200 h 914400"/>
                <a:gd name="connsiteX86" fmla="*/ 533400 w 937260"/>
                <a:gd name="connsiteY86" fmla="*/ 106680 h 914400"/>
                <a:gd name="connsiteX87" fmla="*/ 518160 w 937260"/>
                <a:gd name="connsiteY87" fmla="*/ 152400 h 914400"/>
                <a:gd name="connsiteX88" fmla="*/ 510540 w 937260"/>
                <a:gd name="connsiteY88" fmla="*/ 175260 h 914400"/>
                <a:gd name="connsiteX89" fmla="*/ 548640 w 937260"/>
                <a:gd name="connsiteY89" fmla="*/ 289560 h 914400"/>
                <a:gd name="connsiteX90" fmla="*/ 563880 w 937260"/>
                <a:gd name="connsiteY90" fmla="*/ 312420 h 914400"/>
                <a:gd name="connsiteX91" fmla="*/ 571500 w 937260"/>
                <a:gd name="connsiteY91" fmla="*/ 335280 h 914400"/>
                <a:gd name="connsiteX92" fmla="*/ 533400 w 937260"/>
                <a:gd name="connsiteY92" fmla="*/ 320040 h 914400"/>
                <a:gd name="connsiteX93" fmla="*/ 518160 w 937260"/>
                <a:gd name="connsiteY93" fmla="*/ 297180 h 914400"/>
                <a:gd name="connsiteX94" fmla="*/ 502920 w 937260"/>
                <a:gd name="connsiteY94" fmla="*/ 251460 h 914400"/>
                <a:gd name="connsiteX95" fmla="*/ 480060 w 937260"/>
                <a:gd name="connsiteY95" fmla="*/ 236220 h 914400"/>
                <a:gd name="connsiteX96" fmla="*/ 449580 w 937260"/>
                <a:gd name="connsiteY96" fmla="*/ 198120 h 914400"/>
                <a:gd name="connsiteX97" fmla="*/ 403860 w 937260"/>
                <a:gd name="connsiteY97" fmla="*/ 167640 h 914400"/>
                <a:gd name="connsiteX98" fmla="*/ 411480 w 937260"/>
                <a:gd name="connsiteY98" fmla="*/ 228600 h 914400"/>
                <a:gd name="connsiteX99" fmla="*/ 365760 w 937260"/>
                <a:gd name="connsiteY99" fmla="*/ 259080 h 914400"/>
                <a:gd name="connsiteX100" fmla="*/ 342900 w 937260"/>
                <a:gd name="connsiteY100" fmla="*/ 274320 h 914400"/>
                <a:gd name="connsiteX101" fmla="*/ 327660 w 937260"/>
                <a:gd name="connsiteY101" fmla="*/ 251460 h 914400"/>
                <a:gd name="connsiteX102" fmla="*/ 358140 w 937260"/>
                <a:gd name="connsiteY102" fmla="*/ 205740 h 914400"/>
                <a:gd name="connsiteX103" fmla="*/ 304800 w 937260"/>
                <a:gd name="connsiteY103" fmla="*/ 190500 h 914400"/>
                <a:gd name="connsiteX104" fmla="*/ 297180 w 937260"/>
                <a:gd name="connsiteY104" fmla="*/ 220980 h 914400"/>
                <a:gd name="connsiteX105" fmla="*/ 251460 w 937260"/>
                <a:gd name="connsiteY105" fmla="*/ 251460 h 914400"/>
                <a:gd name="connsiteX106" fmla="*/ 236220 w 937260"/>
                <a:gd name="connsiteY106" fmla="*/ 274320 h 914400"/>
                <a:gd name="connsiteX107" fmla="*/ 213360 w 937260"/>
                <a:gd name="connsiteY107" fmla="*/ 281940 h 914400"/>
                <a:gd name="connsiteX108" fmla="*/ 236220 w 937260"/>
                <a:gd name="connsiteY108" fmla="*/ 228600 h 914400"/>
                <a:gd name="connsiteX109" fmla="*/ 281940 w 937260"/>
                <a:gd name="connsiteY109" fmla="*/ 198120 h 914400"/>
                <a:gd name="connsiteX110" fmla="*/ 289560 w 937260"/>
                <a:gd name="connsiteY110" fmla="*/ 175260 h 914400"/>
                <a:gd name="connsiteX111" fmla="*/ 251460 w 937260"/>
                <a:gd name="connsiteY111" fmla="*/ 144780 h 914400"/>
                <a:gd name="connsiteX112" fmla="*/ 167640 w 937260"/>
                <a:gd name="connsiteY112" fmla="*/ 175260 h 914400"/>
                <a:gd name="connsiteX113" fmla="*/ 160020 w 937260"/>
                <a:gd name="connsiteY113" fmla="*/ 198120 h 914400"/>
                <a:gd name="connsiteX114" fmla="*/ 91440 w 937260"/>
                <a:gd name="connsiteY114" fmla="*/ 228600 h 914400"/>
                <a:gd name="connsiteX115" fmla="*/ 68580 w 937260"/>
                <a:gd name="connsiteY115" fmla="*/ 236220 h 914400"/>
                <a:gd name="connsiteX116" fmla="*/ 53340 w 937260"/>
                <a:gd name="connsiteY116" fmla="*/ 259080 h 914400"/>
                <a:gd name="connsiteX117" fmla="*/ 45720 w 937260"/>
                <a:gd name="connsiteY117" fmla="*/ 281940 h 914400"/>
                <a:gd name="connsiteX118" fmla="*/ 7620 w 937260"/>
                <a:gd name="connsiteY118" fmla="*/ 28194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937260" h="914400">
                  <a:moveTo>
                    <a:pt x="7620" y="281940"/>
                  </a:moveTo>
                  <a:cubicBezTo>
                    <a:pt x="0" y="302260"/>
                    <a:pt x="0" y="363141"/>
                    <a:pt x="0" y="403860"/>
                  </a:cubicBezTo>
                  <a:cubicBezTo>
                    <a:pt x="0" y="411892"/>
                    <a:pt x="1940" y="421040"/>
                    <a:pt x="7620" y="426720"/>
                  </a:cubicBezTo>
                  <a:cubicBezTo>
                    <a:pt x="13300" y="432400"/>
                    <a:pt x="22577" y="432903"/>
                    <a:pt x="30480" y="434340"/>
                  </a:cubicBezTo>
                  <a:cubicBezTo>
                    <a:pt x="50628" y="438003"/>
                    <a:pt x="71120" y="439420"/>
                    <a:pt x="91440" y="441960"/>
                  </a:cubicBezTo>
                  <a:cubicBezTo>
                    <a:pt x="76200" y="447040"/>
                    <a:pt x="57079" y="445841"/>
                    <a:pt x="45720" y="457200"/>
                  </a:cubicBezTo>
                  <a:cubicBezTo>
                    <a:pt x="38100" y="464820"/>
                    <a:pt x="15240" y="472440"/>
                    <a:pt x="22860" y="480060"/>
                  </a:cubicBezTo>
                  <a:cubicBezTo>
                    <a:pt x="32018" y="489218"/>
                    <a:pt x="48465" y="475848"/>
                    <a:pt x="60960" y="472440"/>
                  </a:cubicBezTo>
                  <a:cubicBezTo>
                    <a:pt x="76458" y="468213"/>
                    <a:pt x="93314" y="466111"/>
                    <a:pt x="106680" y="457200"/>
                  </a:cubicBezTo>
                  <a:cubicBezTo>
                    <a:pt x="114300" y="452120"/>
                    <a:pt x="129540" y="451118"/>
                    <a:pt x="129540" y="441960"/>
                  </a:cubicBezTo>
                  <a:cubicBezTo>
                    <a:pt x="129540" y="433928"/>
                    <a:pt x="113864" y="445988"/>
                    <a:pt x="106680" y="449580"/>
                  </a:cubicBezTo>
                  <a:cubicBezTo>
                    <a:pt x="98489" y="453676"/>
                    <a:pt x="92011" y="460724"/>
                    <a:pt x="83820" y="464820"/>
                  </a:cubicBezTo>
                  <a:cubicBezTo>
                    <a:pt x="76636" y="468412"/>
                    <a:pt x="68580" y="469900"/>
                    <a:pt x="60960" y="472440"/>
                  </a:cubicBezTo>
                  <a:cubicBezTo>
                    <a:pt x="53340" y="480060"/>
                    <a:pt x="47066" y="489322"/>
                    <a:pt x="38100" y="495300"/>
                  </a:cubicBezTo>
                  <a:cubicBezTo>
                    <a:pt x="31417" y="499755"/>
                    <a:pt x="20920" y="497240"/>
                    <a:pt x="15240" y="502920"/>
                  </a:cubicBezTo>
                  <a:cubicBezTo>
                    <a:pt x="9560" y="508600"/>
                    <a:pt x="10160" y="518160"/>
                    <a:pt x="7620" y="525780"/>
                  </a:cubicBezTo>
                  <a:cubicBezTo>
                    <a:pt x="10160" y="533400"/>
                    <a:pt x="10222" y="542368"/>
                    <a:pt x="15240" y="548640"/>
                  </a:cubicBezTo>
                  <a:cubicBezTo>
                    <a:pt x="20961" y="555791"/>
                    <a:pt x="29909" y="559784"/>
                    <a:pt x="38100" y="563880"/>
                  </a:cubicBezTo>
                  <a:cubicBezTo>
                    <a:pt x="61780" y="575720"/>
                    <a:pt x="100429" y="576254"/>
                    <a:pt x="121920" y="579120"/>
                  </a:cubicBezTo>
                  <a:cubicBezTo>
                    <a:pt x="224188" y="592756"/>
                    <a:pt x="130279" y="583527"/>
                    <a:pt x="281940" y="594360"/>
                  </a:cubicBezTo>
                  <a:cubicBezTo>
                    <a:pt x="276860" y="601980"/>
                    <a:pt x="273851" y="611499"/>
                    <a:pt x="266700" y="617220"/>
                  </a:cubicBezTo>
                  <a:cubicBezTo>
                    <a:pt x="261578" y="621317"/>
                    <a:pt x="215550" y="631803"/>
                    <a:pt x="213360" y="632460"/>
                  </a:cubicBezTo>
                  <a:cubicBezTo>
                    <a:pt x="197973" y="637076"/>
                    <a:pt x="183225" y="643804"/>
                    <a:pt x="167640" y="647700"/>
                  </a:cubicBezTo>
                  <a:cubicBezTo>
                    <a:pt x="157480" y="650240"/>
                    <a:pt x="147191" y="652311"/>
                    <a:pt x="137160" y="655320"/>
                  </a:cubicBezTo>
                  <a:cubicBezTo>
                    <a:pt x="121773" y="659936"/>
                    <a:pt x="107025" y="666664"/>
                    <a:pt x="91440" y="670560"/>
                  </a:cubicBezTo>
                  <a:cubicBezTo>
                    <a:pt x="53168" y="680128"/>
                    <a:pt x="70895" y="674868"/>
                    <a:pt x="38100" y="685800"/>
                  </a:cubicBezTo>
                  <a:cubicBezTo>
                    <a:pt x="40640" y="693420"/>
                    <a:pt x="40040" y="702980"/>
                    <a:pt x="45720" y="708660"/>
                  </a:cubicBezTo>
                  <a:cubicBezTo>
                    <a:pt x="51400" y="714340"/>
                    <a:pt x="63911" y="709744"/>
                    <a:pt x="68580" y="716280"/>
                  </a:cubicBezTo>
                  <a:cubicBezTo>
                    <a:pt x="77917" y="729352"/>
                    <a:pt x="78740" y="746760"/>
                    <a:pt x="83820" y="762000"/>
                  </a:cubicBezTo>
                  <a:cubicBezTo>
                    <a:pt x="86360" y="769620"/>
                    <a:pt x="84757" y="780405"/>
                    <a:pt x="91440" y="784860"/>
                  </a:cubicBezTo>
                  <a:cubicBezTo>
                    <a:pt x="99060" y="789940"/>
                    <a:pt x="105882" y="796492"/>
                    <a:pt x="114300" y="800100"/>
                  </a:cubicBezTo>
                  <a:cubicBezTo>
                    <a:pt x="123926" y="804225"/>
                    <a:pt x="134710" y="804843"/>
                    <a:pt x="144780" y="807720"/>
                  </a:cubicBezTo>
                  <a:cubicBezTo>
                    <a:pt x="152503" y="809927"/>
                    <a:pt x="160020" y="812800"/>
                    <a:pt x="167640" y="815340"/>
                  </a:cubicBezTo>
                  <a:cubicBezTo>
                    <a:pt x="180340" y="812800"/>
                    <a:pt x="192788" y="807720"/>
                    <a:pt x="205740" y="807720"/>
                  </a:cubicBezTo>
                  <a:cubicBezTo>
                    <a:pt x="230343" y="807720"/>
                    <a:pt x="240415" y="818137"/>
                    <a:pt x="259080" y="830580"/>
                  </a:cubicBezTo>
                  <a:cubicBezTo>
                    <a:pt x="264160" y="838200"/>
                    <a:pt x="273025" y="844374"/>
                    <a:pt x="274320" y="853440"/>
                  </a:cubicBezTo>
                  <a:cubicBezTo>
                    <a:pt x="275801" y="863807"/>
                    <a:pt x="266700" y="873447"/>
                    <a:pt x="266700" y="883920"/>
                  </a:cubicBezTo>
                  <a:cubicBezTo>
                    <a:pt x="266700" y="894393"/>
                    <a:pt x="271780" y="904240"/>
                    <a:pt x="274320" y="914400"/>
                  </a:cubicBezTo>
                  <a:cubicBezTo>
                    <a:pt x="287020" y="911860"/>
                    <a:pt x="300293" y="911328"/>
                    <a:pt x="312420" y="906780"/>
                  </a:cubicBezTo>
                  <a:cubicBezTo>
                    <a:pt x="347850" y="893494"/>
                    <a:pt x="321429" y="888815"/>
                    <a:pt x="358140" y="883920"/>
                  </a:cubicBezTo>
                  <a:cubicBezTo>
                    <a:pt x="388457" y="879878"/>
                    <a:pt x="419100" y="878840"/>
                    <a:pt x="449580" y="876300"/>
                  </a:cubicBezTo>
                  <a:cubicBezTo>
                    <a:pt x="468173" y="870102"/>
                    <a:pt x="480528" y="868212"/>
                    <a:pt x="495300" y="853440"/>
                  </a:cubicBezTo>
                  <a:cubicBezTo>
                    <a:pt x="501776" y="846964"/>
                    <a:pt x="505460" y="838200"/>
                    <a:pt x="510540" y="830580"/>
                  </a:cubicBezTo>
                  <a:cubicBezTo>
                    <a:pt x="513080" y="820420"/>
                    <a:pt x="510755" y="807505"/>
                    <a:pt x="518160" y="800100"/>
                  </a:cubicBezTo>
                  <a:cubicBezTo>
                    <a:pt x="525565" y="792695"/>
                    <a:pt x="538570" y="795357"/>
                    <a:pt x="548640" y="792480"/>
                  </a:cubicBezTo>
                  <a:cubicBezTo>
                    <a:pt x="556363" y="790273"/>
                    <a:pt x="563880" y="787400"/>
                    <a:pt x="571500" y="784860"/>
                  </a:cubicBezTo>
                  <a:cubicBezTo>
                    <a:pt x="586485" y="762383"/>
                    <a:pt x="587598" y="757475"/>
                    <a:pt x="609600" y="739140"/>
                  </a:cubicBezTo>
                  <a:cubicBezTo>
                    <a:pt x="616635" y="733277"/>
                    <a:pt x="624840" y="728980"/>
                    <a:pt x="632460" y="723900"/>
                  </a:cubicBezTo>
                  <a:cubicBezTo>
                    <a:pt x="635000" y="716280"/>
                    <a:pt x="640080" y="709072"/>
                    <a:pt x="640080" y="701040"/>
                  </a:cubicBezTo>
                  <a:cubicBezTo>
                    <a:pt x="640080" y="659578"/>
                    <a:pt x="615186" y="676318"/>
                    <a:pt x="655320" y="662940"/>
                  </a:cubicBezTo>
                  <a:cubicBezTo>
                    <a:pt x="706966" y="680155"/>
                    <a:pt x="650776" y="653853"/>
                    <a:pt x="685800" y="723900"/>
                  </a:cubicBezTo>
                  <a:cubicBezTo>
                    <a:pt x="689392" y="731084"/>
                    <a:pt x="701476" y="727928"/>
                    <a:pt x="708660" y="731520"/>
                  </a:cubicBezTo>
                  <a:cubicBezTo>
                    <a:pt x="716851" y="735616"/>
                    <a:pt x="723900" y="741680"/>
                    <a:pt x="731520" y="746760"/>
                  </a:cubicBezTo>
                  <a:cubicBezTo>
                    <a:pt x="736600" y="754380"/>
                    <a:pt x="742664" y="761429"/>
                    <a:pt x="746760" y="769620"/>
                  </a:cubicBezTo>
                  <a:cubicBezTo>
                    <a:pt x="768708" y="813516"/>
                    <a:pt x="726195" y="795612"/>
                    <a:pt x="822960" y="784860"/>
                  </a:cubicBezTo>
                  <a:cubicBezTo>
                    <a:pt x="828040" y="777240"/>
                    <a:pt x="831049" y="767721"/>
                    <a:pt x="838200" y="762000"/>
                  </a:cubicBezTo>
                  <a:cubicBezTo>
                    <a:pt x="844472" y="756982"/>
                    <a:pt x="853268" y="756328"/>
                    <a:pt x="861060" y="754380"/>
                  </a:cubicBezTo>
                  <a:lnTo>
                    <a:pt x="922020" y="739140"/>
                  </a:lnTo>
                  <a:cubicBezTo>
                    <a:pt x="927100" y="731520"/>
                    <a:pt x="937260" y="725438"/>
                    <a:pt x="937260" y="716280"/>
                  </a:cubicBezTo>
                  <a:cubicBezTo>
                    <a:pt x="937260" y="707122"/>
                    <a:pt x="927883" y="700455"/>
                    <a:pt x="922020" y="693420"/>
                  </a:cubicBezTo>
                  <a:cubicBezTo>
                    <a:pt x="900954" y="668141"/>
                    <a:pt x="898109" y="676079"/>
                    <a:pt x="883920" y="647700"/>
                  </a:cubicBezTo>
                  <a:cubicBezTo>
                    <a:pt x="880328" y="640516"/>
                    <a:pt x="882836" y="629509"/>
                    <a:pt x="876300" y="624840"/>
                  </a:cubicBezTo>
                  <a:cubicBezTo>
                    <a:pt x="863228" y="615503"/>
                    <a:pt x="845820" y="614680"/>
                    <a:pt x="830580" y="609600"/>
                  </a:cubicBezTo>
                  <a:lnTo>
                    <a:pt x="807720" y="601980"/>
                  </a:lnTo>
                  <a:cubicBezTo>
                    <a:pt x="802640" y="594360"/>
                    <a:pt x="783595" y="581341"/>
                    <a:pt x="792480" y="579120"/>
                  </a:cubicBezTo>
                  <a:cubicBezTo>
                    <a:pt x="808065" y="575224"/>
                    <a:pt x="838200" y="594360"/>
                    <a:pt x="838200" y="594360"/>
                  </a:cubicBezTo>
                  <a:cubicBezTo>
                    <a:pt x="925883" y="572439"/>
                    <a:pt x="804680" y="612640"/>
                    <a:pt x="876300" y="541020"/>
                  </a:cubicBezTo>
                  <a:cubicBezTo>
                    <a:pt x="887225" y="530095"/>
                    <a:pt x="906780" y="535940"/>
                    <a:pt x="922020" y="533400"/>
                  </a:cubicBezTo>
                  <a:cubicBezTo>
                    <a:pt x="916940" y="525780"/>
                    <a:pt x="913931" y="516261"/>
                    <a:pt x="906780" y="510540"/>
                  </a:cubicBezTo>
                  <a:cubicBezTo>
                    <a:pt x="900508" y="505522"/>
                    <a:pt x="891104" y="506512"/>
                    <a:pt x="883920" y="502920"/>
                  </a:cubicBezTo>
                  <a:cubicBezTo>
                    <a:pt x="824834" y="473377"/>
                    <a:pt x="895659" y="499213"/>
                    <a:pt x="838200" y="480060"/>
                  </a:cubicBezTo>
                  <a:cubicBezTo>
                    <a:pt x="806863" y="433054"/>
                    <a:pt x="823518" y="437765"/>
                    <a:pt x="784860" y="426720"/>
                  </a:cubicBezTo>
                  <a:cubicBezTo>
                    <a:pt x="774790" y="423843"/>
                    <a:pt x="764540" y="421640"/>
                    <a:pt x="754380" y="419100"/>
                  </a:cubicBezTo>
                  <a:lnTo>
                    <a:pt x="708660" y="350520"/>
                  </a:lnTo>
                  <a:cubicBezTo>
                    <a:pt x="703580" y="342900"/>
                    <a:pt x="696316" y="336348"/>
                    <a:pt x="693420" y="327660"/>
                  </a:cubicBezTo>
                  <a:lnTo>
                    <a:pt x="685800" y="304800"/>
                  </a:lnTo>
                  <a:cubicBezTo>
                    <a:pt x="688340" y="297180"/>
                    <a:pt x="693420" y="289972"/>
                    <a:pt x="693420" y="281940"/>
                  </a:cubicBezTo>
                  <a:cubicBezTo>
                    <a:pt x="693420" y="270424"/>
                    <a:pt x="671447" y="208400"/>
                    <a:pt x="670560" y="205740"/>
                  </a:cubicBezTo>
                  <a:lnTo>
                    <a:pt x="662940" y="182880"/>
                  </a:lnTo>
                  <a:cubicBezTo>
                    <a:pt x="665480" y="139700"/>
                    <a:pt x="666459" y="96400"/>
                    <a:pt x="670560" y="53340"/>
                  </a:cubicBezTo>
                  <a:cubicBezTo>
                    <a:pt x="671553" y="42914"/>
                    <a:pt x="682864" y="32227"/>
                    <a:pt x="678180" y="22860"/>
                  </a:cubicBezTo>
                  <a:cubicBezTo>
                    <a:pt x="674414" y="15327"/>
                    <a:pt x="634507" y="3222"/>
                    <a:pt x="624840" y="0"/>
                  </a:cubicBezTo>
                  <a:cubicBezTo>
                    <a:pt x="607060" y="2540"/>
                    <a:pt x="587564" y="-412"/>
                    <a:pt x="571500" y="7620"/>
                  </a:cubicBezTo>
                  <a:cubicBezTo>
                    <a:pt x="557025" y="14857"/>
                    <a:pt x="566551" y="56011"/>
                    <a:pt x="571500" y="60960"/>
                  </a:cubicBezTo>
                  <a:cubicBezTo>
                    <a:pt x="578905" y="68365"/>
                    <a:pt x="591910" y="65703"/>
                    <a:pt x="601980" y="68580"/>
                  </a:cubicBezTo>
                  <a:cubicBezTo>
                    <a:pt x="609703" y="70787"/>
                    <a:pt x="617220" y="73660"/>
                    <a:pt x="624840" y="76200"/>
                  </a:cubicBezTo>
                  <a:cubicBezTo>
                    <a:pt x="603569" y="140014"/>
                    <a:pt x="641914" y="48250"/>
                    <a:pt x="533400" y="106680"/>
                  </a:cubicBezTo>
                  <a:cubicBezTo>
                    <a:pt x="519256" y="114296"/>
                    <a:pt x="523240" y="137160"/>
                    <a:pt x="518160" y="152400"/>
                  </a:cubicBezTo>
                  <a:lnTo>
                    <a:pt x="510540" y="175260"/>
                  </a:lnTo>
                  <a:cubicBezTo>
                    <a:pt x="520183" y="262044"/>
                    <a:pt x="505402" y="224702"/>
                    <a:pt x="548640" y="289560"/>
                  </a:cubicBezTo>
                  <a:cubicBezTo>
                    <a:pt x="553720" y="297180"/>
                    <a:pt x="560984" y="303732"/>
                    <a:pt x="563880" y="312420"/>
                  </a:cubicBezTo>
                  <a:cubicBezTo>
                    <a:pt x="566420" y="320040"/>
                    <a:pt x="579292" y="333332"/>
                    <a:pt x="571500" y="335280"/>
                  </a:cubicBezTo>
                  <a:cubicBezTo>
                    <a:pt x="558230" y="338597"/>
                    <a:pt x="546100" y="325120"/>
                    <a:pt x="533400" y="320040"/>
                  </a:cubicBezTo>
                  <a:cubicBezTo>
                    <a:pt x="528320" y="312420"/>
                    <a:pt x="521879" y="305549"/>
                    <a:pt x="518160" y="297180"/>
                  </a:cubicBezTo>
                  <a:cubicBezTo>
                    <a:pt x="511636" y="282500"/>
                    <a:pt x="516286" y="260371"/>
                    <a:pt x="502920" y="251460"/>
                  </a:cubicBezTo>
                  <a:lnTo>
                    <a:pt x="480060" y="236220"/>
                  </a:lnTo>
                  <a:cubicBezTo>
                    <a:pt x="467733" y="186913"/>
                    <a:pt x="484491" y="217515"/>
                    <a:pt x="449580" y="198120"/>
                  </a:cubicBezTo>
                  <a:cubicBezTo>
                    <a:pt x="433569" y="189225"/>
                    <a:pt x="403860" y="167640"/>
                    <a:pt x="403860" y="167640"/>
                  </a:cubicBezTo>
                  <a:cubicBezTo>
                    <a:pt x="406400" y="187960"/>
                    <a:pt x="415143" y="208452"/>
                    <a:pt x="411480" y="228600"/>
                  </a:cubicBezTo>
                  <a:cubicBezTo>
                    <a:pt x="407147" y="252434"/>
                    <a:pt x="380801" y="251559"/>
                    <a:pt x="365760" y="259080"/>
                  </a:cubicBezTo>
                  <a:cubicBezTo>
                    <a:pt x="357569" y="263176"/>
                    <a:pt x="350520" y="269240"/>
                    <a:pt x="342900" y="274320"/>
                  </a:cubicBezTo>
                  <a:cubicBezTo>
                    <a:pt x="337820" y="266700"/>
                    <a:pt x="325673" y="260400"/>
                    <a:pt x="327660" y="251460"/>
                  </a:cubicBezTo>
                  <a:cubicBezTo>
                    <a:pt x="331633" y="233580"/>
                    <a:pt x="358140" y="205740"/>
                    <a:pt x="358140" y="205740"/>
                  </a:cubicBezTo>
                  <a:cubicBezTo>
                    <a:pt x="349746" y="180558"/>
                    <a:pt x="350534" y="157833"/>
                    <a:pt x="304800" y="190500"/>
                  </a:cubicBezTo>
                  <a:cubicBezTo>
                    <a:pt x="296278" y="196587"/>
                    <a:pt x="304076" y="213098"/>
                    <a:pt x="297180" y="220980"/>
                  </a:cubicBezTo>
                  <a:cubicBezTo>
                    <a:pt x="285119" y="234764"/>
                    <a:pt x="251460" y="251460"/>
                    <a:pt x="251460" y="251460"/>
                  </a:cubicBezTo>
                  <a:cubicBezTo>
                    <a:pt x="246380" y="259080"/>
                    <a:pt x="243371" y="268599"/>
                    <a:pt x="236220" y="274320"/>
                  </a:cubicBezTo>
                  <a:cubicBezTo>
                    <a:pt x="229948" y="279338"/>
                    <a:pt x="217815" y="288623"/>
                    <a:pt x="213360" y="281940"/>
                  </a:cubicBezTo>
                  <a:cubicBezTo>
                    <a:pt x="206745" y="272018"/>
                    <a:pt x="229561" y="234427"/>
                    <a:pt x="236220" y="228600"/>
                  </a:cubicBezTo>
                  <a:cubicBezTo>
                    <a:pt x="250004" y="216539"/>
                    <a:pt x="281940" y="198120"/>
                    <a:pt x="281940" y="198120"/>
                  </a:cubicBezTo>
                  <a:cubicBezTo>
                    <a:pt x="284480" y="190500"/>
                    <a:pt x="290880" y="183183"/>
                    <a:pt x="289560" y="175260"/>
                  </a:cubicBezTo>
                  <a:cubicBezTo>
                    <a:pt x="285505" y="150930"/>
                    <a:pt x="269291" y="150724"/>
                    <a:pt x="251460" y="144780"/>
                  </a:cubicBezTo>
                  <a:cubicBezTo>
                    <a:pt x="181615" y="162241"/>
                    <a:pt x="207928" y="148402"/>
                    <a:pt x="167640" y="175260"/>
                  </a:cubicBezTo>
                  <a:cubicBezTo>
                    <a:pt x="165100" y="182880"/>
                    <a:pt x="165038" y="191848"/>
                    <a:pt x="160020" y="198120"/>
                  </a:cubicBezTo>
                  <a:cubicBezTo>
                    <a:pt x="146847" y="214587"/>
                    <a:pt x="105410" y="223943"/>
                    <a:pt x="91440" y="228600"/>
                  </a:cubicBezTo>
                  <a:lnTo>
                    <a:pt x="68580" y="236220"/>
                  </a:lnTo>
                  <a:cubicBezTo>
                    <a:pt x="63500" y="243840"/>
                    <a:pt x="57436" y="250889"/>
                    <a:pt x="53340" y="259080"/>
                  </a:cubicBezTo>
                  <a:cubicBezTo>
                    <a:pt x="49748" y="266264"/>
                    <a:pt x="51992" y="276922"/>
                    <a:pt x="45720" y="281940"/>
                  </a:cubicBezTo>
                  <a:cubicBezTo>
                    <a:pt x="35425" y="290176"/>
                    <a:pt x="15240" y="261620"/>
                    <a:pt x="7620" y="28194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p:cNvSpPr/>
            <p:nvPr/>
          </p:nvSpPr>
          <p:spPr>
            <a:xfrm>
              <a:off x="1628452" y="3313679"/>
              <a:ext cx="270176" cy="222693"/>
            </a:xfrm>
            <a:custGeom>
              <a:avLst/>
              <a:gdLst>
                <a:gd name="connsiteX0" fmla="*/ 177488 w 270176"/>
                <a:gd name="connsiteY0" fmla="*/ 8641 h 222693"/>
                <a:gd name="connsiteX1" fmla="*/ 139388 w 270176"/>
                <a:gd name="connsiteY1" fmla="*/ 31501 h 222693"/>
                <a:gd name="connsiteX2" fmla="*/ 131768 w 270176"/>
                <a:gd name="connsiteY2" fmla="*/ 54361 h 222693"/>
                <a:gd name="connsiteX3" fmla="*/ 86048 w 270176"/>
                <a:gd name="connsiteY3" fmla="*/ 77221 h 222693"/>
                <a:gd name="connsiteX4" fmla="*/ 63188 w 270176"/>
                <a:gd name="connsiteY4" fmla="*/ 92461 h 222693"/>
                <a:gd name="connsiteX5" fmla="*/ 32708 w 270176"/>
                <a:gd name="connsiteY5" fmla="*/ 191521 h 222693"/>
                <a:gd name="connsiteX6" fmla="*/ 9848 w 270176"/>
                <a:gd name="connsiteY6" fmla="*/ 199141 h 222693"/>
                <a:gd name="connsiteX7" fmla="*/ 2228 w 270176"/>
                <a:gd name="connsiteY7" fmla="*/ 222001 h 222693"/>
                <a:gd name="connsiteX8" fmla="*/ 25088 w 270176"/>
                <a:gd name="connsiteY8" fmla="*/ 206761 h 222693"/>
                <a:gd name="connsiteX9" fmla="*/ 47948 w 270176"/>
                <a:gd name="connsiteY9" fmla="*/ 199141 h 222693"/>
                <a:gd name="connsiteX10" fmla="*/ 93668 w 270176"/>
                <a:gd name="connsiteY10" fmla="*/ 176281 h 222693"/>
                <a:gd name="connsiteX11" fmla="*/ 101288 w 270176"/>
                <a:gd name="connsiteY11" fmla="*/ 153421 h 222693"/>
                <a:gd name="connsiteX12" fmla="*/ 124148 w 270176"/>
                <a:gd name="connsiteY12" fmla="*/ 145801 h 222693"/>
                <a:gd name="connsiteX13" fmla="*/ 162248 w 270176"/>
                <a:gd name="connsiteY13" fmla="*/ 138181 h 222693"/>
                <a:gd name="connsiteX14" fmla="*/ 207968 w 270176"/>
                <a:gd name="connsiteY14" fmla="*/ 122941 h 222693"/>
                <a:gd name="connsiteX15" fmla="*/ 215588 w 270176"/>
                <a:gd name="connsiteY15" fmla="*/ 100081 h 222693"/>
                <a:gd name="connsiteX16" fmla="*/ 261308 w 270176"/>
                <a:gd name="connsiteY16" fmla="*/ 69601 h 222693"/>
                <a:gd name="connsiteX17" fmla="*/ 268928 w 270176"/>
                <a:gd name="connsiteY17" fmla="*/ 46741 h 222693"/>
                <a:gd name="connsiteX18" fmla="*/ 223208 w 270176"/>
                <a:gd name="connsiteY18" fmla="*/ 16261 h 222693"/>
                <a:gd name="connsiteX19" fmla="*/ 177488 w 270176"/>
                <a:gd name="connsiteY19" fmla="*/ 8641 h 22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0176" h="222693">
                  <a:moveTo>
                    <a:pt x="177488" y="8641"/>
                  </a:moveTo>
                  <a:cubicBezTo>
                    <a:pt x="163518" y="11181"/>
                    <a:pt x="149861" y="21028"/>
                    <a:pt x="139388" y="31501"/>
                  </a:cubicBezTo>
                  <a:cubicBezTo>
                    <a:pt x="133708" y="37181"/>
                    <a:pt x="136786" y="48089"/>
                    <a:pt x="131768" y="54361"/>
                  </a:cubicBezTo>
                  <a:cubicBezTo>
                    <a:pt x="117209" y="72559"/>
                    <a:pt x="104454" y="68018"/>
                    <a:pt x="86048" y="77221"/>
                  </a:cubicBezTo>
                  <a:cubicBezTo>
                    <a:pt x="77857" y="81317"/>
                    <a:pt x="70808" y="87381"/>
                    <a:pt x="63188" y="92461"/>
                  </a:cubicBezTo>
                  <a:cubicBezTo>
                    <a:pt x="57957" y="144774"/>
                    <a:pt x="72157" y="165222"/>
                    <a:pt x="32708" y="191521"/>
                  </a:cubicBezTo>
                  <a:cubicBezTo>
                    <a:pt x="26025" y="195976"/>
                    <a:pt x="17468" y="196601"/>
                    <a:pt x="9848" y="199141"/>
                  </a:cubicBezTo>
                  <a:cubicBezTo>
                    <a:pt x="7308" y="206761"/>
                    <a:pt x="-4956" y="218409"/>
                    <a:pt x="2228" y="222001"/>
                  </a:cubicBezTo>
                  <a:cubicBezTo>
                    <a:pt x="10419" y="226097"/>
                    <a:pt x="16897" y="210857"/>
                    <a:pt x="25088" y="206761"/>
                  </a:cubicBezTo>
                  <a:cubicBezTo>
                    <a:pt x="32272" y="203169"/>
                    <a:pt x="40764" y="202733"/>
                    <a:pt x="47948" y="199141"/>
                  </a:cubicBezTo>
                  <a:cubicBezTo>
                    <a:pt x="107034" y="169598"/>
                    <a:pt x="36209" y="195434"/>
                    <a:pt x="93668" y="176281"/>
                  </a:cubicBezTo>
                  <a:cubicBezTo>
                    <a:pt x="96208" y="168661"/>
                    <a:pt x="95608" y="159101"/>
                    <a:pt x="101288" y="153421"/>
                  </a:cubicBezTo>
                  <a:cubicBezTo>
                    <a:pt x="106968" y="147741"/>
                    <a:pt x="116356" y="147749"/>
                    <a:pt x="124148" y="145801"/>
                  </a:cubicBezTo>
                  <a:cubicBezTo>
                    <a:pt x="136713" y="142660"/>
                    <a:pt x="149753" y="141589"/>
                    <a:pt x="162248" y="138181"/>
                  </a:cubicBezTo>
                  <a:cubicBezTo>
                    <a:pt x="177746" y="133954"/>
                    <a:pt x="207968" y="122941"/>
                    <a:pt x="207968" y="122941"/>
                  </a:cubicBezTo>
                  <a:cubicBezTo>
                    <a:pt x="210508" y="115321"/>
                    <a:pt x="215588" y="108113"/>
                    <a:pt x="215588" y="100081"/>
                  </a:cubicBezTo>
                  <a:cubicBezTo>
                    <a:pt x="215588" y="58282"/>
                    <a:pt x="170278" y="82605"/>
                    <a:pt x="261308" y="69601"/>
                  </a:cubicBezTo>
                  <a:cubicBezTo>
                    <a:pt x="263848" y="61981"/>
                    <a:pt x="273597" y="53277"/>
                    <a:pt x="268928" y="46741"/>
                  </a:cubicBezTo>
                  <a:cubicBezTo>
                    <a:pt x="258282" y="31836"/>
                    <a:pt x="223208" y="16261"/>
                    <a:pt x="223208" y="16261"/>
                  </a:cubicBezTo>
                  <a:cubicBezTo>
                    <a:pt x="233100" y="-13415"/>
                    <a:pt x="191458" y="6101"/>
                    <a:pt x="177488" y="8641"/>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p:cNvSpPr/>
            <p:nvPr/>
          </p:nvSpPr>
          <p:spPr>
            <a:xfrm>
              <a:off x="2651728" y="4556760"/>
              <a:ext cx="192348" cy="411480"/>
            </a:xfrm>
            <a:custGeom>
              <a:avLst/>
              <a:gdLst>
                <a:gd name="connsiteX0" fmla="*/ 30512 w 192348"/>
                <a:gd name="connsiteY0" fmla="*/ 0 h 411480"/>
                <a:gd name="connsiteX1" fmla="*/ 121952 w 192348"/>
                <a:gd name="connsiteY1" fmla="*/ 22860 h 411480"/>
                <a:gd name="connsiteX2" fmla="*/ 144812 w 192348"/>
                <a:gd name="connsiteY2" fmla="*/ 30480 h 411480"/>
                <a:gd name="connsiteX3" fmla="*/ 152432 w 192348"/>
                <a:gd name="connsiteY3" fmla="*/ 53340 h 411480"/>
                <a:gd name="connsiteX4" fmla="*/ 121952 w 192348"/>
                <a:gd name="connsiteY4" fmla="*/ 99060 h 411480"/>
                <a:gd name="connsiteX5" fmla="*/ 129572 w 192348"/>
                <a:gd name="connsiteY5" fmla="*/ 228600 h 411480"/>
                <a:gd name="connsiteX6" fmla="*/ 175292 w 192348"/>
                <a:gd name="connsiteY6" fmla="*/ 259080 h 411480"/>
                <a:gd name="connsiteX7" fmla="*/ 182912 w 192348"/>
                <a:gd name="connsiteY7" fmla="*/ 411480 h 411480"/>
                <a:gd name="connsiteX8" fmla="*/ 167672 w 192348"/>
                <a:gd name="connsiteY8" fmla="*/ 365760 h 411480"/>
                <a:gd name="connsiteX9" fmla="*/ 160052 w 192348"/>
                <a:gd name="connsiteY9" fmla="*/ 342900 h 411480"/>
                <a:gd name="connsiteX10" fmla="*/ 121952 w 192348"/>
                <a:gd name="connsiteY10" fmla="*/ 274320 h 411480"/>
                <a:gd name="connsiteX11" fmla="*/ 99092 w 192348"/>
                <a:gd name="connsiteY11" fmla="*/ 259080 h 411480"/>
                <a:gd name="connsiteX12" fmla="*/ 60992 w 192348"/>
                <a:gd name="connsiteY12" fmla="*/ 220980 h 411480"/>
                <a:gd name="connsiteX13" fmla="*/ 15272 w 192348"/>
                <a:gd name="connsiteY13" fmla="*/ 190500 h 411480"/>
                <a:gd name="connsiteX14" fmla="*/ 7652 w 192348"/>
                <a:gd name="connsiteY14" fmla="*/ 121920 h 411480"/>
                <a:gd name="connsiteX15" fmla="*/ 30512 w 192348"/>
                <a:gd name="connsiteY15" fmla="*/ 106680 h 411480"/>
                <a:gd name="connsiteX16" fmla="*/ 38132 w 192348"/>
                <a:gd name="connsiteY16" fmla="*/ 83820 h 411480"/>
                <a:gd name="connsiteX17" fmla="*/ 30512 w 192348"/>
                <a:gd name="connsiteY17" fmla="*/ 45720 h 411480"/>
                <a:gd name="connsiteX18" fmla="*/ 30512 w 192348"/>
                <a:gd name="connsiteY18" fmla="*/ 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348" h="411480">
                  <a:moveTo>
                    <a:pt x="30512" y="0"/>
                  </a:moveTo>
                  <a:cubicBezTo>
                    <a:pt x="92078" y="10261"/>
                    <a:pt x="61575" y="2734"/>
                    <a:pt x="121952" y="22860"/>
                  </a:cubicBezTo>
                  <a:lnTo>
                    <a:pt x="144812" y="30480"/>
                  </a:lnTo>
                  <a:cubicBezTo>
                    <a:pt x="147352" y="38100"/>
                    <a:pt x="154972" y="45720"/>
                    <a:pt x="152432" y="53340"/>
                  </a:cubicBezTo>
                  <a:cubicBezTo>
                    <a:pt x="146640" y="70716"/>
                    <a:pt x="121952" y="99060"/>
                    <a:pt x="121952" y="99060"/>
                  </a:cubicBezTo>
                  <a:cubicBezTo>
                    <a:pt x="124492" y="142240"/>
                    <a:pt x="115894" y="187565"/>
                    <a:pt x="129572" y="228600"/>
                  </a:cubicBezTo>
                  <a:cubicBezTo>
                    <a:pt x="135364" y="245976"/>
                    <a:pt x="175292" y="259080"/>
                    <a:pt x="175292" y="259080"/>
                  </a:cubicBezTo>
                  <a:cubicBezTo>
                    <a:pt x="201806" y="338621"/>
                    <a:pt x="191677" y="288776"/>
                    <a:pt x="182912" y="411480"/>
                  </a:cubicBezTo>
                  <a:lnTo>
                    <a:pt x="167672" y="365760"/>
                  </a:lnTo>
                  <a:lnTo>
                    <a:pt x="160052" y="342900"/>
                  </a:lnTo>
                  <a:cubicBezTo>
                    <a:pt x="152111" y="319078"/>
                    <a:pt x="144411" y="289292"/>
                    <a:pt x="121952" y="274320"/>
                  </a:cubicBezTo>
                  <a:lnTo>
                    <a:pt x="99092" y="259080"/>
                  </a:lnTo>
                  <a:cubicBezTo>
                    <a:pt x="71152" y="217170"/>
                    <a:pt x="99092" y="252730"/>
                    <a:pt x="60992" y="220980"/>
                  </a:cubicBezTo>
                  <a:cubicBezTo>
                    <a:pt x="22939" y="189269"/>
                    <a:pt x="55446" y="203891"/>
                    <a:pt x="15272" y="190500"/>
                  </a:cubicBezTo>
                  <a:cubicBezTo>
                    <a:pt x="7951" y="168536"/>
                    <a:pt x="-10277" y="144332"/>
                    <a:pt x="7652" y="121920"/>
                  </a:cubicBezTo>
                  <a:cubicBezTo>
                    <a:pt x="13373" y="114769"/>
                    <a:pt x="22892" y="111760"/>
                    <a:pt x="30512" y="106680"/>
                  </a:cubicBezTo>
                  <a:cubicBezTo>
                    <a:pt x="33052" y="99060"/>
                    <a:pt x="38132" y="91852"/>
                    <a:pt x="38132" y="83820"/>
                  </a:cubicBezTo>
                  <a:cubicBezTo>
                    <a:pt x="38132" y="70868"/>
                    <a:pt x="32344" y="58541"/>
                    <a:pt x="30512" y="45720"/>
                  </a:cubicBezTo>
                  <a:cubicBezTo>
                    <a:pt x="29794" y="40691"/>
                    <a:pt x="30512" y="35560"/>
                    <a:pt x="30512" y="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p:cNvSpPr/>
            <p:nvPr/>
          </p:nvSpPr>
          <p:spPr>
            <a:xfrm>
              <a:off x="3006731" y="5180965"/>
              <a:ext cx="473069" cy="494183"/>
            </a:xfrm>
            <a:custGeom>
              <a:avLst/>
              <a:gdLst>
                <a:gd name="connsiteX0" fmla="*/ 9519 w 473069"/>
                <a:gd name="connsiteY0" fmla="*/ 635 h 494183"/>
                <a:gd name="connsiteX1" fmla="*/ 34919 w 473069"/>
                <a:gd name="connsiteY1" fmla="*/ 32385 h 494183"/>
                <a:gd name="connsiteX2" fmla="*/ 73019 w 473069"/>
                <a:gd name="connsiteY2" fmla="*/ 45085 h 494183"/>
                <a:gd name="connsiteX3" fmla="*/ 92069 w 473069"/>
                <a:gd name="connsiteY3" fmla="*/ 51435 h 494183"/>
                <a:gd name="connsiteX4" fmla="*/ 123819 w 473069"/>
                <a:gd name="connsiteY4" fmla="*/ 114935 h 494183"/>
                <a:gd name="connsiteX5" fmla="*/ 142869 w 473069"/>
                <a:gd name="connsiteY5" fmla="*/ 121285 h 494183"/>
                <a:gd name="connsiteX6" fmla="*/ 161919 w 473069"/>
                <a:gd name="connsiteY6" fmla="*/ 140335 h 494183"/>
                <a:gd name="connsiteX7" fmla="*/ 174619 w 473069"/>
                <a:gd name="connsiteY7" fmla="*/ 178435 h 494183"/>
                <a:gd name="connsiteX8" fmla="*/ 180969 w 473069"/>
                <a:gd name="connsiteY8" fmla="*/ 197485 h 494183"/>
                <a:gd name="connsiteX9" fmla="*/ 200019 w 473069"/>
                <a:gd name="connsiteY9" fmla="*/ 210185 h 494183"/>
                <a:gd name="connsiteX10" fmla="*/ 225419 w 473069"/>
                <a:gd name="connsiteY10" fmla="*/ 216535 h 494183"/>
                <a:gd name="connsiteX11" fmla="*/ 269869 w 473069"/>
                <a:gd name="connsiteY11" fmla="*/ 222885 h 494183"/>
                <a:gd name="connsiteX12" fmla="*/ 295269 w 473069"/>
                <a:gd name="connsiteY12" fmla="*/ 260985 h 494183"/>
                <a:gd name="connsiteX13" fmla="*/ 307969 w 473069"/>
                <a:gd name="connsiteY13" fmla="*/ 280035 h 494183"/>
                <a:gd name="connsiteX14" fmla="*/ 346069 w 473069"/>
                <a:gd name="connsiteY14" fmla="*/ 305435 h 494183"/>
                <a:gd name="connsiteX15" fmla="*/ 365119 w 473069"/>
                <a:gd name="connsiteY15" fmla="*/ 343535 h 494183"/>
                <a:gd name="connsiteX16" fmla="*/ 377819 w 473069"/>
                <a:gd name="connsiteY16" fmla="*/ 381635 h 494183"/>
                <a:gd name="connsiteX17" fmla="*/ 415919 w 473069"/>
                <a:gd name="connsiteY17" fmla="*/ 400685 h 494183"/>
                <a:gd name="connsiteX18" fmla="*/ 428619 w 473069"/>
                <a:gd name="connsiteY18" fmla="*/ 419735 h 494183"/>
                <a:gd name="connsiteX19" fmla="*/ 447669 w 473069"/>
                <a:gd name="connsiteY19" fmla="*/ 432435 h 494183"/>
                <a:gd name="connsiteX20" fmla="*/ 466719 w 473069"/>
                <a:gd name="connsiteY20" fmla="*/ 451485 h 494183"/>
                <a:gd name="connsiteX21" fmla="*/ 473069 w 473069"/>
                <a:gd name="connsiteY21" fmla="*/ 470535 h 494183"/>
                <a:gd name="connsiteX22" fmla="*/ 396869 w 473069"/>
                <a:gd name="connsiteY22" fmla="*/ 483235 h 494183"/>
                <a:gd name="connsiteX23" fmla="*/ 333369 w 473069"/>
                <a:gd name="connsiteY23" fmla="*/ 451485 h 494183"/>
                <a:gd name="connsiteX24" fmla="*/ 314319 w 473069"/>
                <a:gd name="connsiteY24" fmla="*/ 438785 h 494183"/>
                <a:gd name="connsiteX25" fmla="*/ 288919 w 473069"/>
                <a:gd name="connsiteY25" fmla="*/ 413385 h 494183"/>
                <a:gd name="connsiteX26" fmla="*/ 276219 w 473069"/>
                <a:gd name="connsiteY26" fmla="*/ 394335 h 494183"/>
                <a:gd name="connsiteX27" fmla="*/ 250819 w 473069"/>
                <a:gd name="connsiteY27" fmla="*/ 381635 h 494183"/>
                <a:gd name="connsiteX28" fmla="*/ 231769 w 473069"/>
                <a:gd name="connsiteY28" fmla="*/ 368935 h 494183"/>
                <a:gd name="connsiteX29" fmla="*/ 219069 w 473069"/>
                <a:gd name="connsiteY29" fmla="*/ 349885 h 494183"/>
                <a:gd name="connsiteX30" fmla="*/ 206369 w 473069"/>
                <a:gd name="connsiteY30" fmla="*/ 311785 h 494183"/>
                <a:gd name="connsiteX31" fmla="*/ 187319 w 473069"/>
                <a:gd name="connsiteY31" fmla="*/ 299085 h 494183"/>
                <a:gd name="connsiteX32" fmla="*/ 174619 w 473069"/>
                <a:gd name="connsiteY32" fmla="*/ 280035 h 494183"/>
                <a:gd name="connsiteX33" fmla="*/ 136519 w 473069"/>
                <a:gd name="connsiteY33" fmla="*/ 241935 h 494183"/>
                <a:gd name="connsiteX34" fmla="*/ 130169 w 473069"/>
                <a:gd name="connsiteY34" fmla="*/ 197485 h 494183"/>
                <a:gd name="connsiteX35" fmla="*/ 111119 w 473069"/>
                <a:gd name="connsiteY35" fmla="*/ 191135 h 494183"/>
                <a:gd name="connsiteX36" fmla="*/ 92069 w 473069"/>
                <a:gd name="connsiteY36" fmla="*/ 178435 h 494183"/>
                <a:gd name="connsiteX37" fmla="*/ 60319 w 473069"/>
                <a:gd name="connsiteY37" fmla="*/ 153035 h 494183"/>
                <a:gd name="connsiteX38" fmla="*/ 28569 w 473069"/>
                <a:gd name="connsiteY38" fmla="*/ 127635 h 494183"/>
                <a:gd name="connsiteX39" fmla="*/ 15869 w 473069"/>
                <a:gd name="connsiteY39" fmla="*/ 108585 h 494183"/>
                <a:gd name="connsiteX40" fmla="*/ 3169 w 473069"/>
                <a:gd name="connsiteY40" fmla="*/ 64135 h 494183"/>
                <a:gd name="connsiteX41" fmla="*/ 9519 w 473069"/>
                <a:gd name="connsiteY41" fmla="*/ 635 h 494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3069" h="494183">
                  <a:moveTo>
                    <a:pt x="9519" y="635"/>
                  </a:moveTo>
                  <a:cubicBezTo>
                    <a:pt x="14811" y="-4657"/>
                    <a:pt x="23816" y="24613"/>
                    <a:pt x="34919" y="32385"/>
                  </a:cubicBezTo>
                  <a:cubicBezTo>
                    <a:pt x="45886" y="40062"/>
                    <a:pt x="60319" y="40852"/>
                    <a:pt x="73019" y="45085"/>
                  </a:cubicBezTo>
                  <a:lnTo>
                    <a:pt x="92069" y="51435"/>
                  </a:lnTo>
                  <a:cubicBezTo>
                    <a:pt x="99779" y="120823"/>
                    <a:pt x="79644" y="102313"/>
                    <a:pt x="123819" y="114935"/>
                  </a:cubicBezTo>
                  <a:cubicBezTo>
                    <a:pt x="130255" y="116774"/>
                    <a:pt x="136519" y="119168"/>
                    <a:pt x="142869" y="121285"/>
                  </a:cubicBezTo>
                  <a:cubicBezTo>
                    <a:pt x="149219" y="127635"/>
                    <a:pt x="157558" y="132485"/>
                    <a:pt x="161919" y="140335"/>
                  </a:cubicBezTo>
                  <a:cubicBezTo>
                    <a:pt x="168420" y="152037"/>
                    <a:pt x="170386" y="165735"/>
                    <a:pt x="174619" y="178435"/>
                  </a:cubicBezTo>
                  <a:cubicBezTo>
                    <a:pt x="176736" y="184785"/>
                    <a:pt x="175400" y="193772"/>
                    <a:pt x="180969" y="197485"/>
                  </a:cubicBezTo>
                  <a:cubicBezTo>
                    <a:pt x="187319" y="201718"/>
                    <a:pt x="193004" y="207179"/>
                    <a:pt x="200019" y="210185"/>
                  </a:cubicBezTo>
                  <a:cubicBezTo>
                    <a:pt x="208041" y="213623"/>
                    <a:pt x="216833" y="214974"/>
                    <a:pt x="225419" y="216535"/>
                  </a:cubicBezTo>
                  <a:cubicBezTo>
                    <a:pt x="240145" y="219212"/>
                    <a:pt x="255052" y="220768"/>
                    <a:pt x="269869" y="222885"/>
                  </a:cubicBezTo>
                  <a:lnTo>
                    <a:pt x="295269" y="260985"/>
                  </a:lnTo>
                  <a:cubicBezTo>
                    <a:pt x="299502" y="267335"/>
                    <a:pt x="301619" y="275802"/>
                    <a:pt x="307969" y="280035"/>
                  </a:cubicBezTo>
                  <a:lnTo>
                    <a:pt x="346069" y="305435"/>
                  </a:lnTo>
                  <a:cubicBezTo>
                    <a:pt x="369227" y="374910"/>
                    <a:pt x="332293" y="269677"/>
                    <a:pt x="365119" y="343535"/>
                  </a:cubicBezTo>
                  <a:cubicBezTo>
                    <a:pt x="370556" y="355768"/>
                    <a:pt x="365119" y="377402"/>
                    <a:pt x="377819" y="381635"/>
                  </a:cubicBezTo>
                  <a:cubicBezTo>
                    <a:pt x="404109" y="390398"/>
                    <a:pt x="391300" y="384272"/>
                    <a:pt x="415919" y="400685"/>
                  </a:cubicBezTo>
                  <a:cubicBezTo>
                    <a:pt x="420152" y="407035"/>
                    <a:pt x="423223" y="414339"/>
                    <a:pt x="428619" y="419735"/>
                  </a:cubicBezTo>
                  <a:cubicBezTo>
                    <a:pt x="434015" y="425131"/>
                    <a:pt x="441806" y="427549"/>
                    <a:pt x="447669" y="432435"/>
                  </a:cubicBezTo>
                  <a:cubicBezTo>
                    <a:pt x="454568" y="438184"/>
                    <a:pt x="460369" y="445135"/>
                    <a:pt x="466719" y="451485"/>
                  </a:cubicBezTo>
                  <a:cubicBezTo>
                    <a:pt x="468836" y="457835"/>
                    <a:pt x="473069" y="463842"/>
                    <a:pt x="473069" y="470535"/>
                  </a:cubicBezTo>
                  <a:cubicBezTo>
                    <a:pt x="473069" y="513014"/>
                    <a:pt x="425382" y="485827"/>
                    <a:pt x="396869" y="483235"/>
                  </a:cubicBezTo>
                  <a:cubicBezTo>
                    <a:pt x="356661" y="473183"/>
                    <a:pt x="378731" y="481726"/>
                    <a:pt x="333369" y="451485"/>
                  </a:cubicBezTo>
                  <a:lnTo>
                    <a:pt x="314319" y="438785"/>
                  </a:lnTo>
                  <a:cubicBezTo>
                    <a:pt x="300464" y="397221"/>
                    <a:pt x="319707" y="438015"/>
                    <a:pt x="288919" y="413385"/>
                  </a:cubicBezTo>
                  <a:cubicBezTo>
                    <a:pt x="282960" y="408617"/>
                    <a:pt x="282082" y="399221"/>
                    <a:pt x="276219" y="394335"/>
                  </a:cubicBezTo>
                  <a:cubicBezTo>
                    <a:pt x="268947" y="388275"/>
                    <a:pt x="259038" y="386331"/>
                    <a:pt x="250819" y="381635"/>
                  </a:cubicBezTo>
                  <a:cubicBezTo>
                    <a:pt x="244193" y="377849"/>
                    <a:pt x="238119" y="373168"/>
                    <a:pt x="231769" y="368935"/>
                  </a:cubicBezTo>
                  <a:cubicBezTo>
                    <a:pt x="227536" y="362585"/>
                    <a:pt x="222169" y="356859"/>
                    <a:pt x="219069" y="349885"/>
                  </a:cubicBezTo>
                  <a:cubicBezTo>
                    <a:pt x="213632" y="337652"/>
                    <a:pt x="217508" y="319211"/>
                    <a:pt x="206369" y="311785"/>
                  </a:cubicBezTo>
                  <a:lnTo>
                    <a:pt x="187319" y="299085"/>
                  </a:lnTo>
                  <a:cubicBezTo>
                    <a:pt x="183086" y="292735"/>
                    <a:pt x="179689" y="285739"/>
                    <a:pt x="174619" y="280035"/>
                  </a:cubicBezTo>
                  <a:cubicBezTo>
                    <a:pt x="162687" y="266611"/>
                    <a:pt x="136519" y="241935"/>
                    <a:pt x="136519" y="241935"/>
                  </a:cubicBezTo>
                  <a:cubicBezTo>
                    <a:pt x="134402" y="227118"/>
                    <a:pt x="136862" y="210872"/>
                    <a:pt x="130169" y="197485"/>
                  </a:cubicBezTo>
                  <a:cubicBezTo>
                    <a:pt x="127176" y="191498"/>
                    <a:pt x="117106" y="194128"/>
                    <a:pt x="111119" y="191135"/>
                  </a:cubicBezTo>
                  <a:cubicBezTo>
                    <a:pt x="104293" y="187722"/>
                    <a:pt x="98419" y="182668"/>
                    <a:pt x="92069" y="178435"/>
                  </a:cubicBezTo>
                  <a:cubicBezTo>
                    <a:pt x="55673" y="123840"/>
                    <a:pt x="104136" y="188088"/>
                    <a:pt x="60319" y="153035"/>
                  </a:cubicBezTo>
                  <a:cubicBezTo>
                    <a:pt x="19287" y="120209"/>
                    <a:pt x="76452" y="143596"/>
                    <a:pt x="28569" y="127635"/>
                  </a:cubicBezTo>
                  <a:cubicBezTo>
                    <a:pt x="24336" y="121285"/>
                    <a:pt x="18875" y="115600"/>
                    <a:pt x="15869" y="108585"/>
                  </a:cubicBezTo>
                  <a:cubicBezTo>
                    <a:pt x="3662" y="80101"/>
                    <a:pt x="15526" y="88849"/>
                    <a:pt x="3169" y="64135"/>
                  </a:cubicBezTo>
                  <a:cubicBezTo>
                    <a:pt x="-4841" y="48114"/>
                    <a:pt x="4227" y="5927"/>
                    <a:pt x="9519" y="635"/>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p:cNvSpPr/>
            <p:nvPr/>
          </p:nvSpPr>
          <p:spPr>
            <a:xfrm>
              <a:off x="9671050" y="3487361"/>
              <a:ext cx="228600" cy="176629"/>
            </a:xfrm>
            <a:custGeom>
              <a:avLst/>
              <a:gdLst>
                <a:gd name="connsiteX0" fmla="*/ 177800 w 228600"/>
                <a:gd name="connsiteY0" fmla="*/ 5139 h 176629"/>
                <a:gd name="connsiteX1" fmla="*/ 152400 w 228600"/>
                <a:gd name="connsiteY1" fmla="*/ 36889 h 176629"/>
                <a:gd name="connsiteX2" fmla="*/ 133350 w 228600"/>
                <a:gd name="connsiteY2" fmla="*/ 49589 h 176629"/>
                <a:gd name="connsiteX3" fmla="*/ 101600 w 228600"/>
                <a:gd name="connsiteY3" fmla="*/ 81339 h 176629"/>
                <a:gd name="connsiteX4" fmla="*/ 63500 w 228600"/>
                <a:gd name="connsiteY4" fmla="*/ 94039 h 176629"/>
                <a:gd name="connsiteX5" fmla="*/ 44450 w 228600"/>
                <a:gd name="connsiteY5" fmla="*/ 100389 h 176629"/>
                <a:gd name="connsiteX6" fmla="*/ 25400 w 228600"/>
                <a:gd name="connsiteY6" fmla="*/ 94039 h 176629"/>
                <a:gd name="connsiteX7" fmla="*/ 6350 w 228600"/>
                <a:gd name="connsiteY7" fmla="*/ 81339 h 176629"/>
                <a:gd name="connsiteX8" fmla="*/ 0 w 228600"/>
                <a:gd name="connsiteY8" fmla="*/ 100389 h 176629"/>
                <a:gd name="connsiteX9" fmla="*/ 6350 w 228600"/>
                <a:gd name="connsiteY9" fmla="*/ 151189 h 176629"/>
                <a:gd name="connsiteX10" fmla="*/ 25400 w 228600"/>
                <a:gd name="connsiteY10" fmla="*/ 157539 h 176629"/>
                <a:gd name="connsiteX11" fmla="*/ 63500 w 228600"/>
                <a:gd name="connsiteY11" fmla="*/ 163889 h 176629"/>
                <a:gd name="connsiteX12" fmla="*/ 82550 w 228600"/>
                <a:gd name="connsiteY12" fmla="*/ 176589 h 176629"/>
                <a:gd name="connsiteX13" fmla="*/ 127000 w 228600"/>
                <a:gd name="connsiteY13" fmla="*/ 163889 h 176629"/>
                <a:gd name="connsiteX14" fmla="*/ 139700 w 228600"/>
                <a:gd name="connsiteY14" fmla="*/ 144839 h 176629"/>
                <a:gd name="connsiteX15" fmla="*/ 190500 w 228600"/>
                <a:gd name="connsiteY15" fmla="*/ 125789 h 176629"/>
                <a:gd name="connsiteX16" fmla="*/ 209550 w 228600"/>
                <a:gd name="connsiteY16" fmla="*/ 113089 h 176629"/>
                <a:gd name="connsiteX17" fmla="*/ 215900 w 228600"/>
                <a:gd name="connsiteY17" fmla="*/ 94039 h 176629"/>
                <a:gd name="connsiteX18" fmla="*/ 228600 w 228600"/>
                <a:gd name="connsiteY18" fmla="*/ 74989 h 176629"/>
                <a:gd name="connsiteX19" fmla="*/ 209550 w 228600"/>
                <a:gd name="connsiteY19" fmla="*/ 36889 h 176629"/>
                <a:gd name="connsiteX20" fmla="*/ 222250 w 228600"/>
                <a:gd name="connsiteY20" fmla="*/ 17839 h 176629"/>
                <a:gd name="connsiteX21" fmla="*/ 177800 w 228600"/>
                <a:gd name="connsiteY21" fmla="*/ 5139 h 17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00" h="176629">
                  <a:moveTo>
                    <a:pt x="177800" y="5139"/>
                  </a:moveTo>
                  <a:cubicBezTo>
                    <a:pt x="166158" y="8314"/>
                    <a:pt x="161984" y="27305"/>
                    <a:pt x="152400" y="36889"/>
                  </a:cubicBezTo>
                  <a:cubicBezTo>
                    <a:pt x="147004" y="42285"/>
                    <a:pt x="138746" y="44193"/>
                    <a:pt x="133350" y="49589"/>
                  </a:cubicBezTo>
                  <a:cubicBezTo>
                    <a:pt x="111337" y="71602"/>
                    <a:pt x="132080" y="67792"/>
                    <a:pt x="101600" y="81339"/>
                  </a:cubicBezTo>
                  <a:cubicBezTo>
                    <a:pt x="89367" y="86776"/>
                    <a:pt x="76200" y="89806"/>
                    <a:pt x="63500" y="94039"/>
                  </a:cubicBezTo>
                  <a:lnTo>
                    <a:pt x="44450" y="100389"/>
                  </a:lnTo>
                  <a:cubicBezTo>
                    <a:pt x="38100" y="98272"/>
                    <a:pt x="31387" y="97032"/>
                    <a:pt x="25400" y="94039"/>
                  </a:cubicBezTo>
                  <a:cubicBezTo>
                    <a:pt x="18574" y="90626"/>
                    <a:pt x="13754" y="79488"/>
                    <a:pt x="6350" y="81339"/>
                  </a:cubicBezTo>
                  <a:cubicBezTo>
                    <a:pt x="-144" y="82962"/>
                    <a:pt x="2117" y="94039"/>
                    <a:pt x="0" y="100389"/>
                  </a:cubicBezTo>
                  <a:cubicBezTo>
                    <a:pt x="2117" y="117322"/>
                    <a:pt x="-581" y="135595"/>
                    <a:pt x="6350" y="151189"/>
                  </a:cubicBezTo>
                  <a:cubicBezTo>
                    <a:pt x="9068" y="157306"/>
                    <a:pt x="18866" y="156087"/>
                    <a:pt x="25400" y="157539"/>
                  </a:cubicBezTo>
                  <a:cubicBezTo>
                    <a:pt x="37969" y="160332"/>
                    <a:pt x="50800" y="161772"/>
                    <a:pt x="63500" y="163889"/>
                  </a:cubicBezTo>
                  <a:cubicBezTo>
                    <a:pt x="69850" y="168122"/>
                    <a:pt x="74995" y="175510"/>
                    <a:pt x="82550" y="176589"/>
                  </a:cubicBezTo>
                  <a:cubicBezTo>
                    <a:pt x="88131" y="177386"/>
                    <a:pt x="119851" y="166272"/>
                    <a:pt x="127000" y="163889"/>
                  </a:cubicBezTo>
                  <a:cubicBezTo>
                    <a:pt x="131233" y="157539"/>
                    <a:pt x="134304" y="150235"/>
                    <a:pt x="139700" y="144839"/>
                  </a:cubicBezTo>
                  <a:cubicBezTo>
                    <a:pt x="156051" y="128488"/>
                    <a:pt x="167783" y="130332"/>
                    <a:pt x="190500" y="125789"/>
                  </a:cubicBezTo>
                  <a:cubicBezTo>
                    <a:pt x="196850" y="121556"/>
                    <a:pt x="204782" y="119048"/>
                    <a:pt x="209550" y="113089"/>
                  </a:cubicBezTo>
                  <a:cubicBezTo>
                    <a:pt x="213731" y="107862"/>
                    <a:pt x="212907" y="100026"/>
                    <a:pt x="215900" y="94039"/>
                  </a:cubicBezTo>
                  <a:cubicBezTo>
                    <a:pt x="219313" y="87213"/>
                    <a:pt x="224367" y="81339"/>
                    <a:pt x="228600" y="74989"/>
                  </a:cubicBezTo>
                  <a:cubicBezTo>
                    <a:pt x="224177" y="68355"/>
                    <a:pt x="207797" y="47405"/>
                    <a:pt x="209550" y="36889"/>
                  </a:cubicBezTo>
                  <a:cubicBezTo>
                    <a:pt x="210805" y="29361"/>
                    <a:pt x="218017" y="24189"/>
                    <a:pt x="222250" y="17839"/>
                  </a:cubicBezTo>
                  <a:cubicBezTo>
                    <a:pt x="215387" y="-9614"/>
                    <a:pt x="189442" y="1964"/>
                    <a:pt x="177800" y="5139"/>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p:cNvSpPr/>
            <p:nvPr/>
          </p:nvSpPr>
          <p:spPr>
            <a:xfrm>
              <a:off x="8591504" y="4940300"/>
              <a:ext cx="338584" cy="368300"/>
            </a:xfrm>
            <a:custGeom>
              <a:avLst/>
              <a:gdLst>
                <a:gd name="connsiteX0" fmla="*/ 298496 w 338584"/>
                <a:gd name="connsiteY0" fmla="*/ 6350 h 368300"/>
                <a:gd name="connsiteX1" fmla="*/ 247696 w 338584"/>
                <a:gd name="connsiteY1" fmla="*/ 6350 h 368300"/>
                <a:gd name="connsiteX2" fmla="*/ 234996 w 338584"/>
                <a:gd name="connsiteY2" fmla="*/ 25400 h 368300"/>
                <a:gd name="connsiteX3" fmla="*/ 209596 w 338584"/>
                <a:gd name="connsiteY3" fmla="*/ 107950 h 368300"/>
                <a:gd name="connsiteX4" fmla="*/ 190546 w 338584"/>
                <a:gd name="connsiteY4" fmla="*/ 120650 h 368300"/>
                <a:gd name="connsiteX5" fmla="*/ 158796 w 338584"/>
                <a:gd name="connsiteY5" fmla="*/ 146050 h 368300"/>
                <a:gd name="connsiteX6" fmla="*/ 146096 w 338584"/>
                <a:gd name="connsiteY6" fmla="*/ 165100 h 368300"/>
                <a:gd name="connsiteX7" fmla="*/ 127046 w 338584"/>
                <a:gd name="connsiteY7" fmla="*/ 171450 h 368300"/>
                <a:gd name="connsiteX8" fmla="*/ 88946 w 338584"/>
                <a:gd name="connsiteY8" fmla="*/ 196850 h 368300"/>
                <a:gd name="connsiteX9" fmla="*/ 69896 w 338584"/>
                <a:gd name="connsiteY9" fmla="*/ 215900 h 368300"/>
                <a:gd name="connsiteX10" fmla="*/ 44496 w 338584"/>
                <a:gd name="connsiteY10" fmla="*/ 254000 h 368300"/>
                <a:gd name="connsiteX11" fmla="*/ 31796 w 338584"/>
                <a:gd name="connsiteY11" fmla="*/ 273050 h 368300"/>
                <a:gd name="connsiteX12" fmla="*/ 12746 w 338584"/>
                <a:gd name="connsiteY12" fmla="*/ 292100 h 368300"/>
                <a:gd name="connsiteX13" fmla="*/ 6396 w 338584"/>
                <a:gd name="connsiteY13" fmla="*/ 368300 h 368300"/>
                <a:gd name="connsiteX14" fmla="*/ 44496 w 338584"/>
                <a:gd name="connsiteY14" fmla="*/ 349250 h 368300"/>
                <a:gd name="connsiteX15" fmla="*/ 82596 w 338584"/>
                <a:gd name="connsiteY15" fmla="*/ 323850 h 368300"/>
                <a:gd name="connsiteX16" fmla="*/ 127046 w 338584"/>
                <a:gd name="connsiteY16" fmla="*/ 266700 h 368300"/>
                <a:gd name="connsiteX17" fmla="*/ 146096 w 338584"/>
                <a:gd name="connsiteY17" fmla="*/ 260350 h 368300"/>
                <a:gd name="connsiteX18" fmla="*/ 165146 w 338584"/>
                <a:gd name="connsiteY18" fmla="*/ 247650 h 368300"/>
                <a:gd name="connsiteX19" fmla="*/ 177846 w 338584"/>
                <a:gd name="connsiteY19" fmla="*/ 228600 h 368300"/>
                <a:gd name="connsiteX20" fmla="*/ 254046 w 338584"/>
                <a:gd name="connsiteY20" fmla="*/ 209550 h 368300"/>
                <a:gd name="connsiteX21" fmla="*/ 266746 w 338584"/>
                <a:gd name="connsiteY21" fmla="*/ 171450 h 368300"/>
                <a:gd name="connsiteX22" fmla="*/ 323896 w 338584"/>
                <a:gd name="connsiteY22" fmla="*/ 146050 h 368300"/>
                <a:gd name="connsiteX23" fmla="*/ 330246 w 338584"/>
                <a:gd name="connsiteY23" fmla="*/ 57150 h 368300"/>
                <a:gd name="connsiteX24" fmla="*/ 311196 w 338584"/>
                <a:gd name="connsiteY24" fmla="*/ 50800 h 368300"/>
                <a:gd name="connsiteX25" fmla="*/ 298496 w 338584"/>
                <a:gd name="connsiteY25" fmla="*/ 6350 h 3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8584" h="368300">
                  <a:moveTo>
                    <a:pt x="298496" y="6350"/>
                  </a:moveTo>
                  <a:cubicBezTo>
                    <a:pt x="282222" y="3095"/>
                    <a:pt x="263317" y="-6147"/>
                    <a:pt x="247696" y="6350"/>
                  </a:cubicBezTo>
                  <a:cubicBezTo>
                    <a:pt x="241737" y="11118"/>
                    <a:pt x="239229" y="19050"/>
                    <a:pt x="234996" y="25400"/>
                  </a:cubicBezTo>
                  <a:cubicBezTo>
                    <a:pt x="231149" y="52327"/>
                    <a:pt x="230820" y="86726"/>
                    <a:pt x="209596" y="107950"/>
                  </a:cubicBezTo>
                  <a:cubicBezTo>
                    <a:pt x="204200" y="113346"/>
                    <a:pt x="196896" y="116417"/>
                    <a:pt x="190546" y="120650"/>
                  </a:cubicBezTo>
                  <a:cubicBezTo>
                    <a:pt x="154150" y="175245"/>
                    <a:pt x="202613" y="110997"/>
                    <a:pt x="158796" y="146050"/>
                  </a:cubicBezTo>
                  <a:cubicBezTo>
                    <a:pt x="152837" y="150818"/>
                    <a:pt x="152055" y="160332"/>
                    <a:pt x="146096" y="165100"/>
                  </a:cubicBezTo>
                  <a:cubicBezTo>
                    <a:pt x="140869" y="169281"/>
                    <a:pt x="132897" y="168199"/>
                    <a:pt x="127046" y="171450"/>
                  </a:cubicBezTo>
                  <a:cubicBezTo>
                    <a:pt x="113703" y="178863"/>
                    <a:pt x="99739" y="186057"/>
                    <a:pt x="88946" y="196850"/>
                  </a:cubicBezTo>
                  <a:cubicBezTo>
                    <a:pt x="82596" y="203200"/>
                    <a:pt x="75409" y="208811"/>
                    <a:pt x="69896" y="215900"/>
                  </a:cubicBezTo>
                  <a:cubicBezTo>
                    <a:pt x="60525" y="227948"/>
                    <a:pt x="52963" y="241300"/>
                    <a:pt x="44496" y="254000"/>
                  </a:cubicBezTo>
                  <a:cubicBezTo>
                    <a:pt x="40263" y="260350"/>
                    <a:pt x="37192" y="267654"/>
                    <a:pt x="31796" y="273050"/>
                  </a:cubicBezTo>
                  <a:lnTo>
                    <a:pt x="12746" y="292100"/>
                  </a:lnTo>
                  <a:cubicBezTo>
                    <a:pt x="-4025" y="342414"/>
                    <a:pt x="-2155" y="316995"/>
                    <a:pt x="6396" y="368300"/>
                  </a:cubicBezTo>
                  <a:cubicBezTo>
                    <a:pt x="25489" y="361936"/>
                    <a:pt x="28083" y="362927"/>
                    <a:pt x="44496" y="349250"/>
                  </a:cubicBezTo>
                  <a:cubicBezTo>
                    <a:pt x="76207" y="322824"/>
                    <a:pt x="49118" y="335009"/>
                    <a:pt x="82596" y="323850"/>
                  </a:cubicBezTo>
                  <a:cubicBezTo>
                    <a:pt x="92688" y="308712"/>
                    <a:pt x="109140" y="278637"/>
                    <a:pt x="127046" y="266700"/>
                  </a:cubicBezTo>
                  <a:cubicBezTo>
                    <a:pt x="132615" y="262987"/>
                    <a:pt x="140109" y="263343"/>
                    <a:pt x="146096" y="260350"/>
                  </a:cubicBezTo>
                  <a:cubicBezTo>
                    <a:pt x="152922" y="256937"/>
                    <a:pt x="158796" y="251883"/>
                    <a:pt x="165146" y="247650"/>
                  </a:cubicBezTo>
                  <a:cubicBezTo>
                    <a:pt x="169379" y="241300"/>
                    <a:pt x="172450" y="233996"/>
                    <a:pt x="177846" y="228600"/>
                  </a:cubicBezTo>
                  <a:cubicBezTo>
                    <a:pt x="199720" y="206726"/>
                    <a:pt x="222273" y="213080"/>
                    <a:pt x="254046" y="209550"/>
                  </a:cubicBezTo>
                  <a:cubicBezTo>
                    <a:pt x="258279" y="196850"/>
                    <a:pt x="254046" y="175683"/>
                    <a:pt x="266746" y="171450"/>
                  </a:cubicBezTo>
                  <a:cubicBezTo>
                    <a:pt x="312086" y="156337"/>
                    <a:pt x="293707" y="166176"/>
                    <a:pt x="323896" y="146050"/>
                  </a:cubicBezTo>
                  <a:cubicBezTo>
                    <a:pt x="335110" y="112408"/>
                    <a:pt x="347030" y="94914"/>
                    <a:pt x="330246" y="57150"/>
                  </a:cubicBezTo>
                  <a:cubicBezTo>
                    <a:pt x="327528" y="51033"/>
                    <a:pt x="317546" y="52917"/>
                    <a:pt x="311196" y="50800"/>
                  </a:cubicBezTo>
                  <a:lnTo>
                    <a:pt x="298496" y="63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p:cNvSpPr/>
            <p:nvPr/>
          </p:nvSpPr>
          <p:spPr>
            <a:xfrm>
              <a:off x="8382000" y="5346700"/>
              <a:ext cx="336692" cy="445788"/>
            </a:xfrm>
            <a:custGeom>
              <a:avLst/>
              <a:gdLst>
                <a:gd name="connsiteX0" fmla="*/ 190500 w 336692"/>
                <a:gd name="connsiteY0" fmla="*/ 88900 h 445788"/>
                <a:gd name="connsiteX1" fmla="*/ 222250 w 336692"/>
                <a:gd name="connsiteY1" fmla="*/ 76200 h 445788"/>
                <a:gd name="connsiteX2" fmla="*/ 260350 w 336692"/>
                <a:gd name="connsiteY2" fmla="*/ 50800 h 445788"/>
                <a:gd name="connsiteX3" fmla="*/ 273050 w 336692"/>
                <a:gd name="connsiteY3" fmla="*/ 31750 h 445788"/>
                <a:gd name="connsiteX4" fmla="*/ 330200 w 336692"/>
                <a:gd name="connsiteY4" fmla="*/ 0 h 445788"/>
                <a:gd name="connsiteX5" fmla="*/ 323850 w 336692"/>
                <a:gd name="connsiteY5" fmla="*/ 38100 h 445788"/>
                <a:gd name="connsiteX6" fmla="*/ 311150 w 336692"/>
                <a:gd name="connsiteY6" fmla="*/ 76200 h 445788"/>
                <a:gd name="connsiteX7" fmla="*/ 298450 w 336692"/>
                <a:gd name="connsiteY7" fmla="*/ 95250 h 445788"/>
                <a:gd name="connsiteX8" fmla="*/ 266700 w 336692"/>
                <a:gd name="connsiteY8" fmla="*/ 133350 h 445788"/>
                <a:gd name="connsiteX9" fmla="*/ 260350 w 336692"/>
                <a:gd name="connsiteY9" fmla="*/ 152400 h 445788"/>
                <a:gd name="connsiteX10" fmla="*/ 254000 w 336692"/>
                <a:gd name="connsiteY10" fmla="*/ 184150 h 445788"/>
                <a:gd name="connsiteX11" fmla="*/ 215900 w 336692"/>
                <a:gd name="connsiteY11" fmla="*/ 209550 h 445788"/>
                <a:gd name="connsiteX12" fmla="*/ 190500 w 336692"/>
                <a:gd name="connsiteY12" fmla="*/ 266700 h 445788"/>
                <a:gd name="connsiteX13" fmla="*/ 184150 w 336692"/>
                <a:gd name="connsiteY13" fmla="*/ 285750 h 445788"/>
                <a:gd name="connsiteX14" fmla="*/ 146050 w 336692"/>
                <a:gd name="connsiteY14" fmla="*/ 317500 h 445788"/>
                <a:gd name="connsiteX15" fmla="*/ 114300 w 336692"/>
                <a:gd name="connsiteY15" fmla="*/ 374650 h 445788"/>
                <a:gd name="connsiteX16" fmla="*/ 101600 w 336692"/>
                <a:gd name="connsiteY16" fmla="*/ 393700 h 445788"/>
                <a:gd name="connsiteX17" fmla="*/ 63500 w 336692"/>
                <a:gd name="connsiteY17" fmla="*/ 412750 h 445788"/>
                <a:gd name="connsiteX18" fmla="*/ 44450 w 336692"/>
                <a:gd name="connsiteY18" fmla="*/ 419100 h 445788"/>
                <a:gd name="connsiteX19" fmla="*/ 31750 w 336692"/>
                <a:gd name="connsiteY19" fmla="*/ 438150 h 445788"/>
                <a:gd name="connsiteX20" fmla="*/ 6350 w 336692"/>
                <a:gd name="connsiteY20" fmla="*/ 400050 h 445788"/>
                <a:gd name="connsiteX21" fmla="*/ 0 w 336692"/>
                <a:gd name="connsiteY21" fmla="*/ 381000 h 445788"/>
                <a:gd name="connsiteX22" fmla="*/ 31750 w 336692"/>
                <a:gd name="connsiteY22" fmla="*/ 298450 h 445788"/>
                <a:gd name="connsiteX23" fmla="*/ 44450 w 336692"/>
                <a:gd name="connsiteY23" fmla="*/ 279400 h 445788"/>
                <a:gd name="connsiteX24" fmla="*/ 57150 w 336692"/>
                <a:gd name="connsiteY24" fmla="*/ 260350 h 445788"/>
                <a:gd name="connsiteX25" fmla="*/ 63500 w 336692"/>
                <a:gd name="connsiteY25" fmla="*/ 215900 h 445788"/>
                <a:gd name="connsiteX26" fmla="*/ 69850 w 336692"/>
                <a:gd name="connsiteY26" fmla="*/ 196850 h 445788"/>
                <a:gd name="connsiteX27" fmla="*/ 95250 w 336692"/>
                <a:gd name="connsiteY27" fmla="*/ 158750 h 445788"/>
                <a:gd name="connsiteX28" fmla="*/ 133350 w 336692"/>
                <a:gd name="connsiteY28" fmla="*/ 146050 h 445788"/>
                <a:gd name="connsiteX29" fmla="*/ 152400 w 336692"/>
                <a:gd name="connsiteY29" fmla="*/ 139700 h 445788"/>
                <a:gd name="connsiteX30" fmla="*/ 209550 w 336692"/>
                <a:gd name="connsiteY30" fmla="*/ 127000 h 445788"/>
                <a:gd name="connsiteX31" fmla="*/ 215900 w 336692"/>
                <a:gd name="connsiteY31" fmla="*/ 107950 h 445788"/>
                <a:gd name="connsiteX32" fmla="*/ 196850 w 336692"/>
                <a:gd name="connsiteY32" fmla="*/ 101600 h 445788"/>
                <a:gd name="connsiteX33" fmla="*/ 190500 w 336692"/>
                <a:gd name="connsiteY33" fmla="*/ 88900 h 44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6692" h="445788">
                  <a:moveTo>
                    <a:pt x="190500" y="88900"/>
                  </a:moveTo>
                  <a:cubicBezTo>
                    <a:pt x="194733" y="84667"/>
                    <a:pt x="212243" y="81658"/>
                    <a:pt x="222250" y="76200"/>
                  </a:cubicBezTo>
                  <a:cubicBezTo>
                    <a:pt x="235650" y="68891"/>
                    <a:pt x="260350" y="50800"/>
                    <a:pt x="260350" y="50800"/>
                  </a:cubicBezTo>
                  <a:cubicBezTo>
                    <a:pt x="264583" y="44450"/>
                    <a:pt x="267307" y="36776"/>
                    <a:pt x="273050" y="31750"/>
                  </a:cubicBezTo>
                  <a:cubicBezTo>
                    <a:pt x="299923" y="8236"/>
                    <a:pt x="304035" y="8722"/>
                    <a:pt x="330200" y="0"/>
                  </a:cubicBezTo>
                  <a:cubicBezTo>
                    <a:pt x="341020" y="32459"/>
                    <a:pt x="337918" y="6447"/>
                    <a:pt x="323850" y="38100"/>
                  </a:cubicBezTo>
                  <a:cubicBezTo>
                    <a:pt x="318413" y="50333"/>
                    <a:pt x="318576" y="65061"/>
                    <a:pt x="311150" y="76200"/>
                  </a:cubicBezTo>
                  <a:cubicBezTo>
                    <a:pt x="306917" y="82550"/>
                    <a:pt x="303336" y="89387"/>
                    <a:pt x="298450" y="95250"/>
                  </a:cubicBezTo>
                  <a:cubicBezTo>
                    <a:pt x="280895" y="116316"/>
                    <a:pt x="278524" y="109701"/>
                    <a:pt x="266700" y="133350"/>
                  </a:cubicBezTo>
                  <a:cubicBezTo>
                    <a:pt x="263707" y="139337"/>
                    <a:pt x="261973" y="145906"/>
                    <a:pt x="260350" y="152400"/>
                  </a:cubicBezTo>
                  <a:cubicBezTo>
                    <a:pt x="257732" y="162871"/>
                    <a:pt x="260626" y="175631"/>
                    <a:pt x="254000" y="184150"/>
                  </a:cubicBezTo>
                  <a:cubicBezTo>
                    <a:pt x="244629" y="196198"/>
                    <a:pt x="215900" y="209550"/>
                    <a:pt x="215900" y="209550"/>
                  </a:cubicBezTo>
                  <a:cubicBezTo>
                    <a:pt x="195774" y="239739"/>
                    <a:pt x="205613" y="221360"/>
                    <a:pt x="190500" y="266700"/>
                  </a:cubicBezTo>
                  <a:cubicBezTo>
                    <a:pt x="188383" y="273050"/>
                    <a:pt x="189719" y="282037"/>
                    <a:pt x="184150" y="285750"/>
                  </a:cubicBezTo>
                  <a:cubicBezTo>
                    <a:pt x="157628" y="303431"/>
                    <a:pt x="170496" y="293054"/>
                    <a:pt x="146050" y="317500"/>
                  </a:cubicBezTo>
                  <a:cubicBezTo>
                    <a:pt x="134873" y="351030"/>
                    <a:pt x="143413" y="330981"/>
                    <a:pt x="114300" y="374650"/>
                  </a:cubicBezTo>
                  <a:cubicBezTo>
                    <a:pt x="110067" y="381000"/>
                    <a:pt x="108840" y="391287"/>
                    <a:pt x="101600" y="393700"/>
                  </a:cubicBezTo>
                  <a:cubicBezTo>
                    <a:pt x="53717" y="409661"/>
                    <a:pt x="112739" y="388131"/>
                    <a:pt x="63500" y="412750"/>
                  </a:cubicBezTo>
                  <a:cubicBezTo>
                    <a:pt x="57513" y="415743"/>
                    <a:pt x="50800" y="416983"/>
                    <a:pt x="44450" y="419100"/>
                  </a:cubicBezTo>
                  <a:cubicBezTo>
                    <a:pt x="40217" y="425450"/>
                    <a:pt x="37709" y="433382"/>
                    <a:pt x="31750" y="438150"/>
                  </a:cubicBezTo>
                  <a:cubicBezTo>
                    <a:pt x="51" y="463509"/>
                    <a:pt x="10181" y="419204"/>
                    <a:pt x="6350" y="400050"/>
                  </a:cubicBezTo>
                  <a:cubicBezTo>
                    <a:pt x="5037" y="393486"/>
                    <a:pt x="2117" y="387350"/>
                    <a:pt x="0" y="381000"/>
                  </a:cubicBezTo>
                  <a:cubicBezTo>
                    <a:pt x="8509" y="321440"/>
                    <a:pt x="-1952" y="349003"/>
                    <a:pt x="31750" y="298450"/>
                  </a:cubicBezTo>
                  <a:lnTo>
                    <a:pt x="44450" y="279400"/>
                  </a:lnTo>
                  <a:lnTo>
                    <a:pt x="57150" y="260350"/>
                  </a:lnTo>
                  <a:cubicBezTo>
                    <a:pt x="59267" y="245533"/>
                    <a:pt x="60565" y="230576"/>
                    <a:pt x="63500" y="215900"/>
                  </a:cubicBezTo>
                  <a:cubicBezTo>
                    <a:pt x="64813" y="209336"/>
                    <a:pt x="66599" y="202701"/>
                    <a:pt x="69850" y="196850"/>
                  </a:cubicBezTo>
                  <a:cubicBezTo>
                    <a:pt x="77263" y="183507"/>
                    <a:pt x="80770" y="163577"/>
                    <a:pt x="95250" y="158750"/>
                  </a:cubicBezTo>
                  <a:lnTo>
                    <a:pt x="133350" y="146050"/>
                  </a:lnTo>
                  <a:cubicBezTo>
                    <a:pt x="139700" y="143933"/>
                    <a:pt x="145798" y="140800"/>
                    <a:pt x="152400" y="139700"/>
                  </a:cubicBezTo>
                  <a:cubicBezTo>
                    <a:pt x="197102" y="132250"/>
                    <a:pt x="178286" y="137421"/>
                    <a:pt x="209550" y="127000"/>
                  </a:cubicBezTo>
                  <a:cubicBezTo>
                    <a:pt x="211667" y="120650"/>
                    <a:pt x="218893" y="113937"/>
                    <a:pt x="215900" y="107950"/>
                  </a:cubicBezTo>
                  <a:cubicBezTo>
                    <a:pt x="212907" y="101963"/>
                    <a:pt x="202419" y="105313"/>
                    <a:pt x="196850" y="101600"/>
                  </a:cubicBezTo>
                  <a:cubicBezTo>
                    <a:pt x="195089" y="100426"/>
                    <a:pt x="186267" y="93133"/>
                    <a:pt x="190500" y="889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p:cNvSpPr/>
            <p:nvPr/>
          </p:nvSpPr>
          <p:spPr>
            <a:xfrm>
              <a:off x="7829331" y="5029200"/>
              <a:ext cx="635219" cy="510628"/>
            </a:xfrm>
            <a:custGeom>
              <a:avLst/>
              <a:gdLst>
                <a:gd name="connsiteX0" fmla="*/ 349469 w 635219"/>
                <a:gd name="connsiteY0" fmla="*/ 25400 h 510628"/>
                <a:gd name="connsiteX1" fmla="*/ 400269 w 635219"/>
                <a:gd name="connsiteY1" fmla="*/ 0 h 510628"/>
                <a:gd name="connsiteX2" fmla="*/ 451069 w 635219"/>
                <a:gd name="connsiteY2" fmla="*/ 6350 h 510628"/>
                <a:gd name="connsiteX3" fmla="*/ 489169 w 635219"/>
                <a:gd name="connsiteY3" fmla="*/ 31750 h 510628"/>
                <a:gd name="connsiteX4" fmla="*/ 565369 w 635219"/>
                <a:gd name="connsiteY4" fmla="*/ 50800 h 510628"/>
                <a:gd name="connsiteX5" fmla="*/ 597119 w 635219"/>
                <a:gd name="connsiteY5" fmla="*/ 76200 h 510628"/>
                <a:gd name="connsiteX6" fmla="*/ 578069 w 635219"/>
                <a:gd name="connsiteY6" fmla="*/ 88900 h 510628"/>
                <a:gd name="connsiteX7" fmla="*/ 597119 w 635219"/>
                <a:gd name="connsiteY7" fmla="*/ 101600 h 510628"/>
                <a:gd name="connsiteX8" fmla="*/ 622519 w 635219"/>
                <a:gd name="connsiteY8" fmla="*/ 107950 h 510628"/>
                <a:gd name="connsiteX9" fmla="*/ 635219 w 635219"/>
                <a:gd name="connsiteY9" fmla="*/ 127000 h 510628"/>
                <a:gd name="connsiteX10" fmla="*/ 616169 w 635219"/>
                <a:gd name="connsiteY10" fmla="*/ 133350 h 510628"/>
                <a:gd name="connsiteX11" fmla="*/ 597119 w 635219"/>
                <a:gd name="connsiteY11" fmla="*/ 146050 h 510628"/>
                <a:gd name="connsiteX12" fmla="*/ 559019 w 635219"/>
                <a:gd name="connsiteY12" fmla="*/ 158750 h 510628"/>
                <a:gd name="connsiteX13" fmla="*/ 539969 w 635219"/>
                <a:gd name="connsiteY13" fmla="*/ 165100 h 510628"/>
                <a:gd name="connsiteX14" fmla="*/ 425669 w 635219"/>
                <a:gd name="connsiteY14" fmla="*/ 146050 h 510628"/>
                <a:gd name="connsiteX15" fmla="*/ 406619 w 635219"/>
                <a:gd name="connsiteY15" fmla="*/ 139700 h 510628"/>
                <a:gd name="connsiteX16" fmla="*/ 387569 w 635219"/>
                <a:gd name="connsiteY16" fmla="*/ 133350 h 510628"/>
                <a:gd name="connsiteX17" fmla="*/ 406619 w 635219"/>
                <a:gd name="connsiteY17" fmla="*/ 139700 h 510628"/>
                <a:gd name="connsiteX18" fmla="*/ 444719 w 635219"/>
                <a:gd name="connsiteY18" fmla="*/ 177800 h 510628"/>
                <a:gd name="connsiteX19" fmla="*/ 463769 w 635219"/>
                <a:gd name="connsiteY19" fmla="*/ 196850 h 510628"/>
                <a:gd name="connsiteX20" fmla="*/ 470119 w 635219"/>
                <a:gd name="connsiteY20" fmla="*/ 215900 h 510628"/>
                <a:gd name="connsiteX21" fmla="*/ 470119 w 635219"/>
                <a:gd name="connsiteY21" fmla="*/ 317500 h 510628"/>
                <a:gd name="connsiteX22" fmla="*/ 508219 w 635219"/>
                <a:gd name="connsiteY22" fmla="*/ 330200 h 510628"/>
                <a:gd name="connsiteX23" fmla="*/ 520919 w 635219"/>
                <a:gd name="connsiteY23" fmla="*/ 368300 h 510628"/>
                <a:gd name="connsiteX24" fmla="*/ 527269 w 635219"/>
                <a:gd name="connsiteY24" fmla="*/ 387350 h 510628"/>
                <a:gd name="connsiteX25" fmla="*/ 514569 w 635219"/>
                <a:gd name="connsiteY25" fmla="*/ 463550 h 510628"/>
                <a:gd name="connsiteX26" fmla="*/ 501869 w 635219"/>
                <a:gd name="connsiteY26" fmla="*/ 482600 h 510628"/>
                <a:gd name="connsiteX27" fmla="*/ 482819 w 635219"/>
                <a:gd name="connsiteY27" fmla="*/ 488950 h 510628"/>
                <a:gd name="connsiteX28" fmla="*/ 476469 w 635219"/>
                <a:gd name="connsiteY28" fmla="*/ 508000 h 510628"/>
                <a:gd name="connsiteX29" fmla="*/ 463769 w 635219"/>
                <a:gd name="connsiteY29" fmla="*/ 488950 h 510628"/>
                <a:gd name="connsiteX30" fmla="*/ 425669 w 635219"/>
                <a:gd name="connsiteY30" fmla="*/ 476250 h 510628"/>
                <a:gd name="connsiteX31" fmla="*/ 374869 w 635219"/>
                <a:gd name="connsiteY31" fmla="*/ 431800 h 510628"/>
                <a:gd name="connsiteX32" fmla="*/ 336769 w 635219"/>
                <a:gd name="connsiteY32" fmla="*/ 419100 h 510628"/>
                <a:gd name="connsiteX33" fmla="*/ 305019 w 635219"/>
                <a:gd name="connsiteY33" fmla="*/ 425450 h 510628"/>
                <a:gd name="connsiteX34" fmla="*/ 279619 w 635219"/>
                <a:gd name="connsiteY34" fmla="*/ 463550 h 510628"/>
                <a:gd name="connsiteX35" fmla="*/ 273269 w 635219"/>
                <a:gd name="connsiteY35" fmla="*/ 501650 h 510628"/>
                <a:gd name="connsiteX36" fmla="*/ 254219 w 635219"/>
                <a:gd name="connsiteY36" fmla="*/ 508000 h 510628"/>
                <a:gd name="connsiteX37" fmla="*/ 260569 w 635219"/>
                <a:gd name="connsiteY37" fmla="*/ 438150 h 510628"/>
                <a:gd name="connsiteX38" fmla="*/ 273269 w 635219"/>
                <a:gd name="connsiteY38" fmla="*/ 400050 h 510628"/>
                <a:gd name="connsiteX39" fmla="*/ 266919 w 635219"/>
                <a:gd name="connsiteY39" fmla="*/ 355600 h 510628"/>
                <a:gd name="connsiteX40" fmla="*/ 247869 w 635219"/>
                <a:gd name="connsiteY40" fmla="*/ 342900 h 510628"/>
                <a:gd name="connsiteX41" fmla="*/ 222469 w 635219"/>
                <a:gd name="connsiteY41" fmla="*/ 285750 h 510628"/>
                <a:gd name="connsiteX42" fmla="*/ 184369 w 635219"/>
                <a:gd name="connsiteY42" fmla="*/ 273050 h 510628"/>
                <a:gd name="connsiteX43" fmla="*/ 165319 w 635219"/>
                <a:gd name="connsiteY43" fmla="*/ 266700 h 510628"/>
                <a:gd name="connsiteX44" fmla="*/ 146269 w 635219"/>
                <a:gd name="connsiteY44" fmla="*/ 260350 h 510628"/>
                <a:gd name="connsiteX45" fmla="*/ 127219 w 635219"/>
                <a:gd name="connsiteY45" fmla="*/ 254000 h 510628"/>
                <a:gd name="connsiteX46" fmla="*/ 89119 w 635219"/>
                <a:gd name="connsiteY46" fmla="*/ 247650 h 510628"/>
                <a:gd name="connsiteX47" fmla="*/ 70069 w 635219"/>
                <a:gd name="connsiteY47" fmla="*/ 241300 h 510628"/>
                <a:gd name="connsiteX48" fmla="*/ 12919 w 635219"/>
                <a:gd name="connsiteY48" fmla="*/ 234950 h 510628"/>
                <a:gd name="connsiteX49" fmla="*/ 219 w 635219"/>
                <a:gd name="connsiteY49" fmla="*/ 215900 h 510628"/>
                <a:gd name="connsiteX50" fmla="*/ 19269 w 635219"/>
                <a:gd name="connsiteY50" fmla="*/ 209550 h 510628"/>
                <a:gd name="connsiteX51" fmla="*/ 38319 w 635219"/>
                <a:gd name="connsiteY51" fmla="*/ 190500 h 510628"/>
                <a:gd name="connsiteX52" fmla="*/ 57369 w 635219"/>
                <a:gd name="connsiteY52" fmla="*/ 184150 h 510628"/>
                <a:gd name="connsiteX53" fmla="*/ 76419 w 635219"/>
                <a:gd name="connsiteY53" fmla="*/ 171450 h 510628"/>
                <a:gd name="connsiteX54" fmla="*/ 114519 w 635219"/>
                <a:gd name="connsiteY54" fmla="*/ 158750 h 510628"/>
                <a:gd name="connsiteX55" fmla="*/ 133569 w 635219"/>
                <a:gd name="connsiteY55" fmla="*/ 152400 h 510628"/>
                <a:gd name="connsiteX56" fmla="*/ 152619 w 635219"/>
                <a:gd name="connsiteY56" fmla="*/ 146050 h 510628"/>
                <a:gd name="connsiteX57" fmla="*/ 190719 w 635219"/>
                <a:gd name="connsiteY57" fmla="*/ 139700 h 510628"/>
                <a:gd name="connsiteX58" fmla="*/ 209769 w 635219"/>
                <a:gd name="connsiteY58" fmla="*/ 133350 h 510628"/>
                <a:gd name="connsiteX59" fmla="*/ 247869 w 635219"/>
                <a:gd name="connsiteY59" fmla="*/ 107950 h 510628"/>
                <a:gd name="connsiteX60" fmla="*/ 355819 w 635219"/>
                <a:gd name="connsiteY60" fmla="*/ 101600 h 510628"/>
                <a:gd name="connsiteX61" fmla="*/ 374869 w 635219"/>
                <a:gd name="connsiteY61" fmla="*/ 95250 h 510628"/>
                <a:gd name="connsiteX62" fmla="*/ 362169 w 635219"/>
                <a:gd name="connsiteY62" fmla="*/ 76200 h 510628"/>
                <a:gd name="connsiteX63" fmla="*/ 349469 w 635219"/>
                <a:gd name="connsiteY63" fmla="*/ 25400 h 51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35219" h="510628">
                  <a:moveTo>
                    <a:pt x="349469" y="25400"/>
                  </a:moveTo>
                  <a:cubicBezTo>
                    <a:pt x="355819" y="12700"/>
                    <a:pt x="386598" y="0"/>
                    <a:pt x="400269" y="0"/>
                  </a:cubicBezTo>
                  <a:cubicBezTo>
                    <a:pt x="417334" y="0"/>
                    <a:pt x="434136" y="4233"/>
                    <a:pt x="451069" y="6350"/>
                  </a:cubicBezTo>
                  <a:lnTo>
                    <a:pt x="489169" y="31750"/>
                  </a:lnTo>
                  <a:cubicBezTo>
                    <a:pt x="524167" y="55082"/>
                    <a:pt x="500634" y="43607"/>
                    <a:pt x="565369" y="50800"/>
                  </a:cubicBezTo>
                  <a:cubicBezTo>
                    <a:pt x="574115" y="53715"/>
                    <a:pt x="600709" y="58248"/>
                    <a:pt x="597119" y="76200"/>
                  </a:cubicBezTo>
                  <a:cubicBezTo>
                    <a:pt x="595622" y="83684"/>
                    <a:pt x="584419" y="84667"/>
                    <a:pt x="578069" y="88900"/>
                  </a:cubicBezTo>
                  <a:cubicBezTo>
                    <a:pt x="584419" y="93133"/>
                    <a:pt x="590104" y="98594"/>
                    <a:pt x="597119" y="101600"/>
                  </a:cubicBezTo>
                  <a:cubicBezTo>
                    <a:pt x="605141" y="105038"/>
                    <a:pt x="615257" y="103109"/>
                    <a:pt x="622519" y="107950"/>
                  </a:cubicBezTo>
                  <a:cubicBezTo>
                    <a:pt x="628869" y="112183"/>
                    <a:pt x="630986" y="120650"/>
                    <a:pt x="635219" y="127000"/>
                  </a:cubicBezTo>
                  <a:cubicBezTo>
                    <a:pt x="628869" y="129117"/>
                    <a:pt x="622156" y="130357"/>
                    <a:pt x="616169" y="133350"/>
                  </a:cubicBezTo>
                  <a:cubicBezTo>
                    <a:pt x="609343" y="136763"/>
                    <a:pt x="604093" y="142950"/>
                    <a:pt x="597119" y="146050"/>
                  </a:cubicBezTo>
                  <a:cubicBezTo>
                    <a:pt x="584886" y="151487"/>
                    <a:pt x="571719" y="154517"/>
                    <a:pt x="559019" y="158750"/>
                  </a:cubicBezTo>
                  <a:lnTo>
                    <a:pt x="539969" y="165100"/>
                  </a:lnTo>
                  <a:cubicBezTo>
                    <a:pt x="450428" y="157638"/>
                    <a:pt x="487949" y="166810"/>
                    <a:pt x="425669" y="146050"/>
                  </a:cubicBezTo>
                  <a:lnTo>
                    <a:pt x="406619" y="139700"/>
                  </a:lnTo>
                  <a:lnTo>
                    <a:pt x="387569" y="133350"/>
                  </a:lnTo>
                  <a:lnTo>
                    <a:pt x="406619" y="139700"/>
                  </a:lnTo>
                  <a:lnTo>
                    <a:pt x="444719" y="177800"/>
                  </a:lnTo>
                  <a:lnTo>
                    <a:pt x="463769" y="196850"/>
                  </a:lnTo>
                  <a:cubicBezTo>
                    <a:pt x="465886" y="203200"/>
                    <a:pt x="470119" y="209207"/>
                    <a:pt x="470119" y="215900"/>
                  </a:cubicBezTo>
                  <a:cubicBezTo>
                    <a:pt x="470119" y="259957"/>
                    <a:pt x="439105" y="259902"/>
                    <a:pt x="470119" y="317500"/>
                  </a:cubicBezTo>
                  <a:cubicBezTo>
                    <a:pt x="476466" y="329287"/>
                    <a:pt x="508219" y="330200"/>
                    <a:pt x="508219" y="330200"/>
                  </a:cubicBezTo>
                  <a:lnTo>
                    <a:pt x="520919" y="368300"/>
                  </a:lnTo>
                  <a:lnTo>
                    <a:pt x="527269" y="387350"/>
                  </a:lnTo>
                  <a:cubicBezTo>
                    <a:pt x="525257" y="405458"/>
                    <a:pt x="525207" y="442274"/>
                    <a:pt x="514569" y="463550"/>
                  </a:cubicBezTo>
                  <a:cubicBezTo>
                    <a:pt x="511156" y="470376"/>
                    <a:pt x="507828" y="477832"/>
                    <a:pt x="501869" y="482600"/>
                  </a:cubicBezTo>
                  <a:cubicBezTo>
                    <a:pt x="496642" y="486781"/>
                    <a:pt x="489169" y="486833"/>
                    <a:pt x="482819" y="488950"/>
                  </a:cubicBezTo>
                  <a:cubicBezTo>
                    <a:pt x="480702" y="495300"/>
                    <a:pt x="483162" y="508000"/>
                    <a:pt x="476469" y="508000"/>
                  </a:cubicBezTo>
                  <a:cubicBezTo>
                    <a:pt x="468837" y="508000"/>
                    <a:pt x="470241" y="492995"/>
                    <a:pt x="463769" y="488950"/>
                  </a:cubicBezTo>
                  <a:cubicBezTo>
                    <a:pt x="452417" y="481855"/>
                    <a:pt x="425669" y="476250"/>
                    <a:pt x="425669" y="476250"/>
                  </a:cubicBezTo>
                  <a:cubicBezTo>
                    <a:pt x="410852" y="454025"/>
                    <a:pt x="406619" y="442383"/>
                    <a:pt x="374869" y="431800"/>
                  </a:cubicBezTo>
                  <a:lnTo>
                    <a:pt x="336769" y="419100"/>
                  </a:lnTo>
                  <a:cubicBezTo>
                    <a:pt x="326186" y="421217"/>
                    <a:pt x="313538" y="418824"/>
                    <a:pt x="305019" y="425450"/>
                  </a:cubicBezTo>
                  <a:cubicBezTo>
                    <a:pt x="292971" y="434821"/>
                    <a:pt x="279619" y="463550"/>
                    <a:pt x="279619" y="463550"/>
                  </a:cubicBezTo>
                  <a:cubicBezTo>
                    <a:pt x="277502" y="476250"/>
                    <a:pt x="279657" y="490471"/>
                    <a:pt x="273269" y="501650"/>
                  </a:cubicBezTo>
                  <a:cubicBezTo>
                    <a:pt x="269948" y="507462"/>
                    <a:pt x="255532" y="514564"/>
                    <a:pt x="254219" y="508000"/>
                  </a:cubicBezTo>
                  <a:cubicBezTo>
                    <a:pt x="249634" y="485075"/>
                    <a:pt x="256506" y="461174"/>
                    <a:pt x="260569" y="438150"/>
                  </a:cubicBezTo>
                  <a:cubicBezTo>
                    <a:pt x="262895" y="424967"/>
                    <a:pt x="273269" y="400050"/>
                    <a:pt x="273269" y="400050"/>
                  </a:cubicBezTo>
                  <a:cubicBezTo>
                    <a:pt x="271152" y="385233"/>
                    <a:pt x="272998" y="369277"/>
                    <a:pt x="266919" y="355600"/>
                  </a:cubicBezTo>
                  <a:cubicBezTo>
                    <a:pt x="263819" y="348626"/>
                    <a:pt x="251914" y="349372"/>
                    <a:pt x="247869" y="342900"/>
                  </a:cubicBezTo>
                  <a:cubicBezTo>
                    <a:pt x="242736" y="334688"/>
                    <a:pt x="236905" y="294772"/>
                    <a:pt x="222469" y="285750"/>
                  </a:cubicBezTo>
                  <a:cubicBezTo>
                    <a:pt x="211117" y="278655"/>
                    <a:pt x="197069" y="277283"/>
                    <a:pt x="184369" y="273050"/>
                  </a:cubicBezTo>
                  <a:lnTo>
                    <a:pt x="165319" y="266700"/>
                  </a:lnTo>
                  <a:lnTo>
                    <a:pt x="146269" y="260350"/>
                  </a:lnTo>
                  <a:cubicBezTo>
                    <a:pt x="139919" y="258233"/>
                    <a:pt x="133821" y="255100"/>
                    <a:pt x="127219" y="254000"/>
                  </a:cubicBezTo>
                  <a:cubicBezTo>
                    <a:pt x="114519" y="251883"/>
                    <a:pt x="101688" y="250443"/>
                    <a:pt x="89119" y="247650"/>
                  </a:cubicBezTo>
                  <a:cubicBezTo>
                    <a:pt x="82585" y="246198"/>
                    <a:pt x="76671" y="242400"/>
                    <a:pt x="70069" y="241300"/>
                  </a:cubicBezTo>
                  <a:cubicBezTo>
                    <a:pt x="51163" y="238149"/>
                    <a:pt x="31969" y="237067"/>
                    <a:pt x="12919" y="234950"/>
                  </a:cubicBezTo>
                  <a:cubicBezTo>
                    <a:pt x="8686" y="228600"/>
                    <a:pt x="-1632" y="223304"/>
                    <a:pt x="219" y="215900"/>
                  </a:cubicBezTo>
                  <a:cubicBezTo>
                    <a:pt x="1842" y="209406"/>
                    <a:pt x="13700" y="213263"/>
                    <a:pt x="19269" y="209550"/>
                  </a:cubicBezTo>
                  <a:cubicBezTo>
                    <a:pt x="26741" y="204569"/>
                    <a:pt x="30847" y="195481"/>
                    <a:pt x="38319" y="190500"/>
                  </a:cubicBezTo>
                  <a:cubicBezTo>
                    <a:pt x="43888" y="186787"/>
                    <a:pt x="51382" y="187143"/>
                    <a:pt x="57369" y="184150"/>
                  </a:cubicBezTo>
                  <a:cubicBezTo>
                    <a:pt x="64195" y="180737"/>
                    <a:pt x="69445" y="174550"/>
                    <a:pt x="76419" y="171450"/>
                  </a:cubicBezTo>
                  <a:cubicBezTo>
                    <a:pt x="88652" y="166013"/>
                    <a:pt x="101819" y="162983"/>
                    <a:pt x="114519" y="158750"/>
                  </a:cubicBezTo>
                  <a:lnTo>
                    <a:pt x="133569" y="152400"/>
                  </a:lnTo>
                  <a:cubicBezTo>
                    <a:pt x="139919" y="150283"/>
                    <a:pt x="146017" y="147150"/>
                    <a:pt x="152619" y="146050"/>
                  </a:cubicBezTo>
                  <a:cubicBezTo>
                    <a:pt x="165319" y="143933"/>
                    <a:pt x="178150" y="142493"/>
                    <a:pt x="190719" y="139700"/>
                  </a:cubicBezTo>
                  <a:cubicBezTo>
                    <a:pt x="197253" y="138248"/>
                    <a:pt x="203918" y="136601"/>
                    <a:pt x="209769" y="133350"/>
                  </a:cubicBezTo>
                  <a:cubicBezTo>
                    <a:pt x="223112" y="125937"/>
                    <a:pt x="232632" y="108846"/>
                    <a:pt x="247869" y="107950"/>
                  </a:cubicBezTo>
                  <a:lnTo>
                    <a:pt x="355819" y="101600"/>
                  </a:lnTo>
                  <a:cubicBezTo>
                    <a:pt x="362169" y="99483"/>
                    <a:pt x="373246" y="101744"/>
                    <a:pt x="374869" y="95250"/>
                  </a:cubicBezTo>
                  <a:cubicBezTo>
                    <a:pt x="376720" y="87846"/>
                    <a:pt x="365582" y="83026"/>
                    <a:pt x="362169" y="76200"/>
                  </a:cubicBezTo>
                  <a:cubicBezTo>
                    <a:pt x="349091" y="50044"/>
                    <a:pt x="343119" y="38100"/>
                    <a:pt x="349469" y="254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p:cNvSpPr/>
            <p:nvPr/>
          </p:nvSpPr>
          <p:spPr>
            <a:xfrm>
              <a:off x="6927088" y="4933950"/>
              <a:ext cx="871177" cy="598373"/>
            </a:xfrm>
            <a:custGeom>
              <a:avLst/>
              <a:gdLst>
                <a:gd name="connsiteX0" fmla="*/ 870712 w 871177"/>
                <a:gd name="connsiteY0" fmla="*/ 228600 h 598373"/>
                <a:gd name="connsiteX1" fmla="*/ 838962 w 871177"/>
                <a:gd name="connsiteY1" fmla="*/ 203200 h 598373"/>
                <a:gd name="connsiteX2" fmla="*/ 819912 w 871177"/>
                <a:gd name="connsiteY2" fmla="*/ 184150 h 598373"/>
                <a:gd name="connsiteX3" fmla="*/ 800862 w 871177"/>
                <a:gd name="connsiteY3" fmla="*/ 177800 h 598373"/>
                <a:gd name="connsiteX4" fmla="*/ 794512 w 871177"/>
                <a:gd name="connsiteY4" fmla="*/ 139700 h 598373"/>
                <a:gd name="connsiteX5" fmla="*/ 781812 w 871177"/>
                <a:gd name="connsiteY5" fmla="*/ 120650 h 598373"/>
                <a:gd name="connsiteX6" fmla="*/ 743712 w 871177"/>
                <a:gd name="connsiteY6" fmla="*/ 88900 h 598373"/>
                <a:gd name="connsiteX7" fmla="*/ 724662 w 871177"/>
                <a:gd name="connsiteY7" fmla="*/ 50800 h 598373"/>
                <a:gd name="connsiteX8" fmla="*/ 705612 w 871177"/>
                <a:gd name="connsiteY8" fmla="*/ 38100 h 598373"/>
                <a:gd name="connsiteX9" fmla="*/ 648462 w 871177"/>
                <a:gd name="connsiteY9" fmla="*/ 57150 h 598373"/>
                <a:gd name="connsiteX10" fmla="*/ 629412 w 871177"/>
                <a:gd name="connsiteY10" fmla="*/ 63500 h 598373"/>
                <a:gd name="connsiteX11" fmla="*/ 610362 w 871177"/>
                <a:gd name="connsiteY11" fmla="*/ 69850 h 598373"/>
                <a:gd name="connsiteX12" fmla="*/ 565912 w 871177"/>
                <a:gd name="connsiteY12" fmla="*/ 63500 h 598373"/>
                <a:gd name="connsiteX13" fmla="*/ 553212 w 871177"/>
                <a:gd name="connsiteY13" fmla="*/ 25400 h 598373"/>
                <a:gd name="connsiteX14" fmla="*/ 540512 w 871177"/>
                <a:gd name="connsiteY14" fmla="*/ 6350 h 598373"/>
                <a:gd name="connsiteX15" fmla="*/ 521462 w 871177"/>
                <a:gd name="connsiteY15" fmla="*/ 0 h 598373"/>
                <a:gd name="connsiteX16" fmla="*/ 426212 w 871177"/>
                <a:gd name="connsiteY16" fmla="*/ 19050 h 598373"/>
                <a:gd name="connsiteX17" fmla="*/ 407162 w 871177"/>
                <a:gd name="connsiteY17" fmla="*/ 31750 h 598373"/>
                <a:gd name="connsiteX18" fmla="*/ 369062 w 871177"/>
                <a:gd name="connsiteY18" fmla="*/ 44450 h 598373"/>
                <a:gd name="connsiteX19" fmla="*/ 330962 w 871177"/>
                <a:gd name="connsiteY19" fmla="*/ 63500 h 598373"/>
                <a:gd name="connsiteX20" fmla="*/ 318262 w 871177"/>
                <a:gd name="connsiteY20" fmla="*/ 82550 h 598373"/>
                <a:gd name="connsiteX21" fmla="*/ 305562 w 871177"/>
                <a:gd name="connsiteY21" fmla="*/ 120650 h 598373"/>
                <a:gd name="connsiteX22" fmla="*/ 286512 w 871177"/>
                <a:gd name="connsiteY22" fmla="*/ 133350 h 598373"/>
                <a:gd name="connsiteX23" fmla="*/ 261112 w 871177"/>
                <a:gd name="connsiteY23" fmla="*/ 165100 h 598373"/>
                <a:gd name="connsiteX24" fmla="*/ 254762 w 871177"/>
                <a:gd name="connsiteY24" fmla="*/ 184150 h 598373"/>
                <a:gd name="connsiteX25" fmla="*/ 242062 w 871177"/>
                <a:gd name="connsiteY25" fmla="*/ 203200 h 598373"/>
                <a:gd name="connsiteX26" fmla="*/ 229362 w 871177"/>
                <a:gd name="connsiteY26" fmla="*/ 241300 h 598373"/>
                <a:gd name="connsiteX27" fmla="*/ 223012 w 871177"/>
                <a:gd name="connsiteY27" fmla="*/ 260350 h 598373"/>
                <a:gd name="connsiteX28" fmla="*/ 203962 w 871177"/>
                <a:gd name="connsiteY28" fmla="*/ 279400 h 598373"/>
                <a:gd name="connsiteX29" fmla="*/ 159512 w 871177"/>
                <a:gd name="connsiteY29" fmla="*/ 336550 h 598373"/>
                <a:gd name="connsiteX30" fmla="*/ 153162 w 871177"/>
                <a:gd name="connsiteY30" fmla="*/ 355600 h 598373"/>
                <a:gd name="connsiteX31" fmla="*/ 115062 w 871177"/>
                <a:gd name="connsiteY31" fmla="*/ 381000 h 598373"/>
                <a:gd name="connsiteX32" fmla="*/ 102362 w 871177"/>
                <a:gd name="connsiteY32" fmla="*/ 400050 h 598373"/>
                <a:gd name="connsiteX33" fmla="*/ 83312 w 871177"/>
                <a:gd name="connsiteY33" fmla="*/ 412750 h 598373"/>
                <a:gd name="connsiteX34" fmla="*/ 70612 w 871177"/>
                <a:gd name="connsiteY34" fmla="*/ 450850 h 598373"/>
                <a:gd name="connsiteX35" fmla="*/ 51562 w 871177"/>
                <a:gd name="connsiteY35" fmla="*/ 488950 h 598373"/>
                <a:gd name="connsiteX36" fmla="*/ 38862 w 871177"/>
                <a:gd name="connsiteY36" fmla="*/ 527050 h 598373"/>
                <a:gd name="connsiteX37" fmla="*/ 26162 w 871177"/>
                <a:gd name="connsiteY37" fmla="*/ 565150 h 598373"/>
                <a:gd name="connsiteX38" fmla="*/ 19812 w 871177"/>
                <a:gd name="connsiteY38" fmla="*/ 584200 h 598373"/>
                <a:gd name="connsiteX39" fmla="*/ 762 w 871177"/>
                <a:gd name="connsiteY39" fmla="*/ 596900 h 598373"/>
                <a:gd name="connsiteX40" fmla="*/ 38862 w 871177"/>
                <a:gd name="connsiteY40" fmla="*/ 558800 h 598373"/>
                <a:gd name="connsiteX41" fmla="*/ 57912 w 871177"/>
                <a:gd name="connsiteY41" fmla="*/ 539750 h 598373"/>
                <a:gd name="connsiteX42" fmla="*/ 102362 w 871177"/>
                <a:gd name="connsiteY42" fmla="*/ 495300 h 598373"/>
                <a:gd name="connsiteX43" fmla="*/ 140462 w 871177"/>
                <a:gd name="connsiteY43" fmla="*/ 463550 h 598373"/>
                <a:gd name="connsiteX44" fmla="*/ 165862 w 871177"/>
                <a:gd name="connsiteY44" fmla="*/ 469900 h 598373"/>
                <a:gd name="connsiteX45" fmla="*/ 172212 w 871177"/>
                <a:gd name="connsiteY45" fmla="*/ 488950 h 598373"/>
                <a:gd name="connsiteX46" fmla="*/ 184912 w 871177"/>
                <a:gd name="connsiteY46" fmla="*/ 508000 h 598373"/>
                <a:gd name="connsiteX47" fmla="*/ 178562 w 871177"/>
                <a:gd name="connsiteY47" fmla="*/ 527050 h 598373"/>
                <a:gd name="connsiteX48" fmla="*/ 216662 w 871177"/>
                <a:gd name="connsiteY48" fmla="*/ 514350 h 598373"/>
                <a:gd name="connsiteX49" fmla="*/ 248412 w 871177"/>
                <a:gd name="connsiteY49" fmla="*/ 488950 h 598373"/>
                <a:gd name="connsiteX50" fmla="*/ 273812 w 871177"/>
                <a:gd name="connsiteY50" fmla="*/ 431800 h 598373"/>
                <a:gd name="connsiteX51" fmla="*/ 305562 w 871177"/>
                <a:gd name="connsiteY51" fmla="*/ 393700 h 598373"/>
                <a:gd name="connsiteX52" fmla="*/ 324612 w 871177"/>
                <a:gd name="connsiteY52" fmla="*/ 374650 h 598373"/>
                <a:gd name="connsiteX53" fmla="*/ 343662 w 871177"/>
                <a:gd name="connsiteY53" fmla="*/ 336550 h 598373"/>
                <a:gd name="connsiteX54" fmla="*/ 356362 w 871177"/>
                <a:gd name="connsiteY54" fmla="*/ 317500 h 598373"/>
                <a:gd name="connsiteX55" fmla="*/ 362712 w 871177"/>
                <a:gd name="connsiteY55" fmla="*/ 298450 h 598373"/>
                <a:gd name="connsiteX56" fmla="*/ 419862 w 871177"/>
                <a:gd name="connsiteY56" fmla="*/ 279400 h 598373"/>
                <a:gd name="connsiteX57" fmla="*/ 451612 w 871177"/>
                <a:gd name="connsiteY57" fmla="*/ 273050 h 598373"/>
                <a:gd name="connsiteX58" fmla="*/ 438912 w 871177"/>
                <a:gd name="connsiteY58" fmla="*/ 311150 h 598373"/>
                <a:gd name="connsiteX59" fmla="*/ 432562 w 871177"/>
                <a:gd name="connsiteY59" fmla="*/ 330200 h 598373"/>
                <a:gd name="connsiteX60" fmla="*/ 445262 w 871177"/>
                <a:gd name="connsiteY60" fmla="*/ 361950 h 598373"/>
                <a:gd name="connsiteX61" fmla="*/ 464312 w 871177"/>
                <a:gd name="connsiteY61" fmla="*/ 355600 h 598373"/>
                <a:gd name="connsiteX62" fmla="*/ 527812 w 871177"/>
                <a:gd name="connsiteY62" fmla="*/ 361950 h 598373"/>
                <a:gd name="connsiteX63" fmla="*/ 572262 w 871177"/>
                <a:gd name="connsiteY63" fmla="*/ 374650 h 598373"/>
                <a:gd name="connsiteX64" fmla="*/ 591312 w 871177"/>
                <a:gd name="connsiteY64" fmla="*/ 381000 h 598373"/>
                <a:gd name="connsiteX65" fmla="*/ 597662 w 871177"/>
                <a:gd name="connsiteY65" fmla="*/ 330200 h 598373"/>
                <a:gd name="connsiteX66" fmla="*/ 635762 w 871177"/>
                <a:gd name="connsiteY66" fmla="*/ 311150 h 598373"/>
                <a:gd name="connsiteX67" fmla="*/ 705612 w 871177"/>
                <a:gd name="connsiteY67" fmla="*/ 298450 h 598373"/>
                <a:gd name="connsiteX68" fmla="*/ 724662 w 871177"/>
                <a:gd name="connsiteY68" fmla="*/ 292100 h 598373"/>
                <a:gd name="connsiteX69" fmla="*/ 731012 w 871177"/>
                <a:gd name="connsiteY69" fmla="*/ 273050 h 598373"/>
                <a:gd name="connsiteX70" fmla="*/ 769112 w 871177"/>
                <a:gd name="connsiteY70" fmla="*/ 247650 h 598373"/>
                <a:gd name="connsiteX71" fmla="*/ 775462 w 871177"/>
                <a:gd name="connsiteY71" fmla="*/ 228600 h 598373"/>
                <a:gd name="connsiteX72" fmla="*/ 813562 w 871177"/>
                <a:gd name="connsiteY72" fmla="*/ 215900 h 598373"/>
                <a:gd name="connsiteX73" fmla="*/ 870712 w 871177"/>
                <a:gd name="connsiteY73" fmla="*/ 228600 h 59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71177" h="598373">
                  <a:moveTo>
                    <a:pt x="870712" y="228600"/>
                  </a:moveTo>
                  <a:cubicBezTo>
                    <a:pt x="874945" y="226483"/>
                    <a:pt x="849162" y="212125"/>
                    <a:pt x="838962" y="203200"/>
                  </a:cubicBezTo>
                  <a:cubicBezTo>
                    <a:pt x="832204" y="197286"/>
                    <a:pt x="827384" y="189131"/>
                    <a:pt x="819912" y="184150"/>
                  </a:cubicBezTo>
                  <a:cubicBezTo>
                    <a:pt x="814343" y="180437"/>
                    <a:pt x="807212" y="179917"/>
                    <a:pt x="800862" y="177800"/>
                  </a:cubicBezTo>
                  <a:cubicBezTo>
                    <a:pt x="798745" y="165100"/>
                    <a:pt x="798583" y="151914"/>
                    <a:pt x="794512" y="139700"/>
                  </a:cubicBezTo>
                  <a:cubicBezTo>
                    <a:pt x="792099" y="132460"/>
                    <a:pt x="786698" y="126513"/>
                    <a:pt x="781812" y="120650"/>
                  </a:cubicBezTo>
                  <a:cubicBezTo>
                    <a:pt x="766533" y="102315"/>
                    <a:pt x="762443" y="101387"/>
                    <a:pt x="743712" y="88900"/>
                  </a:cubicBezTo>
                  <a:cubicBezTo>
                    <a:pt x="738547" y="73406"/>
                    <a:pt x="736972" y="63110"/>
                    <a:pt x="724662" y="50800"/>
                  </a:cubicBezTo>
                  <a:cubicBezTo>
                    <a:pt x="719266" y="45404"/>
                    <a:pt x="711962" y="42333"/>
                    <a:pt x="705612" y="38100"/>
                  </a:cubicBezTo>
                  <a:lnTo>
                    <a:pt x="648462" y="57150"/>
                  </a:lnTo>
                  <a:lnTo>
                    <a:pt x="629412" y="63500"/>
                  </a:lnTo>
                  <a:lnTo>
                    <a:pt x="610362" y="69850"/>
                  </a:lnTo>
                  <a:cubicBezTo>
                    <a:pt x="595545" y="67733"/>
                    <a:pt x="577726" y="72689"/>
                    <a:pt x="565912" y="63500"/>
                  </a:cubicBezTo>
                  <a:cubicBezTo>
                    <a:pt x="555345" y="55281"/>
                    <a:pt x="560638" y="36539"/>
                    <a:pt x="553212" y="25400"/>
                  </a:cubicBezTo>
                  <a:cubicBezTo>
                    <a:pt x="548979" y="19050"/>
                    <a:pt x="546471" y="11118"/>
                    <a:pt x="540512" y="6350"/>
                  </a:cubicBezTo>
                  <a:cubicBezTo>
                    <a:pt x="535285" y="2169"/>
                    <a:pt x="527812" y="2117"/>
                    <a:pt x="521462" y="0"/>
                  </a:cubicBezTo>
                  <a:cubicBezTo>
                    <a:pt x="499358" y="2456"/>
                    <a:pt x="448725" y="4041"/>
                    <a:pt x="426212" y="19050"/>
                  </a:cubicBezTo>
                  <a:cubicBezTo>
                    <a:pt x="419862" y="23283"/>
                    <a:pt x="414136" y="28650"/>
                    <a:pt x="407162" y="31750"/>
                  </a:cubicBezTo>
                  <a:cubicBezTo>
                    <a:pt x="394929" y="37187"/>
                    <a:pt x="380201" y="37024"/>
                    <a:pt x="369062" y="44450"/>
                  </a:cubicBezTo>
                  <a:cubicBezTo>
                    <a:pt x="344443" y="60863"/>
                    <a:pt x="357252" y="54737"/>
                    <a:pt x="330962" y="63500"/>
                  </a:cubicBezTo>
                  <a:cubicBezTo>
                    <a:pt x="326729" y="69850"/>
                    <a:pt x="321362" y="75576"/>
                    <a:pt x="318262" y="82550"/>
                  </a:cubicBezTo>
                  <a:cubicBezTo>
                    <a:pt x="312825" y="94783"/>
                    <a:pt x="316701" y="113224"/>
                    <a:pt x="305562" y="120650"/>
                  </a:cubicBezTo>
                  <a:lnTo>
                    <a:pt x="286512" y="133350"/>
                  </a:lnTo>
                  <a:cubicBezTo>
                    <a:pt x="270551" y="181233"/>
                    <a:pt x="293938" y="124068"/>
                    <a:pt x="261112" y="165100"/>
                  </a:cubicBezTo>
                  <a:cubicBezTo>
                    <a:pt x="256931" y="170327"/>
                    <a:pt x="257755" y="178163"/>
                    <a:pt x="254762" y="184150"/>
                  </a:cubicBezTo>
                  <a:cubicBezTo>
                    <a:pt x="251349" y="190976"/>
                    <a:pt x="245162" y="196226"/>
                    <a:pt x="242062" y="203200"/>
                  </a:cubicBezTo>
                  <a:cubicBezTo>
                    <a:pt x="236625" y="215433"/>
                    <a:pt x="233595" y="228600"/>
                    <a:pt x="229362" y="241300"/>
                  </a:cubicBezTo>
                  <a:cubicBezTo>
                    <a:pt x="227245" y="247650"/>
                    <a:pt x="227745" y="255617"/>
                    <a:pt x="223012" y="260350"/>
                  </a:cubicBezTo>
                  <a:cubicBezTo>
                    <a:pt x="216662" y="266700"/>
                    <a:pt x="209475" y="272311"/>
                    <a:pt x="203962" y="279400"/>
                  </a:cubicBezTo>
                  <a:cubicBezTo>
                    <a:pt x="150795" y="347758"/>
                    <a:pt x="202761" y="293301"/>
                    <a:pt x="159512" y="336550"/>
                  </a:cubicBezTo>
                  <a:cubicBezTo>
                    <a:pt x="157395" y="342900"/>
                    <a:pt x="157895" y="350867"/>
                    <a:pt x="153162" y="355600"/>
                  </a:cubicBezTo>
                  <a:cubicBezTo>
                    <a:pt x="142369" y="366393"/>
                    <a:pt x="115062" y="381000"/>
                    <a:pt x="115062" y="381000"/>
                  </a:cubicBezTo>
                  <a:cubicBezTo>
                    <a:pt x="110829" y="387350"/>
                    <a:pt x="107758" y="394654"/>
                    <a:pt x="102362" y="400050"/>
                  </a:cubicBezTo>
                  <a:cubicBezTo>
                    <a:pt x="96966" y="405446"/>
                    <a:pt x="87357" y="406278"/>
                    <a:pt x="83312" y="412750"/>
                  </a:cubicBezTo>
                  <a:cubicBezTo>
                    <a:pt x="76217" y="424102"/>
                    <a:pt x="74845" y="438150"/>
                    <a:pt x="70612" y="450850"/>
                  </a:cubicBezTo>
                  <a:cubicBezTo>
                    <a:pt x="47454" y="520325"/>
                    <a:pt x="84388" y="415092"/>
                    <a:pt x="51562" y="488950"/>
                  </a:cubicBezTo>
                  <a:cubicBezTo>
                    <a:pt x="46125" y="501183"/>
                    <a:pt x="43095" y="514350"/>
                    <a:pt x="38862" y="527050"/>
                  </a:cubicBezTo>
                  <a:lnTo>
                    <a:pt x="26162" y="565150"/>
                  </a:lnTo>
                  <a:cubicBezTo>
                    <a:pt x="24045" y="571500"/>
                    <a:pt x="25381" y="580487"/>
                    <a:pt x="19812" y="584200"/>
                  </a:cubicBezTo>
                  <a:cubicBezTo>
                    <a:pt x="13462" y="588433"/>
                    <a:pt x="-3817" y="603005"/>
                    <a:pt x="762" y="596900"/>
                  </a:cubicBezTo>
                  <a:cubicBezTo>
                    <a:pt x="11538" y="582532"/>
                    <a:pt x="26162" y="571500"/>
                    <a:pt x="38862" y="558800"/>
                  </a:cubicBezTo>
                  <a:cubicBezTo>
                    <a:pt x="45212" y="552450"/>
                    <a:pt x="52931" y="547222"/>
                    <a:pt x="57912" y="539750"/>
                  </a:cubicBezTo>
                  <a:cubicBezTo>
                    <a:pt x="87025" y="496081"/>
                    <a:pt x="68832" y="506477"/>
                    <a:pt x="102362" y="495300"/>
                  </a:cubicBezTo>
                  <a:cubicBezTo>
                    <a:pt x="107737" y="489925"/>
                    <a:pt x="130148" y="465023"/>
                    <a:pt x="140462" y="463550"/>
                  </a:cubicBezTo>
                  <a:cubicBezTo>
                    <a:pt x="149102" y="462316"/>
                    <a:pt x="157395" y="467783"/>
                    <a:pt x="165862" y="469900"/>
                  </a:cubicBezTo>
                  <a:cubicBezTo>
                    <a:pt x="167979" y="476250"/>
                    <a:pt x="169219" y="482963"/>
                    <a:pt x="172212" y="488950"/>
                  </a:cubicBezTo>
                  <a:cubicBezTo>
                    <a:pt x="175625" y="495776"/>
                    <a:pt x="183657" y="500472"/>
                    <a:pt x="184912" y="508000"/>
                  </a:cubicBezTo>
                  <a:cubicBezTo>
                    <a:pt x="186012" y="514602"/>
                    <a:pt x="171998" y="525737"/>
                    <a:pt x="178562" y="527050"/>
                  </a:cubicBezTo>
                  <a:cubicBezTo>
                    <a:pt x="191689" y="529675"/>
                    <a:pt x="216662" y="514350"/>
                    <a:pt x="216662" y="514350"/>
                  </a:cubicBezTo>
                  <a:cubicBezTo>
                    <a:pt x="253058" y="459755"/>
                    <a:pt x="204595" y="524003"/>
                    <a:pt x="248412" y="488950"/>
                  </a:cubicBezTo>
                  <a:cubicBezTo>
                    <a:pt x="284257" y="460274"/>
                    <a:pt x="231125" y="474487"/>
                    <a:pt x="273812" y="431800"/>
                  </a:cubicBezTo>
                  <a:cubicBezTo>
                    <a:pt x="329467" y="376145"/>
                    <a:pt x="261359" y="446744"/>
                    <a:pt x="305562" y="393700"/>
                  </a:cubicBezTo>
                  <a:cubicBezTo>
                    <a:pt x="311311" y="386801"/>
                    <a:pt x="318863" y="381549"/>
                    <a:pt x="324612" y="374650"/>
                  </a:cubicBezTo>
                  <a:cubicBezTo>
                    <a:pt x="347360" y="347353"/>
                    <a:pt x="329343" y="365189"/>
                    <a:pt x="343662" y="336550"/>
                  </a:cubicBezTo>
                  <a:cubicBezTo>
                    <a:pt x="347075" y="329724"/>
                    <a:pt x="352949" y="324326"/>
                    <a:pt x="356362" y="317500"/>
                  </a:cubicBezTo>
                  <a:cubicBezTo>
                    <a:pt x="359355" y="311513"/>
                    <a:pt x="358531" y="303677"/>
                    <a:pt x="362712" y="298450"/>
                  </a:cubicBezTo>
                  <a:cubicBezTo>
                    <a:pt x="376605" y="281084"/>
                    <a:pt x="401007" y="282828"/>
                    <a:pt x="419862" y="279400"/>
                  </a:cubicBezTo>
                  <a:cubicBezTo>
                    <a:pt x="430481" y="277469"/>
                    <a:pt x="441029" y="275167"/>
                    <a:pt x="451612" y="273050"/>
                  </a:cubicBezTo>
                  <a:lnTo>
                    <a:pt x="438912" y="311150"/>
                  </a:lnTo>
                  <a:lnTo>
                    <a:pt x="432562" y="330200"/>
                  </a:lnTo>
                  <a:cubicBezTo>
                    <a:pt x="436795" y="340783"/>
                    <a:pt x="436361" y="354829"/>
                    <a:pt x="445262" y="361950"/>
                  </a:cubicBezTo>
                  <a:cubicBezTo>
                    <a:pt x="450489" y="366131"/>
                    <a:pt x="457619" y="355600"/>
                    <a:pt x="464312" y="355600"/>
                  </a:cubicBezTo>
                  <a:cubicBezTo>
                    <a:pt x="485584" y="355600"/>
                    <a:pt x="506645" y="359833"/>
                    <a:pt x="527812" y="361950"/>
                  </a:cubicBezTo>
                  <a:cubicBezTo>
                    <a:pt x="573487" y="377175"/>
                    <a:pt x="516448" y="358703"/>
                    <a:pt x="572262" y="374650"/>
                  </a:cubicBezTo>
                  <a:cubicBezTo>
                    <a:pt x="578698" y="376489"/>
                    <a:pt x="584962" y="378883"/>
                    <a:pt x="591312" y="381000"/>
                  </a:cubicBezTo>
                  <a:cubicBezTo>
                    <a:pt x="593429" y="364067"/>
                    <a:pt x="591324" y="346045"/>
                    <a:pt x="597662" y="330200"/>
                  </a:cubicBezTo>
                  <a:cubicBezTo>
                    <a:pt x="601111" y="321578"/>
                    <a:pt x="628040" y="313081"/>
                    <a:pt x="635762" y="311150"/>
                  </a:cubicBezTo>
                  <a:cubicBezTo>
                    <a:pt x="681987" y="299594"/>
                    <a:pt x="654659" y="309773"/>
                    <a:pt x="705612" y="298450"/>
                  </a:cubicBezTo>
                  <a:cubicBezTo>
                    <a:pt x="712146" y="296998"/>
                    <a:pt x="718312" y="294217"/>
                    <a:pt x="724662" y="292100"/>
                  </a:cubicBezTo>
                  <a:cubicBezTo>
                    <a:pt x="726779" y="285750"/>
                    <a:pt x="726279" y="277783"/>
                    <a:pt x="731012" y="273050"/>
                  </a:cubicBezTo>
                  <a:cubicBezTo>
                    <a:pt x="741805" y="262257"/>
                    <a:pt x="769112" y="247650"/>
                    <a:pt x="769112" y="247650"/>
                  </a:cubicBezTo>
                  <a:cubicBezTo>
                    <a:pt x="771229" y="241300"/>
                    <a:pt x="770015" y="232491"/>
                    <a:pt x="775462" y="228600"/>
                  </a:cubicBezTo>
                  <a:cubicBezTo>
                    <a:pt x="786355" y="220819"/>
                    <a:pt x="813562" y="215900"/>
                    <a:pt x="813562" y="215900"/>
                  </a:cubicBezTo>
                  <a:cubicBezTo>
                    <a:pt x="840644" y="224927"/>
                    <a:pt x="866479" y="230717"/>
                    <a:pt x="870712" y="2286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p:cNvSpPr/>
            <p:nvPr/>
          </p:nvSpPr>
          <p:spPr>
            <a:xfrm>
              <a:off x="7562820" y="5257800"/>
              <a:ext cx="368330" cy="812800"/>
            </a:xfrm>
            <a:custGeom>
              <a:avLst/>
              <a:gdLst>
                <a:gd name="connsiteX0" fmla="*/ 196880 w 368330"/>
                <a:gd name="connsiteY0" fmla="*/ 0 h 812800"/>
                <a:gd name="connsiteX1" fmla="*/ 133380 w 368330"/>
                <a:gd name="connsiteY1" fmla="*/ 57150 h 812800"/>
                <a:gd name="connsiteX2" fmla="*/ 114330 w 368330"/>
                <a:gd name="connsiteY2" fmla="*/ 69850 h 812800"/>
                <a:gd name="connsiteX3" fmla="*/ 95280 w 368330"/>
                <a:gd name="connsiteY3" fmla="*/ 107950 h 812800"/>
                <a:gd name="connsiteX4" fmla="*/ 76230 w 368330"/>
                <a:gd name="connsiteY4" fmla="*/ 146050 h 812800"/>
                <a:gd name="connsiteX5" fmla="*/ 69880 w 368330"/>
                <a:gd name="connsiteY5" fmla="*/ 177800 h 812800"/>
                <a:gd name="connsiteX6" fmla="*/ 25430 w 368330"/>
                <a:gd name="connsiteY6" fmla="*/ 184150 h 812800"/>
                <a:gd name="connsiteX7" fmla="*/ 6380 w 368330"/>
                <a:gd name="connsiteY7" fmla="*/ 203200 h 812800"/>
                <a:gd name="connsiteX8" fmla="*/ 19080 w 368330"/>
                <a:gd name="connsiteY8" fmla="*/ 304800 h 812800"/>
                <a:gd name="connsiteX9" fmla="*/ 12730 w 368330"/>
                <a:gd name="connsiteY9" fmla="*/ 355600 h 812800"/>
                <a:gd name="connsiteX10" fmla="*/ 12730 w 368330"/>
                <a:gd name="connsiteY10" fmla="*/ 374650 h 812800"/>
                <a:gd name="connsiteX11" fmla="*/ 31780 w 368330"/>
                <a:gd name="connsiteY11" fmla="*/ 304800 h 812800"/>
                <a:gd name="connsiteX12" fmla="*/ 57180 w 368330"/>
                <a:gd name="connsiteY12" fmla="*/ 266700 h 812800"/>
                <a:gd name="connsiteX13" fmla="*/ 69880 w 368330"/>
                <a:gd name="connsiteY13" fmla="*/ 247650 h 812800"/>
                <a:gd name="connsiteX14" fmla="*/ 76230 w 368330"/>
                <a:gd name="connsiteY14" fmla="*/ 228600 h 812800"/>
                <a:gd name="connsiteX15" fmla="*/ 69880 w 368330"/>
                <a:gd name="connsiteY15" fmla="*/ 342900 h 812800"/>
                <a:gd name="connsiteX16" fmla="*/ 57180 w 368330"/>
                <a:gd name="connsiteY16" fmla="*/ 361950 h 812800"/>
                <a:gd name="connsiteX17" fmla="*/ 76230 w 368330"/>
                <a:gd name="connsiteY17" fmla="*/ 431800 h 812800"/>
                <a:gd name="connsiteX18" fmla="*/ 88930 w 368330"/>
                <a:gd name="connsiteY18" fmla="*/ 469900 h 812800"/>
                <a:gd name="connsiteX19" fmla="*/ 95280 w 368330"/>
                <a:gd name="connsiteY19" fmla="*/ 527050 h 812800"/>
                <a:gd name="connsiteX20" fmla="*/ 107980 w 368330"/>
                <a:gd name="connsiteY20" fmla="*/ 546100 h 812800"/>
                <a:gd name="connsiteX21" fmla="*/ 114330 w 368330"/>
                <a:gd name="connsiteY21" fmla="*/ 565150 h 812800"/>
                <a:gd name="connsiteX22" fmla="*/ 133380 w 368330"/>
                <a:gd name="connsiteY22" fmla="*/ 603250 h 812800"/>
                <a:gd name="connsiteX23" fmla="*/ 139730 w 368330"/>
                <a:gd name="connsiteY23" fmla="*/ 647700 h 812800"/>
                <a:gd name="connsiteX24" fmla="*/ 146080 w 368330"/>
                <a:gd name="connsiteY24" fmla="*/ 666750 h 812800"/>
                <a:gd name="connsiteX25" fmla="*/ 165130 w 368330"/>
                <a:gd name="connsiteY25" fmla="*/ 679450 h 812800"/>
                <a:gd name="connsiteX26" fmla="*/ 190530 w 368330"/>
                <a:gd name="connsiteY26" fmla="*/ 717550 h 812800"/>
                <a:gd name="connsiteX27" fmla="*/ 203230 w 368330"/>
                <a:gd name="connsiteY27" fmla="*/ 755650 h 812800"/>
                <a:gd name="connsiteX28" fmla="*/ 222280 w 368330"/>
                <a:gd name="connsiteY28" fmla="*/ 793750 h 812800"/>
                <a:gd name="connsiteX29" fmla="*/ 241330 w 368330"/>
                <a:gd name="connsiteY29" fmla="*/ 800100 h 812800"/>
                <a:gd name="connsiteX30" fmla="*/ 260380 w 368330"/>
                <a:gd name="connsiteY30" fmla="*/ 812800 h 812800"/>
                <a:gd name="connsiteX31" fmla="*/ 317530 w 368330"/>
                <a:gd name="connsiteY31" fmla="*/ 787400 h 812800"/>
                <a:gd name="connsiteX32" fmla="*/ 330230 w 368330"/>
                <a:gd name="connsiteY32" fmla="*/ 768350 h 812800"/>
                <a:gd name="connsiteX33" fmla="*/ 336580 w 368330"/>
                <a:gd name="connsiteY33" fmla="*/ 749300 h 812800"/>
                <a:gd name="connsiteX34" fmla="*/ 330230 w 368330"/>
                <a:gd name="connsiteY34" fmla="*/ 774700 h 812800"/>
                <a:gd name="connsiteX35" fmla="*/ 342930 w 368330"/>
                <a:gd name="connsiteY35" fmla="*/ 736600 h 812800"/>
                <a:gd name="connsiteX36" fmla="*/ 355630 w 368330"/>
                <a:gd name="connsiteY36" fmla="*/ 717550 h 812800"/>
                <a:gd name="connsiteX37" fmla="*/ 368330 w 368330"/>
                <a:gd name="connsiteY37" fmla="*/ 679450 h 812800"/>
                <a:gd name="connsiteX38" fmla="*/ 349280 w 368330"/>
                <a:gd name="connsiteY38" fmla="*/ 609600 h 812800"/>
                <a:gd name="connsiteX39" fmla="*/ 342930 w 368330"/>
                <a:gd name="connsiteY39" fmla="*/ 590550 h 812800"/>
                <a:gd name="connsiteX40" fmla="*/ 323880 w 368330"/>
                <a:gd name="connsiteY40" fmla="*/ 520700 h 812800"/>
                <a:gd name="connsiteX41" fmla="*/ 285780 w 368330"/>
                <a:gd name="connsiteY41" fmla="*/ 482600 h 812800"/>
                <a:gd name="connsiteX42" fmla="*/ 266730 w 368330"/>
                <a:gd name="connsiteY42" fmla="*/ 444500 h 812800"/>
                <a:gd name="connsiteX43" fmla="*/ 247680 w 368330"/>
                <a:gd name="connsiteY43" fmla="*/ 425450 h 812800"/>
                <a:gd name="connsiteX44" fmla="*/ 215930 w 368330"/>
                <a:gd name="connsiteY44" fmla="*/ 387350 h 812800"/>
                <a:gd name="connsiteX45" fmla="*/ 209580 w 368330"/>
                <a:gd name="connsiteY45" fmla="*/ 368300 h 812800"/>
                <a:gd name="connsiteX46" fmla="*/ 203230 w 368330"/>
                <a:gd name="connsiteY46" fmla="*/ 342900 h 812800"/>
                <a:gd name="connsiteX47" fmla="*/ 190530 w 368330"/>
                <a:gd name="connsiteY47" fmla="*/ 304800 h 812800"/>
                <a:gd name="connsiteX48" fmla="*/ 184180 w 368330"/>
                <a:gd name="connsiteY48" fmla="*/ 260350 h 812800"/>
                <a:gd name="connsiteX49" fmla="*/ 184180 w 368330"/>
                <a:gd name="connsiteY49" fmla="*/ 171450 h 812800"/>
                <a:gd name="connsiteX50" fmla="*/ 215930 w 368330"/>
                <a:gd name="connsiteY50" fmla="*/ 165100 h 812800"/>
                <a:gd name="connsiteX51" fmla="*/ 247680 w 368330"/>
                <a:gd name="connsiteY51" fmla="*/ 107950 h 812800"/>
                <a:gd name="connsiteX52" fmla="*/ 260380 w 368330"/>
                <a:gd name="connsiteY52" fmla="*/ 88900 h 812800"/>
                <a:gd name="connsiteX53" fmla="*/ 266730 w 368330"/>
                <a:gd name="connsiteY53" fmla="*/ 63500 h 812800"/>
                <a:gd name="connsiteX54" fmla="*/ 273080 w 368330"/>
                <a:gd name="connsiteY54" fmla="*/ 44450 h 812800"/>
                <a:gd name="connsiteX55" fmla="*/ 266730 w 368330"/>
                <a:gd name="connsiteY55" fmla="*/ 25400 h 812800"/>
                <a:gd name="connsiteX56" fmla="*/ 234980 w 368330"/>
                <a:gd name="connsiteY56" fmla="*/ 0 h 812800"/>
                <a:gd name="connsiteX57" fmla="*/ 196880 w 368330"/>
                <a:gd name="connsiteY57" fmla="*/ 0 h 8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8330" h="812800">
                  <a:moveTo>
                    <a:pt x="196880" y="0"/>
                  </a:moveTo>
                  <a:cubicBezTo>
                    <a:pt x="161945" y="43669"/>
                    <a:pt x="182757" y="24232"/>
                    <a:pt x="133380" y="57150"/>
                  </a:cubicBezTo>
                  <a:lnTo>
                    <a:pt x="114330" y="69850"/>
                  </a:lnTo>
                  <a:cubicBezTo>
                    <a:pt x="77934" y="124445"/>
                    <a:pt x="121570" y="55370"/>
                    <a:pt x="95280" y="107950"/>
                  </a:cubicBezTo>
                  <a:cubicBezTo>
                    <a:pt x="79760" y="138990"/>
                    <a:pt x="84210" y="114128"/>
                    <a:pt x="76230" y="146050"/>
                  </a:cubicBezTo>
                  <a:cubicBezTo>
                    <a:pt x="73612" y="156521"/>
                    <a:pt x="78514" y="171324"/>
                    <a:pt x="69880" y="177800"/>
                  </a:cubicBezTo>
                  <a:cubicBezTo>
                    <a:pt x="57906" y="186780"/>
                    <a:pt x="40247" y="182033"/>
                    <a:pt x="25430" y="184150"/>
                  </a:cubicBezTo>
                  <a:cubicBezTo>
                    <a:pt x="19080" y="190500"/>
                    <a:pt x="7494" y="194289"/>
                    <a:pt x="6380" y="203200"/>
                  </a:cubicBezTo>
                  <a:cubicBezTo>
                    <a:pt x="141" y="253115"/>
                    <a:pt x="7181" y="269102"/>
                    <a:pt x="19080" y="304800"/>
                  </a:cubicBezTo>
                  <a:cubicBezTo>
                    <a:pt x="16963" y="321733"/>
                    <a:pt x="16306" y="338914"/>
                    <a:pt x="12730" y="355600"/>
                  </a:cubicBezTo>
                  <a:cubicBezTo>
                    <a:pt x="5571" y="389009"/>
                    <a:pt x="-11930" y="411641"/>
                    <a:pt x="12730" y="374650"/>
                  </a:cubicBezTo>
                  <a:cubicBezTo>
                    <a:pt x="16138" y="357610"/>
                    <a:pt x="22573" y="318611"/>
                    <a:pt x="31780" y="304800"/>
                  </a:cubicBezTo>
                  <a:lnTo>
                    <a:pt x="57180" y="266700"/>
                  </a:lnTo>
                  <a:cubicBezTo>
                    <a:pt x="61413" y="260350"/>
                    <a:pt x="67467" y="254890"/>
                    <a:pt x="69880" y="247650"/>
                  </a:cubicBezTo>
                  <a:lnTo>
                    <a:pt x="76230" y="228600"/>
                  </a:lnTo>
                  <a:cubicBezTo>
                    <a:pt x="74113" y="266700"/>
                    <a:pt x="75276" y="305125"/>
                    <a:pt x="69880" y="342900"/>
                  </a:cubicBezTo>
                  <a:cubicBezTo>
                    <a:pt x="68801" y="350455"/>
                    <a:pt x="57871" y="354350"/>
                    <a:pt x="57180" y="361950"/>
                  </a:cubicBezTo>
                  <a:cubicBezTo>
                    <a:pt x="51208" y="427642"/>
                    <a:pt x="59998" y="395278"/>
                    <a:pt x="76230" y="431800"/>
                  </a:cubicBezTo>
                  <a:cubicBezTo>
                    <a:pt x="81667" y="444033"/>
                    <a:pt x="88930" y="469900"/>
                    <a:pt x="88930" y="469900"/>
                  </a:cubicBezTo>
                  <a:cubicBezTo>
                    <a:pt x="91047" y="488950"/>
                    <a:pt x="90631" y="508455"/>
                    <a:pt x="95280" y="527050"/>
                  </a:cubicBezTo>
                  <a:cubicBezTo>
                    <a:pt x="97131" y="534454"/>
                    <a:pt x="104567" y="539274"/>
                    <a:pt x="107980" y="546100"/>
                  </a:cubicBezTo>
                  <a:cubicBezTo>
                    <a:pt x="110973" y="552087"/>
                    <a:pt x="111337" y="559163"/>
                    <a:pt x="114330" y="565150"/>
                  </a:cubicBezTo>
                  <a:cubicBezTo>
                    <a:pt x="138949" y="614389"/>
                    <a:pt x="117419" y="555367"/>
                    <a:pt x="133380" y="603250"/>
                  </a:cubicBezTo>
                  <a:cubicBezTo>
                    <a:pt x="135497" y="618067"/>
                    <a:pt x="136795" y="633024"/>
                    <a:pt x="139730" y="647700"/>
                  </a:cubicBezTo>
                  <a:cubicBezTo>
                    <a:pt x="141043" y="654264"/>
                    <a:pt x="141899" y="661523"/>
                    <a:pt x="146080" y="666750"/>
                  </a:cubicBezTo>
                  <a:cubicBezTo>
                    <a:pt x="150848" y="672709"/>
                    <a:pt x="158780" y="675217"/>
                    <a:pt x="165130" y="679450"/>
                  </a:cubicBezTo>
                  <a:cubicBezTo>
                    <a:pt x="173597" y="692150"/>
                    <a:pt x="185703" y="703070"/>
                    <a:pt x="190530" y="717550"/>
                  </a:cubicBezTo>
                  <a:lnTo>
                    <a:pt x="203230" y="755650"/>
                  </a:lnTo>
                  <a:cubicBezTo>
                    <a:pt x="207413" y="768199"/>
                    <a:pt x="211089" y="784798"/>
                    <a:pt x="222280" y="793750"/>
                  </a:cubicBezTo>
                  <a:cubicBezTo>
                    <a:pt x="227507" y="797931"/>
                    <a:pt x="235343" y="797107"/>
                    <a:pt x="241330" y="800100"/>
                  </a:cubicBezTo>
                  <a:cubicBezTo>
                    <a:pt x="248156" y="803513"/>
                    <a:pt x="254030" y="808567"/>
                    <a:pt x="260380" y="812800"/>
                  </a:cubicBezTo>
                  <a:cubicBezTo>
                    <a:pt x="299525" y="806276"/>
                    <a:pt x="294825" y="814646"/>
                    <a:pt x="317530" y="787400"/>
                  </a:cubicBezTo>
                  <a:cubicBezTo>
                    <a:pt x="322416" y="781537"/>
                    <a:pt x="326817" y="775176"/>
                    <a:pt x="330230" y="768350"/>
                  </a:cubicBezTo>
                  <a:cubicBezTo>
                    <a:pt x="333223" y="762363"/>
                    <a:pt x="336580" y="742607"/>
                    <a:pt x="336580" y="749300"/>
                  </a:cubicBezTo>
                  <a:cubicBezTo>
                    <a:pt x="336580" y="758027"/>
                    <a:pt x="326327" y="782506"/>
                    <a:pt x="330230" y="774700"/>
                  </a:cubicBezTo>
                  <a:cubicBezTo>
                    <a:pt x="336217" y="762726"/>
                    <a:pt x="335504" y="747739"/>
                    <a:pt x="342930" y="736600"/>
                  </a:cubicBezTo>
                  <a:cubicBezTo>
                    <a:pt x="347163" y="730250"/>
                    <a:pt x="352530" y="724524"/>
                    <a:pt x="355630" y="717550"/>
                  </a:cubicBezTo>
                  <a:cubicBezTo>
                    <a:pt x="361067" y="705317"/>
                    <a:pt x="368330" y="679450"/>
                    <a:pt x="368330" y="679450"/>
                  </a:cubicBezTo>
                  <a:cubicBezTo>
                    <a:pt x="359355" y="634573"/>
                    <a:pt x="365393" y="657939"/>
                    <a:pt x="349280" y="609600"/>
                  </a:cubicBezTo>
                  <a:lnTo>
                    <a:pt x="342930" y="590550"/>
                  </a:lnTo>
                  <a:cubicBezTo>
                    <a:pt x="338337" y="553805"/>
                    <a:pt x="344837" y="544277"/>
                    <a:pt x="323880" y="520700"/>
                  </a:cubicBezTo>
                  <a:cubicBezTo>
                    <a:pt x="311948" y="507276"/>
                    <a:pt x="285780" y="482600"/>
                    <a:pt x="285780" y="482600"/>
                  </a:cubicBezTo>
                  <a:cubicBezTo>
                    <a:pt x="279416" y="463507"/>
                    <a:pt x="280407" y="460913"/>
                    <a:pt x="266730" y="444500"/>
                  </a:cubicBezTo>
                  <a:cubicBezTo>
                    <a:pt x="260981" y="437601"/>
                    <a:pt x="253429" y="432349"/>
                    <a:pt x="247680" y="425450"/>
                  </a:cubicBezTo>
                  <a:cubicBezTo>
                    <a:pt x="203477" y="372406"/>
                    <a:pt x="271585" y="443005"/>
                    <a:pt x="215930" y="387350"/>
                  </a:cubicBezTo>
                  <a:cubicBezTo>
                    <a:pt x="213813" y="381000"/>
                    <a:pt x="211419" y="374736"/>
                    <a:pt x="209580" y="368300"/>
                  </a:cubicBezTo>
                  <a:cubicBezTo>
                    <a:pt x="207182" y="359909"/>
                    <a:pt x="205738" y="351259"/>
                    <a:pt x="203230" y="342900"/>
                  </a:cubicBezTo>
                  <a:cubicBezTo>
                    <a:pt x="199383" y="330078"/>
                    <a:pt x="190530" y="304800"/>
                    <a:pt x="190530" y="304800"/>
                  </a:cubicBezTo>
                  <a:cubicBezTo>
                    <a:pt x="188413" y="289983"/>
                    <a:pt x="186857" y="275076"/>
                    <a:pt x="184180" y="260350"/>
                  </a:cubicBezTo>
                  <a:cubicBezTo>
                    <a:pt x="178323" y="228136"/>
                    <a:pt x="163185" y="209941"/>
                    <a:pt x="184180" y="171450"/>
                  </a:cubicBezTo>
                  <a:cubicBezTo>
                    <a:pt x="189348" y="161975"/>
                    <a:pt x="205347" y="167217"/>
                    <a:pt x="215930" y="165100"/>
                  </a:cubicBezTo>
                  <a:cubicBezTo>
                    <a:pt x="227107" y="131570"/>
                    <a:pt x="218567" y="151619"/>
                    <a:pt x="247680" y="107950"/>
                  </a:cubicBezTo>
                  <a:lnTo>
                    <a:pt x="260380" y="88900"/>
                  </a:lnTo>
                  <a:cubicBezTo>
                    <a:pt x="262497" y="80433"/>
                    <a:pt x="264332" y="71891"/>
                    <a:pt x="266730" y="63500"/>
                  </a:cubicBezTo>
                  <a:cubicBezTo>
                    <a:pt x="268569" y="57064"/>
                    <a:pt x="273080" y="51143"/>
                    <a:pt x="273080" y="44450"/>
                  </a:cubicBezTo>
                  <a:cubicBezTo>
                    <a:pt x="273080" y="37757"/>
                    <a:pt x="269723" y="31387"/>
                    <a:pt x="266730" y="25400"/>
                  </a:cubicBezTo>
                  <a:cubicBezTo>
                    <a:pt x="259416" y="10772"/>
                    <a:pt x="253290" y="0"/>
                    <a:pt x="234980" y="0"/>
                  </a:cubicBezTo>
                  <a:cubicBezTo>
                    <a:pt x="231987" y="0"/>
                    <a:pt x="230747" y="4233"/>
                    <a:pt x="196880" y="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p:cNvSpPr/>
            <p:nvPr/>
          </p:nvSpPr>
          <p:spPr>
            <a:xfrm>
              <a:off x="8877300" y="4042880"/>
              <a:ext cx="267714" cy="893388"/>
            </a:xfrm>
            <a:custGeom>
              <a:avLst/>
              <a:gdLst>
                <a:gd name="connsiteX0" fmla="*/ 260350 w 267714"/>
                <a:gd name="connsiteY0" fmla="*/ 2070 h 893388"/>
                <a:gd name="connsiteX1" fmla="*/ 247650 w 267714"/>
                <a:gd name="connsiteY1" fmla="*/ 90970 h 893388"/>
                <a:gd name="connsiteX2" fmla="*/ 234950 w 267714"/>
                <a:gd name="connsiteY2" fmla="*/ 110020 h 893388"/>
                <a:gd name="connsiteX3" fmla="*/ 228600 w 267714"/>
                <a:gd name="connsiteY3" fmla="*/ 135420 h 893388"/>
                <a:gd name="connsiteX4" fmla="*/ 222250 w 267714"/>
                <a:gd name="connsiteY4" fmla="*/ 217970 h 893388"/>
                <a:gd name="connsiteX5" fmla="*/ 196850 w 267714"/>
                <a:gd name="connsiteY5" fmla="*/ 256070 h 893388"/>
                <a:gd name="connsiteX6" fmla="*/ 171450 w 267714"/>
                <a:gd name="connsiteY6" fmla="*/ 332270 h 893388"/>
                <a:gd name="connsiteX7" fmla="*/ 165100 w 267714"/>
                <a:gd name="connsiteY7" fmla="*/ 351320 h 893388"/>
                <a:gd name="connsiteX8" fmla="*/ 152400 w 267714"/>
                <a:gd name="connsiteY8" fmla="*/ 370370 h 893388"/>
                <a:gd name="connsiteX9" fmla="*/ 152400 w 267714"/>
                <a:gd name="connsiteY9" fmla="*/ 510070 h 893388"/>
                <a:gd name="connsiteX10" fmla="*/ 133350 w 267714"/>
                <a:gd name="connsiteY10" fmla="*/ 579920 h 893388"/>
                <a:gd name="connsiteX11" fmla="*/ 114300 w 267714"/>
                <a:gd name="connsiteY11" fmla="*/ 586270 h 893388"/>
                <a:gd name="connsiteX12" fmla="*/ 95250 w 267714"/>
                <a:gd name="connsiteY12" fmla="*/ 605320 h 893388"/>
                <a:gd name="connsiteX13" fmla="*/ 76200 w 267714"/>
                <a:gd name="connsiteY13" fmla="*/ 732320 h 893388"/>
                <a:gd name="connsiteX14" fmla="*/ 63500 w 267714"/>
                <a:gd name="connsiteY14" fmla="*/ 751370 h 893388"/>
                <a:gd name="connsiteX15" fmla="*/ 31750 w 267714"/>
                <a:gd name="connsiteY15" fmla="*/ 789470 h 893388"/>
                <a:gd name="connsiteX16" fmla="*/ 25400 w 267714"/>
                <a:gd name="connsiteY16" fmla="*/ 808520 h 893388"/>
                <a:gd name="connsiteX17" fmla="*/ 19050 w 267714"/>
                <a:gd name="connsiteY17" fmla="*/ 878370 h 893388"/>
                <a:gd name="connsiteX18" fmla="*/ 0 w 267714"/>
                <a:gd name="connsiteY18" fmla="*/ 891070 h 893388"/>
                <a:gd name="connsiteX19" fmla="*/ 19050 w 267714"/>
                <a:gd name="connsiteY19" fmla="*/ 872020 h 893388"/>
                <a:gd name="connsiteX20" fmla="*/ 44450 w 267714"/>
                <a:gd name="connsiteY20" fmla="*/ 833920 h 893388"/>
                <a:gd name="connsiteX21" fmla="*/ 69850 w 267714"/>
                <a:gd name="connsiteY21" fmla="*/ 795820 h 893388"/>
                <a:gd name="connsiteX22" fmla="*/ 82550 w 267714"/>
                <a:gd name="connsiteY22" fmla="*/ 776770 h 893388"/>
                <a:gd name="connsiteX23" fmla="*/ 95250 w 267714"/>
                <a:gd name="connsiteY23" fmla="*/ 738670 h 893388"/>
                <a:gd name="connsiteX24" fmla="*/ 107950 w 267714"/>
                <a:gd name="connsiteY24" fmla="*/ 649770 h 893388"/>
                <a:gd name="connsiteX25" fmla="*/ 120650 w 267714"/>
                <a:gd name="connsiteY25" fmla="*/ 611670 h 893388"/>
                <a:gd name="connsiteX26" fmla="*/ 127000 w 267714"/>
                <a:gd name="connsiteY26" fmla="*/ 535470 h 893388"/>
                <a:gd name="connsiteX27" fmla="*/ 139700 w 267714"/>
                <a:gd name="connsiteY27" fmla="*/ 497370 h 893388"/>
                <a:gd name="connsiteX28" fmla="*/ 146050 w 267714"/>
                <a:gd name="connsiteY28" fmla="*/ 478320 h 893388"/>
                <a:gd name="connsiteX29" fmla="*/ 158750 w 267714"/>
                <a:gd name="connsiteY29" fmla="*/ 395770 h 893388"/>
                <a:gd name="connsiteX30" fmla="*/ 184150 w 267714"/>
                <a:gd name="connsiteY30" fmla="*/ 357670 h 893388"/>
                <a:gd name="connsiteX31" fmla="*/ 203200 w 267714"/>
                <a:gd name="connsiteY31" fmla="*/ 294170 h 893388"/>
                <a:gd name="connsiteX32" fmla="*/ 209550 w 267714"/>
                <a:gd name="connsiteY32" fmla="*/ 275120 h 893388"/>
                <a:gd name="connsiteX33" fmla="*/ 228600 w 267714"/>
                <a:gd name="connsiteY33" fmla="*/ 237020 h 893388"/>
                <a:gd name="connsiteX34" fmla="*/ 222250 w 267714"/>
                <a:gd name="connsiteY34" fmla="*/ 217970 h 893388"/>
                <a:gd name="connsiteX35" fmla="*/ 228600 w 267714"/>
                <a:gd name="connsiteY35" fmla="*/ 192570 h 893388"/>
                <a:gd name="connsiteX36" fmla="*/ 241300 w 267714"/>
                <a:gd name="connsiteY36" fmla="*/ 154470 h 893388"/>
                <a:gd name="connsiteX37" fmla="*/ 260350 w 267714"/>
                <a:gd name="connsiteY37" fmla="*/ 116370 h 893388"/>
                <a:gd name="connsiteX38" fmla="*/ 260350 w 267714"/>
                <a:gd name="connsiteY38" fmla="*/ 27470 h 893388"/>
                <a:gd name="connsiteX39" fmla="*/ 260350 w 267714"/>
                <a:gd name="connsiteY39" fmla="*/ 2070 h 89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7714" h="893388">
                  <a:moveTo>
                    <a:pt x="260350" y="2070"/>
                  </a:moveTo>
                  <a:cubicBezTo>
                    <a:pt x="258233" y="12653"/>
                    <a:pt x="259866" y="66538"/>
                    <a:pt x="247650" y="90970"/>
                  </a:cubicBezTo>
                  <a:cubicBezTo>
                    <a:pt x="244237" y="97796"/>
                    <a:pt x="239183" y="103670"/>
                    <a:pt x="234950" y="110020"/>
                  </a:cubicBezTo>
                  <a:cubicBezTo>
                    <a:pt x="232833" y="118487"/>
                    <a:pt x="229620" y="126753"/>
                    <a:pt x="228600" y="135420"/>
                  </a:cubicBezTo>
                  <a:cubicBezTo>
                    <a:pt x="225375" y="162829"/>
                    <a:pt x="229273" y="191281"/>
                    <a:pt x="222250" y="217970"/>
                  </a:cubicBezTo>
                  <a:cubicBezTo>
                    <a:pt x="218366" y="232731"/>
                    <a:pt x="201677" y="241590"/>
                    <a:pt x="196850" y="256070"/>
                  </a:cubicBezTo>
                  <a:lnTo>
                    <a:pt x="171450" y="332270"/>
                  </a:lnTo>
                  <a:cubicBezTo>
                    <a:pt x="169333" y="338620"/>
                    <a:pt x="168813" y="345751"/>
                    <a:pt x="165100" y="351320"/>
                  </a:cubicBezTo>
                  <a:lnTo>
                    <a:pt x="152400" y="370370"/>
                  </a:lnTo>
                  <a:cubicBezTo>
                    <a:pt x="162244" y="537725"/>
                    <a:pt x="164963" y="428413"/>
                    <a:pt x="152400" y="510070"/>
                  </a:cubicBezTo>
                  <a:cubicBezTo>
                    <a:pt x="149270" y="530414"/>
                    <a:pt x="153653" y="563678"/>
                    <a:pt x="133350" y="579920"/>
                  </a:cubicBezTo>
                  <a:cubicBezTo>
                    <a:pt x="128123" y="584101"/>
                    <a:pt x="120650" y="584153"/>
                    <a:pt x="114300" y="586270"/>
                  </a:cubicBezTo>
                  <a:cubicBezTo>
                    <a:pt x="107950" y="592620"/>
                    <a:pt x="97891" y="596737"/>
                    <a:pt x="95250" y="605320"/>
                  </a:cubicBezTo>
                  <a:cubicBezTo>
                    <a:pt x="87228" y="631391"/>
                    <a:pt x="92589" y="707737"/>
                    <a:pt x="76200" y="732320"/>
                  </a:cubicBezTo>
                  <a:cubicBezTo>
                    <a:pt x="71967" y="738670"/>
                    <a:pt x="68386" y="745507"/>
                    <a:pt x="63500" y="751370"/>
                  </a:cubicBezTo>
                  <a:cubicBezTo>
                    <a:pt x="45945" y="772436"/>
                    <a:pt x="43574" y="765821"/>
                    <a:pt x="31750" y="789470"/>
                  </a:cubicBezTo>
                  <a:cubicBezTo>
                    <a:pt x="28757" y="795457"/>
                    <a:pt x="27517" y="802170"/>
                    <a:pt x="25400" y="808520"/>
                  </a:cubicBezTo>
                  <a:cubicBezTo>
                    <a:pt x="23283" y="831803"/>
                    <a:pt x="25926" y="856025"/>
                    <a:pt x="19050" y="878370"/>
                  </a:cubicBezTo>
                  <a:cubicBezTo>
                    <a:pt x="16806" y="885664"/>
                    <a:pt x="0" y="898702"/>
                    <a:pt x="0" y="891070"/>
                  </a:cubicBezTo>
                  <a:cubicBezTo>
                    <a:pt x="0" y="882090"/>
                    <a:pt x="13537" y="879109"/>
                    <a:pt x="19050" y="872020"/>
                  </a:cubicBezTo>
                  <a:cubicBezTo>
                    <a:pt x="28421" y="859972"/>
                    <a:pt x="35983" y="846620"/>
                    <a:pt x="44450" y="833920"/>
                  </a:cubicBezTo>
                  <a:lnTo>
                    <a:pt x="69850" y="795820"/>
                  </a:lnTo>
                  <a:cubicBezTo>
                    <a:pt x="74083" y="789470"/>
                    <a:pt x="80137" y="784010"/>
                    <a:pt x="82550" y="776770"/>
                  </a:cubicBezTo>
                  <a:lnTo>
                    <a:pt x="95250" y="738670"/>
                  </a:lnTo>
                  <a:cubicBezTo>
                    <a:pt x="99483" y="709037"/>
                    <a:pt x="98484" y="678168"/>
                    <a:pt x="107950" y="649770"/>
                  </a:cubicBezTo>
                  <a:lnTo>
                    <a:pt x="120650" y="611670"/>
                  </a:lnTo>
                  <a:cubicBezTo>
                    <a:pt x="122767" y="586270"/>
                    <a:pt x="122810" y="560611"/>
                    <a:pt x="127000" y="535470"/>
                  </a:cubicBezTo>
                  <a:cubicBezTo>
                    <a:pt x="129201" y="522265"/>
                    <a:pt x="135467" y="510070"/>
                    <a:pt x="139700" y="497370"/>
                  </a:cubicBezTo>
                  <a:lnTo>
                    <a:pt x="146050" y="478320"/>
                  </a:lnTo>
                  <a:cubicBezTo>
                    <a:pt x="146984" y="468978"/>
                    <a:pt x="147587" y="415864"/>
                    <a:pt x="158750" y="395770"/>
                  </a:cubicBezTo>
                  <a:cubicBezTo>
                    <a:pt x="166163" y="382427"/>
                    <a:pt x="184150" y="357670"/>
                    <a:pt x="184150" y="357670"/>
                  </a:cubicBezTo>
                  <a:cubicBezTo>
                    <a:pt x="193747" y="319283"/>
                    <a:pt x="187740" y="340549"/>
                    <a:pt x="203200" y="294170"/>
                  </a:cubicBezTo>
                  <a:cubicBezTo>
                    <a:pt x="205317" y="287820"/>
                    <a:pt x="205837" y="280689"/>
                    <a:pt x="209550" y="275120"/>
                  </a:cubicBezTo>
                  <a:cubicBezTo>
                    <a:pt x="225963" y="250501"/>
                    <a:pt x="219837" y="263310"/>
                    <a:pt x="228600" y="237020"/>
                  </a:cubicBezTo>
                  <a:cubicBezTo>
                    <a:pt x="226483" y="230670"/>
                    <a:pt x="222250" y="224663"/>
                    <a:pt x="222250" y="217970"/>
                  </a:cubicBezTo>
                  <a:cubicBezTo>
                    <a:pt x="222250" y="209243"/>
                    <a:pt x="226092" y="200929"/>
                    <a:pt x="228600" y="192570"/>
                  </a:cubicBezTo>
                  <a:cubicBezTo>
                    <a:pt x="232447" y="179748"/>
                    <a:pt x="233874" y="165609"/>
                    <a:pt x="241300" y="154470"/>
                  </a:cubicBezTo>
                  <a:cubicBezTo>
                    <a:pt x="257713" y="129851"/>
                    <a:pt x="251587" y="142660"/>
                    <a:pt x="260350" y="116370"/>
                  </a:cubicBezTo>
                  <a:cubicBezTo>
                    <a:pt x="263613" y="80472"/>
                    <a:pt x="275150" y="57071"/>
                    <a:pt x="260350" y="27470"/>
                  </a:cubicBezTo>
                  <a:cubicBezTo>
                    <a:pt x="259011" y="24793"/>
                    <a:pt x="262467" y="-8513"/>
                    <a:pt x="260350" y="207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p:cNvSpPr/>
            <p:nvPr/>
          </p:nvSpPr>
          <p:spPr>
            <a:xfrm>
              <a:off x="3481508" y="2529840"/>
              <a:ext cx="412312" cy="388620"/>
            </a:xfrm>
            <a:custGeom>
              <a:avLst/>
              <a:gdLst>
                <a:gd name="connsiteX0" fmla="*/ 832 w 412312"/>
                <a:gd name="connsiteY0" fmla="*/ 121920 h 388620"/>
                <a:gd name="connsiteX1" fmla="*/ 38932 w 412312"/>
                <a:gd name="connsiteY1" fmla="*/ 106680 h 388620"/>
                <a:gd name="connsiteX2" fmla="*/ 61792 w 412312"/>
                <a:gd name="connsiteY2" fmla="*/ 99060 h 388620"/>
                <a:gd name="connsiteX3" fmla="*/ 107512 w 412312"/>
                <a:gd name="connsiteY3" fmla="*/ 76200 h 388620"/>
                <a:gd name="connsiteX4" fmla="*/ 168472 w 412312"/>
                <a:gd name="connsiteY4" fmla="*/ 68580 h 388620"/>
                <a:gd name="connsiteX5" fmla="*/ 214192 w 412312"/>
                <a:gd name="connsiteY5" fmla="*/ 45720 h 388620"/>
                <a:gd name="connsiteX6" fmla="*/ 237052 w 412312"/>
                <a:gd name="connsiteY6" fmla="*/ 38100 h 388620"/>
                <a:gd name="connsiteX7" fmla="*/ 305632 w 412312"/>
                <a:gd name="connsiteY7" fmla="*/ 0 h 388620"/>
                <a:gd name="connsiteX8" fmla="*/ 320872 w 412312"/>
                <a:gd name="connsiteY8" fmla="*/ 22860 h 388620"/>
                <a:gd name="connsiteX9" fmla="*/ 282772 w 412312"/>
                <a:gd name="connsiteY9" fmla="*/ 53340 h 388620"/>
                <a:gd name="connsiteX10" fmla="*/ 259912 w 412312"/>
                <a:gd name="connsiteY10" fmla="*/ 68580 h 388620"/>
                <a:gd name="connsiteX11" fmla="*/ 252292 w 412312"/>
                <a:gd name="connsiteY11" fmla="*/ 91440 h 388620"/>
                <a:gd name="connsiteX12" fmla="*/ 275152 w 412312"/>
                <a:gd name="connsiteY12" fmla="*/ 99060 h 388620"/>
                <a:gd name="connsiteX13" fmla="*/ 313252 w 412312"/>
                <a:gd name="connsiteY13" fmla="*/ 106680 h 388620"/>
                <a:gd name="connsiteX14" fmla="*/ 358972 w 412312"/>
                <a:gd name="connsiteY14" fmla="*/ 129540 h 388620"/>
                <a:gd name="connsiteX15" fmla="*/ 366592 w 412312"/>
                <a:gd name="connsiteY15" fmla="*/ 106680 h 388620"/>
                <a:gd name="connsiteX16" fmla="*/ 389452 w 412312"/>
                <a:gd name="connsiteY16" fmla="*/ 99060 h 388620"/>
                <a:gd name="connsiteX17" fmla="*/ 412312 w 412312"/>
                <a:gd name="connsiteY17" fmla="*/ 83820 h 388620"/>
                <a:gd name="connsiteX18" fmla="*/ 397072 w 412312"/>
                <a:gd name="connsiteY18" fmla="*/ 106680 h 388620"/>
                <a:gd name="connsiteX19" fmla="*/ 381832 w 412312"/>
                <a:gd name="connsiteY19" fmla="*/ 152400 h 388620"/>
                <a:gd name="connsiteX20" fmla="*/ 366592 w 412312"/>
                <a:gd name="connsiteY20" fmla="*/ 175260 h 388620"/>
                <a:gd name="connsiteX21" fmla="*/ 358972 w 412312"/>
                <a:gd name="connsiteY21" fmla="*/ 198120 h 388620"/>
                <a:gd name="connsiteX22" fmla="*/ 336112 w 412312"/>
                <a:gd name="connsiteY22" fmla="*/ 205740 h 388620"/>
                <a:gd name="connsiteX23" fmla="*/ 259912 w 412312"/>
                <a:gd name="connsiteY23" fmla="*/ 205740 h 388620"/>
                <a:gd name="connsiteX24" fmla="*/ 282772 w 412312"/>
                <a:gd name="connsiteY24" fmla="*/ 220980 h 388620"/>
                <a:gd name="connsiteX25" fmla="*/ 259912 w 412312"/>
                <a:gd name="connsiteY25" fmla="*/ 266700 h 388620"/>
                <a:gd name="connsiteX26" fmla="*/ 252292 w 412312"/>
                <a:gd name="connsiteY26" fmla="*/ 335280 h 388620"/>
                <a:gd name="connsiteX27" fmla="*/ 206572 w 412312"/>
                <a:gd name="connsiteY27" fmla="*/ 365760 h 388620"/>
                <a:gd name="connsiteX28" fmla="*/ 183712 w 412312"/>
                <a:gd name="connsiteY28" fmla="*/ 388620 h 388620"/>
                <a:gd name="connsiteX29" fmla="*/ 206572 w 412312"/>
                <a:gd name="connsiteY29" fmla="*/ 320040 h 388620"/>
                <a:gd name="connsiteX30" fmla="*/ 214192 w 412312"/>
                <a:gd name="connsiteY30" fmla="*/ 297180 h 388620"/>
                <a:gd name="connsiteX31" fmla="*/ 237052 w 412312"/>
                <a:gd name="connsiteY31" fmla="*/ 281940 h 388620"/>
                <a:gd name="connsiteX32" fmla="*/ 244672 w 412312"/>
                <a:gd name="connsiteY32" fmla="*/ 259080 h 388620"/>
                <a:gd name="connsiteX33" fmla="*/ 237052 w 412312"/>
                <a:gd name="connsiteY33" fmla="*/ 236220 h 388620"/>
                <a:gd name="connsiteX34" fmla="*/ 191332 w 412312"/>
                <a:gd name="connsiteY34" fmla="*/ 266700 h 388620"/>
                <a:gd name="connsiteX35" fmla="*/ 168472 w 412312"/>
                <a:gd name="connsiteY35" fmla="*/ 281940 h 388620"/>
                <a:gd name="connsiteX36" fmla="*/ 160852 w 412312"/>
                <a:gd name="connsiteY36" fmla="*/ 304800 h 388620"/>
                <a:gd name="connsiteX37" fmla="*/ 153232 w 412312"/>
                <a:gd name="connsiteY37" fmla="*/ 335280 h 388620"/>
                <a:gd name="connsiteX38" fmla="*/ 130372 w 412312"/>
                <a:gd name="connsiteY38" fmla="*/ 342900 h 388620"/>
                <a:gd name="connsiteX39" fmla="*/ 69412 w 412312"/>
                <a:gd name="connsiteY39" fmla="*/ 335280 h 388620"/>
                <a:gd name="connsiteX40" fmla="*/ 46552 w 412312"/>
                <a:gd name="connsiteY40" fmla="*/ 327660 h 388620"/>
                <a:gd name="connsiteX41" fmla="*/ 84652 w 412312"/>
                <a:gd name="connsiteY41" fmla="*/ 289560 h 388620"/>
                <a:gd name="connsiteX42" fmla="*/ 122752 w 412312"/>
                <a:gd name="connsiteY42" fmla="*/ 228600 h 388620"/>
                <a:gd name="connsiteX43" fmla="*/ 137992 w 412312"/>
                <a:gd name="connsiteY43" fmla="*/ 205740 h 388620"/>
                <a:gd name="connsiteX44" fmla="*/ 145612 w 412312"/>
                <a:gd name="connsiteY44" fmla="*/ 167640 h 388620"/>
                <a:gd name="connsiteX45" fmla="*/ 176092 w 412312"/>
                <a:gd name="connsiteY45" fmla="*/ 175260 h 388620"/>
                <a:gd name="connsiteX46" fmla="*/ 206572 w 412312"/>
                <a:gd name="connsiteY46" fmla="*/ 167640 h 388620"/>
                <a:gd name="connsiteX47" fmla="*/ 153232 w 412312"/>
                <a:gd name="connsiteY47" fmla="*/ 129540 h 388620"/>
                <a:gd name="connsiteX48" fmla="*/ 115132 w 412312"/>
                <a:gd name="connsiteY48" fmla="*/ 137160 h 388620"/>
                <a:gd name="connsiteX49" fmla="*/ 77032 w 412312"/>
                <a:gd name="connsiteY49" fmla="*/ 152400 h 388620"/>
                <a:gd name="connsiteX50" fmla="*/ 832 w 412312"/>
                <a:gd name="connsiteY50" fmla="*/ 121920 h 38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2312" h="388620">
                  <a:moveTo>
                    <a:pt x="832" y="121920"/>
                  </a:moveTo>
                  <a:cubicBezTo>
                    <a:pt x="-5518" y="114300"/>
                    <a:pt x="26125" y="111483"/>
                    <a:pt x="38932" y="106680"/>
                  </a:cubicBezTo>
                  <a:cubicBezTo>
                    <a:pt x="46453" y="103860"/>
                    <a:pt x="54608" y="102652"/>
                    <a:pt x="61792" y="99060"/>
                  </a:cubicBezTo>
                  <a:cubicBezTo>
                    <a:pt x="89681" y="85115"/>
                    <a:pt x="77414" y="81672"/>
                    <a:pt x="107512" y="76200"/>
                  </a:cubicBezTo>
                  <a:cubicBezTo>
                    <a:pt x="127660" y="72537"/>
                    <a:pt x="148152" y="71120"/>
                    <a:pt x="168472" y="68580"/>
                  </a:cubicBezTo>
                  <a:cubicBezTo>
                    <a:pt x="225931" y="49427"/>
                    <a:pt x="155106" y="75263"/>
                    <a:pt x="214192" y="45720"/>
                  </a:cubicBezTo>
                  <a:cubicBezTo>
                    <a:pt x="221376" y="42128"/>
                    <a:pt x="230031" y="42001"/>
                    <a:pt x="237052" y="38100"/>
                  </a:cubicBezTo>
                  <a:cubicBezTo>
                    <a:pt x="315657" y="-5569"/>
                    <a:pt x="253906" y="17242"/>
                    <a:pt x="305632" y="0"/>
                  </a:cubicBezTo>
                  <a:cubicBezTo>
                    <a:pt x="310712" y="7620"/>
                    <a:pt x="320872" y="13702"/>
                    <a:pt x="320872" y="22860"/>
                  </a:cubicBezTo>
                  <a:cubicBezTo>
                    <a:pt x="320872" y="48551"/>
                    <a:pt x="297046" y="46203"/>
                    <a:pt x="282772" y="53340"/>
                  </a:cubicBezTo>
                  <a:cubicBezTo>
                    <a:pt x="274581" y="57436"/>
                    <a:pt x="267532" y="63500"/>
                    <a:pt x="259912" y="68580"/>
                  </a:cubicBezTo>
                  <a:cubicBezTo>
                    <a:pt x="257372" y="76200"/>
                    <a:pt x="248700" y="84256"/>
                    <a:pt x="252292" y="91440"/>
                  </a:cubicBezTo>
                  <a:cubicBezTo>
                    <a:pt x="255884" y="98624"/>
                    <a:pt x="267360" y="97112"/>
                    <a:pt x="275152" y="99060"/>
                  </a:cubicBezTo>
                  <a:cubicBezTo>
                    <a:pt x="287717" y="102201"/>
                    <a:pt x="300552" y="104140"/>
                    <a:pt x="313252" y="106680"/>
                  </a:cubicBezTo>
                  <a:cubicBezTo>
                    <a:pt x="317102" y="109247"/>
                    <a:pt x="349958" y="134047"/>
                    <a:pt x="358972" y="129540"/>
                  </a:cubicBezTo>
                  <a:cubicBezTo>
                    <a:pt x="366156" y="125948"/>
                    <a:pt x="360912" y="112360"/>
                    <a:pt x="366592" y="106680"/>
                  </a:cubicBezTo>
                  <a:cubicBezTo>
                    <a:pt x="372272" y="101000"/>
                    <a:pt x="382268" y="102652"/>
                    <a:pt x="389452" y="99060"/>
                  </a:cubicBezTo>
                  <a:cubicBezTo>
                    <a:pt x="397643" y="94964"/>
                    <a:pt x="404692" y="88900"/>
                    <a:pt x="412312" y="83820"/>
                  </a:cubicBezTo>
                  <a:cubicBezTo>
                    <a:pt x="407232" y="91440"/>
                    <a:pt x="400791" y="98311"/>
                    <a:pt x="397072" y="106680"/>
                  </a:cubicBezTo>
                  <a:cubicBezTo>
                    <a:pt x="390548" y="121360"/>
                    <a:pt x="390743" y="139034"/>
                    <a:pt x="381832" y="152400"/>
                  </a:cubicBezTo>
                  <a:cubicBezTo>
                    <a:pt x="376752" y="160020"/>
                    <a:pt x="370688" y="167069"/>
                    <a:pt x="366592" y="175260"/>
                  </a:cubicBezTo>
                  <a:cubicBezTo>
                    <a:pt x="363000" y="182444"/>
                    <a:pt x="364652" y="192440"/>
                    <a:pt x="358972" y="198120"/>
                  </a:cubicBezTo>
                  <a:cubicBezTo>
                    <a:pt x="353292" y="203800"/>
                    <a:pt x="343732" y="203200"/>
                    <a:pt x="336112" y="205740"/>
                  </a:cubicBezTo>
                  <a:cubicBezTo>
                    <a:pt x="311575" y="197561"/>
                    <a:pt x="286853" y="185534"/>
                    <a:pt x="259912" y="205740"/>
                  </a:cubicBezTo>
                  <a:cubicBezTo>
                    <a:pt x="252586" y="211235"/>
                    <a:pt x="275152" y="215900"/>
                    <a:pt x="282772" y="220980"/>
                  </a:cubicBezTo>
                  <a:cubicBezTo>
                    <a:pt x="271070" y="238533"/>
                    <a:pt x="263417" y="245668"/>
                    <a:pt x="259912" y="266700"/>
                  </a:cubicBezTo>
                  <a:cubicBezTo>
                    <a:pt x="256131" y="289388"/>
                    <a:pt x="263197" y="315029"/>
                    <a:pt x="252292" y="335280"/>
                  </a:cubicBezTo>
                  <a:cubicBezTo>
                    <a:pt x="243608" y="351407"/>
                    <a:pt x="219524" y="352808"/>
                    <a:pt x="206572" y="365760"/>
                  </a:cubicBezTo>
                  <a:lnTo>
                    <a:pt x="183712" y="388620"/>
                  </a:lnTo>
                  <a:lnTo>
                    <a:pt x="206572" y="320040"/>
                  </a:lnTo>
                  <a:cubicBezTo>
                    <a:pt x="209112" y="312420"/>
                    <a:pt x="207509" y="301635"/>
                    <a:pt x="214192" y="297180"/>
                  </a:cubicBezTo>
                  <a:lnTo>
                    <a:pt x="237052" y="281940"/>
                  </a:lnTo>
                  <a:cubicBezTo>
                    <a:pt x="239592" y="274320"/>
                    <a:pt x="244672" y="267112"/>
                    <a:pt x="244672" y="259080"/>
                  </a:cubicBezTo>
                  <a:cubicBezTo>
                    <a:pt x="244672" y="251048"/>
                    <a:pt x="245003" y="235084"/>
                    <a:pt x="237052" y="236220"/>
                  </a:cubicBezTo>
                  <a:cubicBezTo>
                    <a:pt x="218920" y="238810"/>
                    <a:pt x="206572" y="256540"/>
                    <a:pt x="191332" y="266700"/>
                  </a:cubicBezTo>
                  <a:lnTo>
                    <a:pt x="168472" y="281940"/>
                  </a:lnTo>
                  <a:cubicBezTo>
                    <a:pt x="165932" y="289560"/>
                    <a:pt x="163059" y="297077"/>
                    <a:pt x="160852" y="304800"/>
                  </a:cubicBezTo>
                  <a:cubicBezTo>
                    <a:pt x="157975" y="314870"/>
                    <a:pt x="159774" y="327102"/>
                    <a:pt x="153232" y="335280"/>
                  </a:cubicBezTo>
                  <a:cubicBezTo>
                    <a:pt x="148214" y="341552"/>
                    <a:pt x="137992" y="340360"/>
                    <a:pt x="130372" y="342900"/>
                  </a:cubicBezTo>
                  <a:cubicBezTo>
                    <a:pt x="110052" y="340360"/>
                    <a:pt x="89560" y="338943"/>
                    <a:pt x="69412" y="335280"/>
                  </a:cubicBezTo>
                  <a:cubicBezTo>
                    <a:pt x="61509" y="333843"/>
                    <a:pt x="48500" y="335452"/>
                    <a:pt x="46552" y="327660"/>
                  </a:cubicBezTo>
                  <a:cubicBezTo>
                    <a:pt x="42923" y="313146"/>
                    <a:pt x="78121" y="293914"/>
                    <a:pt x="84652" y="289560"/>
                  </a:cubicBezTo>
                  <a:cubicBezTo>
                    <a:pt x="102788" y="235152"/>
                    <a:pt x="86526" y="252751"/>
                    <a:pt x="122752" y="228600"/>
                  </a:cubicBezTo>
                  <a:cubicBezTo>
                    <a:pt x="127832" y="220980"/>
                    <a:pt x="137992" y="214898"/>
                    <a:pt x="137992" y="205740"/>
                  </a:cubicBezTo>
                  <a:cubicBezTo>
                    <a:pt x="137992" y="161713"/>
                    <a:pt x="94812" y="201507"/>
                    <a:pt x="145612" y="167640"/>
                  </a:cubicBezTo>
                  <a:cubicBezTo>
                    <a:pt x="155772" y="170180"/>
                    <a:pt x="165619" y="175260"/>
                    <a:pt x="176092" y="175260"/>
                  </a:cubicBezTo>
                  <a:cubicBezTo>
                    <a:pt x="186565" y="175260"/>
                    <a:pt x="211256" y="177007"/>
                    <a:pt x="206572" y="167640"/>
                  </a:cubicBezTo>
                  <a:cubicBezTo>
                    <a:pt x="196800" y="148097"/>
                    <a:pt x="171012" y="142240"/>
                    <a:pt x="153232" y="129540"/>
                  </a:cubicBezTo>
                  <a:cubicBezTo>
                    <a:pt x="140532" y="132080"/>
                    <a:pt x="126377" y="130734"/>
                    <a:pt x="115132" y="137160"/>
                  </a:cubicBezTo>
                  <a:cubicBezTo>
                    <a:pt x="75223" y="159965"/>
                    <a:pt x="126309" y="168826"/>
                    <a:pt x="77032" y="152400"/>
                  </a:cubicBezTo>
                  <a:cubicBezTo>
                    <a:pt x="11031" y="160650"/>
                    <a:pt x="7182" y="129540"/>
                    <a:pt x="832" y="1219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p:cNvSpPr/>
            <p:nvPr/>
          </p:nvSpPr>
          <p:spPr>
            <a:xfrm>
              <a:off x="8279106" y="4843463"/>
              <a:ext cx="110038" cy="81472"/>
            </a:xfrm>
            <a:custGeom>
              <a:avLst/>
              <a:gdLst>
                <a:gd name="connsiteX0" fmla="*/ 67175 w 110038"/>
                <a:gd name="connsiteY0" fmla="*/ 4762 h 81472"/>
                <a:gd name="connsiteX1" fmla="*/ 55269 w 110038"/>
                <a:gd name="connsiteY1" fmla="*/ 9525 h 81472"/>
                <a:gd name="connsiteX2" fmla="*/ 48125 w 110038"/>
                <a:gd name="connsiteY2" fmla="*/ 11906 h 81472"/>
                <a:gd name="connsiteX3" fmla="*/ 38600 w 110038"/>
                <a:gd name="connsiteY3" fmla="*/ 16668 h 81472"/>
                <a:gd name="connsiteX4" fmla="*/ 17169 w 110038"/>
                <a:gd name="connsiteY4" fmla="*/ 26193 h 81472"/>
                <a:gd name="connsiteX5" fmla="*/ 17169 w 110038"/>
                <a:gd name="connsiteY5" fmla="*/ 40481 h 81472"/>
                <a:gd name="connsiteX6" fmla="*/ 14788 w 110038"/>
                <a:gd name="connsiteY6" fmla="*/ 47625 h 81472"/>
                <a:gd name="connsiteX7" fmla="*/ 5263 w 110038"/>
                <a:gd name="connsiteY7" fmla="*/ 64293 h 81472"/>
                <a:gd name="connsiteX8" fmla="*/ 2882 w 110038"/>
                <a:gd name="connsiteY8" fmla="*/ 73818 h 81472"/>
                <a:gd name="connsiteX9" fmla="*/ 500 w 110038"/>
                <a:gd name="connsiteY9" fmla="*/ 80962 h 81472"/>
                <a:gd name="connsiteX10" fmla="*/ 7644 w 110038"/>
                <a:gd name="connsiteY10" fmla="*/ 78581 h 81472"/>
                <a:gd name="connsiteX11" fmla="*/ 21932 w 110038"/>
                <a:gd name="connsiteY11" fmla="*/ 69056 h 81472"/>
                <a:gd name="connsiteX12" fmla="*/ 36219 w 110038"/>
                <a:gd name="connsiteY12" fmla="*/ 59531 h 81472"/>
                <a:gd name="connsiteX13" fmla="*/ 74319 w 110038"/>
                <a:gd name="connsiteY13" fmla="*/ 52387 h 81472"/>
                <a:gd name="connsiteX14" fmla="*/ 81463 w 110038"/>
                <a:gd name="connsiteY14" fmla="*/ 47625 h 81472"/>
                <a:gd name="connsiteX15" fmla="*/ 88607 w 110038"/>
                <a:gd name="connsiteY15" fmla="*/ 40481 h 81472"/>
                <a:gd name="connsiteX16" fmla="*/ 102894 w 110038"/>
                <a:gd name="connsiteY16" fmla="*/ 38100 h 81472"/>
                <a:gd name="connsiteX17" fmla="*/ 105275 w 110038"/>
                <a:gd name="connsiteY17" fmla="*/ 30956 h 81472"/>
                <a:gd name="connsiteX18" fmla="*/ 110038 w 110038"/>
                <a:gd name="connsiteY18" fmla="*/ 14287 h 81472"/>
                <a:gd name="connsiteX19" fmla="*/ 93369 w 110038"/>
                <a:gd name="connsiteY19" fmla="*/ 0 h 81472"/>
                <a:gd name="connsiteX20" fmla="*/ 67175 w 110038"/>
                <a:gd name="connsiteY20" fmla="*/ 4762 h 8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0038" h="81472">
                  <a:moveTo>
                    <a:pt x="67175" y="4762"/>
                  </a:moveTo>
                  <a:cubicBezTo>
                    <a:pt x="63206" y="6350"/>
                    <a:pt x="59271" y="8024"/>
                    <a:pt x="55269" y="9525"/>
                  </a:cubicBezTo>
                  <a:cubicBezTo>
                    <a:pt x="52919" y="10406"/>
                    <a:pt x="50432" y="10917"/>
                    <a:pt x="48125" y="11906"/>
                  </a:cubicBezTo>
                  <a:cubicBezTo>
                    <a:pt x="44862" y="13304"/>
                    <a:pt x="41896" y="15350"/>
                    <a:pt x="38600" y="16668"/>
                  </a:cubicBezTo>
                  <a:cubicBezTo>
                    <a:pt x="17348" y="25169"/>
                    <a:pt x="30913" y="17032"/>
                    <a:pt x="17169" y="26193"/>
                  </a:cubicBezTo>
                  <a:cubicBezTo>
                    <a:pt x="10820" y="45244"/>
                    <a:pt x="17169" y="21430"/>
                    <a:pt x="17169" y="40481"/>
                  </a:cubicBezTo>
                  <a:cubicBezTo>
                    <a:pt x="17169" y="42991"/>
                    <a:pt x="15777" y="45318"/>
                    <a:pt x="14788" y="47625"/>
                  </a:cubicBezTo>
                  <a:cubicBezTo>
                    <a:pt x="11164" y="56082"/>
                    <a:pt x="10045" y="57121"/>
                    <a:pt x="5263" y="64293"/>
                  </a:cubicBezTo>
                  <a:cubicBezTo>
                    <a:pt x="4469" y="67468"/>
                    <a:pt x="3781" y="70671"/>
                    <a:pt x="2882" y="73818"/>
                  </a:cubicBezTo>
                  <a:cubicBezTo>
                    <a:pt x="2192" y="76232"/>
                    <a:pt x="-1275" y="79187"/>
                    <a:pt x="500" y="80962"/>
                  </a:cubicBezTo>
                  <a:cubicBezTo>
                    <a:pt x="2275" y="82737"/>
                    <a:pt x="5263" y="79375"/>
                    <a:pt x="7644" y="78581"/>
                  </a:cubicBezTo>
                  <a:cubicBezTo>
                    <a:pt x="23500" y="62725"/>
                    <a:pt x="6423" y="77672"/>
                    <a:pt x="21932" y="69056"/>
                  </a:cubicBezTo>
                  <a:cubicBezTo>
                    <a:pt x="26935" y="66276"/>
                    <a:pt x="31457" y="62706"/>
                    <a:pt x="36219" y="59531"/>
                  </a:cubicBezTo>
                  <a:cubicBezTo>
                    <a:pt x="51974" y="49027"/>
                    <a:pt x="40508" y="54988"/>
                    <a:pt x="74319" y="52387"/>
                  </a:cubicBezTo>
                  <a:cubicBezTo>
                    <a:pt x="76700" y="50800"/>
                    <a:pt x="79264" y="49457"/>
                    <a:pt x="81463" y="47625"/>
                  </a:cubicBezTo>
                  <a:cubicBezTo>
                    <a:pt x="84050" y="45469"/>
                    <a:pt x="85530" y="41849"/>
                    <a:pt x="88607" y="40481"/>
                  </a:cubicBezTo>
                  <a:cubicBezTo>
                    <a:pt x="93019" y="38520"/>
                    <a:pt x="98132" y="38894"/>
                    <a:pt x="102894" y="38100"/>
                  </a:cubicBezTo>
                  <a:cubicBezTo>
                    <a:pt x="103688" y="35719"/>
                    <a:pt x="104585" y="33370"/>
                    <a:pt x="105275" y="30956"/>
                  </a:cubicBezTo>
                  <a:cubicBezTo>
                    <a:pt x="111256" y="10025"/>
                    <a:pt x="104329" y="31416"/>
                    <a:pt x="110038" y="14287"/>
                  </a:cubicBezTo>
                  <a:cubicBezTo>
                    <a:pt x="106439" y="-109"/>
                    <a:pt x="110762" y="5798"/>
                    <a:pt x="93369" y="0"/>
                  </a:cubicBezTo>
                  <a:lnTo>
                    <a:pt x="67175" y="4762"/>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p:cNvSpPr/>
            <p:nvPr/>
          </p:nvSpPr>
          <p:spPr>
            <a:xfrm>
              <a:off x="8258441" y="4563372"/>
              <a:ext cx="740779" cy="260088"/>
            </a:xfrm>
            <a:custGeom>
              <a:avLst/>
              <a:gdLst>
                <a:gd name="connsiteX0" fmla="*/ 740779 w 740779"/>
                <a:gd name="connsiteY0" fmla="*/ 1008 h 260088"/>
                <a:gd name="connsiteX1" fmla="*/ 702679 w 740779"/>
                <a:gd name="connsiteY1" fmla="*/ 16248 h 260088"/>
                <a:gd name="connsiteX2" fmla="*/ 679819 w 740779"/>
                <a:gd name="connsiteY2" fmla="*/ 23868 h 260088"/>
                <a:gd name="connsiteX3" fmla="*/ 664579 w 740779"/>
                <a:gd name="connsiteY3" fmla="*/ 46728 h 260088"/>
                <a:gd name="connsiteX4" fmla="*/ 618859 w 740779"/>
                <a:gd name="connsiteY4" fmla="*/ 77208 h 260088"/>
                <a:gd name="connsiteX5" fmla="*/ 573139 w 740779"/>
                <a:gd name="connsiteY5" fmla="*/ 145788 h 260088"/>
                <a:gd name="connsiteX6" fmla="*/ 557899 w 740779"/>
                <a:gd name="connsiteY6" fmla="*/ 168648 h 260088"/>
                <a:gd name="connsiteX7" fmla="*/ 535039 w 740779"/>
                <a:gd name="connsiteY7" fmla="*/ 183888 h 260088"/>
                <a:gd name="connsiteX8" fmla="*/ 489319 w 740779"/>
                <a:gd name="connsiteY8" fmla="*/ 214368 h 260088"/>
                <a:gd name="connsiteX9" fmla="*/ 435979 w 740779"/>
                <a:gd name="connsiteY9" fmla="*/ 206748 h 260088"/>
                <a:gd name="connsiteX10" fmla="*/ 413119 w 740779"/>
                <a:gd name="connsiteY10" fmla="*/ 199128 h 260088"/>
                <a:gd name="connsiteX11" fmla="*/ 336919 w 740779"/>
                <a:gd name="connsiteY11" fmla="*/ 206748 h 260088"/>
                <a:gd name="connsiteX12" fmla="*/ 260719 w 740779"/>
                <a:gd name="connsiteY12" fmla="*/ 229608 h 260088"/>
                <a:gd name="connsiteX13" fmla="*/ 115939 w 740779"/>
                <a:gd name="connsiteY13" fmla="*/ 237228 h 260088"/>
                <a:gd name="connsiteX14" fmla="*/ 77839 w 740779"/>
                <a:gd name="connsiteY14" fmla="*/ 206748 h 260088"/>
                <a:gd name="connsiteX15" fmla="*/ 54979 w 740779"/>
                <a:gd name="connsiteY15" fmla="*/ 199128 h 260088"/>
                <a:gd name="connsiteX16" fmla="*/ 24499 w 740779"/>
                <a:gd name="connsiteY16" fmla="*/ 161028 h 260088"/>
                <a:gd name="connsiteX17" fmla="*/ 1639 w 740779"/>
                <a:gd name="connsiteY17" fmla="*/ 153408 h 260088"/>
                <a:gd name="connsiteX18" fmla="*/ 32119 w 740779"/>
                <a:gd name="connsiteY18" fmla="*/ 161028 h 260088"/>
                <a:gd name="connsiteX19" fmla="*/ 100699 w 740779"/>
                <a:gd name="connsiteY19" fmla="*/ 199128 h 260088"/>
                <a:gd name="connsiteX20" fmla="*/ 123559 w 740779"/>
                <a:gd name="connsiteY20" fmla="*/ 221988 h 260088"/>
                <a:gd name="connsiteX21" fmla="*/ 207379 w 740779"/>
                <a:gd name="connsiteY21" fmla="*/ 244848 h 260088"/>
                <a:gd name="connsiteX22" fmla="*/ 253099 w 740779"/>
                <a:gd name="connsiteY22" fmla="*/ 260088 h 260088"/>
                <a:gd name="connsiteX23" fmla="*/ 352159 w 740779"/>
                <a:gd name="connsiteY23" fmla="*/ 252468 h 260088"/>
                <a:gd name="connsiteX24" fmla="*/ 397879 w 740779"/>
                <a:gd name="connsiteY24" fmla="*/ 237228 h 260088"/>
                <a:gd name="connsiteX25" fmla="*/ 420739 w 740779"/>
                <a:gd name="connsiteY25" fmla="*/ 229608 h 260088"/>
                <a:gd name="connsiteX26" fmla="*/ 496939 w 740779"/>
                <a:gd name="connsiteY26" fmla="*/ 221988 h 260088"/>
                <a:gd name="connsiteX27" fmla="*/ 527419 w 740779"/>
                <a:gd name="connsiteY27" fmla="*/ 176268 h 260088"/>
                <a:gd name="connsiteX28" fmla="*/ 542659 w 740779"/>
                <a:gd name="connsiteY28" fmla="*/ 153408 h 260088"/>
                <a:gd name="connsiteX29" fmla="*/ 550279 w 740779"/>
                <a:gd name="connsiteY29" fmla="*/ 130548 h 260088"/>
                <a:gd name="connsiteX30" fmla="*/ 595999 w 740779"/>
                <a:gd name="connsiteY30" fmla="*/ 115308 h 260088"/>
                <a:gd name="connsiteX31" fmla="*/ 618859 w 740779"/>
                <a:gd name="connsiteY31" fmla="*/ 107688 h 260088"/>
                <a:gd name="connsiteX32" fmla="*/ 641719 w 740779"/>
                <a:gd name="connsiteY32" fmla="*/ 100068 h 260088"/>
                <a:gd name="connsiteX33" fmla="*/ 687439 w 740779"/>
                <a:gd name="connsiteY33" fmla="*/ 69588 h 260088"/>
                <a:gd name="connsiteX34" fmla="*/ 702679 w 740779"/>
                <a:gd name="connsiteY34" fmla="*/ 46728 h 260088"/>
                <a:gd name="connsiteX35" fmla="*/ 740779 w 740779"/>
                <a:gd name="connsiteY35" fmla="*/ 1008 h 26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40779" h="260088">
                  <a:moveTo>
                    <a:pt x="740779" y="1008"/>
                  </a:moveTo>
                  <a:cubicBezTo>
                    <a:pt x="740779" y="-4072"/>
                    <a:pt x="715486" y="11445"/>
                    <a:pt x="702679" y="16248"/>
                  </a:cubicBezTo>
                  <a:cubicBezTo>
                    <a:pt x="695158" y="19068"/>
                    <a:pt x="686091" y="18850"/>
                    <a:pt x="679819" y="23868"/>
                  </a:cubicBezTo>
                  <a:cubicBezTo>
                    <a:pt x="672668" y="29589"/>
                    <a:pt x="671471" y="40697"/>
                    <a:pt x="664579" y="46728"/>
                  </a:cubicBezTo>
                  <a:cubicBezTo>
                    <a:pt x="650795" y="58789"/>
                    <a:pt x="618859" y="77208"/>
                    <a:pt x="618859" y="77208"/>
                  </a:cubicBezTo>
                  <a:lnTo>
                    <a:pt x="573139" y="145788"/>
                  </a:lnTo>
                  <a:cubicBezTo>
                    <a:pt x="568059" y="153408"/>
                    <a:pt x="565519" y="163568"/>
                    <a:pt x="557899" y="168648"/>
                  </a:cubicBezTo>
                  <a:cubicBezTo>
                    <a:pt x="550279" y="173728"/>
                    <a:pt x="542074" y="178025"/>
                    <a:pt x="535039" y="183888"/>
                  </a:cubicBezTo>
                  <a:cubicBezTo>
                    <a:pt x="496986" y="215599"/>
                    <a:pt x="529493" y="200977"/>
                    <a:pt x="489319" y="214368"/>
                  </a:cubicBezTo>
                  <a:cubicBezTo>
                    <a:pt x="471539" y="211828"/>
                    <a:pt x="453591" y="210270"/>
                    <a:pt x="435979" y="206748"/>
                  </a:cubicBezTo>
                  <a:cubicBezTo>
                    <a:pt x="428103" y="205173"/>
                    <a:pt x="421151" y="199128"/>
                    <a:pt x="413119" y="199128"/>
                  </a:cubicBezTo>
                  <a:cubicBezTo>
                    <a:pt x="387592" y="199128"/>
                    <a:pt x="362319" y="204208"/>
                    <a:pt x="336919" y="206748"/>
                  </a:cubicBezTo>
                  <a:cubicBezTo>
                    <a:pt x="328024" y="209713"/>
                    <a:pt x="276300" y="228253"/>
                    <a:pt x="260719" y="229608"/>
                  </a:cubicBezTo>
                  <a:cubicBezTo>
                    <a:pt x="212574" y="233795"/>
                    <a:pt x="164199" y="234688"/>
                    <a:pt x="115939" y="237228"/>
                  </a:cubicBezTo>
                  <a:cubicBezTo>
                    <a:pt x="58480" y="218075"/>
                    <a:pt x="127078" y="246139"/>
                    <a:pt x="77839" y="206748"/>
                  </a:cubicBezTo>
                  <a:cubicBezTo>
                    <a:pt x="71567" y="201730"/>
                    <a:pt x="62599" y="201668"/>
                    <a:pt x="54979" y="199128"/>
                  </a:cubicBezTo>
                  <a:cubicBezTo>
                    <a:pt x="46190" y="172762"/>
                    <a:pt x="52073" y="174815"/>
                    <a:pt x="24499" y="161028"/>
                  </a:cubicBezTo>
                  <a:cubicBezTo>
                    <a:pt x="17315" y="157436"/>
                    <a:pt x="-6393" y="153408"/>
                    <a:pt x="1639" y="153408"/>
                  </a:cubicBezTo>
                  <a:cubicBezTo>
                    <a:pt x="12112" y="153408"/>
                    <a:pt x="22049" y="158151"/>
                    <a:pt x="32119" y="161028"/>
                  </a:cubicBezTo>
                  <a:cubicBezTo>
                    <a:pt x="58949" y="168694"/>
                    <a:pt x="78867" y="177296"/>
                    <a:pt x="100699" y="199128"/>
                  </a:cubicBezTo>
                  <a:cubicBezTo>
                    <a:pt x="108319" y="206748"/>
                    <a:pt x="114139" y="216755"/>
                    <a:pt x="123559" y="221988"/>
                  </a:cubicBezTo>
                  <a:cubicBezTo>
                    <a:pt x="153165" y="238436"/>
                    <a:pt x="176424" y="236406"/>
                    <a:pt x="207379" y="244848"/>
                  </a:cubicBezTo>
                  <a:cubicBezTo>
                    <a:pt x="222877" y="249075"/>
                    <a:pt x="253099" y="260088"/>
                    <a:pt x="253099" y="260088"/>
                  </a:cubicBezTo>
                  <a:cubicBezTo>
                    <a:pt x="286119" y="257548"/>
                    <a:pt x="319447" y="257633"/>
                    <a:pt x="352159" y="252468"/>
                  </a:cubicBezTo>
                  <a:cubicBezTo>
                    <a:pt x="368027" y="249963"/>
                    <a:pt x="382639" y="242308"/>
                    <a:pt x="397879" y="237228"/>
                  </a:cubicBezTo>
                  <a:cubicBezTo>
                    <a:pt x="405499" y="234688"/>
                    <a:pt x="412747" y="230407"/>
                    <a:pt x="420739" y="229608"/>
                  </a:cubicBezTo>
                  <a:lnTo>
                    <a:pt x="496939" y="221988"/>
                  </a:lnTo>
                  <a:lnTo>
                    <a:pt x="527419" y="176268"/>
                  </a:lnTo>
                  <a:cubicBezTo>
                    <a:pt x="532499" y="168648"/>
                    <a:pt x="539763" y="162096"/>
                    <a:pt x="542659" y="153408"/>
                  </a:cubicBezTo>
                  <a:cubicBezTo>
                    <a:pt x="545199" y="145788"/>
                    <a:pt x="543743" y="135217"/>
                    <a:pt x="550279" y="130548"/>
                  </a:cubicBezTo>
                  <a:cubicBezTo>
                    <a:pt x="563351" y="121211"/>
                    <a:pt x="580759" y="120388"/>
                    <a:pt x="595999" y="115308"/>
                  </a:cubicBezTo>
                  <a:lnTo>
                    <a:pt x="618859" y="107688"/>
                  </a:lnTo>
                  <a:lnTo>
                    <a:pt x="641719" y="100068"/>
                  </a:lnTo>
                  <a:cubicBezTo>
                    <a:pt x="657795" y="51839"/>
                    <a:pt x="634431" y="99878"/>
                    <a:pt x="687439" y="69588"/>
                  </a:cubicBezTo>
                  <a:cubicBezTo>
                    <a:pt x="695390" y="65044"/>
                    <a:pt x="697599" y="54348"/>
                    <a:pt x="702679" y="46728"/>
                  </a:cubicBezTo>
                  <a:cubicBezTo>
                    <a:pt x="710915" y="13784"/>
                    <a:pt x="740779" y="6088"/>
                    <a:pt x="740779" y="1008"/>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p:cNvSpPr/>
            <p:nvPr/>
          </p:nvSpPr>
          <p:spPr>
            <a:xfrm>
              <a:off x="4427220" y="3749040"/>
              <a:ext cx="266054" cy="144780"/>
            </a:xfrm>
            <a:custGeom>
              <a:avLst/>
              <a:gdLst>
                <a:gd name="connsiteX0" fmla="*/ 259080 w 266054"/>
                <a:gd name="connsiteY0" fmla="*/ 7620 h 144780"/>
                <a:gd name="connsiteX1" fmla="*/ 182880 w 266054"/>
                <a:gd name="connsiteY1" fmla="*/ 15240 h 144780"/>
                <a:gd name="connsiteX2" fmla="*/ 121920 w 266054"/>
                <a:gd name="connsiteY2" fmla="*/ 0 h 144780"/>
                <a:gd name="connsiteX3" fmla="*/ 91440 w 266054"/>
                <a:gd name="connsiteY3" fmla="*/ 7620 h 144780"/>
                <a:gd name="connsiteX4" fmla="*/ 45720 w 266054"/>
                <a:gd name="connsiteY4" fmla="*/ 99060 h 144780"/>
                <a:gd name="connsiteX5" fmla="*/ 0 w 266054"/>
                <a:gd name="connsiteY5" fmla="*/ 129540 h 144780"/>
                <a:gd name="connsiteX6" fmla="*/ 68580 w 266054"/>
                <a:gd name="connsiteY6" fmla="*/ 137160 h 144780"/>
                <a:gd name="connsiteX7" fmla="*/ 106680 w 266054"/>
                <a:gd name="connsiteY7" fmla="*/ 144780 h 144780"/>
                <a:gd name="connsiteX8" fmla="*/ 137160 w 266054"/>
                <a:gd name="connsiteY8" fmla="*/ 137160 h 144780"/>
                <a:gd name="connsiteX9" fmla="*/ 144780 w 266054"/>
                <a:gd name="connsiteY9" fmla="*/ 114300 h 144780"/>
                <a:gd name="connsiteX10" fmla="*/ 190500 w 266054"/>
                <a:gd name="connsiteY10" fmla="*/ 99060 h 144780"/>
                <a:gd name="connsiteX11" fmla="*/ 251460 w 266054"/>
                <a:gd name="connsiteY11" fmla="*/ 83820 h 144780"/>
                <a:gd name="connsiteX12" fmla="*/ 259080 w 266054"/>
                <a:gd name="connsiteY12" fmla="*/ 762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4" h="144780">
                  <a:moveTo>
                    <a:pt x="259080" y="7620"/>
                  </a:moveTo>
                  <a:cubicBezTo>
                    <a:pt x="247650" y="-3810"/>
                    <a:pt x="208407" y="15240"/>
                    <a:pt x="182880" y="15240"/>
                  </a:cubicBezTo>
                  <a:cubicBezTo>
                    <a:pt x="164490" y="15240"/>
                    <a:pt x="139959" y="6013"/>
                    <a:pt x="121920" y="0"/>
                  </a:cubicBezTo>
                  <a:cubicBezTo>
                    <a:pt x="111760" y="2540"/>
                    <a:pt x="98256" y="-331"/>
                    <a:pt x="91440" y="7620"/>
                  </a:cubicBezTo>
                  <a:cubicBezTo>
                    <a:pt x="50870" y="54951"/>
                    <a:pt x="107387" y="57949"/>
                    <a:pt x="45720" y="99060"/>
                  </a:cubicBezTo>
                  <a:lnTo>
                    <a:pt x="0" y="129540"/>
                  </a:lnTo>
                  <a:cubicBezTo>
                    <a:pt x="22860" y="132080"/>
                    <a:pt x="45810" y="133907"/>
                    <a:pt x="68580" y="137160"/>
                  </a:cubicBezTo>
                  <a:cubicBezTo>
                    <a:pt x="81401" y="138992"/>
                    <a:pt x="93728" y="144780"/>
                    <a:pt x="106680" y="144780"/>
                  </a:cubicBezTo>
                  <a:cubicBezTo>
                    <a:pt x="117153" y="144780"/>
                    <a:pt x="127000" y="139700"/>
                    <a:pt x="137160" y="137160"/>
                  </a:cubicBezTo>
                  <a:cubicBezTo>
                    <a:pt x="139700" y="129540"/>
                    <a:pt x="138244" y="118969"/>
                    <a:pt x="144780" y="114300"/>
                  </a:cubicBezTo>
                  <a:cubicBezTo>
                    <a:pt x="157852" y="104963"/>
                    <a:pt x="175260" y="104140"/>
                    <a:pt x="190500" y="99060"/>
                  </a:cubicBezTo>
                  <a:cubicBezTo>
                    <a:pt x="225647" y="87344"/>
                    <a:pt x="205484" y="93015"/>
                    <a:pt x="251460" y="83820"/>
                  </a:cubicBezTo>
                  <a:cubicBezTo>
                    <a:pt x="267836" y="34692"/>
                    <a:pt x="270510" y="19050"/>
                    <a:pt x="259080" y="76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p:cNvSpPr/>
            <p:nvPr/>
          </p:nvSpPr>
          <p:spPr>
            <a:xfrm>
              <a:off x="3947584" y="3214688"/>
              <a:ext cx="486370" cy="378917"/>
            </a:xfrm>
            <a:custGeom>
              <a:avLst/>
              <a:gdLst>
                <a:gd name="connsiteX0" fmla="*/ 5291 w 486370"/>
                <a:gd name="connsiteY0" fmla="*/ 323850 h 378917"/>
                <a:gd name="connsiteX1" fmla="*/ 529 w 486370"/>
                <a:gd name="connsiteY1" fmla="*/ 300037 h 378917"/>
                <a:gd name="connsiteX2" fmla="*/ 33866 w 486370"/>
                <a:gd name="connsiteY2" fmla="*/ 295275 h 378917"/>
                <a:gd name="connsiteX3" fmla="*/ 57679 w 486370"/>
                <a:gd name="connsiteY3" fmla="*/ 252412 h 378917"/>
                <a:gd name="connsiteX4" fmla="*/ 81491 w 486370"/>
                <a:gd name="connsiteY4" fmla="*/ 233362 h 378917"/>
                <a:gd name="connsiteX5" fmla="*/ 95779 w 486370"/>
                <a:gd name="connsiteY5" fmla="*/ 223837 h 378917"/>
                <a:gd name="connsiteX6" fmla="*/ 100541 w 486370"/>
                <a:gd name="connsiteY6" fmla="*/ 209550 h 378917"/>
                <a:gd name="connsiteX7" fmla="*/ 138641 w 486370"/>
                <a:gd name="connsiteY7" fmla="*/ 204787 h 378917"/>
                <a:gd name="connsiteX8" fmla="*/ 133879 w 486370"/>
                <a:gd name="connsiteY8" fmla="*/ 157162 h 378917"/>
                <a:gd name="connsiteX9" fmla="*/ 105304 w 486370"/>
                <a:gd name="connsiteY9" fmla="*/ 138112 h 378917"/>
                <a:gd name="connsiteX10" fmla="*/ 100541 w 486370"/>
                <a:gd name="connsiteY10" fmla="*/ 104775 h 378917"/>
                <a:gd name="connsiteX11" fmla="*/ 86254 w 486370"/>
                <a:gd name="connsiteY11" fmla="*/ 95250 h 378917"/>
                <a:gd name="connsiteX12" fmla="*/ 81491 w 486370"/>
                <a:gd name="connsiteY12" fmla="*/ 80962 h 378917"/>
                <a:gd name="connsiteX13" fmla="*/ 86254 w 486370"/>
                <a:gd name="connsiteY13" fmla="*/ 66675 h 378917"/>
                <a:gd name="connsiteX14" fmla="*/ 81491 w 486370"/>
                <a:gd name="connsiteY14" fmla="*/ 38100 h 378917"/>
                <a:gd name="connsiteX15" fmla="*/ 52916 w 486370"/>
                <a:gd name="connsiteY15" fmla="*/ 14287 h 378917"/>
                <a:gd name="connsiteX16" fmla="*/ 48154 w 486370"/>
                <a:gd name="connsiteY16" fmla="*/ 0 h 378917"/>
                <a:gd name="connsiteX17" fmla="*/ 62441 w 486370"/>
                <a:gd name="connsiteY17" fmla="*/ 14287 h 378917"/>
                <a:gd name="connsiteX18" fmla="*/ 95779 w 486370"/>
                <a:gd name="connsiteY18" fmla="*/ 28575 h 378917"/>
                <a:gd name="connsiteX19" fmla="*/ 119591 w 486370"/>
                <a:gd name="connsiteY19" fmla="*/ 52387 h 378917"/>
                <a:gd name="connsiteX20" fmla="*/ 143404 w 486370"/>
                <a:gd name="connsiteY20" fmla="*/ 76200 h 378917"/>
                <a:gd name="connsiteX21" fmla="*/ 148166 w 486370"/>
                <a:gd name="connsiteY21" fmla="*/ 90487 h 378917"/>
                <a:gd name="connsiteX22" fmla="*/ 171979 w 486370"/>
                <a:gd name="connsiteY22" fmla="*/ 114300 h 378917"/>
                <a:gd name="connsiteX23" fmla="*/ 200554 w 486370"/>
                <a:gd name="connsiteY23" fmla="*/ 119062 h 378917"/>
                <a:gd name="connsiteX24" fmla="*/ 210079 w 486370"/>
                <a:gd name="connsiteY24" fmla="*/ 133350 h 378917"/>
                <a:gd name="connsiteX25" fmla="*/ 219604 w 486370"/>
                <a:gd name="connsiteY25" fmla="*/ 161925 h 378917"/>
                <a:gd name="connsiteX26" fmla="*/ 252941 w 486370"/>
                <a:gd name="connsiteY26" fmla="*/ 176212 h 378917"/>
                <a:gd name="connsiteX27" fmla="*/ 271991 w 486370"/>
                <a:gd name="connsiteY27" fmla="*/ 171450 h 378917"/>
                <a:gd name="connsiteX28" fmla="*/ 276754 w 486370"/>
                <a:gd name="connsiteY28" fmla="*/ 157162 h 378917"/>
                <a:gd name="connsiteX29" fmla="*/ 305329 w 486370"/>
                <a:gd name="connsiteY29" fmla="*/ 152400 h 378917"/>
                <a:gd name="connsiteX30" fmla="*/ 319616 w 486370"/>
                <a:gd name="connsiteY30" fmla="*/ 147637 h 378917"/>
                <a:gd name="connsiteX31" fmla="*/ 310091 w 486370"/>
                <a:gd name="connsiteY31" fmla="*/ 109537 h 378917"/>
                <a:gd name="connsiteX32" fmla="*/ 338666 w 486370"/>
                <a:gd name="connsiteY32" fmla="*/ 100012 h 378917"/>
                <a:gd name="connsiteX33" fmla="*/ 367241 w 486370"/>
                <a:gd name="connsiteY33" fmla="*/ 80962 h 378917"/>
                <a:gd name="connsiteX34" fmla="*/ 372004 w 486370"/>
                <a:gd name="connsiteY34" fmla="*/ 66675 h 378917"/>
                <a:gd name="connsiteX35" fmla="*/ 376766 w 486370"/>
                <a:gd name="connsiteY35" fmla="*/ 47625 h 378917"/>
                <a:gd name="connsiteX36" fmla="*/ 391054 w 486370"/>
                <a:gd name="connsiteY36" fmla="*/ 42862 h 378917"/>
                <a:gd name="connsiteX37" fmla="*/ 462491 w 486370"/>
                <a:gd name="connsiteY37" fmla="*/ 19050 h 378917"/>
                <a:gd name="connsiteX38" fmla="*/ 476779 w 486370"/>
                <a:gd name="connsiteY38" fmla="*/ 9525 h 378917"/>
                <a:gd name="connsiteX39" fmla="*/ 481541 w 486370"/>
                <a:gd name="connsiteY39" fmla="*/ 38100 h 378917"/>
                <a:gd name="connsiteX40" fmla="*/ 452966 w 486370"/>
                <a:gd name="connsiteY40" fmla="*/ 47625 h 378917"/>
                <a:gd name="connsiteX41" fmla="*/ 414866 w 486370"/>
                <a:gd name="connsiteY41" fmla="*/ 57150 h 378917"/>
                <a:gd name="connsiteX42" fmla="*/ 410104 w 486370"/>
                <a:gd name="connsiteY42" fmla="*/ 71437 h 378917"/>
                <a:gd name="connsiteX43" fmla="*/ 395816 w 486370"/>
                <a:gd name="connsiteY43" fmla="*/ 80962 h 378917"/>
                <a:gd name="connsiteX44" fmla="*/ 386291 w 486370"/>
                <a:gd name="connsiteY44" fmla="*/ 95250 h 378917"/>
                <a:gd name="connsiteX45" fmla="*/ 381529 w 486370"/>
                <a:gd name="connsiteY45" fmla="*/ 109537 h 378917"/>
                <a:gd name="connsiteX46" fmla="*/ 367241 w 486370"/>
                <a:gd name="connsiteY46" fmla="*/ 119062 h 378917"/>
                <a:gd name="connsiteX47" fmla="*/ 357716 w 486370"/>
                <a:gd name="connsiteY47" fmla="*/ 133350 h 378917"/>
                <a:gd name="connsiteX48" fmla="*/ 372004 w 486370"/>
                <a:gd name="connsiteY48" fmla="*/ 142875 h 378917"/>
                <a:gd name="connsiteX49" fmla="*/ 348191 w 486370"/>
                <a:gd name="connsiteY49" fmla="*/ 161925 h 378917"/>
                <a:gd name="connsiteX50" fmla="*/ 343429 w 486370"/>
                <a:gd name="connsiteY50" fmla="*/ 185737 h 378917"/>
                <a:gd name="connsiteX51" fmla="*/ 329141 w 486370"/>
                <a:gd name="connsiteY51" fmla="*/ 190500 h 378917"/>
                <a:gd name="connsiteX52" fmla="*/ 314854 w 486370"/>
                <a:gd name="connsiteY52" fmla="*/ 204787 h 378917"/>
                <a:gd name="connsiteX53" fmla="*/ 319616 w 486370"/>
                <a:gd name="connsiteY53" fmla="*/ 233362 h 378917"/>
                <a:gd name="connsiteX54" fmla="*/ 324379 w 486370"/>
                <a:gd name="connsiteY54" fmla="*/ 247650 h 378917"/>
                <a:gd name="connsiteX55" fmla="*/ 329141 w 486370"/>
                <a:gd name="connsiteY55" fmla="*/ 280987 h 378917"/>
                <a:gd name="connsiteX56" fmla="*/ 348191 w 486370"/>
                <a:gd name="connsiteY56" fmla="*/ 309562 h 378917"/>
                <a:gd name="connsiteX57" fmla="*/ 333904 w 486370"/>
                <a:gd name="connsiteY57" fmla="*/ 319087 h 378917"/>
                <a:gd name="connsiteX58" fmla="*/ 319616 w 486370"/>
                <a:gd name="connsiteY58" fmla="*/ 323850 h 378917"/>
                <a:gd name="connsiteX59" fmla="*/ 305329 w 486370"/>
                <a:gd name="connsiteY59" fmla="*/ 266700 h 378917"/>
                <a:gd name="connsiteX60" fmla="*/ 291041 w 486370"/>
                <a:gd name="connsiteY60" fmla="*/ 261937 h 378917"/>
                <a:gd name="connsiteX61" fmla="*/ 257704 w 486370"/>
                <a:gd name="connsiteY61" fmla="*/ 266700 h 378917"/>
                <a:gd name="connsiteX62" fmla="*/ 243416 w 486370"/>
                <a:gd name="connsiteY62" fmla="*/ 271462 h 378917"/>
                <a:gd name="connsiteX63" fmla="*/ 224366 w 486370"/>
                <a:gd name="connsiteY63" fmla="*/ 300037 h 378917"/>
                <a:gd name="connsiteX64" fmla="*/ 238654 w 486370"/>
                <a:gd name="connsiteY64" fmla="*/ 309562 h 378917"/>
                <a:gd name="connsiteX65" fmla="*/ 229129 w 486370"/>
                <a:gd name="connsiteY65" fmla="*/ 333375 h 378917"/>
                <a:gd name="connsiteX66" fmla="*/ 167216 w 486370"/>
                <a:gd name="connsiteY66" fmla="*/ 338137 h 378917"/>
                <a:gd name="connsiteX67" fmla="*/ 152929 w 486370"/>
                <a:gd name="connsiteY67" fmla="*/ 342900 h 378917"/>
                <a:gd name="connsiteX68" fmla="*/ 133879 w 486370"/>
                <a:gd name="connsiteY68" fmla="*/ 361950 h 378917"/>
                <a:gd name="connsiteX69" fmla="*/ 119591 w 486370"/>
                <a:gd name="connsiteY69" fmla="*/ 376237 h 378917"/>
                <a:gd name="connsiteX70" fmla="*/ 19579 w 486370"/>
                <a:gd name="connsiteY70" fmla="*/ 366712 h 378917"/>
                <a:gd name="connsiteX71" fmla="*/ 5291 w 486370"/>
                <a:gd name="connsiteY71" fmla="*/ 323850 h 37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86370" h="378917">
                  <a:moveTo>
                    <a:pt x="5291" y="323850"/>
                  </a:moveTo>
                  <a:cubicBezTo>
                    <a:pt x="3704" y="315912"/>
                    <a:pt x="-1695" y="307820"/>
                    <a:pt x="529" y="300037"/>
                  </a:cubicBezTo>
                  <a:cubicBezTo>
                    <a:pt x="5353" y="283153"/>
                    <a:pt x="26313" y="293387"/>
                    <a:pt x="33866" y="295275"/>
                  </a:cubicBezTo>
                  <a:cubicBezTo>
                    <a:pt x="68948" y="286504"/>
                    <a:pt x="45034" y="298775"/>
                    <a:pt x="57679" y="252412"/>
                  </a:cubicBezTo>
                  <a:cubicBezTo>
                    <a:pt x="62749" y="233822"/>
                    <a:pt x="68124" y="240046"/>
                    <a:pt x="81491" y="233362"/>
                  </a:cubicBezTo>
                  <a:cubicBezTo>
                    <a:pt x="86611" y="230802"/>
                    <a:pt x="91016" y="227012"/>
                    <a:pt x="95779" y="223837"/>
                  </a:cubicBezTo>
                  <a:cubicBezTo>
                    <a:pt x="97366" y="219075"/>
                    <a:pt x="95954" y="211589"/>
                    <a:pt x="100541" y="209550"/>
                  </a:cubicBezTo>
                  <a:cubicBezTo>
                    <a:pt x="112237" y="204352"/>
                    <a:pt x="131770" y="215585"/>
                    <a:pt x="138641" y="204787"/>
                  </a:cubicBezTo>
                  <a:cubicBezTo>
                    <a:pt x="147206" y="191327"/>
                    <a:pt x="141014" y="171432"/>
                    <a:pt x="133879" y="157162"/>
                  </a:cubicBezTo>
                  <a:cubicBezTo>
                    <a:pt x="128760" y="146923"/>
                    <a:pt x="105304" y="138112"/>
                    <a:pt x="105304" y="138112"/>
                  </a:cubicBezTo>
                  <a:cubicBezTo>
                    <a:pt x="103716" y="127000"/>
                    <a:pt x="105100" y="115033"/>
                    <a:pt x="100541" y="104775"/>
                  </a:cubicBezTo>
                  <a:cubicBezTo>
                    <a:pt x="98216" y="99545"/>
                    <a:pt x="89830" y="99719"/>
                    <a:pt x="86254" y="95250"/>
                  </a:cubicBezTo>
                  <a:cubicBezTo>
                    <a:pt x="83118" y="91330"/>
                    <a:pt x="83079" y="85725"/>
                    <a:pt x="81491" y="80962"/>
                  </a:cubicBezTo>
                  <a:cubicBezTo>
                    <a:pt x="83079" y="76200"/>
                    <a:pt x="86254" y="71695"/>
                    <a:pt x="86254" y="66675"/>
                  </a:cubicBezTo>
                  <a:cubicBezTo>
                    <a:pt x="86254" y="57019"/>
                    <a:pt x="85413" y="46924"/>
                    <a:pt x="81491" y="38100"/>
                  </a:cubicBezTo>
                  <a:cubicBezTo>
                    <a:pt x="77630" y="29413"/>
                    <a:pt x="60508" y="19348"/>
                    <a:pt x="52916" y="14287"/>
                  </a:cubicBezTo>
                  <a:cubicBezTo>
                    <a:pt x="51329" y="9525"/>
                    <a:pt x="43134" y="0"/>
                    <a:pt x="48154" y="0"/>
                  </a:cubicBezTo>
                  <a:cubicBezTo>
                    <a:pt x="54889" y="0"/>
                    <a:pt x="57267" y="9975"/>
                    <a:pt x="62441" y="14287"/>
                  </a:cubicBezTo>
                  <a:cubicBezTo>
                    <a:pt x="76536" y="26033"/>
                    <a:pt x="77624" y="24036"/>
                    <a:pt x="95779" y="28575"/>
                  </a:cubicBezTo>
                  <a:cubicBezTo>
                    <a:pt x="121182" y="66678"/>
                    <a:pt x="87839" y="20634"/>
                    <a:pt x="119591" y="52387"/>
                  </a:cubicBezTo>
                  <a:cubicBezTo>
                    <a:pt x="151338" y="84135"/>
                    <a:pt x="105307" y="50803"/>
                    <a:pt x="143404" y="76200"/>
                  </a:cubicBezTo>
                  <a:cubicBezTo>
                    <a:pt x="144991" y="80962"/>
                    <a:pt x="145921" y="85997"/>
                    <a:pt x="148166" y="90487"/>
                  </a:cubicBezTo>
                  <a:cubicBezTo>
                    <a:pt x="153246" y="100648"/>
                    <a:pt x="160548" y="110490"/>
                    <a:pt x="171979" y="114300"/>
                  </a:cubicBezTo>
                  <a:cubicBezTo>
                    <a:pt x="181140" y="117353"/>
                    <a:pt x="191029" y="117475"/>
                    <a:pt x="200554" y="119062"/>
                  </a:cubicBezTo>
                  <a:cubicBezTo>
                    <a:pt x="203729" y="123825"/>
                    <a:pt x="207754" y="128119"/>
                    <a:pt x="210079" y="133350"/>
                  </a:cubicBezTo>
                  <a:cubicBezTo>
                    <a:pt x="214157" y="142525"/>
                    <a:pt x="210624" y="157435"/>
                    <a:pt x="219604" y="161925"/>
                  </a:cubicBezTo>
                  <a:cubicBezTo>
                    <a:pt x="243144" y="173695"/>
                    <a:pt x="231919" y="169205"/>
                    <a:pt x="252941" y="176212"/>
                  </a:cubicBezTo>
                  <a:cubicBezTo>
                    <a:pt x="259291" y="174625"/>
                    <a:pt x="266880" y="175539"/>
                    <a:pt x="271991" y="171450"/>
                  </a:cubicBezTo>
                  <a:cubicBezTo>
                    <a:pt x="275911" y="168314"/>
                    <a:pt x="272395" y="159653"/>
                    <a:pt x="276754" y="157162"/>
                  </a:cubicBezTo>
                  <a:cubicBezTo>
                    <a:pt x="285138" y="152371"/>
                    <a:pt x="295804" y="153987"/>
                    <a:pt x="305329" y="152400"/>
                  </a:cubicBezTo>
                  <a:cubicBezTo>
                    <a:pt x="310091" y="150812"/>
                    <a:pt x="318029" y="152399"/>
                    <a:pt x="319616" y="147637"/>
                  </a:cubicBezTo>
                  <a:cubicBezTo>
                    <a:pt x="321532" y="141889"/>
                    <a:pt x="312661" y="117248"/>
                    <a:pt x="310091" y="109537"/>
                  </a:cubicBezTo>
                  <a:cubicBezTo>
                    <a:pt x="319616" y="106362"/>
                    <a:pt x="331566" y="107111"/>
                    <a:pt x="338666" y="100012"/>
                  </a:cubicBezTo>
                  <a:cubicBezTo>
                    <a:pt x="356504" y="82175"/>
                    <a:pt x="346565" y="87855"/>
                    <a:pt x="367241" y="80962"/>
                  </a:cubicBezTo>
                  <a:cubicBezTo>
                    <a:pt x="368829" y="76200"/>
                    <a:pt x="370625" y="71502"/>
                    <a:pt x="372004" y="66675"/>
                  </a:cubicBezTo>
                  <a:cubicBezTo>
                    <a:pt x="373802" y="60381"/>
                    <a:pt x="372677" y="52736"/>
                    <a:pt x="376766" y="47625"/>
                  </a:cubicBezTo>
                  <a:cubicBezTo>
                    <a:pt x="379902" y="43705"/>
                    <a:pt x="386665" y="45300"/>
                    <a:pt x="391054" y="42862"/>
                  </a:cubicBezTo>
                  <a:cubicBezTo>
                    <a:pt x="441723" y="14712"/>
                    <a:pt x="395527" y="26490"/>
                    <a:pt x="462491" y="19050"/>
                  </a:cubicBezTo>
                  <a:cubicBezTo>
                    <a:pt x="467254" y="15875"/>
                    <a:pt x="471166" y="8403"/>
                    <a:pt x="476779" y="9525"/>
                  </a:cubicBezTo>
                  <a:cubicBezTo>
                    <a:pt x="487858" y="11741"/>
                    <a:pt x="489193" y="32634"/>
                    <a:pt x="481541" y="38100"/>
                  </a:cubicBezTo>
                  <a:cubicBezTo>
                    <a:pt x="473371" y="43936"/>
                    <a:pt x="462491" y="44450"/>
                    <a:pt x="452966" y="47625"/>
                  </a:cubicBezTo>
                  <a:cubicBezTo>
                    <a:pt x="431002" y="54946"/>
                    <a:pt x="443597" y="51403"/>
                    <a:pt x="414866" y="57150"/>
                  </a:cubicBezTo>
                  <a:cubicBezTo>
                    <a:pt x="413279" y="61912"/>
                    <a:pt x="413240" y="67517"/>
                    <a:pt x="410104" y="71437"/>
                  </a:cubicBezTo>
                  <a:cubicBezTo>
                    <a:pt x="406528" y="75907"/>
                    <a:pt x="399863" y="76915"/>
                    <a:pt x="395816" y="80962"/>
                  </a:cubicBezTo>
                  <a:cubicBezTo>
                    <a:pt x="391769" y="85009"/>
                    <a:pt x="389466" y="90487"/>
                    <a:pt x="386291" y="95250"/>
                  </a:cubicBezTo>
                  <a:cubicBezTo>
                    <a:pt x="384704" y="100012"/>
                    <a:pt x="384665" y="105617"/>
                    <a:pt x="381529" y="109537"/>
                  </a:cubicBezTo>
                  <a:cubicBezTo>
                    <a:pt x="377953" y="114007"/>
                    <a:pt x="371288" y="115015"/>
                    <a:pt x="367241" y="119062"/>
                  </a:cubicBezTo>
                  <a:cubicBezTo>
                    <a:pt x="363194" y="123109"/>
                    <a:pt x="360891" y="128587"/>
                    <a:pt x="357716" y="133350"/>
                  </a:cubicBezTo>
                  <a:cubicBezTo>
                    <a:pt x="362479" y="136525"/>
                    <a:pt x="370881" y="137262"/>
                    <a:pt x="372004" y="142875"/>
                  </a:cubicBezTo>
                  <a:cubicBezTo>
                    <a:pt x="374697" y="156338"/>
                    <a:pt x="354750" y="159739"/>
                    <a:pt x="348191" y="161925"/>
                  </a:cubicBezTo>
                  <a:cubicBezTo>
                    <a:pt x="346604" y="169862"/>
                    <a:pt x="347919" y="179002"/>
                    <a:pt x="343429" y="185737"/>
                  </a:cubicBezTo>
                  <a:cubicBezTo>
                    <a:pt x="340644" y="189914"/>
                    <a:pt x="333318" y="187715"/>
                    <a:pt x="329141" y="190500"/>
                  </a:cubicBezTo>
                  <a:cubicBezTo>
                    <a:pt x="323537" y="194236"/>
                    <a:pt x="319616" y="200025"/>
                    <a:pt x="314854" y="204787"/>
                  </a:cubicBezTo>
                  <a:cubicBezTo>
                    <a:pt x="316441" y="214312"/>
                    <a:pt x="317521" y="223936"/>
                    <a:pt x="319616" y="233362"/>
                  </a:cubicBezTo>
                  <a:cubicBezTo>
                    <a:pt x="320705" y="238263"/>
                    <a:pt x="323394" y="242727"/>
                    <a:pt x="324379" y="247650"/>
                  </a:cubicBezTo>
                  <a:cubicBezTo>
                    <a:pt x="326580" y="258657"/>
                    <a:pt x="325111" y="270510"/>
                    <a:pt x="329141" y="280987"/>
                  </a:cubicBezTo>
                  <a:cubicBezTo>
                    <a:pt x="333250" y="291672"/>
                    <a:pt x="348191" y="309562"/>
                    <a:pt x="348191" y="309562"/>
                  </a:cubicBezTo>
                  <a:cubicBezTo>
                    <a:pt x="343429" y="312737"/>
                    <a:pt x="339023" y="316527"/>
                    <a:pt x="333904" y="319087"/>
                  </a:cubicBezTo>
                  <a:cubicBezTo>
                    <a:pt x="329414" y="321332"/>
                    <a:pt x="322752" y="327770"/>
                    <a:pt x="319616" y="323850"/>
                  </a:cubicBezTo>
                  <a:cubicBezTo>
                    <a:pt x="315164" y="318285"/>
                    <a:pt x="315869" y="270214"/>
                    <a:pt x="305329" y="266700"/>
                  </a:cubicBezTo>
                  <a:lnTo>
                    <a:pt x="291041" y="261937"/>
                  </a:lnTo>
                  <a:cubicBezTo>
                    <a:pt x="279929" y="263525"/>
                    <a:pt x="268711" y="264499"/>
                    <a:pt x="257704" y="266700"/>
                  </a:cubicBezTo>
                  <a:cubicBezTo>
                    <a:pt x="252781" y="267685"/>
                    <a:pt x="246966" y="267912"/>
                    <a:pt x="243416" y="271462"/>
                  </a:cubicBezTo>
                  <a:cubicBezTo>
                    <a:pt x="235321" y="279557"/>
                    <a:pt x="224366" y="300037"/>
                    <a:pt x="224366" y="300037"/>
                  </a:cubicBezTo>
                  <a:cubicBezTo>
                    <a:pt x="229129" y="303212"/>
                    <a:pt x="235078" y="305092"/>
                    <a:pt x="238654" y="309562"/>
                  </a:cubicBezTo>
                  <a:cubicBezTo>
                    <a:pt x="247829" y="321031"/>
                    <a:pt x="244625" y="330470"/>
                    <a:pt x="229129" y="333375"/>
                  </a:cubicBezTo>
                  <a:cubicBezTo>
                    <a:pt x="208785" y="337189"/>
                    <a:pt x="187854" y="336550"/>
                    <a:pt x="167216" y="338137"/>
                  </a:cubicBezTo>
                  <a:cubicBezTo>
                    <a:pt x="162454" y="339725"/>
                    <a:pt x="156479" y="339350"/>
                    <a:pt x="152929" y="342900"/>
                  </a:cubicBezTo>
                  <a:cubicBezTo>
                    <a:pt x="127529" y="368300"/>
                    <a:pt x="171978" y="349249"/>
                    <a:pt x="133879" y="361950"/>
                  </a:cubicBezTo>
                  <a:cubicBezTo>
                    <a:pt x="129116" y="366712"/>
                    <a:pt x="126296" y="375598"/>
                    <a:pt x="119591" y="376237"/>
                  </a:cubicBezTo>
                  <a:cubicBezTo>
                    <a:pt x="60775" y="381838"/>
                    <a:pt x="55417" y="378660"/>
                    <a:pt x="19579" y="366712"/>
                  </a:cubicBezTo>
                  <a:lnTo>
                    <a:pt x="5291" y="3238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p:cNvGrpSpPr/>
          <p:nvPr/>
        </p:nvGrpSpPr>
        <p:grpSpPr>
          <a:xfrm>
            <a:off x="5994499" y="1474094"/>
            <a:ext cx="2495592" cy="1569720"/>
            <a:chOff x="6006074" y="1474094"/>
            <a:chExt cx="2495592" cy="1569720"/>
          </a:xfrm>
          <a:effectLst>
            <a:glow rad="165100">
              <a:srgbClr val="5B9BD5">
                <a:alpha val="60000"/>
              </a:srgbClr>
            </a:glow>
          </a:effectLst>
        </p:grpSpPr>
        <p:pic>
          <p:nvPicPr>
            <p:cNvPr id="39" name="Picture 38"/>
            <p:cNvPicPr>
              <a:picLocks noChangeAspect="1"/>
            </p:cNvPicPr>
            <p:nvPr/>
          </p:nvPicPr>
          <p:blipFill rotWithShape="1">
            <a:blip r:embed="rId4">
              <a:clrChange>
                <a:clrFrom>
                  <a:srgbClr val="FFFFFF"/>
                </a:clrFrom>
                <a:clrTo>
                  <a:srgbClr val="FFFFFF">
                    <a:alpha val="0"/>
                  </a:srgbClr>
                </a:clrTo>
              </a:clrChange>
            </a:blip>
            <a:srcRect l="88985" t="17277" r="5203" b="65263"/>
            <a:stretch/>
          </p:blipFill>
          <p:spPr>
            <a:xfrm>
              <a:off x="7988573" y="2159208"/>
              <a:ext cx="513093" cy="884606"/>
            </a:xfrm>
            <a:prstGeom prst="flowChartInputOutput">
              <a:avLst/>
            </a:prstGeom>
          </p:spPr>
        </p:pic>
        <p:pic>
          <p:nvPicPr>
            <p:cNvPr id="37" name="Picture 36"/>
            <p:cNvPicPr>
              <a:picLocks noChangeAspect="1"/>
            </p:cNvPicPr>
            <p:nvPr/>
          </p:nvPicPr>
          <p:blipFill rotWithShape="1">
            <a:blip r:embed="rId4">
              <a:clrChange>
                <a:clrFrom>
                  <a:srgbClr val="FFFFFF"/>
                </a:clrFrom>
                <a:clrTo>
                  <a:srgbClr val="FFFFFF">
                    <a:alpha val="0"/>
                  </a:srgbClr>
                </a:clrTo>
              </a:clrChange>
            </a:blip>
            <a:srcRect l="66530" t="3755" r="27339" b="86769"/>
            <a:stretch/>
          </p:blipFill>
          <p:spPr>
            <a:xfrm>
              <a:off x="6006074" y="1474094"/>
              <a:ext cx="541192" cy="480060"/>
            </a:xfrm>
            <a:prstGeom prst="rect">
              <a:avLst/>
            </a:prstGeom>
          </p:spPr>
        </p:pic>
      </p:grpSp>
      <p:grpSp>
        <p:nvGrpSpPr>
          <p:cNvPr id="52" name="Group 51"/>
          <p:cNvGrpSpPr/>
          <p:nvPr/>
        </p:nvGrpSpPr>
        <p:grpSpPr>
          <a:xfrm>
            <a:off x="87810" y="45266"/>
            <a:ext cx="12031620" cy="6744928"/>
            <a:chOff x="87810" y="45266"/>
            <a:chExt cx="12031620" cy="6744928"/>
          </a:xfrm>
        </p:grpSpPr>
        <p:grpSp>
          <p:nvGrpSpPr>
            <p:cNvPr id="53" name="Group 52"/>
            <p:cNvGrpSpPr/>
            <p:nvPr/>
          </p:nvGrpSpPr>
          <p:grpSpPr>
            <a:xfrm>
              <a:off x="147865" y="6649739"/>
              <a:ext cx="11903345" cy="140455"/>
              <a:chOff x="685801" y="1501020"/>
              <a:chExt cx="13557407" cy="140455"/>
            </a:xfrm>
          </p:grpSpPr>
          <p:grpSp>
            <p:nvGrpSpPr>
              <p:cNvPr id="81" name="Group 80"/>
              <p:cNvGrpSpPr/>
              <p:nvPr/>
            </p:nvGrpSpPr>
            <p:grpSpPr>
              <a:xfrm>
                <a:off x="685801" y="1527174"/>
                <a:ext cx="6886574" cy="114301"/>
                <a:chOff x="2247901" y="561975"/>
                <a:chExt cx="6886574" cy="88104"/>
              </a:xfrm>
            </p:grpSpPr>
            <p:pic>
              <p:nvPicPr>
                <p:cNvPr id="8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2" name="Group 81"/>
              <p:cNvGrpSpPr/>
              <p:nvPr/>
            </p:nvGrpSpPr>
            <p:grpSpPr>
              <a:xfrm rot="10800000">
                <a:off x="7356634" y="1501020"/>
                <a:ext cx="6886574" cy="114301"/>
                <a:chOff x="2247901" y="561975"/>
                <a:chExt cx="6886574" cy="88104"/>
              </a:xfrm>
            </p:grpSpPr>
            <p:pic>
              <p:nvPicPr>
                <p:cNvPr id="83"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4" name="Group 53"/>
            <p:cNvGrpSpPr/>
            <p:nvPr/>
          </p:nvGrpSpPr>
          <p:grpSpPr>
            <a:xfrm>
              <a:off x="156030" y="45266"/>
              <a:ext cx="11903345" cy="140455"/>
              <a:chOff x="685801" y="1501020"/>
              <a:chExt cx="13557407" cy="140455"/>
            </a:xfrm>
          </p:grpSpPr>
          <p:grpSp>
            <p:nvGrpSpPr>
              <p:cNvPr id="73" name="Group 72"/>
              <p:cNvGrpSpPr/>
              <p:nvPr/>
            </p:nvGrpSpPr>
            <p:grpSpPr>
              <a:xfrm>
                <a:off x="685801" y="1527174"/>
                <a:ext cx="6886574" cy="114301"/>
                <a:chOff x="2247901" y="561975"/>
                <a:chExt cx="6886574" cy="88104"/>
              </a:xfrm>
            </p:grpSpPr>
            <p:pic>
              <p:nvPicPr>
                <p:cNvPr id="7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4" name="Group 73"/>
              <p:cNvGrpSpPr/>
              <p:nvPr/>
            </p:nvGrpSpPr>
            <p:grpSpPr>
              <a:xfrm rot="10800000">
                <a:off x="7356634" y="1501020"/>
                <a:ext cx="6886574" cy="114301"/>
                <a:chOff x="2247901" y="561975"/>
                <a:chExt cx="6886574" cy="88104"/>
              </a:xfrm>
            </p:grpSpPr>
            <p:pic>
              <p:nvPicPr>
                <p:cNvPr id="7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5" name="Group 54"/>
            <p:cNvGrpSpPr/>
            <p:nvPr/>
          </p:nvGrpSpPr>
          <p:grpSpPr>
            <a:xfrm>
              <a:off x="87810" y="89954"/>
              <a:ext cx="137159" cy="6691232"/>
              <a:chOff x="15240" y="-204374"/>
              <a:chExt cx="137159" cy="7061611"/>
            </a:xfrm>
          </p:grpSpPr>
          <p:pic>
            <p:nvPicPr>
              <p:cNvPr id="5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6" name="Group 55"/>
            <p:cNvGrpSpPr/>
            <p:nvPr/>
          </p:nvGrpSpPr>
          <p:grpSpPr>
            <a:xfrm rot="10800000">
              <a:off x="11986804" y="45266"/>
              <a:ext cx="132626" cy="6706590"/>
              <a:chOff x="15240" y="-210886"/>
              <a:chExt cx="132626" cy="7105131"/>
            </a:xfrm>
          </p:grpSpPr>
          <p:pic>
            <p:nvPicPr>
              <p:cNvPr id="5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89" name="Picture 88"/>
          <p:cNvPicPr>
            <a:picLocks noChangeAspect="1"/>
          </p:cNvPicPr>
          <p:nvPr/>
        </p:nvPicPr>
        <p:blipFill>
          <a:blip r:embed="rId6">
            <a:clrChange>
              <a:clrFrom>
                <a:srgbClr val="FFFFFF"/>
              </a:clrFrom>
              <a:clrTo>
                <a:srgbClr val="FFFFFF">
                  <a:alpha val="0"/>
                </a:srgbClr>
              </a:clrTo>
            </a:clrChange>
          </a:blip>
          <a:stretch>
            <a:fillRect/>
          </a:stretch>
        </p:blipFill>
        <p:spPr>
          <a:xfrm>
            <a:off x="7551113" y="2253271"/>
            <a:ext cx="1495238" cy="2380952"/>
          </a:xfrm>
          <a:prstGeom prst="rect">
            <a:avLst/>
          </a:prstGeom>
          <a:effectLst>
            <a:glow rad="165100">
              <a:srgbClr val="5B9BD5">
                <a:alpha val="80000"/>
              </a:srgbClr>
            </a:glow>
          </a:effectLst>
        </p:spPr>
      </p:pic>
      <p:pic>
        <p:nvPicPr>
          <p:cNvPr id="91" name="Picture 90"/>
          <p:cNvPicPr>
            <a:picLocks noChangeAspect="1"/>
          </p:cNvPicPr>
          <p:nvPr/>
        </p:nvPicPr>
        <p:blipFill>
          <a:blip r:embed="rId7">
            <a:clrChange>
              <a:clrFrom>
                <a:srgbClr val="FFFFFF"/>
              </a:clrFrom>
              <a:clrTo>
                <a:srgbClr val="FFFFFF">
                  <a:alpha val="0"/>
                </a:srgbClr>
              </a:clrTo>
            </a:clrChange>
          </a:blip>
          <a:stretch>
            <a:fillRect/>
          </a:stretch>
        </p:blipFill>
        <p:spPr>
          <a:xfrm>
            <a:off x="6764862" y="3894918"/>
            <a:ext cx="1923810" cy="2123810"/>
          </a:xfrm>
          <a:prstGeom prst="rect">
            <a:avLst/>
          </a:prstGeom>
          <a:effectLst>
            <a:glow rad="165100">
              <a:srgbClr val="5B9BD5">
                <a:alpha val="80000"/>
              </a:srgbClr>
            </a:glow>
          </a:effectLst>
        </p:spPr>
      </p:pic>
      <p:sp>
        <p:nvSpPr>
          <p:cNvPr id="90" name="TextBox 89"/>
          <p:cNvSpPr txBox="1"/>
          <p:nvPr/>
        </p:nvSpPr>
        <p:spPr>
          <a:xfrm>
            <a:off x="3282570" y="255185"/>
            <a:ext cx="5626860"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David Thompson 1806/1814</a:t>
            </a:r>
          </a:p>
        </p:txBody>
      </p:sp>
      <p:pic>
        <p:nvPicPr>
          <p:cNvPr id="93" name="Picture 92"/>
          <p:cNvPicPr>
            <a:picLocks noChangeAspect="1"/>
          </p:cNvPicPr>
          <p:nvPr/>
        </p:nvPicPr>
        <p:blipFill>
          <a:blip r:embed="rId8">
            <a:clrChange>
              <a:clrFrom>
                <a:srgbClr val="FFFFFF"/>
              </a:clrFrom>
              <a:clrTo>
                <a:srgbClr val="FFFFFF">
                  <a:alpha val="0"/>
                </a:srgbClr>
              </a:clrTo>
            </a:clrChange>
          </a:blip>
          <a:stretch>
            <a:fillRect/>
          </a:stretch>
        </p:blipFill>
        <p:spPr>
          <a:xfrm>
            <a:off x="3829219" y="3884759"/>
            <a:ext cx="4019048" cy="2771429"/>
          </a:xfrm>
          <a:prstGeom prst="rect">
            <a:avLst/>
          </a:prstGeom>
          <a:effectLst>
            <a:glow rad="165100">
              <a:srgbClr val="5B9BD5">
                <a:alpha val="80000"/>
              </a:srgbClr>
            </a:glow>
          </a:effectLst>
        </p:spPr>
      </p:pic>
      <p:grpSp>
        <p:nvGrpSpPr>
          <p:cNvPr id="95" name="Group 94"/>
          <p:cNvGrpSpPr/>
          <p:nvPr/>
        </p:nvGrpSpPr>
        <p:grpSpPr>
          <a:xfrm>
            <a:off x="9843619" y="1443759"/>
            <a:ext cx="1262819" cy="4543470"/>
            <a:chOff x="9843619" y="1443759"/>
            <a:chExt cx="1262819" cy="4543470"/>
          </a:xfrm>
        </p:grpSpPr>
        <p:sp>
          <p:nvSpPr>
            <p:cNvPr id="96" name="TextBox 95"/>
            <p:cNvSpPr txBox="1"/>
            <p:nvPr/>
          </p:nvSpPr>
          <p:spPr>
            <a:xfrm>
              <a:off x="9843619" y="1443759"/>
              <a:ext cx="704039" cy="400110"/>
            </a:xfrm>
            <a:prstGeom prst="rect">
              <a:avLst/>
            </a:prstGeom>
            <a:noFill/>
          </p:spPr>
          <p:txBody>
            <a:bodyPr wrap="none" rtlCol="0">
              <a:spAutoFit/>
            </a:bodyPr>
            <a:lstStyle/>
            <a:p>
              <a:pPr algn="r"/>
              <a:r>
                <a:rPr lang="en-US" sz="2000" dirty="0">
                  <a:solidFill>
                    <a:srgbClr val="B92508"/>
                  </a:solidFill>
                </a:rPr>
                <a:t>1000</a:t>
              </a:r>
            </a:p>
          </p:txBody>
        </p:sp>
        <p:sp>
          <p:nvSpPr>
            <p:cNvPr id="97" name="TextBox 96"/>
            <p:cNvSpPr txBox="1"/>
            <p:nvPr/>
          </p:nvSpPr>
          <p:spPr>
            <a:xfrm>
              <a:off x="9843619" y="1902109"/>
              <a:ext cx="704039" cy="400110"/>
            </a:xfrm>
            <a:prstGeom prst="rect">
              <a:avLst/>
            </a:prstGeom>
            <a:noFill/>
          </p:spPr>
          <p:txBody>
            <a:bodyPr wrap="none" rtlCol="0">
              <a:spAutoFit/>
            </a:bodyPr>
            <a:lstStyle/>
            <a:p>
              <a:pPr algn="r"/>
              <a:r>
                <a:rPr lang="en-US" sz="2000" dirty="0">
                  <a:solidFill>
                    <a:srgbClr val="B92508"/>
                  </a:solidFill>
                </a:rPr>
                <a:t>1100</a:t>
              </a:r>
            </a:p>
          </p:txBody>
        </p:sp>
        <p:sp>
          <p:nvSpPr>
            <p:cNvPr id="98" name="TextBox 97"/>
            <p:cNvSpPr txBox="1"/>
            <p:nvPr/>
          </p:nvSpPr>
          <p:spPr>
            <a:xfrm>
              <a:off x="9843619" y="2372123"/>
              <a:ext cx="704039" cy="400110"/>
            </a:xfrm>
            <a:prstGeom prst="rect">
              <a:avLst/>
            </a:prstGeom>
            <a:noFill/>
          </p:spPr>
          <p:txBody>
            <a:bodyPr wrap="none" rtlCol="0">
              <a:spAutoFit/>
            </a:bodyPr>
            <a:lstStyle/>
            <a:p>
              <a:pPr algn="r"/>
              <a:r>
                <a:rPr lang="en-US" sz="2000" dirty="0">
                  <a:solidFill>
                    <a:srgbClr val="B92508"/>
                  </a:solidFill>
                </a:rPr>
                <a:t>1200</a:t>
              </a:r>
            </a:p>
          </p:txBody>
        </p:sp>
        <p:sp>
          <p:nvSpPr>
            <p:cNvPr id="99" name="TextBox 98"/>
            <p:cNvSpPr txBox="1"/>
            <p:nvPr/>
          </p:nvSpPr>
          <p:spPr>
            <a:xfrm>
              <a:off x="9843619" y="2829955"/>
              <a:ext cx="704039" cy="400110"/>
            </a:xfrm>
            <a:prstGeom prst="rect">
              <a:avLst/>
            </a:prstGeom>
            <a:noFill/>
          </p:spPr>
          <p:txBody>
            <a:bodyPr wrap="none" rtlCol="0">
              <a:spAutoFit/>
            </a:bodyPr>
            <a:lstStyle/>
            <a:p>
              <a:pPr algn="r"/>
              <a:r>
                <a:rPr lang="en-US" sz="2000" dirty="0">
                  <a:solidFill>
                    <a:srgbClr val="B92508"/>
                  </a:solidFill>
                </a:rPr>
                <a:t>1300</a:t>
              </a:r>
            </a:p>
          </p:txBody>
        </p:sp>
        <p:sp>
          <p:nvSpPr>
            <p:cNvPr id="100" name="TextBox 99"/>
            <p:cNvSpPr txBox="1"/>
            <p:nvPr/>
          </p:nvSpPr>
          <p:spPr>
            <a:xfrm>
              <a:off x="9843619" y="3313187"/>
              <a:ext cx="704039" cy="400110"/>
            </a:xfrm>
            <a:prstGeom prst="rect">
              <a:avLst/>
            </a:prstGeom>
            <a:noFill/>
          </p:spPr>
          <p:txBody>
            <a:bodyPr wrap="none" rtlCol="0">
              <a:spAutoFit/>
            </a:bodyPr>
            <a:lstStyle/>
            <a:p>
              <a:pPr algn="r"/>
              <a:r>
                <a:rPr lang="en-US" sz="2000" dirty="0">
                  <a:solidFill>
                    <a:srgbClr val="B92508"/>
                  </a:solidFill>
                </a:rPr>
                <a:t>1400</a:t>
              </a:r>
            </a:p>
          </p:txBody>
        </p:sp>
        <p:sp>
          <p:nvSpPr>
            <p:cNvPr id="101" name="TextBox 100"/>
            <p:cNvSpPr txBox="1"/>
            <p:nvPr/>
          </p:nvSpPr>
          <p:spPr>
            <a:xfrm>
              <a:off x="9843619" y="3771019"/>
              <a:ext cx="704039" cy="400110"/>
            </a:xfrm>
            <a:prstGeom prst="rect">
              <a:avLst/>
            </a:prstGeom>
            <a:noFill/>
          </p:spPr>
          <p:txBody>
            <a:bodyPr wrap="none" rtlCol="0">
              <a:spAutoFit/>
            </a:bodyPr>
            <a:lstStyle/>
            <a:p>
              <a:pPr algn="r"/>
              <a:r>
                <a:rPr lang="en-US" sz="2000" dirty="0">
                  <a:solidFill>
                    <a:srgbClr val="B92508"/>
                  </a:solidFill>
                </a:rPr>
                <a:t>1500</a:t>
              </a:r>
            </a:p>
          </p:txBody>
        </p:sp>
        <p:sp>
          <p:nvSpPr>
            <p:cNvPr id="102" name="TextBox 101"/>
            <p:cNvSpPr txBox="1"/>
            <p:nvPr/>
          </p:nvSpPr>
          <p:spPr>
            <a:xfrm>
              <a:off x="9843619" y="4228851"/>
              <a:ext cx="704039" cy="400110"/>
            </a:xfrm>
            <a:prstGeom prst="rect">
              <a:avLst/>
            </a:prstGeom>
            <a:noFill/>
          </p:spPr>
          <p:txBody>
            <a:bodyPr wrap="none" rtlCol="0">
              <a:spAutoFit/>
            </a:bodyPr>
            <a:lstStyle/>
            <a:p>
              <a:pPr algn="r"/>
              <a:r>
                <a:rPr lang="en-US" sz="2000" dirty="0">
                  <a:solidFill>
                    <a:srgbClr val="B92508"/>
                  </a:solidFill>
                </a:rPr>
                <a:t>1600</a:t>
              </a:r>
            </a:p>
          </p:txBody>
        </p:sp>
        <p:sp>
          <p:nvSpPr>
            <p:cNvPr id="103" name="TextBox 102"/>
            <p:cNvSpPr txBox="1"/>
            <p:nvPr/>
          </p:nvSpPr>
          <p:spPr>
            <a:xfrm>
              <a:off x="9843619" y="4672719"/>
              <a:ext cx="704039" cy="400110"/>
            </a:xfrm>
            <a:prstGeom prst="rect">
              <a:avLst/>
            </a:prstGeom>
            <a:noFill/>
          </p:spPr>
          <p:txBody>
            <a:bodyPr wrap="none" rtlCol="0">
              <a:spAutoFit/>
            </a:bodyPr>
            <a:lstStyle/>
            <a:p>
              <a:pPr algn="r"/>
              <a:r>
                <a:rPr lang="en-US" sz="2000" dirty="0">
                  <a:solidFill>
                    <a:srgbClr val="B92508"/>
                  </a:solidFill>
                </a:rPr>
                <a:t>1700</a:t>
              </a:r>
            </a:p>
          </p:txBody>
        </p:sp>
        <p:sp>
          <p:nvSpPr>
            <p:cNvPr id="104" name="TextBox 103"/>
            <p:cNvSpPr txBox="1"/>
            <p:nvPr/>
          </p:nvSpPr>
          <p:spPr>
            <a:xfrm>
              <a:off x="9843619" y="5129919"/>
              <a:ext cx="704039" cy="400110"/>
            </a:xfrm>
            <a:prstGeom prst="rect">
              <a:avLst/>
            </a:prstGeom>
            <a:noFill/>
          </p:spPr>
          <p:txBody>
            <a:bodyPr wrap="none" rtlCol="0">
              <a:spAutoFit/>
            </a:bodyPr>
            <a:lstStyle/>
            <a:p>
              <a:pPr algn="r"/>
              <a:r>
                <a:rPr lang="en-US" sz="2000" dirty="0">
                  <a:solidFill>
                    <a:srgbClr val="B92508"/>
                  </a:solidFill>
                </a:rPr>
                <a:t>1800</a:t>
              </a:r>
            </a:p>
          </p:txBody>
        </p:sp>
        <p:sp>
          <p:nvSpPr>
            <p:cNvPr id="105" name="TextBox 104"/>
            <p:cNvSpPr txBox="1"/>
            <p:nvPr/>
          </p:nvSpPr>
          <p:spPr>
            <a:xfrm>
              <a:off x="9843619" y="5587119"/>
              <a:ext cx="704039" cy="400110"/>
            </a:xfrm>
            <a:prstGeom prst="rect">
              <a:avLst/>
            </a:prstGeom>
            <a:noFill/>
          </p:spPr>
          <p:txBody>
            <a:bodyPr wrap="none" rtlCol="0">
              <a:spAutoFit/>
            </a:bodyPr>
            <a:lstStyle/>
            <a:p>
              <a:pPr algn="r"/>
              <a:r>
                <a:rPr lang="en-US" sz="2000" dirty="0">
                  <a:solidFill>
                    <a:srgbClr val="B92508"/>
                  </a:solidFill>
                </a:rPr>
                <a:t>1900</a:t>
              </a:r>
            </a:p>
          </p:txBody>
        </p:sp>
        <p:grpSp>
          <p:nvGrpSpPr>
            <p:cNvPr id="106" name="Group 105"/>
            <p:cNvGrpSpPr/>
            <p:nvPr/>
          </p:nvGrpSpPr>
          <p:grpSpPr>
            <a:xfrm>
              <a:off x="10738138" y="1648665"/>
              <a:ext cx="368300" cy="4133850"/>
              <a:chOff x="9880600" y="1066800"/>
              <a:chExt cx="368300" cy="3000366"/>
            </a:xfrm>
          </p:grpSpPr>
          <p:cxnSp>
            <p:nvCxnSpPr>
              <p:cNvPr id="107" name="Straight Connector 106"/>
              <p:cNvCxnSpPr/>
              <p:nvPr/>
            </p:nvCxnSpPr>
            <p:spPr>
              <a:xfrm>
                <a:off x="9880600" y="106680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9880600" y="123348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9880600" y="140017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9880600" y="156686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9880600" y="173354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9880600" y="190023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9880600" y="206692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9880600" y="223360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9880600" y="240029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9880600" y="2566983"/>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9880600" y="273367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9880600" y="290035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9880600" y="306704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9880600" y="323373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880600" y="340041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9880600" y="356710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9880600" y="373379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9880600" y="390047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a:off x="9880600" y="406716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grpSp>
      </p:grpSp>
      <p:pic>
        <p:nvPicPr>
          <p:cNvPr id="128" name="Picture 127"/>
          <p:cNvPicPr>
            <a:picLocks noChangeAspect="1"/>
          </p:cNvPicPr>
          <p:nvPr/>
        </p:nvPicPr>
        <p:blipFill>
          <a:blip r:embed="rId9">
            <a:clrChange>
              <a:clrFrom>
                <a:srgbClr val="FFFFFF"/>
              </a:clrFrom>
              <a:clrTo>
                <a:srgbClr val="FFFFFF">
                  <a:alpha val="0"/>
                </a:srgbClr>
              </a:clrTo>
            </a:clrChange>
          </a:blip>
          <a:stretch>
            <a:fillRect/>
          </a:stretch>
        </p:blipFill>
        <p:spPr>
          <a:xfrm>
            <a:off x="2505150" y="2316480"/>
            <a:ext cx="2266667" cy="2485714"/>
          </a:xfrm>
          <a:prstGeom prst="rect">
            <a:avLst/>
          </a:prstGeom>
          <a:effectLst>
            <a:glow rad="165100">
              <a:srgbClr val="5B9BD5">
                <a:alpha val="65000"/>
              </a:srgbClr>
            </a:glow>
          </a:effectLst>
        </p:spPr>
      </p:pic>
      <p:pic>
        <p:nvPicPr>
          <p:cNvPr id="126" name="Picture 125"/>
          <p:cNvPicPr>
            <a:picLocks noChangeAspect="1"/>
          </p:cNvPicPr>
          <p:nvPr/>
        </p:nvPicPr>
        <p:blipFill>
          <a:blip r:embed="rId10">
            <a:clrChange>
              <a:clrFrom>
                <a:srgbClr val="FFFFFF"/>
              </a:clrFrom>
              <a:clrTo>
                <a:srgbClr val="FFFFFF">
                  <a:alpha val="0"/>
                </a:srgbClr>
              </a:clrTo>
            </a:clrChange>
          </a:blip>
          <a:stretch>
            <a:fillRect/>
          </a:stretch>
        </p:blipFill>
        <p:spPr>
          <a:xfrm>
            <a:off x="1747657" y="2015790"/>
            <a:ext cx="1228571" cy="2085714"/>
          </a:xfrm>
          <a:prstGeom prst="rect">
            <a:avLst/>
          </a:prstGeom>
          <a:effectLst>
            <a:glow rad="165100">
              <a:srgbClr val="5B9BD5">
                <a:alpha val="64000"/>
              </a:srgbClr>
            </a:glow>
          </a:effectLst>
        </p:spPr>
      </p:pic>
      <p:pic>
        <p:nvPicPr>
          <p:cNvPr id="129" name="Picture 128"/>
          <p:cNvPicPr>
            <a:picLocks noChangeAspect="1"/>
          </p:cNvPicPr>
          <p:nvPr/>
        </p:nvPicPr>
        <p:blipFill>
          <a:blip r:embed="rId11">
            <a:clrChange>
              <a:clrFrom>
                <a:srgbClr val="FFFFFF"/>
              </a:clrFrom>
              <a:clrTo>
                <a:srgbClr val="FFFFFF">
                  <a:alpha val="0"/>
                </a:srgbClr>
              </a:clrTo>
            </a:clrChange>
          </a:blip>
          <a:stretch>
            <a:fillRect/>
          </a:stretch>
        </p:blipFill>
        <p:spPr>
          <a:xfrm>
            <a:off x="1452563" y="3945248"/>
            <a:ext cx="1238095" cy="1057143"/>
          </a:xfrm>
          <a:prstGeom prst="rect">
            <a:avLst/>
          </a:prstGeom>
          <a:effectLst>
            <a:glow rad="165100">
              <a:srgbClr val="5B9BD5">
                <a:alpha val="64000"/>
              </a:srgbClr>
            </a:glow>
          </a:effectLst>
        </p:spPr>
      </p:pic>
      <p:sp>
        <p:nvSpPr>
          <p:cNvPr id="130" name="Isosceles Triangle 129"/>
          <p:cNvSpPr/>
          <p:nvPr/>
        </p:nvSpPr>
        <p:spPr>
          <a:xfrm rot="16200000">
            <a:off x="11244236" y="5075634"/>
            <a:ext cx="317500" cy="41124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1" name="Picture 130"/>
          <p:cNvPicPr>
            <a:picLocks noChangeAspect="1"/>
          </p:cNvPicPr>
          <p:nvPr/>
        </p:nvPicPr>
        <p:blipFill>
          <a:blip r:embed="rId12">
            <a:clrChange>
              <a:clrFrom>
                <a:srgbClr val="FFFFFF"/>
              </a:clrFrom>
              <a:clrTo>
                <a:srgbClr val="FFFFFF">
                  <a:alpha val="0"/>
                </a:srgbClr>
              </a:clrTo>
            </a:clrChange>
          </a:blip>
          <a:stretch>
            <a:fillRect/>
          </a:stretch>
        </p:blipFill>
        <p:spPr>
          <a:xfrm>
            <a:off x="1401642" y="5322194"/>
            <a:ext cx="1914286" cy="1104762"/>
          </a:xfrm>
          <a:prstGeom prst="rect">
            <a:avLst/>
          </a:prstGeom>
          <a:effectLst>
            <a:glow rad="165100">
              <a:srgbClr val="5B9BD5">
                <a:alpha val="67000"/>
              </a:srgbClr>
            </a:glow>
          </a:effectLst>
        </p:spPr>
      </p:pic>
      <p:pic>
        <p:nvPicPr>
          <p:cNvPr id="132" name="Picture 131"/>
          <p:cNvPicPr>
            <a:picLocks noChangeAspect="1"/>
          </p:cNvPicPr>
          <p:nvPr/>
        </p:nvPicPr>
        <p:blipFill>
          <a:blip r:embed="rId13">
            <a:clrChange>
              <a:clrFrom>
                <a:srgbClr val="FFFFFF"/>
              </a:clrFrom>
              <a:clrTo>
                <a:srgbClr val="FFFFFF">
                  <a:alpha val="0"/>
                </a:srgbClr>
              </a:clrTo>
            </a:clrChange>
          </a:blip>
          <a:stretch>
            <a:fillRect/>
          </a:stretch>
        </p:blipFill>
        <p:spPr>
          <a:xfrm>
            <a:off x="3058014" y="3740270"/>
            <a:ext cx="1533333" cy="942857"/>
          </a:xfrm>
          <a:prstGeom prst="rect">
            <a:avLst/>
          </a:prstGeom>
          <a:effectLst>
            <a:glow rad="165100">
              <a:srgbClr val="5B9BD5">
                <a:alpha val="60000"/>
              </a:srgbClr>
            </a:glow>
          </a:effectLst>
        </p:spPr>
      </p:pic>
    </p:spTree>
    <p:extLst>
      <p:ext uri="{BB962C8B-B14F-4D97-AF65-F5344CB8AC3E}">
        <p14:creationId xmlns:p14="http://schemas.microsoft.com/office/powerpoint/2010/main" val="227492222"/>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grpId="0" nodeType="afterEffect" p14:presetBounceEnd="42000">
                                      <p:stCondLst>
                                        <p:cond delay="0"/>
                                      </p:stCondLst>
                                      <p:childTnLst>
                                        <p:animMotion origin="layout" path="M 3.54167E-6 2.59259E-6 L 3.54167E-6 0.01921 " pathEditMode="relative" rAng="0" ptsTypes="AA" p14:bounceEnd="42000">
                                          <p:cBhvr>
                                            <p:cTn id="6" dur="1000" fill="hold"/>
                                            <p:tgtEl>
                                              <p:spTgt spid="130"/>
                                            </p:tgtEl>
                                            <p:attrNameLst>
                                              <p:attrName>ppt_x</p:attrName>
                                              <p:attrName>ppt_y</p:attrName>
                                            </p:attrNameLst>
                                          </p:cBhvr>
                                          <p:rCtr x="0" y="949"/>
                                        </p:animMotion>
                                      </p:childTnLst>
                                    </p:cTn>
                                  </p:par>
                                </p:childTnLst>
                              </p:cTn>
                            </p:par>
                            <p:par>
                              <p:cTn id="7" fill="hold">
                                <p:stCondLst>
                                  <p:cond delay="1000"/>
                                </p:stCondLst>
                                <p:childTnLst>
                                  <p:par>
                                    <p:cTn id="8" presetID="22" presetClass="entr" presetSubtype="2" fill="hold" nodeType="afterEffect">
                                      <p:stCondLst>
                                        <p:cond delay="0"/>
                                      </p:stCondLst>
                                      <p:childTnLst>
                                        <p:set>
                                          <p:cBhvr>
                                            <p:cTn id="9" dur="1" fill="hold">
                                              <p:stCondLst>
                                                <p:cond delay="0"/>
                                              </p:stCondLst>
                                            </p:cTn>
                                            <p:tgtEl>
                                              <p:spTgt spid="131"/>
                                            </p:tgtEl>
                                            <p:attrNameLst>
                                              <p:attrName>style.visibility</p:attrName>
                                            </p:attrNameLst>
                                          </p:cBhvr>
                                          <p:to>
                                            <p:strVal val="visible"/>
                                          </p:to>
                                        </p:set>
                                        <p:animEffect transition="in" filter="wipe(right)">
                                          <p:cBhvr>
                                            <p:cTn id="10" dur="2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grpId="0" nodeType="afterEffect">
                                      <p:stCondLst>
                                        <p:cond delay="0"/>
                                      </p:stCondLst>
                                      <p:childTnLst>
                                        <p:animMotion origin="layout" path="M 3.54167E-6 2.59259E-6 L 3.54167E-6 0.01921 " pathEditMode="relative" rAng="0" ptsTypes="AA">
                                          <p:cBhvr>
                                            <p:cTn id="6" dur="1000" fill="hold"/>
                                            <p:tgtEl>
                                              <p:spTgt spid="130"/>
                                            </p:tgtEl>
                                            <p:attrNameLst>
                                              <p:attrName>ppt_x</p:attrName>
                                              <p:attrName>ppt_y</p:attrName>
                                            </p:attrNameLst>
                                          </p:cBhvr>
                                          <p:rCtr x="0" y="949"/>
                                        </p:animMotion>
                                      </p:childTnLst>
                                    </p:cTn>
                                  </p:par>
                                </p:childTnLst>
                              </p:cTn>
                            </p:par>
                            <p:par>
                              <p:cTn id="7" fill="hold">
                                <p:stCondLst>
                                  <p:cond delay="1000"/>
                                </p:stCondLst>
                                <p:childTnLst>
                                  <p:par>
                                    <p:cTn id="8" presetID="22" presetClass="entr" presetSubtype="2" fill="hold" nodeType="afterEffect">
                                      <p:stCondLst>
                                        <p:cond delay="0"/>
                                      </p:stCondLst>
                                      <p:childTnLst>
                                        <p:set>
                                          <p:cBhvr>
                                            <p:cTn id="9" dur="1" fill="hold">
                                              <p:stCondLst>
                                                <p:cond delay="0"/>
                                              </p:stCondLst>
                                            </p:cTn>
                                            <p:tgtEl>
                                              <p:spTgt spid="131"/>
                                            </p:tgtEl>
                                            <p:attrNameLst>
                                              <p:attrName>style.visibility</p:attrName>
                                            </p:attrNameLst>
                                          </p:cBhvr>
                                          <p:to>
                                            <p:strVal val="visible"/>
                                          </p:to>
                                        </p:set>
                                        <p:animEffect transition="in" filter="wipe(right)">
                                          <p:cBhvr>
                                            <p:cTn id="10" dur="2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94158" y="8862"/>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3523845" y="2448189"/>
            <a:ext cx="5144358" cy="707886"/>
          </a:xfrm>
          <a:prstGeom prst="rect">
            <a:avLst/>
          </a:prstGeom>
          <a:noFill/>
        </p:spPr>
        <p:txBody>
          <a:bodyPr wrap="none" rtlCol="0">
            <a:spAutoFit/>
          </a:bodyPr>
          <a:lstStyle/>
          <a:p>
            <a:pPr algn="ctr"/>
            <a:r>
              <a:rPr lang="en-US" sz="4000" dirty="0">
                <a:solidFill>
                  <a:srgbClr val="B92508"/>
                </a:solidFill>
                <a:latin typeface="Century Gothic" panose="020B0502020202020204" pitchFamily="34" charset="0"/>
              </a:rPr>
              <a:t>In search of fortune.</a:t>
            </a:r>
          </a:p>
        </p:txBody>
      </p:sp>
      <p:pic>
        <p:nvPicPr>
          <p:cNvPr id="29" name="Picture 2" descr="https://c1.staticflickr.com/3/2605/3796207972_8a9b14379e_b.jpg"/>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20690" b="39757" l="73633" r="87891"/>
                    </a14:imgEffect>
                  </a14:imgLayer>
                </a14:imgProps>
              </a:ext>
              <a:ext uri="{28A0092B-C50C-407E-A947-70E740481C1C}">
                <a14:useLocalDpi xmlns:a14="http://schemas.microsoft.com/office/drawing/2010/main" val="0"/>
              </a:ext>
            </a:extLst>
          </a:blip>
          <a:srcRect l="73201" t="20364" r="11152" b="59687"/>
          <a:stretch/>
        </p:blipFill>
        <p:spPr bwMode="auto">
          <a:xfrm rot="16200000">
            <a:off x="5455585" y="3620054"/>
            <a:ext cx="1347456" cy="82706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74461407"/>
      </p:ext>
    </p:extLst>
  </p:cSld>
  <p:clrMapOvr>
    <a:masterClrMapping/>
  </p:clrMapOvr>
  <p:transition spd="slow">
    <p:push/>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243320" y="6595622"/>
            <a:ext cx="10337593" cy="246221"/>
          </a:xfrm>
          <a:prstGeom prst="rect">
            <a:avLst/>
          </a:prstGeom>
          <a:noFill/>
        </p:spPr>
        <p:txBody>
          <a:bodyPr wrap="square" rtlCol="0">
            <a:spAutoFit/>
          </a:bodyPr>
          <a:lstStyle/>
          <a:p>
            <a:r>
              <a:rPr lang="en-US" sz="1000" baseline="30000" dirty="0">
                <a:solidFill>
                  <a:srgbClr val="4475D0"/>
                </a:solidFill>
                <a:latin typeface="Century Gothic" panose="020B0502020202020204" pitchFamily="34" charset="0"/>
                <a:cs typeface="Arial" panose="020B0604020202020204" pitchFamily="34" charset="0"/>
              </a:rPr>
              <a:t>1</a:t>
            </a:r>
            <a:r>
              <a:rPr lang="en-US" sz="1000" dirty="0">
                <a:solidFill>
                  <a:srgbClr val="4475D0"/>
                </a:solidFill>
                <a:latin typeface="Century Gothic" panose="020B0502020202020204" pitchFamily="34" charset="0"/>
                <a:cs typeface="Arial" panose="020B0604020202020204" pitchFamily="34" charset="0"/>
              </a:rPr>
              <a:t> Total excludes OOH and Com Newspaper, Revenue from 2016 Ad Revenue Summary Think TV, </a:t>
            </a:r>
            <a:r>
              <a:rPr lang="en-US" sz="1000" dirty="0" err="1">
                <a:solidFill>
                  <a:srgbClr val="4475D0"/>
                </a:solidFill>
                <a:latin typeface="Century Gothic" panose="020B0502020202020204" pitchFamily="34" charset="0"/>
                <a:cs typeface="Arial" panose="020B0604020202020204" pitchFamily="34" charset="0"/>
              </a:rPr>
              <a:t>mpc</a:t>
            </a:r>
            <a:r>
              <a:rPr lang="en-US" sz="1000" dirty="0">
                <a:solidFill>
                  <a:srgbClr val="4475D0"/>
                </a:solidFill>
                <a:latin typeface="Century Gothic" panose="020B0502020202020204" pitchFamily="34" charset="0"/>
                <a:cs typeface="Arial" panose="020B0604020202020204" pitchFamily="34" charset="0"/>
              </a:rPr>
              <a:t> from 2017 CMUST using  Internet Unearthed.</a:t>
            </a:r>
          </a:p>
        </p:txBody>
      </p:sp>
      <p:sp>
        <p:nvSpPr>
          <p:cNvPr id="51" name="TextBox 50"/>
          <p:cNvSpPr txBox="1"/>
          <p:nvPr/>
        </p:nvSpPr>
        <p:spPr>
          <a:xfrm>
            <a:off x="6291942" y="105378"/>
            <a:ext cx="5030241" cy="707886"/>
          </a:xfrm>
          <a:prstGeom prst="rect">
            <a:avLst/>
          </a:prstGeom>
          <a:noFill/>
        </p:spPr>
        <p:txBody>
          <a:bodyPr wrap="square" rtlCol="0">
            <a:spAutoFit/>
          </a:bodyPr>
          <a:lstStyle/>
          <a:p>
            <a:r>
              <a:rPr lang="en-US" sz="2400" b="1" dirty="0">
                <a:solidFill>
                  <a:srgbClr val="0070C0"/>
                </a:solidFill>
                <a:latin typeface="Century Gothic" panose="020B0502020202020204" pitchFamily="34" charset="0"/>
                <a:cs typeface="Arial" panose="020B0604020202020204" pitchFamily="34" charset="0"/>
              </a:rPr>
              <a:t>Minutes 4,475  </a:t>
            </a:r>
            <a:r>
              <a:rPr lang="en-US" sz="2400" dirty="0">
                <a:solidFill>
                  <a:srgbClr val="0070C0"/>
                </a:solidFill>
                <a:latin typeface="Century Gothic" panose="020B0502020202020204" pitchFamily="34" charset="0"/>
                <a:cs typeface="Arial" panose="020B0604020202020204" pitchFamily="34" charset="0"/>
              </a:rPr>
              <a:t> </a:t>
            </a:r>
          </a:p>
          <a:p>
            <a:r>
              <a:rPr lang="en-US" sz="1600" dirty="0">
                <a:solidFill>
                  <a:srgbClr val="0070C0"/>
                </a:solidFill>
                <a:latin typeface="Century Gothic" panose="020B0502020202020204" pitchFamily="34" charset="0"/>
                <a:cs typeface="Arial" panose="020B0604020202020204" pitchFamily="34" charset="0"/>
              </a:rPr>
              <a:t>(Per Capita Weekly Adults 18+ Internet UE)</a:t>
            </a:r>
            <a:endParaRPr lang="en-US" sz="2400" dirty="0">
              <a:solidFill>
                <a:srgbClr val="0070C0"/>
              </a:solidFill>
              <a:latin typeface="Century Gothic" panose="020B0502020202020204" pitchFamily="34" charset="0"/>
              <a:cs typeface="Arial" panose="020B0604020202020204" pitchFamily="34" charset="0"/>
            </a:endParaRPr>
          </a:p>
        </p:txBody>
      </p:sp>
      <p:sp>
        <p:nvSpPr>
          <p:cNvPr id="69" name="TextBox 68"/>
          <p:cNvSpPr txBox="1"/>
          <p:nvPr/>
        </p:nvSpPr>
        <p:spPr>
          <a:xfrm>
            <a:off x="243320" y="105378"/>
            <a:ext cx="3397084" cy="707886"/>
          </a:xfrm>
          <a:prstGeom prst="rect">
            <a:avLst/>
          </a:prstGeom>
          <a:noFill/>
        </p:spPr>
        <p:txBody>
          <a:bodyPr wrap="none" rtlCol="0">
            <a:spAutoFit/>
          </a:bodyPr>
          <a:lstStyle/>
          <a:p>
            <a:r>
              <a:rPr lang="en-US" sz="2400" b="1" dirty="0">
                <a:solidFill>
                  <a:srgbClr val="00B050"/>
                </a:solidFill>
                <a:latin typeface="Century Gothic" panose="020B0502020202020204" pitchFamily="34" charset="0"/>
                <a:cs typeface="Arial" panose="020B0604020202020204" pitchFamily="34" charset="0"/>
              </a:rPr>
              <a:t>Ad Revenue $11,549 </a:t>
            </a:r>
          </a:p>
          <a:p>
            <a:r>
              <a:rPr lang="en-US" sz="1600" dirty="0">
                <a:solidFill>
                  <a:srgbClr val="00B050"/>
                </a:solidFill>
                <a:latin typeface="Century Gothic" panose="020B0502020202020204" pitchFamily="34" charset="0"/>
                <a:cs typeface="Arial" panose="020B0604020202020204" pitchFamily="34" charset="0"/>
              </a:rPr>
              <a:t>(Millions)</a:t>
            </a:r>
            <a:endParaRPr lang="en-US" sz="2400" dirty="0">
              <a:solidFill>
                <a:srgbClr val="00B050"/>
              </a:solidFill>
              <a:latin typeface="Century Gothic" panose="020B0502020202020204" pitchFamily="34" charset="0"/>
              <a:cs typeface="Arial" panose="020B0604020202020204" pitchFamily="34" charset="0"/>
            </a:endParaRPr>
          </a:p>
        </p:txBody>
      </p:sp>
      <p:grpSp>
        <p:nvGrpSpPr>
          <p:cNvPr id="3" name="Group 2"/>
          <p:cNvGrpSpPr/>
          <p:nvPr/>
        </p:nvGrpSpPr>
        <p:grpSpPr>
          <a:xfrm>
            <a:off x="243320" y="965403"/>
            <a:ext cx="5500916" cy="5504012"/>
            <a:chOff x="243320" y="965403"/>
            <a:chExt cx="5500916" cy="5504012"/>
          </a:xfrm>
        </p:grpSpPr>
        <p:sp>
          <p:nvSpPr>
            <p:cNvPr id="2" name="Rectangle 1"/>
            <p:cNvSpPr/>
            <p:nvPr/>
          </p:nvSpPr>
          <p:spPr>
            <a:xfrm>
              <a:off x="243320" y="965403"/>
              <a:ext cx="5500915" cy="5500915"/>
            </a:xfrm>
            <a:prstGeom prst="rect">
              <a:avLst/>
            </a:prstGeom>
            <a:solidFill>
              <a:srgbClr val="5DFFA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243320" y="968500"/>
              <a:ext cx="5500916" cy="5500915"/>
              <a:chOff x="6291941" y="936374"/>
              <a:chExt cx="5500916" cy="5500915"/>
            </a:xfrm>
          </p:grpSpPr>
          <p:grpSp>
            <p:nvGrpSpPr>
              <p:cNvPr id="6" name="Group 5"/>
              <p:cNvGrpSpPr/>
              <p:nvPr/>
            </p:nvGrpSpPr>
            <p:grpSpPr>
              <a:xfrm>
                <a:off x="6291942" y="936374"/>
                <a:ext cx="5500915" cy="5500915"/>
                <a:chOff x="6415312" y="936375"/>
                <a:chExt cx="5500915" cy="5297720"/>
              </a:xfrm>
            </p:grpSpPr>
            <p:cxnSp>
              <p:nvCxnSpPr>
                <p:cNvPr id="5" name="Straight Connector 4"/>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nvGrpSpPr>
              <p:cNvPr id="37" name="Group 36"/>
              <p:cNvGrpSpPr/>
              <p:nvPr/>
            </p:nvGrpSpPr>
            <p:grpSpPr>
              <a:xfrm rot="16200000">
                <a:off x="6291941" y="936374"/>
                <a:ext cx="5500915" cy="5500915"/>
                <a:chOff x="6415312" y="936375"/>
                <a:chExt cx="5500915" cy="5297720"/>
              </a:xfrm>
            </p:grpSpPr>
            <p:cxnSp>
              <p:nvCxnSpPr>
                <p:cNvPr id="38" name="Straight Connector 37"/>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grpSp>
      <p:grpSp>
        <p:nvGrpSpPr>
          <p:cNvPr id="11" name="Group 10"/>
          <p:cNvGrpSpPr/>
          <p:nvPr/>
        </p:nvGrpSpPr>
        <p:grpSpPr>
          <a:xfrm>
            <a:off x="6458856" y="965403"/>
            <a:ext cx="5500916" cy="5504012"/>
            <a:chOff x="6458856" y="965403"/>
            <a:chExt cx="5500916" cy="5504012"/>
          </a:xfrm>
        </p:grpSpPr>
        <p:sp>
          <p:nvSpPr>
            <p:cNvPr id="23" name="Rectangle 22"/>
            <p:cNvSpPr/>
            <p:nvPr/>
          </p:nvSpPr>
          <p:spPr>
            <a:xfrm>
              <a:off x="6458856" y="965403"/>
              <a:ext cx="5500915" cy="5500915"/>
            </a:xfrm>
            <a:prstGeom prst="rect">
              <a:avLst/>
            </a:prstGeom>
            <a:solidFill>
              <a:srgbClr val="B9D4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3" name="Group 62"/>
            <p:cNvGrpSpPr/>
            <p:nvPr/>
          </p:nvGrpSpPr>
          <p:grpSpPr>
            <a:xfrm>
              <a:off x="6458856" y="968500"/>
              <a:ext cx="5500916" cy="5500915"/>
              <a:chOff x="6291941" y="936374"/>
              <a:chExt cx="5500916" cy="5500915"/>
            </a:xfrm>
          </p:grpSpPr>
          <p:grpSp>
            <p:nvGrpSpPr>
              <p:cNvPr id="64" name="Group 63"/>
              <p:cNvGrpSpPr/>
              <p:nvPr/>
            </p:nvGrpSpPr>
            <p:grpSpPr>
              <a:xfrm>
                <a:off x="6291942" y="936374"/>
                <a:ext cx="5500915" cy="5500915"/>
                <a:chOff x="6415312" y="936375"/>
                <a:chExt cx="5500915" cy="5297720"/>
              </a:xfrm>
            </p:grpSpPr>
            <p:cxnSp>
              <p:nvCxnSpPr>
                <p:cNvPr id="82" name="Straight Connector 81"/>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rot="16200000">
                <a:off x="6291941" y="936374"/>
                <a:ext cx="5500915" cy="5500915"/>
                <a:chOff x="6415312" y="936375"/>
                <a:chExt cx="5500915" cy="5297720"/>
              </a:xfrm>
            </p:grpSpPr>
            <p:cxnSp>
              <p:nvCxnSpPr>
                <p:cNvPr id="66" name="Straight Connector 65"/>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grpSp>
      <p:grpSp>
        <p:nvGrpSpPr>
          <p:cNvPr id="9" name="Group 8"/>
          <p:cNvGrpSpPr/>
          <p:nvPr/>
        </p:nvGrpSpPr>
        <p:grpSpPr>
          <a:xfrm>
            <a:off x="2443684" y="3175058"/>
            <a:ext cx="1100184" cy="1097086"/>
            <a:chOff x="2443684" y="3175058"/>
            <a:chExt cx="1100184" cy="1097086"/>
          </a:xfrm>
        </p:grpSpPr>
        <p:sp>
          <p:nvSpPr>
            <p:cNvPr id="4" name="Rectangle 3"/>
            <p:cNvSpPr/>
            <p:nvPr/>
          </p:nvSpPr>
          <p:spPr>
            <a:xfrm>
              <a:off x="2443684" y="3175058"/>
              <a:ext cx="1100184" cy="1097086"/>
            </a:xfrm>
            <a:prstGeom prst="rect">
              <a:avLst/>
            </a:prstGeom>
            <a:solidFill>
              <a:srgbClr val="5DFFA6"/>
            </a:solidFill>
            <a:ln>
              <a:solidFill>
                <a:srgbClr val="00E2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p:cNvSpPr txBox="1"/>
            <p:nvPr/>
          </p:nvSpPr>
          <p:spPr>
            <a:xfrm>
              <a:off x="2584663" y="3523546"/>
              <a:ext cx="838691" cy="400110"/>
            </a:xfrm>
            <a:prstGeom prst="rect">
              <a:avLst/>
            </a:prstGeom>
            <a:noFill/>
          </p:spPr>
          <p:txBody>
            <a:bodyPr wrap="none" rtlCol="0">
              <a:spAutoFit/>
            </a:bodyPr>
            <a:lstStyle/>
            <a:p>
              <a:pPr algn="ctr"/>
              <a:r>
                <a:rPr lang="en-US" sz="2000" b="1" dirty="0">
                  <a:solidFill>
                    <a:srgbClr val="00B050"/>
                  </a:solidFill>
                  <a:latin typeface="Century Gothic" panose="020B0502020202020204" pitchFamily="34" charset="0"/>
                  <a:cs typeface="Arial" panose="020B0604020202020204" pitchFamily="34" charset="0"/>
                </a:rPr>
                <a:t>100%</a:t>
              </a:r>
            </a:p>
          </p:txBody>
        </p:sp>
      </p:grpSp>
      <p:grpSp>
        <p:nvGrpSpPr>
          <p:cNvPr id="10" name="Group 9"/>
          <p:cNvGrpSpPr/>
          <p:nvPr/>
        </p:nvGrpSpPr>
        <p:grpSpPr>
          <a:xfrm>
            <a:off x="8658695" y="3175058"/>
            <a:ext cx="1100184" cy="1097086"/>
            <a:chOff x="8658695" y="3175058"/>
            <a:chExt cx="1100184" cy="1097086"/>
          </a:xfrm>
        </p:grpSpPr>
        <p:sp>
          <p:nvSpPr>
            <p:cNvPr id="62" name="Rectangle 61"/>
            <p:cNvSpPr/>
            <p:nvPr/>
          </p:nvSpPr>
          <p:spPr>
            <a:xfrm>
              <a:off x="8658695" y="3175058"/>
              <a:ext cx="1100184" cy="1097086"/>
            </a:xfrm>
            <a:prstGeom prst="rect">
              <a:avLst/>
            </a:prstGeom>
            <a:solidFill>
              <a:srgbClr val="B9D4ED"/>
            </a:solidFill>
            <a:ln>
              <a:solidFill>
                <a:srgbClr val="88B6E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Box 66"/>
            <p:cNvSpPr txBox="1"/>
            <p:nvPr/>
          </p:nvSpPr>
          <p:spPr>
            <a:xfrm>
              <a:off x="8799674" y="3523546"/>
              <a:ext cx="838691" cy="400110"/>
            </a:xfrm>
            <a:prstGeom prst="rect">
              <a:avLst/>
            </a:prstGeom>
            <a:noFill/>
          </p:spPr>
          <p:txBody>
            <a:bodyPr wrap="none" rtlCol="0">
              <a:spAutoFit/>
            </a:bodyPr>
            <a:lstStyle/>
            <a:p>
              <a:pPr algn="ctr"/>
              <a:r>
                <a:rPr lang="en-US" sz="2000" b="1" dirty="0">
                  <a:solidFill>
                    <a:srgbClr val="0070C0"/>
                  </a:solidFill>
                  <a:latin typeface="Century Gothic" panose="020B0502020202020204" pitchFamily="34" charset="0"/>
                  <a:cs typeface="Arial" panose="020B0604020202020204" pitchFamily="34" charset="0"/>
                </a:rPr>
                <a:t>100%</a:t>
              </a:r>
            </a:p>
          </p:txBody>
        </p:sp>
      </p:grpSp>
      <p:pic>
        <p:nvPicPr>
          <p:cNvPr id="68" name="Picture 67"/>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36706346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1000"/>
                                        <p:tgtEl>
                                          <p:spTgt spid="69"/>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1000"/>
                                        <p:tgtEl>
                                          <p:spTgt spid="51"/>
                                        </p:tgtEl>
                                      </p:cBhvr>
                                    </p:animEffect>
                                  </p:childTnLst>
                                </p:cTn>
                              </p:par>
                            </p:childTnLst>
                          </p:cTn>
                        </p:par>
                        <p:par>
                          <p:cTn id="21" fill="hold">
                            <p:stCondLst>
                              <p:cond delay="1000"/>
                            </p:stCondLst>
                            <p:childTnLst>
                              <p:par>
                                <p:cTn id="22" presetID="10" presetClass="entr" presetSubtype="0"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1000"/>
                                        <p:tgtEl>
                                          <p:spTgt spid="11"/>
                                        </p:tgtEl>
                                      </p:cBhvr>
                                    </p:animEffect>
                                  </p:childTnLst>
                                </p:cTn>
                              </p:par>
                            </p:childTnLst>
                          </p:cTn>
                        </p:par>
                        <p:par>
                          <p:cTn id="25" fill="hold">
                            <p:stCondLst>
                              <p:cond delay="2000"/>
                            </p:stCondLst>
                            <p:childTnLst>
                              <p:par>
                                <p:cTn id="26" presetID="10" presetClass="entr" presetSubtype="0" fill="hold"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69"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 name="Group 96"/>
          <p:cNvGrpSpPr/>
          <p:nvPr/>
        </p:nvGrpSpPr>
        <p:grpSpPr>
          <a:xfrm>
            <a:off x="6458856" y="965403"/>
            <a:ext cx="5500916" cy="5504012"/>
            <a:chOff x="6458856" y="965403"/>
            <a:chExt cx="5500916" cy="5504012"/>
          </a:xfrm>
        </p:grpSpPr>
        <p:sp>
          <p:nvSpPr>
            <p:cNvPr id="98" name="Rectangle 97"/>
            <p:cNvSpPr/>
            <p:nvPr/>
          </p:nvSpPr>
          <p:spPr>
            <a:xfrm>
              <a:off x="6458856" y="965403"/>
              <a:ext cx="5500915" cy="5500915"/>
            </a:xfrm>
            <a:prstGeom prst="rect">
              <a:avLst/>
            </a:prstGeom>
            <a:solidFill>
              <a:srgbClr val="B9D4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6458856" y="968500"/>
              <a:ext cx="5500916" cy="5500915"/>
              <a:chOff x="6291941" y="936374"/>
              <a:chExt cx="5500916" cy="5500915"/>
            </a:xfrm>
          </p:grpSpPr>
          <p:grpSp>
            <p:nvGrpSpPr>
              <p:cNvPr id="100" name="Group 99"/>
              <p:cNvGrpSpPr/>
              <p:nvPr/>
            </p:nvGrpSpPr>
            <p:grpSpPr>
              <a:xfrm>
                <a:off x="6291942" y="936374"/>
                <a:ext cx="5500915" cy="5500915"/>
                <a:chOff x="6415312" y="936375"/>
                <a:chExt cx="5500915" cy="5297720"/>
              </a:xfrm>
            </p:grpSpPr>
            <p:cxnSp>
              <p:nvCxnSpPr>
                <p:cNvPr id="113" name="Straight Connector 112"/>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nvGrpSpPr>
              <p:cNvPr id="101" name="Group 100"/>
              <p:cNvGrpSpPr/>
              <p:nvPr/>
            </p:nvGrpSpPr>
            <p:grpSpPr>
              <a:xfrm rot="16200000">
                <a:off x="6291941" y="936374"/>
                <a:ext cx="5500915" cy="5500915"/>
                <a:chOff x="6415312" y="936375"/>
                <a:chExt cx="5500915" cy="5297720"/>
              </a:xfrm>
            </p:grpSpPr>
            <p:cxnSp>
              <p:nvCxnSpPr>
                <p:cNvPr id="102" name="Straight Connector 101"/>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grpSp>
      <p:sp>
        <p:nvSpPr>
          <p:cNvPr id="96" name="Rectangle 95"/>
          <p:cNvSpPr/>
          <p:nvPr/>
        </p:nvSpPr>
        <p:spPr>
          <a:xfrm>
            <a:off x="243320" y="965403"/>
            <a:ext cx="5500915" cy="5500915"/>
          </a:xfrm>
          <a:prstGeom prst="rect">
            <a:avLst/>
          </a:prstGeom>
          <a:solidFill>
            <a:srgbClr val="5DFFA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243320" y="6595622"/>
            <a:ext cx="10337593" cy="246221"/>
          </a:xfrm>
          <a:prstGeom prst="rect">
            <a:avLst/>
          </a:prstGeom>
          <a:noFill/>
        </p:spPr>
        <p:txBody>
          <a:bodyPr wrap="square" rtlCol="0">
            <a:spAutoFit/>
          </a:bodyPr>
          <a:lstStyle/>
          <a:p>
            <a:r>
              <a:rPr lang="en-US" sz="1000" baseline="30000" dirty="0">
                <a:solidFill>
                  <a:srgbClr val="4475D0"/>
                </a:solidFill>
                <a:latin typeface="Century Gothic" panose="020B0502020202020204" pitchFamily="34" charset="0"/>
                <a:cs typeface="Arial" panose="020B0604020202020204" pitchFamily="34" charset="0"/>
              </a:rPr>
              <a:t>1</a:t>
            </a:r>
            <a:r>
              <a:rPr lang="en-US" sz="1000" dirty="0">
                <a:solidFill>
                  <a:srgbClr val="4475D0"/>
                </a:solidFill>
                <a:latin typeface="Century Gothic" panose="020B0502020202020204" pitchFamily="34" charset="0"/>
                <a:cs typeface="Arial" panose="020B0604020202020204" pitchFamily="34" charset="0"/>
              </a:rPr>
              <a:t> Total excludes OOH and Com Newspaper, Revenue from 2016 Ad Revenue Summary Think TV, </a:t>
            </a:r>
            <a:r>
              <a:rPr lang="en-US" sz="1000" dirty="0" err="1">
                <a:solidFill>
                  <a:srgbClr val="4475D0"/>
                </a:solidFill>
                <a:latin typeface="Century Gothic" panose="020B0502020202020204" pitchFamily="34" charset="0"/>
                <a:cs typeface="Arial" panose="020B0604020202020204" pitchFamily="34" charset="0"/>
              </a:rPr>
              <a:t>mpc</a:t>
            </a:r>
            <a:r>
              <a:rPr lang="en-US" sz="1000" dirty="0">
                <a:solidFill>
                  <a:srgbClr val="4475D0"/>
                </a:solidFill>
                <a:latin typeface="Century Gothic" panose="020B0502020202020204" pitchFamily="34" charset="0"/>
                <a:cs typeface="Arial" panose="020B0604020202020204" pitchFamily="34" charset="0"/>
              </a:rPr>
              <a:t> from 2017 CMUST using  Internet Unearthed.</a:t>
            </a:r>
          </a:p>
        </p:txBody>
      </p:sp>
      <p:sp>
        <p:nvSpPr>
          <p:cNvPr id="51" name="TextBox 50"/>
          <p:cNvSpPr txBox="1"/>
          <p:nvPr/>
        </p:nvSpPr>
        <p:spPr>
          <a:xfrm>
            <a:off x="6379438" y="105378"/>
            <a:ext cx="5030241" cy="707886"/>
          </a:xfrm>
          <a:prstGeom prst="rect">
            <a:avLst/>
          </a:prstGeom>
          <a:noFill/>
        </p:spPr>
        <p:txBody>
          <a:bodyPr wrap="square" rtlCol="0">
            <a:spAutoFit/>
          </a:bodyPr>
          <a:lstStyle/>
          <a:p>
            <a:r>
              <a:rPr lang="en-US" sz="2400" b="1" dirty="0">
                <a:solidFill>
                  <a:srgbClr val="0070C0"/>
                </a:solidFill>
                <a:latin typeface="Century Gothic" panose="020B0502020202020204" pitchFamily="34" charset="0"/>
                <a:cs typeface="Arial" panose="020B0604020202020204" pitchFamily="34" charset="0"/>
              </a:rPr>
              <a:t>Internet Minutes 1,846</a:t>
            </a:r>
            <a:endParaRPr lang="en-US" sz="2400" dirty="0">
              <a:solidFill>
                <a:srgbClr val="0070C0"/>
              </a:solidFill>
              <a:latin typeface="Century Gothic" panose="020B0502020202020204" pitchFamily="34" charset="0"/>
              <a:cs typeface="Arial" panose="020B0604020202020204" pitchFamily="34" charset="0"/>
            </a:endParaRPr>
          </a:p>
          <a:p>
            <a:r>
              <a:rPr lang="en-US" sz="1600" dirty="0">
                <a:solidFill>
                  <a:srgbClr val="0070C0"/>
                </a:solidFill>
                <a:latin typeface="Century Gothic" panose="020B0502020202020204" pitchFamily="34" charset="0"/>
                <a:cs typeface="Arial" panose="020B0604020202020204" pitchFamily="34" charset="0"/>
              </a:rPr>
              <a:t>(Per Capita Weekly Adults 18+ Internet UE)</a:t>
            </a:r>
            <a:endParaRPr lang="en-US" sz="2400" dirty="0">
              <a:solidFill>
                <a:srgbClr val="0070C0"/>
              </a:solidFill>
              <a:latin typeface="Century Gothic" panose="020B0502020202020204" pitchFamily="34" charset="0"/>
              <a:cs typeface="Arial" panose="020B0604020202020204" pitchFamily="34" charset="0"/>
            </a:endParaRPr>
          </a:p>
        </p:txBody>
      </p:sp>
      <p:sp>
        <p:nvSpPr>
          <p:cNvPr id="69" name="TextBox 68"/>
          <p:cNvSpPr txBox="1"/>
          <p:nvPr/>
        </p:nvSpPr>
        <p:spPr>
          <a:xfrm>
            <a:off x="243320" y="105378"/>
            <a:ext cx="3926075" cy="707886"/>
          </a:xfrm>
          <a:prstGeom prst="rect">
            <a:avLst/>
          </a:prstGeom>
          <a:noFill/>
        </p:spPr>
        <p:txBody>
          <a:bodyPr wrap="none" rtlCol="0">
            <a:spAutoFit/>
          </a:bodyPr>
          <a:lstStyle/>
          <a:p>
            <a:r>
              <a:rPr lang="en-US" sz="2400" b="1" dirty="0">
                <a:solidFill>
                  <a:srgbClr val="00B050"/>
                </a:solidFill>
                <a:latin typeface="Century Gothic" panose="020B0502020202020204" pitchFamily="34" charset="0"/>
                <a:cs typeface="Arial" panose="020B0604020202020204" pitchFamily="34" charset="0"/>
              </a:rPr>
              <a:t>Internet Revenue $5,485 </a:t>
            </a:r>
          </a:p>
          <a:p>
            <a:r>
              <a:rPr lang="en-US" sz="1600" dirty="0">
                <a:solidFill>
                  <a:srgbClr val="00B050"/>
                </a:solidFill>
                <a:latin typeface="Century Gothic" panose="020B0502020202020204" pitchFamily="34" charset="0"/>
                <a:cs typeface="Arial" panose="020B0604020202020204" pitchFamily="34" charset="0"/>
              </a:rPr>
              <a:t>(Millions)</a:t>
            </a:r>
            <a:endParaRPr lang="en-US" sz="2400" dirty="0">
              <a:solidFill>
                <a:srgbClr val="00B050"/>
              </a:solidFill>
              <a:latin typeface="Century Gothic" panose="020B0502020202020204" pitchFamily="34" charset="0"/>
              <a:cs typeface="Arial" panose="020B0604020202020204" pitchFamily="34" charset="0"/>
            </a:endParaRPr>
          </a:p>
        </p:txBody>
      </p:sp>
      <p:grpSp>
        <p:nvGrpSpPr>
          <p:cNvPr id="63" name="Group 62"/>
          <p:cNvGrpSpPr/>
          <p:nvPr/>
        </p:nvGrpSpPr>
        <p:grpSpPr>
          <a:xfrm>
            <a:off x="6458856" y="968500"/>
            <a:ext cx="5500916" cy="5500915"/>
            <a:chOff x="6291941" y="936374"/>
            <a:chExt cx="5500916" cy="5500915"/>
          </a:xfrm>
        </p:grpSpPr>
        <p:grpSp>
          <p:nvGrpSpPr>
            <p:cNvPr id="64" name="Group 63"/>
            <p:cNvGrpSpPr/>
            <p:nvPr/>
          </p:nvGrpSpPr>
          <p:grpSpPr>
            <a:xfrm>
              <a:off x="6291942" y="936374"/>
              <a:ext cx="5500915" cy="5500915"/>
              <a:chOff x="6415312" y="936375"/>
              <a:chExt cx="5500915" cy="5297720"/>
            </a:xfrm>
          </p:grpSpPr>
          <p:cxnSp>
            <p:nvCxnSpPr>
              <p:cNvPr id="82" name="Straight Connector 81"/>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rot="16200000">
              <a:off x="6291941" y="936374"/>
              <a:ext cx="5500915" cy="5500915"/>
              <a:chOff x="6415312" y="936375"/>
              <a:chExt cx="5500915" cy="5297720"/>
            </a:xfrm>
          </p:grpSpPr>
          <p:cxnSp>
            <p:nvCxnSpPr>
              <p:cNvPr id="66" name="Straight Connector 65"/>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grpSp>
        <p:nvGrpSpPr>
          <p:cNvPr id="7" name="Group 6"/>
          <p:cNvGrpSpPr/>
          <p:nvPr/>
        </p:nvGrpSpPr>
        <p:grpSpPr>
          <a:xfrm>
            <a:off x="243320" y="968500"/>
            <a:ext cx="5500916" cy="5500915"/>
            <a:chOff x="6291941" y="936374"/>
            <a:chExt cx="5500916" cy="5500915"/>
          </a:xfrm>
        </p:grpSpPr>
        <p:grpSp>
          <p:nvGrpSpPr>
            <p:cNvPr id="6" name="Group 5"/>
            <p:cNvGrpSpPr/>
            <p:nvPr/>
          </p:nvGrpSpPr>
          <p:grpSpPr>
            <a:xfrm>
              <a:off x="6291942" y="936374"/>
              <a:ext cx="5500915" cy="5500915"/>
              <a:chOff x="6415312" y="936375"/>
              <a:chExt cx="5500915" cy="5297720"/>
            </a:xfrm>
          </p:grpSpPr>
          <p:cxnSp>
            <p:nvCxnSpPr>
              <p:cNvPr id="5" name="Straight Connector 4"/>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nvGrpSpPr>
            <p:cNvPr id="37" name="Group 36"/>
            <p:cNvGrpSpPr/>
            <p:nvPr/>
          </p:nvGrpSpPr>
          <p:grpSpPr>
            <a:xfrm rot="16200000">
              <a:off x="6291941" y="936374"/>
              <a:ext cx="5500915" cy="5500915"/>
              <a:chOff x="6415312" y="936375"/>
              <a:chExt cx="5500915" cy="5297720"/>
            </a:xfrm>
          </p:grpSpPr>
          <p:cxnSp>
            <p:nvCxnSpPr>
              <p:cNvPr id="38" name="Straight Connector 37"/>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sp>
        <p:nvSpPr>
          <p:cNvPr id="3" name="Rectangle 2"/>
          <p:cNvSpPr/>
          <p:nvPr/>
        </p:nvSpPr>
        <p:spPr>
          <a:xfrm>
            <a:off x="243319" y="965403"/>
            <a:ext cx="3727532" cy="3727532"/>
          </a:xfrm>
          <a:prstGeom prst="rect">
            <a:avLst/>
          </a:prstGeom>
          <a:solidFill>
            <a:srgbClr val="00E266"/>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p:cNvGrpSpPr/>
          <p:nvPr/>
        </p:nvGrpSpPr>
        <p:grpSpPr>
          <a:xfrm>
            <a:off x="1556993" y="2280626"/>
            <a:ext cx="1100184" cy="1097086"/>
            <a:chOff x="2443684" y="3175058"/>
            <a:chExt cx="1100184" cy="1097086"/>
          </a:xfrm>
        </p:grpSpPr>
        <p:sp>
          <p:nvSpPr>
            <p:cNvPr id="70" name="Rectangle 69"/>
            <p:cNvSpPr/>
            <p:nvPr/>
          </p:nvSpPr>
          <p:spPr>
            <a:xfrm>
              <a:off x="2443684" y="3175058"/>
              <a:ext cx="1100184" cy="1097086"/>
            </a:xfrm>
            <a:prstGeom prst="rect">
              <a:avLst/>
            </a:prstGeom>
            <a:solidFill>
              <a:srgbClr val="00E266"/>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Box 70"/>
            <p:cNvSpPr txBox="1"/>
            <p:nvPr/>
          </p:nvSpPr>
          <p:spPr>
            <a:xfrm>
              <a:off x="2656798" y="3523546"/>
              <a:ext cx="694422" cy="400110"/>
            </a:xfrm>
            <a:prstGeom prst="rect">
              <a:avLst/>
            </a:prstGeom>
            <a:noFill/>
          </p:spPr>
          <p:txBody>
            <a:bodyPr wrap="none" rtlCol="0">
              <a:spAutoFit/>
            </a:bodyPr>
            <a:lstStyle/>
            <a:p>
              <a:pPr algn="ctr"/>
              <a:r>
                <a:rPr lang="en-US" sz="2000" b="1" dirty="0">
                  <a:solidFill>
                    <a:schemeClr val="accent6">
                      <a:lumMod val="50000"/>
                    </a:schemeClr>
                  </a:solidFill>
                  <a:latin typeface="Century Gothic" panose="020B0502020202020204" pitchFamily="34" charset="0"/>
                  <a:cs typeface="Arial" panose="020B0604020202020204" pitchFamily="34" charset="0"/>
                </a:rPr>
                <a:t>47%</a:t>
              </a:r>
            </a:p>
          </p:txBody>
        </p:sp>
      </p:grpSp>
      <p:sp>
        <p:nvSpPr>
          <p:cNvPr id="23" name="Rectangle 22"/>
          <p:cNvSpPr/>
          <p:nvPr/>
        </p:nvSpPr>
        <p:spPr>
          <a:xfrm>
            <a:off x="6458857" y="965404"/>
            <a:ext cx="3556000" cy="3556000"/>
          </a:xfrm>
          <a:prstGeom prst="rect">
            <a:avLst/>
          </a:prstGeom>
          <a:solidFill>
            <a:srgbClr val="70A8DA"/>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p:cNvGrpSpPr/>
          <p:nvPr/>
        </p:nvGrpSpPr>
        <p:grpSpPr>
          <a:xfrm>
            <a:off x="7686765" y="2194861"/>
            <a:ext cx="1100184" cy="1097086"/>
            <a:chOff x="8658695" y="3175058"/>
            <a:chExt cx="1100184" cy="1097086"/>
          </a:xfrm>
        </p:grpSpPr>
        <p:sp>
          <p:nvSpPr>
            <p:cNvPr id="94" name="Rectangle 93"/>
            <p:cNvSpPr/>
            <p:nvPr/>
          </p:nvSpPr>
          <p:spPr>
            <a:xfrm>
              <a:off x="8658695" y="3175058"/>
              <a:ext cx="1100184" cy="1097086"/>
            </a:xfrm>
            <a:prstGeom prst="rect">
              <a:avLst/>
            </a:prstGeom>
            <a:solidFill>
              <a:srgbClr val="70A8DA"/>
            </a:solidFill>
            <a:ln>
              <a:solidFill>
                <a:srgbClr val="A1C6E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p:cNvSpPr txBox="1"/>
            <p:nvPr/>
          </p:nvSpPr>
          <p:spPr>
            <a:xfrm>
              <a:off x="8871809" y="3523546"/>
              <a:ext cx="694422" cy="400110"/>
            </a:xfrm>
            <a:prstGeom prst="rect">
              <a:avLst/>
            </a:prstGeom>
            <a:noFill/>
          </p:spPr>
          <p:txBody>
            <a:bodyPr wrap="none" rtlCol="0">
              <a:spAutoFit/>
            </a:bodyPr>
            <a:lstStyle/>
            <a:p>
              <a:pPr algn="ctr"/>
              <a:r>
                <a:rPr lang="en-US" sz="2000" b="1" dirty="0">
                  <a:solidFill>
                    <a:srgbClr val="0070C0"/>
                  </a:solidFill>
                  <a:latin typeface="Century Gothic" panose="020B0502020202020204" pitchFamily="34" charset="0"/>
                  <a:cs typeface="Arial" panose="020B0604020202020204" pitchFamily="34" charset="0"/>
                </a:rPr>
                <a:t>41%</a:t>
              </a:r>
            </a:p>
          </p:txBody>
        </p:sp>
      </p:grpSp>
      <p:pic>
        <p:nvPicPr>
          <p:cNvPr id="124" name="Picture 123"/>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25234498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1000"/>
                                        <p:tgtEl>
                                          <p:spTgt spid="69"/>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68"/>
                                        </p:tgtEl>
                                        <p:attrNameLst>
                                          <p:attrName>style.visibility</p:attrName>
                                        </p:attrNameLst>
                                      </p:cBhvr>
                                      <p:to>
                                        <p:strVal val="visible"/>
                                      </p:to>
                                    </p:set>
                                    <p:animEffect transition="in" filter="fade">
                                      <p:cBhvr>
                                        <p:cTn id="15" dur="1000"/>
                                        <p:tgtEl>
                                          <p:spTgt spid="68"/>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1000"/>
                                        <p:tgtEl>
                                          <p:spTgt spid="51"/>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1000"/>
                                        <p:tgtEl>
                                          <p:spTgt spid="23"/>
                                        </p:tgtEl>
                                      </p:cBhvr>
                                    </p:animEffect>
                                  </p:childTnLst>
                                </p:cTn>
                              </p:par>
                            </p:childTnLst>
                          </p:cTn>
                        </p:par>
                        <p:par>
                          <p:cTn id="25" fill="hold">
                            <p:stCondLst>
                              <p:cond delay="2000"/>
                            </p:stCondLst>
                            <p:childTnLst>
                              <p:par>
                                <p:cTn id="26" presetID="10" presetClass="entr" presetSubtype="0" fill="hold" nodeType="afterEffect">
                                  <p:stCondLst>
                                    <p:cond delay="0"/>
                                  </p:stCondLst>
                                  <p:childTnLst>
                                    <p:set>
                                      <p:cBhvr>
                                        <p:cTn id="27" dur="1" fill="hold">
                                          <p:stCondLst>
                                            <p:cond delay="0"/>
                                          </p:stCondLst>
                                        </p:cTn>
                                        <p:tgtEl>
                                          <p:spTgt spid="93"/>
                                        </p:tgtEl>
                                        <p:attrNameLst>
                                          <p:attrName>style.visibility</p:attrName>
                                        </p:attrNameLst>
                                      </p:cBhvr>
                                      <p:to>
                                        <p:strVal val="visible"/>
                                      </p:to>
                                    </p:set>
                                    <p:animEffect transition="in" filter="fade">
                                      <p:cBhvr>
                                        <p:cTn id="28" dur="10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69" grpId="0"/>
      <p:bldP spid="3" grpId="0" animBg="1"/>
      <p:bldP spid="23"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 name="Group 96"/>
          <p:cNvGrpSpPr/>
          <p:nvPr/>
        </p:nvGrpSpPr>
        <p:grpSpPr>
          <a:xfrm>
            <a:off x="6458856" y="965403"/>
            <a:ext cx="5500916" cy="5504012"/>
            <a:chOff x="6458856" y="965403"/>
            <a:chExt cx="5500916" cy="5504012"/>
          </a:xfrm>
        </p:grpSpPr>
        <p:sp>
          <p:nvSpPr>
            <p:cNvPr id="98" name="Rectangle 97"/>
            <p:cNvSpPr/>
            <p:nvPr/>
          </p:nvSpPr>
          <p:spPr>
            <a:xfrm>
              <a:off x="6458856" y="965403"/>
              <a:ext cx="5500915" cy="5500915"/>
            </a:xfrm>
            <a:prstGeom prst="rect">
              <a:avLst/>
            </a:prstGeom>
            <a:solidFill>
              <a:srgbClr val="B9D4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p:cNvGrpSpPr/>
            <p:nvPr/>
          </p:nvGrpSpPr>
          <p:grpSpPr>
            <a:xfrm>
              <a:off x="6458856" y="968500"/>
              <a:ext cx="5500916" cy="5500915"/>
              <a:chOff x="6291941" y="936374"/>
              <a:chExt cx="5500916" cy="5500915"/>
            </a:xfrm>
          </p:grpSpPr>
          <p:grpSp>
            <p:nvGrpSpPr>
              <p:cNvPr id="100" name="Group 99"/>
              <p:cNvGrpSpPr/>
              <p:nvPr/>
            </p:nvGrpSpPr>
            <p:grpSpPr>
              <a:xfrm>
                <a:off x="6291942" y="936374"/>
                <a:ext cx="5500915" cy="5500915"/>
                <a:chOff x="6415312" y="936375"/>
                <a:chExt cx="5500915" cy="5297720"/>
              </a:xfrm>
            </p:grpSpPr>
            <p:cxnSp>
              <p:nvCxnSpPr>
                <p:cNvPr id="113" name="Straight Connector 112"/>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nvGrpSpPr>
              <p:cNvPr id="101" name="Group 100"/>
              <p:cNvGrpSpPr/>
              <p:nvPr/>
            </p:nvGrpSpPr>
            <p:grpSpPr>
              <a:xfrm rot="16200000">
                <a:off x="6291941" y="936374"/>
                <a:ext cx="5500915" cy="5500915"/>
                <a:chOff x="6415312" y="936375"/>
                <a:chExt cx="5500915" cy="5297720"/>
              </a:xfrm>
            </p:grpSpPr>
            <p:cxnSp>
              <p:nvCxnSpPr>
                <p:cNvPr id="102" name="Straight Connector 101"/>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grpSp>
      <p:sp>
        <p:nvSpPr>
          <p:cNvPr id="96" name="Rectangle 95"/>
          <p:cNvSpPr/>
          <p:nvPr/>
        </p:nvSpPr>
        <p:spPr>
          <a:xfrm>
            <a:off x="243320" y="965403"/>
            <a:ext cx="5500915" cy="5500915"/>
          </a:xfrm>
          <a:prstGeom prst="rect">
            <a:avLst/>
          </a:prstGeom>
          <a:solidFill>
            <a:srgbClr val="5DFFA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6458857" y="965404"/>
            <a:ext cx="3556000" cy="3556000"/>
          </a:xfrm>
          <a:prstGeom prst="rect">
            <a:avLst/>
          </a:prstGeom>
          <a:solidFill>
            <a:srgbClr val="70A8DA"/>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243320" y="6595622"/>
            <a:ext cx="10337593" cy="246221"/>
          </a:xfrm>
          <a:prstGeom prst="rect">
            <a:avLst/>
          </a:prstGeom>
          <a:noFill/>
        </p:spPr>
        <p:txBody>
          <a:bodyPr wrap="square" rtlCol="0">
            <a:spAutoFit/>
          </a:bodyPr>
          <a:lstStyle/>
          <a:p>
            <a:r>
              <a:rPr lang="en-US" sz="1000" baseline="30000" dirty="0">
                <a:solidFill>
                  <a:srgbClr val="4475D0"/>
                </a:solidFill>
                <a:latin typeface="Century Gothic" panose="020B0502020202020204" pitchFamily="34" charset="0"/>
                <a:cs typeface="Arial" panose="020B0604020202020204" pitchFamily="34" charset="0"/>
              </a:rPr>
              <a:t>1</a:t>
            </a:r>
            <a:r>
              <a:rPr lang="en-US" sz="1000" dirty="0">
                <a:solidFill>
                  <a:srgbClr val="4475D0"/>
                </a:solidFill>
                <a:latin typeface="Century Gothic" panose="020B0502020202020204" pitchFamily="34" charset="0"/>
                <a:cs typeface="Arial" panose="020B0604020202020204" pitchFamily="34" charset="0"/>
              </a:rPr>
              <a:t> Total excludes OOH and Com Newspaper, Revenue from 2016 Ad Revenue Summary Think TV, </a:t>
            </a:r>
            <a:r>
              <a:rPr lang="en-US" sz="1000" dirty="0" err="1">
                <a:solidFill>
                  <a:srgbClr val="4475D0"/>
                </a:solidFill>
                <a:latin typeface="Century Gothic" panose="020B0502020202020204" pitchFamily="34" charset="0"/>
                <a:cs typeface="Arial" panose="020B0604020202020204" pitchFamily="34" charset="0"/>
              </a:rPr>
              <a:t>mpc</a:t>
            </a:r>
            <a:r>
              <a:rPr lang="en-US" sz="1000" dirty="0">
                <a:solidFill>
                  <a:srgbClr val="4475D0"/>
                </a:solidFill>
                <a:latin typeface="Century Gothic" panose="020B0502020202020204" pitchFamily="34" charset="0"/>
                <a:cs typeface="Arial" panose="020B0604020202020204" pitchFamily="34" charset="0"/>
              </a:rPr>
              <a:t> from 2017 CMUST using  Internet Unearthed.</a:t>
            </a:r>
          </a:p>
        </p:txBody>
      </p:sp>
      <p:grpSp>
        <p:nvGrpSpPr>
          <p:cNvPr id="63" name="Group 62"/>
          <p:cNvGrpSpPr/>
          <p:nvPr/>
        </p:nvGrpSpPr>
        <p:grpSpPr>
          <a:xfrm>
            <a:off x="6458856" y="968500"/>
            <a:ext cx="5500916" cy="5500915"/>
            <a:chOff x="6291941" y="936374"/>
            <a:chExt cx="5500916" cy="5500915"/>
          </a:xfrm>
        </p:grpSpPr>
        <p:grpSp>
          <p:nvGrpSpPr>
            <p:cNvPr id="64" name="Group 63"/>
            <p:cNvGrpSpPr/>
            <p:nvPr/>
          </p:nvGrpSpPr>
          <p:grpSpPr>
            <a:xfrm>
              <a:off x="6291942" y="936374"/>
              <a:ext cx="5500915" cy="5500915"/>
              <a:chOff x="6415312" y="936375"/>
              <a:chExt cx="5500915" cy="5297720"/>
            </a:xfrm>
          </p:grpSpPr>
          <p:cxnSp>
            <p:nvCxnSpPr>
              <p:cNvPr id="82" name="Straight Connector 81"/>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rot="16200000">
              <a:off x="6291941" y="936374"/>
              <a:ext cx="5500915" cy="5500915"/>
              <a:chOff x="6415312" y="936375"/>
              <a:chExt cx="5500915" cy="5297720"/>
            </a:xfrm>
          </p:grpSpPr>
          <p:cxnSp>
            <p:nvCxnSpPr>
              <p:cNvPr id="66" name="Straight Connector 65"/>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sp>
        <p:nvSpPr>
          <p:cNvPr id="3" name="Rectangle 2"/>
          <p:cNvSpPr/>
          <p:nvPr/>
        </p:nvSpPr>
        <p:spPr>
          <a:xfrm>
            <a:off x="243319" y="965403"/>
            <a:ext cx="3727532" cy="3727532"/>
          </a:xfrm>
          <a:prstGeom prst="rect">
            <a:avLst/>
          </a:prstGeom>
          <a:solidFill>
            <a:srgbClr val="00E266"/>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243320" y="968500"/>
            <a:ext cx="5500916" cy="5500915"/>
            <a:chOff x="6291941" y="936374"/>
            <a:chExt cx="5500916" cy="5500915"/>
          </a:xfrm>
        </p:grpSpPr>
        <p:grpSp>
          <p:nvGrpSpPr>
            <p:cNvPr id="6" name="Group 5"/>
            <p:cNvGrpSpPr/>
            <p:nvPr/>
          </p:nvGrpSpPr>
          <p:grpSpPr>
            <a:xfrm>
              <a:off x="6291942" y="936374"/>
              <a:ext cx="5500915" cy="5500915"/>
              <a:chOff x="6415312" y="936375"/>
              <a:chExt cx="5500915" cy="5297720"/>
            </a:xfrm>
          </p:grpSpPr>
          <p:cxnSp>
            <p:nvCxnSpPr>
              <p:cNvPr id="5" name="Straight Connector 4"/>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nvGrpSpPr>
            <p:cNvPr id="37" name="Group 36"/>
            <p:cNvGrpSpPr/>
            <p:nvPr/>
          </p:nvGrpSpPr>
          <p:grpSpPr>
            <a:xfrm rot="16200000">
              <a:off x="6291941" y="936374"/>
              <a:ext cx="5500915" cy="5500915"/>
              <a:chOff x="6415312" y="936375"/>
              <a:chExt cx="5500915" cy="5297720"/>
            </a:xfrm>
          </p:grpSpPr>
          <p:cxnSp>
            <p:nvCxnSpPr>
              <p:cNvPr id="38" name="Straight Connector 37"/>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grpSp>
        <p:nvGrpSpPr>
          <p:cNvPr id="68" name="Group 67"/>
          <p:cNvGrpSpPr/>
          <p:nvPr/>
        </p:nvGrpSpPr>
        <p:grpSpPr>
          <a:xfrm>
            <a:off x="1556993" y="2280626"/>
            <a:ext cx="1100184" cy="1097086"/>
            <a:chOff x="2443684" y="3175058"/>
            <a:chExt cx="1100184" cy="1097086"/>
          </a:xfrm>
        </p:grpSpPr>
        <p:sp>
          <p:nvSpPr>
            <p:cNvPr id="70" name="Rectangle 69"/>
            <p:cNvSpPr/>
            <p:nvPr/>
          </p:nvSpPr>
          <p:spPr>
            <a:xfrm>
              <a:off x="2443684" y="3175058"/>
              <a:ext cx="1100184" cy="1097086"/>
            </a:xfrm>
            <a:prstGeom prst="rect">
              <a:avLst/>
            </a:prstGeom>
            <a:solidFill>
              <a:srgbClr val="00E266"/>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Box 70"/>
            <p:cNvSpPr txBox="1"/>
            <p:nvPr/>
          </p:nvSpPr>
          <p:spPr>
            <a:xfrm>
              <a:off x="2656798" y="3523546"/>
              <a:ext cx="694422" cy="400110"/>
            </a:xfrm>
            <a:prstGeom prst="rect">
              <a:avLst/>
            </a:prstGeom>
            <a:noFill/>
          </p:spPr>
          <p:txBody>
            <a:bodyPr wrap="none" rtlCol="0">
              <a:spAutoFit/>
            </a:bodyPr>
            <a:lstStyle/>
            <a:p>
              <a:pPr algn="ctr"/>
              <a:r>
                <a:rPr lang="en-US" sz="2000" b="1" dirty="0">
                  <a:solidFill>
                    <a:schemeClr val="accent6">
                      <a:lumMod val="50000"/>
                    </a:schemeClr>
                  </a:solidFill>
                  <a:latin typeface="Century Gothic" panose="020B0502020202020204" pitchFamily="34" charset="0"/>
                  <a:cs typeface="Arial" panose="020B0604020202020204" pitchFamily="34" charset="0"/>
                </a:rPr>
                <a:t>47%</a:t>
              </a:r>
            </a:p>
          </p:txBody>
        </p:sp>
      </p:grpSp>
      <p:grpSp>
        <p:nvGrpSpPr>
          <p:cNvPr id="93" name="Group 92"/>
          <p:cNvGrpSpPr/>
          <p:nvPr/>
        </p:nvGrpSpPr>
        <p:grpSpPr>
          <a:xfrm>
            <a:off x="7686765" y="2194861"/>
            <a:ext cx="1100184" cy="1097086"/>
            <a:chOff x="8658695" y="3175058"/>
            <a:chExt cx="1100184" cy="1097086"/>
          </a:xfrm>
        </p:grpSpPr>
        <p:sp>
          <p:nvSpPr>
            <p:cNvPr id="94" name="Rectangle 93"/>
            <p:cNvSpPr/>
            <p:nvPr/>
          </p:nvSpPr>
          <p:spPr>
            <a:xfrm>
              <a:off x="8658695" y="3175058"/>
              <a:ext cx="1100184" cy="1097086"/>
            </a:xfrm>
            <a:prstGeom prst="rect">
              <a:avLst/>
            </a:prstGeom>
            <a:solidFill>
              <a:srgbClr val="70A8DA"/>
            </a:solidFill>
            <a:ln>
              <a:solidFill>
                <a:srgbClr val="A1C6E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p:cNvSpPr txBox="1"/>
            <p:nvPr/>
          </p:nvSpPr>
          <p:spPr>
            <a:xfrm>
              <a:off x="8871809" y="3523546"/>
              <a:ext cx="694422" cy="400110"/>
            </a:xfrm>
            <a:prstGeom prst="rect">
              <a:avLst/>
            </a:prstGeom>
            <a:noFill/>
          </p:spPr>
          <p:txBody>
            <a:bodyPr wrap="none" rtlCol="0">
              <a:spAutoFit/>
            </a:bodyPr>
            <a:lstStyle/>
            <a:p>
              <a:pPr algn="ctr"/>
              <a:r>
                <a:rPr lang="en-US" sz="2000" b="1" dirty="0">
                  <a:solidFill>
                    <a:srgbClr val="0070C0"/>
                  </a:solidFill>
                  <a:latin typeface="Century Gothic" panose="020B0502020202020204" pitchFamily="34" charset="0"/>
                  <a:cs typeface="Arial" panose="020B0604020202020204" pitchFamily="34" charset="0"/>
                </a:rPr>
                <a:t>41%</a:t>
              </a:r>
            </a:p>
          </p:txBody>
        </p:sp>
      </p:grpSp>
      <p:sp>
        <p:nvSpPr>
          <p:cNvPr id="124" name="TextBox 123"/>
          <p:cNvSpPr txBox="1"/>
          <p:nvPr/>
        </p:nvSpPr>
        <p:spPr>
          <a:xfrm>
            <a:off x="243319" y="152879"/>
            <a:ext cx="10886800" cy="523220"/>
          </a:xfrm>
          <a:prstGeom prst="rect">
            <a:avLst/>
          </a:prstGeom>
          <a:noFill/>
        </p:spPr>
        <p:txBody>
          <a:bodyPr wrap="square" rtlCol="0">
            <a:spAutoFit/>
          </a:bodyPr>
          <a:lstStyle/>
          <a:p>
            <a:r>
              <a:rPr lang="en-US" sz="2800" dirty="0">
                <a:solidFill>
                  <a:schemeClr val="accent6">
                    <a:lumMod val="50000"/>
                  </a:schemeClr>
                </a:solidFill>
                <a:latin typeface="Century Gothic" panose="020B0502020202020204" pitchFamily="34" charset="0"/>
              </a:rPr>
              <a:t>Years of Internet revenue underdevelopment has now turned.</a:t>
            </a:r>
          </a:p>
        </p:txBody>
      </p:sp>
      <p:pic>
        <p:nvPicPr>
          <p:cNvPr id="125" name="Picture 124"/>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341005381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243320" y="965403"/>
            <a:ext cx="11716451" cy="5500915"/>
            <a:chOff x="243320" y="965403"/>
            <a:chExt cx="11716451" cy="5500915"/>
          </a:xfrm>
        </p:grpSpPr>
        <p:sp>
          <p:nvSpPr>
            <p:cNvPr id="152" name="Rectangle 151"/>
            <p:cNvSpPr/>
            <p:nvPr/>
          </p:nvSpPr>
          <p:spPr>
            <a:xfrm>
              <a:off x="6458856" y="965403"/>
              <a:ext cx="5500915" cy="5500915"/>
            </a:xfrm>
            <a:prstGeom prst="rect">
              <a:avLst/>
            </a:prstGeom>
            <a:solidFill>
              <a:srgbClr val="B9D4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p:cNvSpPr/>
            <p:nvPr/>
          </p:nvSpPr>
          <p:spPr>
            <a:xfrm>
              <a:off x="243320" y="965403"/>
              <a:ext cx="5500915" cy="5500915"/>
            </a:xfrm>
            <a:prstGeom prst="rect">
              <a:avLst/>
            </a:prstGeom>
            <a:solidFill>
              <a:srgbClr val="5DFFA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Rectangle 22"/>
          <p:cNvSpPr/>
          <p:nvPr/>
        </p:nvSpPr>
        <p:spPr>
          <a:xfrm>
            <a:off x="6458857" y="965404"/>
            <a:ext cx="3556000" cy="3556000"/>
          </a:xfrm>
          <a:prstGeom prst="rect">
            <a:avLst/>
          </a:prstGeom>
          <a:solidFill>
            <a:srgbClr val="70A8DA"/>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243320" y="6595622"/>
            <a:ext cx="10337593" cy="246221"/>
          </a:xfrm>
          <a:prstGeom prst="rect">
            <a:avLst/>
          </a:prstGeom>
          <a:noFill/>
        </p:spPr>
        <p:txBody>
          <a:bodyPr wrap="square" rtlCol="0">
            <a:spAutoFit/>
          </a:bodyPr>
          <a:lstStyle/>
          <a:p>
            <a:r>
              <a:rPr lang="en-US" sz="1000" baseline="30000" dirty="0">
                <a:solidFill>
                  <a:srgbClr val="4475D0"/>
                </a:solidFill>
                <a:latin typeface="Century Gothic" panose="020B0502020202020204" pitchFamily="34" charset="0"/>
                <a:cs typeface="Arial" panose="020B0604020202020204" pitchFamily="34" charset="0"/>
              </a:rPr>
              <a:t>1</a:t>
            </a:r>
            <a:r>
              <a:rPr lang="en-US" sz="1000" dirty="0">
                <a:solidFill>
                  <a:srgbClr val="4475D0"/>
                </a:solidFill>
                <a:latin typeface="Century Gothic" panose="020B0502020202020204" pitchFamily="34" charset="0"/>
                <a:cs typeface="Arial" panose="020B0604020202020204" pitchFamily="34" charset="0"/>
              </a:rPr>
              <a:t> Total excludes OOH and Com Newspaper, Revenue from 2016 Ad Revenue Summary Think TV, </a:t>
            </a:r>
            <a:r>
              <a:rPr lang="en-US" sz="1000" dirty="0" err="1">
                <a:solidFill>
                  <a:srgbClr val="4475D0"/>
                </a:solidFill>
                <a:latin typeface="Century Gothic" panose="020B0502020202020204" pitchFamily="34" charset="0"/>
                <a:cs typeface="Arial" panose="020B0604020202020204" pitchFamily="34" charset="0"/>
              </a:rPr>
              <a:t>mpc</a:t>
            </a:r>
            <a:r>
              <a:rPr lang="en-US" sz="1000" dirty="0">
                <a:solidFill>
                  <a:srgbClr val="4475D0"/>
                </a:solidFill>
                <a:latin typeface="Century Gothic" panose="020B0502020202020204" pitchFamily="34" charset="0"/>
                <a:cs typeface="Arial" panose="020B0604020202020204" pitchFamily="34" charset="0"/>
              </a:rPr>
              <a:t> from 2017 CMUST using  Internet Unearthed.</a:t>
            </a:r>
          </a:p>
        </p:txBody>
      </p:sp>
      <p:sp>
        <p:nvSpPr>
          <p:cNvPr id="3" name="Rectangle 2"/>
          <p:cNvSpPr/>
          <p:nvPr/>
        </p:nvSpPr>
        <p:spPr>
          <a:xfrm>
            <a:off x="243319" y="965403"/>
            <a:ext cx="3727532" cy="3727532"/>
          </a:xfrm>
          <a:prstGeom prst="rect">
            <a:avLst/>
          </a:prstGeom>
          <a:solidFill>
            <a:srgbClr val="00E266"/>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243320" y="968501"/>
            <a:ext cx="9771537" cy="3727530"/>
            <a:chOff x="243320" y="968501"/>
            <a:chExt cx="9771537" cy="3727530"/>
          </a:xfrm>
        </p:grpSpPr>
        <p:grpSp>
          <p:nvGrpSpPr>
            <p:cNvPr id="125" name="Group 124"/>
            <p:cNvGrpSpPr/>
            <p:nvPr/>
          </p:nvGrpSpPr>
          <p:grpSpPr>
            <a:xfrm>
              <a:off x="243320" y="968501"/>
              <a:ext cx="3727531" cy="3727530"/>
              <a:chOff x="6291941" y="936374"/>
              <a:chExt cx="5500916" cy="5500915"/>
            </a:xfrm>
          </p:grpSpPr>
          <p:grpSp>
            <p:nvGrpSpPr>
              <p:cNvPr id="126" name="Group 125"/>
              <p:cNvGrpSpPr/>
              <p:nvPr/>
            </p:nvGrpSpPr>
            <p:grpSpPr>
              <a:xfrm>
                <a:off x="6291942" y="936374"/>
                <a:ext cx="5500915" cy="5500915"/>
                <a:chOff x="6415312" y="936375"/>
                <a:chExt cx="5500915" cy="5297720"/>
              </a:xfrm>
            </p:grpSpPr>
            <p:cxnSp>
              <p:nvCxnSpPr>
                <p:cNvPr id="139" name="Straight Connector 138"/>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nvGrpSpPr>
              <p:cNvPr id="127" name="Group 126"/>
              <p:cNvGrpSpPr/>
              <p:nvPr/>
            </p:nvGrpSpPr>
            <p:grpSpPr>
              <a:xfrm rot="16200000">
                <a:off x="6291941" y="936374"/>
                <a:ext cx="5500915" cy="5500915"/>
                <a:chOff x="6415312" y="936375"/>
                <a:chExt cx="5500915" cy="5297720"/>
              </a:xfrm>
            </p:grpSpPr>
            <p:cxnSp>
              <p:nvCxnSpPr>
                <p:cNvPr id="128" name="Straight Connector 127"/>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grpSp>
          <p:nvGrpSpPr>
            <p:cNvPr id="178" name="Group 177"/>
            <p:cNvGrpSpPr/>
            <p:nvPr/>
          </p:nvGrpSpPr>
          <p:grpSpPr>
            <a:xfrm>
              <a:off x="6458856" y="968501"/>
              <a:ext cx="3556001" cy="3556000"/>
              <a:chOff x="6291941" y="936374"/>
              <a:chExt cx="5500916" cy="5500915"/>
            </a:xfrm>
          </p:grpSpPr>
          <p:grpSp>
            <p:nvGrpSpPr>
              <p:cNvPr id="179" name="Group 178"/>
              <p:cNvGrpSpPr/>
              <p:nvPr/>
            </p:nvGrpSpPr>
            <p:grpSpPr>
              <a:xfrm>
                <a:off x="6291942" y="936374"/>
                <a:ext cx="5500915" cy="5500915"/>
                <a:chOff x="6415312" y="936375"/>
                <a:chExt cx="5500915" cy="5297720"/>
              </a:xfrm>
            </p:grpSpPr>
            <p:cxnSp>
              <p:nvCxnSpPr>
                <p:cNvPr id="192" name="Straight Connector 191"/>
                <p:cNvCxnSpPr/>
                <p:nvPr/>
              </p:nvCxnSpPr>
              <p:spPr>
                <a:xfrm>
                  <a:off x="6415312" y="936375"/>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a:off x="6415312" y="1466147"/>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p:cNvCxnSpPr/>
                <p:nvPr/>
              </p:nvCxnSpPr>
              <p:spPr>
                <a:xfrm>
                  <a:off x="6415312" y="1995919"/>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p:cNvCxnSpPr/>
                <p:nvPr/>
              </p:nvCxnSpPr>
              <p:spPr>
                <a:xfrm>
                  <a:off x="6415312" y="2525691"/>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p:cNvCxnSpPr/>
                <p:nvPr/>
              </p:nvCxnSpPr>
              <p:spPr>
                <a:xfrm>
                  <a:off x="6415312" y="3055463"/>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p:cNvCxnSpPr/>
                <p:nvPr/>
              </p:nvCxnSpPr>
              <p:spPr>
                <a:xfrm>
                  <a:off x="6415312" y="3585235"/>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p:cNvCxnSpPr/>
                <p:nvPr/>
              </p:nvCxnSpPr>
              <p:spPr>
                <a:xfrm>
                  <a:off x="6415312" y="4115007"/>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p:nvCxnSpPr>
              <p:spPr>
                <a:xfrm>
                  <a:off x="6415312" y="4644779"/>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a:off x="6415312" y="5174551"/>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p:nvCxnSpPr>
              <p:spPr>
                <a:xfrm>
                  <a:off x="6415312" y="5704323"/>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a:off x="6415312" y="6234095"/>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grpSp>
          <p:grpSp>
            <p:nvGrpSpPr>
              <p:cNvPr id="180" name="Group 179"/>
              <p:cNvGrpSpPr/>
              <p:nvPr/>
            </p:nvGrpSpPr>
            <p:grpSpPr>
              <a:xfrm rot="16200000">
                <a:off x="6291941" y="936374"/>
                <a:ext cx="5500915" cy="5500915"/>
                <a:chOff x="6415312" y="936375"/>
                <a:chExt cx="5500915" cy="5297720"/>
              </a:xfrm>
            </p:grpSpPr>
            <p:cxnSp>
              <p:nvCxnSpPr>
                <p:cNvPr id="181" name="Straight Connector 180"/>
                <p:cNvCxnSpPr/>
                <p:nvPr/>
              </p:nvCxnSpPr>
              <p:spPr>
                <a:xfrm>
                  <a:off x="6415312" y="936375"/>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a:off x="6415312" y="1466147"/>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p:cNvCxnSpPr/>
                <p:nvPr/>
              </p:nvCxnSpPr>
              <p:spPr>
                <a:xfrm>
                  <a:off x="6415312" y="1995919"/>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p:cNvCxnSpPr/>
                <p:nvPr/>
              </p:nvCxnSpPr>
              <p:spPr>
                <a:xfrm>
                  <a:off x="6415312" y="2525691"/>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p:cNvCxnSpPr/>
                <p:nvPr/>
              </p:nvCxnSpPr>
              <p:spPr>
                <a:xfrm>
                  <a:off x="6415312" y="3055463"/>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a:off x="6415312" y="3585235"/>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a:off x="6415312" y="4115007"/>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a:off x="6415312" y="4644779"/>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6415312" y="5174551"/>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6415312" y="5704323"/>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6415312" y="6234095"/>
                  <a:ext cx="5500915" cy="0"/>
                </a:xfrm>
                <a:prstGeom prst="line">
                  <a:avLst/>
                </a:prstGeom>
                <a:ln>
                  <a:solidFill>
                    <a:srgbClr val="8EBAE2"/>
                  </a:solidFill>
                </a:ln>
              </p:spPr>
              <p:style>
                <a:lnRef idx="1">
                  <a:schemeClr val="accent1"/>
                </a:lnRef>
                <a:fillRef idx="0">
                  <a:schemeClr val="accent1"/>
                </a:fillRef>
                <a:effectRef idx="0">
                  <a:schemeClr val="accent1"/>
                </a:effectRef>
                <a:fontRef idx="minor">
                  <a:schemeClr val="tx1"/>
                </a:fontRef>
              </p:style>
            </p:cxnSp>
          </p:grpSp>
        </p:grpSp>
      </p:grpSp>
      <p:grpSp>
        <p:nvGrpSpPr>
          <p:cNvPr id="2" name="Group 1"/>
          <p:cNvGrpSpPr/>
          <p:nvPr/>
        </p:nvGrpSpPr>
        <p:grpSpPr>
          <a:xfrm>
            <a:off x="243320" y="968500"/>
            <a:ext cx="11716452" cy="5500915"/>
            <a:chOff x="243320" y="968500"/>
            <a:chExt cx="11716452" cy="5500915"/>
          </a:xfrm>
        </p:grpSpPr>
        <p:grpSp>
          <p:nvGrpSpPr>
            <p:cNvPr id="203" name="Group 202"/>
            <p:cNvGrpSpPr/>
            <p:nvPr/>
          </p:nvGrpSpPr>
          <p:grpSpPr>
            <a:xfrm>
              <a:off x="6458856" y="968500"/>
              <a:ext cx="5500916" cy="5500915"/>
              <a:chOff x="6291941" y="936374"/>
              <a:chExt cx="5500916" cy="5500915"/>
            </a:xfrm>
          </p:grpSpPr>
          <p:grpSp>
            <p:nvGrpSpPr>
              <p:cNvPr id="204" name="Group 203"/>
              <p:cNvGrpSpPr/>
              <p:nvPr/>
            </p:nvGrpSpPr>
            <p:grpSpPr>
              <a:xfrm>
                <a:off x="6291942" y="936374"/>
                <a:ext cx="5500915" cy="5500915"/>
                <a:chOff x="6415312" y="936375"/>
                <a:chExt cx="5500915" cy="5297720"/>
              </a:xfrm>
            </p:grpSpPr>
            <p:cxnSp>
              <p:nvCxnSpPr>
                <p:cNvPr id="217" name="Straight Connector 216"/>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nvGrpSpPr>
              <p:cNvPr id="205" name="Group 204"/>
              <p:cNvGrpSpPr/>
              <p:nvPr/>
            </p:nvGrpSpPr>
            <p:grpSpPr>
              <a:xfrm rot="16200000">
                <a:off x="6291941" y="936374"/>
                <a:ext cx="5500915" cy="5500915"/>
                <a:chOff x="6415312" y="936375"/>
                <a:chExt cx="5500915" cy="5297720"/>
              </a:xfrm>
            </p:grpSpPr>
            <p:cxnSp>
              <p:nvCxnSpPr>
                <p:cNvPr id="206" name="Straight Connector 205"/>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grpSp>
          <p:nvGrpSpPr>
            <p:cNvPr id="228" name="Group 227"/>
            <p:cNvGrpSpPr/>
            <p:nvPr/>
          </p:nvGrpSpPr>
          <p:grpSpPr>
            <a:xfrm>
              <a:off x="243320" y="968500"/>
              <a:ext cx="5500916" cy="5500915"/>
              <a:chOff x="6291941" y="936374"/>
              <a:chExt cx="5500916" cy="5500915"/>
            </a:xfrm>
          </p:grpSpPr>
          <p:grpSp>
            <p:nvGrpSpPr>
              <p:cNvPr id="229" name="Group 228"/>
              <p:cNvGrpSpPr/>
              <p:nvPr/>
            </p:nvGrpSpPr>
            <p:grpSpPr>
              <a:xfrm>
                <a:off x="6291942" y="936374"/>
                <a:ext cx="5500915" cy="5500915"/>
                <a:chOff x="6415312" y="936375"/>
                <a:chExt cx="5500915" cy="5297720"/>
              </a:xfrm>
            </p:grpSpPr>
            <p:cxnSp>
              <p:nvCxnSpPr>
                <p:cNvPr id="242" name="Straight Connector 241"/>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nvGrpSpPr>
              <p:cNvPr id="230" name="Group 229"/>
              <p:cNvGrpSpPr/>
              <p:nvPr/>
            </p:nvGrpSpPr>
            <p:grpSpPr>
              <a:xfrm rot="16200000">
                <a:off x="6291941" y="936374"/>
                <a:ext cx="5500915" cy="5500915"/>
                <a:chOff x="6415312" y="936375"/>
                <a:chExt cx="5500915" cy="5297720"/>
              </a:xfrm>
            </p:grpSpPr>
            <p:cxnSp>
              <p:nvCxnSpPr>
                <p:cNvPr id="231" name="Straight Connector 230"/>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grpSp>
      <p:grpSp>
        <p:nvGrpSpPr>
          <p:cNvPr id="68" name="Group 67"/>
          <p:cNvGrpSpPr/>
          <p:nvPr/>
        </p:nvGrpSpPr>
        <p:grpSpPr>
          <a:xfrm>
            <a:off x="1556993" y="2280626"/>
            <a:ext cx="1100184" cy="1097086"/>
            <a:chOff x="2443684" y="3175058"/>
            <a:chExt cx="1100184" cy="1097086"/>
          </a:xfrm>
        </p:grpSpPr>
        <p:sp>
          <p:nvSpPr>
            <p:cNvPr id="70" name="Rectangle 69"/>
            <p:cNvSpPr/>
            <p:nvPr/>
          </p:nvSpPr>
          <p:spPr>
            <a:xfrm>
              <a:off x="2443684" y="3175058"/>
              <a:ext cx="1100184" cy="1097086"/>
            </a:xfrm>
            <a:prstGeom prst="rect">
              <a:avLst/>
            </a:prstGeom>
            <a:solidFill>
              <a:srgbClr val="00E266"/>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Box 70"/>
            <p:cNvSpPr txBox="1"/>
            <p:nvPr/>
          </p:nvSpPr>
          <p:spPr>
            <a:xfrm>
              <a:off x="2584663" y="3523546"/>
              <a:ext cx="838692" cy="400110"/>
            </a:xfrm>
            <a:prstGeom prst="rect">
              <a:avLst/>
            </a:prstGeom>
            <a:noFill/>
          </p:spPr>
          <p:txBody>
            <a:bodyPr wrap="none" rtlCol="0">
              <a:spAutoFit/>
            </a:bodyPr>
            <a:lstStyle/>
            <a:p>
              <a:pPr algn="ctr"/>
              <a:r>
                <a:rPr lang="en-US" sz="2000" b="1" dirty="0">
                  <a:solidFill>
                    <a:schemeClr val="accent6">
                      <a:lumMod val="50000"/>
                    </a:schemeClr>
                  </a:solidFill>
                  <a:latin typeface="Century Gothic" panose="020B0502020202020204" pitchFamily="34" charset="0"/>
                  <a:cs typeface="Arial" panose="020B0604020202020204" pitchFamily="34" charset="0"/>
                </a:rPr>
                <a:t>100%</a:t>
              </a:r>
            </a:p>
          </p:txBody>
        </p:sp>
      </p:grpSp>
      <p:grpSp>
        <p:nvGrpSpPr>
          <p:cNvPr id="93" name="Group 92"/>
          <p:cNvGrpSpPr/>
          <p:nvPr/>
        </p:nvGrpSpPr>
        <p:grpSpPr>
          <a:xfrm>
            <a:off x="7686765" y="2194861"/>
            <a:ext cx="1100184" cy="1097086"/>
            <a:chOff x="8658695" y="3175058"/>
            <a:chExt cx="1100184" cy="1097086"/>
          </a:xfrm>
        </p:grpSpPr>
        <p:sp>
          <p:nvSpPr>
            <p:cNvPr id="94" name="Rectangle 93"/>
            <p:cNvSpPr/>
            <p:nvPr/>
          </p:nvSpPr>
          <p:spPr>
            <a:xfrm>
              <a:off x="8658695" y="3175058"/>
              <a:ext cx="1100184" cy="1097086"/>
            </a:xfrm>
            <a:prstGeom prst="rect">
              <a:avLst/>
            </a:prstGeom>
            <a:solidFill>
              <a:srgbClr val="70A8DA"/>
            </a:solidFill>
            <a:ln>
              <a:solidFill>
                <a:srgbClr val="A1C6E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p:cNvSpPr txBox="1"/>
            <p:nvPr/>
          </p:nvSpPr>
          <p:spPr>
            <a:xfrm>
              <a:off x="8799674" y="3523546"/>
              <a:ext cx="838692" cy="400110"/>
            </a:xfrm>
            <a:prstGeom prst="rect">
              <a:avLst/>
            </a:prstGeom>
            <a:noFill/>
          </p:spPr>
          <p:txBody>
            <a:bodyPr wrap="none" rtlCol="0">
              <a:spAutoFit/>
            </a:bodyPr>
            <a:lstStyle/>
            <a:p>
              <a:pPr algn="ctr"/>
              <a:r>
                <a:rPr lang="en-US" sz="2000" b="1" dirty="0">
                  <a:solidFill>
                    <a:srgbClr val="0070C0"/>
                  </a:solidFill>
                  <a:latin typeface="Century Gothic" panose="020B0502020202020204" pitchFamily="34" charset="0"/>
                  <a:cs typeface="Arial" panose="020B0604020202020204" pitchFamily="34" charset="0"/>
                </a:rPr>
                <a:t>100%</a:t>
              </a:r>
            </a:p>
          </p:txBody>
        </p:sp>
      </p:grpSp>
      <p:grpSp>
        <p:nvGrpSpPr>
          <p:cNvPr id="10" name="Group 9"/>
          <p:cNvGrpSpPr/>
          <p:nvPr/>
        </p:nvGrpSpPr>
        <p:grpSpPr>
          <a:xfrm>
            <a:off x="243320" y="105378"/>
            <a:ext cx="11166359" cy="707886"/>
            <a:chOff x="243320" y="105378"/>
            <a:chExt cx="11166359" cy="707886"/>
          </a:xfrm>
        </p:grpSpPr>
        <p:sp>
          <p:nvSpPr>
            <p:cNvPr id="255" name="TextBox 254"/>
            <p:cNvSpPr txBox="1"/>
            <p:nvPr/>
          </p:nvSpPr>
          <p:spPr>
            <a:xfrm>
              <a:off x="6379438" y="105378"/>
              <a:ext cx="5030241" cy="707886"/>
            </a:xfrm>
            <a:prstGeom prst="rect">
              <a:avLst/>
            </a:prstGeom>
            <a:noFill/>
          </p:spPr>
          <p:txBody>
            <a:bodyPr wrap="square" rtlCol="0">
              <a:spAutoFit/>
            </a:bodyPr>
            <a:lstStyle/>
            <a:p>
              <a:r>
                <a:rPr lang="en-US" sz="2400" b="1" dirty="0">
                  <a:solidFill>
                    <a:srgbClr val="0070C0"/>
                  </a:solidFill>
                  <a:latin typeface="Century Gothic" panose="020B0502020202020204" pitchFamily="34" charset="0"/>
                  <a:cs typeface="Arial" panose="020B0604020202020204" pitchFamily="34" charset="0"/>
                </a:rPr>
                <a:t>Internet Minutes 1,846</a:t>
              </a:r>
              <a:endParaRPr lang="en-US" sz="2400" dirty="0">
                <a:solidFill>
                  <a:srgbClr val="0070C0"/>
                </a:solidFill>
                <a:latin typeface="Century Gothic" panose="020B0502020202020204" pitchFamily="34" charset="0"/>
                <a:cs typeface="Arial" panose="020B0604020202020204" pitchFamily="34" charset="0"/>
              </a:endParaRPr>
            </a:p>
            <a:p>
              <a:r>
                <a:rPr lang="en-US" sz="1600" dirty="0">
                  <a:solidFill>
                    <a:srgbClr val="0070C0"/>
                  </a:solidFill>
                  <a:latin typeface="Century Gothic" panose="020B0502020202020204" pitchFamily="34" charset="0"/>
                  <a:cs typeface="Arial" panose="020B0604020202020204" pitchFamily="34" charset="0"/>
                </a:rPr>
                <a:t>(Per Capita Weekly Adults 18+ Internet UE)</a:t>
              </a:r>
              <a:endParaRPr lang="en-US" sz="2400" dirty="0">
                <a:solidFill>
                  <a:srgbClr val="0070C0"/>
                </a:solidFill>
                <a:latin typeface="Century Gothic" panose="020B0502020202020204" pitchFamily="34" charset="0"/>
                <a:cs typeface="Arial" panose="020B0604020202020204" pitchFamily="34" charset="0"/>
              </a:endParaRPr>
            </a:p>
          </p:txBody>
        </p:sp>
        <p:sp>
          <p:nvSpPr>
            <p:cNvPr id="256" name="TextBox 255"/>
            <p:cNvSpPr txBox="1"/>
            <p:nvPr/>
          </p:nvSpPr>
          <p:spPr>
            <a:xfrm>
              <a:off x="243320" y="105378"/>
              <a:ext cx="3926075" cy="707886"/>
            </a:xfrm>
            <a:prstGeom prst="rect">
              <a:avLst/>
            </a:prstGeom>
            <a:noFill/>
          </p:spPr>
          <p:txBody>
            <a:bodyPr wrap="none" rtlCol="0">
              <a:spAutoFit/>
            </a:bodyPr>
            <a:lstStyle/>
            <a:p>
              <a:r>
                <a:rPr lang="en-US" sz="2400" b="1" dirty="0">
                  <a:solidFill>
                    <a:srgbClr val="00B050"/>
                  </a:solidFill>
                  <a:latin typeface="Century Gothic" panose="020B0502020202020204" pitchFamily="34" charset="0"/>
                  <a:cs typeface="Arial" panose="020B0604020202020204" pitchFamily="34" charset="0"/>
                </a:rPr>
                <a:t>Internet Revenue $5,485 </a:t>
              </a:r>
            </a:p>
            <a:p>
              <a:r>
                <a:rPr lang="en-US" sz="1600" dirty="0">
                  <a:solidFill>
                    <a:srgbClr val="00B050"/>
                  </a:solidFill>
                  <a:latin typeface="Century Gothic" panose="020B0502020202020204" pitchFamily="34" charset="0"/>
                  <a:cs typeface="Arial" panose="020B0604020202020204" pitchFamily="34" charset="0"/>
                </a:rPr>
                <a:t>(Millions)</a:t>
              </a:r>
              <a:endParaRPr lang="en-US" sz="2400" dirty="0">
                <a:solidFill>
                  <a:srgbClr val="00B050"/>
                </a:solidFill>
                <a:latin typeface="Century Gothic" panose="020B0502020202020204" pitchFamily="34" charset="0"/>
                <a:cs typeface="Arial" panose="020B0604020202020204" pitchFamily="34" charset="0"/>
              </a:endParaRPr>
            </a:p>
          </p:txBody>
        </p:sp>
      </p:grpSp>
      <p:pic>
        <p:nvPicPr>
          <p:cNvPr id="119" name="Picture 11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9553337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1000"/>
                                        <p:tgtEl>
                                          <p:spTgt spid="2"/>
                                        </p:tgtEl>
                                      </p:cBhvr>
                                    </p:animEffect>
                                    <p:set>
                                      <p:cBhvr>
                                        <p:cTn id="7" dur="1" fill="hold">
                                          <p:stCondLst>
                                            <p:cond delay="999"/>
                                          </p:stCondLst>
                                        </p:cTn>
                                        <p:tgtEl>
                                          <p:spTgt spid="2"/>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1000"/>
                                        <p:tgtEl>
                                          <p:spTgt spid="9"/>
                                        </p:tgtEl>
                                      </p:cBhvr>
                                    </p:animEffect>
                                    <p:set>
                                      <p:cBhvr>
                                        <p:cTn id="10" dur="1" fill="hold">
                                          <p:stCondLst>
                                            <p:cond delay="999"/>
                                          </p:stCondLst>
                                        </p:cTn>
                                        <p:tgtEl>
                                          <p:spTgt spid="9"/>
                                        </p:tgtEl>
                                        <p:attrNameLst>
                                          <p:attrName>style.visibility</p:attrName>
                                        </p:attrNameLst>
                                      </p:cBhvr>
                                      <p:to>
                                        <p:strVal val="hidden"/>
                                      </p:to>
                                    </p:se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childTnLst>
                                </p:cTn>
                              </p:par>
                            </p:childTnLst>
                          </p:cTn>
                        </p:par>
                        <p:par>
                          <p:cTn id="15" fill="hold">
                            <p:stCondLst>
                              <p:cond delay="2000"/>
                            </p:stCondLst>
                            <p:childTnLst>
                              <p:par>
                                <p:cTn id="16" presetID="10" presetClass="entr" presetSubtype="0" fill="hold"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1000"/>
                                        <p:tgtEl>
                                          <p:spTgt spid="10"/>
                                        </p:tgtEl>
                                      </p:cBhvr>
                                    </p:animEffect>
                                  </p:childTnLst>
                                </p:cTn>
                              </p:par>
                            </p:childTnLst>
                          </p:cTn>
                        </p:par>
                        <p:par>
                          <p:cTn id="19" fill="hold">
                            <p:stCondLst>
                              <p:cond delay="3000"/>
                            </p:stCondLst>
                            <p:childTnLst>
                              <p:par>
                                <p:cTn id="20" presetID="10" presetClass="entr" presetSubtype="0" fill="hold" nodeType="afterEffect">
                                  <p:stCondLst>
                                    <p:cond delay="0"/>
                                  </p:stCondLst>
                                  <p:childTnLst>
                                    <p:set>
                                      <p:cBhvr>
                                        <p:cTn id="21" dur="1" fill="hold">
                                          <p:stCondLst>
                                            <p:cond delay="0"/>
                                          </p:stCondLst>
                                        </p:cTn>
                                        <p:tgtEl>
                                          <p:spTgt spid="68"/>
                                        </p:tgtEl>
                                        <p:attrNameLst>
                                          <p:attrName>style.visibility</p:attrName>
                                        </p:attrNameLst>
                                      </p:cBhvr>
                                      <p:to>
                                        <p:strVal val="visible"/>
                                      </p:to>
                                    </p:set>
                                    <p:animEffect transition="in" filter="fade">
                                      <p:cBhvr>
                                        <p:cTn id="22" dur="1000"/>
                                        <p:tgtEl>
                                          <p:spTgt spid="68"/>
                                        </p:tgtEl>
                                      </p:cBhvr>
                                    </p:animEffect>
                                  </p:childTnLst>
                                </p:cTn>
                              </p:par>
                              <p:par>
                                <p:cTn id="23" presetID="10" presetClass="entr" presetSubtype="0" fill="hold" nodeType="withEffect">
                                  <p:stCondLst>
                                    <p:cond delay="0"/>
                                  </p:stCondLst>
                                  <p:childTnLst>
                                    <p:set>
                                      <p:cBhvr>
                                        <p:cTn id="24" dur="1" fill="hold">
                                          <p:stCondLst>
                                            <p:cond delay="0"/>
                                          </p:stCondLst>
                                        </p:cTn>
                                        <p:tgtEl>
                                          <p:spTgt spid="93"/>
                                        </p:tgtEl>
                                        <p:attrNameLst>
                                          <p:attrName>style.visibility</p:attrName>
                                        </p:attrNameLst>
                                      </p:cBhvr>
                                      <p:to>
                                        <p:strVal val="visible"/>
                                      </p:to>
                                    </p:set>
                                    <p:animEffect transition="in" filter="fade">
                                      <p:cBhvr>
                                        <p:cTn id="25" dur="10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p:cNvSpPr/>
          <p:nvPr/>
        </p:nvSpPr>
        <p:spPr>
          <a:xfrm>
            <a:off x="6458857" y="965404"/>
            <a:ext cx="3556000" cy="3556000"/>
          </a:xfrm>
          <a:prstGeom prst="rect">
            <a:avLst/>
          </a:prstGeom>
          <a:solidFill>
            <a:srgbClr val="70A8DA"/>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Rectangle 66"/>
          <p:cNvSpPr/>
          <p:nvPr/>
        </p:nvSpPr>
        <p:spPr>
          <a:xfrm>
            <a:off x="243319" y="965403"/>
            <a:ext cx="3727532" cy="3727532"/>
          </a:xfrm>
          <a:prstGeom prst="rect">
            <a:avLst/>
          </a:prstGeom>
          <a:solidFill>
            <a:srgbClr val="00E266"/>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243319" y="965403"/>
            <a:ext cx="2537981" cy="2537981"/>
          </a:xfrm>
          <a:prstGeom prst="rect">
            <a:avLst/>
          </a:prstGeom>
          <a:solidFill>
            <a:srgbClr val="00C85A"/>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243320" y="968501"/>
            <a:ext cx="3727531" cy="3727530"/>
            <a:chOff x="6291941" y="936374"/>
            <a:chExt cx="5500916" cy="5500915"/>
          </a:xfrm>
        </p:grpSpPr>
        <p:grpSp>
          <p:nvGrpSpPr>
            <p:cNvPr id="6" name="Group 5"/>
            <p:cNvGrpSpPr/>
            <p:nvPr/>
          </p:nvGrpSpPr>
          <p:grpSpPr>
            <a:xfrm>
              <a:off x="6291942" y="936374"/>
              <a:ext cx="5500915" cy="5500915"/>
              <a:chOff x="6415312" y="936375"/>
              <a:chExt cx="5500915" cy="5297720"/>
            </a:xfrm>
          </p:grpSpPr>
          <p:cxnSp>
            <p:nvCxnSpPr>
              <p:cNvPr id="5" name="Straight Connector 4"/>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nvGrpSpPr>
            <p:cNvPr id="37" name="Group 36"/>
            <p:cNvGrpSpPr/>
            <p:nvPr/>
          </p:nvGrpSpPr>
          <p:grpSpPr>
            <a:xfrm rot="16200000">
              <a:off x="6291941" y="936374"/>
              <a:ext cx="5500915" cy="5500915"/>
              <a:chOff x="6415312" y="936375"/>
              <a:chExt cx="5500915" cy="5297720"/>
            </a:xfrm>
          </p:grpSpPr>
          <p:cxnSp>
            <p:nvCxnSpPr>
              <p:cNvPr id="38" name="Straight Connector 37"/>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sp>
        <p:nvSpPr>
          <p:cNvPr id="8" name="TextBox 7"/>
          <p:cNvSpPr txBox="1"/>
          <p:nvPr/>
        </p:nvSpPr>
        <p:spPr>
          <a:xfrm>
            <a:off x="243320" y="6595622"/>
            <a:ext cx="10337593" cy="246221"/>
          </a:xfrm>
          <a:prstGeom prst="rect">
            <a:avLst/>
          </a:prstGeom>
          <a:noFill/>
        </p:spPr>
        <p:txBody>
          <a:bodyPr wrap="square" rtlCol="0">
            <a:spAutoFit/>
          </a:bodyPr>
          <a:lstStyle/>
          <a:p>
            <a:r>
              <a:rPr lang="en-US" sz="1000" baseline="30000" dirty="0">
                <a:solidFill>
                  <a:srgbClr val="4475D0"/>
                </a:solidFill>
                <a:latin typeface="Century Gothic" panose="020B0502020202020204" pitchFamily="34" charset="0"/>
                <a:cs typeface="Arial" panose="020B0604020202020204" pitchFamily="34" charset="0"/>
              </a:rPr>
              <a:t>1</a:t>
            </a:r>
            <a:r>
              <a:rPr lang="en-US" sz="1000" dirty="0">
                <a:solidFill>
                  <a:srgbClr val="4475D0"/>
                </a:solidFill>
                <a:latin typeface="Century Gothic" panose="020B0502020202020204" pitchFamily="34" charset="0"/>
                <a:cs typeface="Arial" panose="020B0604020202020204" pitchFamily="34" charset="0"/>
              </a:rPr>
              <a:t> Total excludes OOH and Com Newspaper, Revenue from 2016 Ad Revenue Summary Think TV, </a:t>
            </a:r>
            <a:r>
              <a:rPr lang="en-US" sz="1000" dirty="0" err="1">
                <a:solidFill>
                  <a:srgbClr val="4475D0"/>
                </a:solidFill>
                <a:latin typeface="Century Gothic" panose="020B0502020202020204" pitchFamily="34" charset="0"/>
                <a:cs typeface="Arial" panose="020B0604020202020204" pitchFamily="34" charset="0"/>
              </a:rPr>
              <a:t>mpc</a:t>
            </a:r>
            <a:r>
              <a:rPr lang="en-US" sz="1000" dirty="0">
                <a:solidFill>
                  <a:srgbClr val="4475D0"/>
                </a:solidFill>
                <a:latin typeface="Century Gothic" panose="020B0502020202020204" pitchFamily="34" charset="0"/>
                <a:cs typeface="Arial" panose="020B0604020202020204" pitchFamily="34" charset="0"/>
              </a:rPr>
              <a:t> from 2017 CMUST using  Internet Unearthed.</a:t>
            </a:r>
          </a:p>
        </p:txBody>
      </p:sp>
      <p:sp>
        <p:nvSpPr>
          <p:cNvPr id="51" name="TextBox 50"/>
          <p:cNvSpPr txBox="1"/>
          <p:nvPr/>
        </p:nvSpPr>
        <p:spPr>
          <a:xfrm>
            <a:off x="6291942" y="105378"/>
            <a:ext cx="5030241" cy="707886"/>
          </a:xfrm>
          <a:prstGeom prst="rect">
            <a:avLst/>
          </a:prstGeom>
          <a:noFill/>
        </p:spPr>
        <p:txBody>
          <a:bodyPr wrap="square" rtlCol="0">
            <a:spAutoFit/>
          </a:bodyPr>
          <a:lstStyle/>
          <a:p>
            <a:r>
              <a:rPr lang="en-US" sz="2400" b="1" dirty="0">
                <a:solidFill>
                  <a:srgbClr val="0070C0"/>
                </a:solidFill>
                <a:latin typeface="Century Gothic" panose="020B0502020202020204" pitchFamily="34" charset="0"/>
                <a:cs typeface="Arial" panose="020B0604020202020204" pitchFamily="34" charset="0"/>
              </a:rPr>
              <a:t>Mobile Minutes 943  </a:t>
            </a:r>
            <a:r>
              <a:rPr lang="en-US" sz="2400" dirty="0">
                <a:solidFill>
                  <a:srgbClr val="0070C0"/>
                </a:solidFill>
                <a:latin typeface="Century Gothic" panose="020B0502020202020204" pitchFamily="34" charset="0"/>
                <a:cs typeface="Arial" panose="020B0604020202020204" pitchFamily="34" charset="0"/>
              </a:rPr>
              <a:t> </a:t>
            </a:r>
          </a:p>
          <a:p>
            <a:r>
              <a:rPr lang="en-US" sz="1600" dirty="0">
                <a:solidFill>
                  <a:srgbClr val="0070C0"/>
                </a:solidFill>
                <a:latin typeface="Century Gothic" panose="020B0502020202020204" pitchFamily="34" charset="0"/>
                <a:cs typeface="Arial" panose="020B0604020202020204" pitchFamily="34" charset="0"/>
              </a:rPr>
              <a:t>Per Capita Weekly Adults 18+ Internet UE</a:t>
            </a:r>
            <a:endParaRPr lang="en-US" sz="2400" dirty="0">
              <a:solidFill>
                <a:srgbClr val="0070C0"/>
              </a:solidFill>
              <a:latin typeface="Century Gothic" panose="020B0502020202020204" pitchFamily="34" charset="0"/>
              <a:cs typeface="Arial" panose="020B0604020202020204" pitchFamily="34" charset="0"/>
            </a:endParaRPr>
          </a:p>
        </p:txBody>
      </p:sp>
      <p:sp>
        <p:nvSpPr>
          <p:cNvPr id="69" name="TextBox 68"/>
          <p:cNvSpPr txBox="1"/>
          <p:nvPr/>
        </p:nvSpPr>
        <p:spPr>
          <a:xfrm>
            <a:off x="243320" y="105378"/>
            <a:ext cx="3728906" cy="707886"/>
          </a:xfrm>
          <a:prstGeom prst="rect">
            <a:avLst/>
          </a:prstGeom>
          <a:noFill/>
        </p:spPr>
        <p:txBody>
          <a:bodyPr wrap="none" rtlCol="0">
            <a:spAutoFit/>
          </a:bodyPr>
          <a:lstStyle/>
          <a:p>
            <a:r>
              <a:rPr lang="en-US" sz="2400" dirty="0">
                <a:solidFill>
                  <a:srgbClr val="00B050"/>
                </a:solidFill>
                <a:latin typeface="Century Gothic" panose="020B0502020202020204" pitchFamily="34" charset="0"/>
                <a:cs typeface="Arial" panose="020B0604020202020204" pitchFamily="34" charset="0"/>
              </a:rPr>
              <a:t> </a:t>
            </a:r>
            <a:r>
              <a:rPr lang="en-US" sz="2400" b="1" dirty="0">
                <a:solidFill>
                  <a:srgbClr val="00B050"/>
                </a:solidFill>
                <a:latin typeface="Century Gothic" panose="020B0502020202020204" pitchFamily="34" charset="0"/>
                <a:cs typeface="Arial" panose="020B0604020202020204" pitchFamily="34" charset="0"/>
              </a:rPr>
              <a:t>Mobile Revenue $2,542</a:t>
            </a:r>
          </a:p>
          <a:p>
            <a:r>
              <a:rPr lang="en-US" sz="1600" dirty="0">
                <a:solidFill>
                  <a:srgbClr val="00B050"/>
                </a:solidFill>
                <a:latin typeface="Century Gothic" panose="020B0502020202020204" pitchFamily="34" charset="0"/>
                <a:cs typeface="Arial" panose="020B0604020202020204" pitchFamily="34" charset="0"/>
              </a:rPr>
              <a:t>(Millions)</a:t>
            </a:r>
            <a:endParaRPr lang="en-US" sz="2400" dirty="0">
              <a:solidFill>
                <a:srgbClr val="00B050"/>
              </a:solidFill>
              <a:latin typeface="Century Gothic" panose="020B0502020202020204" pitchFamily="34" charset="0"/>
              <a:cs typeface="Arial" panose="020B0604020202020204" pitchFamily="34" charset="0"/>
            </a:endParaRPr>
          </a:p>
        </p:txBody>
      </p:sp>
      <p:grpSp>
        <p:nvGrpSpPr>
          <p:cNvPr id="63" name="Group 62"/>
          <p:cNvGrpSpPr/>
          <p:nvPr/>
        </p:nvGrpSpPr>
        <p:grpSpPr>
          <a:xfrm>
            <a:off x="6458856" y="968501"/>
            <a:ext cx="3556001" cy="3556000"/>
            <a:chOff x="6291941" y="936374"/>
            <a:chExt cx="5500916" cy="5500915"/>
          </a:xfrm>
        </p:grpSpPr>
        <p:grpSp>
          <p:nvGrpSpPr>
            <p:cNvPr id="64" name="Group 63"/>
            <p:cNvGrpSpPr/>
            <p:nvPr/>
          </p:nvGrpSpPr>
          <p:grpSpPr>
            <a:xfrm>
              <a:off x="6291942" y="936374"/>
              <a:ext cx="5500915" cy="5500915"/>
              <a:chOff x="6415312" y="936375"/>
              <a:chExt cx="5500915" cy="5297720"/>
            </a:xfrm>
          </p:grpSpPr>
          <p:cxnSp>
            <p:nvCxnSpPr>
              <p:cNvPr id="82" name="Straight Connector 81"/>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rot="16200000">
              <a:off x="6291941" y="936374"/>
              <a:ext cx="5500915" cy="5500915"/>
              <a:chOff x="6415312" y="936375"/>
              <a:chExt cx="5500915" cy="5297720"/>
            </a:xfrm>
          </p:grpSpPr>
          <p:cxnSp>
            <p:nvCxnSpPr>
              <p:cNvPr id="66" name="Straight Connector 65"/>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grpSp>
        <p:nvGrpSpPr>
          <p:cNvPr id="70" name="Group 69"/>
          <p:cNvGrpSpPr/>
          <p:nvPr/>
        </p:nvGrpSpPr>
        <p:grpSpPr>
          <a:xfrm>
            <a:off x="962217" y="1685850"/>
            <a:ext cx="1100184" cy="1097086"/>
            <a:chOff x="2443684" y="3175058"/>
            <a:chExt cx="1100184" cy="1097086"/>
          </a:xfrm>
        </p:grpSpPr>
        <p:sp>
          <p:nvSpPr>
            <p:cNvPr id="71" name="Rectangle 70"/>
            <p:cNvSpPr/>
            <p:nvPr/>
          </p:nvSpPr>
          <p:spPr>
            <a:xfrm>
              <a:off x="2443684" y="3175058"/>
              <a:ext cx="1100184" cy="1097086"/>
            </a:xfrm>
            <a:prstGeom prst="rect">
              <a:avLst/>
            </a:prstGeom>
            <a:solidFill>
              <a:srgbClr val="00C85A"/>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p:cNvSpPr txBox="1"/>
            <p:nvPr/>
          </p:nvSpPr>
          <p:spPr>
            <a:xfrm>
              <a:off x="2656798" y="3523546"/>
              <a:ext cx="694422" cy="400110"/>
            </a:xfrm>
            <a:prstGeom prst="rect">
              <a:avLst/>
            </a:prstGeom>
            <a:noFill/>
          </p:spPr>
          <p:txBody>
            <a:bodyPr wrap="none" rtlCol="0">
              <a:spAutoFit/>
            </a:bodyPr>
            <a:lstStyle/>
            <a:p>
              <a:pPr algn="ctr"/>
              <a:r>
                <a:rPr lang="en-US" sz="2000" b="1" dirty="0">
                  <a:solidFill>
                    <a:schemeClr val="bg1"/>
                  </a:solidFill>
                  <a:latin typeface="Century Gothic" panose="020B0502020202020204" pitchFamily="34" charset="0"/>
                  <a:cs typeface="Arial" panose="020B0604020202020204" pitchFamily="34" charset="0"/>
                </a:rPr>
                <a:t>46%</a:t>
              </a:r>
            </a:p>
          </p:txBody>
        </p:sp>
      </p:grpSp>
      <p:sp>
        <p:nvSpPr>
          <p:cNvPr id="23" name="Rectangle 22"/>
          <p:cNvSpPr/>
          <p:nvPr/>
        </p:nvSpPr>
        <p:spPr>
          <a:xfrm>
            <a:off x="6458857" y="965404"/>
            <a:ext cx="2539093" cy="2539093"/>
          </a:xfrm>
          <a:prstGeom prst="rect">
            <a:avLst/>
          </a:prstGeom>
          <a:solidFill>
            <a:srgbClr val="488F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7178311" y="1686407"/>
            <a:ext cx="1100184" cy="1097086"/>
            <a:chOff x="8658695" y="3175058"/>
            <a:chExt cx="1100184" cy="1097086"/>
          </a:xfrm>
        </p:grpSpPr>
        <p:sp>
          <p:nvSpPr>
            <p:cNvPr id="95" name="Rectangle 94"/>
            <p:cNvSpPr/>
            <p:nvPr/>
          </p:nvSpPr>
          <p:spPr>
            <a:xfrm>
              <a:off x="8658695" y="3175058"/>
              <a:ext cx="1100184" cy="1097086"/>
            </a:xfrm>
            <a:prstGeom prst="rect">
              <a:avLst/>
            </a:prstGeom>
            <a:solidFill>
              <a:srgbClr val="488FD0"/>
            </a:solidFill>
            <a:ln>
              <a:solidFill>
                <a:srgbClr val="88B6E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TextBox 95"/>
            <p:cNvSpPr txBox="1"/>
            <p:nvPr/>
          </p:nvSpPr>
          <p:spPr>
            <a:xfrm>
              <a:off x="8871809" y="3523546"/>
              <a:ext cx="694422" cy="400110"/>
            </a:xfrm>
            <a:prstGeom prst="rect">
              <a:avLst/>
            </a:prstGeom>
            <a:noFill/>
          </p:spPr>
          <p:txBody>
            <a:bodyPr wrap="none" rtlCol="0">
              <a:spAutoFit/>
            </a:bodyPr>
            <a:lstStyle/>
            <a:p>
              <a:pPr algn="ctr"/>
              <a:r>
                <a:rPr lang="en-US" sz="2000" b="1" dirty="0">
                  <a:solidFill>
                    <a:schemeClr val="bg1"/>
                  </a:solidFill>
                  <a:latin typeface="Century Gothic" panose="020B0502020202020204" pitchFamily="34" charset="0"/>
                  <a:cs typeface="Arial" panose="020B0604020202020204" pitchFamily="34" charset="0"/>
                </a:rPr>
                <a:t>52%</a:t>
              </a:r>
            </a:p>
          </p:txBody>
        </p:sp>
      </p:grpSp>
      <p:pic>
        <p:nvPicPr>
          <p:cNvPr id="97" name="Picture 96"/>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287908003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fade">
                                      <p:cBhvr>
                                        <p:cTn id="7" dur="1000"/>
                                        <p:tgtEl>
                                          <p:spTgt spid="69"/>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70"/>
                                        </p:tgtEl>
                                        <p:attrNameLst>
                                          <p:attrName>style.visibility</p:attrName>
                                        </p:attrNameLst>
                                      </p:cBhvr>
                                      <p:to>
                                        <p:strVal val="visible"/>
                                      </p:to>
                                    </p:set>
                                    <p:animEffect transition="in" filter="fade">
                                      <p:cBhvr>
                                        <p:cTn id="15" dur="1000"/>
                                        <p:tgtEl>
                                          <p:spTgt spid="70"/>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1000"/>
                                        <p:tgtEl>
                                          <p:spTgt spid="51"/>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1000"/>
                                        <p:tgtEl>
                                          <p:spTgt spid="23"/>
                                        </p:tgtEl>
                                      </p:cBhvr>
                                    </p:animEffect>
                                  </p:childTnLst>
                                </p:cTn>
                              </p:par>
                            </p:childTnLst>
                          </p:cTn>
                        </p:par>
                        <p:par>
                          <p:cTn id="25" fill="hold">
                            <p:stCondLst>
                              <p:cond delay="2000"/>
                            </p:stCondLst>
                            <p:childTnLst>
                              <p:par>
                                <p:cTn id="26" presetID="10" presetClass="entr" presetSubtype="0" fill="hold" nodeType="afterEffect">
                                  <p:stCondLst>
                                    <p:cond delay="0"/>
                                  </p:stCondLst>
                                  <p:childTnLst>
                                    <p:set>
                                      <p:cBhvr>
                                        <p:cTn id="27" dur="1" fill="hold">
                                          <p:stCondLst>
                                            <p:cond delay="0"/>
                                          </p:stCondLst>
                                        </p:cTn>
                                        <p:tgtEl>
                                          <p:spTgt spid="94"/>
                                        </p:tgtEl>
                                        <p:attrNameLst>
                                          <p:attrName>style.visibility</p:attrName>
                                        </p:attrNameLst>
                                      </p:cBhvr>
                                      <p:to>
                                        <p:strVal val="visible"/>
                                      </p:to>
                                    </p:set>
                                    <p:animEffect transition="in" filter="fade">
                                      <p:cBhvr>
                                        <p:cTn id="28" dur="10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1" grpId="0"/>
      <p:bldP spid="69" grpId="0"/>
      <p:bldP spid="23"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p:cNvSpPr/>
          <p:nvPr/>
        </p:nvSpPr>
        <p:spPr>
          <a:xfrm>
            <a:off x="6458857" y="965404"/>
            <a:ext cx="3556000" cy="3556000"/>
          </a:xfrm>
          <a:prstGeom prst="rect">
            <a:avLst/>
          </a:prstGeom>
          <a:solidFill>
            <a:srgbClr val="70A8DA"/>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Rectangle 66"/>
          <p:cNvSpPr/>
          <p:nvPr/>
        </p:nvSpPr>
        <p:spPr>
          <a:xfrm>
            <a:off x="243319" y="965403"/>
            <a:ext cx="3727532" cy="3727532"/>
          </a:xfrm>
          <a:prstGeom prst="rect">
            <a:avLst/>
          </a:prstGeom>
          <a:solidFill>
            <a:srgbClr val="00E266"/>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243319" y="965403"/>
            <a:ext cx="2537981" cy="2537981"/>
          </a:xfrm>
          <a:prstGeom prst="rect">
            <a:avLst/>
          </a:prstGeom>
          <a:solidFill>
            <a:srgbClr val="00C85A"/>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243320" y="968501"/>
            <a:ext cx="3727531" cy="3727530"/>
            <a:chOff x="6291941" y="936374"/>
            <a:chExt cx="5500916" cy="5500915"/>
          </a:xfrm>
        </p:grpSpPr>
        <p:grpSp>
          <p:nvGrpSpPr>
            <p:cNvPr id="6" name="Group 5"/>
            <p:cNvGrpSpPr/>
            <p:nvPr/>
          </p:nvGrpSpPr>
          <p:grpSpPr>
            <a:xfrm>
              <a:off x="6291942" y="936374"/>
              <a:ext cx="5500915" cy="5500915"/>
              <a:chOff x="6415312" y="936375"/>
              <a:chExt cx="5500915" cy="5297720"/>
            </a:xfrm>
          </p:grpSpPr>
          <p:cxnSp>
            <p:nvCxnSpPr>
              <p:cNvPr id="5" name="Straight Connector 4"/>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nvGrpSpPr>
            <p:cNvPr id="37" name="Group 36"/>
            <p:cNvGrpSpPr/>
            <p:nvPr/>
          </p:nvGrpSpPr>
          <p:grpSpPr>
            <a:xfrm rot="16200000">
              <a:off x="6291941" y="936374"/>
              <a:ext cx="5500915" cy="5500915"/>
              <a:chOff x="6415312" y="936375"/>
              <a:chExt cx="5500915" cy="5297720"/>
            </a:xfrm>
          </p:grpSpPr>
          <p:cxnSp>
            <p:nvCxnSpPr>
              <p:cNvPr id="38" name="Straight Connector 37"/>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sp>
        <p:nvSpPr>
          <p:cNvPr id="8" name="TextBox 7"/>
          <p:cNvSpPr txBox="1"/>
          <p:nvPr/>
        </p:nvSpPr>
        <p:spPr>
          <a:xfrm>
            <a:off x="243320" y="6595622"/>
            <a:ext cx="10337593" cy="246221"/>
          </a:xfrm>
          <a:prstGeom prst="rect">
            <a:avLst/>
          </a:prstGeom>
          <a:noFill/>
        </p:spPr>
        <p:txBody>
          <a:bodyPr wrap="square" rtlCol="0">
            <a:spAutoFit/>
          </a:bodyPr>
          <a:lstStyle/>
          <a:p>
            <a:r>
              <a:rPr lang="en-US" sz="1000" baseline="30000" dirty="0">
                <a:solidFill>
                  <a:srgbClr val="4475D0"/>
                </a:solidFill>
                <a:latin typeface="Century Gothic" panose="020B0502020202020204" pitchFamily="34" charset="0"/>
                <a:cs typeface="Arial" panose="020B0604020202020204" pitchFamily="34" charset="0"/>
              </a:rPr>
              <a:t>1</a:t>
            </a:r>
            <a:r>
              <a:rPr lang="en-US" sz="1000" dirty="0">
                <a:solidFill>
                  <a:srgbClr val="4475D0"/>
                </a:solidFill>
                <a:latin typeface="Century Gothic" panose="020B0502020202020204" pitchFamily="34" charset="0"/>
                <a:cs typeface="Arial" panose="020B0604020202020204" pitchFamily="34" charset="0"/>
              </a:rPr>
              <a:t> Total excludes OOH and Com Newspaper, Revenue from 2016 Ad Revenue Summary Think TV, </a:t>
            </a:r>
            <a:r>
              <a:rPr lang="en-US" sz="1000" dirty="0" err="1">
                <a:solidFill>
                  <a:srgbClr val="4475D0"/>
                </a:solidFill>
                <a:latin typeface="Century Gothic" panose="020B0502020202020204" pitchFamily="34" charset="0"/>
                <a:cs typeface="Arial" panose="020B0604020202020204" pitchFamily="34" charset="0"/>
              </a:rPr>
              <a:t>mpc</a:t>
            </a:r>
            <a:r>
              <a:rPr lang="en-US" sz="1000" dirty="0">
                <a:solidFill>
                  <a:srgbClr val="4475D0"/>
                </a:solidFill>
                <a:latin typeface="Century Gothic" panose="020B0502020202020204" pitchFamily="34" charset="0"/>
                <a:cs typeface="Arial" panose="020B0604020202020204" pitchFamily="34" charset="0"/>
              </a:rPr>
              <a:t> from 2017 CMUST using  Internet Unearthed.</a:t>
            </a:r>
          </a:p>
        </p:txBody>
      </p:sp>
      <p:grpSp>
        <p:nvGrpSpPr>
          <p:cNvPr id="63" name="Group 62"/>
          <p:cNvGrpSpPr/>
          <p:nvPr/>
        </p:nvGrpSpPr>
        <p:grpSpPr>
          <a:xfrm>
            <a:off x="6458856" y="968501"/>
            <a:ext cx="3556001" cy="3556000"/>
            <a:chOff x="6291941" y="936374"/>
            <a:chExt cx="5500916" cy="5500915"/>
          </a:xfrm>
        </p:grpSpPr>
        <p:grpSp>
          <p:nvGrpSpPr>
            <p:cNvPr id="64" name="Group 63"/>
            <p:cNvGrpSpPr/>
            <p:nvPr/>
          </p:nvGrpSpPr>
          <p:grpSpPr>
            <a:xfrm>
              <a:off x="6291942" y="936374"/>
              <a:ext cx="5500915" cy="5500915"/>
              <a:chOff x="6415312" y="936375"/>
              <a:chExt cx="5500915" cy="5297720"/>
            </a:xfrm>
          </p:grpSpPr>
          <p:cxnSp>
            <p:nvCxnSpPr>
              <p:cNvPr id="82" name="Straight Connector 81"/>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rot="16200000">
              <a:off x="6291941" y="936374"/>
              <a:ext cx="5500915" cy="5500915"/>
              <a:chOff x="6415312" y="936375"/>
              <a:chExt cx="5500915" cy="5297720"/>
            </a:xfrm>
          </p:grpSpPr>
          <p:cxnSp>
            <p:nvCxnSpPr>
              <p:cNvPr id="66" name="Straight Connector 65"/>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grpSp>
        <p:nvGrpSpPr>
          <p:cNvPr id="70" name="Group 69"/>
          <p:cNvGrpSpPr/>
          <p:nvPr/>
        </p:nvGrpSpPr>
        <p:grpSpPr>
          <a:xfrm>
            <a:off x="962217" y="1685850"/>
            <a:ext cx="1100184" cy="1097086"/>
            <a:chOff x="2443684" y="3175058"/>
            <a:chExt cx="1100184" cy="1097086"/>
          </a:xfrm>
        </p:grpSpPr>
        <p:sp>
          <p:nvSpPr>
            <p:cNvPr id="71" name="Rectangle 70"/>
            <p:cNvSpPr/>
            <p:nvPr/>
          </p:nvSpPr>
          <p:spPr>
            <a:xfrm>
              <a:off x="2443684" y="3175058"/>
              <a:ext cx="1100184" cy="1097086"/>
            </a:xfrm>
            <a:prstGeom prst="rect">
              <a:avLst/>
            </a:prstGeom>
            <a:solidFill>
              <a:srgbClr val="00C85A"/>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p:cNvSpPr txBox="1"/>
            <p:nvPr/>
          </p:nvSpPr>
          <p:spPr>
            <a:xfrm>
              <a:off x="2656798" y="3523546"/>
              <a:ext cx="694422" cy="400110"/>
            </a:xfrm>
            <a:prstGeom prst="rect">
              <a:avLst/>
            </a:prstGeom>
            <a:noFill/>
          </p:spPr>
          <p:txBody>
            <a:bodyPr wrap="none" rtlCol="0">
              <a:spAutoFit/>
            </a:bodyPr>
            <a:lstStyle/>
            <a:p>
              <a:pPr algn="ctr"/>
              <a:r>
                <a:rPr lang="en-US" sz="2000" b="1" dirty="0">
                  <a:solidFill>
                    <a:schemeClr val="bg1"/>
                  </a:solidFill>
                  <a:latin typeface="Century Gothic" panose="020B0502020202020204" pitchFamily="34" charset="0"/>
                  <a:cs typeface="Arial" panose="020B0604020202020204" pitchFamily="34" charset="0"/>
                </a:rPr>
                <a:t>46%</a:t>
              </a:r>
            </a:p>
          </p:txBody>
        </p:sp>
      </p:grpSp>
      <p:sp>
        <p:nvSpPr>
          <p:cNvPr id="23" name="Rectangle 22"/>
          <p:cNvSpPr/>
          <p:nvPr/>
        </p:nvSpPr>
        <p:spPr>
          <a:xfrm>
            <a:off x="6458857" y="965404"/>
            <a:ext cx="2539093" cy="2539093"/>
          </a:xfrm>
          <a:prstGeom prst="rect">
            <a:avLst/>
          </a:prstGeom>
          <a:solidFill>
            <a:srgbClr val="488F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7178311" y="1686407"/>
            <a:ext cx="1100184" cy="1097086"/>
            <a:chOff x="8658695" y="3175058"/>
            <a:chExt cx="1100184" cy="1097086"/>
          </a:xfrm>
        </p:grpSpPr>
        <p:sp>
          <p:nvSpPr>
            <p:cNvPr id="95" name="Rectangle 94"/>
            <p:cNvSpPr/>
            <p:nvPr/>
          </p:nvSpPr>
          <p:spPr>
            <a:xfrm>
              <a:off x="8658695" y="3175058"/>
              <a:ext cx="1100184" cy="1097086"/>
            </a:xfrm>
            <a:prstGeom prst="rect">
              <a:avLst/>
            </a:prstGeom>
            <a:solidFill>
              <a:srgbClr val="488FD0"/>
            </a:solidFill>
            <a:ln>
              <a:solidFill>
                <a:srgbClr val="88B6E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TextBox 95"/>
            <p:cNvSpPr txBox="1"/>
            <p:nvPr/>
          </p:nvSpPr>
          <p:spPr>
            <a:xfrm>
              <a:off x="8871809" y="3523546"/>
              <a:ext cx="694422" cy="400110"/>
            </a:xfrm>
            <a:prstGeom prst="rect">
              <a:avLst/>
            </a:prstGeom>
            <a:noFill/>
          </p:spPr>
          <p:txBody>
            <a:bodyPr wrap="none" rtlCol="0">
              <a:spAutoFit/>
            </a:bodyPr>
            <a:lstStyle/>
            <a:p>
              <a:pPr algn="ctr"/>
              <a:r>
                <a:rPr lang="en-US" sz="2000" b="1" dirty="0">
                  <a:solidFill>
                    <a:schemeClr val="bg1"/>
                  </a:solidFill>
                  <a:latin typeface="Century Gothic" panose="020B0502020202020204" pitchFamily="34" charset="0"/>
                  <a:cs typeface="Arial" panose="020B0604020202020204" pitchFamily="34" charset="0"/>
                </a:rPr>
                <a:t>52%</a:t>
              </a:r>
            </a:p>
          </p:txBody>
        </p:sp>
      </p:grpSp>
      <p:sp>
        <p:nvSpPr>
          <p:cNvPr id="97" name="TextBox 96"/>
          <p:cNvSpPr txBox="1"/>
          <p:nvPr/>
        </p:nvSpPr>
        <p:spPr>
          <a:xfrm>
            <a:off x="243319" y="152879"/>
            <a:ext cx="10886800" cy="523220"/>
          </a:xfrm>
          <a:prstGeom prst="rect">
            <a:avLst/>
          </a:prstGeom>
          <a:noFill/>
        </p:spPr>
        <p:txBody>
          <a:bodyPr wrap="square" rtlCol="0">
            <a:spAutoFit/>
          </a:bodyPr>
          <a:lstStyle/>
          <a:p>
            <a:r>
              <a:rPr lang="en-US" sz="2800" dirty="0">
                <a:solidFill>
                  <a:schemeClr val="accent6">
                    <a:lumMod val="50000"/>
                  </a:schemeClr>
                </a:solidFill>
                <a:latin typeface="Century Gothic" panose="020B0502020202020204" pitchFamily="34" charset="0"/>
              </a:rPr>
              <a:t>Mobile experiencing rapid growth. Still in “catch-up” mode.</a:t>
            </a:r>
          </a:p>
        </p:txBody>
      </p:sp>
      <p:pic>
        <p:nvPicPr>
          <p:cNvPr id="69" name="Picture 6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62739359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p:cNvSpPr/>
          <p:nvPr/>
        </p:nvSpPr>
        <p:spPr>
          <a:xfrm>
            <a:off x="6458857" y="965404"/>
            <a:ext cx="3556000" cy="3556000"/>
          </a:xfrm>
          <a:prstGeom prst="rect">
            <a:avLst/>
          </a:prstGeom>
          <a:solidFill>
            <a:srgbClr val="70A8DA"/>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Rectangle 66"/>
          <p:cNvSpPr/>
          <p:nvPr/>
        </p:nvSpPr>
        <p:spPr>
          <a:xfrm>
            <a:off x="243319" y="965403"/>
            <a:ext cx="3727532" cy="3727532"/>
          </a:xfrm>
          <a:prstGeom prst="rect">
            <a:avLst/>
          </a:prstGeom>
          <a:solidFill>
            <a:srgbClr val="00E266"/>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243320" y="965405"/>
            <a:ext cx="3727531" cy="3727530"/>
            <a:chOff x="6291941" y="936374"/>
            <a:chExt cx="5500916" cy="5500915"/>
          </a:xfrm>
        </p:grpSpPr>
        <p:grpSp>
          <p:nvGrpSpPr>
            <p:cNvPr id="6" name="Group 5"/>
            <p:cNvGrpSpPr/>
            <p:nvPr/>
          </p:nvGrpSpPr>
          <p:grpSpPr>
            <a:xfrm>
              <a:off x="6291942" y="936374"/>
              <a:ext cx="5500915" cy="5500915"/>
              <a:chOff x="6415312" y="936375"/>
              <a:chExt cx="5500915" cy="5297720"/>
            </a:xfrm>
          </p:grpSpPr>
          <p:cxnSp>
            <p:nvCxnSpPr>
              <p:cNvPr id="5" name="Straight Connector 4"/>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nvGrpSpPr>
            <p:cNvPr id="37" name="Group 36"/>
            <p:cNvGrpSpPr/>
            <p:nvPr/>
          </p:nvGrpSpPr>
          <p:grpSpPr>
            <a:xfrm rot="16200000">
              <a:off x="6291941" y="936374"/>
              <a:ext cx="5500915" cy="5500915"/>
              <a:chOff x="6415312" y="936375"/>
              <a:chExt cx="5500915" cy="5297720"/>
            </a:xfrm>
          </p:grpSpPr>
          <p:cxnSp>
            <p:nvCxnSpPr>
              <p:cNvPr id="38" name="Straight Connector 37"/>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sp>
        <p:nvSpPr>
          <p:cNvPr id="8" name="TextBox 7"/>
          <p:cNvSpPr txBox="1"/>
          <p:nvPr/>
        </p:nvSpPr>
        <p:spPr>
          <a:xfrm>
            <a:off x="243320" y="6595622"/>
            <a:ext cx="10337593" cy="246221"/>
          </a:xfrm>
          <a:prstGeom prst="rect">
            <a:avLst/>
          </a:prstGeom>
          <a:noFill/>
        </p:spPr>
        <p:txBody>
          <a:bodyPr wrap="square" rtlCol="0">
            <a:spAutoFit/>
          </a:bodyPr>
          <a:lstStyle/>
          <a:p>
            <a:r>
              <a:rPr lang="en-US" sz="1000" baseline="30000" dirty="0">
                <a:solidFill>
                  <a:srgbClr val="4475D0"/>
                </a:solidFill>
                <a:latin typeface="Century Gothic" panose="020B0502020202020204" pitchFamily="34" charset="0"/>
                <a:cs typeface="Arial" panose="020B0604020202020204" pitchFamily="34" charset="0"/>
              </a:rPr>
              <a:t>1</a:t>
            </a:r>
            <a:r>
              <a:rPr lang="en-US" sz="1000" dirty="0">
                <a:solidFill>
                  <a:srgbClr val="4475D0"/>
                </a:solidFill>
                <a:latin typeface="Century Gothic" panose="020B0502020202020204" pitchFamily="34" charset="0"/>
                <a:cs typeface="Arial" panose="020B0604020202020204" pitchFamily="34" charset="0"/>
              </a:rPr>
              <a:t> Total excludes OOH and Com Newspaper, Revenue from 2016 Ad Revenue Summary Think TV, </a:t>
            </a:r>
            <a:r>
              <a:rPr lang="en-US" sz="1000" dirty="0" err="1">
                <a:solidFill>
                  <a:srgbClr val="4475D0"/>
                </a:solidFill>
                <a:latin typeface="Century Gothic" panose="020B0502020202020204" pitchFamily="34" charset="0"/>
                <a:cs typeface="Arial" panose="020B0604020202020204" pitchFamily="34" charset="0"/>
              </a:rPr>
              <a:t>mpc</a:t>
            </a:r>
            <a:r>
              <a:rPr lang="en-US" sz="1000" dirty="0">
                <a:solidFill>
                  <a:srgbClr val="4475D0"/>
                </a:solidFill>
                <a:latin typeface="Century Gothic" panose="020B0502020202020204" pitchFamily="34" charset="0"/>
                <a:cs typeface="Arial" panose="020B0604020202020204" pitchFamily="34" charset="0"/>
              </a:rPr>
              <a:t> from 2017 CMUST using  Internet Unearthed.</a:t>
            </a:r>
          </a:p>
        </p:txBody>
      </p:sp>
      <p:grpSp>
        <p:nvGrpSpPr>
          <p:cNvPr id="63" name="Group 62"/>
          <p:cNvGrpSpPr/>
          <p:nvPr/>
        </p:nvGrpSpPr>
        <p:grpSpPr>
          <a:xfrm>
            <a:off x="6458856" y="968501"/>
            <a:ext cx="3556001" cy="3556000"/>
            <a:chOff x="6291941" y="936374"/>
            <a:chExt cx="5500916" cy="5500915"/>
          </a:xfrm>
        </p:grpSpPr>
        <p:grpSp>
          <p:nvGrpSpPr>
            <p:cNvPr id="64" name="Group 63"/>
            <p:cNvGrpSpPr/>
            <p:nvPr/>
          </p:nvGrpSpPr>
          <p:grpSpPr>
            <a:xfrm>
              <a:off x="6291942" y="936374"/>
              <a:ext cx="5500915" cy="5500915"/>
              <a:chOff x="6415312" y="936375"/>
              <a:chExt cx="5500915" cy="5297720"/>
            </a:xfrm>
          </p:grpSpPr>
          <p:cxnSp>
            <p:nvCxnSpPr>
              <p:cNvPr id="82" name="Straight Connector 81"/>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rot="16200000">
              <a:off x="6291941" y="936374"/>
              <a:ext cx="5500915" cy="5500915"/>
              <a:chOff x="6415312" y="936375"/>
              <a:chExt cx="5500915" cy="5297720"/>
            </a:xfrm>
          </p:grpSpPr>
          <p:cxnSp>
            <p:nvCxnSpPr>
              <p:cNvPr id="66" name="Straight Connector 65"/>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grpSp>
        <p:nvGrpSpPr>
          <p:cNvPr id="2" name="Group 1"/>
          <p:cNvGrpSpPr/>
          <p:nvPr/>
        </p:nvGrpSpPr>
        <p:grpSpPr>
          <a:xfrm>
            <a:off x="243319" y="965403"/>
            <a:ext cx="2537981" cy="2537981"/>
            <a:chOff x="243319" y="965403"/>
            <a:chExt cx="2537981" cy="2537981"/>
          </a:xfrm>
        </p:grpSpPr>
        <p:sp>
          <p:nvSpPr>
            <p:cNvPr id="3" name="Rectangle 2"/>
            <p:cNvSpPr/>
            <p:nvPr/>
          </p:nvSpPr>
          <p:spPr>
            <a:xfrm>
              <a:off x="243319" y="965403"/>
              <a:ext cx="2537981" cy="2537981"/>
            </a:xfrm>
            <a:prstGeom prst="rect">
              <a:avLst/>
            </a:prstGeom>
            <a:solidFill>
              <a:srgbClr val="00C85A"/>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p:cNvGrpSpPr/>
            <p:nvPr/>
          </p:nvGrpSpPr>
          <p:grpSpPr>
            <a:xfrm>
              <a:off x="962217" y="1685850"/>
              <a:ext cx="1100184" cy="1097086"/>
              <a:chOff x="2443684" y="3175058"/>
              <a:chExt cx="1100184" cy="1097086"/>
            </a:xfrm>
          </p:grpSpPr>
          <p:sp>
            <p:nvSpPr>
              <p:cNvPr id="71" name="Rectangle 70"/>
              <p:cNvSpPr/>
              <p:nvPr/>
            </p:nvSpPr>
            <p:spPr>
              <a:xfrm>
                <a:off x="2443684" y="3175058"/>
                <a:ext cx="1100184" cy="1097086"/>
              </a:xfrm>
              <a:prstGeom prst="rect">
                <a:avLst/>
              </a:prstGeom>
              <a:solidFill>
                <a:srgbClr val="00C85A"/>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p:cNvSpPr txBox="1"/>
              <p:nvPr/>
            </p:nvSpPr>
            <p:spPr>
              <a:xfrm>
                <a:off x="2656798" y="3523546"/>
                <a:ext cx="694422" cy="400110"/>
              </a:xfrm>
              <a:prstGeom prst="rect">
                <a:avLst/>
              </a:prstGeom>
              <a:noFill/>
            </p:spPr>
            <p:txBody>
              <a:bodyPr wrap="none" rtlCol="0">
                <a:spAutoFit/>
              </a:bodyPr>
              <a:lstStyle/>
              <a:p>
                <a:pPr algn="ctr"/>
                <a:r>
                  <a:rPr lang="en-US" sz="2000" b="1" dirty="0">
                    <a:solidFill>
                      <a:schemeClr val="bg1"/>
                    </a:solidFill>
                    <a:latin typeface="Century Gothic" panose="020B0502020202020204" pitchFamily="34" charset="0"/>
                    <a:cs typeface="Arial" panose="020B0604020202020204" pitchFamily="34" charset="0"/>
                  </a:rPr>
                  <a:t>46%</a:t>
                </a:r>
              </a:p>
            </p:txBody>
          </p:sp>
        </p:grpSp>
      </p:grpSp>
      <p:grpSp>
        <p:nvGrpSpPr>
          <p:cNvPr id="4" name="Group 3"/>
          <p:cNvGrpSpPr/>
          <p:nvPr/>
        </p:nvGrpSpPr>
        <p:grpSpPr>
          <a:xfrm>
            <a:off x="6458857" y="965404"/>
            <a:ext cx="2539093" cy="2539093"/>
            <a:chOff x="6458857" y="965404"/>
            <a:chExt cx="2539093" cy="2539093"/>
          </a:xfrm>
        </p:grpSpPr>
        <p:sp>
          <p:nvSpPr>
            <p:cNvPr id="23" name="Rectangle 22"/>
            <p:cNvSpPr/>
            <p:nvPr/>
          </p:nvSpPr>
          <p:spPr>
            <a:xfrm>
              <a:off x="6458857" y="965404"/>
              <a:ext cx="2539093" cy="2539093"/>
            </a:xfrm>
            <a:prstGeom prst="rect">
              <a:avLst/>
            </a:prstGeom>
            <a:solidFill>
              <a:srgbClr val="488F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p:cNvGrpSpPr/>
            <p:nvPr/>
          </p:nvGrpSpPr>
          <p:grpSpPr>
            <a:xfrm>
              <a:off x="7178311" y="1686407"/>
              <a:ext cx="1100184" cy="1097086"/>
              <a:chOff x="8658695" y="3175058"/>
              <a:chExt cx="1100184" cy="1097086"/>
            </a:xfrm>
          </p:grpSpPr>
          <p:sp>
            <p:nvSpPr>
              <p:cNvPr id="95" name="Rectangle 94"/>
              <p:cNvSpPr/>
              <p:nvPr/>
            </p:nvSpPr>
            <p:spPr>
              <a:xfrm>
                <a:off x="8658695" y="3175058"/>
                <a:ext cx="1100184" cy="1097086"/>
              </a:xfrm>
              <a:prstGeom prst="rect">
                <a:avLst/>
              </a:prstGeom>
              <a:solidFill>
                <a:srgbClr val="488FD0"/>
              </a:solidFill>
              <a:ln>
                <a:solidFill>
                  <a:srgbClr val="88B6E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TextBox 95"/>
              <p:cNvSpPr txBox="1"/>
              <p:nvPr/>
            </p:nvSpPr>
            <p:spPr>
              <a:xfrm>
                <a:off x="8871809" y="3523546"/>
                <a:ext cx="694422" cy="400110"/>
              </a:xfrm>
              <a:prstGeom prst="rect">
                <a:avLst/>
              </a:prstGeom>
              <a:noFill/>
            </p:spPr>
            <p:txBody>
              <a:bodyPr wrap="none" rtlCol="0">
                <a:spAutoFit/>
              </a:bodyPr>
              <a:lstStyle/>
              <a:p>
                <a:pPr algn="ctr"/>
                <a:r>
                  <a:rPr lang="en-US" sz="2000" b="1" dirty="0">
                    <a:solidFill>
                      <a:schemeClr val="bg1"/>
                    </a:solidFill>
                    <a:latin typeface="Century Gothic" panose="020B0502020202020204" pitchFamily="34" charset="0"/>
                    <a:cs typeface="Arial" panose="020B0604020202020204" pitchFamily="34" charset="0"/>
                  </a:rPr>
                  <a:t>52%</a:t>
                </a:r>
              </a:p>
            </p:txBody>
          </p:sp>
        </p:grpSp>
      </p:grpSp>
      <p:sp>
        <p:nvSpPr>
          <p:cNvPr id="97" name="TextBox 96"/>
          <p:cNvSpPr txBox="1"/>
          <p:nvPr/>
        </p:nvSpPr>
        <p:spPr>
          <a:xfrm>
            <a:off x="243319" y="152879"/>
            <a:ext cx="10886800" cy="523220"/>
          </a:xfrm>
          <a:prstGeom prst="rect">
            <a:avLst/>
          </a:prstGeom>
          <a:noFill/>
        </p:spPr>
        <p:txBody>
          <a:bodyPr wrap="square" rtlCol="0">
            <a:spAutoFit/>
          </a:bodyPr>
          <a:lstStyle/>
          <a:p>
            <a:r>
              <a:rPr lang="en-US" sz="2800" dirty="0">
                <a:solidFill>
                  <a:schemeClr val="accent6">
                    <a:lumMod val="50000"/>
                  </a:schemeClr>
                </a:solidFill>
                <a:latin typeface="Century Gothic" panose="020B0502020202020204" pitchFamily="34" charset="0"/>
              </a:rPr>
              <a:t>Mobile experiencing rapid growth. Still in “catch-up” mode.</a:t>
            </a:r>
          </a:p>
        </p:txBody>
      </p:sp>
      <p:pic>
        <p:nvPicPr>
          <p:cNvPr id="69" name="Picture 6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7372038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0"/>
                                  </p:stCondLst>
                                  <p:childTnLst>
                                    <p:animEffect transition="out" filter="fade">
                                      <p:cBhvr>
                                        <p:cTn id="6" dur="500"/>
                                        <p:tgtEl>
                                          <p:spTgt spid="97"/>
                                        </p:tgtEl>
                                      </p:cBhvr>
                                    </p:animEffect>
                                    <p:set>
                                      <p:cBhvr>
                                        <p:cTn id="7" dur="1" fill="hold">
                                          <p:stCondLst>
                                            <p:cond delay="499"/>
                                          </p:stCondLst>
                                        </p:cTn>
                                        <p:tgtEl>
                                          <p:spTgt spid="97"/>
                                        </p:tgtEl>
                                        <p:attrNameLst>
                                          <p:attrName>style.visibility</p:attrName>
                                        </p:attrNameLst>
                                      </p:cBhvr>
                                      <p:to>
                                        <p:strVal val="hidden"/>
                                      </p:to>
                                    </p:set>
                                  </p:childTnLst>
                                </p:cTn>
                              </p:par>
                            </p:childTnLst>
                          </p:cTn>
                        </p:par>
                        <p:par>
                          <p:cTn id="8" fill="hold">
                            <p:stCondLst>
                              <p:cond delay="500"/>
                            </p:stCondLst>
                            <p:childTnLst>
                              <p:par>
                                <p:cTn id="9" presetID="10" presetClass="exit" presetSubtype="0" fill="hold" nodeType="afterEffect">
                                  <p:stCondLst>
                                    <p:cond delay="0"/>
                                  </p:stCondLst>
                                  <p:childTnLst>
                                    <p:animEffect transition="out" filter="fade">
                                      <p:cBhvr>
                                        <p:cTn id="10" dur="500"/>
                                        <p:tgtEl>
                                          <p:spTgt spid="2"/>
                                        </p:tgtEl>
                                      </p:cBhvr>
                                    </p:animEffect>
                                    <p:set>
                                      <p:cBhvr>
                                        <p:cTn id="11" dur="1" fill="hold">
                                          <p:stCondLst>
                                            <p:cond delay="499"/>
                                          </p:stCondLst>
                                        </p:cTn>
                                        <p:tgtEl>
                                          <p:spTgt spid="2"/>
                                        </p:tgtEl>
                                        <p:attrNameLst>
                                          <p:attrName>style.visibility</p:attrName>
                                        </p:attrNameLst>
                                      </p:cBhvr>
                                      <p:to>
                                        <p:strVal val="hidden"/>
                                      </p:to>
                                    </p:set>
                                  </p:childTnLst>
                                </p:cTn>
                              </p:par>
                            </p:childTnLst>
                          </p:cTn>
                        </p:par>
                        <p:par>
                          <p:cTn id="12" fill="hold">
                            <p:stCondLst>
                              <p:cond delay="1000"/>
                            </p:stCondLst>
                            <p:childTnLst>
                              <p:par>
                                <p:cTn id="13" presetID="10" presetClass="exit" presetSubtype="0" fill="hold" nodeType="afterEffect">
                                  <p:stCondLst>
                                    <p:cond delay="0"/>
                                  </p:stCondLst>
                                  <p:childTnLst>
                                    <p:animEffect transition="out" filter="fad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p:cNvSpPr/>
          <p:nvPr/>
        </p:nvSpPr>
        <p:spPr>
          <a:xfrm>
            <a:off x="6458857" y="965404"/>
            <a:ext cx="3556000" cy="3556000"/>
          </a:xfrm>
          <a:prstGeom prst="rect">
            <a:avLst/>
          </a:prstGeom>
          <a:solidFill>
            <a:srgbClr val="70A8DA"/>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Rectangle 66"/>
          <p:cNvSpPr/>
          <p:nvPr/>
        </p:nvSpPr>
        <p:spPr>
          <a:xfrm>
            <a:off x="243319" y="965403"/>
            <a:ext cx="3727532" cy="3727532"/>
          </a:xfrm>
          <a:prstGeom prst="rect">
            <a:avLst/>
          </a:prstGeom>
          <a:solidFill>
            <a:srgbClr val="00E266"/>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243320" y="965405"/>
            <a:ext cx="3727531" cy="3727530"/>
            <a:chOff x="6291941" y="936374"/>
            <a:chExt cx="5500916" cy="5500915"/>
          </a:xfrm>
        </p:grpSpPr>
        <p:grpSp>
          <p:nvGrpSpPr>
            <p:cNvPr id="6" name="Group 5"/>
            <p:cNvGrpSpPr/>
            <p:nvPr/>
          </p:nvGrpSpPr>
          <p:grpSpPr>
            <a:xfrm>
              <a:off x="6291942" y="936374"/>
              <a:ext cx="5500915" cy="5500915"/>
              <a:chOff x="6415312" y="936375"/>
              <a:chExt cx="5500915" cy="5297720"/>
            </a:xfrm>
          </p:grpSpPr>
          <p:cxnSp>
            <p:nvCxnSpPr>
              <p:cNvPr id="5" name="Straight Connector 4"/>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nvGrpSpPr>
            <p:cNvPr id="37" name="Group 36"/>
            <p:cNvGrpSpPr/>
            <p:nvPr/>
          </p:nvGrpSpPr>
          <p:grpSpPr>
            <a:xfrm rot="16200000">
              <a:off x="6291941" y="936374"/>
              <a:ext cx="5500915" cy="5500915"/>
              <a:chOff x="6415312" y="936375"/>
              <a:chExt cx="5500915" cy="5297720"/>
            </a:xfrm>
          </p:grpSpPr>
          <p:cxnSp>
            <p:nvCxnSpPr>
              <p:cNvPr id="38" name="Straight Connector 37"/>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sp>
        <p:nvSpPr>
          <p:cNvPr id="8" name="TextBox 7"/>
          <p:cNvSpPr txBox="1"/>
          <p:nvPr/>
        </p:nvSpPr>
        <p:spPr>
          <a:xfrm>
            <a:off x="243320" y="6595622"/>
            <a:ext cx="10337593" cy="246221"/>
          </a:xfrm>
          <a:prstGeom prst="rect">
            <a:avLst/>
          </a:prstGeom>
          <a:noFill/>
        </p:spPr>
        <p:txBody>
          <a:bodyPr wrap="square" rtlCol="0">
            <a:spAutoFit/>
          </a:bodyPr>
          <a:lstStyle/>
          <a:p>
            <a:r>
              <a:rPr lang="en-US" sz="1000" baseline="30000" dirty="0">
                <a:solidFill>
                  <a:srgbClr val="4475D0"/>
                </a:solidFill>
                <a:latin typeface="Century Gothic" panose="020B0502020202020204" pitchFamily="34" charset="0"/>
                <a:cs typeface="Arial" panose="020B0604020202020204" pitchFamily="34" charset="0"/>
              </a:rPr>
              <a:t>1</a:t>
            </a:r>
            <a:r>
              <a:rPr lang="en-US" sz="1000" dirty="0">
                <a:solidFill>
                  <a:srgbClr val="4475D0"/>
                </a:solidFill>
                <a:latin typeface="Century Gothic" panose="020B0502020202020204" pitchFamily="34" charset="0"/>
                <a:cs typeface="Arial" panose="020B0604020202020204" pitchFamily="34" charset="0"/>
              </a:rPr>
              <a:t> Total excludes OOH and Com Newspaper, Revenue from 2016 Ad Revenue Summary Think TV, </a:t>
            </a:r>
            <a:r>
              <a:rPr lang="en-US" sz="1000" dirty="0" err="1">
                <a:solidFill>
                  <a:srgbClr val="4475D0"/>
                </a:solidFill>
                <a:latin typeface="Century Gothic" panose="020B0502020202020204" pitchFamily="34" charset="0"/>
                <a:cs typeface="Arial" panose="020B0604020202020204" pitchFamily="34" charset="0"/>
              </a:rPr>
              <a:t>mpc</a:t>
            </a:r>
            <a:r>
              <a:rPr lang="en-US" sz="1000" dirty="0">
                <a:solidFill>
                  <a:srgbClr val="4475D0"/>
                </a:solidFill>
                <a:latin typeface="Century Gothic" panose="020B0502020202020204" pitchFamily="34" charset="0"/>
                <a:cs typeface="Arial" panose="020B0604020202020204" pitchFamily="34" charset="0"/>
              </a:rPr>
              <a:t> from 2017 CMUST using  Internet Unearthed.</a:t>
            </a:r>
          </a:p>
        </p:txBody>
      </p:sp>
      <p:grpSp>
        <p:nvGrpSpPr>
          <p:cNvPr id="63" name="Group 62"/>
          <p:cNvGrpSpPr/>
          <p:nvPr/>
        </p:nvGrpSpPr>
        <p:grpSpPr>
          <a:xfrm>
            <a:off x="6458856" y="968501"/>
            <a:ext cx="3556001" cy="3556000"/>
            <a:chOff x="6291941" y="936374"/>
            <a:chExt cx="5500916" cy="5500915"/>
          </a:xfrm>
        </p:grpSpPr>
        <p:grpSp>
          <p:nvGrpSpPr>
            <p:cNvPr id="64" name="Group 63"/>
            <p:cNvGrpSpPr/>
            <p:nvPr/>
          </p:nvGrpSpPr>
          <p:grpSpPr>
            <a:xfrm>
              <a:off x="6291942" y="936374"/>
              <a:ext cx="5500915" cy="5500915"/>
              <a:chOff x="6415312" y="936375"/>
              <a:chExt cx="5500915" cy="5297720"/>
            </a:xfrm>
          </p:grpSpPr>
          <p:cxnSp>
            <p:nvCxnSpPr>
              <p:cNvPr id="82" name="Straight Connector 81"/>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rot="16200000">
              <a:off x="6291941" y="936374"/>
              <a:ext cx="5500915" cy="5500915"/>
              <a:chOff x="6415312" y="936375"/>
              <a:chExt cx="5500915" cy="5297720"/>
            </a:xfrm>
          </p:grpSpPr>
          <p:cxnSp>
            <p:nvCxnSpPr>
              <p:cNvPr id="66" name="Straight Connector 65"/>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sp>
        <p:nvSpPr>
          <p:cNvPr id="69" name="Rectangle 68"/>
          <p:cNvSpPr/>
          <p:nvPr/>
        </p:nvSpPr>
        <p:spPr>
          <a:xfrm>
            <a:off x="6458857" y="965404"/>
            <a:ext cx="2183493" cy="2183493"/>
          </a:xfrm>
          <a:prstGeom prst="rect">
            <a:avLst/>
          </a:prstGeom>
          <a:solidFill>
            <a:srgbClr val="2A69A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Rectangle 97"/>
          <p:cNvSpPr/>
          <p:nvPr/>
        </p:nvSpPr>
        <p:spPr>
          <a:xfrm>
            <a:off x="243320" y="965404"/>
            <a:ext cx="1121356" cy="1121356"/>
          </a:xfrm>
          <a:prstGeom prst="rect">
            <a:avLst/>
          </a:prstGeom>
          <a:solidFill>
            <a:srgbClr val="009644"/>
          </a:solidFill>
          <a:ln>
            <a:solidFill>
              <a:srgbClr val="00C8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Box 98"/>
          <p:cNvSpPr txBox="1"/>
          <p:nvPr/>
        </p:nvSpPr>
        <p:spPr>
          <a:xfrm>
            <a:off x="6291942" y="105378"/>
            <a:ext cx="5030241" cy="707886"/>
          </a:xfrm>
          <a:prstGeom prst="rect">
            <a:avLst/>
          </a:prstGeom>
          <a:noFill/>
        </p:spPr>
        <p:txBody>
          <a:bodyPr wrap="square" rtlCol="0">
            <a:spAutoFit/>
          </a:bodyPr>
          <a:lstStyle/>
          <a:p>
            <a:r>
              <a:rPr lang="en-US" sz="2400" b="1" dirty="0">
                <a:solidFill>
                  <a:srgbClr val="0070C0"/>
                </a:solidFill>
                <a:latin typeface="Century Gothic" panose="020B0502020202020204" pitchFamily="34" charset="0"/>
                <a:cs typeface="Arial" panose="020B0604020202020204" pitchFamily="34" charset="0"/>
              </a:rPr>
              <a:t>Video Minutes 681  </a:t>
            </a:r>
            <a:r>
              <a:rPr lang="en-US" sz="2400" dirty="0">
                <a:solidFill>
                  <a:srgbClr val="0070C0"/>
                </a:solidFill>
                <a:latin typeface="Century Gothic" panose="020B0502020202020204" pitchFamily="34" charset="0"/>
                <a:cs typeface="Arial" panose="020B0604020202020204" pitchFamily="34" charset="0"/>
              </a:rPr>
              <a:t> </a:t>
            </a:r>
          </a:p>
          <a:p>
            <a:r>
              <a:rPr lang="en-US" sz="1600" dirty="0">
                <a:solidFill>
                  <a:srgbClr val="0070C0"/>
                </a:solidFill>
                <a:latin typeface="Century Gothic" panose="020B0502020202020204" pitchFamily="34" charset="0"/>
                <a:cs typeface="Arial" panose="020B0604020202020204" pitchFamily="34" charset="0"/>
              </a:rPr>
              <a:t>Per Capita Weekly Adults 18+ Internet UE</a:t>
            </a:r>
            <a:endParaRPr lang="en-US" sz="2400" dirty="0">
              <a:solidFill>
                <a:srgbClr val="0070C0"/>
              </a:solidFill>
              <a:latin typeface="Century Gothic" panose="020B0502020202020204" pitchFamily="34" charset="0"/>
              <a:cs typeface="Arial" panose="020B0604020202020204" pitchFamily="34" charset="0"/>
            </a:endParaRPr>
          </a:p>
        </p:txBody>
      </p:sp>
      <p:sp>
        <p:nvSpPr>
          <p:cNvPr id="100" name="TextBox 99"/>
          <p:cNvSpPr txBox="1"/>
          <p:nvPr/>
        </p:nvSpPr>
        <p:spPr>
          <a:xfrm>
            <a:off x="243320" y="105378"/>
            <a:ext cx="3332964" cy="707886"/>
          </a:xfrm>
          <a:prstGeom prst="rect">
            <a:avLst/>
          </a:prstGeom>
          <a:noFill/>
        </p:spPr>
        <p:txBody>
          <a:bodyPr wrap="none" rtlCol="0">
            <a:spAutoFit/>
          </a:bodyPr>
          <a:lstStyle/>
          <a:p>
            <a:r>
              <a:rPr lang="en-US" sz="2400" dirty="0">
                <a:solidFill>
                  <a:srgbClr val="00B050"/>
                </a:solidFill>
                <a:latin typeface="Century Gothic" panose="020B0502020202020204" pitchFamily="34" charset="0"/>
                <a:cs typeface="Arial" panose="020B0604020202020204" pitchFamily="34" charset="0"/>
              </a:rPr>
              <a:t> </a:t>
            </a:r>
            <a:r>
              <a:rPr lang="en-US" sz="2400" b="1" dirty="0">
                <a:solidFill>
                  <a:srgbClr val="00B050"/>
                </a:solidFill>
                <a:latin typeface="Century Gothic" panose="020B0502020202020204" pitchFamily="34" charset="0"/>
                <a:cs typeface="Arial" panose="020B0604020202020204" pitchFamily="34" charset="0"/>
              </a:rPr>
              <a:t>Video Revenue $481</a:t>
            </a:r>
          </a:p>
          <a:p>
            <a:r>
              <a:rPr lang="en-US" sz="1600" dirty="0">
                <a:solidFill>
                  <a:srgbClr val="00B050"/>
                </a:solidFill>
                <a:latin typeface="Century Gothic" panose="020B0502020202020204" pitchFamily="34" charset="0"/>
                <a:cs typeface="Arial" panose="020B0604020202020204" pitchFamily="34" charset="0"/>
              </a:rPr>
              <a:t>(Millions)</a:t>
            </a:r>
            <a:endParaRPr lang="en-US" sz="2400" dirty="0">
              <a:solidFill>
                <a:srgbClr val="00B050"/>
              </a:solidFill>
              <a:latin typeface="Century Gothic" panose="020B0502020202020204" pitchFamily="34" charset="0"/>
              <a:cs typeface="Arial" panose="020B0604020202020204" pitchFamily="34" charset="0"/>
            </a:endParaRPr>
          </a:p>
        </p:txBody>
      </p:sp>
      <p:grpSp>
        <p:nvGrpSpPr>
          <p:cNvPr id="9" name="Group 8"/>
          <p:cNvGrpSpPr/>
          <p:nvPr/>
        </p:nvGrpSpPr>
        <p:grpSpPr>
          <a:xfrm>
            <a:off x="512619" y="1235524"/>
            <a:ext cx="582758" cy="581117"/>
            <a:chOff x="4379485" y="4929966"/>
            <a:chExt cx="582758" cy="581117"/>
          </a:xfrm>
        </p:grpSpPr>
        <p:sp>
          <p:nvSpPr>
            <p:cNvPr id="102" name="Rectangle 101"/>
            <p:cNvSpPr/>
            <p:nvPr/>
          </p:nvSpPr>
          <p:spPr>
            <a:xfrm>
              <a:off x="4379485" y="4929966"/>
              <a:ext cx="582758" cy="581117"/>
            </a:xfrm>
            <a:prstGeom prst="rect">
              <a:avLst/>
            </a:prstGeom>
            <a:solidFill>
              <a:srgbClr val="009644"/>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p:cNvSpPr txBox="1"/>
            <p:nvPr/>
          </p:nvSpPr>
          <p:spPr>
            <a:xfrm>
              <a:off x="4432658" y="5051247"/>
              <a:ext cx="476413" cy="338554"/>
            </a:xfrm>
            <a:prstGeom prst="rect">
              <a:avLst/>
            </a:prstGeom>
            <a:noFill/>
          </p:spPr>
          <p:txBody>
            <a:bodyPr wrap="none" rtlCol="0">
              <a:spAutoFit/>
            </a:bodyPr>
            <a:lstStyle/>
            <a:p>
              <a:pPr algn="ctr"/>
              <a:r>
                <a:rPr lang="en-US" sz="1600" b="1" dirty="0">
                  <a:solidFill>
                    <a:schemeClr val="bg1"/>
                  </a:solidFill>
                  <a:latin typeface="Century Gothic" panose="020B0502020202020204" pitchFamily="34" charset="0"/>
                  <a:cs typeface="Arial" panose="020B0604020202020204" pitchFamily="34" charset="0"/>
                </a:rPr>
                <a:t>9%</a:t>
              </a:r>
            </a:p>
          </p:txBody>
        </p:sp>
      </p:grpSp>
      <p:grpSp>
        <p:nvGrpSpPr>
          <p:cNvPr id="10" name="Group 9"/>
          <p:cNvGrpSpPr/>
          <p:nvPr/>
        </p:nvGrpSpPr>
        <p:grpSpPr>
          <a:xfrm>
            <a:off x="7153249" y="1660917"/>
            <a:ext cx="794700" cy="792462"/>
            <a:chOff x="10566279" y="4984698"/>
            <a:chExt cx="885305" cy="882811"/>
          </a:xfrm>
        </p:grpSpPr>
        <p:sp>
          <p:nvSpPr>
            <p:cNvPr id="105" name="Rectangle 104"/>
            <p:cNvSpPr/>
            <p:nvPr/>
          </p:nvSpPr>
          <p:spPr>
            <a:xfrm>
              <a:off x="10566279" y="4984698"/>
              <a:ext cx="885305" cy="882811"/>
            </a:xfrm>
            <a:prstGeom prst="rect">
              <a:avLst/>
            </a:prstGeom>
            <a:solidFill>
              <a:srgbClr val="2A69A2"/>
            </a:solidFill>
            <a:ln>
              <a:solidFill>
                <a:srgbClr val="88B6E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TextBox 105"/>
            <p:cNvSpPr txBox="1"/>
            <p:nvPr/>
          </p:nvSpPr>
          <p:spPr>
            <a:xfrm>
              <a:off x="10660939" y="5226048"/>
              <a:ext cx="716450" cy="411440"/>
            </a:xfrm>
            <a:prstGeom prst="rect">
              <a:avLst/>
            </a:prstGeom>
            <a:noFill/>
          </p:spPr>
          <p:txBody>
            <a:bodyPr wrap="none" rtlCol="0">
              <a:spAutoFit/>
            </a:bodyPr>
            <a:lstStyle/>
            <a:p>
              <a:pPr algn="ctr"/>
              <a:r>
                <a:rPr lang="en-US" b="1" dirty="0">
                  <a:solidFill>
                    <a:schemeClr val="bg1"/>
                  </a:solidFill>
                  <a:latin typeface="Century Gothic" panose="020B0502020202020204" pitchFamily="34" charset="0"/>
                  <a:cs typeface="Arial" panose="020B0604020202020204" pitchFamily="34" charset="0"/>
                </a:rPr>
                <a:t>37%</a:t>
              </a:r>
            </a:p>
          </p:txBody>
        </p:sp>
      </p:grpSp>
      <p:pic>
        <p:nvPicPr>
          <p:cNvPr id="70" name="Picture 69"/>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229018061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98"/>
                                        </p:tgtEl>
                                        <p:attrNameLst>
                                          <p:attrName>style.visibility</p:attrName>
                                        </p:attrNameLst>
                                      </p:cBhvr>
                                      <p:to>
                                        <p:strVal val="visible"/>
                                      </p:to>
                                    </p:set>
                                    <p:animEffect transition="in" filter="fade">
                                      <p:cBhvr>
                                        <p:cTn id="11" dur="1000"/>
                                        <p:tgtEl>
                                          <p:spTgt spid="98"/>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99"/>
                                        </p:tgtEl>
                                        <p:attrNameLst>
                                          <p:attrName>style.visibility</p:attrName>
                                        </p:attrNameLst>
                                      </p:cBhvr>
                                      <p:to>
                                        <p:strVal val="visible"/>
                                      </p:to>
                                    </p:set>
                                    <p:animEffect transition="in" filter="fade">
                                      <p:cBhvr>
                                        <p:cTn id="20" dur="1000"/>
                                        <p:tgtEl>
                                          <p:spTgt spid="99"/>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69"/>
                                        </p:tgtEl>
                                        <p:attrNameLst>
                                          <p:attrName>style.visibility</p:attrName>
                                        </p:attrNameLst>
                                      </p:cBhvr>
                                      <p:to>
                                        <p:strVal val="visible"/>
                                      </p:to>
                                    </p:set>
                                    <p:animEffect transition="in" filter="fade">
                                      <p:cBhvr>
                                        <p:cTn id="24" dur="1000"/>
                                        <p:tgtEl>
                                          <p:spTgt spid="69"/>
                                        </p:tgtEl>
                                      </p:cBhvr>
                                    </p:animEffect>
                                  </p:childTnLst>
                                </p:cTn>
                              </p:par>
                            </p:childTnLst>
                          </p:cTn>
                        </p:par>
                        <p:par>
                          <p:cTn id="25" fill="hold">
                            <p:stCondLst>
                              <p:cond delay="2000"/>
                            </p:stCondLst>
                            <p:childTnLst>
                              <p:par>
                                <p:cTn id="26" presetID="10" presetClass="entr" presetSubtype="0" fill="hold"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98" grpId="0" animBg="1"/>
      <p:bldP spid="99" grpId="0"/>
      <p:bldP spid="10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 name="Group 86"/>
          <p:cNvGrpSpPr/>
          <p:nvPr/>
        </p:nvGrpSpPr>
        <p:grpSpPr>
          <a:xfrm>
            <a:off x="4150885" y="831701"/>
            <a:ext cx="4307479" cy="5914991"/>
            <a:chOff x="4150885" y="831701"/>
            <a:chExt cx="4307479" cy="5914991"/>
          </a:xfrm>
        </p:grpSpPr>
        <p:grpSp>
          <p:nvGrpSpPr>
            <p:cNvPr id="88" name="Group 87"/>
            <p:cNvGrpSpPr/>
            <p:nvPr/>
          </p:nvGrpSpPr>
          <p:grpSpPr>
            <a:xfrm>
              <a:off x="4252560" y="1150626"/>
              <a:ext cx="2376214" cy="5281217"/>
              <a:chOff x="2129804" y="3963902"/>
              <a:chExt cx="7301440" cy="2586087"/>
            </a:xfrm>
          </p:grpSpPr>
          <p:cxnSp>
            <p:nvCxnSpPr>
              <p:cNvPr id="107" name="Straight Connector 106"/>
              <p:cNvCxnSpPr/>
              <p:nvPr/>
            </p:nvCxnSpPr>
            <p:spPr>
              <a:xfrm>
                <a:off x="2129804" y="396390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129804" y="422251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129804" y="448111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2129804" y="4739728"/>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129804" y="4998336"/>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2129804" y="5256945"/>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2129804" y="5515554"/>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129804" y="577416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2129804" y="6032771"/>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2129804" y="629138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2129804" y="654998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89" name="Group 88"/>
            <p:cNvGrpSpPr/>
            <p:nvPr/>
          </p:nvGrpSpPr>
          <p:grpSpPr>
            <a:xfrm>
              <a:off x="4445103" y="1137090"/>
              <a:ext cx="3644175" cy="5305907"/>
              <a:chOff x="4551137" y="1401250"/>
              <a:chExt cx="4516533" cy="5305907"/>
            </a:xfrm>
          </p:grpSpPr>
          <p:cxnSp>
            <p:nvCxnSpPr>
              <p:cNvPr id="101" name="Straight Connector 100"/>
              <p:cNvCxnSpPr/>
              <p:nvPr/>
            </p:nvCxnSpPr>
            <p:spPr>
              <a:xfrm rot="5400000">
                <a:off x="1901769"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5400000">
                <a:off x="28042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5400000">
                <a:off x="3700797"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5400000">
                <a:off x="46081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5400000">
                <a:off x="5513470" y="4050618"/>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5400000">
                <a:off x="6418302" y="405779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90" name="TextBox 89"/>
            <p:cNvSpPr txBox="1"/>
            <p:nvPr/>
          </p:nvSpPr>
          <p:spPr>
            <a:xfrm>
              <a:off x="4150885"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2013</a:t>
              </a:r>
            </a:p>
          </p:txBody>
        </p:sp>
        <p:sp>
          <p:nvSpPr>
            <p:cNvPr id="91" name="TextBox 90"/>
            <p:cNvSpPr txBox="1"/>
            <p:nvPr/>
          </p:nvSpPr>
          <p:spPr>
            <a:xfrm>
              <a:off x="4916548"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2014</a:t>
              </a:r>
            </a:p>
          </p:txBody>
        </p:sp>
        <p:sp>
          <p:nvSpPr>
            <p:cNvPr id="92" name="TextBox 91"/>
            <p:cNvSpPr txBox="1"/>
            <p:nvPr/>
          </p:nvSpPr>
          <p:spPr>
            <a:xfrm>
              <a:off x="5639249"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2015</a:t>
              </a:r>
            </a:p>
          </p:txBody>
        </p:sp>
        <p:sp>
          <p:nvSpPr>
            <p:cNvPr id="93" name="TextBox 92"/>
            <p:cNvSpPr txBox="1"/>
            <p:nvPr/>
          </p:nvSpPr>
          <p:spPr>
            <a:xfrm>
              <a:off x="6366753"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2016</a:t>
              </a:r>
            </a:p>
          </p:txBody>
        </p:sp>
        <p:sp>
          <p:nvSpPr>
            <p:cNvPr id="94" name="Rectangle 93"/>
            <p:cNvSpPr/>
            <p:nvPr/>
          </p:nvSpPr>
          <p:spPr>
            <a:xfrm>
              <a:off x="7695013" y="842346"/>
              <a:ext cx="763351" cy="307777"/>
            </a:xfrm>
            <a:prstGeom prst="rect">
              <a:avLst/>
            </a:prstGeom>
          </p:spPr>
          <p:txBody>
            <a:bodyPr wrap="none">
              <a:spAutoFit/>
            </a:bodyPr>
            <a:lstStyle/>
            <a:p>
              <a:pPr algn="ctr"/>
              <a:r>
                <a:rPr lang="en-US" sz="1400" b="1" dirty="0">
                  <a:solidFill>
                    <a:srgbClr val="0070C0"/>
                  </a:solidFill>
                  <a:latin typeface="Century Gothic" panose="020B0502020202020204" pitchFamily="34" charset="0"/>
                </a:rPr>
                <a:t>18-34  </a:t>
              </a:r>
              <a:endParaRPr lang="en-US" sz="1400" b="1" dirty="0">
                <a:solidFill>
                  <a:srgbClr val="0070C0"/>
                </a:solidFill>
              </a:endParaRPr>
            </a:p>
          </p:txBody>
        </p:sp>
        <p:grpSp>
          <p:nvGrpSpPr>
            <p:cNvPr id="95" name="Group 94"/>
            <p:cNvGrpSpPr/>
            <p:nvPr/>
          </p:nvGrpSpPr>
          <p:grpSpPr>
            <a:xfrm>
              <a:off x="4449252" y="831701"/>
              <a:ext cx="2179522" cy="307777"/>
              <a:chOff x="4449252" y="728669"/>
              <a:chExt cx="2179522" cy="307777"/>
            </a:xfrm>
          </p:grpSpPr>
          <p:cxnSp>
            <p:nvCxnSpPr>
              <p:cNvPr id="99" name="Straight Connector 98"/>
              <p:cNvCxnSpPr/>
              <p:nvPr/>
            </p:nvCxnSpPr>
            <p:spPr>
              <a:xfrm>
                <a:off x="4449252" y="851996"/>
                <a:ext cx="2179522"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100" name="Rectangle 99"/>
              <p:cNvSpPr/>
              <p:nvPr/>
            </p:nvSpPr>
            <p:spPr>
              <a:xfrm>
                <a:off x="5242297" y="728669"/>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grpSp>
        <p:sp>
          <p:nvSpPr>
            <p:cNvPr id="96" name="Rectangle 95"/>
            <p:cNvSpPr/>
            <p:nvPr/>
          </p:nvSpPr>
          <p:spPr>
            <a:xfrm>
              <a:off x="7091080" y="842346"/>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cxnSp>
          <p:nvCxnSpPr>
            <p:cNvPr id="97" name="Straight Connector 96"/>
            <p:cNvCxnSpPr/>
            <p:nvPr/>
          </p:nvCxnSpPr>
          <p:spPr>
            <a:xfrm>
              <a:off x="7329741" y="6608193"/>
              <a:ext cx="835203" cy="0"/>
            </a:xfrm>
            <a:prstGeom prst="line">
              <a:avLst/>
            </a:prstGeom>
            <a:ln>
              <a:solidFill>
                <a:srgbClr val="595959"/>
              </a:solidFill>
            </a:ln>
          </p:spPr>
          <p:style>
            <a:lnRef idx="1">
              <a:schemeClr val="accent1"/>
            </a:lnRef>
            <a:fillRef idx="0">
              <a:schemeClr val="accent1"/>
            </a:fillRef>
            <a:effectRef idx="0">
              <a:schemeClr val="accent1"/>
            </a:effectRef>
            <a:fontRef idx="minor">
              <a:schemeClr val="tx1"/>
            </a:fontRef>
          </p:style>
        </p:cxnSp>
        <p:sp>
          <p:nvSpPr>
            <p:cNvPr id="98" name="TextBox 97"/>
            <p:cNvSpPr txBox="1"/>
            <p:nvPr/>
          </p:nvSpPr>
          <p:spPr>
            <a:xfrm>
              <a:off x="7485090" y="6469693"/>
              <a:ext cx="524504" cy="276999"/>
            </a:xfrm>
            <a:prstGeom prst="rect">
              <a:avLst/>
            </a:prstGeom>
            <a:solidFill>
              <a:schemeClr val="bg1"/>
            </a:solidFill>
          </p:spPr>
          <p:txBody>
            <a:bodyPr wrap="none" rtlCol="0">
              <a:spAutoFit/>
            </a:bodyPr>
            <a:lstStyle/>
            <a:p>
              <a:pPr algn="ctr"/>
              <a:r>
                <a:rPr lang="en-US" sz="1200" dirty="0">
                  <a:latin typeface="Century Gothic" panose="020B0502020202020204" pitchFamily="34" charset="0"/>
                </a:rPr>
                <a:t>2017</a:t>
              </a:r>
            </a:p>
          </p:txBody>
        </p:sp>
      </p:grpSp>
      <p:sp>
        <p:nvSpPr>
          <p:cNvPr id="30" name="TextBox 29"/>
          <p:cNvSpPr txBox="1"/>
          <p:nvPr/>
        </p:nvSpPr>
        <p:spPr>
          <a:xfrm>
            <a:off x="40304" y="6565198"/>
            <a:ext cx="1850186" cy="261610"/>
          </a:xfrm>
          <a:prstGeom prst="rect">
            <a:avLst/>
          </a:prstGeom>
          <a:noFill/>
        </p:spPr>
        <p:txBody>
          <a:bodyPr wrap="none" rtlCol="0">
            <a:spAutoFit/>
          </a:bodyPr>
          <a:lstStyle/>
          <a:p>
            <a:pPr algn="ctr"/>
            <a:r>
              <a:rPr lang="en-US" sz="1100" dirty="0">
                <a:latin typeface="Century Gothic" panose="020B0502020202020204" pitchFamily="34" charset="0"/>
              </a:rPr>
              <a:t>SP = Spring Surveys, MTM</a:t>
            </a:r>
          </a:p>
        </p:txBody>
      </p:sp>
      <p:sp>
        <p:nvSpPr>
          <p:cNvPr id="186" name="Isosceles Triangle 185"/>
          <p:cNvSpPr/>
          <p:nvPr/>
        </p:nvSpPr>
        <p:spPr>
          <a:xfrm rot="5400000">
            <a:off x="1866704" y="1749282"/>
            <a:ext cx="175507" cy="15129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5" name="Picture 114"/>
          <p:cNvPicPr>
            <a:picLocks noChangeAspect="1"/>
          </p:cNvPicPr>
          <p:nvPr/>
        </p:nvPicPr>
        <p:blipFill>
          <a:blip r:embed="rId3">
            <a:clrChange>
              <a:clrFrom>
                <a:srgbClr val="FFFFFF"/>
              </a:clrFrom>
              <a:clrTo>
                <a:srgbClr val="FFFFFF">
                  <a:alpha val="0"/>
                </a:srgbClr>
              </a:clrTo>
            </a:clrChange>
          </a:blip>
          <a:stretch>
            <a:fillRect/>
          </a:stretch>
        </p:blipFill>
        <p:spPr>
          <a:xfrm>
            <a:off x="2400391" y="4309218"/>
            <a:ext cx="335727" cy="535617"/>
          </a:xfrm>
          <a:prstGeom prst="rect">
            <a:avLst/>
          </a:prstGeom>
        </p:spPr>
      </p:pic>
      <p:pic>
        <p:nvPicPr>
          <p:cNvPr id="117" name="Picture 116"/>
          <p:cNvPicPr>
            <a:picLocks noChangeAspect="1"/>
          </p:cNvPicPr>
          <p:nvPr/>
        </p:nvPicPr>
        <p:blipFill>
          <a:blip r:embed="rId4">
            <a:clrChange>
              <a:clrFrom>
                <a:srgbClr val="FFFFFF"/>
              </a:clrFrom>
              <a:clrTo>
                <a:srgbClr val="FFFFFF">
                  <a:alpha val="0"/>
                </a:srgbClr>
              </a:clrTo>
            </a:clrChange>
          </a:blip>
          <a:stretch>
            <a:fillRect/>
          </a:stretch>
        </p:blipFill>
        <p:spPr>
          <a:xfrm>
            <a:off x="2236825" y="4888344"/>
            <a:ext cx="662858" cy="662858"/>
          </a:xfrm>
          <a:prstGeom prst="rect">
            <a:avLst/>
          </a:prstGeom>
        </p:spPr>
      </p:pic>
      <p:pic>
        <p:nvPicPr>
          <p:cNvPr id="118" name="Picture 117"/>
          <p:cNvPicPr>
            <a:picLocks noChangeAspect="1"/>
          </p:cNvPicPr>
          <p:nvPr/>
        </p:nvPicPr>
        <p:blipFill>
          <a:blip r:embed="rId5">
            <a:clrChange>
              <a:clrFrom>
                <a:srgbClr val="FFFFFF"/>
              </a:clrFrom>
              <a:clrTo>
                <a:srgbClr val="FFFFFF">
                  <a:alpha val="0"/>
                </a:srgbClr>
              </a:clrTo>
            </a:clrChange>
          </a:blip>
          <a:stretch>
            <a:fillRect/>
          </a:stretch>
        </p:blipFill>
        <p:spPr>
          <a:xfrm>
            <a:off x="2238042" y="960126"/>
            <a:ext cx="660424" cy="566078"/>
          </a:xfrm>
          <a:prstGeom prst="rect">
            <a:avLst/>
          </a:prstGeom>
        </p:spPr>
      </p:pic>
      <p:pic>
        <p:nvPicPr>
          <p:cNvPr id="120" name="Picture 119"/>
          <p:cNvPicPr>
            <a:picLocks noChangeAspect="1"/>
          </p:cNvPicPr>
          <p:nvPr/>
        </p:nvPicPr>
        <p:blipFill>
          <a:blip r:embed="rId6">
            <a:clrChange>
              <a:clrFrom>
                <a:srgbClr val="FFFFFF"/>
              </a:clrFrom>
              <a:clrTo>
                <a:srgbClr val="FFFFFF">
                  <a:alpha val="0"/>
                </a:srgbClr>
              </a:clrTo>
            </a:clrChange>
          </a:blip>
          <a:stretch>
            <a:fillRect/>
          </a:stretch>
        </p:blipFill>
        <p:spPr>
          <a:xfrm>
            <a:off x="2454066" y="1674792"/>
            <a:ext cx="228377" cy="428995"/>
          </a:xfrm>
          <a:prstGeom prst="rect">
            <a:avLst/>
          </a:prstGeom>
        </p:spPr>
      </p:pic>
      <p:pic>
        <p:nvPicPr>
          <p:cNvPr id="111" name="Picture 110"/>
          <p:cNvPicPr>
            <a:picLocks noChangeAspect="1"/>
          </p:cNvPicPr>
          <p:nvPr/>
        </p:nvPicPr>
        <p:blipFill>
          <a:blip r:embed="rId7">
            <a:clrChange>
              <a:clrFrom>
                <a:srgbClr val="FFFFFF"/>
              </a:clrFrom>
              <a:clrTo>
                <a:srgbClr val="FFFFFF">
                  <a:alpha val="0"/>
                </a:srgbClr>
              </a:clrTo>
            </a:clrChange>
          </a:blip>
          <a:stretch>
            <a:fillRect/>
          </a:stretch>
        </p:blipFill>
        <p:spPr>
          <a:xfrm>
            <a:off x="2213288" y="3290922"/>
            <a:ext cx="709933" cy="642286"/>
          </a:xfrm>
          <a:prstGeom prst="rect">
            <a:avLst/>
          </a:prstGeom>
        </p:spPr>
      </p:pic>
      <p:grpSp>
        <p:nvGrpSpPr>
          <p:cNvPr id="132" name="Group 131"/>
          <p:cNvGrpSpPr/>
          <p:nvPr/>
        </p:nvGrpSpPr>
        <p:grpSpPr>
          <a:xfrm>
            <a:off x="2376635" y="2215790"/>
            <a:ext cx="364686" cy="466891"/>
            <a:chOff x="3736976" y="2771776"/>
            <a:chExt cx="249237" cy="319087"/>
          </a:xfrm>
        </p:grpSpPr>
        <p:sp>
          <p:nvSpPr>
            <p:cNvPr id="144" name="AutoShape 3"/>
            <p:cNvSpPr>
              <a:spLocks noChangeAspect="1" noChangeArrowheads="1" noTextEdit="1"/>
            </p:cNvSpPr>
            <p:nvPr/>
          </p:nvSpPr>
          <p:spPr bwMode="auto">
            <a:xfrm>
              <a:off x="3738563" y="2773363"/>
              <a:ext cx="246062" cy="31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5"/>
            <p:cNvSpPr>
              <a:spLocks/>
            </p:cNvSpPr>
            <p:nvPr/>
          </p:nvSpPr>
          <p:spPr bwMode="auto">
            <a:xfrm>
              <a:off x="3736976" y="2771776"/>
              <a:ext cx="249237" cy="319087"/>
            </a:xfrm>
            <a:custGeom>
              <a:avLst/>
              <a:gdLst>
                <a:gd name="T0" fmla="*/ 0 w 312"/>
                <a:gd name="T1" fmla="*/ 11 h 400"/>
                <a:gd name="T2" fmla="*/ 1 w 312"/>
                <a:gd name="T3" fmla="*/ 7 h 400"/>
                <a:gd name="T4" fmla="*/ 3 w 312"/>
                <a:gd name="T5" fmla="*/ 3 h 400"/>
                <a:gd name="T6" fmla="*/ 7 w 312"/>
                <a:gd name="T7" fmla="*/ 1 h 400"/>
                <a:gd name="T8" fmla="*/ 10 w 312"/>
                <a:gd name="T9" fmla="*/ 0 h 400"/>
                <a:gd name="T10" fmla="*/ 302 w 312"/>
                <a:gd name="T11" fmla="*/ 0 h 400"/>
                <a:gd name="T12" fmla="*/ 306 w 312"/>
                <a:gd name="T13" fmla="*/ 1 h 400"/>
                <a:gd name="T14" fmla="*/ 309 w 312"/>
                <a:gd name="T15" fmla="*/ 3 h 400"/>
                <a:gd name="T16" fmla="*/ 311 w 312"/>
                <a:gd name="T17" fmla="*/ 7 h 400"/>
                <a:gd name="T18" fmla="*/ 312 w 312"/>
                <a:gd name="T19" fmla="*/ 11 h 400"/>
                <a:gd name="T20" fmla="*/ 312 w 312"/>
                <a:gd name="T21" fmla="*/ 389 h 400"/>
                <a:gd name="T22" fmla="*/ 311 w 312"/>
                <a:gd name="T23" fmla="*/ 394 h 400"/>
                <a:gd name="T24" fmla="*/ 309 w 312"/>
                <a:gd name="T25" fmla="*/ 397 h 400"/>
                <a:gd name="T26" fmla="*/ 306 w 312"/>
                <a:gd name="T27" fmla="*/ 399 h 400"/>
                <a:gd name="T28" fmla="*/ 302 w 312"/>
                <a:gd name="T29" fmla="*/ 400 h 400"/>
                <a:gd name="T30" fmla="*/ 10 w 312"/>
                <a:gd name="T31" fmla="*/ 400 h 400"/>
                <a:gd name="T32" fmla="*/ 7 w 312"/>
                <a:gd name="T33" fmla="*/ 399 h 400"/>
                <a:gd name="T34" fmla="*/ 3 w 312"/>
                <a:gd name="T35" fmla="*/ 397 h 400"/>
                <a:gd name="T36" fmla="*/ 1 w 312"/>
                <a:gd name="T37" fmla="*/ 394 h 400"/>
                <a:gd name="T38" fmla="*/ 0 w 312"/>
                <a:gd name="T39" fmla="*/ 389 h 400"/>
                <a:gd name="T40" fmla="*/ 0 w 312"/>
                <a:gd name="T41" fmla="*/ 1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2" h="400">
                  <a:moveTo>
                    <a:pt x="0" y="11"/>
                  </a:moveTo>
                  <a:lnTo>
                    <a:pt x="1" y="7"/>
                  </a:lnTo>
                  <a:lnTo>
                    <a:pt x="3" y="3"/>
                  </a:lnTo>
                  <a:lnTo>
                    <a:pt x="7" y="1"/>
                  </a:lnTo>
                  <a:lnTo>
                    <a:pt x="10" y="0"/>
                  </a:lnTo>
                  <a:lnTo>
                    <a:pt x="302" y="0"/>
                  </a:lnTo>
                  <a:lnTo>
                    <a:pt x="306" y="1"/>
                  </a:lnTo>
                  <a:lnTo>
                    <a:pt x="309" y="3"/>
                  </a:lnTo>
                  <a:lnTo>
                    <a:pt x="311" y="7"/>
                  </a:lnTo>
                  <a:lnTo>
                    <a:pt x="312" y="11"/>
                  </a:lnTo>
                  <a:lnTo>
                    <a:pt x="312" y="389"/>
                  </a:lnTo>
                  <a:lnTo>
                    <a:pt x="311" y="394"/>
                  </a:lnTo>
                  <a:lnTo>
                    <a:pt x="309" y="397"/>
                  </a:lnTo>
                  <a:lnTo>
                    <a:pt x="306" y="399"/>
                  </a:lnTo>
                  <a:lnTo>
                    <a:pt x="302" y="400"/>
                  </a:lnTo>
                  <a:lnTo>
                    <a:pt x="10" y="400"/>
                  </a:lnTo>
                  <a:lnTo>
                    <a:pt x="7" y="399"/>
                  </a:lnTo>
                  <a:lnTo>
                    <a:pt x="3" y="397"/>
                  </a:lnTo>
                  <a:lnTo>
                    <a:pt x="1" y="394"/>
                  </a:lnTo>
                  <a:lnTo>
                    <a:pt x="0" y="389"/>
                  </a:lnTo>
                  <a:lnTo>
                    <a:pt x="0" y="11"/>
                  </a:lnTo>
                  <a:close/>
                </a:path>
              </a:pathLst>
            </a:custGeom>
            <a:solidFill>
              <a:srgbClr val="0070C0"/>
            </a:solidFill>
            <a:ln>
              <a:noFill/>
            </a:ln>
          </p:spPr>
          <p:txBody>
            <a:bodyPr vert="horz" wrap="square" lIns="91440" tIns="45720" rIns="91440" bIns="45720" numCol="1" anchor="t" anchorCtr="0" compatLnSpc="1">
              <a:prstTxWarp prst="textNoShape">
                <a:avLst/>
              </a:prstTxWarp>
            </a:bodyPr>
            <a:lstStyle/>
            <a:p>
              <a:endParaRPr lang="en-US"/>
            </a:p>
          </p:txBody>
        </p:sp>
        <p:sp>
          <p:nvSpPr>
            <p:cNvPr id="146" name="Rectangle 6"/>
            <p:cNvSpPr>
              <a:spLocks noChangeArrowheads="1"/>
            </p:cNvSpPr>
            <p:nvPr/>
          </p:nvSpPr>
          <p:spPr bwMode="auto">
            <a:xfrm>
              <a:off x="3763963" y="2800350"/>
              <a:ext cx="195262" cy="265112"/>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Line 7"/>
            <p:cNvSpPr>
              <a:spLocks noChangeShapeType="1"/>
            </p:cNvSpPr>
            <p:nvPr/>
          </p:nvSpPr>
          <p:spPr bwMode="auto">
            <a:xfrm>
              <a:off x="3838575" y="3076575"/>
              <a:ext cx="46037" cy="0"/>
            </a:xfrm>
            <a:prstGeom prst="line">
              <a:avLst/>
            </a:prstGeom>
            <a:noFill/>
            <a:ln w="1587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p:cNvSpPr>
              <a:spLocks/>
            </p:cNvSpPr>
            <p:nvPr/>
          </p:nvSpPr>
          <p:spPr bwMode="auto">
            <a:xfrm>
              <a:off x="3854450" y="2779713"/>
              <a:ext cx="14287" cy="14287"/>
            </a:xfrm>
            <a:custGeom>
              <a:avLst/>
              <a:gdLst>
                <a:gd name="T0" fmla="*/ 0 w 16"/>
                <a:gd name="T1" fmla="*/ 9 h 17"/>
                <a:gd name="T2" fmla="*/ 0 w 16"/>
                <a:gd name="T3" fmla="*/ 5 h 17"/>
                <a:gd name="T4" fmla="*/ 2 w 16"/>
                <a:gd name="T5" fmla="*/ 3 h 17"/>
                <a:gd name="T6" fmla="*/ 4 w 16"/>
                <a:gd name="T7" fmla="*/ 0 h 17"/>
                <a:gd name="T8" fmla="*/ 8 w 16"/>
                <a:gd name="T9" fmla="*/ 0 h 17"/>
                <a:gd name="T10" fmla="*/ 11 w 16"/>
                <a:gd name="T11" fmla="*/ 0 h 17"/>
                <a:gd name="T12" fmla="*/ 13 w 16"/>
                <a:gd name="T13" fmla="*/ 3 h 17"/>
                <a:gd name="T14" fmla="*/ 15 w 16"/>
                <a:gd name="T15" fmla="*/ 5 h 17"/>
                <a:gd name="T16" fmla="*/ 16 w 16"/>
                <a:gd name="T17" fmla="*/ 9 h 17"/>
                <a:gd name="T18" fmla="*/ 15 w 16"/>
                <a:gd name="T19" fmla="*/ 12 h 17"/>
                <a:gd name="T20" fmla="*/ 13 w 16"/>
                <a:gd name="T21" fmla="*/ 14 h 17"/>
                <a:gd name="T22" fmla="*/ 11 w 16"/>
                <a:gd name="T23" fmla="*/ 16 h 17"/>
                <a:gd name="T24" fmla="*/ 8 w 16"/>
                <a:gd name="T25" fmla="*/ 17 h 17"/>
                <a:gd name="T26" fmla="*/ 4 w 16"/>
                <a:gd name="T27" fmla="*/ 16 h 17"/>
                <a:gd name="T28" fmla="*/ 2 w 16"/>
                <a:gd name="T29" fmla="*/ 14 h 17"/>
                <a:gd name="T30" fmla="*/ 0 w 16"/>
                <a:gd name="T31" fmla="*/ 12 h 17"/>
                <a:gd name="T32" fmla="*/ 0 w 16"/>
                <a:gd name="T3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7">
                  <a:moveTo>
                    <a:pt x="0" y="9"/>
                  </a:moveTo>
                  <a:lnTo>
                    <a:pt x="0" y="5"/>
                  </a:lnTo>
                  <a:lnTo>
                    <a:pt x="2" y="3"/>
                  </a:lnTo>
                  <a:lnTo>
                    <a:pt x="4" y="0"/>
                  </a:lnTo>
                  <a:lnTo>
                    <a:pt x="8" y="0"/>
                  </a:lnTo>
                  <a:lnTo>
                    <a:pt x="11" y="0"/>
                  </a:lnTo>
                  <a:lnTo>
                    <a:pt x="13" y="3"/>
                  </a:lnTo>
                  <a:lnTo>
                    <a:pt x="15" y="5"/>
                  </a:lnTo>
                  <a:lnTo>
                    <a:pt x="16" y="9"/>
                  </a:lnTo>
                  <a:lnTo>
                    <a:pt x="15" y="12"/>
                  </a:lnTo>
                  <a:lnTo>
                    <a:pt x="13" y="14"/>
                  </a:lnTo>
                  <a:lnTo>
                    <a:pt x="11" y="16"/>
                  </a:lnTo>
                  <a:lnTo>
                    <a:pt x="8" y="17"/>
                  </a:lnTo>
                  <a:lnTo>
                    <a:pt x="4" y="16"/>
                  </a:lnTo>
                  <a:lnTo>
                    <a:pt x="2" y="14"/>
                  </a:lnTo>
                  <a:lnTo>
                    <a:pt x="0" y="12"/>
                  </a:lnTo>
                  <a:lnTo>
                    <a:pt x="0" y="9"/>
                  </a:lnTo>
                </a:path>
              </a:pathLst>
            </a:custGeom>
            <a:noFill/>
            <a:ln w="635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2378956" y="2219839"/>
            <a:ext cx="360755" cy="462600"/>
            <a:chOff x="3184571" y="3161880"/>
            <a:chExt cx="360755" cy="462600"/>
          </a:xfrm>
        </p:grpSpPr>
        <p:pic>
          <p:nvPicPr>
            <p:cNvPr id="154" name="Picture 153"/>
            <p:cNvPicPr>
              <a:picLocks noChangeAspect="1"/>
            </p:cNvPicPr>
            <p:nvPr/>
          </p:nvPicPr>
          <p:blipFill>
            <a:blip r:embed="rId8">
              <a:clrChange>
                <a:clrFrom>
                  <a:srgbClr val="FFFFFF"/>
                </a:clrFrom>
                <a:clrTo>
                  <a:srgbClr val="FFFFFF">
                    <a:alpha val="0"/>
                  </a:srgbClr>
                </a:clrTo>
              </a:clrChange>
            </a:blip>
            <a:stretch>
              <a:fillRect/>
            </a:stretch>
          </p:blipFill>
          <p:spPr>
            <a:xfrm>
              <a:off x="3184571" y="3161880"/>
              <a:ext cx="360755" cy="462600"/>
            </a:xfrm>
            <a:prstGeom prst="rect">
              <a:avLst/>
            </a:prstGeom>
          </p:spPr>
        </p:pic>
        <p:sp>
          <p:nvSpPr>
            <p:cNvPr id="155" name="Rectangle 154"/>
            <p:cNvSpPr/>
            <p:nvPr/>
          </p:nvSpPr>
          <p:spPr>
            <a:xfrm>
              <a:off x="3223457" y="3202874"/>
              <a:ext cx="282999" cy="3842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90" name="Picture 2" descr="https://d30y9cdsu7xlg0.cloudfront.net/png/504796-200.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271223" y="5551042"/>
            <a:ext cx="576089" cy="576089"/>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 descr="https://d30y9cdsu7xlg0.cloudfront.net/png/967561-200.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292458" y="6063606"/>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86" name="Group 4"/>
          <p:cNvGrpSpPr>
            <a:grpSpLocks noChangeAspect="1"/>
          </p:cNvGrpSpPr>
          <p:nvPr/>
        </p:nvGrpSpPr>
        <p:grpSpPr bwMode="auto">
          <a:xfrm>
            <a:off x="2159239" y="2693608"/>
            <a:ext cx="798513" cy="698499"/>
            <a:chOff x="235" y="1881"/>
            <a:chExt cx="503" cy="440"/>
          </a:xfrm>
        </p:grpSpPr>
        <p:sp>
          <p:nvSpPr>
            <p:cNvPr id="133"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34" name="Picture 5"/>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pic>
        <p:nvPicPr>
          <p:cNvPr id="138" name="Picture 137"/>
          <p:cNvPicPr>
            <a:picLocks noChangeAspect="1"/>
          </p:cNvPicPr>
          <p:nvPr/>
        </p:nvPicPr>
        <p:blipFill>
          <a:blip r:embed="rId12">
            <a:clrChange>
              <a:clrFrom>
                <a:srgbClr val="FFFFFF"/>
              </a:clrFrom>
              <a:clrTo>
                <a:srgbClr val="FFFFFF">
                  <a:alpha val="0"/>
                </a:srgbClr>
              </a:clrTo>
            </a:clrChange>
          </a:blip>
          <a:stretch>
            <a:fillRect/>
          </a:stretch>
        </p:blipFill>
        <p:spPr>
          <a:xfrm>
            <a:off x="2271223" y="3851439"/>
            <a:ext cx="570911" cy="380608"/>
          </a:xfrm>
          <a:prstGeom prst="rect">
            <a:avLst/>
          </a:prstGeom>
        </p:spPr>
      </p:pic>
      <p:sp>
        <p:nvSpPr>
          <p:cNvPr id="110" name="Rectangle 109">
            <a:extLst>
              <a:ext uri="{FF2B5EF4-FFF2-40B4-BE49-F238E27FC236}">
                <a16:creationId xmlns:a16="http://schemas.microsoft.com/office/drawing/2014/main" id="{27F6758B-B09E-4005-A4CC-1511330DB329}"/>
              </a:ext>
            </a:extLst>
          </p:cNvPr>
          <p:cNvSpPr/>
          <p:nvPr/>
        </p:nvSpPr>
        <p:spPr>
          <a:xfrm>
            <a:off x="10787139" y="765905"/>
            <a:ext cx="1127232" cy="523220"/>
          </a:xfrm>
          <a:prstGeom prst="rect">
            <a:avLst/>
          </a:prstGeom>
        </p:spPr>
        <p:txBody>
          <a:bodyPr wrap="none">
            <a:spAutoFit/>
          </a:bodyPr>
          <a:lstStyle/>
          <a:p>
            <a:pPr algn="ctr"/>
            <a:r>
              <a:rPr lang="en-US" sz="1400" dirty="0">
                <a:latin typeface="Century Gothic" panose="020B0502020202020204" pitchFamily="34" charset="0"/>
              </a:rPr>
              <a:t>Total </a:t>
            </a:r>
          </a:p>
          <a:p>
            <a:pPr algn="ctr"/>
            <a:r>
              <a:rPr lang="en-US" sz="1400" dirty="0">
                <a:latin typeface="Century Gothic" panose="020B0502020202020204" pitchFamily="34" charset="0"/>
              </a:rPr>
              <a:t>18+/18-34  </a:t>
            </a:r>
            <a:endParaRPr lang="en-US" sz="1400" dirty="0"/>
          </a:p>
        </p:txBody>
      </p:sp>
      <p:sp>
        <p:nvSpPr>
          <p:cNvPr id="139" name="TextBox 138">
            <a:extLst>
              <a:ext uri="{FF2B5EF4-FFF2-40B4-BE49-F238E27FC236}">
                <a16:creationId xmlns:a16="http://schemas.microsoft.com/office/drawing/2014/main" id="{AD20AA6D-CFCF-45B9-ADB0-95350792BFD9}"/>
              </a:ext>
            </a:extLst>
          </p:cNvPr>
          <p:cNvSpPr txBox="1"/>
          <p:nvPr/>
        </p:nvSpPr>
        <p:spPr>
          <a:xfrm>
            <a:off x="10863334" y="3338914"/>
            <a:ext cx="1047082" cy="338554"/>
          </a:xfrm>
          <a:prstGeom prst="rect">
            <a:avLst/>
          </a:prstGeom>
          <a:noFill/>
        </p:spPr>
        <p:txBody>
          <a:bodyPr wrap="none" rtlCol="0">
            <a:spAutoFit/>
          </a:bodyPr>
          <a:lstStyle/>
          <a:p>
            <a:pPr algn="r"/>
            <a:r>
              <a:rPr lang="en-US" sz="1600" dirty="0">
                <a:latin typeface="Century Gothic" panose="020B0502020202020204" pitchFamily="34" charset="0"/>
              </a:rPr>
              <a:t>56%/51%</a:t>
            </a:r>
          </a:p>
        </p:txBody>
      </p:sp>
      <p:grpSp>
        <p:nvGrpSpPr>
          <p:cNvPr id="2" name="Group 1">
            <a:extLst>
              <a:ext uri="{FF2B5EF4-FFF2-40B4-BE49-F238E27FC236}">
                <a16:creationId xmlns:a16="http://schemas.microsoft.com/office/drawing/2014/main" id="{E284121F-DCDF-4AFE-9182-AFCB28E23ECF}"/>
              </a:ext>
            </a:extLst>
          </p:cNvPr>
          <p:cNvGrpSpPr/>
          <p:nvPr/>
        </p:nvGrpSpPr>
        <p:grpSpPr>
          <a:xfrm>
            <a:off x="4325983" y="3338914"/>
            <a:ext cx="5872581" cy="2012542"/>
            <a:chOff x="4325983" y="3338914"/>
            <a:chExt cx="5872581" cy="2012542"/>
          </a:xfrm>
        </p:grpSpPr>
        <p:sp>
          <p:nvSpPr>
            <p:cNvPr id="128" name="TextBox 127"/>
            <p:cNvSpPr txBox="1"/>
            <p:nvPr/>
          </p:nvSpPr>
          <p:spPr>
            <a:xfrm>
              <a:off x="9403153" y="3338914"/>
              <a:ext cx="795411" cy="338554"/>
            </a:xfrm>
            <a:prstGeom prst="rect">
              <a:avLst/>
            </a:prstGeom>
            <a:noFill/>
          </p:spPr>
          <p:txBody>
            <a:bodyPr wrap="none" rtlCol="0">
              <a:spAutoFit/>
            </a:bodyPr>
            <a:lstStyle/>
            <a:p>
              <a:r>
                <a:rPr lang="en-US" sz="1600" dirty="0">
                  <a:solidFill>
                    <a:srgbClr val="3D8BB7"/>
                  </a:solidFill>
                  <a:latin typeface="Century Gothic" panose="020B0502020202020204" pitchFamily="34" charset="0"/>
                </a:rPr>
                <a:t>Tablet</a:t>
              </a:r>
            </a:p>
          </p:txBody>
        </p:sp>
        <p:sp>
          <p:nvSpPr>
            <p:cNvPr id="129" name="TextBox 128"/>
            <p:cNvSpPr txBox="1"/>
            <p:nvPr/>
          </p:nvSpPr>
          <p:spPr>
            <a:xfrm>
              <a:off x="8336319" y="3338914"/>
              <a:ext cx="1047082" cy="338554"/>
            </a:xfrm>
            <a:prstGeom prst="rect">
              <a:avLst/>
            </a:prstGeom>
            <a:noFill/>
          </p:spPr>
          <p:txBody>
            <a:bodyPr wrap="none" rtlCol="0">
              <a:spAutoFit/>
            </a:bodyPr>
            <a:lstStyle/>
            <a:p>
              <a:pPr algn="r"/>
              <a:r>
                <a:rPr lang="en-US" sz="1600" dirty="0">
                  <a:solidFill>
                    <a:srgbClr val="3D8BB7"/>
                  </a:solidFill>
                  <a:latin typeface="Century Gothic" panose="020B0502020202020204" pitchFamily="34" charset="0"/>
                </a:rPr>
                <a:t>56%/51%</a:t>
              </a:r>
            </a:p>
          </p:txBody>
        </p:sp>
        <p:sp>
          <p:nvSpPr>
            <p:cNvPr id="136" name="Rectangle 135"/>
            <p:cNvSpPr/>
            <p:nvPr/>
          </p:nvSpPr>
          <p:spPr>
            <a:xfrm>
              <a:off x="7239448" y="347289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30" name="Rectangle 129"/>
            <p:cNvSpPr/>
            <p:nvPr/>
          </p:nvSpPr>
          <p:spPr>
            <a:xfrm>
              <a:off x="7980520" y="3675305"/>
              <a:ext cx="234115" cy="64437"/>
            </a:xfrm>
            <a:prstGeom prst="rect">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40" name="Rectangle 139">
              <a:extLst>
                <a:ext uri="{FF2B5EF4-FFF2-40B4-BE49-F238E27FC236}">
                  <a16:creationId xmlns:a16="http://schemas.microsoft.com/office/drawing/2014/main" id="{5DE910E5-02E3-4B81-80A0-02E8CAE46D84}"/>
                </a:ext>
              </a:extLst>
            </p:cNvPr>
            <p:cNvSpPr/>
            <p:nvPr/>
          </p:nvSpPr>
          <p:spPr>
            <a:xfrm>
              <a:off x="4325983" y="528701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41" name="Rectangle 140">
              <a:extLst>
                <a:ext uri="{FF2B5EF4-FFF2-40B4-BE49-F238E27FC236}">
                  <a16:creationId xmlns:a16="http://schemas.microsoft.com/office/drawing/2014/main" id="{3D9625F1-4190-42A2-9919-82B87EA9CFD2}"/>
                </a:ext>
              </a:extLst>
            </p:cNvPr>
            <p:cNvSpPr/>
            <p:nvPr/>
          </p:nvSpPr>
          <p:spPr>
            <a:xfrm>
              <a:off x="5057655" y="4582167"/>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42" name="Rectangle 141">
              <a:extLst>
                <a:ext uri="{FF2B5EF4-FFF2-40B4-BE49-F238E27FC236}">
                  <a16:creationId xmlns:a16="http://schemas.microsoft.com/office/drawing/2014/main" id="{A0AFEC8C-53E8-4870-A90B-74B02B8A39D1}"/>
                </a:ext>
              </a:extLst>
            </p:cNvPr>
            <p:cNvSpPr/>
            <p:nvPr/>
          </p:nvSpPr>
          <p:spPr>
            <a:xfrm>
              <a:off x="5776879" y="3981438"/>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43" name="Rectangle 142">
              <a:extLst>
                <a:ext uri="{FF2B5EF4-FFF2-40B4-BE49-F238E27FC236}">
                  <a16:creationId xmlns:a16="http://schemas.microsoft.com/office/drawing/2014/main" id="{B4BFE2D2-A162-46AD-9C77-51D1383AEA8E}"/>
                </a:ext>
              </a:extLst>
            </p:cNvPr>
            <p:cNvSpPr/>
            <p:nvPr/>
          </p:nvSpPr>
          <p:spPr>
            <a:xfrm>
              <a:off x="6518769" y="3720624"/>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sp>
        <p:nvSpPr>
          <p:cNvPr id="68" name="TextBox 67">
            <a:extLst>
              <a:ext uri="{FF2B5EF4-FFF2-40B4-BE49-F238E27FC236}">
                <a16:creationId xmlns:a16="http://schemas.microsoft.com/office/drawing/2014/main" id="{79A55342-D113-4DF8-814B-5A8F131CF28A}"/>
              </a:ext>
            </a:extLst>
          </p:cNvPr>
          <p:cNvSpPr txBox="1"/>
          <p:nvPr/>
        </p:nvSpPr>
        <p:spPr>
          <a:xfrm>
            <a:off x="3196810" y="307608"/>
            <a:ext cx="5798382" cy="338554"/>
          </a:xfrm>
          <a:prstGeom prst="rect">
            <a:avLst/>
          </a:prstGeom>
          <a:noFill/>
        </p:spPr>
        <p:txBody>
          <a:bodyPr wrap="none" rtlCol="0">
            <a:spAutoFit/>
          </a:bodyPr>
          <a:lstStyle/>
          <a:p>
            <a:pPr algn="ctr"/>
            <a:r>
              <a:rPr lang="en-US" sz="1600" dirty="0">
                <a:solidFill>
                  <a:srgbClr val="C00000"/>
                </a:solidFill>
                <a:latin typeface="Century Gothic" panose="020B0502020202020204" pitchFamily="34" charset="0"/>
              </a:rPr>
              <a:t>Internet Accessing Device Usage, amongst French Adults</a:t>
            </a:r>
          </a:p>
        </p:txBody>
      </p:sp>
      <p:grpSp>
        <p:nvGrpSpPr>
          <p:cNvPr id="78" name="Group 77">
            <a:extLst>
              <a:ext uri="{FF2B5EF4-FFF2-40B4-BE49-F238E27FC236}">
                <a16:creationId xmlns:a16="http://schemas.microsoft.com/office/drawing/2014/main" id="{061C6A43-AC96-47E4-9280-1DA4ED7F7827}"/>
              </a:ext>
            </a:extLst>
          </p:cNvPr>
          <p:cNvGrpSpPr/>
          <p:nvPr/>
        </p:nvGrpSpPr>
        <p:grpSpPr>
          <a:xfrm>
            <a:off x="4317089" y="1321334"/>
            <a:ext cx="6530739" cy="821594"/>
            <a:chOff x="4317089" y="1321334"/>
            <a:chExt cx="6530739" cy="821594"/>
          </a:xfrm>
        </p:grpSpPr>
        <p:sp>
          <p:nvSpPr>
            <p:cNvPr id="79" name="TextBox 78">
              <a:extLst>
                <a:ext uri="{FF2B5EF4-FFF2-40B4-BE49-F238E27FC236}">
                  <a16:creationId xmlns:a16="http://schemas.microsoft.com/office/drawing/2014/main" id="{4E662D81-707C-4041-A0DE-42943AE39BA3}"/>
                </a:ext>
              </a:extLst>
            </p:cNvPr>
            <p:cNvSpPr txBox="1"/>
            <p:nvPr/>
          </p:nvSpPr>
          <p:spPr>
            <a:xfrm>
              <a:off x="8327410" y="1337208"/>
              <a:ext cx="1047082" cy="338554"/>
            </a:xfrm>
            <a:prstGeom prst="rect">
              <a:avLst/>
            </a:prstGeom>
            <a:noFill/>
          </p:spPr>
          <p:txBody>
            <a:bodyPr wrap="none" rtlCol="0">
              <a:spAutoFit/>
            </a:bodyPr>
            <a:lstStyle/>
            <a:p>
              <a:pPr algn="r"/>
              <a:r>
                <a:rPr lang="en-US" sz="1600" dirty="0">
                  <a:solidFill>
                    <a:srgbClr val="CF731F"/>
                  </a:solidFill>
                  <a:latin typeface="Century Gothic" panose="020B0502020202020204" pitchFamily="34" charset="0"/>
                </a:rPr>
                <a:t>88%/94%</a:t>
              </a:r>
            </a:p>
          </p:txBody>
        </p:sp>
        <p:sp>
          <p:nvSpPr>
            <p:cNvPr id="80" name="TextBox 79">
              <a:extLst>
                <a:ext uri="{FF2B5EF4-FFF2-40B4-BE49-F238E27FC236}">
                  <a16:creationId xmlns:a16="http://schemas.microsoft.com/office/drawing/2014/main" id="{A941877F-BF7C-4F1F-93A3-D82F96868A88}"/>
                </a:ext>
              </a:extLst>
            </p:cNvPr>
            <p:cNvSpPr txBox="1"/>
            <p:nvPr/>
          </p:nvSpPr>
          <p:spPr>
            <a:xfrm>
              <a:off x="9388774" y="1321334"/>
              <a:ext cx="1459054" cy="338554"/>
            </a:xfrm>
            <a:prstGeom prst="rect">
              <a:avLst/>
            </a:prstGeom>
            <a:noFill/>
          </p:spPr>
          <p:txBody>
            <a:bodyPr wrap="none" rtlCol="0">
              <a:spAutoFit/>
            </a:bodyPr>
            <a:lstStyle/>
            <a:p>
              <a:r>
                <a:rPr lang="en-US" sz="1600" dirty="0">
                  <a:solidFill>
                    <a:srgbClr val="CF731F"/>
                  </a:solidFill>
                  <a:latin typeface="Century Gothic" panose="020B0502020202020204" pitchFamily="34" charset="0"/>
                </a:rPr>
                <a:t>Desk/Laptop</a:t>
              </a:r>
            </a:p>
          </p:txBody>
        </p:sp>
        <p:cxnSp>
          <p:nvCxnSpPr>
            <p:cNvPr id="81" name="Straight Connector 80">
              <a:extLst>
                <a:ext uri="{FF2B5EF4-FFF2-40B4-BE49-F238E27FC236}">
                  <a16:creationId xmlns:a16="http://schemas.microsoft.com/office/drawing/2014/main" id="{87CFE867-6D11-43EA-BD12-EA87D51EEDF8}"/>
                </a:ext>
              </a:extLst>
            </p:cNvPr>
            <p:cNvCxnSpPr/>
            <p:nvPr/>
          </p:nvCxnSpPr>
          <p:spPr>
            <a:xfrm>
              <a:off x="7233987" y="1794042"/>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FB6F473D-B2D6-48A8-8DE9-CFCF968D4309}"/>
                </a:ext>
              </a:extLst>
            </p:cNvPr>
            <p:cNvSpPr/>
            <p:nvPr/>
          </p:nvSpPr>
          <p:spPr>
            <a:xfrm>
              <a:off x="7972200" y="1465595"/>
              <a:ext cx="234115" cy="64437"/>
            </a:xfrm>
            <a:prstGeom prst="rect">
              <a:avLst/>
            </a:prstGeom>
            <a:solidFill>
              <a:schemeClr val="bg1"/>
            </a:solidFill>
            <a:ln w="19050">
              <a:solidFill>
                <a:srgbClr val="E28D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83" name="Straight Connector 82">
              <a:extLst>
                <a:ext uri="{FF2B5EF4-FFF2-40B4-BE49-F238E27FC236}">
                  <a16:creationId xmlns:a16="http://schemas.microsoft.com/office/drawing/2014/main" id="{23F5C6CA-2FD3-461A-BD04-EC1BD9B566DA}"/>
                </a:ext>
              </a:extLst>
            </p:cNvPr>
            <p:cNvCxnSpPr/>
            <p:nvPr/>
          </p:nvCxnSpPr>
          <p:spPr>
            <a:xfrm>
              <a:off x="4317089" y="2142928"/>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7F65A9F2-074D-4F67-92B1-35B0806D41FD}"/>
                </a:ext>
              </a:extLst>
            </p:cNvPr>
            <p:cNvCxnSpPr/>
            <p:nvPr/>
          </p:nvCxnSpPr>
          <p:spPr>
            <a:xfrm>
              <a:off x="5040529" y="2048192"/>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778F1ED-FB98-4F67-B5B3-C9B6A37505DA}"/>
                </a:ext>
              </a:extLst>
            </p:cNvPr>
            <p:cNvCxnSpPr/>
            <p:nvPr/>
          </p:nvCxnSpPr>
          <p:spPr>
            <a:xfrm>
              <a:off x="5765173" y="181026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2519F7BE-8F25-4890-81A0-6D882498A324}"/>
                </a:ext>
              </a:extLst>
            </p:cNvPr>
            <p:cNvCxnSpPr/>
            <p:nvPr/>
          </p:nvCxnSpPr>
          <p:spPr>
            <a:xfrm>
              <a:off x="6516278" y="1799340"/>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grpSp>
      <p:grpSp>
        <p:nvGrpSpPr>
          <p:cNvPr id="126" name="Group 125">
            <a:extLst>
              <a:ext uri="{FF2B5EF4-FFF2-40B4-BE49-F238E27FC236}">
                <a16:creationId xmlns:a16="http://schemas.microsoft.com/office/drawing/2014/main" id="{754929DD-EC08-4479-9BD8-9B9323DED60A}"/>
              </a:ext>
            </a:extLst>
          </p:cNvPr>
          <p:cNvGrpSpPr/>
          <p:nvPr/>
        </p:nvGrpSpPr>
        <p:grpSpPr>
          <a:xfrm>
            <a:off x="4316281" y="1572645"/>
            <a:ext cx="6527761" cy="2617781"/>
            <a:chOff x="4316281" y="1572645"/>
            <a:chExt cx="6527761" cy="2617781"/>
          </a:xfrm>
        </p:grpSpPr>
        <p:sp>
          <p:nvSpPr>
            <p:cNvPr id="158" name="TextBox 157">
              <a:extLst>
                <a:ext uri="{FF2B5EF4-FFF2-40B4-BE49-F238E27FC236}">
                  <a16:creationId xmlns:a16="http://schemas.microsoft.com/office/drawing/2014/main" id="{340619BB-2DCE-49B6-9515-F7D5719DD5F2}"/>
                </a:ext>
              </a:extLst>
            </p:cNvPr>
            <p:cNvSpPr txBox="1"/>
            <p:nvPr/>
          </p:nvSpPr>
          <p:spPr>
            <a:xfrm>
              <a:off x="8317229" y="2334393"/>
              <a:ext cx="1047082" cy="338554"/>
            </a:xfrm>
            <a:prstGeom prst="rect">
              <a:avLst/>
            </a:prstGeom>
            <a:noFill/>
          </p:spPr>
          <p:txBody>
            <a:bodyPr wrap="none" rtlCol="0">
              <a:spAutoFit/>
            </a:bodyPr>
            <a:lstStyle/>
            <a:p>
              <a:pPr algn="r"/>
              <a:r>
                <a:rPr lang="en-US" sz="1600" dirty="0">
                  <a:solidFill>
                    <a:srgbClr val="72891F"/>
                  </a:solidFill>
                  <a:latin typeface="Century Gothic" panose="020B0502020202020204" pitchFamily="34" charset="0"/>
                </a:rPr>
                <a:t>72%/92%</a:t>
              </a:r>
            </a:p>
          </p:txBody>
        </p:sp>
        <p:sp>
          <p:nvSpPr>
            <p:cNvPr id="159" name="TextBox 158">
              <a:extLst>
                <a:ext uri="{FF2B5EF4-FFF2-40B4-BE49-F238E27FC236}">
                  <a16:creationId xmlns:a16="http://schemas.microsoft.com/office/drawing/2014/main" id="{50CAC6A8-E4D9-4EE7-ABF3-AF7107F3A907}"/>
                </a:ext>
              </a:extLst>
            </p:cNvPr>
            <p:cNvSpPr txBox="1"/>
            <p:nvPr/>
          </p:nvSpPr>
          <p:spPr>
            <a:xfrm>
              <a:off x="9397812" y="2334849"/>
              <a:ext cx="1446230" cy="338554"/>
            </a:xfrm>
            <a:prstGeom prst="rect">
              <a:avLst/>
            </a:prstGeom>
            <a:noFill/>
          </p:spPr>
          <p:txBody>
            <a:bodyPr wrap="none" rtlCol="0">
              <a:spAutoFit/>
            </a:bodyPr>
            <a:lstStyle/>
            <a:p>
              <a:r>
                <a:rPr lang="en-US" sz="1600" dirty="0">
                  <a:solidFill>
                    <a:srgbClr val="4A632B"/>
                  </a:solidFill>
                  <a:latin typeface="Century Gothic" panose="020B0502020202020204" pitchFamily="34" charset="0"/>
                </a:rPr>
                <a:t>Smart Phone</a:t>
              </a:r>
            </a:p>
          </p:txBody>
        </p:sp>
        <p:cxnSp>
          <p:nvCxnSpPr>
            <p:cNvPr id="160" name="Straight Connector 159">
              <a:extLst>
                <a:ext uri="{FF2B5EF4-FFF2-40B4-BE49-F238E27FC236}">
                  <a16:creationId xmlns:a16="http://schemas.microsoft.com/office/drawing/2014/main" id="{931E91E6-776D-49CE-A974-E57CE3FB949C}"/>
                </a:ext>
              </a:extLst>
            </p:cNvPr>
            <p:cNvCxnSpPr/>
            <p:nvPr/>
          </p:nvCxnSpPr>
          <p:spPr>
            <a:xfrm>
              <a:off x="7224391" y="262997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sp>
          <p:nvSpPr>
            <p:cNvPr id="161" name="Rectangle 160">
              <a:extLst>
                <a:ext uri="{FF2B5EF4-FFF2-40B4-BE49-F238E27FC236}">
                  <a16:creationId xmlns:a16="http://schemas.microsoft.com/office/drawing/2014/main" id="{46ADD489-EBA2-4D66-AFA6-7B63EF31815A}"/>
                </a:ext>
              </a:extLst>
            </p:cNvPr>
            <p:cNvSpPr/>
            <p:nvPr/>
          </p:nvSpPr>
          <p:spPr>
            <a:xfrm>
              <a:off x="7976340" y="1572645"/>
              <a:ext cx="234115" cy="64437"/>
            </a:xfrm>
            <a:prstGeom prst="rect">
              <a:avLst/>
            </a:prstGeom>
            <a:solidFill>
              <a:schemeClr val="bg1"/>
            </a:solidFill>
            <a:ln w="19050">
              <a:solidFill>
                <a:srgbClr val="7289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62" name="Straight Connector 161">
              <a:extLst>
                <a:ext uri="{FF2B5EF4-FFF2-40B4-BE49-F238E27FC236}">
                  <a16:creationId xmlns:a16="http://schemas.microsoft.com/office/drawing/2014/main" id="{3B3A3D08-CD8F-4485-86A4-BD12440B7AE3}"/>
                </a:ext>
              </a:extLst>
            </p:cNvPr>
            <p:cNvCxnSpPr/>
            <p:nvPr/>
          </p:nvCxnSpPr>
          <p:spPr>
            <a:xfrm>
              <a:off x="4316281" y="4190426"/>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5830399C-9187-443A-B5B1-DA2BFF73F78A}"/>
                </a:ext>
              </a:extLst>
            </p:cNvPr>
            <p:cNvCxnSpPr/>
            <p:nvPr/>
          </p:nvCxnSpPr>
          <p:spPr>
            <a:xfrm>
              <a:off x="5034808" y="387421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26BC6829-2F18-47C6-9853-4F69DE926C6F}"/>
                </a:ext>
              </a:extLst>
            </p:cNvPr>
            <p:cNvCxnSpPr/>
            <p:nvPr/>
          </p:nvCxnSpPr>
          <p:spPr>
            <a:xfrm>
              <a:off x="5774847" y="3329384"/>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5DBC0C04-5CC5-4D16-8E33-0979ECF4A0AF}"/>
                </a:ext>
              </a:extLst>
            </p:cNvPr>
            <p:cNvCxnSpPr/>
            <p:nvPr/>
          </p:nvCxnSpPr>
          <p:spPr>
            <a:xfrm>
              <a:off x="6486940" y="298063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grpSp>
      <p:pic>
        <p:nvPicPr>
          <p:cNvPr id="166" name="Picture 165">
            <a:extLst>
              <a:ext uri="{FF2B5EF4-FFF2-40B4-BE49-F238E27FC236}">
                <a16:creationId xmlns:a16="http://schemas.microsoft.com/office/drawing/2014/main" id="{0A642C68-68D3-4563-A89D-0816B4956165}"/>
              </a:ext>
            </a:extLst>
          </p:cNvPr>
          <p:cNvPicPr>
            <a:picLocks noChangeAspect="1"/>
          </p:cNvPicPr>
          <p:nvPr/>
        </p:nvPicPr>
        <p:blipFill>
          <a:blip r:embed="rId1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035807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14:presetBounceEnd="36000">
                                      <p:stCondLst>
                                        <p:cond delay="0"/>
                                      </p:stCondLst>
                                      <p:childTnLst>
                                        <p:animMotion origin="layout" path="M 3.54167E-6 -2.22222E-6 L 3.54167E-6 0.08634 " pathEditMode="relative" rAng="0" ptsTypes="AA" p14:bounceEnd="36000">
                                          <p:cBhvr>
                                            <p:cTn id="6" dur="500" fill="hold"/>
                                            <p:tgtEl>
                                              <p:spTgt spid="186"/>
                                            </p:tgtEl>
                                            <p:attrNameLst>
                                              <p:attrName>ppt_x</p:attrName>
                                              <p:attrName>ppt_y</p:attrName>
                                            </p:attrNameLst>
                                          </p:cBhvr>
                                          <p:rCtr x="0" y="4306"/>
                                        </p:animMotion>
                                      </p:childTnLst>
                                    </p:cTn>
                                  </p:par>
                                </p:childTnLst>
                              </p:cTn>
                            </p:par>
                            <p:par>
                              <p:cTn id="7" fill="hold">
                                <p:stCondLst>
                                  <p:cond delay="500"/>
                                </p:stCondLst>
                                <p:childTnLst>
                                  <p:par>
                                    <p:cTn id="8" presetID="10" presetClass="exit" presetSubtype="0" fill="hold" nodeType="afterEffect">
                                      <p:stCondLst>
                                        <p:cond delay="0"/>
                                      </p:stCondLst>
                                      <p:childTnLst>
                                        <p:animEffect transition="out" filter="fade">
                                          <p:cBhvr>
                                            <p:cTn id="9" dur="1000"/>
                                            <p:tgtEl>
                                              <p:spTgt spid="153"/>
                                            </p:tgtEl>
                                          </p:cBhvr>
                                        </p:animEffect>
                                        <p:set>
                                          <p:cBhvr>
                                            <p:cTn id="10" dur="1" fill="hold">
                                              <p:stCondLst>
                                                <p:cond delay="999"/>
                                              </p:stCondLst>
                                            </p:cTn>
                                            <p:tgtEl>
                                              <p:spTgt spid="153"/>
                                            </p:tgtEl>
                                            <p:attrNameLst>
                                              <p:attrName>style.visibility</p:attrName>
                                            </p:attrNameLst>
                                          </p:cBhvr>
                                          <p:to>
                                            <p:strVal val="hidden"/>
                                          </p:to>
                                        </p:set>
                                      </p:childTnLst>
                                    </p:cTn>
                                  </p:par>
                                </p:childTnLst>
                              </p:cTn>
                            </p:par>
                            <p:par>
                              <p:cTn id="11" fill="hold">
                                <p:stCondLst>
                                  <p:cond delay="1500"/>
                                </p:stCondLst>
                                <p:childTnLst>
                                  <p:par>
                                    <p:cTn id="12" presetID="22" presetClass="entr" presetSubtype="8"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20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39"/>
                                            </p:tgtEl>
                                            <p:attrNameLst>
                                              <p:attrName>style.visibility</p:attrName>
                                            </p:attrNameLst>
                                          </p:cBhvr>
                                          <p:to>
                                            <p:strVal val="visible"/>
                                          </p:to>
                                        </p:set>
                                        <p:animEffect transition="in" filter="fade">
                                          <p:cBhvr>
                                            <p:cTn id="19" dur="500"/>
                                            <p:tgtEl>
                                              <p:spTgt spid="1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3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stCondLst>
                                        <p:cond delay="0"/>
                                      </p:stCondLst>
                                      <p:childTnLst>
                                        <p:animMotion origin="layout" path="M 3.54167E-6 -2.22222E-6 L 3.54167E-6 0.08634 " pathEditMode="relative" rAng="0" ptsTypes="AA">
                                          <p:cBhvr>
                                            <p:cTn id="6" dur="500" fill="hold"/>
                                            <p:tgtEl>
                                              <p:spTgt spid="186"/>
                                            </p:tgtEl>
                                            <p:attrNameLst>
                                              <p:attrName>ppt_x</p:attrName>
                                              <p:attrName>ppt_y</p:attrName>
                                            </p:attrNameLst>
                                          </p:cBhvr>
                                          <p:rCtr x="0" y="4306"/>
                                        </p:animMotion>
                                      </p:childTnLst>
                                    </p:cTn>
                                  </p:par>
                                </p:childTnLst>
                              </p:cTn>
                            </p:par>
                            <p:par>
                              <p:cTn id="7" fill="hold">
                                <p:stCondLst>
                                  <p:cond delay="500"/>
                                </p:stCondLst>
                                <p:childTnLst>
                                  <p:par>
                                    <p:cTn id="8" presetID="10" presetClass="exit" presetSubtype="0" fill="hold" nodeType="afterEffect">
                                      <p:stCondLst>
                                        <p:cond delay="0"/>
                                      </p:stCondLst>
                                      <p:childTnLst>
                                        <p:animEffect transition="out" filter="fade">
                                          <p:cBhvr>
                                            <p:cTn id="9" dur="1000"/>
                                            <p:tgtEl>
                                              <p:spTgt spid="153"/>
                                            </p:tgtEl>
                                          </p:cBhvr>
                                        </p:animEffect>
                                        <p:set>
                                          <p:cBhvr>
                                            <p:cTn id="10" dur="1" fill="hold">
                                              <p:stCondLst>
                                                <p:cond delay="999"/>
                                              </p:stCondLst>
                                            </p:cTn>
                                            <p:tgtEl>
                                              <p:spTgt spid="153"/>
                                            </p:tgtEl>
                                            <p:attrNameLst>
                                              <p:attrName>style.visibility</p:attrName>
                                            </p:attrNameLst>
                                          </p:cBhvr>
                                          <p:to>
                                            <p:strVal val="hidden"/>
                                          </p:to>
                                        </p:set>
                                      </p:childTnLst>
                                    </p:cTn>
                                  </p:par>
                                </p:childTnLst>
                              </p:cTn>
                            </p:par>
                            <p:par>
                              <p:cTn id="11" fill="hold">
                                <p:stCondLst>
                                  <p:cond delay="1500"/>
                                </p:stCondLst>
                                <p:childTnLst>
                                  <p:par>
                                    <p:cTn id="12" presetID="22" presetClass="entr" presetSubtype="8"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20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39"/>
                                            </p:tgtEl>
                                            <p:attrNameLst>
                                              <p:attrName>style.visibility</p:attrName>
                                            </p:attrNameLst>
                                          </p:cBhvr>
                                          <p:to>
                                            <p:strVal val="visible"/>
                                          </p:to>
                                        </p:set>
                                        <p:animEffect transition="in" filter="fade">
                                          <p:cBhvr>
                                            <p:cTn id="19" dur="500"/>
                                            <p:tgtEl>
                                              <p:spTgt spid="1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39" grpId="0"/>
        </p:bldLst>
      </p:timing>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 name="Picture 70"/>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68" name="Rectangle 67"/>
          <p:cNvSpPr/>
          <p:nvPr/>
        </p:nvSpPr>
        <p:spPr>
          <a:xfrm>
            <a:off x="6458857" y="965404"/>
            <a:ext cx="3556000" cy="3556000"/>
          </a:xfrm>
          <a:prstGeom prst="rect">
            <a:avLst/>
          </a:prstGeom>
          <a:solidFill>
            <a:srgbClr val="70A8DA"/>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Rectangle 66"/>
          <p:cNvSpPr/>
          <p:nvPr/>
        </p:nvSpPr>
        <p:spPr>
          <a:xfrm>
            <a:off x="243319" y="965403"/>
            <a:ext cx="3727532" cy="3727532"/>
          </a:xfrm>
          <a:prstGeom prst="rect">
            <a:avLst/>
          </a:prstGeom>
          <a:solidFill>
            <a:srgbClr val="00E266"/>
          </a:solidFill>
          <a:ln>
            <a:solidFill>
              <a:srgbClr val="0096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243320" y="965405"/>
            <a:ext cx="3727531" cy="3727530"/>
            <a:chOff x="6291941" y="936374"/>
            <a:chExt cx="5500916" cy="5500915"/>
          </a:xfrm>
        </p:grpSpPr>
        <p:grpSp>
          <p:nvGrpSpPr>
            <p:cNvPr id="6" name="Group 5"/>
            <p:cNvGrpSpPr/>
            <p:nvPr/>
          </p:nvGrpSpPr>
          <p:grpSpPr>
            <a:xfrm>
              <a:off x="6291942" y="936374"/>
              <a:ext cx="5500915" cy="5500915"/>
              <a:chOff x="6415312" y="936375"/>
              <a:chExt cx="5500915" cy="5297720"/>
            </a:xfrm>
          </p:grpSpPr>
          <p:cxnSp>
            <p:nvCxnSpPr>
              <p:cNvPr id="5" name="Straight Connector 4"/>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nvGrpSpPr>
            <p:cNvPr id="37" name="Group 36"/>
            <p:cNvGrpSpPr/>
            <p:nvPr/>
          </p:nvGrpSpPr>
          <p:grpSpPr>
            <a:xfrm rot="16200000">
              <a:off x="6291941" y="936374"/>
              <a:ext cx="5500915" cy="5500915"/>
              <a:chOff x="6415312" y="936375"/>
              <a:chExt cx="5500915" cy="5297720"/>
            </a:xfrm>
          </p:grpSpPr>
          <p:cxnSp>
            <p:nvCxnSpPr>
              <p:cNvPr id="38" name="Straight Connector 37"/>
              <p:cNvCxnSpPr/>
              <p:nvPr/>
            </p:nvCxnSpPr>
            <p:spPr>
              <a:xfrm>
                <a:off x="6415312" y="93637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415312" y="146614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6415312" y="199591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415312" y="252569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6415312" y="305546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415312" y="358523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6415312" y="4115007"/>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415312" y="4644779"/>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6415312" y="5174551"/>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6415312" y="5704323"/>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6415312" y="6234095"/>
                <a:ext cx="5500915" cy="0"/>
              </a:xfrm>
              <a:prstGeom prst="line">
                <a:avLst/>
              </a:prstGeom>
              <a:ln>
                <a:solidFill>
                  <a:srgbClr val="00C85A"/>
                </a:solidFill>
              </a:ln>
            </p:spPr>
            <p:style>
              <a:lnRef idx="1">
                <a:schemeClr val="accent1"/>
              </a:lnRef>
              <a:fillRef idx="0">
                <a:schemeClr val="accent1"/>
              </a:fillRef>
              <a:effectRef idx="0">
                <a:schemeClr val="accent1"/>
              </a:effectRef>
              <a:fontRef idx="minor">
                <a:schemeClr val="tx1"/>
              </a:fontRef>
            </p:style>
          </p:cxnSp>
        </p:grpSp>
      </p:grpSp>
      <p:sp>
        <p:nvSpPr>
          <p:cNvPr id="8" name="TextBox 7"/>
          <p:cNvSpPr txBox="1"/>
          <p:nvPr/>
        </p:nvSpPr>
        <p:spPr>
          <a:xfrm>
            <a:off x="243320" y="6595622"/>
            <a:ext cx="10337593" cy="246221"/>
          </a:xfrm>
          <a:prstGeom prst="rect">
            <a:avLst/>
          </a:prstGeom>
          <a:noFill/>
        </p:spPr>
        <p:txBody>
          <a:bodyPr wrap="square" rtlCol="0">
            <a:spAutoFit/>
          </a:bodyPr>
          <a:lstStyle/>
          <a:p>
            <a:r>
              <a:rPr lang="en-US" sz="1000" baseline="30000" dirty="0">
                <a:solidFill>
                  <a:srgbClr val="4475D0"/>
                </a:solidFill>
                <a:latin typeface="Century Gothic" panose="020B0502020202020204" pitchFamily="34" charset="0"/>
                <a:cs typeface="Arial" panose="020B0604020202020204" pitchFamily="34" charset="0"/>
              </a:rPr>
              <a:t>1</a:t>
            </a:r>
            <a:r>
              <a:rPr lang="en-US" sz="1000" dirty="0">
                <a:solidFill>
                  <a:srgbClr val="4475D0"/>
                </a:solidFill>
                <a:latin typeface="Century Gothic" panose="020B0502020202020204" pitchFamily="34" charset="0"/>
                <a:cs typeface="Arial" panose="020B0604020202020204" pitchFamily="34" charset="0"/>
              </a:rPr>
              <a:t> Total excludes OOH and Com Newspaper, Revenue from 2016 Ad Revenue Summary Think TV, </a:t>
            </a:r>
            <a:r>
              <a:rPr lang="en-US" sz="1000" dirty="0" err="1">
                <a:solidFill>
                  <a:srgbClr val="4475D0"/>
                </a:solidFill>
                <a:latin typeface="Century Gothic" panose="020B0502020202020204" pitchFamily="34" charset="0"/>
                <a:cs typeface="Arial" panose="020B0604020202020204" pitchFamily="34" charset="0"/>
              </a:rPr>
              <a:t>mpc</a:t>
            </a:r>
            <a:r>
              <a:rPr lang="en-US" sz="1000" dirty="0">
                <a:solidFill>
                  <a:srgbClr val="4475D0"/>
                </a:solidFill>
                <a:latin typeface="Century Gothic" panose="020B0502020202020204" pitchFamily="34" charset="0"/>
                <a:cs typeface="Arial" panose="020B0604020202020204" pitchFamily="34" charset="0"/>
              </a:rPr>
              <a:t> from 2017 CMUST using  Internet Unearthed.</a:t>
            </a:r>
          </a:p>
        </p:txBody>
      </p:sp>
      <p:grpSp>
        <p:nvGrpSpPr>
          <p:cNvPr id="63" name="Group 62"/>
          <p:cNvGrpSpPr/>
          <p:nvPr/>
        </p:nvGrpSpPr>
        <p:grpSpPr>
          <a:xfrm>
            <a:off x="6458856" y="968501"/>
            <a:ext cx="3556001" cy="3556000"/>
            <a:chOff x="6291941" y="936374"/>
            <a:chExt cx="5500916" cy="5500915"/>
          </a:xfrm>
        </p:grpSpPr>
        <p:grpSp>
          <p:nvGrpSpPr>
            <p:cNvPr id="64" name="Group 63"/>
            <p:cNvGrpSpPr/>
            <p:nvPr/>
          </p:nvGrpSpPr>
          <p:grpSpPr>
            <a:xfrm>
              <a:off x="6291942" y="936374"/>
              <a:ext cx="5500915" cy="5500915"/>
              <a:chOff x="6415312" y="936375"/>
              <a:chExt cx="5500915" cy="5297720"/>
            </a:xfrm>
          </p:grpSpPr>
          <p:cxnSp>
            <p:nvCxnSpPr>
              <p:cNvPr id="82" name="Straight Connector 81"/>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rot="16200000">
              <a:off x="6291941" y="936374"/>
              <a:ext cx="5500915" cy="5500915"/>
              <a:chOff x="6415312" y="936375"/>
              <a:chExt cx="5500915" cy="5297720"/>
            </a:xfrm>
          </p:grpSpPr>
          <p:cxnSp>
            <p:nvCxnSpPr>
              <p:cNvPr id="66" name="Straight Connector 65"/>
              <p:cNvCxnSpPr/>
              <p:nvPr/>
            </p:nvCxnSpPr>
            <p:spPr>
              <a:xfrm>
                <a:off x="6415312" y="93637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6415312" y="146614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6415312" y="199591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6415312" y="252569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6415312" y="305546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6415312" y="358523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6415312" y="4115007"/>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6415312" y="4644779"/>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6415312" y="5174551"/>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6415312" y="5704323"/>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6415312" y="6234095"/>
                <a:ext cx="5500915" cy="0"/>
              </a:xfrm>
              <a:prstGeom prst="line">
                <a:avLst/>
              </a:prstGeom>
              <a:ln>
                <a:solidFill>
                  <a:srgbClr val="88B6E0"/>
                </a:solidFill>
              </a:ln>
            </p:spPr>
            <p:style>
              <a:lnRef idx="1">
                <a:schemeClr val="accent1"/>
              </a:lnRef>
              <a:fillRef idx="0">
                <a:schemeClr val="accent1"/>
              </a:fillRef>
              <a:effectRef idx="0">
                <a:schemeClr val="accent1"/>
              </a:effectRef>
              <a:fontRef idx="minor">
                <a:schemeClr val="tx1"/>
              </a:fontRef>
            </p:style>
          </p:cxnSp>
        </p:grpSp>
      </p:grpSp>
      <p:sp>
        <p:nvSpPr>
          <p:cNvPr id="69" name="Rectangle 68"/>
          <p:cNvSpPr/>
          <p:nvPr/>
        </p:nvSpPr>
        <p:spPr>
          <a:xfrm>
            <a:off x="6458857" y="965404"/>
            <a:ext cx="2183493" cy="2183493"/>
          </a:xfrm>
          <a:prstGeom prst="rect">
            <a:avLst/>
          </a:prstGeom>
          <a:solidFill>
            <a:srgbClr val="2A69A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Rectangle 97"/>
          <p:cNvSpPr/>
          <p:nvPr/>
        </p:nvSpPr>
        <p:spPr>
          <a:xfrm>
            <a:off x="243320" y="965404"/>
            <a:ext cx="1121356" cy="1121356"/>
          </a:xfrm>
          <a:prstGeom prst="rect">
            <a:avLst/>
          </a:prstGeom>
          <a:solidFill>
            <a:srgbClr val="009644"/>
          </a:solidFill>
          <a:ln>
            <a:solidFill>
              <a:srgbClr val="00C8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p:cNvGrpSpPr/>
          <p:nvPr/>
        </p:nvGrpSpPr>
        <p:grpSpPr>
          <a:xfrm>
            <a:off x="512619" y="1235524"/>
            <a:ext cx="582758" cy="581117"/>
            <a:chOff x="4379485" y="4929966"/>
            <a:chExt cx="582758" cy="581117"/>
          </a:xfrm>
        </p:grpSpPr>
        <p:sp>
          <p:nvSpPr>
            <p:cNvPr id="102" name="Rectangle 101"/>
            <p:cNvSpPr/>
            <p:nvPr/>
          </p:nvSpPr>
          <p:spPr>
            <a:xfrm>
              <a:off x="4379485" y="4929966"/>
              <a:ext cx="582758" cy="581117"/>
            </a:xfrm>
            <a:prstGeom prst="rect">
              <a:avLst/>
            </a:prstGeom>
            <a:solidFill>
              <a:srgbClr val="009644"/>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p:cNvSpPr txBox="1"/>
            <p:nvPr/>
          </p:nvSpPr>
          <p:spPr>
            <a:xfrm>
              <a:off x="4432658" y="5051247"/>
              <a:ext cx="476413" cy="338554"/>
            </a:xfrm>
            <a:prstGeom prst="rect">
              <a:avLst/>
            </a:prstGeom>
            <a:noFill/>
          </p:spPr>
          <p:txBody>
            <a:bodyPr wrap="none" rtlCol="0">
              <a:spAutoFit/>
            </a:bodyPr>
            <a:lstStyle/>
            <a:p>
              <a:pPr algn="ctr"/>
              <a:r>
                <a:rPr lang="en-US" sz="1600" b="1" dirty="0">
                  <a:solidFill>
                    <a:schemeClr val="bg1"/>
                  </a:solidFill>
                  <a:latin typeface="Century Gothic" panose="020B0502020202020204" pitchFamily="34" charset="0"/>
                  <a:cs typeface="Arial" panose="020B0604020202020204" pitchFamily="34" charset="0"/>
                </a:rPr>
                <a:t>9%</a:t>
              </a:r>
            </a:p>
          </p:txBody>
        </p:sp>
      </p:grpSp>
      <p:grpSp>
        <p:nvGrpSpPr>
          <p:cNvPr id="10" name="Group 9"/>
          <p:cNvGrpSpPr/>
          <p:nvPr/>
        </p:nvGrpSpPr>
        <p:grpSpPr>
          <a:xfrm>
            <a:off x="7153249" y="1660917"/>
            <a:ext cx="794700" cy="792462"/>
            <a:chOff x="10566279" y="4984698"/>
            <a:chExt cx="885305" cy="882811"/>
          </a:xfrm>
        </p:grpSpPr>
        <p:sp>
          <p:nvSpPr>
            <p:cNvPr id="105" name="Rectangle 104"/>
            <p:cNvSpPr/>
            <p:nvPr/>
          </p:nvSpPr>
          <p:spPr>
            <a:xfrm>
              <a:off x="10566279" y="4984698"/>
              <a:ext cx="885305" cy="882811"/>
            </a:xfrm>
            <a:prstGeom prst="rect">
              <a:avLst/>
            </a:prstGeom>
            <a:solidFill>
              <a:srgbClr val="2A69A2"/>
            </a:solidFill>
            <a:ln>
              <a:solidFill>
                <a:srgbClr val="88B6E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TextBox 105"/>
            <p:cNvSpPr txBox="1"/>
            <p:nvPr/>
          </p:nvSpPr>
          <p:spPr>
            <a:xfrm>
              <a:off x="10660939" y="5226048"/>
              <a:ext cx="716450" cy="411440"/>
            </a:xfrm>
            <a:prstGeom prst="rect">
              <a:avLst/>
            </a:prstGeom>
            <a:noFill/>
          </p:spPr>
          <p:txBody>
            <a:bodyPr wrap="none" rtlCol="0">
              <a:spAutoFit/>
            </a:bodyPr>
            <a:lstStyle/>
            <a:p>
              <a:pPr algn="ctr"/>
              <a:r>
                <a:rPr lang="en-US" b="1" dirty="0">
                  <a:solidFill>
                    <a:schemeClr val="bg1"/>
                  </a:solidFill>
                  <a:latin typeface="Century Gothic" panose="020B0502020202020204" pitchFamily="34" charset="0"/>
                  <a:cs typeface="Arial" panose="020B0604020202020204" pitchFamily="34" charset="0"/>
                </a:rPr>
                <a:t>37%</a:t>
              </a:r>
            </a:p>
          </p:txBody>
        </p:sp>
      </p:grpSp>
      <p:sp>
        <p:nvSpPr>
          <p:cNvPr id="70" name="TextBox 69"/>
          <p:cNvSpPr txBox="1"/>
          <p:nvPr/>
        </p:nvSpPr>
        <p:spPr>
          <a:xfrm>
            <a:off x="243319" y="152879"/>
            <a:ext cx="10886800" cy="523220"/>
          </a:xfrm>
          <a:prstGeom prst="rect">
            <a:avLst/>
          </a:prstGeom>
          <a:noFill/>
        </p:spPr>
        <p:txBody>
          <a:bodyPr wrap="square" rtlCol="0">
            <a:spAutoFit/>
          </a:bodyPr>
          <a:lstStyle/>
          <a:p>
            <a:r>
              <a:rPr lang="en-US" sz="2800" dirty="0">
                <a:solidFill>
                  <a:schemeClr val="accent6">
                    <a:lumMod val="50000"/>
                  </a:schemeClr>
                </a:solidFill>
                <a:latin typeface="Century Gothic" panose="020B0502020202020204" pitchFamily="34" charset="0"/>
              </a:rPr>
              <a:t>Video will never totally close the gap. Netflix is unmonetizable. </a:t>
            </a:r>
          </a:p>
        </p:txBody>
      </p:sp>
    </p:spTree>
    <p:extLst>
      <p:ext uri="{BB962C8B-B14F-4D97-AF65-F5344CB8AC3E}">
        <p14:creationId xmlns:p14="http://schemas.microsoft.com/office/powerpoint/2010/main" val="71731906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pic>
        <p:nvPicPr>
          <p:cNvPr id="7" name="Picture 4" descr="https://static3.depositphotos.com/1000401/119/i/950/depositphotos_1197333-stock-photo-old-parchment-paper.jpg"/>
          <p:cNvPicPr>
            <a:picLocks noChangeAspect="1" noChangeArrowheads="1"/>
          </p:cNvPicPr>
          <p:nvPr/>
        </p:nvPicPr>
        <p:blipFill>
          <a:blip r:embed="rId4">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sp>
        <p:nvSpPr>
          <p:cNvPr id="35" name="Freeform 9"/>
          <p:cNvSpPr>
            <a:spLocks noEditPoints="1"/>
          </p:cNvSpPr>
          <p:nvPr/>
        </p:nvSpPr>
        <p:spPr bwMode="auto">
          <a:xfrm>
            <a:off x="11582400" y="76200"/>
            <a:ext cx="457200" cy="228600"/>
          </a:xfrm>
          <a:custGeom>
            <a:avLst/>
            <a:gdLst>
              <a:gd name="T0" fmla="*/ 307 w 411"/>
              <a:gd name="T1" fmla="*/ 131 h 255"/>
              <a:gd name="T2" fmla="*/ 285 w 411"/>
              <a:gd name="T3" fmla="*/ 153 h 255"/>
              <a:gd name="T4" fmla="*/ 296 w 411"/>
              <a:gd name="T5" fmla="*/ 183 h 255"/>
              <a:gd name="T6" fmla="*/ 321 w 411"/>
              <a:gd name="T7" fmla="*/ 161 h 255"/>
              <a:gd name="T8" fmla="*/ 307 w 411"/>
              <a:gd name="T9" fmla="*/ 131 h 255"/>
              <a:gd name="T10" fmla="*/ 348 w 411"/>
              <a:gd name="T11" fmla="*/ 100 h 255"/>
              <a:gd name="T12" fmla="*/ 357 w 411"/>
              <a:gd name="T13" fmla="*/ 49 h 255"/>
              <a:gd name="T14" fmla="*/ 358 w 411"/>
              <a:gd name="T15" fmla="*/ 26 h 255"/>
              <a:gd name="T16" fmla="*/ 354 w 411"/>
              <a:gd name="T17" fmla="*/ 20 h 255"/>
              <a:gd name="T18" fmla="*/ 350 w 411"/>
              <a:gd name="T19" fmla="*/ 25 h 255"/>
              <a:gd name="T20" fmla="*/ 347 w 411"/>
              <a:gd name="T21" fmla="*/ 48 h 255"/>
              <a:gd name="T22" fmla="*/ 348 w 411"/>
              <a:gd name="T23" fmla="*/ 100 h 255"/>
              <a:gd name="T24" fmla="*/ 43 w 411"/>
              <a:gd name="T25" fmla="*/ 156 h 255"/>
              <a:gd name="T26" fmla="*/ 63 w 411"/>
              <a:gd name="T27" fmla="*/ 183 h 255"/>
              <a:gd name="T28" fmla="*/ 80 w 411"/>
              <a:gd name="T29" fmla="*/ 157 h 255"/>
              <a:gd name="T30" fmla="*/ 62 w 411"/>
              <a:gd name="T31" fmla="*/ 129 h 255"/>
              <a:gd name="T32" fmla="*/ 48 w 411"/>
              <a:gd name="T33" fmla="*/ 135 h 255"/>
              <a:gd name="T34" fmla="*/ 43 w 411"/>
              <a:gd name="T35" fmla="*/ 156 h 255"/>
              <a:gd name="T36" fmla="*/ 123 w 411"/>
              <a:gd name="T37" fmla="*/ 57 h 255"/>
              <a:gd name="T38" fmla="*/ 166 w 411"/>
              <a:gd name="T39" fmla="*/ 57 h 255"/>
              <a:gd name="T40" fmla="*/ 166 w 411"/>
              <a:gd name="T41" fmla="*/ 114 h 255"/>
              <a:gd name="T42" fmla="*/ 205 w 411"/>
              <a:gd name="T43" fmla="*/ 97 h 255"/>
              <a:gd name="T44" fmla="*/ 242 w 411"/>
              <a:gd name="T45" fmla="*/ 137 h 255"/>
              <a:gd name="T46" fmla="*/ 279 w 411"/>
              <a:gd name="T47" fmla="*/ 100 h 255"/>
              <a:gd name="T48" fmla="*/ 326 w 411"/>
              <a:gd name="T49" fmla="*/ 115 h 255"/>
              <a:gd name="T50" fmla="*/ 322 w 411"/>
              <a:gd name="T51" fmla="*/ 61 h 255"/>
              <a:gd name="T52" fmla="*/ 359 w 411"/>
              <a:gd name="T53" fmla="*/ 1 h 255"/>
              <a:gd name="T54" fmla="*/ 369 w 411"/>
              <a:gd name="T55" fmla="*/ 74 h 255"/>
              <a:gd name="T56" fmla="*/ 350 w 411"/>
              <a:gd name="T57" fmla="*/ 143 h 255"/>
              <a:gd name="T58" fmla="*/ 355 w 411"/>
              <a:gd name="T59" fmla="*/ 166 h 255"/>
              <a:gd name="T60" fmla="*/ 382 w 411"/>
              <a:gd name="T61" fmla="*/ 192 h 255"/>
              <a:gd name="T62" fmla="*/ 394 w 411"/>
              <a:gd name="T63" fmla="*/ 185 h 255"/>
              <a:gd name="T64" fmla="*/ 411 w 411"/>
              <a:gd name="T65" fmla="*/ 203 h 255"/>
              <a:gd name="T66" fmla="*/ 368 w 411"/>
              <a:gd name="T67" fmla="*/ 217 h 255"/>
              <a:gd name="T68" fmla="*/ 335 w 411"/>
              <a:gd name="T69" fmla="*/ 186 h 255"/>
              <a:gd name="T70" fmla="*/ 282 w 411"/>
              <a:gd name="T71" fmla="*/ 215 h 255"/>
              <a:gd name="T72" fmla="*/ 242 w 411"/>
              <a:gd name="T73" fmla="*/ 168 h 255"/>
              <a:gd name="T74" fmla="*/ 242 w 411"/>
              <a:gd name="T75" fmla="*/ 212 h 255"/>
              <a:gd name="T76" fmla="*/ 199 w 411"/>
              <a:gd name="T77" fmla="*/ 212 h 255"/>
              <a:gd name="T78" fmla="*/ 199 w 411"/>
              <a:gd name="T79" fmla="*/ 150 h 255"/>
              <a:gd name="T80" fmla="*/ 184 w 411"/>
              <a:gd name="T81" fmla="*/ 131 h 255"/>
              <a:gd name="T82" fmla="*/ 166 w 411"/>
              <a:gd name="T83" fmla="*/ 158 h 255"/>
              <a:gd name="T84" fmla="*/ 166 w 411"/>
              <a:gd name="T85" fmla="*/ 212 h 255"/>
              <a:gd name="T86" fmla="*/ 123 w 411"/>
              <a:gd name="T87" fmla="*/ 212 h 255"/>
              <a:gd name="T88" fmla="*/ 123 w 411"/>
              <a:gd name="T89" fmla="*/ 170 h 255"/>
              <a:gd name="T90" fmla="*/ 76 w 411"/>
              <a:gd name="T91" fmla="*/ 215 h 255"/>
              <a:gd name="T92" fmla="*/ 43 w 411"/>
              <a:gd name="T93" fmla="*/ 201 h 255"/>
              <a:gd name="T94" fmla="*/ 43 w 411"/>
              <a:gd name="T95" fmla="*/ 255 h 255"/>
              <a:gd name="T96" fmla="*/ 0 w 411"/>
              <a:gd name="T97" fmla="*/ 255 h 255"/>
              <a:gd name="T98" fmla="*/ 0 w 411"/>
              <a:gd name="T99" fmla="*/ 100 h 255"/>
              <a:gd name="T100" fmla="*/ 40 w 411"/>
              <a:gd name="T101" fmla="*/ 100 h 255"/>
              <a:gd name="T102" fmla="*/ 40 w 411"/>
              <a:gd name="T103" fmla="*/ 116 h 255"/>
              <a:gd name="T104" fmla="*/ 76 w 411"/>
              <a:gd name="T105" fmla="*/ 97 h 255"/>
              <a:gd name="T106" fmla="*/ 123 w 411"/>
              <a:gd name="T107" fmla="*/ 145 h 255"/>
              <a:gd name="T108" fmla="*/ 123 w 411"/>
              <a:gd name="T109" fmla="*/ 5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1" h="255">
                <a:moveTo>
                  <a:pt x="307" y="131"/>
                </a:moveTo>
                <a:cubicBezTo>
                  <a:pt x="290" y="128"/>
                  <a:pt x="285" y="144"/>
                  <a:pt x="285" y="153"/>
                </a:cubicBezTo>
                <a:cubicBezTo>
                  <a:pt x="285" y="161"/>
                  <a:pt x="285" y="180"/>
                  <a:pt x="296" y="183"/>
                </a:cubicBezTo>
                <a:cubicBezTo>
                  <a:pt x="312" y="188"/>
                  <a:pt x="320" y="166"/>
                  <a:pt x="321" y="161"/>
                </a:cubicBezTo>
                <a:cubicBezTo>
                  <a:pt x="322" y="156"/>
                  <a:pt x="323" y="134"/>
                  <a:pt x="307" y="131"/>
                </a:cubicBezTo>
                <a:close/>
                <a:moveTo>
                  <a:pt x="348" y="100"/>
                </a:moveTo>
                <a:cubicBezTo>
                  <a:pt x="348" y="100"/>
                  <a:pt x="356" y="60"/>
                  <a:pt x="357" y="49"/>
                </a:cubicBezTo>
                <a:cubicBezTo>
                  <a:pt x="358" y="37"/>
                  <a:pt x="359" y="31"/>
                  <a:pt x="358" y="26"/>
                </a:cubicBezTo>
                <a:cubicBezTo>
                  <a:pt x="356" y="21"/>
                  <a:pt x="356" y="20"/>
                  <a:pt x="354" y="20"/>
                </a:cubicBezTo>
                <a:cubicBezTo>
                  <a:pt x="353" y="20"/>
                  <a:pt x="351" y="23"/>
                  <a:pt x="350" y="25"/>
                </a:cubicBezTo>
                <a:cubicBezTo>
                  <a:pt x="349" y="28"/>
                  <a:pt x="347" y="40"/>
                  <a:pt x="347" y="48"/>
                </a:cubicBezTo>
                <a:cubicBezTo>
                  <a:pt x="347" y="56"/>
                  <a:pt x="347" y="87"/>
                  <a:pt x="348" y="100"/>
                </a:cubicBezTo>
                <a:close/>
                <a:moveTo>
                  <a:pt x="43" y="156"/>
                </a:moveTo>
                <a:cubicBezTo>
                  <a:pt x="43" y="165"/>
                  <a:pt x="46" y="183"/>
                  <a:pt x="63" y="183"/>
                </a:cubicBezTo>
                <a:cubicBezTo>
                  <a:pt x="76" y="183"/>
                  <a:pt x="80" y="170"/>
                  <a:pt x="80" y="157"/>
                </a:cubicBezTo>
                <a:cubicBezTo>
                  <a:pt x="80" y="151"/>
                  <a:pt x="80" y="129"/>
                  <a:pt x="62" y="129"/>
                </a:cubicBezTo>
                <a:cubicBezTo>
                  <a:pt x="57" y="129"/>
                  <a:pt x="51" y="131"/>
                  <a:pt x="48" y="135"/>
                </a:cubicBezTo>
                <a:cubicBezTo>
                  <a:pt x="46" y="139"/>
                  <a:pt x="43" y="144"/>
                  <a:pt x="43" y="156"/>
                </a:cubicBezTo>
                <a:close/>
                <a:moveTo>
                  <a:pt x="123" y="57"/>
                </a:moveTo>
                <a:cubicBezTo>
                  <a:pt x="166" y="57"/>
                  <a:pt x="166" y="57"/>
                  <a:pt x="166" y="57"/>
                </a:cubicBezTo>
                <a:cubicBezTo>
                  <a:pt x="166" y="114"/>
                  <a:pt x="166" y="114"/>
                  <a:pt x="166" y="114"/>
                </a:cubicBezTo>
                <a:cubicBezTo>
                  <a:pt x="174" y="106"/>
                  <a:pt x="184" y="97"/>
                  <a:pt x="205" y="97"/>
                </a:cubicBezTo>
                <a:cubicBezTo>
                  <a:pt x="234" y="97"/>
                  <a:pt x="242" y="118"/>
                  <a:pt x="242" y="137"/>
                </a:cubicBezTo>
                <a:cubicBezTo>
                  <a:pt x="246" y="122"/>
                  <a:pt x="258" y="104"/>
                  <a:pt x="279" y="100"/>
                </a:cubicBezTo>
                <a:cubicBezTo>
                  <a:pt x="308" y="94"/>
                  <a:pt x="326" y="115"/>
                  <a:pt x="326" y="115"/>
                </a:cubicBezTo>
                <a:cubicBezTo>
                  <a:pt x="326" y="115"/>
                  <a:pt x="319" y="95"/>
                  <a:pt x="322" y="61"/>
                </a:cubicBezTo>
                <a:cubicBezTo>
                  <a:pt x="324" y="26"/>
                  <a:pt x="343" y="0"/>
                  <a:pt x="359" y="1"/>
                </a:cubicBezTo>
                <a:cubicBezTo>
                  <a:pt x="374" y="2"/>
                  <a:pt x="375" y="35"/>
                  <a:pt x="369" y="74"/>
                </a:cubicBezTo>
                <a:cubicBezTo>
                  <a:pt x="362" y="113"/>
                  <a:pt x="350" y="143"/>
                  <a:pt x="350" y="143"/>
                </a:cubicBezTo>
                <a:cubicBezTo>
                  <a:pt x="350" y="143"/>
                  <a:pt x="349" y="145"/>
                  <a:pt x="355" y="166"/>
                </a:cubicBezTo>
                <a:cubicBezTo>
                  <a:pt x="361" y="186"/>
                  <a:pt x="372" y="193"/>
                  <a:pt x="382" y="192"/>
                </a:cubicBezTo>
                <a:cubicBezTo>
                  <a:pt x="391" y="190"/>
                  <a:pt x="394" y="185"/>
                  <a:pt x="394" y="185"/>
                </a:cubicBezTo>
                <a:cubicBezTo>
                  <a:pt x="411" y="203"/>
                  <a:pt x="411" y="203"/>
                  <a:pt x="411" y="203"/>
                </a:cubicBezTo>
                <a:cubicBezTo>
                  <a:pt x="411" y="203"/>
                  <a:pt x="388" y="219"/>
                  <a:pt x="368" y="217"/>
                </a:cubicBezTo>
                <a:cubicBezTo>
                  <a:pt x="341" y="213"/>
                  <a:pt x="335" y="186"/>
                  <a:pt x="335" y="186"/>
                </a:cubicBezTo>
                <a:cubicBezTo>
                  <a:pt x="335" y="186"/>
                  <a:pt x="319" y="216"/>
                  <a:pt x="282" y="215"/>
                </a:cubicBezTo>
                <a:cubicBezTo>
                  <a:pt x="255" y="215"/>
                  <a:pt x="246" y="187"/>
                  <a:pt x="242" y="168"/>
                </a:cubicBezTo>
                <a:cubicBezTo>
                  <a:pt x="242" y="212"/>
                  <a:pt x="242" y="212"/>
                  <a:pt x="242" y="212"/>
                </a:cubicBezTo>
                <a:cubicBezTo>
                  <a:pt x="199" y="212"/>
                  <a:pt x="199" y="212"/>
                  <a:pt x="199" y="212"/>
                </a:cubicBezTo>
                <a:cubicBezTo>
                  <a:pt x="199" y="150"/>
                  <a:pt x="199" y="150"/>
                  <a:pt x="199" y="150"/>
                </a:cubicBezTo>
                <a:cubicBezTo>
                  <a:pt x="199" y="144"/>
                  <a:pt x="199" y="131"/>
                  <a:pt x="184" y="131"/>
                </a:cubicBezTo>
                <a:cubicBezTo>
                  <a:pt x="166" y="131"/>
                  <a:pt x="166" y="150"/>
                  <a:pt x="166" y="158"/>
                </a:cubicBezTo>
                <a:cubicBezTo>
                  <a:pt x="166" y="212"/>
                  <a:pt x="166" y="212"/>
                  <a:pt x="166" y="212"/>
                </a:cubicBezTo>
                <a:cubicBezTo>
                  <a:pt x="123" y="212"/>
                  <a:pt x="123" y="212"/>
                  <a:pt x="123" y="212"/>
                </a:cubicBezTo>
                <a:cubicBezTo>
                  <a:pt x="123" y="170"/>
                  <a:pt x="123" y="170"/>
                  <a:pt x="123" y="170"/>
                </a:cubicBezTo>
                <a:cubicBezTo>
                  <a:pt x="119" y="197"/>
                  <a:pt x="102" y="215"/>
                  <a:pt x="76" y="215"/>
                </a:cubicBezTo>
                <a:cubicBezTo>
                  <a:pt x="57" y="215"/>
                  <a:pt x="48" y="207"/>
                  <a:pt x="43" y="201"/>
                </a:cubicBezTo>
                <a:cubicBezTo>
                  <a:pt x="43" y="255"/>
                  <a:pt x="43" y="255"/>
                  <a:pt x="43" y="255"/>
                </a:cubicBezTo>
                <a:cubicBezTo>
                  <a:pt x="0" y="255"/>
                  <a:pt x="0" y="255"/>
                  <a:pt x="0" y="255"/>
                </a:cubicBezTo>
                <a:cubicBezTo>
                  <a:pt x="0" y="100"/>
                  <a:pt x="0" y="100"/>
                  <a:pt x="0" y="100"/>
                </a:cubicBezTo>
                <a:cubicBezTo>
                  <a:pt x="40" y="100"/>
                  <a:pt x="40" y="100"/>
                  <a:pt x="40" y="100"/>
                </a:cubicBezTo>
                <a:cubicBezTo>
                  <a:pt x="40" y="116"/>
                  <a:pt x="40" y="116"/>
                  <a:pt x="40" y="116"/>
                </a:cubicBezTo>
                <a:cubicBezTo>
                  <a:pt x="46" y="109"/>
                  <a:pt x="55" y="97"/>
                  <a:pt x="76" y="97"/>
                </a:cubicBezTo>
                <a:cubicBezTo>
                  <a:pt x="103" y="97"/>
                  <a:pt x="119" y="118"/>
                  <a:pt x="123" y="145"/>
                </a:cubicBezTo>
                <a:lnTo>
                  <a:pt x="123" y="57"/>
                </a:lnTo>
                <a:close/>
              </a:path>
            </a:pathLst>
          </a:custGeom>
          <a:solidFill>
            <a:srgbClr val="160758"/>
          </a:solidFill>
          <a:ln>
            <a:noFill/>
          </a:ln>
          <a:effectLst/>
        </p:spPr>
        <p:txBody>
          <a:bodyPr vert="horz" wrap="square" lIns="91397" tIns="45699" rIns="91397" bIns="45699" numCol="1" anchor="t" anchorCtr="0" compatLnSpc="1">
            <a:prstTxWarp prst="textNoShape">
              <a:avLst/>
            </a:prstTxWarp>
          </a:bodyPr>
          <a:lstStyle/>
          <a:p>
            <a:endParaRPr lang="en-GB" dirty="0">
              <a:latin typeface="Century Gothic" panose="020B0502020202020204" pitchFamily="34" charset="0"/>
            </a:endParaRPr>
          </a:p>
        </p:txBody>
      </p:sp>
      <p:sp>
        <p:nvSpPr>
          <p:cNvPr id="63" name="TextBox 62"/>
          <p:cNvSpPr txBox="1"/>
          <p:nvPr/>
        </p:nvSpPr>
        <p:spPr>
          <a:xfrm>
            <a:off x="2403731" y="3105042"/>
            <a:ext cx="9233618" cy="584775"/>
          </a:xfrm>
          <a:prstGeom prst="rect">
            <a:avLst/>
          </a:prstGeom>
          <a:noFill/>
        </p:spPr>
        <p:txBody>
          <a:bodyPr wrap="none" rtlCol="0">
            <a:spAutoFit/>
          </a:bodyPr>
          <a:lstStyle/>
          <a:p>
            <a:r>
              <a:rPr lang="en-US" sz="3200" dirty="0">
                <a:solidFill>
                  <a:srgbClr val="B92508"/>
                </a:solidFill>
                <a:latin typeface="Century Gothic" panose="020B0502020202020204" pitchFamily="34" charset="0"/>
                <a:cs typeface="Arial" panose="020B0604020202020204" pitchFamily="34" charset="0"/>
              </a:rPr>
              <a:t>Mobile/Video ad revenue/time gaps still exist.</a:t>
            </a:r>
          </a:p>
        </p:txBody>
      </p:sp>
      <p:sp>
        <p:nvSpPr>
          <p:cNvPr id="64" name="TextBox 63"/>
          <p:cNvSpPr txBox="1"/>
          <p:nvPr/>
        </p:nvSpPr>
        <p:spPr>
          <a:xfrm>
            <a:off x="528406" y="2520267"/>
            <a:ext cx="5216493" cy="584775"/>
          </a:xfrm>
          <a:prstGeom prst="rect">
            <a:avLst/>
          </a:prstGeom>
          <a:noFill/>
        </p:spPr>
        <p:txBody>
          <a:bodyPr wrap="none" rtlCol="0">
            <a:spAutoFit/>
          </a:bodyPr>
          <a:lstStyle/>
          <a:p>
            <a:pPr algn="r"/>
            <a:r>
              <a:rPr lang="en-US" sz="3200" b="1" dirty="0">
                <a:solidFill>
                  <a:srgbClr val="B92508"/>
                </a:solidFill>
                <a:latin typeface="Century Gothic" panose="020B0502020202020204" pitchFamily="34" charset="0"/>
                <a:cs typeface="Arial" panose="020B0604020202020204" pitchFamily="34" charset="0"/>
              </a:rPr>
              <a:t>MONEY IN MOBILE/VIDEO</a:t>
            </a:r>
          </a:p>
        </p:txBody>
      </p:sp>
      <p:sp>
        <p:nvSpPr>
          <p:cNvPr id="5" name="TextBox 4"/>
          <p:cNvSpPr txBox="1"/>
          <p:nvPr/>
        </p:nvSpPr>
        <p:spPr>
          <a:xfrm>
            <a:off x="2403731" y="4785481"/>
            <a:ext cx="9583073" cy="584775"/>
          </a:xfrm>
          <a:prstGeom prst="rect">
            <a:avLst/>
          </a:prstGeom>
          <a:noFill/>
        </p:spPr>
        <p:txBody>
          <a:bodyPr wrap="none" rtlCol="0">
            <a:spAutoFit/>
          </a:bodyPr>
          <a:lstStyle/>
          <a:p>
            <a:r>
              <a:rPr lang="en-US" sz="3200" dirty="0">
                <a:solidFill>
                  <a:srgbClr val="B92508"/>
                </a:solidFill>
                <a:latin typeface="Century Gothic" panose="020B0502020202020204" pitchFamily="34" charset="0"/>
                <a:cs typeface="Arial" panose="020B0604020202020204" pitchFamily="34" charset="0"/>
              </a:rPr>
              <a:t>Strongest rates of revenue growth will continue.</a:t>
            </a:r>
          </a:p>
        </p:txBody>
      </p:sp>
      <p:sp>
        <p:nvSpPr>
          <p:cNvPr id="8" name="TextBox 7"/>
          <p:cNvSpPr txBox="1"/>
          <p:nvPr/>
        </p:nvSpPr>
        <p:spPr>
          <a:xfrm>
            <a:off x="2403731" y="3652874"/>
            <a:ext cx="7635424" cy="584775"/>
          </a:xfrm>
          <a:prstGeom prst="rect">
            <a:avLst/>
          </a:prstGeom>
          <a:noFill/>
        </p:spPr>
        <p:txBody>
          <a:bodyPr wrap="none" rtlCol="0">
            <a:spAutoFit/>
          </a:bodyPr>
          <a:lstStyle/>
          <a:p>
            <a:r>
              <a:rPr lang="en-US" sz="3200" dirty="0">
                <a:solidFill>
                  <a:srgbClr val="B92508"/>
                </a:solidFill>
                <a:latin typeface="Century Gothic" panose="020B0502020202020204" pitchFamily="34" charset="0"/>
                <a:cs typeface="Arial" panose="020B0604020202020204" pitchFamily="34" charset="0"/>
              </a:rPr>
              <a:t>But revenue is catching up with time.</a:t>
            </a:r>
          </a:p>
        </p:txBody>
      </p:sp>
      <p:sp>
        <p:nvSpPr>
          <p:cNvPr id="9" name="TextBox 8">
            <a:extLst>
              <a:ext uri="{FF2B5EF4-FFF2-40B4-BE49-F238E27FC236}">
                <a16:creationId xmlns:a16="http://schemas.microsoft.com/office/drawing/2014/main" id="{2544D155-3A92-4860-8314-1C616A4BF6BD}"/>
              </a:ext>
            </a:extLst>
          </p:cNvPr>
          <p:cNvSpPr txBox="1"/>
          <p:nvPr/>
        </p:nvSpPr>
        <p:spPr>
          <a:xfrm>
            <a:off x="2403731" y="4237649"/>
            <a:ext cx="7669087" cy="584775"/>
          </a:xfrm>
          <a:prstGeom prst="rect">
            <a:avLst/>
          </a:prstGeom>
          <a:noFill/>
        </p:spPr>
        <p:txBody>
          <a:bodyPr wrap="none" rtlCol="0">
            <a:spAutoFit/>
          </a:bodyPr>
          <a:lstStyle/>
          <a:p>
            <a:r>
              <a:rPr lang="en-US" sz="3200" dirty="0">
                <a:solidFill>
                  <a:srgbClr val="B92508"/>
                </a:solidFill>
                <a:latin typeface="Century Gothic" panose="020B0502020202020204" pitchFamily="34" charset="0"/>
                <a:cs typeface="Arial" panose="020B0604020202020204" pitchFamily="34" charset="0"/>
              </a:rPr>
              <a:t>The Video gap will never totally close.</a:t>
            </a:r>
          </a:p>
        </p:txBody>
      </p:sp>
    </p:spTree>
    <p:extLst>
      <p:ext uri="{BB962C8B-B14F-4D97-AF65-F5344CB8AC3E}">
        <p14:creationId xmlns:p14="http://schemas.microsoft.com/office/powerpoint/2010/main" val="79990832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1000"/>
                                        <p:tgtEl>
                                          <p:spTgt spid="63"/>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1000"/>
                                        <p:tgtEl>
                                          <p:spTgt spid="8"/>
                                        </p:tgtEl>
                                      </p:cBhvr>
                                    </p:animEffect>
                                  </p:childTnLst>
                                </p:cTn>
                              </p:par>
                            </p:childTnLst>
                          </p:cTn>
                        </p:par>
                        <p:par>
                          <p:cTn id="16" fill="hold">
                            <p:stCondLst>
                              <p:cond delay="30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1000"/>
                                        <p:tgtEl>
                                          <p:spTgt spid="9"/>
                                        </p:tgtEl>
                                      </p:cBhvr>
                                    </p:animEffect>
                                  </p:childTnLst>
                                </p:cTn>
                              </p:par>
                            </p:childTnLst>
                          </p:cTn>
                        </p:par>
                        <p:par>
                          <p:cTn id="20" fill="hold">
                            <p:stCondLst>
                              <p:cond delay="4000"/>
                            </p:stCondLst>
                            <p:childTnLst>
                              <p:par>
                                <p:cTn id="21" presetID="10" presetClass="entr" presetSubtype="0"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64" grpId="0"/>
      <p:bldP spid="5" grpId="0"/>
      <p:bldP spid="8" grpId="0"/>
      <p:bldP spid="9"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pic>
        <p:nvPicPr>
          <p:cNvPr id="9" name="Picture 4" descr="http://publications.newberry.org/frontiertoheartland/archive/fullsize/nl000063_f4a6670505.jpg"/>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6055" b="38086" l="50000" r="76625">
                        <a14:foregroundMark x1="58625" y1="9180" x2="58625" y2="9180"/>
                        <a14:foregroundMark x1="59000" y1="11133" x2="59000" y2="11133"/>
                        <a14:foregroundMark x1="71375" y1="9570" x2="71375" y2="9570"/>
                        <a14:foregroundMark x1="71875" y1="7813" x2="71875" y2="7813"/>
                        <a14:foregroundMark x1="74750" y1="10352" x2="74750" y2="10352"/>
                        <a14:foregroundMark x1="73375" y1="12305" x2="73375" y2="12305"/>
                        <a14:foregroundMark x1="68875" y1="35742" x2="68875" y2="35742"/>
                        <a14:foregroundMark x1="53625" y1="26172" x2="53625" y2="26172"/>
                        <a14:foregroundMark x1="51625" y1="14063" x2="51625" y2="14063"/>
                        <a14:foregroundMark x1="53125" y1="11914" x2="53125" y2="11914"/>
                        <a14:foregroundMark x1="54375" y1="9766" x2="54375" y2="9766"/>
                        <a14:foregroundMark x1="55250" y1="9766" x2="55250" y2="9766"/>
                        <a14:foregroundMark x1="57625" y1="9375" x2="57625" y2="9375"/>
                        <a14:foregroundMark x1="58000" y1="8008" x2="58000" y2="8008"/>
                        <a14:foregroundMark x1="57000" y1="8984" x2="57000" y2="8984"/>
                        <a14:foregroundMark x1="53000" y1="27734" x2="53000" y2="27734"/>
                        <a14:backgroundMark x1="56375" y1="10938" x2="56375" y2="10938"/>
                      </a14:backgroundRemoval>
                    </a14:imgEffect>
                  </a14:imgLayer>
                </a14:imgProps>
              </a:ext>
              <a:ext uri="{28A0092B-C50C-407E-A947-70E740481C1C}">
                <a14:useLocalDpi xmlns:a14="http://schemas.microsoft.com/office/drawing/2010/main" val="0"/>
              </a:ext>
            </a:extLst>
          </a:blip>
          <a:srcRect l="50667" t="6747" r="23662" b="61686"/>
          <a:stretch/>
        </p:blipFill>
        <p:spPr bwMode="auto">
          <a:xfrm>
            <a:off x="4572001" y="1629440"/>
            <a:ext cx="2958184" cy="2328038"/>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5256318" y="2597196"/>
            <a:ext cx="1745992" cy="438582"/>
          </a:xfrm>
          <a:prstGeom prst="rect">
            <a:avLst/>
          </a:prstGeom>
          <a:noFill/>
        </p:spPr>
        <p:txBody>
          <a:bodyPr wrap="none" rtlCol="0">
            <a:spAutoFit/>
          </a:bodyPr>
          <a:lstStyle/>
          <a:p>
            <a:pPr algn="ctr">
              <a:lnSpc>
                <a:spcPts val="2700"/>
              </a:lnSpc>
            </a:pPr>
            <a:r>
              <a:rPr lang="en-US" sz="2700" dirty="0">
                <a:solidFill>
                  <a:srgbClr val="B92508"/>
                </a:solidFill>
                <a:latin typeface="Century Gothic" panose="020B0502020202020204" pitchFamily="34" charset="0"/>
              </a:rPr>
              <a:t>Summary</a:t>
            </a:r>
          </a:p>
        </p:txBody>
      </p:sp>
      <p:grpSp>
        <p:nvGrpSpPr>
          <p:cNvPr id="11" name="Group 10"/>
          <p:cNvGrpSpPr/>
          <p:nvPr/>
        </p:nvGrpSpPr>
        <p:grpSpPr>
          <a:xfrm>
            <a:off x="87810" y="45266"/>
            <a:ext cx="12031620" cy="6744928"/>
            <a:chOff x="87810" y="45266"/>
            <a:chExt cx="12031620" cy="6744928"/>
          </a:xfrm>
        </p:grpSpPr>
        <p:grpSp>
          <p:nvGrpSpPr>
            <p:cNvPr id="12" name="Group 11"/>
            <p:cNvGrpSpPr/>
            <p:nvPr/>
          </p:nvGrpSpPr>
          <p:grpSpPr>
            <a:xfrm>
              <a:off x="147865" y="6649739"/>
              <a:ext cx="11903345" cy="140455"/>
              <a:chOff x="685801" y="1501020"/>
              <a:chExt cx="13557407" cy="140455"/>
            </a:xfrm>
          </p:grpSpPr>
          <p:grpSp>
            <p:nvGrpSpPr>
              <p:cNvPr id="29" name="Group 28"/>
              <p:cNvGrpSpPr/>
              <p:nvPr/>
            </p:nvGrpSpPr>
            <p:grpSpPr>
              <a:xfrm>
                <a:off x="685801" y="1527174"/>
                <a:ext cx="6886574" cy="114301"/>
                <a:chOff x="2247901" y="561975"/>
                <a:chExt cx="6886574" cy="88104"/>
              </a:xfrm>
            </p:grpSpPr>
            <p:pic>
              <p:nvPicPr>
                <p:cNvPr id="3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oup 29"/>
              <p:cNvGrpSpPr/>
              <p:nvPr/>
            </p:nvGrpSpPr>
            <p:grpSpPr>
              <a:xfrm rot="10800000">
                <a:off x="7356634" y="1501020"/>
                <a:ext cx="6886574" cy="114301"/>
                <a:chOff x="2247901" y="561975"/>
                <a:chExt cx="6886574" cy="88104"/>
              </a:xfrm>
            </p:grpSpPr>
            <p:pic>
              <p:nvPicPr>
                <p:cNvPr id="31"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156030" y="45266"/>
              <a:ext cx="11903345" cy="140455"/>
              <a:chOff x="685801" y="1501020"/>
              <a:chExt cx="13557407" cy="140455"/>
            </a:xfrm>
          </p:grpSpPr>
          <p:grpSp>
            <p:nvGrpSpPr>
              <p:cNvPr id="21" name="Group 20"/>
              <p:cNvGrpSpPr/>
              <p:nvPr/>
            </p:nvGrpSpPr>
            <p:grpSpPr>
              <a:xfrm>
                <a:off x="685801" y="1527174"/>
                <a:ext cx="6886574" cy="114301"/>
                <a:chOff x="2247901" y="561975"/>
                <a:chExt cx="6886574" cy="88104"/>
              </a:xfrm>
            </p:grpSpPr>
            <p:pic>
              <p:nvPicPr>
                <p:cNvPr id="26"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p:cNvGrpSpPr/>
              <p:nvPr/>
            </p:nvGrpSpPr>
            <p:grpSpPr>
              <a:xfrm rot="10800000">
                <a:off x="7356634" y="1501020"/>
                <a:ext cx="6886574" cy="114301"/>
                <a:chOff x="2247901" y="561975"/>
                <a:chExt cx="6886574" cy="88104"/>
              </a:xfrm>
            </p:grpSpPr>
            <p:pic>
              <p:nvPicPr>
                <p:cNvPr id="23"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5" name="Group 14"/>
            <p:cNvGrpSpPr/>
            <p:nvPr/>
          </p:nvGrpSpPr>
          <p:grpSpPr>
            <a:xfrm>
              <a:off x="87810" y="89954"/>
              <a:ext cx="137159" cy="6691232"/>
              <a:chOff x="15240" y="-204374"/>
              <a:chExt cx="137159" cy="7061611"/>
            </a:xfrm>
          </p:grpSpPr>
          <p:pic>
            <p:nvPicPr>
              <p:cNvPr id="19"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3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49063" t="70691" r="43461" b="16456"/>
          <a:stretch/>
        </p:blipFill>
        <p:spPr bwMode="auto">
          <a:xfrm>
            <a:off x="5614240" y="4169892"/>
            <a:ext cx="1030146" cy="1079200"/>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2138468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87810" y="45266"/>
            <a:ext cx="12031620" cy="6744928"/>
            <a:chOff x="87810" y="45266"/>
            <a:chExt cx="12031620" cy="6744928"/>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pic>
        <p:nvPicPr>
          <p:cNvPr id="31" name="Picture 4" descr="https://holmesmatthew.files.wordpress.com/2015/06/narrativeofsecon00fran_0707.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8848" y="1009273"/>
            <a:ext cx="6514304" cy="529877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32" name="TextBox 31"/>
          <p:cNvSpPr txBox="1"/>
          <p:nvPr/>
        </p:nvSpPr>
        <p:spPr>
          <a:xfrm>
            <a:off x="3076583" y="255185"/>
            <a:ext cx="6038834"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John Franklin 1820, 1825, 1845</a:t>
            </a:r>
          </a:p>
        </p:txBody>
      </p:sp>
    </p:spTree>
    <p:extLst>
      <p:ext uri="{BB962C8B-B14F-4D97-AF65-F5344CB8AC3E}">
        <p14:creationId xmlns:p14="http://schemas.microsoft.com/office/powerpoint/2010/main" val="3444543854"/>
      </p:ext>
    </p:extLst>
  </p:cSld>
  <p:clrMapOvr>
    <a:masterClrMapping/>
  </p:clrMapOvr>
  <p:transition spd="slow">
    <p:push/>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2" name="Group 1"/>
          <p:cNvGrpSpPr/>
          <p:nvPr/>
        </p:nvGrpSpPr>
        <p:grpSpPr>
          <a:xfrm>
            <a:off x="130967" y="1283594"/>
            <a:ext cx="8820279" cy="5057774"/>
            <a:chOff x="1573401" y="1219200"/>
            <a:chExt cx="8820279" cy="5057774"/>
          </a:xfrm>
        </p:grpSpPr>
        <p:sp>
          <p:nvSpPr>
            <p:cNvPr id="4" name="Freeform: Shape 3"/>
            <p:cNvSpPr/>
            <p:nvPr/>
          </p:nvSpPr>
          <p:spPr>
            <a:xfrm>
              <a:off x="1573401" y="1295399"/>
              <a:ext cx="8523099" cy="4981575"/>
            </a:xfrm>
            <a:custGeom>
              <a:avLst/>
              <a:gdLst>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646299 w 8523099"/>
                <a:gd name="connsiteY710" fmla="*/ 4991100 h 5067300"/>
                <a:gd name="connsiteX711" fmla="*/ 3789174 w 8523099"/>
                <a:gd name="connsiteY711" fmla="*/ 4972050 h 5067300"/>
                <a:gd name="connsiteX712" fmla="*/ 3903474 w 8523099"/>
                <a:gd name="connsiteY712" fmla="*/ 4962525 h 5067300"/>
                <a:gd name="connsiteX713" fmla="*/ 4198749 w 8523099"/>
                <a:gd name="connsiteY713" fmla="*/ 4924425 h 5067300"/>
                <a:gd name="connsiteX714" fmla="*/ 4313049 w 8523099"/>
                <a:gd name="connsiteY714" fmla="*/ 4914900 h 5067300"/>
                <a:gd name="connsiteX715" fmla="*/ 4484499 w 8523099"/>
                <a:gd name="connsiteY715" fmla="*/ 4914900 h 5067300"/>
                <a:gd name="connsiteX716" fmla="*/ 4532124 w 8523099"/>
                <a:gd name="connsiteY716" fmla="*/ 4886325 h 5067300"/>
                <a:gd name="connsiteX717" fmla="*/ 4513074 w 8523099"/>
                <a:gd name="connsiteY717" fmla="*/ 4914900 h 5067300"/>
                <a:gd name="connsiteX718" fmla="*/ 4665474 w 8523099"/>
                <a:gd name="connsiteY718" fmla="*/ 4972050 h 5067300"/>
                <a:gd name="connsiteX719" fmla="*/ 4798824 w 8523099"/>
                <a:gd name="connsiteY719" fmla="*/ 5019675 h 5067300"/>
                <a:gd name="connsiteX720" fmla="*/ 4932174 w 8523099"/>
                <a:gd name="connsiteY720" fmla="*/ 5038725 h 5067300"/>
                <a:gd name="connsiteX721" fmla="*/ 5465574 w 8523099"/>
                <a:gd name="connsiteY721" fmla="*/ 5067300 h 5067300"/>
                <a:gd name="connsiteX722" fmla="*/ 5770374 w 8523099"/>
                <a:gd name="connsiteY722" fmla="*/ 5057775 h 5067300"/>
                <a:gd name="connsiteX723" fmla="*/ 5722749 w 8523099"/>
                <a:gd name="connsiteY723" fmla="*/ 5029200 h 5067300"/>
                <a:gd name="connsiteX724" fmla="*/ 5798949 w 8523099"/>
                <a:gd name="connsiteY724" fmla="*/ 5010150 h 5067300"/>
                <a:gd name="connsiteX725" fmla="*/ 6113274 w 8523099"/>
                <a:gd name="connsiteY725" fmla="*/ 5019675 h 5067300"/>
                <a:gd name="connsiteX726" fmla="*/ 6322824 w 8523099"/>
                <a:gd name="connsiteY726" fmla="*/ 5048250 h 5067300"/>
                <a:gd name="connsiteX727" fmla="*/ 6713349 w 8523099"/>
                <a:gd name="connsiteY727" fmla="*/ 5057775 h 5067300"/>
                <a:gd name="connsiteX728" fmla="*/ 6741924 w 8523099"/>
                <a:gd name="connsiteY728" fmla="*/ 5048250 h 5067300"/>
                <a:gd name="connsiteX729" fmla="*/ 6703824 w 8523099"/>
                <a:gd name="connsiteY729" fmla="*/ 5057775 h 5067300"/>
                <a:gd name="connsiteX730" fmla="*/ 6770499 w 8523099"/>
                <a:gd name="connsiteY730" fmla="*/ 5048250 h 5067300"/>
                <a:gd name="connsiteX731" fmla="*/ 6818124 w 8523099"/>
                <a:gd name="connsiteY731" fmla="*/ 5010150 h 5067300"/>
                <a:gd name="connsiteX732" fmla="*/ 6856224 w 8523099"/>
                <a:gd name="connsiteY732" fmla="*/ 5000625 h 5067300"/>
                <a:gd name="connsiteX733" fmla="*/ 7284849 w 8523099"/>
                <a:gd name="connsiteY733" fmla="*/ 4981575 h 5067300"/>
                <a:gd name="connsiteX734" fmla="*/ 7580124 w 8523099"/>
                <a:gd name="connsiteY734" fmla="*/ 4962525 h 5067300"/>
                <a:gd name="connsiteX735" fmla="*/ 7589649 w 8523099"/>
                <a:gd name="connsiteY735" fmla="*/ 4933950 h 5067300"/>
                <a:gd name="connsiteX736" fmla="*/ 7580124 w 8523099"/>
                <a:gd name="connsiteY736" fmla="*/ 4905375 h 5067300"/>
                <a:gd name="connsiteX737" fmla="*/ 7618224 w 8523099"/>
                <a:gd name="connsiteY737" fmla="*/ 4876800 h 5067300"/>
                <a:gd name="connsiteX738" fmla="*/ 7532499 w 8523099"/>
                <a:gd name="connsiteY738" fmla="*/ 4895850 h 5067300"/>
                <a:gd name="connsiteX739" fmla="*/ 7570599 w 8523099"/>
                <a:gd name="connsiteY739" fmla="*/ 4924425 h 5067300"/>
                <a:gd name="connsiteX740" fmla="*/ 7780149 w 8523099"/>
                <a:gd name="connsiteY740" fmla="*/ 4943475 h 5067300"/>
                <a:gd name="connsiteX741" fmla="*/ 7837299 w 8523099"/>
                <a:gd name="connsiteY741" fmla="*/ 4972050 h 5067300"/>
                <a:gd name="connsiteX742" fmla="*/ 7894449 w 8523099"/>
                <a:gd name="connsiteY742" fmla="*/ 4991100 h 5067300"/>
                <a:gd name="connsiteX743" fmla="*/ 7989699 w 8523099"/>
                <a:gd name="connsiteY743" fmla="*/ 4981575 h 5067300"/>
                <a:gd name="connsiteX744" fmla="*/ 7989699 w 8523099"/>
                <a:gd name="connsiteY74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789174 w 8523099"/>
                <a:gd name="connsiteY710" fmla="*/ 4972050 h 5067300"/>
                <a:gd name="connsiteX711" fmla="*/ 3903474 w 8523099"/>
                <a:gd name="connsiteY711" fmla="*/ 4962525 h 5067300"/>
                <a:gd name="connsiteX712" fmla="*/ 4198749 w 8523099"/>
                <a:gd name="connsiteY712" fmla="*/ 4924425 h 5067300"/>
                <a:gd name="connsiteX713" fmla="*/ 4313049 w 8523099"/>
                <a:gd name="connsiteY713" fmla="*/ 4914900 h 5067300"/>
                <a:gd name="connsiteX714" fmla="*/ 4484499 w 8523099"/>
                <a:gd name="connsiteY714" fmla="*/ 4914900 h 5067300"/>
                <a:gd name="connsiteX715" fmla="*/ 4532124 w 8523099"/>
                <a:gd name="connsiteY715" fmla="*/ 4886325 h 5067300"/>
                <a:gd name="connsiteX716" fmla="*/ 4513074 w 8523099"/>
                <a:gd name="connsiteY716" fmla="*/ 4914900 h 5067300"/>
                <a:gd name="connsiteX717" fmla="*/ 4665474 w 8523099"/>
                <a:gd name="connsiteY717" fmla="*/ 4972050 h 5067300"/>
                <a:gd name="connsiteX718" fmla="*/ 4798824 w 8523099"/>
                <a:gd name="connsiteY718" fmla="*/ 5019675 h 5067300"/>
                <a:gd name="connsiteX719" fmla="*/ 4932174 w 8523099"/>
                <a:gd name="connsiteY719" fmla="*/ 5038725 h 5067300"/>
                <a:gd name="connsiteX720" fmla="*/ 5465574 w 8523099"/>
                <a:gd name="connsiteY720" fmla="*/ 5067300 h 5067300"/>
                <a:gd name="connsiteX721" fmla="*/ 5770374 w 8523099"/>
                <a:gd name="connsiteY721" fmla="*/ 5057775 h 5067300"/>
                <a:gd name="connsiteX722" fmla="*/ 5722749 w 8523099"/>
                <a:gd name="connsiteY722" fmla="*/ 5029200 h 5067300"/>
                <a:gd name="connsiteX723" fmla="*/ 5798949 w 8523099"/>
                <a:gd name="connsiteY723" fmla="*/ 5010150 h 5067300"/>
                <a:gd name="connsiteX724" fmla="*/ 6113274 w 8523099"/>
                <a:gd name="connsiteY724" fmla="*/ 5019675 h 5067300"/>
                <a:gd name="connsiteX725" fmla="*/ 6322824 w 8523099"/>
                <a:gd name="connsiteY725" fmla="*/ 5048250 h 5067300"/>
                <a:gd name="connsiteX726" fmla="*/ 6713349 w 8523099"/>
                <a:gd name="connsiteY726" fmla="*/ 5057775 h 5067300"/>
                <a:gd name="connsiteX727" fmla="*/ 6741924 w 8523099"/>
                <a:gd name="connsiteY727" fmla="*/ 5048250 h 5067300"/>
                <a:gd name="connsiteX728" fmla="*/ 6703824 w 8523099"/>
                <a:gd name="connsiteY728" fmla="*/ 5057775 h 5067300"/>
                <a:gd name="connsiteX729" fmla="*/ 6770499 w 8523099"/>
                <a:gd name="connsiteY729" fmla="*/ 5048250 h 5067300"/>
                <a:gd name="connsiteX730" fmla="*/ 6818124 w 8523099"/>
                <a:gd name="connsiteY730" fmla="*/ 5010150 h 5067300"/>
                <a:gd name="connsiteX731" fmla="*/ 6856224 w 8523099"/>
                <a:gd name="connsiteY731" fmla="*/ 5000625 h 5067300"/>
                <a:gd name="connsiteX732" fmla="*/ 7284849 w 8523099"/>
                <a:gd name="connsiteY732" fmla="*/ 4981575 h 5067300"/>
                <a:gd name="connsiteX733" fmla="*/ 7580124 w 8523099"/>
                <a:gd name="connsiteY733" fmla="*/ 4962525 h 5067300"/>
                <a:gd name="connsiteX734" fmla="*/ 7589649 w 8523099"/>
                <a:gd name="connsiteY734" fmla="*/ 4933950 h 5067300"/>
                <a:gd name="connsiteX735" fmla="*/ 7580124 w 8523099"/>
                <a:gd name="connsiteY735" fmla="*/ 4905375 h 5067300"/>
                <a:gd name="connsiteX736" fmla="*/ 7618224 w 8523099"/>
                <a:gd name="connsiteY736" fmla="*/ 4876800 h 5067300"/>
                <a:gd name="connsiteX737" fmla="*/ 7532499 w 8523099"/>
                <a:gd name="connsiteY737" fmla="*/ 4895850 h 5067300"/>
                <a:gd name="connsiteX738" fmla="*/ 7570599 w 8523099"/>
                <a:gd name="connsiteY738" fmla="*/ 4924425 h 5067300"/>
                <a:gd name="connsiteX739" fmla="*/ 7780149 w 8523099"/>
                <a:gd name="connsiteY739" fmla="*/ 4943475 h 5067300"/>
                <a:gd name="connsiteX740" fmla="*/ 7837299 w 8523099"/>
                <a:gd name="connsiteY740" fmla="*/ 4972050 h 5067300"/>
                <a:gd name="connsiteX741" fmla="*/ 7894449 w 8523099"/>
                <a:gd name="connsiteY741" fmla="*/ 4991100 h 5067300"/>
                <a:gd name="connsiteX742" fmla="*/ 7989699 w 8523099"/>
                <a:gd name="connsiteY742" fmla="*/ 4981575 h 5067300"/>
                <a:gd name="connsiteX743" fmla="*/ 7989699 w 8523099"/>
                <a:gd name="connsiteY74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903474 w 8523099"/>
                <a:gd name="connsiteY710" fmla="*/ 4962525 h 5067300"/>
                <a:gd name="connsiteX711" fmla="*/ 4198749 w 8523099"/>
                <a:gd name="connsiteY711" fmla="*/ 4924425 h 5067300"/>
                <a:gd name="connsiteX712" fmla="*/ 4313049 w 8523099"/>
                <a:gd name="connsiteY712" fmla="*/ 4914900 h 5067300"/>
                <a:gd name="connsiteX713" fmla="*/ 4484499 w 8523099"/>
                <a:gd name="connsiteY713" fmla="*/ 4914900 h 5067300"/>
                <a:gd name="connsiteX714" fmla="*/ 4532124 w 8523099"/>
                <a:gd name="connsiteY714" fmla="*/ 4886325 h 5067300"/>
                <a:gd name="connsiteX715" fmla="*/ 4513074 w 8523099"/>
                <a:gd name="connsiteY715" fmla="*/ 4914900 h 5067300"/>
                <a:gd name="connsiteX716" fmla="*/ 4665474 w 8523099"/>
                <a:gd name="connsiteY716" fmla="*/ 4972050 h 5067300"/>
                <a:gd name="connsiteX717" fmla="*/ 4798824 w 8523099"/>
                <a:gd name="connsiteY717" fmla="*/ 5019675 h 5067300"/>
                <a:gd name="connsiteX718" fmla="*/ 4932174 w 8523099"/>
                <a:gd name="connsiteY718" fmla="*/ 5038725 h 5067300"/>
                <a:gd name="connsiteX719" fmla="*/ 5465574 w 8523099"/>
                <a:gd name="connsiteY719" fmla="*/ 5067300 h 5067300"/>
                <a:gd name="connsiteX720" fmla="*/ 5770374 w 8523099"/>
                <a:gd name="connsiteY720" fmla="*/ 5057775 h 5067300"/>
                <a:gd name="connsiteX721" fmla="*/ 5722749 w 8523099"/>
                <a:gd name="connsiteY721" fmla="*/ 5029200 h 5067300"/>
                <a:gd name="connsiteX722" fmla="*/ 5798949 w 8523099"/>
                <a:gd name="connsiteY722" fmla="*/ 5010150 h 5067300"/>
                <a:gd name="connsiteX723" fmla="*/ 6113274 w 8523099"/>
                <a:gd name="connsiteY723" fmla="*/ 5019675 h 5067300"/>
                <a:gd name="connsiteX724" fmla="*/ 6322824 w 8523099"/>
                <a:gd name="connsiteY724" fmla="*/ 5048250 h 5067300"/>
                <a:gd name="connsiteX725" fmla="*/ 6713349 w 8523099"/>
                <a:gd name="connsiteY725" fmla="*/ 5057775 h 5067300"/>
                <a:gd name="connsiteX726" fmla="*/ 6741924 w 8523099"/>
                <a:gd name="connsiteY726" fmla="*/ 5048250 h 5067300"/>
                <a:gd name="connsiteX727" fmla="*/ 6703824 w 8523099"/>
                <a:gd name="connsiteY727" fmla="*/ 5057775 h 5067300"/>
                <a:gd name="connsiteX728" fmla="*/ 6770499 w 8523099"/>
                <a:gd name="connsiteY728" fmla="*/ 5048250 h 5067300"/>
                <a:gd name="connsiteX729" fmla="*/ 6818124 w 8523099"/>
                <a:gd name="connsiteY729" fmla="*/ 5010150 h 5067300"/>
                <a:gd name="connsiteX730" fmla="*/ 6856224 w 8523099"/>
                <a:gd name="connsiteY730" fmla="*/ 5000625 h 5067300"/>
                <a:gd name="connsiteX731" fmla="*/ 7284849 w 8523099"/>
                <a:gd name="connsiteY731" fmla="*/ 4981575 h 5067300"/>
                <a:gd name="connsiteX732" fmla="*/ 7580124 w 8523099"/>
                <a:gd name="connsiteY732" fmla="*/ 4962525 h 5067300"/>
                <a:gd name="connsiteX733" fmla="*/ 7589649 w 8523099"/>
                <a:gd name="connsiteY733" fmla="*/ 4933950 h 5067300"/>
                <a:gd name="connsiteX734" fmla="*/ 7580124 w 8523099"/>
                <a:gd name="connsiteY734" fmla="*/ 4905375 h 5067300"/>
                <a:gd name="connsiteX735" fmla="*/ 7618224 w 8523099"/>
                <a:gd name="connsiteY735" fmla="*/ 4876800 h 5067300"/>
                <a:gd name="connsiteX736" fmla="*/ 7532499 w 8523099"/>
                <a:gd name="connsiteY736" fmla="*/ 4895850 h 5067300"/>
                <a:gd name="connsiteX737" fmla="*/ 7570599 w 8523099"/>
                <a:gd name="connsiteY737" fmla="*/ 4924425 h 5067300"/>
                <a:gd name="connsiteX738" fmla="*/ 7780149 w 8523099"/>
                <a:gd name="connsiteY738" fmla="*/ 4943475 h 5067300"/>
                <a:gd name="connsiteX739" fmla="*/ 7837299 w 8523099"/>
                <a:gd name="connsiteY739" fmla="*/ 4972050 h 5067300"/>
                <a:gd name="connsiteX740" fmla="*/ 7894449 w 8523099"/>
                <a:gd name="connsiteY740" fmla="*/ 4991100 h 5067300"/>
                <a:gd name="connsiteX741" fmla="*/ 7989699 w 8523099"/>
                <a:gd name="connsiteY741" fmla="*/ 4981575 h 5067300"/>
                <a:gd name="connsiteX742" fmla="*/ 7989699 w 8523099"/>
                <a:gd name="connsiteY74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313049 w 8523099"/>
                <a:gd name="connsiteY711" fmla="*/ 4914900 h 5067300"/>
                <a:gd name="connsiteX712" fmla="*/ 4484499 w 8523099"/>
                <a:gd name="connsiteY712" fmla="*/ 4914900 h 5067300"/>
                <a:gd name="connsiteX713" fmla="*/ 4532124 w 8523099"/>
                <a:gd name="connsiteY713" fmla="*/ 4886325 h 5067300"/>
                <a:gd name="connsiteX714" fmla="*/ 4513074 w 8523099"/>
                <a:gd name="connsiteY714" fmla="*/ 4914900 h 5067300"/>
                <a:gd name="connsiteX715" fmla="*/ 4665474 w 8523099"/>
                <a:gd name="connsiteY715" fmla="*/ 4972050 h 5067300"/>
                <a:gd name="connsiteX716" fmla="*/ 4798824 w 8523099"/>
                <a:gd name="connsiteY716" fmla="*/ 5019675 h 5067300"/>
                <a:gd name="connsiteX717" fmla="*/ 4932174 w 8523099"/>
                <a:gd name="connsiteY717" fmla="*/ 5038725 h 5067300"/>
                <a:gd name="connsiteX718" fmla="*/ 5465574 w 8523099"/>
                <a:gd name="connsiteY718" fmla="*/ 5067300 h 5067300"/>
                <a:gd name="connsiteX719" fmla="*/ 5770374 w 8523099"/>
                <a:gd name="connsiteY719" fmla="*/ 5057775 h 5067300"/>
                <a:gd name="connsiteX720" fmla="*/ 5722749 w 8523099"/>
                <a:gd name="connsiteY720" fmla="*/ 5029200 h 5067300"/>
                <a:gd name="connsiteX721" fmla="*/ 5798949 w 8523099"/>
                <a:gd name="connsiteY721" fmla="*/ 5010150 h 5067300"/>
                <a:gd name="connsiteX722" fmla="*/ 6113274 w 8523099"/>
                <a:gd name="connsiteY722" fmla="*/ 5019675 h 5067300"/>
                <a:gd name="connsiteX723" fmla="*/ 6322824 w 8523099"/>
                <a:gd name="connsiteY723" fmla="*/ 5048250 h 5067300"/>
                <a:gd name="connsiteX724" fmla="*/ 6713349 w 8523099"/>
                <a:gd name="connsiteY724" fmla="*/ 5057775 h 5067300"/>
                <a:gd name="connsiteX725" fmla="*/ 6741924 w 8523099"/>
                <a:gd name="connsiteY725" fmla="*/ 5048250 h 5067300"/>
                <a:gd name="connsiteX726" fmla="*/ 6703824 w 8523099"/>
                <a:gd name="connsiteY726" fmla="*/ 5057775 h 5067300"/>
                <a:gd name="connsiteX727" fmla="*/ 6770499 w 8523099"/>
                <a:gd name="connsiteY727" fmla="*/ 5048250 h 5067300"/>
                <a:gd name="connsiteX728" fmla="*/ 6818124 w 8523099"/>
                <a:gd name="connsiteY728" fmla="*/ 5010150 h 5067300"/>
                <a:gd name="connsiteX729" fmla="*/ 6856224 w 8523099"/>
                <a:gd name="connsiteY729" fmla="*/ 5000625 h 5067300"/>
                <a:gd name="connsiteX730" fmla="*/ 7284849 w 8523099"/>
                <a:gd name="connsiteY730" fmla="*/ 4981575 h 5067300"/>
                <a:gd name="connsiteX731" fmla="*/ 7580124 w 8523099"/>
                <a:gd name="connsiteY731" fmla="*/ 4962525 h 5067300"/>
                <a:gd name="connsiteX732" fmla="*/ 7589649 w 8523099"/>
                <a:gd name="connsiteY732" fmla="*/ 4933950 h 5067300"/>
                <a:gd name="connsiteX733" fmla="*/ 7580124 w 8523099"/>
                <a:gd name="connsiteY733" fmla="*/ 4905375 h 5067300"/>
                <a:gd name="connsiteX734" fmla="*/ 7618224 w 8523099"/>
                <a:gd name="connsiteY734" fmla="*/ 4876800 h 5067300"/>
                <a:gd name="connsiteX735" fmla="*/ 7532499 w 8523099"/>
                <a:gd name="connsiteY735" fmla="*/ 4895850 h 5067300"/>
                <a:gd name="connsiteX736" fmla="*/ 7570599 w 8523099"/>
                <a:gd name="connsiteY736" fmla="*/ 4924425 h 5067300"/>
                <a:gd name="connsiteX737" fmla="*/ 7780149 w 8523099"/>
                <a:gd name="connsiteY737" fmla="*/ 4943475 h 5067300"/>
                <a:gd name="connsiteX738" fmla="*/ 7837299 w 8523099"/>
                <a:gd name="connsiteY738" fmla="*/ 4972050 h 5067300"/>
                <a:gd name="connsiteX739" fmla="*/ 7894449 w 8523099"/>
                <a:gd name="connsiteY739" fmla="*/ 4991100 h 5067300"/>
                <a:gd name="connsiteX740" fmla="*/ 7989699 w 8523099"/>
                <a:gd name="connsiteY740" fmla="*/ 4981575 h 5067300"/>
                <a:gd name="connsiteX741" fmla="*/ 7989699 w 8523099"/>
                <a:gd name="connsiteY74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484499 w 8523099"/>
                <a:gd name="connsiteY711" fmla="*/ 4914900 h 5067300"/>
                <a:gd name="connsiteX712" fmla="*/ 4532124 w 8523099"/>
                <a:gd name="connsiteY712" fmla="*/ 4886325 h 5067300"/>
                <a:gd name="connsiteX713" fmla="*/ 4513074 w 8523099"/>
                <a:gd name="connsiteY713" fmla="*/ 4914900 h 5067300"/>
                <a:gd name="connsiteX714" fmla="*/ 4665474 w 8523099"/>
                <a:gd name="connsiteY714" fmla="*/ 4972050 h 5067300"/>
                <a:gd name="connsiteX715" fmla="*/ 4798824 w 8523099"/>
                <a:gd name="connsiteY715" fmla="*/ 5019675 h 5067300"/>
                <a:gd name="connsiteX716" fmla="*/ 4932174 w 8523099"/>
                <a:gd name="connsiteY716" fmla="*/ 5038725 h 5067300"/>
                <a:gd name="connsiteX717" fmla="*/ 5465574 w 8523099"/>
                <a:gd name="connsiteY717" fmla="*/ 5067300 h 5067300"/>
                <a:gd name="connsiteX718" fmla="*/ 5770374 w 8523099"/>
                <a:gd name="connsiteY718" fmla="*/ 5057775 h 5067300"/>
                <a:gd name="connsiteX719" fmla="*/ 5722749 w 8523099"/>
                <a:gd name="connsiteY719" fmla="*/ 5029200 h 5067300"/>
                <a:gd name="connsiteX720" fmla="*/ 5798949 w 8523099"/>
                <a:gd name="connsiteY720" fmla="*/ 5010150 h 5067300"/>
                <a:gd name="connsiteX721" fmla="*/ 6113274 w 8523099"/>
                <a:gd name="connsiteY721" fmla="*/ 5019675 h 5067300"/>
                <a:gd name="connsiteX722" fmla="*/ 6322824 w 8523099"/>
                <a:gd name="connsiteY722" fmla="*/ 5048250 h 5067300"/>
                <a:gd name="connsiteX723" fmla="*/ 6713349 w 8523099"/>
                <a:gd name="connsiteY723" fmla="*/ 5057775 h 5067300"/>
                <a:gd name="connsiteX724" fmla="*/ 6741924 w 8523099"/>
                <a:gd name="connsiteY724" fmla="*/ 5048250 h 5067300"/>
                <a:gd name="connsiteX725" fmla="*/ 6703824 w 8523099"/>
                <a:gd name="connsiteY725" fmla="*/ 5057775 h 5067300"/>
                <a:gd name="connsiteX726" fmla="*/ 6770499 w 8523099"/>
                <a:gd name="connsiteY726" fmla="*/ 5048250 h 5067300"/>
                <a:gd name="connsiteX727" fmla="*/ 6818124 w 8523099"/>
                <a:gd name="connsiteY727" fmla="*/ 5010150 h 5067300"/>
                <a:gd name="connsiteX728" fmla="*/ 6856224 w 8523099"/>
                <a:gd name="connsiteY728" fmla="*/ 5000625 h 5067300"/>
                <a:gd name="connsiteX729" fmla="*/ 7284849 w 8523099"/>
                <a:gd name="connsiteY729" fmla="*/ 4981575 h 5067300"/>
                <a:gd name="connsiteX730" fmla="*/ 7580124 w 8523099"/>
                <a:gd name="connsiteY730" fmla="*/ 4962525 h 5067300"/>
                <a:gd name="connsiteX731" fmla="*/ 7589649 w 8523099"/>
                <a:gd name="connsiteY731" fmla="*/ 4933950 h 5067300"/>
                <a:gd name="connsiteX732" fmla="*/ 7580124 w 8523099"/>
                <a:gd name="connsiteY732" fmla="*/ 4905375 h 5067300"/>
                <a:gd name="connsiteX733" fmla="*/ 7618224 w 8523099"/>
                <a:gd name="connsiteY733" fmla="*/ 4876800 h 5067300"/>
                <a:gd name="connsiteX734" fmla="*/ 7532499 w 8523099"/>
                <a:gd name="connsiteY734" fmla="*/ 4895850 h 5067300"/>
                <a:gd name="connsiteX735" fmla="*/ 7570599 w 8523099"/>
                <a:gd name="connsiteY735" fmla="*/ 4924425 h 5067300"/>
                <a:gd name="connsiteX736" fmla="*/ 7780149 w 8523099"/>
                <a:gd name="connsiteY736" fmla="*/ 4943475 h 5067300"/>
                <a:gd name="connsiteX737" fmla="*/ 7837299 w 8523099"/>
                <a:gd name="connsiteY737" fmla="*/ 4972050 h 5067300"/>
                <a:gd name="connsiteX738" fmla="*/ 7894449 w 8523099"/>
                <a:gd name="connsiteY738" fmla="*/ 4991100 h 5067300"/>
                <a:gd name="connsiteX739" fmla="*/ 7989699 w 8523099"/>
                <a:gd name="connsiteY739" fmla="*/ 4981575 h 5067300"/>
                <a:gd name="connsiteX740" fmla="*/ 7989699 w 8523099"/>
                <a:gd name="connsiteY74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513074 w 8523099"/>
                <a:gd name="connsiteY712" fmla="*/ 4914900 h 5067300"/>
                <a:gd name="connsiteX713" fmla="*/ 4665474 w 8523099"/>
                <a:gd name="connsiteY713" fmla="*/ 4972050 h 5067300"/>
                <a:gd name="connsiteX714" fmla="*/ 4798824 w 8523099"/>
                <a:gd name="connsiteY714" fmla="*/ 5019675 h 5067300"/>
                <a:gd name="connsiteX715" fmla="*/ 4932174 w 8523099"/>
                <a:gd name="connsiteY715" fmla="*/ 5038725 h 5067300"/>
                <a:gd name="connsiteX716" fmla="*/ 5465574 w 8523099"/>
                <a:gd name="connsiteY716" fmla="*/ 5067300 h 5067300"/>
                <a:gd name="connsiteX717" fmla="*/ 5770374 w 8523099"/>
                <a:gd name="connsiteY717" fmla="*/ 5057775 h 5067300"/>
                <a:gd name="connsiteX718" fmla="*/ 5722749 w 8523099"/>
                <a:gd name="connsiteY718" fmla="*/ 5029200 h 5067300"/>
                <a:gd name="connsiteX719" fmla="*/ 5798949 w 8523099"/>
                <a:gd name="connsiteY719" fmla="*/ 5010150 h 5067300"/>
                <a:gd name="connsiteX720" fmla="*/ 6113274 w 8523099"/>
                <a:gd name="connsiteY720" fmla="*/ 5019675 h 5067300"/>
                <a:gd name="connsiteX721" fmla="*/ 6322824 w 8523099"/>
                <a:gd name="connsiteY721" fmla="*/ 5048250 h 5067300"/>
                <a:gd name="connsiteX722" fmla="*/ 6713349 w 8523099"/>
                <a:gd name="connsiteY722" fmla="*/ 5057775 h 5067300"/>
                <a:gd name="connsiteX723" fmla="*/ 6741924 w 8523099"/>
                <a:gd name="connsiteY723" fmla="*/ 5048250 h 5067300"/>
                <a:gd name="connsiteX724" fmla="*/ 6703824 w 8523099"/>
                <a:gd name="connsiteY724" fmla="*/ 5057775 h 5067300"/>
                <a:gd name="connsiteX725" fmla="*/ 6770499 w 8523099"/>
                <a:gd name="connsiteY725" fmla="*/ 5048250 h 5067300"/>
                <a:gd name="connsiteX726" fmla="*/ 6818124 w 8523099"/>
                <a:gd name="connsiteY726" fmla="*/ 5010150 h 5067300"/>
                <a:gd name="connsiteX727" fmla="*/ 6856224 w 8523099"/>
                <a:gd name="connsiteY727" fmla="*/ 5000625 h 5067300"/>
                <a:gd name="connsiteX728" fmla="*/ 7284849 w 8523099"/>
                <a:gd name="connsiteY728" fmla="*/ 4981575 h 5067300"/>
                <a:gd name="connsiteX729" fmla="*/ 7580124 w 8523099"/>
                <a:gd name="connsiteY729" fmla="*/ 4962525 h 5067300"/>
                <a:gd name="connsiteX730" fmla="*/ 7589649 w 8523099"/>
                <a:gd name="connsiteY730" fmla="*/ 4933950 h 5067300"/>
                <a:gd name="connsiteX731" fmla="*/ 7580124 w 8523099"/>
                <a:gd name="connsiteY731" fmla="*/ 4905375 h 5067300"/>
                <a:gd name="connsiteX732" fmla="*/ 7618224 w 8523099"/>
                <a:gd name="connsiteY732" fmla="*/ 4876800 h 5067300"/>
                <a:gd name="connsiteX733" fmla="*/ 7532499 w 8523099"/>
                <a:gd name="connsiteY733" fmla="*/ 4895850 h 5067300"/>
                <a:gd name="connsiteX734" fmla="*/ 7570599 w 8523099"/>
                <a:gd name="connsiteY734" fmla="*/ 4924425 h 5067300"/>
                <a:gd name="connsiteX735" fmla="*/ 7780149 w 8523099"/>
                <a:gd name="connsiteY735" fmla="*/ 4943475 h 5067300"/>
                <a:gd name="connsiteX736" fmla="*/ 7837299 w 8523099"/>
                <a:gd name="connsiteY736" fmla="*/ 4972050 h 5067300"/>
                <a:gd name="connsiteX737" fmla="*/ 7894449 w 8523099"/>
                <a:gd name="connsiteY737" fmla="*/ 4991100 h 5067300"/>
                <a:gd name="connsiteX738" fmla="*/ 7989699 w 8523099"/>
                <a:gd name="connsiteY738" fmla="*/ 4981575 h 5067300"/>
                <a:gd name="connsiteX739" fmla="*/ 7989699 w 8523099"/>
                <a:gd name="connsiteY73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665474 w 8523099"/>
                <a:gd name="connsiteY712" fmla="*/ 4972050 h 5067300"/>
                <a:gd name="connsiteX713" fmla="*/ 4798824 w 8523099"/>
                <a:gd name="connsiteY713" fmla="*/ 5019675 h 5067300"/>
                <a:gd name="connsiteX714" fmla="*/ 4932174 w 8523099"/>
                <a:gd name="connsiteY714" fmla="*/ 5038725 h 5067300"/>
                <a:gd name="connsiteX715" fmla="*/ 5465574 w 8523099"/>
                <a:gd name="connsiteY715" fmla="*/ 5067300 h 5067300"/>
                <a:gd name="connsiteX716" fmla="*/ 5770374 w 8523099"/>
                <a:gd name="connsiteY716" fmla="*/ 5057775 h 5067300"/>
                <a:gd name="connsiteX717" fmla="*/ 5722749 w 8523099"/>
                <a:gd name="connsiteY717" fmla="*/ 5029200 h 5067300"/>
                <a:gd name="connsiteX718" fmla="*/ 5798949 w 8523099"/>
                <a:gd name="connsiteY718" fmla="*/ 5010150 h 5067300"/>
                <a:gd name="connsiteX719" fmla="*/ 6113274 w 8523099"/>
                <a:gd name="connsiteY719" fmla="*/ 5019675 h 5067300"/>
                <a:gd name="connsiteX720" fmla="*/ 6322824 w 8523099"/>
                <a:gd name="connsiteY720" fmla="*/ 5048250 h 5067300"/>
                <a:gd name="connsiteX721" fmla="*/ 6713349 w 8523099"/>
                <a:gd name="connsiteY721" fmla="*/ 5057775 h 5067300"/>
                <a:gd name="connsiteX722" fmla="*/ 6741924 w 8523099"/>
                <a:gd name="connsiteY722" fmla="*/ 5048250 h 5067300"/>
                <a:gd name="connsiteX723" fmla="*/ 6703824 w 8523099"/>
                <a:gd name="connsiteY723" fmla="*/ 5057775 h 5067300"/>
                <a:gd name="connsiteX724" fmla="*/ 6770499 w 8523099"/>
                <a:gd name="connsiteY724" fmla="*/ 5048250 h 5067300"/>
                <a:gd name="connsiteX725" fmla="*/ 6818124 w 8523099"/>
                <a:gd name="connsiteY725" fmla="*/ 5010150 h 5067300"/>
                <a:gd name="connsiteX726" fmla="*/ 6856224 w 8523099"/>
                <a:gd name="connsiteY726" fmla="*/ 5000625 h 5067300"/>
                <a:gd name="connsiteX727" fmla="*/ 7284849 w 8523099"/>
                <a:gd name="connsiteY727" fmla="*/ 4981575 h 5067300"/>
                <a:gd name="connsiteX728" fmla="*/ 7580124 w 8523099"/>
                <a:gd name="connsiteY728" fmla="*/ 4962525 h 5067300"/>
                <a:gd name="connsiteX729" fmla="*/ 7589649 w 8523099"/>
                <a:gd name="connsiteY729" fmla="*/ 4933950 h 5067300"/>
                <a:gd name="connsiteX730" fmla="*/ 7580124 w 8523099"/>
                <a:gd name="connsiteY730" fmla="*/ 4905375 h 5067300"/>
                <a:gd name="connsiteX731" fmla="*/ 7618224 w 8523099"/>
                <a:gd name="connsiteY731" fmla="*/ 4876800 h 5067300"/>
                <a:gd name="connsiteX732" fmla="*/ 7532499 w 8523099"/>
                <a:gd name="connsiteY732" fmla="*/ 4895850 h 5067300"/>
                <a:gd name="connsiteX733" fmla="*/ 7570599 w 8523099"/>
                <a:gd name="connsiteY733" fmla="*/ 4924425 h 5067300"/>
                <a:gd name="connsiteX734" fmla="*/ 7780149 w 8523099"/>
                <a:gd name="connsiteY734" fmla="*/ 4943475 h 5067300"/>
                <a:gd name="connsiteX735" fmla="*/ 7837299 w 8523099"/>
                <a:gd name="connsiteY735" fmla="*/ 4972050 h 5067300"/>
                <a:gd name="connsiteX736" fmla="*/ 7894449 w 8523099"/>
                <a:gd name="connsiteY736" fmla="*/ 4991100 h 5067300"/>
                <a:gd name="connsiteX737" fmla="*/ 7989699 w 8523099"/>
                <a:gd name="connsiteY737" fmla="*/ 4981575 h 5067300"/>
                <a:gd name="connsiteX738" fmla="*/ 7989699 w 8523099"/>
                <a:gd name="connsiteY73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665474 w 8523099"/>
                <a:gd name="connsiteY711" fmla="*/ 4972050 h 5067300"/>
                <a:gd name="connsiteX712" fmla="*/ 4798824 w 8523099"/>
                <a:gd name="connsiteY712" fmla="*/ 5019675 h 5067300"/>
                <a:gd name="connsiteX713" fmla="*/ 4932174 w 8523099"/>
                <a:gd name="connsiteY713" fmla="*/ 5038725 h 5067300"/>
                <a:gd name="connsiteX714" fmla="*/ 5465574 w 8523099"/>
                <a:gd name="connsiteY714" fmla="*/ 5067300 h 5067300"/>
                <a:gd name="connsiteX715" fmla="*/ 5770374 w 8523099"/>
                <a:gd name="connsiteY715" fmla="*/ 5057775 h 5067300"/>
                <a:gd name="connsiteX716" fmla="*/ 5722749 w 8523099"/>
                <a:gd name="connsiteY716" fmla="*/ 5029200 h 5067300"/>
                <a:gd name="connsiteX717" fmla="*/ 5798949 w 8523099"/>
                <a:gd name="connsiteY717" fmla="*/ 5010150 h 5067300"/>
                <a:gd name="connsiteX718" fmla="*/ 6113274 w 8523099"/>
                <a:gd name="connsiteY718" fmla="*/ 5019675 h 5067300"/>
                <a:gd name="connsiteX719" fmla="*/ 6322824 w 8523099"/>
                <a:gd name="connsiteY719" fmla="*/ 5048250 h 5067300"/>
                <a:gd name="connsiteX720" fmla="*/ 6713349 w 8523099"/>
                <a:gd name="connsiteY720" fmla="*/ 5057775 h 5067300"/>
                <a:gd name="connsiteX721" fmla="*/ 6741924 w 8523099"/>
                <a:gd name="connsiteY721" fmla="*/ 5048250 h 5067300"/>
                <a:gd name="connsiteX722" fmla="*/ 6703824 w 8523099"/>
                <a:gd name="connsiteY722" fmla="*/ 5057775 h 5067300"/>
                <a:gd name="connsiteX723" fmla="*/ 6770499 w 8523099"/>
                <a:gd name="connsiteY723" fmla="*/ 5048250 h 5067300"/>
                <a:gd name="connsiteX724" fmla="*/ 6818124 w 8523099"/>
                <a:gd name="connsiteY724" fmla="*/ 5010150 h 5067300"/>
                <a:gd name="connsiteX725" fmla="*/ 6856224 w 8523099"/>
                <a:gd name="connsiteY725" fmla="*/ 5000625 h 5067300"/>
                <a:gd name="connsiteX726" fmla="*/ 7284849 w 8523099"/>
                <a:gd name="connsiteY726" fmla="*/ 4981575 h 5067300"/>
                <a:gd name="connsiteX727" fmla="*/ 7580124 w 8523099"/>
                <a:gd name="connsiteY727" fmla="*/ 4962525 h 5067300"/>
                <a:gd name="connsiteX728" fmla="*/ 7589649 w 8523099"/>
                <a:gd name="connsiteY728" fmla="*/ 4933950 h 5067300"/>
                <a:gd name="connsiteX729" fmla="*/ 7580124 w 8523099"/>
                <a:gd name="connsiteY729" fmla="*/ 4905375 h 5067300"/>
                <a:gd name="connsiteX730" fmla="*/ 7618224 w 8523099"/>
                <a:gd name="connsiteY730" fmla="*/ 4876800 h 5067300"/>
                <a:gd name="connsiteX731" fmla="*/ 7532499 w 8523099"/>
                <a:gd name="connsiteY731" fmla="*/ 4895850 h 5067300"/>
                <a:gd name="connsiteX732" fmla="*/ 7570599 w 8523099"/>
                <a:gd name="connsiteY732" fmla="*/ 4924425 h 5067300"/>
                <a:gd name="connsiteX733" fmla="*/ 7780149 w 8523099"/>
                <a:gd name="connsiteY733" fmla="*/ 4943475 h 5067300"/>
                <a:gd name="connsiteX734" fmla="*/ 7837299 w 8523099"/>
                <a:gd name="connsiteY734" fmla="*/ 4972050 h 5067300"/>
                <a:gd name="connsiteX735" fmla="*/ 7894449 w 8523099"/>
                <a:gd name="connsiteY735" fmla="*/ 4991100 h 5067300"/>
                <a:gd name="connsiteX736" fmla="*/ 7989699 w 8523099"/>
                <a:gd name="connsiteY736" fmla="*/ 4981575 h 5067300"/>
                <a:gd name="connsiteX737" fmla="*/ 7989699 w 8523099"/>
                <a:gd name="connsiteY73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665474 w 8523099"/>
                <a:gd name="connsiteY710" fmla="*/ 4972050 h 5067300"/>
                <a:gd name="connsiteX711" fmla="*/ 4798824 w 8523099"/>
                <a:gd name="connsiteY711" fmla="*/ 5019675 h 5067300"/>
                <a:gd name="connsiteX712" fmla="*/ 4932174 w 8523099"/>
                <a:gd name="connsiteY712" fmla="*/ 5038725 h 5067300"/>
                <a:gd name="connsiteX713" fmla="*/ 5465574 w 8523099"/>
                <a:gd name="connsiteY713" fmla="*/ 5067300 h 5067300"/>
                <a:gd name="connsiteX714" fmla="*/ 5770374 w 8523099"/>
                <a:gd name="connsiteY714" fmla="*/ 5057775 h 5067300"/>
                <a:gd name="connsiteX715" fmla="*/ 5722749 w 8523099"/>
                <a:gd name="connsiteY715" fmla="*/ 5029200 h 5067300"/>
                <a:gd name="connsiteX716" fmla="*/ 5798949 w 8523099"/>
                <a:gd name="connsiteY716" fmla="*/ 5010150 h 5067300"/>
                <a:gd name="connsiteX717" fmla="*/ 6113274 w 8523099"/>
                <a:gd name="connsiteY717" fmla="*/ 5019675 h 5067300"/>
                <a:gd name="connsiteX718" fmla="*/ 6322824 w 8523099"/>
                <a:gd name="connsiteY718" fmla="*/ 5048250 h 5067300"/>
                <a:gd name="connsiteX719" fmla="*/ 6713349 w 8523099"/>
                <a:gd name="connsiteY719" fmla="*/ 5057775 h 5067300"/>
                <a:gd name="connsiteX720" fmla="*/ 6741924 w 8523099"/>
                <a:gd name="connsiteY720" fmla="*/ 5048250 h 5067300"/>
                <a:gd name="connsiteX721" fmla="*/ 6703824 w 8523099"/>
                <a:gd name="connsiteY721" fmla="*/ 5057775 h 5067300"/>
                <a:gd name="connsiteX722" fmla="*/ 6770499 w 8523099"/>
                <a:gd name="connsiteY722" fmla="*/ 5048250 h 5067300"/>
                <a:gd name="connsiteX723" fmla="*/ 6818124 w 8523099"/>
                <a:gd name="connsiteY723" fmla="*/ 5010150 h 5067300"/>
                <a:gd name="connsiteX724" fmla="*/ 6856224 w 8523099"/>
                <a:gd name="connsiteY724" fmla="*/ 5000625 h 5067300"/>
                <a:gd name="connsiteX725" fmla="*/ 7284849 w 8523099"/>
                <a:gd name="connsiteY725" fmla="*/ 4981575 h 5067300"/>
                <a:gd name="connsiteX726" fmla="*/ 7580124 w 8523099"/>
                <a:gd name="connsiteY726" fmla="*/ 4962525 h 5067300"/>
                <a:gd name="connsiteX727" fmla="*/ 7589649 w 8523099"/>
                <a:gd name="connsiteY727" fmla="*/ 4933950 h 5067300"/>
                <a:gd name="connsiteX728" fmla="*/ 7580124 w 8523099"/>
                <a:gd name="connsiteY728" fmla="*/ 4905375 h 5067300"/>
                <a:gd name="connsiteX729" fmla="*/ 7618224 w 8523099"/>
                <a:gd name="connsiteY729" fmla="*/ 4876800 h 5067300"/>
                <a:gd name="connsiteX730" fmla="*/ 7532499 w 8523099"/>
                <a:gd name="connsiteY730" fmla="*/ 4895850 h 5067300"/>
                <a:gd name="connsiteX731" fmla="*/ 7570599 w 8523099"/>
                <a:gd name="connsiteY731" fmla="*/ 4924425 h 5067300"/>
                <a:gd name="connsiteX732" fmla="*/ 7780149 w 8523099"/>
                <a:gd name="connsiteY732" fmla="*/ 4943475 h 5067300"/>
                <a:gd name="connsiteX733" fmla="*/ 7837299 w 8523099"/>
                <a:gd name="connsiteY733" fmla="*/ 4972050 h 5067300"/>
                <a:gd name="connsiteX734" fmla="*/ 7894449 w 8523099"/>
                <a:gd name="connsiteY734" fmla="*/ 4991100 h 5067300"/>
                <a:gd name="connsiteX735" fmla="*/ 7989699 w 8523099"/>
                <a:gd name="connsiteY735" fmla="*/ 4981575 h 5067300"/>
                <a:gd name="connsiteX736" fmla="*/ 7989699 w 8523099"/>
                <a:gd name="connsiteY73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4665474 w 8523099"/>
                <a:gd name="connsiteY709" fmla="*/ 4972050 h 5067300"/>
                <a:gd name="connsiteX710" fmla="*/ 4798824 w 8523099"/>
                <a:gd name="connsiteY710" fmla="*/ 5019675 h 5067300"/>
                <a:gd name="connsiteX711" fmla="*/ 4932174 w 8523099"/>
                <a:gd name="connsiteY711" fmla="*/ 5038725 h 5067300"/>
                <a:gd name="connsiteX712" fmla="*/ 5465574 w 8523099"/>
                <a:gd name="connsiteY712" fmla="*/ 5067300 h 5067300"/>
                <a:gd name="connsiteX713" fmla="*/ 5770374 w 8523099"/>
                <a:gd name="connsiteY713" fmla="*/ 5057775 h 5067300"/>
                <a:gd name="connsiteX714" fmla="*/ 5722749 w 8523099"/>
                <a:gd name="connsiteY714" fmla="*/ 5029200 h 5067300"/>
                <a:gd name="connsiteX715" fmla="*/ 5798949 w 8523099"/>
                <a:gd name="connsiteY715" fmla="*/ 5010150 h 5067300"/>
                <a:gd name="connsiteX716" fmla="*/ 6113274 w 8523099"/>
                <a:gd name="connsiteY716" fmla="*/ 5019675 h 5067300"/>
                <a:gd name="connsiteX717" fmla="*/ 6322824 w 8523099"/>
                <a:gd name="connsiteY717" fmla="*/ 5048250 h 5067300"/>
                <a:gd name="connsiteX718" fmla="*/ 6713349 w 8523099"/>
                <a:gd name="connsiteY718" fmla="*/ 5057775 h 5067300"/>
                <a:gd name="connsiteX719" fmla="*/ 6741924 w 8523099"/>
                <a:gd name="connsiteY719" fmla="*/ 5048250 h 5067300"/>
                <a:gd name="connsiteX720" fmla="*/ 6703824 w 8523099"/>
                <a:gd name="connsiteY720" fmla="*/ 5057775 h 5067300"/>
                <a:gd name="connsiteX721" fmla="*/ 6770499 w 8523099"/>
                <a:gd name="connsiteY721" fmla="*/ 5048250 h 5067300"/>
                <a:gd name="connsiteX722" fmla="*/ 6818124 w 8523099"/>
                <a:gd name="connsiteY722" fmla="*/ 5010150 h 5067300"/>
                <a:gd name="connsiteX723" fmla="*/ 6856224 w 8523099"/>
                <a:gd name="connsiteY723" fmla="*/ 5000625 h 5067300"/>
                <a:gd name="connsiteX724" fmla="*/ 7284849 w 8523099"/>
                <a:gd name="connsiteY724" fmla="*/ 4981575 h 5067300"/>
                <a:gd name="connsiteX725" fmla="*/ 7580124 w 8523099"/>
                <a:gd name="connsiteY725" fmla="*/ 4962525 h 5067300"/>
                <a:gd name="connsiteX726" fmla="*/ 7589649 w 8523099"/>
                <a:gd name="connsiteY726" fmla="*/ 4933950 h 5067300"/>
                <a:gd name="connsiteX727" fmla="*/ 7580124 w 8523099"/>
                <a:gd name="connsiteY727" fmla="*/ 4905375 h 5067300"/>
                <a:gd name="connsiteX728" fmla="*/ 7618224 w 8523099"/>
                <a:gd name="connsiteY728" fmla="*/ 4876800 h 5067300"/>
                <a:gd name="connsiteX729" fmla="*/ 7532499 w 8523099"/>
                <a:gd name="connsiteY729" fmla="*/ 4895850 h 5067300"/>
                <a:gd name="connsiteX730" fmla="*/ 7570599 w 8523099"/>
                <a:gd name="connsiteY730" fmla="*/ 4924425 h 5067300"/>
                <a:gd name="connsiteX731" fmla="*/ 7780149 w 8523099"/>
                <a:gd name="connsiteY731" fmla="*/ 4943475 h 5067300"/>
                <a:gd name="connsiteX732" fmla="*/ 7837299 w 8523099"/>
                <a:gd name="connsiteY732" fmla="*/ 4972050 h 5067300"/>
                <a:gd name="connsiteX733" fmla="*/ 7894449 w 8523099"/>
                <a:gd name="connsiteY733" fmla="*/ 4991100 h 5067300"/>
                <a:gd name="connsiteX734" fmla="*/ 7989699 w 8523099"/>
                <a:gd name="connsiteY734" fmla="*/ 4981575 h 5067300"/>
                <a:gd name="connsiteX735" fmla="*/ 7989699 w 8523099"/>
                <a:gd name="connsiteY73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4665474 w 8523099"/>
                <a:gd name="connsiteY708" fmla="*/ 4972050 h 5067300"/>
                <a:gd name="connsiteX709" fmla="*/ 4798824 w 8523099"/>
                <a:gd name="connsiteY709" fmla="*/ 5019675 h 5067300"/>
                <a:gd name="connsiteX710" fmla="*/ 4932174 w 8523099"/>
                <a:gd name="connsiteY710" fmla="*/ 5038725 h 5067300"/>
                <a:gd name="connsiteX711" fmla="*/ 5465574 w 8523099"/>
                <a:gd name="connsiteY711" fmla="*/ 5067300 h 5067300"/>
                <a:gd name="connsiteX712" fmla="*/ 5770374 w 8523099"/>
                <a:gd name="connsiteY712" fmla="*/ 5057775 h 5067300"/>
                <a:gd name="connsiteX713" fmla="*/ 5722749 w 8523099"/>
                <a:gd name="connsiteY713" fmla="*/ 5029200 h 5067300"/>
                <a:gd name="connsiteX714" fmla="*/ 5798949 w 8523099"/>
                <a:gd name="connsiteY714" fmla="*/ 5010150 h 5067300"/>
                <a:gd name="connsiteX715" fmla="*/ 6113274 w 8523099"/>
                <a:gd name="connsiteY715" fmla="*/ 5019675 h 5067300"/>
                <a:gd name="connsiteX716" fmla="*/ 6322824 w 8523099"/>
                <a:gd name="connsiteY716" fmla="*/ 5048250 h 5067300"/>
                <a:gd name="connsiteX717" fmla="*/ 6713349 w 8523099"/>
                <a:gd name="connsiteY717" fmla="*/ 5057775 h 5067300"/>
                <a:gd name="connsiteX718" fmla="*/ 6741924 w 8523099"/>
                <a:gd name="connsiteY718" fmla="*/ 5048250 h 5067300"/>
                <a:gd name="connsiteX719" fmla="*/ 6703824 w 8523099"/>
                <a:gd name="connsiteY719" fmla="*/ 5057775 h 5067300"/>
                <a:gd name="connsiteX720" fmla="*/ 6770499 w 8523099"/>
                <a:gd name="connsiteY720" fmla="*/ 5048250 h 5067300"/>
                <a:gd name="connsiteX721" fmla="*/ 6818124 w 8523099"/>
                <a:gd name="connsiteY721" fmla="*/ 5010150 h 5067300"/>
                <a:gd name="connsiteX722" fmla="*/ 6856224 w 8523099"/>
                <a:gd name="connsiteY722" fmla="*/ 5000625 h 5067300"/>
                <a:gd name="connsiteX723" fmla="*/ 7284849 w 8523099"/>
                <a:gd name="connsiteY723" fmla="*/ 4981575 h 5067300"/>
                <a:gd name="connsiteX724" fmla="*/ 7580124 w 8523099"/>
                <a:gd name="connsiteY724" fmla="*/ 4962525 h 5067300"/>
                <a:gd name="connsiteX725" fmla="*/ 7589649 w 8523099"/>
                <a:gd name="connsiteY725" fmla="*/ 4933950 h 5067300"/>
                <a:gd name="connsiteX726" fmla="*/ 7580124 w 8523099"/>
                <a:gd name="connsiteY726" fmla="*/ 4905375 h 5067300"/>
                <a:gd name="connsiteX727" fmla="*/ 7618224 w 8523099"/>
                <a:gd name="connsiteY727" fmla="*/ 4876800 h 5067300"/>
                <a:gd name="connsiteX728" fmla="*/ 7532499 w 8523099"/>
                <a:gd name="connsiteY728" fmla="*/ 4895850 h 5067300"/>
                <a:gd name="connsiteX729" fmla="*/ 7570599 w 8523099"/>
                <a:gd name="connsiteY729" fmla="*/ 4924425 h 5067300"/>
                <a:gd name="connsiteX730" fmla="*/ 7780149 w 8523099"/>
                <a:gd name="connsiteY730" fmla="*/ 4943475 h 5067300"/>
                <a:gd name="connsiteX731" fmla="*/ 7837299 w 8523099"/>
                <a:gd name="connsiteY731" fmla="*/ 4972050 h 5067300"/>
                <a:gd name="connsiteX732" fmla="*/ 7894449 w 8523099"/>
                <a:gd name="connsiteY732" fmla="*/ 4991100 h 5067300"/>
                <a:gd name="connsiteX733" fmla="*/ 7989699 w 8523099"/>
                <a:gd name="connsiteY733" fmla="*/ 4981575 h 5067300"/>
                <a:gd name="connsiteX734" fmla="*/ 7989699 w 8523099"/>
                <a:gd name="connsiteY73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560449 w 8523099"/>
                <a:gd name="connsiteY706" fmla="*/ 4981575 h 5067300"/>
                <a:gd name="connsiteX707" fmla="*/ 4665474 w 8523099"/>
                <a:gd name="connsiteY707" fmla="*/ 4972050 h 5067300"/>
                <a:gd name="connsiteX708" fmla="*/ 4798824 w 8523099"/>
                <a:gd name="connsiteY708" fmla="*/ 5019675 h 5067300"/>
                <a:gd name="connsiteX709" fmla="*/ 4932174 w 8523099"/>
                <a:gd name="connsiteY709" fmla="*/ 5038725 h 5067300"/>
                <a:gd name="connsiteX710" fmla="*/ 5465574 w 8523099"/>
                <a:gd name="connsiteY710" fmla="*/ 5067300 h 5067300"/>
                <a:gd name="connsiteX711" fmla="*/ 5770374 w 8523099"/>
                <a:gd name="connsiteY711" fmla="*/ 5057775 h 5067300"/>
                <a:gd name="connsiteX712" fmla="*/ 5722749 w 8523099"/>
                <a:gd name="connsiteY712" fmla="*/ 5029200 h 5067300"/>
                <a:gd name="connsiteX713" fmla="*/ 5798949 w 8523099"/>
                <a:gd name="connsiteY713" fmla="*/ 5010150 h 5067300"/>
                <a:gd name="connsiteX714" fmla="*/ 6113274 w 8523099"/>
                <a:gd name="connsiteY714" fmla="*/ 5019675 h 5067300"/>
                <a:gd name="connsiteX715" fmla="*/ 6322824 w 8523099"/>
                <a:gd name="connsiteY715" fmla="*/ 5048250 h 5067300"/>
                <a:gd name="connsiteX716" fmla="*/ 6713349 w 8523099"/>
                <a:gd name="connsiteY716" fmla="*/ 5057775 h 5067300"/>
                <a:gd name="connsiteX717" fmla="*/ 6741924 w 8523099"/>
                <a:gd name="connsiteY717" fmla="*/ 5048250 h 5067300"/>
                <a:gd name="connsiteX718" fmla="*/ 6703824 w 8523099"/>
                <a:gd name="connsiteY718" fmla="*/ 5057775 h 5067300"/>
                <a:gd name="connsiteX719" fmla="*/ 6770499 w 8523099"/>
                <a:gd name="connsiteY719" fmla="*/ 5048250 h 5067300"/>
                <a:gd name="connsiteX720" fmla="*/ 6818124 w 8523099"/>
                <a:gd name="connsiteY720" fmla="*/ 5010150 h 5067300"/>
                <a:gd name="connsiteX721" fmla="*/ 6856224 w 8523099"/>
                <a:gd name="connsiteY721" fmla="*/ 5000625 h 5067300"/>
                <a:gd name="connsiteX722" fmla="*/ 7284849 w 8523099"/>
                <a:gd name="connsiteY722" fmla="*/ 4981575 h 5067300"/>
                <a:gd name="connsiteX723" fmla="*/ 7580124 w 8523099"/>
                <a:gd name="connsiteY723" fmla="*/ 4962525 h 5067300"/>
                <a:gd name="connsiteX724" fmla="*/ 7589649 w 8523099"/>
                <a:gd name="connsiteY724" fmla="*/ 4933950 h 5067300"/>
                <a:gd name="connsiteX725" fmla="*/ 7580124 w 8523099"/>
                <a:gd name="connsiteY725" fmla="*/ 4905375 h 5067300"/>
                <a:gd name="connsiteX726" fmla="*/ 7618224 w 8523099"/>
                <a:gd name="connsiteY726" fmla="*/ 4876800 h 5067300"/>
                <a:gd name="connsiteX727" fmla="*/ 7532499 w 8523099"/>
                <a:gd name="connsiteY727" fmla="*/ 4895850 h 5067300"/>
                <a:gd name="connsiteX728" fmla="*/ 7570599 w 8523099"/>
                <a:gd name="connsiteY728" fmla="*/ 4924425 h 5067300"/>
                <a:gd name="connsiteX729" fmla="*/ 7780149 w 8523099"/>
                <a:gd name="connsiteY729" fmla="*/ 4943475 h 5067300"/>
                <a:gd name="connsiteX730" fmla="*/ 7837299 w 8523099"/>
                <a:gd name="connsiteY730" fmla="*/ 4972050 h 5067300"/>
                <a:gd name="connsiteX731" fmla="*/ 7894449 w 8523099"/>
                <a:gd name="connsiteY731" fmla="*/ 4991100 h 5067300"/>
                <a:gd name="connsiteX732" fmla="*/ 7989699 w 8523099"/>
                <a:gd name="connsiteY732" fmla="*/ 4981575 h 5067300"/>
                <a:gd name="connsiteX733" fmla="*/ 7989699 w 8523099"/>
                <a:gd name="connsiteY73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2160399 w 8523099"/>
                <a:gd name="connsiteY701" fmla="*/ 4962525 h 5067300"/>
                <a:gd name="connsiteX702" fmla="*/ 2198499 w 8523099"/>
                <a:gd name="connsiteY702" fmla="*/ 4953000 h 5067300"/>
                <a:gd name="connsiteX703" fmla="*/ 2227074 w 8523099"/>
                <a:gd name="connsiteY703" fmla="*/ 4943475 h 5067300"/>
                <a:gd name="connsiteX704" fmla="*/ 2274699 w 8523099"/>
                <a:gd name="connsiteY704" fmla="*/ 4953000 h 5067300"/>
                <a:gd name="connsiteX705" fmla="*/ 2560449 w 8523099"/>
                <a:gd name="connsiteY705" fmla="*/ 4981575 h 5067300"/>
                <a:gd name="connsiteX706" fmla="*/ 4665474 w 8523099"/>
                <a:gd name="connsiteY706" fmla="*/ 4972050 h 5067300"/>
                <a:gd name="connsiteX707" fmla="*/ 4798824 w 8523099"/>
                <a:gd name="connsiteY707" fmla="*/ 5019675 h 5067300"/>
                <a:gd name="connsiteX708" fmla="*/ 4932174 w 8523099"/>
                <a:gd name="connsiteY708" fmla="*/ 5038725 h 5067300"/>
                <a:gd name="connsiteX709" fmla="*/ 5465574 w 8523099"/>
                <a:gd name="connsiteY709" fmla="*/ 5067300 h 5067300"/>
                <a:gd name="connsiteX710" fmla="*/ 5770374 w 8523099"/>
                <a:gd name="connsiteY710" fmla="*/ 5057775 h 5067300"/>
                <a:gd name="connsiteX711" fmla="*/ 5722749 w 8523099"/>
                <a:gd name="connsiteY711" fmla="*/ 5029200 h 5067300"/>
                <a:gd name="connsiteX712" fmla="*/ 5798949 w 8523099"/>
                <a:gd name="connsiteY712" fmla="*/ 5010150 h 5067300"/>
                <a:gd name="connsiteX713" fmla="*/ 6113274 w 8523099"/>
                <a:gd name="connsiteY713" fmla="*/ 5019675 h 5067300"/>
                <a:gd name="connsiteX714" fmla="*/ 6322824 w 8523099"/>
                <a:gd name="connsiteY714" fmla="*/ 5048250 h 5067300"/>
                <a:gd name="connsiteX715" fmla="*/ 6713349 w 8523099"/>
                <a:gd name="connsiteY715" fmla="*/ 5057775 h 5067300"/>
                <a:gd name="connsiteX716" fmla="*/ 6741924 w 8523099"/>
                <a:gd name="connsiteY716" fmla="*/ 5048250 h 5067300"/>
                <a:gd name="connsiteX717" fmla="*/ 6703824 w 8523099"/>
                <a:gd name="connsiteY717" fmla="*/ 5057775 h 5067300"/>
                <a:gd name="connsiteX718" fmla="*/ 6770499 w 8523099"/>
                <a:gd name="connsiteY718" fmla="*/ 5048250 h 5067300"/>
                <a:gd name="connsiteX719" fmla="*/ 6818124 w 8523099"/>
                <a:gd name="connsiteY719" fmla="*/ 5010150 h 5067300"/>
                <a:gd name="connsiteX720" fmla="*/ 6856224 w 8523099"/>
                <a:gd name="connsiteY720" fmla="*/ 5000625 h 5067300"/>
                <a:gd name="connsiteX721" fmla="*/ 7284849 w 8523099"/>
                <a:gd name="connsiteY721" fmla="*/ 4981575 h 5067300"/>
                <a:gd name="connsiteX722" fmla="*/ 7580124 w 8523099"/>
                <a:gd name="connsiteY722" fmla="*/ 4962525 h 5067300"/>
                <a:gd name="connsiteX723" fmla="*/ 7589649 w 8523099"/>
                <a:gd name="connsiteY723" fmla="*/ 4933950 h 5067300"/>
                <a:gd name="connsiteX724" fmla="*/ 7580124 w 8523099"/>
                <a:gd name="connsiteY724" fmla="*/ 4905375 h 5067300"/>
                <a:gd name="connsiteX725" fmla="*/ 7618224 w 8523099"/>
                <a:gd name="connsiteY725" fmla="*/ 4876800 h 5067300"/>
                <a:gd name="connsiteX726" fmla="*/ 7532499 w 8523099"/>
                <a:gd name="connsiteY726" fmla="*/ 4895850 h 5067300"/>
                <a:gd name="connsiteX727" fmla="*/ 7570599 w 8523099"/>
                <a:gd name="connsiteY727" fmla="*/ 4924425 h 5067300"/>
                <a:gd name="connsiteX728" fmla="*/ 7780149 w 8523099"/>
                <a:gd name="connsiteY728" fmla="*/ 4943475 h 5067300"/>
                <a:gd name="connsiteX729" fmla="*/ 7837299 w 8523099"/>
                <a:gd name="connsiteY729" fmla="*/ 4972050 h 5067300"/>
                <a:gd name="connsiteX730" fmla="*/ 7894449 w 8523099"/>
                <a:gd name="connsiteY730" fmla="*/ 4991100 h 5067300"/>
                <a:gd name="connsiteX731" fmla="*/ 7989699 w 8523099"/>
                <a:gd name="connsiteY731" fmla="*/ 4981575 h 5067300"/>
                <a:gd name="connsiteX732" fmla="*/ 7989699 w 8523099"/>
                <a:gd name="connsiteY73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2160399 w 8523099"/>
                <a:gd name="connsiteY700" fmla="*/ 4962525 h 5067300"/>
                <a:gd name="connsiteX701" fmla="*/ 2198499 w 8523099"/>
                <a:gd name="connsiteY701" fmla="*/ 4953000 h 5067300"/>
                <a:gd name="connsiteX702" fmla="*/ 2227074 w 8523099"/>
                <a:gd name="connsiteY702" fmla="*/ 4943475 h 5067300"/>
                <a:gd name="connsiteX703" fmla="*/ 2274699 w 8523099"/>
                <a:gd name="connsiteY703" fmla="*/ 4953000 h 5067300"/>
                <a:gd name="connsiteX704" fmla="*/ 2560449 w 8523099"/>
                <a:gd name="connsiteY704" fmla="*/ 4981575 h 5067300"/>
                <a:gd name="connsiteX705" fmla="*/ 4665474 w 8523099"/>
                <a:gd name="connsiteY705" fmla="*/ 4972050 h 5067300"/>
                <a:gd name="connsiteX706" fmla="*/ 4798824 w 8523099"/>
                <a:gd name="connsiteY706" fmla="*/ 5019675 h 5067300"/>
                <a:gd name="connsiteX707" fmla="*/ 4932174 w 8523099"/>
                <a:gd name="connsiteY707" fmla="*/ 5038725 h 5067300"/>
                <a:gd name="connsiteX708" fmla="*/ 5465574 w 8523099"/>
                <a:gd name="connsiteY708" fmla="*/ 5067300 h 5067300"/>
                <a:gd name="connsiteX709" fmla="*/ 5770374 w 8523099"/>
                <a:gd name="connsiteY709" fmla="*/ 5057775 h 5067300"/>
                <a:gd name="connsiteX710" fmla="*/ 5722749 w 8523099"/>
                <a:gd name="connsiteY710" fmla="*/ 5029200 h 5067300"/>
                <a:gd name="connsiteX711" fmla="*/ 5798949 w 8523099"/>
                <a:gd name="connsiteY711" fmla="*/ 5010150 h 5067300"/>
                <a:gd name="connsiteX712" fmla="*/ 6113274 w 8523099"/>
                <a:gd name="connsiteY712" fmla="*/ 5019675 h 5067300"/>
                <a:gd name="connsiteX713" fmla="*/ 6322824 w 8523099"/>
                <a:gd name="connsiteY713" fmla="*/ 5048250 h 5067300"/>
                <a:gd name="connsiteX714" fmla="*/ 6713349 w 8523099"/>
                <a:gd name="connsiteY714" fmla="*/ 5057775 h 5067300"/>
                <a:gd name="connsiteX715" fmla="*/ 6741924 w 8523099"/>
                <a:gd name="connsiteY715" fmla="*/ 5048250 h 5067300"/>
                <a:gd name="connsiteX716" fmla="*/ 6703824 w 8523099"/>
                <a:gd name="connsiteY716" fmla="*/ 5057775 h 5067300"/>
                <a:gd name="connsiteX717" fmla="*/ 6770499 w 8523099"/>
                <a:gd name="connsiteY717" fmla="*/ 5048250 h 5067300"/>
                <a:gd name="connsiteX718" fmla="*/ 6818124 w 8523099"/>
                <a:gd name="connsiteY718" fmla="*/ 5010150 h 5067300"/>
                <a:gd name="connsiteX719" fmla="*/ 6856224 w 8523099"/>
                <a:gd name="connsiteY719" fmla="*/ 5000625 h 5067300"/>
                <a:gd name="connsiteX720" fmla="*/ 7284849 w 8523099"/>
                <a:gd name="connsiteY720" fmla="*/ 4981575 h 5067300"/>
                <a:gd name="connsiteX721" fmla="*/ 7580124 w 8523099"/>
                <a:gd name="connsiteY721" fmla="*/ 4962525 h 5067300"/>
                <a:gd name="connsiteX722" fmla="*/ 7589649 w 8523099"/>
                <a:gd name="connsiteY722" fmla="*/ 4933950 h 5067300"/>
                <a:gd name="connsiteX723" fmla="*/ 7580124 w 8523099"/>
                <a:gd name="connsiteY723" fmla="*/ 4905375 h 5067300"/>
                <a:gd name="connsiteX724" fmla="*/ 7618224 w 8523099"/>
                <a:gd name="connsiteY724" fmla="*/ 4876800 h 5067300"/>
                <a:gd name="connsiteX725" fmla="*/ 7532499 w 8523099"/>
                <a:gd name="connsiteY725" fmla="*/ 4895850 h 5067300"/>
                <a:gd name="connsiteX726" fmla="*/ 7570599 w 8523099"/>
                <a:gd name="connsiteY726" fmla="*/ 4924425 h 5067300"/>
                <a:gd name="connsiteX727" fmla="*/ 7780149 w 8523099"/>
                <a:gd name="connsiteY727" fmla="*/ 4943475 h 5067300"/>
                <a:gd name="connsiteX728" fmla="*/ 7837299 w 8523099"/>
                <a:gd name="connsiteY728" fmla="*/ 4972050 h 5067300"/>
                <a:gd name="connsiteX729" fmla="*/ 7894449 w 8523099"/>
                <a:gd name="connsiteY729" fmla="*/ 4991100 h 5067300"/>
                <a:gd name="connsiteX730" fmla="*/ 7989699 w 8523099"/>
                <a:gd name="connsiteY730" fmla="*/ 4981575 h 5067300"/>
                <a:gd name="connsiteX731" fmla="*/ 7989699 w 8523099"/>
                <a:gd name="connsiteY73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274699 w 8523099"/>
                <a:gd name="connsiteY702" fmla="*/ 4953000 h 5067300"/>
                <a:gd name="connsiteX703" fmla="*/ 2560449 w 8523099"/>
                <a:gd name="connsiteY703" fmla="*/ 4981575 h 5067300"/>
                <a:gd name="connsiteX704" fmla="*/ 4665474 w 8523099"/>
                <a:gd name="connsiteY704" fmla="*/ 4972050 h 5067300"/>
                <a:gd name="connsiteX705" fmla="*/ 4798824 w 8523099"/>
                <a:gd name="connsiteY705" fmla="*/ 5019675 h 5067300"/>
                <a:gd name="connsiteX706" fmla="*/ 4932174 w 8523099"/>
                <a:gd name="connsiteY706" fmla="*/ 5038725 h 5067300"/>
                <a:gd name="connsiteX707" fmla="*/ 5465574 w 8523099"/>
                <a:gd name="connsiteY707" fmla="*/ 5067300 h 5067300"/>
                <a:gd name="connsiteX708" fmla="*/ 5770374 w 8523099"/>
                <a:gd name="connsiteY708" fmla="*/ 5057775 h 5067300"/>
                <a:gd name="connsiteX709" fmla="*/ 5722749 w 8523099"/>
                <a:gd name="connsiteY709" fmla="*/ 5029200 h 5067300"/>
                <a:gd name="connsiteX710" fmla="*/ 5798949 w 8523099"/>
                <a:gd name="connsiteY710" fmla="*/ 5010150 h 5067300"/>
                <a:gd name="connsiteX711" fmla="*/ 6113274 w 8523099"/>
                <a:gd name="connsiteY711" fmla="*/ 5019675 h 5067300"/>
                <a:gd name="connsiteX712" fmla="*/ 6322824 w 8523099"/>
                <a:gd name="connsiteY712" fmla="*/ 5048250 h 5067300"/>
                <a:gd name="connsiteX713" fmla="*/ 6713349 w 8523099"/>
                <a:gd name="connsiteY713" fmla="*/ 5057775 h 5067300"/>
                <a:gd name="connsiteX714" fmla="*/ 6741924 w 8523099"/>
                <a:gd name="connsiteY714" fmla="*/ 5048250 h 5067300"/>
                <a:gd name="connsiteX715" fmla="*/ 6703824 w 8523099"/>
                <a:gd name="connsiteY715" fmla="*/ 5057775 h 5067300"/>
                <a:gd name="connsiteX716" fmla="*/ 6770499 w 8523099"/>
                <a:gd name="connsiteY716" fmla="*/ 5048250 h 5067300"/>
                <a:gd name="connsiteX717" fmla="*/ 6818124 w 8523099"/>
                <a:gd name="connsiteY717" fmla="*/ 5010150 h 5067300"/>
                <a:gd name="connsiteX718" fmla="*/ 6856224 w 8523099"/>
                <a:gd name="connsiteY718" fmla="*/ 5000625 h 5067300"/>
                <a:gd name="connsiteX719" fmla="*/ 7284849 w 8523099"/>
                <a:gd name="connsiteY719" fmla="*/ 4981575 h 5067300"/>
                <a:gd name="connsiteX720" fmla="*/ 7580124 w 8523099"/>
                <a:gd name="connsiteY720" fmla="*/ 4962525 h 5067300"/>
                <a:gd name="connsiteX721" fmla="*/ 7589649 w 8523099"/>
                <a:gd name="connsiteY721" fmla="*/ 4933950 h 5067300"/>
                <a:gd name="connsiteX722" fmla="*/ 7580124 w 8523099"/>
                <a:gd name="connsiteY722" fmla="*/ 4905375 h 5067300"/>
                <a:gd name="connsiteX723" fmla="*/ 7618224 w 8523099"/>
                <a:gd name="connsiteY723" fmla="*/ 4876800 h 5067300"/>
                <a:gd name="connsiteX724" fmla="*/ 7532499 w 8523099"/>
                <a:gd name="connsiteY724" fmla="*/ 4895850 h 5067300"/>
                <a:gd name="connsiteX725" fmla="*/ 7570599 w 8523099"/>
                <a:gd name="connsiteY725" fmla="*/ 4924425 h 5067300"/>
                <a:gd name="connsiteX726" fmla="*/ 7780149 w 8523099"/>
                <a:gd name="connsiteY726" fmla="*/ 4943475 h 5067300"/>
                <a:gd name="connsiteX727" fmla="*/ 7837299 w 8523099"/>
                <a:gd name="connsiteY727" fmla="*/ 4972050 h 5067300"/>
                <a:gd name="connsiteX728" fmla="*/ 7894449 w 8523099"/>
                <a:gd name="connsiteY728" fmla="*/ 4991100 h 5067300"/>
                <a:gd name="connsiteX729" fmla="*/ 7989699 w 8523099"/>
                <a:gd name="connsiteY729" fmla="*/ 4981575 h 5067300"/>
                <a:gd name="connsiteX730" fmla="*/ 7989699 w 8523099"/>
                <a:gd name="connsiteY73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560449 w 8523099"/>
                <a:gd name="connsiteY702" fmla="*/ 4981575 h 5067300"/>
                <a:gd name="connsiteX703" fmla="*/ 4665474 w 8523099"/>
                <a:gd name="connsiteY703" fmla="*/ 4972050 h 5067300"/>
                <a:gd name="connsiteX704" fmla="*/ 4798824 w 8523099"/>
                <a:gd name="connsiteY704" fmla="*/ 5019675 h 5067300"/>
                <a:gd name="connsiteX705" fmla="*/ 4932174 w 8523099"/>
                <a:gd name="connsiteY705" fmla="*/ 5038725 h 5067300"/>
                <a:gd name="connsiteX706" fmla="*/ 5465574 w 8523099"/>
                <a:gd name="connsiteY706" fmla="*/ 5067300 h 5067300"/>
                <a:gd name="connsiteX707" fmla="*/ 5770374 w 8523099"/>
                <a:gd name="connsiteY707" fmla="*/ 5057775 h 5067300"/>
                <a:gd name="connsiteX708" fmla="*/ 5722749 w 8523099"/>
                <a:gd name="connsiteY708" fmla="*/ 5029200 h 5067300"/>
                <a:gd name="connsiteX709" fmla="*/ 5798949 w 8523099"/>
                <a:gd name="connsiteY709" fmla="*/ 5010150 h 5067300"/>
                <a:gd name="connsiteX710" fmla="*/ 6113274 w 8523099"/>
                <a:gd name="connsiteY710" fmla="*/ 5019675 h 5067300"/>
                <a:gd name="connsiteX711" fmla="*/ 6322824 w 8523099"/>
                <a:gd name="connsiteY711" fmla="*/ 5048250 h 5067300"/>
                <a:gd name="connsiteX712" fmla="*/ 6713349 w 8523099"/>
                <a:gd name="connsiteY712" fmla="*/ 5057775 h 5067300"/>
                <a:gd name="connsiteX713" fmla="*/ 6741924 w 8523099"/>
                <a:gd name="connsiteY713" fmla="*/ 5048250 h 5067300"/>
                <a:gd name="connsiteX714" fmla="*/ 6703824 w 8523099"/>
                <a:gd name="connsiteY714" fmla="*/ 5057775 h 5067300"/>
                <a:gd name="connsiteX715" fmla="*/ 6770499 w 8523099"/>
                <a:gd name="connsiteY715" fmla="*/ 5048250 h 5067300"/>
                <a:gd name="connsiteX716" fmla="*/ 6818124 w 8523099"/>
                <a:gd name="connsiteY716" fmla="*/ 5010150 h 5067300"/>
                <a:gd name="connsiteX717" fmla="*/ 6856224 w 8523099"/>
                <a:gd name="connsiteY717" fmla="*/ 5000625 h 5067300"/>
                <a:gd name="connsiteX718" fmla="*/ 7284849 w 8523099"/>
                <a:gd name="connsiteY718" fmla="*/ 4981575 h 5067300"/>
                <a:gd name="connsiteX719" fmla="*/ 7580124 w 8523099"/>
                <a:gd name="connsiteY719" fmla="*/ 4962525 h 5067300"/>
                <a:gd name="connsiteX720" fmla="*/ 7589649 w 8523099"/>
                <a:gd name="connsiteY720" fmla="*/ 4933950 h 5067300"/>
                <a:gd name="connsiteX721" fmla="*/ 7580124 w 8523099"/>
                <a:gd name="connsiteY721" fmla="*/ 4905375 h 5067300"/>
                <a:gd name="connsiteX722" fmla="*/ 7618224 w 8523099"/>
                <a:gd name="connsiteY722" fmla="*/ 4876800 h 5067300"/>
                <a:gd name="connsiteX723" fmla="*/ 7532499 w 8523099"/>
                <a:gd name="connsiteY723" fmla="*/ 4895850 h 5067300"/>
                <a:gd name="connsiteX724" fmla="*/ 7570599 w 8523099"/>
                <a:gd name="connsiteY724" fmla="*/ 4924425 h 5067300"/>
                <a:gd name="connsiteX725" fmla="*/ 7780149 w 8523099"/>
                <a:gd name="connsiteY725" fmla="*/ 4943475 h 5067300"/>
                <a:gd name="connsiteX726" fmla="*/ 7837299 w 8523099"/>
                <a:gd name="connsiteY726" fmla="*/ 4972050 h 5067300"/>
                <a:gd name="connsiteX727" fmla="*/ 7894449 w 8523099"/>
                <a:gd name="connsiteY727" fmla="*/ 4991100 h 5067300"/>
                <a:gd name="connsiteX728" fmla="*/ 7989699 w 8523099"/>
                <a:gd name="connsiteY728" fmla="*/ 4981575 h 5067300"/>
                <a:gd name="connsiteX729" fmla="*/ 7989699 w 8523099"/>
                <a:gd name="connsiteY72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560449 w 8523099"/>
                <a:gd name="connsiteY701" fmla="*/ 4981575 h 5067300"/>
                <a:gd name="connsiteX702" fmla="*/ 4665474 w 8523099"/>
                <a:gd name="connsiteY702" fmla="*/ 4972050 h 5067300"/>
                <a:gd name="connsiteX703" fmla="*/ 4798824 w 8523099"/>
                <a:gd name="connsiteY703" fmla="*/ 5019675 h 5067300"/>
                <a:gd name="connsiteX704" fmla="*/ 4932174 w 8523099"/>
                <a:gd name="connsiteY704" fmla="*/ 5038725 h 5067300"/>
                <a:gd name="connsiteX705" fmla="*/ 5465574 w 8523099"/>
                <a:gd name="connsiteY705" fmla="*/ 5067300 h 5067300"/>
                <a:gd name="connsiteX706" fmla="*/ 5770374 w 8523099"/>
                <a:gd name="connsiteY706" fmla="*/ 5057775 h 5067300"/>
                <a:gd name="connsiteX707" fmla="*/ 5722749 w 8523099"/>
                <a:gd name="connsiteY707" fmla="*/ 5029200 h 5067300"/>
                <a:gd name="connsiteX708" fmla="*/ 5798949 w 8523099"/>
                <a:gd name="connsiteY708" fmla="*/ 5010150 h 5067300"/>
                <a:gd name="connsiteX709" fmla="*/ 6113274 w 8523099"/>
                <a:gd name="connsiteY709" fmla="*/ 5019675 h 5067300"/>
                <a:gd name="connsiteX710" fmla="*/ 6322824 w 8523099"/>
                <a:gd name="connsiteY710" fmla="*/ 5048250 h 5067300"/>
                <a:gd name="connsiteX711" fmla="*/ 6713349 w 8523099"/>
                <a:gd name="connsiteY711" fmla="*/ 5057775 h 5067300"/>
                <a:gd name="connsiteX712" fmla="*/ 6741924 w 8523099"/>
                <a:gd name="connsiteY712" fmla="*/ 5048250 h 5067300"/>
                <a:gd name="connsiteX713" fmla="*/ 6703824 w 8523099"/>
                <a:gd name="connsiteY713" fmla="*/ 5057775 h 5067300"/>
                <a:gd name="connsiteX714" fmla="*/ 6770499 w 8523099"/>
                <a:gd name="connsiteY714" fmla="*/ 5048250 h 5067300"/>
                <a:gd name="connsiteX715" fmla="*/ 6818124 w 8523099"/>
                <a:gd name="connsiteY715" fmla="*/ 5010150 h 5067300"/>
                <a:gd name="connsiteX716" fmla="*/ 6856224 w 8523099"/>
                <a:gd name="connsiteY716" fmla="*/ 5000625 h 5067300"/>
                <a:gd name="connsiteX717" fmla="*/ 7284849 w 8523099"/>
                <a:gd name="connsiteY717" fmla="*/ 4981575 h 5067300"/>
                <a:gd name="connsiteX718" fmla="*/ 7580124 w 8523099"/>
                <a:gd name="connsiteY718" fmla="*/ 4962525 h 5067300"/>
                <a:gd name="connsiteX719" fmla="*/ 7589649 w 8523099"/>
                <a:gd name="connsiteY719" fmla="*/ 4933950 h 5067300"/>
                <a:gd name="connsiteX720" fmla="*/ 7580124 w 8523099"/>
                <a:gd name="connsiteY720" fmla="*/ 4905375 h 5067300"/>
                <a:gd name="connsiteX721" fmla="*/ 7618224 w 8523099"/>
                <a:gd name="connsiteY721" fmla="*/ 4876800 h 5067300"/>
                <a:gd name="connsiteX722" fmla="*/ 7532499 w 8523099"/>
                <a:gd name="connsiteY722" fmla="*/ 4895850 h 5067300"/>
                <a:gd name="connsiteX723" fmla="*/ 7570599 w 8523099"/>
                <a:gd name="connsiteY723" fmla="*/ 4924425 h 5067300"/>
                <a:gd name="connsiteX724" fmla="*/ 7780149 w 8523099"/>
                <a:gd name="connsiteY724" fmla="*/ 4943475 h 5067300"/>
                <a:gd name="connsiteX725" fmla="*/ 7837299 w 8523099"/>
                <a:gd name="connsiteY725" fmla="*/ 4972050 h 5067300"/>
                <a:gd name="connsiteX726" fmla="*/ 7894449 w 8523099"/>
                <a:gd name="connsiteY726" fmla="*/ 4991100 h 5067300"/>
                <a:gd name="connsiteX727" fmla="*/ 7989699 w 8523099"/>
                <a:gd name="connsiteY727" fmla="*/ 4981575 h 5067300"/>
                <a:gd name="connsiteX728" fmla="*/ 7989699 w 8523099"/>
                <a:gd name="connsiteY72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560449 w 8523099"/>
                <a:gd name="connsiteY700" fmla="*/ 4981575 h 5067300"/>
                <a:gd name="connsiteX701" fmla="*/ 4665474 w 8523099"/>
                <a:gd name="connsiteY701" fmla="*/ 4972050 h 5067300"/>
                <a:gd name="connsiteX702" fmla="*/ 4798824 w 8523099"/>
                <a:gd name="connsiteY702" fmla="*/ 5019675 h 5067300"/>
                <a:gd name="connsiteX703" fmla="*/ 4932174 w 8523099"/>
                <a:gd name="connsiteY703" fmla="*/ 5038725 h 5067300"/>
                <a:gd name="connsiteX704" fmla="*/ 5465574 w 8523099"/>
                <a:gd name="connsiteY704" fmla="*/ 5067300 h 5067300"/>
                <a:gd name="connsiteX705" fmla="*/ 5770374 w 8523099"/>
                <a:gd name="connsiteY705" fmla="*/ 5057775 h 5067300"/>
                <a:gd name="connsiteX706" fmla="*/ 5722749 w 8523099"/>
                <a:gd name="connsiteY706" fmla="*/ 5029200 h 5067300"/>
                <a:gd name="connsiteX707" fmla="*/ 5798949 w 8523099"/>
                <a:gd name="connsiteY707" fmla="*/ 5010150 h 5067300"/>
                <a:gd name="connsiteX708" fmla="*/ 6113274 w 8523099"/>
                <a:gd name="connsiteY708" fmla="*/ 5019675 h 5067300"/>
                <a:gd name="connsiteX709" fmla="*/ 6322824 w 8523099"/>
                <a:gd name="connsiteY709" fmla="*/ 5048250 h 5067300"/>
                <a:gd name="connsiteX710" fmla="*/ 6713349 w 8523099"/>
                <a:gd name="connsiteY710" fmla="*/ 5057775 h 5067300"/>
                <a:gd name="connsiteX711" fmla="*/ 6741924 w 8523099"/>
                <a:gd name="connsiteY711" fmla="*/ 5048250 h 5067300"/>
                <a:gd name="connsiteX712" fmla="*/ 6703824 w 8523099"/>
                <a:gd name="connsiteY712" fmla="*/ 5057775 h 5067300"/>
                <a:gd name="connsiteX713" fmla="*/ 6770499 w 8523099"/>
                <a:gd name="connsiteY713" fmla="*/ 5048250 h 5067300"/>
                <a:gd name="connsiteX714" fmla="*/ 6818124 w 8523099"/>
                <a:gd name="connsiteY714" fmla="*/ 5010150 h 5067300"/>
                <a:gd name="connsiteX715" fmla="*/ 6856224 w 8523099"/>
                <a:gd name="connsiteY715" fmla="*/ 5000625 h 5067300"/>
                <a:gd name="connsiteX716" fmla="*/ 7284849 w 8523099"/>
                <a:gd name="connsiteY716" fmla="*/ 4981575 h 5067300"/>
                <a:gd name="connsiteX717" fmla="*/ 7580124 w 8523099"/>
                <a:gd name="connsiteY717" fmla="*/ 4962525 h 5067300"/>
                <a:gd name="connsiteX718" fmla="*/ 7589649 w 8523099"/>
                <a:gd name="connsiteY718" fmla="*/ 4933950 h 5067300"/>
                <a:gd name="connsiteX719" fmla="*/ 7580124 w 8523099"/>
                <a:gd name="connsiteY719" fmla="*/ 4905375 h 5067300"/>
                <a:gd name="connsiteX720" fmla="*/ 7618224 w 8523099"/>
                <a:gd name="connsiteY720" fmla="*/ 4876800 h 5067300"/>
                <a:gd name="connsiteX721" fmla="*/ 7532499 w 8523099"/>
                <a:gd name="connsiteY721" fmla="*/ 4895850 h 5067300"/>
                <a:gd name="connsiteX722" fmla="*/ 7570599 w 8523099"/>
                <a:gd name="connsiteY722" fmla="*/ 4924425 h 5067300"/>
                <a:gd name="connsiteX723" fmla="*/ 7780149 w 8523099"/>
                <a:gd name="connsiteY723" fmla="*/ 4943475 h 5067300"/>
                <a:gd name="connsiteX724" fmla="*/ 7837299 w 8523099"/>
                <a:gd name="connsiteY724" fmla="*/ 4972050 h 5067300"/>
                <a:gd name="connsiteX725" fmla="*/ 7894449 w 8523099"/>
                <a:gd name="connsiteY725" fmla="*/ 4991100 h 5067300"/>
                <a:gd name="connsiteX726" fmla="*/ 7989699 w 8523099"/>
                <a:gd name="connsiteY726" fmla="*/ 4981575 h 5067300"/>
                <a:gd name="connsiteX727" fmla="*/ 7989699 w 8523099"/>
                <a:gd name="connsiteY72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560449 w 8523099"/>
                <a:gd name="connsiteY699" fmla="*/ 4981575 h 5067300"/>
                <a:gd name="connsiteX700" fmla="*/ 4665474 w 8523099"/>
                <a:gd name="connsiteY700" fmla="*/ 4972050 h 5067300"/>
                <a:gd name="connsiteX701" fmla="*/ 4798824 w 8523099"/>
                <a:gd name="connsiteY701" fmla="*/ 5019675 h 5067300"/>
                <a:gd name="connsiteX702" fmla="*/ 4932174 w 8523099"/>
                <a:gd name="connsiteY702" fmla="*/ 5038725 h 5067300"/>
                <a:gd name="connsiteX703" fmla="*/ 5465574 w 8523099"/>
                <a:gd name="connsiteY703" fmla="*/ 5067300 h 5067300"/>
                <a:gd name="connsiteX704" fmla="*/ 5770374 w 8523099"/>
                <a:gd name="connsiteY704" fmla="*/ 5057775 h 5067300"/>
                <a:gd name="connsiteX705" fmla="*/ 5722749 w 8523099"/>
                <a:gd name="connsiteY705" fmla="*/ 5029200 h 5067300"/>
                <a:gd name="connsiteX706" fmla="*/ 5798949 w 8523099"/>
                <a:gd name="connsiteY706" fmla="*/ 5010150 h 5067300"/>
                <a:gd name="connsiteX707" fmla="*/ 6113274 w 8523099"/>
                <a:gd name="connsiteY707" fmla="*/ 5019675 h 5067300"/>
                <a:gd name="connsiteX708" fmla="*/ 6322824 w 8523099"/>
                <a:gd name="connsiteY708" fmla="*/ 5048250 h 5067300"/>
                <a:gd name="connsiteX709" fmla="*/ 6713349 w 8523099"/>
                <a:gd name="connsiteY709" fmla="*/ 5057775 h 5067300"/>
                <a:gd name="connsiteX710" fmla="*/ 6741924 w 8523099"/>
                <a:gd name="connsiteY710" fmla="*/ 5048250 h 5067300"/>
                <a:gd name="connsiteX711" fmla="*/ 6703824 w 8523099"/>
                <a:gd name="connsiteY711" fmla="*/ 5057775 h 5067300"/>
                <a:gd name="connsiteX712" fmla="*/ 6770499 w 8523099"/>
                <a:gd name="connsiteY712" fmla="*/ 5048250 h 5067300"/>
                <a:gd name="connsiteX713" fmla="*/ 6818124 w 8523099"/>
                <a:gd name="connsiteY713" fmla="*/ 5010150 h 5067300"/>
                <a:gd name="connsiteX714" fmla="*/ 6856224 w 8523099"/>
                <a:gd name="connsiteY714" fmla="*/ 5000625 h 5067300"/>
                <a:gd name="connsiteX715" fmla="*/ 7284849 w 8523099"/>
                <a:gd name="connsiteY715" fmla="*/ 4981575 h 5067300"/>
                <a:gd name="connsiteX716" fmla="*/ 7580124 w 8523099"/>
                <a:gd name="connsiteY716" fmla="*/ 4962525 h 5067300"/>
                <a:gd name="connsiteX717" fmla="*/ 7589649 w 8523099"/>
                <a:gd name="connsiteY717" fmla="*/ 4933950 h 5067300"/>
                <a:gd name="connsiteX718" fmla="*/ 7580124 w 8523099"/>
                <a:gd name="connsiteY718" fmla="*/ 4905375 h 5067300"/>
                <a:gd name="connsiteX719" fmla="*/ 7618224 w 8523099"/>
                <a:gd name="connsiteY719" fmla="*/ 4876800 h 5067300"/>
                <a:gd name="connsiteX720" fmla="*/ 7532499 w 8523099"/>
                <a:gd name="connsiteY720" fmla="*/ 4895850 h 5067300"/>
                <a:gd name="connsiteX721" fmla="*/ 7570599 w 8523099"/>
                <a:gd name="connsiteY721" fmla="*/ 4924425 h 5067300"/>
                <a:gd name="connsiteX722" fmla="*/ 7780149 w 8523099"/>
                <a:gd name="connsiteY722" fmla="*/ 4943475 h 5067300"/>
                <a:gd name="connsiteX723" fmla="*/ 7837299 w 8523099"/>
                <a:gd name="connsiteY723" fmla="*/ 4972050 h 5067300"/>
                <a:gd name="connsiteX724" fmla="*/ 7894449 w 8523099"/>
                <a:gd name="connsiteY724" fmla="*/ 4991100 h 5067300"/>
                <a:gd name="connsiteX725" fmla="*/ 7989699 w 8523099"/>
                <a:gd name="connsiteY725" fmla="*/ 4981575 h 5067300"/>
                <a:gd name="connsiteX726" fmla="*/ 7989699 w 8523099"/>
                <a:gd name="connsiteY72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665474 w 8523099"/>
                <a:gd name="connsiteY699" fmla="*/ 4972050 h 5067300"/>
                <a:gd name="connsiteX700" fmla="*/ 4798824 w 8523099"/>
                <a:gd name="connsiteY700" fmla="*/ 5019675 h 5067300"/>
                <a:gd name="connsiteX701" fmla="*/ 4932174 w 8523099"/>
                <a:gd name="connsiteY701" fmla="*/ 5038725 h 5067300"/>
                <a:gd name="connsiteX702" fmla="*/ 5465574 w 8523099"/>
                <a:gd name="connsiteY702" fmla="*/ 5067300 h 5067300"/>
                <a:gd name="connsiteX703" fmla="*/ 5770374 w 8523099"/>
                <a:gd name="connsiteY703" fmla="*/ 5057775 h 5067300"/>
                <a:gd name="connsiteX704" fmla="*/ 5722749 w 8523099"/>
                <a:gd name="connsiteY704" fmla="*/ 5029200 h 5067300"/>
                <a:gd name="connsiteX705" fmla="*/ 5798949 w 8523099"/>
                <a:gd name="connsiteY705" fmla="*/ 5010150 h 5067300"/>
                <a:gd name="connsiteX706" fmla="*/ 6113274 w 8523099"/>
                <a:gd name="connsiteY706" fmla="*/ 5019675 h 5067300"/>
                <a:gd name="connsiteX707" fmla="*/ 6322824 w 8523099"/>
                <a:gd name="connsiteY707" fmla="*/ 5048250 h 5067300"/>
                <a:gd name="connsiteX708" fmla="*/ 6713349 w 8523099"/>
                <a:gd name="connsiteY708" fmla="*/ 5057775 h 5067300"/>
                <a:gd name="connsiteX709" fmla="*/ 6741924 w 8523099"/>
                <a:gd name="connsiteY709" fmla="*/ 5048250 h 5067300"/>
                <a:gd name="connsiteX710" fmla="*/ 6703824 w 8523099"/>
                <a:gd name="connsiteY710" fmla="*/ 5057775 h 5067300"/>
                <a:gd name="connsiteX711" fmla="*/ 6770499 w 8523099"/>
                <a:gd name="connsiteY711" fmla="*/ 5048250 h 5067300"/>
                <a:gd name="connsiteX712" fmla="*/ 6818124 w 8523099"/>
                <a:gd name="connsiteY712" fmla="*/ 5010150 h 5067300"/>
                <a:gd name="connsiteX713" fmla="*/ 6856224 w 8523099"/>
                <a:gd name="connsiteY713" fmla="*/ 5000625 h 5067300"/>
                <a:gd name="connsiteX714" fmla="*/ 7284849 w 8523099"/>
                <a:gd name="connsiteY714" fmla="*/ 4981575 h 5067300"/>
                <a:gd name="connsiteX715" fmla="*/ 7580124 w 8523099"/>
                <a:gd name="connsiteY715" fmla="*/ 4962525 h 5067300"/>
                <a:gd name="connsiteX716" fmla="*/ 7589649 w 8523099"/>
                <a:gd name="connsiteY716" fmla="*/ 4933950 h 5067300"/>
                <a:gd name="connsiteX717" fmla="*/ 7580124 w 8523099"/>
                <a:gd name="connsiteY717" fmla="*/ 4905375 h 5067300"/>
                <a:gd name="connsiteX718" fmla="*/ 7618224 w 8523099"/>
                <a:gd name="connsiteY718" fmla="*/ 4876800 h 5067300"/>
                <a:gd name="connsiteX719" fmla="*/ 7532499 w 8523099"/>
                <a:gd name="connsiteY719" fmla="*/ 4895850 h 5067300"/>
                <a:gd name="connsiteX720" fmla="*/ 7570599 w 8523099"/>
                <a:gd name="connsiteY720" fmla="*/ 4924425 h 5067300"/>
                <a:gd name="connsiteX721" fmla="*/ 7780149 w 8523099"/>
                <a:gd name="connsiteY721" fmla="*/ 4943475 h 5067300"/>
                <a:gd name="connsiteX722" fmla="*/ 7837299 w 8523099"/>
                <a:gd name="connsiteY722" fmla="*/ 4972050 h 5067300"/>
                <a:gd name="connsiteX723" fmla="*/ 7894449 w 8523099"/>
                <a:gd name="connsiteY723" fmla="*/ 4991100 h 5067300"/>
                <a:gd name="connsiteX724" fmla="*/ 7989699 w 8523099"/>
                <a:gd name="connsiteY724" fmla="*/ 4981575 h 5067300"/>
                <a:gd name="connsiteX725" fmla="*/ 7989699 w 8523099"/>
                <a:gd name="connsiteY72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6856224 w 8523099"/>
                <a:gd name="connsiteY712" fmla="*/ 5000625 h 5067300"/>
                <a:gd name="connsiteX713" fmla="*/ 7284849 w 8523099"/>
                <a:gd name="connsiteY713" fmla="*/ 4981575 h 5067300"/>
                <a:gd name="connsiteX714" fmla="*/ 7580124 w 8523099"/>
                <a:gd name="connsiteY714" fmla="*/ 4962525 h 5067300"/>
                <a:gd name="connsiteX715" fmla="*/ 7589649 w 8523099"/>
                <a:gd name="connsiteY715" fmla="*/ 4933950 h 5067300"/>
                <a:gd name="connsiteX716" fmla="*/ 7580124 w 8523099"/>
                <a:gd name="connsiteY716" fmla="*/ 4905375 h 5067300"/>
                <a:gd name="connsiteX717" fmla="*/ 7618224 w 8523099"/>
                <a:gd name="connsiteY717" fmla="*/ 4876800 h 5067300"/>
                <a:gd name="connsiteX718" fmla="*/ 7532499 w 8523099"/>
                <a:gd name="connsiteY718" fmla="*/ 4895850 h 5067300"/>
                <a:gd name="connsiteX719" fmla="*/ 7570599 w 8523099"/>
                <a:gd name="connsiteY719" fmla="*/ 4924425 h 5067300"/>
                <a:gd name="connsiteX720" fmla="*/ 7780149 w 8523099"/>
                <a:gd name="connsiteY720" fmla="*/ 4943475 h 5067300"/>
                <a:gd name="connsiteX721" fmla="*/ 7837299 w 8523099"/>
                <a:gd name="connsiteY721" fmla="*/ 4972050 h 5067300"/>
                <a:gd name="connsiteX722" fmla="*/ 7894449 w 8523099"/>
                <a:gd name="connsiteY722" fmla="*/ 4991100 h 5067300"/>
                <a:gd name="connsiteX723" fmla="*/ 7989699 w 8523099"/>
                <a:gd name="connsiteY723" fmla="*/ 4981575 h 5067300"/>
                <a:gd name="connsiteX724" fmla="*/ 7989699 w 8523099"/>
                <a:gd name="connsiteY72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570599 w 8523099"/>
                <a:gd name="connsiteY718" fmla="*/ 4924425 h 5067300"/>
                <a:gd name="connsiteX719" fmla="*/ 7780149 w 8523099"/>
                <a:gd name="connsiteY719" fmla="*/ 4943475 h 5067300"/>
                <a:gd name="connsiteX720" fmla="*/ 7837299 w 8523099"/>
                <a:gd name="connsiteY720" fmla="*/ 4972050 h 5067300"/>
                <a:gd name="connsiteX721" fmla="*/ 7894449 w 8523099"/>
                <a:gd name="connsiteY721" fmla="*/ 4991100 h 5067300"/>
                <a:gd name="connsiteX722" fmla="*/ 7989699 w 8523099"/>
                <a:gd name="connsiteY722" fmla="*/ 4981575 h 5067300"/>
                <a:gd name="connsiteX723" fmla="*/ 7989699 w 8523099"/>
                <a:gd name="connsiteY72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780149 w 8523099"/>
                <a:gd name="connsiteY718" fmla="*/ 4943475 h 5067300"/>
                <a:gd name="connsiteX719" fmla="*/ 7837299 w 8523099"/>
                <a:gd name="connsiteY719" fmla="*/ 4972050 h 5067300"/>
                <a:gd name="connsiteX720" fmla="*/ 7894449 w 8523099"/>
                <a:gd name="connsiteY720" fmla="*/ 4991100 h 5067300"/>
                <a:gd name="connsiteX721" fmla="*/ 7989699 w 8523099"/>
                <a:gd name="connsiteY721" fmla="*/ 4981575 h 5067300"/>
                <a:gd name="connsiteX722" fmla="*/ 7989699 w 8523099"/>
                <a:gd name="connsiteY72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532499 w 8523099"/>
                <a:gd name="connsiteY716" fmla="*/ 4895850 h 5067300"/>
                <a:gd name="connsiteX717" fmla="*/ 7780149 w 8523099"/>
                <a:gd name="connsiteY717" fmla="*/ 4943475 h 5067300"/>
                <a:gd name="connsiteX718" fmla="*/ 7837299 w 8523099"/>
                <a:gd name="connsiteY718" fmla="*/ 4972050 h 5067300"/>
                <a:gd name="connsiteX719" fmla="*/ 7894449 w 8523099"/>
                <a:gd name="connsiteY719" fmla="*/ 4991100 h 5067300"/>
                <a:gd name="connsiteX720" fmla="*/ 7989699 w 8523099"/>
                <a:gd name="connsiteY720" fmla="*/ 4981575 h 5067300"/>
                <a:gd name="connsiteX721" fmla="*/ 7989699 w 8523099"/>
                <a:gd name="connsiteY72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32499 w 8523099"/>
                <a:gd name="connsiteY715" fmla="*/ 4895850 h 5067300"/>
                <a:gd name="connsiteX716" fmla="*/ 7780149 w 8523099"/>
                <a:gd name="connsiteY716" fmla="*/ 4943475 h 5067300"/>
                <a:gd name="connsiteX717" fmla="*/ 7837299 w 8523099"/>
                <a:gd name="connsiteY717" fmla="*/ 4972050 h 5067300"/>
                <a:gd name="connsiteX718" fmla="*/ 7894449 w 8523099"/>
                <a:gd name="connsiteY718" fmla="*/ 4991100 h 5067300"/>
                <a:gd name="connsiteX719" fmla="*/ 7989699 w 8523099"/>
                <a:gd name="connsiteY719" fmla="*/ 4981575 h 5067300"/>
                <a:gd name="connsiteX720" fmla="*/ 7989699 w 8523099"/>
                <a:gd name="connsiteY72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780149 w 8523099"/>
                <a:gd name="connsiteY715" fmla="*/ 4943475 h 5067300"/>
                <a:gd name="connsiteX716" fmla="*/ 7837299 w 8523099"/>
                <a:gd name="connsiteY716" fmla="*/ 4972050 h 5067300"/>
                <a:gd name="connsiteX717" fmla="*/ 7894449 w 8523099"/>
                <a:gd name="connsiteY717" fmla="*/ 4991100 h 5067300"/>
                <a:gd name="connsiteX718" fmla="*/ 7989699 w 8523099"/>
                <a:gd name="connsiteY718" fmla="*/ 4981575 h 5067300"/>
                <a:gd name="connsiteX719" fmla="*/ 7989699 w 8523099"/>
                <a:gd name="connsiteY71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780149 w 8523099"/>
                <a:gd name="connsiteY714" fmla="*/ 4943475 h 5067300"/>
                <a:gd name="connsiteX715" fmla="*/ 7837299 w 8523099"/>
                <a:gd name="connsiteY715" fmla="*/ 4972050 h 5067300"/>
                <a:gd name="connsiteX716" fmla="*/ 7894449 w 8523099"/>
                <a:gd name="connsiteY716" fmla="*/ 4991100 h 5067300"/>
                <a:gd name="connsiteX717" fmla="*/ 7989699 w 8523099"/>
                <a:gd name="connsiteY717" fmla="*/ 4981575 h 5067300"/>
                <a:gd name="connsiteX718" fmla="*/ 7989699 w 8523099"/>
                <a:gd name="connsiteY71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894449 w 8523099"/>
                <a:gd name="connsiteY715" fmla="*/ 4991100 h 5067300"/>
                <a:gd name="connsiteX716" fmla="*/ 7989699 w 8523099"/>
                <a:gd name="connsiteY716" fmla="*/ 4981575 h 5067300"/>
                <a:gd name="connsiteX717" fmla="*/ 7989699 w 8523099"/>
                <a:gd name="connsiteY71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989699 w 8523099"/>
                <a:gd name="connsiteY715" fmla="*/ 4981575 h 5067300"/>
                <a:gd name="connsiteX716" fmla="*/ 7989699 w 8523099"/>
                <a:gd name="connsiteY71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837299 w 8523099"/>
                <a:gd name="connsiteY713" fmla="*/ 4972050 h 5067300"/>
                <a:gd name="connsiteX714" fmla="*/ 7989699 w 8523099"/>
                <a:gd name="connsiteY714" fmla="*/ 4981575 h 5067300"/>
                <a:gd name="connsiteX715" fmla="*/ 7989699 w 8523099"/>
                <a:gd name="connsiteY71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322824 w 8523099"/>
                <a:gd name="connsiteY705" fmla="*/ 5048250 h 5067300"/>
                <a:gd name="connsiteX706" fmla="*/ 6713349 w 8523099"/>
                <a:gd name="connsiteY706" fmla="*/ 5057775 h 5067300"/>
                <a:gd name="connsiteX707" fmla="*/ 6741924 w 8523099"/>
                <a:gd name="connsiteY707" fmla="*/ 5048250 h 5067300"/>
                <a:gd name="connsiteX708" fmla="*/ 6703824 w 8523099"/>
                <a:gd name="connsiteY708" fmla="*/ 5057775 h 5067300"/>
                <a:gd name="connsiteX709" fmla="*/ 6770499 w 8523099"/>
                <a:gd name="connsiteY709" fmla="*/ 5048250 h 5067300"/>
                <a:gd name="connsiteX710" fmla="*/ 6818124 w 8523099"/>
                <a:gd name="connsiteY710" fmla="*/ 5010150 h 5067300"/>
                <a:gd name="connsiteX711" fmla="*/ 7284849 w 8523099"/>
                <a:gd name="connsiteY711" fmla="*/ 4981575 h 5067300"/>
                <a:gd name="connsiteX712" fmla="*/ 7837299 w 8523099"/>
                <a:gd name="connsiteY712" fmla="*/ 4972050 h 5067300"/>
                <a:gd name="connsiteX713" fmla="*/ 7989699 w 8523099"/>
                <a:gd name="connsiteY713" fmla="*/ 4981575 h 5067300"/>
                <a:gd name="connsiteX714" fmla="*/ 7989699 w 8523099"/>
                <a:gd name="connsiteY71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6322824 w 8523099"/>
                <a:gd name="connsiteY704" fmla="*/ 5048250 h 5067300"/>
                <a:gd name="connsiteX705" fmla="*/ 6713349 w 8523099"/>
                <a:gd name="connsiteY705" fmla="*/ 5057775 h 5067300"/>
                <a:gd name="connsiteX706" fmla="*/ 6741924 w 8523099"/>
                <a:gd name="connsiteY706" fmla="*/ 5048250 h 5067300"/>
                <a:gd name="connsiteX707" fmla="*/ 6703824 w 8523099"/>
                <a:gd name="connsiteY707" fmla="*/ 5057775 h 5067300"/>
                <a:gd name="connsiteX708" fmla="*/ 6770499 w 8523099"/>
                <a:gd name="connsiteY708" fmla="*/ 5048250 h 5067300"/>
                <a:gd name="connsiteX709" fmla="*/ 6818124 w 8523099"/>
                <a:gd name="connsiteY709" fmla="*/ 5010150 h 5067300"/>
                <a:gd name="connsiteX710" fmla="*/ 7284849 w 8523099"/>
                <a:gd name="connsiteY710" fmla="*/ 4981575 h 5067300"/>
                <a:gd name="connsiteX711" fmla="*/ 7837299 w 8523099"/>
                <a:gd name="connsiteY711" fmla="*/ 4972050 h 5067300"/>
                <a:gd name="connsiteX712" fmla="*/ 7989699 w 8523099"/>
                <a:gd name="connsiteY712" fmla="*/ 4981575 h 5067300"/>
                <a:gd name="connsiteX713" fmla="*/ 7989699 w 8523099"/>
                <a:gd name="connsiteY71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770499 w 8523099"/>
                <a:gd name="connsiteY707" fmla="*/ 5048250 h 5067300"/>
                <a:gd name="connsiteX708" fmla="*/ 6818124 w 8523099"/>
                <a:gd name="connsiteY708" fmla="*/ 5010150 h 5067300"/>
                <a:gd name="connsiteX709" fmla="*/ 7284849 w 8523099"/>
                <a:gd name="connsiteY709" fmla="*/ 4981575 h 5067300"/>
                <a:gd name="connsiteX710" fmla="*/ 7837299 w 8523099"/>
                <a:gd name="connsiteY710" fmla="*/ 4972050 h 5067300"/>
                <a:gd name="connsiteX711" fmla="*/ 7989699 w 8523099"/>
                <a:gd name="connsiteY711" fmla="*/ 4981575 h 5067300"/>
                <a:gd name="connsiteX712" fmla="*/ 7989699 w 8523099"/>
                <a:gd name="connsiteY71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818124 w 8523099"/>
                <a:gd name="connsiteY707" fmla="*/ 5010150 h 5067300"/>
                <a:gd name="connsiteX708" fmla="*/ 7284849 w 8523099"/>
                <a:gd name="connsiteY708" fmla="*/ 4981575 h 5067300"/>
                <a:gd name="connsiteX709" fmla="*/ 7837299 w 8523099"/>
                <a:gd name="connsiteY709" fmla="*/ 4972050 h 5067300"/>
                <a:gd name="connsiteX710" fmla="*/ 7989699 w 8523099"/>
                <a:gd name="connsiteY710" fmla="*/ 4981575 h 5067300"/>
                <a:gd name="connsiteX711" fmla="*/ 7989699 w 8523099"/>
                <a:gd name="connsiteY71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713349 w 8523099"/>
                <a:gd name="connsiteY703" fmla="*/ 5057775 h 5067300"/>
                <a:gd name="connsiteX704" fmla="*/ 6741924 w 8523099"/>
                <a:gd name="connsiteY704" fmla="*/ 5048250 h 5067300"/>
                <a:gd name="connsiteX705" fmla="*/ 6703824 w 8523099"/>
                <a:gd name="connsiteY705" fmla="*/ 5057775 h 5067300"/>
                <a:gd name="connsiteX706" fmla="*/ 6818124 w 8523099"/>
                <a:gd name="connsiteY706" fmla="*/ 5010150 h 5067300"/>
                <a:gd name="connsiteX707" fmla="*/ 7284849 w 8523099"/>
                <a:gd name="connsiteY707" fmla="*/ 4981575 h 5067300"/>
                <a:gd name="connsiteX708" fmla="*/ 7837299 w 8523099"/>
                <a:gd name="connsiteY708" fmla="*/ 4972050 h 5067300"/>
                <a:gd name="connsiteX709" fmla="*/ 7989699 w 8523099"/>
                <a:gd name="connsiteY709" fmla="*/ 4981575 h 5067300"/>
                <a:gd name="connsiteX710" fmla="*/ 7989699 w 8523099"/>
                <a:gd name="connsiteY71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6713349 w 8523099"/>
                <a:gd name="connsiteY702" fmla="*/ 5057775 h 5067300"/>
                <a:gd name="connsiteX703" fmla="*/ 6741924 w 8523099"/>
                <a:gd name="connsiteY703" fmla="*/ 5048250 h 5067300"/>
                <a:gd name="connsiteX704" fmla="*/ 6703824 w 8523099"/>
                <a:gd name="connsiteY704" fmla="*/ 5057775 h 5067300"/>
                <a:gd name="connsiteX705" fmla="*/ 6818124 w 8523099"/>
                <a:gd name="connsiteY705" fmla="*/ 5010150 h 5067300"/>
                <a:gd name="connsiteX706" fmla="*/ 7284849 w 8523099"/>
                <a:gd name="connsiteY706" fmla="*/ 4981575 h 5067300"/>
                <a:gd name="connsiteX707" fmla="*/ 7837299 w 8523099"/>
                <a:gd name="connsiteY707" fmla="*/ 4972050 h 5067300"/>
                <a:gd name="connsiteX708" fmla="*/ 7989699 w 8523099"/>
                <a:gd name="connsiteY708" fmla="*/ 4981575 h 5067300"/>
                <a:gd name="connsiteX709" fmla="*/ 7989699 w 8523099"/>
                <a:gd name="connsiteY709" fmla="*/ 4972050 h 5067300"/>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4932174 w 8523099"/>
                <a:gd name="connsiteY700" fmla="*/ 5038725 h 5059274"/>
                <a:gd name="connsiteX701" fmla="*/ 6713349 w 8523099"/>
                <a:gd name="connsiteY701" fmla="*/ 5057775 h 5059274"/>
                <a:gd name="connsiteX702" fmla="*/ 6741924 w 8523099"/>
                <a:gd name="connsiteY702" fmla="*/ 5048250 h 5059274"/>
                <a:gd name="connsiteX703" fmla="*/ 6703824 w 8523099"/>
                <a:gd name="connsiteY703" fmla="*/ 5057775 h 5059274"/>
                <a:gd name="connsiteX704" fmla="*/ 6818124 w 8523099"/>
                <a:gd name="connsiteY704" fmla="*/ 5010150 h 5059274"/>
                <a:gd name="connsiteX705" fmla="*/ 7284849 w 8523099"/>
                <a:gd name="connsiteY705" fmla="*/ 4981575 h 5059274"/>
                <a:gd name="connsiteX706" fmla="*/ 7837299 w 8523099"/>
                <a:gd name="connsiteY706" fmla="*/ 4972050 h 5059274"/>
                <a:gd name="connsiteX707" fmla="*/ 7989699 w 8523099"/>
                <a:gd name="connsiteY707" fmla="*/ 4981575 h 5059274"/>
                <a:gd name="connsiteX708" fmla="*/ 7989699 w 8523099"/>
                <a:gd name="connsiteY708"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6713349 w 8523099"/>
                <a:gd name="connsiteY700" fmla="*/ 5057775 h 5059274"/>
                <a:gd name="connsiteX701" fmla="*/ 6741924 w 8523099"/>
                <a:gd name="connsiteY701" fmla="*/ 5048250 h 5059274"/>
                <a:gd name="connsiteX702" fmla="*/ 6703824 w 8523099"/>
                <a:gd name="connsiteY702" fmla="*/ 5057775 h 5059274"/>
                <a:gd name="connsiteX703" fmla="*/ 6818124 w 8523099"/>
                <a:gd name="connsiteY703" fmla="*/ 5010150 h 5059274"/>
                <a:gd name="connsiteX704" fmla="*/ 7284849 w 8523099"/>
                <a:gd name="connsiteY704" fmla="*/ 4981575 h 5059274"/>
                <a:gd name="connsiteX705" fmla="*/ 7837299 w 8523099"/>
                <a:gd name="connsiteY705" fmla="*/ 4972050 h 5059274"/>
                <a:gd name="connsiteX706" fmla="*/ 7989699 w 8523099"/>
                <a:gd name="connsiteY706" fmla="*/ 4981575 h 5059274"/>
                <a:gd name="connsiteX707" fmla="*/ 7989699 w 8523099"/>
                <a:gd name="connsiteY707"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6713349 w 8523099"/>
                <a:gd name="connsiteY699" fmla="*/ 5057775 h 5059274"/>
                <a:gd name="connsiteX700" fmla="*/ 6741924 w 8523099"/>
                <a:gd name="connsiteY700" fmla="*/ 5048250 h 5059274"/>
                <a:gd name="connsiteX701" fmla="*/ 6703824 w 8523099"/>
                <a:gd name="connsiteY701" fmla="*/ 5057775 h 5059274"/>
                <a:gd name="connsiteX702" fmla="*/ 6818124 w 8523099"/>
                <a:gd name="connsiteY702" fmla="*/ 5010150 h 5059274"/>
                <a:gd name="connsiteX703" fmla="*/ 7284849 w 8523099"/>
                <a:gd name="connsiteY703" fmla="*/ 4981575 h 5059274"/>
                <a:gd name="connsiteX704" fmla="*/ 7837299 w 8523099"/>
                <a:gd name="connsiteY704" fmla="*/ 4972050 h 5059274"/>
                <a:gd name="connsiteX705" fmla="*/ 7989699 w 8523099"/>
                <a:gd name="connsiteY705" fmla="*/ 4981575 h 5059274"/>
                <a:gd name="connsiteX706" fmla="*/ 7989699 w 8523099"/>
                <a:gd name="connsiteY706" fmla="*/ 4972050 h 5059274"/>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6818124 w 8523099"/>
                <a:gd name="connsiteY701" fmla="*/ 5010150 h 5057775"/>
                <a:gd name="connsiteX702" fmla="*/ 7284849 w 8523099"/>
                <a:gd name="connsiteY702" fmla="*/ 4981575 h 5057775"/>
                <a:gd name="connsiteX703" fmla="*/ 7837299 w 8523099"/>
                <a:gd name="connsiteY703" fmla="*/ 4972050 h 5057775"/>
                <a:gd name="connsiteX704" fmla="*/ 7989699 w 8523099"/>
                <a:gd name="connsiteY704" fmla="*/ 4981575 h 5057775"/>
                <a:gd name="connsiteX705" fmla="*/ 7989699 w 8523099"/>
                <a:gd name="connsiteY705" fmla="*/ 4972050 h 5057775"/>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7284849 w 8523099"/>
                <a:gd name="connsiteY701" fmla="*/ 4981575 h 5057775"/>
                <a:gd name="connsiteX702" fmla="*/ 7837299 w 8523099"/>
                <a:gd name="connsiteY702" fmla="*/ 4972050 h 5057775"/>
                <a:gd name="connsiteX703" fmla="*/ 7989699 w 8523099"/>
                <a:gd name="connsiteY703" fmla="*/ 4981575 h 5057775"/>
                <a:gd name="connsiteX704" fmla="*/ 7989699 w 8523099"/>
                <a:gd name="connsiteY704" fmla="*/ 4972050 h 5057775"/>
                <a:gd name="connsiteX0" fmla="*/ 7989699 w 8523099"/>
                <a:gd name="connsiteY0" fmla="*/ 4972050 h 5057887"/>
                <a:gd name="connsiteX1" fmla="*/ 8018274 w 8523099"/>
                <a:gd name="connsiteY1" fmla="*/ 4924425 h 5057887"/>
                <a:gd name="connsiteX2" fmla="*/ 8056374 w 8523099"/>
                <a:gd name="connsiteY2" fmla="*/ 4886325 h 5057887"/>
                <a:gd name="connsiteX3" fmla="*/ 8075424 w 8523099"/>
                <a:gd name="connsiteY3" fmla="*/ 4857750 h 5057887"/>
                <a:gd name="connsiteX4" fmla="*/ 8084949 w 8523099"/>
                <a:gd name="connsiteY4" fmla="*/ 4800600 h 5057887"/>
                <a:gd name="connsiteX5" fmla="*/ 8094474 w 8523099"/>
                <a:gd name="connsiteY5" fmla="*/ 4772025 h 5057887"/>
                <a:gd name="connsiteX6" fmla="*/ 8065899 w 8523099"/>
                <a:gd name="connsiteY6" fmla="*/ 4714875 h 5057887"/>
                <a:gd name="connsiteX7" fmla="*/ 8056374 w 8523099"/>
                <a:gd name="connsiteY7" fmla="*/ 4686300 h 5057887"/>
                <a:gd name="connsiteX8" fmla="*/ 7970649 w 8523099"/>
                <a:gd name="connsiteY8" fmla="*/ 4648200 h 5057887"/>
                <a:gd name="connsiteX9" fmla="*/ 7942074 w 8523099"/>
                <a:gd name="connsiteY9" fmla="*/ 4629150 h 5057887"/>
                <a:gd name="connsiteX10" fmla="*/ 7903974 w 8523099"/>
                <a:gd name="connsiteY10" fmla="*/ 4572000 h 5057887"/>
                <a:gd name="connsiteX11" fmla="*/ 7894449 w 8523099"/>
                <a:gd name="connsiteY11" fmla="*/ 4543425 h 5057887"/>
                <a:gd name="connsiteX12" fmla="*/ 7856349 w 8523099"/>
                <a:gd name="connsiteY12" fmla="*/ 4533900 h 5057887"/>
                <a:gd name="connsiteX13" fmla="*/ 7837299 w 8523099"/>
                <a:gd name="connsiteY13" fmla="*/ 4505325 h 5057887"/>
                <a:gd name="connsiteX14" fmla="*/ 7780149 w 8523099"/>
                <a:gd name="connsiteY14" fmla="*/ 4467225 h 5057887"/>
                <a:gd name="connsiteX15" fmla="*/ 7751574 w 8523099"/>
                <a:gd name="connsiteY15" fmla="*/ 4371975 h 5057887"/>
                <a:gd name="connsiteX16" fmla="*/ 7799199 w 8523099"/>
                <a:gd name="connsiteY16" fmla="*/ 4438650 h 5057887"/>
                <a:gd name="connsiteX17" fmla="*/ 7856349 w 8523099"/>
                <a:gd name="connsiteY17" fmla="*/ 4448175 h 5057887"/>
                <a:gd name="connsiteX18" fmla="*/ 7884924 w 8523099"/>
                <a:gd name="connsiteY18" fmla="*/ 4467225 h 5057887"/>
                <a:gd name="connsiteX19" fmla="*/ 7903974 w 8523099"/>
                <a:gd name="connsiteY19" fmla="*/ 4495800 h 5057887"/>
                <a:gd name="connsiteX20" fmla="*/ 7942074 w 8523099"/>
                <a:gd name="connsiteY20" fmla="*/ 4486275 h 5057887"/>
                <a:gd name="connsiteX21" fmla="*/ 7903974 w 8523099"/>
                <a:gd name="connsiteY21" fmla="*/ 4429125 h 5057887"/>
                <a:gd name="connsiteX22" fmla="*/ 7865874 w 8523099"/>
                <a:gd name="connsiteY22" fmla="*/ 4257675 h 5057887"/>
                <a:gd name="connsiteX23" fmla="*/ 7837299 w 8523099"/>
                <a:gd name="connsiteY23" fmla="*/ 4248150 h 5057887"/>
                <a:gd name="connsiteX24" fmla="*/ 7875399 w 8523099"/>
                <a:gd name="connsiteY24" fmla="*/ 4210050 h 5057887"/>
                <a:gd name="connsiteX25" fmla="*/ 7865874 w 8523099"/>
                <a:gd name="connsiteY25" fmla="*/ 4152900 h 5057887"/>
                <a:gd name="connsiteX26" fmla="*/ 7875399 w 8523099"/>
                <a:gd name="connsiteY26" fmla="*/ 4114800 h 5057887"/>
                <a:gd name="connsiteX27" fmla="*/ 7894449 w 8523099"/>
                <a:gd name="connsiteY27" fmla="*/ 4086225 h 5057887"/>
                <a:gd name="connsiteX28" fmla="*/ 7903974 w 8523099"/>
                <a:gd name="connsiteY28" fmla="*/ 4057650 h 5057887"/>
                <a:gd name="connsiteX29" fmla="*/ 7894449 w 8523099"/>
                <a:gd name="connsiteY29" fmla="*/ 4010025 h 5057887"/>
                <a:gd name="connsiteX30" fmla="*/ 7865874 w 8523099"/>
                <a:gd name="connsiteY30" fmla="*/ 3990975 h 5057887"/>
                <a:gd name="connsiteX31" fmla="*/ 7856349 w 8523099"/>
                <a:gd name="connsiteY31" fmla="*/ 3962400 h 5057887"/>
                <a:gd name="connsiteX32" fmla="*/ 7865874 w 8523099"/>
                <a:gd name="connsiteY32" fmla="*/ 3924300 h 5057887"/>
                <a:gd name="connsiteX33" fmla="*/ 7913499 w 8523099"/>
                <a:gd name="connsiteY33" fmla="*/ 3876675 h 5057887"/>
                <a:gd name="connsiteX34" fmla="*/ 7932549 w 8523099"/>
                <a:gd name="connsiteY34" fmla="*/ 3819525 h 5057887"/>
                <a:gd name="connsiteX35" fmla="*/ 7942074 w 8523099"/>
                <a:gd name="connsiteY35" fmla="*/ 3790950 h 5057887"/>
                <a:gd name="connsiteX36" fmla="*/ 7970649 w 8523099"/>
                <a:gd name="connsiteY36" fmla="*/ 3771900 h 5057887"/>
                <a:gd name="connsiteX37" fmla="*/ 8027799 w 8523099"/>
                <a:gd name="connsiteY37" fmla="*/ 3752850 h 5057887"/>
                <a:gd name="connsiteX38" fmla="*/ 8056374 w 8523099"/>
                <a:gd name="connsiteY38" fmla="*/ 3695700 h 5057887"/>
                <a:gd name="connsiteX39" fmla="*/ 8027799 w 8523099"/>
                <a:gd name="connsiteY39" fmla="*/ 3676650 h 5057887"/>
                <a:gd name="connsiteX40" fmla="*/ 7970649 w 8523099"/>
                <a:gd name="connsiteY40" fmla="*/ 3705225 h 5057887"/>
                <a:gd name="connsiteX41" fmla="*/ 7961124 w 8523099"/>
                <a:gd name="connsiteY41" fmla="*/ 3733800 h 5057887"/>
                <a:gd name="connsiteX42" fmla="*/ 7942074 w 8523099"/>
                <a:gd name="connsiteY42" fmla="*/ 3762375 h 5057887"/>
                <a:gd name="connsiteX43" fmla="*/ 7903974 w 8523099"/>
                <a:gd name="connsiteY43" fmla="*/ 3848100 h 5057887"/>
                <a:gd name="connsiteX44" fmla="*/ 7875399 w 8523099"/>
                <a:gd name="connsiteY44" fmla="*/ 3857625 h 5057887"/>
                <a:gd name="connsiteX45" fmla="*/ 7942074 w 8523099"/>
                <a:gd name="connsiteY45" fmla="*/ 3762375 h 5057887"/>
                <a:gd name="connsiteX46" fmla="*/ 7980174 w 8523099"/>
                <a:gd name="connsiteY46" fmla="*/ 3705225 h 5057887"/>
                <a:gd name="connsiteX47" fmla="*/ 7989699 w 8523099"/>
                <a:gd name="connsiteY47" fmla="*/ 3657600 h 5057887"/>
                <a:gd name="connsiteX48" fmla="*/ 8046849 w 8523099"/>
                <a:gd name="connsiteY48" fmla="*/ 3648075 h 5057887"/>
                <a:gd name="connsiteX49" fmla="*/ 8065899 w 8523099"/>
                <a:gd name="connsiteY49" fmla="*/ 3619500 h 5057887"/>
                <a:gd name="connsiteX50" fmla="*/ 8084949 w 8523099"/>
                <a:gd name="connsiteY50" fmla="*/ 3562350 h 5057887"/>
                <a:gd name="connsiteX51" fmla="*/ 8094474 w 8523099"/>
                <a:gd name="connsiteY51" fmla="*/ 3514725 h 5057887"/>
                <a:gd name="connsiteX52" fmla="*/ 8123049 w 8523099"/>
                <a:gd name="connsiteY52" fmla="*/ 3495675 h 5057887"/>
                <a:gd name="connsiteX53" fmla="*/ 8151624 w 8523099"/>
                <a:gd name="connsiteY53" fmla="*/ 3505200 h 5057887"/>
                <a:gd name="connsiteX54" fmla="*/ 8151624 w 8523099"/>
                <a:gd name="connsiteY54" fmla="*/ 3448050 h 5057887"/>
                <a:gd name="connsiteX55" fmla="*/ 8123049 w 8523099"/>
                <a:gd name="connsiteY55" fmla="*/ 3438525 h 5057887"/>
                <a:gd name="connsiteX56" fmla="*/ 8084949 w 8523099"/>
                <a:gd name="connsiteY56" fmla="*/ 3448050 h 5057887"/>
                <a:gd name="connsiteX57" fmla="*/ 8018274 w 8523099"/>
                <a:gd name="connsiteY57" fmla="*/ 3438525 h 5057887"/>
                <a:gd name="connsiteX58" fmla="*/ 7989699 w 8523099"/>
                <a:gd name="connsiteY58" fmla="*/ 3419475 h 5057887"/>
                <a:gd name="connsiteX59" fmla="*/ 7942074 w 8523099"/>
                <a:gd name="connsiteY59" fmla="*/ 3362325 h 5057887"/>
                <a:gd name="connsiteX60" fmla="*/ 7942074 w 8523099"/>
                <a:gd name="connsiteY60" fmla="*/ 3162300 h 5057887"/>
                <a:gd name="connsiteX61" fmla="*/ 7999224 w 8523099"/>
                <a:gd name="connsiteY61" fmla="*/ 3143250 h 5057887"/>
                <a:gd name="connsiteX62" fmla="*/ 8008749 w 8523099"/>
                <a:gd name="connsiteY62" fmla="*/ 3114675 h 5057887"/>
                <a:gd name="connsiteX63" fmla="*/ 8018274 w 8523099"/>
                <a:gd name="connsiteY63" fmla="*/ 3067050 h 5057887"/>
                <a:gd name="connsiteX64" fmla="*/ 8056374 w 8523099"/>
                <a:gd name="connsiteY64" fmla="*/ 3009900 h 5057887"/>
                <a:gd name="connsiteX65" fmla="*/ 8065899 w 8523099"/>
                <a:gd name="connsiteY65" fmla="*/ 2981325 h 5057887"/>
                <a:gd name="connsiteX66" fmla="*/ 8075424 w 8523099"/>
                <a:gd name="connsiteY66" fmla="*/ 2895600 h 5057887"/>
                <a:gd name="connsiteX67" fmla="*/ 8094474 w 8523099"/>
                <a:gd name="connsiteY67" fmla="*/ 2867025 h 5057887"/>
                <a:gd name="connsiteX68" fmla="*/ 8132574 w 8523099"/>
                <a:gd name="connsiteY68" fmla="*/ 2800350 h 5057887"/>
                <a:gd name="connsiteX69" fmla="*/ 8142099 w 8523099"/>
                <a:gd name="connsiteY69" fmla="*/ 2771775 h 5057887"/>
                <a:gd name="connsiteX70" fmla="*/ 8151624 w 8523099"/>
                <a:gd name="connsiteY70" fmla="*/ 2667000 h 5057887"/>
                <a:gd name="connsiteX71" fmla="*/ 8180199 w 8523099"/>
                <a:gd name="connsiteY71" fmla="*/ 2647950 h 5057887"/>
                <a:gd name="connsiteX72" fmla="*/ 8208774 w 8523099"/>
                <a:gd name="connsiteY72" fmla="*/ 2590800 h 5057887"/>
                <a:gd name="connsiteX73" fmla="*/ 8180199 w 8523099"/>
                <a:gd name="connsiteY73" fmla="*/ 2533650 h 5057887"/>
                <a:gd name="connsiteX74" fmla="*/ 8170674 w 8523099"/>
                <a:gd name="connsiteY74" fmla="*/ 2505075 h 5057887"/>
                <a:gd name="connsiteX75" fmla="*/ 8199249 w 8523099"/>
                <a:gd name="connsiteY75" fmla="*/ 2476500 h 5057887"/>
                <a:gd name="connsiteX76" fmla="*/ 8218299 w 8523099"/>
                <a:gd name="connsiteY76" fmla="*/ 2505075 h 5057887"/>
                <a:gd name="connsiteX77" fmla="*/ 8246874 w 8523099"/>
                <a:gd name="connsiteY77" fmla="*/ 2524125 h 5057887"/>
                <a:gd name="connsiteX78" fmla="*/ 8284974 w 8523099"/>
                <a:gd name="connsiteY78" fmla="*/ 2466975 h 5057887"/>
                <a:gd name="connsiteX79" fmla="*/ 8294499 w 8523099"/>
                <a:gd name="connsiteY79" fmla="*/ 2428875 h 5057887"/>
                <a:gd name="connsiteX80" fmla="*/ 8275449 w 8523099"/>
                <a:gd name="connsiteY80" fmla="*/ 2486025 h 5057887"/>
                <a:gd name="connsiteX81" fmla="*/ 8256399 w 8523099"/>
                <a:gd name="connsiteY81" fmla="*/ 2552700 h 5057887"/>
                <a:gd name="connsiteX82" fmla="*/ 8237349 w 8523099"/>
                <a:gd name="connsiteY82" fmla="*/ 2609850 h 5057887"/>
                <a:gd name="connsiteX83" fmla="*/ 8246874 w 8523099"/>
                <a:gd name="connsiteY83" fmla="*/ 2667000 h 5057887"/>
                <a:gd name="connsiteX84" fmla="*/ 8227824 w 8523099"/>
                <a:gd name="connsiteY84" fmla="*/ 2762250 h 5057887"/>
                <a:gd name="connsiteX85" fmla="*/ 8265924 w 8523099"/>
                <a:gd name="connsiteY85" fmla="*/ 2828925 h 5057887"/>
                <a:gd name="connsiteX86" fmla="*/ 8284974 w 8523099"/>
                <a:gd name="connsiteY86" fmla="*/ 2857500 h 5057887"/>
                <a:gd name="connsiteX87" fmla="*/ 8342124 w 8523099"/>
                <a:gd name="connsiteY87" fmla="*/ 2895600 h 5057887"/>
                <a:gd name="connsiteX88" fmla="*/ 8361174 w 8523099"/>
                <a:gd name="connsiteY88" fmla="*/ 2867025 h 5057887"/>
                <a:gd name="connsiteX89" fmla="*/ 8342124 w 8523099"/>
                <a:gd name="connsiteY89" fmla="*/ 2809875 h 5057887"/>
                <a:gd name="connsiteX90" fmla="*/ 8351649 w 8523099"/>
                <a:gd name="connsiteY90" fmla="*/ 2781300 h 5057887"/>
                <a:gd name="connsiteX91" fmla="*/ 8370699 w 8523099"/>
                <a:gd name="connsiteY91" fmla="*/ 2714625 h 5057887"/>
                <a:gd name="connsiteX92" fmla="*/ 8389749 w 8523099"/>
                <a:gd name="connsiteY92" fmla="*/ 2686050 h 5057887"/>
                <a:gd name="connsiteX93" fmla="*/ 8380224 w 8523099"/>
                <a:gd name="connsiteY93" fmla="*/ 2628900 h 5057887"/>
                <a:gd name="connsiteX94" fmla="*/ 8370699 w 8523099"/>
                <a:gd name="connsiteY94" fmla="*/ 2600325 h 5057887"/>
                <a:gd name="connsiteX95" fmla="*/ 8361174 w 8523099"/>
                <a:gd name="connsiteY95" fmla="*/ 2562225 h 5057887"/>
                <a:gd name="connsiteX96" fmla="*/ 8389749 w 8523099"/>
                <a:gd name="connsiteY96" fmla="*/ 2505075 h 5057887"/>
                <a:gd name="connsiteX97" fmla="*/ 8418324 w 8523099"/>
                <a:gd name="connsiteY97" fmla="*/ 2486025 h 5057887"/>
                <a:gd name="connsiteX98" fmla="*/ 8465949 w 8523099"/>
                <a:gd name="connsiteY98" fmla="*/ 2400300 h 5057887"/>
                <a:gd name="connsiteX99" fmla="*/ 8494524 w 8523099"/>
                <a:gd name="connsiteY99" fmla="*/ 2295525 h 5057887"/>
                <a:gd name="connsiteX100" fmla="*/ 8523099 w 8523099"/>
                <a:gd name="connsiteY100" fmla="*/ 2238375 h 5057887"/>
                <a:gd name="connsiteX101" fmla="*/ 8494524 w 8523099"/>
                <a:gd name="connsiteY101" fmla="*/ 2219325 h 5057887"/>
                <a:gd name="connsiteX102" fmla="*/ 8504049 w 8523099"/>
                <a:gd name="connsiteY102" fmla="*/ 2162175 h 5057887"/>
                <a:gd name="connsiteX103" fmla="*/ 8494524 w 8523099"/>
                <a:gd name="connsiteY103" fmla="*/ 2028825 h 5057887"/>
                <a:gd name="connsiteX104" fmla="*/ 8437374 w 8523099"/>
                <a:gd name="connsiteY104" fmla="*/ 2009775 h 5057887"/>
                <a:gd name="connsiteX105" fmla="*/ 8380224 w 8523099"/>
                <a:gd name="connsiteY105" fmla="*/ 2019300 h 5057887"/>
                <a:gd name="connsiteX106" fmla="*/ 8370699 w 8523099"/>
                <a:gd name="connsiteY106" fmla="*/ 1981200 h 5057887"/>
                <a:gd name="connsiteX107" fmla="*/ 8342124 w 8523099"/>
                <a:gd name="connsiteY107" fmla="*/ 1990725 h 5057887"/>
                <a:gd name="connsiteX108" fmla="*/ 8361174 w 8523099"/>
                <a:gd name="connsiteY108" fmla="*/ 2076450 h 5057887"/>
                <a:gd name="connsiteX109" fmla="*/ 8399274 w 8523099"/>
                <a:gd name="connsiteY109" fmla="*/ 2133600 h 5057887"/>
                <a:gd name="connsiteX110" fmla="*/ 8408799 w 8523099"/>
                <a:gd name="connsiteY110" fmla="*/ 2219325 h 5057887"/>
                <a:gd name="connsiteX111" fmla="*/ 8427849 w 8523099"/>
                <a:gd name="connsiteY111" fmla="*/ 2247900 h 5057887"/>
                <a:gd name="connsiteX112" fmla="*/ 8399274 w 8523099"/>
                <a:gd name="connsiteY112" fmla="*/ 2257425 h 5057887"/>
                <a:gd name="connsiteX113" fmla="*/ 8380224 w 8523099"/>
                <a:gd name="connsiteY113" fmla="*/ 2286000 h 5057887"/>
                <a:gd name="connsiteX114" fmla="*/ 8370699 w 8523099"/>
                <a:gd name="connsiteY114" fmla="*/ 2333625 h 5057887"/>
                <a:gd name="connsiteX115" fmla="*/ 8342124 w 8523099"/>
                <a:gd name="connsiteY115" fmla="*/ 2343150 h 5057887"/>
                <a:gd name="connsiteX116" fmla="*/ 8284974 w 8523099"/>
                <a:gd name="connsiteY116" fmla="*/ 2390775 h 5057887"/>
                <a:gd name="connsiteX117" fmla="*/ 8199249 w 8523099"/>
                <a:gd name="connsiteY117" fmla="*/ 2381250 h 5057887"/>
                <a:gd name="connsiteX118" fmla="*/ 8189724 w 8523099"/>
                <a:gd name="connsiteY118" fmla="*/ 2409825 h 5057887"/>
                <a:gd name="connsiteX119" fmla="*/ 8142099 w 8523099"/>
                <a:gd name="connsiteY119" fmla="*/ 2400300 h 5057887"/>
                <a:gd name="connsiteX120" fmla="*/ 8084949 w 8523099"/>
                <a:gd name="connsiteY120" fmla="*/ 2381250 h 5057887"/>
                <a:gd name="connsiteX121" fmla="*/ 8046849 w 8523099"/>
                <a:gd name="connsiteY121" fmla="*/ 2324100 h 5057887"/>
                <a:gd name="connsiteX122" fmla="*/ 8027799 w 8523099"/>
                <a:gd name="connsiteY122" fmla="*/ 2295525 h 5057887"/>
                <a:gd name="connsiteX123" fmla="*/ 7999224 w 8523099"/>
                <a:gd name="connsiteY123" fmla="*/ 2286000 h 5057887"/>
                <a:gd name="connsiteX124" fmla="*/ 7989699 w 8523099"/>
                <a:gd name="connsiteY124" fmla="*/ 2257425 h 5057887"/>
                <a:gd name="connsiteX125" fmla="*/ 7980174 w 8523099"/>
                <a:gd name="connsiteY125" fmla="*/ 2200275 h 5057887"/>
                <a:gd name="connsiteX126" fmla="*/ 7970649 w 8523099"/>
                <a:gd name="connsiteY126" fmla="*/ 2228850 h 5057887"/>
                <a:gd name="connsiteX127" fmla="*/ 7961124 w 8523099"/>
                <a:gd name="connsiteY127" fmla="*/ 2266950 h 5057887"/>
                <a:gd name="connsiteX128" fmla="*/ 7903974 w 8523099"/>
                <a:gd name="connsiteY128" fmla="*/ 2295525 h 5057887"/>
                <a:gd name="connsiteX129" fmla="*/ 7837299 w 8523099"/>
                <a:gd name="connsiteY129" fmla="*/ 2286000 h 5057887"/>
                <a:gd name="connsiteX130" fmla="*/ 7903974 w 8523099"/>
                <a:gd name="connsiteY130" fmla="*/ 2247900 h 5057887"/>
                <a:gd name="connsiteX131" fmla="*/ 7951599 w 8523099"/>
                <a:gd name="connsiteY131" fmla="*/ 2162175 h 5057887"/>
                <a:gd name="connsiteX132" fmla="*/ 7942074 w 8523099"/>
                <a:gd name="connsiteY132" fmla="*/ 2105025 h 5057887"/>
                <a:gd name="connsiteX133" fmla="*/ 7856349 w 8523099"/>
                <a:gd name="connsiteY133" fmla="*/ 2076450 h 5057887"/>
                <a:gd name="connsiteX134" fmla="*/ 7827774 w 8523099"/>
                <a:gd name="connsiteY134" fmla="*/ 2066925 h 5057887"/>
                <a:gd name="connsiteX135" fmla="*/ 7742049 w 8523099"/>
                <a:gd name="connsiteY135" fmla="*/ 2114550 h 5057887"/>
                <a:gd name="connsiteX136" fmla="*/ 7732524 w 8523099"/>
                <a:gd name="connsiteY136" fmla="*/ 2143125 h 5057887"/>
                <a:gd name="connsiteX137" fmla="*/ 7722999 w 8523099"/>
                <a:gd name="connsiteY137" fmla="*/ 2200275 h 5057887"/>
                <a:gd name="connsiteX138" fmla="*/ 7665849 w 8523099"/>
                <a:gd name="connsiteY138" fmla="*/ 2247900 h 5057887"/>
                <a:gd name="connsiteX139" fmla="*/ 7637274 w 8523099"/>
                <a:gd name="connsiteY139" fmla="*/ 2305050 h 5057887"/>
                <a:gd name="connsiteX140" fmla="*/ 7618224 w 8523099"/>
                <a:gd name="connsiteY140" fmla="*/ 2362200 h 5057887"/>
                <a:gd name="connsiteX141" fmla="*/ 7589649 w 8523099"/>
                <a:gd name="connsiteY141" fmla="*/ 2447925 h 5057887"/>
                <a:gd name="connsiteX142" fmla="*/ 7570599 w 8523099"/>
                <a:gd name="connsiteY142" fmla="*/ 2505075 h 5057887"/>
                <a:gd name="connsiteX143" fmla="*/ 7561074 w 8523099"/>
                <a:gd name="connsiteY143" fmla="*/ 2533650 h 5057887"/>
                <a:gd name="connsiteX144" fmla="*/ 7561074 w 8523099"/>
                <a:gd name="connsiteY144" fmla="*/ 2733675 h 5057887"/>
                <a:gd name="connsiteX145" fmla="*/ 7551549 w 8523099"/>
                <a:gd name="connsiteY145" fmla="*/ 2705100 h 5057887"/>
                <a:gd name="connsiteX146" fmla="*/ 7542024 w 8523099"/>
                <a:gd name="connsiteY146" fmla="*/ 2457450 h 5057887"/>
                <a:gd name="connsiteX147" fmla="*/ 7532499 w 8523099"/>
                <a:gd name="connsiteY147" fmla="*/ 2428875 h 5057887"/>
                <a:gd name="connsiteX148" fmla="*/ 7542024 w 8523099"/>
                <a:gd name="connsiteY148" fmla="*/ 2333625 h 5057887"/>
                <a:gd name="connsiteX149" fmla="*/ 7551549 w 8523099"/>
                <a:gd name="connsiteY149" fmla="*/ 2305050 h 5057887"/>
                <a:gd name="connsiteX150" fmla="*/ 7580124 w 8523099"/>
                <a:gd name="connsiteY150" fmla="*/ 2295525 h 5057887"/>
                <a:gd name="connsiteX151" fmla="*/ 7580124 w 8523099"/>
                <a:gd name="connsiteY151" fmla="*/ 2238375 h 5057887"/>
                <a:gd name="connsiteX152" fmla="*/ 7589649 w 8523099"/>
                <a:gd name="connsiteY152" fmla="*/ 2181225 h 5057887"/>
                <a:gd name="connsiteX153" fmla="*/ 7580124 w 8523099"/>
                <a:gd name="connsiteY153" fmla="*/ 2000250 h 5057887"/>
                <a:gd name="connsiteX154" fmla="*/ 7627749 w 8523099"/>
                <a:gd name="connsiteY154" fmla="*/ 1943100 h 5057887"/>
                <a:gd name="connsiteX155" fmla="*/ 7656324 w 8523099"/>
                <a:gd name="connsiteY155" fmla="*/ 1885950 h 5057887"/>
                <a:gd name="connsiteX156" fmla="*/ 7665849 w 8523099"/>
                <a:gd name="connsiteY156" fmla="*/ 1857375 h 5057887"/>
                <a:gd name="connsiteX157" fmla="*/ 7694424 w 8523099"/>
                <a:gd name="connsiteY157" fmla="*/ 1828800 h 5057887"/>
                <a:gd name="connsiteX158" fmla="*/ 7713474 w 8523099"/>
                <a:gd name="connsiteY158" fmla="*/ 1800225 h 5057887"/>
                <a:gd name="connsiteX159" fmla="*/ 7770624 w 8523099"/>
                <a:gd name="connsiteY159" fmla="*/ 1762125 h 5057887"/>
                <a:gd name="connsiteX160" fmla="*/ 7799199 w 8523099"/>
                <a:gd name="connsiteY160" fmla="*/ 1743075 h 5057887"/>
                <a:gd name="connsiteX161" fmla="*/ 7827774 w 8523099"/>
                <a:gd name="connsiteY161" fmla="*/ 1685925 h 5057887"/>
                <a:gd name="connsiteX162" fmla="*/ 7856349 w 8523099"/>
                <a:gd name="connsiteY162" fmla="*/ 1657350 h 5057887"/>
                <a:gd name="connsiteX163" fmla="*/ 7913499 w 8523099"/>
                <a:gd name="connsiteY163" fmla="*/ 1638300 h 5057887"/>
                <a:gd name="connsiteX164" fmla="*/ 7942074 w 8523099"/>
                <a:gd name="connsiteY164" fmla="*/ 1619250 h 5057887"/>
                <a:gd name="connsiteX165" fmla="*/ 8008749 w 8523099"/>
                <a:gd name="connsiteY165" fmla="*/ 1543050 h 5057887"/>
                <a:gd name="connsiteX166" fmla="*/ 8018274 w 8523099"/>
                <a:gd name="connsiteY166" fmla="*/ 1514475 h 5057887"/>
                <a:gd name="connsiteX167" fmla="*/ 8037324 w 8523099"/>
                <a:gd name="connsiteY167" fmla="*/ 1485900 h 5057887"/>
                <a:gd name="connsiteX168" fmla="*/ 8027799 w 8523099"/>
                <a:gd name="connsiteY168" fmla="*/ 1400175 h 5057887"/>
                <a:gd name="connsiteX169" fmla="*/ 8008749 w 8523099"/>
                <a:gd name="connsiteY169" fmla="*/ 1257300 h 5057887"/>
                <a:gd name="connsiteX170" fmla="*/ 8018274 w 8523099"/>
                <a:gd name="connsiteY170" fmla="*/ 1152525 h 5057887"/>
                <a:gd name="connsiteX171" fmla="*/ 8037324 w 8523099"/>
                <a:gd name="connsiteY171" fmla="*/ 1095375 h 5057887"/>
                <a:gd name="connsiteX172" fmla="*/ 8046849 w 8523099"/>
                <a:gd name="connsiteY172" fmla="*/ 1066800 h 5057887"/>
                <a:gd name="connsiteX173" fmla="*/ 8037324 w 8523099"/>
                <a:gd name="connsiteY173" fmla="*/ 1038225 h 5057887"/>
                <a:gd name="connsiteX174" fmla="*/ 8008749 w 8523099"/>
                <a:gd name="connsiteY174" fmla="*/ 1019175 h 5057887"/>
                <a:gd name="connsiteX175" fmla="*/ 7989699 w 8523099"/>
                <a:gd name="connsiteY175" fmla="*/ 962025 h 5057887"/>
                <a:gd name="connsiteX176" fmla="*/ 7961124 w 8523099"/>
                <a:gd name="connsiteY176" fmla="*/ 942975 h 5057887"/>
                <a:gd name="connsiteX177" fmla="*/ 7903974 w 8523099"/>
                <a:gd name="connsiteY177" fmla="*/ 923925 h 5057887"/>
                <a:gd name="connsiteX178" fmla="*/ 7894449 w 8523099"/>
                <a:gd name="connsiteY178" fmla="*/ 895350 h 5057887"/>
                <a:gd name="connsiteX179" fmla="*/ 7875399 w 8523099"/>
                <a:gd name="connsiteY179" fmla="*/ 866775 h 5057887"/>
                <a:gd name="connsiteX180" fmla="*/ 7818249 w 8523099"/>
                <a:gd name="connsiteY180" fmla="*/ 838200 h 5057887"/>
                <a:gd name="connsiteX181" fmla="*/ 7694424 w 8523099"/>
                <a:gd name="connsiteY181" fmla="*/ 866775 h 5057887"/>
                <a:gd name="connsiteX182" fmla="*/ 7665849 w 8523099"/>
                <a:gd name="connsiteY182" fmla="*/ 876300 h 5057887"/>
                <a:gd name="connsiteX183" fmla="*/ 7637274 w 8523099"/>
                <a:gd name="connsiteY183" fmla="*/ 866775 h 5057887"/>
                <a:gd name="connsiteX184" fmla="*/ 7656324 w 8523099"/>
                <a:gd name="connsiteY184" fmla="*/ 838200 h 5057887"/>
                <a:gd name="connsiteX185" fmla="*/ 7551549 w 8523099"/>
                <a:gd name="connsiteY185" fmla="*/ 828675 h 5057887"/>
                <a:gd name="connsiteX186" fmla="*/ 7446774 w 8523099"/>
                <a:gd name="connsiteY186" fmla="*/ 838200 h 5057887"/>
                <a:gd name="connsiteX187" fmla="*/ 7418199 w 8523099"/>
                <a:gd name="connsiteY187" fmla="*/ 857250 h 5057887"/>
                <a:gd name="connsiteX188" fmla="*/ 7361049 w 8523099"/>
                <a:gd name="connsiteY188" fmla="*/ 876300 h 5057887"/>
                <a:gd name="connsiteX189" fmla="*/ 7332474 w 8523099"/>
                <a:gd name="connsiteY189" fmla="*/ 885825 h 5057887"/>
                <a:gd name="connsiteX190" fmla="*/ 7208649 w 8523099"/>
                <a:gd name="connsiteY190" fmla="*/ 876300 h 5057887"/>
                <a:gd name="connsiteX191" fmla="*/ 7199124 w 8523099"/>
                <a:gd name="connsiteY191" fmla="*/ 847725 h 5057887"/>
                <a:gd name="connsiteX192" fmla="*/ 7170549 w 8523099"/>
                <a:gd name="connsiteY192" fmla="*/ 838200 h 5057887"/>
                <a:gd name="connsiteX193" fmla="*/ 7075299 w 8523099"/>
                <a:gd name="connsiteY193" fmla="*/ 800100 h 5057887"/>
                <a:gd name="connsiteX194" fmla="*/ 7046724 w 8523099"/>
                <a:gd name="connsiteY194" fmla="*/ 790575 h 5057887"/>
                <a:gd name="connsiteX195" fmla="*/ 7018149 w 8523099"/>
                <a:gd name="connsiteY195" fmla="*/ 781050 h 5057887"/>
                <a:gd name="connsiteX196" fmla="*/ 6960999 w 8523099"/>
                <a:gd name="connsiteY196" fmla="*/ 771525 h 5057887"/>
                <a:gd name="connsiteX197" fmla="*/ 6884799 w 8523099"/>
                <a:gd name="connsiteY197" fmla="*/ 752475 h 5057887"/>
                <a:gd name="connsiteX198" fmla="*/ 6799074 w 8523099"/>
                <a:gd name="connsiteY198" fmla="*/ 733425 h 5057887"/>
                <a:gd name="connsiteX199" fmla="*/ 6770499 w 8523099"/>
                <a:gd name="connsiteY199" fmla="*/ 723900 h 5057887"/>
                <a:gd name="connsiteX200" fmla="*/ 6722874 w 8523099"/>
                <a:gd name="connsiteY200" fmla="*/ 714375 h 5057887"/>
                <a:gd name="connsiteX201" fmla="*/ 6684774 w 8523099"/>
                <a:gd name="connsiteY201" fmla="*/ 704850 h 5057887"/>
                <a:gd name="connsiteX202" fmla="*/ 6656199 w 8523099"/>
                <a:gd name="connsiteY202" fmla="*/ 685800 h 5057887"/>
                <a:gd name="connsiteX203" fmla="*/ 6637149 w 8523099"/>
                <a:gd name="connsiteY203" fmla="*/ 657225 h 5057887"/>
                <a:gd name="connsiteX204" fmla="*/ 6599049 w 8523099"/>
                <a:gd name="connsiteY204" fmla="*/ 647700 h 5057887"/>
                <a:gd name="connsiteX205" fmla="*/ 6494274 w 8523099"/>
                <a:gd name="connsiteY205" fmla="*/ 628650 h 5057887"/>
                <a:gd name="connsiteX206" fmla="*/ 6465699 w 8523099"/>
                <a:gd name="connsiteY206" fmla="*/ 609600 h 5057887"/>
                <a:gd name="connsiteX207" fmla="*/ 6370449 w 8523099"/>
                <a:gd name="connsiteY207" fmla="*/ 609600 h 5057887"/>
                <a:gd name="connsiteX208" fmla="*/ 6427599 w 8523099"/>
                <a:gd name="connsiteY208" fmla="*/ 685800 h 5057887"/>
                <a:gd name="connsiteX209" fmla="*/ 6456174 w 8523099"/>
                <a:gd name="connsiteY209" fmla="*/ 781050 h 5057887"/>
                <a:gd name="connsiteX210" fmla="*/ 6465699 w 8523099"/>
                <a:gd name="connsiteY210" fmla="*/ 809625 h 5057887"/>
                <a:gd name="connsiteX211" fmla="*/ 6494274 w 8523099"/>
                <a:gd name="connsiteY211" fmla="*/ 819150 h 5057887"/>
                <a:gd name="connsiteX212" fmla="*/ 6484749 w 8523099"/>
                <a:gd name="connsiteY212" fmla="*/ 876300 h 5057887"/>
                <a:gd name="connsiteX213" fmla="*/ 6503799 w 8523099"/>
                <a:gd name="connsiteY213" fmla="*/ 990600 h 5057887"/>
                <a:gd name="connsiteX214" fmla="*/ 6475224 w 8523099"/>
                <a:gd name="connsiteY214" fmla="*/ 1009650 h 5057887"/>
                <a:gd name="connsiteX215" fmla="*/ 6465699 w 8523099"/>
                <a:gd name="connsiteY215" fmla="*/ 1057275 h 5057887"/>
                <a:gd name="connsiteX216" fmla="*/ 6379974 w 8523099"/>
                <a:gd name="connsiteY216" fmla="*/ 1047750 h 5057887"/>
                <a:gd name="connsiteX217" fmla="*/ 6322824 w 8523099"/>
                <a:gd name="connsiteY217" fmla="*/ 1028700 h 5057887"/>
                <a:gd name="connsiteX218" fmla="*/ 6256149 w 8523099"/>
                <a:gd name="connsiteY218" fmla="*/ 1000125 h 5057887"/>
                <a:gd name="connsiteX219" fmla="*/ 6179949 w 8523099"/>
                <a:gd name="connsiteY219" fmla="*/ 981075 h 5057887"/>
                <a:gd name="connsiteX220" fmla="*/ 6132324 w 8523099"/>
                <a:gd name="connsiteY220" fmla="*/ 914400 h 5057887"/>
                <a:gd name="connsiteX221" fmla="*/ 6103749 w 8523099"/>
                <a:gd name="connsiteY221" fmla="*/ 847725 h 5057887"/>
                <a:gd name="connsiteX222" fmla="*/ 6084699 w 8523099"/>
                <a:gd name="connsiteY222" fmla="*/ 819150 h 5057887"/>
                <a:gd name="connsiteX223" fmla="*/ 6075174 w 8523099"/>
                <a:gd name="connsiteY223" fmla="*/ 790575 h 5057887"/>
                <a:gd name="connsiteX224" fmla="*/ 6046599 w 8523099"/>
                <a:gd name="connsiteY224" fmla="*/ 771525 h 5057887"/>
                <a:gd name="connsiteX225" fmla="*/ 6027549 w 8523099"/>
                <a:gd name="connsiteY225" fmla="*/ 828675 h 5057887"/>
                <a:gd name="connsiteX226" fmla="*/ 5932299 w 8523099"/>
                <a:gd name="connsiteY226" fmla="*/ 847725 h 5057887"/>
                <a:gd name="connsiteX227" fmla="*/ 5856099 w 8523099"/>
                <a:gd name="connsiteY227" fmla="*/ 838200 h 5057887"/>
                <a:gd name="connsiteX228" fmla="*/ 5817999 w 8523099"/>
                <a:gd name="connsiteY228" fmla="*/ 819150 h 5057887"/>
                <a:gd name="connsiteX229" fmla="*/ 5789424 w 8523099"/>
                <a:gd name="connsiteY229" fmla="*/ 809625 h 5057887"/>
                <a:gd name="connsiteX230" fmla="*/ 5541774 w 8523099"/>
                <a:gd name="connsiteY230" fmla="*/ 819150 h 5057887"/>
                <a:gd name="connsiteX231" fmla="*/ 5484624 w 8523099"/>
                <a:gd name="connsiteY231" fmla="*/ 838200 h 5057887"/>
                <a:gd name="connsiteX232" fmla="*/ 5513199 w 8523099"/>
                <a:gd name="connsiteY232" fmla="*/ 847725 h 5057887"/>
                <a:gd name="connsiteX233" fmla="*/ 5551299 w 8523099"/>
                <a:gd name="connsiteY233" fmla="*/ 857250 h 5057887"/>
                <a:gd name="connsiteX234" fmla="*/ 5503674 w 8523099"/>
                <a:gd name="connsiteY234" fmla="*/ 895350 h 5057887"/>
                <a:gd name="connsiteX235" fmla="*/ 5475099 w 8523099"/>
                <a:gd name="connsiteY235" fmla="*/ 923925 h 5057887"/>
                <a:gd name="connsiteX236" fmla="*/ 5417949 w 8523099"/>
                <a:gd name="connsiteY236" fmla="*/ 942975 h 5057887"/>
                <a:gd name="connsiteX237" fmla="*/ 5360799 w 8523099"/>
                <a:gd name="connsiteY237" fmla="*/ 962025 h 5057887"/>
                <a:gd name="connsiteX238" fmla="*/ 5332224 w 8523099"/>
                <a:gd name="connsiteY238" fmla="*/ 971550 h 5057887"/>
                <a:gd name="connsiteX239" fmla="*/ 5303649 w 8523099"/>
                <a:gd name="connsiteY239" fmla="*/ 981075 h 5057887"/>
                <a:gd name="connsiteX240" fmla="*/ 5284599 w 8523099"/>
                <a:gd name="connsiteY240" fmla="*/ 1009650 h 5057887"/>
                <a:gd name="connsiteX241" fmla="*/ 5322699 w 8523099"/>
                <a:gd name="connsiteY241" fmla="*/ 1104900 h 5057887"/>
                <a:gd name="connsiteX242" fmla="*/ 5351274 w 8523099"/>
                <a:gd name="connsiteY242" fmla="*/ 1114425 h 5057887"/>
                <a:gd name="connsiteX243" fmla="*/ 5417949 w 8523099"/>
                <a:gd name="connsiteY243" fmla="*/ 1190625 h 5057887"/>
                <a:gd name="connsiteX244" fmla="*/ 5427474 w 8523099"/>
                <a:gd name="connsiteY244" fmla="*/ 1219200 h 5057887"/>
                <a:gd name="connsiteX245" fmla="*/ 5446524 w 8523099"/>
                <a:gd name="connsiteY245" fmla="*/ 1247775 h 5057887"/>
                <a:gd name="connsiteX246" fmla="*/ 5427474 w 8523099"/>
                <a:gd name="connsiteY246" fmla="*/ 1323975 h 5057887"/>
                <a:gd name="connsiteX247" fmla="*/ 5456049 w 8523099"/>
                <a:gd name="connsiteY247" fmla="*/ 1304925 h 5057887"/>
                <a:gd name="connsiteX248" fmla="*/ 5522724 w 8523099"/>
                <a:gd name="connsiteY248" fmla="*/ 1285875 h 5057887"/>
                <a:gd name="connsiteX249" fmla="*/ 5532249 w 8523099"/>
                <a:gd name="connsiteY249" fmla="*/ 1314450 h 5057887"/>
                <a:gd name="connsiteX250" fmla="*/ 5551299 w 8523099"/>
                <a:gd name="connsiteY250" fmla="*/ 1343025 h 5057887"/>
                <a:gd name="connsiteX251" fmla="*/ 5589399 w 8523099"/>
                <a:gd name="connsiteY251" fmla="*/ 1419225 h 5057887"/>
                <a:gd name="connsiteX252" fmla="*/ 5608449 w 8523099"/>
                <a:gd name="connsiteY252" fmla="*/ 1447800 h 5057887"/>
                <a:gd name="connsiteX253" fmla="*/ 5608449 w 8523099"/>
                <a:gd name="connsiteY253" fmla="*/ 1590675 h 5057887"/>
                <a:gd name="connsiteX254" fmla="*/ 5589399 w 8523099"/>
                <a:gd name="connsiteY254" fmla="*/ 1619250 h 5057887"/>
                <a:gd name="connsiteX255" fmla="*/ 5646549 w 8523099"/>
                <a:gd name="connsiteY255" fmla="*/ 1638300 h 5057887"/>
                <a:gd name="connsiteX256" fmla="*/ 5732274 w 8523099"/>
                <a:gd name="connsiteY256" fmla="*/ 1676400 h 5057887"/>
                <a:gd name="connsiteX257" fmla="*/ 5884674 w 8523099"/>
                <a:gd name="connsiteY257" fmla="*/ 1685925 h 5057887"/>
                <a:gd name="connsiteX258" fmla="*/ 5932299 w 8523099"/>
                <a:gd name="connsiteY258" fmla="*/ 1733550 h 5057887"/>
                <a:gd name="connsiteX259" fmla="*/ 5989449 w 8523099"/>
                <a:gd name="connsiteY259" fmla="*/ 1781175 h 5057887"/>
                <a:gd name="connsiteX260" fmla="*/ 6018024 w 8523099"/>
                <a:gd name="connsiteY260" fmla="*/ 1809750 h 5057887"/>
                <a:gd name="connsiteX261" fmla="*/ 6037074 w 8523099"/>
                <a:gd name="connsiteY261" fmla="*/ 1895475 h 5057887"/>
                <a:gd name="connsiteX262" fmla="*/ 6056124 w 8523099"/>
                <a:gd name="connsiteY262" fmla="*/ 1924050 h 5057887"/>
                <a:gd name="connsiteX263" fmla="*/ 6065649 w 8523099"/>
                <a:gd name="connsiteY263" fmla="*/ 1952625 h 5057887"/>
                <a:gd name="connsiteX264" fmla="*/ 6056124 w 8523099"/>
                <a:gd name="connsiteY264" fmla="*/ 1990725 h 5057887"/>
                <a:gd name="connsiteX265" fmla="*/ 6008499 w 8523099"/>
                <a:gd name="connsiteY265" fmla="*/ 2076450 h 5057887"/>
                <a:gd name="connsiteX266" fmla="*/ 6008499 w 8523099"/>
                <a:gd name="connsiteY266" fmla="*/ 2219325 h 5057887"/>
                <a:gd name="connsiteX267" fmla="*/ 5951349 w 8523099"/>
                <a:gd name="connsiteY267" fmla="*/ 2247900 h 5057887"/>
                <a:gd name="connsiteX268" fmla="*/ 5941824 w 8523099"/>
                <a:gd name="connsiteY268" fmla="*/ 2314575 h 5057887"/>
                <a:gd name="connsiteX269" fmla="*/ 5998974 w 8523099"/>
                <a:gd name="connsiteY269" fmla="*/ 2371725 h 5057887"/>
                <a:gd name="connsiteX270" fmla="*/ 6027549 w 8523099"/>
                <a:gd name="connsiteY270" fmla="*/ 2400300 h 5057887"/>
                <a:gd name="connsiteX271" fmla="*/ 6084699 w 8523099"/>
                <a:gd name="connsiteY271" fmla="*/ 2438400 h 5057887"/>
                <a:gd name="connsiteX272" fmla="*/ 6141849 w 8523099"/>
                <a:gd name="connsiteY272" fmla="*/ 2495550 h 5057887"/>
                <a:gd name="connsiteX273" fmla="*/ 6160899 w 8523099"/>
                <a:gd name="connsiteY273" fmla="*/ 2524125 h 5057887"/>
                <a:gd name="connsiteX274" fmla="*/ 6208524 w 8523099"/>
                <a:gd name="connsiteY274" fmla="*/ 2581275 h 5057887"/>
                <a:gd name="connsiteX275" fmla="*/ 6218049 w 8523099"/>
                <a:gd name="connsiteY275" fmla="*/ 2609850 h 5057887"/>
                <a:gd name="connsiteX276" fmla="*/ 6227574 w 8523099"/>
                <a:gd name="connsiteY276" fmla="*/ 2647950 h 5057887"/>
                <a:gd name="connsiteX277" fmla="*/ 6256149 w 8523099"/>
                <a:gd name="connsiteY277" fmla="*/ 2676525 h 5057887"/>
                <a:gd name="connsiteX278" fmla="*/ 6294249 w 8523099"/>
                <a:gd name="connsiteY278" fmla="*/ 2686050 h 5057887"/>
                <a:gd name="connsiteX279" fmla="*/ 6303774 w 8523099"/>
                <a:gd name="connsiteY279" fmla="*/ 2819400 h 5057887"/>
                <a:gd name="connsiteX280" fmla="*/ 6275199 w 8523099"/>
                <a:gd name="connsiteY280" fmla="*/ 2828925 h 5057887"/>
                <a:gd name="connsiteX281" fmla="*/ 6113274 w 8523099"/>
                <a:gd name="connsiteY281" fmla="*/ 2809875 h 5057887"/>
                <a:gd name="connsiteX282" fmla="*/ 6084699 w 8523099"/>
                <a:gd name="connsiteY282" fmla="*/ 2800350 h 5057887"/>
                <a:gd name="connsiteX283" fmla="*/ 5989449 w 8523099"/>
                <a:gd name="connsiteY283" fmla="*/ 2752725 h 5057887"/>
                <a:gd name="connsiteX284" fmla="*/ 5932299 w 8523099"/>
                <a:gd name="connsiteY284" fmla="*/ 2733675 h 5057887"/>
                <a:gd name="connsiteX285" fmla="*/ 5894199 w 8523099"/>
                <a:gd name="connsiteY285" fmla="*/ 2705100 h 5057887"/>
                <a:gd name="connsiteX286" fmla="*/ 5865624 w 8523099"/>
                <a:gd name="connsiteY286" fmla="*/ 2695575 h 5057887"/>
                <a:gd name="connsiteX287" fmla="*/ 5856099 w 8523099"/>
                <a:gd name="connsiteY287" fmla="*/ 2667000 h 5057887"/>
                <a:gd name="connsiteX288" fmla="*/ 5827524 w 8523099"/>
                <a:gd name="connsiteY288" fmla="*/ 2647950 h 5057887"/>
                <a:gd name="connsiteX289" fmla="*/ 5808474 w 8523099"/>
                <a:gd name="connsiteY289" fmla="*/ 2619375 h 5057887"/>
                <a:gd name="connsiteX290" fmla="*/ 5798949 w 8523099"/>
                <a:gd name="connsiteY290" fmla="*/ 2571750 h 5057887"/>
                <a:gd name="connsiteX291" fmla="*/ 5770374 w 8523099"/>
                <a:gd name="connsiteY291" fmla="*/ 2552700 h 5057887"/>
                <a:gd name="connsiteX292" fmla="*/ 5722749 w 8523099"/>
                <a:gd name="connsiteY292" fmla="*/ 2495550 h 5057887"/>
                <a:gd name="connsiteX293" fmla="*/ 5713224 w 8523099"/>
                <a:gd name="connsiteY293" fmla="*/ 2428875 h 5057887"/>
                <a:gd name="connsiteX294" fmla="*/ 5694174 w 8523099"/>
                <a:gd name="connsiteY294" fmla="*/ 2400300 h 5057887"/>
                <a:gd name="connsiteX295" fmla="*/ 5684649 w 8523099"/>
                <a:gd name="connsiteY295" fmla="*/ 2371725 h 5057887"/>
                <a:gd name="connsiteX296" fmla="*/ 5494149 w 8523099"/>
                <a:gd name="connsiteY296" fmla="*/ 2409825 h 5057887"/>
                <a:gd name="connsiteX297" fmla="*/ 5465574 w 8523099"/>
                <a:gd name="connsiteY297" fmla="*/ 2428875 h 5057887"/>
                <a:gd name="connsiteX298" fmla="*/ 5446524 w 8523099"/>
                <a:gd name="connsiteY298" fmla="*/ 2457450 h 5057887"/>
                <a:gd name="connsiteX299" fmla="*/ 5227449 w 8523099"/>
                <a:gd name="connsiteY299" fmla="*/ 2486025 h 5057887"/>
                <a:gd name="connsiteX300" fmla="*/ 5103624 w 8523099"/>
                <a:gd name="connsiteY300" fmla="*/ 2476500 h 5057887"/>
                <a:gd name="connsiteX301" fmla="*/ 5075049 w 8523099"/>
                <a:gd name="connsiteY301" fmla="*/ 2457450 h 5057887"/>
                <a:gd name="connsiteX302" fmla="*/ 5046474 w 8523099"/>
                <a:gd name="connsiteY302" fmla="*/ 2447925 h 5057887"/>
                <a:gd name="connsiteX303" fmla="*/ 4989324 w 8523099"/>
                <a:gd name="connsiteY303" fmla="*/ 2419350 h 5057887"/>
                <a:gd name="connsiteX304" fmla="*/ 4836924 w 8523099"/>
                <a:gd name="connsiteY304" fmla="*/ 2428875 h 5057887"/>
                <a:gd name="connsiteX305" fmla="*/ 4808349 w 8523099"/>
                <a:gd name="connsiteY305" fmla="*/ 2447925 h 5057887"/>
                <a:gd name="connsiteX306" fmla="*/ 4732149 w 8523099"/>
                <a:gd name="connsiteY306" fmla="*/ 2428875 h 5057887"/>
                <a:gd name="connsiteX307" fmla="*/ 4703574 w 8523099"/>
                <a:gd name="connsiteY307" fmla="*/ 2457450 h 5057887"/>
                <a:gd name="connsiteX308" fmla="*/ 4674999 w 8523099"/>
                <a:gd name="connsiteY308" fmla="*/ 2466975 h 5057887"/>
                <a:gd name="connsiteX309" fmla="*/ 4646424 w 8523099"/>
                <a:gd name="connsiteY309" fmla="*/ 2486025 h 5057887"/>
                <a:gd name="connsiteX310" fmla="*/ 4560699 w 8523099"/>
                <a:gd name="connsiteY310" fmla="*/ 2524125 h 5057887"/>
                <a:gd name="connsiteX311" fmla="*/ 4570224 w 8523099"/>
                <a:gd name="connsiteY311" fmla="*/ 2495550 h 5057887"/>
                <a:gd name="connsiteX312" fmla="*/ 4560699 w 8523099"/>
                <a:gd name="connsiteY312" fmla="*/ 2447925 h 5057887"/>
                <a:gd name="connsiteX313" fmla="*/ 4503549 w 8523099"/>
                <a:gd name="connsiteY313" fmla="*/ 2400300 h 5057887"/>
                <a:gd name="connsiteX314" fmla="*/ 4484499 w 8523099"/>
                <a:gd name="connsiteY314" fmla="*/ 2371725 h 5057887"/>
                <a:gd name="connsiteX315" fmla="*/ 4427349 w 8523099"/>
                <a:gd name="connsiteY315" fmla="*/ 2333625 h 5057887"/>
                <a:gd name="connsiteX316" fmla="*/ 4408299 w 8523099"/>
                <a:gd name="connsiteY316" fmla="*/ 2305050 h 5057887"/>
                <a:gd name="connsiteX317" fmla="*/ 4293999 w 8523099"/>
                <a:gd name="connsiteY317" fmla="*/ 2266950 h 5057887"/>
                <a:gd name="connsiteX318" fmla="*/ 4246374 w 8523099"/>
                <a:gd name="connsiteY318" fmla="*/ 2190750 h 5057887"/>
                <a:gd name="connsiteX319" fmla="*/ 4198749 w 8523099"/>
                <a:gd name="connsiteY319" fmla="*/ 2143125 h 5057887"/>
                <a:gd name="connsiteX320" fmla="*/ 4170174 w 8523099"/>
                <a:gd name="connsiteY320" fmla="*/ 2057400 h 5057887"/>
                <a:gd name="connsiteX321" fmla="*/ 4160649 w 8523099"/>
                <a:gd name="connsiteY321" fmla="*/ 2028825 h 5057887"/>
                <a:gd name="connsiteX322" fmla="*/ 4170174 w 8523099"/>
                <a:gd name="connsiteY322" fmla="*/ 1895475 h 5057887"/>
                <a:gd name="connsiteX323" fmla="*/ 4179699 w 8523099"/>
                <a:gd name="connsiteY323" fmla="*/ 1866900 h 5057887"/>
                <a:gd name="connsiteX324" fmla="*/ 4170174 w 8523099"/>
                <a:gd name="connsiteY324" fmla="*/ 1838325 h 5057887"/>
                <a:gd name="connsiteX325" fmla="*/ 4160649 w 8523099"/>
                <a:gd name="connsiteY325" fmla="*/ 1800225 h 5057887"/>
                <a:gd name="connsiteX326" fmla="*/ 4179699 w 8523099"/>
                <a:gd name="connsiteY326" fmla="*/ 1743075 h 5057887"/>
                <a:gd name="connsiteX327" fmla="*/ 4217799 w 8523099"/>
                <a:gd name="connsiteY327" fmla="*/ 1676400 h 5057887"/>
                <a:gd name="connsiteX328" fmla="*/ 4227324 w 8523099"/>
                <a:gd name="connsiteY328" fmla="*/ 1628775 h 5057887"/>
                <a:gd name="connsiteX329" fmla="*/ 4236849 w 8523099"/>
                <a:gd name="connsiteY329" fmla="*/ 1600200 h 5057887"/>
                <a:gd name="connsiteX330" fmla="*/ 4246374 w 8523099"/>
                <a:gd name="connsiteY330" fmla="*/ 1504950 h 5057887"/>
                <a:gd name="connsiteX331" fmla="*/ 4217799 w 8523099"/>
                <a:gd name="connsiteY331" fmla="*/ 1495425 h 5057887"/>
                <a:gd name="connsiteX332" fmla="*/ 4236849 w 8523099"/>
                <a:gd name="connsiteY332" fmla="*/ 1466850 h 5057887"/>
                <a:gd name="connsiteX333" fmla="*/ 4293999 w 8523099"/>
                <a:gd name="connsiteY333" fmla="*/ 1428750 h 5057887"/>
                <a:gd name="connsiteX334" fmla="*/ 4322574 w 8523099"/>
                <a:gd name="connsiteY334" fmla="*/ 1409700 h 5057887"/>
                <a:gd name="connsiteX335" fmla="*/ 4341624 w 8523099"/>
                <a:gd name="connsiteY335" fmla="*/ 1381125 h 5057887"/>
                <a:gd name="connsiteX336" fmla="*/ 4322574 w 8523099"/>
                <a:gd name="connsiteY336" fmla="*/ 1352550 h 5057887"/>
                <a:gd name="connsiteX337" fmla="*/ 4236849 w 8523099"/>
                <a:gd name="connsiteY337" fmla="*/ 1333500 h 5057887"/>
                <a:gd name="connsiteX338" fmla="*/ 4322574 w 8523099"/>
                <a:gd name="connsiteY338" fmla="*/ 1295400 h 5057887"/>
                <a:gd name="connsiteX339" fmla="*/ 4332099 w 8523099"/>
                <a:gd name="connsiteY339" fmla="*/ 1238250 h 5057887"/>
                <a:gd name="connsiteX340" fmla="*/ 4389249 w 8523099"/>
                <a:gd name="connsiteY340" fmla="*/ 1219200 h 5057887"/>
                <a:gd name="connsiteX341" fmla="*/ 4417824 w 8523099"/>
                <a:gd name="connsiteY341" fmla="*/ 1162050 h 5057887"/>
                <a:gd name="connsiteX342" fmla="*/ 4427349 w 8523099"/>
                <a:gd name="connsiteY342" fmla="*/ 1085850 h 5057887"/>
                <a:gd name="connsiteX343" fmla="*/ 4455924 w 8523099"/>
                <a:gd name="connsiteY343" fmla="*/ 1057275 h 5057887"/>
                <a:gd name="connsiteX344" fmla="*/ 4446399 w 8523099"/>
                <a:gd name="connsiteY344" fmla="*/ 1028700 h 5057887"/>
                <a:gd name="connsiteX345" fmla="*/ 4417824 w 8523099"/>
                <a:gd name="connsiteY345" fmla="*/ 1009650 h 5057887"/>
                <a:gd name="connsiteX346" fmla="*/ 4436874 w 8523099"/>
                <a:gd name="connsiteY346" fmla="*/ 895350 h 5057887"/>
                <a:gd name="connsiteX347" fmla="*/ 4427349 w 8523099"/>
                <a:gd name="connsiteY347" fmla="*/ 866775 h 5057887"/>
                <a:gd name="connsiteX348" fmla="*/ 4408299 w 8523099"/>
                <a:gd name="connsiteY348" fmla="*/ 838200 h 5057887"/>
                <a:gd name="connsiteX349" fmla="*/ 4370199 w 8523099"/>
                <a:gd name="connsiteY349" fmla="*/ 781050 h 5057887"/>
                <a:gd name="connsiteX350" fmla="*/ 4351149 w 8523099"/>
                <a:gd name="connsiteY350" fmla="*/ 752475 h 5057887"/>
                <a:gd name="connsiteX351" fmla="*/ 4389249 w 8523099"/>
                <a:gd name="connsiteY351" fmla="*/ 695325 h 5057887"/>
                <a:gd name="connsiteX352" fmla="*/ 4417824 w 8523099"/>
                <a:gd name="connsiteY352" fmla="*/ 685800 h 5057887"/>
                <a:gd name="connsiteX353" fmla="*/ 4503549 w 8523099"/>
                <a:gd name="connsiteY353" fmla="*/ 723900 h 5057887"/>
                <a:gd name="connsiteX354" fmla="*/ 4513074 w 8523099"/>
                <a:gd name="connsiteY354" fmla="*/ 752475 h 5057887"/>
                <a:gd name="connsiteX355" fmla="*/ 4541649 w 8523099"/>
                <a:gd name="connsiteY355" fmla="*/ 781050 h 5057887"/>
                <a:gd name="connsiteX356" fmla="*/ 4608324 w 8523099"/>
                <a:gd name="connsiteY356" fmla="*/ 800100 h 5057887"/>
                <a:gd name="connsiteX357" fmla="*/ 4598799 w 8523099"/>
                <a:gd name="connsiteY357" fmla="*/ 771525 h 5057887"/>
                <a:gd name="connsiteX358" fmla="*/ 4579749 w 8523099"/>
                <a:gd name="connsiteY358" fmla="*/ 704850 h 5057887"/>
                <a:gd name="connsiteX359" fmla="*/ 4608324 w 8523099"/>
                <a:gd name="connsiteY359" fmla="*/ 695325 h 5057887"/>
                <a:gd name="connsiteX360" fmla="*/ 4551174 w 8523099"/>
                <a:gd name="connsiteY360" fmla="*/ 657225 h 5057887"/>
                <a:gd name="connsiteX361" fmla="*/ 4522599 w 8523099"/>
                <a:gd name="connsiteY361" fmla="*/ 638175 h 5057887"/>
                <a:gd name="connsiteX362" fmla="*/ 4494024 w 8523099"/>
                <a:gd name="connsiteY362" fmla="*/ 628650 h 5057887"/>
                <a:gd name="connsiteX363" fmla="*/ 4532124 w 8523099"/>
                <a:gd name="connsiteY363" fmla="*/ 619125 h 5057887"/>
                <a:gd name="connsiteX364" fmla="*/ 4636899 w 8523099"/>
                <a:gd name="connsiteY364" fmla="*/ 609600 h 5057887"/>
                <a:gd name="connsiteX365" fmla="*/ 4617849 w 8523099"/>
                <a:gd name="connsiteY365" fmla="*/ 581025 h 5057887"/>
                <a:gd name="connsiteX366" fmla="*/ 4636899 w 8523099"/>
                <a:gd name="connsiteY366" fmla="*/ 552450 h 5057887"/>
                <a:gd name="connsiteX367" fmla="*/ 4646424 w 8523099"/>
                <a:gd name="connsiteY367" fmla="*/ 523875 h 5057887"/>
                <a:gd name="connsiteX368" fmla="*/ 4674999 w 8523099"/>
                <a:gd name="connsiteY368" fmla="*/ 504825 h 5057887"/>
                <a:gd name="connsiteX369" fmla="*/ 4646424 w 8523099"/>
                <a:gd name="connsiteY369" fmla="*/ 447675 h 5057887"/>
                <a:gd name="connsiteX370" fmla="*/ 4636899 w 8523099"/>
                <a:gd name="connsiteY370" fmla="*/ 419100 h 5057887"/>
                <a:gd name="connsiteX371" fmla="*/ 4608324 w 8523099"/>
                <a:gd name="connsiteY371" fmla="*/ 409575 h 5057887"/>
                <a:gd name="connsiteX372" fmla="*/ 4570224 w 8523099"/>
                <a:gd name="connsiteY372" fmla="*/ 400050 h 5057887"/>
                <a:gd name="connsiteX373" fmla="*/ 4513074 w 8523099"/>
                <a:gd name="connsiteY373" fmla="*/ 381000 h 5057887"/>
                <a:gd name="connsiteX374" fmla="*/ 4484499 w 8523099"/>
                <a:gd name="connsiteY374" fmla="*/ 285750 h 5057887"/>
                <a:gd name="connsiteX375" fmla="*/ 4465449 w 8523099"/>
                <a:gd name="connsiteY375" fmla="*/ 228600 h 5057887"/>
                <a:gd name="connsiteX376" fmla="*/ 4370199 w 8523099"/>
                <a:gd name="connsiteY376" fmla="*/ 171450 h 5057887"/>
                <a:gd name="connsiteX377" fmla="*/ 4332099 w 8523099"/>
                <a:gd name="connsiteY377" fmla="*/ 161925 h 5057887"/>
                <a:gd name="connsiteX378" fmla="*/ 4208274 w 8523099"/>
                <a:gd name="connsiteY378" fmla="*/ 190500 h 5057887"/>
                <a:gd name="connsiteX379" fmla="*/ 4198749 w 8523099"/>
                <a:gd name="connsiteY379" fmla="*/ 219075 h 5057887"/>
                <a:gd name="connsiteX380" fmla="*/ 4113024 w 8523099"/>
                <a:gd name="connsiteY380" fmla="*/ 247650 h 5057887"/>
                <a:gd name="connsiteX381" fmla="*/ 4179699 w 8523099"/>
                <a:gd name="connsiteY381" fmla="*/ 285750 h 5057887"/>
                <a:gd name="connsiteX382" fmla="*/ 4236849 w 8523099"/>
                <a:gd name="connsiteY382" fmla="*/ 314325 h 5057887"/>
                <a:gd name="connsiteX383" fmla="*/ 4284474 w 8523099"/>
                <a:gd name="connsiteY383" fmla="*/ 371475 h 5057887"/>
                <a:gd name="connsiteX384" fmla="*/ 4236849 w 8523099"/>
                <a:gd name="connsiteY384" fmla="*/ 409575 h 5057887"/>
                <a:gd name="connsiteX385" fmla="*/ 4246374 w 8523099"/>
                <a:gd name="connsiteY385" fmla="*/ 457200 h 5057887"/>
                <a:gd name="connsiteX386" fmla="*/ 4208274 w 8523099"/>
                <a:gd name="connsiteY386" fmla="*/ 495300 h 5057887"/>
                <a:gd name="connsiteX387" fmla="*/ 4179699 w 8523099"/>
                <a:gd name="connsiteY387" fmla="*/ 476250 h 5057887"/>
                <a:gd name="connsiteX388" fmla="*/ 4208274 w 8523099"/>
                <a:gd name="connsiteY388" fmla="*/ 533400 h 5057887"/>
                <a:gd name="connsiteX389" fmla="*/ 4217799 w 8523099"/>
                <a:gd name="connsiteY389" fmla="*/ 561975 h 5057887"/>
                <a:gd name="connsiteX390" fmla="*/ 4274949 w 8523099"/>
                <a:gd name="connsiteY390" fmla="*/ 590550 h 5057887"/>
                <a:gd name="connsiteX391" fmla="*/ 4227324 w 8523099"/>
                <a:gd name="connsiteY391" fmla="*/ 685800 h 5057887"/>
                <a:gd name="connsiteX392" fmla="*/ 4198749 w 8523099"/>
                <a:gd name="connsiteY392" fmla="*/ 695325 h 5057887"/>
                <a:gd name="connsiteX393" fmla="*/ 4151124 w 8523099"/>
                <a:gd name="connsiteY393" fmla="*/ 628650 h 5057887"/>
                <a:gd name="connsiteX394" fmla="*/ 4122549 w 8523099"/>
                <a:gd name="connsiteY394" fmla="*/ 609600 h 5057887"/>
                <a:gd name="connsiteX395" fmla="*/ 4132074 w 8523099"/>
                <a:gd name="connsiteY395" fmla="*/ 552450 h 5057887"/>
                <a:gd name="connsiteX396" fmla="*/ 4151124 w 8523099"/>
                <a:gd name="connsiteY396" fmla="*/ 523875 h 5057887"/>
                <a:gd name="connsiteX397" fmla="*/ 4132074 w 8523099"/>
                <a:gd name="connsiteY397" fmla="*/ 495300 h 5057887"/>
                <a:gd name="connsiteX398" fmla="*/ 4103499 w 8523099"/>
                <a:gd name="connsiteY398" fmla="*/ 438150 h 5057887"/>
                <a:gd name="connsiteX399" fmla="*/ 4074924 w 8523099"/>
                <a:gd name="connsiteY399" fmla="*/ 419100 h 5057887"/>
                <a:gd name="connsiteX400" fmla="*/ 3979674 w 8523099"/>
                <a:gd name="connsiteY400" fmla="*/ 428625 h 5057887"/>
                <a:gd name="connsiteX401" fmla="*/ 3970149 w 8523099"/>
                <a:gd name="connsiteY401" fmla="*/ 466725 h 5057887"/>
                <a:gd name="connsiteX402" fmla="*/ 3960624 w 8523099"/>
                <a:gd name="connsiteY402" fmla="*/ 428625 h 5057887"/>
                <a:gd name="connsiteX403" fmla="*/ 3893949 w 8523099"/>
                <a:gd name="connsiteY403" fmla="*/ 390525 h 5057887"/>
                <a:gd name="connsiteX404" fmla="*/ 3884424 w 8523099"/>
                <a:gd name="connsiteY404" fmla="*/ 361950 h 5057887"/>
                <a:gd name="connsiteX405" fmla="*/ 3855849 w 8523099"/>
                <a:gd name="connsiteY405" fmla="*/ 352425 h 5057887"/>
                <a:gd name="connsiteX406" fmla="*/ 3827274 w 8523099"/>
                <a:gd name="connsiteY406" fmla="*/ 333375 h 5057887"/>
                <a:gd name="connsiteX407" fmla="*/ 3779649 w 8523099"/>
                <a:gd name="connsiteY407" fmla="*/ 276225 h 5057887"/>
                <a:gd name="connsiteX408" fmla="*/ 3732024 w 8523099"/>
                <a:gd name="connsiteY408" fmla="*/ 228600 h 5057887"/>
                <a:gd name="connsiteX409" fmla="*/ 3684399 w 8523099"/>
                <a:gd name="connsiteY409" fmla="*/ 219075 h 5057887"/>
                <a:gd name="connsiteX410" fmla="*/ 3665349 w 8523099"/>
                <a:gd name="connsiteY410" fmla="*/ 161925 h 5057887"/>
                <a:gd name="connsiteX411" fmla="*/ 3617724 w 8523099"/>
                <a:gd name="connsiteY411" fmla="*/ 104775 h 5057887"/>
                <a:gd name="connsiteX412" fmla="*/ 3608199 w 8523099"/>
                <a:gd name="connsiteY412" fmla="*/ 76200 h 5057887"/>
                <a:gd name="connsiteX413" fmla="*/ 3579624 w 8523099"/>
                <a:gd name="connsiteY413" fmla="*/ 47625 h 5057887"/>
                <a:gd name="connsiteX414" fmla="*/ 3531999 w 8523099"/>
                <a:gd name="connsiteY414" fmla="*/ 0 h 5057887"/>
                <a:gd name="connsiteX415" fmla="*/ 3493899 w 8523099"/>
                <a:gd name="connsiteY415" fmla="*/ 9525 h 5057887"/>
                <a:gd name="connsiteX416" fmla="*/ 3503424 w 8523099"/>
                <a:gd name="connsiteY416" fmla="*/ 38100 h 5057887"/>
                <a:gd name="connsiteX417" fmla="*/ 3522474 w 8523099"/>
                <a:gd name="connsiteY417" fmla="*/ 142875 h 5057887"/>
                <a:gd name="connsiteX418" fmla="*/ 3493899 w 8523099"/>
                <a:gd name="connsiteY418" fmla="*/ 209550 h 5057887"/>
                <a:gd name="connsiteX419" fmla="*/ 3465324 w 8523099"/>
                <a:gd name="connsiteY419" fmla="*/ 228600 h 5057887"/>
                <a:gd name="connsiteX420" fmla="*/ 3446274 w 8523099"/>
                <a:gd name="connsiteY420" fmla="*/ 257175 h 5057887"/>
                <a:gd name="connsiteX421" fmla="*/ 3484374 w 8523099"/>
                <a:gd name="connsiteY421" fmla="*/ 304800 h 5057887"/>
                <a:gd name="connsiteX422" fmla="*/ 3493899 w 8523099"/>
                <a:gd name="connsiteY422" fmla="*/ 333375 h 5057887"/>
                <a:gd name="connsiteX423" fmla="*/ 3522474 w 8523099"/>
                <a:gd name="connsiteY423" fmla="*/ 361950 h 5057887"/>
                <a:gd name="connsiteX424" fmla="*/ 3541524 w 8523099"/>
                <a:gd name="connsiteY424" fmla="*/ 390525 h 5057887"/>
                <a:gd name="connsiteX425" fmla="*/ 3531999 w 8523099"/>
                <a:gd name="connsiteY425" fmla="*/ 428625 h 5057887"/>
                <a:gd name="connsiteX426" fmla="*/ 3541524 w 8523099"/>
                <a:gd name="connsiteY426" fmla="*/ 466725 h 5057887"/>
                <a:gd name="connsiteX427" fmla="*/ 3598674 w 8523099"/>
                <a:gd name="connsiteY427" fmla="*/ 495300 h 5057887"/>
                <a:gd name="connsiteX428" fmla="*/ 3589149 w 8523099"/>
                <a:gd name="connsiteY428" fmla="*/ 523875 h 5057887"/>
                <a:gd name="connsiteX429" fmla="*/ 3627249 w 8523099"/>
                <a:gd name="connsiteY429" fmla="*/ 581025 h 5057887"/>
                <a:gd name="connsiteX430" fmla="*/ 3551049 w 8523099"/>
                <a:gd name="connsiteY430" fmla="*/ 561975 h 5057887"/>
                <a:gd name="connsiteX431" fmla="*/ 3512949 w 8523099"/>
                <a:gd name="connsiteY431" fmla="*/ 552450 h 5057887"/>
                <a:gd name="connsiteX432" fmla="*/ 3455799 w 8523099"/>
                <a:gd name="connsiteY432" fmla="*/ 533400 h 5057887"/>
                <a:gd name="connsiteX433" fmla="*/ 3446274 w 8523099"/>
                <a:gd name="connsiteY433" fmla="*/ 590550 h 5057887"/>
                <a:gd name="connsiteX434" fmla="*/ 3436749 w 8523099"/>
                <a:gd name="connsiteY434" fmla="*/ 619125 h 5057887"/>
                <a:gd name="connsiteX435" fmla="*/ 3446274 w 8523099"/>
                <a:gd name="connsiteY435" fmla="*/ 647700 h 5057887"/>
                <a:gd name="connsiteX436" fmla="*/ 3389124 w 8523099"/>
                <a:gd name="connsiteY436" fmla="*/ 657225 h 5057887"/>
                <a:gd name="connsiteX437" fmla="*/ 3398649 w 8523099"/>
                <a:gd name="connsiteY437" fmla="*/ 685800 h 5057887"/>
                <a:gd name="connsiteX438" fmla="*/ 3360549 w 8523099"/>
                <a:gd name="connsiteY438" fmla="*/ 695325 h 5057887"/>
                <a:gd name="connsiteX439" fmla="*/ 3379599 w 8523099"/>
                <a:gd name="connsiteY439" fmla="*/ 723900 h 5057887"/>
                <a:gd name="connsiteX440" fmla="*/ 3360549 w 8523099"/>
                <a:gd name="connsiteY440" fmla="*/ 752475 h 5057887"/>
                <a:gd name="connsiteX441" fmla="*/ 3408174 w 8523099"/>
                <a:gd name="connsiteY441" fmla="*/ 742950 h 5057887"/>
                <a:gd name="connsiteX442" fmla="*/ 3379599 w 8523099"/>
                <a:gd name="connsiteY442" fmla="*/ 723900 h 5057887"/>
                <a:gd name="connsiteX443" fmla="*/ 3408174 w 8523099"/>
                <a:gd name="connsiteY443" fmla="*/ 704850 h 5057887"/>
                <a:gd name="connsiteX444" fmla="*/ 3484374 w 8523099"/>
                <a:gd name="connsiteY444" fmla="*/ 714375 h 5057887"/>
                <a:gd name="connsiteX445" fmla="*/ 3474849 w 8523099"/>
                <a:gd name="connsiteY445" fmla="*/ 742950 h 5057887"/>
                <a:gd name="connsiteX446" fmla="*/ 3503424 w 8523099"/>
                <a:gd name="connsiteY446" fmla="*/ 762000 h 5057887"/>
                <a:gd name="connsiteX447" fmla="*/ 3493899 w 8523099"/>
                <a:gd name="connsiteY447" fmla="*/ 847725 h 5057887"/>
                <a:gd name="connsiteX448" fmla="*/ 3455799 w 8523099"/>
                <a:gd name="connsiteY448" fmla="*/ 866775 h 5057887"/>
                <a:gd name="connsiteX449" fmla="*/ 3331974 w 8523099"/>
                <a:gd name="connsiteY449" fmla="*/ 885825 h 5057887"/>
                <a:gd name="connsiteX450" fmla="*/ 3303399 w 8523099"/>
                <a:gd name="connsiteY450" fmla="*/ 914400 h 5057887"/>
                <a:gd name="connsiteX451" fmla="*/ 3122424 w 8523099"/>
                <a:gd name="connsiteY451" fmla="*/ 914400 h 5057887"/>
                <a:gd name="connsiteX452" fmla="*/ 3074799 w 8523099"/>
                <a:gd name="connsiteY452" fmla="*/ 895350 h 5057887"/>
                <a:gd name="connsiteX453" fmla="*/ 3046224 w 8523099"/>
                <a:gd name="connsiteY453" fmla="*/ 885825 h 5057887"/>
                <a:gd name="connsiteX454" fmla="*/ 3074799 w 8523099"/>
                <a:gd name="connsiteY454" fmla="*/ 876300 h 5057887"/>
                <a:gd name="connsiteX455" fmla="*/ 3065274 w 8523099"/>
                <a:gd name="connsiteY455" fmla="*/ 847725 h 5057887"/>
                <a:gd name="connsiteX456" fmla="*/ 3036699 w 8523099"/>
                <a:gd name="connsiteY456" fmla="*/ 838200 h 5057887"/>
                <a:gd name="connsiteX457" fmla="*/ 3103374 w 8523099"/>
                <a:gd name="connsiteY457" fmla="*/ 828675 h 5057887"/>
                <a:gd name="connsiteX458" fmla="*/ 3027174 w 8523099"/>
                <a:gd name="connsiteY458" fmla="*/ 809625 h 5057887"/>
                <a:gd name="connsiteX459" fmla="*/ 2950974 w 8523099"/>
                <a:gd name="connsiteY459" fmla="*/ 828675 h 5057887"/>
                <a:gd name="connsiteX460" fmla="*/ 2941449 w 8523099"/>
                <a:gd name="connsiteY460" fmla="*/ 857250 h 5057887"/>
                <a:gd name="connsiteX461" fmla="*/ 2931924 w 8523099"/>
                <a:gd name="connsiteY461" fmla="*/ 895350 h 5057887"/>
                <a:gd name="connsiteX462" fmla="*/ 2903349 w 8523099"/>
                <a:gd name="connsiteY462" fmla="*/ 904875 h 5057887"/>
                <a:gd name="connsiteX463" fmla="*/ 2874774 w 8523099"/>
                <a:gd name="connsiteY463" fmla="*/ 990600 h 5057887"/>
                <a:gd name="connsiteX464" fmla="*/ 2960499 w 8523099"/>
                <a:gd name="connsiteY464" fmla="*/ 981075 h 5057887"/>
                <a:gd name="connsiteX465" fmla="*/ 2950974 w 8523099"/>
                <a:gd name="connsiteY465" fmla="*/ 952500 h 5057887"/>
                <a:gd name="connsiteX466" fmla="*/ 3027174 w 8523099"/>
                <a:gd name="connsiteY466" fmla="*/ 923925 h 5057887"/>
                <a:gd name="connsiteX467" fmla="*/ 2998599 w 8523099"/>
                <a:gd name="connsiteY467" fmla="*/ 933450 h 5057887"/>
                <a:gd name="connsiteX468" fmla="*/ 2970024 w 8523099"/>
                <a:gd name="connsiteY468" fmla="*/ 952500 h 5057887"/>
                <a:gd name="connsiteX469" fmla="*/ 2912874 w 8523099"/>
                <a:gd name="connsiteY469" fmla="*/ 981075 h 5057887"/>
                <a:gd name="connsiteX470" fmla="*/ 2903349 w 8523099"/>
                <a:gd name="connsiteY470" fmla="*/ 1009650 h 5057887"/>
                <a:gd name="connsiteX471" fmla="*/ 2950974 w 8523099"/>
                <a:gd name="connsiteY471" fmla="*/ 1047750 h 5057887"/>
                <a:gd name="connsiteX472" fmla="*/ 2960499 w 8523099"/>
                <a:gd name="connsiteY472" fmla="*/ 1171575 h 5057887"/>
                <a:gd name="connsiteX473" fmla="*/ 2941449 w 8523099"/>
                <a:gd name="connsiteY473" fmla="*/ 1143000 h 5057887"/>
                <a:gd name="connsiteX474" fmla="*/ 2931924 w 8523099"/>
                <a:gd name="connsiteY474" fmla="*/ 1114425 h 5057887"/>
                <a:gd name="connsiteX475" fmla="*/ 2893824 w 8523099"/>
                <a:gd name="connsiteY475" fmla="*/ 1057275 h 5057887"/>
                <a:gd name="connsiteX476" fmla="*/ 2836674 w 8523099"/>
                <a:gd name="connsiteY476" fmla="*/ 1038225 h 5057887"/>
                <a:gd name="connsiteX477" fmla="*/ 2789049 w 8523099"/>
                <a:gd name="connsiteY477" fmla="*/ 990600 h 5057887"/>
                <a:gd name="connsiteX478" fmla="*/ 2750949 w 8523099"/>
                <a:gd name="connsiteY478" fmla="*/ 1047750 h 5057887"/>
                <a:gd name="connsiteX479" fmla="*/ 2722374 w 8523099"/>
                <a:gd name="connsiteY479" fmla="*/ 1057275 h 5057887"/>
                <a:gd name="connsiteX480" fmla="*/ 2474724 w 8523099"/>
                <a:gd name="connsiteY480" fmla="*/ 1047750 h 5057887"/>
                <a:gd name="connsiteX481" fmla="*/ 2503299 w 8523099"/>
                <a:gd name="connsiteY481" fmla="*/ 1028700 h 5057887"/>
                <a:gd name="connsiteX482" fmla="*/ 2560449 w 8523099"/>
                <a:gd name="connsiteY482" fmla="*/ 990600 h 5057887"/>
                <a:gd name="connsiteX483" fmla="*/ 2503299 w 8523099"/>
                <a:gd name="connsiteY483" fmla="*/ 952500 h 5057887"/>
                <a:gd name="connsiteX484" fmla="*/ 2493774 w 8523099"/>
                <a:gd name="connsiteY484" fmla="*/ 923925 h 5057887"/>
                <a:gd name="connsiteX485" fmla="*/ 2388999 w 8523099"/>
                <a:gd name="connsiteY485" fmla="*/ 895350 h 5057887"/>
                <a:gd name="connsiteX486" fmla="*/ 2360424 w 8523099"/>
                <a:gd name="connsiteY486" fmla="*/ 866775 h 5057887"/>
                <a:gd name="connsiteX487" fmla="*/ 2331849 w 8523099"/>
                <a:gd name="connsiteY487" fmla="*/ 857250 h 5057887"/>
                <a:gd name="connsiteX488" fmla="*/ 2265174 w 8523099"/>
                <a:gd name="connsiteY488" fmla="*/ 838200 h 5057887"/>
                <a:gd name="connsiteX489" fmla="*/ 2236599 w 8523099"/>
                <a:gd name="connsiteY489" fmla="*/ 819150 h 5057887"/>
                <a:gd name="connsiteX490" fmla="*/ 2179449 w 8523099"/>
                <a:gd name="connsiteY490" fmla="*/ 771525 h 5057887"/>
                <a:gd name="connsiteX491" fmla="*/ 2141349 w 8523099"/>
                <a:gd name="connsiteY491" fmla="*/ 762000 h 5057887"/>
                <a:gd name="connsiteX492" fmla="*/ 2055624 w 8523099"/>
                <a:gd name="connsiteY492" fmla="*/ 771525 h 5057887"/>
                <a:gd name="connsiteX493" fmla="*/ 2084199 w 8523099"/>
                <a:gd name="connsiteY493" fmla="*/ 790575 h 5057887"/>
                <a:gd name="connsiteX494" fmla="*/ 2017524 w 8523099"/>
                <a:gd name="connsiteY494" fmla="*/ 809625 h 5057887"/>
                <a:gd name="connsiteX495" fmla="*/ 2007999 w 8523099"/>
                <a:gd name="connsiteY495" fmla="*/ 733425 h 5057887"/>
                <a:gd name="connsiteX496" fmla="*/ 1998474 w 8523099"/>
                <a:gd name="connsiteY496" fmla="*/ 762000 h 5057887"/>
                <a:gd name="connsiteX497" fmla="*/ 1969899 w 8523099"/>
                <a:gd name="connsiteY497" fmla="*/ 781050 h 5057887"/>
                <a:gd name="connsiteX498" fmla="*/ 1960374 w 8523099"/>
                <a:gd name="connsiteY498" fmla="*/ 809625 h 5057887"/>
                <a:gd name="connsiteX499" fmla="*/ 1912749 w 8523099"/>
                <a:gd name="connsiteY499" fmla="*/ 771525 h 5057887"/>
                <a:gd name="connsiteX500" fmla="*/ 1922274 w 8523099"/>
                <a:gd name="connsiteY500" fmla="*/ 742950 h 5057887"/>
                <a:gd name="connsiteX501" fmla="*/ 1893699 w 8523099"/>
                <a:gd name="connsiteY501" fmla="*/ 685800 h 5057887"/>
                <a:gd name="connsiteX502" fmla="*/ 1865124 w 8523099"/>
                <a:gd name="connsiteY502" fmla="*/ 695325 h 5057887"/>
                <a:gd name="connsiteX503" fmla="*/ 1855599 w 8523099"/>
                <a:gd name="connsiteY503" fmla="*/ 723900 h 5057887"/>
                <a:gd name="connsiteX504" fmla="*/ 1836549 w 8523099"/>
                <a:gd name="connsiteY504" fmla="*/ 752475 h 5057887"/>
                <a:gd name="connsiteX505" fmla="*/ 1807974 w 8523099"/>
                <a:gd name="connsiteY505" fmla="*/ 742950 h 5057887"/>
                <a:gd name="connsiteX506" fmla="*/ 1827024 w 8523099"/>
                <a:gd name="connsiteY506" fmla="*/ 714375 h 5057887"/>
                <a:gd name="connsiteX507" fmla="*/ 1769874 w 8523099"/>
                <a:gd name="connsiteY507" fmla="*/ 695325 h 5057887"/>
                <a:gd name="connsiteX508" fmla="*/ 1741299 w 8523099"/>
                <a:gd name="connsiteY508" fmla="*/ 704850 h 5057887"/>
                <a:gd name="connsiteX509" fmla="*/ 1684149 w 8523099"/>
                <a:gd name="connsiteY509" fmla="*/ 742950 h 5057887"/>
                <a:gd name="connsiteX510" fmla="*/ 1636524 w 8523099"/>
                <a:gd name="connsiteY510" fmla="*/ 781050 h 5057887"/>
                <a:gd name="connsiteX511" fmla="*/ 1617474 w 8523099"/>
                <a:gd name="connsiteY511" fmla="*/ 809625 h 5057887"/>
                <a:gd name="connsiteX512" fmla="*/ 1588899 w 8523099"/>
                <a:gd name="connsiteY512" fmla="*/ 819150 h 5057887"/>
                <a:gd name="connsiteX513" fmla="*/ 1617474 w 8523099"/>
                <a:gd name="connsiteY513" fmla="*/ 800100 h 5057887"/>
                <a:gd name="connsiteX514" fmla="*/ 1579374 w 8523099"/>
                <a:gd name="connsiteY514" fmla="*/ 695325 h 5057887"/>
                <a:gd name="connsiteX515" fmla="*/ 1550799 w 8523099"/>
                <a:gd name="connsiteY515" fmla="*/ 704850 h 5057887"/>
                <a:gd name="connsiteX516" fmla="*/ 1531749 w 8523099"/>
                <a:gd name="connsiteY516" fmla="*/ 742950 h 5057887"/>
                <a:gd name="connsiteX517" fmla="*/ 1512699 w 8523099"/>
                <a:gd name="connsiteY517" fmla="*/ 809625 h 5057887"/>
                <a:gd name="connsiteX518" fmla="*/ 1484124 w 8523099"/>
                <a:gd name="connsiteY518" fmla="*/ 828675 h 5057887"/>
                <a:gd name="connsiteX519" fmla="*/ 1465074 w 8523099"/>
                <a:gd name="connsiteY519" fmla="*/ 857250 h 5057887"/>
                <a:gd name="connsiteX520" fmla="*/ 1388874 w 8523099"/>
                <a:gd name="connsiteY520" fmla="*/ 809625 h 5057887"/>
                <a:gd name="connsiteX521" fmla="*/ 1379349 w 8523099"/>
                <a:gd name="connsiteY521" fmla="*/ 781050 h 5057887"/>
                <a:gd name="connsiteX522" fmla="*/ 1417449 w 8523099"/>
                <a:gd name="connsiteY522" fmla="*/ 723900 h 5057887"/>
                <a:gd name="connsiteX523" fmla="*/ 1388874 w 8523099"/>
                <a:gd name="connsiteY523" fmla="*/ 704850 h 5057887"/>
                <a:gd name="connsiteX524" fmla="*/ 1360299 w 8523099"/>
                <a:gd name="connsiteY524" fmla="*/ 647700 h 5057887"/>
                <a:gd name="connsiteX525" fmla="*/ 1350774 w 8523099"/>
                <a:gd name="connsiteY525" fmla="*/ 609600 h 5057887"/>
                <a:gd name="connsiteX526" fmla="*/ 1303149 w 8523099"/>
                <a:gd name="connsiteY526" fmla="*/ 600075 h 5057887"/>
                <a:gd name="connsiteX527" fmla="*/ 1293624 w 8523099"/>
                <a:gd name="connsiteY527" fmla="*/ 571500 h 5057887"/>
                <a:gd name="connsiteX528" fmla="*/ 1236474 w 8523099"/>
                <a:gd name="connsiteY528" fmla="*/ 542925 h 5057887"/>
                <a:gd name="connsiteX529" fmla="*/ 1207899 w 8523099"/>
                <a:gd name="connsiteY529" fmla="*/ 523875 h 5057887"/>
                <a:gd name="connsiteX530" fmla="*/ 1179324 w 8523099"/>
                <a:gd name="connsiteY530" fmla="*/ 466725 h 5057887"/>
                <a:gd name="connsiteX531" fmla="*/ 1150749 w 8523099"/>
                <a:gd name="connsiteY531" fmla="*/ 409575 h 5057887"/>
                <a:gd name="connsiteX532" fmla="*/ 1122174 w 8523099"/>
                <a:gd name="connsiteY532" fmla="*/ 400050 h 5057887"/>
                <a:gd name="connsiteX533" fmla="*/ 1103124 w 8523099"/>
                <a:gd name="connsiteY533" fmla="*/ 371475 h 5057887"/>
                <a:gd name="connsiteX534" fmla="*/ 1074549 w 8523099"/>
                <a:gd name="connsiteY534" fmla="*/ 352425 h 5057887"/>
                <a:gd name="connsiteX535" fmla="*/ 1017399 w 8523099"/>
                <a:gd name="connsiteY535" fmla="*/ 219075 h 5057887"/>
                <a:gd name="connsiteX536" fmla="*/ 893574 w 8523099"/>
                <a:gd name="connsiteY536" fmla="*/ 171450 h 5057887"/>
                <a:gd name="connsiteX537" fmla="*/ 807849 w 8523099"/>
                <a:gd name="connsiteY537" fmla="*/ 219075 h 5057887"/>
                <a:gd name="connsiteX538" fmla="*/ 779274 w 8523099"/>
                <a:gd name="connsiteY538" fmla="*/ 238125 h 5057887"/>
                <a:gd name="connsiteX539" fmla="*/ 741174 w 8523099"/>
                <a:gd name="connsiteY539" fmla="*/ 247650 h 5057887"/>
                <a:gd name="connsiteX540" fmla="*/ 722124 w 8523099"/>
                <a:gd name="connsiteY540" fmla="*/ 276225 h 5057887"/>
                <a:gd name="connsiteX541" fmla="*/ 712599 w 8523099"/>
                <a:gd name="connsiteY541" fmla="*/ 304800 h 5057887"/>
                <a:gd name="connsiteX542" fmla="*/ 617349 w 8523099"/>
                <a:gd name="connsiteY542" fmla="*/ 314325 h 5057887"/>
                <a:gd name="connsiteX543" fmla="*/ 607824 w 8523099"/>
                <a:gd name="connsiteY543" fmla="*/ 342900 h 5057887"/>
                <a:gd name="connsiteX544" fmla="*/ 598299 w 8523099"/>
                <a:gd name="connsiteY544" fmla="*/ 381000 h 5057887"/>
                <a:gd name="connsiteX545" fmla="*/ 531624 w 8523099"/>
                <a:gd name="connsiteY545" fmla="*/ 466725 h 5057887"/>
                <a:gd name="connsiteX546" fmla="*/ 512574 w 8523099"/>
                <a:gd name="connsiteY546" fmla="*/ 533400 h 5057887"/>
                <a:gd name="connsiteX547" fmla="*/ 522099 w 8523099"/>
                <a:gd name="connsiteY547" fmla="*/ 561975 h 5057887"/>
                <a:gd name="connsiteX548" fmla="*/ 503049 w 8523099"/>
                <a:gd name="connsiteY548" fmla="*/ 628650 h 5057887"/>
                <a:gd name="connsiteX549" fmla="*/ 474474 w 8523099"/>
                <a:gd name="connsiteY549" fmla="*/ 657225 h 5057887"/>
                <a:gd name="connsiteX550" fmla="*/ 493524 w 8523099"/>
                <a:gd name="connsiteY550" fmla="*/ 628650 h 5057887"/>
                <a:gd name="connsiteX551" fmla="*/ 474474 w 8523099"/>
                <a:gd name="connsiteY551" fmla="*/ 590550 h 5057887"/>
                <a:gd name="connsiteX552" fmla="*/ 417324 w 8523099"/>
                <a:gd name="connsiteY552" fmla="*/ 571500 h 5057887"/>
                <a:gd name="connsiteX553" fmla="*/ 369699 w 8523099"/>
                <a:gd name="connsiteY553" fmla="*/ 581025 h 5057887"/>
                <a:gd name="connsiteX554" fmla="*/ 360174 w 8523099"/>
                <a:gd name="connsiteY554" fmla="*/ 657225 h 5057887"/>
                <a:gd name="connsiteX555" fmla="*/ 331599 w 8523099"/>
                <a:gd name="connsiteY555" fmla="*/ 742950 h 5057887"/>
                <a:gd name="connsiteX556" fmla="*/ 322074 w 8523099"/>
                <a:gd name="connsiteY556" fmla="*/ 847725 h 5057887"/>
                <a:gd name="connsiteX557" fmla="*/ 312549 w 8523099"/>
                <a:gd name="connsiteY557" fmla="*/ 904875 h 5057887"/>
                <a:gd name="connsiteX558" fmla="*/ 350649 w 8523099"/>
                <a:gd name="connsiteY558" fmla="*/ 895350 h 5057887"/>
                <a:gd name="connsiteX559" fmla="*/ 379224 w 8523099"/>
                <a:gd name="connsiteY559" fmla="*/ 885825 h 5057887"/>
                <a:gd name="connsiteX560" fmla="*/ 407799 w 8523099"/>
                <a:gd name="connsiteY560" fmla="*/ 895350 h 5057887"/>
                <a:gd name="connsiteX561" fmla="*/ 369699 w 8523099"/>
                <a:gd name="connsiteY561" fmla="*/ 952500 h 5057887"/>
                <a:gd name="connsiteX562" fmla="*/ 350649 w 8523099"/>
                <a:gd name="connsiteY562" fmla="*/ 981075 h 5057887"/>
                <a:gd name="connsiteX563" fmla="*/ 341124 w 8523099"/>
                <a:gd name="connsiteY563" fmla="*/ 1038225 h 5057887"/>
                <a:gd name="connsiteX564" fmla="*/ 331599 w 8523099"/>
                <a:gd name="connsiteY564" fmla="*/ 1009650 h 5057887"/>
                <a:gd name="connsiteX565" fmla="*/ 303024 w 8523099"/>
                <a:gd name="connsiteY565" fmla="*/ 1000125 h 5057887"/>
                <a:gd name="connsiteX566" fmla="*/ 217299 w 8523099"/>
                <a:gd name="connsiteY566" fmla="*/ 1009650 h 5057887"/>
                <a:gd name="connsiteX567" fmla="*/ 198249 w 8523099"/>
                <a:gd name="connsiteY567" fmla="*/ 1066800 h 5057887"/>
                <a:gd name="connsiteX568" fmla="*/ 179199 w 8523099"/>
                <a:gd name="connsiteY568" fmla="*/ 1095375 h 5057887"/>
                <a:gd name="connsiteX569" fmla="*/ 150624 w 8523099"/>
                <a:gd name="connsiteY569" fmla="*/ 1104900 h 5057887"/>
                <a:gd name="connsiteX570" fmla="*/ 122049 w 8523099"/>
                <a:gd name="connsiteY570" fmla="*/ 1123950 h 5057887"/>
                <a:gd name="connsiteX571" fmla="*/ 93474 w 8523099"/>
                <a:gd name="connsiteY571" fmla="*/ 1152525 h 5057887"/>
                <a:gd name="connsiteX572" fmla="*/ 55374 w 8523099"/>
                <a:gd name="connsiteY572" fmla="*/ 1209675 h 5057887"/>
                <a:gd name="connsiteX573" fmla="*/ 26799 w 8523099"/>
                <a:gd name="connsiteY573" fmla="*/ 1228725 h 5057887"/>
                <a:gd name="connsiteX574" fmla="*/ 45849 w 8523099"/>
                <a:gd name="connsiteY574" fmla="*/ 1314450 h 5057887"/>
                <a:gd name="connsiteX575" fmla="*/ 36324 w 8523099"/>
                <a:gd name="connsiteY575" fmla="*/ 1371600 h 5057887"/>
                <a:gd name="connsiteX576" fmla="*/ 45849 w 8523099"/>
                <a:gd name="connsiteY576" fmla="*/ 1428750 h 5057887"/>
                <a:gd name="connsiteX577" fmla="*/ 74424 w 8523099"/>
                <a:gd name="connsiteY577" fmla="*/ 1438275 h 5057887"/>
                <a:gd name="connsiteX578" fmla="*/ 122049 w 8523099"/>
                <a:gd name="connsiteY578" fmla="*/ 1447800 h 5057887"/>
                <a:gd name="connsiteX579" fmla="*/ 102999 w 8523099"/>
                <a:gd name="connsiteY579" fmla="*/ 1495425 h 5057887"/>
                <a:gd name="connsiteX580" fmla="*/ 74424 w 8523099"/>
                <a:gd name="connsiteY580" fmla="*/ 1524000 h 5057887"/>
                <a:gd name="connsiteX581" fmla="*/ 64899 w 8523099"/>
                <a:gd name="connsiteY581" fmla="*/ 1562100 h 5057887"/>
                <a:gd name="connsiteX582" fmla="*/ 45849 w 8523099"/>
                <a:gd name="connsiteY582" fmla="*/ 1619250 h 5057887"/>
                <a:gd name="connsiteX583" fmla="*/ 83949 w 8523099"/>
                <a:gd name="connsiteY583" fmla="*/ 1628775 h 5057887"/>
                <a:gd name="connsiteX584" fmla="*/ 141099 w 8523099"/>
                <a:gd name="connsiteY584" fmla="*/ 1647825 h 5057887"/>
                <a:gd name="connsiteX585" fmla="*/ 131574 w 8523099"/>
                <a:gd name="connsiteY585" fmla="*/ 1676400 h 5057887"/>
                <a:gd name="connsiteX586" fmla="*/ 102999 w 8523099"/>
                <a:gd name="connsiteY586" fmla="*/ 1752600 h 5057887"/>
                <a:gd name="connsiteX587" fmla="*/ 74424 w 8523099"/>
                <a:gd name="connsiteY587" fmla="*/ 1771650 h 5057887"/>
                <a:gd name="connsiteX588" fmla="*/ 83949 w 8523099"/>
                <a:gd name="connsiteY588" fmla="*/ 1819275 h 5057887"/>
                <a:gd name="connsiteX589" fmla="*/ 93474 w 8523099"/>
                <a:gd name="connsiteY589" fmla="*/ 1847850 h 5057887"/>
                <a:gd name="connsiteX590" fmla="*/ 102999 w 8523099"/>
                <a:gd name="connsiteY590" fmla="*/ 1924050 h 5057887"/>
                <a:gd name="connsiteX591" fmla="*/ 26799 w 8523099"/>
                <a:gd name="connsiteY591" fmla="*/ 1962150 h 5057887"/>
                <a:gd name="connsiteX592" fmla="*/ 7749 w 8523099"/>
                <a:gd name="connsiteY592" fmla="*/ 2019300 h 5057887"/>
                <a:gd name="connsiteX593" fmla="*/ 112524 w 8523099"/>
                <a:gd name="connsiteY593" fmla="*/ 2009775 h 5057887"/>
                <a:gd name="connsiteX594" fmla="*/ 179199 w 8523099"/>
                <a:gd name="connsiteY594" fmla="*/ 1971675 h 5057887"/>
                <a:gd name="connsiteX595" fmla="*/ 169674 w 8523099"/>
                <a:gd name="connsiteY595" fmla="*/ 1943100 h 5057887"/>
                <a:gd name="connsiteX596" fmla="*/ 207774 w 8523099"/>
                <a:gd name="connsiteY596" fmla="*/ 1924050 h 5057887"/>
                <a:gd name="connsiteX597" fmla="*/ 255399 w 8523099"/>
                <a:gd name="connsiteY597" fmla="*/ 1914525 h 5057887"/>
                <a:gd name="connsiteX598" fmla="*/ 283974 w 8523099"/>
                <a:gd name="connsiteY598" fmla="*/ 1905000 h 5057887"/>
                <a:gd name="connsiteX599" fmla="*/ 312549 w 8523099"/>
                <a:gd name="connsiteY599" fmla="*/ 1876425 h 5057887"/>
                <a:gd name="connsiteX600" fmla="*/ 293499 w 8523099"/>
                <a:gd name="connsiteY600" fmla="*/ 1800225 h 5057887"/>
                <a:gd name="connsiteX601" fmla="*/ 398274 w 8523099"/>
                <a:gd name="connsiteY601" fmla="*/ 1762125 h 5057887"/>
                <a:gd name="connsiteX602" fmla="*/ 388749 w 8523099"/>
                <a:gd name="connsiteY602" fmla="*/ 1733550 h 5057887"/>
                <a:gd name="connsiteX603" fmla="*/ 398274 w 8523099"/>
                <a:gd name="connsiteY603" fmla="*/ 1695450 h 5057887"/>
                <a:gd name="connsiteX604" fmla="*/ 436374 w 8523099"/>
                <a:gd name="connsiteY604" fmla="*/ 1685925 h 5057887"/>
                <a:gd name="connsiteX605" fmla="*/ 464949 w 8523099"/>
                <a:gd name="connsiteY605" fmla="*/ 1676400 h 5057887"/>
                <a:gd name="connsiteX606" fmla="*/ 522099 w 8523099"/>
                <a:gd name="connsiteY606" fmla="*/ 1714500 h 5057887"/>
                <a:gd name="connsiteX607" fmla="*/ 503049 w 8523099"/>
                <a:gd name="connsiteY607" fmla="*/ 1743075 h 5057887"/>
                <a:gd name="connsiteX608" fmla="*/ 493524 w 8523099"/>
                <a:gd name="connsiteY608" fmla="*/ 1781175 h 5057887"/>
                <a:gd name="connsiteX609" fmla="*/ 426849 w 8523099"/>
                <a:gd name="connsiteY609" fmla="*/ 1752600 h 5057887"/>
                <a:gd name="connsiteX610" fmla="*/ 398274 w 8523099"/>
                <a:gd name="connsiteY610" fmla="*/ 1781175 h 5057887"/>
                <a:gd name="connsiteX611" fmla="*/ 379224 w 8523099"/>
                <a:gd name="connsiteY611" fmla="*/ 1885950 h 5057887"/>
                <a:gd name="connsiteX612" fmla="*/ 369699 w 8523099"/>
                <a:gd name="connsiteY612" fmla="*/ 1933575 h 5057887"/>
                <a:gd name="connsiteX613" fmla="*/ 455424 w 8523099"/>
                <a:gd name="connsiteY613" fmla="*/ 1943100 h 5057887"/>
                <a:gd name="connsiteX614" fmla="*/ 464949 w 8523099"/>
                <a:gd name="connsiteY614" fmla="*/ 1905000 h 5057887"/>
                <a:gd name="connsiteX615" fmla="*/ 493524 w 8523099"/>
                <a:gd name="connsiteY615" fmla="*/ 1914525 h 5057887"/>
                <a:gd name="connsiteX616" fmla="*/ 531624 w 8523099"/>
                <a:gd name="connsiteY616" fmla="*/ 1962150 h 5057887"/>
                <a:gd name="connsiteX617" fmla="*/ 531624 w 8523099"/>
                <a:gd name="connsiteY617" fmla="*/ 1905000 h 5057887"/>
                <a:gd name="connsiteX618" fmla="*/ 550674 w 8523099"/>
                <a:gd name="connsiteY618" fmla="*/ 1838325 h 5057887"/>
                <a:gd name="connsiteX619" fmla="*/ 617349 w 8523099"/>
                <a:gd name="connsiteY619" fmla="*/ 1857375 h 5057887"/>
                <a:gd name="connsiteX620" fmla="*/ 626874 w 8523099"/>
                <a:gd name="connsiteY620" fmla="*/ 1924050 h 5057887"/>
                <a:gd name="connsiteX621" fmla="*/ 655449 w 8523099"/>
                <a:gd name="connsiteY621" fmla="*/ 1952625 h 5057887"/>
                <a:gd name="connsiteX622" fmla="*/ 664974 w 8523099"/>
                <a:gd name="connsiteY622" fmla="*/ 1990725 h 5057887"/>
                <a:gd name="connsiteX623" fmla="*/ 674499 w 8523099"/>
                <a:gd name="connsiteY623" fmla="*/ 2057400 h 5057887"/>
                <a:gd name="connsiteX624" fmla="*/ 722124 w 8523099"/>
                <a:gd name="connsiteY624" fmla="*/ 2105025 h 5057887"/>
                <a:gd name="connsiteX625" fmla="*/ 760224 w 8523099"/>
                <a:gd name="connsiteY625" fmla="*/ 2124075 h 5057887"/>
                <a:gd name="connsiteX626" fmla="*/ 788799 w 8523099"/>
                <a:gd name="connsiteY626" fmla="*/ 2133600 h 5057887"/>
                <a:gd name="connsiteX627" fmla="*/ 817374 w 8523099"/>
                <a:gd name="connsiteY627" fmla="*/ 2152650 h 5057887"/>
                <a:gd name="connsiteX628" fmla="*/ 864999 w 8523099"/>
                <a:gd name="connsiteY628" fmla="*/ 2228850 h 5057887"/>
                <a:gd name="connsiteX629" fmla="*/ 884049 w 8523099"/>
                <a:gd name="connsiteY629" fmla="*/ 2257425 h 5057887"/>
                <a:gd name="connsiteX630" fmla="*/ 903099 w 8523099"/>
                <a:gd name="connsiteY630" fmla="*/ 2352675 h 5057887"/>
                <a:gd name="connsiteX631" fmla="*/ 912624 w 8523099"/>
                <a:gd name="connsiteY631" fmla="*/ 2381250 h 5057887"/>
                <a:gd name="connsiteX632" fmla="*/ 969774 w 8523099"/>
                <a:gd name="connsiteY632" fmla="*/ 2390775 h 5057887"/>
                <a:gd name="connsiteX633" fmla="*/ 931674 w 8523099"/>
                <a:gd name="connsiteY633" fmla="*/ 2447925 h 5057887"/>
                <a:gd name="connsiteX634" fmla="*/ 960249 w 8523099"/>
                <a:gd name="connsiteY634" fmla="*/ 2466975 h 5057887"/>
                <a:gd name="connsiteX635" fmla="*/ 969774 w 8523099"/>
                <a:gd name="connsiteY635" fmla="*/ 2495550 h 5057887"/>
                <a:gd name="connsiteX636" fmla="*/ 969774 w 8523099"/>
                <a:gd name="connsiteY636" fmla="*/ 2581275 h 5057887"/>
                <a:gd name="connsiteX637" fmla="*/ 998349 w 8523099"/>
                <a:gd name="connsiteY637" fmla="*/ 2609850 h 5057887"/>
                <a:gd name="connsiteX638" fmla="*/ 1055499 w 8523099"/>
                <a:gd name="connsiteY638" fmla="*/ 2628900 h 5057887"/>
                <a:gd name="connsiteX639" fmla="*/ 1007874 w 8523099"/>
                <a:gd name="connsiteY639" fmla="*/ 2609850 h 5057887"/>
                <a:gd name="connsiteX640" fmla="*/ 1036449 w 8523099"/>
                <a:gd name="connsiteY640" fmla="*/ 2667000 h 5057887"/>
                <a:gd name="connsiteX641" fmla="*/ 1017399 w 8523099"/>
                <a:gd name="connsiteY641" fmla="*/ 2924175 h 5057887"/>
                <a:gd name="connsiteX642" fmla="*/ 1055499 w 8523099"/>
                <a:gd name="connsiteY642" fmla="*/ 2971800 h 5057887"/>
                <a:gd name="connsiteX643" fmla="*/ 1065024 w 8523099"/>
                <a:gd name="connsiteY643" fmla="*/ 2924175 h 5057887"/>
                <a:gd name="connsiteX644" fmla="*/ 1074549 w 8523099"/>
                <a:gd name="connsiteY644" fmla="*/ 2952750 h 5057887"/>
                <a:gd name="connsiteX645" fmla="*/ 1084074 w 8523099"/>
                <a:gd name="connsiteY645" fmla="*/ 3038475 h 5057887"/>
                <a:gd name="connsiteX646" fmla="*/ 1103124 w 8523099"/>
                <a:gd name="connsiteY646" fmla="*/ 3095625 h 5057887"/>
                <a:gd name="connsiteX647" fmla="*/ 1122174 w 8523099"/>
                <a:gd name="connsiteY647" fmla="*/ 3152775 h 5057887"/>
                <a:gd name="connsiteX648" fmla="*/ 1131699 w 8523099"/>
                <a:gd name="connsiteY648" fmla="*/ 3181350 h 5057887"/>
                <a:gd name="connsiteX649" fmla="*/ 1207899 w 8523099"/>
                <a:gd name="connsiteY649" fmla="*/ 3228975 h 5057887"/>
                <a:gd name="connsiteX650" fmla="*/ 1226949 w 8523099"/>
                <a:gd name="connsiteY650" fmla="*/ 3257550 h 5057887"/>
                <a:gd name="connsiteX651" fmla="*/ 1207899 w 8523099"/>
                <a:gd name="connsiteY651" fmla="*/ 3219450 h 5057887"/>
                <a:gd name="connsiteX652" fmla="*/ 1188849 w 8523099"/>
                <a:gd name="connsiteY652" fmla="*/ 3057525 h 5057887"/>
                <a:gd name="connsiteX653" fmla="*/ 1226949 w 8523099"/>
                <a:gd name="connsiteY653" fmla="*/ 3048000 h 5057887"/>
                <a:gd name="connsiteX654" fmla="*/ 1322199 w 8523099"/>
                <a:gd name="connsiteY654" fmla="*/ 3105150 h 5057887"/>
                <a:gd name="connsiteX655" fmla="*/ 1331724 w 8523099"/>
                <a:gd name="connsiteY655" fmla="*/ 3143250 h 5057887"/>
                <a:gd name="connsiteX656" fmla="*/ 1341249 w 8523099"/>
                <a:gd name="connsiteY656" fmla="*/ 3171825 h 5057887"/>
                <a:gd name="connsiteX657" fmla="*/ 1331724 w 8523099"/>
                <a:gd name="connsiteY657" fmla="*/ 3228975 h 5057887"/>
                <a:gd name="connsiteX658" fmla="*/ 1312674 w 8523099"/>
                <a:gd name="connsiteY658" fmla="*/ 3305175 h 5057887"/>
                <a:gd name="connsiteX659" fmla="*/ 1322199 w 8523099"/>
                <a:gd name="connsiteY659" fmla="*/ 3371850 h 5057887"/>
                <a:gd name="connsiteX660" fmla="*/ 1350774 w 8523099"/>
                <a:gd name="connsiteY660" fmla="*/ 3381375 h 5057887"/>
                <a:gd name="connsiteX661" fmla="*/ 1341249 w 8523099"/>
                <a:gd name="connsiteY661" fmla="*/ 3457575 h 5057887"/>
                <a:gd name="connsiteX662" fmla="*/ 1350774 w 8523099"/>
                <a:gd name="connsiteY662" fmla="*/ 3486150 h 5057887"/>
                <a:gd name="connsiteX663" fmla="*/ 1360299 w 8523099"/>
                <a:gd name="connsiteY663" fmla="*/ 3571875 h 5057887"/>
                <a:gd name="connsiteX664" fmla="*/ 1388874 w 8523099"/>
                <a:gd name="connsiteY664" fmla="*/ 3590925 h 5057887"/>
                <a:gd name="connsiteX665" fmla="*/ 1417449 w 8523099"/>
                <a:gd name="connsiteY665" fmla="*/ 3714750 h 5057887"/>
                <a:gd name="connsiteX666" fmla="*/ 1446024 w 8523099"/>
                <a:gd name="connsiteY666" fmla="*/ 3752850 h 5057887"/>
                <a:gd name="connsiteX667" fmla="*/ 1474599 w 8523099"/>
                <a:gd name="connsiteY667" fmla="*/ 3810000 h 5057887"/>
                <a:gd name="connsiteX668" fmla="*/ 1455549 w 8523099"/>
                <a:gd name="connsiteY668" fmla="*/ 3838575 h 5057887"/>
                <a:gd name="connsiteX669" fmla="*/ 1503174 w 8523099"/>
                <a:gd name="connsiteY669" fmla="*/ 3933825 h 5057887"/>
                <a:gd name="connsiteX670" fmla="*/ 1560324 w 8523099"/>
                <a:gd name="connsiteY670" fmla="*/ 3952875 h 5057887"/>
                <a:gd name="connsiteX671" fmla="*/ 1626999 w 8523099"/>
                <a:gd name="connsiteY671" fmla="*/ 4038600 h 5057887"/>
                <a:gd name="connsiteX672" fmla="*/ 1636524 w 8523099"/>
                <a:gd name="connsiteY672" fmla="*/ 4067175 h 5057887"/>
                <a:gd name="connsiteX673" fmla="*/ 1665099 w 8523099"/>
                <a:gd name="connsiteY673" fmla="*/ 4076700 h 5057887"/>
                <a:gd name="connsiteX674" fmla="*/ 1722249 w 8523099"/>
                <a:gd name="connsiteY674" fmla="*/ 4086225 h 5057887"/>
                <a:gd name="connsiteX675" fmla="*/ 1731774 w 8523099"/>
                <a:gd name="connsiteY675" fmla="*/ 4114800 h 5057887"/>
                <a:gd name="connsiteX676" fmla="*/ 1760349 w 8523099"/>
                <a:gd name="connsiteY676" fmla="*/ 4124325 h 5057887"/>
                <a:gd name="connsiteX677" fmla="*/ 1827024 w 8523099"/>
                <a:gd name="connsiteY677" fmla="*/ 4162425 h 5057887"/>
                <a:gd name="connsiteX678" fmla="*/ 1846074 w 8523099"/>
                <a:gd name="connsiteY678" fmla="*/ 4191000 h 5057887"/>
                <a:gd name="connsiteX679" fmla="*/ 1855599 w 8523099"/>
                <a:gd name="connsiteY679" fmla="*/ 4238625 h 5057887"/>
                <a:gd name="connsiteX680" fmla="*/ 1912749 w 8523099"/>
                <a:gd name="connsiteY680" fmla="*/ 4267200 h 5057887"/>
                <a:gd name="connsiteX681" fmla="*/ 1931799 w 8523099"/>
                <a:gd name="connsiteY681" fmla="*/ 4295775 h 5057887"/>
                <a:gd name="connsiteX682" fmla="*/ 2017524 w 8523099"/>
                <a:gd name="connsiteY682" fmla="*/ 4314825 h 5057887"/>
                <a:gd name="connsiteX683" fmla="*/ 1998474 w 8523099"/>
                <a:gd name="connsiteY683" fmla="*/ 4343400 h 5057887"/>
                <a:gd name="connsiteX684" fmla="*/ 1988949 w 8523099"/>
                <a:gd name="connsiteY684" fmla="*/ 4371975 h 5057887"/>
                <a:gd name="connsiteX685" fmla="*/ 1931799 w 8523099"/>
                <a:gd name="connsiteY685" fmla="*/ 4391025 h 5057887"/>
                <a:gd name="connsiteX686" fmla="*/ 1884174 w 8523099"/>
                <a:gd name="connsiteY686" fmla="*/ 4467225 h 5057887"/>
                <a:gd name="connsiteX687" fmla="*/ 1846074 w 8523099"/>
                <a:gd name="connsiteY687" fmla="*/ 4457700 h 5057887"/>
                <a:gd name="connsiteX688" fmla="*/ 1817499 w 8523099"/>
                <a:gd name="connsiteY688" fmla="*/ 4448175 h 5057887"/>
                <a:gd name="connsiteX689" fmla="*/ 1731774 w 8523099"/>
                <a:gd name="connsiteY689" fmla="*/ 4457700 h 5057887"/>
                <a:gd name="connsiteX690" fmla="*/ 1750824 w 8523099"/>
                <a:gd name="connsiteY690" fmla="*/ 4486275 h 5057887"/>
                <a:gd name="connsiteX691" fmla="*/ 1779399 w 8523099"/>
                <a:gd name="connsiteY691" fmla="*/ 4505325 h 5057887"/>
                <a:gd name="connsiteX692" fmla="*/ 1817499 w 8523099"/>
                <a:gd name="connsiteY692" fmla="*/ 4562475 h 5057887"/>
                <a:gd name="connsiteX693" fmla="*/ 1827024 w 8523099"/>
                <a:gd name="connsiteY693" fmla="*/ 4600575 h 5057887"/>
                <a:gd name="connsiteX694" fmla="*/ 1836549 w 8523099"/>
                <a:gd name="connsiteY694" fmla="*/ 4629150 h 5057887"/>
                <a:gd name="connsiteX695" fmla="*/ 1846074 w 8523099"/>
                <a:gd name="connsiteY695" fmla="*/ 4791075 h 5057887"/>
                <a:gd name="connsiteX696" fmla="*/ 1884174 w 8523099"/>
                <a:gd name="connsiteY696" fmla="*/ 4876800 h 5057887"/>
                <a:gd name="connsiteX697" fmla="*/ 1893699 w 8523099"/>
                <a:gd name="connsiteY697" fmla="*/ 4905375 h 5057887"/>
                <a:gd name="connsiteX698" fmla="*/ 1865124 w 8523099"/>
                <a:gd name="connsiteY698" fmla="*/ 4962525 h 5057887"/>
                <a:gd name="connsiteX699" fmla="*/ 6713349 w 8523099"/>
                <a:gd name="connsiteY699" fmla="*/ 5057775 h 5057887"/>
                <a:gd name="connsiteX700" fmla="*/ 7284849 w 8523099"/>
                <a:gd name="connsiteY700" fmla="*/ 4981575 h 5057887"/>
                <a:gd name="connsiteX701" fmla="*/ 7837299 w 8523099"/>
                <a:gd name="connsiteY701" fmla="*/ 4972050 h 5057887"/>
                <a:gd name="connsiteX702" fmla="*/ 7989699 w 8523099"/>
                <a:gd name="connsiteY702" fmla="*/ 4981575 h 5057887"/>
                <a:gd name="connsiteX703" fmla="*/ 7989699 w 8523099"/>
                <a:gd name="connsiteY703" fmla="*/ 4972050 h 5057887"/>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284849 w 8523099"/>
                <a:gd name="connsiteY699" fmla="*/ 4981575 h 4981575"/>
                <a:gd name="connsiteX700" fmla="*/ 7837299 w 8523099"/>
                <a:gd name="connsiteY700" fmla="*/ 4972050 h 4981575"/>
                <a:gd name="connsiteX701" fmla="*/ 7989699 w 8523099"/>
                <a:gd name="connsiteY701" fmla="*/ 4981575 h 4981575"/>
                <a:gd name="connsiteX702" fmla="*/ 7989699 w 8523099"/>
                <a:gd name="connsiteY702"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837299 w 8523099"/>
                <a:gd name="connsiteY699" fmla="*/ 4972050 h 4981575"/>
                <a:gd name="connsiteX700" fmla="*/ 7989699 w 8523099"/>
                <a:gd name="connsiteY700" fmla="*/ 4981575 h 4981575"/>
                <a:gd name="connsiteX701" fmla="*/ 7989699 w 8523099"/>
                <a:gd name="connsiteY701"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989699 w 8523099"/>
                <a:gd name="connsiteY699" fmla="*/ 4981575 h 4981575"/>
                <a:gd name="connsiteX700" fmla="*/ 7989699 w 8523099"/>
                <a:gd name="connsiteY700" fmla="*/ 4972050 h 498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Lst>
              <a:rect l="l" t="t" r="r" b="b"/>
              <a:pathLst>
                <a:path w="8523099" h="4981575">
                  <a:moveTo>
                    <a:pt x="7989699" y="4972050"/>
                  </a:moveTo>
                  <a:cubicBezTo>
                    <a:pt x="7994462" y="4962525"/>
                    <a:pt x="8015978" y="4942795"/>
                    <a:pt x="8018274" y="4924425"/>
                  </a:cubicBezTo>
                  <a:cubicBezTo>
                    <a:pt x="8024607" y="4873765"/>
                    <a:pt x="7927037" y="4907881"/>
                    <a:pt x="8056374" y="4886325"/>
                  </a:cubicBezTo>
                  <a:cubicBezTo>
                    <a:pt x="8062724" y="4876800"/>
                    <a:pt x="8071804" y="4868610"/>
                    <a:pt x="8075424" y="4857750"/>
                  </a:cubicBezTo>
                  <a:cubicBezTo>
                    <a:pt x="8081531" y="4839428"/>
                    <a:pt x="8080759" y="4819453"/>
                    <a:pt x="8084949" y="4800600"/>
                  </a:cubicBezTo>
                  <a:cubicBezTo>
                    <a:pt x="8087127" y="4790799"/>
                    <a:pt x="8091299" y="4781550"/>
                    <a:pt x="8094474" y="4772025"/>
                  </a:cubicBezTo>
                  <a:cubicBezTo>
                    <a:pt x="8070533" y="4700201"/>
                    <a:pt x="8102828" y="4788733"/>
                    <a:pt x="8065899" y="4714875"/>
                  </a:cubicBezTo>
                  <a:cubicBezTo>
                    <a:pt x="8061409" y="4705895"/>
                    <a:pt x="8062646" y="4694140"/>
                    <a:pt x="8056374" y="4686300"/>
                  </a:cubicBezTo>
                  <a:cubicBezTo>
                    <a:pt x="8034219" y="4658606"/>
                    <a:pt x="7998091" y="4666494"/>
                    <a:pt x="7970649" y="4648200"/>
                  </a:cubicBezTo>
                  <a:lnTo>
                    <a:pt x="7942074" y="4629150"/>
                  </a:lnTo>
                  <a:cubicBezTo>
                    <a:pt x="7929374" y="4610100"/>
                    <a:pt x="7911214" y="4593720"/>
                    <a:pt x="7903974" y="4572000"/>
                  </a:cubicBezTo>
                  <a:cubicBezTo>
                    <a:pt x="7900799" y="4562475"/>
                    <a:pt x="7902289" y="4549697"/>
                    <a:pt x="7894449" y="4543425"/>
                  </a:cubicBezTo>
                  <a:cubicBezTo>
                    <a:pt x="7884227" y="4535247"/>
                    <a:pt x="7869049" y="4537075"/>
                    <a:pt x="7856349" y="4533900"/>
                  </a:cubicBezTo>
                  <a:cubicBezTo>
                    <a:pt x="7849999" y="4524375"/>
                    <a:pt x="7845914" y="4512863"/>
                    <a:pt x="7837299" y="4505325"/>
                  </a:cubicBezTo>
                  <a:cubicBezTo>
                    <a:pt x="7820069" y="4490248"/>
                    <a:pt x="7780149" y="4467225"/>
                    <a:pt x="7780149" y="4467225"/>
                  </a:cubicBezTo>
                  <a:cubicBezTo>
                    <a:pt x="7734787" y="4399183"/>
                    <a:pt x="7736496" y="4432287"/>
                    <a:pt x="7751574" y="4371975"/>
                  </a:cubicBezTo>
                  <a:cubicBezTo>
                    <a:pt x="7769989" y="4427220"/>
                    <a:pt x="7753479" y="4428490"/>
                    <a:pt x="7799199" y="4438650"/>
                  </a:cubicBezTo>
                  <a:cubicBezTo>
                    <a:pt x="7818052" y="4442840"/>
                    <a:pt x="7837299" y="4445000"/>
                    <a:pt x="7856349" y="4448175"/>
                  </a:cubicBezTo>
                  <a:cubicBezTo>
                    <a:pt x="7865874" y="4454525"/>
                    <a:pt x="7876829" y="4459130"/>
                    <a:pt x="7884924" y="4467225"/>
                  </a:cubicBezTo>
                  <a:cubicBezTo>
                    <a:pt x="7893019" y="4475320"/>
                    <a:pt x="7893114" y="4492180"/>
                    <a:pt x="7903974" y="4495800"/>
                  </a:cubicBezTo>
                  <a:cubicBezTo>
                    <a:pt x="7916393" y="4499940"/>
                    <a:pt x="7929374" y="4489450"/>
                    <a:pt x="7942074" y="4486275"/>
                  </a:cubicBezTo>
                  <a:cubicBezTo>
                    <a:pt x="7929374" y="4467225"/>
                    <a:pt x="7905402" y="4451976"/>
                    <a:pt x="7903974" y="4429125"/>
                  </a:cubicBezTo>
                  <a:cubicBezTo>
                    <a:pt x="7897126" y="4319554"/>
                    <a:pt x="7936037" y="4292756"/>
                    <a:pt x="7865874" y="4257675"/>
                  </a:cubicBezTo>
                  <a:cubicBezTo>
                    <a:pt x="7856894" y="4253185"/>
                    <a:pt x="7846824" y="4251325"/>
                    <a:pt x="7837299" y="4248150"/>
                  </a:cubicBezTo>
                  <a:cubicBezTo>
                    <a:pt x="7811024" y="4169325"/>
                    <a:pt x="7836682" y="4277804"/>
                    <a:pt x="7875399" y="4210050"/>
                  </a:cubicBezTo>
                  <a:cubicBezTo>
                    <a:pt x="7884981" y="4193282"/>
                    <a:pt x="7869049" y="4171950"/>
                    <a:pt x="7865874" y="4152900"/>
                  </a:cubicBezTo>
                  <a:cubicBezTo>
                    <a:pt x="7869049" y="4140200"/>
                    <a:pt x="7870242" y="4126832"/>
                    <a:pt x="7875399" y="4114800"/>
                  </a:cubicBezTo>
                  <a:cubicBezTo>
                    <a:pt x="7879908" y="4104278"/>
                    <a:pt x="7889329" y="4096464"/>
                    <a:pt x="7894449" y="4086225"/>
                  </a:cubicBezTo>
                  <a:cubicBezTo>
                    <a:pt x="7898939" y="4077245"/>
                    <a:pt x="7900799" y="4067175"/>
                    <a:pt x="7903974" y="4057650"/>
                  </a:cubicBezTo>
                  <a:cubicBezTo>
                    <a:pt x="7900799" y="4041775"/>
                    <a:pt x="7902481" y="4024081"/>
                    <a:pt x="7894449" y="4010025"/>
                  </a:cubicBezTo>
                  <a:cubicBezTo>
                    <a:pt x="7888769" y="4000086"/>
                    <a:pt x="7873025" y="3999914"/>
                    <a:pt x="7865874" y="3990975"/>
                  </a:cubicBezTo>
                  <a:cubicBezTo>
                    <a:pt x="7859602" y="3983135"/>
                    <a:pt x="7859524" y="3971925"/>
                    <a:pt x="7856349" y="3962400"/>
                  </a:cubicBezTo>
                  <a:cubicBezTo>
                    <a:pt x="7859524" y="3949700"/>
                    <a:pt x="7858612" y="3935192"/>
                    <a:pt x="7865874" y="3924300"/>
                  </a:cubicBezTo>
                  <a:cubicBezTo>
                    <a:pt x="7920907" y="3841750"/>
                    <a:pt x="7871166" y="3971925"/>
                    <a:pt x="7913499" y="3876675"/>
                  </a:cubicBezTo>
                  <a:cubicBezTo>
                    <a:pt x="7921654" y="3858325"/>
                    <a:pt x="7926199" y="3838575"/>
                    <a:pt x="7932549" y="3819525"/>
                  </a:cubicBezTo>
                  <a:cubicBezTo>
                    <a:pt x="7935724" y="3810000"/>
                    <a:pt x="7933720" y="3796519"/>
                    <a:pt x="7942074" y="3790950"/>
                  </a:cubicBezTo>
                  <a:cubicBezTo>
                    <a:pt x="7951599" y="3784600"/>
                    <a:pt x="7960188" y="3776549"/>
                    <a:pt x="7970649" y="3771900"/>
                  </a:cubicBezTo>
                  <a:cubicBezTo>
                    <a:pt x="7988999" y="3763745"/>
                    <a:pt x="8027799" y="3752850"/>
                    <a:pt x="8027799" y="3752850"/>
                  </a:cubicBezTo>
                  <a:cubicBezTo>
                    <a:pt x="8031810" y="3746833"/>
                    <a:pt x="8061303" y="3708023"/>
                    <a:pt x="8056374" y="3695700"/>
                  </a:cubicBezTo>
                  <a:cubicBezTo>
                    <a:pt x="8052122" y="3685071"/>
                    <a:pt x="8037324" y="3683000"/>
                    <a:pt x="8027799" y="3676650"/>
                  </a:cubicBezTo>
                  <a:cubicBezTo>
                    <a:pt x="8008975" y="3682925"/>
                    <a:pt x="7984078" y="3688439"/>
                    <a:pt x="7970649" y="3705225"/>
                  </a:cubicBezTo>
                  <a:cubicBezTo>
                    <a:pt x="7964377" y="3713065"/>
                    <a:pt x="7965614" y="3724820"/>
                    <a:pt x="7961124" y="3733800"/>
                  </a:cubicBezTo>
                  <a:cubicBezTo>
                    <a:pt x="7956004" y="3744039"/>
                    <a:pt x="7946723" y="3751914"/>
                    <a:pt x="7942074" y="3762375"/>
                  </a:cubicBezTo>
                  <a:cubicBezTo>
                    <a:pt x="7933242" y="3782246"/>
                    <a:pt x="7926274" y="3830260"/>
                    <a:pt x="7903974" y="3848100"/>
                  </a:cubicBezTo>
                  <a:cubicBezTo>
                    <a:pt x="7896134" y="3854372"/>
                    <a:pt x="7884924" y="3854450"/>
                    <a:pt x="7875399" y="3857625"/>
                  </a:cubicBezTo>
                  <a:cubicBezTo>
                    <a:pt x="7897912" y="3767574"/>
                    <a:pt x="7862386" y="3881907"/>
                    <a:pt x="7942074" y="3762375"/>
                  </a:cubicBezTo>
                  <a:lnTo>
                    <a:pt x="7980174" y="3705225"/>
                  </a:lnTo>
                  <a:cubicBezTo>
                    <a:pt x="7983349" y="3689350"/>
                    <a:pt x="7977407" y="3668136"/>
                    <a:pt x="7989699" y="3657600"/>
                  </a:cubicBezTo>
                  <a:cubicBezTo>
                    <a:pt x="8004362" y="3645031"/>
                    <a:pt x="8029575" y="3656712"/>
                    <a:pt x="8046849" y="3648075"/>
                  </a:cubicBezTo>
                  <a:cubicBezTo>
                    <a:pt x="8057088" y="3642955"/>
                    <a:pt x="8061250" y="3629961"/>
                    <a:pt x="8065899" y="3619500"/>
                  </a:cubicBezTo>
                  <a:cubicBezTo>
                    <a:pt x="8074054" y="3601150"/>
                    <a:pt x="8081011" y="3582041"/>
                    <a:pt x="8084949" y="3562350"/>
                  </a:cubicBezTo>
                  <a:cubicBezTo>
                    <a:pt x="8088124" y="3546475"/>
                    <a:pt x="8086442" y="3528781"/>
                    <a:pt x="8094474" y="3514725"/>
                  </a:cubicBezTo>
                  <a:cubicBezTo>
                    <a:pt x="8100154" y="3504786"/>
                    <a:pt x="8113524" y="3502025"/>
                    <a:pt x="8123049" y="3495675"/>
                  </a:cubicBezTo>
                  <a:cubicBezTo>
                    <a:pt x="8132574" y="3498850"/>
                    <a:pt x="8142644" y="3509690"/>
                    <a:pt x="8151624" y="3505200"/>
                  </a:cubicBezTo>
                  <a:cubicBezTo>
                    <a:pt x="8168557" y="3496733"/>
                    <a:pt x="8160091" y="3456517"/>
                    <a:pt x="8151624" y="3448050"/>
                  </a:cubicBezTo>
                  <a:cubicBezTo>
                    <a:pt x="8144524" y="3440950"/>
                    <a:pt x="8132574" y="3441700"/>
                    <a:pt x="8123049" y="3438525"/>
                  </a:cubicBezTo>
                  <a:cubicBezTo>
                    <a:pt x="8110349" y="3441700"/>
                    <a:pt x="8098040" y="3448050"/>
                    <a:pt x="8084949" y="3448050"/>
                  </a:cubicBezTo>
                  <a:cubicBezTo>
                    <a:pt x="8062498" y="3448050"/>
                    <a:pt x="8039778" y="3444976"/>
                    <a:pt x="8018274" y="3438525"/>
                  </a:cubicBezTo>
                  <a:cubicBezTo>
                    <a:pt x="8007309" y="3435236"/>
                    <a:pt x="7998493" y="3426804"/>
                    <a:pt x="7989699" y="3419475"/>
                  </a:cubicBezTo>
                  <a:cubicBezTo>
                    <a:pt x="7962197" y="3396556"/>
                    <a:pt x="7960805" y="3390422"/>
                    <a:pt x="7942074" y="3362325"/>
                  </a:cubicBezTo>
                  <a:cubicBezTo>
                    <a:pt x="7924738" y="3292982"/>
                    <a:pt x="7909879" y="3249687"/>
                    <a:pt x="7942074" y="3162300"/>
                  </a:cubicBezTo>
                  <a:cubicBezTo>
                    <a:pt x="7949016" y="3143458"/>
                    <a:pt x="7999224" y="3143250"/>
                    <a:pt x="7999224" y="3143250"/>
                  </a:cubicBezTo>
                  <a:cubicBezTo>
                    <a:pt x="8002399" y="3133725"/>
                    <a:pt x="8006314" y="3124415"/>
                    <a:pt x="8008749" y="3114675"/>
                  </a:cubicBezTo>
                  <a:cubicBezTo>
                    <a:pt x="8012676" y="3098969"/>
                    <a:pt x="8011575" y="3081788"/>
                    <a:pt x="8018274" y="3067050"/>
                  </a:cubicBezTo>
                  <a:cubicBezTo>
                    <a:pt x="8027748" y="3046207"/>
                    <a:pt x="8043674" y="3028950"/>
                    <a:pt x="8056374" y="3009900"/>
                  </a:cubicBezTo>
                  <a:cubicBezTo>
                    <a:pt x="8061943" y="3001546"/>
                    <a:pt x="8062724" y="2990850"/>
                    <a:pt x="8065899" y="2981325"/>
                  </a:cubicBezTo>
                  <a:cubicBezTo>
                    <a:pt x="8069074" y="2952750"/>
                    <a:pt x="8068451" y="2923492"/>
                    <a:pt x="8075424" y="2895600"/>
                  </a:cubicBezTo>
                  <a:cubicBezTo>
                    <a:pt x="8078200" y="2884494"/>
                    <a:pt x="8089965" y="2877547"/>
                    <a:pt x="8094474" y="2867025"/>
                  </a:cubicBezTo>
                  <a:cubicBezTo>
                    <a:pt x="8123256" y="2799867"/>
                    <a:pt x="8078289" y="2854635"/>
                    <a:pt x="8132574" y="2800350"/>
                  </a:cubicBezTo>
                  <a:cubicBezTo>
                    <a:pt x="8135749" y="2790825"/>
                    <a:pt x="8140679" y="2781714"/>
                    <a:pt x="8142099" y="2771775"/>
                  </a:cubicBezTo>
                  <a:cubicBezTo>
                    <a:pt x="8147059" y="2737058"/>
                    <a:pt x="8141311" y="2700518"/>
                    <a:pt x="8151624" y="2667000"/>
                  </a:cubicBezTo>
                  <a:cubicBezTo>
                    <a:pt x="8154991" y="2656059"/>
                    <a:pt x="8170674" y="2654300"/>
                    <a:pt x="8180199" y="2647950"/>
                  </a:cubicBezTo>
                  <a:cubicBezTo>
                    <a:pt x="8189831" y="2633503"/>
                    <a:pt x="8208774" y="2610518"/>
                    <a:pt x="8208774" y="2590800"/>
                  </a:cubicBezTo>
                  <a:cubicBezTo>
                    <a:pt x="8208774" y="2566859"/>
                    <a:pt x="8189831" y="2552913"/>
                    <a:pt x="8180199" y="2533650"/>
                  </a:cubicBezTo>
                  <a:cubicBezTo>
                    <a:pt x="8175709" y="2524670"/>
                    <a:pt x="8173849" y="2514600"/>
                    <a:pt x="8170674" y="2505075"/>
                  </a:cubicBezTo>
                  <a:cubicBezTo>
                    <a:pt x="8180199" y="2495550"/>
                    <a:pt x="8185779" y="2476500"/>
                    <a:pt x="8199249" y="2476500"/>
                  </a:cubicBezTo>
                  <a:cubicBezTo>
                    <a:pt x="8210697" y="2476500"/>
                    <a:pt x="8210204" y="2496980"/>
                    <a:pt x="8218299" y="2505075"/>
                  </a:cubicBezTo>
                  <a:cubicBezTo>
                    <a:pt x="8226394" y="2513170"/>
                    <a:pt x="8237349" y="2517775"/>
                    <a:pt x="8246874" y="2524125"/>
                  </a:cubicBezTo>
                  <a:cubicBezTo>
                    <a:pt x="8278850" y="2492149"/>
                    <a:pt x="8273946" y="2505572"/>
                    <a:pt x="8284974" y="2466975"/>
                  </a:cubicBezTo>
                  <a:cubicBezTo>
                    <a:pt x="8288570" y="2454388"/>
                    <a:pt x="8300353" y="2417166"/>
                    <a:pt x="8294499" y="2428875"/>
                  </a:cubicBezTo>
                  <a:cubicBezTo>
                    <a:pt x="8285519" y="2446836"/>
                    <a:pt x="8281799" y="2466975"/>
                    <a:pt x="8275449" y="2486025"/>
                  </a:cubicBezTo>
                  <a:cubicBezTo>
                    <a:pt x="8243438" y="2582057"/>
                    <a:pt x="8292279" y="2433099"/>
                    <a:pt x="8256399" y="2552700"/>
                  </a:cubicBezTo>
                  <a:cubicBezTo>
                    <a:pt x="8250629" y="2571934"/>
                    <a:pt x="8237349" y="2609850"/>
                    <a:pt x="8237349" y="2609850"/>
                  </a:cubicBezTo>
                  <a:cubicBezTo>
                    <a:pt x="8240524" y="2628900"/>
                    <a:pt x="8246874" y="2647687"/>
                    <a:pt x="8246874" y="2667000"/>
                  </a:cubicBezTo>
                  <a:cubicBezTo>
                    <a:pt x="8246874" y="2710780"/>
                    <a:pt x="8239554" y="2727061"/>
                    <a:pt x="8227824" y="2762250"/>
                  </a:cubicBezTo>
                  <a:cubicBezTo>
                    <a:pt x="8244549" y="2845876"/>
                    <a:pt x="8220375" y="2783376"/>
                    <a:pt x="8265924" y="2828925"/>
                  </a:cubicBezTo>
                  <a:cubicBezTo>
                    <a:pt x="8274019" y="2837020"/>
                    <a:pt x="8276359" y="2849962"/>
                    <a:pt x="8284974" y="2857500"/>
                  </a:cubicBezTo>
                  <a:cubicBezTo>
                    <a:pt x="8302204" y="2872577"/>
                    <a:pt x="8342124" y="2895600"/>
                    <a:pt x="8342124" y="2895600"/>
                  </a:cubicBezTo>
                  <a:cubicBezTo>
                    <a:pt x="8348474" y="2886075"/>
                    <a:pt x="8361174" y="2878473"/>
                    <a:pt x="8361174" y="2867025"/>
                  </a:cubicBezTo>
                  <a:cubicBezTo>
                    <a:pt x="8361174" y="2846945"/>
                    <a:pt x="8342124" y="2809875"/>
                    <a:pt x="8342124" y="2809875"/>
                  </a:cubicBezTo>
                  <a:cubicBezTo>
                    <a:pt x="8345299" y="2800350"/>
                    <a:pt x="8348891" y="2790954"/>
                    <a:pt x="8351649" y="2781300"/>
                  </a:cubicBezTo>
                  <a:cubicBezTo>
                    <a:pt x="8355718" y="2767058"/>
                    <a:pt x="8363086" y="2729850"/>
                    <a:pt x="8370699" y="2714625"/>
                  </a:cubicBezTo>
                  <a:cubicBezTo>
                    <a:pt x="8375819" y="2704386"/>
                    <a:pt x="8383399" y="2695575"/>
                    <a:pt x="8389749" y="2686050"/>
                  </a:cubicBezTo>
                  <a:cubicBezTo>
                    <a:pt x="8386574" y="2667000"/>
                    <a:pt x="8384414" y="2647753"/>
                    <a:pt x="8380224" y="2628900"/>
                  </a:cubicBezTo>
                  <a:cubicBezTo>
                    <a:pt x="8378046" y="2619099"/>
                    <a:pt x="8373457" y="2609979"/>
                    <a:pt x="8370699" y="2600325"/>
                  </a:cubicBezTo>
                  <a:cubicBezTo>
                    <a:pt x="8367103" y="2587738"/>
                    <a:pt x="8364349" y="2574925"/>
                    <a:pt x="8361174" y="2562225"/>
                  </a:cubicBezTo>
                  <a:cubicBezTo>
                    <a:pt x="8368921" y="2538984"/>
                    <a:pt x="8371285" y="2523539"/>
                    <a:pt x="8389749" y="2505075"/>
                  </a:cubicBezTo>
                  <a:cubicBezTo>
                    <a:pt x="8397844" y="2496980"/>
                    <a:pt x="8408799" y="2492375"/>
                    <a:pt x="8418324" y="2486025"/>
                  </a:cubicBezTo>
                  <a:cubicBezTo>
                    <a:pt x="8441634" y="2416096"/>
                    <a:pt x="8423175" y="2443074"/>
                    <a:pt x="8465949" y="2400300"/>
                  </a:cubicBezTo>
                  <a:cubicBezTo>
                    <a:pt x="8471061" y="2374740"/>
                    <a:pt x="8480713" y="2316242"/>
                    <a:pt x="8494524" y="2295525"/>
                  </a:cubicBezTo>
                  <a:cubicBezTo>
                    <a:pt x="8519143" y="2258596"/>
                    <a:pt x="8509954" y="2277810"/>
                    <a:pt x="8523099" y="2238375"/>
                  </a:cubicBezTo>
                  <a:cubicBezTo>
                    <a:pt x="8513574" y="2232025"/>
                    <a:pt x="8497300" y="2230431"/>
                    <a:pt x="8494524" y="2219325"/>
                  </a:cubicBezTo>
                  <a:cubicBezTo>
                    <a:pt x="8489840" y="2200589"/>
                    <a:pt x="8504049" y="2181488"/>
                    <a:pt x="8504049" y="2162175"/>
                  </a:cubicBezTo>
                  <a:cubicBezTo>
                    <a:pt x="8504049" y="2117612"/>
                    <a:pt x="8512386" y="2069652"/>
                    <a:pt x="8494524" y="2028825"/>
                  </a:cubicBezTo>
                  <a:cubicBezTo>
                    <a:pt x="8486475" y="2010428"/>
                    <a:pt x="8437374" y="2009775"/>
                    <a:pt x="8437374" y="2009775"/>
                  </a:cubicBezTo>
                  <a:cubicBezTo>
                    <a:pt x="8421949" y="2020058"/>
                    <a:pt x="8400799" y="2045019"/>
                    <a:pt x="8380224" y="2019300"/>
                  </a:cubicBezTo>
                  <a:cubicBezTo>
                    <a:pt x="8372046" y="2009078"/>
                    <a:pt x="8373874" y="1993900"/>
                    <a:pt x="8370699" y="1981200"/>
                  </a:cubicBezTo>
                  <a:cubicBezTo>
                    <a:pt x="8361174" y="1984375"/>
                    <a:pt x="8345299" y="1981200"/>
                    <a:pt x="8342124" y="1990725"/>
                  </a:cubicBezTo>
                  <a:cubicBezTo>
                    <a:pt x="8341523" y="1992529"/>
                    <a:pt x="8357987" y="2070075"/>
                    <a:pt x="8361174" y="2076450"/>
                  </a:cubicBezTo>
                  <a:cubicBezTo>
                    <a:pt x="8371413" y="2096928"/>
                    <a:pt x="8399274" y="2133600"/>
                    <a:pt x="8399274" y="2133600"/>
                  </a:cubicBezTo>
                  <a:cubicBezTo>
                    <a:pt x="8402449" y="2162175"/>
                    <a:pt x="8401826" y="2191433"/>
                    <a:pt x="8408799" y="2219325"/>
                  </a:cubicBezTo>
                  <a:cubicBezTo>
                    <a:pt x="8411575" y="2230431"/>
                    <a:pt x="8430625" y="2236794"/>
                    <a:pt x="8427849" y="2247900"/>
                  </a:cubicBezTo>
                  <a:cubicBezTo>
                    <a:pt x="8425414" y="2257640"/>
                    <a:pt x="8408799" y="2254250"/>
                    <a:pt x="8399274" y="2257425"/>
                  </a:cubicBezTo>
                  <a:cubicBezTo>
                    <a:pt x="8392924" y="2266950"/>
                    <a:pt x="8384244" y="2275281"/>
                    <a:pt x="8380224" y="2286000"/>
                  </a:cubicBezTo>
                  <a:cubicBezTo>
                    <a:pt x="8374540" y="2301159"/>
                    <a:pt x="8379679" y="2320155"/>
                    <a:pt x="8370699" y="2333625"/>
                  </a:cubicBezTo>
                  <a:cubicBezTo>
                    <a:pt x="8365130" y="2341979"/>
                    <a:pt x="8351104" y="2338660"/>
                    <a:pt x="8342124" y="2343150"/>
                  </a:cubicBezTo>
                  <a:cubicBezTo>
                    <a:pt x="8315602" y="2356411"/>
                    <a:pt x="8306040" y="2369709"/>
                    <a:pt x="8284974" y="2390775"/>
                  </a:cubicBezTo>
                  <a:cubicBezTo>
                    <a:pt x="8256399" y="2387600"/>
                    <a:pt x="8227442" y="2375611"/>
                    <a:pt x="8199249" y="2381250"/>
                  </a:cubicBezTo>
                  <a:cubicBezTo>
                    <a:pt x="8189404" y="2383219"/>
                    <a:pt x="8199249" y="2406650"/>
                    <a:pt x="8189724" y="2409825"/>
                  </a:cubicBezTo>
                  <a:cubicBezTo>
                    <a:pt x="8174365" y="2414945"/>
                    <a:pt x="8157718" y="2404560"/>
                    <a:pt x="8142099" y="2400300"/>
                  </a:cubicBezTo>
                  <a:cubicBezTo>
                    <a:pt x="8122726" y="2395016"/>
                    <a:pt x="8084949" y="2381250"/>
                    <a:pt x="8084949" y="2381250"/>
                  </a:cubicBezTo>
                  <a:cubicBezTo>
                    <a:pt x="8068210" y="2331032"/>
                    <a:pt x="8086487" y="2371666"/>
                    <a:pt x="8046849" y="2324100"/>
                  </a:cubicBezTo>
                  <a:cubicBezTo>
                    <a:pt x="8039520" y="2315306"/>
                    <a:pt x="8036738" y="2302676"/>
                    <a:pt x="8027799" y="2295525"/>
                  </a:cubicBezTo>
                  <a:cubicBezTo>
                    <a:pt x="8019959" y="2289253"/>
                    <a:pt x="8008749" y="2289175"/>
                    <a:pt x="7999224" y="2286000"/>
                  </a:cubicBezTo>
                  <a:cubicBezTo>
                    <a:pt x="7996049" y="2276475"/>
                    <a:pt x="7991877" y="2267226"/>
                    <a:pt x="7989699" y="2257425"/>
                  </a:cubicBezTo>
                  <a:cubicBezTo>
                    <a:pt x="7985509" y="2238572"/>
                    <a:pt x="7990887" y="2216344"/>
                    <a:pt x="7980174" y="2200275"/>
                  </a:cubicBezTo>
                  <a:cubicBezTo>
                    <a:pt x="7974605" y="2191921"/>
                    <a:pt x="7973407" y="2219196"/>
                    <a:pt x="7970649" y="2228850"/>
                  </a:cubicBezTo>
                  <a:cubicBezTo>
                    <a:pt x="7967053" y="2241437"/>
                    <a:pt x="7968386" y="2256058"/>
                    <a:pt x="7961124" y="2266950"/>
                  </a:cubicBezTo>
                  <a:cubicBezTo>
                    <a:pt x="7950573" y="2282777"/>
                    <a:pt x="7920274" y="2290092"/>
                    <a:pt x="7903974" y="2295525"/>
                  </a:cubicBezTo>
                  <a:cubicBezTo>
                    <a:pt x="7881749" y="2292350"/>
                    <a:pt x="7850769" y="2303961"/>
                    <a:pt x="7837299" y="2286000"/>
                  </a:cubicBezTo>
                  <a:cubicBezTo>
                    <a:pt x="7825766" y="2270623"/>
                    <a:pt x="7896809" y="2250288"/>
                    <a:pt x="7903974" y="2247900"/>
                  </a:cubicBezTo>
                  <a:cubicBezTo>
                    <a:pt x="7947643" y="2182396"/>
                    <a:pt x="7934834" y="2212470"/>
                    <a:pt x="7951599" y="2162175"/>
                  </a:cubicBezTo>
                  <a:cubicBezTo>
                    <a:pt x="7948424" y="2143125"/>
                    <a:pt x="7954792" y="2119559"/>
                    <a:pt x="7942074" y="2105025"/>
                  </a:cubicBezTo>
                  <a:lnTo>
                    <a:pt x="7856349" y="2076450"/>
                  </a:lnTo>
                  <a:lnTo>
                    <a:pt x="7827774" y="2066925"/>
                  </a:lnTo>
                  <a:cubicBezTo>
                    <a:pt x="7757845" y="2090235"/>
                    <a:pt x="7784823" y="2071776"/>
                    <a:pt x="7742049" y="2114550"/>
                  </a:cubicBezTo>
                  <a:cubicBezTo>
                    <a:pt x="7738874" y="2124075"/>
                    <a:pt x="7734702" y="2133324"/>
                    <a:pt x="7732524" y="2143125"/>
                  </a:cubicBezTo>
                  <a:cubicBezTo>
                    <a:pt x="7728334" y="2161978"/>
                    <a:pt x="7730843" y="2182627"/>
                    <a:pt x="7722999" y="2200275"/>
                  </a:cubicBezTo>
                  <a:cubicBezTo>
                    <a:pt x="7715279" y="2217645"/>
                    <a:pt x="7681029" y="2237780"/>
                    <a:pt x="7665849" y="2247900"/>
                  </a:cubicBezTo>
                  <a:cubicBezTo>
                    <a:pt x="7631111" y="2352113"/>
                    <a:pt x="7686513" y="2194263"/>
                    <a:pt x="7637274" y="2305050"/>
                  </a:cubicBezTo>
                  <a:cubicBezTo>
                    <a:pt x="7629119" y="2323400"/>
                    <a:pt x="7624574" y="2343150"/>
                    <a:pt x="7618224" y="2362200"/>
                  </a:cubicBezTo>
                  <a:lnTo>
                    <a:pt x="7589649" y="2447925"/>
                  </a:lnTo>
                  <a:lnTo>
                    <a:pt x="7570599" y="2505075"/>
                  </a:lnTo>
                  <a:lnTo>
                    <a:pt x="7561074" y="2533650"/>
                  </a:lnTo>
                  <a:cubicBezTo>
                    <a:pt x="7565674" y="2588856"/>
                    <a:pt x="7580320" y="2675937"/>
                    <a:pt x="7561074" y="2733675"/>
                  </a:cubicBezTo>
                  <a:lnTo>
                    <a:pt x="7551549" y="2705100"/>
                  </a:lnTo>
                  <a:cubicBezTo>
                    <a:pt x="7548374" y="2622550"/>
                    <a:pt x="7547708" y="2539865"/>
                    <a:pt x="7542024" y="2457450"/>
                  </a:cubicBezTo>
                  <a:cubicBezTo>
                    <a:pt x="7541333" y="2447434"/>
                    <a:pt x="7532499" y="2438915"/>
                    <a:pt x="7532499" y="2428875"/>
                  </a:cubicBezTo>
                  <a:cubicBezTo>
                    <a:pt x="7532499" y="2396967"/>
                    <a:pt x="7537172" y="2365162"/>
                    <a:pt x="7542024" y="2333625"/>
                  </a:cubicBezTo>
                  <a:cubicBezTo>
                    <a:pt x="7543551" y="2323702"/>
                    <a:pt x="7544449" y="2312150"/>
                    <a:pt x="7551549" y="2305050"/>
                  </a:cubicBezTo>
                  <a:cubicBezTo>
                    <a:pt x="7558649" y="2297950"/>
                    <a:pt x="7570599" y="2298700"/>
                    <a:pt x="7580124" y="2295525"/>
                  </a:cubicBezTo>
                  <a:cubicBezTo>
                    <a:pt x="7605524" y="2219325"/>
                    <a:pt x="7580124" y="2314575"/>
                    <a:pt x="7580124" y="2238375"/>
                  </a:cubicBezTo>
                  <a:cubicBezTo>
                    <a:pt x="7580124" y="2219062"/>
                    <a:pt x="7586474" y="2200275"/>
                    <a:pt x="7589649" y="2181225"/>
                  </a:cubicBezTo>
                  <a:cubicBezTo>
                    <a:pt x="7562446" y="2099616"/>
                    <a:pt x="7558879" y="2113557"/>
                    <a:pt x="7580124" y="2000250"/>
                  </a:cubicBezTo>
                  <a:cubicBezTo>
                    <a:pt x="7583184" y="1983929"/>
                    <a:pt x="7618687" y="1952162"/>
                    <a:pt x="7627749" y="1943100"/>
                  </a:cubicBezTo>
                  <a:cubicBezTo>
                    <a:pt x="7651690" y="1871276"/>
                    <a:pt x="7619395" y="1959808"/>
                    <a:pt x="7656324" y="1885950"/>
                  </a:cubicBezTo>
                  <a:cubicBezTo>
                    <a:pt x="7660814" y="1876970"/>
                    <a:pt x="7660280" y="1865729"/>
                    <a:pt x="7665849" y="1857375"/>
                  </a:cubicBezTo>
                  <a:cubicBezTo>
                    <a:pt x="7673321" y="1846167"/>
                    <a:pt x="7685800" y="1839148"/>
                    <a:pt x="7694424" y="1828800"/>
                  </a:cubicBezTo>
                  <a:cubicBezTo>
                    <a:pt x="7701753" y="1820006"/>
                    <a:pt x="7704859" y="1807763"/>
                    <a:pt x="7713474" y="1800225"/>
                  </a:cubicBezTo>
                  <a:cubicBezTo>
                    <a:pt x="7730704" y="1785148"/>
                    <a:pt x="7751574" y="1774825"/>
                    <a:pt x="7770624" y="1762125"/>
                  </a:cubicBezTo>
                  <a:lnTo>
                    <a:pt x="7799199" y="1743075"/>
                  </a:lnTo>
                  <a:cubicBezTo>
                    <a:pt x="7808745" y="1714436"/>
                    <a:pt x="7807258" y="1710544"/>
                    <a:pt x="7827774" y="1685925"/>
                  </a:cubicBezTo>
                  <a:cubicBezTo>
                    <a:pt x="7836398" y="1675577"/>
                    <a:pt x="7844574" y="1663892"/>
                    <a:pt x="7856349" y="1657350"/>
                  </a:cubicBezTo>
                  <a:cubicBezTo>
                    <a:pt x="7873902" y="1647598"/>
                    <a:pt x="7896791" y="1649439"/>
                    <a:pt x="7913499" y="1638300"/>
                  </a:cubicBezTo>
                  <a:lnTo>
                    <a:pt x="7942074" y="1619250"/>
                  </a:lnTo>
                  <a:cubicBezTo>
                    <a:pt x="7986524" y="1552575"/>
                    <a:pt x="7961124" y="1574800"/>
                    <a:pt x="8008749" y="1543050"/>
                  </a:cubicBezTo>
                  <a:cubicBezTo>
                    <a:pt x="8011924" y="1533525"/>
                    <a:pt x="8013784" y="1523455"/>
                    <a:pt x="8018274" y="1514475"/>
                  </a:cubicBezTo>
                  <a:cubicBezTo>
                    <a:pt x="8023394" y="1504236"/>
                    <a:pt x="8036373" y="1497308"/>
                    <a:pt x="8037324" y="1485900"/>
                  </a:cubicBezTo>
                  <a:cubicBezTo>
                    <a:pt x="8039712" y="1457248"/>
                    <a:pt x="8030660" y="1428783"/>
                    <a:pt x="8027799" y="1400175"/>
                  </a:cubicBezTo>
                  <a:cubicBezTo>
                    <a:pt x="8015304" y="1275223"/>
                    <a:pt x="8027446" y="1332087"/>
                    <a:pt x="8008749" y="1257300"/>
                  </a:cubicBezTo>
                  <a:cubicBezTo>
                    <a:pt x="8011924" y="1222375"/>
                    <a:pt x="8012180" y="1187060"/>
                    <a:pt x="8018274" y="1152525"/>
                  </a:cubicBezTo>
                  <a:cubicBezTo>
                    <a:pt x="8021764" y="1132750"/>
                    <a:pt x="8030974" y="1114425"/>
                    <a:pt x="8037324" y="1095375"/>
                  </a:cubicBezTo>
                  <a:lnTo>
                    <a:pt x="8046849" y="1066800"/>
                  </a:lnTo>
                  <a:cubicBezTo>
                    <a:pt x="8043674" y="1057275"/>
                    <a:pt x="8043596" y="1046065"/>
                    <a:pt x="8037324" y="1038225"/>
                  </a:cubicBezTo>
                  <a:cubicBezTo>
                    <a:pt x="8030173" y="1029286"/>
                    <a:pt x="8014816" y="1028883"/>
                    <a:pt x="8008749" y="1019175"/>
                  </a:cubicBezTo>
                  <a:cubicBezTo>
                    <a:pt x="7998106" y="1002147"/>
                    <a:pt x="8006407" y="973164"/>
                    <a:pt x="7989699" y="962025"/>
                  </a:cubicBezTo>
                  <a:cubicBezTo>
                    <a:pt x="7980174" y="955675"/>
                    <a:pt x="7971585" y="947624"/>
                    <a:pt x="7961124" y="942975"/>
                  </a:cubicBezTo>
                  <a:cubicBezTo>
                    <a:pt x="7942774" y="934820"/>
                    <a:pt x="7903974" y="923925"/>
                    <a:pt x="7903974" y="923925"/>
                  </a:cubicBezTo>
                  <a:cubicBezTo>
                    <a:pt x="7900799" y="914400"/>
                    <a:pt x="7898939" y="904330"/>
                    <a:pt x="7894449" y="895350"/>
                  </a:cubicBezTo>
                  <a:cubicBezTo>
                    <a:pt x="7889329" y="885111"/>
                    <a:pt x="7883494" y="874870"/>
                    <a:pt x="7875399" y="866775"/>
                  </a:cubicBezTo>
                  <a:cubicBezTo>
                    <a:pt x="7856935" y="848311"/>
                    <a:pt x="7841490" y="845947"/>
                    <a:pt x="7818249" y="838200"/>
                  </a:cubicBezTo>
                  <a:cubicBezTo>
                    <a:pt x="7731695" y="850565"/>
                    <a:pt x="7772873" y="840625"/>
                    <a:pt x="7694424" y="866775"/>
                  </a:cubicBezTo>
                  <a:lnTo>
                    <a:pt x="7665849" y="876300"/>
                  </a:lnTo>
                  <a:cubicBezTo>
                    <a:pt x="7656324" y="873125"/>
                    <a:pt x="7639709" y="876515"/>
                    <a:pt x="7637274" y="866775"/>
                  </a:cubicBezTo>
                  <a:cubicBezTo>
                    <a:pt x="7634498" y="855669"/>
                    <a:pt x="7666785" y="842849"/>
                    <a:pt x="7656324" y="838200"/>
                  </a:cubicBezTo>
                  <a:cubicBezTo>
                    <a:pt x="7624278" y="823957"/>
                    <a:pt x="7586474" y="831850"/>
                    <a:pt x="7551549" y="828675"/>
                  </a:cubicBezTo>
                  <a:cubicBezTo>
                    <a:pt x="7516624" y="831850"/>
                    <a:pt x="7481065" y="830852"/>
                    <a:pt x="7446774" y="838200"/>
                  </a:cubicBezTo>
                  <a:cubicBezTo>
                    <a:pt x="7435580" y="840599"/>
                    <a:pt x="7428660" y="852601"/>
                    <a:pt x="7418199" y="857250"/>
                  </a:cubicBezTo>
                  <a:cubicBezTo>
                    <a:pt x="7399849" y="865405"/>
                    <a:pt x="7380099" y="869950"/>
                    <a:pt x="7361049" y="876300"/>
                  </a:cubicBezTo>
                  <a:lnTo>
                    <a:pt x="7332474" y="885825"/>
                  </a:lnTo>
                  <a:cubicBezTo>
                    <a:pt x="7291199" y="882650"/>
                    <a:pt x="7248453" y="887673"/>
                    <a:pt x="7208649" y="876300"/>
                  </a:cubicBezTo>
                  <a:cubicBezTo>
                    <a:pt x="7198995" y="873542"/>
                    <a:pt x="7206224" y="854825"/>
                    <a:pt x="7199124" y="847725"/>
                  </a:cubicBezTo>
                  <a:cubicBezTo>
                    <a:pt x="7192024" y="840625"/>
                    <a:pt x="7179777" y="842155"/>
                    <a:pt x="7170549" y="838200"/>
                  </a:cubicBezTo>
                  <a:cubicBezTo>
                    <a:pt x="7072443" y="796155"/>
                    <a:pt x="7205381" y="843461"/>
                    <a:pt x="7075299" y="800100"/>
                  </a:cubicBezTo>
                  <a:lnTo>
                    <a:pt x="7046724" y="790575"/>
                  </a:lnTo>
                  <a:cubicBezTo>
                    <a:pt x="7037199" y="787400"/>
                    <a:pt x="7028053" y="782701"/>
                    <a:pt x="7018149" y="781050"/>
                  </a:cubicBezTo>
                  <a:cubicBezTo>
                    <a:pt x="6999099" y="777875"/>
                    <a:pt x="6979883" y="775572"/>
                    <a:pt x="6960999" y="771525"/>
                  </a:cubicBezTo>
                  <a:cubicBezTo>
                    <a:pt x="6935398" y="766039"/>
                    <a:pt x="6910472" y="757610"/>
                    <a:pt x="6884799" y="752475"/>
                  </a:cubicBezTo>
                  <a:cubicBezTo>
                    <a:pt x="6852063" y="745928"/>
                    <a:pt x="6830461" y="742393"/>
                    <a:pt x="6799074" y="733425"/>
                  </a:cubicBezTo>
                  <a:cubicBezTo>
                    <a:pt x="6789420" y="730667"/>
                    <a:pt x="6780239" y="726335"/>
                    <a:pt x="6770499" y="723900"/>
                  </a:cubicBezTo>
                  <a:cubicBezTo>
                    <a:pt x="6754793" y="719973"/>
                    <a:pt x="6738678" y="717887"/>
                    <a:pt x="6722874" y="714375"/>
                  </a:cubicBezTo>
                  <a:cubicBezTo>
                    <a:pt x="6710095" y="711535"/>
                    <a:pt x="6697474" y="708025"/>
                    <a:pt x="6684774" y="704850"/>
                  </a:cubicBezTo>
                  <a:cubicBezTo>
                    <a:pt x="6675249" y="698500"/>
                    <a:pt x="6664294" y="693895"/>
                    <a:pt x="6656199" y="685800"/>
                  </a:cubicBezTo>
                  <a:cubicBezTo>
                    <a:pt x="6648104" y="677705"/>
                    <a:pt x="6646674" y="663575"/>
                    <a:pt x="6637149" y="657225"/>
                  </a:cubicBezTo>
                  <a:cubicBezTo>
                    <a:pt x="6626257" y="649963"/>
                    <a:pt x="6611636" y="651296"/>
                    <a:pt x="6599049" y="647700"/>
                  </a:cubicBezTo>
                  <a:cubicBezTo>
                    <a:pt x="6530528" y="628123"/>
                    <a:pt x="6620367" y="644412"/>
                    <a:pt x="6494274" y="628650"/>
                  </a:cubicBezTo>
                  <a:cubicBezTo>
                    <a:pt x="6484749" y="622300"/>
                    <a:pt x="6475938" y="614720"/>
                    <a:pt x="6465699" y="609600"/>
                  </a:cubicBezTo>
                  <a:cubicBezTo>
                    <a:pt x="6428756" y="591128"/>
                    <a:pt x="6418151" y="602785"/>
                    <a:pt x="6370449" y="609600"/>
                  </a:cubicBezTo>
                  <a:cubicBezTo>
                    <a:pt x="6407170" y="646321"/>
                    <a:pt x="6409544" y="640663"/>
                    <a:pt x="6427599" y="685800"/>
                  </a:cubicBezTo>
                  <a:cubicBezTo>
                    <a:pt x="6450234" y="742389"/>
                    <a:pt x="6442140" y="731931"/>
                    <a:pt x="6456174" y="781050"/>
                  </a:cubicBezTo>
                  <a:cubicBezTo>
                    <a:pt x="6458932" y="790704"/>
                    <a:pt x="6458599" y="802525"/>
                    <a:pt x="6465699" y="809625"/>
                  </a:cubicBezTo>
                  <a:cubicBezTo>
                    <a:pt x="6472799" y="816725"/>
                    <a:pt x="6484749" y="815975"/>
                    <a:pt x="6494274" y="819150"/>
                  </a:cubicBezTo>
                  <a:cubicBezTo>
                    <a:pt x="6522534" y="903930"/>
                    <a:pt x="6492135" y="787670"/>
                    <a:pt x="6484749" y="876300"/>
                  </a:cubicBezTo>
                  <a:cubicBezTo>
                    <a:pt x="6480495" y="927342"/>
                    <a:pt x="6490381" y="950346"/>
                    <a:pt x="6503799" y="990600"/>
                  </a:cubicBezTo>
                  <a:cubicBezTo>
                    <a:pt x="6494274" y="996950"/>
                    <a:pt x="6480904" y="999711"/>
                    <a:pt x="6475224" y="1009650"/>
                  </a:cubicBezTo>
                  <a:cubicBezTo>
                    <a:pt x="6467192" y="1023706"/>
                    <a:pt x="6480730" y="1051262"/>
                    <a:pt x="6465699" y="1057275"/>
                  </a:cubicBezTo>
                  <a:cubicBezTo>
                    <a:pt x="6439005" y="1067953"/>
                    <a:pt x="6408549" y="1050925"/>
                    <a:pt x="6379974" y="1047750"/>
                  </a:cubicBezTo>
                  <a:cubicBezTo>
                    <a:pt x="6360924" y="1041400"/>
                    <a:pt x="6340785" y="1037680"/>
                    <a:pt x="6322824" y="1028700"/>
                  </a:cubicBezTo>
                  <a:cubicBezTo>
                    <a:pt x="6291600" y="1013088"/>
                    <a:pt x="6286982" y="1008534"/>
                    <a:pt x="6256149" y="1000125"/>
                  </a:cubicBezTo>
                  <a:cubicBezTo>
                    <a:pt x="6230890" y="993236"/>
                    <a:pt x="6179949" y="981075"/>
                    <a:pt x="6179949" y="981075"/>
                  </a:cubicBezTo>
                  <a:cubicBezTo>
                    <a:pt x="6157724" y="914400"/>
                    <a:pt x="6179949" y="930275"/>
                    <a:pt x="6132324" y="914400"/>
                  </a:cubicBezTo>
                  <a:cubicBezTo>
                    <a:pt x="6084498" y="842661"/>
                    <a:pt x="6140653" y="933835"/>
                    <a:pt x="6103749" y="847725"/>
                  </a:cubicBezTo>
                  <a:cubicBezTo>
                    <a:pt x="6099240" y="837203"/>
                    <a:pt x="6089819" y="829389"/>
                    <a:pt x="6084699" y="819150"/>
                  </a:cubicBezTo>
                  <a:cubicBezTo>
                    <a:pt x="6080209" y="810170"/>
                    <a:pt x="6081446" y="798415"/>
                    <a:pt x="6075174" y="790575"/>
                  </a:cubicBezTo>
                  <a:cubicBezTo>
                    <a:pt x="6068023" y="781636"/>
                    <a:pt x="6056124" y="777875"/>
                    <a:pt x="6046599" y="771525"/>
                  </a:cubicBezTo>
                  <a:cubicBezTo>
                    <a:pt x="6040249" y="790575"/>
                    <a:pt x="6047240" y="824737"/>
                    <a:pt x="6027549" y="828675"/>
                  </a:cubicBezTo>
                  <a:lnTo>
                    <a:pt x="5932299" y="847725"/>
                  </a:lnTo>
                  <a:cubicBezTo>
                    <a:pt x="5906899" y="844550"/>
                    <a:pt x="5880932" y="844408"/>
                    <a:pt x="5856099" y="838200"/>
                  </a:cubicBezTo>
                  <a:cubicBezTo>
                    <a:pt x="5842324" y="834756"/>
                    <a:pt x="5831050" y="824743"/>
                    <a:pt x="5817999" y="819150"/>
                  </a:cubicBezTo>
                  <a:cubicBezTo>
                    <a:pt x="5808771" y="815195"/>
                    <a:pt x="5798949" y="812800"/>
                    <a:pt x="5789424" y="809625"/>
                  </a:cubicBezTo>
                  <a:cubicBezTo>
                    <a:pt x="5706874" y="812800"/>
                    <a:pt x="5624024" y="811439"/>
                    <a:pt x="5541774" y="819150"/>
                  </a:cubicBezTo>
                  <a:cubicBezTo>
                    <a:pt x="5521781" y="821024"/>
                    <a:pt x="5484624" y="838200"/>
                    <a:pt x="5484624" y="838200"/>
                  </a:cubicBezTo>
                  <a:cubicBezTo>
                    <a:pt x="5494149" y="841375"/>
                    <a:pt x="5503545" y="844967"/>
                    <a:pt x="5513199" y="847725"/>
                  </a:cubicBezTo>
                  <a:cubicBezTo>
                    <a:pt x="5525786" y="851321"/>
                    <a:pt x="5545445" y="845541"/>
                    <a:pt x="5551299" y="857250"/>
                  </a:cubicBezTo>
                  <a:cubicBezTo>
                    <a:pt x="5563609" y="881869"/>
                    <a:pt x="5510720" y="893001"/>
                    <a:pt x="5503674" y="895350"/>
                  </a:cubicBezTo>
                  <a:cubicBezTo>
                    <a:pt x="5494149" y="904875"/>
                    <a:pt x="5486874" y="917383"/>
                    <a:pt x="5475099" y="923925"/>
                  </a:cubicBezTo>
                  <a:cubicBezTo>
                    <a:pt x="5457546" y="933677"/>
                    <a:pt x="5436999" y="936625"/>
                    <a:pt x="5417949" y="942975"/>
                  </a:cubicBezTo>
                  <a:lnTo>
                    <a:pt x="5360799" y="962025"/>
                  </a:lnTo>
                  <a:lnTo>
                    <a:pt x="5332224" y="971550"/>
                  </a:lnTo>
                  <a:lnTo>
                    <a:pt x="5303649" y="981075"/>
                  </a:lnTo>
                  <a:cubicBezTo>
                    <a:pt x="5297299" y="990600"/>
                    <a:pt x="5285738" y="998259"/>
                    <a:pt x="5284599" y="1009650"/>
                  </a:cubicBezTo>
                  <a:cubicBezTo>
                    <a:pt x="5280128" y="1054365"/>
                    <a:pt x="5287790" y="1081627"/>
                    <a:pt x="5322699" y="1104900"/>
                  </a:cubicBezTo>
                  <a:cubicBezTo>
                    <a:pt x="5331053" y="1110469"/>
                    <a:pt x="5341749" y="1111250"/>
                    <a:pt x="5351274" y="1114425"/>
                  </a:cubicBezTo>
                  <a:cubicBezTo>
                    <a:pt x="5395724" y="1181100"/>
                    <a:pt x="5370324" y="1158875"/>
                    <a:pt x="5417949" y="1190625"/>
                  </a:cubicBezTo>
                  <a:cubicBezTo>
                    <a:pt x="5421124" y="1200150"/>
                    <a:pt x="5422984" y="1210220"/>
                    <a:pt x="5427474" y="1219200"/>
                  </a:cubicBezTo>
                  <a:cubicBezTo>
                    <a:pt x="5432594" y="1229439"/>
                    <a:pt x="5444642" y="1236483"/>
                    <a:pt x="5446524" y="1247775"/>
                  </a:cubicBezTo>
                  <a:cubicBezTo>
                    <a:pt x="5450872" y="1273864"/>
                    <a:pt x="5408343" y="1295279"/>
                    <a:pt x="5427474" y="1323975"/>
                  </a:cubicBezTo>
                  <a:cubicBezTo>
                    <a:pt x="5433824" y="1333500"/>
                    <a:pt x="5445810" y="1310045"/>
                    <a:pt x="5456049" y="1304925"/>
                  </a:cubicBezTo>
                  <a:cubicBezTo>
                    <a:pt x="5469714" y="1298093"/>
                    <a:pt x="5510517" y="1288927"/>
                    <a:pt x="5522724" y="1285875"/>
                  </a:cubicBezTo>
                  <a:cubicBezTo>
                    <a:pt x="5525899" y="1295400"/>
                    <a:pt x="5527759" y="1305470"/>
                    <a:pt x="5532249" y="1314450"/>
                  </a:cubicBezTo>
                  <a:cubicBezTo>
                    <a:pt x="5537369" y="1324689"/>
                    <a:pt x="5547679" y="1332165"/>
                    <a:pt x="5551299" y="1343025"/>
                  </a:cubicBezTo>
                  <a:cubicBezTo>
                    <a:pt x="5577372" y="1421244"/>
                    <a:pt x="5536061" y="1383667"/>
                    <a:pt x="5589399" y="1419225"/>
                  </a:cubicBezTo>
                  <a:cubicBezTo>
                    <a:pt x="5595749" y="1428750"/>
                    <a:pt x="5603329" y="1437561"/>
                    <a:pt x="5608449" y="1447800"/>
                  </a:cubicBezTo>
                  <a:cubicBezTo>
                    <a:pt x="5630432" y="1491765"/>
                    <a:pt x="5617408" y="1545878"/>
                    <a:pt x="5608449" y="1590675"/>
                  </a:cubicBezTo>
                  <a:cubicBezTo>
                    <a:pt x="5606204" y="1601900"/>
                    <a:pt x="5595749" y="1609725"/>
                    <a:pt x="5589399" y="1619250"/>
                  </a:cubicBezTo>
                  <a:cubicBezTo>
                    <a:pt x="5608449" y="1625600"/>
                    <a:pt x="5629841" y="1627161"/>
                    <a:pt x="5646549" y="1638300"/>
                  </a:cubicBezTo>
                  <a:cubicBezTo>
                    <a:pt x="5674452" y="1656902"/>
                    <a:pt x="5694751" y="1674055"/>
                    <a:pt x="5732274" y="1676400"/>
                  </a:cubicBezTo>
                  <a:lnTo>
                    <a:pt x="5884674" y="1685925"/>
                  </a:lnTo>
                  <a:cubicBezTo>
                    <a:pt x="5935474" y="1762125"/>
                    <a:pt x="5868799" y="1670050"/>
                    <a:pt x="5932299" y="1733550"/>
                  </a:cubicBezTo>
                  <a:cubicBezTo>
                    <a:pt x="5984198" y="1785449"/>
                    <a:pt x="5934872" y="1762983"/>
                    <a:pt x="5989449" y="1781175"/>
                  </a:cubicBezTo>
                  <a:cubicBezTo>
                    <a:pt x="5998974" y="1790700"/>
                    <a:pt x="6010552" y="1798542"/>
                    <a:pt x="6018024" y="1809750"/>
                  </a:cubicBezTo>
                  <a:cubicBezTo>
                    <a:pt x="6029644" y="1827180"/>
                    <a:pt x="6033616" y="1885102"/>
                    <a:pt x="6037074" y="1895475"/>
                  </a:cubicBezTo>
                  <a:cubicBezTo>
                    <a:pt x="6040694" y="1906335"/>
                    <a:pt x="6051004" y="1913811"/>
                    <a:pt x="6056124" y="1924050"/>
                  </a:cubicBezTo>
                  <a:cubicBezTo>
                    <a:pt x="6060614" y="1933030"/>
                    <a:pt x="6062474" y="1943100"/>
                    <a:pt x="6065649" y="1952625"/>
                  </a:cubicBezTo>
                  <a:cubicBezTo>
                    <a:pt x="6062474" y="1965325"/>
                    <a:pt x="6061978" y="1979016"/>
                    <a:pt x="6056124" y="1990725"/>
                  </a:cubicBezTo>
                  <a:cubicBezTo>
                    <a:pt x="5990620" y="2121733"/>
                    <a:pt x="6034839" y="1997429"/>
                    <a:pt x="6008499" y="2076450"/>
                  </a:cubicBezTo>
                  <a:cubicBezTo>
                    <a:pt x="6011031" y="2101769"/>
                    <a:pt x="6028647" y="2184066"/>
                    <a:pt x="6008499" y="2219325"/>
                  </a:cubicBezTo>
                  <a:cubicBezTo>
                    <a:pt x="5999810" y="2234531"/>
                    <a:pt x="5966016" y="2243011"/>
                    <a:pt x="5951349" y="2247900"/>
                  </a:cubicBezTo>
                  <a:cubicBezTo>
                    <a:pt x="5907680" y="2313404"/>
                    <a:pt x="5891529" y="2297810"/>
                    <a:pt x="5941824" y="2314575"/>
                  </a:cubicBezTo>
                  <a:lnTo>
                    <a:pt x="5998974" y="2371725"/>
                  </a:lnTo>
                  <a:cubicBezTo>
                    <a:pt x="6008499" y="2381250"/>
                    <a:pt x="6016341" y="2392828"/>
                    <a:pt x="6027549" y="2400300"/>
                  </a:cubicBezTo>
                  <a:cubicBezTo>
                    <a:pt x="6046599" y="2413000"/>
                    <a:pt x="6070962" y="2420084"/>
                    <a:pt x="6084699" y="2438400"/>
                  </a:cubicBezTo>
                  <a:cubicBezTo>
                    <a:pt x="6120143" y="2485658"/>
                    <a:pt x="6100065" y="2467694"/>
                    <a:pt x="6141849" y="2495550"/>
                  </a:cubicBezTo>
                  <a:cubicBezTo>
                    <a:pt x="6148199" y="2505075"/>
                    <a:pt x="6153570" y="2515331"/>
                    <a:pt x="6160899" y="2524125"/>
                  </a:cubicBezTo>
                  <a:cubicBezTo>
                    <a:pt x="6187231" y="2555723"/>
                    <a:pt x="6190787" y="2545802"/>
                    <a:pt x="6208524" y="2581275"/>
                  </a:cubicBezTo>
                  <a:cubicBezTo>
                    <a:pt x="6213014" y="2590255"/>
                    <a:pt x="6215291" y="2600196"/>
                    <a:pt x="6218049" y="2609850"/>
                  </a:cubicBezTo>
                  <a:cubicBezTo>
                    <a:pt x="6221645" y="2622437"/>
                    <a:pt x="6221079" y="2636584"/>
                    <a:pt x="6227574" y="2647950"/>
                  </a:cubicBezTo>
                  <a:cubicBezTo>
                    <a:pt x="6234257" y="2659646"/>
                    <a:pt x="6244453" y="2669842"/>
                    <a:pt x="6256149" y="2676525"/>
                  </a:cubicBezTo>
                  <a:cubicBezTo>
                    <a:pt x="6267515" y="2683020"/>
                    <a:pt x="6281549" y="2682875"/>
                    <a:pt x="6294249" y="2686050"/>
                  </a:cubicBezTo>
                  <a:cubicBezTo>
                    <a:pt x="6311070" y="2736513"/>
                    <a:pt x="6328950" y="2762755"/>
                    <a:pt x="6303774" y="2819400"/>
                  </a:cubicBezTo>
                  <a:cubicBezTo>
                    <a:pt x="6299696" y="2828575"/>
                    <a:pt x="6284724" y="2825750"/>
                    <a:pt x="6275199" y="2828925"/>
                  </a:cubicBezTo>
                  <a:cubicBezTo>
                    <a:pt x="6237414" y="2825147"/>
                    <a:pt x="6155387" y="2818298"/>
                    <a:pt x="6113274" y="2809875"/>
                  </a:cubicBezTo>
                  <a:cubicBezTo>
                    <a:pt x="6103429" y="2807906"/>
                    <a:pt x="6094224" y="2803525"/>
                    <a:pt x="6084699" y="2800350"/>
                  </a:cubicBezTo>
                  <a:cubicBezTo>
                    <a:pt x="6048399" y="2745900"/>
                    <a:pt x="6082991" y="2783906"/>
                    <a:pt x="5989449" y="2752725"/>
                  </a:cubicBezTo>
                  <a:lnTo>
                    <a:pt x="5932299" y="2733675"/>
                  </a:lnTo>
                  <a:cubicBezTo>
                    <a:pt x="5919599" y="2724150"/>
                    <a:pt x="5907982" y="2712976"/>
                    <a:pt x="5894199" y="2705100"/>
                  </a:cubicBezTo>
                  <a:cubicBezTo>
                    <a:pt x="5885482" y="2700119"/>
                    <a:pt x="5872724" y="2702675"/>
                    <a:pt x="5865624" y="2695575"/>
                  </a:cubicBezTo>
                  <a:cubicBezTo>
                    <a:pt x="5858524" y="2688475"/>
                    <a:pt x="5862371" y="2674840"/>
                    <a:pt x="5856099" y="2667000"/>
                  </a:cubicBezTo>
                  <a:cubicBezTo>
                    <a:pt x="5848948" y="2658061"/>
                    <a:pt x="5837049" y="2654300"/>
                    <a:pt x="5827524" y="2647950"/>
                  </a:cubicBezTo>
                  <a:cubicBezTo>
                    <a:pt x="5821174" y="2638425"/>
                    <a:pt x="5812494" y="2630094"/>
                    <a:pt x="5808474" y="2619375"/>
                  </a:cubicBezTo>
                  <a:cubicBezTo>
                    <a:pt x="5802790" y="2604216"/>
                    <a:pt x="5806981" y="2585806"/>
                    <a:pt x="5798949" y="2571750"/>
                  </a:cubicBezTo>
                  <a:cubicBezTo>
                    <a:pt x="5793269" y="2561811"/>
                    <a:pt x="5779168" y="2560029"/>
                    <a:pt x="5770374" y="2552700"/>
                  </a:cubicBezTo>
                  <a:cubicBezTo>
                    <a:pt x="5742872" y="2529781"/>
                    <a:pt x="5741480" y="2523647"/>
                    <a:pt x="5722749" y="2495550"/>
                  </a:cubicBezTo>
                  <a:cubicBezTo>
                    <a:pt x="5719574" y="2473325"/>
                    <a:pt x="5719675" y="2450379"/>
                    <a:pt x="5713224" y="2428875"/>
                  </a:cubicBezTo>
                  <a:cubicBezTo>
                    <a:pt x="5709935" y="2417910"/>
                    <a:pt x="5699294" y="2410539"/>
                    <a:pt x="5694174" y="2400300"/>
                  </a:cubicBezTo>
                  <a:cubicBezTo>
                    <a:pt x="5689684" y="2391320"/>
                    <a:pt x="5687824" y="2381250"/>
                    <a:pt x="5684649" y="2371725"/>
                  </a:cubicBezTo>
                  <a:cubicBezTo>
                    <a:pt x="5673356" y="2373338"/>
                    <a:pt x="5530421" y="2385644"/>
                    <a:pt x="5494149" y="2409825"/>
                  </a:cubicBezTo>
                  <a:lnTo>
                    <a:pt x="5465574" y="2428875"/>
                  </a:lnTo>
                  <a:cubicBezTo>
                    <a:pt x="5459224" y="2438400"/>
                    <a:pt x="5454619" y="2449355"/>
                    <a:pt x="5446524" y="2457450"/>
                  </a:cubicBezTo>
                  <a:cubicBezTo>
                    <a:pt x="5393636" y="2510338"/>
                    <a:pt x="5270606" y="2483867"/>
                    <a:pt x="5227449" y="2486025"/>
                  </a:cubicBezTo>
                  <a:cubicBezTo>
                    <a:pt x="5186174" y="2482850"/>
                    <a:pt x="5144312" y="2484129"/>
                    <a:pt x="5103624" y="2476500"/>
                  </a:cubicBezTo>
                  <a:cubicBezTo>
                    <a:pt x="5092372" y="2474390"/>
                    <a:pt x="5085288" y="2462570"/>
                    <a:pt x="5075049" y="2457450"/>
                  </a:cubicBezTo>
                  <a:cubicBezTo>
                    <a:pt x="5066069" y="2452960"/>
                    <a:pt x="5055454" y="2452415"/>
                    <a:pt x="5046474" y="2447925"/>
                  </a:cubicBezTo>
                  <a:cubicBezTo>
                    <a:pt x="4972616" y="2410996"/>
                    <a:pt x="5061148" y="2443291"/>
                    <a:pt x="4989324" y="2419350"/>
                  </a:cubicBezTo>
                  <a:cubicBezTo>
                    <a:pt x="4938524" y="2422525"/>
                    <a:pt x="4887200" y="2420937"/>
                    <a:pt x="4836924" y="2428875"/>
                  </a:cubicBezTo>
                  <a:cubicBezTo>
                    <a:pt x="4825616" y="2430660"/>
                    <a:pt x="4819797" y="2447925"/>
                    <a:pt x="4808349" y="2447925"/>
                  </a:cubicBezTo>
                  <a:cubicBezTo>
                    <a:pt x="4782167" y="2447925"/>
                    <a:pt x="4732149" y="2428875"/>
                    <a:pt x="4732149" y="2428875"/>
                  </a:cubicBezTo>
                  <a:cubicBezTo>
                    <a:pt x="4722624" y="2438400"/>
                    <a:pt x="4714782" y="2449978"/>
                    <a:pt x="4703574" y="2457450"/>
                  </a:cubicBezTo>
                  <a:cubicBezTo>
                    <a:pt x="4695220" y="2463019"/>
                    <a:pt x="4683979" y="2462485"/>
                    <a:pt x="4674999" y="2466975"/>
                  </a:cubicBezTo>
                  <a:cubicBezTo>
                    <a:pt x="4664760" y="2472095"/>
                    <a:pt x="4656885" y="2481376"/>
                    <a:pt x="4646424" y="2486025"/>
                  </a:cubicBezTo>
                  <a:cubicBezTo>
                    <a:pt x="4544409" y="2531365"/>
                    <a:pt x="4625368" y="2481012"/>
                    <a:pt x="4560699" y="2524125"/>
                  </a:cubicBezTo>
                  <a:cubicBezTo>
                    <a:pt x="4563874" y="2514600"/>
                    <a:pt x="4570224" y="2505590"/>
                    <a:pt x="4570224" y="2495550"/>
                  </a:cubicBezTo>
                  <a:cubicBezTo>
                    <a:pt x="4570224" y="2479361"/>
                    <a:pt x="4567939" y="2462405"/>
                    <a:pt x="4560699" y="2447925"/>
                  </a:cubicBezTo>
                  <a:cubicBezTo>
                    <a:pt x="4551532" y="2429590"/>
                    <a:pt x="4519960" y="2411240"/>
                    <a:pt x="4503549" y="2400300"/>
                  </a:cubicBezTo>
                  <a:cubicBezTo>
                    <a:pt x="4497199" y="2390775"/>
                    <a:pt x="4493114" y="2379263"/>
                    <a:pt x="4484499" y="2371725"/>
                  </a:cubicBezTo>
                  <a:cubicBezTo>
                    <a:pt x="4467269" y="2356648"/>
                    <a:pt x="4427349" y="2333625"/>
                    <a:pt x="4427349" y="2333625"/>
                  </a:cubicBezTo>
                  <a:cubicBezTo>
                    <a:pt x="4420999" y="2324100"/>
                    <a:pt x="4416394" y="2313145"/>
                    <a:pt x="4408299" y="2305050"/>
                  </a:cubicBezTo>
                  <a:cubicBezTo>
                    <a:pt x="4378768" y="2275519"/>
                    <a:pt x="4331862" y="2273261"/>
                    <a:pt x="4293999" y="2266950"/>
                  </a:cubicBezTo>
                  <a:cubicBezTo>
                    <a:pt x="4225453" y="2221253"/>
                    <a:pt x="4309850" y="2285964"/>
                    <a:pt x="4246374" y="2190750"/>
                  </a:cubicBezTo>
                  <a:cubicBezTo>
                    <a:pt x="4220974" y="2152650"/>
                    <a:pt x="4236849" y="2168525"/>
                    <a:pt x="4198749" y="2143125"/>
                  </a:cubicBezTo>
                  <a:lnTo>
                    <a:pt x="4170174" y="2057400"/>
                  </a:lnTo>
                  <a:lnTo>
                    <a:pt x="4160649" y="2028825"/>
                  </a:lnTo>
                  <a:cubicBezTo>
                    <a:pt x="4163824" y="1984375"/>
                    <a:pt x="4164967" y="1939733"/>
                    <a:pt x="4170174" y="1895475"/>
                  </a:cubicBezTo>
                  <a:cubicBezTo>
                    <a:pt x="4171347" y="1885504"/>
                    <a:pt x="4179699" y="1876940"/>
                    <a:pt x="4179699" y="1866900"/>
                  </a:cubicBezTo>
                  <a:cubicBezTo>
                    <a:pt x="4179699" y="1856860"/>
                    <a:pt x="4172932" y="1847979"/>
                    <a:pt x="4170174" y="1838325"/>
                  </a:cubicBezTo>
                  <a:cubicBezTo>
                    <a:pt x="4166578" y="1825738"/>
                    <a:pt x="4163824" y="1812925"/>
                    <a:pt x="4160649" y="1800225"/>
                  </a:cubicBezTo>
                  <a:cubicBezTo>
                    <a:pt x="4166999" y="1781175"/>
                    <a:pt x="4172241" y="1761719"/>
                    <a:pt x="4179699" y="1743075"/>
                  </a:cubicBezTo>
                  <a:cubicBezTo>
                    <a:pt x="4191784" y="1712863"/>
                    <a:pt x="4200616" y="1702175"/>
                    <a:pt x="4217799" y="1676400"/>
                  </a:cubicBezTo>
                  <a:cubicBezTo>
                    <a:pt x="4220974" y="1660525"/>
                    <a:pt x="4223397" y="1644481"/>
                    <a:pt x="4227324" y="1628775"/>
                  </a:cubicBezTo>
                  <a:cubicBezTo>
                    <a:pt x="4229759" y="1619035"/>
                    <a:pt x="4235322" y="1610123"/>
                    <a:pt x="4236849" y="1600200"/>
                  </a:cubicBezTo>
                  <a:cubicBezTo>
                    <a:pt x="4241701" y="1568663"/>
                    <a:pt x="4243199" y="1536700"/>
                    <a:pt x="4246374" y="1504950"/>
                  </a:cubicBezTo>
                  <a:cubicBezTo>
                    <a:pt x="4236849" y="1501775"/>
                    <a:pt x="4220234" y="1505165"/>
                    <a:pt x="4217799" y="1495425"/>
                  </a:cubicBezTo>
                  <a:cubicBezTo>
                    <a:pt x="4215023" y="1484319"/>
                    <a:pt x="4228234" y="1474388"/>
                    <a:pt x="4236849" y="1466850"/>
                  </a:cubicBezTo>
                  <a:cubicBezTo>
                    <a:pt x="4254079" y="1451773"/>
                    <a:pt x="4274949" y="1441450"/>
                    <a:pt x="4293999" y="1428750"/>
                  </a:cubicBezTo>
                  <a:lnTo>
                    <a:pt x="4322574" y="1409700"/>
                  </a:lnTo>
                  <a:cubicBezTo>
                    <a:pt x="4328924" y="1400175"/>
                    <a:pt x="4341624" y="1392573"/>
                    <a:pt x="4341624" y="1381125"/>
                  </a:cubicBezTo>
                  <a:cubicBezTo>
                    <a:pt x="4341624" y="1369677"/>
                    <a:pt x="4331513" y="1359701"/>
                    <a:pt x="4322574" y="1352550"/>
                  </a:cubicBezTo>
                  <a:cubicBezTo>
                    <a:pt x="4310233" y="1342677"/>
                    <a:pt x="4237434" y="1333597"/>
                    <a:pt x="4236849" y="1333500"/>
                  </a:cubicBezTo>
                  <a:cubicBezTo>
                    <a:pt x="4282420" y="1326990"/>
                    <a:pt x="4307610" y="1340292"/>
                    <a:pt x="4322574" y="1295400"/>
                  </a:cubicBezTo>
                  <a:cubicBezTo>
                    <a:pt x="4328681" y="1277078"/>
                    <a:pt x="4319381" y="1252784"/>
                    <a:pt x="4332099" y="1238250"/>
                  </a:cubicBezTo>
                  <a:cubicBezTo>
                    <a:pt x="4345322" y="1223138"/>
                    <a:pt x="4389249" y="1219200"/>
                    <a:pt x="4389249" y="1219200"/>
                  </a:cubicBezTo>
                  <a:cubicBezTo>
                    <a:pt x="4404501" y="1196322"/>
                    <a:pt x="4412895" y="1189162"/>
                    <a:pt x="4417824" y="1162050"/>
                  </a:cubicBezTo>
                  <a:cubicBezTo>
                    <a:pt x="4422403" y="1136865"/>
                    <a:pt x="4418601" y="1109907"/>
                    <a:pt x="4427349" y="1085850"/>
                  </a:cubicBezTo>
                  <a:cubicBezTo>
                    <a:pt x="4431952" y="1073191"/>
                    <a:pt x="4446399" y="1066800"/>
                    <a:pt x="4455924" y="1057275"/>
                  </a:cubicBezTo>
                  <a:cubicBezTo>
                    <a:pt x="4452749" y="1047750"/>
                    <a:pt x="4452671" y="1036540"/>
                    <a:pt x="4446399" y="1028700"/>
                  </a:cubicBezTo>
                  <a:cubicBezTo>
                    <a:pt x="4439248" y="1019761"/>
                    <a:pt x="4419872" y="1020913"/>
                    <a:pt x="4417824" y="1009650"/>
                  </a:cubicBezTo>
                  <a:cubicBezTo>
                    <a:pt x="4410318" y="968366"/>
                    <a:pt x="4424592" y="932196"/>
                    <a:pt x="4436874" y="895350"/>
                  </a:cubicBezTo>
                  <a:cubicBezTo>
                    <a:pt x="4433699" y="885825"/>
                    <a:pt x="4431839" y="875755"/>
                    <a:pt x="4427349" y="866775"/>
                  </a:cubicBezTo>
                  <a:cubicBezTo>
                    <a:pt x="4422229" y="856536"/>
                    <a:pt x="4412808" y="848722"/>
                    <a:pt x="4408299" y="838200"/>
                  </a:cubicBezTo>
                  <a:cubicBezTo>
                    <a:pt x="4383696" y="780793"/>
                    <a:pt x="4420424" y="814533"/>
                    <a:pt x="4370199" y="781050"/>
                  </a:cubicBezTo>
                  <a:cubicBezTo>
                    <a:pt x="4363849" y="771525"/>
                    <a:pt x="4352768" y="763808"/>
                    <a:pt x="4351149" y="752475"/>
                  </a:cubicBezTo>
                  <a:cubicBezTo>
                    <a:pt x="4346411" y="719311"/>
                    <a:pt x="4364682" y="707608"/>
                    <a:pt x="4389249" y="695325"/>
                  </a:cubicBezTo>
                  <a:cubicBezTo>
                    <a:pt x="4398229" y="690835"/>
                    <a:pt x="4408299" y="688975"/>
                    <a:pt x="4417824" y="685800"/>
                  </a:cubicBezTo>
                  <a:cubicBezTo>
                    <a:pt x="4485834" y="708470"/>
                    <a:pt x="4458266" y="693711"/>
                    <a:pt x="4503549" y="723900"/>
                  </a:cubicBezTo>
                  <a:cubicBezTo>
                    <a:pt x="4506724" y="733425"/>
                    <a:pt x="4507505" y="744121"/>
                    <a:pt x="4513074" y="752475"/>
                  </a:cubicBezTo>
                  <a:cubicBezTo>
                    <a:pt x="4520546" y="763683"/>
                    <a:pt x="4530441" y="773578"/>
                    <a:pt x="4541649" y="781050"/>
                  </a:cubicBezTo>
                  <a:cubicBezTo>
                    <a:pt x="4549848" y="786516"/>
                    <a:pt x="4603243" y="798830"/>
                    <a:pt x="4608324" y="800100"/>
                  </a:cubicBezTo>
                  <a:cubicBezTo>
                    <a:pt x="4605149" y="790575"/>
                    <a:pt x="4604368" y="779879"/>
                    <a:pt x="4598799" y="771525"/>
                  </a:cubicBezTo>
                  <a:cubicBezTo>
                    <a:pt x="4581009" y="744840"/>
                    <a:pt x="4547480" y="745186"/>
                    <a:pt x="4579749" y="704850"/>
                  </a:cubicBezTo>
                  <a:cubicBezTo>
                    <a:pt x="4586021" y="697010"/>
                    <a:pt x="4598799" y="698500"/>
                    <a:pt x="4608324" y="695325"/>
                  </a:cubicBezTo>
                  <a:lnTo>
                    <a:pt x="4551174" y="657225"/>
                  </a:lnTo>
                  <a:cubicBezTo>
                    <a:pt x="4541649" y="650875"/>
                    <a:pt x="4533459" y="641795"/>
                    <a:pt x="4522599" y="638175"/>
                  </a:cubicBezTo>
                  <a:lnTo>
                    <a:pt x="4494024" y="628650"/>
                  </a:lnTo>
                  <a:cubicBezTo>
                    <a:pt x="4506724" y="625475"/>
                    <a:pt x="4519148" y="620855"/>
                    <a:pt x="4532124" y="619125"/>
                  </a:cubicBezTo>
                  <a:cubicBezTo>
                    <a:pt x="4566885" y="614490"/>
                    <a:pt x="4604853" y="623843"/>
                    <a:pt x="4636899" y="609600"/>
                  </a:cubicBezTo>
                  <a:cubicBezTo>
                    <a:pt x="4647360" y="604951"/>
                    <a:pt x="4624199" y="590550"/>
                    <a:pt x="4617849" y="581025"/>
                  </a:cubicBezTo>
                  <a:cubicBezTo>
                    <a:pt x="4624199" y="571500"/>
                    <a:pt x="4631779" y="562689"/>
                    <a:pt x="4636899" y="552450"/>
                  </a:cubicBezTo>
                  <a:cubicBezTo>
                    <a:pt x="4641389" y="543470"/>
                    <a:pt x="4640152" y="531715"/>
                    <a:pt x="4646424" y="523875"/>
                  </a:cubicBezTo>
                  <a:cubicBezTo>
                    <a:pt x="4653575" y="514936"/>
                    <a:pt x="4665474" y="511175"/>
                    <a:pt x="4674999" y="504825"/>
                  </a:cubicBezTo>
                  <a:cubicBezTo>
                    <a:pt x="4651058" y="433001"/>
                    <a:pt x="4683353" y="521533"/>
                    <a:pt x="4646424" y="447675"/>
                  </a:cubicBezTo>
                  <a:cubicBezTo>
                    <a:pt x="4641934" y="438695"/>
                    <a:pt x="4643999" y="426200"/>
                    <a:pt x="4636899" y="419100"/>
                  </a:cubicBezTo>
                  <a:cubicBezTo>
                    <a:pt x="4629799" y="412000"/>
                    <a:pt x="4617978" y="412333"/>
                    <a:pt x="4608324" y="409575"/>
                  </a:cubicBezTo>
                  <a:cubicBezTo>
                    <a:pt x="4595737" y="405979"/>
                    <a:pt x="4582763" y="403812"/>
                    <a:pt x="4570224" y="400050"/>
                  </a:cubicBezTo>
                  <a:cubicBezTo>
                    <a:pt x="4550990" y="394280"/>
                    <a:pt x="4513074" y="381000"/>
                    <a:pt x="4513074" y="381000"/>
                  </a:cubicBezTo>
                  <a:cubicBezTo>
                    <a:pt x="4476223" y="325723"/>
                    <a:pt x="4506131" y="379490"/>
                    <a:pt x="4484499" y="285750"/>
                  </a:cubicBezTo>
                  <a:cubicBezTo>
                    <a:pt x="4479984" y="266184"/>
                    <a:pt x="4482157" y="239739"/>
                    <a:pt x="4465449" y="228600"/>
                  </a:cubicBezTo>
                  <a:cubicBezTo>
                    <a:pt x="4436965" y="209611"/>
                    <a:pt x="4403672" y="184002"/>
                    <a:pt x="4370199" y="171450"/>
                  </a:cubicBezTo>
                  <a:cubicBezTo>
                    <a:pt x="4357942" y="166853"/>
                    <a:pt x="4344799" y="165100"/>
                    <a:pt x="4332099" y="161925"/>
                  </a:cubicBezTo>
                  <a:cubicBezTo>
                    <a:pt x="4253650" y="188075"/>
                    <a:pt x="4294828" y="178135"/>
                    <a:pt x="4208274" y="190500"/>
                  </a:cubicBezTo>
                  <a:cubicBezTo>
                    <a:pt x="4205099" y="200025"/>
                    <a:pt x="4205021" y="211235"/>
                    <a:pt x="4198749" y="219075"/>
                  </a:cubicBezTo>
                  <a:cubicBezTo>
                    <a:pt x="4178144" y="244831"/>
                    <a:pt x="4140910" y="243002"/>
                    <a:pt x="4113024" y="247650"/>
                  </a:cubicBezTo>
                  <a:cubicBezTo>
                    <a:pt x="4141722" y="266782"/>
                    <a:pt x="4145862" y="271248"/>
                    <a:pt x="4179699" y="285750"/>
                  </a:cubicBezTo>
                  <a:cubicBezTo>
                    <a:pt x="4215076" y="300912"/>
                    <a:pt x="4204547" y="287406"/>
                    <a:pt x="4236849" y="314325"/>
                  </a:cubicBezTo>
                  <a:cubicBezTo>
                    <a:pt x="4264351" y="337244"/>
                    <a:pt x="4265743" y="343378"/>
                    <a:pt x="4284474" y="371475"/>
                  </a:cubicBezTo>
                  <a:cubicBezTo>
                    <a:pt x="4263346" y="378518"/>
                    <a:pt x="4240595" y="379604"/>
                    <a:pt x="4236849" y="409575"/>
                  </a:cubicBezTo>
                  <a:cubicBezTo>
                    <a:pt x="4234841" y="425639"/>
                    <a:pt x="4242114" y="441581"/>
                    <a:pt x="4246374" y="457200"/>
                  </a:cubicBezTo>
                  <a:cubicBezTo>
                    <a:pt x="4257663" y="498593"/>
                    <a:pt x="4298585" y="555507"/>
                    <a:pt x="4208274" y="495300"/>
                  </a:cubicBezTo>
                  <a:lnTo>
                    <a:pt x="4179699" y="476250"/>
                  </a:lnTo>
                  <a:cubicBezTo>
                    <a:pt x="4203640" y="548074"/>
                    <a:pt x="4171345" y="459542"/>
                    <a:pt x="4208274" y="533400"/>
                  </a:cubicBezTo>
                  <a:cubicBezTo>
                    <a:pt x="4212764" y="542380"/>
                    <a:pt x="4211527" y="554135"/>
                    <a:pt x="4217799" y="561975"/>
                  </a:cubicBezTo>
                  <a:cubicBezTo>
                    <a:pt x="4231228" y="578761"/>
                    <a:pt x="4256125" y="584275"/>
                    <a:pt x="4274949" y="590550"/>
                  </a:cubicBezTo>
                  <a:cubicBezTo>
                    <a:pt x="4258607" y="655917"/>
                    <a:pt x="4275285" y="661819"/>
                    <a:pt x="4227324" y="685800"/>
                  </a:cubicBezTo>
                  <a:cubicBezTo>
                    <a:pt x="4218344" y="690290"/>
                    <a:pt x="4208274" y="692150"/>
                    <a:pt x="4198749" y="695325"/>
                  </a:cubicBezTo>
                  <a:cubicBezTo>
                    <a:pt x="4170174" y="609600"/>
                    <a:pt x="4201924" y="654050"/>
                    <a:pt x="4151124" y="628650"/>
                  </a:cubicBezTo>
                  <a:cubicBezTo>
                    <a:pt x="4140885" y="623530"/>
                    <a:pt x="4132074" y="615950"/>
                    <a:pt x="4122549" y="609600"/>
                  </a:cubicBezTo>
                  <a:cubicBezTo>
                    <a:pt x="4125724" y="590550"/>
                    <a:pt x="4125967" y="570772"/>
                    <a:pt x="4132074" y="552450"/>
                  </a:cubicBezTo>
                  <a:cubicBezTo>
                    <a:pt x="4135694" y="541590"/>
                    <a:pt x="4151124" y="535323"/>
                    <a:pt x="4151124" y="523875"/>
                  </a:cubicBezTo>
                  <a:cubicBezTo>
                    <a:pt x="4151124" y="512427"/>
                    <a:pt x="4137194" y="505539"/>
                    <a:pt x="4132074" y="495300"/>
                  </a:cubicBezTo>
                  <a:cubicBezTo>
                    <a:pt x="4116580" y="464312"/>
                    <a:pt x="4130796" y="465447"/>
                    <a:pt x="4103499" y="438150"/>
                  </a:cubicBezTo>
                  <a:cubicBezTo>
                    <a:pt x="4095404" y="430055"/>
                    <a:pt x="4084449" y="425450"/>
                    <a:pt x="4074924" y="419100"/>
                  </a:cubicBezTo>
                  <a:cubicBezTo>
                    <a:pt x="4043174" y="422275"/>
                    <a:pt x="4008722" y="415421"/>
                    <a:pt x="3979674" y="428625"/>
                  </a:cubicBezTo>
                  <a:cubicBezTo>
                    <a:pt x="3967757" y="434042"/>
                    <a:pt x="3983240" y="466725"/>
                    <a:pt x="3970149" y="466725"/>
                  </a:cubicBezTo>
                  <a:cubicBezTo>
                    <a:pt x="3957058" y="466725"/>
                    <a:pt x="3965781" y="440657"/>
                    <a:pt x="3960624" y="428625"/>
                  </a:cubicBezTo>
                  <a:cubicBezTo>
                    <a:pt x="3943543" y="388769"/>
                    <a:pt x="3937315" y="399198"/>
                    <a:pt x="3893949" y="390525"/>
                  </a:cubicBezTo>
                  <a:cubicBezTo>
                    <a:pt x="3890774" y="381000"/>
                    <a:pt x="3891524" y="369050"/>
                    <a:pt x="3884424" y="361950"/>
                  </a:cubicBezTo>
                  <a:cubicBezTo>
                    <a:pt x="3877324" y="354850"/>
                    <a:pt x="3864829" y="356915"/>
                    <a:pt x="3855849" y="352425"/>
                  </a:cubicBezTo>
                  <a:cubicBezTo>
                    <a:pt x="3845610" y="347305"/>
                    <a:pt x="3836799" y="339725"/>
                    <a:pt x="3827274" y="333375"/>
                  </a:cubicBezTo>
                  <a:cubicBezTo>
                    <a:pt x="3779976" y="262429"/>
                    <a:pt x="3840765" y="349564"/>
                    <a:pt x="3779649" y="276225"/>
                  </a:cubicBezTo>
                  <a:cubicBezTo>
                    <a:pt x="3758482" y="250825"/>
                    <a:pt x="3765891" y="241300"/>
                    <a:pt x="3732024" y="228600"/>
                  </a:cubicBezTo>
                  <a:cubicBezTo>
                    <a:pt x="3716865" y="222916"/>
                    <a:pt x="3700274" y="222250"/>
                    <a:pt x="3684399" y="219075"/>
                  </a:cubicBezTo>
                  <a:cubicBezTo>
                    <a:pt x="3678049" y="200025"/>
                    <a:pt x="3679548" y="176124"/>
                    <a:pt x="3665349" y="161925"/>
                  </a:cubicBezTo>
                  <a:cubicBezTo>
                    <a:pt x="3644283" y="140859"/>
                    <a:pt x="3630985" y="131297"/>
                    <a:pt x="3617724" y="104775"/>
                  </a:cubicBezTo>
                  <a:cubicBezTo>
                    <a:pt x="3613234" y="95795"/>
                    <a:pt x="3613768" y="84554"/>
                    <a:pt x="3608199" y="76200"/>
                  </a:cubicBezTo>
                  <a:cubicBezTo>
                    <a:pt x="3600727" y="64992"/>
                    <a:pt x="3588248" y="57973"/>
                    <a:pt x="3579624" y="47625"/>
                  </a:cubicBezTo>
                  <a:cubicBezTo>
                    <a:pt x="3539937" y="0"/>
                    <a:pt x="3584387" y="34925"/>
                    <a:pt x="3531999" y="0"/>
                  </a:cubicBezTo>
                  <a:cubicBezTo>
                    <a:pt x="3519299" y="3175"/>
                    <a:pt x="3501754" y="-948"/>
                    <a:pt x="3493899" y="9525"/>
                  </a:cubicBezTo>
                  <a:cubicBezTo>
                    <a:pt x="3487875" y="17557"/>
                    <a:pt x="3501628" y="28222"/>
                    <a:pt x="3503424" y="38100"/>
                  </a:cubicBezTo>
                  <a:cubicBezTo>
                    <a:pt x="3524965" y="156574"/>
                    <a:pt x="3500630" y="77342"/>
                    <a:pt x="3522474" y="142875"/>
                  </a:cubicBezTo>
                  <a:cubicBezTo>
                    <a:pt x="3515857" y="162727"/>
                    <a:pt x="3506977" y="193857"/>
                    <a:pt x="3493899" y="209550"/>
                  </a:cubicBezTo>
                  <a:cubicBezTo>
                    <a:pt x="3486570" y="218344"/>
                    <a:pt x="3474849" y="222250"/>
                    <a:pt x="3465324" y="228600"/>
                  </a:cubicBezTo>
                  <a:cubicBezTo>
                    <a:pt x="3458974" y="238125"/>
                    <a:pt x="3448156" y="245883"/>
                    <a:pt x="3446274" y="257175"/>
                  </a:cubicBezTo>
                  <a:cubicBezTo>
                    <a:pt x="3441673" y="284780"/>
                    <a:pt x="3467678" y="293670"/>
                    <a:pt x="3484374" y="304800"/>
                  </a:cubicBezTo>
                  <a:cubicBezTo>
                    <a:pt x="3487549" y="314325"/>
                    <a:pt x="3488330" y="325021"/>
                    <a:pt x="3493899" y="333375"/>
                  </a:cubicBezTo>
                  <a:cubicBezTo>
                    <a:pt x="3501371" y="344583"/>
                    <a:pt x="3513850" y="351602"/>
                    <a:pt x="3522474" y="361950"/>
                  </a:cubicBezTo>
                  <a:cubicBezTo>
                    <a:pt x="3529803" y="370744"/>
                    <a:pt x="3535174" y="381000"/>
                    <a:pt x="3541524" y="390525"/>
                  </a:cubicBezTo>
                  <a:cubicBezTo>
                    <a:pt x="3538349" y="403225"/>
                    <a:pt x="3531999" y="415534"/>
                    <a:pt x="3531999" y="428625"/>
                  </a:cubicBezTo>
                  <a:cubicBezTo>
                    <a:pt x="3531999" y="441716"/>
                    <a:pt x="3534262" y="455833"/>
                    <a:pt x="3541524" y="466725"/>
                  </a:cubicBezTo>
                  <a:cubicBezTo>
                    <a:pt x="3552075" y="482552"/>
                    <a:pt x="3582374" y="489867"/>
                    <a:pt x="3598674" y="495300"/>
                  </a:cubicBezTo>
                  <a:cubicBezTo>
                    <a:pt x="3595499" y="504825"/>
                    <a:pt x="3585974" y="514350"/>
                    <a:pt x="3589149" y="523875"/>
                  </a:cubicBezTo>
                  <a:cubicBezTo>
                    <a:pt x="3596389" y="545595"/>
                    <a:pt x="3649700" y="585515"/>
                    <a:pt x="3627249" y="581025"/>
                  </a:cubicBezTo>
                  <a:cubicBezTo>
                    <a:pt x="3530423" y="561660"/>
                    <a:pt x="3619390" y="581501"/>
                    <a:pt x="3551049" y="561975"/>
                  </a:cubicBezTo>
                  <a:cubicBezTo>
                    <a:pt x="3538462" y="558379"/>
                    <a:pt x="3525488" y="556212"/>
                    <a:pt x="3512949" y="552450"/>
                  </a:cubicBezTo>
                  <a:cubicBezTo>
                    <a:pt x="3493715" y="546680"/>
                    <a:pt x="3455799" y="533400"/>
                    <a:pt x="3455799" y="533400"/>
                  </a:cubicBezTo>
                  <a:cubicBezTo>
                    <a:pt x="3452624" y="552450"/>
                    <a:pt x="3450464" y="571697"/>
                    <a:pt x="3446274" y="590550"/>
                  </a:cubicBezTo>
                  <a:cubicBezTo>
                    <a:pt x="3444096" y="600351"/>
                    <a:pt x="3436749" y="609085"/>
                    <a:pt x="3436749" y="619125"/>
                  </a:cubicBezTo>
                  <a:cubicBezTo>
                    <a:pt x="3436749" y="629165"/>
                    <a:pt x="3443099" y="638175"/>
                    <a:pt x="3446274" y="647700"/>
                  </a:cubicBezTo>
                  <a:cubicBezTo>
                    <a:pt x="3427224" y="650875"/>
                    <a:pt x="3404205" y="645160"/>
                    <a:pt x="3389124" y="657225"/>
                  </a:cubicBezTo>
                  <a:cubicBezTo>
                    <a:pt x="3381284" y="663497"/>
                    <a:pt x="3404673" y="677768"/>
                    <a:pt x="3398649" y="685800"/>
                  </a:cubicBezTo>
                  <a:cubicBezTo>
                    <a:pt x="3390794" y="696273"/>
                    <a:pt x="3373249" y="692150"/>
                    <a:pt x="3360549" y="695325"/>
                  </a:cubicBezTo>
                  <a:cubicBezTo>
                    <a:pt x="3366899" y="704850"/>
                    <a:pt x="3386468" y="714742"/>
                    <a:pt x="3379599" y="723900"/>
                  </a:cubicBezTo>
                  <a:cubicBezTo>
                    <a:pt x="3354097" y="757902"/>
                    <a:pt x="3294923" y="708724"/>
                    <a:pt x="3360549" y="752475"/>
                  </a:cubicBezTo>
                  <a:cubicBezTo>
                    <a:pt x="3376424" y="749300"/>
                    <a:pt x="3399194" y="756420"/>
                    <a:pt x="3408174" y="742950"/>
                  </a:cubicBezTo>
                  <a:cubicBezTo>
                    <a:pt x="3414524" y="733425"/>
                    <a:pt x="3379599" y="735348"/>
                    <a:pt x="3379599" y="723900"/>
                  </a:cubicBezTo>
                  <a:cubicBezTo>
                    <a:pt x="3379599" y="712452"/>
                    <a:pt x="3398649" y="711200"/>
                    <a:pt x="3408174" y="704850"/>
                  </a:cubicBezTo>
                  <a:cubicBezTo>
                    <a:pt x="3433574" y="708025"/>
                    <a:pt x="3462149" y="701675"/>
                    <a:pt x="3484374" y="714375"/>
                  </a:cubicBezTo>
                  <a:cubicBezTo>
                    <a:pt x="3493091" y="719356"/>
                    <a:pt x="3471120" y="733628"/>
                    <a:pt x="3474849" y="742950"/>
                  </a:cubicBezTo>
                  <a:cubicBezTo>
                    <a:pt x="3479101" y="753579"/>
                    <a:pt x="3493899" y="755650"/>
                    <a:pt x="3503424" y="762000"/>
                  </a:cubicBezTo>
                  <a:cubicBezTo>
                    <a:pt x="3481199" y="828675"/>
                    <a:pt x="3478024" y="800100"/>
                    <a:pt x="3493899" y="847725"/>
                  </a:cubicBezTo>
                  <a:cubicBezTo>
                    <a:pt x="3481199" y="854075"/>
                    <a:pt x="3469683" y="863800"/>
                    <a:pt x="3455799" y="866775"/>
                  </a:cubicBezTo>
                  <a:cubicBezTo>
                    <a:pt x="3249528" y="910976"/>
                    <a:pt x="3422610" y="855613"/>
                    <a:pt x="3331974" y="885825"/>
                  </a:cubicBezTo>
                  <a:cubicBezTo>
                    <a:pt x="3322449" y="895350"/>
                    <a:pt x="3316415" y="910929"/>
                    <a:pt x="3303399" y="914400"/>
                  </a:cubicBezTo>
                  <a:cubicBezTo>
                    <a:pt x="3227911" y="934530"/>
                    <a:pt x="3191018" y="924199"/>
                    <a:pt x="3122424" y="914400"/>
                  </a:cubicBezTo>
                  <a:cubicBezTo>
                    <a:pt x="3106549" y="908050"/>
                    <a:pt x="3090808" y="901353"/>
                    <a:pt x="3074799" y="895350"/>
                  </a:cubicBezTo>
                  <a:cubicBezTo>
                    <a:pt x="3065398" y="891825"/>
                    <a:pt x="3046224" y="895865"/>
                    <a:pt x="3046224" y="885825"/>
                  </a:cubicBezTo>
                  <a:cubicBezTo>
                    <a:pt x="3046224" y="875785"/>
                    <a:pt x="3065274" y="879475"/>
                    <a:pt x="3074799" y="876300"/>
                  </a:cubicBezTo>
                  <a:cubicBezTo>
                    <a:pt x="3071624" y="866775"/>
                    <a:pt x="3072374" y="854825"/>
                    <a:pt x="3065274" y="847725"/>
                  </a:cubicBezTo>
                  <a:cubicBezTo>
                    <a:pt x="3058174" y="840625"/>
                    <a:pt x="3027719" y="842690"/>
                    <a:pt x="3036699" y="838200"/>
                  </a:cubicBezTo>
                  <a:cubicBezTo>
                    <a:pt x="3056779" y="828160"/>
                    <a:pt x="3081149" y="831850"/>
                    <a:pt x="3103374" y="828675"/>
                  </a:cubicBezTo>
                  <a:cubicBezTo>
                    <a:pt x="3080825" y="821159"/>
                    <a:pt x="3050162" y="809625"/>
                    <a:pt x="3027174" y="809625"/>
                  </a:cubicBezTo>
                  <a:cubicBezTo>
                    <a:pt x="3004186" y="809625"/>
                    <a:pt x="2973523" y="821159"/>
                    <a:pt x="2950974" y="828675"/>
                  </a:cubicBezTo>
                  <a:cubicBezTo>
                    <a:pt x="2947799" y="838200"/>
                    <a:pt x="2944207" y="847596"/>
                    <a:pt x="2941449" y="857250"/>
                  </a:cubicBezTo>
                  <a:cubicBezTo>
                    <a:pt x="2937853" y="869837"/>
                    <a:pt x="2940102" y="885128"/>
                    <a:pt x="2931924" y="895350"/>
                  </a:cubicBezTo>
                  <a:cubicBezTo>
                    <a:pt x="2925652" y="903190"/>
                    <a:pt x="2912874" y="901700"/>
                    <a:pt x="2903349" y="904875"/>
                  </a:cubicBezTo>
                  <a:cubicBezTo>
                    <a:pt x="2859680" y="970379"/>
                    <a:pt x="2858009" y="940305"/>
                    <a:pt x="2874774" y="990600"/>
                  </a:cubicBezTo>
                  <a:cubicBezTo>
                    <a:pt x="2903349" y="987425"/>
                    <a:pt x="2934783" y="993933"/>
                    <a:pt x="2960499" y="981075"/>
                  </a:cubicBezTo>
                  <a:cubicBezTo>
                    <a:pt x="2969479" y="976585"/>
                    <a:pt x="2945808" y="961109"/>
                    <a:pt x="2950974" y="952500"/>
                  </a:cubicBezTo>
                  <a:cubicBezTo>
                    <a:pt x="2957477" y="941662"/>
                    <a:pt x="3015225" y="923925"/>
                    <a:pt x="3027174" y="923925"/>
                  </a:cubicBezTo>
                  <a:cubicBezTo>
                    <a:pt x="3037214" y="923925"/>
                    <a:pt x="3007579" y="928960"/>
                    <a:pt x="2998599" y="933450"/>
                  </a:cubicBezTo>
                  <a:cubicBezTo>
                    <a:pt x="2988360" y="938570"/>
                    <a:pt x="2980263" y="947380"/>
                    <a:pt x="2970024" y="952500"/>
                  </a:cubicBezTo>
                  <a:cubicBezTo>
                    <a:pt x="2891154" y="991935"/>
                    <a:pt x="2994766" y="926480"/>
                    <a:pt x="2912874" y="981075"/>
                  </a:cubicBezTo>
                  <a:cubicBezTo>
                    <a:pt x="2909699" y="990600"/>
                    <a:pt x="2901698" y="999746"/>
                    <a:pt x="2903349" y="1009650"/>
                  </a:cubicBezTo>
                  <a:cubicBezTo>
                    <a:pt x="2908418" y="1040062"/>
                    <a:pt x="2928686" y="1040321"/>
                    <a:pt x="2950974" y="1047750"/>
                  </a:cubicBezTo>
                  <a:cubicBezTo>
                    <a:pt x="2954149" y="1089025"/>
                    <a:pt x="2964618" y="1130384"/>
                    <a:pt x="2960499" y="1171575"/>
                  </a:cubicBezTo>
                  <a:cubicBezTo>
                    <a:pt x="2959360" y="1182966"/>
                    <a:pt x="2946569" y="1153239"/>
                    <a:pt x="2941449" y="1143000"/>
                  </a:cubicBezTo>
                  <a:cubicBezTo>
                    <a:pt x="2936959" y="1134020"/>
                    <a:pt x="2936800" y="1123202"/>
                    <a:pt x="2931924" y="1114425"/>
                  </a:cubicBezTo>
                  <a:cubicBezTo>
                    <a:pt x="2920805" y="1094411"/>
                    <a:pt x="2915544" y="1064515"/>
                    <a:pt x="2893824" y="1057275"/>
                  </a:cubicBezTo>
                  <a:lnTo>
                    <a:pt x="2836674" y="1038225"/>
                  </a:lnTo>
                  <a:cubicBezTo>
                    <a:pt x="2834046" y="1034284"/>
                    <a:pt x="2804377" y="981841"/>
                    <a:pt x="2789049" y="990600"/>
                  </a:cubicBezTo>
                  <a:cubicBezTo>
                    <a:pt x="2769170" y="1001959"/>
                    <a:pt x="2772669" y="1040510"/>
                    <a:pt x="2750949" y="1047750"/>
                  </a:cubicBezTo>
                  <a:lnTo>
                    <a:pt x="2722374" y="1057275"/>
                  </a:lnTo>
                  <a:cubicBezTo>
                    <a:pt x="2639824" y="1054100"/>
                    <a:pt x="2556641" y="1058435"/>
                    <a:pt x="2474724" y="1047750"/>
                  </a:cubicBezTo>
                  <a:cubicBezTo>
                    <a:pt x="2463373" y="1046269"/>
                    <a:pt x="2495204" y="1036795"/>
                    <a:pt x="2503299" y="1028700"/>
                  </a:cubicBezTo>
                  <a:cubicBezTo>
                    <a:pt x="2547152" y="984847"/>
                    <a:pt x="2491184" y="1007916"/>
                    <a:pt x="2560449" y="990600"/>
                  </a:cubicBezTo>
                  <a:cubicBezTo>
                    <a:pt x="2541399" y="977900"/>
                    <a:pt x="2510539" y="974220"/>
                    <a:pt x="2503299" y="952500"/>
                  </a:cubicBezTo>
                  <a:cubicBezTo>
                    <a:pt x="2500124" y="942975"/>
                    <a:pt x="2501944" y="929761"/>
                    <a:pt x="2493774" y="923925"/>
                  </a:cubicBezTo>
                  <a:cubicBezTo>
                    <a:pt x="2474975" y="910497"/>
                    <a:pt x="2413012" y="900153"/>
                    <a:pt x="2388999" y="895350"/>
                  </a:cubicBezTo>
                  <a:cubicBezTo>
                    <a:pt x="2379474" y="885825"/>
                    <a:pt x="2371632" y="874247"/>
                    <a:pt x="2360424" y="866775"/>
                  </a:cubicBezTo>
                  <a:cubicBezTo>
                    <a:pt x="2352070" y="861206"/>
                    <a:pt x="2341503" y="860008"/>
                    <a:pt x="2331849" y="857250"/>
                  </a:cubicBezTo>
                  <a:cubicBezTo>
                    <a:pt x="2317607" y="853181"/>
                    <a:pt x="2280399" y="845813"/>
                    <a:pt x="2265174" y="838200"/>
                  </a:cubicBezTo>
                  <a:cubicBezTo>
                    <a:pt x="2254935" y="833080"/>
                    <a:pt x="2245393" y="826479"/>
                    <a:pt x="2236599" y="819150"/>
                  </a:cubicBezTo>
                  <a:cubicBezTo>
                    <a:pt x="2212367" y="798957"/>
                    <a:pt x="2208662" y="784045"/>
                    <a:pt x="2179449" y="771525"/>
                  </a:cubicBezTo>
                  <a:cubicBezTo>
                    <a:pt x="2167417" y="766368"/>
                    <a:pt x="2154049" y="765175"/>
                    <a:pt x="2141349" y="762000"/>
                  </a:cubicBezTo>
                  <a:cubicBezTo>
                    <a:pt x="2112774" y="765175"/>
                    <a:pt x="2081340" y="758667"/>
                    <a:pt x="2055624" y="771525"/>
                  </a:cubicBezTo>
                  <a:cubicBezTo>
                    <a:pt x="2045385" y="776645"/>
                    <a:pt x="2077048" y="781636"/>
                    <a:pt x="2084199" y="790575"/>
                  </a:cubicBezTo>
                  <a:cubicBezTo>
                    <a:pt x="2129227" y="846860"/>
                    <a:pt x="2033809" y="811661"/>
                    <a:pt x="2017524" y="809625"/>
                  </a:cubicBezTo>
                  <a:cubicBezTo>
                    <a:pt x="2014349" y="784225"/>
                    <a:pt x="2017506" y="757192"/>
                    <a:pt x="2007999" y="733425"/>
                  </a:cubicBezTo>
                  <a:cubicBezTo>
                    <a:pt x="2004270" y="724103"/>
                    <a:pt x="2004746" y="754160"/>
                    <a:pt x="1998474" y="762000"/>
                  </a:cubicBezTo>
                  <a:cubicBezTo>
                    <a:pt x="1991323" y="770939"/>
                    <a:pt x="1979424" y="774700"/>
                    <a:pt x="1969899" y="781050"/>
                  </a:cubicBezTo>
                  <a:cubicBezTo>
                    <a:pt x="1966724" y="790575"/>
                    <a:pt x="1969696" y="805896"/>
                    <a:pt x="1960374" y="809625"/>
                  </a:cubicBezTo>
                  <a:cubicBezTo>
                    <a:pt x="1921680" y="825103"/>
                    <a:pt x="1919399" y="791475"/>
                    <a:pt x="1912749" y="771525"/>
                  </a:cubicBezTo>
                  <a:cubicBezTo>
                    <a:pt x="1915924" y="762000"/>
                    <a:pt x="1922274" y="752990"/>
                    <a:pt x="1922274" y="742950"/>
                  </a:cubicBezTo>
                  <a:cubicBezTo>
                    <a:pt x="1922274" y="723232"/>
                    <a:pt x="1903331" y="700247"/>
                    <a:pt x="1893699" y="685800"/>
                  </a:cubicBezTo>
                  <a:cubicBezTo>
                    <a:pt x="1884174" y="688975"/>
                    <a:pt x="1872224" y="688225"/>
                    <a:pt x="1865124" y="695325"/>
                  </a:cubicBezTo>
                  <a:cubicBezTo>
                    <a:pt x="1858024" y="702425"/>
                    <a:pt x="1860089" y="714920"/>
                    <a:pt x="1855599" y="723900"/>
                  </a:cubicBezTo>
                  <a:cubicBezTo>
                    <a:pt x="1850479" y="734139"/>
                    <a:pt x="1842899" y="742950"/>
                    <a:pt x="1836549" y="752475"/>
                  </a:cubicBezTo>
                  <a:cubicBezTo>
                    <a:pt x="1827024" y="749300"/>
                    <a:pt x="1810409" y="752690"/>
                    <a:pt x="1807974" y="742950"/>
                  </a:cubicBezTo>
                  <a:cubicBezTo>
                    <a:pt x="1805198" y="731844"/>
                    <a:pt x="1834175" y="723314"/>
                    <a:pt x="1827024" y="714375"/>
                  </a:cubicBezTo>
                  <a:cubicBezTo>
                    <a:pt x="1814480" y="698695"/>
                    <a:pt x="1769874" y="695325"/>
                    <a:pt x="1769874" y="695325"/>
                  </a:cubicBezTo>
                  <a:cubicBezTo>
                    <a:pt x="1760349" y="698500"/>
                    <a:pt x="1750076" y="699974"/>
                    <a:pt x="1741299" y="704850"/>
                  </a:cubicBezTo>
                  <a:cubicBezTo>
                    <a:pt x="1721285" y="715969"/>
                    <a:pt x="1684149" y="742950"/>
                    <a:pt x="1684149" y="742950"/>
                  </a:cubicBezTo>
                  <a:cubicBezTo>
                    <a:pt x="1629554" y="824842"/>
                    <a:pt x="1702249" y="728470"/>
                    <a:pt x="1636524" y="781050"/>
                  </a:cubicBezTo>
                  <a:cubicBezTo>
                    <a:pt x="1627585" y="788201"/>
                    <a:pt x="1626413" y="802474"/>
                    <a:pt x="1617474" y="809625"/>
                  </a:cubicBezTo>
                  <a:cubicBezTo>
                    <a:pt x="1609634" y="815897"/>
                    <a:pt x="1588899" y="829190"/>
                    <a:pt x="1588899" y="819150"/>
                  </a:cubicBezTo>
                  <a:cubicBezTo>
                    <a:pt x="1588899" y="807702"/>
                    <a:pt x="1607949" y="806450"/>
                    <a:pt x="1617474" y="800100"/>
                  </a:cubicBezTo>
                  <a:cubicBezTo>
                    <a:pt x="1614148" y="770165"/>
                    <a:pt x="1628900" y="703579"/>
                    <a:pt x="1579374" y="695325"/>
                  </a:cubicBezTo>
                  <a:cubicBezTo>
                    <a:pt x="1569470" y="693674"/>
                    <a:pt x="1560324" y="701675"/>
                    <a:pt x="1550799" y="704850"/>
                  </a:cubicBezTo>
                  <a:cubicBezTo>
                    <a:pt x="1544449" y="717550"/>
                    <a:pt x="1536735" y="729655"/>
                    <a:pt x="1531749" y="742950"/>
                  </a:cubicBezTo>
                  <a:cubicBezTo>
                    <a:pt x="1530541" y="746171"/>
                    <a:pt x="1518117" y="802852"/>
                    <a:pt x="1512699" y="809625"/>
                  </a:cubicBezTo>
                  <a:cubicBezTo>
                    <a:pt x="1505548" y="818564"/>
                    <a:pt x="1493649" y="822325"/>
                    <a:pt x="1484124" y="828675"/>
                  </a:cubicBezTo>
                  <a:cubicBezTo>
                    <a:pt x="1477774" y="838200"/>
                    <a:pt x="1476433" y="855830"/>
                    <a:pt x="1465074" y="857250"/>
                  </a:cubicBezTo>
                  <a:cubicBezTo>
                    <a:pt x="1424193" y="862360"/>
                    <a:pt x="1403597" y="839071"/>
                    <a:pt x="1388874" y="809625"/>
                  </a:cubicBezTo>
                  <a:cubicBezTo>
                    <a:pt x="1384384" y="800645"/>
                    <a:pt x="1382524" y="790575"/>
                    <a:pt x="1379349" y="781050"/>
                  </a:cubicBezTo>
                  <a:cubicBezTo>
                    <a:pt x="1385961" y="774438"/>
                    <a:pt x="1425326" y="743592"/>
                    <a:pt x="1417449" y="723900"/>
                  </a:cubicBezTo>
                  <a:cubicBezTo>
                    <a:pt x="1413197" y="713271"/>
                    <a:pt x="1398399" y="711200"/>
                    <a:pt x="1388874" y="704850"/>
                  </a:cubicBezTo>
                  <a:cubicBezTo>
                    <a:pt x="1368002" y="673541"/>
                    <a:pt x="1370158" y="682206"/>
                    <a:pt x="1360299" y="647700"/>
                  </a:cubicBezTo>
                  <a:cubicBezTo>
                    <a:pt x="1356703" y="635113"/>
                    <a:pt x="1360831" y="617981"/>
                    <a:pt x="1350774" y="609600"/>
                  </a:cubicBezTo>
                  <a:cubicBezTo>
                    <a:pt x="1338337" y="599236"/>
                    <a:pt x="1319024" y="603250"/>
                    <a:pt x="1303149" y="600075"/>
                  </a:cubicBezTo>
                  <a:cubicBezTo>
                    <a:pt x="1299974" y="590550"/>
                    <a:pt x="1299896" y="579340"/>
                    <a:pt x="1293624" y="571500"/>
                  </a:cubicBezTo>
                  <a:cubicBezTo>
                    <a:pt x="1275426" y="548752"/>
                    <a:pt x="1259481" y="554429"/>
                    <a:pt x="1236474" y="542925"/>
                  </a:cubicBezTo>
                  <a:cubicBezTo>
                    <a:pt x="1226235" y="537805"/>
                    <a:pt x="1217424" y="530225"/>
                    <a:pt x="1207899" y="523875"/>
                  </a:cubicBezTo>
                  <a:cubicBezTo>
                    <a:pt x="1183958" y="452051"/>
                    <a:pt x="1216253" y="540583"/>
                    <a:pt x="1179324" y="466725"/>
                  </a:cubicBezTo>
                  <a:cubicBezTo>
                    <a:pt x="1167820" y="443718"/>
                    <a:pt x="1173497" y="427773"/>
                    <a:pt x="1150749" y="409575"/>
                  </a:cubicBezTo>
                  <a:cubicBezTo>
                    <a:pt x="1142909" y="403303"/>
                    <a:pt x="1131699" y="403225"/>
                    <a:pt x="1122174" y="400050"/>
                  </a:cubicBezTo>
                  <a:cubicBezTo>
                    <a:pt x="1115824" y="390525"/>
                    <a:pt x="1111219" y="379570"/>
                    <a:pt x="1103124" y="371475"/>
                  </a:cubicBezTo>
                  <a:cubicBezTo>
                    <a:pt x="1095029" y="363380"/>
                    <a:pt x="1077916" y="363366"/>
                    <a:pt x="1074549" y="352425"/>
                  </a:cubicBezTo>
                  <a:cubicBezTo>
                    <a:pt x="1030590" y="209558"/>
                    <a:pt x="1112389" y="276069"/>
                    <a:pt x="1017399" y="219075"/>
                  </a:cubicBezTo>
                  <a:cubicBezTo>
                    <a:pt x="987259" y="128656"/>
                    <a:pt x="1018347" y="160107"/>
                    <a:pt x="893574" y="171450"/>
                  </a:cubicBezTo>
                  <a:cubicBezTo>
                    <a:pt x="843279" y="188215"/>
                    <a:pt x="873353" y="175406"/>
                    <a:pt x="807849" y="219075"/>
                  </a:cubicBezTo>
                  <a:cubicBezTo>
                    <a:pt x="798324" y="225425"/>
                    <a:pt x="790380" y="235349"/>
                    <a:pt x="779274" y="238125"/>
                  </a:cubicBezTo>
                  <a:lnTo>
                    <a:pt x="741174" y="247650"/>
                  </a:lnTo>
                  <a:cubicBezTo>
                    <a:pt x="734824" y="257175"/>
                    <a:pt x="727244" y="265986"/>
                    <a:pt x="722124" y="276225"/>
                  </a:cubicBezTo>
                  <a:cubicBezTo>
                    <a:pt x="717634" y="285205"/>
                    <a:pt x="722035" y="301369"/>
                    <a:pt x="712599" y="304800"/>
                  </a:cubicBezTo>
                  <a:cubicBezTo>
                    <a:pt x="682612" y="315704"/>
                    <a:pt x="649099" y="311150"/>
                    <a:pt x="617349" y="314325"/>
                  </a:cubicBezTo>
                  <a:cubicBezTo>
                    <a:pt x="614174" y="323850"/>
                    <a:pt x="610582" y="333246"/>
                    <a:pt x="607824" y="342900"/>
                  </a:cubicBezTo>
                  <a:cubicBezTo>
                    <a:pt x="604228" y="355487"/>
                    <a:pt x="604153" y="369291"/>
                    <a:pt x="598299" y="381000"/>
                  </a:cubicBezTo>
                  <a:cubicBezTo>
                    <a:pt x="575513" y="426572"/>
                    <a:pt x="562982" y="435367"/>
                    <a:pt x="531624" y="466725"/>
                  </a:cubicBezTo>
                  <a:cubicBezTo>
                    <a:pt x="527132" y="480200"/>
                    <a:pt x="512574" y="521440"/>
                    <a:pt x="512574" y="533400"/>
                  </a:cubicBezTo>
                  <a:cubicBezTo>
                    <a:pt x="512574" y="543440"/>
                    <a:pt x="518924" y="552450"/>
                    <a:pt x="522099" y="561975"/>
                  </a:cubicBezTo>
                  <a:cubicBezTo>
                    <a:pt x="520829" y="567056"/>
                    <a:pt x="508515" y="620451"/>
                    <a:pt x="503049" y="628650"/>
                  </a:cubicBezTo>
                  <a:cubicBezTo>
                    <a:pt x="495577" y="639858"/>
                    <a:pt x="487944" y="657225"/>
                    <a:pt x="474474" y="657225"/>
                  </a:cubicBezTo>
                  <a:cubicBezTo>
                    <a:pt x="463026" y="657225"/>
                    <a:pt x="487174" y="638175"/>
                    <a:pt x="493524" y="628650"/>
                  </a:cubicBezTo>
                  <a:cubicBezTo>
                    <a:pt x="487174" y="615950"/>
                    <a:pt x="485833" y="599069"/>
                    <a:pt x="474474" y="590550"/>
                  </a:cubicBezTo>
                  <a:cubicBezTo>
                    <a:pt x="458410" y="578502"/>
                    <a:pt x="417324" y="571500"/>
                    <a:pt x="417324" y="571500"/>
                  </a:cubicBezTo>
                  <a:cubicBezTo>
                    <a:pt x="401449" y="574675"/>
                    <a:pt x="378679" y="567555"/>
                    <a:pt x="369699" y="581025"/>
                  </a:cubicBezTo>
                  <a:cubicBezTo>
                    <a:pt x="355500" y="602324"/>
                    <a:pt x="363794" y="631885"/>
                    <a:pt x="360174" y="657225"/>
                  </a:cubicBezTo>
                  <a:cubicBezTo>
                    <a:pt x="350841" y="722556"/>
                    <a:pt x="360132" y="700150"/>
                    <a:pt x="331599" y="742950"/>
                  </a:cubicBezTo>
                  <a:cubicBezTo>
                    <a:pt x="328424" y="777875"/>
                    <a:pt x="329422" y="813434"/>
                    <a:pt x="322074" y="847725"/>
                  </a:cubicBezTo>
                  <a:cubicBezTo>
                    <a:pt x="307624" y="915161"/>
                    <a:pt x="290485" y="838684"/>
                    <a:pt x="312549" y="904875"/>
                  </a:cubicBezTo>
                  <a:cubicBezTo>
                    <a:pt x="325249" y="901700"/>
                    <a:pt x="338062" y="898946"/>
                    <a:pt x="350649" y="895350"/>
                  </a:cubicBezTo>
                  <a:cubicBezTo>
                    <a:pt x="360303" y="892592"/>
                    <a:pt x="369184" y="885825"/>
                    <a:pt x="379224" y="885825"/>
                  </a:cubicBezTo>
                  <a:cubicBezTo>
                    <a:pt x="389264" y="885825"/>
                    <a:pt x="398274" y="892175"/>
                    <a:pt x="407799" y="895350"/>
                  </a:cubicBezTo>
                  <a:lnTo>
                    <a:pt x="369699" y="952500"/>
                  </a:lnTo>
                  <a:lnTo>
                    <a:pt x="350649" y="981075"/>
                  </a:lnTo>
                  <a:cubicBezTo>
                    <a:pt x="347474" y="1000125"/>
                    <a:pt x="351837" y="1022156"/>
                    <a:pt x="341124" y="1038225"/>
                  </a:cubicBezTo>
                  <a:cubicBezTo>
                    <a:pt x="335555" y="1046579"/>
                    <a:pt x="338699" y="1016750"/>
                    <a:pt x="331599" y="1009650"/>
                  </a:cubicBezTo>
                  <a:cubicBezTo>
                    <a:pt x="324499" y="1002550"/>
                    <a:pt x="312549" y="1003300"/>
                    <a:pt x="303024" y="1000125"/>
                  </a:cubicBezTo>
                  <a:cubicBezTo>
                    <a:pt x="274449" y="1003300"/>
                    <a:pt x="241555" y="994214"/>
                    <a:pt x="217299" y="1009650"/>
                  </a:cubicBezTo>
                  <a:cubicBezTo>
                    <a:pt x="200358" y="1020431"/>
                    <a:pt x="209388" y="1050092"/>
                    <a:pt x="198249" y="1066800"/>
                  </a:cubicBezTo>
                  <a:cubicBezTo>
                    <a:pt x="191899" y="1076325"/>
                    <a:pt x="188138" y="1088224"/>
                    <a:pt x="179199" y="1095375"/>
                  </a:cubicBezTo>
                  <a:cubicBezTo>
                    <a:pt x="171359" y="1101647"/>
                    <a:pt x="159604" y="1100410"/>
                    <a:pt x="150624" y="1104900"/>
                  </a:cubicBezTo>
                  <a:cubicBezTo>
                    <a:pt x="140385" y="1110020"/>
                    <a:pt x="130843" y="1116621"/>
                    <a:pt x="122049" y="1123950"/>
                  </a:cubicBezTo>
                  <a:cubicBezTo>
                    <a:pt x="111701" y="1132574"/>
                    <a:pt x="101744" y="1141892"/>
                    <a:pt x="93474" y="1152525"/>
                  </a:cubicBezTo>
                  <a:cubicBezTo>
                    <a:pt x="79418" y="1170597"/>
                    <a:pt x="74424" y="1196975"/>
                    <a:pt x="55374" y="1209675"/>
                  </a:cubicBezTo>
                  <a:lnTo>
                    <a:pt x="26799" y="1228725"/>
                  </a:lnTo>
                  <a:cubicBezTo>
                    <a:pt x="30473" y="1243419"/>
                    <a:pt x="45849" y="1302358"/>
                    <a:pt x="45849" y="1314450"/>
                  </a:cubicBezTo>
                  <a:cubicBezTo>
                    <a:pt x="45849" y="1333763"/>
                    <a:pt x="39499" y="1352550"/>
                    <a:pt x="36324" y="1371600"/>
                  </a:cubicBezTo>
                  <a:cubicBezTo>
                    <a:pt x="39499" y="1390650"/>
                    <a:pt x="36267" y="1411982"/>
                    <a:pt x="45849" y="1428750"/>
                  </a:cubicBezTo>
                  <a:cubicBezTo>
                    <a:pt x="50830" y="1437467"/>
                    <a:pt x="64684" y="1435840"/>
                    <a:pt x="74424" y="1438275"/>
                  </a:cubicBezTo>
                  <a:cubicBezTo>
                    <a:pt x="90130" y="1442202"/>
                    <a:pt x="106174" y="1444625"/>
                    <a:pt x="122049" y="1447800"/>
                  </a:cubicBezTo>
                  <a:cubicBezTo>
                    <a:pt x="115699" y="1463675"/>
                    <a:pt x="112061" y="1480926"/>
                    <a:pt x="102999" y="1495425"/>
                  </a:cubicBezTo>
                  <a:cubicBezTo>
                    <a:pt x="95860" y="1506848"/>
                    <a:pt x="81107" y="1512304"/>
                    <a:pt x="74424" y="1524000"/>
                  </a:cubicBezTo>
                  <a:cubicBezTo>
                    <a:pt x="67929" y="1535366"/>
                    <a:pt x="68661" y="1549561"/>
                    <a:pt x="64899" y="1562100"/>
                  </a:cubicBezTo>
                  <a:cubicBezTo>
                    <a:pt x="59129" y="1581334"/>
                    <a:pt x="45849" y="1619250"/>
                    <a:pt x="45849" y="1619250"/>
                  </a:cubicBezTo>
                  <a:cubicBezTo>
                    <a:pt x="58549" y="1622425"/>
                    <a:pt x="71410" y="1625013"/>
                    <a:pt x="83949" y="1628775"/>
                  </a:cubicBezTo>
                  <a:cubicBezTo>
                    <a:pt x="103183" y="1634545"/>
                    <a:pt x="141099" y="1647825"/>
                    <a:pt x="141099" y="1647825"/>
                  </a:cubicBezTo>
                  <a:cubicBezTo>
                    <a:pt x="137924" y="1657350"/>
                    <a:pt x="134009" y="1666660"/>
                    <a:pt x="131574" y="1676400"/>
                  </a:cubicBezTo>
                  <a:cubicBezTo>
                    <a:pt x="122487" y="1712746"/>
                    <a:pt x="129132" y="1726467"/>
                    <a:pt x="102999" y="1752600"/>
                  </a:cubicBezTo>
                  <a:cubicBezTo>
                    <a:pt x="94904" y="1760695"/>
                    <a:pt x="83949" y="1765300"/>
                    <a:pt x="74424" y="1771650"/>
                  </a:cubicBezTo>
                  <a:cubicBezTo>
                    <a:pt x="77599" y="1787525"/>
                    <a:pt x="80022" y="1803569"/>
                    <a:pt x="83949" y="1819275"/>
                  </a:cubicBezTo>
                  <a:cubicBezTo>
                    <a:pt x="86384" y="1829015"/>
                    <a:pt x="91678" y="1837972"/>
                    <a:pt x="93474" y="1847850"/>
                  </a:cubicBezTo>
                  <a:cubicBezTo>
                    <a:pt x="98053" y="1873035"/>
                    <a:pt x="99824" y="1898650"/>
                    <a:pt x="102999" y="1924050"/>
                  </a:cubicBezTo>
                  <a:cubicBezTo>
                    <a:pt x="76585" y="2003292"/>
                    <a:pt x="125303" y="1885536"/>
                    <a:pt x="26799" y="1962150"/>
                  </a:cubicBezTo>
                  <a:cubicBezTo>
                    <a:pt x="10948" y="1974478"/>
                    <a:pt x="-12249" y="2021118"/>
                    <a:pt x="7749" y="2019300"/>
                  </a:cubicBezTo>
                  <a:lnTo>
                    <a:pt x="112524" y="2009775"/>
                  </a:lnTo>
                  <a:cubicBezTo>
                    <a:pt x="140619" y="2004156"/>
                    <a:pt x="172916" y="2009371"/>
                    <a:pt x="179199" y="1971675"/>
                  </a:cubicBezTo>
                  <a:cubicBezTo>
                    <a:pt x="180850" y="1961771"/>
                    <a:pt x="172849" y="1952625"/>
                    <a:pt x="169674" y="1943100"/>
                  </a:cubicBezTo>
                  <a:cubicBezTo>
                    <a:pt x="182374" y="1936750"/>
                    <a:pt x="194304" y="1928540"/>
                    <a:pt x="207774" y="1924050"/>
                  </a:cubicBezTo>
                  <a:cubicBezTo>
                    <a:pt x="223133" y="1918930"/>
                    <a:pt x="239693" y="1918452"/>
                    <a:pt x="255399" y="1914525"/>
                  </a:cubicBezTo>
                  <a:cubicBezTo>
                    <a:pt x="265139" y="1912090"/>
                    <a:pt x="274449" y="1908175"/>
                    <a:pt x="283974" y="1905000"/>
                  </a:cubicBezTo>
                  <a:cubicBezTo>
                    <a:pt x="293499" y="1895475"/>
                    <a:pt x="309282" y="1889493"/>
                    <a:pt x="312549" y="1876425"/>
                  </a:cubicBezTo>
                  <a:cubicBezTo>
                    <a:pt x="315833" y="1863289"/>
                    <a:pt x="298979" y="1816664"/>
                    <a:pt x="293499" y="1800225"/>
                  </a:cubicBezTo>
                  <a:cubicBezTo>
                    <a:pt x="336401" y="1795935"/>
                    <a:pt x="398274" y="1819009"/>
                    <a:pt x="398274" y="1762125"/>
                  </a:cubicBezTo>
                  <a:cubicBezTo>
                    <a:pt x="398274" y="1752085"/>
                    <a:pt x="391924" y="1743075"/>
                    <a:pt x="388749" y="1733550"/>
                  </a:cubicBezTo>
                  <a:cubicBezTo>
                    <a:pt x="391924" y="1720850"/>
                    <a:pt x="389017" y="1704707"/>
                    <a:pt x="398274" y="1695450"/>
                  </a:cubicBezTo>
                  <a:cubicBezTo>
                    <a:pt x="407531" y="1686193"/>
                    <a:pt x="423787" y="1689521"/>
                    <a:pt x="436374" y="1685925"/>
                  </a:cubicBezTo>
                  <a:cubicBezTo>
                    <a:pt x="446028" y="1683167"/>
                    <a:pt x="455424" y="1679575"/>
                    <a:pt x="464949" y="1676400"/>
                  </a:cubicBezTo>
                  <a:cubicBezTo>
                    <a:pt x="484066" y="1681179"/>
                    <a:pt x="522099" y="1681611"/>
                    <a:pt x="522099" y="1714500"/>
                  </a:cubicBezTo>
                  <a:cubicBezTo>
                    <a:pt x="522099" y="1725948"/>
                    <a:pt x="509399" y="1733550"/>
                    <a:pt x="503049" y="1743075"/>
                  </a:cubicBezTo>
                  <a:cubicBezTo>
                    <a:pt x="499874" y="1755775"/>
                    <a:pt x="504749" y="1774440"/>
                    <a:pt x="493524" y="1781175"/>
                  </a:cubicBezTo>
                  <a:cubicBezTo>
                    <a:pt x="477338" y="1790887"/>
                    <a:pt x="437441" y="1759662"/>
                    <a:pt x="426849" y="1752600"/>
                  </a:cubicBezTo>
                  <a:cubicBezTo>
                    <a:pt x="417324" y="1762125"/>
                    <a:pt x="405746" y="1769967"/>
                    <a:pt x="398274" y="1781175"/>
                  </a:cubicBezTo>
                  <a:cubicBezTo>
                    <a:pt x="384673" y="1801577"/>
                    <a:pt x="379749" y="1882538"/>
                    <a:pt x="379224" y="1885950"/>
                  </a:cubicBezTo>
                  <a:cubicBezTo>
                    <a:pt x="376762" y="1901951"/>
                    <a:pt x="372874" y="1917700"/>
                    <a:pt x="369699" y="1933575"/>
                  </a:cubicBezTo>
                  <a:cubicBezTo>
                    <a:pt x="398256" y="1952613"/>
                    <a:pt x="414123" y="1972601"/>
                    <a:pt x="455424" y="1943100"/>
                  </a:cubicBezTo>
                  <a:cubicBezTo>
                    <a:pt x="466076" y="1935491"/>
                    <a:pt x="461774" y="1917700"/>
                    <a:pt x="464949" y="1905000"/>
                  </a:cubicBezTo>
                  <a:cubicBezTo>
                    <a:pt x="474474" y="1908175"/>
                    <a:pt x="487252" y="1906685"/>
                    <a:pt x="493524" y="1914525"/>
                  </a:cubicBezTo>
                  <a:cubicBezTo>
                    <a:pt x="541364" y="1974326"/>
                    <a:pt x="463111" y="1939312"/>
                    <a:pt x="531624" y="1962150"/>
                  </a:cubicBezTo>
                  <a:cubicBezTo>
                    <a:pt x="557024" y="1885950"/>
                    <a:pt x="531624" y="1981200"/>
                    <a:pt x="531624" y="1905000"/>
                  </a:cubicBezTo>
                  <a:cubicBezTo>
                    <a:pt x="531624" y="1893040"/>
                    <a:pt x="546182" y="1851800"/>
                    <a:pt x="550674" y="1838325"/>
                  </a:cubicBezTo>
                  <a:cubicBezTo>
                    <a:pt x="572899" y="1844675"/>
                    <a:pt x="601993" y="1840099"/>
                    <a:pt x="617349" y="1857375"/>
                  </a:cubicBezTo>
                  <a:cubicBezTo>
                    <a:pt x="632264" y="1874155"/>
                    <a:pt x="618536" y="1903205"/>
                    <a:pt x="626874" y="1924050"/>
                  </a:cubicBezTo>
                  <a:cubicBezTo>
                    <a:pt x="631877" y="1936557"/>
                    <a:pt x="645924" y="1943100"/>
                    <a:pt x="655449" y="1952625"/>
                  </a:cubicBezTo>
                  <a:cubicBezTo>
                    <a:pt x="658624" y="1965325"/>
                    <a:pt x="662632" y="1977845"/>
                    <a:pt x="664974" y="1990725"/>
                  </a:cubicBezTo>
                  <a:cubicBezTo>
                    <a:pt x="668990" y="2012814"/>
                    <a:pt x="668048" y="2035896"/>
                    <a:pt x="674499" y="2057400"/>
                  </a:cubicBezTo>
                  <a:cubicBezTo>
                    <a:pt x="681725" y="2081486"/>
                    <a:pt x="702198" y="2093639"/>
                    <a:pt x="722124" y="2105025"/>
                  </a:cubicBezTo>
                  <a:cubicBezTo>
                    <a:pt x="734452" y="2112070"/>
                    <a:pt x="747173" y="2118482"/>
                    <a:pt x="760224" y="2124075"/>
                  </a:cubicBezTo>
                  <a:cubicBezTo>
                    <a:pt x="769452" y="2128030"/>
                    <a:pt x="779819" y="2129110"/>
                    <a:pt x="788799" y="2133600"/>
                  </a:cubicBezTo>
                  <a:cubicBezTo>
                    <a:pt x="799038" y="2138720"/>
                    <a:pt x="807849" y="2146300"/>
                    <a:pt x="817374" y="2152650"/>
                  </a:cubicBezTo>
                  <a:cubicBezTo>
                    <a:pt x="840044" y="2220660"/>
                    <a:pt x="819716" y="2198661"/>
                    <a:pt x="864999" y="2228850"/>
                  </a:cubicBezTo>
                  <a:cubicBezTo>
                    <a:pt x="871349" y="2238375"/>
                    <a:pt x="879540" y="2246903"/>
                    <a:pt x="884049" y="2257425"/>
                  </a:cubicBezTo>
                  <a:cubicBezTo>
                    <a:pt x="892808" y="2277862"/>
                    <a:pt x="899463" y="2336311"/>
                    <a:pt x="903099" y="2352675"/>
                  </a:cubicBezTo>
                  <a:cubicBezTo>
                    <a:pt x="905277" y="2362476"/>
                    <a:pt x="903907" y="2376269"/>
                    <a:pt x="912624" y="2381250"/>
                  </a:cubicBezTo>
                  <a:cubicBezTo>
                    <a:pt x="929392" y="2390832"/>
                    <a:pt x="950724" y="2387600"/>
                    <a:pt x="969774" y="2390775"/>
                  </a:cubicBezTo>
                  <a:cubicBezTo>
                    <a:pt x="963162" y="2397387"/>
                    <a:pt x="923797" y="2428233"/>
                    <a:pt x="931674" y="2447925"/>
                  </a:cubicBezTo>
                  <a:cubicBezTo>
                    <a:pt x="935926" y="2458554"/>
                    <a:pt x="950724" y="2460625"/>
                    <a:pt x="960249" y="2466975"/>
                  </a:cubicBezTo>
                  <a:cubicBezTo>
                    <a:pt x="963424" y="2476500"/>
                    <a:pt x="969774" y="2485510"/>
                    <a:pt x="969774" y="2495550"/>
                  </a:cubicBezTo>
                  <a:cubicBezTo>
                    <a:pt x="969774" y="2546925"/>
                    <a:pt x="941046" y="2523820"/>
                    <a:pt x="969774" y="2581275"/>
                  </a:cubicBezTo>
                  <a:cubicBezTo>
                    <a:pt x="975798" y="2593323"/>
                    <a:pt x="986574" y="2603308"/>
                    <a:pt x="998349" y="2609850"/>
                  </a:cubicBezTo>
                  <a:cubicBezTo>
                    <a:pt x="1015902" y="2619602"/>
                    <a:pt x="1055499" y="2628900"/>
                    <a:pt x="1055499" y="2628900"/>
                  </a:cubicBezTo>
                  <a:cubicBezTo>
                    <a:pt x="1052291" y="2624087"/>
                    <a:pt x="1028531" y="2568537"/>
                    <a:pt x="1007874" y="2609850"/>
                  </a:cubicBezTo>
                  <a:cubicBezTo>
                    <a:pt x="1002240" y="2621117"/>
                    <a:pt x="1033241" y="2662187"/>
                    <a:pt x="1036449" y="2667000"/>
                  </a:cubicBezTo>
                  <a:cubicBezTo>
                    <a:pt x="1015587" y="2771311"/>
                    <a:pt x="1017399" y="2749753"/>
                    <a:pt x="1017399" y="2924175"/>
                  </a:cubicBezTo>
                  <a:cubicBezTo>
                    <a:pt x="1017399" y="2968029"/>
                    <a:pt x="1023678" y="2961193"/>
                    <a:pt x="1055499" y="2971800"/>
                  </a:cubicBezTo>
                  <a:cubicBezTo>
                    <a:pt x="1058674" y="2955925"/>
                    <a:pt x="1053576" y="2935623"/>
                    <a:pt x="1065024" y="2924175"/>
                  </a:cubicBezTo>
                  <a:cubicBezTo>
                    <a:pt x="1072124" y="2917075"/>
                    <a:pt x="1072898" y="2942846"/>
                    <a:pt x="1074549" y="2952750"/>
                  </a:cubicBezTo>
                  <a:cubicBezTo>
                    <a:pt x="1079276" y="2981110"/>
                    <a:pt x="1078435" y="3010282"/>
                    <a:pt x="1084074" y="3038475"/>
                  </a:cubicBezTo>
                  <a:cubicBezTo>
                    <a:pt x="1088012" y="3058166"/>
                    <a:pt x="1096774" y="3076575"/>
                    <a:pt x="1103124" y="3095625"/>
                  </a:cubicBezTo>
                  <a:lnTo>
                    <a:pt x="1122174" y="3152775"/>
                  </a:lnTo>
                  <a:cubicBezTo>
                    <a:pt x="1125349" y="3162300"/>
                    <a:pt x="1123185" y="3176029"/>
                    <a:pt x="1131699" y="3181350"/>
                  </a:cubicBezTo>
                  <a:lnTo>
                    <a:pt x="1207899" y="3228975"/>
                  </a:lnTo>
                  <a:cubicBezTo>
                    <a:pt x="1214249" y="3238500"/>
                    <a:pt x="1226949" y="3268998"/>
                    <a:pt x="1226949" y="3257550"/>
                  </a:cubicBezTo>
                  <a:cubicBezTo>
                    <a:pt x="1226949" y="3243351"/>
                    <a:pt x="1210233" y="3233456"/>
                    <a:pt x="1207899" y="3219450"/>
                  </a:cubicBezTo>
                  <a:cubicBezTo>
                    <a:pt x="1170351" y="2994163"/>
                    <a:pt x="1218619" y="3146834"/>
                    <a:pt x="1188849" y="3057525"/>
                  </a:cubicBezTo>
                  <a:cubicBezTo>
                    <a:pt x="1201549" y="3054350"/>
                    <a:pt x="1213923" y="3046697"/>
                    <a:pt x="1226949" y="3048000"/>
                  </a:cubicBezTo>
                  <a:cubicBezTo>
                    <a:pt x="1281904" y="3053495"/>
                    <a:pt x="1287104" y="3070055"/>
                    <a:pt x="1322199" y="3105150"/>
                  </a:cubicBezTo>
                  <a:cubicBezTo>
                    <a:pt x="1325374" y="3117850"/>
                    <a:pt x="1328128" y="3130663"/>
                    <a:pt x="1331724" y="3143250"/>
                  </a:cubicBezTo>
                  <a:cubicBezTo>
                    <a:pt x="1334482" y="3152904"/>
                    <a:pt x="1341249" y="3161785"/>
                    <a:pt x="1341249" y="3171825"/>
                  </a:cubicBezTo>
                  <a:cubicBezTo>
                    <a:pt x="1341249" y="3191138"/>
                    <a:pt x="1335771" y="3210091"/>
                    <a:pt x="1331724" y="3228975"/>
                  </a:cubicBezTo>
                  <a:cubicBezTo>
                    <a:pt x="1326238" y="3254576"/>
                    <a:pt x="1312674" y="3305175"/>
                    <a:pt x="1312674" y="3305175"/>
                  </a:cubicBezTo>
                  <a:cubicBezTo>
                    <a:pt x="1315849" y="3327400"/>
                    <a:pt x="1312159" y="3351770"/>
                    <a:pt x="1322199" y="3371850"/>
                  </a:cubicBezTo>
                  <a:cubicBezTo>
                    <a:pt x="1326689" y="3380830"/>
                    <a:pt x="1348596" y="3371574"/>
                    <a:pt x="1350774" y="3381375"/>
                  </a:cubicBezTo>
                  <a:cubicBezTo>
                    <a:pt x="1356327" y="3406363"/>
                    <a:pt x="1344424" y="3432175"/>
                    <a:pt x="1341249" y="3457575"/>
                  </a:cubicBezTo>
                  <a:cubicBezTo>
                    <a:pt x="1344424" y="3467100"/>
                    <a:pt x="1349123" y="3476246"/>
                    <a:pt x="1350774" y="3486150"/>
                  </a:cubicBezTo>
                  <a:cubicBezTo>
                    <a:pt x="1355501" y="3514510"/>
                    <a:pt x="1350474" y="3544855"/>
                    <a:pt x="1360299" y="3571875"/>
                  </a:cubicBezTo>
                  <a:cubicBezTo>
                    <a:pt x="1364211" y="3582633"/>
                    <a:pt x="1379349" y="3584575"/>
                    <a:pt x="1388874" y="3590925"/>
                  </a:cubicBezTo>
                  <a:cubicBezTo>
                    <a:pt x="1438058" y="3664701"/>
                    <a:pt x="1372127" y="3556122"/>
                    <a:pt x="1417449" y="3714750"/>
                  </a:cubicBezTo>
                  <a:cubicBezTo>
                    <a:pt x="1421810" y="3730014"/>
                    <a:pt x="1436797" y="3739932"/>
                    <a:pt x="1446024" y="3752850"/>
                  </a:cubicBezTo>
                  <a:cubicBezTo>
                    <a:pt x="1469105" y="3785163"/>
                    <a:pt x="1462803" y="3774613"/>
                    <a:pt x="1474599" y="3810000"/>
                  </a:cubicBezTo>
                  <a:cubicBezTo>
                    <a:pt x="1468249" y="3819525"/>
                    <a:pt x="1456813" y="3827197"/>
                    <a:pt x="1455549" y="3838575"/>
                  </a:cubicBezTo>
                  <a:cubicBezTo>
                    <a:pt x="1450849" y="3880873"/>
                    <a:pt x="1467393" y="3912356"/>
                    <a:pt x="1503174" y="3933825"/>
                  </a:cubicBezTo>
                  <a:cubicBezTo>
                    <a:pt x="1520393" y="3944156"/>
                    <a:pt x="1560324" y="3952875"/>
                    <a:pt x="1560324" y="3952875"/>
                  </a:cubicBezTo>
                  <a:cubicBezTo>
                    <a:pt x="1584979" y="3977530"/>
                    <a:pt x="1615606" y="4004421"/>
                    <a:pt x="1626999" y="4038600"/>
                  </a:cubicBezTo>
                  <a:cubicBezTo>
                    <a:pt x="1630174" y="4048125"/>
                    <a:pt x="1629424" y="4060075"/>
                    <a:pt x="1636524" y="4067175"/>
                  </a:cubicBezTo>
                  <a:cubicBezTo>
                    <a:pt x="1643624" y="4074275"/>
                    <a:pt x="1655298" y="4074522"/>
                    <a:pt x="1665099" y="4076700"/>
                  </a:cubicBezTo>
                  <a:cubicBezTo>
                    <a:pt x="1683952" y="4080890"/>
                    <a:pt x="1703199" y="4083050"/>
                    <a:pt x="1722249" y="4086225"/>
                  </a:cubicBezTo>
                  <a:cubicBezTo>
                    <a:pt x="1725424" y="4095750"/>
                    <a:pt x="1724674" y="4107700"/>
                    <a:pt x="1731774" y="4114800"/>
                  </a:cubicBezTo>
                  <a:cubicBezTo>
                    <a:pt x="1738874" y="4121900"/>
                    <a:pt x="1751121" y="4120370"/>
                    <a:pt x="1760349" y="4124325"/>
                  </a:cubicBezTo>
                  <a:cubicBezTo>
                    <a:pt x="1794186" y="4138827"/>
                    <a:pt x="1798326" y="4143293"/>
                    <a:pt x="1827024" y="4162425"/>
                  </a:cubicBezTo>
                  <a:cubicBezTo>
                    <a:pt x="1833374" y="4171950"/>
                    <a:pt x="1842054" y="4180281"/>
                    <a:pt x="1846074" y="4191000"/>
                  </a:cubicBezTo>
                  <a:cubicBezTo>
                    <a:pt x="1851758" y="4206159"/>
                    <a:pt x="1847567" y="4224569"/>
                    <a:pt x="1855599" y="4238625"/>
                  </a:cubicBezTo>
                  <a:cubicBezTo>
                    <a:pt x="1864288" y="4253831"/>
                    <a:pt x="1898082" y="4262311"/>
                    <a:pt x="1912749" y="4267200"/>
                  </a:cubicBezTo>
                  <a:cubicBezTo>
                    <a:pt x="1919099" y="4276725"/>
                    <a:pt x="1922860" y="4288624"/>
                    <a:pt x="1931799" y="4295775"/>
                  </a:cubicBezTo>
                  <a:cubicBezTo>
                    <a:pt x="1944140" y="4305648"/>
                    <a:pt x="2016939" y="4314728"/>
                    <a:pt x="2017524" y="4314825"/>
                  </a:cubicBezTo>
                  <a:cubicBezTo>
                    <a:pt x="2011174" y="4324350"/>
                    <a:pt x="2003594" y="4333161"/>
                    <a:pt x="1998474" y="4343400"/>
                  </a:cubicBezTo>
                  <a:cubicBezTo>
                    <a:pt x="1993984" y="4352380"/>
                    <a:pt x="1997119" y="4366139"/>
                    <a:pt x="1988949" y="4371975"/>
                  </a:cubicBezTo>
                  <a:cubicBezTo>
                    <a:pt x="1972609" y="4383647"/>
                    <a:pt x="1931799" y="4391025"/>
                    <a:pt x="1931799" y="4391025"/>
                  </a:cubicBezTo>
                  <a:cubicBezTo>
                    <a:pt x="1909129" y="4459035"/>
                    <a:pt x="1929457" y="4437036"/>
                    <a:pt x="1884174" y="4467225"/>
                  </a:cubicBezTo>
                  <a:cubicBezTo>
                    <a:pt x="1871474" y="4464050"/>
                    <a:pt x="1858661" y="4461296"/>
                    <a:pt x="1846074" y="4457700"/>
                  </a:cubicBezTo>
                  <a:cubicBezTo>
                    <a:pt x="1836420" y="4454942"/>
                    <a:pt x="1827539" y="4448175"/>
                    <a:pt x="1817499" y="4448175"/>
                  </a:cubicBezTo>
                  <a:cubicBezTo>
                    <a:pt x="1788748" y="4448175"/>
                    <a:pt x="1760349" y="4454525"/>
                    <a:pt x="1731774" y="4457700"/>
                  </a:cubicBezTo>
                  <a:cubicBezTo>
                    <a:pt x="1738124" y="4467225"/>
                    <a:pt x="1742729" y="4478180"/>
                    <a:pt x="1750824" y="4486275"/>
                  </a:cubicBezTo>
                  <a:cubicBezTo>
                    <a:pt x="1758919" y="4494370"/>
                    <a:pt x="1771861" y="4496710"/>
                    <a:pt x="1779399" y="4505325"/>
                  </a:cubicBezTo>
                  <a:cubicBezTo>
                    <a:pt x="1794476" y="4522555"/>
                    <a:pt x="1817499" y="4562475"/>
                    <a:pt x="1817499" y="4562475"/>
                  </a:cubicBezTo>
                  <a:cubicBezTo>
                    <a:pt x="1820674" y="4575175"/>
                    <a:pt x="1823428" y="4587988"/>
                    <a:pt x="1827024" y="4600575"/>
                  </a:cubicBezTo>
                  <a:cubicBezTo>
                    <a:pt x="1829782" y="4610229"/>
                    <a:pt x="1835550" y="4619160"/>
                    <a:pt x="1836549" y="4629150"/>
                  </a:cubicBezTo>
                  <a:cubicBezTo>
                    <a:pt x="1841929" y="4682950"/>
                    <a:pt x="1839081" y="4737461"/>
                    <a:pt x="1846074" y="4791075"/>
                  </a:cubicBezTo>
                  <a:cubicBezTo>
                    <a:pt x="1854747" y="4857568"/>
                    <a:pt x="1861965" y="4832382"/>
                    <a:pt x="1884174" y="4876800"/>
                  </a:cubicBezTo>
                  <a:cubicBezTo>
                    <a:pt x="1888664" y="4885780"/>
                    <a:pt x="1890524" y="4895850"/>
                    <a:pt x="1893699" y="4905375"/>
                  </a:cubicBezTo>
                  <a:cubicBezTo>
                    <a:pt x="1884067" y="4919822"/>
                    <a:pt x="874524" y="4951413"/>
                    <a:pt x="1865124" y="4962525"/>
                  </a:cubicBezTo>
                  <a:lnTo>
                    <a:pt x="7989699" y="4981575"/>
                  </a:lnTo>
                  <a:cubicBezTo>
                    <a:pt x="8015099" y="4981575"/>
                    <a:pt x="7984936" y="4981575"/>
                    <a:pt x="7989699" y="497205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p:cNvSpPr/>
            <p:nvPr/>
          </p:nvSpPr>
          <p:spPr>
            <a:xfrm>
              <a:off x="9303446" y="3101340"/>
              <a:ext cx="292777" cy="145003"/>
            </a:xfrm>
            <a:custGeom>
              <a:avLst/>
              <a:gdLst>
                <a:gd name="connsiteX0" fmla="*/ 574 w 292777"/>
                <a:gd name="connsiteY0" fmla="*/ 114300 h 145003"/>
                <a:gd name="connsiteX1" fmla="*/ 38674 w 292777"/>
                <a:gd name="connsiteY1" fmla="*/ 91440 h 145003"/>
                <a:gd name="connsiteX2" fmla="*/ 84394 w 292777"/>
                <a:gd name="connsiteY2" fmla="*/ 68580 h 145003"/>
                <a:gd name="connsiteX3" fmla="*/ 160594 w 292777"/>
                <a:gd name="connsiteY3" fmla="*/ 38100 h 145003"/>
                <a:gd name="connsiteX4" fmla="*/ 175834 w 292777"/>
                <a:gd name="connsiteY4" fmla="*/ 15240 h 145003"/>
                <a:gd name="connsiteX5" fmla="*/ 221554 w 292777"/>
                <a:gd name="connsiteY5" fmla="*/ 0 h 145003"/>
                <a:gd name="connsiteX6" fmla="*/ 290134 w 292777"/>
                <a:gd name="connsiteY6" fmla="*/ 7620 h 145003"/>
                <a:gd name="connsiteX7" fmla="*/ 282514 w 292777"/>
                <a:gd name="connsiteY7" fmla="*/ 30480 h 145003"/>
                <a:gd name="connsiteX8" fmla="*/ 259654 w 292777"/>
                <a:gd name="connsiteY8" fmla="*/ 38100 h 145003"/>
                <a:gd name="connsiteX9" fmla="*/ 236794 w 292777"/>
                <a:gd name="connsiteY9" fmla="*/ 53340 h 145003"/>
                <a:gd name="connsiteX10" fmla="*/ 183454 w 292777"/>
                <a:gd name="connsiteY10" fmla="*/ 114300 h 145003"/>
                <a:gd name="connsiteX11" fmla="*/ 160594 w 292777"/>
                <a:gd name="connsiteY11" fmla="*/ 121920 h 145003"/>
                <a:gd name="connsiteX12" fmla="*/ 114874 w 292777"/>
                <a:gd name="connsiteY12" fmla="*/ 129540 h 145003"/>
                <a:gd name="connsiteX13" fmla="*/ 69154 w 292777"/>
                <a:gd name="connsiteY13" fmla="*/ 137160 h 145003"/>
                <a:gd name="connsiteX14" fmla="*/ 574 w 292777"/>
                <a:gd name="connsiteY14" fmla="*/ 114300 h 14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777" h="145003">
                  <a:moveTo>
                    <a:pt x="574" y="114300"/>
                  </a:moveTo>
                  <a:cubicBezTo>
                    <a:pt x="-4506" y="106680"/>
                    <a:pt x="25427" y="98064"/>
                    <a:pt x="38674" y="91440"/>
                  </a:cubicBezTo>
                  <a:cubicBezTo>
                    <a:pt x="101770" y="59892"/>
                    <a:pt x="18880" y="112256"/>
                    <a:pt x="84394" y="68580"/>
                  </a:cubicBezTo>
                  <a:cubicBezTo>
                    <a:pt x="101848" y="16217"/>
                    <a:pt x="76697" y="68608"/>
                    <a:pt x="160594" y="38100"/>
                  </a:cubicBezTo>
                  <a:cubicBezTo>
                    <a:pt x="169201" y="34970"/>
                    <a:pt x="168068" y="20094"/>
                    <a:pt x="175834" y="15240"/>
                  </a:cubicBezTo>
                  <a:cubicBezTo>
                    <a:pt x="189457" y="6726"/>
                    <a:pt x="221554" y="0"/>
                    <a:pt x="221554" y="0"/>
                  </a:cubicBezTo>
                  <a:cubicBezTo>
                    <a:pt x="244414" y="2540"/>
                    <a:pt x="269562" y="-2666"/>
                    <a:pt x="290134" y="7620"/>
                  </a:cubicBezTo>
                  <a:cubicBezTo>
                    <a:pt x="297318" y="11212"/>
                    <a:pt x="288194" y="24800"/>
                    <a:pt x="282514" y="30480"/>
                  </a:cubicBezTo>
                  <a:cubicBezTo>
                    <a:pt x="276834" y="36160"/>
                    <a:pt x="266838" y="34508"/>
                    <a:pt x="259654" y="38100"/>
                  </a:cubicBezTo>
                  <a:cubicBezTo>
                    <a:pt x="251463" y="42196"/>
                    <a:pt x="244414" y="48260"/>
                    <a:pt x="236794" y="53340"/>
                  </a:cubicBezTo>
                  <a:cubicBezTo>
                    <a:pt x="213934" y="87630"/>
                    <a:pt x="215204" y="98425"/>
                    <a:pt x="183454" y="114300"/>
                  </a:cubicBezTo>
                  <a:cubicBezTo>
                    <a:pt x="176270" y="117892"/>
                    <a:pt x="168214" y="119380"/>
                    <a:pt x="160594" y="121920"/>
                  </a:cubicBezTo>
                  <a:cubicBezTo>
                    <a:pt x="131259" y="165923"/>
                    <a:pt x="163213" y="134374"/>
                    <a:pt x="114874" y="129540"/>
                  </a:cubicBezTo>
                  <a:cubicBezTo>
                    <a:pt x="99500" y="128003"/>
                    <a:pt x="84394" y="134620"/>
                    <a:pt x="69154" y="137160"/>
                  </a:cubicBezTo>
                  <a:cubicBezTo>
                    <a:pt x="35727" y="159445"/>
                    <a:pt x="5654" y="121920"/>
                    <a:pt x="574" y="1143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p:cNvSpPr/>
            <p:nvPr/>
          </p:nvSpPr>
          <p:spPr>
            <a:xfrm>
              <a:off x="9639300" y="2324004"/>
              <a:ext cx="754380" cy="779979"/>
            </a:xfrm>
            <a:custGeom>
              <a:avLst/>
              <a:gdLst>
                <a:gd name="connsiteX0" fmla="*/ 22860 w 754380"/>
                <a:gd name="connsiteY0" fmla="*/ 96 h 779979"/>
                <a:gd name="connsiteX1" fmla="*/ 15240 w 754380"/>
                <a:gd name="connsiteY1" fmla="*/ 45816 h 779979"/>
                <a:gd name="connsiteX2" fmla="*/ 0 w 754380"/>
                <a:gd name="connsiteY2" fmla="*/ 91536 h 779979"/>
                <a:gd name="connsiteX3" fmla="*/ 22860 w 754380"/>
                <a:gd name="connsiteY3" fmla="*/ 144876 h 779979"/>
                <a:gd name="connsiteX4" fmla="*/ 38100 w 754380"/>
                <a:gd name="connsiteY4" fmla="*/ 190596 h 779979"/>
                <a:gd name="connsiteX5" fmla="*/ 45720 w 754380"/>
                <a:gd name="connsiteY5" fmla="*/ 213456 h 779979"/>
                <a:gd name="connsiteX6" fmla="*/ 53340 w 754380"/>
                <a:gd name="connsiteY6" fmla="*/ 236316 h 779979"/>
                <a:gd name="connsiteX7" fmla="*/ 99060 w 754380"/>
                <a:gd name="connsiteY7" fmla="*/ 274416 h 779979"/>
                <a:gd name="connsiteX8" fmla="*/ 114300 w 754380"/>
                <a:gd name="connsiteY8" fmla="*/ 381096 h 779979"/>
                <a:gd name="connsiteX9" fmla="*/ 129540 w 754380"/>
                <a:gd name="connsiteY9" fmla="*/ 426816 h 779979"/>
                <a:gd name="connsiteX10" fmla="*/ 137160 w 754380"/>
                <a:gd name="connsiteY10" fmla="*/ 449676 h 779979"/>
                <a:gd name="connsiteX11" fmla="*/ 152400 w 754380"/>
                <a:gd name="connsiteY11" fmla="*/ 472536 h 779979"/>
                <a:gd name="connsiteX12" fmla="*/ 175260 w 754380"/>
                <a:gd name="connsiteY12" fmla="*/ 518256 h 779979"/>
                <a:gd name="connsiteX13" fmla="*/ 198120 w 754380"/>
                <a:gd name="connsiteY13" fmla="*/ 594456 h 779979"/>
                <a:gd name="connsiteX14" fmla="*/ 205740 w 754380"/>
                <a:gd name="connsiteY14" fmla="*/ 617316 h 779979"/>
                <a:gd name="connsiteX15" fmla="*/ 220980 w 754380"/>
                <a:gd name="connsiteY15" fmla="*/ 632556 h 779979"/>
                <a:gd name="connsiteX16" fmla="*/ 243840 w 754380"/>
                <a:gd name="connsiteY16" fmla="*/ 640176 h 779979"/>
                <a:gd name="connsiteX17" fmla="*/ 259080 w 754380"/>
                <a:gd name="connsiteY17" fmla="*/ 685896 h 779979"/>
                <a:gd name="connsiteX18" fmla="*/ 266700 w 754380"/>
                <a:gd name="connsiteY18" fmla="*/ 708756 h 779979"/>
                <a:gd name="connsiteX19" fmla="*/ 274320 w 754380"/>
                <a:gd name="connsiteY19" fmla="*/ 777336 h 779979"/>
                <a:gd name="connsiteX20" fmla="*/ 297180 w 754380"/>
                <a:gd name="connsiteY20" fmla="*/ 769716 h 779979"/>
                <a:gd name="connsiteX21" fmla="*/ 304800 w 754380"/>
                <a:gd name="connsiteY21" fmla="*/ 746856 h 779979"/>
                <a:gd name="connsiteX22" fmla="*/ 350520 w 754380"/>
                <a:gd name="connsiteY22" fmla="*/ 716376 h 779979"/>
                <a:gd name="connsiteX23" fmla="*/ 373380 w 754380"/>
                <a:gd name="connsiteY23" fmla="*/ 701136 h 779979"/>
                <a:gd name="connsiteX24" fmla="*/ 396240 w 754380"/>
                <a:gd name="connsiteY24" fmla="*/ 624936 h 779979"/>
                <a:gd name="connsiteX25" fmla="*/ 411480 w 754380"/>
                <a:gd name="connsiteY25" fmla="*/ 602076 h 779979"/>
                <a:gd name="connsiteX26" fmla="*/ 472440 w 754380"/>
                <a:gd name="connsiteY26" fmla="*/ 586836 h 779979"/>
                <a:gd name="connsiteX27" fmla="*/ 464820 w 754380"/>
                <a:gd name="connsiteY27" fmla="*/ 518256 h 779979"/>
                <a:gd name="connsiteX28" fmla="*/ 495300 w 754380"/>
                <a:gd name="connsiteY28" fmla="*/ 510636 h 779979"/>
                <a:gd name="connsiteX29" fmla="*/ 533400 w 754380"/>
                <a:gd name="connsiteY29" fmla="*/ 457296 h 779979"/>
                <a:gd name="connsiteX30" fmla="*/ 541020 w 754380"/>
                <a:gd name="connsiteY30" fmla="*/ 434436 h 779979"/>
                <a:gd name="connsiteX31" fmla="*/ 548640 w 754380"/>
                <a:gd name="connsiteY31" fmla="*/ 464916 h 779979"/>
                <a:gd name="connsiteX32" fmla="*/ 571500 w 754380"/>
                <a:gd name="connsiteY32" fmla="*/ 510636 h 779979"/>
                <a:gd name="connsiteX33" fmla="*/ 563880 w 754380"/>
                <a:gd name="connsiteY33" fmla="*/ 541116 h 779979"/>
                <a:gd name="connsiteX34" fmla="*/ 541020 w 754380"/>
                <a:gd name="connsiteY34" fmla="*/ 548736 h 779979"/>
                <a:gd name="connsiteX35" fmla="*/ 533400 w 754380"/>
                <a:gd name="connsiteY35" fmla="*/ 571596 h 779979"/>
                <a:gd name="connsiteX36" fmla="*/ 556260 w 754380"/>
                <a:gd name="connsiteY36" fmla="*/ 579216 h 779979"/>
                <a:gd name="connsiteX37" fmla="*/ 571500 w 754380"/>
                <a:gd name="connsiteY37" fmla="*/ 594456 h 779979"/>
                <a:gd name="connsiteX38" fmla="*/ 609600 w 754380"/>
                <a:gd name="connsiteY38" fmla="*/ 541116 h 779979"/>
                <a:gd name="connsiteX39" fmla="*/ 601980 w 754380"/>
                <a:gd name="connsiteY39" fmla="*/ 495396 h 779979"/>
                <a:gd name="connsiteX40" fmla="*/ 609600 w 754380"/>
                <a:gd name="connsiteY40" fmla="*/ 426816 h 779979"/>
                <a:gd name="connsiteX41" fmla="*/ 601980 w 754380"/>
                <a:gd name="connsiteY41" fmla="*/ 403956 h 779979"/>
                <a:gd name="connsiteX42" fmla="*/ 662940 w 754380"/>
                <a:gd name="connsiteY42" fmla="*/ 403956 h 779979"/>
                <a:gd name="connsiteX43" fmla="*/ 670560 w 754380"/>
                <a:gd name="connsiteY43" fmla="*/ 426816 h 779979"/>
                <a:gd name="connsiteX44" fmla="*/ 685800 w 754380"/>
                <a:gd name="connsiteY44" fmla="*/ 411576 h 779979"/>
                <a:gd name="connsiteX45" fmla="*/ 708660 w 754380"/>
                <a:gd name="connsiteY45" fmla="*/ 396336 h 779979"/>
                <a:gd name="connsiteX46" fmla="*/ 754380 w 754380"/>
                <a:gd name="connsiteY46" fmla="*/ 381096 h 779979"/>
                <a:gd name="connsiteX47" fmla="*/ 739140 w 754380"/>
                <a:gd name="connsiteY47" fmla="*/ 327756 h 779979"/>
                <a:gd name="connsiteX48" fmla="*/ 708660 w 754380"/>
                <a:gd name="connsiteY48" fmla="*/ 259176 h 779979"/>
                <a:gd name="connsiteX49" fmla="*/ 685800 w 754380"/>
                <a:gd name="connsiteY49" fmla="*/ 243936 h 779979"/>
                <a:gd name="connsiteX50" fmla="*/ 647700 w 754380"/>
                <a:gd name="connsiteY50" fmla="*/ 205836 h 779979"/>
                <a:gd name="connsiteX51" fmla="*/ 632460 w 754380"/>
                <a:gd name="connsiteY51" fmla="*/ 228696 h 779979"/>
                <a:gd name="connsiteX52" fmla="*/ 624840 w 754380"/>
                <a:gd name="connsiteY52" fmla="*/ 205836 h 779979"/>
                <a:gd name="connsiteX53" fmla="*/ 579120 w 754380"/>
                <a:gd name="connsiteY53" fmla="*/ 175356 h 779979"/>
                <a:gd name="connsiteX54" fmla="*/ 579120 w 754380"/>
                <a:gd name="connsiteY54" fmla="*/ 236316 h 779979"/>
                <a:gd name="connsiteX55" fmla="*/ 594360 w 754380"/>
                <a:gd name="connsiteY55" fmla="*/ 259176 h 779979"/>
                <a:gd name="connsiteX56" fmla="*/ 601980 w 754380"/>
                <a:gd name="connsiteY56" fmla="*/ 282036 h 779979"/>
                <a:gd name="connsiteX57" fmla="*/ 579120 w 754380"/>
                <a:gd name="connsiteY57" fmla="*/ 274416 h 779979"/>
                <a:gd name="connsiteX58" fmla="*/ 556260 w 754380"/>
                <a:gd name="connsiteY58" fmla="*/ 228696 h 779979"/>
                <a:gd name="connsiteX59" fmla="*/ 548640 w 754380"/>
                <a:gd name="connsiteY59" fmla="*/ 205836 h 779979"/>
                <a:gd name="connsiteX60" fmla="*/ 548640 w 754380"/>
                <a:gd name="connsiteY60" fmla="*/ 129636 h 779979"/>
                <a:gd name="connsiteX61" fmla="*/ 525780 w 754380"/>
                <a:gd name="connsiteY61" fmla="*/ 122016 h 779979"/>
                <a:gd name="connsiteX62" fmla="*/ 487680 w 754380"/>
                <a:gd name="connsiteY62" fmla="*/ 152496 h 779979"/>
                <a:gd name="connsiteX63" fmla="*/ 464820 w 754380"/>
                <a:gd name="connsiteY63" fmla="*/ 144876 h 779979"/>
                <a:gd name="connsiteX64" fmla="*/ 457200 w 754380"/>
                <a:gd name="connsiteY64" fmla="*/ 122016 h 779979"/>
                <a:gd name="connsiteX65" fmla="*/ 419100 w 754380"/>
                <a:gd name="connsiteY65" fmla="*/ 114396 h 779979"/>
                <a:gd name="connsiteX66" fmla="*/ 396240 w 754380"/>
                <a:gd name="connsiteY66" fmla="*/ 99156 h 779979"/>
                <a:gd name="connsiteX67" fmla="*/ 320040 w 754380"/>
                <a:gd name="connsiteY67" fmla="*/ 106776 h 779979"/>
                <a:gd name="connsiteX68" fmla="*/ 312420 w 754380"/>
                <a:gd name="connsiteY68" fmla="*/ 167736 h 779979"/>
                <a:gd name="connsiteX69" fmla="*/ 281940 w 754380"/>
                <a:gd name="connsiteY69" fmla="*/ 221076 h 779979"/>
                <a:gd name="connsiteX70" fmla="*/ 274320 w 754380"/>
                <a:gd name="connsiteY70" fmla="*/ 243936 h 779979"/>
                <a:gd name="connsiteX71" fmla="*/ 228600 w 754380"/>
                <a:gd name="connsiteY71" fmla="*/ 259176 h 779979"/>
                <a:gd name="connsiteX72" fmla="*/ 236220 w 754380"/>
                <a:gd name="connsiteY72" fmla="*/ 205836 h 779979"/>
                <a:gd name="connsiteX73" fmla="*/ 243840 w 754380"/>
                <a:gd name="connsiteY73" fmla="*/ 182976 h 779979"/>
                <a:gd name="connsiteX74" fmla="*/ 228600 w 754380"/>
                <a:gd name="connsiteY74" fmla="*/ 205836 h 779979"/>
                <a:gd name="connsiteX75" fmla="*/ 182880 w 754380"/>
                <a:gd name="connsiteY75" fmla="*/ 213456 h 779979"/>
                <a:gd name="connsiteX76" fmla="*/ 175260 w 754380"/>
                <a:gd name="connsiteY76" fmla="*/ 274416 h 779979"/>
                <a:gd name="connsiteX77" fmla="*/ 144780 w 754380"/>
                <a:gd name="connsiteY77" fmla="*/ 205836 h 779979"/>
                <a:gd name="connsiteX78" fmla="*/ 137160 w 754380"/>
                <a:gd name="connsiteY78" fmla="*/ 182976 h 779979"/>
                <a:gd name="connsiteX79" fmla="*/ 121920 w 754380"/>
                <a:gd name="connsiteY79" fmla="*/ 129636 h 779979"/>
                <a:gd name="connsiteX80" fmla="*/ 99060 w 754380"/>
                <a:gd name="connsiteY80" fmla="*/ 53436 h 779979"/>
                <a:gd name="connsiteX81" fmla="*/ 76200 w 754380"/>
                <a:gd name="connsiteY81" fmla="*/ 38196 h 779979"/>
                <a:gd name="connsiteX82" fmla="*/ 22860 w 754380"/>
                <a:gd name="connsiteY82" fmla="*/ 96 h 7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54380" h="779979">
                  <a:moveTo>
                    <a:pt x="22860" y="96"/>
                  </a:moveTo>
                  <a:cubicBezTo>
                    <a:pt x="12700" y="1366"/>
                    <a:pt x="18987" y="30827"/>
                    <a:pt x="15240" y="45816"/>
                  </a:cubicBezTo>
                  <a:cubicBezTo>
                    <a:pt x="11344" y="61401"/>
                    <a:pt x="0" y="91536"/>
                    <a:pt x="0" y="91536"/>
                  </a:cubicBezTo>
                  <a:cubicBezTo>
                    <a:pt x="20157" y="172165"/>
                    <a:pt x="-7210" y="77218"/>
                    <a:pt x="22860" y="144876"/>
                  </a:cubicBezTo>
                  <a:cubicBezTo>
                    <a:pt x="29384" y="159556"/>
                    <a:pt x="33020" y="175356"/>
                    <a:pt x="38100" y="190596"/>
                  </a:cubicBezTo>
                  <a:lnTo>
                    <a:pt x="45720" y="213456"/>
                  </a:lnTo>
                  <a:cubicBezTo>
                    <a:pt x="48260" y="221076"/>
                    <a:pt x="46657" y="231861"/>
                    <a:pt x="53340" y="236316"/>
                  </a:cubicBezTo>
                  <a:cubicBezTo>
                    <a:pt x="85166" y="257534"/>
                    <a:pt x="69724" y="245080"/>
                    <a:pt x="99060" y="274416"/>
                  </a:cubicBezTo>
                  <a:cubicBezTo>
                    <a:pt x="120331" y="338230"/>
                    <a:pt x="89258" y="239194"/>
                    <a:pt x="114300" y="381096"/>
                  </a:cubicBezTo>
                  <a:cubicBezTo>
                    <a:pt x="117092" y="396916"/>
                    <a:pt x="124460" y="411576"/>
                    <a:pt x="129540" y="426816"/>
                  </a:cubicBezTo>
                  <a:cubicBezTo>
                    <a:pt x="132080" y="434436"/>
                    <a:pt x="132705" y="442993"/>
                    <a:pt x="137160" y="449676"/>
                  </a:cubicBezTo>
                  <a:cubicBezTo>
                    <a:pt x="142240" y="457296"/>
                    <a:pt x="148304" y="464345"/>
                    <a:pt x="152400" y="472536"/>
                  </a:cubicBezTo>
                  <a:cubicBezTo>
                    <a:pt x="183948" y="535632"/>
                    <a:pt x="131584" y="452742"/>
                    <a:pt x="175260" y="518256"/>
                  </a:cubicBezTo>
                  <a:cubicBezTo>
                    <a:pt x="186776" y="564321"/>
                    <a:pt x="179568" y="538801"/>
                    <a:pt x="198120" y="594456"/>
                  </a:cubicBezTo>
                  <a:lnTo>
                    <a:pt x="205740" y="617316"/>
                  </a:lnTo>
                  <a:cubicBezTo>
                    <a:pt x="191189" y="675519"/>
                    <a:pt x="193525" y="637132"/>
                    <a:pt x="220980" y="632556"/>
                  </a:cubicBezTo>
                  <a:cubicBezTo>
                    <a:pt x="228903" y="631236"/>
                    <a:pt x="236220" y="637636"/>
                    <a:pt x="243840" y="640176"/>
                  </a:cubicBezTo>
                  <a:lnTo>
                    <a:pt x="259080" y="685896"/>
                  </a:lnTo>
                  <a:lnTo>
                    <a:pt x="266700" y="708756"/>
                  </a:lnTo>
                  <a:cubicBezTo>
                    <a:pt x="269240" y="731616"/>
                    <a:pt x="264034" y="756764"/>
                    <a:pt x="274320" y="777336"/>
                  </a:cubicBezTo>
                  <a:cubicBezTo>
                    <a:pt x="277912" y="784520"/>
                    <a:pt x="291500" y="775396"/>
                    <a:pt x="297180" y="769716"/>
                  </a:cubicBezTo>
                  <a:cubicBezTo>
                    <a:pt x="302860" y="764036"/>
                    <a:pt x="299120" y="752536"/>
                    <a:pt x="304800" y="746856"/>
                  </a:cubicBezTo>
                  <a:cubicBezTo>
                    <a:pt x="317752" y="733904"/>
                    <a:pt x="335280" y="726536"/>
                    <a:pt x="350520" y="716376"/>
                  </a:cubicBezTo>
                  <a:lnTo>
                    <a:pt x="373380" y="701136"/>
                  </a:lnTo>
                  <a:cubicBezTo>
                    <a:pt x="377640" y="684098"/>
                    <a:pt x="388819" y="636067"/>
                    <a:pt x="396240" y="624936"/>
                  </a:cubicBezTo>
                  <a:cubicBezTo>
                    <a:pt x="401320" y="617316"/>
                    <a:pt x="403289" y="606172"/>
                    <a:pt x="411480" y="602076"/>
                  </a:cubicBezTo>
                  <a:cubicBezTo>
                    <a:pt x="430214" y="592709"/>
                    <a:pt x="472440" y="586836"/>
                    <a:pt x="472440" y="586836"/>
                  </a:cubicBezTo>
                  <a:cubicBezTo>
                    <a:pt x="469365" y="577612"/>
                    <a:pt x="444767" y="534298"/>
                    <a:pt x="464820" y="518256"/>
                  </a:cubicBezTo>
                  <a:cubicBezTo>
                    <a:pt x="472998" y="511714"/>
                    <a:pt x="485140" y="513176"/>
                    <a:pt x="495300" y="510636"/>
                  </a:cubicBezTo>
                  <a:cubicBezTo>
                    <a:pt x="513080" y="457296"/>
                    <a:pt x="495300" y="469996"/>
                    <a:pt x="533400" y="457296"/>
                  </a:cubicBezTo>
                  <a:cubicBezTo>
                    <a:pt x="535940" y="449676"/>
                    <a:pt x="533836" y="430844"/>
                    <a:pt x="541020" y="434436"/>
                  </a:cubicBezTo>
                  <a:cubicBezTo>
                    <a:pt x="550387" y="439120"/>
                    <a:pt x="545763" y="454846"/>
                    <a:pt x="548640" y="464916"/>
                  </a:cubicBezTo>
                  <a:cubicBezTo>
                    <a:pt x="556527" y="492521"/>
                    <a:pt x="554802" y="485589"/>
                    <a:pt x="571500" y="510636"/>
                  </a:cubicBezTo>
                  <a:cubicBezTo>
                    <a:pt x="568960" y="520796"/>
                    <a:pt x="570422" y="532938"/>
                    <a:pt x="563880" y="541116"/>
                  </a:cubicBezTo>
                  <a:cubicBezTo>
                    <a:pt x="558862" y="547388"/>
                    <a:pt x="546700" y="543056"/>
                    <a:pt x="541020" y="548736"/>
                  </a:cubicBezTo>
                  <a:cubicBezTo>
                    <a:pt x="535340" y="554416"/>
                    <a:pt x="535940" y="563976"/>
                    <a:pt x="533400" y="571596"/>
                  </a:cubicBezTo>
                  <a:cubicBezTo>
                    <a:pt x="541020" y="574136"/>
                    <a:pt x="552668" y="572032"/>
                    <a:pt x="556260" y="579216"/>
                  </a:cubicBezTo>
                  <a:cubicBezTo>
                    <a:pt x="567871" y="602439"/>
                    <a:pt x="519249" y="611873"/>
                    <a:pt x="571500" y="594456"/>
                  </a:cubicBezTo>
                  <a:cubicBezTo>
                    <a:pt x="589280" y="541116"/>
                    <a:pt x="571500" y="553816"/>
                    <a:pt x="609600" y="541116"/>
                  </a:cubicBezTo>
                  <a:cubicBezTo>
                    <a:pt x="632208" y="473292"/>
                    <a:pt x="607889" y="566300"/>
                    <a:pt x="601980" y="495396"/>
                  </a:cubicBezTo>
                  <a:cubicBezTo>
                    <a:pt x="600070" y="472475"/>
                    <a:pt x="607060" y="449676"/>
                    <a:pt x="609600" y="426816"/>
                  </a:cubicBezTo>
                  <a:cubicBezTo>
                    <a:pt x="607060" y="419196"/>
                    <a:pt x="598388" y="411140"/>
                    <a:pt x="601980" y="403956"/>
                  </a:cubicBezTo>
                  <a:cubicBezTo>
                    <a:pt x="610500" y="386915"/>
                    <a:pt x="659898" y="403348"/>
                    <a:pt x="662940" y="403956"/>
                  </a:cubicBezTo>
                  <a:cubicBezTo>
                    <a:pt x="665480" y="411576"/>
                    <a:pt x="664880" y="421136"/>
                    <a:pt x="670560" y="426816"/>
                  </a:cubicBezTo>
                  <a:lnTo>
                    <a:pt x="685800" y="411576"/>
                  </a:lnTo>
                  <a:cubicBezTo>
                    <a:pt x="693420" y="406496"/>
                    <a:pt x="700291" y="400055"/>
                    <a:pt x="708660" y="396336"/>
                  </a:cubicBezTo>
                  <a:cubicBezTo>
                    <a:pt x="723340" y="389812"/>
                    <a:pt x="754380" y="381096"/>
                    <a:pt x="754380" y="381096"/>
                  </a:cubicBezTo>
                  <a:cubicBezTo>
                    <a:pt x="728771" y="304270"/>
                    <a:pt x="767844" y="423437"/>
                    <a:pt x="739140" y="327756"/>
                  </a:cubicBezTo>
                  <a:cubicBezTo>
                    <a:pt x="732673" y="306198"/>
                    <a:pt x="726159" y="276675"/>
                    <a:pt x="708660" y="259176"/>
                  </a:cubicBezTo>
                  <a:cubicBezTo>
                    <a:pt x="702184" y="252700"/>
                    <a:pt x="693420" y="249016"/>
                    <a:pt x="685800" y="243936"/>
                  </a:cubicBezTo>
                  <a:cubicBezTo>
                    <a:pt x="681019" y="236764"/>
                    <a:pt x="662641" y="202848"/>
                    <a:pt x="647700" y="205836"/>
                  </a:cubicBezTo>
                  <a:cubicBezTo>
                    <a:pt x="638720" y="207632"/>
                    <a:pt x="637540" y="221076"/>
                    <a:pt x="632460" y="228696"/>
                  </a:cubicBezTo>
                  <a:cubicBezTo>
                    <a:pt x="629920" y="221076"/>
                    <a:pt x="630520" y="211516"/>
                    <a:pt x="624840" y="205836"/>
                  </a:cubicBezTo>
                  <a:cubicBezTo>
                    <a:pt x="611888" y="192884"/>
                    <a:pt x="579120" y="175356"/>
                    <a:pt x="579120" y="175356"/>
                  </a:cubicBezTo>
                  <a:cubicBezTo>
                    <a:pt x="569753" y="203458"/>
                    <a:pt x="566138" y="201699"/>
                    <a:pt x="579120" y="236316"/>
                  </a:cubicBezTo>
                  <a:cubicBezTo>
                    <a:pt x="582336" y="244891"/>
                    <a:pt x="590264" y="250985"/>
                    <a:pt x="594360" y="259176"/>
                  </a:cubicBezTo>
                  <a:cubicBezTo>
                    <a:pt x="597952" y="266360"/>
                    <a:pt x="607660" y="276356"/>
                    <a:pt x="601980" y="282036"/>
                  </a:cubicBezTo>
                  <a:cubicBezTo>
                    <a:pt x="596300" y="287716"/>
                    <a:pt x="586740" y="276956"/>
                    <a:pt x="579120" y="274416"/>
                  </a:cubicBezTo>
                  <a:cubicBezTo>
                    <a:pt x="559967" y="216957"/>
                    <a:pt x="585803" y="287782"/>
                    <a:pt x="556260" y="228696"/>
                  </a:cubicBezTo>
                  <a:cubicBezTo>
                    <a:pt x="552668" y="221512"/>
                    <a:pt x="551180" y="213456"/>
                    <a:pt x="548640" y="205836"/>
                  </a:cubicBezTo>
                  <a:cubicBezTo>
                    <a:pt x="551621" y="187952"/>
                    <a:pt x="564319" y="149235"/>
                    <a:pt x="548640" y="129636"/>
                  </a:cubicBezTo>
                  <a:cubicBezTo>
                    <a:pt x="543622" y="123364"/>
                    <a:pt x="533400" y="124556"/>
                    <a:pt x="525780" y="122016"/>
                  </a:cubicBezTo>
                  <a:cubicBezTo>
                    <a:pt x="514078" y="139569"/>
                    <a:pt x="512217" y="152496"/>
                    <a:pt x="487680" y="152496"/>
                  </a:cubicBezTo>
                  <a:cubicBezTo>
                    <a:pt x="479648" y="152496"/>
                    <a:pt x="472440" y="147416"/>
                    <a:pt x="464820" y="144876"/>
                  </a:cubicBezTo>
                  <a:cubicBezTo>
                    <a:pt x="462280" y="137256"/>
                    <a:pt x="463883" y="126471"/>
                    <a:pt x="457200" y="122016"/>
                  </a:cubicBezTo>
                  <a:cubicBezTo>
                    <a:pt x="446424" y="114832"/>
                    <a:pt x="431227" y="118944"/>
                    <a:pt x="419100" y="114396"/>
                  </a:cubicBezTo>
                  <a:cubicBezTo>
                    <a:pt x="410525" y="111180"/>
                    <a:pt x="403860" y="104236"/>
                    <a:pt x="396240" y="99156"/>
                  </a:cubicBezTo>
                  <a:cubicBezTo>
                    <a:pt x="370840" y="101696"/>
                    <a:pt x="339797" y="90612"/>
                    <a:pt x="320040" y="106776"/>
                  </a:cubicBezTo>
                  <a:cubicBezTo>
                    <a:pt x="304191" y="119744"/>
                    <a:pt x="315534" y="147496"/>
                    <a:pt x="312420" y="167736"/>
                  </a:cubicBezTo>
                  <a:cubicBezTo>
                    <a:pt x="305425" y="213202"/>
                    <a:pt x="313864" y="199793"/>
                    <a:pt x="281940" y="221076"/>
                  </a:cubicBezTo>
                  <a:cubicBezTo>
                    <a:pt x="279400" y="228696"/>
                    <a:pt x="280856" y="239267"/>
                    <a:pt x="274320" y="243936"/>
                  </a:cubicBezTo>
                  <a:cubicBezTo>
                    <a:pt x="261248" y="253273"/>
                    <a:pt x="228600" y="259176"/>
                    <a:pt x="228600" y="259176"/>
                  </a:cubicBezTo>
                  <a:cubicBezTo>
                    <a:pt x="231140" y="241396"/>
                    <a:pt x="232698" y="223448"/>
                    <a:pt x="236220" y="205836"/>
                  </a:cubicBezTo>
                  <a:cubicBezTo>
                    <a:pt x="237795" y="197960"/>
                    <a:pt x="251872" y="182976"/>
                    <a:pt x="243840" y="182976"/>
                  </a:cubicBezTo>
                  <a:cubicBezTo>
                    <a:pt x="234682" y="182976"/>
                    <a:pt x="236791" y="201740"/>
                    <a:pt x="228600" y="205836"/>
                  </a:cubicBezTo>
                  <a:cubicBezTo>
                    <a:pt x="214781" y="212746"/>
                    <a:pt x="198120" y="210916"/>
                    <a:pt x="182880" y="213456"/>
                  </a:cubicBezTo>
                  <a:cubicBezTo>
                    <a:pt x="201016" y="267864"/>
                    <a:pt x="211486" y="250265"/>
                    <a:pt x="175260" y="274416"/>
                  </a:cubicBezTo>
                  <a:cubicBezTo>
                    <a:pt x="151109" y="238190"/>
                    <a:pt x="162916" y="260244"/>
                    <a:pt x="144780" y="205836"/>
                  </a:cubicBezTo>
                  <a:lnTo>
                    <a:pt x="137160" y="182976"/>
                  </a:lnTo>
                  <a:cubicBezTo>
                    <a:pt x="130631" y="163390"/>
                    <a:pt x="125747" y="150686"/>
                    <a:pt x="121920" y="129636"/>
                  </a:cubicBezTo>
                  <a:cubicBezTo>
                    <a:pt x="115525" y="94463"/>
                    <a:pt x="122978" y="77354"/>
                    <a:pt x="99060" y="53436"/>
                  </a:cubicBezTo>
                  <a:cubicBezTo>
                    <a:pt x="92584" y="46960"/>
                    <a:pt x="83820" y="43276"/>
                    <a:pt x="76200" y="38196"/>
                  </a:cubicBezTo>
                  <a:cubicBezTo>
                    <a:pt x="66784" y="9948"/>
                    <a:pt x="33020" y="-1174"/>
                    <a:pt x="22860" y="9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p:cNvSpPr/>
            <p:nvPr/>
          </p:nvSpPr>
          <p:spPr>
            <a:xfrm>
              <a:off x="6740990" y="2394328"/>
              <a:ext cx="117010" cy="165992"/>
            </a:xfrm>
            <a:custGeom>
              <a:avLst/>
              <a:gdLst>
                <a:gd name="connsiteX0" fmla="*/ 78910 w 117010"/>
                <a:gd name="connsiteY0" fmla="*/ 5972 h 165992"/>
                <a:gd name="connsiteX1" fmla="*/ 2710 w 117010"/>
                <a:gd name="connsiteY1" fmla="*/ 13592 h 165992"/>
                <a:gd name="connsiteX2" fmla="*/ 10330 w 117010"/>
                <a:gd name="connsiteY2" fmla="*/ 36452 h 165992"/>
                <a:gd name="connsiteX3" fmla="*/ 33190 w 117010"/>
                <a:gd name="connsiteY3" fmla="*/ 44072 h 165992"/>
                <a:gd name="connsiteX4" fmla="*/ 40810 w 117010"/>
                <a:gd name="connsiteY4" fmla="*/ 127892 h 165992"/>
                <a:gd name="connsiteX5" fmla="*/ 63670 w 117010"/>
                <a:gd name="connsiteY5" fmla="*/ 143132 h 165992"/>
                <a:gd name="connsiteX6" fmla="*/ 109390 w 117010"/>
                <a:gd name="connsiteY6" fmla="*/ 165992 h 165992"/>
                <a:gd name="connsiteX7" fmla="*/ 117010 w 117010"/>
                <a:gd name="connsiteY7" fmla="*/ 143132 h 165992"/>
                <a:gd name="connsiteX8" fmla="*/ 109390 w 117010"/>
                <a:gd name="connsiteY8" fmla="*/ 120272 h 165992"/>
                <a:gd name="connsiteX9" fmla="*/ 101770 w 117010"/>
                <a:gd name="connsiteY9" fmla="*/ 89792 h 165992"/>
                <a:gd name="connsiteX10" fmla="*/ 78910 w 117010"/>
                <a:gd name="connsiteY10" fmla="*/ 5972 h 16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10" h="165992">
                  <a:moveTo>
                    <a:pt x="78910" y="5972"/>
                  </a:moveTo>
                  <a:cubicBezTo>
                    <a:pt x="62400" y="-6728"/>
                    <a:pt x="26037" y="3225"/>
                    <a:pt x="2710" y="13592"/>
                  </a:cubicBezTo>
                  <a:cubicBezTo>
                    <a:pt x="-4630" y="16854"/>
                    <a:pt x="4650" y="30772"/>
                    <a:pt x="10330" y="36452"/>
                  </a:cubicBezTo>
                  <a:cubicBezTo>
                    <a:pt x="16010" y="42132"/>
                    <a:pt x="25570" y="41532"/>
                    <a:pt x="33190" y="44072"/>
                  </a:cubicBezTo>
                  <a:cubicBezTo>
                    <a:pt x="35730" y="72012"/>
                    <a:pt x="32559" y="101077"/>
                    <a:pt x="40810" y="127892"/>
                  </a:cubicBezTo>
                  <a:cubicBezTo>
                    <a:pt x="43503" y="136645"/>
                    <a:pt x="55479" y="139036"/>
                    <a:pt x="63670" y="143132"/>
                  </a:cubicBezTo>
                  <a:cubicBezTo>
                    <a:pt x="126766" y="174680"/>
                    <a:pt x="43876" y="122316"/>
                    <a:pt x="109390" y="165992"/>
                  </a:cubicBezTo>
                  <a:cubicBezTo>
                    <a:pt x="111930" y="158372"/>
                    <a:pt x="117010" y="151164"/>
                    <a:pt x="117010" y="143132"/>
                  </a:cubicBezTo>
                  <a:cubicBezTo>
                    <a:pt x="117010" y="135100"/>
                    <a:pt x="111597" y="127995"/>
                    <a:pt x="109390" y="120272"/>
                  </a:cubicBezTo>
                  <a:cubicBezTo>
                    <a:pt x="106513" y="110202"/>
                    <a:pt x="104779" y="99823"/>
                    <a:pt x="101770" y="89792"/>
                  </a:cubicBezTo>
                  <a:cubicBezTo>
                    <a:pt x="97154" y="74405"/>
                    <a:pt x="95420" y="18672"/>
                    <a:pt x="78910" y="5972"/>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p:cNvSpPr/>
            <p:nvPr/>
          </p:nvSpPr>
          <p:spPr>
            <a:xfrm>
              <a:off x="6979920" y="2773680"/>
              <a:ext cx="87686" cy="205740"/>
            </a:xfrm>
            <a:custGeom>
              <a:avLst/>
              <a:gdLst>
                <a:gd name="connsiteX0" fmla="*/ 0 w 87686"/>
                <a:gd name="connsiteY0" fmla="*/ 0 h 205740"/>
                <a:gd name="connsiteX1" fmla="*/ 7620 w 87686"/>
                <a:gd name="connsiteY1" fmla="*/ 144780 h 205740"/>
                <a:gd name="connsiteX2" fmla="*/ 30480 w 87686"/>
                <a:gd name="connsiteY2" fmla="*/ 160020 h 205740"/>
                <a:gd name="connsiteX3" fmla="*/ 53340 w 87686"/>
                <a:gd name="connsiteY3" fmla="*/ 205740 h 205740"/>
                <a:gd name="connsiteX4" fmla="*/ 68580 w 87686"/>
                <a:gd name="connsiteY4" fmla="*/ 114300 h 205740"/>
                <a:gd name="connsiteX5" fmla="*/ 45720 w 87686"/>
                <a:gd name="connsiteY5" fmla="*/ 99060 h 205740"/>
                <a:gd name="connsiteX6" fmla="*/ 22860 w 87686"/>
                <a:gd name="connsiteY6" fmla="*/ 76200 h 205740"/>
                <a:gd name="connsiteX7" fmla="*/ 38100 w 87686"/>
                <a:gd name="connsiteY7" fmla="*/ 30480 h 205740"/>
                <a:gd name="connsiteX8" fmla="*/ 0 w 87686"/>
                <a:gd name="connsiteY8" fmla="*/ 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686" h="205740">
                  <a:moveTo>
                    <a:pt x="0" y="0"/>
                  </a:moveTo>
                  <a:cubicBezTo>
                    <a:pt x="2540" y="48260"/>
                    <a:pt x="-1423" y="97307"/>
                    <a:pt x="7620" y="144780"/>
                  </a:cubicBezTo>
                  <a:cubicBezTo>
                    <a:pt x="9334" y="153776"/>
                    <a:pt x="24004" y="153544"/>
                    <a:pt x="30480" y="160020"/>
                  </a:cubicBezTo>
                  <a:cubicBezTo>
                    <a:pt x="45252" y="174792"/>
                    <a:pt x="47142" y="187147"/>
                    <a:pt x="53340" y="205740"/>
                  </a:cubicBezTo>
                  <a:cubicBezTo>
                    <a:pt x="97647" y="190971"/>
                    <a:pt x="94980" y="200101"/>
                    <a:pt x="68580" y="114300"/>
                  </a:cubicBezTo>
                  <a:cubicBezTo>
                    <a:pt x="65887" y="105547"/>
                    <a:pt x="52755" y="104923"/>
                    <a:pt x="45720" y="99060"/>
                  </a:cubicBezTo>
                  <a:cubicBezTo>
                    <a:pt x="37441" y="92161"/>
                    <a:pt x="30480" y="83820"/>
                    <a:pt x="22860" y="76200"/>
                  </a:cubicBezTo>
                  <a:lnTo>
                    <a:pt x="38100" y="30480"/>
                  </a:lnTo>
                  <a:lnTo>
                    <a:pt x="0" y="0"/>
                  </a:ln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p:cNvSpPr/>
            <p:nvPr/>
          </p:nvSpPr>
          <p:spPr>
            <a:xfrm>
              <a:off x="7448508" y="3898981"/>
              <a:ext cx="174103" cy="99087"/>
            </a:xfrm>
            <a:custGeom>
              <a:avLst/>
              <a:gdLst>
                <a:gd name="connsiteX0" fmla="*/ 141012 w 174103"/>
                <a:gd name="connsiteY0" fmla="*/ 2459 h 99087"/>
                <a:gd name="connsiteX1" fmla="*/ 57192 w 174103"/>
                <a:gd name="connsiteY1" fmla="*/ 17699 h 99087"/>
                <a:gd name="connsiteX2" fmla="*/ 11472 w 174103"/>
                <a:gd name="connsiteY2" fmla="*/ 48179 h 99087"/>
                <a:gd name="connsiteX3" fmla="*/ 171492 w 174103"/>
                <a:gd name="connsiteY3" fmla="*/ 63419 h 99087"/>
                <a:gd name="connsiteX4" fmla="*/ 141012 w 174103"/>
                <a:gd name="connsiteY4" fmla="*/ 2459 h 9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03" h="99087">
                  <a:moveTo>
                    <a:pt x="141012" y="2459"/>
                  </a:moveTo>
                  <a:cubicBezTo>
                    <a:pt x="121962" y="-5161"/>
                    <a:pt x="77654" y="6331"/>
                    <a:pt x="57192" y="17699"/>
                  </a:cubicBezTo>
                  <a:cubicBezTo>
                    <a:pt x="41181" y="26594"/>
                    <a:pt x="11472" y="48179"/>
                    <a:pt x="11472" y="48179"/>
                  </a:cubicBezTo>
                  <a:cubicBezTo>
                    <a:pt x="-12078" y="118828"/>
                    <a:pt x="-16424" y="108161"/>
                    <a:pt x="171492" y="63419"/>
                  </a:cubicBezTo>
                  <a:cubicBezTo>
                    <a:pt x="181680" y="60993"/>
                    <a:pt x="160062" y="10079"/>
                    <a:pt x="141012" y="2459"/>
                  </a:cubicBez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p:cNvSpPr/>
            <p:nvPr/>
          </p:nvSpPr>
          <p:spPr>
            <a:xfrm>
              <a:off x="7328208" y="3215640"/>
              <a:ext cx="166842" cy="229656"/>
            </a:xfrm>
            <a:custGeom>
              <a:avLst/>
              <a:gdLst>
                <a:gd name="connsiteX0" fmla="*/ 162252 w 166842"/>
                <a:gd name="connsiteY0" fmla="*/ 228600 h 229656"/>
                <a:gd name="connsiteX1" fmla="*/ 154632 w 166842"/>
                <a:gd name="connsiteY1" fmla="*/ 175260 h 229656"/>
                <a:gd name="connsiteX2" fmla="*/ 147012 w 166842"/>
                <a:gd name="connsiteY2" fmla="*/ 137160 h 229656"/>
                <a:gd name="connsiteX3" fmla="*/ 124152 w 166842"/>
                <a:gd name="connsiteY3" fmla="*/ 129540 h 229656"/>
                <a:gd name="connsiteX4" fmla="*/ 131772 w 166842"/>
                <a:gd name="connsiteY4" fmla="*/ 99060 h 229656"/>
                <a:gd name="connsiteX5" fmla="*/ 147012 w 166842"/>
                <a:gd name="connsiteY5" fmla="*/ 76200 h 229656"/>
                <a:gd name="connsiteX6" fmla="*/ 116532 w 166842"/>
                <a:gd name="connsiteY6" fmla="*/ 38100 h 229656"/>
                <a:gd name="connsiteX7" fmla="*/ 86052 w 166842"/>
                <a:gd name="connsiteY7" fmla="*/ 0 h 229656"/>
                <a:gd name="connsiteX8" fmla="*/ 63192 w 166842"/>
                <a:gd name="connsiteY8" fmla="*/ 7620 h 229656"/>
                <a:gd name="connsiteX9" fmla="*/ 47952 w 166842"/>
                <a:gd name="connsiteY9" fmla="*/ 60960 h 229656"/>
                <a:gd name="connsiteX10" fmla="*/ 2232 w 166842"/>
                <a:gd name="connsiteY10" fmla="*/ 38100 h 229656"/>
                <a:gd name="connsiteX11" fmla="*/ 9852 w 166842"/>
                <a:gd name="connsiteY11" fmla="*/ 60960 h 229656"/>
                <a:gd name="connsiteX12" fmla="*/ 63192 w 166842"/>
                <a:gd name="connsiteY12" fmla="*/ 68580 h 229656"/>
                <a:gd name="connsiteX13" fmla="*/ 55572 w 166842"/>
                <a:gd name="connsiteY13" fmla="*/ 121920 h 229656"/>
                <a:gd name="connsiteX14" fmla="*/ 40332 w 166842"/>
                <a:gd name="connsiteY14" fmla="*/ 144780 h 229656"/>
                <a:gd name="connsiteX15" fmla="*/ 47952 w 166842"/>
                <a:gd name="connsiteY15" fmla="*/ 167640 h 229656"/>
                <a:gd name="connsiteX16" fmla="*/ 70812 w 166842"/>
                <a:gd name="connsiteY16" fmla="*/ 175260 h 229656"/>
                <a:gd name="connsiteX17" fmla="*/ 78432 w 166842"/>
                <a:gd name="connsiteY17" fmla="*/ 205740 h 229656"/>
                <a:gd name="connsiteX18" fmla="*/ 162252 w 166842"/>
                <a:gd name="connsiteY18" fmla="*/ 228600 h 2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842" h="229656">
                  <a:moveTo>
                    <a:pt x="162252" y="228600"/>
                  </a:moveTo>
                  <a:cubicBezTo>
                    <a:pt x="174952" y="223520"/>
                    <a:pt x="157585" y="192976"/>
                    <a:pt x="154632" y="175260"/>
                  </a:cubicBezTo>
                  <a:cubicBezTo>
                    <a:pt x="152503" y="162485"/>
                    <a:pt x="154196" y="147936"/>
                    <a:pt x="147012" y="137160"/>
                  </a:cubicBezTo>
                  <a:cubicBezTo>
                    <a:pt x="142557" y="130477"/>
                    <a:pt x="131772" y="132080"/>
                    <a:pt x="124152" y="129540"/>
                  </a:cubicBezTo>
                  <a:cubicBezTo>
                    <a:pt x="97158" y="89049"/>
                    <a:pt x="106625" y="119178"/>
                    <a:pt x="131772" y="99060"/>
                  </a:cubicBezTo>
                  <a:cubicBezTo>
                    <a:pt x="138923" y="93339"/>
                    <a:pt x="141932" y="83820"/>
                    <a:pt x="147012" y="76200"/>
                  </a:cubicBezTo>
                  <a:cubicBezTo>
                    <a:pt x="127859" y="18741"/>
                    <a:pt x="155923" y="87339"/>
                    <a:pt x="116532" y="38100"/>
                  </a:cubicBezTo>
                  <a:cubicBezTo>
                    <a:pt x="74468" y="-14480"/>
                    <a:pt x="151566" y="43676"/>
                    <a:pt x="86052" y="0"/>
                  </a:cubicBezTo>
                  <a:cubicBezTo>
                    <a:pt x="78432" y="2540"/>
                    <a:pt x="68872" y="1940"/>
                    <a:pt x="63192" y="7620"/>
                  </a:cubicBezTo>
                  <a:cubicBezTo>
                    <a:pt x="59548" y="11264"/>
                    <a:pt x="48018" y="60696"/>
                    <a:pt x="47952" y="60960"/>
                  </a:cubicBezTo>
                  <a:cubicBezTo>
                    <a:pt x="47185" y="60449"/>
                    <a:pt x="8542" y="31790"/>
                    <a:pt x="2232" y="38100"/>
                  </a:cubicBezTo>
                  <a:cubicBezTo>
                    <a:pt x="-3448" y="43780"/>
                    <a:pt x="2668" y="57368"/>
                    <a:pt x="9852" y="60960"/>
                  </a:cubicBezTo>
                  <a:cubicBezTo>
                    <a:pt x="25916" y="68992"/>
                    <a:pt x="45412" y="66040"/>
                    <a:pt x="63192" y="68580"/>
                  </a:cubicBezTo>
                  <a:cubicBezTo>
                    <a:pt x="24931" y="125971"/>
                    <a:pt x="65413" y="53032"/>
                    <a:pt x="55572" y="121920"/>
                  </a:cubicBezTo>
                  <a:cubicBezTo>
                    <a:pt x="54277" y="130986"/>
                    <a:pt x="45412" y="137160"/>
                    <a:pt x="40332" y="144780"/>
                  </a:cubicBezTo>
                  <a:cubicBezTo>
                    <a:pt x="42872" y="152400"/>
                    <a:pt x="42272" y="161960"/>
                    <a:pt x="47952" y="167640"/>
                  </a:cubicBezTo>
                  <a:cubicBezTo>
                    <a:pt x="53632" y="173320"/>
                    <a:pt x="65794" y="168988"/>
                    <a:pt x="70812" y="175260"/>
                  </a:cubicBezTo>
                  <a:cubicBezTo>
                    <a:pt x="77354" y="183438"/>
                    <a:pt x="71536" y="197858"/>
                    <a:pt x="78432" y="205740"/>
                  </a:cubicBezTo>
                  <a:cubicBezTo>
                    <a:pt x="90493" y="219524"/>
                    <a:pt x="149552" y="233680"/>
                    <a:pt x="162252" y="228600"/>
                  </a:cubicBezTo>
                  <a:close/>
                </a:path>
              </a:pathLst>
            </a:custGeom>
            <a:solidFill>
              <a:schemeClr val="bg1"/>
            </a:solidFill>
            <a:ln w="1270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p:cNvSpPr/>
            <p:nvPr/>
          </p:nvSpPr>
          <p:spPr>
            <a:xfrm>
              <a:off x="6438900" y="2422914"/>
              <a:ext cx="122013" cy="171938"/>
            </a:xfrm>
            <a:custGeom>
              <a:avLst/>
              <a:gdLst>
                <a:gd name="connsiteX0" fmla="*/ 121920 w 122013"/>
                <a:gd name="connsiteY0" fmla="*/ 30726 h 171938"/>
                <a:gd name="connsiteX1" fmla="*/ 99060 w 122013"/>
                <a:gd name="connsiteY1" fmla="*/ 114546 h 171938"/>
                <a:gd name="connsiteX2" fmla="*/ 91440 w 122013"/>
                <a:gd name="connsiteY2" fmla="*/ 137406 h 171938"/>
                <a:gd name="connsiteX3" fmla="*/ 68580 w 122013"/>
                <a:gd name="connsiteY3" fmla="*/ 145026 h 171938"/>
                <a:gd name="connsiteX4" fmla="*/ 60960 w 122013"/>
                <a:gd name="connsiteY4" fmla="*/ 167886 h 171938"/>
                <a:gd name="connsiteX5" fmla="*/ 22860 w 122013"/>
                <a:gd name="connsiteY5" fmla="*/ 137406 h 171938"/>
                <a:gd name="connsiteX6" fmla="*/ 0 w 122013"/>
                <a:gd name="connsiteY6" fmla="*/ 122166 h 171938"/>
                <a:gd name="connsiteX7" fmla="*/ 7620 w 122013"/>
                <a:gd name="connsiteY7" fmla="*/ 45966 h 171938"/>
                <a:gd name="connsiteX8" fmla="*/ 30480 w 122013"/>
                <a:gd name="connsiteY8" fmla="*/ 38346 h 171938"/>
                <a:gd name="connsiteX9" fmla="*/ 38100 w 122013"/>
                <a:gd name="connsiteY9" fmla="*/ 15486 h 171938"/>
                <a:gd name="connsiteX10" fmla="*/ 60960 w 122013"/>
                <a:gd name="connsiteY10" fmla="*/ 7866 h 171938"/>
                <a:gd name="connsiteX11" fmla="*/ 106680 w 122013"/>
                <a:gd name="connsiteY11" fmla="*/ 246 h 171938"/>
                <a:gd name="connsiteX12" fmla="*/ 121920 w 122013"/>
                <a:gd name="connsiteY12" fmla="*/ 30726 h 17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13" h="171938">
                  <a:moveTo>
                    <a:pt x="121920" y="30726"/>
                  </a:moveTo>
                  <a:cubicBezTo>
                    <a:pt x="120650" y="49776"/>
                    <a:pt x="118396" y="56539"/>
                    <a:pt x="99060" y="114546"/>
                  </a:cubicBezTo>
                  <a:cubicBezTo>
                    <a:pt x="96520" y="122166"/>
                    <a:pt x="99060" y="134866"/>
                    <a:pt x="91440" y="137406"/>
                  </a:cubicBezTo>
                  <a:lnTo>
                    <a:pt x="68580" y="145026"/>
                  </a:lnTo>
                  <a:cubicBezTo>
                    <a:pt x="66040" y="152646"/>
                    <a:pt x="68418" y="164903"/>
                    <a:pt x="60960" y="167886"/>
                  </a:cubicBezTo>
                  <a:cubicBezTo>
                    <a:pt x="22648" y="183211"/>
                    <a:pt x="33823" y="151109"/>
                    <a:pt x="22860" y="137406"/>
                  </a:cubicBezTo>
                  <a:cubicBezTo>
                    <a:pt x="17139" y="130255"/>
                    <a:pt x="7620" y="127246"/>
                    <a:pt x="0" y="122166"/>
                  </a:cubicBezTo>
                  <a:cubicBezTo>
                    <a:pt x="2540" y="96766"/>
                    <a:pt x="-1104" y="69956"/>
                    <a:pt x="7620" y="45966"/>
                  </a:cubicBezTo>
                  <a:cubicBezTo>
                    <a:pt x="10365" y="38417"/>
                    <a:pt x="24800" y="44026"/>
                    <a:pt x="30480" y="38346"/>
                  </a:cubicBezTo>
                  <a:cubicBezTo>
                    <a:pt x="36160" y="32666"/>
                    <a:pt x="32420" y="21166"/>
                    <a:pt x="38100" y="15486"/>
                  </a:cubicBezTo>
                  <a:cubicBezTo>
                    <a:pt x="43780" y="9806"/>
                    <a:pt x="53119" y="9608"/>
                    <a:pt x="60960" y="7866"/>
                  </a:cubicBezTo>
                  <a:cubicBezTo>
                    <a:pt x="76042" y="4514"/>
                    <a:pt x="92861" y="7156"/>
                    <a:pt x="106680" y="246"/>
                  </a:cubicBezTo>
                  <a:cubicBezTo>
                    <a:pt x="111224" y="-2026"/>
                    <a:pt x="123190" y="11676"/>
                    <a:pt x="121920" y="3072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p:cNvSpPr/>
            <p:nvPr/>
          </p:nvSpPr>
          <p:spPr>
            <a:xfrm>
              <a:off x="6035040" y="2094814"/>
              <a:ext cx="548640" cy="427634"/>
            </a:xfrm>
            <a:custGeom>
              <a:avLst/>
              <a:gdLst>
                <a:gd name="connsiteX0" fmla="*/ 243840 w 548640"/>
                <a:gd name="connsiteY0" fmla="*/ 412166 h 427634"/>
                <a:gd name="connsiteX1" fmla="*/ 281940 w 548640"/>
                <a:gd name="connsiteY1" fmla="*/ 427406 h 427634"/>
                <a:gd name="connsiteX2" fmla="*/ 297180 w 548640"/>
                <a:gd name="connsiteY2" fmla="*/ 404546 h 427634"/>
                <a:gd name="connsiteX3" fmla="*/ 266700 w 548640"/>
                <a:gd name="connsiteY3" fmla="*/ 351206 h 427634"/>
                <a:gd name="connsiteX4" fmla="*/ 312420 w 548640"/>
                <a:gd name="connsiteY4" fmla="*/ 320726 h 427634"/>
                <a:gd name="connsiteX5" fmla="*/ 304800 w 548640"/>
                <a:gd name="connsiteY5" fmla="*/ 297866 h 427634"/>
                <a:gd name="connsiteX6" fmla="*/ 274320 w 548640"/>
                <a:gd name="connsiteY6" fmla="*/ 252146 h 427634"/>
                <a:gd name="connsiteX7" fmla="*/ 281940 w 548640"/>
                <a:gd name="connsiteY7" fmla="*/ 191186 h 427634"/>
                <a:gd name="connsiteX8" fmla="*/ 320040 w 548640"/>
                <a:gd name="connsiteY8" fmla="*/ 183566 h 427634"/>
                <a:gd name="connsiteX9" fmla="*/ 342900 w 548640"/>
                <a:gd name="connsiteY9" fmla="*/ 168326 h 427634"/>
                <a:gd name="connsiteX10" fmla="*/ 373380 w 548640"/>
                <a:gd name="connsiteY10" fmla="*/ 175946 h 427634"/>
                <a:gd name="connsiteX11" fmla="*/ 419100 w 548640"/>
                <a:gd name="connsiteY11" fmla="*/ 206426 h 427634"/>
                <a:gd name="connsiteX12" fmla="*/ 441960 w 548640"/>
                <a:gd name="connsiteY12" fmla="*/ 221666 h 427634"/>
                <a:gd name="connsiteX13" fmla="*/ 495300 w 548640"/>
                <a:gd name="connsiteY13" fmla="*/ 236906 h 427634"/>
                <a:gd name="connsiteX14" fmla="*/ 533400 w 548640"/>
                <a:gd name="connsiteY14" fmla="*/ 229286 h 427634"/>
                <a:gd name="connsiteX15" fmla="*/ 548640 w 548640"/>
                <a:gd name="connsiteY15" fmla="*/ 183566 h 427634"/>
                <a:gd name="connsiteX16" fmla="*/ 533400 w 548640"/>
                <a:gd name="connsiteY16" fmla="*/ 122606 h 427634"/>
                <a:gd name="connsiteX17" fmla="*/ 525780 w 548640"/>
                <a:gd name="connsiteY17" fmla="*/ 99746 h 427634"/>
                <a:gd name="connsiteX18" fmla="*/ 502920 w 548640"/>
                <a:gd name="connsiteY18" fmla="*/ 92126 h 427634"/>
                <a:gd name="connsiteX19" fmla="*/ 487680 w 548640"/>
                <a:gd name="connsiteY19" fmla="*/ 114986 h 427634"/>
                <a:gd name="connsiteX20" fmla="*/ 464820 w 548640"/>
                <a:gd name="connsiteY20" fmla="*/ 130226 h 427634"/>
                <a:gd name="connsiteX21" fmla="*/ 396240 w 548640"/>
                <a:gd name="connsiteY21" fmla="*/ 99746 h 427634"/>
                <a:gd name="connsiteX22" fmla="*/ 373380 w 548640"/>
                <a:gd name="connsiteY22" fmla="*/ 92126 h 427634"/>
                <a:gd name="connsiteX23" fmla="*/ 350520 w 548640"/>
                <a:gd name="connsiteY23" fmla="*/ 76886 h 427634"/>
                <a:gd name="connsiteX24" fmla="*/ 205740 w 548640"/>
                <a:gd name="connsiteY24" fmla="*/ 69266 h 427634"/>
                <a:gd name="connsiteX25" fmla="*/ 152400 w 548640"/>
                <a:gd name="connsiteY25" fmla="*/ 61646 h 427634"/>
                <a:gd name="connsiteX26" fmla="*/ 129540 w 548640"/>
                <a:gd name="connsiteY26" fmla="*/ 54026 h 427634"/>
                <a:gd name="connsiteX27" fmla="*/ 99060 w 548640"/>
                <a:gd name="connsiteY27" fmla="*/ 23546 h 427634"/>
                <a:gd name="connsiteX28" fmla="*/ 83820 w 548640"/>
                <a:gd name="connsiteY28" fmla="*/ 686 h 427634"/>
                <a:gd name="connsiteX29" fmla="*/ 15240 w 548640"/>
                <a:gd name="connsiteY29" fmla="*/ 15926 h 427634"/>
                <a:gd name="connsiteX30" fmla="*/ 7620 w 548640"/>
                <a:gd name="connsiteY30" fmla="*/ 76886 h 427634"/>
                <a:gd name="connsiteX31" fmla="*/ 0 w 548640"/>
                <a:gd name="connsiteY31" fmla="*/ 99746 h 427634"/>
                <a:gd name="connsiteX32" fmla="*/ 7620 w 548640"/>
                <a:gd name="connsiteY32" fmla="*/ 122606 h 427634"/>
                <a:gd name="connsiteX33" fmla="*/ 30480 w 548640"/>
                <a:gd name="connsiteY33" fmla="*/ 130226 h 427634"/>
                <a:gd name="connsiteX34" fmla="*/ 38100 w 548640"/>
                <a:gd name="connsiteY34" fmla="*/ 153086 h 427634"/>
                <a:gd name="connsiteX35" fmla="*/ 38100 w 548640"/>
                <a:gd name="connsiteY35" fmla="*/ 206426 h 427634"/>
                <a:gd name="connsiteX36" fmla="*/ 60960 w 548640"/>
                <a:gd name="connsiteY36" fmla="*/ 221666 h 427634"/>
                <a:gd name="connsiteX37" fmla="*/ 68580 w 548640"/>
                <a:gd name="connsiteY37" fmla="*/ 244526 h 427634"/>
                <a:gd name="connsiteX38" fmla="*/ 114300 w 548640"/>
                <a:gd name="connsiteY38" fmla="*/ 259766 h 427634"/>
                <a:gd name="connsiteX39" fmla="*/ 106680 w 548640"/>
                <a:gd name="connsiteY39" fmla="*/ 282626 h 427634"/>
                <a:gd name="connsiteX40" fmla="*/ 91440 w 548640"/>
                <a:gd name="connsiteY40" fmla="*/ 305486 h 427634"/>
                <a:gd name="connsiteX41" fmla="*/ 83820 w 548640"/>
                <a:gd name="connsiteY41" fmla="*/ 358826 h 427634"/>
                <a:gd name="connsiteX42" fmla="*/ 76200 w 548640"/>
                <a:gd name="connsiteY42" fmla="*/ 396926 h 427634"/>
                <a:gd name="connsiteX43" fmla="*/ 83820 w 548640"/>
                <a:gd name="connsiteY43" fmla="*/ 419786 h 427634"/>
                <a:gd name="connsiteX44" fmla="*/ 144780 w 548640"/>
                <a:gd name="connsiteY44" fmla="*/ 389306 h 427634"/>
                <a:gd name="connsiteX45" fmla="*/ 160020 w 548640"/>
                <a:gd name="connsiteY45" fmla="*/ 343586 h 427634"/>
                <a:gd name="connsiteX46" fmla="*/ 167640 w 548640"/>
                <a:gd name="connsiteY46" fmla="*/ 320726 h 427634"/>
                <a:gd name="connsiteX47" fmla="*/ 205740 w 548640"/>
                <a:gd name="connsiteY47" fmla="*/ 328346 h 427634"/>
                <a:gd name="connsiteX48" fmla="*/ 228600 w 548640"/>
                <a:gd name="connsiteY48" fmla="*/ 389306 h 427634"/>
                <a:gd name="connsiteX49" fmla="*/ 243840 w 548640"/>
                <a:gd name="connsiteY49" fmla="*/ 412166 h 42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8640" h="427634">
                  <a:moveTo>
                    <a:pt x="243840" y="412166"/>
                  </a:moveTo>
                  <a:cubicBezTo>
                    <a:pt x="252730" y="418516"/>
                    <a:pt x="268399" y="429340"/>
                    <a:pt x="281940" y="427406"/>
                  </a:cubicBezTo>
                  <a:cubicBezTo>
                    <a:pt x="291006" y="426111"/>
                    <a:pt x="296044" y="413633"/>
                    <a:pt x="297180" y="404546"/>
                  </a:cubicBezTo>
                  <a:cubicBezTo>
                    <a:pt x="301888" y="366882"/>
                    <a:pt x="290349" y="366972"/>
                    <a:pt x="266700" y="351206"/>
                  </a:cubicBezTo>
                  <a:cubicBezTo>
                    <a:pt x="249485" y="299560"/>
                    <a:pt x="259884" y="355750"/>
                    <a:pt x="312420" y="320726"/>
                  </a:cubicBezTo>
                  <a:cubicBezTo>
                    <a:pt x="319103" y="316271"/>
                    <a:pt x="308701" y="304887"/>
                    <a:pt x="304800" y="297866"/>
                  </a:cubicBezTo>
                  <a:cubicBezTo>
                    <a:pt x="295905" y="281855"/>
                    <a:pt x="274320" y="252146"/>
                    <a:pt x="274320" y="252146"/>
                  </a:cubicBezTo>
                  <a:cubicBezTo>
                    <a:pt x="276860" y="231826"/>
                    <a:pt x="270581" y="208225"/>
                    <a:pt x="281940" y="191186"/>
                  </a:cubicBezTo>
                  <a:cubicBezTo>
                    <a:pt x="289124" y="180410"/>
                    <a:pt x="307913" y="188114"/>
                    <a:pt x="320040" y="183566"/>
                  </a:cubicBezTo>
                  <a:cubicBezTo>
                    <a:pt x="328615" y="180350"/>
                    <a:pt x="335280" y="173406"/>
                    <a:pt x="342900" y="168326"/>
                  </a:cubicBezTo>
                  <a:cubicBezTo>
                    <a:pt x="353060" y="170866"/>
                    <a:pt x="364013" y="171262"/>
                    <a:pt x="373380" y="175946"/>
                  </a:cubicBezTo>
                  <a:cubicBezTo>
                    <a:pt x="389763" y="184137"/>
                    <a:pt x="403860" y="196266"/>
                    <a:pt x="419100" y="206426"/>
                  </a:cubicBezTo>
                  <a:cubicBezTo>
                    <a:pt x="426720" y="211506"/>
                    <a:pt x="433272" y="218770"/>
                    <a:pt x="441960" y="221666"/>
                  </a:cubicBezTo>
                  <a:cubicBezTo>
                    <a:pt x="474755" y="232598"/>
                    <a:pt x="457028" y="227338"/>
                    <a:pt x="495300" y="236906"/>
                  </a:cubicBezTo>
                  <a:cubicBezTo>
                    <a:pt x="508000" y="234366"/>
                    <a:pt x="524242" y="238444"/>
                    <a:pt x="533400" y="229286"/>
                  </a:cubicBezTo>
                  <a:cubicBezTo>
                    <a:pt x="544759" y="217927"/>
                    <a:pt x="548640" y="183566"/>
                    <a:pt x="548640" y="183566"/>
                  </a:cubicBezTo>
                  <a:cubicBezTo>
                    <a:pt x="531222" y="131311"/>
                    <a:pt x="551790" y="196168"/>
                    <a:pt x="533400" y="122606"/>
                  </a:cubicBezTo>
                  <a:cubicBezTo>
                    <a:pt x="531452" y="114814"/>
                    <a:pt x="531460" y="105426"/>
                    <a:pt x="525780" y="99746"/>
                  </a:cubicBezTo>
                  <a:cubicBezTo>
                    <a:pt x="520100" y="94066"/>
                    <a:pt x="510540" y="94666"/>
                    <a:pt x="502920" y="92126"/>
                  </a:cubicBezTo>
                  <a:cubicBezTo>
                    <a:pt x="497840" y="99746"/>
                    <a:pt x="494156" y="108510"/>
                    <a:pt x="487680" y="114986"/>
                  </a:cubicBezTo>
                  <a:cubicBezTo>
                    <a:pt x="481204" y="121462"/>
                    <a:pt x="473978" y="130226"/>
                    <a:pt x="464820" y="130226"/>
                  </a:cubicBezTo>
                  <a:cubicBezTo>
                    <a:pt x="425502" y="130226"/>
                    <a:pt x="423864" y="113558"/>
                    <a:pt x="396240" y="99746"/>
                  </a:cubicBezTo>
                  <a:cubicBezTo>
                    <a:pt x="389056" y="96154"/>
                    <a:pt x="380564" y="95718"/>
                    <a:pt x="373380" y="92126"/>
                  </a:cubicBezTo>
                  <a:cubicBezTo>
                    <a:pt x="365189" y="88030"/>
                    <a:pt x="359594" y="78123"/>
                    <a:pt x="350520" y="76886"/>
                  </a:cubicBezTo>
                  <a:cubicBezTo>
                    <a:pt x="302636" y="70356"/>
                    <a:pt x="254000" y="71806"/>
                    <a:pt x="205740" y="69266"/>
                  </a:cubicBezTo>
                  <a:cubicBezTo>
                    <a:pt x="187960" y="66726"/>
                    <a:pt x="170012" y="65168"/>
                    <a:pt x="152400" y="61646"/>
                  </a:cubicBezTo>
                  <a:cubicBezTo>
                    <a:pt x="144524" y="60071"/>
                    <a:pt x="135220" y="59706"/>
                    <a:pt x="129540" y="54026"/>
                  </a:cubicBezTo>
                  <a:cubicBezTo>
                    <a:pt x="88900" y="13386"/>
                    <a:pt x="160020" y="43866"/>
                    <a:pt x="99060" y="23546"/>
                  </a:cubicBezTo>
                  <a:cubicBezTo>
                    <a:pt x="93980" y="15926"/>
                    <a:pt x="92705" y="2907"/>
                    <a:pt x="83820" y="686"/>
                  </a:cubicBezTo>
                  <a:cubicBezTo>
                    <a:pt x="68493" y="-3146"/>
                    <a:pt x="32838" y="10060"/>
                    <a:pt x="15240" y="15926"/>
                  </a:cubicBezTo>
                  <a:cubicBezTo>
                    <a:pt x="12700" y="36246"/>
                    <a:pt x="11283" y="56738"/>
                    <a:pt x="7620" y="76886"/>
                  </a:cubicBezTo>
                  <a:cubicBezTo>
                    <a:pt x="6183" y="84789"/>
                    <a:pt x="0" y="91714"/>
                    <a:pt x="0" y="99746"/>
                  </a:cubicBezTo>
                  <a:cubicBezTo>
                    <a:pt x="0" y="107778"/>
                    <a:pt x="1940" y="116926"/>
                    <a:pt x="7620" y="122606"/>
                  </a:cubicBezTo>
                  <a:cubicBezTo>
                    <a:pt x="13300" y="128286"/>
                    <a:pt x="22860" y="127686"/>
                    <a:pt x="30480" y="130226"/>
                  </a:cubicBezTo>
                  <a:cubicBezTo>
                    <a:pt x="33020" y="137846"/>
                    <a:pt x="38100" y="145054"/>
                    <a:pt x="38100" y="153086"/>
                  </a:cubicBezTo>
                  <a:cubicBezTo>
                    <a:pt x="38100" y="183933"/>
                    <a:pt x="14279" y="170694"/>
                    <a:pt x="38100" y="206426"/>
                  </a:cubicBezTo>
                  <a:cubicBezTo>
                    <a:pt x="43180" y="214046"/>
                    <a:pt x="53340" y="216586"/>
                    <a:pt x="60960" y="221666"/>
                  </a:cubicBezTo>
                  <a:cubicBezTo>
                    <a:pt x="63500" y="229286"/>
                    <a:pt x="62044" y="239857"/>
                    <a:pt x="68580" y="244526"/>
                  </a:cubicBezTo>
                  <a:cubicBezTo>
                    <a:pt x="81652" y="253863"/>
                    <a:pt x="114300" y="259766"/>
                    <a:pt x="114300" y="259766"/>
                  </a:cubicBezTo>
                  <a:cubicBezTo>
                    <a:pt x="111760" y="267386"/>
                    <a:pt x="110272" y="275442"/>
                    <a:pt x="106680" y="282626"/>
                  </a:cubicBezTo>
                  <a:cubicBezTo>
                    <a:pt x="102584" y="290817"/>
                    <a:pt x="94072" y="296714"/>
                    <a:pt x="91440" y="305486"/>
                  </a:cubicBezTo>
                  <a:cubicBezTo>
                    <a:pt x="86279" y="322689"/>
                    <a:pt x="86773" y="341110"/>
                    <a:pt x="83820" y="358826"/>
                  </a:cubicBezTo>
                  <a:cubicBezTo>
                    <a:pt x="81691" y="371601"/>
                    <a:pt x="78740" y="384226"/>
                    <a:pt x="76200" y="396926"/>
                  </a:cubicBezTo>
                  <a:cubicBezTo>
                    <a:pt x="78740" y="404546"/>
                    <a:pt x="76200" y="417246"/>
                    <a:pt x="83820" y="419786"/>
                  </a:cubicBezTo>
                  <a:cubicBezTo>
                    <a:pt x="113020" y="429519"/>
                    <a:pt x="128959" y="405127"/>
                    <a:pt x="144780" y="389306"/>
                  </a:cubicBezTo>
                  <a:lnTo>
                    <a:pt x="160020" y="343586"/>
                  </a:lnTo>
                  <a:lnTo>
                    <a:pt x="167640" y="320726"/>
                  </a:lnTo>
                  <a:cubicBezTo>
                    <a:pt x="180340" y="323266"/>
                    <a:pt x="194495" y="321920"/>
                    <a:pt x="205740" y="328346"/>
                  </a:cubicBezTo>
                  <a:cubicBezTo>
                    <a:pt x="226423" y="340165"/>
                    <a:pt x="221646" y="373080"/>
                    <a:pt x="228600" y="389306"/>
                  </a:cubicBezTo>
                  <a:cubicBezTo>
                    <a:pt x="231430" y="395909"/>
                    <a:pt x="234950" y="405816"/>
                    <a:pt x="243840" y="41216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p:cNvSpPr/>
            <p:nvPr/>
          </p:nvSpPr>
          <p:spPr>
            <a:xfrm>
              <a:off x="6133947" y="1219200"/>
              <a:ext cx="1708830" cy="815340"/>
            </a:xfrm>
            <a:custGeom>
              <a:avLst/>
              <a:gdLst>
                <a:gd name="connsiteX0" fmla="*/ 1211733 w 1708830"/>
                <a:gd name="connsiteY0" fmla="*/ 11334 h 826674"/>
                <a:gd name="connsiteX1" fmla="*/ 1242213 w 1708830"/>
                <a:gd name="connsiteY1" fmla="*/ 49434 h 826674"/>
                <a:gd name="connsiteX2" fmla="*/ 1287933 w 1708830"/>
                <a:gd name="connsiteY2" fmla="*/ 79914 h 826674"/>
                <a:gd name="connsiteX3" fmla="*/ 1295553 w 1708830"/>
                <a:gd name="connsiteY3" fmla="*/ 133254 h 826674"/>
                <a:gd name="connsiteX4" fmla="*/ 1181253 w 1708830"/>
                <a:gd name="connsiteY4" fmla="*/ 125634 h 826674"/>
                <a:gd name="connsiteX5" fmla="*/ 1120293 w 1708830"/>
                <a:gd name="connsiteY5" fmla="*/ 125634 h 826674"/>
                <a:gd name="connsiteX6" fmla="*/ 1082193 w 1708830"/>
                <a:gd name="connsiteY6" fmla="*/ 125634 h 826674"/>
                <a:gd name="connsiteX7" fmla="*/ 1059333 w 1708830"/>
                <a:gd name="connsiteY7" fmla="*/ 133254 h 826674"/>
                <a:gd name="connsiteX8" fmla="*/ 975513 w 1708830"/>
                <a:gd name="connsiteY8" fmla="*/ 133254 h 826674"/>
                <a:gd name="connsiteX9" fmla="*/ 998373 w 1708830"/>
                <a:gd name="connsiteY9" fmla="*/ 140874 h 826674"/>
                <a:gd name="connsiteX10" fmla="*/ 1051713 w 1708830"/>
                <a:gd name="connsiteY10" fmla="*/ 171354 h 826674"/>
                <a:gd name="connsiteX11" fmla="*/ 1105053 w 1708830"/>
                <a:gd name="connsiteY11" fmla="*/ 224694 h 826674"/>
                <a:gd name="connsiteX12" fmla="*/ 1166013 w 1708830"/>
                <a:gd name="connsiteY12" fmla="*/ 232314 h 826674"/>
                <a:gd name="connsiteX13" fmla="*/ 1188873 w 1708830"/>
                <a:gd name="connsiteY13" fmla="*/ 255174 h 826674"/>
                <a:gd name="connsiteX14" fmla="*/ 1211733 w 1708830"/>
                <a:gd name="connsiteY14" fmla="*/ 239934 h 826674"/>
                <a:gd name="connsiteX15" fmla="*/ 1234593 w 1708830"/>
                <a:gd name="connsiteY15" fmla="*/ 232314 h 826674"/>
                <a:gd name="connsiteX16" fmla="*/ 1318413 w 1708830"/>
                <a:gd name="connsiteY16" fmla="*/ 239934 h 826674"/>
                <a:gd name="connsiteX17" fmla="*/ 1341273 w 1708830"/>
                <a:gd name="connsiteY17" fmla="*/ 247554 h 826674"/>
                <a:gd name="connsiteX18" fmla="*/ 1417473 w 1708830"/>
                <a:gd name="connsiteY18" fmla="*/ 270414 h 826674"/>
                <a:gd name="connsiteX19" fmla="*/ 1440333 w 1708830"/>
                <a:gd name="connsiteY19" fmla="*/ 278034 h 826674"/>
                <a:gd name="connsiteX20" fmla="*/ 1463193 w 1708830"/>
                <a:gd name="connsiteY20" fmla="*/ 293274 h 826674"/>
                <a:gd name="connsiteX21" fmla="*/ 1478433 w 1708830"/>
                <a:gd name="connsiteY21" fmla="*/ 316134 h 826674"/>
                <a:gd name="connsiteX22" fmla="*/ 1524153 w 1708830"/>
                <a:gd name="connsiteY22" fmla="*/ 331374 h 826674"/>
                <a:gd name="connsiteX23" fmla="*/ 1516533 w 1708830"/>
                <a:gd name="connsiteY23" fmla="*/ 354234 h 826674"/>
                <a:gd name="connsiteX24" fmla="*/ 1501293 w 1708830"/>
                <a:gd name="connsiteY24" fmla="*/ 369474 h 826674"/>
                <a:gd name="connsiteX25" fmla="*/ 1516533 w 1708830"/>
                <a:gd name="connsiteY25" fmla="*/ 392334 h 826674"/>
                <a:gd name="connsiteX26" fmla="*/ 1562253 w 1708830"/>
                <a:gd name="connsiteY26" fmla="*/ 422814 h 826674"/>
                <a:gd name="connsiteX27" fmla="*/ 1623213 w 1708830"/>
                <a:gd name="connsiteY27" fmla="*/ 453294 h 826674"/>
                <a:gd name="connsiteX28" fmla="*/ 1600353 w 1708830"/>
                <a:gd name="connsiteY28" fmla="*/ 460914 h 826674"/>
                <a:gd name="connsiteX29" fmla="*/ 1547013 w 1708830"/>
                <a:gd name="connsiteY29" fmla="*/ 468534 h 826674"/>
                <a:gd name="connsiteX30" fmla="*/ 1516533 w 1708830"/>
                <a:gd name="connsiteY30" fmla="*/ 476154 h 826674"/>
                <a:gd name="connsiteX31" fmla="*/ 1348893 w 1708830"/>
                <a:gd name="connsiteY31" fmla="*/ 491394 h 826674"/>
                <a:gd name="connsiteX32" fmla="*/ 1295553 w 1708830"/>
                <a:gd name="connsiteY32" fmla="*/ 491394 h 826674"/>
                <a:gd name="connsiteX33" fmla="*/ 1287933 w 1708830"/>
                <a:gd name="connsiteY33" fmla="*/ 468534 h 826674"/>
                <a:gd name="connsiteX34" fmla="*/ 1257453 w 1708830"/>
                <a:gd name="connsiteY34" fmla="*/ 499014 h 826674"/>
                <a:gd name="connsiteX35" fmla="*/ 1280313 w 1708830"/>
                <a:gd name="connsiteY35" fmla="*/ 506634 h 826674"/>
                <a:gd name="connsiteX36" fmla="*/ 1310793 w 1708830"/>
                <a:gd name="connsiteY36" fmla="*/ 514254 h 826674"/>
                <a:gd name="connsiteX37" fmla="*/ 1447953 w 1708830"/>
                <a:gd name="connsiteY37" fmla="*/ 529494 h 826674"/>
                <a:gd name="connsiteX38" fmla="*/ 1508913 w 1708830"/>
                <a:gd name="connsiteY38" fmla="*/ 544734 h 826674"/>
                <a:gd name="connsiteX39" fmla="*/ 1531773 w 1708830"/>
                <a:gd name="connsiteY39" fmla="*/ 559974 h 826674"/>
                <a:gd name="connsiteX40" fmla="*/ 1577493 w 1708830"/>
                <a:gd name="connsiteY40" fmla="*/ 575214 h 826674"/>
                <a:gd name="connsiteX41" fmla="*/ 1600353 w 1708830"/>
                <a:gd name="connsiteY41" fmla="*/ 582834 h 826674"/>
                <a:gd name="connsiteX42" fmla="*/ 1646073 w 1708830"/>
                <a:gd name="connsiteY42" fmla="*/ 544734 h 826674"/>
                <a:gd name="connsiteX43" fmla="*/ 1684173 w 1708830"/>
                <a:gd name="connsiteY43" fmla="*/ 552354 h 826674"/>
                <a:gd name="connsiteX44" fmla="*/ 1707033 w 1708830"/>
                <a:gd name="connsiteY44" fmla="*/ 567594 h 826674"/>
                <a:gd name="connsiteX45" fmla="*/ 1699413 w 1708830"/>
                <a:gd name="connsiteY45" fmla="*/ 598074 h 826674"/>
                <a:gd name="connsiteX46" fmla="*/ 1607973 w 1708830"/>
                <a:gd name="connsiteY46" fmla="*/ 582834 h 826674"/>
                <a:gd name="connsiteX47" fmla="*/ 1562253 w 1708830"/>
                <a:gd name="connsiteY47" fmla="*/ 605694 h 826674"/>
                <a:gd name="connsiteX48" fmla="*/ 1493673 w 1708830"/>
                <a:gd name="connsiteY48" fmla="*/ 636174 h 826674"/>
                <a:gd name="connsiteX49" fmla="*/ 1432713 w 1708830"/>
                <a:gd name="connsiteY49" fmla="*/ 643794 h 826674"/>
                <a:gd name="connsiteX50" fmla="*/ 1386993 w 1708830"/>
                <a:gd name="connsiteY50" fmla="*/ 659034 h 826674"/>
                <a:gd name="connsiteX51" fmla="*/ 1379373 w 1708830"/>
                <a:gd name="connsiteY51" fmla="*/ 681894 h 826674"/>
                <a:gd name="connsiteX52" fmla="*/ 1356513 w 1708830"/>
                <a:gd name="connsiteY52" fmla="*/ 689514 h 826674"/>
                <a:gd name="connsiteX53" fmla="*/ 1257453 w 1708830"/>
                <a:gd name="connsiteY53" fmla="*/ 697134 h 826674"/>
                <a:gd name="connsiteX54" fmla="*/ 1249833 w 1708830"/>
                <a:gd name="connsiteY54" fmla="*/ 727614 h 826674"/>
                <a:gd name="connsiteX55" fmla="*/ 1226973 w 1708830"/>
                <a:gd name="connsiteY55" fmla="*/ 735234 h 826674"/>
                <a:gd name="connsiteX56" fmla="*/ 1120293 w 1708830"/>
                <a:gd name="connsiteY56" fmla="*/ 727614 h 826674"/>
                <a:gd name="connsiteX57" fmla="*/ 1074573 w 1708830"/>
                <a:gd name="connsiteY57" fmla="*/ 697134 h 826674"/>
                <a:gd name="connsiteX58" fmla="*/ 1028853 w 1708830"/>
                <a:gd name="connsiteY58" fmla="*/ 674274 h 826674"/>
                <a:gd name="connsiteX59" fmla="*/ 891693 w 1708830"/>
                <a:gd name="connsiteY59" fmla="*/ 666654 h 826674"/>
                <a:gd name="connsiteX60" fmla="*/ 800253 w 1708830"/>
                <a:gd name="connsiteY60" fmla="*/ 666654 h 826674"/>
                <a:gd name="connsiteX61" fmla="*/ 754533 w 1708830"/>
                <a:gd name="connsiteY61" fmla="*/ 681894 h 826674"/>
                <a:gd name="connsiteX62" fmla="*/ 716433 w 1708830"/>
                <a:gd name="connsiteY62" fmla="*/ 712374 h 826674"/>
                <a:gd name="connsiteX63" fmla="*/ 693573 w 1708830"/>
                <a:gd name="connsiteY63" fmla="*/ 758094 h 826674"/>
                <a:gd name="connsiteX64" fmla="*/ 670713 w 1708830"/>
                <a:gd name="connsiteY64" fmla="*/ 765714 h 826674"/>
                <a:gd name="connsiteX65" fmla="*/ 647853 w 1708830"/>
                <a:gd name="connsiteY65" fmla="*/ 811434 h 826674"/>
                <a:gd name="connsiteX66" fmla="*/ 624993 w 1708830"/>
                <a:gd name="connsiteY66" fmla="*/ 826674 h 826674"/>
                <a:gd name="connsiteX67" fmla="*/ 556413 w 1708830"/>
                <a:gd name="connsiteY67" fmla="*/ 819054 h 826674"/>
                <a:gd name="connsiteX68" fmla="*/ 510693 w 1708830"/>
                <a:gd name="connsiteY68" fmla="*/ 803814 h 826674"/>
                <a:gd name="connsiteX69" fmla="*/ 495453 w 1708830"/>
                <a:gd name="connsiteY69" fmla="*/ 689514 h 826674"/>
                <a:gd name="connsiteX70" fmla="*/ 480213 w 1708830"/>
                <a:gd name="connsiteY70" fmla="*/ 643794 h 826674"/>
                <a:gd name="connsiteX71" fmla="*/ 472593 w 1708830"/>
                <a:gd name="connsiteY71" fmla="*/ 620934 h 826674"/>
                <a:gd name="connsiteX72" fmla="*/ 533553 w 1708830"/>
                <a:gd name="connsiteY72" fmla="*/ 613314 h 826674"/>
                <a:gd name="connsiteX73" fmla="*/ 556413 w 1708830"/>
                <a:gd name="connsiteY73" fmla="*/ 605694 h 826674"/>
                <a:gd name="connsiteX74" fmla="*/ 609753 w 1708830"/>
                <a:gd name="connsiteY74" fmla="*/ 598074 h 826674"/>
                <a:gd name="connsiteX75" fmla="*/ 624993 w 1708830"/>
                <a:gd name="connsiteY75" fmla="*/ 575214 h 826674"/>
                <a:gd name="connsiteX76" fmla="*/ 632613 w 1708830"/>
                <a:gd name="connsiteY76" fmla="*/ 544734 h 826674"/>
                <a:gd name="connsiteX77" fmla="*/ 678333 w 1708830"/>
                <a:gd name="connsiteY77" fmla="*/ 521874 h 826674"/>
                <a:gd name="connsiteX78" fmla="*/ 708813 w 1708830"/>
                <a:gd name="connsiteY78" fmla="*/ 476154 h 826674"/>
                <a:gd name="connsiteX79" fmla="*/ 685953 w 1708830"/>
                <a:gd name="connsiteY79" fmla="*/ 468534 h 826674"/>
                <a:gd name="connsiteX80" fmla="*/ 617373 w 1708830"/>
                <a:gd name="connsiteY80" fmla="*/ 453294 h 826674"/>
                <a:gd name="connsiteX81" fmla="*/ 571653 w 1708830"/>
                <a:gd name="connsiteY81" fmla="*/ 422814 h 826674"/>
                <a:gd name="connsiteX82" fmla="*/ 579273 w 1708830"/>
                <a:gd name="connsiteY82" fmla="*/ 369474 h 826674"/>
                <a:gd name="connsiteX83" fmla="*/ 586893 w 1708830"/>
                <a:gd name="connsiteY83" fmla="*/ 300894 h 826674"/>
                <a:gd name="connsiteX84" fmla="*/ 602133 w 1708830"/>
                <a:gd name="connsiteY84" fmla="*/ 255174 h 826674"/>
                <a:gd name="connsiteX85" fmla="*/ 579273 w 1708830"/>
                <a:gd name="connsiteY85" fmla="*/ 239934 h 826674"/>
                <a:gd name="connsiteX86" fmla="*/ 556413 w 1708830"/>
                <a:gd name="connsiteY86" fmla="*/ 232314 h 826674"/>
                <a:gd name="connsiteX87" fmla="*/ 548793 w 1708830"/>
                <a:gd name="connsiteY87" fmla="*/ 209454 h 826674"/>
                <a:gd name="connsiteX88" fmla="*/ 541173 w 1708830"/>
                <a:gd name="connsiteY88" fmla="*/ 148494 h 826674"/>
                <a:gd name="connsiteX89" fmla="*/ 518313 w 1708830"/>
                <a:gd name="connsiteY89" fmla="*/ 140874 h 826674"/>
                <a:gd name="connsiteX90" fmla="*/ 464973 w 1708830"/>
                <a:gd name="connsiteY90" fmla="*/ 133254 h 826674"/>
                <a:gd name="connsiteX91" fmla="*/ 419253 w 1708830"/>
                <a:gd name="connsiteY91" fmla="*/ 118014 h 826674"/>
                <a:gd name="connsiteX92" fmla="*/ 396393 w 1708830"/>
                <a:gd name="connsiteY92" fmla="*/ 110394 h 826674"/>
                <a:gd name="connsiteX93" fmla="*/ 327813 w 1708830"/>
                <a:gd name="connsiteY93" fmla="*/ 148494 h 826674"/>
                <a:gd name="connsiteX94" fmla="*/ 243993 w 1708830"/>
                <a:gd name="connsiteY94" fmla="*/ 148494 h 826674"/>
                <a:gd name="connsiteX95" fmla="*/ 243993 w 1708830"/>
                <a:gd name="connsiteY95" fmla="*/ 194214 h 826674"/>
                <a:gd name="connsiteX96" fmla="*/ 205893 w 1708830"/>
                <a:gd name="connsiteY96" fmla="*/ 186594 h 826674"/>
                <a:gd name="connsiteX97" fmla="*/ 152553 w 1708830"/>
                <a:gd name="connsiteY97" fmla="*/ 171354 h 826674"/>
                <a:gd name="connsiteX98" fmla="*/ 129693 w 1708830"/>
                <a:gd name="connsiteY98" fmla="*/ 156114 h 826674"/>
                <a:gd name="connsiteX99" fmla="*/ 137313 w 1708830"/>
                <a:gd name="connsiteY99" fmla="*/ 110394 h 826674"/>
                <a:gd name="connsiteX100" fmla="*/ 129693 w 1708830"/>
                <a:gd name="connsiteY100" fmla="*/ 79914 h 826674"/>
                <a:gd name="connsiteX101" fmla="*/ 30633 w 1708830"/>
                <a:gd name="connsiteY101" fmla="*/ 87534 h 826674"/>
                <a:gd name="connsiteX102" fmla="*/ 7773 w 1708830"/>
                <a:gd name="connsiteY102" fmla="*/ 79914 h 826674"/>
                <a:gd name="connsiteX103" fmla="*/ 7773 w 1708830"/>
                <a:gd name="connsiteY103" fmla="*/ 26574 h 826674"/>
                <a:gd name="connsiteX104" fmla="*/ 45873 w 1708830"/>
                <a:gd name="connsiteY104" fmla="*/ 18954 h 826674"/>
                <a:gd name="connsiteX105" fmla="*/ 76353 w 1708830"/>
                <a:gd name="connsiteY105" fmla="*/ 11334 h 826674"/>
                <a:gd name="connsiteX106" fmla="*/ 998373 w 1708830"/>
                <a:gd name="connsiteY106" fmla="*/ 3714 h 826674"/>
                <a:gd name="connsiteX107" fmla="*/ 1211733 w 1708830"/>
                <a:gd name="connsiteY107" fmla="*/ 11334 h 826674"/>
                <a:gd name="connsiteX0" fmla="*/ 1211733 w 1708830"/>
                <a:gd name="connsiteY0" fmla="*/ 0 h 815340"/>
                <a:gd name="connsiteX1" fmla="*/ 1242213 w 1708830"/>
                <a:gd name="connsiteY1" fmla="*/ 38100 h 815340"/>
                <a:gd name="connsiteX2" fmla="*/ 1287933 w 1708830"/>
                <a:gd name="connsiteY2" fmla="*/ 68580 h 815340"/>
                <a:gd name="connsiteX3" fmla="*/ 1295553 w 1708830"/>
                <a:gd name="connsiteY3" fmla="*/ 121920 h 815340"/>
                <a:gd name="connsiteX4" fmla="*/ 1181253 w 1708830"/>
                <a:gd name="connsiteY4" fmla="*/ 114300 h 815340"/>
                <a:gd name="connsiteX5" fmla="*/ 1120293 w 1708830"/>
                <a:gd name="connsiteY5" fmla="*/ 114300 h 815340"/>
                <a:gd name="connsiteX6" fmla="*/ 1082193 w 1708830"/>
                <a:gd name="connsiteY6" fmla="*/ 114300 h 815340"/>
                <a:gd name="connsiteX7" fmla="*/ 1059333 w 1708830"/>
                <a:gd name="connsiteY7" fmla="*/ 121920 h 815340"/>
                <a:gd name="connsiteX8" fmla="*/ 975513 w 1708830"/>
                <a:gd name="connsiteY8" fmla="*/ 121920 h 815340"/>
                <a:gd name="connsiteX9" fmla="*/ 998373 w 1708830"/>
                <a:gd name="connsiteY9" fmla="*/ 129540 h 815340"/>
                <a:gd name="connsiteX10" fmla="*/ 1051713 w 1708830"/>
                <a:gd name="connsiteY10" fmla="*/ 160020 h 815340"/>
                <a:gd name="connsiteX11" fmla="*/ 1105053 w 1708830"/>
                <a:gd name="connsiteY11" fmla="*/ 213360 h 815340"/>
                <a:gd name="connsiteX12" fmla="*/ 1166013 w 1708830"/>
                <a:gd name="connsiteY12" fmla="*/ 220980 h 815340"/>
                <a:gd name="connsiteX13" fmla="*/ 1188873 w 1708830"/>
                <a:gd name="connsiteY13" fmla="*/ 243840 h 815340"/>
                <a:gd name="connsiteX14" fmla="*/ 1211733 w 1708830"/>
                <a:gd name="connsiteY14" fmla="*/ 228600 h 815340"/>
                <a:gd name="connsiteX15" fmla="*/ 1234593 w 1708830"/>
                <a:gd name="connsiteY15" fmla="*/ 220980 h 815340"/>
                <a:gd name="connsiteX16" fmla="*/ 1318413 w 1708830"/>
                <a:gd name="connsiteY16" fmla="*/ 228600 h 815340"/>
                <a:gd name="connsiteX17" fmla="*/ 1341273 w 1708830"/>
                <a:gd name="connsiteY17" fmla="*/ 236220 h 815340"/>
                <a:gd name="connsiteX18" fmla="*/ 1417473 w 1708830"/>
                <a:gd name="connsiteY18" fmla="*/ 259080 h 815340"/>
                <a:gd name="connsiteX19" fmla="*/ 1440333 w 1708830"/>
                <a:gd name="connsiteY19" fmla="*/ 266700 h 815340"/>
                <a:gd name="connsiteX20" fmla="*/ 1463193 w 1708830"/>
                <a:gd name="connsiteY20" fmla="*/ 281940 h 815340"/>
                <a:gd name="connsiteX21" fmla="*/ 1478433 w 1708830"/>
                <a:gd name="connsiteY21" fmla="*/ 304800 h 815340"/>
                <a:gd name="connsiteX22" fmla="*/ 1524153 w 1708830"/>
                <a:gd name="connsiteY22" fmla="*/ 320040 h 815340"/>
                <a:gd name="connsiteX23" fmla="*/ 1516533 w 1708830"/>
                <a:gd name="connsiteY23" fmla="*/ 342900 h 815340"/>
                <a:gd name="connsiteX24" fmla="*/ 1501293 w 1708830"/>
                <a:gd name="connsiteY24" fmla="*/ 358140 h 815340"/>
                <a:gd name="connsiteX25" fmla="*/ 1516533 w 1708830"/>
                <a:gd name="connsiteY25" fmla="*/ 381000 h 815340"/>
                <a:gd name="connsiteX26" fmla="*/ 1562253 w 1708830"/>
                <a:gd name="connsiteY26" fmla="*/ 411480 h 815340"/>
                <a:gd name="connsiteX27" fmla="*/ 1623213 w 1708830"/>
                <a:gd name="connsiteY27" fmla="*/ 441960 h 815340"/>
                <a:gd name="connsiteX28" fmla="*/ 1600353 w 1708830"/>
                <a:gd name="connsiteY28" fmla="*/ 449580 h 815340"/>
                <a:gd name="connsiteX29" fmla="*/ 1547013 w 1708830"/>
                <a:gd name="connsiteY29" fmla="*/ 457200 h 815340"/>
                <a:gd name="connsiteX30" fmla="*/ 1516533 w 1708830"/>
                <a:gd name="connsiteY30" fmla="*/ 464820 h 815340"/>
                <a:gd name="connsiteX31" fmla="*/ 1348893 w 1708830"/>
                <a:gd name="connsiteY31" fmla="*/ 480060 h 815340"/>
                <a:gd name="connsiteX32" fmla="*/ 1295553 w 1708830"/>
                <a:gd name="connsiteY32" fmla="*/ 480060 h 815340"/>
                <a:gd name="connsiteX33" fmla="*/ 1287933 w 1708830"/>
                <a:gd name="connsiteY33" fmla="*/ 457200 h 815340"/>
                <a:gd name="connsiteX34" fmla="*/ 1257453 w 1708830"/>
                <a:gd name="connsiteY34" fmla="*/ 487680 h 815340"/>
                <a:gd name="connsiteX35" fmla="*/ 1280313 w 1708830"/>
                <a:gd name="connsiteY35" fmla="*/ 495300 h 815340"/>
                <a:gd name="connsiteX36" fmla="*/ 1310793 w 1708830"/>
                <a:gd name="connsiteY36" fmla="*/ 502920 h 815340"/>
                <a:gd name="connsiteX37" fmla="*/ 1447953 w 1708830"/>
                <a:gd name="connsiteY37" fmla="*/ 518160 h 815340"/>
                <a:gd name="connsiteX38" fmla="*/ 1508913 w 1708830"/>
                <a:gd name="connsiteY38" fmla="*/ 533400 h 815340"/>
                <a:gd name="connsiteX39" fmla="*/ 1531773 w 1708830"/>
                <a:gd name="connsiteY39" fmla="*/ 548640 h 815340"/>
                <a:gd name="connsiteX40" fmla="*/ 1577493 w 1708830"/>
                <a:gd name="connsiteY40" fmla="*/ 563880 h 815340"/>
                <a:gd name="connsiteX41" fmla="*/ 1600353 w 1708830"/>
                <a:gd name="connsiteY41" fmla="*/ 571500 h 815340"/>
                <a:gd name="connsiteX42" fmla="*/ 1646073 w 1708830"/>
                <a:gd name="connsiteY42" fmla="*/ 533400 h 815340"/>
                <a:gd name="connsiteX43" fmla="*/ 1684173 w 1708830"/>
                <a:gd name="connsiteY43" fmla="*/ 541020 h 815340"/>
                <a:gd name="connsiteX44" fmla="*/ 1707033 w 1708830"/>
                <a:gd name="connsiteY44" fmla="*/ 556260 h 815340"/>
                <a:gd name="connsiteX45" fmla="*/ 1699413 w 1708830"/>
                <a:gd name="connsiteY45" fmla="*/ 586740 h 815340"/>
                <a:gd name="connsiteX46" fmla="*/ 1607973 w 1708830"/>
                <a:gd name="connsiteY46" fmla="*/ 571500 h 815340"/>
                <a:gd name="connsiteX47" fmla="*/ 1562253 w 1708830"/>
                <a:gd name="connsiteY47" fmla="*/ 594360 h 815340"/>
                <a:gd name="connsiteX48" fmla="*/ 1493673 w 1708830"/>
                <a:gd name="connsiteY48" fmla="*/ 624840 h 815340"/>
                <a:gd name="connsiteX49" fmla="*/ 1432713 w 1708830"/>
                <a:gd name="connsiteY49" fmla="*/ 632460 h 815340"/>
                <a:gd name="connsiteX50" fmla="*/ 1386993 w 1708830"/>
                <a:gd name="connsiteY50" fmla="*/ 647700 h 815340"/>
                <a:gd name="connsiteX51" fmla="*/ 1379373 w 1708830"/>
                <a:gd name="connsiteY51" fmla="*/ 670560 h 815340"/>
                <a:gd name="connsiteX52" fmla="*/ 1356513 w 1708830"/>
                <a:gd name="connsiteY52" fmla="*/ 678180 h 815340"/>
                <a:gd name="connsiteX53" fmla="*/ 1257453 w 1708830"/>
                <a:gd name="connsiteY53" fmla="*/ 685800 h 815340"/>
                <a:gd name="connsiteX54" fmla="*/ 1249833 w 1708830"/>
                <a:gd name="connsiteY54" fmla="*/ 716280 h 815340"/>
                <a:gd name="connsiteX55" fmla="*/ 1226973 w 1708830"/>
                <a:gd name="connsiteY55" fmla="*/ 723900 h 815340"/>
                <a:gd name="connsiteX56" fmla="*/ 1120293 w 1708830"/>
                <a:gd name="connsiteY56" fmla="*/ 716280 h 815340"/>
                <a:gd name="connsiteX57" fmla="*/ 1074573 w 1708830"/>
                <a:gd name="connsiteY57" fmla="*/ 685800 h 815340"/>
                <a:gd name="connsiteX58" fmla="*/ 1028853 w 1708830"/>
                <a:gd name="connsiteY58" fmla="*/ 662940 h 815340"/>
                <a:gd name="connsiteX59" fmla="*/ 891693 w 1708830"/>
                <a:gd name="connsiteY59" fmla="*/ 655320 h 815340"/>
                <a:gd name="connsiteX60" fmla="*/ 800253 w 1708830"/>
                <a:gd name="connsiteY60" fmla="*/ 655320 h 815340"/>
                <a:gd name="connsiteX61" fmla="*/ 754533 w 1708830"/>
                <a:gd name="connsiteY61" fmla="*/ 670560 h 815340"/>
                <a:gd name="connsiteX62" fmla="*/ 716433 w 1708830"/>
                <a:gd name="connsiteY62" fmla="*/ 701040 h 815340"/>
                <a:gd name="connsiteX63" fmla="*/ 693573 w 1708830"/>
                <a:gd name="connsiteY63" fmla="*/ 746760 h 815340"/>
                <a:gd name="connsiteX64" fmla="*/ 670713 w 1708830"/>
                <a:gd name="connsiteY64" fmla="*/ 754380 h 815340"/>
                <a:gd name="connsiteX65" fmla="*/ 647853 w 1708830"/>
                <a:gd name="connsiteY65" fmla="*/ 800100 h 815340"/>
                <a:gd name="connsiteX66" fmla="*/ 624993 w 1708830"/>
                <a:gd name="connsiteY66" fmla="*/ 815340 h 815340"/>
                <a:gd name="connsiteX67" fmla="*/ 556413 w 1708830"/>
                <a:gd name="connsiteY67" fmla="*/ 807720 h 815340"/>
                <a:gd name="connsiteX68" fmla="*/ 510693 w 1708830"/>
                <a:gd name="connsiteY68" fmla="*/ 792480 h 815340"/>
                <a:gd name="connsiteX69" fmla="*/ 495453 w 1708830"/>
                <a:gd name="connsiteY69" fmla="*/ 678180 h 815340"/>
                <a:gd name="connsiteX70" fmla="*/ 480213 w 1708830"/>
                <a:gd name="connsiteY70" fmla="*/ 632460 h 815340"/>
                <a:gd name="connsiteX71" fmla="*/ 472593 w 1708830"/>
                <a:gd name="connsiteY71" fmla="*/ 609600 h 815340"/>
                <a:gd name="connsiteX72" fmla="*/ 533553 w 1708830"/>
                <a:gd name="connsiteY72" fmla="*/ 601980 h 815340"/>
                <a:gd name="connsiteX73" fmla="*/ 556413 w 1708830"/>
                <a:gd name="connsiteY73" fmla="*/ 594360 h 815340"/>
                <a:gd name="connsiteX74" fmla="*/ 609753 w 1708830"/>
                <a:gd name="connsiteY74" fmla="*/ 586740 h 815340"/>
                <a:gd name="connsiteX75" fmla="*/ 624993 w 1708830"/>
                <a:gd name="connsiteY75" fmla="*/ 563880 h 815340"/>
                <a:gd name="connsiteX76" fmla="*/ 632613 w 1708830"/>
                <a:gd name="connsiteY76" fmla="*/ 533400 h 815340"/>
                <a:gd name="connsiteX77" fmla="*/ 678333 w 1708830"/>
                <a:gd name="connsiteY77" fmla="*/ 510540 h 815340"/>
                <a:gd name="connsiteX78" fmla="*/ 708813 w 1708830"/>
                <a:gd name="connsiteY78" fmla="*/ 464820 h 815340"/>
                <a:gd name="connsiteX79" fmla="*/ 685953 w 1708830"/>
                <a:gd name="connsiteY79" fmla="*/ 457200 h 815340"/>
                <a:gd name="connsiteX80" fmla="*/ 617373 w 1708830"/>
                <a:gd name="connsiteY80" fmla="*/ 441960 h 815340"/>
                <a:gd name="connsiteX81" fmla="*/ 571653 w 1708830"/>
                <a:gd name="connsiteY81" fmla="*/ 411480 h 815340"/>
                <a:gd name="connsiteX82" fmla="*/ 579273 w 1708830"/>
                <a:gd name="connsiteY82" fmla="*/ 358140 h 815340"/>
                <a:gd name="connsiteX83" fmla="*/ 586893 w 1708830"/>
                <a:gd name="connsiteY83" fmla="*/ 289560 h 815340"/>
                <a:gd name="connsiteX84" fmla="*/ 602133 w 1708830"/>
                <a:gd name="connsiteY84" fmla="*/ 243840 h 815340"/>
                <a:gd name="connsiteX85" fmla="*/ 579273 w 1708830"/>
                <a:gd name="connsiteY85" fmla="*/ 228600 h 815340"/>
                <a:gd name="connsiteX86" fmla="*/ 556413 w 1708830"/>
                <a:gd name="connsiteY86" fmla="*/ 220980 h 815340"/>
                <a:gd name="connsiteX87" fmla="*/ 548793 w 1708830"/>
                <a:gd name="connsiteY87" fmla="*/ 198120 h 815340"/>
                <a:gd name="connsiteX88" fmla="*/ 541173 w 1708830"/>
                <a:gd name="connsiteY88" fmla="*/ 137160 h 815340"/>
                <a:gd name="connsiteX89" fmla="*/ 518313 w 1708830"/>
                <a:gd name="connsiteY89" fmla="*/ 129540 h 815340"/>
                <a:gd name="connsiteX90" fmla="*/ 464973 w 1708830"/>
                <a:gd name="connsiteY90" fmla="*/ 121920 h 815340"/>
                <a:gd name="connsiteX91" fmla="*/ 419253 w 1708830"/>
                <a:gd name="connsiteY91" fmla="*/ 106680 h 815340"/>
                <a:gd name="connsiteX92" fmla="*/ 396393 w 1708830"/>
                <a:gd name="connsiteY92" fmla="*/ 99060 h 815340"/>
                <a:gd name="connsiteX93" fmla="*/ 327813 w 1708830"/>
                <a:gd name="connsiteY93" fmla="*/ 137160 h 815340"/>
                <a:gd name="connsiteX94" fmla="*/ 243993 w 1708830"/>
                <a:gd name="connsiteY94" fmla="*/ 137160 h 815340"/>
                <a:gd name="connsiteX95" fmla="*/ 243993 w 1708830"/>
                <a:gd name="connsiteY95" fmla="*/ 182880 h 815340"/>
                <a:gd name="connsiteX96" fmla="*/ 205893 w 1708830"/>
                <a:gd name="connsiteY96" fmla="*/ 175260 h 815340"/>
                <a:gd name="connsiteX97" fmla="*/ 152553 w 1708830"/>
                <a:gd name="connsiteY97" fmla="*/ 160020 h 815340"/>
                <a:gd name="connsiteX98" fmla="*/ 129693 w 1708830"/>
                <a:gd name="connsiteY98" fmla="*/ 144780 h 815340"/>
                <a:gd name="connsiteX99" fmla="*/ 137313 w 1708830"/>
                <a:gd name="connsiteY99" fmla="*/ 99060 h 815340"/>
                <a:gd name="connsiteX100" fmla="*/ 129693 w 1708830"/>
                <a:gd name="connsiteY100" fmla="*/ 68580 h 815340"/>
                <a:gd name="connsiteX101" fmla="*/ 30633 w 1708830"/>
                <a:gd name="connsiteY101" fmla="*/ 76200 h 815340"/>
                <a:gd name="connsiteX102" fmla="*/ 7773 w 1708830"/>
                <a:gd name="connsiteY102" fmla="*/ 68580 h 815340"/>
                <a:gd name="connsiteX103" fmla="*/ 7773 w 1708830"/>
                <a:gd name="connsiteY103" fmla="*/ 15240 h 815340"/>
                <a:gd name="connsiteX104" fmla="*/ 45873 w 1708830"/>
                <a:gd name="connsiteY104" fmla="*/ 7620 h 815340"/>
                <a:gd name="connsiteX105" fmla="*/ 76353 w 1708830"/>
                <a:gd name="connsiteY105" fmla="*/ 0 h 815340"/>
                <a:gd name="connsiteX106" fmla="*/ 1211733 w 1708830"/>
                <a:gd name="connsiteY106" fmla="*/ 0 h 81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708830" h="815340">
                  <a:moveTo>
                    <a:pt x="1211733" y="0"/>
                  </a:moveTo>
                  <a:cubicBezTo>
                    <a:pt x="1252373" y="7620"/>
                    <a:pt x="1230124" y="27220"/>
                    <a:pt x="1242213" y="38100"/>
                  </a:cubicBezTo>
                  <a:cubicBezTo>
                    <a:pt x="1255827" y="50353"/>
                    <a:pt x="1287933" y="68580"/>
                    <a:pt x="1287933" y="68580"/>
                  </a:cubicBezTo>
                  <a:cubicBezTo>
                    <a:pt x="1322868" y="120983"/>
                    <a:pt x="1335789" y="108508"/>
                    <a:pt x="1295553" y="121920"/>
                  </a:cubicBezTo>
                  <a:cubicBezTo>
                    <a:pt x="1257453" y="119380"/>
                    <a:pt x="1219438" y="114300"/>
                    <a:pt x="1181253" y="114300"/>
                  </a:cubicBezTo>
                  <a:cubicBezTo>
                    <a:pt x="1099973" y="114300"/>
                    <a:pt x="1201573" y="134620"/>
                    <a:pt x="1120293" y="114300"/>
                  </a:cubicBezTo>
                  <a:cubicBezTo>
                    <a:pt x="1095240" y="76720"/>
                    <a:pt x="1116042" y="91734"/>
                    <a:pt x="1082193" y="114300"/>
                  </a:cubicBezTo>
                  <a:cubicBezTo>
                    <a:pt x="1075510" y="118755"/>
                    <a:pt x="1066953" y="119380"/>
                    <a:pt x="1059333" y="121920"/>
                  </a:cubicBezTo>
                  <a:cubicBezTo>
                    <a:pt x="1034372" y="116928"/>
                    <a:pt x="1000261" y="105421"/>
                    <a:pt x="975513" y="121920"/>
                  </a:cubicBezTo>
                  <a:cubicBezTo>
                    <a:pt x="968830" y="126375"/>
                    <a:pt x="990990" y="126376"/>
                    <a:pt x="998373" y="129540"/>
                  </a:cubicBezTo>
                  <a:cubicBezTo>
                    <a:pt x="1025443" y="141141"/>
                    <a:pt x="1028755" y="144715"/>
                    <a:pt x="1051713" y="160020"/>
                  </a:cubicBezTo>
                  <a:cubicBezTo>
                    <a:pt x="1076102" y="196604"/>
                    <a:pt x="1069442" y="206885"/>
                    <a:pt x="1105053" y="213360"/>
                  </a:cubicBezTo>
                  <a:cubicBezTo>
                    <a:pt x="1125201" y="217023"/>
                    <a:pt x="1145693" y="218440"/>
                    <a:pt x="1166013" y="220980"/>
                  </a:cubicBezTo>
                  <a:cubicBezTo>
                    <a:pt x="1173633" y="228600"/>
                    <a:pt x="1178243" y="242068"/>
                    <a:pt x="1188873" y="243840"/>
                  </a:cubicBezTo>
                  <a:cubicBezTo>
                    <a:pt x="1197906" y="245346"/>
                    <a:pt x="1203542" y="232696"/>
                    <a:pt x="1211733" y="228600"/>
                  </a:cubicBezTo>
                  <a:cubicBezTo>
                    <a:pt x="1218917" y="225008"/>
                    <a:pt x="1226973" y="223520"/>
                    <a:pt x="1234593" y="220980"/>
                  </a:cubicBezTo>
                  <a:cubicBezTo>
                    <a:pt x="1262533" y="223520"/>
                    <a:pt x="1290640" y="224632"/>
                    <a:pt x="1318413" y="228600"/>
                  </a:cubicBezTo>
                  <a:cubicBezTo>
                    <a:pt x="1326364" y="229736"/>
                    <a:pt x="1333550" y="234013"/>
                    <a:pt x="1341273" y="236220"/>
                  </a:cubicBezTo>
                  <a:cubicBezTo>
                    <a:pt x="1421886" y="259252"/>
                    <a:pt x="1308823" y="222863"/>
                    <a:pt x="1417473" y="259080"/>
                  </a:cubicBezTo>
                  <a:cubicBezTo>
                    <a:pt x="1425093" y="261620"/>
                    <a:pt x="1433650" y="262245"/>
                    <a:pt x="1440333" y="266700"/>
                  </a:cubicBezTo>
                  <a:lnTo>
                    <a:pt x="1463193" y="281940"/>
                  </a:lnTo>
                  <a:cubicBezTo>
                    <a:pt x="1468273" y="289560"/>
                    <a:pt x="1470667" y="299946"/>
                    <a:pt x="1478433" y="304800"/>
                  </a:cubicBezTo>
                  <a:cubicBezTo>
                    <a:pt x="1492056" y="313314"/>
                    <a:pt x="1524153" y="320040"/>
                    <a:pt x="1524153" y="320040"/>
                  </a:cubicBezTo>
                  <a:cubicBezTo>
                    <a:pt x="1521613" y="327660"/>
                    <a:pt x="1523216" y="338445"/>
                    <a:pt x="1516533" y="342900"/>
                  </a:cubicBezTo>
                  <a:cubicBezTo>
                    <a:pt x="1492012" y="359247"/>
                    <a:pt x="1452840" y="341989"/>
                    <a:pt x="1501293" y="358140"/>
                  </a:cubicBezTo>
                  <a:cubicBezTo>
                    <a:pt x="1506373" y="365760"/>
                    <a:pt x="1509641" y="374969"/>
                    <a:pt x="1516533" y="381000"/>
                  </a:cubicBezTo>
                  <a:cubicBezTo>
                    <a:pt x="1530317" y="393061"/>
                    <a:pt x="1562253" y="411480"/>
                    <a:pt x="1562253" y="411480"/>
                  </a:cubicBezTo>
                  <a:cubicBezTo>
                    <a:pt x="1545577" y="461508"/>
                    <a:pt x="1551754" y="418140"/>
                    <a:pt x="1623213" y="441960"/>
                  </a:cubicBezTo>
                  <a:cubicBezTo>
                    <a:pt x="1630833" y="444500"/>
                    <a:pt x="1608229" y="448005"/>
                    <a:pt x="1600353" y="449580"/>
                  </a:cubicBezTo>
                  <a:cubicBezTo>
                    <a:pt x="1582741" y="453102"/>
                    <a:pt x="1564684" y="453987"/>
                    <a:pt x="1547013" y="457200"/>
                  </a:cubicBezTo>
                  <a:cubicBezTo>
                    <a:pt x="1536709" y="459073"/>
                    <a:pt x="1526937" y="463620"/>
                    <a:pt x="1516533" y="464820"/>
                  </a:cubicBezTo>
                  <a:cubicBezTo>
                    <a:pt x="1460792" y="471252"/>
                    <a:pt x="1348893" y="480060"/>
                    <a:pt x="1348893" y="480060"/>
                  </a:cubicBezTo>
                  <a:cubicBezTo>
                    <a:pt x="1330343" y="486243"/>
                    <a:pt x="1315252" y="495819"/>
                    <a:pt x="1295553" y="480060"/>
                  </a:cubicBezTo>
                  <a:cubicBezTo>
                    <a:pt x="1289281" y="475042"/>
                    <a:pt x="1290473" y="464820"/>
                    <a:pt x="1287933" y="457200"/>
                  </a:cubicBezTo>
                  <a:cubicBezTo>
                    <a:pt x="1279224" y="460103"/>
                    <a:pt x="1245842" y="464457"/>
                    <a:pt x="1257453" y="487680"/>
                  </a:cubicBezTo>
                  <a:cubicBezTo>
                    <a:pt x="1261045" y="494864"/>
                    <a:pt x="1272590" y="493093"/>
                    <a:pt x="1280313" y="495300"/>
                  </a:cubicBezTo>
                  <a:cubicBezTo>
                    <a:pt x="1290383" y="498177"/>
                    <a:pt x="1300723" y="500043"/>
                    <a:pt x="1310793" y="502920"/>
                  </a:cubicBezTo>
                  <a:cubicBezTo>
                    <a:pt x="1382723" y="523471"/>
                    <a:pt x="1264576" y="505935"/>
                    <a:pt x="1447953" y="518160"/>
                  </a:cubicBezTo>
                  <a:cubicBezTo>
                    <a:pt x="1462444" y="521058"/>
                    <a:pt x="1493292" y="525590"/>
                    <a:pt x="1508913" y="533400"/>
                  </a:cubicBezTo>
                  <a:cubicBezTo>
                    <a:pt x="1517104" y="537496"/>
                    <a:pt x="1523404" y="544921"/>
                    <a:pt x="1531773" y="548640"/>
                  </a:cubicBezTo>
                  <a:cubicBezTo>
                    <a:pt x="1546453" y="555164"/>
                    <a:pt x="1562253" y="558800"/>
                    <a:pt x="1577493" y="563880"/>
                  </a:cubicBezTo>
                  <a:lnTo>
                    <a:pt x="1600353" y="571500"/>
                  </a:lnTo>
                  <a:cubicBezTo>
                    <a:pt x="1606505" y="565348"/>
                    <a:pt x="1633949" y="534916"/>
                    <a:pt x="1646073" y="533400"/>
                  </a:cubicBezTo>
                  <a:cubicBezTo>
                    <a:pt x="1658924" y="531794"/>
                    <a:pt x="1671473" y="538480"/>
                    <a:pt x="1684173" y="541020"/>
                  </a:cubicBezTo>
                  <a:cubicBezTo>
                    <a:pt x="1691793" y="546100"/>
                    <a:pt x="1704137" y="547572"/>
                    <a:pt x="1707033" y="556260"/>
                  </a:cubicBezTo>
                  <a:cubicBezTo>
                    <a:pt x="1710345" y="566195"/>
                    <a:pt x="1709764" y="585148"/>
                    <a:pt x="1699413" y="586740"/>
                  </a:cubicBezTo>
                  <a:cubicBezTo>
                    <a:pt x="1668872" y="591439"/>
                    <a:pt x="1607973" y="571500"/>
                    <a:pt x="1607973" y="571500"/>
                  </a:cubicBezTo>
                  <a:cubicBezTo>
                    <a:pt x="1542459" y="615176"/>
                    <a:pt x="1625349" y="562812"/>
                    <a:pt x="1562253" y="594360"/>
                  </a:cubicBezTo>
                  <a:cubicBezTo>
                    <a:pt x="1527158" y="611908"/>
                    <a:pt x="1546097" y="618287"/>
                    <a:pt x="1493673" y="624840"/>
                  </a:cubicBezTo>
                  <a:lnTo>
                    <a:pt x="1432713" y="632460"/>
                  </a:lnTo>
                  <a:cubicBezTo>
                    <a:pt x="1417473" y="637540"/>
                    <a:pt x="1392073" y="632460"/>
                    <a:pt x="1386993" y="647700"/>
                  </a:cubicBezTo>
                  <a:cubicBezTo>
                    <a:pt x="1384453" y="655320"/>
                    <a:pt x="1385053" y="664880"/>
                    <a:pt x="1379373" y="670560"/>
                  </a:cubicBezTo>
                  <a:cubicBezTo>
                    <a:pt x="1373693" y="676240"/>
                    <a:pt x="1364483" y="677184"/>
                    <a:pt x="1356513" y="678180"/>
                  </a:cubicBezTo>
                  <a:cubicBezTo>
                    <a:pt x="1323651" y="682288"/>
                    <a:pt x="1290473" y="683260"/>
                    <a:pt x="1257453" y="685800"/>
                  </a:cubicBezTo>
                  <a:cubicBezTo>
                    <a:pt x="1199994" y="704953"/>
                    <a:pt x="1259681" y="676889"/>
                    <a:pt x="1249833" y="716280"/>
                  </a:cubicBezTo>
                  <a:cubicBezTo>
                    <a:pt x="1247885" y="724072"/>
                    <a:pt x="1234593" y="721360"/>
                    <a:pt x="1226973" y="723900"/>
                  </a:cubicBezTo>
                  <a:cubicBezTo>
                    <a:pt x="1191413" y="721360"/>
                    <a:pt x="1154879" y="724927"/>
                    <a:pt x="1120293" y="716280"/>
                  </a:cubicBezTo>
                  <a:cubicBezTo>
                    <a:pt x="1102524" y="711838"/>
                    <a:pt x="1089813" y="695960"/>
                    <a:pt x="1074573" y="685800"/>
                  </a:cubicBezTo>
                  <a:cubicBezTo>
                    <a:pt x="1060017" y="676096"/>
                    <a:pt x="1047256" y="664693"/>
                    <a:pt x="1028853" y="662940"/>
                  </a:cubicBezTo>
                  <a:cubicBezTo>
                    <a:pt x="983269" y="658599"/>
                    <a:pt x="937413" y="657860"/>
                    <a:pt x="891693" y="655320"/>
                  </a:cubicBezTo>
                  <a:cubicBezTo>
                    <a:pt x="848364" y="644488"/>
                    <a:pt x="857883" y="642971"/>
                    <a:pt x="800253" y="655320"/>
                  </a:cubicBezTo>
                  <a:cubicBezTo>
                    <a:pt x="784545" y="658686"/>
                    <a:pt x="754533" y="670560"/>
                    <a:pt x="754533" y="670560"/>
                  </a:cubicBezTo>
                  <a:cubicBezTo>
                    <a:pt x="738360" y="719080"/>
                    <a:pt x="761540" y="670969"/>
                    <a:pt x="716433" y="701040"/>
                  </a:cubicBezTo>
                  <a:cubicBezTo>
                    <a:pt x="674035" y="729305"/>
                    <a:pt x="724000" y="716333"/>
                    <a:pt x="693573" y="746760"/>
                  </a:cubicBezTo>
                  <a:cubicBezTo>
                    <a:pt x="687893" y="752440"/>
                    <a:pt x="678333" y="751840"/>
                    <a:pt x="670713" y="754380"/>
                  </a:cubicBezTo>
                  <a:cubicBezTo>
                    <a:pt x="664515" y="772973"/>
                    <a:pt x="662625" y="785328"/>
                    <a:pt x="647853" y="800100"/>
                  </a:cubicBezTo>
                  <a:cubicBezTo>
                    <a:pt x="641377" y="806576"/>
                    <a:pt x="632613" y="810260"/>
                    <a:pt x="624993" y="815340"/>
                  </a:cubicBezTo>
                  <a:cubicBezTo>
                    <a:pt x="602133" y="812800"/>
                    <a:pt x="578967" y="812231"/>
                    <a:pt x="556413" y="807720"/>
                  </a:cubicBezTo>
                  <a:cubicBezTo>
                    <a:pt x="540661" y="804570"/>
                    <a:pt x="510693" y="792480"/>
                    <a:pt x="510693" y="792480"/>
                  </a:cubicBezTo>
                  <a:cubicBezTo>
                    <a:pt x="489048" y="727546"/>
                    <a:pt x="520314" y="827347"/>
                    <a:pt x="495453" y="678180"/>
                  </a:cubicBezTo>
                  <a:cubicBezTo>
                    <a:pt x="492812" y="662334"/>
                    <a:pt x="485293" y="647700"/>
                    <a:pt x="480213" y="632460"/>
                  </a:cubicBezTo>
                  <a:lnTo>
                    <a:pt x="472593" y="609600"/>
                  </a:lnTo>
                  <a:cubicBezTo>
                    <a:pt x="492913" y="607060"/>
                    <a:pt x="513405" y="605643"/>
                    <a:pt x="533553" y="601980"/>
                  </a:cubicBezTo>
                  <a:cubicBezTo>
                    <a:pt x="541456" y="600543"/>
                    <a:pt x="548537" y="595935"/>
                    <a:pt x="556413" y="594360"/>
                  </a:cubicBezTo>
                  <a:cubicBezTo>
                    <a:pt x="574025" y="590838"/>
                    <a:pt x="591973" y="589280"/>
                    <a:pt x="609753" y="586740"/>
                  </a:cubicBezTo>
                  <a:cubicBezTo>
                    <a:pt x="614833" y="579120"/>
                    <a:pt x="621385" y="572298"/>
                    <a:pt x="624993" y="563880"/>
                  </a:cubicBezTo>
                  <a:cubicBezTo>
                    <a:pt x="629118" y="554254"/>
                    <a:pt x="626804" y="542114"/>
                    <a:pt x="632613" y="533400"/>
                  </a:cubicBezTo>
                  <a:cubicBezTo>
                    <a:pt x="641054" y="520739"/>
                    <a:pt x="665293" y="514887"/>
                    <a:pt x="678333" y="510540"/>
                  </a:cubicBezTo>
                  <a:cubicBezTo>
                    <a:pt x="688493" y="495300"/>
                    <a:pt x="726189" y="470612"/>
                    <a:pt x="708813" y="464820"/>
                  </a:cubicBezTo>
                  <a:cubicBezTo>
                    <a:pt x="701193" y="462280"/>
                    <a:pt x="693794" y="458942"/>
                    <a:pt x="685953" y="457200"/>
                  </a:cubicBezTo>
                  <a:cubicBezTo>
                    <a:pt x="671480" y="453984"/>
                    <a:pt x="634527" y="451490"/>
                    <a:pt x="617373" y="441960"/>
                  </a:cubicBezTo>
                  <a:cubicBezTo>
                    <a:pt x="601362" y="433065"/>
                    <a:pt x="571653" y="411480"/>
                    <a:pt x="571653" y="411480"/>
                  </a:cubicBezTo>
                  <a:cubicBezTo>
                    <a:pt x="574193" y="393700"/>
                    <a:pt x="577045" y="375962"/>
                    <a:pt x="579273" y="358140"/>
                  </a:cubicBezTo>
                  <a:cubicBezTo>
                    <a:pt x="582126" y="335317"/>
                    <a:pt x="582382" y="312114"/>
                    <a:pt x="586893" y="289560"/>
                  </a:cubicBezTo>
                  <a:cubicBezTo>
                    <a:pt x="590043" y="273808"/>
                    <a:pt x="602133" y="243840"/>
                    <a:pt x="602133" y="243840"/>
                  </a:cubicBezTo>
                  <a:cubicBezTo>
                    <a:pt x="594513" y="238760"/>
                    <a:pt x="587464" y="232696"/>
                    <a:pt x="579273" y="228600"/>
                  </a:cubicBezTo>
                  <a:cubicBezTo>
                    <a:pt x="572089" y="225008"/>
                    <a:pt x="562093" y="226660"/>
                    <a:pt x="556413" y="220980"/>
                  </a:cubicBezTo>
                  <a:cubicBezTo>
                    <a:pt x="550733" y="215300"/>
                    <a:pt x="551333" y="205740"/>
                    <a:pt x="548793" y="198120"/>
                  </a:cubicBezTo>
                  <a:cubicBezTo>
                    <a:pt x="546253" y="177800"/>
                    <a:pt x="549490" y="155873"/>
                    <a:pt x="541173" y="137160"/>
                  </a:cubicBezTo>
                  <a:cubicBezTo>
                    <a:pt x="537911" y="129820"/>
                    <a:pt x="526189" y="131115"/>
                    <a:pt x="518313" y="129540"/>
                  </a:cubicBezTo>
                  <a:cubicBezTo>
                    <a:pt x="500701" y="126018"/>
                    <a:pt x="482753" y="124460"/>
                    <a:pt x="464973" y="121920"/>
                  </a:cubicBezTo>
                  <a:lnTo>
                    <a:pt x="419253" y="106680"/>
                  </a:lnTo>
                  <a:lnTo>
                    <a:pt x="396393" y="99060"/>
                  </a:lnTo>
                  <a:cubicBezTo>
                    <a:pt x="327641" y="116248"/>
                    <a:pt x="342057" y="94429"/>
                    <a:pt x="327813" y="137160"/>
                  </a:cubicBezTo>
                  <a:cubicBezTo>
                    <a:pt x="250545" y="111404"/>
                    <a:pt x="272599" y="94250"/>
                    <a:pt x="243993" y="137160"/>
                  </a:cubicBezTo>
                  <a:cubicBezTo>
                    <a:pt x="246025" y="143256"/>
                    <a:pt x="262281" y="176784"/>
                    <a:pt x="243993" y="182880"/>
                  </a:cubicBezTo>
                  <a:cubicBezTo>
                    <a:pt x="231706" y="186976"/>
                    <a:pt x="218536" y="178070"/>
                    <a:pt x="205893" y="175260"/>
                  </a:cubicBezTo>
                  <a:cubicBezTo>
                    <a:pt x="197104" y="173307"/>
                    <a:pt x="162736" y="165111"/>
                    <a:pt x="152553" y="160020"/>
                  </a:cubicBezTo>
                  <a:cubicBezTo>
                    <a:pt x="144362" y="155924"/>
                    <a:pt x="137313" y="149860"/>
                    <a:pt x="129693" y="144780"/>
                  </a:cubicBezTo>
                  <a:cubicBezTo>
                    <a:pt x="109676" y="84730"/>
                    <a:pt x="128450" y="161101"/>
                    <a:pt x="137313" y="99060"/>
                  </a:cubicBezTo>
                  <a:cubicBezTo>
                    <a:pt x="138794" y="88693"/>
                    <a:pt x="132233" y="78740"/>
                    <a:pt x="129693" y="68580"/>
                  </a:cubicBezTo>
                  <a:cubicBezTo>
                    <a:pt x="66934" y="89500"/>
                    <a:pt x="99876" y="86092"/>
                    <a:pt x="30633" y="76200"/>
                  </a:cubicBezTo>
                  <a:cubicBezTo>
                    <a:pt x="23013" y="73660"/>
                    <a:pt x="13453" y="74260"/>
                    <a:pt x="7773" y="68580"/>
                  </a:cubicBezTo>
                  <a:cubicBezTo>
                    <a:pt x="-2409" y="58398"/>
                    <a:pt x="-2773" y="24028"/>
                    <a:pt x="7773" y="15240"/>
                  </a:cubicBezTo>
                  <a:cubicBezTo>
                    <a:pt x="17723" y="6949"/>
                    <a:pt x="33230" y="10430"/>
                    <a:pt x="45873" y="7620"/>
                  </a:cubicBezTo>
                  <a:cubicBezTo>
                    <a:pt x="56096" y="5348"/>
                    <a:pt x="65882" y="168"/>
                    <a:pt x="76353" y="0"/>
                  </a:cubicBezTo>
                  <a:lnTo>
                    <a:pt x="1211733" y="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p:cNvSpPr/>
            <p:nvPr/>
          </p:nvSpPr>
          <p:spPr>
            <a:xfrm>
              <a:off x="6382108" y="1409700"/>
              <a:ext cx="140612" cy="191074"/>
            </a:xfrm>
            <a:custGeom>
              <a:avLst/>
              <a:gdLst>
                <a:gd name="connsiteX0" fmla="*/ 3452 w 140612"/>
                <a:gd name="connsiteY0" fmla="*/ 45720 h 191074"/>
                <a:gd name="connsiteX1" fmla="*/ 11072 w 140612"/>
                <a:gd name="connsiteY1" fmla="*/ 137160 h 191074"/>
                <a:gd name="connsiteX2" fmla="*/ 56792 w 140612"/>
                <a:gd name="connsiteY2" fmla="*/ 152400 h 191074"/>
                <a:gd name="connsiteX3" fmla="*/ 110132 w 140612"/>
                <a:gd name="connsiteY3" fmla="*/ 175260 h 191074"/>
                <a:gd name="connsiteX4" fmla="*/ 140612 w 140612"/>
                <a:gd name="connsiteY4" fmla="*/ 129540 h 191074"/>
                <a:gd name="connsiteX5" fmla="*/ 132992 w 140612"/>
                <a:gd name="connsiteY5" fmla="*/ 60960 h 191074"/>
                <a:gd name="connsiteX6" fmla="*/ 117752 w 140612"/>
                <a:gd name="connsiteY6" fmla="*/ 38100 h 191074"/>
                <a:gd name="connsiteX7" fmla="*/ 94892 w 140612"/>
                <a:gd name="connsiteY7" fmla="*/ 53340 h 191074"/>
                <a:gd name="connsiteX8" fmla="*/ 87272 w 140612"/>
                <a:gd name="connsiteY8" fmla="*/ 22860 h 191074"/>
                <a:gd name="connsiteX9" fmla="*/ 41552 w 140612"/>
                <a:gd name="connsiteY9" fmla="*/ 0 h 191074"/>
                <a:gd name="connsiteX10" fmla="*/ 3452 w 140612"/>
                <a:gd name="connsiteY10" fmla="*/ 45720 h 19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612" h="191074">
                  <a:moveTo>
                    <a:pt x="3452" y="45720"/>
                  </a:moveTo>
                  <a:cubicBezTo>
                    <a:pt x="-1628" y="68580"/>
                    <a:pt x="-2606" y="109803"/>
                    <a:pt x="11072" y="137160"/>
                  </a:cubicBezTo>
                  <a:cubicBezTo>
                    <a:pt x="18256" y="151528"/>
                    <a:pt x="56792" y="152400"/>
                    <a:pt x="56792" y="152400"/>
                  </a:cubicBezTo>
                  <a:cubicBezTo>
                    <a:pt x="63848" y="180624"/>
                    <a:pt x="60442" y="210043"/>
                    <a:pt x="110132" y="175260"/>
                  </a:cubicBezTo>
                  <a:cubicBezTo>
                    <a:pt x="125137" y="164756"/>
                    <a:pt x="140612" y="129540"/>
                    <a:pt x="140612" y="129540"/>
                  </a:cubicBezTo>
                  <a:cubicBezTo>
                    <a:pt x="138072" y="106680"/>
                    <a:pt x="138570" y="83274"/>
                    <a:pt x="132992" y="60960"/>
                  </a:cubicBezTo>
                  <a:cubicBezTo>
                    <a:pt x="130771" y="52075"/>
                    <a:pt x="126732" y="39896"/>
                    <a:pt x="117752" y="38100"/>
                  </a:cubicBezTo>
                  <a:cubicBezTo>
                    <a:pt x="108772" y="36304"/>
                    <a:pt x="102512" y="48260"/>
                    <a:pt x="94892" y="53340"/>
                  </a:cubicBezTo>
                  <a:cubicBezTo>
                    <a:pt x="92352" y="43180"/>
                    <a:pt x="93081" y="31574"/>
                    <a:pt x="87272" y="22860"/>
                  </a:cubicBezTo>
                  <a:cubicBezTo>
                    <a:pt x="82135" y="15155"/>
                    <a:pt x="51694" y="0"/>
                    <a:pt x="41552" y="0"/>
                  </a:cubicBezTo>
                  <a:cubicBezTo>
                    <a:pt x="35872" y="0"/>
                    <a:pt x="8532" y="22860"/>
                    <a:pt x="3452" y="4572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p:cNvSpPr/>
            <p:nvPr/>
          </p:nvSpPr>
          <p:spPr>
            <a:xfrm>
              <a:off x="5309936" y="1219200"/>
              <a:ext cx="833771" cy="320040"/>
            </a:xfrm>
            <a:custGeom>
              <a:avLst/>
              <a:gdLst>
                <a:gd name="connsiteX0" fmla="*/ 0 w 876686"/>
                <a:gd name="connsiteY0" fmla="*/ 45720 h 350520"/>
                <a:gd name="connsiteX1" fmla="*/ 53340 w 876686"/>
                <a:gd name="connsiteY1" fmla="*/ 38100 h 350520"/>
                <a:gd name="connsiteX2" fmla="*/ 312420 w 876686"/>
                <a:gd name="connsiteY2" fmla="*/ 22860 h 350520"/>
                <a:gd name="connsiteX3" fmla="*/ 358140 w 876686"/>
                <a:gd name="connsiteY3" fmla="*/ 15240 h 350520"/>
                <a:gd name="connsiteX4" fmla="*/ 838200 w 876686"/>
                <a:gd name="connsiteY4" fmla="*/ 0 h 350520"/>
                <a:gd name="connsiteX5" fmla="*/ 876300 w 876686"/>
                <a:gd name="connsiteY5" fmla="*/ 7620 h 350520"/>
                <a:gd name="connsiteX6" fmla="*/ 807720 w 876686"/>
                <a:gd name="connsiteY6" fmla="*/ 30480 h 350520"/>
                <a:gd name="connsiteX7" fmla="*/ 784860 w 876686"/>
                <a:gd name="connsiteY7" fmla="*/ 45720 h 350520"/>
                <a:gd name="connsiteX8" fmla="*/ 762000 w 876686"/>
                <a:gd name="connsiteY8" fmla="*/ 68580 h 350520"/>
                <a:gd name="connsiteX9" fmla="*/ 739140 w 876686"/>
                <a:gd name="connsiteY9" fmla="*/ 76200 h 350520"/>
                <a:gd name="connsiteX10" fmla="*/ 739140 w 876686"/>
                <a:gd name="connsiteY10" fmla="*/ 121920 h 350520"/>
                <a:gd name="connsiteX11" fmla="*/ 716280 w 876686"/>
                <a:gd name="connsiteY11" fmla="*/ 129540 h 350520"/>
                <a:gd name="connsiteX12" fmla="*/ 670560 w 876686"/>
                <a:gd name="connsiteY12" fmla="*/ 167640 h 350520"/>
                <a:gd name="connsiteX13" fmla="*/ 678180 w 876686"/>
                <a:gd name="connsiteY13" fmla="*/ 190500 h 350520"/>
                <a:gd name="connsiteX14" fmla="*/ 701040 w 876686"/>
                <a:gd name="connsiteY14" fmla="*/ 198120 h 350520"/>
                <a:gd name="connsiteX15" fmla="*/ 754380 w 876686"/>
                <a:gd name="connsiteY15" fmla="*/ 205740 h 350520"/>
                <a:gd name="connsiteX16" fmla="*/ 777240 w 876686"/>
                <a:gd name="connsiteY16" fmla="*/ 213360 h 350520"/>
                <a:gd name="connsiteX17" fmla="*/ 754380 w 876686"/>
                <a:gd name="connsiteY17" fmla="*/ 220980 h 350520"/>
                <a:gd name="connsiteX18" fmla="*/ 678180 w 876686"/>
                <a:gd name="connsiteY18" fmla="*/ 213360 h 350520"/>
                <a:gd name="connsiteX19" fmla="*/ 647700 w 876686"/>
                <a:gd name="connsiteY19" fmla="*/ 220980 h 350520"/>
                <a:gd name="connsiteX20" fmla="*/ 624840 w 876686"/>
                <a:gd name="connsiteY20" fmla="*/ 228600 h 350520"/>
                <a:gd name="connsiteX21" fmla="*/ 670560 w 876686"/>
                <a:gd name="connsiteY21" fmla="*/ 243840 h 350520"/>
                <a:gd name="connsiteX22" fmla="*/ 685800 w 876686"/>
                <a:gd name="connsiteY22" fmla="*/ 266700 h 350520"/>
                <a:gd name="connsiteX23" fmla="*/ 708660 w 876686"/>
                <a:gd name="connsiteY23" fmla="*/ 274320 h 350520"/>
                <a:gd name="connsiteX24" fmla="*/ 716280 w 876686"/>
                <a:gd name="connsiteY24" fmla="*/ 297180 h 350520"/>
                <a:gd name="connsiteX25" fmla="*/ 731520 w 876686"/>
                <a:gd name="connsiteY25" fmla="*/ 320040 h 350520"/>
                <a:gd name="connsiteX26" fmla="*/ 662940 w 876686"/>
                <a:gd name="connsiteY26" fmla="*/ 312420 h 350520"/>
                <a:gd name="connsiteX27" fmla="*/ 640080 w 876686"/>
                <a:gd name="connsiteY27" fmla="*/ 304800 h 350520"/>
                <a:gd name="connsiteX28" fmla="*/ 624840 w 876686"/>
                <a:gd name="connsiteY28" fmla="*/ 281940 h 350520"/>
                <a:gd name="connsiteX29" fmla="*/ 579120 w 876686"/>
                <a:gd name="connsiteY29" fmla="*/ 266700 h 350520"/>
                <a:gd name="connsiteX30" fmla="*/ 502920 w 876686"/>
                <a:gd name="connsiteY30" fmla="*/ 281940 h 350520"/>
                <a:gd name="connsiteX31" fmla="*/ 441960 w 876686"/>
                <a:gd name="connsiteY31" fmla="*/ 297180 h 350520"/>
                <a:gd name="connsiteX32" fmla="*/ 403860 w 876686"/>
                <a:gd name="connsiteY32" fmla="*/ 350520 h 350520"/>
                <a:gd name="connsiteX33" fmla="*/ 297180 w 876686"/>
                <a:gd name="connsiteY33" fmla="*/ 342900 h 350520"/>
                <a:gd name="connsiteX34" fmla="*/ 251460 w 876686"/>
                <a:gd name="connsiteY34" fmla="*/ 327660 h 350520"/>
                <a:gd name="connsiteX35" fmla="*/ 205740 w 876686"/>
                <a:gd name="connsiteY35" fmla="*/ 320040 h 350520"/>
                <a:gd name="connsiteX36" fmla="*/ 160020 w 876686"/>
                <a:gd name="connsiteY36" fmla="*/ 297180 h 350520"/>
                <a:gd name="connsiteX37" fmla="*/ 137160 w 876686"/>
                <a:gd name="connsiteY37" fmla="*/ 289560 h 350520"/>
                <a:gd name="connsiteX38" fmla="*/ 121920 w 876686"/>
                <a:gd name="connsiteY38" fmla="*/ 266700 h 350520"/>
                <a:gd name="connsiteX39" fmla="*/ 83820 w 876686"/>
                <a:gd name="connsiteY39" fmla="*/ 228600 h 350520"/>
                <a:gd name="connsiteX40" fmla="*/ 76200 w 876686"/>
                <a:gd name="connsiteY40" fmla="*/ 198120 h 350520"/>
                <a:gd name="connsiteX41" fmla="*/ 53340 w 876686"/>
                <a:gd name="connsiteY41" fmla="*/ 152400 h 350520"/>
                <a:gd name="connsiteX42" fmla="*/ 30480 w 876686"/>
                <a:gd name="connsiteY42" fmla="*/ 137160 h 350520"/>
                <a:gd name="connsiteX43" fmla="*/ 15240 w 876686"/>
                <a:gd name="connsiteY43" fmla="*/ 91440 h 350520"/>
                <a:gd name="connsiteX44" fmla="*/ 7620 w 876686"/>
                <a:gd name="connsiteY44" fmla="*/ 68580 h 350520"/>
                <a:gd name="connsiteX45" fmla="*/ 0 w 876686"/>
                <a:gd name="connsiteY45" fmla="*/ 45720 h 350520"/>
                <a:gd name="connsiteX0" fmla="*/ 0 w 876686"/>
                <a:gd name="connsiteY0" fmla="*/ 45720 h 350520"/>
                <a:gd name="connsiteX1" fmla="*/ 53340 w 876686"/>
                <a:gd name="connsiteY1" fmla="*/ 38100 h 350520"/>
                <a:gd name="connsiteX2" fmla="*/ 312420 w 876686"/>
                <a:gd name="connsiteY2" fmla="*/ 22860 h 350520"/>
                <a:gd name="connsiteX3" fmla="*/ 838200 w 876686"/>
                <a:gd name="connsiteY3" fmla="*/ 0 h 350520"/>
                <a:gd name="connsiteX4" fmla="*/ 876300 w 876686"/>
                <a:gd name="connsiteY4" fmla="*/ 7620 h 350520"/>
                <a:gd name="connsiteX5" fmla="*/ 807720 w 876686"/>
                <a:gd name="connsiteY5" fmla="*/ 30480 h 350520"/>
                <a:gd name="connsiteX6" fmla="*/ 784860 w 876686"/>
                <a:gd name="connsiteY6" fmla="*/ 45720 h 350520"/>
                <a:gd name="connsiteX7" fmla="*/ 762000 w 876686"/>
                <a:gd name="connsiteY7" fmla="*/ 68580 h 350520"/>
                <a:gd name="connsiteX8" fmla="*/ 739140 w 876686"/>
                <a:gd name="connsiteY8" fmla="*/ 76200 h 350520"/>
                <a:gd name="connsiteX9" fmla="*/ 739140 w 876686"/>
                <a:gd name="connsiteY9" fmla="*/ 121920 h 350520"/>
                <a:gd name="connsiteX10" fmla="*/ 716280 w 876686"/>
                <a:gd name="connsiteY10" fmla="*/ 129540 h 350520"/>
                <a:gd name="connsiteX11" fmla="*/ 670560 w 876686"/>
                <a:gd name="connsiteY11" fmla="*/ 167640 h 350520"/>
                <a:gd name="connsiteX12" fmla="*/ 678180 w 876686"/>
                <a:gd name="connsiteY12" fmla="*/ 190500 h 350520"/>
                <a:gd name="connsiteX13" fmla="*/ 701040 w 876686"/>
                <a:gd name="connsiteY13" fmla="*/ 198120 h 350520"/>
                <a:gd name="connsiteX14" fmla="*/ 754380 w 876686"/>
                <a:gd name="connsiteY14" fmla="*/ 205740 h 350520"/>
                <a:gd name="connsiteX15" fmla="*/ 777240 w 876686"/>
                <a:gd name="connsiteY15" fmla="*/ 213360 h 350520"/>
                <a:gd name="connsiteX16" fmla="*/ 754380 w 876686"/>
                <a:gd name="connsiteY16" fmla="*/ 220980 h 350520"/>
                <a:gd name="connsiteX17" fmla="*/ 678180 w 876686"/>
                <a:gd name="connsiteY17" fmla="*/ 213360 h 350520"/>
                <a:gd name="connsiteX18" fmla="*/ 647700 w 876686"/>
                <a:gd name="connsiteY18" fmla="*/ 220980 h 350520"/>
                <a:gd name="connsiteX19" fmla="*/ 624840 w 876686"/>
                <a:gd name="connsiteY19" fmla="*/ 228600 h 350520"/>
                <a:gd name="connsiteX20" fmla="*/ 670560 w 876686"/>
                <a:gd name="connsiteY20" fmla="*/ 243840 h 350520"/>
                <a:gd name="connsiteX21" fmla="*/ 685800 w 876686"/>
                <a:gd name="connsiteY21" fmla="*/ 266700 h 350520"/>
                <a:gd name="connsiteX22" fmla="*/ 708660 w 876686"/>
                <a:gd name="connsiteY22" fmla="*/ 274320 h 350520"/>
                <a:gd name="connsiteX23" fmla="*/ 716280 w 876686"/>
                <a:gd name="connsiteY23" fmla="*/ 297180 h 350520"/>
                <a:gd name="connsiteX24" fmla="*/ 731520 w 876686"/>
                <a:gd name="connsiteY24" fmla="*/ 320040 h 350520"/>
                <a:gd name="connsiteX25" fmla="*/ 662940 w 876686"/>
                <a:gd name="connsiteY25" fmla="*/ 312420 h 350520"/>
                <a:gd name="connsiteX26" fmla="*/ 640080 w 876686"/>
                <a:gd name="connsiteY26" fmla="*/ 304800 h 350520"/>
                <a:gd name="connsiteX27" fmla="*/ 624840 w 876686"/>
                <a:gd name="connsiteY27" fmla="*/ 281940 h 350520"/>
                <a:gd name="connsiteX28" fmla="*/ 579120 w 876686"/>
                <a:gd name="connsiteY28" fmla="*/ 266700 h 350520"/>
                <a:gd name="connsiteX29" fmla="*/ 502920 w 876686"/>
                <a:gd name="connsiteY29" fmla="*/ 281940 h 350520"/>
                <a:gd name="connsiteX30" fmla="*/ 441960 w 876686"/>
                <a:gd name="connsiteY30" fmla="*/ 297180 h 350520"/>
                <a:gd name="connsiteX31" fmla="*/ 403860 w 876686"/>
                <a:gd name="connsiteY31" fmla="*/ 350520 h 350520"/>
                <a:gd name="connsiteX32" fmla="*/ 297180 w 876686"/>
                <a:gd name="connsiteY32" fmla="*/ 342900 h 350520"/>
                <a:gd name="connsiteX33" fmla="*/ 251460 w 876686"/>
                <a:gd name="connsiteY33" fmla="*/ 327660 h 350520"/>
                <a:gd name="connsiteX34" fmla="*/ 205740 w 876686"/>
                <a:gd name="connsiteY34" fmla="*/ 320040 h 350520"/>
                <a:gd name="connsiteX35" fmla="*/ 160020 w 876686"/>
                <a:gd name="connsiteY35" fmla="*/ 297180 h 350520"/>
                <a:gd name="connsiteX36" fmla="*/ 137160 w 876686"/>
                <a:gd name="connsiteY36" fmla="*/ 289560 h 350520"/>
                <a:gd name="connsiteX37" fmla="*/ 121920 w 876686"/>
                <a:gd name="connsiteY37" fmla="*/ 266700 h 350520"/>
                <a:gd name="connsiteX38" fmla="*/ 83820 w 876686"/>
                <a:gd name="connsiteY38" fmla="*/ 228600 h 350520"/>
                <a:gd name="connsiteX39" fmla="*/ 76200 w 876686"/>
                <a:gd name="connsiteY39" fmla="*/ 198120 h 350520"/>
                <a:gd name="connsiteX40" fmla="*/ 53340 w 876686"/>
                <a:gd name="connsiteY40" fmla="*/ 152400 h 350520"/>
                <a:gd name="connsiteX41" fmla="*/ 30480 w 876686"/>
                <a:gd name="connsiteY41" fmla="*/ 137160 h 350520"/>
                <a:gd name="connsiteX42" fmla="*/ 15240 w 876686"/>
                <a:gd name="connsiteY42" fmla="*/ 91440 h 350520"/>
                <a:gd name="connsiteX43" fmla="*/ 7620 w 876686"/>
                <a:gd name="connsiteY43" fmla="*/ 68580 h 350520"/>
                <a:gd name="connsiteX44" fmla="*/ 0 w 876686"/>
                <a:gd name="connsiteY44"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805603 w 897429"/>
                <a:gd name="connsiteY5" fmla="*/ 45720 h 350520"/>
                <a:gd name="connsiteX6" fmla="*/ 782743 w 897429"/>
                <a:gd name="connsiteY6" fmla="*/ 68580 h 350520"/>
                <a:gd name="connsiteX7" fmla="*/ 759883 w 897429"/>
                <a:gd name="connsiteY7" fmla="*/ 76200 h 350520"/>
                <a:gd name="connsiteX8" fmla="*/ 759883 w 897429"/>
                <a:gd name="connsiteY8" fmla="*/ 121920 h 350520"/>
                <a:gd name="connsiteX9" fmla="*/ 737023 w 897429"/>
                <a:gd name="connsiteY9" fmla="*/ 129540 h 350520"/>
                <a:gd name="connsiteX10" fmla="*/ 691303 w 897429"/>
                <a:gd name="connsiteY10" fmla="*/ 167640 h 350520"/>
                <a:gd name="connsiteX11" fmla="*/ 698923 w 897429"/>
                <a:gd name="connsiteY11" fmla="*/ 190500 h 350520"/>
                <a:gd name="connsiteX12" fmla="*/ 721783 w 897429"/>
                <a:gd name="connsiteY12" fmla="*/ 198120 h 350520"/>
                <a:gd name="connsiteX13" fmla="*/ 775123 w 897429"/>
                <a:gd name="connsiteY13" fmla="*/ 205740 h 350520"/>
                <a:gd name="connsiteX14" fmla="*/ 797983 w 897429"/>
                <a:gd name="connsiteY14" fmla="*/ 213360 h 350520"/>
                <a:gd name="connsiteX15" fmla="*/ 775123 w 897429"/>
                <a:gd name="connsiteY15" fmla="*/ 220980 h 350520"/>
                <a:gd name="connsiteX16" fmla="*/ 698923 w 897429"/>
                <a:gd name="connsiteY16" fmla="*/ 213360 h 350520"/>
                <a:gd name="connsiteX17" fmla="*/ 668443 w 897429"/>
                <a:gd name="connsiteY17" fmla="*/ 220980 h 350520"/>
                <a:gd name="connsiteX18" fmla="*/ 645583 w 897429"/>
                <a:gd name="connsiteY18" fmla="*/ 228600 h 350520"/>
                <a:gd name="connsiteX19" fmla="*/ 691303 w 897429"/>
                <a:gd name="connsiteY19" fmla="*/ 243840 h 350520"/>
                <a:gd name="connsiteX20" fmla="*/ 706543 w 897429"/>
                <a:gd name="connsiteY20" fmla="*/ 266700 h 350520"/>
                <a:gd name="connsiteX21" fmla="*/ 729403 w 897429"/>
                <a:gd name="connsiteY21" fmla="*/ 274320 h 350520"/>
                <a:gd name="connsiteX22" fmla="*/ 737023 w 897429"/>
                <a:gd name="connsiteY22" fmla="*/ 297180 h 350520"/>
                <a:gd name="connsiteX23" fmla="*/ 752263 w 897429"/>
                <a:gd name="connsiteY23" fmla="*/ 320040 h 350520"/>
                <a:gd name="connsiteX24" fmla="*/ 683683 w 897429"/>
                <a:gd name="connsiteY24" fmla="*/ 312420 h 350520"/>
                <a:gd name="connsiteX25" fmla="*/ 660823 w 897429"/>
                <a:gd name="connsiteY25" fmla="*/ 304800 h 350520"/>
                <a:gd name="connsiteX26" fmla="*/ 645583 w 897429"/>
                <a:gd name="connsiteY26" fmla="*/ 281940 h 350520"/>
                <a:gd name="connsiteX27" fmla="*/ 599863 w 897429"/>
                <a:gd name="connsiteY27" fmla="*/ 266700 h 350520"/>
                <a:gd name="connsiteX28" fmla="*/ 523663 w 897429"/>
                <a:gd name="connsiteY28" fmla="*/ 281940 h 350520"/>
                <a:gd name="connsiteX29" fmla="*/ 462703 w 897429"/>
                <a:gd name="connsiteY29" fmla="*/ 297180 h 350520"/>
                <a:gd name="connsiteX30" fmla="*/ 424603 w 897429"/>
                <a:gd name="connsiteY30" fmla="*/ 350520 h 350520"/>
                <a:gd name="connsiteX31" fmla="*/ 317923 w 897429"/>
                <a:gd name="connsiteY31" fmla="*/ 342900 h 350520"/>
                <a:gd name="connsiteX32" fmla="*/ 272203 w 897429"/>
                <a:gd name="connsiteY32" fmla="*/ 327660 h 350520"/>
                <a:gd name="connsiteX33" fmla="*/ 226483 w 897429"/>
                <a:gd name="connsiteY33" fmla="*/ 320040 h 350520"/>
                <a:gd name="connsiteX34" fmla="*/ 180763 w 897429"/>
                <a:gd name="connsiteY34" fmla="*/ 297180 h 350520"/>
                <a:gd name="connsiteX35" fmla="*/ 157903 w 897429"/>
                <a:gd name="connsiteY35" fmla="*/ 289560 h 350520"/>
                <a:gd name="connsiteX36" fmla="*/ 142663 w 897429"/>
                <a:gd name="connsiteY36" fmla="*/ 266700 h 350520"/>
                <a:gd name="connsiteX37" fmla="*/ 104563 w 897429"/>
                <a:gd name="connsiteY37" fmla="*/ 228600 h 350520"/>
                <a:gd name="connsiteX38" fmla="*/ 96943 w 897429"/>
                <a:gd name="connsiteY38" fmla="*/ 198120 h 350520"/>
                <a:gd name="connsiteX39" fmla="*/ 74083 w 897429"/>
                <a:gd name="connsiteY39" fmla="*/ 152400 h 350520"/>
                <a:gd name="connsiteX40" fmla="*/ 51223 w 897429"/>
                <a:gd name="connsiteY40" fmla="*/ 137160 h 350520"/>
                <a:gd name="connsiteX41" fmla="*/ 35983 w 897429"/>
                <a:gd name="connsiteY41" fmla="*/ 91440 h 350520"/>
                <a:gd name="connsiteX42" fmla="*/ 28363 w 897429"/>
                <a:gd name="connsiteY42" fmla="*/ 68580 h 350520"/>
                <a:gd name="connsiteX43" fmla="*/ 20743 w 897429"/>
                <a:gd name="connsiteY43"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782743 w 897429"/>
                <a:gd name="connsiteY5" fmla="*/ 68580 h 350520"/>
                <a:gd name="connsiteX6" fmla="*/ 759883 w 897429"/>
                <a:gd name="connsiteY6" fmla="*/ 76200 h 350520"/>
                <a:gd name="connsiteX7" fmla="*/ 759883 w 897429"/>
                <a:gd name="connsiteY7" fmla="*/ 121920 h 350520"/>
                <a:gd name="connsiteX8" fmla="*/ 737023 w 897429"/>
                <a:gd name="connsiteY8" fmla="*/ 129540 h 350520"/>
                <a:gd name="connsiteX9" fmla="*/ 691303 w 897429"/>
                <a:gd name="connsiteY9" fmla="*/ 167640 h 350520"/>
                <a:gd name="connsiteX10" fmla="*/ 698923 w 897429"/>
                <a:gd name="connsiteY10" fmla="*/ 190500 h 350520"/>
                <a:gd name="connsiteX11" fmla="*/ 721783 w 897429"/>
                <a:gd name="connsiteY11" fmla="*/ 198120 h 350520"/>
                <a:gd name="connsiteX12" fmla="*/ 775123 w 897429"/>
                <a:gd name="connsiteY12" fmla="*/ 205740 h 350520"/>
                <a:gd name="connsiteX13" fmla="*/ 797983 w 897429"/>
                <a:gd name="connsiteY13" fmla="*/ 213360 h 350520"/>
                <a:gd name="connsiteX14" fmla="*/ 775123 w 897429"/>
                <a:gd name="connsiteY14" fmla="*/ 220980 h 350520"/>
                <a:gd name="connsiteX15" fmla="*/ 698923 w 897429"/>
                <a:gd name="connsiteY15" fmla="*/ 213360 h 350520"/>
                <a:gd name="connsiteX16" fmla="*/ 668443 w 897429"/>
                <a:gd name="connsiteY16" fmla="*/ 220980 h 350520"/>
                <a:gd name="connsiteX17" fmla="*/ 645583 w 897429"/>
                <a:gd name="connsiteY17" fmla="*/ 228600 h 350520"/>
                <a:gd name="connsiteX18" fmla="*/ 691303 w 897429"/>
                <a:gd name="connsiteY18" fmla="*/ 243840 h 350520"/>
                <a:gd name="connsiteX19" fmla="*/ 706543 w 897429"/>
                <a:gd name="connsiteY19" fmla="*/ 266700 h 350520"/>
                <a:gd name="connsiteX20" fmla="*/ 729403 w 897429"/>
                <a:gd name="connsiteY20" fmla="*/ 274320 h 350520"/>
                <a:gd name="connsiteX21" fmla="*/ 737023 w 897429"/>
                <a:gd name="connsiteY21" fmla="*/ 297180 h 350520"/>
                <a:gd name="connsiteX22" fmla="*/ 752263 w 897429"/>
                <a:gd name="connsiteY22" fmla="*/ 320040 h 350520"/>
                <a:gd name="connsiteX23" fmla="*/ 683683 w 897429"/>
                <a:gd name="connsiteY23" fmla="*/ 312420 h 350520"/>
                <a:gd name="connsiteX24" fmla="*/ 660823 w 897429"/>
                <a:gd name="connsiteY24" fmla="*/ 304800 h 350520"/>
                <a:gd name="connsiteX25" fmla="*/ 645583 w 897429"/>
                <a:gd name="connsiteY25" fmla="*/ 281940 h 350520"/>
                <a:gd name="connsiteX26" fmla="*/ 599863 w 897429"/>
                <a:gd name="connsiteY26" fmla="*/ 266700 h 350520"/>
                <a:gd name="connsiteX27" fmla="*/ 523663 w 897429"/>
                <a:gd name="connsiteY27" fmla="*/ 281940 h 350520"/>
                <a:gd name="connsiteX28" fmla="*/ 462703 w 897429"/>
                <a:gd name="connsiteY28" fmla="*/ 297180 h 350520"/>
                <a:gd name="connsiteX29" fmla="*/ 424603 w 897429"/>
                <a:gd name="connsiteY29" fmla="*/ 350520 h 350520"/>
                <a:gd name="connsiteX30" fmla="*/ 317923 w 897429"/>
                <a:gd name="connsiteY30" fmla="*/ 342900 h 350520"/>
                <a:gd name="connsiteX31" fmla="*/ 272203 w 897429"/>
                <a:gd name="connsiteY31" fmla="*/ 327660 h 350520"/>
                <a:gd name="connsiteX32" fmla="*/ 226483 w 897429"/>
                <a:gd name="connsiteY32" fmla="*/ 320040 h 350520"/>
                <a:gd name="connsiteX33" fmla="*/ 180763 w 897429"/>
                <a:gd name="connsiteY33" fmla="*/ 297180 h 350520"/>
                <a:gd name="connsiteX34" fmla="*/ 157903 w 897429"/>
                <a:gd name="connsiteY34" fmla="*/ 289560 h 350520"/>
                <a:gd name="connsiteX35" fmla="*/ 142663 w 897429"/>
                <a:gd name="connsiteY35" fmla="*/ 266700 h 350520"/>
                <a:gd name="connsiteX36" fmla="*/ 104563 w 897429"/>
                <a:gd name="connsiteY36" fmla="*/ 228600 h 350520"/>
                <a:gd name="connsiteX37" fmla="*/ 96943 w 897429"/>
                <a:gd name="connsiteY37" fmla="*/ 198120 h 350520"/>
                <a:gd name="connsiteX38" fmla="*/ 74083 w 897429"/>
                <a:gd name="connsiteY38" fmla="*/ 152400 h 350520"/>
                <a:gd name="connsiteX39" fmla="*/ 51223 w 897429"/>
                <a:gd name="connsiteY39" fmla="*/ 137160 h 350520"/>
                <a:gd name="connsiteX40" fmla="*/ 35983 w 897429"/>
                <a:gd name="connsiteY40" fmla="*/ 91440 h 350520"/>
                <a:gd name="connsiteX41" fmla="*/ 28363 w 897429"/>
                <a:gd name="connsiteY41" fmla="*/ 68580 h 350520"/>
                <a:gd name="connsiteX42" fmla="*/ 20743 w 897429"/>
                <a:gd name="connsiteY42" fmla="*/ 45720 h 350520"/>
                <a:gd name="connsiteX0" fmla="*/ 20743 w 899599"/>
                <a:gd name="connsiteY0" fmla="*/ 45720 h 350520"/>
                <a:gd name="connsiteX1" fmla="*/ 74083 w 899599"/>
                <a:gd name="connsiteY1" fmla="*/ 38100 h 350520"/>
                <a:gd name="connsiteX2" fmla="*/ 858943 w 899599"/>
                <a:gd name="connsiteY2" fmla="*/ 0 h 350520"/>
                <a:gd name="connsiteX3" fmla="*/ 897043 w 899599"/>
                <a:gd name="connsiteY3" fmla="*/ 7620 h 350520"/>
                <a:gd name="connsiteX4" fmla="*/ 782743 w 899599"/>
                <a:gd name="connsiteY4" fmla="*/ 68580 h 350520"/>
                <a:gd name="connsiteX5" fmla="*/ 759883 w 899599"/>
                <a:gd name="connsiteY5" fmla="*/ 76200 h 350520"/>
                <a:gd name="connsiteX6" fmla="*/ 759883 w 899599"/>
                <a:gd name="connsiteY6" fmla="*/ 121920 h 350520"/>
                <a:gd name="connsiteX7" fmla="*/ 737023 w 899599"/>
                <a:gd name="connsiteY7" fmla="*/ 129540 h 350520"/>
                <a:gd name="connsiteX8" fmla="*/ 691303 w 899599"/>
                <a:gd name="connsiteY8" fmla="*/ 167640 h 350520"/>
                <a:gd name="connsiteX9" fmla="*/ 698923 w 899599"/>
                <a:gd name="connsiteY9" fmla="*/ 190500 h 350520"/>
                <a:gd name="connsiteX10" fmla="*/ 721783 w 899599"/>
                <a:gd name="connsiteY10" fmla="*/ 198120 h 350520"/>
                <a:gd name="connsiteX11" fmla="*/ 775123 w 899599"/>
                <a:gd name="connsiteY11" fmla="*/ 205740 h 350520"/>
                <a:gd name="connsiteX12" fmla="*/ 797983 w 899599"/>
                <a:gd name="connsiteY12" fmla="*/ 213360 h 350520"/>
                <a:gd name="connsiteX13" fmla="*/ 775123 w 899599"/>
                <a:gd name="connsiteY13" fmla="*/ 220980 h 350520"/>
                <a:gd name="connsiteX14" fmla="*/ 698923 w 899599"/>
                <a:gd name="connsiteY14" fmla="*/ 213360 h 350520"/>
                <a:gd name="connsiteX15" fmla="*/ 668443 w 899599"/>
                <a:gd name="connsiteY15" fmla="*/ 220980 h 350520"/>
                <a:gd name="connsiteX16" fmla="*/ 645583 w 899599"/>
                <a:gd name="connsiteY16" fmla="*/ 228600 h 350520"/>
                <a:gd name="connsiteX17" fmla="*/ 691303 w 899599"/>
                <a:gd name="connsiteY17" fmla="*/ 243840 h 350520"/>
                <a:gd name="connsiteX18" fmla="*/ 706543 w 899599"/>
                <a:gd name="connsiteY18" fmla="*/ 266700 h 350520"/>
                <a:gd name="connsiteX19" fmla="*/ 729403 w 899599"/>
                <a:gd name="connsiteY19" fmla="*/ 274320 h 350520"/>
                <a:gd name="connsiteX20" fmla="*/ 737023 w 899599"/>
                <a:gd name="connsiteY20" fmla="*/ 297180 h 350520"/>
                <a:gd name="connsiteX21" fmla="*/ 752263 w 899599"/>
                <a:gd name="connsiteY21" fmla="*/ 320040 h 350520"/>
                <a:gd name="connsiteX22" fmla="*/ 683683 w 899599"/>
                <a:gd name="connsiteY22" fmla="*/ 312420 h 350520"/>
                <a:gd name="connsiteX23" fmla="*/ 660823 w 899599"/>
                <a:gd name="connsiteY23" fmla="*/ 304800 h 350520"/>
                <a:gd name="connsiteX24" fmla="*/ 645583 w 899599"/>
                <a:gd name="connsiteY24" fmla="*/ 281940 h 350520"/>
                <a:gd name="connsiteX25" fmla="*/ 599863 w 899599"/>
                <a:gd name="connsiteY25" fmla="*/ 266700 h 350520"/>
                <a:gd name="connsiteX26" fmla="*/ 523663 w 899599"/>
                <a:gd name="connsiteY26" fmla="*/ 281940 h 350520"/>
                <a:gd name="connsiteX27" fmla="*/ 462703 w 899599"/>
                <a:gd name="connsiteY27" fmla="*/ 297180 h 350520"/>
                <a:gd name="connsiteX28" fmla="*/ 424603 w 899599"/>
                <a:gd name="connsiteY28" fmla="*/ 350520 h 350520"/>
                <a:gd name="connsiteX29" fmla="*/ 317923 w 899599"/>
                <a:gd name="connsiteY29" fmla="*/ 342900 h 350520"/>
                <a:gd name="connsiteX30" fmla="*/ 272203 w 899599"/>
                <a:gd name="connsiteY30" fmla="*/ 327660 h 350520"/>
                <a:gd name="connsiteX31" fmla="*/ 226483 w 899599"/>
                <a:gd name="connsiteY31" fmla="*/ 320040 h 350520"/>
                <a:gd name="connsiteX32" fmla="*/ 180763 w 899599"/>
                <a:gd name="connsiteY32" fmla="*/ 297180 h 350520"/>
                <a:gd name="connsiteX33" fmla="*/ 157903 w 899599"/>
                <a:gd name="connsiteY33" fmla="*/ 289560 h 350520"/>
                <a:gd name="connsiteX34" fmla="*/ 142663 w 899599"/>
                <a:gd name="connsiteY34" fmla="*/ 266700 h 350520"/>
                <a:gd name="connsiteX35" fmla="*/ 104563 w 899599"/>
                <a:gd name="connsiteY35" fmla="*/ 228600 h 350520"/>
                <a:gd name="connsiteX36" fmla="*/ 96943 w 899599"/>
                <a:gd name="connsiteY36" fmla="*/ 198120 h 350520"/>
                <a:gd name="connsiteX37" fmla="*/ 74083 w 899599"/>
                <a:gd name="connsiteY37" fmla="*/ 152400 h 350520"/>
                <a:gd name="connsiteX38" fmla="*/ 51223 w 899599"/>
                <a:gd name="connsiteY38" fmla="*/ 137160 h 350520"/>
                <a:gd name="connsiteX39" fmla="*/ 35983 w 899599"/>
                <a:gd name="connsiteY39" fmla="*/ 91440 h 350520"/>
                <a:gd name="connsiteX40" fmla="*/ 28363 w 899599"/>
                <a:gd name="connsiteY40" fmla="*/ 68580 h 350520"/>
                <a:gd name="connsiteX41" fmla="*/ 20743 w 899599"/>
                <a:gd name="connsiteY41" fmla="*/ 45720 h 350520"/>
                <a:gd name="connsiteX0" fmla="*/ 20743 w 899192"/>
                <a:gd name="connsiteY0" fmla="*/ 45720 h 350520"/>
                <a:gd name="connsiteX1" fmla="*/ 74083 w 899192"/>
                <a:gd name="connsiteY1" fmla="*/ 38100 h 350520"/>
                <a:gd name="connsiteX2" fmla="*/ 858943 w 899192"/>
                <a:gd name="connsiteY2" fmla="*/ 0 h 350520"/>
                <a:gd name="connsiteX3" fmla="*/ 782743 w 899192"/>
                <a:gd name="connsiteY3" fmla="*/ 68580 h 350520"/>
                <a:gd name="connsiteX4" fmla="*/ 759883 w 899192"/>
                <a:gd name="connsiteY4" fmla="*/ 76200 h 350520"/>
                <a:gd name="connsiteX5" fmla="*/ 759883 w 899192"/>
                <a:gd name="connsiteY5" fmla="*/ 121920 h 350520"/>
                <a:gd name="connsiteX6" fmla="*/ 737023 w 899192"/>
                <a:gd name="connsiteY6" fmla="*/ 129540 h 350520"/>
                <a:gd name="connsiteX7" fmla="*/ 691303 w 899192"/>
                <a:gd name="connsiteY7" fmla="*/ 167640 h 350520"/>
                <a:gd name="connsiteX8" fmla="*/ 698923 w 899192"/>
                <a:gd name="connsiteY8" fmla="*/ 190500 h 350520"/>
                <a:gd name="connsiteX9" fmla="*/ 721783 w 899192"/>
                <a:gd name="connsiteY9" fmla="*/ 198120 h 350520"/>
                <a:gd name="connsiteX10" fmla="*/ 775123 w 899192"/>
                <a:gd name="connsiteY10" fmla="*/ 205740 h 350520"/>
                <a:gd name="connsiteX11" fmla="*/ 797983 w 899192"/>
                <a:gd name="connsiteY11" fmla="*/ 213360 h 350520"/>
                <a:gd name="connsiteX12" fmla="*/ 775123 w 899192"/>
                <a:gd name="connsiteY12" fmla="*/ 220980 h 350520"/>
                <a:gd name="connsiteX13" fmla="*/ 698923 w 899192"/>
                <a:gd name="connsiteY13" fmla="*/ 213360 h 350520"/>
                <a:gd name="connsiteX14" fmla="*/ 668443 w 899192"/>
                <a:gd name="connsiteY14" fmla="*/ 220980 h 350520"/>
                <a:gd name="connsiteX15" fmla="*/ 645583 w 899192"/>
                <a:gd name="connsiteY15" fmla="*/ 228600 h 350520"/>
                <a:gd name="connsiteX16" fmla="*/ 691303 w 899192"/>
                <a:gd name="connsiteY16" fmla="*/ 243840 h 350520"/>
                <a:gd name="connsiteX17" fmla="*/ 706543 w 899192"/>
                <a:gd name="connsiteY17" fmla="*/ 266700 h 350520"/>
                <a:gd name="connsiteX18" fmla="*/ 729403 w 899192"/>
                <a:gd name="connsiteY18" fmla="*/ 274320 h 350520"/>
                <a:gd name="connsiteX19" fmla="*/ 737023 w 899192"/>
                <a:gd name="connsiteY19" fmla="*/ 297180 h 350520"/>
                <a:gd name="connsiteX20" fmla="*/ 752263 w 899192"/>
                <a:gd name="connsiteY20" fmla="*/ 320040 h 350520"/>
                <a:gd name="connsiteX21" fmla="*/ 683683 w 899192"/>
                <a:gd name="connsiteY21" fmla="*/ 312420 h 350520"/>
                <a:gd name="connsiteX22" fmla="*/ 660823 w 899192"/>
                <a:gd name="connsiteY22" fmla="*/ 304800 h 350520"/>
                <a:gd name="connsiteX23" fmla="*/ 645583 w 899192"/>
                <a:gd name="connsiteY23" fmla="*/ 281940 h 350520"/>
                <a:gd name="connsiteX24" fmla="*/ 599863 w 899192"/>
                <a:gd name="connsiteY24" fmla="*/ 266700 h 350520"/>
                <a:gd name="connsiteX25" fmla="*/ 523663 w 899192"/>
                <a:gd name="connsiteY25" fmla="*/ 281940 h 350520"/>
                <a:gd name="connsiteX26" fmla="*/ 462703 w 899192"/>
                <a:gd name="connsiteY26" fmla="*/ 297180 h 350520"/>
                <a:gd name="connsiteX27" fmla="*/ 424603 w 899192"/>
                <a:gd name="connsiteY27" fmla="*/ 350520 h 350520"/>
                <a:gd name="connsiteX28" fmla="*/ 317923 w 899192"/>
                <a:gd name="connsiteY28" fmla="*/ 342900 h 350520"/>
                <a:gd name="connsiteX29" fmla="*/ 272203 w 899192"/>
                <a:gd name="connsiteY29" fmla="*/ 327660 h 350520"/>
                <a:gd name="connsiteX30" fmla="*/ 226483 w 899192"/>
                <a:gd name="connsiteY30" fmla="*/ 320040 h 350520"/>
                <a:gd name="connsiteX31" fmla="*/ 180763 w 899192"/>
                <a:gd name="connsiteY31" fmla="*/ 297180 h 350520"/>
                <a:gd name="connsiteX32" fmla="*/ 157903 w 899192"/>
                <a:gd name="connsiteY32" fmla="*/ 289560 h 350520"/>
                <a:gd name="connsiteX33" fmla="*/ 142663 w 899192"/>
                <a:gd name="connsiteY33" fmla="*/ 266700 h 350520"/>
                <a:gd name="connsiteX34" fmla="*/ 104563 w 899192"/>
                <a:gd name="connsiteY34" fmla="*/ 228600 h 350520"/>
                <a:gd name="connsiteX35" fmla="*/ 96943 w 899192"/>
                <a:gd name="connsiteY35" fmla="*/ 198120 h 350520"/>
                <a:gd name="connsiteX36" fmla="*/ 74083 w 899192"/>
                <a:gd name="connsiteY36" fmla="*/ 152400 h 350520"/>
                <a:gd name="connsiteX37" fmla="*/ 51223 w 899192"/>
                <a:gd name="connsiteY37" fmla="*/ 137160 h 350520"/>
                <a:gd name="connsiteX38" fmla="*/ 35983 w 899192"/>
                <a:gd name="connsiteY38" fmla="*/ 91440 h 350520"/>
                <a:gd name="connsiteX39" fmla="*/ 28363 w 899192"/>
                <a:gd name="connsiteY39" fmla="*/ 68580 h 350520"/>
                <a:gd name="connsiteX40" fmla="*/ 20743 w 899192"/>
                <a:gd name="connsiteY40" fmla="*/ 45720 h 350520"/>
                <a:gd name="connsiteX0" fmla="*/ 20743 w 797983"/>
                <a:gd name="connsiteY0" fmla="*/ 7620 h 312420"/>
                <a:gd name="connsiteX1" fmla="*/ 74083 w 797983"/>
                <a:gd name="connsiteY1" fmla="*/ 0 h 312420"/>
                <a:gd name="connsiteX2" fmla="*/ 782743 w 797983"/>
                <a:gd name="connsiteY2" fmla="*/ 30480 h 312420"/>
                <a:gd name="connsiteX3" fmla="*/ 759883 w 797983"/>
                <a:gd name="connsiteY3" fmla="*/ 38100 h 312420"/>
                <a:gd name="connsiteX4" fmla="*/ 759883 w 797983"/>
                <a:gd name="connsiteY4" fmla="*/ 83820 h 312420"/>
                <a:gd name="connsiteX5" fmla="*/ 737023 w 797983"/>
                <a:gd name="connsiteY5" fmla="*/ 91440 h 312420"/>
                <a:gd name="connsiteX6" fmla="*/ 691303 w 797983"/>
                <a:gd name="connsiteY6" fmla="*/ 129540 h 312420"/>
                <a:gd name="connsiteX7" fmla="*/ 698923 w 797983"/>
                <a:gd name="connsiteY7" fmla="*/ 152400 h 312420"/>
                <a:gd name="connsiteX8" fmla="*/ 721783 w 797983"/>
                <a:gd name="connsiteY8" fmla="*/ 160020 h 312420"/>
                <a:gd name="connsiteX9" fmla="*/ 775123 w 797983"/>
                <a:gd name="connsiteY9" fmla="*/ 167640 h 312420"/>
                <a:gd name="connsiteX10" fmla="*/ 797983 w 797983"/>
                <a:gd name="connsiteY10" fmla="*/ 175260 h 312420"/>
                <a:gd name="connsiteX11" fmla="*/ 775123 w 797983"/>
                <a:gd name="connsiteY11" fmla="*/ 182880 h 312420"/>
                <a:gd name="connsiteX12" fmla="*/ 698923 w 797983"/>
                <a:gd name="connsiteY12" fmla="*/ 175260 h 312420"/>
                <a:gd name="connsiteX13" fmla="*/ 668443 w 797983"/>
                <a:gd name="connsiteY13" fmla="*/ 182880 h 312420"/>
                <a:gd name="connsiteX14" fmla="*/ 645583 w 797983"/>
                <a:gd name="connsiteY14" fmla="*/ 190500 h 312420"/>
                <a:gd name="connsiteX15" fmla="*/ 691303 w 797983"/>
                <a:gd name="connsiteY15" fmla="*/ 205740 h 312420"/>
                <a:gd name="connsiteX16" fmla="*/ 706543 w 797983"/>
                <a:gd name="connsiteY16" fmla="*/ 228600 h 312420"/>
                <a:gd name="connsiteX17" fmla="*/ 729403 w 797983"/>
                <a:gd name="connsiteY17" fmla="*/ 236220 h 312420"/>
                <a:gd name="connsiteX18" fmla="*/ 737023 w 797983"/>
                <a:gd name="connsiteY18" fmla="*/ 259080 h 312420"/>
                <a:gd name="connsiteX19" fmla="*/ 752263 w 797983"/>
                <a:gd name="connsiteY19" fmla="*/ 281940 h 312420"/>
                <a:gd name="connsiteX20" fmla="*/ 683683 w 797983"/>
                <a:gd name="connsiteY20" fmla="*/ 274320 h 312420"/>
                <a:gd name="connsiteX21" fmla="*/ 660823 w 797983"/>
                <a:gd name="connsiteY21" fmla="*/ 266700 h 312420"/>
                <a:gd name="connsiteX22" fmla="*/ 645583 w 797983"/>
                <a:gd name="connsiteY22" fmla="*/ 243840 h 312420"/>
                <a:gd name="connsiteX23" fmla="*/ 599863 w 797983"/>
                <a:gd name="connsiteY23" fmla="*/ 228600 h 312420"/>
                <a:gd name="connsiteX24" fmla="*/ 523663 w 797983"/>
                <a:gd name="connsiteY24" fmla="*/ 243840 h 312420"/>
                <a:gd name="connsiteX25" fmla="*/ 462703 w 797983"/>
                <a:gd name="connsiteY25" fmla="*/ 259080 h 312420"/>
                <a:gd name="connsiteX26" fmla="*/ 424603 w 797983"/>
                <a:gd name="connsiteY26" fmla="*/ 312420 h 312420"/>
                <a:gd name="connsiteX27" fmla="*/ 317923 w 797983"/>
                <a:gd name="connsiteY27" fmla="*/ 304800 h 312420"/>
                <a:gd name="connsiteX28" fmla="*/ 272203 w 797983"/>
                <a:gd name="connsiteY28" fmla="*/ 289560 h 312420"/>
                <a:gd name="connsiteX29" fmla="*/ 226483 w 797983"/>
                <a:gd name="connsiteY29" fmla="*/ 281940 h 312420"/>
                <a:gd name="connsiteX30" fmla="*/ 180763 w 797983"/>
                <a:gd name="connsiteY30" fmla="*/ 259080 h 312420"/>
                <a:gd name="connsiteX31" fmla="*/ 157903 w 797983"/>
                <a:gd name="connsiteY31" fmla="*/ 251460 h 312420"/>
                <a:gd name="connsiteX32" fmla="*/ 142663 w 797983"/>
                <a:gd name="connsiteY32" fmla="*/ 228600 h 312420"/>
                <a:gd name="connsiteX33" fmla="*/ 104563 w 797983"/>
                <a:gd name="connsiteY33" fmla="*/ 190500 h 312420"/>
                <a:gd name="connsiteX34" fmla="*/ 96943 w 797983"/>
                <a:gd name="connsiteY34" fmla="*/ 160020 h 312420"/>
                <a:gd name="connsiteX35" fmla="*/ 74083 w 797983"/>
                <a:gd name="connsiteY35" fmla="*/ 114300 h 312420"/>
                <a:gd name="connsiteX36" fmla="*/ 51223 w 797983"/>
                <a:gd name="connsiteY36" fmla="*/ 99060 h 312420"/>
                <a:gd name="connsiteX37" fmla="*/ 35983 w 797983"/>
                <a:gd name="connsiteY37" fmla="*/ 53340 h 312420"/>
                <a:gd name="connsiteX38" fmla="*/ 28363 w 797983"/>
                <a:gd name="connsiteY38" fmla="*/ 30480 h 312420"/>
                <a:gd name="connsiteX39" fmla="*/ 20743 w 797983"/>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59883 w 845665"/>
                <a:gd name="connsiteY4" fmla="*/ 83820 h 312420"/>
                <a:gd name="connsiteX5" fmla="*/ 737023 w 845665"/>
                <a:gd name="connsiteY5" fmla="*/ 91440 h 312420"/>
                <a:gd name="connsiteX6" fmla="*/ 691303 w 845665"/>
                <a:gd name="connsiteY6" fmla="*/ 129540 h 312420"/>
                <a:gd name="connsiteX7" fmla="*/ 698923 w 845665"/>
                <a:gd name="connsiteY7" fmla="*/ 152400 h 312420"/>
                <a:gd name="connsiteX8" fmla="*/ 721783 w 845665"/>
                <a:gd name="connsiteY8" fmla="*/ 160020 h 312420"/>
                <a:gd name="connsiteX9" fmla="*/ 775123 w 845665"/>
                <a:gd name="connsiteY9" fmla="*/ 167640 h 312420"/>
                <a:gd name="connsiteX10" fmla="*/ 797983 w 845665"/>
                <a:gd name="connsiteY10" fmla="*/ 175260 h 312420"/>
                <a:gd name="connsiteX11" fmla="*/ 775123 w 845665"/>
                <a:gd name="connsiteY11" fmla="*/ 182880 h 312420"/>
                <a:gd name="connsiteX12" fmla="*/ 698923 w 845665"/>
                <a:gd name="connsiteY12" fmla="*/ 175260 h 312420"/>
                <a:gd name="connsiteX13" fmla="*/ 668443 w 845665"/>
                <a:gd name="connsiteY13" fmla="*/ 182880 h 312420"/>
                <a:gd name="connsiteX14" fmla="*/ 645583 w 845665"/>
                <a:gd name="connsiteY14" fmla="*/ 190500 h 312420"/>
                <a:gd name="connsiteX15" fmla="*/ 691303 w 845665"/>
                <a:gd name="connsiteY15" fmla="*/ 205740 h 312420"/>
                <a:gd name="connsiteX16" fmla="*/ 706543 w 845665"/>
                <a:gd name="connsiteY16" fmla="*/ 228600 h 312420"/>
                <a:gd name="connsiteX17" fmla="*/ 729403 w 845665"/>
                <a:gd name="connsiteY17" fmla="*/ 236220 h 312420"/>
                <a:gd name="connsiteX18" fmla="*/ 737023 w 845665"/>
                <a:gd name="connsiteY18" fmla="*/ 259080 h 312420"/>
                <a:gd name="connsiteX19" fmla="*/ 752263 w 845665"/>
                <a:gd name="connsiteY19" fmla="*/ 281940 h 312420"/>
                <a:gd name="connsiteX20" fmla="*/ 683683 w 845665"/>
                <a:gd name="connsiteY20" fmla="*/ 274320 h 312420"/>
                <a:gd name="connsiteX21" fmla="*/ 660823 w 845665"/>
                <a:gd name="connsiteY21" fmla="*/ 266700 h 312420"/>
                <a:gd name="connsiteX22" fmla="*/ 645583 w 845665"/>
                <a:gd name="connsiteY22" fmla="*/ 243840 h 312420"/>
                <a:gd name="connsiteX23" fmla="*/ 599863 w 845665"/>
                <a:gd name="connsiteY23" fmla="*/ 228600 h 312420"/>
                <a:gd name="connsiteX24" fmla="*/ 523663 w 845665"/>
                <a:gd name="connsiteY24" fmla="*/ 243840 h 312420"/>
                <a:gd name="connsiteX25" fmla="*/ 462703 w 845665"/>
                <a:gd name="connsiteY25" fmla="*/ 259080 h 312420"/>
                <a:gd name="connsiteX26" fmla="*/ 424603 w 845665"/>
                <a:gd name="connsiteY26" fmla="*/ 312420 h 312420"/>
                <a:gd name="connsiteX27" fmla="*/ 317923 w 845665"/>
                <a:gd name="connsiteY27" fmla="*/ 304800 h 312420"/>
                <a:gd name="connsiteX28" fmla="*/ 272203 w 845665"/>
                <a:gd name="connsiteY28" fmla="*/ 289560 h 312420"/>
                <a:gd name="connsiteX29" fmla="*/ 226483 w 845665"/>
                <a:gd name="connsiteY29" fmla="*/ 281940 h 312420"/>
                <a:gd name="connsiteX30" fmla="*/ 180763 w 845665"/>
                <a:gd name="connsiteY30" fmla="*/ 259080 h 312420"/>
                <a:gd name="connsiteX31" fmla="*/ 157903 w 845665"/>
                <a:gd name="connsiteY31" fmla="*/ 251460 h 312420"/>
                <a:gd name="connsiteX32" fmla="*/ 142663 w 845665"/>
                <a:gd name="connsiteY32" fmla="*/ 228600 h 312420"/>
                <a:gd name="connsiteX33" fmla="*/ 104563 w 845665"/>
                <a:gd name="connsiteY33" fmla="*/ 190500 h 312420"/>
                <a:gd name="connsiteX34" fmla="*/ 96943 w 845665"/>
                <a:gd name="connsiteY34" fmla="*/ 160020 h 312420"/>
                <a:gd name="connsiteX35" fmla="*/ 74083 w 845665"/>
                <a:gd name="connsiteY35" fmla="*/ 114300 h 312420"/>
                <a:gd name="connsiteX36" fmla="*/ 51223 w 845665"/>
                <a:gd name="connsiteY36" fmla="*/ 99060 h 312420"/>
                <a:gd name="connsiteX37" fmla="*/ 35983 w 845665"/>
                <a:gd name="connsiteY37" fmla="*/ 53340 h 312420"/>
                <a:gd name="connsiteX38" fmla="*/ 28363 w 845665"/>
                <a:gd name="connsiteY38" fmla="*/ 30480 h 312420"/>
                <a:gd name="connsiteX39" fmla="*/ 20743 w 845665"/>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37023 w 845665"/>
                <a:gd name="connsiteY4" fmla="*/ 91440 h 312420"/>
                <a:gd name="connsiteX5" fmla="*/ 691303 w 845665"/>
                <a:gd name="connsiteY5" fmla="*/ 129540 h 312420"/>
                <a:gd name="connsiteX6" fmla="*/ 698923 w 845665"/>
                <a:gd name="connsiteY6" fmla="*/ 152400 h 312420"/>
                <a:gd name="connsiteX7" fmla="*/ 721783 w 845665"/>
                <a:gd name="connsiteY7" fmla="*/ 160020 h 312420"/>
                <a:gd name="connsiteX8" fmla="*/ 775123 w 845665"/>
                <a:gd name="connsiteY8" fmla="*/ 167640 h 312420"/>
                <a:gd name="connsiteX9" fmla="*/ 797983 w 845665"/>
                <a:gd name="connsiteY9" fmla="*/ 175260 h 312420"/>
                <a:gd name="connsiteX10" fmla="*/ 775123 w 845665"/>
                <a:gd name="connsiteY10" fmla="*/ 182880 h 312420"/>
                <a:gd name="connsiteX11" fmla="*/ 698923 w 845665"/>
                <a:gd name="connsiteY11" fmla="*/ 175260 h 312420"/>
                <a:gd name="connsiteX12" fmla="*/ 668443 w 845665"/>
                <a:gd name="connsiteY12" fmla="*/ 182880 h 312420"/>
                <a:gd name="connsiteX13" fmla="*/ 645583 w 845665"/>
                <a:gd name="connsiteY13" fmla="*/ 190500 h 312420"/>
                <a:gd name="connsiteX14" fmla="*/ 691303 w 845665"/>
                <a:gd name="connsiteY14" fmla="*/ 205740 h 312420"/>
                <a:gd name="connsiteX15" fmla="*/ 706543 w 845665"/>
                <a:gd name="connsiteY15" fmla="*/ 228600 h 312420"/>
                <a:gd name="connsiteX16" fmla="*/ 729403 w 845665"/>
                <a:gd name="connsiteY16" fmla="*/ 236220 h 312420"/>
                <a:gd name="connsiteX17" fmla="*/ 737023 w 845665"/>
                <a:gd name="connsiteY17" fmla="*/ 259080 h 312420"/>
                <a:gd name="connsiteX18" fmla="*/ 752263 w 845665"/>
                <a:gd name="connsiteY18" fmla="*/ 281940 h 312420"/>
                <a:gd name="connsiteX19" fmla="*/ 683683 w 845665"/>
                <a:gd name="connsiteY19" fmla="*/ 274320 h 312420"/>
                <a:gd name="connsiteX20" fmla="*/ 660823 w 845665"/>
                <a:gd name="connsiteY20" fmla="*/ 266700 h 312420"/>
                <a:gd name="connsiteX21" fmla="*/ 645583 w 845665"/>
                <a:gd name="connsiteY21" fmla="*/ 243840 h 312420"/>
                <a:gd name="connsiteX22" fmla="*/ 599863 w 845665"/>
                <a:gd name="connsiteY22" fmla="*/ 228600 h 312420"/>
                <a:gd name="connsiteX23" fmla="*/ 523663 w 845665"/>
                <a:gd name="connsiteY23" fmla="*/ 243840 h 312420"/>
                <a:gd name="connsiteX24" fmla="*/ 462703 w 845665"/>
                <a:gd name="connsiteY24" fmla="*/ 259080 h 312420"/>
                <a:gd name="connsiteX25" fmla="*/ 424603 w 845665"/>
                <a:gd name="connsiteY25" fmla="*/ 312420 h 312420"/>
                <a:gd name="connsiteX26" fmla="*/ 317923 w 845665"/>
                <a:gd name="connsiteY26" fmla="*/ 304800 h 312420"/>
                <a:gd name="connsiteX27" fmla="*/ 272203 w 845665"/>
                <a:gd name="connsiteY27" fmla="*/ 289560 h 312420"/>
                <a:gd name="connsiteX28" fmla="*/ 226483 w 845665"/>
                <a:gd name="connsiteY28" fmla="*/ 281940 h 312420"/>
                <a:gd name="connsiteX29" fmla="*/ 180763 w 845665"/>
                <a:gd name="connsiteY29" fmla="*/ 259080 h 312420"/>
                <a:gd name="connsiteX30" fmla="*/ 157903 w 845665"/>
                <a:gd name="connsiteY30" fmla="*/ 251460 h 312420"/>
                <a:gd name="connsiteX31" fmla="*/ 142663 w 845665"/>
                <a:gd name="connsiteY31" fmla="*/ 228600 h 312420"/>
                <a:gd name="connsiteX32" fmla="*/ 104563 w 845665"/>
                <a:gd name="connsiteY32" fmla="*/ 190500 h 312420"/>
                <a:gd name="connsiteX33" fmla="*/ 96943 w 845665"/>
                <a:gd name="connsiteY33" fmla="*/ 160020 h 312420"/>
                <a:gd name="connsiteX34" fmla="*/ 74083 w 845665"/>
                <a:gd name="connsiteY34" fmla="*/ 114300 h 312420"/>
                <a:gd name="connsiteX35" fmla="*/ 51223 w 845665"/>
                <a:gd name="connsiteY35" fmla="*/ 99060 h 312420"/>
                <a:gd name="connsiteX36" fmla="*/ 35983 w 845665"/>
                <a:gd name="connsiteY36" fmla="*/ 53340 h 312420"/>
                <a:gd name="connsiteX37" fmla="*/ 28363 w 845665"/>
                <a:gd name="connsiteY37" fmla="*/ 30480 h 312420"/>
                <a:gd name="connsiteX38" fmla="*/ 20743 w 845665"/>
                <a:gd name="connsiteY38" fmla="*/ 7620 h 312420"/>
                <a:gd name="connsiteX0" fmla="*/ 20743 w 824694"/>
                <a:gd name="connsiteY0" fmla="*/ 7620 h 312420"/>
                <a:gd name="connsiteX1" fmla="*/ 74083 w 824694"/>
                <a:gd name="connsiteY1" fmla="*/ 0 h 312420"/>
                <a:gd name="connsiteX2" fmla="*/ 782743 w 824694"/>
                <a:gd name="connsiteY2" fmla="*/ 30480 h 312420"/>
                <a:gd name="connsiteX3" fmla="*/ 737023 w 824694"/>
                <a:gd name="connsiteY3" fmla="*/ 91440 h 312420"/>
                <a:gd name="connsiteX4" fmla="*/ 691303 w 824694"/>
                <a:gd name="connsiteY4" fmla="*/ 129540 h 312420"/>
                <a:gd name="connsiteX5" fmla="*/ 698923 w 824694"/>
                <a:gd name="connsiteY5" fmla="*/ 152400 h 312420"/>
                <a:gd name="connsiteX6" fmla="*/ 721783 w 824694"/>
                <a:gd name="connsiteY6" fmla="*/ 160020 h 312420"/>
                <a:gd name="connsiteX7" fmla="*/ 775123 w 824694"/>
                <a:gd name="connsiteY7" fmla="*/ 167640 h 312420"/>
                <a:gd name="connsiteX8" fmla="*/ 797983 w 824694"/>
                <a:gd name="connsiteY8" fmla="*/ 175260 h 312420"/>
                <a:gd name="connsiteX9" fmla="*/ 775123 w 824694"/>
                <a:gd name="connsiteY9" fmla="*/ 182880 h 312420"/>
                <a:gd name="connsiteX10" fmla="*/ 698923 w 824694"/>
                <a:gd name="connsiteY10" fmla="*/ 175260 h 312420"/>
                <a:gd name="connsiteX11" fmla="*/ 668443 w 824694"/>
                <a:gd name="connsiteY11" fmla="*/ 182880 h 312420"/>
                <a:gd name="connsiteX12" fmla="*/ 645583 w 824694"/>
                <a:gd name="connsiteY12" fmla="*/ 190500 h 312420"/>
                <a:gd name="connsiteX13" fmla="*/ 691303 w 824694"/>
                <a:gd name="connsiteY13" fmla="*/ 205740 h 312420"/>
                <a:gd name="connsiteX14" fmla="*/ 706543 w 824694"/>
                <a:gd name="connsiteY14" fmla="*/ 228600 h 312420"/>
                <a:gd name="connsiteX15" fmla="*/ 729403 w 824694"/>
                <a:gd name="connsiteY15" fmla="*/ 236220 h 312420"/>
                <a:gd name="connsiteX16" fmla="*/ 737023 w 824694"/>
                <a:gd name="connsiteY16" fmla="*/ 259080 h 312420"/>
                <a:gd name="connsiteX17" fmla="*/ 752263 w 824694"/>
                <a:gd name="connsiteY17" fmla="*/ 281940 h 312420"/>
                <a:gd name="connsiteX18" fmla="*/ 683683 w 824694"/>
                <a:gd name="connsiteY18" fmla="*/ 274320 h 312420"/>
                <a:gd name="connsiteX19" fmla="*/ 660823 w 824694"/>
                <a:gd name="connsiteY19" fmla="*/ 266700 h 312420"/>
                <a:gd name="connsiteX20" fmla="*/ 645583 w 824694"/>
                <a:gd name="connsiteY20" fmla="*/ 243840 h 312420"/>
                <a:gd name="connsiteX21" fmla="*/ 599863 w 824694"/>
                <a:gd name="connsiteY21" fmla="*/ 228600 h 312420"/>
                <a:gd name="connsiteX22" fmla="*/ 523663 w 824694"/>
                <a:gd name="connsiteY22" fmla="*/ 243840 h 312420"/>
                <a:gd name="connsiteX23" fmla="*/ 462703 w 824694"/>
                <a:gd name="connsiteY23" fmla="*/ 259080 h 312420"/>
                <a:gd name="connsiteX24" fmla="*/ 424603 w 824694"/>
                <a:gd name="connsiteY24" fmla="*/ 312420 h 312420"/>
                <a:gd name="connsiteX25" fmla="*/ 317923 w 824694"/>
                <a:gd name="connsiteY25" fmla="*/ 304800 h 312420"/>
                <a:gd name="connsiteX26" fmla="*/ 272203 w 824694"/>
                <a:gd name="connsiteY26" fmla="*/ 289560 h 312420"/>
                <a:gd name="connsiteX27" fmla="*/ 226483 w 824694"/>
                <a:gd name="connsiteY27" fmla="*/ 281940 h 312420"/>
                <a:gd name="connsiteX28" fmla="*/ 180763 w 824694"/>
                <a:gd name="connsiteY28" fmla="*/ 259080 h 312420"/>
                <a:gd name="connsiteX29" fmla="*/ 157903 w 824694"/>
                <a:gd name="connsiteY29" fmla="*/ 251460 h 312420"/>
                <a:gd name="connsiteX30" fmla="*/ 142663 w 824694"/>
                <a:gd name="connsiteY30" fmla="*/ 228600 h 312420"/>
                <a:gd name="connsiteX31" fmla="*/ 104563 w 824694"/>
                <a:gd name="connsiteY31" fmla="*/ 190500 h 312420"/>
                <a:gd name="connsiteX32" fmla="*/ 96943 w 824694"/>
                <a:gd name="connsiteY32" fmla="*/ 160020 h 312420"/>
                <a:gd name="connsiteX33" fmla="*/ 74083 w 824694"/>
                <a:gd name="connsiteY33" fmla="*/ 114300 h 312420"/>
                <a:gd name="connsiteX34" fmla="*/ 51223 w 824694"/>
                <a:gd name="connsiteY34" fmla="*/ 99060 h 312420"/>
                <a:gd name="connsiteX35" fmla="*/ 35983 w 824694"/>
                <a:gd name="connsiteY35" fmla="*/ 53340 h 312420"/>
                <a:gd name="connsiteX36" fmla="*/ 28363 w 824694"/>
                <a:gd name="connsiteY36" fmla="*/ 30480 h 312420"/>
                <a:gd name="connsiteX37" fmla="*/ 20743 w 824694"/>
                <a:gd name="connsiteY37" fmla="*/ 7620 h 312420"/>
                <a:gd name="connsiteX0" fmla="*/ 16442 w 833323"/>
                <a:gd name="connsiteY0" fmla="*/ 20857 h 325657"/>
                <a:gd name="connsiteX1" fmla="*/ 69782 w 833323"/>
                <a:gd name="connsiteY1" fmla="*/ 13237 h 325657"/>
                <a:gd name="connsiteX2" fmla="*/ 793682 w 833323"/>
                <a:gd name="connsiteY2" fmla="*/ 5617 h 325657"/>
                <a:gd name="connsiteX3" fmla="*/ 732722 w 833323"/>
                <a:gd name="connsiteY3" fmla="*/ 104677 h 325657"/>
                <a:gd name="connsiteX4" fmla="*/ 687002 w 833323"/>
                <a:gd name="connsiteY4" fmla="*/ 142777 h 325657"/>
                <a:gd name="connsiteX5" fmla="*/ 694622 w 833323"/>
                <a:gd name="connsiteY5" fmla="*/ 165637 h 325657"/>
                <a:gd name="connsiteX6" fmla="*/ 717482 w 833323"/>
                <a:gd name="connsiteY6" fmla="*/ 173257 h 325657"/>
                <a:gd name="connsiteX7" fmla="*/ 770822 w 833323"/>
                <a:gd name="connsiteY7" fmla="*/ 180877 h 325657"/>
                <a:gd name="connsiteX8" fmla="*/ 793682 w 833323"/>
                <a:gd name="connsiteY8" fmla="*/ 188497 h 325657"/>
                <a:gd name="connsiteX9" fmla="*/ 770822 w 833323"/>
                <a:gd name="connsiteY9" fmla="*/ 196117 h 325657"/>
                <a:gd name="connsiteX10" fmla="*/ 694622 w 833323"/>
                <a:gd name="connsiteY10" fmla="*/ 188497 h 325657"/>
                <a:gd name="connsiteX11" fmla="*/ 664142 w 833323"/>
                <a:gd name="connsiteY11" fmla="*/ 196117 h 325657"/>
                <a:gd name="connsiteX12" fmla="*/ 641282 w 833323"/>
                <a:gd name="connsiteY12" fmla="*/ 203737 h 325657"/>
                <a:gd name="connsiteX13" fmla="*/ 687002 w 833323"/>
                <a:gd name="connsiteY13" fmla="*/ 218977 h 325657"/>
                <a:gd name="connsiteX14" fmla="*/ 702242 w 833323"/>
                <a:gd name="connsiteY14" fmla="*/ 241837 h 325657"/>
                <a:gd name="connsiteX15" fmla="*/ 725102 w 833323"/>
                <a:gd name="connsiteY15" fmla="*/ 249457 h 325657"/>
                <a:gd name="connsiteX16" fmla="*/ 732722 w 833323"/>
                <a:gd name="connsiteY16" fmla="*/ 272317 h 325657"/>
                <a:gd name="connsiteX17" fmla="*/ 747962 w 833323"/>
                <a:gd name="connsiteY17" fmla="*/ 295177 h 325657"/>
                <a:gd name="connsiteX18" fmla="*/ 679382 w 833323"/>
                <a:gd name="connsiteY18" fmla="*/ 287557 h 325657"/>
                <a:gd name="connsiteX19" fmla="*/ 656522 w 833323"/>
                <a:gd name="connsiteY19" fmla="*/ 279937 h 325657"/>
                <a:gd name="connsiteX20" fmla="*/ 641282 w 833323"/>
                <a:gd name="connsiteY20" fmla="*/ 257077 h 325657"/>
                <a:gd name="connsiteX21" fmla="*/ 595562 w 833323"/>
                <a:gd name="connsiteY21" fmla="*/ 241837 h 325657"/>
                <a:gd name="connsiteX22" fmla="*/ 519362 w 833323"/>
                <a:gd name="connsiteY22" fmla="*/ 257077 h 325657"/>
                <a:gd name="connsiteX23" fmla="*/ 458402 w 833323"/>
                <a:gd name="connsiteY23" fmla="*/ 272317 h 325657"/>
                <a:gd name="connsiteX24" fmla="*/ 420302 w 833323"/>
                <a:gd name="connsiteY24" fmla="*/ 325657 h 325657"/>
                <a:gd name="connsiteX25" fmla="*/ 313622 w 833323"/>
                <a:gd name="connsiteY25" fmla="*/ 318037 h 325657"/>
                <a:gd name="connsiteX26" fmla="*/ 267902 w 833323"/>
                <a:gd name="connsiteY26" fmla="*/ 302797 h 325657"/>
                <a:gd name="connsiteX27" fmla="*/ 222182 w 833323"/>
                <a:gd name="connsiteY27" fmla="*/ 295177 h 325657"/>
                <a:gd name="connsiteX28" fmla="*/ 176462 w 833323"/>
                <a:gd name="connsiteY28" fmla="*/ 272317 h 325657"/>
                <a:gd name="connsiteX29" fmla="*/ 153602 w 833323"/>
                <a:gd name="connsiteY29" fmla="*/ 264697 h 325657"/>
                <a:gd name="connsiteX30" fmla="*/ 138362 w 833323"/>
                <a:gd name="connsiteY30" fmla="*/ 241837 h 325657"/>
                <a:gd name="connsiteX31" fmla="*/ 100262 w 833323"/>
                <a:gd name="connsiteY31" fmla="*/ 203737 h 325657"/>
                <a:gd name="connsiteX32" fmla="*/ 92642 w 833323"/>
                <a:gd name="connsiteY32" fmla="*/ 173257 h 325657"/>
                <a:gd name="connsiteX33" fmla="*/ 69782 w 833323"/>
                <a:gd name="connsiteY33" fmla="*/ 127537 h 325657"/>
                <a:gd name="connsiteX34" fmla="*/ 46922 w 833323"/>
                <a:gd name="connsiteY34" fmla="*/ 112297 h 325657"/>
                <a:gd name="connsiteX35" fmla="*/ 31682 w 833323"/>
                <a:gd name="connsiteY35" fmla="*/ 66577 h 325657"/>
                <a:gd name="connsiteX36" fmla="*/ 24062 w 833323"/>
                <a:gd name="connsiteY36" fmla="*/ 43717 h 325657"/>
                <a:gd name="connsiteX37" fmla="*/ 16442 w 833323"/>
                <a:gd name="connsiteY37" fmla="*/ 20857 h 325657"/>
                <a:gd name="connsiteX0" fmla="*/ 16442 w 833771"/>
                <a:gd name="connsiteY0" fmla="*/ 15240 h 320040"/>
                <a:gd name="connsiteX1" fmla="*/ 69782 w 833771"/>
                <a:gd name="connsiteY1" fmla="*/ 7620 h 320040"/>
                <a:gd name="connsiteX2" fmla="*/ 793682 w 833771"/>
                <a:gd name="connsiteY2" fmla="*/ 0 h 320040"/>
                <a:gd name="connsiteX3" fmla="*/ 732722 w 833771"/>
                <a:gd name="connsiteY3" fmla="*/ 99060 h 320040"/>
                <a:gd name="connsiteX4" fmla="*/ 687002 w 833771"/>
                <a:gd name="connsiteY4" fmla="*/ 137160 h 320040"/>
                <a:gd name="connsiteX5" fmla="*/ 694622 w 833771"/>
                <a:gd name="connsiteY5" fmla="*/ 160020 h 320040"/>
                <a:gd name="connsiteX6" fmla="*/ 717482 w 833771"/>
                <a:gd name="connsiteY6" fmla="*/ 167640 h 320040"/>
                <a:gd name="connsiteX7" fmla="*/ 770822 w 833771"/>
                <a:gd name="connsiteY7" fmla="*/ 175260 h 320040"/>
                <a:gd name="connsiteX8" fmla="*/ 793682 w 833771"/>
                <a:gd name="connsiteY8" fmla="*/ 182880 h 320040"/>
                <a:gd name="connsiteX9" fmla="*/ 770822 w 833771"/>
                <a:gd name="connsiteY9" fmla="*/ 190500 h 320040"/>
                <a:gd name="connsiteX10" fmla="*/ 694622 w 833771"/>
                <a:gd name="connsiteY10" fmla="*/ 182880 h 320040"/>
                <a:gd name="connsiteX11" fmla="*/ 664142 w 833771"/>
                <a:gd name="connsiteY11" fmla="*/ 190500 h 320040"/>
                <a:gd name="connsiteX12" fmla="*/ 641282 w 833771"/>
                <a:gd name="connsiteY12" fmla="*/ 198120 h 320040"/>
                <a:gd name="connsiteX13" fmla="*/ 687002 w 833771"/>
                <a:gd name="connsiteY13" fmla="*/ 213360 h 320040"/>
                <a:gd name="connsiteX14" fmla="*/ 702242 w 833771"/>
                <a:gd name="connsiteY14" fmla="*/ 236220 h 320040"/>
                <a:gd name="connsiteX15" fmla="*/ 725102 w 833771"/>
                <a:gd name="connsiteY15" fmla="*/ 243840 h 320040"/>
                <a:gd name="connsiteX16" fmla="*/ 732722 w 833771"/>
                <a:gd name="connsiteY16" fmla="*/ 266700 h 320040"/>
                <a:gd name="connsiteX17" fmla="*/ 747962 w 833771"/>
                <a:gd name="connsiteY17" fmla="*/ 289560 h 320040"/>
                <a:gd name="connsiteX18" fmla="*/ 679382 w 833771"/>
                <a:gd name="connsiteY18" fmla="*/ 281940 h 320040"/>
                <a:gd name="connsiteX19" fmla="*/ 656522 w 833771"/>
                <a:gd name="connsiteY19" fmla="*/ 274320 h 320040"/>
                <a:gd name="connsiteX20" fmla="*/ 641282 w 833771"/>
                <a:gd name="connsiteY20" fmla="*/ 251460 h 320040"/>
                <a:gd name="connsiteX21" fmla="*/ 595562 w 833771"/>
                <a:gd name="connsiteY21" fmla="*/ 236220 h 320040"/>
                <a:gd name="connsiteX22" fmla="*/ 519362 w 833771"/>
                <a:gd name="connsiteY22" fmla="*/ 251460 h 320040"/>
                <a:gd name="connsiteX23" fmla="*/ 458402 w 833771"/>
                <a:gd name="connsiteY23" fmla="*/ 266700 h 320040"/>
                <a:gd name="connsiteX24" fmla="*/ 420302 w 833771"/>
                <a:gd name="connsiteY24" fmla="*/ 320040 h 320040"/>
                <a:gd name="connsiteX25" fmla="*/ 313622 w 833771"/>
                <a:gd name="connsiteY25" fmla="*/ 312420 h 320040"/>
                <a:gd name="connsiteX26" fmla="*/ 267902 w 833771"/>
                <a:gd name="connsiteY26" fmla="*/ 297180 h 320040"/>
                <a:gd name="connsiteX27" fmla="*/ 222182 w 833771"/>
                <a:gd name="connsiteY27" fmla="*/ 289560 h 320040"/>
                <a:gd name="connsiteX28" fmla="*/ 176462 w 833771"/>
                <a:gd name="connsiteY28" fmla="*/ 266700 h 320040"/>
                <a:gd name="connsiteX29" fmla="*/ 153602 w 833771"/>
                <a:gd name="connsiteY29" fmla="*/ 259080 h 320040"/>
                <a:gd name="connsiteX30" fmla="*/ 138362 w 833771"/>
                <a:gd name="connsiteY30" fmla="*/ 236220 h 320040"/>
                <a:gd name="connsiteX31" fmla="*/ 100262 w 833771"/>
                <a:gd name="connsiteY31" fmla="*/ 198120 h 320040"/>
                <a:gd name="connsiteX32" fmla="*/ 92642 w 833771"/>
                <a:gd name="connsiteY32" fmla="*/ 167640 h 320040"/>
                <a:gd name="connsiteX33" fmla="*/ 69782 w 833771"/>
                <a:gd name="connsiteY33" fmla="*/ 121920 h 320040"/>
                <a:gd name="connsiteX34" fmla="*/ 46922 w 833771"/>
                <a:gd name="connsiteY34" fmla="*/ 106680 h 320040"/>
                <a:gd name="connsiteX35" fmla="*/ 31682 w 833771"/>
                <a:gd name="connsiteY35" fmla="*/ 60960 h 320040"/>
                <a:gd name="connsiteX36" fmla="*/ 24062 w 833771"/>
                <a:gd name="connsiteY36" fmla="*/ 38100 h 320040"/>
                <a:gd name="connsiteX37" fmla="*/ 16442 w 833771"/>
                <a:gd name="connsiteY37" fmla="*/ 1524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33771" h="320040">
                  <a:moveTo>
                    <a:pt x="16442" y="15240"/>
                  </a:moveTo>
                  <a:cubicBezTo>
                    <a:pt x="34222" y="12700"/>
                    <a:pt x="-59758" y="10160"/>
                    <a:pt x="69782" y="7620"/>
                  </a:cubicBezTo>
                  <a:cubicBezTo>
                    <a:pt x="199322" y="5080"/>
                    <a:pt x="5012" y="0"/>
                    <a:pt x="793682" y="0"/>
                  </a:cubicBezTo>
                  <a:cubicBezTo>
                    <a:pt x="905218" y="0"/>
                    <a:pt x="750502" y="76200"/>
                    <a:pt x="732722" y="99060"/>
                  </a:cubicBezTo>
                  <a:cubicBezTo>
                    <a:pt x="714942" y="121920"/>
                    <a:pt x="703854" y="120308"/>
                    <a:pt x="687002" y="137160"/>
                  </a:cubicBezTo>
                  <a:cubicBezTo>
                    <a:pt x="689542" y="144780"/>
                    <a:pt x="688942" y="154340"/>
                    <a:pt x="694622" y="160020"/>
                  </a:cubicBezTo>
                  <a:cubicBezTo>
                    <a:pt x="700302" y="165700"/>
                    <a:pt x="709606" y="166065"/>
                    <a:pt x="717482" y="167640"/>
                  </a:cubicBezTo>
                  <a:cubicBezTo>
                    <a:pt x="735094" y="171162"/>
                    <a:pt x="753042" y="172720"/>
                    <a:pt x="770822" y="175260"/>
                  </a:cubicBezTo>
                  <a:cubicBezTo>
                    <a:pt x="778442" y="177800"/>
                    <a:pt x="793682" y="174848"/>
                    <a:pt x="793682" y="182880"/>
                  </a:cubicBezTo>
                  <a:cubicBezTo>
                    <a:pt x="793682" y="190912"/>
                    <a:pt x="778854" y="190500"/>
                    <a:pt x="770822" y="190500"/>
                  </a:cubicBezTo>
                  <a:cubicBezTo>
                    <a:pt x="745295" y="190500"/>
                    <a:pt x="720022" y="185420"/>
                    <a:pt x="694622" y="182880"/>
                  </a:cubicBezTo>
                  <a:cubicBezTo>
                    <a:pt x="684462" y="185420"/>
                    <a:pt x="674212" y="187623"/>
                    <a:pt x="664142" y="190500"/>
                  </a:cubicBezTo>
                  <a:cubicBezTo>
                    <a:pt x="656419" y="192707"/>
                    <a:pt x="635602" y="192440"/>
                    <a:pt x="641282" y="198120"/>
                  </a:cubicBezTo>
                  <a:cubicBezTo>
                    <a:pt x="652641" y="209479"/>
                    <a:pt x="687002" y="213360"/>
                    <a:pt x="687002" y="213360"/>
                  </a:cubicBezTo>
                  <a:cubicBezTo>
                    <a:pt x="692082" y="220980"/>
                    <a:pt x="695091" y="230499"/>
                    <a:pt x="702242" y="236220"/>
                  </a:cubicBezTo>
                  <a:cubicBezTo>
                    <a:pt x="708514" y="241238"/>
                    <a:pt x="719422" y="238160"/>
                    <a:pt x="725102" y="243840"/>
                  </a:cubicBezTo>
                  <a:cubicBezTo>
                    <a:pt x="730782" y="249520"/>
                    <a:pt x="729130" y="259516"/>
                    <a:pt x="732722" y="266700"/>
                  </a:cubicBezTo>
                  <a:cubicBezTo>
                    <a:pt x="736818" y="274891"/>
                    <a:pt x="742882" y="281940"/>
                    <a:pt x="747962" y="289560"/>
                  </a:cubicBezTo>
                  <a:cubicBezTo>
                    <a:pt x="709862" y="302260"/>
                    <a:pt x="732722" y="299720"/>
                    <a:pt x="679382" y="281940"/>
                  </a:cubicBezTo>
                  <a:lnTo>
                    <a:pt x="656522" y="274320"/>
                  </a:lnTo>
                  <a:cubicBezTo>
                    <a:pt x="651442" y="266700"/>
                    <a:pt x="649048" y="256314"/>
                    <a:pt x="641282" y="251460"/>
                  </a:cubicBezTo>
                  <a:cubicBezTo>
                    <a:pt x="627659" y="242946"/>
                    <a:pt x="595562" y="236220"/>
                    <a:pt x="595562" y="236220"/>
                  </a:cubicBezTo>
                  <a:cubicBezTo>
                    <a:pt x="543916" y="253435"/>
                    <a:pt x="606921" y="233948"/>
                    <a:pt x="519362" y="251460"/>
                  </a:cubicBezTo>
                  <a:cubicBezTo>
                    <a:pt x="498823" y="255568"/>
                    <a:pt x="458402" y="266700"/>
                    <a:pt x="458402" y="266700"/>
                  </a:cubicBezTo>
                  <a:cubicBezTo>
                    <a:pt x="440622" y="320040"/>
                    <a:pt x="458402" y="307340"/>
                    <a:pt x="420302" y="320040"/>
                  </a:cubicBezTo>
                  <a:cubicBezTo>
                    <a:pt x="384742" y="317500"/>
                    <a:pt x="348878" y="317708"/>
                    <a:pt x="313622" y="312420"/>
                  </a:cubicBezTo>
                  <a:cubicBezTo>
                    <a:pt x="297735" y="310037"/>
                    <a:pt x="283748" y="299821"/>
                    <a:pt x="267902" y="297180"/>
                  </a:cubicBezTo>
                  <a:cubicBezTo>
                    <a:pt x="252662" y="294640"/>
                    <a:pt x="237264" y="292912"/>
                    <a:pt x="222182" y="289560"/>
                  </a:cubicBezTo>
                  <a:cubicBezTo>
                    <a:pt x="187706" y="281899"/>
                    <a:pt x="209343" y="283140"/>
                    <a:pt x="176462" y="266700"/>
                  </a:cubicBezTo>
                  <a:cubicBezTo>
                    <a:pt x="169278" y="263108"/>
                    <a:pt x="161222" y="261620"/>
                    <a:pt x="153602" y="259080"/>
                  </a:cubicBezTo>
                  <a:cubicBezTo>
                    <a:pt x="148522" y="251460"/>
                    <a:pt x="144838" y="242696"/>
                    <a:pt x="138362" y="236220"/>
                  </a:cubicBezTo>
                  <a:cubicBezTo>
                    <a:pt x="87562" y="185420"/>
                    <a:pt x="140902" y="259080"/>
                    <a:pt x="100262" y="198120"/>
                  </a:cubicBezTo>
                  <a:cubicBezTo>
                    <a:pt x="97722" y="187960"/>
                    <a:pt x="95519" y="177710"/>
                    <a:pt x="92642" y="167640"/>
                  </a:cubicBezTo>
                  <a:cubicBezTo>
                    <a:pt x="87684" y="150287"/>
                    <a:pt x="83140" y="135278"/>
                    <a:pt x="69782" y="121920"/>
                  </a:cubicBezTo>
                  <a:cubicBezTo>
                    <a:pt x="63306" y="115444"/>
                    <a:pt x="54542" y="111760"/>
                    <a:pt x="46922" y="106680"/>
                  </a:cubicBezTo>
                  <a:lnTo>
                    <a:pt x="31682" y="60960"/>
                  </a:lnTo>
                  <a:cubicBezTo>
                    <a:pt x="29142" y="53340"/>
                    <a:pt x="27654" y="45284"/>
                    <a:pt x="24062" y="38100"/>
                  </a:cubicBezTo>
                  <a:lnTo>
                    <a:pt x="16442" y="1524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p:cNvSpPr/>
            <p:nvPr/>
          </p:nvSpPr>
          <p:spPr>
            <a:xfrm>
              <a:off x="5021580" y="1219200"/>
              <a:ext cx="216498" cy="106680"/>
            </a:xfrm>
            <a:custGeom>
              <a:avLst/>
              <a:gdLst>
                <a:gd name="connsiteX0" fmla="*/ 213360 w 216498"/>
                <a:gd name="connsiteY0" fmla="*/ 7620 h 106680"/>
                <a:gd name="connsiteX1" fmla="*/ 190500 w 216498"/>
                <a:gd name="connsiteY1" fmla="*/ 45720 h 106680"/>
                <a:gd name="connsiteX2" fmla="*/ 106680 w 216498"/>
                <a:gd name="connsiteY2" fmla="*/ 68580 h 106680"/>
                <a:gd name="connsiteX3" fmla="*/ 114300 w 216498"/>
                <a:gd name="connsiteY3" fmla="*/ 91440 h 106680"/>
                <a:gd name="connsiteX4" fmla="*/ 91440 w 216498"/>
                <a:gd name="connsiteY4" fmla="*/ 99060 h 106680"/>
                <a:gd name="connsiteX5" fmla="*/ 38100 w 216498"/>
                <a:gd name="connsiteY5" fmla="*/ 106680 h 106680"/>
                <a:gd name="connsiteX6" fmla="*/ 15240 w 216498"/>
                <a:gd name="connsiteY6" fmla="*/ 99060 h 106680"/>
                <a:gd name="connsiteX7" fmla="*/ 7620 w 216498"/>
                <a:gd name="connsiteY7" fmla="*/ 68580 h 106680"/>
                <a:gd name="connsiteX8" fmla="*/ 0 w 216498"/>
                <a:gd name="connsiteY8" fmla="*/ 30480 h 106680"/>
                <a:gd name="connsiteX9" fmla="*/ 7620 w 216498"/>
                <a:gd name="connsiteY9" fmla="*/ 7620 h 106680"/>
                <a:gd name="connsiteX10" fmla="*/ 30480 w 216498"/>
                <a:gd name="connsiteY10" fmla="*/ 0 h 106680"/>
                <a:gd name="connsiteX11" fmla="*/ 121920 w 216498"/>
                <a:gd name="connsiteY11" fmla="*/ 7620 h 106680"/>
                <a:gd name="connsiteX12" fmla="*/ 213360 w 216498"/>
                <a:gd name="connsiteY12" fmla="*/ 762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498" h="106680">
                  <a:moveTo>
                    <a:pt x="213360" y="7620"/>
                  </a:moveTo>
                  <a:cubicBezTo>
                    <a:pt x="224790" y="13970"/>
                    <a:pt x="202191" y="36627"/>
                    <a:pt x="190500" y="45720"/>
                  </a:cubicBezTo>
                  <a:cubicBezTo>
                    <a:pt x="177114" y="56131"/>
                    <a:pt x="124558" y="65004"/>
                    <a:pt x="106680" y="68580"/>
                  </a:cubicBezTo>
                  <a:cubicBezTo>
                    <a:pt x="109220" y="76200"/>
                    <a:pt x="117892" y="84256"/>
                    <a:pt x="114300" y="91440"/>
                  </a:cubicBezTo>
                  <a:cubicBezTo>
                    <a:pt x="110708" y="98624"/>
                    <a:pt x="99316" y="97485"/>
                    <a:pt x="91440" y="99060"/>
                  </a:cubicBezTo>
                  <a:cubicBezTo>
                    <a:pt x="73828" y="102582"/>
                    <a:pt x="55880" y="104140"/>
                    <a:pt x="38100" y="106680"/>
                  </a:cubicBezTo>
                  <a:cubicBezTo>
                    <a:pt x="30480" y="104140"/>
                    <a:pt x="20258" y="105332"/>
                    <a:pt x="15240" y="99060"/>
                  </a:cubicBezTo>
                  <a:cubicBezTo>
                    <a:pt x="8698" y="90882"/>
                    <a:pt x="9892" y="78803"/>
                    <a:pt x="7620" y="68580"/>
                  </a:cubicBezTo>
                  <a:cubicBezTo>
                    <a:pt x="4810" y="55937"/>
                    <a:pt x="2540" y="43180"/>
                    <a:pt x="0" y="30480"/>
                  </a:cubicBezTo>
                  <a:cubicBezTo>
                    <a:pt x="2540" y="22860"/>
                    <a:pt x="1940" y="13300"/>
                    <a:pt x="7620" y="7620"/>
                  </a:cubicBezTo>
                  <a:cubicBezTo>
                    <a:pt x="13300" y="1940"/>
                    <a:pt x="22448" y="0"/>
                    <a:pt x="30480" y="0"/>
                  </a:cubicBezTo>
                  <a:cubicBezTo>
                    <a:pt x="61066" y="0"/>
                    <a:pt x="91440" y="5080"/>
                    <a:pt x="121920" y="7620"/>
                  </a:cubicBezTo>
                  <a:cubicBezTo>
                    <a:pt x="164057" y="21666"/>
                    <a:pt x="201930" y="1270"/>
                    <a:pt x="213360"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4693920" y="1233763"/>
              <a:ext cx="382248" cy="381677"/>
            </a:xfrm>
            <a:custGeom>
              <a:avLst/>
              <a:gdLst>
                <a:gd name="connsiteX0" fmla="*/ 121920 w 382248"/>
                <a:gd name="connsiteY0" fmla="*/ 677 h 381677"/>
                <a:gd name="connsiteX1" fmla="*/ 243840 w 382248"/>
                <a:gd name="connsiteY1" fmla="*/ 8297 h 381677"/>
                <a:gd name="connsiteX2" fmla="*/ 251460 w 382248"/>
                <a:gd name="connsiteY2" fmla="*/ 31157 h 381677"/>
                <a:gd name="connsiteX3" fmla="*/ 297180 w 382248"/>
                <a:gd name="connsiteY3" fmla="*/ 54017 h 381677"/>
                <a:gd name="connsiteX4" fmla="*/ 304800 w 382248"/>
                <a:gd name="connsiteY4" fmla="*/ 122597 h 381677"/>
                <a:gd name="connsiteX5" fmla="*/ 335280 w 382248"/>
                <a:gd name="connsiteY5" fmla="*/ 168317 h 381677"/>
                <a:gd name="connsiteX6" fmla="*/ 373380 w 382248"/>
                <a:gd name="connsiteY6" fmla="*/ 229277 h 381677"/>
                <a:gd name="connsiteX7" fmla="*/ 381000 w 382248"/>
                <a:gd name="connsiteY7" fmla="*/ 252137 h 381677"/>
                <a:gd name="connsiteX8" fmla="*/ 312420 w 382248"/>
                <a:gd name="connsiteY8" fmla="*/ 290237 h 381677"/>
                <a:gd name="connsiteX9" fmla="*/ 289560 w 382248"/>
                <a:gd name="connsiteY9" fmla="*/ 335957 h 381677"/>
                <a:gd name="connsiteX10" fmla="*/ 281940 w 382248"/>
                <a:gd name="connsiteY10" fmla="*/ 358817 h 381677"/>
                <a:gd name="connsiteX11" fmla="*/ 236220 w 382248"/>
                <a:gd name="connsiteY11" fmla="*/ 381677 h 381677"/>
                <a:gd name="connsiteX12" fmla="*/ 213360 w 382248"/>
                <a:gd name="connsiteY12" fmla="*/ 366437 h 381677"/>
                <a:gd name="connsiteX13" fmla="*/ 182880 w 382248"/>
                <a:gd name="connsiteY13" fmla="*/ 320717 h 381677"/>
                <a:gd name="connsiteX14" fmla="*/ 137160 w 382248"/>
                <a:gd name="connsiteY14" fmla="*/ 305477 h 381677"/>
                <a:gd name="connsiteX15" fmla="*/ 114300 w 382248"/>
                <a:gd name="connsiteY15" fmla="*/ 297857 h 381677"/>
                <a:gd name="connsiteX16" fmla="*/ 91440 w 382248"/>
                <a:gd name="connsiteY16" fmla="*/ 252137 h 381677"/>
                <a:gd name="connsiteX17" fmla="*/ 68580 w 382248"/>
                <a:gd name="connsiteY17" fmla="*/ 244517 h 381677"/>
                <a:gd name="connsiteX18" fmla="*/ 45720 w 382248"/>
                <a:gd name="connsiteY18" fmla="*/ 229277 h 381677"/>
                <a:gd name="connsiteX19" fmla="*/ 30480 w 382248"/>
                <a:gd name="connsiteY19" fmla="*/ 206417 h 381677"/>
                <a:gd name="connsiteX20" fmla="*/ 7620 w 382248"/>
                <a:gd name="connsiteY20" fmla="*/ 191177 h 381677"/>
                <a:gd name="connsiteX21" fmla="*/ 0 w 382248"/>
                <a:gd name="connsiteY21" fmla="*/ 168317 h 381677"/>
                <a:gd name="connsiteX22" fmla="*/ 22860 w 382248"/>
                <a:gd name="connsiteY22" fmla="*/ 153077 h 381677"/>
                <a:gd name="connsiteX23" fmla="*/ 121920 w 382248"/>
                <a:gd name="connsiteY23" fmla="*/ 168317 h 381677"/>
                <a:gd name="connsiteX24" fmla="*/ 99060 w 382248"/>
                <a:gd name="connsiteY24" fmla="*/ 145457 h 381677"/>
                <a:gd name="connsiteX25" fmla="*/ 83820 w 382248"/>
                <a:gd name="connsiteY25" fmla="*/ 107357 h 381677"/>
                <a:gd name="connsiteX26" fmla="*/ 76200 w 382248"/>
                <a:gd name="connsiteY26" fmla="*/ 84497 h 381677"/>
                <a:gd name="connsiteX27" fmla="*/ 53340 w 382248"/>
                <a:gd name="connsiteY27" fmla="*/ 76877 h 381677"/>
                <a:gd name="connsiteX28" fmla="*/ 83820 w 382248"/>
                <a:gd name="connsiteY28" fmla="*/ 15917 h 381677"/>
                <a:gd name="connsiteX29" fmla="*/ 121920 w 382248"/>
                <a:gd name="connsiteY29" fmla="*/ 677 h 38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2248" h="381677">
                  <a:moveTo>
                    <a:pt x="121920" y="677"/>
                  </a:moveTo>
                  <a:cubicBezTo>
                    <a:pt x="148590" y="-593"/>
                    <a:pt x="204203" y="-1029"/>
                    <a:pt x="243840" y="8297"/>
                  </a:cubicBezTo>
                  <a:cubicBezTo>
                    <a:pt x="251659" y="10137"/>
                    <a:pt x="246442" y="24885"/>
                    <a:pt x="251460" y="31157"/>
                  </a:cubicBezTo>
                  <a:cubicBezTo>
                    <a:pt x="262203" y="44586"/>
                    <a:pt x="282121" y="48997"/>
                    <a:pt x="297180" y="54017"/>
                  </a:cubicBezTo>
                  <a:cubicBezTo>
                    <a:pt x="299720" y="76877"/>
                    <a:pt x="297527" y="100777"/>
                    <a:pt x="304800" y="122597"/>
                  </a:cubicBezTo>
                  <a:cubicBezTo>
                    <a:pt x="310592" y="139973"/>
                    <a:pt x="329488" y="150941"/>
                    <a:pt x="335280" y="168317"/>
                  </a:cubicBezTo>
                  <a:cubicBezTo>
                    <a:pt x="353416" y="222725"/>
                    <a:pt x="337154" y="205126"/>
                    <a:pt x="373380" y="229277"/>
                  </a:cubicBezTo>
                  <a:cubicBezTo>
                    <a:pt x="375920" y="236897"/>
                    <a:pt x="385669" y="245601"/>
                    <a:pt x="381000" y="252137"/>
                  </a:cubicBezTo>
                  <a:cubicBezTo>
                    <a:pt x="364624" y="275063"/>
                    <a:pt x="336857" y="282091"/>
                    <a:pt x="312420" y="290237"/>
                  </a:cubicBezTo>
                  <a:cubicBezTo>
                    <a:pt x="326557" y="332648"/>
                    <a:pt x="322512" y="296415"/>
                    <a:pt x="289560" y="335957"/>
                  </a:cubicBezTo>
                  <a:cubicBezTo>
                    <a:pt x="284418" y="342127"/>
                    <a:pt x="286958" y="352545"/>
                    <a:pt x="281940" y="358817"/>
                  </a:cubicBezTo>
                  <a:cubicBezTo>
                    <a:pt x="271197" y="372246"/>
                    <a:pt x="251279" y="376657"/>
                    <a:pt x="236220" y="381677"/>
                  </a:cubicBezTo>
                  <a:cubicBezTo>
                    <a:pt x="228600" y="376597"/>
                    <a:pt x="219081" y="373588"/>
                    <a:pt x="213360" y="366437"/>
                  </a:cubicBezTo>
                  <a:cubicBezTo>
                    <a:pt x="188156" y="334933"/>
                    <a:pt x="230438" y="347138"/>
                    <a:pt x="182880" y="320717"/>
                  </a:cubicBezTo>
                  <a:cubicBezTo>
                    <a:pt x="168837" y="312915"/>
                    <a:pt x="152400" y="310557"/>
                    <a:pt x="137160" y="305477"/>
                  </a:cubicBezTo>
                  <a:lnTo>
                    <a:pt x="114300" y="297857"/>
                  </a:lnTo>
                  <a:cubicBezTo>
                    <a:pt x="109280" y="282798"/>
                    <a:pt x="104869" y="262880"/>
                    <a:pt x="91440" y="252137"/>
                  </a:cubicBezTo>
                  <a:cubicBezTo>
                    <a:pt x="85168" y="247119"/>
                    <a:pt x="75764" y="248109"/>
                    <a:pt x="68580" y="244517"/>
                  </a:cubicBezTo>
                  <a:cubicBezTo>
                    <a:pt x="60389" y="240421"/>
                    <a:pt x="53340" y="234357"/>
                    <a:pt x="45720" y="229277"/>
                  </a:cubicBezTo>
                  <a:cubicBezTo>
                    <a:pt x="40640" y="221657"/>
                    <a:pt x="36956" y="212893"/>
                    <a:pt x="30480" y="206417"/>
                  </a:cubicBezTo>
                  <a:cubicBezTo>
                    <a:pt x="24004" y="199941"/>
                    <a:pt x="13341" y="198328"/>
                    <a:pt x="7620" y="191177"/>
                  </a:cubicBezTo>
                  <a:cubicBezTo>
                    <a:pt x="2602" y="184905"/>
                    <a:pt x="2540" y="175937"/>
                    <a:pt x="0" y="168317"/>
                  </a:cubicBezTo>
                  <a:cubicBezTo>
                    <a:pt x="7620" y="163237"/>
                    <a:pt x="13734" y="153838"/>
                    <a:pt x="22860" y="153077"/>
                  </a:cubicBezTo>
                  <a:cubicBezTo>
                    <a:pt x="55772" y="150334"/>
                    <a:pt x="90106" y="160363"/>
                    <a:pt x="121920" y="168317"/>
                  </a:cubicBezTo>
                  <a:cubicBezTo>
                    <a:pt x="114300" y="160697"/>
                    <a:pt x="102468" y="155680"/>
                    <a:pt x="99060" y="145457"/>
                  </a:cubicBezTo>
                  <a:cubicBezTo>
                    <a:pt x="82535" y="95881"/>
                    <a:pt x="144195" y="147607"/>
                    <a:pt x="83820" y="107357"/>
                  </a:cubicBezTo>
                  <a:cubicBezTo>
                    <a:pt x="81280" y="99737"/>
                    <a:pt x="81880" y="90177"/>
                    <a:pt x="76200" y="84497"/>
                  </a:cubicBezTo>
                  <a:cubicBezTo>
                    <a:pt x="70520" y="78817"/>
                    <a:pt x="55547" y="84600"/>
                    <a:pt x="53340" y="76877"/>
                  </a:cubicBezTo>
                  <a:cubicBezTo>
                    <a:pt x="42301" y="38239"/>
                    <a:pt x="60057" y="30175"/>
                    <a:pt x="83820" y="15917"/>
                  </a:cubicBezTo>
                  <a:cubicBezTo>
                    <a:pt x="88690" y="12995"/>
                    <a:pt x="95250" y="1947"/>
                    <a:pt x="121920" y="677"/>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4144481" y="1219200"/>
              <a:ext cx="222388" cy="83820"/>
            </a:xfrm>
            <a:custGeom>
              <a:avLst/>
              <a:gdLst>
                <a:gd name="connsiteX0" fmla="*/ 799 w 222388"/>
                <a:gd name="connsiteY0" fmla="*/ 7620 h 83820"/>
                <a:gd name="connsiteX1" fmla="*/ 38899 w 222388"/>
                <a:gd name="connsiteY1" fmla="*/ 15240 h 83820"/>
                <a:gd name="connsiteX2" fmla="*/ 61759 w 222388"/>
                <a:gd name="connsiteY2" fmla="*/ 83820 h 83820"/>
                <a:gd name="connsiteX3" fmla="*/ 153199 w 222388"/>
                <a:gd name="connsiteY3" fmla="*/ 76200 h 83820"/>
                <a:gd name="connsiteX4" fmla="*/ 176059 w 222388"/>
                <a:gd name="connsiteY4" fmla="*/ 68580 h 83820"/>
                <a:gd name="connsiteX5" fmla="*/ 206539 w 222388"/>
                <a:gd name="connsiteY5" fmla="*/ 38100 h 83820"/>
                <a:gd name="connsiteX6" fmla="*/ 198919 w 222388"/>
                <a:gd name="connsiteY6" fmla="*/ 0 h 83820"/>
                <a:gd name="connsiteX7" fmla="*/ 76999 w 222388"/>
                <a:gd name="connsiteY7" fmla="*/ 7620 h 83820"/>
                <a:gd name="connsiteX8" fmla="*/ 799 w 222388"/>
                <a:gd name="connsiteY8" fmla="*/ 762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388" h="83820">
                  <a:moveTo>
                    <a:pt x="799" y="7620"/>
                  </a:moveTo>
                  <a:cubicBezTo>
                    <a:pt x="-5551" y="8890"/>
                    <a:pt x="27654" y="8814"/>
                    <a:pt x="38899" y="15240"/>
                  </a:cubicBezTo>
                  <a:cubicBezTo>
                    <a:pt x="58636" y="26519"/>
                    <a:pt x="59504" y="70293"/>
                    <a:pt x="61759" y="83820"/>
                  </a:cubicBezTo>
                  <a:cubicBezTo>
                    <a:pt x="92239" y="81280"/>
                    <a:pt x="122882" y="80242"/>
                    <a:pt x="153199" y="76200"/>
                  </a:cubicBezTo>
                  <a:cubicBezTo>
                    <a:pt x="161161" y="75138"/>
                    <a:pt x="170379" y="74260"/>
                    <a:pt x="176059" y="68580"/>
                  </a:cubicBezTo>
                  <a:cubicBezTo>
                    <a:pt x="216699" y="27940"/>
                    <a:pt x="145579" y="58420"/>
                    <a:pt x="206539" y="38100"/>
                  </a:cubicBezTo>
                  <a:cubicBezTo>
                    <a:pt x="214805" y="25701"/>
                    <a:pt x="241453" y="2239"/>
                    <a:pt x="198919" y="0"/>
                  </a:cubicBezTo>
                  <a:lnTo>
                    <a:pt x="76999" y="7620"/>
                  </a:lnTo>
                  <a:cubicBezTo>
                    <a:pt x="61775" y="8312"/>
                    <a:pt x="7149" y="6350"/>
                    <a:pt x="799"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p:cNvSpPr/>
            <p:nvPr/>
          </p:nvSpPr>
          <p:spPr>
            <a:xfrm>
              <a:off x="3633881" y="1333140"/>
              <a:ext cx="505190" cy="556620"/>
            </a:xfrm>
            <a:custGeom>
              <a:avLst/>
              <a:gdLst>
                <a:gd name="connsiteX0" fmla="*/ 153259 w 505190"/>
                <a:gd name="connsiteY0" fmla="*/ 53700 h 556620"/>
                <a:gd name="connsiteX1" fmla="*/ 130399 w 505190"/>
                <a:gd name="connsiteY1" fmla="*/ 114660 h 556620"/>
                <a:gd name="connsiteX2" fmla="*/ 115159 w 505190"/>
                <a:gd name="connsiteY2" fmla="*/ 160380 h 556620"/>
                <a:gd name="connsiteX3" fmla="*/ 77059 w 505190"/>
                <a:gd name="connsiteY3" fmla="*/ 206100 h 556620"/>
                <a:gd name="connsiteX4" fmla="*/ 84679 w 505190"/>
                <a:gd name="connsiteY4" fmla="*/ 228960 h 556620"/>
                <a:gd name="connsiteX5" fmla="*/ 54199 w 505190"/>
                <a:gd name="connsiteY5" fmla="*/ 267060 h 556620"/>
                <a:gd name="connsiteX6" fmla="*/ 38959 w 505190"/>
                <a:gd name="connsiteY6" fmla="*/ 289920 h 556620"/>
                <a:gd name="connsiteX7" fmla="*/ 31339 w 505190"/>
                <a:gd name="connsiteY7" fmla="*/ 320400 h 556620"/>
                <a:gd name="connsiteX8" fmla="*/ 8479 w 505190"/>
                <a:gd name="connsiteY8" fmla="*/ 335640 h 556620"/>
                <a:gd name="connsiteX9" fmla="*/ 859 w 505190"/>
                <a:gd name="connsiteY9" fmla="*/ 358500 h 556620"/>
                <a:gd name="connsiteX10" fmla="*/ 23719 w 505190"/>
                <a:gd name="connsiteY10" fmla="*/ 366120 h 556620"/>
                <a:gd name="connsiteX11" fmla="*/ 38959 w 505190"/>
                <a:gd name="connsiteY11" fmla="*/ 388980 h 556620"/>
                <a:gd name="connsiteX12" fmla="*/ 77059 w 505190"/>
                <a:gd name="connsiteY12" fmla="*/ 434700 h 556620"/>
                <a:gd name="connsiteX13" fmla="*/ 84679 w 505190"/>
                <a:gd name="connsiteY13" fmla="*/ 510900 h 556620"/>
                <a:gd name="connsiteX14" fmla="*/ 99919 w 505190"/>
                <a:gd name="connsiteY14" fmla="*/ 556620 h 556620"/>
                <a:gd name="connsiteX15" fmla="*/ 138019 w 505190"/>
                <a:gd name="connsiteY15" fmla="*/ 510900 h 556620"/>
                <a:gd name="connsiteX16" fmla="*/ 160879 w 505190"/>
                <a:gd name="connsiteY16" fmla="*/ 503280 h 556620"/>
                <a:gd name="connsiteX17" fmla="*/ 168499 w 505190"/>
                <a:gd name="connsiteY17" fmla="*/ 480420 h 556620"/>
                <a:gd name="connsiteX18" fmla="*/ 221839 w 505190"/>
                <a:gd name="connsiteY18" fmla="*/ 449940 h 556620"/>
                <a:gd name="connsiteX19" fmla="*/ 252319 w 505190"/>
                <a:gd name="connsiteY19" fmla="*/ 411840 h 556620"/>
                <a:gd name="connsiteX20" fmla="*/ 259939 w 505190"/>
                <a:gd name="connsiteY20" fmla="*/ 388980 h 556620"/>
                <a:gd name="connsiteX21" fmla="*/ 267559 w 505190"/>
                <a:gd name="connsiteY21" fmla="*/ 335640 h 556620"/>
                <a:gd name="connsiteX22" fmla="*/ 275179 w 505190"/>
                <a:gd name="connsiteY22" fmla="*/ 312780 h 556620"/>
                <a:gd name="connsiteX23" fmla="*/ 298039 w 505190"/>
                <a:gd name="connsiteY23" fmla="*/ 297540 h 556620"/>
                <a:gd name="connsiteX24" fmla="*/ 305659 w 505190"/>
                <a:gd name="connsiteY24" fmla="*/ 267060 h 556620"/>
                <a:gd name="connsiteX25" fmla="*/ 328519 w 505190"/>
                <a:gd name="connsiteY25" fmla="*/ 251820 h 556620"/>
                <a:gd name="connsiteX26" fmla="*/ 374239 w 505190"/>
                <a:gd name="connsiteY26" fmla="*/ 236580 h 556620"/>
                <a:gd name="connsiteX27" fmla="*/ 427579 w 505190"/>
                <a:gd name="connsiteY27" fmla="*/ 213720 h 556620"/>
                <a:gd name="connsiteX28" fmla="*/ 435199 w 505190"/>
                <a:gd name="connsiteY28" fmla="*/ 183240 h 556620"/>
                <a:gd name="connsiteX29" fmla="*/ 473299 w 505190"/>
                <a:gd name="connsiteY29" fmla="*/ 175620 h 556620"/>
                <a:gd name="connsiteX30" fmla="*/ 496159 w 505190"/>
                <a:gd name="connsiteY30" fmla="*/ 168000 h 556620"/>
                <a:gd name="connsiteX31" fmla="*/ 496159 w 505190"/>
                <a:gd name="connsiteY31" fmla="*/ 122280 h 556620"/>
                <a:gd name="connsiteX32" fmla="*/ 503779 w 505190"/>
                <a:gd name="connsiteY32" fmla="*/ 99420 h 556620"/>
                <a:gd name="connsiteX33" fmla="*/ 496159 w 505190"/>
                <a:gd name="connsiteY33" fmla="*/ 68940 h 556620"/>
                <a:gd name="connsiteX34" fmla="*/ 427579 w 505190"/>
                <a:gd name="connsiteY34" fmla="*/ 38460 h 556620"/>
                <a:gd name="connsiteX35" fmla="*/ 404719 w 505190"/>
                <a:gd name="connsiteY35" fmla="*/ 30840 h 556620"/>
                <a:gd name="connsiteX36" fmla="*/ 389479 w 505190"/>
                <a:gd name="connsiteY36" fmla="*/ 7980 h 556620"/>
                <a:gd name="connsiteX37" fmla="*/ 328519 w 505190"/>
                <a:gd name="connsiteY37" fmla="*/ 7980 h 556620"/>
                <a:gd name="connsiteX38" fmla="*/ 313279 w 505190"/>
                <a:gd name="connsiteY38" fmla="*/ 46080 h 556620"/>
                <a:gd name="connsiteX39" fmla="*/ 267559 w 505190"/>
                <a:gd name="connsiteY39" fmla="*/ 38460 h 556620"/>
                <a:gd name="connsiteX40" fmla="*/ 221839 w 505190"/>
                <a:gd name="connsiteY40" fmla="*/ 7980 h 556620"/>
                <a:gd name="connsiteX41" fmla="*/ 153259 w 505190"/>
                <a:gd name="connsiteY41" fmla="*/ 53700 h 5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5190" h="556620">
                  <a:moveTo>
                    <a:pt x="153259" y="53700"/>
                  </a:moveTo>
                  <a:cubicBezTo>
                    <a:pt x="138019" y="71480"/>
                    <a:pt x="158939" y="50445"/>
                    <a:pt x="130399" y="114660"/>
                  </a:cubicBezTo>
                  <a:cubicBezTo>
                    <a:pt x="123875" y="129340"/>
                    <a:pt x="126518" y="149021"/>
                    <a:pt x="115159" y="160380"/>
                  </a:cubicBezTo>
                  <a:cubicBezTo>
                    <a:pt x="85823" y="189716"/>
                    <a:pt x="98277" y="174274"/>
                    <a:pt x="77059" y="206100"/>
                  </a:cubicBezTo>
                  <a:cubicBezTo>
                    <a:pt x="79599" y="213720"/>
                    <a:pt x="84679" y="220928"/>
                    <a:pt x="84679" y="228960"/>
                  </a:cubicBezTo>
                  <a:cubicBezTo>
                    <a:pt x="84679" y="253497"/>
                    <a:pt x="71752" y="255358"/>
                    <a:pt x="54199" y="267060"/>
                  </a:cubicBezTo>
                  <a:cubicBezTo>
                    <a:pt x="49119" y="274680"/>
                    <a:pt x="42567" y="281502"/>
                    <a:pt x="38959" y="289920"/>
                  </a:cubicBezTo>
                  <a:cubicBezTo>
                    <a:pt x="34834" y="299546"/>
                    <a:pt x="37148" y="311686"/>
                    <a:pt x="31339" y="320400"/>
                  </a:cubicBezTo>
                  <a:cubicBezTo>
                    <a:pt x="26259" y="328020"/>
                    <a:pt x="16099" y="330560"/>
                    <a:pt x="8479" y="335640"/>
                  </a:cubicBezTo>
                  <a:cubicBezTo>
                    <a:pt x="5939" y="343260"/>
                    <a:pt x="-2733" y="351316"/>
                    <a:pt x="859" y="358500"/>
                  </a:cubicBezTo>
                  <a:cubicBezTo>
                    <a:pt x="4451" y="365684"/>
                    <a:pt x="17447" y="361102"/>
                    <a:pt x="23719" y="366120"/>
                  </a:cubicBezTo>
                  <a:cubicBezTo>
                    <a:pt x="30870" y="371841"/>
                    <a:pt x="33096" y="381945"/>
                    <a:pt x="38959" y="388980"/>
                  </a:cubicBezTo>
                  <a:cubicBezTo>
                    <a:pt x="87852" y="447652"/>
                    <a:pt x="39221" y="377943"/>
                    <a:pt x="77059" y="434700"/>
                  </a:cubicBezTo>
                  <a:cubicBezTo>
                    <a:pt x="79599" y="460100"/>
                    <a:pt x="79975" y="485811"/>
                    <a:pt x="84679" y="510900"/>
                  </a:cubicBezTo>
                  <a:cubicBezTo>
                    <a:pt x="87639" y="526689"/>
                    <a:pt x="99919" y="556620"/>
                    <a:pt x="99919" y="556620"/>
                  </a:cubicBezTo>
                  <a:cubicBezTo>
                    <a:pt x="111164" y="539752"/>
                    <a:pt x="120418" y="522634"/>
                    <a:pt x="138019" y="510900"/>
                  </a:cubicBezTo>
                  <a:cubicBezTo>
                    <a:pt x="144702" y="506445"/>
                    <a:pt x="153259" y="505820"/>
                    <a:pt x="160879" y="503280"/>
                  </a:cubicBezTo>
                  <a:cubicBezTo>
                    <a:pt x="163419" y="495660"/>
                    <a:pt x="161159" y="483682"/>
                    <a:pt x="168499" y="480420"/>
                  </a:cubicBezTo>
                  <a:cubicBezTo>
                    <a:pt x="231036" y="452626"/>
                    <a:pt x="238442" y="499750"/>
                    <a:pt x="221839" y="449940"/>
                  </a:cubicBezTo>
                  <a:cubicBezTo>
                    <a:pt x="240992" y="392481"/>
                    <a:pt x="212928" y="461079"/>
                    <a:pt x="252319" y="411840"/>
                  </a:cubicBezTo>
                  <a:cubicBezTo>
                    <a:pt x="257337" y="405568"/>
                    <a:pt x="257399" y="396600"/>
                    <a:pt x="259939" y="388980"/>
                  </a:cubicBezTo>
                  <a:cubicBezTo>
                    <a:pt x="262479" y="371200"/>
                    <a:pt x="264037" y="353252"/>
                    <a:pt x="267559" y="335640"/>
                  </a:cubicBezTo>
                  <a:cubicBezTo>
                    <a:pt x="269134" y="327764"/>
                    <a:pt x="270161" y="319052"/>
                    <a:pt x="275179" y="312780"/>
                  </a:cubicBezTo>
                  <a:cubicBezTo>
                    <a:pt x="280900" y="305629"/>
                    <a:pt x="290419" y="302620"/>
                    <a:pt x="298039" y="297540"/>
                  </a:cubicBezTo>
                  <a:cubicBezTo>
                    <a:pt x="300579" y="287380"/>
                    <a:pt x="299850" y="275774"/>
                    <a:pt x="305659" y="267060"/>
                  </a:cubicBezTo>
                  <a:cubicBezTo>
                    <a:pt x="310739" y="259440"/>
                    <a:pt x="320150" y="255539"/>
                    <a:pt x="328519" y="251820"/>
                  </a:cubicBezTo>
                  <a:cubicBezTo>
                    <a:pt x="343199" y="245296"/>
                    <a:pt x="360873" y="245491"/>
                    <a:pt x="374239" y="236580"/>
                  </a:cubicBezTo>
                  <a:cubicBezTo>
                    <a:pt x="405813" y="215531"/>
                    <a:pt x="388214" y="223561"/>
                    <a:pt x="427579" y="213720"/>
                  </a:cubicBezTo>
                  <a:cubicBezTo>
                    <a:pt x="430119" y="203560"/>
                    <a:pt x="427154" y="189944"/>
                    <a:pt x="435199" y="183240"/>
                  </a:cubicBezTo>
                  <a:cubicBezTo>
                    <a:pt x="445149" y="174949"/>
                    <a:pt x="460734" y="178761"/>
                    <a:pt x="473299" y="175620"/>
                  </a:cubicBezTo>
                  <a:cubicBezTo>
                    <a:pt x="481091" y="173672"/>
                    <a:pt x="488539" y="170540"/>
                    <a:pt x="496159" y="168000"/>
                  </a:cubicBezTo>
                  <a:cubicBezTo>
                    <a:pt x="516479" y="107040"/>
                    <a:pt x="496159" y="183240"/>
                    <a:pt x="496159" y="122280"/>
                  </a:cubicBezTo>
                  <a:cubicBezTo>
                    <a:pt x="496159" y="114248"/>
                    <a:pt x="501239" y="107040"/>
                    <a:pt x="503779" y="99420"/>
                  </a:cubicBezTo>
                  <a:cubicBezTo>
                    <a:pt x="501239" y="89260"/>
                    <a:pt x="501968" y="77654"/>
                    <a:pt x="496159" y="68940"/>
                  </a:cubicBezTo>
                  <a:cubicBezTo>
                    <a:pt x="485809" y="53414"/>
                    <a:pt x="436598" y="41466"/>
                    <a:pt x="427579" y="38460"/>
                  </a:cubicBezTo>
                  <a:lnTo>
                    <a:pt x="404719" y="30840"/>
                  </a:lnTo>
                  <a:cubicBezTo>
                    <a:pt x="399639" y="23220"/>
                    <a:pt x="397099" y="13060"/>
                    <a:pt x="389479" y="7980"/>
                  </a:cubicBezTo>
                  <a:cubicBezTo>
                    <a:pt x="367312" y="-6798"/>
                    <a:pt x="350686" y="2438"/>
                    <a:pt x="328519" y="7980"/>
                  </a:cubicBezTo>
                  <a:cubicBezTo>
                    <a:pt x="323439" y="20680"/>
                    <a:pt x="325513" y="39963"/>
                    <a:pt x="313279" y="46080"/>
                  </a:cubicBezTo>
                  <a:cubicBezTo>
                    <a:pt x="299460" y="52990"/>
                    <a:pt x="281821" y="44402"/>
                    <a:pt x="267559" y="38460"/>
                  </a:cubicBezTo>
                  <a:cubicBezTo>
                    <a:pt x="250652" y="31415"/>
                    <a:pt x="221839" y="7980"/>
                    <a:pt x="221839" y="7980"/>
                  </a:cubicBezTo>
                  <a:cubicBezTo>
                    <a:pt x="169033" y="16781"/>
                    <a:pt x="168499" y="35920"/>
                    <a:pt x="153259" y="537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p:cNvSpPr/>
            <p:nvPr/>
          </p:nvSpPr>
          <p:spPr>
            <a:xfrm>
              <a:off x="3931920" y="1341120"/>
              <a:ext cx="937260" cy="914400"/>
            </a:xfrm>
            <a:custGeom>
              <a:avLst/>
              <a:gdLst>
                <a:gd name="connsiteX0" fmla="*/ 7620 w 937260"/>
                <a:gd name="connsiteY0" fmla="*/ 281940 h 914400"/>
                <a:gd name="connsiteX1" fmla="*/ 0 w 937260"/>
                <a:gd name="connsiteY1" fmla="*/ 403860 h 914400"/>
                <a:gd name="connsiteX2" fmla="*/ 7620 w 937260"/>
                <a:gd name="connsiteY2" fmla="*/ 426720 h 914400"/>
                <a:gd name="connsiteX3" fmla="*/ 30480 w 937260"/>
                <a:gd name="connsiteY3" fmla="*/ 434340 h 914400"/>
                <a:gd name="connsiteX4" fmla="*/ 91440 w 937260"/>
                <a:gd name="connsiteY4" fmla="*/ 441960 h 914400"/>
                <a:gd name="connsiteX5" fmla="*/ 45720 w 937260"/>
                <a:gd name="connsiteY5" fmla="*/ 457200 h 914400"/>
                <a:gd name="connsiteX6" fmla="*/ 22860 w 937260"/>
                <a:gd name="connsiteY6" fmla="*/ 480060 h 914400"/>
                <a:gd name="connsiteX7" fmla="*/ 60960 w 937260"/>
                <a:gd name="connsiteY7" fmla="*/ 472440 h 914400"/>
                <a:gd name="connsiteX8" fmla="*/ 106680 w 937260"/>
                <a:gd name="connsiteY8" fmla="*/ 457200 h 914400"/>
                <a:gd name="connsiteX9" fmla="*/ 129540 w 937260"/>
                <a:gd name="connsiteY9" fmla="*/ 441960 h 914400"/>
                <a:gd name="connsiteX10" fmla="*/ 106680 w 937260"/>
                <a:gd name="connsiteY10" fmla="*/ 449580 h 914400"/>
                <a:gd name="connsiteX11" fmla="*/ 83820 w 937260"/>
                <a:gd name="connsiteY11" fmla="*/ 464820 h 914400"/>
                <a:gd name="connsiteX12" fmla="*/ 60960 w 937260"/>
                <a:gd name="connsiteY12" fmla="*/ 472440 h 914400"/>
                <a:gd name="connsiteX13" fmla="*/ 38100 w 937260"/>
                <a:gd name="connsiteY13" fmla="*/ 495300 h 914400"/>
                <a:gd name="connsiteX14" fmla="*/ 15240 w 937260"/>
                <a:gd name="connsiteY14" fmla="*/ 502920 h 914400"/>
                <a:gd name="connsiteX15" fmla="*/ 7620 w 937260"/>
                <a:gd name="connsiteY15" fmla="*/ 525780 h 914400"/>
                <a:gd name="connsiteX16" fmla="*/ 15240 w 937260"/>
                <a:gd name="connsiteY16" fmla="*/ 548640 h 914400"/>
                <a:gd name="connsiteX17" fmla="*/ 38100 w 937260"/>
                <a:gd name="connsiteY17" fmla="*/ 563880 h 914400"/>
                <a:gd name="connsiteX18" fmla="*/ 121920 w 937260"/>
                <a:gd name="connsiteY18" fmla="*/ 579120 h 914400"/>
                <a:gd name="connsiteX19" fmla="*/ 281940 w 937260"/>
                <a:gd name="connsiteY19" fmla="*/ 594360 h 914400"/>
                <a:gd name="connsiteX20" fmla="*/ 266700 w 937260"/>
                <a:gd name="connsiteY20" fmla="*/ 617220 h 914400"/>
                <a:gd name="connsiteX21" fmla="*/ 213360 w 937260"/>
                <a:gd name="connsiteY21" fmla="*/ 632460 h 914400"/>
                <a:gd name="connsiteX22" fmla="*/ 167640 w 937260"/>
                <a:gd name="connsiteY22" fmla="*/ 647700 h 914400"/>
                <a:gd name="connsiteX23" fmla="*/ 137160 w 937260"/>
                <a:gd name="connsiteY23" fmla="*/ 655320 h 914400"/>
                <a:gd name="connsiteX24" fmla="*/ 91440 w 937260"/>
                <a:gd name="connsiteY24" fmla="*/ 670560 h 914400"/>
                <a:gd name="connsiteX25" fmla="*/ 38100 w 937260"/>
                <a:gd name="connsiteY25" fmla="*/ 685800 h 914400"/>
                <a:gd name="connsiteX26" fmla="*/ 45720 w 937260"/>
                <a:gd name="connsiteY26" fmla="*/ 708660 h 914400"/>
                <a:gd name="connsiteX27" fmla="*/ 68580 w 937260"/>
                <a:gd name="connsiteY27" fmla="*/ 716280 h 914400"/>
                <a:gd name="connsiteX28" fmla="*/ 83820 w 937260"/>
                <a:gd name="connsiteY28" fmla="*/ 762000 h 914400"/>
                <a:gd name="connsiteX29" fmla="*/ 91440 w 937260"/>
                <a:gd name="connsiteY29" fmla="*/ 784860 h 914400"/>
                <a:gd name="connsiteX30" fmla="*/ 114300 w 937260"/>
                <a:gd name="connsiteY30" fmla="*/ 800100 h 914400"/>
                <a:gd name="connsiteX31" fmla="*/ 144780 w 937260"/>
                <a:gd name="connsiteY31" fmla="*/ 807720 h 914400"/>
                <a:gd name="connsiteX32" fmla="*/ 167640 w 937260"/>
                <a:gd name="connsiteY32" fmla="*/ 815340 h 914400"/>
                <a:gd name="connsiteX33" fmla="*/ 205740 w 937260"/>
                <a:gd name="connsiteY33" fmla="*/ 807720 h 914400"/>
                <a:gd name="connsiteX34" fmla="*/ 259080 w 937260"/>
                <a:gd name="connsiteY34" fmla="*/ 830580 h 914400"/>
                <a:gd name="connsiteX35" fmla="*/ 274320 w 937260"/>
                <a:gd name="connsiteY35" fmla="*/ 853440 h 914400"/>
                <a:gd name="connsiteX36" fmla="*/ 266700 w 937260"/>
                <a:gd name="connsiteY36" fmla="*/ 883920 h 914400"/>
                <a:gd name="connsiteX37" fmla="*/ 274320 w 937260"/>
                <a:gd name="connsiteY37" fmla="*/ 914400 h 914400"/>
                <a:gd name="connsiteX38" fmla="*/ 312420 w 937260"/>
                <a:gd name="connsiteY38" fmla="*/ 906780 h 914400"/>
                <a:gd name="connsiteX39" fmla="*/ 358140 w 937260"/>
                <a:gd name="connsiteY39" fmla="*/ 883920 h 914400"/>
                <a:gd name="connsiteX40" fmla="*/ 449580 w 937260"/>
                <a:gd name="connsiteY40" fmla="*/ 876300 h 914400"/>
                <a:gd name="connsiteX41" fmla="*/ 495300 w 937260"/>
                <a:gd name="connsiteY41" fmla="*/ 853440 h 914400"/>
                <a:gd name="connsiteX42" fmla="*/ 510540 w 937260"/>
                <a:gd name="connsiteY42" fmla="*/ 830580 h 914400"/>
                <a:gd name="connsiteX43" fmla="*/ 518160 w 937260"/>
                <a:gd name="connsiteY43" fmla="*/ 800100 h 914400"/>
                <a:gd name="connsiteX44" fmla="*/ 548640 w 937260"/>
                <a:gd name="connsiteY44" fmla="*/ 792480 h 914400"/>
                <a:gd name="connsiteX45" fmla="*/ 571500 w 937260"/>
                <a:gd name="connsiteY45" fmla="*/ 784860 h 914400"/>
                <a:gd name="connsiteX46" fmla="*/ 609600 w 937260"/>
                <a:gd name="connsiteY46" fmla="*/ 739140 h 914400"/>
                <a:gd name="connsiteX47" fmla="*/ 632460 w 937260"/>
                <a:gd name="connsiteY47" fmla="*/ 723900 h 914400"/>
                <a:gd name="connsiteX48" fmla="*/ 640080 w 937260"/>
                <a:gd name="connsiteY48" fmla="*/ 701040 h 914400"/>
                <a:gd name="connsiteX49" fmla="*/ 655320 w 937260"/>
                <a:gd name="connsiteY49" fmla="*/ 662940 h 914400"/>
                <a:gd name="connsiteX50" fmla="*/ 685800 w 937260"/>
                <a:gd name="connsiteY50" fmla="*/ 723900 h 914400"/>
                <a:gd name="connsiteX51" fmla="*/ 708660 w 937260"/>
                <a:gd name="connsiteY51" fmla="*/ 731520 h 914400"/>
                <a:gd name="connsiteX52" fmla="*/ 731520 w 937260"/>
                <a:gd name="connsiteY52" fmla="*/ 746760 h 914400"/>
                <a:gd name="connsiteX53" fmla="*/ 746760 w 937260"/>
                <a:gd name="connsiteY53" fmla="*/ 769620 h 914400"/>
                <a:gd name="connsiteX54" fmla="*/ 822960 w 937260"/>
                <a:gd name="connsiteY54" fmla="*/ 784860 h 914400"/>
                <a:gd name="connsiteX55" fmla="*/ 838200 w 937260"/>
                <a:gd name="connsiteY55" fmla="*/ 762000 h 914400"/>
                <a:gd name="connsiteX56" fmla="*/ 861060 w 937260"/>
                <a:gd name="connsiteY56" fmla="*/ 754380 h 914400"/>
                <a:gd name="connsiteX57" fmla="*/ 922020 w 937260"/>
                <a:gd name="connsiteY57" fmla="*/ 739140 h 914400"/>
                <a:gd name="connsiteX58" fmla="*/ 937260 w 937260"/>
                <a:gd name="connsiteY58" fmla="*/ 716280 h 914400"/>
                <a:gd name="connsiteX59" fmla="*/ 922020 w 937260"/>
                <a:gd name="connsiteY59" fmla="*/ 693420 h 914400"/>
                <a:gd name="connsiteX60" fmla="*/ 883920 w 937260"/>
                <a:gd name="connsiteY60" fmla="*/ 647700 h 914400"/>
                <a:gd name="connsiteX61" fmla="*/ 876300 w 937260"/>
                <a:gd name="connsiteY61" fmla="*/ 624840 h 914400"/>
                <a:gd name="connsiteX62" fmla="*/ 830580 w 937260"/>
                <a:gd name="connsiteY62" fmla="*/ 609600 h 914400"/>
                <a:gd name="connsiteX63" fmla="*/ 807720 w 937260"/>
                <a:gd name="connsiteY63" fmla="*/ 601980 h 914400"/>
                <a:gd name="connsiteX64" fmla="*/ 792480 w 937260"/>
                <a:gd name="connsiteY64" fmla="*/ 579120 h 914400"/>
                <a:gd name="connsiteX65" fmla="*/ 838200 w 937260"/>
                <a:gd name="connsiteY65" fmla="*/ 594360 h 914400"/>
                <a:gd name="connsiteX66" fmla="*/ 876300 w 937260"/>
                <a:gd name="connsiteY66" fmla="*/ 541020 h 914400"/>
                <a:gd name="connsiteX67" fmla="*/ 922020 w 937260"/>
                <a:gd name="connsiteY67" fmla="*/ 533400 h 914400"/>
                <a:gd name="connsiteX68" fmla="*/ 906780 w 937260"/>
                <a:gd name="connsiteY68" fmla="*/ 510540 h 914400"/>
                <a:gd name="connsiteX69" fmla="*/ 883920 w 937260"/>
                <a:gd name="connsiteY69" fmla="*/ 502920 h 914400"/>
                <a:gd name="connsiteX70" fmla="*/ 838200 w 937260"/>
                <a:gd name="connsiteY70" fmla="*/ 480060 h 914400"/>
                <a:gd name="connsiteX71" fmla="*/ 784860 w 937260"/>
                <a:gd name="connsiteY71" fmla="*/ 426720 h 914400"/>
                <a:gd name="connsiteX72" fmla="*/ 754380 w 937260"/>
                <a:gd name="connsiteY72" fmla="*/ 419100 h 914400"/>
                <a:gd name="connsiteX73" fmla="*/ 708660 w 937260"/>
                <a:gd name="connsiteY73" fmla="*/ 350520 h 914400"/>
                <a:gd name="connsiteX74" fmla="*/ 693420 w 937260"/>
                <a:gd name="connsiteY74" fmla="*/ 327660 h 914400"/>
                <a:gd name="connsiteX75" fmla="*/ 685800 w 937260"/>
                <a:gd name="connsiteY75" fmla="*/ 304800 h 914400"/>
                <a:gd name="connsiteX76" fmla="*/ 693420 w 937260"/>
                <a:gd name="connsiteY76" fmla="*/ 281940 h 914400"/>
                <a:gd name="connsiteX77" fmla="*/ 670560 w 937260"/>
                <a:gd name="connsiteY77" fmla="*/ 205740 h 914400"/>
                <a:gd name="connsiteX78" fmla="*/ 662940 w 937260"/>
                <a:gd name="connsiteY78" fmla="*/ 182880 h 914400"/>
                <a:gd name="connsiteX79" fmla="*/ 670560 w 937260"/>
                <a:gd name="connsiteY79" fmla="*/ 53340 h 914400"/>
                <a:gd name="connsiteX80" fmla="*/ 678180 w 937260"/>
                <a:gd name="connsiteY80" fmla="*/ 22860 h 914400"/>
                <a:gd name="connsiteX81" fmla="*/ 624840 w 937260"/>
                <a:gd name="connsiteY81" fmla="*/ 0 h 914400"/>
                <a:gd name="connsiteX82" fmla="*/ 571500 w 937260"/>
                <a:gd name="connsiteY82" fmla="*/ 7620 h 914400"/>
                <a:gd name="connsiteX83" fmla="*/ 571500 w 937260"/>
                <a:gd name="connsiteY83" fmla="*/ 60960 h 914400"/>
                <a:gd name="connsiteX84" fmla="*/ 601980 w 937260"/>
                <a:gd name="connsiteY84" fmla="*/ 68580 h 914400"/>
                <a:gd name="connsiteX85" fmla="*/ 624840 w 937260"/>
                <a:gd name="connsiteY85" fmla="*/ 76200 h 914400"/>
                <a:gd name="connsiteX86" fmla="*/ 533400 w 937260"/>
                <a:gd name="connsiteY86" fmla="*/ 106680 h 914400"/>
                <a:gd name="connsiteX87" fmla="*/ 518160 w 937260"/>
                <a:gd name="connsiteY87" fmla="*/ 152400 h 914400"/>
                <a:gd name="connsiteX88" fmla="*/ 510540 w 937260"/>
                <a:gd name="connsiteY88" fmla="*/ 175260 h 914400"/>
                <a:gd name="connsiteX89" fmla="*/ 548640 w 937260"/>
                <a:gd name="connsiteY89" fmla="*/ 289560 h 914400"/>
                <a:gd name="connsiteX90" fmla="*/ 563880 w 937260"/>
                <a:gd name="connsiteY90" fmla="*/ 312420 h 914400"/>
                <a:gd name="connsiteX91" fmla="*/ 571500 w 937260"/>
                <a:gd name="connsiteY91" fmla="*/ 335280 h 914400"/>
                <a:gd name="connsiteX92" fmla="*/ 533400 w 937260"/>
                <a:gd name="connsiteY92" fmla="*/ 320040 h 914400"/>
                <a:gd name="connsiteX93" fmla="*/ 518160 w 937260"/>
                <a:gd name="connsiteY93" fmla="*/ 297180 h 914400"/>
                <a:gd name="connsiteX94" fmla="*/ 502920 w 937260"/>
                <a:gd name="connsiteY94" fmla="*/ 251460 h 914400"/>
                <a:gd name="connsiteX95" fmla="*/ 480060 w 937260"/>
                <a:gd name="connsiteY95" fmla="*/ 236220 h 914400"/>
                <a:gd name="connsiteX96" fmla="*/ 449580 w 937260"/>
                <a:gd name="connsiteY96" fmla="*/ 198120 h 914400"/>
                <a:gd name="connsiteX97" fmla="*/ 403860 w 937260"/>
                <a:gd name="connsiteY97" fmla="*/ 167640 h 914400"/>
                <a:gd name="connsiteX98" fmla="*/ 411480 w 937260"/>
                <a:gd name="connsiteY98" fmla="*/ 228600 h 914400"/>
                <a:gd name="connsiteX99" fmla="*/ 365760 w 937260"/>
                <a:gd name="connsiteY99" fmla="*/ 259080 h 914400"/>
                <a:gd name="connsiteX100" fmla="*/ 342900 w 937260"/>
                <a:gd name="connsiteY100" fmla="*/ 274320 h 914400"/>
                <a:gd name="connsiteX101" fmla="*/ 327660 w 937260"/>
                <a:gd name="connsiteY101" fmla="*/ 251460 h 914400"/>
                <a:gd name="connsiteX102" fmla="*/ 358140 w 937260"/>
                <a:gd name="connsiteY102" fmla="*/ 205740 h 914400"/>
                <a:gd name="connsiteX103" fmla="*/ 304800 w 937260"/>
                <a:gd name="connsiteY103" fmla="*/ 190500 h 914400"/>
                <a:gd name="connsiteX104" fmla="*/ 297180 w 937260"/>
                <a:gd name="connsiteY104" fmla="*/ 220980 h 914400"/>
                <a:gd name="connsiteX105" fmla="*/ 251460 w 937260"/>
                <a:gd name="connsiteY105" fmla="*/ 251460 h 914400"/>
                <a:gd name="connsiteX106" fmla="*/ 236220 w 937260"/>
                <a:gd name="connsiteY106" fmla="*/ 274320 h 914400"/>
                <a:gd name="connsiteX107" fmla="*/ 213360 w 937260"/>
                <a:gd name="connsiteY107" fmla="*/ 281940 h 914400"/>
                <a:gd name="connsiteX108" fmla="*/ 236220 w 937260"/>
                <a:gd name="connsiteY108" fmla="*/ 228600 h 914400"/>
                <a:gd name="connsiteX109" fmla="*/ 281940 w 937260"/>
                <a:gd name="connsiteY109" fmla="*/ 198120 h 914400"/>
                <a:gd name="connsiteX110" fmla="*/ 289560 w 937260"/>
                <a:gd name="connsiteY110" fmla="*/ 175260 h 914400"/>
                <a:gd name="connsiteX111" fmla="*/ 251460 w 937260"/>
                <a:gd name="connsiteY111" fmla="*/ 144780 h 914400"/>
                <a:gd name="connsiteX112" fmla="*/ 167640 w 937260"/>
                <a:gd name="connsiteY112" fmla="*/ 175260 h 914400"/>
                <a:gd name="connsiteX113" fmla="*/ 160020 w 937260"/>
                <a:gd name="connsiteY113" fmla="*/ 198120 h 914400"/>
                <a:gd name="connsiteX114" fmla="*/ 91440 w 937260"/>
                <a:gd name="connsiteY114" fmla="*/ 228600 h 914400"/>
                <a:gd name="connsiteX115" fmla="*/ 68580 w 937260"/>
                <a:gd name="connsiteY115" fmla="*/ 236220 h 914400"/>
                <a:gd name="connsiteX116" fmla="*/ 53340 w 937260"/>
                <a:gd name="connsiteY116" fmla="*/ 259080 h 914400"/>
                <a:gd name="connsiteX117" fmla="*/ 45720 w 937260"/>
                <a:gd name="connsiteY117" fmla="*/ 281940 h 914400"/>
                <a:gd name="connsiteX118" fmla="*/ 7620 w 937260"/>
                <a:gd name="connsiteY118" fmla="*/ 28194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937260" h="914400">
                  <a:moveTo>
                    <a:pt x="7620" y="281940"/>
                  </a:moveTo>
                  <a:cubicBezTo>
                    <a:pt x="0" y="302260"/>
                    <a:pt x="0" y="363141"/>
                    <a:pt x="0" y="403860"/>
                  </a:cubicBezTo>
                  <a:cubicBezTo>
                    <a:pt x="0" y="411892"/>
                    <a:pt x="1940" y="421040"/>
                    <a:pt x="7620" y="426720"/>
                  </a:cubicBezTo>
                  <a:cubicBezTo>
                    <a:pt x="13300" y="432400"/>
                    <a:pt x="22577" y="432903"/>
                    <a:pt x="30480" y="434340"/>
                  </a:cubicBezTo>
                  <a:cubicBezTo>
                    <a:pt x="50628" y="438003"/>
                    <a:pt x="71120" y="439420"/>
                    <a:pt x="91440" y="441960"/>
                  </a:cubicBezTo>
                  <a:cubicBezTo>
                    <a:pt x="76200" y="447040"/>
                    <a:pt x="57079" y="445841"/>
                    <a:pt x="45720" y="457200"/>
                  </a:cubicBezTo>
                  <a:cubicBezTo>
                    <a:pt x="38100" y="464820"/>
                    <a:pt x="15240" y="472440"/>
                    <a:pt x="22860" y="480060"/>
                  </a:cubicBezTo>
                  <a:cubicBezTo>
                    <a:pt x="32018" y="489218"/>
                    <a:pt x="48465" y="475848"/>
                    <a:pt x="60960" y="472440"/>
                  </a:cubicBezTo>
                  <a:cubicBezTo>
                    <a:pt x="76458" y="468213"/>
                    <a:pt x="93314" y="466111"/>
                    <a:pt x="106680" y="457200"/>
                  </a:cubicBezTo>
                  <a:cubicBezTo>
                    <a:pt x="114300" y="452120"/>
                    <a:pt x="129540" y="451118"/>
                    <a:pt x="129540" y="441960"/>
                  </a:cubicBezTo>
                  <a:cubicBezTo>
                    <a:pt x="129540" y="433928"/>
                    <a:pt x="113864" y="445988"/>
                    <a:pt x="106680" y="449580"/>
                  </a:cubicBezTo>
                  <a:cubicBezTo>
                    <a:pt x="98489" y="453676"/>
                    <a:pt x="92011" y="460724"/>
                    <a:pt x="83820" y="464820"/>
                  </a:cubicBezTo>
                  <a:cubicBezTo>
                    <a:pt x="76636" y="468412"/>
                    <a:pt x="68580" y="469900"/>
                    <a:pt x="60960" y="472440"/>
                  </a:cubicBezTo>
                  <a:cubicBezTo>
                    <a:pt x="53340" y="480060"/>
                    <a:pt x="47066" y="489322"/>
                    <a:pt x="38100" y="495300"/>
                  </a:cubicBezTo>
                  <a:cubicBezTo>
                    <a:pt x="31417" y="499755"/>
                    <a:pt x="20920" y="497240"/>
                    <a:pt x="15240" y="502920"/>
                  </a:cubicBezTo>
                  <a:cubicBezTo>
                    <a:pt x="9560" y="508600"/>
                    <a:pt x="10160" y="518160"/>
                    <a:pt x="7620" y="525780"/>
                  </a:cubicBezTo>
                  <a:cubicBezTo>
                    <a:pt x="10160" y="533400"/>
                    <a:pt x="10222" y="542368"/>
                    <a:pt x="15240" y="548640"/>
                  </a:cubicBezTo>
                  <a:cubicBezTo>
                    <a:pt x="20961" y="555791"/>
                    <a:pt x="29909" y="559784"/>
                    <a:pt x="38100" y="563880"/>
                  </a:cubicBezTo>
                  <a:cubicBezTo>
                    <a:pt x="61780" y="575720"/>
                    <a:pt x="100429" y="576254"/>
                    <a:pt x="121920" y="579120"/>
                  </a:cubicBezTo>
                  <a:cubicBezTo>
                    <a:pt x="224188" y="592756"/>
                    <a:pt x="130279" y="583527"/>
                    <a:pt x="281940" y="594360"/>
                  </a:cubicBezTo>
                  <a:cubicBezTo>
                    <a:pt x="276860" y="601980"/>
                    <a:pt x="273851" y="611499"/>
                    <a:pt x="266700" y="617220"/>
                  </a:cubicBezTo>
                  <a:cubicBezTo>
                    <a:pt x="261578" y="621317"/>
                    <a:pt x="215550" y="631803"/>
                    <a:pt x="213360" y="632460"/>
                  </a:cubicBezTo>
                  <a:cubicBezTo>
                    <a:pt x="197973" y="637076"/>
                    <a:pt x="183225" y="643804"/>
                    <a:pt x="167640" y="647700"/>
                  </a:cubicBezTo>
                  <a:cubicBezTo>
                    <a:pt x="157480" y="650240"/>
                    <a:pt x="147191" y="652311"/>
                    <a:pt x="137160" y="655320"/>
                  </a:cubicBezTo>
                  <a:cubicBezTo>
                    <a:pt x="121773" y="659936"/>
                    <a:pt x="107025" y="666664"/>
                    <a:pt x="91440" y="670560"/>
                  </a:cubicBezTo>
                  <a:cubicBezTo>
                    <a:pt x="53168" y="680128"/>
                    <a:pt x="70895" y="674868"/>
                    <a:pt x="38100" y="685800"/>
                  </a:cubicBezTo>
                  <a:cubicBezTo>
                    <a:pt x="40640" y="693420"/>
                    <a:pt x="40040" y="702980"/>
                    <a:pt x="45720" y="708660"/>
                  </a:cubicBezTo>
                  <a:cubicBezTo>
                    <a:pt x="51400" y="714340"/>
                    <a:pt x="63911" y="709744"/>
                    <a:pt x="68580" y="716280"/>
                  </a:cubicBezTo>
                  <a:cubicBezTo>
                    <a:pt x="77917" y="729352"/>
                    <a:pt x="78740" y="746760"/>
                    <a:pt x="83820" y="762000"/>
                  </a:cubicBezTo>
                  <a:cubicBezTo>
                    <a:pt x="86360" y="769620"/>
                    <a:pt x="84757" y="780405"/>
                    <a:pt x="91440" y="784860"/>
                  </a:cubicBezTo>
                  <a:cubicBezTo>
                    <a:pt x="99060" y="789940"/>
                    <a:pt x="105882" y="796492"/>
                    <a:pt x="114300" y="800100"/>
                  </a:cubicBezTo>
                  <a:cubicBezTo>
                    <a:pt x="123926" y="804225"/>
                    <a:pt x="134710" y="804843"/>
                    <a:pt x="144780" y="807720"/>
                  </a:cubicBezTo>
                  <a:cubicBezTo>
                    <a:pt x="152503" y="809927"/>
                    <a:pt x="160020" y="812800"/>
                    <a:pt x="167640" y="815340"/>
                  </a:cubicBezTo>
                  <a:cubicBezTo>
                    <a:pt x="180340" y="812800"/>
                    <a:pt x="192788" y="807720"/>
                    <a:pt x="205740" y="807720"/>
                  </a:cubicBezTo>
                  <a:cubicBezTo>
                    <a:pt x="230343" y="807720"/>
                    <a:pt x="240415" y="818137"/>
                    <a:pt x="259080" y="830580"/>
                  </a:cubicBezTo>
                  <a:cubicBezTo>
                    <a:pt x="264160" y="838200"/>
                    <a:pt x="273025" y="844374"/>
                    <a:pt x="274320" y="853440"/>
                  </a:cubicBezTo>
                  <a:cubicBezTo>
                    <a:pt x="275801" y="863807"/>
                    <a:pt x="266700" y="873447"/>
                    <a:pt x="266700" y="883920"/>
                  </a:cubicBezTo>
                  <a:cubicBezTo>
                    <a:pt x="266700" y="894393"/>
                    <a:pt x="271780" y="904240"/>
                    <a:pt x="274320" y="914400"/>
                  </a:cubicBezTo>
                  <a:cubicBezTo>
                    <a:pt x="287020" y="911860"/>
                    <a:pt x="300293" y="911328"/>
                    <a:pt x="312420" y="906780"/>
                  </a:cubicBezTo>
                  <a:cubicBezTo>
                    <a:pt x="347850" y="893494"/>
                    <a:pt x="321429" y="888815"/>
                    <a:pt x="358140" y="883920"/>
                  </a:cubicBezTo>
                  <a:cubicBezTo>
                    <a:pt x="388457" y="879878"/>
                    <a:pt x="419100" y="878840"/>
                    <a:pt x="449580" y="876300"/>
                  </a:cubicBezTo>
                  <a:cubicBezTo>
                    <a:pt x="468173" y="870102"/>
                    <a:pt x="480528" y="868212"/>
                    <a:pt x="495300" y="853440"/>
                  </a:cubicBezTo>
                  <a:cubicBezTo>
                    <a:pt x="501776" y="846964"/>
                    <a:pt x="505460" y="838200"/>
                    <a:pt x="510540" y="830580"/>
                  </a:cubicBezTo>
                  <a:cubicBezTo>
                    <a:pt x="513080" y="820420"/>
                    <a:pt x="510755" y="807505"/>
                    <a:pt x="518160" y="800100"/>
                  </a:cubicBezTo>
                  <a:cubicBezTo>
                    <a:pt x="525565" y="792695"/>
                    <a:pt x="538570" y="795357"/>
                    <a:pt x="548640" y="792480"/>
                  </a:cubicBezTo>
                  <a:cubicBezTo>
                    <a:pt x="556363" y="790273"/>
                    <a:pt x="563880" y="787400"/>
                    <a:pt x="571500" y="784860"/>
                  </a:cubicBezTo>
                  <a:cubicBezTo>
                    <a:pt x="586485" y="762383"/>
                    <a:pt x="587598" y="757475"/>
                    <a:pt x="609600" y="739140"/>
                  </a:cubicBezTo>
                  <a:cubicBezTo>
                    <a:pt x="616635" y="733277"/>
                    <a:pt x="624840" y="728980"/>
                    <a:pt x="632460" y="723900"/>
                  </a:cubicBezTo>
                  <a:cubicBezTo>
                    <a:pt x="635000" y="716280"/>
                    <a:pt x="640080" y="709072"/>
                    <a:pt x="640080" y="701040"/>
                  </a:cubicBezTo>
                  <a:cubicBezTo>
                    <a:pt x="640080" y="659578"/>
                    <a:pt x="615186" y="676318"/>
                    <a:pt x="655320" y="662940"/>
                  </a:cubicBezTo>
                  <a:cubicBezTo>
                    <a:pt x="706966" y="680155"/>
                    <a:pt x="650776" y="653853"/>
                    <a:pt x="685800" y="723900"/>
                  </a:cubicBezTo>
                  <a:cubicBezTo>
                    <a:pt x="689392" y="731084"/>
                    <a:pt x="701476" y="727928"/>
                    <a:pt x="708660" y="731520"/>
                  </a:cubicBezTo>
                  <a:cubicBezTo>
                    <a:pt x="716851" y="735616"/>
                    <a:pt x="723900" y="741680"/>
                    <a:pt x="731520" y="746760"/>
                  </a:cubicBezTo>
                  <a:cubicBezTo>
                    <a:pt x="736600" y="754380"/>
                    <a:pt x="742664" y="761429"/>
                    <a:pt x="746760" y="769620"/>
                  </a:cubicBezTo>
                  <a:cubicBezTo>
                    <a:pt x="768708" y="813516"/>
                    <a:pt x="726195" y="795612"/>
                    <a:pt x="822960" y="784860"/>
                  </a:cubicBezTo>
                  <a:cubicBezTo>
                    <a:pt x="828040" y="777240"/>
                    <a:pt x="831049" y="767721"/>
                    <a:pt x="838200" y="762000"/>
                  </a:cubicBezTo>
                  <a:cubicBezTo>
                    <a:pt x="844472" y="756982"/>
                    <a:pt x="853268" y="756328"/>
                    <a:pt x="861060" y="754380"/>
                  </a:cubicBezTo>
                  <a:lnTo>
                    <a:pt x="922020" y="739140"/>
                  </a:lnTo>
                  <a:cubicBezTo>
                    <a:pt x="927100" y="731520"/>
                    <a:pt x="937260" y="725438"/>
                    <a:pt x="937260" y="716280"/>
                  </a:cubicBezTo>
                  <a:cubicBezTo>
                    <a:pt x="937260" y="707122"/>
                    <a:pt x="927883" y="700455"/>
                    <a:pt x="922020" y="693420"/>
                  </a:cubicBezTo>
                  <a:cubicBezTo>
                    <a:pt x="900954" y="668141"/>
                    <a:pt x="898109" y="676079"/>
                    <a:pt x="883920" y="647700"/>
                  </a:cubicBezTo>
                  <a:cubicBezTo>
                    <a:pt x="880328" y="640516"/>
                    <a:pt x="882836" y="629509"/>
                    <a:pt x="876300" y="624840"/>
                  </a:cubicBezTo>
                  <a:cubicBezTo>
                    <a:pt x="863228" y="615503"/>
                    <a:pt x="845820" y="614680"/>
                    <a:pt x="830580" y="609600"/>
                  </a:cubicBezTo>
                  <a:lnTo>
                    <a:pt x="807720" y="601980"/>
                  </a:lnTo>
                  <a:cubicBezTo>
                    <a:pt x="802640" y="594360"/>
                    <a:pt x="783595" y="581341"/>
                    <a:pt x="792480" y="579120"/>
                  </a:cubicBezTo>
                  <a:cubicBezTo>
                    <a:pt x="808065" y="575224"/>
                    <a:pt x="838200" y="594360"/>
                    <a:pt x="838200" y="594360"/>
                  </a:cubicBezTo>
                  <a:cubicBezTo>
                    <a:pt x="925883" y="572439"/>
                    <a:pt x="804680" y="612640"/>
                    <a:pt x="876300" y="541020"/>
                  </a:cubicBezTo>
                  <a:cubicBezTo>
                    <a:pt x="887225" y="530095"/>
                    <a:pt x="906780" y="535940"/>
                    <a:pt x="922020" y="533400"/>
                  </a:cubicBezTo>
                  <a:cubicBezTo>
                    <a:pt x="916940" y="525780"/>
                    <a:pt x="913931" y="516261"/>
                    <a:pt x="906780" y="510540"/>
                  </a:cubicBezTo>
                  <a:cubicBezTo>
                    <a:pt x="900508" y="505522"/>
                    <a:pt x="891104" y="506512"/>
                    <a:pt x="883920" y="502920"/>
                  </a:cubicBezTo>
                  <a:cubicBezTo>
                    <a:pt x="824834" y="473377"/>
                    <a:pt x="895659" y="499213"/>
                    <a:pt x="838200" y="480060"/>
                  </a:cubicBezTo>
                  <a:cubicBezTo>
                    <a:pt x="806863" y="433054"/>
                    <a:pt x="823518" y="437765"/>
                    <a:pt x="784860" y="426720"/>
                  </a:cubicBezTo>
                  <a:cubicBezTo>
                    <a:pt x="774790" y="423843"/>
                    <a:pt x="764540" y="421640"/>
                    <a:pt x="754380" y="419100"/>
                  </a:cubicBezTo>
                  <a:lnTo>
                    <a:pt x="708660" y="350520"/>
                  </a:lnTo>
                  <a:cubicBezTo>
                    <a:pt x="703580" y="342900"/>
                    <a:pt x="696316" y="336348"/>
                    <a:pt x="693420" y="327660"/>
                  </a:cubicBezTo>
                  <a:lnTo>
                    <a:pt x="685800" y="304800"/>
                  </a:lnTo>
                  <a:cubicBezTo>
                    <a:pt x="688340" y="297180"/>
                    <a:pt x="693420" y="289972"/>
                    <a:pt x="693420" y="281940"/>
                  </a:cubicBezTo>
                  <a:cubicBezTo>
                    <a:pt x="693420" y="270424"/>
                    <a:pt x="671447" y="208400"/>
                    <a:pt x="670560" y="205740"/>
                  </a:cubicBezTo>
                  <a:lnTo>
                    <a:pt x="662940" y="182880"/>
                  </a:lnTo>
                  <a:cubicBezTo>
                    <a:pt x="665480" y="139700"/>
                    <a:pt x="666459" y="96400"/>
                    <a:pt x="670560" y="53340"/>
                  </a:cubicBezTo>
                  <a:cubicBezTo>
                    <a:pt x="671553" y="42914"/>
                    <a:pt x="682864" y="32227"/>
                    <a:pt x="678180" y="22860"/>
                  </a:cubicBezTo>
                  <a:cubicBezTo>
                    <a:pt x="674414" y="15327"/>
                    <a:pt x="634507" y="3222"/>
                    <a:pt x="624840" y="0"/>
                  </a:cubicBezTo>
                  <a:cubicBezTo>
                    <a:pt x="607060" y="2540"/>
                    <a:pt x="587564" y="-412"/>
                    <a:pt x="571500" y="7620"/>
                  </a:cubicBezTo>
                  <a:cubicBezTo>
                    <a:pt x="557025" y="14857"/>
                    <a:pt x="566551" y="56011"/>
                    <a:pt x="571500" y="60960"/>
                  </a:cubicBezTo>
                  <a:cubicBezTo>
                    <a:pt x="578905" y="68365"/>
                    <a:pt x="591910" y="65703"/>
                    <a:pt x="601980" y="68580"/>
                  </a:cubicBezTo>
                  <a:cubicBezTo>
                    <a:pt x="609703" y="70787"/>
                    <a:pt x="617220" y="73660"/>
                    <a:pt x="624840" y="76200"/>
                  </a:cubicBezTo>
                  <a:cubicBezTo>
                    <a:pt x="603569" y="140014"/>
                    <a:pt x="641914" y="48250"/>
                    <a:pt x="533400" y="106680"/>
                  </a:cubicBezTo>
                  <a:cubicBezTo>
                    <a:pt x="519256" y="114296"/>
                    <a:pt x="523240" y="137160"/>
                    <a:pt x="518160" y="152400"/>
                  </a:cubicBezTo>
                  <a:lnTo>
                    <a:pt x="510540" y="175260"/>
                  </a:lnTo>
                  <a:cubicBezTo>
                    <a:pt x="520183" y="262044"/>
                    <a:pt x="505402" y="224702"/>
                    <a:pt x="548640" y="289560"/>
                  </a:cubicBezTo>
                  <a:cubicBezTo>
                    <a:pt x="553720" y="297180"/>
                    <a:pt x="560984" y="303732"/>
                    <a:pt x="563880" y="312420"/>
                  </a:cubicBezTo>
                  <a:cubicBezTo>
                    <a:pt x="566420" y="320040"/>
                    <a:pt x="579292" y="333332"/>
                    <a:pt x="571500" y="335280"/>
                  </a:cubicBezTo>
                  <a:cubicBezTo>
                    <a:pt x="558230" y="338597"/>
                    <a:pt x="546100" y="325120"/>
                    <a:pt x="533400" y="320040"/>
                  </a:cubicBezTo>
                  <a:cubicBezTo>
                    <a:pt x="528320" y="312420"/>
                    <a:pt x="521879" y="305549"/>
                    <a:pt x="518160" y="297180"/>
                  </a:cubicBezTo>
                  <a:cubicBezTo>
                    <a:pt x="511636" y="282500"/>
                    <a:pt x="516286" y="260371"/>
                    <a:pt x="502920" y="251460"/>
                  </a:cubicBezTo>
                  <a:lnTo>
                    <a:pt x="480060" y="236220"/>
                  </a:lnTo>
                  <a:cubicBezTo>
                    <a:pt x="467733" y="186913"/>
                    <a:pt x="484491" y="217515"/>
                    <a:pt x="449580" y="198120"/>
                  </a:cubicBezTo>
                  <a:cubicBezTo>
                    <a:pt x="433569" y="189225"/>
                    <a:pt x="403860" y="167640"/>
                    <a:pt x="403860" y="167640"/>
                  </a:cubicBezTo>
                  <a:cubicBezTo>
                    <a:pt x="406400" y="187960"/>
                    <a:pt x="415143" y="208452"/>
                    <a:pt x="411480" y="228600"/>
                  </a:cubicBezTo>
                  <a:cubicBezTo>
                    <a:pt x="407147" y="252434"/>
                    <a:pt x="380801" y="251559"/>
                    <a:pt x="365760" y="259080"/>
                  </a:cubicBezTo>
                  <a:cubicBezTo>
                    <a:pt x="357569" y="263176"/>
                    <a:pt x="350520" y="269240"/>
                    <a:pt x="342900" y="274320"/>
                  </a:cubicBezTo>
                  <a:cubicBezTo>
                    <a:pt x="337820" y="266700"/>
                    <a:pt x="325673" y="260400"/>
                    <a:pt x="327660" y="251460"/>
                  </a:cubicBezTo>
                  <a:cubicBezTo>
                    <a:pt x="331633" y="233580"/>
                    <a:pt x="358140" y="205740"/>
                    <a:pt x="358140" y="205740"/>
                  </a:cubicBezTo>
                  <a:cubicBezTo>
                    <a:pt x="349746" y="180558"/>
                    <a:pt x="350534" y="157833"/>
                    <a:pt x="304800" y="190500"/>
                  </a:cubicBezTo>
                  <a:cubicBezTo>
                    <a:pt x="296278" y="196587"/>
                    <a:pt x="304076" y="213098"/>
                    <a:pt x="297180" y="220980"/>
                  </a:cubicBezTo>
                  <a:cubicBezTo>
                    <a:pt x="285119" y="234764"/>
                    <a:pt x="251460" y="251460"/>
                    <a:pt x="251460" y="251460"/>
                  </a:cubicBezTo>
                  <a:cubicBezTo>
                    <a:pt x="246380" y="259080"/>
                    <a:pt x="243371" y="268599"/>
                    <a:pt x="236220" y="274320"/>
                  </a:cubicBezTo>
                  <a:cubicBezTo>
                    <a:pt x="229948" y="279338"/>
                    <a:pt x="217815" y="288623"/>
                    <a:pt x="213360" y="281940"/>
                  </a:cubicBezTo>
                  <a:cubicBezTo>
                    <a:pt x="206745" y="272018"/>
                    <a:pt x="229561" y="234427"/>
                    <a:pt x="236220" y="228600"/>
                  </a:cubicBezTo>
                  <a:cubicBezTo>
                    <a:pt x="250004" y="216539"/>
                    <a:pt x="281940" y="198120"/>
                    <a:pt x="281940" y="198120"/>
                  </a:cubicBezTo>
                  <a:cubicBezTo>
                    <a:pt x="284480" y="190500"/>
                    <a:pt x="290880" y="183183"/>
                    <a:pt x="289560" y="175260"/>
                  </a:cubicBezTo>
                  <a:cubicBezTo>
                    <a:pt x="285505" y="150930"/>
                    <a:pt x="269291" y="150724"/>
                    <a:pt x="251460" y="144780"/>
                  </a:cubicBezTo>
                  <a:cubicBezTo>
                    <a:pt x="181615" y="162241"/>
                    <a:pt x="207928" y="148402"/>
                    <a:pt x="167640" y="175260"/>
                  </a:cubicBezTo>
                  <a:cubicBezTo>
                    <a:pt x="165100" y="182880"/>
                    <a:pt x="165038" y="191848"/>
                    <a:pt x="160020" y="198120"/>
                  </a:cubicBezTo>
                  <a:cubicBezTo>
                    <a:pt x="146847" y="214587"/>
                    <a:pt x="105410" y="223943"/>
                    <a:pt x="91440" y="228600"/>
                  </a:cubicBezTo>
                  <a:lnTo>
                    <a:pt x="68580" y="236220"/>
                  </a:lnTo>
                  <a:cubicBezTo>
                    <a:pt x="63500" y="243840"/>
                    <a:pt x="57436" y="250889"/>
                    <a:pt x="53340" y="259080"/>
                  </a:cubicBezTo>
                  <a:cubicBezTo>
                    <a:pt x="49748" y="266264"/>
                    <a:pt x="51992" y="276922"/>
                    <a:pt x="45720" y="281940"/>
                  </a:cubicBezTo>
                  <a:cubicBezTo>
                    <a:pt x="35425" y="290176"/>
                    <a:pt x="15240" y="261620"/>
                    <a:pt x="7620" y="28194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p:cNvSpPr/>
            <p:nvPr/>
          </p:nvSpPr>
          <p:spPr>
            <a:xfrm>
              <a:off x="1628452" y="3313679"/>
              <a:ext cx="270176" cy="222693"/>
            </a:xfrm>
            <a:custGeom>
              <a:avLst/>
              <a:gdLst>
                <a:gd name="connsiteX0" fmla="*/ 177488 w 270176"/>
                <a:gd name="connsiteY0" fmla="*/ 8641 h 222693"/>
                <a:gd name="connsiteX1" fmla="*/ 139388 w 270176"/>
                <a:gd name="connsiteY1" fmla="*/ 31501 h 222693"/>
                <a:gd name="connsiteX2" fmla="*/ 131768 w 270176"/>
                <a:gd name="connsiteY2" fmla="*/ 54361 h 222693"/>
                <a:gd name="connsiteX3" fmla="*/ 86048 w 270176"/>
                <a:gd name="connsiteY3" fmla="*/ 77221 h 222693"/>
                <a:gd name="connsiteX4" fmla="*/ 63188 w 270176"/>
                <a:gd name="connsiteY4" fmla="*/ 92461 h 222693"/>
                <a:gd name="connsiteX5" fmla="*/ 32708 w 270176"/>
                <a:gd name="connsiteY5" fmla="*/ 191521 h 222693"/>
                <a:gd name="connsiteX6" fmla="*/ 9848 w 270176"/>
                <a:gd name="connsiteY6" fmla="*/ 199141 h 222693"/>
                <a:gd name="connsiteX7" fmla="*/ 2228 w 270176"/>
                <a:gd name="connsiteY7" fmla="*/ 222001 h 222693"/>
                <a:gd name="connsiteX8" fmla="*/ 25088 w 270176"/>
                <a:gd name="connsiteY8" fmla="*/ 206761 h 222693"/>
                <a:gd name="connsiteX9" fmla="*/ 47948 w 270176"/>
                <a:gd name="connsiteY9" fmla="*/ 199141 h 222693"/>
                <a:gd name="connsiteX10" fmla="*/ 93668 w 270176"/>
                <a:gd name="connsiteY10" fmla="*/ 176281 h 222693"/>
                <a:gd name="connsiteX11" fmla="*/ 101288 w 270176"/>
                <a:gd name="connsiteY11" fmla="*/ 153421 h 222693"/>
                <a:gd name="connsiteX12" fmla="*/ 124148 w 270176"/>
                <a:gd name="connsiteY12" fmla="*/ 145801 h 222693"/>
                <a:gd name="connsiteX13" fmla="*/ 162248 w 270176"/>
                <a:gd name="connsiteY13" fmla="*/ 138181 h 222693"/>
                <a:gd name="connsiteX14" fmla="*/ 207968 w 270176"/>
                <a:gd name="connsiteY14" fmla="*/ 122941 h 222693"/>
                <a:gd name="connsiteX15" fmla="*/ 215588 w 270176"/>
                <a:gd name="connsiteY15" fmla="*/ 100081 h 222693"/>
                <a:gd name="connsiteX16" fmla="*/ 261308 w 270176"/>
                <a:gd name="connsiteY16" fmla="*/ 69601 h 222693"/>
                <a:gd name="connsiteX17" fmla="*/ 268928 w 270176"/>
                <a:gd name="connsiteY17" fmla="*/ 46741 h 222693"/>
                <a:gd name="connsiteX18" fmla="*/ 223208 w 270176"/>
                <a:gd name="connsiteY18" fmla="*/ 16261 h 222693"/>
                <a:gd name="connsiteX19" fmla="*/ 177488 w 270176"/>
                <a:gd name="connsiteY19" fmla="*/ 8641 h 22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0176" h="222693">
                  <a:moveTo>
                    <a:pt x="177488" y="8641"/>
                  </a:moveTo>
                  <a:cubicBezTo>
                    <a:pt x="163518" y="11181"/>
                    <a:pt x="149861" y="21028"/>
                    <a:pt x="139388" y="31501"/>
                  </a:cubicBezTo>
                  <a:cubicBezTo>
                    <a:pt x="133708" y="37181"/>
                    <a:pt x="136786" y="48089"/>
                    <a:pt x="131768" y="54361"/>
                  </a:cubicBezTo>
                  <a:cubicBezTo>
                    <a:pt x="117209" y="72559"/>
                    <a:pt x="104454" y="68018"/>
                    <a:pt x="86048" y="77221"/>
                  </a:cubicBezTo>
                  <a:cubicBezTo>
                    <a:pt x="77857" y="81317"/>
                    <a:pt x="70808" y="87381"/>
                    <a:pt x="63188" y="92461"/>
                  </a:cubicBezTo>
                  <a:cubicBezTo>
                    <a:pt x="57957" y="144774"/>
                    <a:pt x="72157" y="165222"/>
                    <a:pt x="32708" y="191521"/>
                  </a:cubicBezTo>
                  <a:cubicBezTo>
                    <a:pt x="26025" y="195976"/>
                    <a:pt x="17468" y="196601"/>
                    <a:pt x="9848" y="199141"/>
                  </a:cubicBezTo>
                  <a:cubicBezTo>
                    <a:pt x="7308" y="206761"/>
                    <a:pt x="-4956" y="218409"/>
                    <a:pt x="2228" y="222001"/>
                  </a:cubicBezTo>
                  <a:cubicBezTo>
                    <a:pt x="10419" y="226097"/>
                    <a:pt x="16897" y="210857"/>
                    <a:pt x="25088" y="206761"/>
                  </a:cubicBezTo>
                  <a:cubicBezTo>
                    <a:pt x="32272" y="203169"/>
                    <a:pt x="40764" y="202733"/>
                    <a:pt x="47948" y="199141"/>
                  </a:cubicBezTo>
                  <a:cubicBezTo>
                    <a:pt x="107034" y="169598"/>
                    <a:pt x="36209" y="195434"/>
                    <a:pt x="93668" y="176281"/>
                  </a:cubicBezTo>
                  <a:cubicBezTo>
                    <a:pt x="96208" y="168661"/>
                    <a:pt x="95608" y="159101"/>
                    <a:pt x="101288" y="153421"/>
                  </a:cubicBezTo>
                  <a:cubicBezTo>
                    <a:pt x="106968" y="147741"/>
                    <a:pt x="116356" y="147749"/>
                    <a:pt x="124148" y="145801"/>
                  </a:cubicBezTo>
                  <a:cubicBezTo>
                    <a:pt x="136713" y="142660"/>
                    <a:pt x="149753" y="141589"/>
                    <a:pt x="162248" y="138181"/>
                  </a:cubicBezTo>
                  <a:cubicBezTo>
                    <a:pt x="177746" y="133954"/>
                    <a:pt x="207968" y="122941"/>
                    <a:pt x="207968" y="122941"/>
                  </a:cubicBezTo>
                  <a:cubicBezTo>
                    <a:pt x="210508" y="115321"/>
                    <a:pt x="215588" y="108113"/>
                    <a:pt x="215588" y="100081"/>
                  </a:cubicBezTo>
                  <a:cubicBezTo>
                    <a:pt x="215588" y="58282"/>
                    <a:pt x="170278" y="82605"/>
                    <a:pt x="261308" y="69601"/>
                  </a:cubicBezTo>
                  <a:cubicBezTo>
                    <a:pt x="263848" y="61981"/>
                    <a:pt x="273597" y="53277"/>
                    <a:pt x="268928" y="46741"/>
                  </a:cubicBezTo>
                  <a:cubicBezTo>
                    <a:pt x="258282" y="31836"/>
                    <a:pt x="223208" y="16261"/>
                    <a:pt x="223208" y="16261"/>
                  </a:cubicBezTo>
                  <a:cubicBezTo>
                    <a:pt x="233100" y="-13415"/>
                    <a:pt x="191458" y="6101"/>
                    <a:pt x="177488" y="8641"/>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p:cNvSpPr/>
            <p:nvPr/>
          </p:nvSpPr>
          <p:spPr>
            <a:xfrm>
              <a:off x="2651728" y="4556760"/>
              <a:ext cx="192348" cy="411480"/>
            </a:xfrm>
            <a:custGeom>
              <a:avLst/>
              <a:gdLst>
                <a:gd name="connsiteX0" fmla="*/ 30512 w 192348"/>
                <a:gd name="connsiteY0" fmla="*/ 0 h 411480"/>
                <a:gd name="connsiteX1" fmla="*/ 121952 w 192348"/>
                <a:gd name="connsiteY1" fmla="*/ 22860 h 411480"/>
                <a:gd name="connsiteX2" fmla="*/ 144812 w 192348"/>
                <a:gd name="connsiteY2" fmla="*/ 30480 h 411480"/>
                <a:gd name="connsiteX3" fmla="*/ 152432 w 192348"/>
                <a:gd name="connsiteY3" fmla="*/ 53340 h 411480"/>
                <a:gd name="connsiteX4" fmla="*/ 121952 w 192348"/>
                <a:gd name="connsiteY4" fmla="*/ 99060 h 411480"/>
                <a:gd name="connsiteX5" fmla="*/ 129572 w 192348"/>
                <a:gd name="connsiteY5" fmla="*/ 228600 h 411480"/>
                <a:gd name="connsiteX6" fmla="*/ 175292 w 192348"/>
                <a:gd name="connsiteY6" fmla="*/ 259080 h 411480"/>
                <a:gd name="connsiteX7" fmla="*/ 182912 w 192348"/>
                <a:gd name="connsiteY7" fmla="*/ 411480 h 411480"/>
                <a:gd name="connsiteX8" fmla="*/ 167672 w 192348"/>
                <a:gd name="connsiteY8" fmla="*/ 365760 h 411480"/>
                <a:gd name="connsiteX9" fmla="*/ 160052 w 192348"/>
                <a:gd name="connsiteY9" fmla="*/ 342900 h 411480"/>
                <a:gd name="connsiteX10" fmla="*/ 121952 w 192348"/>
                <a:gd name="connsiteY10" fmla="*/ 274320 h 411480"/>
                <a:gd name="connsiteX11" fmla="*/ 99092 w 192348"/>
                <a:gd name="connsiteY11" fmla="*/ 259080 h 411480"/>
                <a:gd name="connsiteX12" fmla="*/ 60992 w 192348"/>
                <a:gd name="connsiteY12" fmla="*/ 220980 h 411480"/>
                <a:gd name="connsiteX13" fmla="*/ 15272 w 192348"/>
                <a:gd name="connsiteY13" fmla="*/ 190500 h 411480"/>
                <a:gd name="connsiteX14" fmla="*/ 7652 w 192348"/>
                <a:gd name="connsiteY14" fmla="*/ 121920 h 411480"/>
                <a:gd name="connsiteX15" fmla="*/ 30512 w 192348"/>
                <a:gd name="connsiteY15" fmla="*/ 106680 h 411480"/>
                <a:gd name="connsiteX16" fmla="*/ 38132 w 192348"/>
                <a:gd name="connsiteY16" fmla="*/ 83820 h 411480"/>
                <a:gd name="connsiteX17" fmla="*/ 30512 w 192348"/>
                <a:gd name="connsiteY17" fmla="*/ 45720 h 411480"/>
                <a:gd name="connsiteX18" fmla="*/ 30512 w 192348"/>
                <a:gd name="connsiteY18" fmla="*/ 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348" h="411480">
                  <a:moveTo>
                    <a:pt x="30512" y="0"/>
                  </a:moveTo>
                  <a:cubicBezTo>
                    <a:pt x="92078" y="10261"/>
                    <a:pt x="61575" y="2734"/>
                    <a:pt x="121952" y="22860"/>
                  </a:cubicBezTo>
                  <a:lnTo>
                    <a:pt x="144812" y="30480"/>
                  </a:lnTo>
                  <a:cubicBezTo>
                    <a:pt x="147352" y="38100"/>
                    <a:pt x="154972" y="45720"/>
                    <a:pt x="152432" y="53340"/>
                  </a:cubicBezTo>
                  <a:cubicBezTo>
                    <a:pt x="146640" y="70716"/>
                    <a:pt x="121952" y="99060"/>
                    <a:pt x="121952" y="99060"/>
                  </a:cubicBezTo>
                  <a:cubicBezTo>
                    <a:pt x="124492" y="142240"/>
                    <a:pt x="115894" y="187565"/>
                    <a:pt x="129572" y="228600"/>
                  </a:cubicBezTo>
                  <a:cubicBezTo>
                    <a:pt x="135364" y="245976"/>
                    <a:pt x="175292" y="259080"/>
                    <a:pt x="175292" y="259080"/>
                  </a:cubicBezTo>
                  <a:cubicBezTo>
                    <a:pt x="201806" y="338621"/>
                    <a:pt x="191677" y="288776"/>
                    <a:pt x="182912" y="411480"/>
                  </a:cubicBezTo>
                  <a:lnTo>
                    <a:pt x="167672" y="365760"/>
                  </a:lnTo>
                  <a:lnTo>
                    <a:pt x="160052" y="342900"/>
                  </a:lnTo>
                  <a:cubicBezTo>
                    <a:pt x="152111" y="319078"/>
                    <a:pt x="144411" y="289292"/>
                    <a:pt x="121952" y="274320"/>
                  </a:cubicBezTo>
                  <a:lnTo>
                    <a:pt x="99092" y="259080"/>
                  </a:lnTo>
                  <a:cubicBezTo>
                    <a:pt x="71152" y="217170"/>
                    <a:pt x="99092" y="252730"/>
                    <a:pt x="60992" y="220980"/>
                  </a:cubicBezTo>
                  <a:cubicBezTo>
                    <a:pt x="22939" y="189269"/>
                    <a:pt x="55446" y="203891"/>
                    <a:pt x="15272" y="190500"/>
                  </a:cubicBezTo>
                  <a:cubicBezTo>
                    <a:pt x="7951" y="168536"/>
                    <a:pt x="-10277" y="144332"/>
                    <a:pt x="7652" y="121920"/>
                  </a:cubicBezTo>
                  <a:cubicBezTo>
                    <a:pt x="13373" y="114769"/>
                    <a:pt x="22892" y="111760"/>
                    <a:pt x="30512" y="106680"/>
                  </a:cubicBezTo>
                  <a:cubicBezTo>
                    <a:pt x="33052" y="99060"/>
                    <a:pt x="38132" y="91852"/>
                    <a:pt x="38132" y="83820"/>
                  </a:cubicBezTo>
                  <a:cubicBezTo>
                    <a:pt x="38132" y="70868"/>
                    <a:pt x="32344" y="58541"/>
                    <a:pt x="30512" y="45720"/>
                  </a:cubicBezTo>
                  <a:cubicBezTo>
                    <a:pt x="29794" y="40691"/>
                    <a:pt x="30512" y="35560"/>
                    <a:pt x="30512" y="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p:cNvSpPr/>
            <p:nvPr/>
          </p:nvSpPr>
          <p:spPr>
            <a:xfrm>
              <a:off x="3006731" y="5180965"/>
              <a:ext cx="473069" cy="494183"/>
            </a:xfrm>
            <a:custGeom>
              <a:avLst/>
              <a:gdLst>
                <a:gd name="connsiteX0" fmla="*/ 9519 w 473069"/>
                <a:gd name="connsiteY0" fmla="*/ 635 h 494183"/>
                <a:gd name="connsiteX1" fmla="*/ 34919 w 473069"/>
                <a:gd name="connsiteY1" fmla="*/ 32385 h 494183"/>
                <a:gd name="connsiteX2" fmla="*/ 73019 w 473069"/>
                <a:gd name="connsiteY2" fmla="*/ 45085 h 494183"/>
                <a:gd name="connsiteX3" fmla="*/ 92069 w 473069"/>
                <a:gd name="connsiteY3" fmla="*/ 51435 h 494183"/>
                <a:gd name="connsiteX4" fmla="*/ 123819 w 473069"/>
                <a:gd name="connsiteY4" fmla="*/ 114935 h 494183"/>
                <a:gd name="connsiteX5" fmla="*/ 142869 w 473069"/>
                <a:gd name="connsiteY5" fmla="*/ 121285 h 494183"/>
                <a:gd name="connsiteX6" fmla="*/ 161919 w 473069"/>
                <a:gd name="connsiteY6" fmla="*/ 140335 h 494183"/>
                <a:gd name="connsiteX7" fmla="*/ 174619 w 473069"/>
                <a:gd name="connsiteY7" fmla="*/ 178435 h 494183"/>
                <a:gd name="connsiteX8" fmla="*/ 180969 w 473069"/>
                <a:gd name="connsiteY8" fmla="*/ 197485 h 494183"/>
                <a:gd name="connsiteX9" fmla="*/ 200019 w 473069"/>
                <a:gd name="connsiteY9" fmla="*/ 210185 h 494183"/>
                <a:gd name="connsiteX10" fmla="*/ 225419 w 473069"/>
                <a:gd name="connsiteY10" fmla="*/ 216535 h 494183"/>
                <a:gd name="connsiteX11" fmla="*/ 269869 w 473069"/>
                <a:gd name="connsiteY11" fmla="*/ 222885 h 494183"/>
                <a:gd name="connsiteX12" fmla="*/ 295269 w 473069"/>
                <a:gd name="connsiteY12" fmla="*/ 260985 h 494183"/>
                <a:gd name="connsiteX13" fmla="*/ 307969 w 473069"/>
                <a:gd name="connsiteY13" fmla="*/ 280035 h 494183"/>
                <a:gd name="connsiteX14" fmla="*/ 346069 w 473069"/>
                <a:gd name="connsiteY14" fmla="*/ 305435 h 494183"/>
                <a:gd name="connsiteX15" fmla="*/ 365119 w 473069"/>
                <a:gd name="connsiteY15" fmla="*/ 343535 h 494183"/>
                <a:gd name="connsiteX16" fmla="*/ 377819 w 473069"/>
                <a:gd name="connsiteY16" fmla="*/ 381635 h 494183"/>
                <a:gd name="connsiteX17" fmla="*/ 415919 w 473069"/>
                <a:gd name="connsiteY17" fmla="*/ 400685 h 494183"/>
                <a:gd name="connsiteX18" fmla="*/ 428619 w 473069"/>
                <a:gd name="connsiteY18" fmla="*/ 419735 h 494183"/>
                <a:gd name="connsiteX19" fmla="*/ 447669 w 473069"/>
                <a:gd name="connsiteY19" fmla="*/ 432435 h 494183"/>
                <a:gd name="connsiteX20" fmla="*/ 466719 w 473069"/>
                <a:gd name="connsiteY20" fmla="*/ 451485 h 494183"/>
                <a:gd name="connsiteX21" fmla="*/ 473069 w 473069"/>
                <a:gd name="connsiteY21" fmla="*/ 470535 h 494183"/>
                <a:gd name="connsiteX22" fmla="*/ 396869 w 473069"/>
                <a:gd name="connsiteY22" fmla="*/ 483235 h 494183"/>
                <a:gd name="connsiteX23" fmla="*/ 333369 w 473069"/>
                <a:gd name="connsiteY23" fmla="*/ 451485 h 494183"/>
                <a:gd name="connsiteX24" fmla="*/ 314319 w 473069"/>
                <a:gd name="connsiteY24" fmla="*/ 438785 h 494183"/>
                <a:gd name="connsiteX25" fmla="*/ 288919 w 473069"/>
                <a:gd name="connsiteY25" fmla="*/ 413385 h 494183"/>
                <a:gd name="connsiteX26" fmla="*/ 276219 w 473069"/>
                <a:gd name="connsiteY26" fmla="*/ 394335 h 494183"/>
                <a:gd name="connsiteX27" fmla="*/ 250819 w 473069"/>
                <a:gd name="connsiteY27" fmla="*/ 381635 h 494183"/>
                <a:gd name="connsiteX28" fmla="*/ 231769 w 473069"/>
                <a:gd name="connsiteY28" fmla="*/ 368935 h 494183"/>
                <a:gd name="connsiteX29" fmla="*/ 219069 w 473069"/>
                <a:gd name="connsiteY29" fmla="*/ 349885 h 494183"/>
                <a:gd name="connsiteX30" fmla="*/ 206369 w 473069"/>
                <a:gd name="connsiteY30" fmla="*/ 311785 h 494183"/>
                <a:gd name="connsiteX31" fmla="*/ 187319 w 473069"/>
                <a:gd name="connsiteY31" fmla="*/ 299085 h 494183"/>
                <a:gd name="connsiteX32" fmla="*/ 174619 w 473069"/>
                <a:gd name="connsiteY32" fmla="*/ 280035 h 494183"/>
                <a:gd name="connsiteX33" fmla="*/ 136519 w 473069"/>
                <a:gd name="connsiteY33" fmla="*/ 241935 h 494183"/>
                <a:gd name="connsiteX34" fmla="*/ 130169 w 473069"/>
                <a:gd name="connsiteY34" fmla="*/ 197485 h 494183"/>
                <a:gd name="connsiteX35" fmla="*/ 111119 w 473069"/>
                <a:gd name="connsiteY35" fmla="*/ 191135 h 494183"/>
                <a:gd name="connsiteX36" fmla="*/ 92069 w 473069"/>
                <a:gd name="connsiteY36" fmla="*/ 178435 h 494183"/>
                <a:gd name="connsiteX37" fmla="*/ 60319 w 473069"/>
                <a:gd name="connsiteY37" fmla="*/ 153035 h 494183"/>
                <a:gd name="connsiteX38" fmla="*/ 28569 w 473069"/>
                <a:gd name="connsiteY38" fmla="*/ 127635 h 494183"/>
                <a:gd name="connsiteX39" fmla="*/ 15869 w 473069"/>
                <a:gd name="connsiteY39" fmla="*/ 108585 h 494183"/>
                <a:gd name="connsiteX40" fmla="*/ 3169 w 473069"/>
                <a:gd name="connsiteY40" fmla="*/ 64135 h 494183"/>
                <a:gd name="connsiteX41" fmla="*/ 9519 w 473069"/>
                <a:gd name="connsiteY41" fmla="*/ 635 h 494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3069" h="494183">
                  <a:moveTo>
                    <a:pt x="9519" y="635"/>
                  </a:moveTo>
                  <a:cubicBezTo>
                    <a:pt x="14811" y="-4657"/>
                    <a:pt x="23816" y="24613"/>
                    <a:pt x="34919" y="32385"/>
                  </a:cubicBezTo>
                  <a:cubicBezTo>
                    <a:pt x="45886" y="40062"/>
                    <a:pt x="60319" y="40852"/>
                    <a:pt x="73019" y="45085"/>
                  </a:cubicBezTo>
                  <a:lnTo>
                    <a:pt x="92069" y="51435"/>
                  </a:lnTo>
                  <a:cubicBezTo>
                    <a:pt x="99779" y="120823"/>
                    <a:pt x="79644" y="102313"/>
                    <a:pt x="123819" y="114935"/>
                  </a:cubicBezTo>
                  <a:cubicBezTo>
                    <a:pt x="130255" y="116774"/>
                    <a:pt x="136519" y="119168"/>
                    <a:pt x="142869" y="121285"/>
                  </a:cubicBezTo>
                  <a:cubicBezTo>
                    <a:pt x="149219" y="127635"/>
                    <a:pt x="157558" y="132485"/>
                    <a:pt x="161919" y="140335"/>
                  </a:cubicBezTo>
                  <a:cubicBezTo>
                    <a:pt x="168420" y="152037"/>
                    <a:pt x="170386" y="165735"/>
                    <a:pt x="174619" y="178435"/>
                  </a:cubicBezTo>
                  <a:cubicBezTo>
                    <a:pt x="176736" y="184785"/>
                    <a:pt x="175400" y="193772"/>
                    <a:pt x="180969" y="197485"/>
                  </a:cubicBezTo>
                  <a:cubicBezTo>
                    <a:pt x="187319" y="201718"/>
                    <a:pt x="193004" y="207179"/>
                    <a:pt x="200019" y="210185"/>
                  </a:cubicBezTo>
                  <a:cubicBezTo>
                    <a:pt x="208041" y="213623"/>
                    <a:pt x="216833" y="214974"/>
                    <a:pt x="225419" y="216535"/>
                  </a:cubicBezTo>
                  <a:cubicBezTo>
                    <a:pt x="240145" y="219212"/>
                    <a:pt x="255052" y="220768"/>
                    <a:pt x="269869" y="222885"/>
                  </a:cubicBezTo>
                  <a:lnTo>
                    <a:pt x="295269" y="260985"/>
                  </a:lnTo>
                  <a:cubicBezTo>
                    <a:pt x="299502" y="267335"/>
                    <a:pt x="301619" y="275802"/>
                    <a:pt x="307969" y="280035"/>
                  </a:cubicBezTo>
                  <a:lnTo>
                    <a:pt x="346069" y="305435"/>
                  </a:lnTo>
                  <a:cubicBezTo>
                    <a:pt x="369227" y="374910"/>
                    <a:pt x="332293" y="269677"/>
                    <a:pt x="365119" y="343535"/>
                  </a:cubicBezTo>
                  <a:cubicBezTo>
                    <a:pt x="370556" y="355768"/>
                    <a:pt x="365119" y="377402"/>
                    <a:pt x="377819" y="381635"/>
                  </a:cubicBezTo>
                  <a:cubicBezTo>
                    <a:pt x="404109" y="390398"/>
                    <a:pt x="391300" y="384272"/>
                    <a:pt x="415919" y="400685"/>
                  </a:cubicBezTo>
                  <a:cubicBezTo>
                    <a:pt x="420152" y="407035"/>
                    <a:pt x="423223" y="414339"/>
                    <a:pt x="428619" y="419735"/>
                  </a:cubicBezTo>
                  <a:cubicBezTo>
                    <a:pt x="434015" y="425131"/>
                    <a:pt x="441806" y="427549"/>
                    <a:pt x="447669" y="432435"/>
                  </a:cubicBezTo>
                  <a:cubicBezTo>
                    <a:pt x="454568" y="438184"/>
                    <a:pt x="460369" y="445135"/>
                    <a:pt x="466719" y="451485"/>
                  </a:cubicBezTo>
                  <a:cubicBezTo>
                    <a:pt x="468836" y="457835"/>
                    <a:pt x="473069" y="463842"/>
                    <a:pt x="473069" y="470535"/>
                  </a:cubicBezTo>
                  <a:cubicBezTo>
                    <a:pt x="473069" y="513014"/>
                    <a:pt x="425382" y="485827"/>
                    <a:pt x="396869" y="483235"/>
                  </a:cubicBezTo>
                  <a:cubicBezTo>
                    <a:pt x="356661" y="473183"/>
                    <a:pt x="378731" y="481726"/>
                    <a:pt x="333369" y="451485"/>
                  </a:cubicBezTo>
                  <a:lnTo>
                    <a:pt x="314319" y="438785"/>
                  </a:lnTo>
                  <a:cubicBezTo>
                    <a:pt x="300464" y="397221"/>
                    <a:pt x="319707" y="438015"/>
                    <a:pt x="288919" y="413385"/>
                  </a:cubicBezTo>
                  <a:cubicBezTo>
                    <a:pt x="282960" y="408617"/>
                    <a:pt x="282082" y="399221"/>
                    <a:pt x="276219" y="394335"/>
                  </a:cubicBezTo>
                  <a:cubicBezTo>
                    <a:pt x="268947" y="388275"/>
                    <a:pt x="259038" y="386331"/>
                    <a:pt x="250819" y="381635"/>
                  </a:cubicBezTo>
                  <a:cubicBezTo>
                    <a:pt x="244193" y="377849"/>
                    <a:pt x="238119" y="373168"/>
                    <a:pt x="231769" y="368935"/>
                  </a:cubicBezTo>
                  <a:cubicBezTo>
                    <a:pt x="227536" y="362585"/>
                    <a:pt x="222169" y="356859"/>
                    <a:pt x="219069" y="349885"/>
                  </a:cubicBezTo>
                  <a:cubicBezTo>
                    <a:pt x="213632" y="337652"/>
                    <a:pt x="217508" y="319211"/>
                    <a:pt x="206369" y="311785"/>
                  </a:cubicBezTo>
                  <a:lnTo>
                    <a:pt x="187319" y="299085"/>
                  </a:lnTo>
                  <a:cubicBezTo>
                    <a:pt x="183086" y="292735"/>
                    <a:pt x="179689" y="285739"/>
                    <a:pt x="174619" y="280035"/>
                  </a:cubicBezTo>
                  <a:cubicBezTo>
                    <a:pt x="162687" y="266611"/>
                    <a:pt x="136519" y="241935"/>
                    <a:pt x="136519" y="241935"/>
                  </a:cubicBezTo>
                  <a:cubicBezTo>
                    <a:pt x="134402" y="227118"/>
                    <a:pt x="136862" y="210872"/>
                    <a:pt x="130169" y="197485"/>
                  </a:cubicBezTo>
                  <a:cubicBezTo>
                    <a:pt x="127176" y="191498"/>
                    <a:pt x="117106" y="194128"/>
                    <a:pt x="111119" y="191135"/>
                  </a:cubicBezTo>
                  <a:cubicBezTo>
                    <a:pt x="104293" y="187722"/>
                    <a:pt x="98419" y="182668"/>
                    <a:pt x="92069" y="178435"/>
                  </a:cubicBezTo>
                  <a:cubicBezTo>
                    <a:pt x="55673" y="123840"/>
                    <a:pt x="104136" y="188088"/>
                    <a:pt x="60319" y="153035"/>
                  </a:cubicBezTo>
                  <a:cubicBezTo>
                    <a:pt x="19287" y="120209"/>
                    <a:pt x="76452" y="143596"/>
                    <a:pt x="28569" y="127635"/>
                  </a:cubicBezTo>
                  <a:cubicBezTo>
                    <a:pt x="24336" y="121285"/>
                    <a:pt x="18875" y="115600"/>
                    <a:pt x="15869" y="108585"/>
                  </a:cubicBezTo>
                  <a:cubicBezTo>
                    <a:pt x="3662" y="80101"/>
                    <a:pt x="15526" y="88849"/>
                    <a:pt x="3169" y="64135"/>
                  </a:cubicBezTo>
                  <a:cubicBezTo>
                    <a:pt x="-4841" y="48114"/>
                    <a:pt x="4227" y="5927"/>
                    <a:pt x="9519" y="635"/>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p:cNvSpPr/>
            <p:nvPr/>
          </p:nvSpPr>
          <p:spPr>
            <a:xfrm>
              <a:off x="9671050" y="3487361"/>
              <a:ext cx="228600" cy="176629"/>
            </a:xfrm>
            <a:custGeom>
              <a:avLst/>
              <a:gdLst>
                <a:gd name="connsiteX0" fmla="*/ 177800 w 228600"/>
                <a:gd name="connsiteY0" fmla="*/ 5139 h 176629"/>
                <a:gd name="connsiteX1" fmla="*/ 152400 w 228600"/>
                <a:gd name="connsiteY1" fmla="*/ 36889 h 176629"/>
                <a:gd name="connsiteX2" fmla="*/ 133350 w 228600"/>
                <a:gd name="connsiteY2" fmla="*/ 49589 h 176629"/>
                <a:gd name="connsiteX3" fmla="*/ 101600 w 228600"/>
                <a:gd name="connsiteY3" fmla="*/ 81339 h 176629"/>
                <a:gd name="connsiteX4" fmla="*/ 63500 w 228600"/>
                <a:gd name="connsiteY4" fmla="*/ 94039 h 176629"/>
                <a:gd name="connsiteX5" fmla="*/ 44450 w 228600"/>
                <a:gd name="connsiteY5" fmla="*/ 100389 h 176629"/>
                <a:gd name="connsiteX6" fmla="*/ 25400 w 228600"/>
                <a:gd name="connsiteY6" fmla="*/ 94039 h 176629"/>
                <a:gd name="connsiteX7" fmla="*/ 6350 w 228600"/>
                <a:gd name="connsiteY7" fmla="*/ 81339 h 176629"/>
                <a:gd name="connsiteX8" fmla="*/ 0 w 228600"/>
                <a:gd name="connsiteY8" fmla="*/ 100389 h 176629"/>
                <a:gd name="connsiteX9" fmla="*/ 6350 w 228600"/>
                <a:gd name="connsiteY9" fmla="*/ 151189 h 176629"/>
                <a:gd name="connsiteX10" fmla="*/ 25400 w 228600"/>
                <a:gd name="connsiteY10" fmla="*/ 157539 h 176629"/>
                <a:gd name="connsiteX11" fmla="*/ 63500 w 228600"/>
                <a:gd name="connsiteY11" fmla="*/ 163889 h 176629"/>
                <a:gd name="connsiteX12" fmla="*/ 82550 w 228600"/>
                <a:gd name="connsiteY12" fmla="*/ 176589 h 176629"/>
                <a:gd name="connsiteX13" fmla="*/ 127000 w 228600"/>
                <a:gd name="connsiteY13" fmla="*/ 163889 h 176629"/>
                <a:gd name="connsiteX14" fmla="*/ 139700 w 228600"/>
                <a:gd name="connsiteY14" fmla="*/ 144839 h 176629"/>
                <a:gd name="connsiteX15" fmla="*/ 190500 w 228600"/>
                <a:gd name="connsiteY15" fmla="*/ 125789 h 176629"/>
                <a:gd name="connsiteX16" fmla="*/ 209550 w 228600"/>
                <a:gd name="connsiteY16" fmla="*/ 113089 h 176629"/>
                <a:gd name="connsiteX17" fmla="*/ 215900 w 228600"/>
                <a:gd name="connsiteY17" fmla="*/ 94039 h 176629"/>
                <a:gd name="connsiteX18" fmla="*/ 228600 w 228600"/>
                <a:gd name="connsiteY18" fmla="*/ 74989 h 176629"/>
                <a:gd name="connsiteX19" fmla="*/ 209550 w 228600"/>
                <a:gd name="connsiteY19" fmla="*/ 36889 h 176629"/>
                <a:gd name="connsiteX20" fmla="*/ 222250 w 228600"/>
                <a:gd name="connsiteY20" fmla="*/ 17839 h 176629"/>
                <a:gd name="connsiteX21" fmla="*/ 177800 w 228600"/>
                <a:gd name="connsiteY21" fmla="*/ 5139 h 17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00" h="176629">
                  <a:moveTo>
                    <a:pt x="177800" y="5139"/>
                  </a:moveTo>
                  <a:cubicBezTo>
                    <a:pt x="166158" y="8314"/>
                    <a:pt x="161984" y="27305"/>
                    <a:pt x="152400" y="36889"/>
                  </a:cubicBezTo>
                  <a:cubicBezTo>
                    <a:pt x="147004" y="42285"/>
                    <a:pt x="138746" y="44193"/>
                    <a:pt x="133350" y="49589"/>
                  </a:cubicBezTo>
                  <a:cubicBezTo>
                    <a:pt x="111337" y="71602"/>
                    <a:pt x="132080" y="67792"/>
                    <a:pt x="101600" y="81339"/>
                  </a:cubicBezTo>
                  <a:cubicBezTo>
                    <a:pt x="89367" y="86776"/>
                    <a:pt x="76200" y="89806"/>
                    <a:pt x="63500" y="94039"/>
                  </a:cubicBezTo>
                  <a:lnTo>
                    <a:pt x="44450" y="100389"/>
                  </a:lnTo>
                  <a:cubicBezTo>
                    <a:pt x="38100" y="98272"/>
                    <a:pt x="31387" y="97032"/>
                    <a:pt x="25400" y="94039"/>
                  </a:cubicBezTo>
                  <a:cubicBezTo>
                    <a:pt x="18574" y="90626"/>
                    <a:pt x="13754" y="79488"/>
                    <a:pt x="6350" y="81339"/>
                  </a:cubicBezTo>
                  <a:cubicBezTo>
                    <a:pt x="-144" y="82962"/>
                    <a:pt x="2117" y="94039"/>
                    <a:pt x="0" y="100389"/>
                  </a:cubicBezTo>
                  <a:cubicBezTo>
                    <a:pt x="2117" y="117322"/>
                    <a:pt x="-581" y="135595"/>
                    <a:pt x="6350" y="151189"/>
                  </a:cubicBezTo>
                  <a:cubicBezTo>
                    <a:pt x="9068" y="157306"/>
                    <a:pt x="18866" y="156087"/>
                    <a:pt x="25400" y="157539"/>
                  </a:cubicBezTo>
                  <a:cubicBezTo>
                    <a:pt x="37969" y="160332"/>
                    <a:pt x="50800" y="161772"/>
                    <a:pt x="63500" y="163889"/>
                  </a:cubicBezTo>
                  <a:cubicBezTo>
                    <a:pt x="69850" y="168122"/>
                    <a:pt x="74995" y="175510"/>
                    <a:pt x="82550" y="176589"/>
                  </a:cubicBezTo>
                  <a:cubicBezTo>
                    <a:pt x="88131" y="177386"/>
                    <a:pt x="119851" y="166272"/>
                    <a:pt x="127000" y="163889"/>
                  </a:cubicBezTo>
                  <a:cubicBezTo>
                    <a:pt x="131233" y="157539"/>
                    <a:pt x="134304" y="150235"/>
                    <a:pt x="139700" y="144839"/>
                  </a:cubicBezTo>
                  <a:cubicBezTo>
                    <a:pt x="156051" y="128488"/>
                    <a:pt x="167783" y="130332"/>
                    <a:pt x="190500" y="125789"/>
                  </a:cubicBezTo>
                  <a:cubicBezTo>
                    <a:pt x="196850" y="121556"/>
                    <a:pt x="204782" y="119048"/>
                    <a:pt x="209550" y="113089"/>
                  </a:cubicBezTo>
                  <a:cubicBezTo>
                    <a:pt x="213731" y="107862"/>
                    <a:pt x="212907" y="100026"/>
                    <a:pt x="215900" y="94039"/>
                  </a:cubicBezTo>
                  <a:cubicBezTo>
                    <a:pt x="219313" y="87213"/>
                    <a:pt x="224367" y="81339"/>
                    <a:pt x="228600" y="74989"/>
                  </a:cubicBezTo>
                  <a:cubicBezTo>
                    <a:pt x="224177" y="68355"/>
                    <a:pt x="207797" y="47405"/>
                    <a:pt x="209550" y="36889"/>
                  </a:cubicBezTo>
                  <a:cubicBezTo>
                    <a:pt x="210805" y="29361"/>
                    <a:pt x="218017" y="24189"/>
                    <a:pt x="222250" y="17839"/>
                  </a:cubicBezTo>
                  <a:cubicBezTo>
                    <a:pt x="215387" y="-9614"/>
                    <a:pt x="189442" y="1964"/>
                    <a:pt x="177800" y="5139"/>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p:cNvSpPr/>
            <p:nvPr/>
          </p:nvSpPr>
          <p:spPr>
            <a:xfrm>
              <a:off x="8591504" y="4940300"/>
              <a:ext cx="338584" cy="368300"/>
            </a:xfrm>
            <a:custGeom>
              <a:avLst/>
              <a:gdLst>
                <a:gd name="connsiteX0" fmla="*/ 298496 w 338584"/>
                <a:gd name="connsiteY0" fmla="*/ 6350 h 368300"/>
                <a:gd name="connsiteX1" fmla="*/ 247696 w 338584"/>
                <a:gd name="connsiteY1" fmla="*/ 6350 h 368300"/>
                <a:gd name="connsiteX2" fmla="*/ 234996 w 338584"/>
                <a:gd name="connsiteY2" fmla="*/ 25400 h 368300"/>
                <a:gd name="connsiteX3" fmla="*/ 209596 w 338584"/>
                <a:gd name="connsiteY3" fmla="*/ 107950 h 368300"/>
                <a:gd name="connsiteX4" fmla="*/ 190546 w 338584"/>
                <a:gd name="connsiteY4" fmla="*/ 120650 h 368300"/>
                <a:gd name="connsiteX5" fmla="*/ 158796 w 338584"/>
                <a:gd name="connsiteY5" fmla="*/ 146050 h 368300"/>
                <a:gd name="connsiteX6" fmla="*/ 146096 w 338584"/>
                <a:gd name="connsiteY6" fmla="*/ 165100 h 368300"/>
                <a:gd name="connsiteX7" fmla="*/ 127046 w 338584"/>
                <a:gd name="connsiteY7" fmla="*/ 171450 h 368300"/>
                <a:gd name="connsiteX8" fmla="*/ 88946 w 338584"/>
                <a:gd name="connsiteY8" fmla="*/ 196850 h 368300"/>
                <a:gd name="connsiteX9" fmla="*/ 69896 w 338584"/>
                <a:gd name="connsiteY9" fmla="*/ 215900 h 368300"/>
                <a:gd name="connsiteX10" fmla="*/ 44496 w 338584"/>
                <a:gd name="connsiteY10" fmla="*/ 254000 h 368300"/>
                <a:gd name="connsiteX11" fmla="*/ 31796 w 338584"/>
                <a:gd name="connsiteY11" fmla="*/ 273050 h 368300"/>
                <a:gd name="connsiteX12" fmla="*/ 12746 w 338584"/>
                <a:gd name="connsiteY12" fmla="*/ 292100 h 368300"/>
                <a:gd name="connsiteX13" fmla="*/ 6396 w 338584"/>
                <a:gd name="connsiteY13" fmla="*/ 368300 h 368300"/>
                <a:gd name="connsiteX14" fmla="*/ 44496 w 338584"/>
                <a:gd name="connsiteY14" fmla="*/ 349250 h 368300"/>
                <a:gd name="connsiteX15" fmla="*/ 82596 w 338584"/>
                <a:gd name="connsiteY15" fmla="*/ 323850 h 368300"/>
                <a:gd name="connsiteX16" fmla="*/ 127046 w 338584"/>
                <a:gd name="connsiteY16" fmla="*/ 266700 h 368300"/>
                <a:gd name="connsiteX17" fmla="*/ 146096 w 338584"/>
                <a:gd name="connsiteY17" fmla="*/ 260350 h 368300"/>
                <a:gd name="connsiteX18" fmla="*/ 165146 w 338584"/>
                <a:gd name="connsiteY18" fmla="*/ 247650 h 368300"/>
                <a:gd name="connsiteX19" fmla="*/ 177846 w 338584"/>
                <a:gd name="connsiteY19" fmla="*/ 228600 h 368300"/>
                <a:gd name="connsiteX20" fmla="*/ 254046 w 338584"/>
                <a:gd name="connsiteY20" fmla="*/ 209550 h 368300"/>
                <a:gd name="connsiteX21" fmla="*/ 266746 w 338584"/>
                <a:gd name="connsiteY21" fmla="*/ 171450 h 368300"/>
                <a:gd name="connsiteX22" fmla="*/ 323896 w 338584"/>
                <a:gd name="connsiteY22" fmla="*/ 146050 h 368300"/>
                <a:gd name="connsiteX23" fmla="*/ 330246 w 338584"/>
                <a:gd name="connsiteY23" fmla="*/ 57150 h 368300"/>
                <a:gd name="connsiteX24" fmla="*/ 311196 w 338584"/>
                <a:gd name="connsiteY24" fmla="*/ 50800 h 368300"/>
                <a:gd name="connsiteX25" fmla="*/ 298496 w 338584"/>
                <a:gd name="connsiteY25" fmla="*/ 6350 h 3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8584" h="368300">
                  <a:moveTo>
                    <a:pt x="298496" y="6350"/>
                  </a:moveTo>
                  <a:cubicBezTo>
                    <a:pt x="282222" y="3095"/>
                    <a:pt x="263317" y="-6147"/>
                    <a:pt x="247696" y="6350"/>
                  </a:cubicBezTo>
                  <a:cubicBezTo>
                    <a:pt x="241737" y="11118"/>
                    <a:pt x="239229" y="19050"/>
                    <a:pt x="234996" y="25400"/>
                  </a:cubicBezTo>
                  <a:cubicBezTo>
                    <a:pt x="231149" y="52327"/>
                    <a:pt x="230820" y="86726"/>
                    <a:pt x="209596" y="107950"/>
                  </a:cubicBezTo>
                  <a:cubicBezTo>
                    <a:pt x="204200" y="113346"/>
                    <a:pt x="196896" y="116417"/>
                    <a:pt x="190546" y="120650"/>
                  </a:cubicBezTo>
                  <a:cubicBezTo>
                    <a:pt x="154150" y="175245"/>
                    <a:pt x="202613" y="110997"/>
                    <a:pt x="158796" y="146050"/>
                  </a:cubicBezTo>
                  <a:cubicBezTo>
                    <a:pt x="152837" y="150818"/>
                    <a:pt x="152055" y="160332"/>
                    <a:pt x="146096" y="165100"/>
                  </a:cubicBezTo>
                  <a:cubicBezTo>
                    <a:pt x="140869" y="169281"/>
                    <a:pt x="132897" y="168199"/>
                    <a:pt x="127046" y="171450"/>
                  </a:cubicBezTo>
                  <a:cubicBezTo>
                    <a:pt x="113703" y="178863"/>
                    <a:pt x="99739" y="186057"/>
                    <a:pt x="88946" y="196850"/>
                  </a:cubicBezTo>
                  <a:cubicBezTo>
                    <a:pt x="82596" y="203200"/>
                    <a:pt x="75409" y="208811"/>
                    <a:pt x="69896" y="215900"/>
                  </a:cubicBezTo>
                  <a:cubicBezTo>
                    <a:pt x="60525" y="227948"/>
                    <a:pt x="52963" y="241300"/>
                    <a:pt x="44496" y="254000"/>
                  </a:cubicBezTo>
                  <a:cubicBezTo>
                    <a:pt x="40263" y="260350"/>
                    <a:pt x="37192" y="267654"/>
                    <a:pt x="31796" y="273050"/>
                  </a:cubicBezTo>
                  <a:lnTo>
                    <a:pt x="12746" y="292100"/>
                  </a:lnTo>
                  <a:cubicBezTo>
                    <a:pt x="-4025" y="342414"/>
                    <a:pt x="-2155" y="316995"/>
                    <a:pt x="6396" y="368300"/>
                  </a:cubicBezTo>
                  <a:cubicBezTo>
                    <a:pt x="25489" y="361936"/>
                    <a:pt x="28083" y="362927"/>
                    <a:pt x="44496" y="349250"/>
                  </a:cubicBezTo>
                  <a:cubicBezTo>
                    <a:pt x="76207" y="322824"/>
                    <a:pt x="49118" y="335009"/>
                    <a:pt x="82596" y="323850"/>
                  </a:cubicBezTo>
                  <a:cubicBezTo>
                    <a:pt x="92688" y="308712"/>
                    <a:pt x="109140" y="278637"/>
                    <a:pt x="127046" y="266700"/>
                  </a:cubicBezTo>
                  <a:cubicBezTo>
                    <a:pt x="132615" y="262987"/>
                    <a:pt x="140109" y="263343"/>
                    <a:pt x="146096" y="260350"/>
                  </a:cubicBezTo>
                  <a:cubicBezTo>
                    <a:pt x="152922" y="256937"/>
                    <a:pt x="158796" y="251883"/>
                    <a:pt x="165146" y="247650"/>
                  </a:cubicBezTo>
                  <a:cubicBezTo>
                    <a:pt x="169379" y="241300"/>
                    <a:pt x="172450" y="233996"/>
                    <a:pt x="177846" y="228600"/>
                  </a:cubicBezTo>
                  <a:cubicBezTo>
                    <a:pt x="199720" y="206726"/>
                    <a:pt x="222273" y="213080"/>
                    <a:pt x="254046" y="209550"/>
                  </a:cubicBezTo>
                  <a:cubicBezTo>
                    <a:pt x="258279" y="196850"/>
                    <a:pt x="254046" y="175683"/>
                    <a:pt x="266746" y="171450"/>
                  </a:cubicBezTo>
                  <a:cubicBezTo>
                    <a:pt x="312086" y="156337"/>
                    <a:pt x="293707" y="166176"/>
                    <a:pt x="323896" y="146050"/>
                  </a:cubicBezTo>
                  <a:cubicBezTo>
                    <a:pt x="335110" y="112408"/>
                    <a:pt x="347030" y="94914"/>
                    <a:pt x="330246" y="57150"/>
                  </a:cubicBezTo>
                  <a:cubicBezTo>
                    <a:pt x="327528" y="51033"/>
                    <a:pt x="317546" y="52917"/>
                    <a:pt x="311196" y="50800"/>
                  </a:cubicBezTo>
                  <a:lnTo>
                    <a:pt x="298496" y="63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p:cNvSpPr/>
            <p:nvPr/>
          </p:nvSpPr>
          <p:spPr>
            <a:xfrm>
              <a:off x="8382000" y="5346700"/>
              <a:ext cx="336692" cy="445788"/>
            </a:xfrm>
            <a:custGeom>
              <a:avLst/>
              <a:gdLst>
                <a:gd name="connsiteX0" fmla="*/ 190500 w 336692"/>
                <a:gd name="connsiteY0" fmla="*/ 88900 h 445788"/>
                <a:gd name="connsiteX1" fmla="*/ 222250 w 336692"/>
                <a:gd name="connsiteY1" fmla="*/ 76200 h 445788"/>
                <a:gd name="connsiteX2" fmla="*/ 260350 w 336692"/>
                <a:gd name="connsiteY2" fmla="*/ 50800 h 445788"/>
                <a:gd name="connsiteX3" fmla="*/ 273050 w 336692"/>
                <a:gd name="connsiteY3" fmla="*/ 31750 h 445788"/>
                <a:gd name="connsiteX4" fmla="*/ 330200 w 336692"/>
                <a:gd name="connsiteY4" fmla="*/ 0 h 445788"/>
                <a:gd name="connsiteX5" fmla="*/ 323850 w 336692"/>
                <a:gd name="connsiteY5" fmla="*/ 38100 h 445788"/>
                <a:gd name="connsiteX6" fmla="*/ 311150 w 336692"/>
                <a:gd name="connsiteY6" fmla="*/ 76200 h 445788"/>
                <a:gd name="connsiteX7" fmla="*/ 298450 w 336692"/>
                <a:gd name="connsiteY7" fmla="*/ 95250 h 445788"/>
                <a:gd name="connsiteX8" fmla="*/ 266700 w 336692"/>
                <a:gd name="connsiteY8" fmla="*/ 133350 h 445788"/>
                <a:gd name="connsiteX9" fmla="*/ 260350 w 336692"/>
                <a:gd name="connsiteY9" fmla="*/ 152400 h 445788"/>
                <a:gd name="connsiteX10" fmla="*/ 254000 w 336692"/>
                <a:gd name="connsiteY10" fmla="*/ 184150 h 445788"/>
                <a:gd name="connsiteX11" fmla="*/ 215900 w 336692"/>
                <a:gd name="connsiteY11" fmla="*/ 209550 h 445788"/>
                <a:gd name="connsiteX12" fmla="*/ 190500 w 336692"/>
                <a:gd name="connsiteY12" fmla="*/ 266700 h 445788"/>
                <a:gd name="connsiteX13" fmla="*/ 184150 w 336692"/>
                <a:gd name="connsiteY13" fmla="*/ 285750 h 445788"/>
                <a:gd name="connsiteX14" fmla="*/ 146050 w 336692"/>
                <a:gd name="connsiteY14" fmla="*/ 317500 h 445788"/>
                <a:gd name="connsiteX15" fmla="*/ 114300 w 336692"/>
                <a:gd name="connsiteY15" fmla="*/ 374650 h 445788"/>
                <a:gd name="connsiteX16" fmla="*/ 101600 w 336692"/>
                <a:gd name="connsiteY16" fmla="*/ 393700 h 445788"/>
                <a:gd name="connsiteX17" fmla="*/ 63500 w 336692"/>
                <a:gd name="connsiteY17" fmla="*/ 412750 h 445788"/>
                <a:gd name="connsiteX18" fmla="*/ 44450 w 336692"/>
                <a:gd name="connsiteY18" fmla="*/ 419100 h 445788"/>
                <a:gd name="connsiteX19" fmla="*/ 31750 w 336692"/>
                <a:gd name="connsiteY19" fmla="*/ 438150 h 445788"/>
                <a:gd name="connsiteX20" fmla="*/ 6350 w 336692"/>
                <a:gd name="connsiteY20" fmla="*/ 400050 h 445788"/>
                <a:gd name="connsiteX21" fmla="*/ 0 w 336692"/>
                <a:gd name="connsiteY21" fmla="*/ 381000 h 445788"/>
                <a:gd name="connsiteX22" fmla="*/ 31750 w 336692"/>
                <a:gd name="connsiteY22" fmla="*/ 298450 h 445788"/>
                <a:gd name="connsiteX23" fmla="*/ 44450 w 336692"/>
                <a:gd name="connsiteY23" fmla="*/ 279400 h 445788"/>
                <a:gd name="connsiteX24" fmla="*/ 57150 w 336692"/>
                <a:gd name="connsiteY24" fmla="*/ 260350 h 445788"/>
                <a:gd name="connsiteX25" fmla="*/ 63500 w 336692"/>
                <a:gd name="connsiteY25" fmla="*/ 215900 h 445788"/>
                <a:gd name="connsiteX26" fmla="*/ 69850 w 336692"/>
                <a:gd name="connsiteY26" fmla="*/ 196850 h 445788"/>
                <a:gd name="connsiteX27" fmla="*/ 95250 w 336692"/>
                <a:gd name="connsiteY27" fmla="*/ 158750 h 445788"/>
                <a:gd name="connsiteX28" fmla="*/ 133350 w 336692"/>
                <a:gd name="connsiteY28" fmla="*/ 146050 h 445788"/>
                <a:gd name="connsiteX29" fmla="*/ 152400 w 336692"/>
                <a:gd name="connsiteY29" fmla="*/ 139700 h 445788"/>
                <a:gd name="connsiteX30" fmla="*/ 209550 w 336692"/>
                <a:gd name="connsiteY30" fmla="*/ 127000 h 445788"/>
                <a:gd name="connsiteX31" fmla="*/ 215900 w 336692"/>
                <a:gd name="connsiteY31" fmla="*/ 107950 h 445788"/>
                <a:gd name="connsiteX32" fmla="*/ 196850 w 336692"/>
                <a:gd name="connsiteY32" fmla="*/ 101600 h 445788"/>
                <a:gd name="connsiteX33" fmla="*/ 190500 w 336692"/>
                <a:gd name="connsiteY33" fmla="*/ 88900 h 44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6692" h="445788">
                  <a:moveTo>
                    <a:pt x="190500" y="88900"/>
                  </a:moveTo>
                  <a:cubicBezTo>
                    <a:pt x="194733" y="84667"/>
                    <a:pt x="212243" y="81658"/>
                    <a:pt x="222250" y="76200"/>
                  </a:cubicBezTo>
                  <a:cubicBezTo>
                    <a:pt x="235650" y="68891"/>
                    <a:pt x="260350" y="50800"/>
                    <a:pt x="260350" y="50800"/>
                  </a:cubicBezTo>
                  <a:cubicBezTo>
                    <a:pt x="264583" y="44450"/>
                    <a:pt x="267307" y="36776"/>
                    <a:pt x="273050" y="31750"/>
                  </a:cubicBezTo>
                  <a:cubicBezTo>
                    <a:pt x="299923" y="8236"/>
                    <a:pt x="304035" y="8722"/>
                    <a:pt x="330200" y="0"/>
                  </a:cubicBezTo>
                  <a:cubicBezTo>
                    <a:pt x="341020" y="32459"/>
                    <a:pt x="337918" y="6447"/>
                    <a:pt x="323850" y="38100"/>
                  </a:cubicBezTo>
                  <a:cubicBezTo>
                    <a:pt x="318413" y="50333"/>
                    <a:pt x="318576" y="65061"/>
                    <a:pt x="311150" y="76200"/>
                  </a:cubicBezTo>
                  <a:cubicBezTo>
                    <a:pt x="306917" y="82550"/>
                    <a:pt x="303336" y="89387"/>
                    <a:pt x="298450" y="95250"/>
                  </a:cubicBezTo>
                  <a:cubicBezTo>
                    <a:pt x="280895" y="116316"/>
                    <a:pt x="278524" y="109701"/>
                    <a:pt x="266700" y="133350"/>
                  </a:cubicBezTo>
                  <a:cubicBezTo>
                    <a:pt x="263707" y="139337"/>
                    <a:pt x="261973" y="145906"/>
                    <a:pt x="260350" y="152400"/>
                  </a:cubicBezTo>
                  <a:cubicBezTo>
                    <a:pt x="257732" y="162871"/>
                    <a:pt x="260626" y="175631"/>
                    <a:pt x="254000" y="184150"/>
                  </a:cubicBezTo>
                  <a:cubicBezTo>
                    <a:pt x="244629" y="196198"/>
                    <a:pt x="215900" y="209550"/>
                    <a:pt x="215900" y="209550"/>
                  </a:cubicBezTo>
                  <a:cubicBezTo>
                    <a:pt x="195774" y="239739"/>
                    <a:pt x="205613" y="221360"/>
                    <a:pt x="190500" y="266700"/>
                  </a:cubicBezTo>
                  <a:cubicBezTo>
                    <a:pt x="188383" y="273050"/>
                    <a:pt x="189719" y="282037"/>
                    <a:pt x="184150" y="285750"/>
                  </a:cubicBezTo>
                  <a:cubicBezTo>
                    <a:pt x="157628" y="303431"/>
                    <a:pt x="170496" y="293054"/>
                    <a:pt x="146050" y="317500"/>
                  </a:cubicBezTo>
                  <a:cubicBezTo>
                    <a:pt x="134873" y="351030"/>
                    <a:pt x="143413" y="330981"/>
                    <a:pt x="114300" y="374650"/>
                  </a:cubicBezTo>
                  <a:cubicBezTo>
                    <a:pt x="110067" y="381000"/>
                    <a:pt x="108840" y="391287"/>
                    <a:pt x="101600" y="393700"/>
                  </a:cubicBezTo>
                  <a:cubicBezTo>
                    <a:pt x="53717" y="409661"/>
                    <a:pt x="112739" y="388131"/>
                    <a:pt x="63500" y="412750"/>
                  </a:cubicBezTo>
                  <a:cubicBezTo>
                    <a:pt x="57513" y="415743"/>
                    <a:pt x="50800" y="416983"/>
                    <a:pt x="44450" y="419100"/>
                  </a:cubicBezTo>
                  <a:cubicBezTo>
                    <a:pt x="40217" y="425450"/>
                    <a:pt x="37709" y="433382"/>
                    <a:pt x="31750" y="438150"/>
                  </a:cubicBezTo>
                  <a:cubicBezTo>
                    <a:pt x="51" y="463509"/>
                    <a:pt x="10181" y="419204"/>
                    <a:pt x="6350" y="400050"/>
                  </a:cubicBezTo>
                  <a:cubicBezTo>
                    <a:pt x="5037" y="393486"/>
                    <a:pt x="2117" y="387350"/>
                    <a:pt x="0" y="381000"/>
                  </a:cubicBezTo>
                  <a:cubicBezTo>
                    <a:pt x="8509" y="321440"/>
                    <a:pt x="-1952" y="349003"/>
                    <a:pt x="31750" y="298450"/>
                  </a:cubicBezTo>
                  <a:lnTo>
                    <a:pt x="44450" y="279400"/>
                  </a:lnTo>
                  <a:lnTo>
                    <a:pt x="57150" y="260350"/>
                  </a:lnTo>
                  <a:cubicBezTo>
                    <a:pt x="59267" y="245533"/>
                    <a:pt x="60565" y="230576"/>
                    <a:pt x="63500" y="215900"/>
                  </a:cubicBezTo>
                  <a:cubicBezTo>
                    <a:pt x="64813" y="209336"/>
                    <a:pt x="66599" y="202701"/>
                    <a:pt x="69850" y="196850"/>
                  </a:cubicBezTo>
                  <a:cubicBezTo>
                    <a:pt x="77263" y="183507"/>
                    <a:pt x="80770" y="163577"/>
                    <a:pt x="95250" y="158750"/>
                  </a:cubicBezTo>
                  <a:lnTo>
                    <a:pt x="133350" y="146050"/>
                  </a:lnTo>
                  <a:cubicBezTo>
                    <a:pt x="139700" y="143933"/>
                    <a:pt x="145798" y="140800"/>
                    <a:pt x="152400" y="139700"/>
                  </a:cubicBezTo>
                  <a:cubicBezTo>
                    <a:pt x="197102" y="132250"/>
                    <a:pt x="178286" y="137421"/>
                    <a:pt x="209550" y="127000"/>
                  </a:cubicBezTo>
                  <a:cubicBezTo>
                    <a:pt x="211667" y="120650"/>
                    <a:pt x="218893" y="113937"/>
                    <a:pt x="215900" y="107950"/>
                  </a:cubicBezTo>
                  <a:cubicBezTo>
                    <a:pt x="212907" y="101963"/>
                    <a:pt x="202419" y="105313"/>
                    <a:pt x="196850" y="101600"/>
                  </a:cubicBezTo>
                  <a:cubicBezTo>
                    <a:pt x="195089" y="100426"/>
                    <a:pt x="186267" y="93133"/>
                    <a:pt x="190500" y="889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p:cNvSpPr/>
            <p:nvPr/>
          </p:nvSpPr>
          <p:spPr>
            <a:xfrm>
              <a:off x="7829331" y="5029200"/>
              <a:ext cx="635219" cy="510628"/>
            </a:xfrm>
            <a:custGeom>
              <a:avLst/>
              <a:gdLst>
                <a:gd name="connsiteX0" fmla="*/ 349469 w 635219"/>
                <a:gd name="connsiteY0" fmla="*/ 25400 h 510628"/>
                <a:gd name="connsiteX1" fmla="*/ 400269 w 635219"/>
                <a:gd name="connsiteY1" fmla="*/ 0 h 510628"/>
                <a:gd name="connsiteX2" fmla="*/ 451069 w 635219"/>
                <a:gd name="connsiteY2" fmla="*/ 6350 h 510628"/>
                <a:gd name="connsiteX3" fmla="*/ 489169 w 635219"/>
                <a:gd name="connsiteY3" fmla="*/ 31750 h 510628"/>
                <a:gd name="connsiteX4" fmla="*/ 565369 w 635219"/>
                <a:gd name="connsiteY4" fmla="*/ 50800 h 510628"/>
                <a:gd name="connsiteX5" fmla="*/ 597119 w 635219"/>
                <a:gd name="connsiteY5" fmla="*/ 76200 h 510628"/>
                <a:gd name="connsiteX6" fmla="*/ 578069 w 635219"/>
                <a:gd name="connsiteY6" fmla="*/ 88900 h 510628"/>
                <a:gd name="connsiteX7" fmla="*/ 597119 w 635219"/>
                <a:gd name="connsiteY7" fmla="*/ 101600 h 510628"/>
                <a:gd name="connsiteX8" fmla="*/ 622519 w 635219"/>
                <a:gd name="connsiteY8" fmla="*/ 107950 h 510628"/>
                <a:gd name="connsiteX9" fmla="*/ 635219 w 635219"/>
                <a:gd name="connsiteY9" fmla="*/ 127000 h 510628"/>
                <a:gd name="connsiteX10" fmla="*/ 616169 w 635219"/>
                <a:gd name="connsiteY10" fmla="*/ 133350 h 510628"/>
                <a:gd name="connsiteX11" fmla="*/ 597119 w 635219"/>
                <a:gd name="connsiteY11" fmla="*/ 146050 h 510628"/>
                <a:gd name="connsiteX12" fmla="*/ 559019 w 635219"/>
                <a:gd name="connsiteY12" fmla="*/ 158750 h 510628"/>
                <a:gd name="connsiteX13" fmla="*/ 539969 w 635219"/>
                <a:gd name="connsiteY13" fmla="*/ 165100 h 510628"/>
                <a:gd name="connsiteX14" fmla="*/ 425669 w 635219"/>
                <a:gd name="connsiteY14" fmla="*/ 146050 h 510628"/>
                <a:gd name="connsiteX15" fmla="*/ 406619 w 635219"/>
                <a:gd name="connsiteY15" fmla="*/ 139700 h 510628"/>
                <a:gd name="connsiteX16" fmla="*/ 387569 w 635219"/>
                <a:gd name="connsiteY16" fmla="*/ 133350 h 510628"/>
                <a:gd name="connsiteX17" fmla="*/ 406619 w 635219"/>
                <a:gd name="connsiteY17" fmla="*/ 139700 h 510628"/>
                <a:gd name="connsiteX18" fmla="*/ 444719 w 635219"/>
                <a:gd name="connsiteY18" fmla="*/ 177800 h 510628"/>
                <a:gd name="connsiteX19" fmla="*/ 463769 w 635219"/>
                <a:gd name="connsiteY19" fmla="*/ 196850 h 510628"/>
                <a:gd name="connsiteX20" fmla="*/ 470119 w 635219"/>
                <a:gd name="connsiteY20" fmla="*/ 215900 h 510628"/>
                <a:gd name="connsiteX21" fmla="*/ 470119 w 635219"/>
                <a:gd name="connsiteY21" fmla="*/ 317500 h 510628"/>
                <a:gd name="connsiteX22" fmla="*/ 508219 w 635219"/>
                <a:gd name="connsiteY22" fmla="*/ 330200 h 510628"/>
                <a:gd name="connsiteX23" fmla="*/ 520919 w 635219"/>
                <a:gd name="connsiteY23" fmla="*/ 368300 h 510628"/>
                <a:gd name="connsiteX24" fmla="*/ 527269 w 635219"/>
                <a:gd name="connsiteY24" fmla="*/ 387350 h 510628"/>
                <a:gd name="connsiteX25" fmla="*/ 514569 w 635219"/>
                <a:gd name="connsiteY25" fmla="*/ 463550 h 510628"/>
                <a:gd name="connsiteX26" fmla="*/ 501869 w 635219"/>
                <a:gd name="connsiteY26" fmla="*/ 482600 h 510628"/>
                <a:gd name="connsiteX27" fmla="*/ 482819 w 635219"/>
                <a:gd name="connsiteY27" fmla="*/ 488950 h 510628"/>
                <a:gd name="connsiteX28" fmla="*/ 476469 w 635219"/>
                <a:gd name="connsiteY28" fmla="*/ 508000 h 510628"/>
                <a:gd name="connsiteX29" fmla="*/ 463769 w 635219"/>
                <a:gd name="connsiteY29" fmla="*/ 488950 h 510628"/>
                <a:gd name="connsiteX30" fmla="*/ 425669 w 635219"/>
                <a:gd name="connsiteY30" fmla="*/ 476250 h 510628"/>
                <a:gd name="connsiteX31" fmla="*/ 374869 w 635219"/>
                <a:gd name="connsiteY31" fmla="*/ 431800 h 510628"/>
                <a:gd name="connsiteX32" fmla="*/ 336769 w 635219"/>
                <a:gd name="connsiteY32" fmla="*/ 419100 h 510628"/>
                <a:gd name="connsiteX33" fmla="*/ 305019 w 635219"/>
                <a:gd name="connsiteY33" fmla="*/ 425450 h 510628"/>
                <a:gd name="connsiteX34" fmla="*/ 279619 w 635219"/>
                <a:gd name="connsiteY34" fmla="*/ 463550 h 510628"/>
                <a:gd name="connsiteX35" fmla="*/ 273269 w 635219"/>
                <a:gd name="connsiteY35" fmla="*/ 501650 h 510628"/>
                <a:gd name="connsiteX36" fmla="*/ 254219 w 635219"/>
                <a:gd name="connsiteY36" fmla="*/ 508000 h 510628"/>
                <a:gd name="connsiteX37" fmla="*/ 260569 w 635219"/>
                <a:gd name="connsiteY37" fmla="*/ 438150 h 510628"/>
                <a:gd name="connsiteX38" fmla="*/ 273269 w 635219"/>
                <a:gd name="connsiteY38" fmla="*/ 400050 h 510628"/>
                <a:gd name="connsiteX39" fmla="*/ 266919 w 635219"/>
                <a:gd name="connsiteY39" fmla="*/ 355600 h 510628"/>
                <a:gd name="connsiteX40" fmla="*/ 247869 w 635219"/>
                <a:gd name="connsiteY40" fmla="*/ 342900 h 510628"/>
                <a:gd name="connsiteX41" fmla="*/ 222469 w 635219"/>
                <a:gd name="connsiteY41" fmla="*/ 285750 h 510628"/>
                <a:gd name="connsiteX42" fmla="*/ 184369 w 635219"/>
                <a:gd name="connsiteY42" fmla="*/ 273050 h 510628"/>
                <a:gd name="connsiteX43" fmla="*/ 165319 w 635219"/>
                <a:gd name="connsiteY43" fmla="*/ 266700 h 510628"/>
                <a:gd name="connsiteX44" fmla="*/ 146269 w 635219"/>
                <a:gd name="connsiteY44" fmla="*/ 260350 h 510628"/>
                <a:gd name="connsiteX45" fmla="*/ 127219 w 635219"/>
                <a:gd name="connsiteY45" fmla="*/ 254000 h 510628"/>
                <a:gd name="connsiteX46" fmla="*/ 89119 w 635219"/>
                <a:gd name="connsiteY46" fmla="*/ 247650 h 510628"/>
                <a:gd name="connsiteX47" fmla="*/ 70069 w 635219"/>
                <a:gd name="connsiteY47" fmla="*/ 241300 h 510628"/>
                <a:gd name="connsiteX48" fmla="*/ 12919 w 635219"/>
                <a:gd name="connsiteY48" fmla="*/ 234950 h 510628"/>
                <a:gd name="connsiteX49" fmla="*/ 219 w 635219"/>
                <a:gd name="connsiteY49" fmla="*/ 215900 h 510628"/>
                <a:gd name="connsiteX50" fmla="*/ 19269 w 635219"/>
                <a:gd name="connsiteY50" fmla="*/ 209550 h 510628"/>
                <a:gd name="connsiteX51" fmla="*/ 38319 w 635219"/>
                <a:gd name="connsiteY51" fmla="*/ 190500 h 510628"/>
                <a:gd name="connsiteX52" fmla="*/ 57369 w 635219"/>
                <a:gd name="connsiteY52" fmla="*/ 184150 h 510628"/>
                <a:gd name="connsiteX53" fmla="*/ 76419 w 635219"/>
                <a:gd name="connsiteY53" fmla="*/ 171450 h 510628"/>
                <a:gd name="connsiteX54" fmla="*/ 114519 w 635219"/>
                <a:gd name="connsiteY54" fmla="*/ 158750 h 510628"/>
                <a:gd name="connsiteX55" fmla="*/ 133569 w 635219"/>
                <a:gd name="connsiteY55" fmla="*/ 152400 h 510628"/>
                <a:gd name="connsiteX56" fmla="*/ 152619 w 635219"/>
                <a:gd name="connsiteY56" fmla="*/ 146050 h 510628"/>
                <a:gd name="connsiteX57" fmla="*/ 190719 w 635219"/>
                <a:gd name="connsiteY57" fmla="*/ 139700 h 510628"/>
                <a:gd name="connsiteX58" fmla="*/ 209769 w 635219"/>
                <a:gd name="connsiteY58" fmla="*/ 133350 h 510628"/>
                <a:gd name="connsiteX59" fmla="*/ 247869 w 635219"/>
                <a:gd name="connsiteY59" fmla="*/ 107950 h 510628"/>
                <a:gd name="connsiteX60" fmla="*/ 355819 w 635219"/>
                <a:gd name="connsiteY60" fmla="*/ 101600 h 510628"/>
                <a:gd name="connsiteX61" fmla="*/ 374869 w 635219"/>
                <a:gd name="connsiteY61" fmla="*/ 95250 h 510628"/>
                <a:gd name="connsiteX62" fmla="*/ 362169 w 635219"/>
                <a:gd name="connsiteY62" fmla="*/ 76200 h 510628"/>
                <a:gd name="connsiteX63" fmla="*/ 349469 w 635219"/>
                <a:gd name="connsiteY63" fmla="*/ 25400 h 51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35219" h="510628">
                  <a:moveTo>
                    <a:pt x="349469" y="25400"/>
                  </a:moveTo>
                  <a:cubicBezTo>
                    <a:pt x="355819" y="12700"/>
                    <a:pt x="386598" y="0"/>
                    <a:pt x="400269" y="0"/>
                  </a:cubicBezTo>
                  <a:cubicBezTo>
                    <a:pt x="417334" y="0"/>
                    <a:pt x="434136" y="4233"/>
                    <a:pt x="451069" y="6350"/>
                  </a:cubicBezTo>
                  <a:lnTo>
                    <a:pt x="489169" y="31750"/>
                  </a:lnTo>
                  <a:cubicBezTo>
                    <a:pt x="524167" y="55082"/>
                    <a:pt x="500634" y="43607"/>
                    <a:pt x="565369" y="50800"/>
                  </a:cubicBezTo>
                  <a:cubicBezTo>
                    <a:pt x="574115" y="53715"/>
                    <a:pt x="600709" y="58248"/>
                    <a:pt x="597119" y="76200"/>
                  </a:cubicBezTo>
                  <a:cubicBezTo>
                    <a:pt x="595622" y="83684"/>
                    <a:pt x="584419" y="84667"/>
                    <a:pt x="578069" y="88900"/>
                  </a:cubicBezTo>
                  <a:cubicBezTo>
                    <a:pt x="584419" y="93133"/>
                    <a:pt x="590104" y="98594"/>
                    <a:pt x="597119" y="101600"/>
                  </a:cubicBezTo>
                  <a:cubicBezTo>
                    <a:pt x="605141" y="105038"/>
                    <a:pt x="615257" y="103109"/>
                    <a:pt x="622519" y="107950"/>
                  </a:cubicBezTo>
                  <a:cubicBezTo>
                    <a:pt x="628869" y="112183"/>
                    <a:pt x="630986" y="120650"/>
                    <a:pt x="635219" y="127000"/>
                  </a:cubicBezTo>
                  <a:cubicBezTo>
                    <a:pt x="628869" y="129117"/>
                    <a:pt x="622156" y="130357"/>
                    <a:pt x="616169" y="133350"/>
                  </a:cubicBezTo>
                  <a:cubicBezTo>
                    <a:pt x="609343" y="136763"/>
                    <a:pt x="604093" y="142950"/>
                    <a:pt x="597119" y="146050"/>
                  </a:cubicBezTo>
                  <a:cubicBezTo>
                    <a:pt x="584886" y="151487"/>
                    <a:pt x="571719" y="154517"/>
                    <a:pt x="559019" y="158750"/>
                  </a:cubicBezTo>
                  <a:lnTo>
                    <a:pt x="539969" y="165100"/>
                  </a:lnTo>
                  <a:cubicBezTo>
                    <a:pt x="450428" y="157638"/>
                    <a:pt x="487949" y="166810"/>
                    <a:pt x="425669" y="146050"/>
                  </a:cubicBezTo>
                  <a:lnTo>
                    <a:pt x="406619" y="139700"/>
                  </a:lnTo>
                  <a:lnTo>
                    <a:pt x="387569" y="133350"/>
                  </a:lnTo>
                  <a:lnTo>
                    <a:pt x="406619" y="139700"/>
                  </a:lnTo>
                  <a:lnTo>
                    <a:pt x="444719" y="177800"/>
                  </a:lnTo>
                  <a:lnTo>
                    <a:pt x="463769" y="196850"/>
                  </a:lnTo>
                  <a:cubicBezTo>
                    <a:pt x="465886" y="203200"/>
                    <a:pt x="470119" y="209207"/>
                    <a:pt x="470119" y="215900"/>
                  </a:cubicBezTo>
                  <a:cubicBezTo>
                    <a:pt x="470119" y="259957"/>
                    <a:pt x="439105" y="259902"/>
                    <a:pt x="470119" y="317500"/>
                  </a:cubicBezTo>
                  <a:cubicBezTo>
                    <a:pt x="476466" y="329287"/>
                    <a:pt x="508219" y="330200"/>
                    <a:pt x="508219" y="330200"/>
                  </a:cubicBezTo>
                  <a:lnTo>
                    <a:pt x="520919" y="368300"/>
                  </a:lnTo>
                  <a:lnTo>
                    <a:pt x="527269" y="387350"/>
                  </a:lnTo>
                  <a:cubicBezTo>
                    <a:pt x="525257" y="405458"/>
                    <a:pt x="525207" y="442274"/>
                    <a:pt x="514569" y="463550"/>
                  </a:cubicBezTo>
                  <a:cubicBezTo>
                    <a:pt x="511156" y="470376"/>
                    <a:pt x="507828" y="477832"/>
                    <a:pt x="501869" y="482600"/>
                  </a:cubicBezTo>
                  <a:cubicBezTo>
                    <a:pt x="496642" y="486781"/>
                    <a:pt x="489169" y="486833"/>
                    <a:pt x="482819" y="488950"/>
                  </a:cubicBezTo>
                  <a:cubicBezTo>
                    <a:pt x="480702" y="495300"/>
                    <a:pt x="483162" y="508000"/>
                    <a:pt x="476469" y="508000"/>
                  </a:cubicBezTo>
                  <a:cubicBezTo>
                    <a:pt x="468837" y="508000"/>
                    <a:pt x="470241" y="492995"/>
                    <a:pt x="463769" y="488950"/>
                  </a:cubicBezTo>
                  <a:cubicBezTo>
                    <a:pt x="452417" y="481855"/>
                    <a:pt x="425669" y="476250"/>
                    <a:pt x="425669" y="476250"/>
                  </a:cubicBezTo>
                  <a:cubicBezTo>
                    <a:pt x="410852" y="454025"/>
                    <a:pt x="406619" y="442383"/>
                    <a:pt x="374869" y="431800"/>
                  </a:cubicBezTo>
                  <a:lnTo>
                    <a:pt x="336769" y="419100"/>
                  </a:lnTo>
                  <a:cubicBezTo>
                    <a:pt x="326186" y="421217"/>
                    <a:pt x="313538" y="418824"/>
                    <a:pt x="305019" y="425450"/>
                  </a:cubicBezTo>
                  <a:cubicBezTo>
                    <a:pt x="292971" y="434821"/>
                    <a:pt x="279619" y="463550"/>
                    <a:pt x="279619" y="463550"/>
                  </a:cubicBezTo>
                  <a:cubicBezTo>
                    <a:pt x="277502" y="476250"/>
                    <a:pt x="279657" y="490471"/>
                    <a:pt x="273269" y="501650"/>
                  </a:cubicBezTo>
                  <a:cubicBezTo>
                    <a:pt x="269948" y="507462"/>
                    <a:pt x="255532" y="514564"/>
                    <a:pt x="254219" y="508000"/>
                  </a:cubicBezTo>
                  <a:cubicBezTo>
                    <a:pt x="249634" y="485075"/>
                    <a:pt x="256506" y="461174"/>
                    <a:pt x="260569" y="438150"/>
                  </a:cubicBezTo>
                  <a:cubicBezTo>
                    <a:pt x="262895" y="424967"/>
                    <a:pt x="273269" y="400050"/>
                    <a:pt x="273269" y="400050"/>
                  </a:cubicBezTo>
                  <a:cubicBezTo>
                    <a:pt x="271152" y="385233"/>
                    <a:pt x="272998" y="369277"/>
                    <a:pt x="266919" y="355600"/>
                  </a:cubicBezTo>
                  <a:cubicBezTo>
                    <a:pt x="263819" y="348626"/>
                    <a:pt x="251914" y="349372"/>
                    <a:pt x="247869" y="342900"/>
                  </a:cubicBezTo>
                  <a:cubicBezTo>
                    <a:pt x="242736" y="334688"/>
                    <a:pt x="236905" y="294772"/>
                    <a:pt x="222469" y="285750"/>
                  </a:cubicBezTo>
                  <a:cubicBezTo>
                    <a:pt x="211117" y="278655"/>
                    <a:pt x="197069" y="277283"/>
                    <a:pt x="184369" y="273050"/>
                  </a:cubicBezTo>
                  <a:lnTo>
                    <a:pt x="165319" y="266700"/>
                  </a:lnTo>
                  <a:lnTo>
                    <a:pt x="146269" y="260350"/>
                  </a:lnTo>
                  <a:cubicBezTo>
                    <a:pt x="139919" y="258233"/>
                    <a:pt x="133821" y="255100"/>
                    <a:pt x="127219" y="254000"/>
                  </a:cubicBezTo>
                  <a:cubicBezTo>
                    <a:pt x="114519" y="251883"/>
                    <a:pt x="101688" y="250443"/>
                    <a:pt x="89119" y="247650"/>
                  </a:cubicBezTo>
                  <a:cubicBezTo>
                    <a:pt x="82585" y="246198"/>
                    <a:pt x="76671" y="242400"/>
                    <a:pt x="70069" y="241300"/>
                  </a:cubicBezTo>
                  <a:cubicBezTo>
                    <a:pt x="51163" y="238149"/>
                    <a:pt x="31969" y="237067"/>
                    <a:pt x="12919" y="234950"/>
                  </a:cubicBezTo>
                  <a:cubicBezTo>
                    <a:pt x="8686" y="228600"/>
                    <a:pt x="-1632" y="223304"/>
                    <a:pt x="219" y="215900"/>
                  </a:cubicBezTo>
                  <a:cubicBezTo>
                    <a:pt x="1842" y="209406"/>
                    <a:pt x="13700" y="213263"/>
                    <a:pt x="19269" y="209550"/>
                  </a:cubicBezTo>
                  <a:cubicBezTo>
                    <a:pt x="26741" y="204569"/>
                    <a:pt x="30847" y="195481"/>
                    <a:pt x="38319" y="190500"/>
                  </a:cubicBezTo>
                  <a:cubicBezTo>
                    <a:pt x="43888" y="186787"/>
                    <a:pt x="51382" y="187143"/>
                    <a:pt x="57369" y="184150"/>
                  </a:cubicBezTo>
                  <a:cubicBezTo>
                    <a:pt x="64195" y="180737"/>
                    <a:pt x="69445" y="174550"/>
                    <a:pt x="76419" y="171450"/>
                  </a:cubicBezTo>
                  <a:cubicBezTo>
                    <a:pt x="88652" y="166013"/>
                    <a:pt x="101819" y="162983"/>
                    <a:pt x="114519" y="158750"/>
                  </a:cubicBezTo>
                  <a:lnTo>
                    <a:pt x="133569" y="152400"/>
                  </a:lnTo>
                  <a:cubicBezTo>
                    <a:pt x="139919" y="150283"/>
                    <a:pt x="146017" y="147150"/>
                    <a:pt x="152619" y="146050"/>
                  </a:cubicBezTo>
                  <a:cubicBezTo>
                    <a:pt x="165319" y="143933"/>
                    <a:pt x="178150" y="142493"/>
                    <a:pt x="190719" y="139700"/>
                  </a:cubicBezTo>
                  <a:cubicBezTo>
                    <a:pt x="197253" y="138248"/>
                    <a:pt x="203918" y="136601"/>
                    <a:pt x="209769" y="133350"/>
                  </a:cubicBezTo>
                  <a:cubicBezTo>
                    <a:pt x="223112" y="125937"/>
                    <a:pt x="232632" y="108846"/>
                    <a:pt x="247869" y="107950"/>
                  </a:cubicBezTo>
                  <a:lnTo>
                    <a:pt x="355819" y="101600"/>
                  </a:lnTo>
                  <a:cubicBezTo>
                    <a:pt x="362169" y="99483"/>
                    <a:pt x="373246" y="101744"/>
                    <a:pt x="374869" y="95250"/>
                  </a:cubicBezTo>
                  <a:cubicBezTo>
                    <a:pt x="376720" y="87846"/>
                    <a:pt x="365582" y="83026"/>
                    <a:pt x="362169" y="76200"/>
                  </a:cubicBezTo>
                  <a:cubicBezTo>
                    <a:pt x="349091" y="50044"/>
                    <a:pt x="343119" y="38100"/>
                    <a:pt x="349469" y="254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p:cNvSpPr/>
            <p:nvPr/>
          </p:nvSpPr>
          <p:spPr>
            <a:xfrm>
              <a:off x="6927088" y="4933950"/>
              <a:ext cx="871177" cy="598373"/>
            </a:xfrm>
            <a:custGeom>
              <a:avLst/>
              <a:gdLst>
                <a:gd name="connsiteX0" fmla="*/ 870712 w 871177"/>
                <a:gd name="connsiteY0" fmla="*/ 228600 h 598373"/>
                <a:gd name="connsiteX1" fmla="*/ 838962 w 871177"/>
                <a:gd name="connsiteY1" fmla="*/ 203200 h 598373"/>
                <a:gd name="connsiteX2" fmla="*/ 819912 w 871177"/>
                <a:gd name="connsiteY2" fmla="*/ 184150 h 598373"/>
                <a:gd name="connsiteX3" fmla="*/ 800862 w 871177"/>
                <a:gd name="connsiteY3" fmla="*/ 177800 h 598373"/>
                <a:gd name="connsiteX4" fmla="*/ 794512 w 871177"/>
                <a:gd name="connsiteY4" fmla="*/ 139700 h 598373"/>
                <a:gd name="connsiteX5" fmla="*/ 781812 w 871177"/>
                <a:gd name="connsiteY5" fmla="*/ 120650 h 598373"/>
                <a:gd name="connsiteX6" fmla="*/ 743712 w 871177"/>
                <a:gd name="connsiteY6" fmla="*/ 88900 h 598373"/>
                <a:gd name="connsiteX7" fmla="*/ 724662 w 871177"/>
                <a:gd name="connsiteY7" fmla="*/ 50800 h 598373"/>
                <a:gd name="connsiteX8" fmla="*/ 705612 w 871177"/>
                <a:gd name="connsiteY8" fmla="*/ 38100 h 598373"/>
                <a:gd name="connsiteX9" fmla="*/ 648462 w 871177"/>
                <a:gd name="connsiteY9" fmla="*/ 57150 h 598373"/>
                <a:gd name="connsiteX10" fmla="*/ 629412 w 871177"/>
                <a:gd name="connsiteY10" fmla="*/ 63500 h 598373"/>
                <a:gd name="connsiteX11" fmla="*/ 610362 w 871177"/>
                <a:gd name="connsiteY11" fmla="*/ 69850 h 598373"/>
                <a:gd name="connsiteX12" fmla="*/ 565912 w 871177"/>
                <a:gd name="connsiteY12" fmla="*/ 63500 h 598373"/>
                <a:gd name="connsiteX13" fmla="*/ 553212 w 871177"/>
                <a:gd name="connsiteY13" fmla="*/ 25400 h 598373"/>
                <a:gd name="connsiteX14" fmla="*/ 540512 w 871177"/>
                <a:gd name="connsiteY14" fmla="*/ 6350 h 598373"/>
                <a:gd name="connsiteX15" fmla="*/ 521462 w 871177"/>
                <a:gd name="connsiteY15" fmla="*/ 0 h 598373"/>
                <a:gd name="connsiteX16" fmla="*/ 426212 w 871177"/>
                <a:gd name="connsiteY16" fmla="*/ 19050 h 598373"/>
                <a:gd name="connsiteX17" fmla="*/ 407162 w 871177"/>
                <a:gd name="connsiteY17" fmla="*/ 31750 h 598373"/>
                <a:gd name="connsiteX18" fmla="*/ 369062 w 871177"/>
                <a:gd name="connsiteY18" fmla="*/ 44450 h 598373"/>
                <a:gd name="connsiteX19" fmla="*/ 330962 w 871177"/>
                <a:gd name="connsiteY19" fmla="*/ 63500 h 598373"/>
                <a:gd name="connsiteX20" fmla="*/ 318262 w 871177"/>
                <a:gd name="connsiteY20" fmla="*/ 82550 h 598373"/>
                <a:gd name="connsiteX21" fmla="*/ 305562 w 871177"/>
                <a:gd name="connsiteY21" fmla="*/ 120650 h 598373"/>
                <a:gd name="connsiteX22" fmla="*/ 286512 w 871177"/>
                <a:gd name="connsiteY22" fmla="*/ 133350 h 598373"/>
                <a:gd name="connsiteX23" fmla="*/ 261112 w 871177"/>
                <a:gd name="connsiteY23" fmla="*/ 165100 h 598373"/>
                <a:gd name="connsiteX24" fmla="*/ 254762 w 871177"/>
                <a:gd name="connsiteY24" fmla="*/ 184150 h 598373"/>
                <a:gd name="connsiteX25" fmla="*/ 242062 w 871177"/>
                <a:gd name="connsiteY25" fmla="*/ 203200 h 598373"/>
                <a:gd name="connsiteX26" fmla="*/ 229362 w 871177"/>
                <a:gd name="connsiteY26" fmla="*/ 241300 h 598373"/>
                <a:gd name="connsiteX27" fmla="*/ 223012 w 871177"/>
                <a:gd name="connsiteY27" fmla="*/ 260350 h 598373"/>
                <a:gd name="connsiteX28" fmla="*/ 203962 w 871177"/>
                <a:gd name="connsiteY28" fmla="*/ 279400 h 598373"/>
                <a:gd name="connsiteX29" fmla="*/ 159512 w 871177"/>
                <a:gd name="connsiteY29" fmla="*/ 336550 h 598373"/>
                <a:gd name="connsiteX30" fmla="*/ 153162 w 871177"/>
                <a:gd name="connsiteY30" fmla="*/ 355600 h 598373"/>
                <a:gd name="connsiteX31" fmla="*/ 115062 w 871177"/>
                <a:gd name="connsiteY31" fmla="*/ 381000 h 598373"/>
                <a:gd name="connsiteX32" fmla="*/ 102362 w 871177"/>
                <a:gd name="connsiteY32" fmla="*/ 400050 h 598373"/>
                <a:gd name="connsiteX33" fmla="*/ 83312 w 871177"/>
                <a:gd name="connsiteY33" fmla="*/ 412750 h 598373"/>
                <a:gd name="connsiteX34" fmla="*/ 70612 w 871177"/>
                <a:gd name="connsiteY34" fmla="*/ 450850 h 598373"/>
                <a:gd name="connsiteX35" fmla="*/ 51562 w 871177"/>
                <a:gd name="connsiteY35" fmla="*/ 488950 h 598373"/>
                <a:gd name="connsiteX36" fmla="*/ 38862 w 871177"/>
                <a:gd name="connsiteY36" fmla="*/ 527050 h 598373"/>
                <a:gd name="connsiteX37" fmla="*/ 26162 w 871177"/>
                <a:gd name="connsiteY37" fmla="*/ 565150 h 598373"/>
                <a:gd name="connsiteX38" fmla="*/ 19812 w 871177"/>
                <a:gd name="connsiteY38" fmla="*/ 584200 h 598373"/>
                <a:gd name="connsiteX39" fmla="*/ 762 w 871177"/>
                <a:gd name="connsiteY39" fmla="*/ 596900 h 598373"/>
                <a:gd name="connsiteX40" fmla="*/ 38862 w 871177"/>
                <a:gd name="connsiteY40" fmla="*/ 558800 h 598373"/>
                <a:gd name="connsiteX41" fmla="*/ 57912 w 871177"/>
                <a:gd name="connsiteY41" fmla="*/ 539750 h 598373"/>
                <a:gd name="connsiteX42" fmla="*/ 102362 w 871177"/>
                <a:gd name="connsiteY42" fmla="*/ 495300 h 598373"/>
                <a:gd name="connsiteX43" fmla="*/ 140462 w 871177"/>
                <a:gd name="connsiteY43" fmla="*/ 463550 h 598373"/>
                <a:gd name="connsiteX44" fmla="*/ 165862 w 871177"/>
                <a:gd name="connsiteY44" fmla="*/ 469900 h 598373"/>
                <a:gd name="connsiteX45" fmla="*/ 172212 w 871177"/>
                <a:gd name="connsiteY45" fmla="*/ 488950 h 598373"/>
                <a:gd name="connsiteX46" fmla="*/ 184912 w 871177"/>
                <a:gd name="connsiteY46" fmla="*/ 508000 h 598373"/>
                <a:gd name="connsiteX47" fmla="*/ 178562 w 871177"/>
                <a:gd name="connsiteY47" fmla="*/ 527050 h 598373"/>
                <a:gd name="connsiteX48" fmla="*/ 216662 w 871177"/>
                <a:gd name="connsiteY48" fmla="*/ 514350 h 598373"/>
                <a:gd name="connsiteX49" fmla="*/ 248412 w 871177"/>
                <a:gd name="connsiteY49" fmla="*/ 488950 h 598373"/>
                <a:gd name="connsiteX50" fmla="*/ 273812 w 871177"/>
                <a:gd name="connsiteY50" fmla="*/ 431800 h 598373"/>
                <a:gd name="connsiteX51" fmla="*/ 305562 w 871177"/>
                <a:gd name="connsiteY51" fmla="*/ 393700 h 598373"/>
                <a:gd name="connsiteX52" fmla="*/ 324612 w 871177"/>
                <a:gd name="connsiteY52" fmla="*/ 374650 h 598373"/>
                <a:gd name="connsiteX53" fmla="*/ 343662 w 871177"/>
                <a:gd name="connsiteY53" fmla="*/ 336550 h 598373"/>
                <a:gd name="connsiteX54" fmla="*/ 356362 w 871177"/>
                <a:gd name="connsiteY54" fmla="*/ 317500 h 598373"/>
                <a:gd name="connsiteX55" fmla="*/ 362712 w 871177"/>
                <a:gd name="connsiteY55" fmla="*/ 298450 h 598373"/>
                <a:gd name="connsiteX56" fmla="*/ 419862 w 871177"/>
                <a:gd name="connsiteY56" fmla="*/ 279400 h 598373"/>
                <a:gd name="connsiteX57" fmla="*/ 451612 w 871177"/>
                <a:gd name="connsiteY57" fmla="*/ 273050 h 598373"/>
                <a:gd name="connsiteX58" fmla="*/ 438912 w 871177"/>
                <a:gd name="connsiteY58" fmla="*/ 311150 h 598373"/>
                <a:gd name="connsiteX59" fmla="*/ 432562 w 871177"/>
                <a:gd name="connsiteY59" fmla="*/ 330200 h 598373"/>
                <a:gd name="connsiteX60" fmla="*/ 445262 w 871177"/>
                <a:gd name="connsiteY60" fmla="*/ 361950 h 598373"/>
                <a:gd name="connsiteX61" fmla="*/ 464312 w 871177"/>
                <a:gd name="connsiteY61" fmla="*/ 355600 h 598373"/>
                <a:gd name="connsiteX62" fmla="*/ 527812 w 871177"/>
                <a:gd name="connsiteY62" fmla="*/ 361950 h 598373"/>
                <a:gd name="connsiteX63" fmla="*/ 572262 w 871177"/>
                <a:gd name="connsiteY63" fmla="*/ 374650 h 598373"/>
                <a:gd name="connsiteX64" fmla="*/ 591312 w 871177"/>
                <a:gd name="connsiteY64" fmla="*/ 381000 h 598373"/>
                <a:gd name="connsiteX65" fmla="*/ 597662 w 871177"/>
                <a:gd name="connsiteY65" fmla="*/ 330200 h 598373"/>
                <a:gd name="connsiteX66" fmla="*/ 635762 w 871177"/>
                <a:gd name="connsiteY66" fmla="*/ 311150 h 598373"/>
                <a:gd name="connsiteX67" fmla="*/ 705612 w 871177"/>
                <a:gd name="connsiteY67" fmla="*/ 298450 h 598373"/>
                <a:gd name="connsiteX68" fmla="*/ 724662 w 871177"/>
                <a:gd name="connsiteY68" fmla="*/ 292100 h 598373"/>
                <a:gd name="connsiteX69" fmla="*/ 731012 w 871177"/>
                <a:gd name="connsiteY69" fmla="*/ 273050 h 598373"/>
                <a:gd name="connsiteX70" fmla="*/ 769112 w 871177"/>
                <a:gd name="connsiteY70" fmla="*/ 247650 h 598373"/>
                <a:gd name="connsiteX71" fmla="*/ 775462 w 871177"/>
                <a:gd name="connsiteY71" fmla="*/ 228600 h 598373"/>
                <a:gd name="connsiteX72" fmla="*/ 813562 w 871177"/>
                <a:gd name="connsiteY72" fmla="*/ 215900 h 598373"/>
                <a:gd name="connsiteX73" fmla="*/ 870712 w 871177"/>
                <a:gd name="connsiteY73" fmla="*/ 228600 h 59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71177" h="598373">
                  <a:moveTo>
                    <a:pt x="870712" y="228600"/>
                  </a:moveTo>
                  <a:cubicBezTo>
                    <a:pt x="874945" y="226483"/>
                    <a:pt x="849162" y="212125"/>
                    <a:pt x="838962" y="203200"/>
                  </a:cubicBezTo>
                  <a:cubicBezTo>
                    <a:pt x="832204" y="197286"/>
                    <a:pt x="827384" y="189131"/>
                    <a:pt x="819912" y="184150"/>
                  </a:cubicBezTo>
                  <a:cubicBezTo>
                    <a:pt x="814343" y="180437"/>
                    <a:pt x="807212" y="179917"/>
                    <a:pt x="800862" y="177800"/>
                  </a:cubicBezTo>
                  <a:cubicBezTo>
                    <a:pt x="798745" y="165100"/>
                    <a:pt x="798583" y="151914"/>
                    <a:pt x="794512" y="139700"/>
                  </a:cubicBezTo>
                  <a:cubicBezTo>
                    <a:pt x="792099" y="132460"/>
                    <a:pt x="786698" y="126513"/>
                    <a:pt x="781812" y="120650"/>
                  </a:cubicBezTo>
                  <a:cubicBezTo>
                    <a:pt x="766533" y="102315"/>
                    <a:pt x="762443" y="101387"/>
                    <a:pt x="743712" y="88900"/>
                  </a:cubicBezTo>
                  <a:cubicBezTo>
                    <a:pt x="738547" y="73406"/>
                    <a:pt x="736972" y="63110"/>
                    <a:pt x="724662" y="50800"/>
                  </a:cubicBezTo>
                  <a:cubicBezTo>
                    <a:pt x="719266" y="45404"/>
                    <a:pt x="711962" y="42333"/>
                    <a:pt x="705612" y="38100"/>
                  </a:cubicBezTo>
                  <a:lnTo>
                    <a:pt x="648462" y="57150"/>
                  </a:lnTo>
                  <a:lnTo>
                    <a:pt x="629412" y="63500"/>
                  </a:lnTo>
                  <a:lnTo>
                    <a:pt x="610362" y="69850"/>
                  </a:lnTo>
                  <a:cubicBezTo>
                    <a:pt x="595545" y="67733"/>
                    <a:pt x="577726" y="72689"/>
                    <a:pt x="565912" y="63500"/>
                  </a:cubicBezTo>
                  <a:cubicBezTo>
                    <a:pt x="555345" y="55281"/>
                    <a:pt x="560638" y="36539"/>
                    <a:pt x="553212" y="25400"/>
                  </a:cubicBezTo>
                  <a:cubicBezTo>
                    <a:pt x="548979" y="19050"/>
                    <a:pt x="546471" y="11118"/>
                    <a:pt x="540512" y="6350"/>
                  </a:cubicBezTo>
                  <a:cubicBezTo>
                    <a:pt x="535285" y="2169"/>
                    <a:pt x="527812" y="2117"/>
                    <a:pt x="521462" y="0"/>
                  </a:cubicBezTo>
                  <a:cubicBezTo>
                    <a:pt x="499358" y="2456"/>
                    <a:pt x="448725" y="4041"/>
                    <a:pt x="426212" y="19050"/>
                  </a:cubicBezTo>
                  <a:cubicBezTo>
                    <a:pt x="419862" y="23283"/>
                    <a:pt x="414136" y="28650"/>
                    <a:pt x="407162" y="31750"/>
                  </a:cubicBezTo>
                  <a:cubicBezTo>
                    <a:pt x="394929" y="37187"/>
                    <a:pt x="380201" y="37024"/>
                    <a:pt x="369062" y="44450"/>
                  </a:cubicBezTo>
                  <a:cubicBezTo>
                    <a:pt x="344443" y="60863"/>
                    <a:pt x="357252" y="54737"/>
                    <a:pt x="330962" y="63500"/>
                  </a:cubicBezTo>
                  <a:cubicBezTo>
                    <a:pt x="326729" y="69850"/>
                    <a:pt x="321362" y="75576"/>
                    <a:pt x="318262" y="82550"/>
                  </a:cubicBezTo>
                  <a:cubicBezTo>
                    <a:pt x="312825" y="94783"/>
                    <a:pt x="316701" y="113224"/>
                    <a:pt x="305562" y="120650"/>
                  </a:cubicBezTo>
                  <a:lnTo>
                    <a:pt x="286512" y="133350"/>
                  </a:lnTo>
                  <a:cubicBezTo>
                    <a:pt x="270551" y="181233"/>
                    <a:pt x="293938" y="124068"/>
                    <a:pt x="261112" y="165100"/>
                  </a:cubicBezTo>
                  <a:cubicBezTo>
                    <a:pt x="256931" y="170327"/>
                    <a:pt x="257755" y="178163"/>
                    <a:pt x="254762" y="184150"/>
                  </a:cubicBezTo>
                  <a:cubicBezTo>
                    <a:pt x="251349" y="190976"/>
                    <a:pt x="245162" y="196226"/>
                    <a:pt x="242062" y="203200"/>
                  </a:cubicBezTo>
                  <a:cubicBezTo>
                    <a:pt x="236625" y="215433"/>
                    <a:pt x="233595" y="228600"/>
                    <a:pt x="229362" y="241300"/>
                  </a:cubicBezTo>
                  <a:cubicBezTo>
                    <a:pt x="227245" y="247650"/>
                    <a:pt x="227745" y="255617"/>
                    <a:pt x="223012" y="260350"/>
                  </a:cubicBezTo>
                  <a:cubicBezTo>
                    <a:pt x="216662" y="266700"/>
                    <a:pt x="209475" y="272311"/>
                    <a:pt x="203962" y="279400"/>
                  </a:cubicBezTo>
                  <a:cubicBezTo>
                    <a:pt x="150795" y="347758"/>
                    <a:pt x="202761" y="293301"/>
                    <a:pt x="159512" y="336550"/>
                  </a:cubicBezTo>
                  <a:cubicBezTo>
                    <a:pt x="157395" y="342900"/>
                    <a:pt x="157895" y="350867"/>
                    <a:pt x="153162" y="355600"/>
                  </a:cubicBezTo>
                  <a:cubicBezTo>
                    <a:pt x="142369" y="366393"/>
                    <a:pt x="115062" y="381000"/>
                    <a:pt x="115062" y="381000"/>
                  </a:cubicBezTo>
                  <a:cubicBezTo>
                    <a:pt x="110829" y="387350"/>
                    <a:pt x="107758" y="394654"/>
                    <a:pt x="102362" y="400050"/>
                  </a:cubicBezTo>
                  <a:cubicBezTo>
                    <a:pt x="96966" y="405446"/>
                    <a:pt x="87357" y="406278"/>
                    <a:pt x="83312" y="412750"/>
                  </a:cubicBezTo>
                  <a:cubicBezTo>
                    <a:pt x="76217" y="424102"/>
                    <a:pt x="74845" y="438150"/>
                    <a:pt x="70612" y="450850"/>
                  </a:cubicBezTo>
                  <a:cubicBezTo>
                    <a:pt x="47454" y="520325"/>
                    <a:pt x="84388" y="415092"/>
                    <a:pt x="51562" y="488950"/>
                  </a:cubicBezTo>
                  <a:cubicBezTo>
                    <a:pt x="46125" y="501183"/>
                    <a:pt x="43095" y="514350"/>
                    <a:pt x="38862" y="527050"/>
                  </a:cubicBezTo>
                  <a:lnTo>
                    <a:pt x="26162" y="565150"/>
                  </a:lnTo>
                  <a:cubicBezTo>
                    <a:pt x="24045" y="571500"/>
                    <a:pt x="25381" y="580487"/>
                    <a:pt x="19812" y="584200"/>
                  </a:cubicBezTo>
                  <a:cubicBezTo>
                    <a:pt x="13462" y="588433"/>
                    <a:pt x="-3817" y="603005"/>
                    <a:pt x="762" y="596900"/>
                  </a:cubicBezTo>
                  <a:cubicBezTo>
                    <a:pt x="11538" y="582532"/>
                    <a:pt x="26162" y="571500"/>
                    <a:pt x="38862" y="558800"/>
                  </a:cubicBezTo>
                  <a:cubicBezTo>
                    <a:pt x="45212" y="552450"/>
                    <a:pt x="52931" y="547222"/>
                    <a:pt x="57912" y="539750"/>
                  </a:cubicBezTo>
                  <a:cubicBezTo>
                    <a:pt x="87025" y="496081"/>
                    <a:pt x="68832" y="506477"/>
                    <a:pt x="102362" y="495300"/>
                  </a:cubicBezTo>
                  <a:cubicBezTo>
                    <a:pt x="107737" y="489925"/>
                    <a:pt x="130148" y="465023"/>
                    <a:pt x="140462" y="463550"/>
                  </a:cubicBezTo>
                  <a:cubicBezTo>
                    <a:pt x="149102" y="462316"/>
                    <a:pt x="157395" y="467783"/>
                    <a:pt x="165862" y="469900"/>
                  </a:cubicBezTo>
                  <a:cubicBezTo>
                    <a:pt x="167979" y="476250"/>
                    <a:pt x="169219" y="482963"/>
                    <a:pt x="172212" y="488950"/>
                  </a:cubicBezTo>
                  <a:cubicBezTo>
                    <a:pt x="175625" y="495776"/>
                    <a:pt x="183657" y="500472"/>
                    <a:pt x="184912" y="508000"/>
                  </a:cubicBezTo>
                  <a:cubicBezTo>
                    <a:pt x="186012" y="514602"/>
                    <a:pt x="171998" y="525737"/>
                    <a:pt x="178562" y="527050"/>
                  </a:cubicBezTo>
                  <a:cubicBezTo>
                    <a:pt x="191689" y="529675"/>
                    <a:pt x="216662" y="514350"/>
                    <a:pt x="216662" y="514350"/>
                  </a:cubicBezTo>
                  <a:cubicBezTo>
                    <a:pt x="253058" y="459755"/>
                    <a:pt x="204595" y="524003"/>
                    <a:pt x="248412" y="488950"/>
                  </a:cubicBezTo>
                  <a:cubicBezTo>
                    <a:pt x="284257" y="460274"/>
                    <a:pt x="231125" y="474487"/>
                    <a:pt x="273812" y="431800"/>
                  </a:cubicBezTo>
                  <a:cubicBezTo>
                    <a:pt x="329467" y="376145"/>
                    <a:pt x="261359" y="446744"/>
                    <a:pt x="305562" y="393700"/>
                  </a:cubicBezTo>
                  <a:cubicBezTo>
                    <a:pt x="311311" y="386801"/>
                    <a:pt x="318863" y="381549"/>
                    <a:pt x="324612" y="374650"/>
                  </a:cubicBezTo>
                  <a:cubicBezTo>
                    <a:pt x="347360" y="347353"/>
                    <a:pt x="329343" y="365189"/>
                    <a:pt x="343662" y="336550"/>
                  </a:cubicBezTo>
                  <a:cubicBezTo>
                    <a:pt x="347075" y="329724"/>
                    <a:pt x="352949" y="324326"/>
                    <a:pt x="356362" y="317500"/>
                  </a:cubicBezTo>
                  <a:cubicBezTo>
                    <a:pt x="359355" y="311513"/>
                    <a:pt x="358531" y="303677"/>
                    <a:pt x="362712" y="298450"/>
                  </a:cubicBezTo>
                  <a:cubicBezTo>
                    <a:pt x="376605" y="281084"/>
                    <a:pt x="401007" y="282828"/>
                    <a:pt x="419862" y="279400"/>
                  </a:cubicBezTo>
                  <a:cubicBezTo>
                    <a:pt x="430481" y="277469"/>
                    <a:pt x="441029" y="275167"/>
                    <a:pt x="451612" y="273050"/>
                  </a:cubicBezTo>
                  <a:lnTo>
                    <a:pt x="438912" y="311150"/>
                  </a:lnTo>
                  <a:lnTo>
                    <a:pt x="432562" y="330200"/>
                  </a:lnTo>
                  <a:cubicBezTo>
                    <a:pt x="436795" y="340783"/>
                    <a:pt x="436361" y="354829"/>
                    <a:pt x="445262" y="361950"/>
                  </a:cubicBezTo>
                  <a:cubicBezTo>
                    <a:pt x="450489" y="366131"/>
                    <a:pt x="457619" y="355600"/>
                    <a:pt x="464312" y="355600"/>
                  </a:cubicBezTo>
                  <a:cubicBezTo>
                    <a:pt x="485584" y="355600"/>
                    <a:pt x="506645" y="359833"/>
                    <a:pt x="527812" y="361950"/>
                  </a:cubicBezTo>
                  <a:cubicBezTo>
                    <a:pt x="573487" y="377175"/>
                    <a:pt x="516448" y="358703"/>
                    <a:pt x="572262" y="374650"/>
                  </a:cubicBezTo>
                  <a:cubicBezTo>
                    <a:pt x="578698" y="376489"/>
                    <a:pt x="584962" y="378883"/>
                    <a:pt x="591312" y="381000"/>
                  </a:cubicBezTo>
                  <a:cubicBezTo>
                    <a:pt x="593429" y="364067"/>
                    <a:pt x="591324" y="346045"/>
                    <a:pt x="597662" y="330200"/>
                  </a:cubicBezTo>
                  <a:cubicBezTo>
                    <a:pt x="601111" y="321578"/>
                    <a:pt x="628040" y="313081"/>
                    <a:pt x="635762" y="311150"/>
                  </a:cubicBezTo>
                  <a:cubicBezTo>
                    <a:pt x="681987" y="299594"/>
                    <a:pt x="654659" y="309773"/>
                    <a:pt x="705612" y="298450"/>
                  </a:cubicBezTo>
                  <a:cubicBezTo>
                    <a:pt x="712146" y="296998"/>
                    <a:pt x="718312" y="294217"/>
                    <a:pt x="724662" y="292100"/>
                  </a:cubicBezTo>
                  <a:cubicBezTo>
                    <a:pt x="726779" y="285750"/>
                    <a:pt x="726279" y="277783"/>
                    <a:pt x="731012" y="273050"/>
                  </a:cubicBezTo>
                  <a:cubicBezTo>
                    <a:pt x="741805" y="262257"/>
                    <a:pt x="769112" y="247650"/>
                    <a:pt x="769112" y="247650"/>
                  </a:cubicBezTo>
                  <a:cubicBezTo>
                    <a:pt x="771229" y="241300"/>
                    <a:pt x="770015" y="232491"/>
                    <a:pt x="775462" y="228600"/>
                  </a:cubicBezTo>
                  <a:cubicBezTo>
                    <a:pt x="786355" y="220819"/>
                    <a:pt x="813562" y="215900"/>
                    <a:pt x="813562" y="215900"/>
                  </a:cubicBezTo>
                  <a:cubicBezTo>
                    <a:pt x="840644" y="224927"/>
                    <a:pt x="866479" y="230717"/>
                    <a:pt x="870712" y="2286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p:cNvSpPr/>
            <p:nvPr/>
          </p:nvSpPr>
          <p:spPr>
            <a:xfrm>
              <a:off x="7562820" y="5257800"/>
              <a:ext cx="368330" cy="812800"/>
            </a:xfrm>
            <a:custGeom>
              <a:avLst/>
              <a:gdLst>
                <a:gd name="connsiteX0" fmla="*/ 196880 w 368330"/>
                <a:gd name="connsiteY0" fmla="*/ 0 h 812800"/>
                <a:gd name="connsiteX1" fmla="*/ 133380 w 368330"/>
                <a:gd name="connsiteY1" fmla="*/ 57150 h 812800"/>
                <a:gd name="connsiteX2" fmla="*/ 114330 w 368330"/>
                <a:gd name="connsiteY2" fmla="*/ 69850 h 812800"/>
                <a:gd name="connsiteX3" fmla="*/ 95280 w 368330"/>
                <a:gd name="connsiteY3" fmla="*/ 107950 h 812800"/>
                <a:gd name="connsiteX4" fmla="*/ 76230 w 368330"/>
                <a:gd name="connsiteY4" fmla="*/ 146050 h 812800"/>
                <a:gd name="connsiteX5" fmla="*/ 69880 w 368330"/>
                <a:gd name="connsiteY5" fmla="*/ 177800 h 812800"/>
                <a:gd name="connsiteX6" fmla="*/ 25430 w 368330"/>
                <a:gd name="connsiteY6" fmla="*/ 184150 h 812800"/>
                <a:gd name="connsiteX7" fmla="*/ 6380 w 368330"/>
                <a:gd name="connsiteY7" fmla="*/ 203200 h 812800"/>
                <a:gd name="connsiteX8" fmla="*/ 19080 w 368330"/>
                <a:gd name="connsiteY8" fmla="*/ 304800 h 812800"/>
                <a:gd name="connsiteX9" fmla="*/ 12730 w 368330"/>
                <a:gd name="connsiteY9" fmla="*/ 355600 h 812800"/>
                <a:gd name="connsiteX10" fmla="*/ 12730 w 368330"/>
                <a:gd name="connsiteY10" fmla="*/ 374650 h 812800"/>
                <a:gd name="connsiteX11" fmla="*/ 31780 w 368330"/>
                <a:gd name="connsiteY11" fmla="*/ 304800 h 812800"/>
                <a:gd name="connsiteX12" fmla="*/ 57180 w 368330"/>
                <a:gd name="connsiteY12" fmla="*/ 266700 h 812800"/>
                <a:gd name="connsiteX13" fmla="*/ 69880 w 368330"/>
                <a:gd name="connsiteY13" fmla="*/ 247650 h 812800"/>
                <a:gd name="connsiteX14" fmla="*/ 76230 w 368330"/>
                <a:gd name="connsiteY14" fmla="*/ 228600 h 812800"/>
                <a:gd name="connsiteX15" fmla="*/ 69880 w 368330"/>
                <a:gd name="connsiteY15" fmla="*/ 342900 h 812800"/>
                <a:gd name="connsiteX16" fmla="*/ 57180 w 368330"/>
                <a:gd name="connsiteY16" fmla="*/ 361950 h 812800"/>
                <a:gd name="connsiteX17" fmla="*/ 76230 w 368330"/>
                <a:gd name="connsiteY17" fmla="*/ 431800 h 812800"/>
                <a:gd name="connsiteX18" fmla="*/ 88930 w 368330"/>
                <a:gd name="connsiteY18" fmla="*/ 469900 h 812800"/>
                <a:gd name="connsiteX19" fmla="*/ 95280 w 368330"/>
                <a:gd name="connsiteY19" fmla="*/ 527050 h 812800"/>
                <a:gd name="connsiteX20" fmla="*/ 107980 w 368330"/>
                <a:gd name="connsiteY20" fmla="*/ 546100 h 812800"/>
                <a:gd name="connsiteX21" fmla="*/ 114330 w 368330"/>
                <a:gd name="connsiteY21" fmla="*/ 565150 h 812800"/>
                <a:gd name="connsiteX22" fmla="*/ 133380 w 368330"/>
                <a:gd name="connsiteY22" fmla="*/ 603250 h 812800"/>
                <a:gd name="connsiteX23" fmla="*/ 139730 w 368330"/>
                <a:gd name="connsiteY23" fmla="*/ 647700 h 812800"/>
                <a:gd name="connsiteX24" fmla="*/ 146080 w 368330"/>
                <a:gd name="connsiteY24" fmla="*/ 666750 h 812800"/>
                <a:gd name="connsiteX25" fmla="*/ 165130 w 368330"/>
                <a:gd name="connsiteY25" fmla="*/ 679450 h 812800"/>
                <a:gd name="connsiteX26" fmla="*/ 190530 w 368330"/>
                <a:gd name="connsiteY26" fmla="*/ 717550 h 812800"/>
                <a:gd name="connsiteX27" fmla="*/ 203230 w 368330"/>
                <a:gd name="connsiteY27" fmla="*/ 755650 h 812800"/>
                <a:gd name="connsiteX28" fmla="*/ 222280 w 368330"/>
                <a:gd name="connsiteY28" fmla="*/ 793750 h 812800"/>
                <a:gd name="connsiteX29" fmla="*/ 241330 w 368330"/>
                <a:gd name="connsiteY29" fmla="*/ 800100 h 812800"/>
                <a:gd name="connsiteX30" fmla="*/ 260380 w 368330"/>
                <a:gd name="connsiteY30" fmla="*/ 812800 h 812800"/>
                <a:gd name="connsiteX31" fmla="*/ 317530 w 368330"/>
                <a:gd name="connsiteY31" fmla="*/ 787400 h 812800"/>
                <a:gd name="connsiteX32" fmla="*/ 330230 w 368330"/>
                <a:gd name="connsiteY32" fmla="*/ 768350 h 812800"/>
                <a:gd name="connsiteX33" fmla="*/ 336580 w 368330"/>
                <a:gd name="connsiteY33" fmla="*/ 749300 h 812800"/>
                <a:gd name="connsiteX34" fmla="*/ 330230 w 368330"/>
                <a:gd name="connsiteY34" fmla="*/ 774700 h 812800"/>
                <a:gd name="connsiteX35" fmla="*/ 342930 w 368330"/>
                <a:gd name="connsiteY35" fmla="*/ 736600 h 812800"/>
                <a:gd name="connsiteX36" fmla="*/ 355630 w 368330"/>
                <a:gd name="connsiteY36" fmla="*/ 717550 h 812800"/>
                <a:gd name="connsiteX37" fmla="*/ 368330 w 368330"/>
                <a:gd name="connsiteY37" fmla="*/ 679450 h 812800"/>
                <a:gd name="connsiteX38" fmla="*/ 349280 w 368330"/>
                <a:gd name="connsiteY38" fmla="*/ 609600 h 812800"/>
                <a:gd name="connsiteX39" fmla="*/ 342930 w 368330"/>
                <a:gd name="connsiteY39" fmla="*/ 590550 h 812800"/>
                <a:gd name="connsiteX40" fmla="*/ 323880 w 368330"/>
                <a:gd name="connsiteY40" fmla="*/ 520700 h 812800"/>
                <a:gd name="connsiteX41" fmla="*/ 285780 w 368330"/>
                <a:gd name="connsiteY41" fmla="*/ 482600 h 812800"/>
                <a:gd name="connsiteX42" fmla="*/ 266730 w 368330"/>
                <a:gd name="connsiteY42" fmla="*/ 444500 h 812800"/>
                <a:gd name="connsiteX43" fmla="*/ 247680 w 368330"/>
                <a:gd name="connsiteY43" fmla="*/ 425450 h 812800"/>
                <a:gd name="connsiteX44" fmla="*/ 215930 w 368330"/>
                <a:gd name="connsiteY44" fmla="*/ 387350 h 812800"/>
                <a:gd name="connsiteX45" fmla="*/ 209580 w 368330"/>
                <a:gd name="connsiteY45" fmla="*/ 368300 h 812800"/>
                <a:gd name="connsiteX46" fmla="*/ 203230 w 368330"/>
                <a:gd name="connsiteY46" fmla="*/ 342900 h 812800"/>
                <a:gd name="connsiteX47" fmla="*/ 190530 w 368330"/>
                <a:gd name="connsiteY47" fmla="*/ 304800 h 812800"/>
                <a:gd name="connsiteX48" fmla="*/ 184180 w 368330"/>
                <a:gd name="connsiteY48" fmla="*/ 260350 h 812800"/>
                <a:gd name="connsiteX49" fmla="*/ 184180 w 368330"/>
                <a:gd name="connsiteY49" fmla="*/ 171450 h 812800"/>
                <a:gd name="connsiteX50" fmla="*/ 215930 w 368330"/>
                <a:gd name="connsiteY50" fmla="*/ 165100 h 812800"/>
                <a:gd name="connsiteX51" fmla="*/ 247680 w 368330"/>
                <a:gd name="connsiteY51" fmla="*/ 107950 h 812800"/>
                <a:gd name="connsiteX52" fmla="*/ 260380 w 368330"/>
                <a:gd name="connsiteY52" fmla="*/ 88900 h 812800"/>
                <a:gd name="connsiteX53" fmla="*/ 266730 w 368330"/>
                <a:gd name="connsiteY53" fmla="*/ 63500 h 812800"/>
                <a:gd name="connsiteX54" fmla="*/ 273080 w 368330"/>
                <a:gd name="connsiteY54" fmla="*/ 44450 h 812800"/>
                <a:gd name="connsiteX55" fmla="*/ 266730 w 368330"/>
                <a:gd name="connsiteY55" fmla="*/ 25400 h 812800"/>
                <a:gd name="connsiteX56" fmla="*/ 234980 w 368330"/>
                <a:gd name="connsiteY56" fmla="*/ 0 h 812800"/>
                <a:gd name="connsiteX57" fmla="*/ 196880 w 368330"/>
                <a:gd name="connsiteY57" fmla="*/ 0 h 8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8330" h="812800">
                  <a:moveTo>
                    <a:pt x="196880" y="0"/>
                  </a:moveTo>
                  <a:cubicBezTo>
                    <a:pt x="161945" y="43669"/>
                    <a:pt x="182757" y="24232"/>
                    <a:pt x="133380" y="57150"/>
                  </a:cubicBezTo>
                  <a:lnTo>
                    <a:pt x="114330" y="69850"/>
                  </a:lnTo>
                  <a:cubicBezTo>
                    <a:pt x="77934" y="124445"/>
                    <a:pt x="121570" y="55370"/>
                    <a:pt x="95280" y="107950"/>
                  </a:cubicBezTo>
                  <a:cubicBezTo>
                    <a:pt x="79760" y="138990"/>
                    <a:pt x="84210" y="114128"/>
                    <a:pt x="76230" y="146050"/>
                  </a:cubicBezTo>
                  <a:cubicBezTo>
                    <a:pt x="73612" y="156521"/>
                    <a:pt x="78514" y="171324"/>
                    <a:pt x="69880" y="177800"/>
                  </a:cubicBezTo>
                  <a:cubicBezTo>
                    <a:pt x="57906" y="186780"/>
                    <a:pt x="40247" y="182033"/>
                    <a:pt x="25430" y="184150"/>
                  </a:cubicBezTo>
                  <a:cubicBezTo>
                    <a:pt x="19080" y="190500"/>
                    <a:pt x="7494" y="194289"/>
                    <a:pt x="6380" y="203200"/>
                  </a:cubicBezTo>
                  <a:cubicBezTo>
                    <a:pt x="141" y="253115"/>
                    <a:pt x="7181" y="269102"/>
                    <a:pt x="19080" y="304800"/>
                  </a:cubicBezTo>
                  <a:cubicBezTo>
                    <a:pt x="16963" y="321733"/>
                    <a:pt x="16306" y="338914"/>
                    <a:pt x="12730" y="355600"/>
                  </a:cubicBezTo>
                  <a:cubicBezTo>
                    <a:pt x="5571" y="389009"/>
                    <a:pt x="-11930" y="411641"/>
                    <a:pt x="12730" y="374650"/>
                  </a:cubicBezTo>
                  <a:cubicBezTo>
                    <a:pt x="16138" y="357610"/>
                    <a:pt x="22573" y="318611"/>
                    <a:pt x="31780" y="304800"/>
                  </a:cubicBezTo>
                  <a:lnTo>
                    <a:pt x="57180" y="266700"/>
                  </a:lnTo>
                  <a:cubicBezTo>
                    <a:pt x="61413" y="260350"/>
                    <a:pt x="67467" y="254890"/>
                    <a:pt x="69880" y="247650"/>
                  </a:cubicBezTo>
                  <a:lnTo>
                    <a:pt x="76230" y="228600"/>
                  </a:lnTo>
                  <a:cubicBezTo>
                    <a:pt x="74113" y="266700"/>
                    <a:pt x="75276" y="305125"/>
                    <a:pt x="69880" y="342900"/>
                  </a:cubicBezTo>
                  <a:cubicBezTo>
                    <a:pt x="68801" y="350455"/>
                    <a:pt x="57871" y="354350"/>
                    <a:pt x="57180" y="361950"/>
                  </a:cubicBezTo>
                  <a:cubicBezTo>
                    <a:pt x="51208" y="427642"/>
                    <a:pt x="59998" y="395278"/>
                    <a:pt x="76230" y="431800"/>
                  </a:cubicBezTo>
                  <a:cubicBezTo>
                    <a:pt x="81667" y="444033"/>
                    <a:pt x="88930" y="469900"/>
                    <a:pt x="88930" y="469900"/>
                  </a:cubicBezTo>
                  <a:cubicBezTo>
                    <a:pt x="91047" y="488950"/>
                    <a:pt x="90631" y="508455"/>
                    <a:pt x="95280" y="527050"/>
                  </a:cubicBezTo>
                  <a:cubicBezTo>
                    <a:pt x="97131" y="534454"/>
                    <a:pt x="104567" y="539274"/>
                    <a:pt x="107980" y="546100"/>
                  </a:cubicBezTo>
                  <a:cubicBezTo>
                    <a:pt x="110973" y="552087"/>
                    <a:pt x="111337" y="559163"/>
                    <a:pt x="114330" y="565150"/>
                  </a:cubicBezTo>
                  <a:cubicBezTo>
                    <a:pt x="138949" y="614389"/>
                    <a:pt x="117419" y="555367"/>
                    <a:pt x="133380" y="603250"/>
                  </a:cubicBezTo>
                  <a:cubicBezTo>
                    <a:pt x="135497" y="618067"/>
                    <a:pt x="136795" y="633024"/>
                    <a:pt x="139730" y="647700"/>
                  </a:cubicBezTo>
                  <a:cubicBezTo>
                    <a:pt x="141043" y="654264"/>
                    <a:pt x="141899" y="661523"/>
                    <a:pt x="146080" y="666750"/>
                  </a:cubicBezTo>
                  <a:cubicBezTo>
                    <a:pt x="150848" y="672709"/>
                    <a:pt x="158780" y="675217"/>
                    <a:pt x="165130" y="679450"/>
                  </a:cubicBezTo>
                  <a:cubicBezTo>
                    <a:pt x="173597" y="692150"/>
                    <a:pt x="185703" y="703070"/>
                    <a:pt x="190530" y="717550"/>
                  </a:cubicBezTo>
                  <a:lnTo>
                    <a:pt x="203230" y="755650"/>
                  </a:lnTo>
                  <a:cubicBezTo>
                    <a:pt x="207413" y="768199"/>
                    <a:pt x="211089" y="784798"/>
                    <a:pt x="222280" y="793750"/>
                  </a:cubicBezTo>
                  <a:cubicBezTo>
                    <a:pt x="227507" y="797931"/>
                    <a:pt x="235343" y="797107"/>
                    <a:pt x="241330" y="800100"/>
                  </a:cubicBezTo>
                  <a:cubicBezTo>
                    <a:pt x="248156" y="803513"/>
                    <a:pt x="254030" y="808567"/>
                    <a:pt x="260380" y="812800"/>
                  </a:cubicBezTo>
                  <a:cubicBezTo>
                    <a:pt x="299525" y="806276"/>
                    <a:pt x="294825" y="814646"/>
                    <a:pt x="317530" y="787400"/>
                  </a:cubicBezTo>
                  <a:cubicBezTo>
                    <a:pt x="322416" y="781537"/>
                    <a:pt x="326817" y="775176"/>
                    <a:pt x="330230" y="768350"/>
                  </a:cubicBezTo>
                  <a:cubicBezTo>
                    <a:pt x="333223" y="762363"/>
                    <a:pt x="336580" y="742607"/>
                    <a:pt x="336580" y="749300"/>
                  </a:cubicBezTo>
                  <a:cubicBezTo>
                    <a:pt x="336580" y="758027"/>
                    <a:pt x="326327" y="782506"/>
                    <a:pt x="330230" y="774700"/>
                  </a:cubicBezTo>
                  <a:cubicBezTo>
                    <a:pt x="336217" y="762726"/>
                    <a:pt x="335504" y="747739"/>
                    <a:pt x="342930" y="736600"/>
                  </a:cubicBezTo>
                  <a:cubicBezTo>
                    <a:pt x="347163" y="730250"/>
                    <a:pt x="352530" y="724524"/>
                    <a:pt x="355630" y="717550"/>
                  </a:cubicBezTo>
                  <a:cubicBezTo>
                    <a:pt x="361067" y="705317"/>
                    <a:pt x="368330" y="679450"/>
                    <a:pt x="368330" y="679450"/>
                  </a:cubicBezTo>
                  <a:cubicBezTo>
                    <a:pt x="359355" y="634573"/>
                    <a:pt x="365393" y="657939"/>
                    <a:pt x="349280" y="609600"/>
                  </a:cubicBezTo>
                  <a:lnTo>
                    <a:pt x="342930" y="590550"/>
                  </a:lnTo>
                  <a:cubicBezTo>
                    <a:pt x="338337" y="553805"/>
                    <a:pt x="344837" y="544277"/>
                    <a:pt x="323880" y="520700"/>
                  </a:cubicBezTo>
                  <a:cubicBezTo>
                    <a:pt x="311948" y="507276"/>
                    <a:pt x="285780" y="482600"/>
                    <a:pt x="285780" y="482600"/>
                  </a:cubicBezTo>
                  <a:cubicBezTo>
                    <a:pt x="279416" y="463507"/>
                    <a:pt x="280407" y="460913"/>
                    <a:pt x="266730" y="444500"/>
                  </a:cubicBezTo>
                  <a:cubicBezTo>
                    <a:pt x="260981" y="437601"/>
                    <a:pt x="253429" y="432349"/>
                    <a:pt x="247680" y="425450"/>
                  </a:cubicBezTo>
                  <a:cubicBezTo>
                    <a:pt x="203477" y="372406"/>
                    <a:pt x="271585" y="443005"/>
                    <a:pt x="215930" y="387350"/>
                  </a:cubicBezTo>
                  <a:cubicBezTo>
                    <a:pt x="213813" y="381000"/>
                    <a:pt x="211419" y="374736"/>
                    <a:pt x="209580" y="368300"/>
                  </a:cubicBezTo>
                  <a:cubicBezTo>
                    <a:pt x="207182" y="359909"/>
                    <a:pt x="205738" y="351259"/>
                    <a:pt x="203230" y="342900"/>
                  </a:cubicBezTo>
                  <a:cubicBezTo>
                    <a:pt x="199383" y="330078"/>
                    <a:pt x="190530" y="304800"/>
                    <a:pt x="190530" y="304800"/>
                  </a:cubicBezTo>
                  <a:cubicBezTo>
                    <a:pt x="188413" y="289983"/>
                    <a:pt x="186857" y="275076"/>
                    <a:pt x="184180" y="260350"/>
                  </a:cubicBezTo>
                  <a:cubicBezTo>
                    <a:pt x="178323" y="228136"/>
                    <a:pt x="163185" y="209941"/>
                    <a:pt x="184180" y="171450"/>
                  </a:cubicBezTo>
                  <a:cubicBezTo>
                    <a:pt x="189348" y="161975"/>
                    <a:pt x="205347" y="167217"/>
                    <a:pt x="215930" y="165100"/>
                  </a:cubicBezTo>
                  <a:cubicBezTo>
                    <a:pt x="227107" y="131570"/>
                    <a:pt x="218567" y="151619"/>
                    <a:pt x="247680" y="107950"/>
                  </a:cubicBezTo>
                  <a:lnTo>
                    <a:pt x="260380" y="88900"/>
                  </a:lnTo>
                  <a:cubicBezTo>
                    <a:pt x="262497" y="80433"/>
                    <a:pt x="264332" y="71891"/>
                    <a:pt x="266730" y="63500"/>
                  </a:cubicBezTo>
                  <a:cubicBezTo>
                    <a:pt x="268569" y="57064"/>
                    <a:pt x="273080" y="51143"/>
                    <a:pt x="273080" y="44450"/>
                  </a:cubicBezTo>
                  <a:cubicBezTo>
                    <a:pt x="273080" y="37757"/>
                    <a:pt x="269723" y="31387"/>
                    <a:pt x="266730" y="25400"/>
                  </a:cubicBezTo>
                  <a:cubicBezTo>
                    <a:pt x="259416" y="10772"/>
                    <a:pt x="253290" y="0"/>
                    <a:pt x="234980" y="0"/>
                  </a:cubicBezTo>
                  <a:cubicBezTo>
                    <a:pt x="231987" y="0"/>
                    <a:pt x="230747" y="4233"/>
                    <a:pt x="196880" y="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p:cNvSpPr/>
            <p:nvPr/>
          </p:nvSpPr>
          <p:spPr>
            <a:xfrm>
              <a:off x="8877300" y="4042880"/>
              <a:ext cx="267714" cy="893388"/>
            </a:xfrm>
            <a:custGeom>
              <a:avLst/>
              <a:gdLst>
                <a:gd name="connsiteX0" fmla="*/ 260350 w 267714"/>
                <a:gd name="connsiteY0" fmla="*/ 2070 h 893388"/>
                <a:gd name="connsiteX1" fmla="*/ 247650 w 267714"/>
                <a:gd name="connsiteY1" fmla="*/ 90970 h 893388"/>
                <a:gd name="connsiteX2" fmla="*/ 234950 w 267714"/>
                <a:gd name="connsiteY2" fmla="*/ 110020 h 893388"/>
                <a:gd name="connsiteX3" fmla="*/ 228600 w 267714"/>
                <a:gd name="connsiteY3" fmla="*/ 135420 h 893388"/>
                <a:gd name="connsiteX4" fmla="*/ 222250 w 267714"/>
                <a:gd name="connsiteY4" fmla="*/ 217970 h 893388"/>
                <a:gd name="connsiteX5" fmla="*/ 196850 w 267714"/>
                <a:gd name="connsiteY5" fmla="*/ 256070 h 893388"/>
                <a:gd name="connsiteX6" fmla="*/ 171450 w 267714"/>
                <a:gd name="connsiteY6" fmla="*/ 332270 h 893388"/>
                <a:gd name="connsiteX7" fmla="*/ 165100 w 267714"/>
                <a:gd name="connsiteY7" fmla="*/ 351320 h 893388"/>
                <a:gd name="connsiteX8" fmla="*/ 152400 w 267714"/>
                <a:gd name="connsiteY8" fmla="*/ 370370 h 893388"/>
                <a:gd name="connsiteX9" fmla="*/ 152400 w 267714"/>
                <a:gd name="connsiteY9" fmla="*/ 510070 h 893388"/>
                <a:gd name="connsiteX10" fmla="*/ 133350 w 267714"/>
                <a:gd name="connsiteY10" fmla="*/ 579920 h 893388"/>
                <a:gd name="connsiteX11" fmla="*/ 114300 w 267714"/>
                <a:gd name="connsiteY11" fmla="*/ 586270 h 893388"/>
                <a:gd name="connsiteX12" fmla="*/ 95250 w 267714"/>
                <a:gd name="connsiteY12" fmla="*/ 605320 h 893388"/>
                <a:gd name="connsiteX13" fmla="*/ 76200 w 267714"/>
                <a:gd name="connsiteY13" fmla="*/ 732320 h 893388"/>
                <a:gd name="connsiteX14" fmla="*/ 63500 w 267714"/>
                <a:gd name="connsiteY14" fmla="*/ 751370 h 893388"/>
                <a:gd name="connsiteX15" fmla="*/ 31750 w 267714"/>
                <a:gd name="connsiteY15" fmla="*/ 789470 h 893388"/>
                <a:gd name="connsiteX16" fmla="*/ 25400 w 267714"/>
                <a:gd name="connsiteY16" fmla="*/ 808520 h 893388"/>
                <a:gd name="connsiteX17" fmla="*/ 19050 w 267714"/>
                <a:gd name="connsiteY17" fmla="*/ 878370 h 893388"/>
                <a:gd name="connsiteX18" fmla="*/ 0 w 267714"/>
                <a:gd name="connsiteY18" fmla="*/ 891070 h 893388"/>
                <a:gd name="connsiteX19" fmla="*/ 19050 w 267714"/>
                <a:gd name="connsiteY19" fmla="*/ 872020 h 893388"/>
                <a:gd name="connsiteX20" fmla="*/ 44450 w 267714"/>
                <a:gd name="connsiteY20" fmla="*/ 833920 h 893388"/>
                <a:gd name="connsiteX21" fmla="*/ 69850 w 267714"/>
                <a:gd name="connsiteY21" fmla="*/ 795820 h 893388"/>
                <a:gd name="connsiteX22" fmla="*/ 82550 w 267714"/>
                <a:gd name="connsiteY22" fmla="*/ 776770 h 893388"/>
                <a:gd name="connsiteX23" fmla="*/ 95250 w 267714"/>
                <a:gd name="connsiteY23" fmla="*/ 738670 h 893388"/>
                <a:gd name="connsiteX24" fmla="*/ 107950 w 267714"/>
                <a:gd name="connsiteY24" fmla="*/ 649770 h 893388"/>
                <a:gd name="connsiteX25" fmla="*/ 120650 w 267714"/>
                <a:gd name="connsiteY25" fmla="*/ 611670 h 893388"/>
                <a:gd name="connsiteX26" fmla="*/ 127000 w 267714"/>
                <a:gd name="connsiteY26" fmla="*/ 535470 h 893388"/>
                <a:gd name="connsiteX27" fmla="*/ 139700 w 267714"/>
                <a:gd name="connsiteY27" fmla="*/ 497370 h 893388"/>
                <a:gd name="connsiteX28" fmla="*/ 146050 w 267714"/>
                <a:gd name="connsiteY28" fmla="*/ 478320 h 893388"/>
                <a:gd name="connsiteX29" fmla="*/ 158750 w 267714"/>
                <a:gd name="connsiteY29" fmla="*/ 395770 h 893388"/>
                <a:gd name="connsiteX30" fmla="*/ 184150 w 267714"/>
                <a:gd name="connsiteY30" fmla="*/ 357670 h 893388"/>
                <a:gd name="connsiteX31" fmla="*/ 203200 w 267714"/>
                <a:gd name="connsiteY31" fmla="*/ 294170 h 893388"/>
                <a:gd name="connsiteX32" fmla="*/ 209550 w 267714"/>
                <a:gd name="connsiteY32" fmla="*/ 275120 h 893388"/>
                <a:gd name="connsiteX33" fmla="*/ 228600 w 267714"/>
                <a:gd name="connsiteY33" fmla="*/ 237020 h 893388"/>
                <a:gd name="connsiteX34" fmla="*/ 222250 w 267714"/>
                <a:gd name="connsiteY34" fmla="*/ 217970 h 893388"/>
                <a:gd name="connsiteX35" fmla="*/ 228600 w 267714"/>
                <a:gd name="connsiteY35" fmla="*/ 192570 h 893388"/>
                <a:gd name="connsiteX36" fmla="*/ 241300 w 267714"/>
                <a:gd name="connsiteY36" fmla="*/ 154470 h 893388"/>
                <a:gd name="connsiteX37" fmla="*/ 260350 w 267714"/>
                <a:gd name="connsiteY37" fmla="*/ 116370 h 893388"/>
                <a:gd name="connsiteX38" fmla="*/ 260350 w 267714"/>
                <a:gd name="connsiteY38" fmla="*/ 27470 h 893388"/>
                <a:gd name="connsiteX39" fmla="*/ 260350 w 267714"/>
                <a:gd name="connsiteY39" fmla="*/ 2070 h 89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7714" h="893388">
                  <a:moveTo>
                    <a:pt x="260350" y="2070"/>
                  </a:moveTo>
                  <a:cubicBezTo>
                    <a:pt x="258233" y="12653"/>
                    <a:pt x="259866" y="66538"/>
                    <a:pt x="247650" y="90970"/>
                  </a:cubicBezTo>
                  <a:cubicBezTo>
                    <a:pt x="244237" y="97796"/>
                    <a:pt x="239183" y="103670"/>
                    <a:pt x="234950" y="110020"/>
                  </a:cubicBezTo>
                  <a:cubicBezTo>
                    <a:pt x="232833" y="118487"/>
                    <a:pt x="229620" y="126753"/>
                    <a:pt x="228600" y="135420"/>
                  </a:cubicBezTo>
                  <a:cubicBezTo>
                    <a:pt x="225375" y="162829"/>
                    <a:pt x="229273" y="191281"/>
                    <a:pt x="222250" y="217970"/>
                  </a:cubicBezTo>
                  <a:cubicBezTo>
                    <a:pt x="218366" y="232731"/>
                    <a:pt x="201677" y="241590"/>
                    <a:pt x="196850" y="256070"/>
                  </a:cubicBezTo>
                  <a:lnTo>
                    <a:pt x="171450" y="332270"/>
                  </a:lnTo>
                  <a:cubicBezTo>
                    <a:pt x="169333" y="338620"/>
                    <a:pt x="168813" y="345751"/>
                    <a:pt x="165100" y="351320"/>
                  </a:cubicBezTo>
                  <a:lnTo>
                    <a:pt x="152400" y="370370"/>
                  </a:lnTo>
                  <a:cubicBezTo>
                    <a:pt x="162244" y="537725"/>
                    <a:pt x="164963" y="428413"/>
                    <a:pt x="152400" y="510070"/>
                  </a:cubicBezTo>
                  <a:cubicBezTo>
                    <a:pt x="149270" y="530414"/>
                    <a:pt x="153653" y="563678"/>
                    <a:pt x="133350" y="579920"/>
                  </a:cubicBezTo>
                  <a:cubicBezTo>
                    <a:pt x="128123" y="584101"/>
                    <a:pt x="120650" y="584153"/>
                    <a:pt x="114300" y="586270"/>
                  </a:cubicBezTo>
                  <a:cubicBezTo>
                    <a:pt x="107950" y="592620"/>
                    <a:pt x="97891" y="596737"/>
                    <a:pt x="95250" y="605320"/>
                  </a:cubicBezTo>
                  <a:cubicBezTo>
                    <a:pt x="87228" y="631391"/>
                    <a:pt x="92589" y="707737"/>
                    <a:pt x="76200" y="732320"/>
                  </a:cubicBezTo>
                  <a:cubicBezTo>
                    <a:pt x="71967" y="738670"/>
                    <a:pt x="68386" y="745507"/>
                    <a:pt x="63500" y="751370"/>
                  </a:cubicBezTo>
                  <a:cubicBezTo>
                    <a:pt x="45945" y="772436"/>
                    <a:pt x="43574" y="765821"/>
                    <a:pt x="31750" y="789470"/>
                  </a:cubicBezTo>
                  <a:cubicBezTo>
                    <a:pt x="28757" y="795457"/>
                    <a:pt x="27517" y="802170"/>
                    <a:pt x="25400" y="808520"/>
                  </a:cubicBezTo>
                  <a:cubicBezTo>
                    <a:pt x="23283" y="831803"/>
                    <a:pt x="25926" y="856025"/>
                    <a:pt x="19050" y="878370"/>
                  </a:cubicBezTo>
                  <a:cubicBezTo>
                    <a:pt x="16806" y="885664"/>
                    <a:pt x="0" y="898702"/>
                    <a:pt x="0" y="891070"/>
                  </a:cubicBezTo>
                  <a:cubicBezTo>
                    <a:pt x="0" y="882090"/>
                    <a:pt x="13537" y="879109"/>
                    <a:pt x="19050" y="872020"/>
                  </a:cubicBezTo>
                  <a:cubicBezTo>
                    <a:pt x="28421" y="859972"/>
                    <a:pt x="35983" y="846620"/>
                    <a:pt x="44450" y="833920"/>
                  </a:cubicBezTo>
                  <a:lnTo>
                    <a:pt x="69850" y="795820"/>
                  </a:lnTo>
                  <a:cubicBezTo>
                    <a:pt x="74083" y="789470"/>
                    <a:pt x="80137" y="784010"/>
                    <a:pt x="82550" y="776770"/>
                  </a:cubicBezTo>
                  <a:lnTo>
                    <a:pt x="95250" y="738670"/>
                  </a:lnTo>
                  <a:cubicBezTo>
                    <a:pt x="99483" y="709037"/>
                    <a:pt x="98484" y="678168"/>
                    <a:pt x="107950" y="649770"/>
                  </a:cubicBezTo>
                  <a:lnTo>
                    <a:pt x="120650" y="611670"/>
                  </a:lnTo>
                  <a:cubicBezTo>
                    <a:pt x="122767" y="586270"/>
                    <a:pt x="122810" y="560611"/>
                    <a:pt x="127000" y="535470"/>
                  </a:cubicBezTo>
                  <a:cubicBezTo>
                    <a:pt x="129201" y="522265"/>
                    <a:pt x="135467" y="510070"/>
                    <a:pt x="139700" y="497370"/>
                  </a:cubicBezTo>
                  <a:lnTo>
                    <a:pt x="146050" y="478320"/>
                  </a:lnTo>
                  <a:cubicBezTo>
                    <a:pt x="146984" y="468978"/>
                    <a:pt x="147587" y="415864"/>
                    <a:pt x="158750" y="395770"/>
                  </a:cubicBezTo>
                  <a:cubicBezTo>
                    <a:pt x="166163" y="382427"/>
                    <a:pt x="184150" y="357670"/>
                    <a:pt x="184150" y="357670"/>
                  </a:cubicBezTo>
                  <a:cubicBezTo>
                    <a:pt x="193747" y="319283"/>
                    <a:pt x="187740" y="340549"/>
                    <a:pt x="203200" y="294170"/>
                  </a:cubicBezTo>
                  <a:cubicBezTo>
                    <a:pt x="205317" y="287820"/>
                    <a:pt x="205837" y="280689"/>
                    <a:pt x="209550" y="275120"/>
                  </a:cubicBezTo>
                  <a:cubicBezTo>
                    <a:pt x="225963" y="250501"/>
                    <a:pt x="219837" y="263310"/>
                    <a:pt x="228600" y="237020"/>
                  </a:cubicBezTo>
                  <a:cubicBezTo>
                    <a:pt x="226483" y="230670"/>
                    <a:pt x="222250" y="224663"/>
                    <a:pt x="222250" y="217970"/>
                  </a:cubicBezTo>
                  <a:cubicBezTo>
                    <a:pt x="222250" y="209243"/>
                    <a:pt x="226092" y="200929"/>
                    <a:pt x="228600" y="192570"/>
                  </a:cubicBezTo>
                  <a:cubicBezTo>
                    <a:pt x="232447" y="179748"/>
                    <a:pt x="233874" y="165609"/>
                    <a:pt x="241300" y="154470"/>
                  </a:cubicBezTo>
                  <a:cubicBezTo>
                    <a:pt x="257713" y="129851"/>
                    <a:pt x="251587" y="142660"/>
                    <a:pt x="260350" y="116370"/>
                  </a:cubicBezTo>
                  <a:cubicBezTo>
                    <a:pt x="263613" y="80472"/>
                    <a:pt x="275150" y="57071"/>
                    <a:pt x="260350" y="27470"/>
                  </a:cubicBezTo>
                  <a:cubicBezTo>
                    <a:pt x="259011" y="24793"/>
                    <a:pt x="262467" y="-8513"/>
                    <a:pt x="260350" y="207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p:cNvSpPr/>
            <p:nvPr/>
          </p:nvSpPr>
          <p:spPr>
            <a:xfrm>
              <a:off x="3481508" y="2529840"/>
              <a:ext cx="412312" cy="388620"/>
            </a:xfrm>
            <a:custGeom>
              <a:avLst/>
              <a:gdLst>
                <a:gd name="connsiteX0" fmla="*/ 832 w 412312"/>
                <a:gd name="connsiteY0" fmla="*/ 121920 h 388620"/>
                <a:gd name="connsiteX1" fmla="*/ 38932 w 412312"/>
                <a:gd name="connsiteY1" fmla="*/ 106680 h 388620"/>
                <a:gd name="connsiteX2" fmla="*/ 61792 w 412312"/>
                <a:gd name="connsiteY2" fmla="*/ 99060 h 388620"/>
                <a:gd name="connsiteX3" fmla="*/ 107512 w 412312"/>
                <a:gd name="connsiteY3" fmla="*/ 76200 h 388620"/>
                <a:gd name="connsiteX4" fmla="*/ 168472 w 412312"/>
                <a:gd name="connsiteY4" fmla="*/ 68580 h 388620"/>
                <a:gd name="connsiteX5" fmla="*/ 214192 w 412312"/>
                <a:gd name="connsiteY5" fmla="*/ 45720 h 388620"/>
                <a:gd name="connsiteX6" fmla="*/ 237052 w 412312"/>
                <a:gd name="connsiteY6" fmla="*/ 38100 h 388620"/>
                <a:gd name="connsiteX7" fmla="*/ 305632 w 412312"/>
                <a:gd name="connsiteY7" fmla="*/ 0 h 388620"/>
                <a:gd name="connsiteX8" fmla="*/ 320872 w 412312"/>
                <a:gd name="connsiteY8" fmla="*/ 22860 h 388620"/>
                <a:gd name="connsiteX9" fmla="*/ 282772 w 412312"/>
                <a:gd name="connsiteY9" fmla="*/ 53340 h 388620"/>
                <a:gd name="connsiteX10" fmla="*/ 259912 w 412312"/>
                <a:gd name="connsiteY10" fmla="*/ 68580 h 388620"/>
                <a:gd name="connsiteX11" fmla="*/ 252292 w 412312"/>
                <a:gd name="connsiteY11" fmla="*/ 91440 h 388620"/>
                <a:gd name="connsiteX12" fmla="*/ 275152 w 412312"/>
                <a:gd name="connsiteY12" fmla="*/ 99060 h 388620"/>
                <a:gd name="connsiteX13" fmla="*/ 313252 w 412312"/>
                <a:gd name="connsiteY13" fmla="*/ 106680 h 388620"/>
                <a:gd name="connsiteX14" fmla="*/ 358972 w 412312"/>
                <a:gd name="connsiteY14" fmla="*/ 129540 h 388620"/>
                <a:gd name="connsiteX15" fmla="*/ 366592 w 412312"/>
                <a:gd name="connsiteY15" fmla="*/ 106680 h 388620"/>
                <a:gd name="connsiteX16" fmla="*/ 389452 w 412312"/>
                <a:gd name="connsiteY16" fmla="*/ 99060 h 388620"/>
                <a:gd name="connsiteX17" fmla="*/ 412312 w 412312"/>
                <a:gd name="connsiteY17" fmla="*/ 83820 h 388620"/>
                <a:gd name="connsiteX18" fmla="*/ 397072 w 412312"/>
                <a:gd name="connsiteY18" fmla="*/ 106680 h 388620"/>
                <a:gd name="connsiteX19" fmla="*/ 381832 w 412312"/>
                <a:gd name="connsiteY19" fmla="*/ 152400 h 388620"/>
                <a:gd name="connsiteX20" fmla="*/ 366592 w 412312"/>
                <a:gd name="connsiteY20" fmla="*/ 175260 h 388620"/>
                <a:gd name="connsiteX21" fmla="*/ 358972 w 412312"/>
                <a:gd name="connsiteY21" fmla="*/ 198120 h 388620"/>
                <a:gd name="connsiteX22" fmla="*/ 336112 w 412312"/>
                <a:gd name="connsiteY22" fmla="*/ 205740 h 388620"/>
                <a:gd name="connsiteX23" fmla="*/ 259912 w 412312"/>
                <a:gd name="connsiteY23" fmla="*/ 205740 h 388620"/>
                <a:gd name="connsiteX24" fmla="*/ 282772 w 412312"/>
                <a:gd name="connsiteY24" fmla="*/ 220980 h 388620"/>
                <a:gd name="connsiteX25" fmla="*/ 259912 w 412312"/>
                <a:gd name="connsiteY25" fmla="*/ 266700 h 388620"/>
                <a:gd name="connsiteX26" fmla="*/ 252292 w 412312"/>
                <a:gd name="connsiteY26" fmla="*/ 335280 h 388620"/>
                <a:gd name="connsiteX27" fmla="*/ 206572 w 412312"/>
                <a:gd name="connsiteY27" fmla="*/ 365760 h 388620"/>
                <a:gd name="connsiteX28" fmla="*/ 183712 w 412312"/>
                <a:gd name="connsiteY28" fmla="*/ 388620 h 388620"/>
                <a:gd name="connsiteX29" fmla="*/ 206572 w 412312"/>
                <a:gd name="connsiteY29" fmla="*/ 320040 h 388620"/>
                <a:gd name="connsiteX30" fmla="*/ 214192 w 412312"/>
                <a:gd name="connsiteY30" fmla="*/ 297180 h 388620"/>
                <a:gd name="connsiteX31" fmla="*/ 237052 w 412312"/>
                <a:gd name="connsiteY31" fmla="*/ 281940 h 388620"/>
                <a:gd name="connsiteX32" fmla="*/ 244672 w 412312"/>
                <a:gd name="connsiteY32" fmla="*/ 259080 h 388620"/>
                <a:gd name="connsiteX33" fmla="*/ 237052 w 412312"/>
                <a:gd name="connsiteY33" fmla="*/ 236220 h 388620"/>
                <a:gd name="connsiteX34" fmla="*/ 191332 w 412312"/>
                <a:gd name="connsiteY34" fmla="*/ 266700 h 388620"/>
                <a:gd name="connsiteX35" fmla="*/ 168472 w 412312"/>
                <a:gd name="connsiteY35" fmla="*/ 281940 h 388620"/>
                <a:gd name="connsiteX36" fmla="*/ 160852 w 412312"/>
                <a:gd name="connsiteY36" fmla="*/ 304800 h 388620"/>
                <a:gd name="connsiteX37" fmla="*/ 153232 w 412312"/>
                <a:gd name="connsiteY37" fmla="*/ 335280 h 388620"/>
                <a:gd name="connsiteX38" fmla="*/ 130372 w 412312"/>
                <a:gd name="connsiteY38" fmla="*/ 342900 h 388620"/>
                <a:gd name="connsiteX39" fmla="*/ 69412 w 412312"/>
                <a:gd name="connsiteY39" fmla="*/ 335280 h 388620"/>
                <a:gd name="connsiteX40" fmla="*/ 46552 w 412312"/>
                <a:gd name="connsiteY40" fmla="*/ 327660 h 388620"/>
                <a:gd name="connsiteX41" fmla="*/ 84652 w 412312"/>
                <a:gd name="connsiteY41" fmla="*/ 289560 h 388620"/>
                <a:gd name="connsiteX42" fmla="*/ 122752 w 412312"/>
                <a:gd name="connsiteY42" fmla="*/ 228600 h 388620"/>
                <a:gd name="connsiteX43" fmla="*/ 137992 w 412312"/>
                <a:gd name="connsiteY43" fmla="*/ 205740 h 388620"/>
                <a:gd name="connsiteX44" fmla="*/ 145612 w 412312"/>
                <a:gd name="connsiteY44" fmla="*/ 167640 h 388620"/>
                <a:gd name="connsiteX45" fmla="*/ 176092 w 412312"/>
                <a:gd name="connsiteY45" fmla="*/ 175260 h 388620"/>
                <a:gd name="connsiteX46" fmla="*/ 206572 w 412312"/>
                <a:gd name="connsiteY46" fmla="*/ 167640 h 388620"/>
                <a:gd name="connsiteX47" fmla="*/ 153232 w 412312"/>
                <a:gd name="connsiteY47" fmla="*/ 129540 h 388620"/>
                <a:gd name="connsiteX48" fmla="*/ 115132 w 412312"/>
                <a:gd name="connsiteY48" fmla="*/ 137160 h 388620"/>
                <a:gd name="connsiteX49" fmla="*/ 77032 w 412312"/>
                <a:gd name="connsiteY49" fmla="*/ 152400 h 388620"/>
                <a:gd name="connsiteX50" fmla="*/ 832 w 412312"/>
                <a:gd name="connsiteY50" fmla="*/ 121920 h 38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2312" h="388620">
                  <a:moveTo>
                    <a:pt x="832" y="121920"/>
                  </a:moveTo>
                  <a:cubicBezTo>
                    <a:pt x="-5518" y="114300"/>
                    <a:pt x="26125" y="111483"/>
                    <a:pt x="38932" y="106680"/>
                  </a:cubicBezTo>
                  <a:cubicBezTo>
                    <a:pt x="46453" y="103860"/>
                    <a:pt x="54608" y="102652"/>
                    <a:pt x="61792" y="99060"/>
                  </a:cubicBezTo>
                  <a:cubicBezTo>
                    <a:pt x="89681" y="85115"/>
                    <a:pt x="77414" y="81672"/>
                    <a:pt x="107512" y="76200"/>
                  </a:cubicBezTo>
                  <a:cubicBezTo>
                    <a:pt x="127660" y="72537"/>
                    <a:pt x="148152" y="71120"/>
                    <a:pt x="168472" y="68580"/>
                  </a:cubicBezTo>
                  <a:cubicBezTo>
                    <a:pt x="225931" y="49427"/>
                    <a:pt x="155106" y="75263"/>
                    <a:pt x="214192" y="45720"/>
                  </a:cubicBezTo>
                  <a:cubicBezTo>
                    <a:pt x="221376" y="42128"/>
                    <a:pt x="230031" y="42001"/>
                    <a:pt x="237052" y="38100"/>
                  </a:cubicBezTo>
                  <a:cubicBezTo>
                    <a:pt x="315657" y="-5569"/>
                    <a:pt x="253906" y="17242"/>
                    <a:pt x="305632" y="0"/>
                  </a:cubicBezTo>
                  <a:cubicBezTo>
                    <a:pt x="310712" y="7620"/>
                    <a:pt x="320872" y="13702"/>
                    <a:pt x="320872" y="22860"/>
                  </a:cubicBezTo>
                  <a:cubicBezTo>
                    <a:pt x="320872" y="48551"/>
                    <a:pt x="297046" y="46203"/>
                    <a:pt x="282772" y="53340"/>
                  </a:cubicBezTo>
                  <a:cubicBezTo>
                    <a:pt x="274581" y="57436"/>
                    <a:pt x="267532" y="63500"/>
                    <a:pt x="259912" y="68580"/>
                  </a:cubicBezTo>
                  <a:cubicBezTo>
                    <a:pt x="257372" y="76200"/>
                    <a:pt x="248700" y="84256"/>
                    <a:pt x="252292" y="91440"/>
                  </a:cubicBezTo>
                  <a:cubicBezTo>
                    <a:pt x="255884" y="98624"/>
                    <a:pt x="267360" y="97112"/>
                    <a:pt x="275152" y="99060"/>
                  </a:cubicBezTo>
                  <a:cubicBezTo>
                    <a:pt x="287717" y="102201"/>
                    <a:pt x="300552" y="104140"/>
                    <a:pt x="313252" y="106680"/>
                  </a:cubicBezTo>
                  <a:cubicBezTo>
                    <a:pt x="317102" y="109247"/>
                    <a:pt x="349958" y="134047"/>
                    <a:pt x="358972" y="129540"/>
                  </a:cubicBezTo>
                  <a:cubicBezTo>
                    <a:pt x="366156" y="125948"/>
                    <a:pt x="360912" y="112360"/>
                    <a:pt x="366592" y="106680"/>
                  </a:cubicBezTo>
                  <a:cubicBezTo>
                    <a:pt x="372272" y="101000"/>
                    <a:pt x="382268" y="102652"/>
                    <a:pt x="389452" y="99060"/>
                  </a:cubicBezTo>
                  <a:cubicBezTo>
                    <a:pt x="397643" y="94964"/>
                    <a:pt x="404692" y="88900"/>
                    <a:pt x="412312" y="83820"/>
                  </a:cubicBezTo>
                  <a:cubicBezTo>
                    <a:pt x="407232" y="91440"/>
                    <a:pt x="400791" y="98311"/>
                    <a:pt x="397072" y="106680"/>
                  </a:cubicBezTo>
                  <a:cubicBezTo>
                    <a:pt x="390548" y="121360"/>
                    <a:pt x="390743" y="139034"/>
                    <a:pt x="381832" y="152400"/>
                  </a:cubicBezTo>
                  <a:cubicBezTo>
                    <a:pt x="376752" y="160020"/>
                    <a:pt x="370688" y="167069"/>
                    <a:pt x="366592" y="175260"/>
                  </a:cubicBezTo>
                  <a:cubicBezTo>
                    <a:pt x="363000" y="182444"/>
                    <a:pt x="364652" y="192440"/>
                    <a:pt x="358972" y="198120"/>
                  </a:cubicBezTo>
                  <a:cubicBezTo>
                    <a:pt x="353292" y="203800"/>
                    <a:pt x="343732" y="203200"/>
                    <a:pt x="336112" y="205740"/>
                  </a:cubicBezTo>
                  <a:cubicBezTo>
                    <a:pt x="311575" y="197561"/>
                    <a:pt x="286853" y="185534"/>
                    <a:pt x="259912" y="205740"/>
                  </a:cubicBezTo>
                  <a:cubicBezTo>
                    <a:pt x="252586" y="211235"/>
                    <a:pt x="275152" y="215900"/>
                    <a:pt x="282772" y="220980"/>
                  </a:cubicBezTo>
                  <a:cubicBezTo>
                    <a:pt x="271070" y="238533"/>
                    <a:pt x="263417" y="245668"/>
                    <a:pt x="259912" y="266700"/>
                  </a:cubicBezTo>
                  <a:cubicBezTo>
                    <a:pt x="256131" y="289388"/>
                    <a:pt x="263197" y="315029"/>
                    <a:pt x="252292" y="335280"/>
                  </a:cubicBezTo>
                  <a:cubicBezTo>
                    <a:pt x="243608" y="351407"/>
                    <a:pt x="219524" y="352808"/>
                    <a:pt x="206572" y="365760"/>
                  </a:cubicBezTo>
                  <a:lnTo>
                    <a:pt x="183712" y="388620"/>
                  </a:lnTo>
                  <a:lnTo>
                    <a:pt x="206572" y="320040"/>
                  </a:lnTo>
                  <a:cubicBezTo>
                    <a:pt x="209112" y="312420"/>
                    <a:pt x="207509" y="301635"/>
                    <a:pt x="214192" y="297180"/>
                  </a:cubicBezTo>
                  <a:lnTo>
                    <a:pt x="237052" y="281940"/>
                  </a:lnTo>
                  <a:cubicBezTo>
                    <a:pt x="239592" y="274320"/>
                    <a:pt x="244672" y="267112"/>
                    <a:pt x="244672" y="259080"/>
                  </a:cubicBezTo>
                  <a:cubicBezTo>
                    <a:pt x="244672" y="251048"/>
                    <a:pt x="245003" y="235084"/>
                    <a:pt x="237052" y="236220"/>
                  </a:cubicBezTo>
                  <a:cubicBezTo>
                    <a:pt x="218920" y="238810"/>
                    <a:pt x="206572" y="256540"/>
                    <a:pt x="191332" y="266700"/>
                  </a:cubicBezTo>
                  <a:lnTo>
                    <a:pt x="168472" y="281940"/>
                  </a:lnTo>
                  <a:cubicBezTo>
                    <a:pt x="165932" y="289560"/>
                    <a:pt x="163059" y="297077"/>
                    <a:pt x="160852" y="304800"/>
                  </a:cubicBezTo>
                  <a:cubicBezTo>
                    <a:pt x="157975" y="314870"/>
                    <a:pt x="159774" y="327102"/>
                    <a:pt x="153232" y="335280"/>
                  </a:cubicBezTo>
                  <a:cubicBezTo>
                    <a:pt x="148214" y="341552"/>
                    <a:pt x="137992" y="340360"/>
                    <a:pt x="130372" y="342900"/>
                  </a:cubicBezTo>
                  <a:cubicBezTo>
                    <a:pt x="110052" y="340360"/>
                    <a:pt x="89560" y="338943"/>
                    <a:pt x="69412" y="335280"/>
                  </a:cubicBezTo>
                  <a:cubicBezTo>
                    <a:pt x="61509" y="333843"/>
                    <a:pt x="48500" y="335452"/>
                    <a:pt x="46552" y="327660"/>
                  </a:cubicBezTo>
                  <a:cubicBezTo>
                    <a:pt x="42923" y="313146"/>
                    <a:pt x="78121" y="293914"/>
                    <a:pt x="84652" y="289560"/>
                  </a:cubicBezTo>
                  <a:cubicBezTo>
                    <a:pt x="102788" y="235152"/>
                    <a:pt x="86526" y="252751"/>
                    <a:pt x="122752" y="228600"/>
                  </a:cubicBezTo>
                  <a:cubicBezTo>
                    <a:pt x="127832" y="220980"/>
                    <a:pt x="137992" y="214898"/>
                    <a:pt x="137992" y="205740"/>
                  </a:cubicBezTo>
                  <a:cubicBezTo>
                    <a:pt x="137992" y="161713"/>
                    <a:pt x="94812" y="201507"/>
                    <a:pt x="145612" y="167640"/>
                  </a:cubicBezTo>
                  <a:cubicBezTo>
                    <a:pt x="155772" y="170180"/>
                    <a:pt x="165619" y="175260"/>
                    <a:pt x="176092" y="175260"/>
                  </a:cubicBezTo>
                  <a:cubicBezTo>
                    <a:pt x="186565" y="175260"/>
                    <a:pt x="211256" y="177007"/>
                    <a:pt x="206572" y="167640"/>
                  </a:cubicBezTo>
                  <a:cubicBezTo>
                    <a:pt x="196800" y="148097"/>
                    <a:pt x="171012" y="142240"/>
                    <a:pt x="153232" y="129540"/>
                  </a:cubicBezTo>
                  <a:cubicBezTo>
                    <a:pt x="140532" y="132080"/>
                    <a:pt x="126377" y="130734"/>
                    <a:pt x="115132" y="137160"/>
                  </a:cubicBezTo>
                  <a:cubicBezTo>
                    <a:pt x="75223" y="159965"/>
                    <a:pt x="126309" y="168826"/>
                    <a:pt x="77032" y="152400"/>
                  </a:cubicBezTo>
                  <a:cubicBezTo>
                    <a:pt x="11031" y="160650"/>
                    <a:pt x="7182" y="129540"/>
                    <a:pt x="832" y="1219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p:cNvSpPr/>
            <p:nvPr/>
          </p:nvSpPr>
          <p:spPr>
            <a:xfrm>
              <a:off x="8279106" y="4843463"/>
              <a:ext cx="110038" cy="81472"/>
            </a:xfrm>
            <a:custGeom>
              <a:avLst/>
              <a:gdLst>
                <a:gd name="connsiteX0" fmla="*/ 67175 w 110038"/>
                <a:gd name="connsiteY0" fmla="*/ 4762 h 81472"/>
                <a:gd name="connsiteX1" fmla="*/ 55269 w 110038"/>
                <a:gd name="connsiteY1" fmla="*/ 9525 h 81472"/>
                <a:gd name="connsiteX2" fmla="*/ 48125 w 110038"/>
                <a:gd name="connsiteY2" fmla="*/ 11906 h 81472"/>
                <a:gd name="connsiteX3" fmla="*/ 38600 w 110038"/>
                <a:gd name="connsiteY3" fmla="*/ 16668 h 81472"/>
                <a:gd name="connsiteX4" fmla="*/ 17169 w 110038"/>
                <a:gd name="connsiteY4" fmla="*/ 26193 h 81472"/>
                <a:gd name="connsiteX5" fmla="*/ 17169 w 110038"/>
                <a:gd name="connsiteY5" fmla="*/ 40481 h 81472"/>
                <a:gd name="connsiteX6" fmla="*/ 14788 w 110038"/>
                <a:gd name="connsiteY6" fmla="*/ 47625 h 81472"/>
                <a:gd name="connsiteX7" fmla="*/ 5263 w 110038"/>
                <a:gd name="connsiteY7" fmla="*/ 64293 h 81472"/>
                <a:gd name="connsiteX8" fmla="*/ 2882 w 110038"/>
                <a:gd name="connsiteY8" fmla="*/ 73818 h 81472"/>
                <a:gd name="connsiteX9" fmla="*/ 500 w 110038"/>
                <a:gd name="connsiteY9" fmla="*/ 80962 h 81472"/>
                <a:gd name="connsiteX10" fmla="*/ 7644 w 110038"/>
                <a:gd name="connsiteY10" fmla="*/ 78581 h 81472"/>
                <a:gd name="connsiteX11" fmla="*/ 21932 w 110038"/>
                <a:gd name="connsiteY11" fmla="*/ 69056 h 81472"/>
                <a:gd name="connsiteX12" fmla="*/ 36219 w 110038"/>
                <a:gd name="connsiteY12" fmla="*/ 59531 h 81472"/>
                <a:gd name="connsiteX13" fmla="*/ 74319 w 110038"/>
                <a:gd name="connsiteY13" fmla="*/ 52387 h 81472"/>
                <a:gd name="connsiteX14" fmla="*/ 81463 w 110038"/>
                <a:gd name="connsiteY14" fmla="*/ 47625 h 81472"/>
                <a:gd name="connsiteX15" fmla="*/ 88607 w 110038"/>
                <a:gd name="connsiteY15" fmla="*/ 40481 h 81472"/>
                <a:gd name="connsiteX16" fmla="*/ 102894 w 110038"/>
                <a:gd name="connsiteY16" fmla="*/ 38100 h 81472"/>
                <a:gd name="connsiteX17" fmla="*/ 105275 w 110038"/>
                <a:gd name="connsiteY17" fmla="*/ 30956 h 81472"/>
                <a:gd name="connsiteX18" fmla="*/ 110038 w 110038"/>
                <a:gd name="connsiteY18" fmla="*/ 14287 h 81472"/>
                <a:gd name="connsiteX19" fmla="*/ 93369 w 110038"/>
                <a:gd name="connsiteY19" fmla="*/ 0 h 81472"/>
                <a:gd name="connsiteX20" fmla="*/ 67175 w 110038"/>
                <a:gd name="connsiteY20" fmla="*/ 4762 h 8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0038" h="81472">
                  <a:moveTo>
                    <a:pt x="67175" y="4762"/>
                  </a:moveTo>
                  <a:cubicBezTo>
                    <a:pt x="63206" y="6350"/>
                    <a:pt x="59271" y="8024"/>
                    <a:pt x="55269" y="9525"/>
                  </a:cubicBezTo>
                  <a:cubicBezTo>
                    <a:pt x="52919" y="10406"/>
                    <a:pt x="50432" y="10917"/>
                    <a:pt x="48125" y="11906"/>
                  </a:cubicBezTo>
                  <a:cubicBezTo>
                    <a:pt x="44862" y="13304"/>
                    <a:pt x="41896" y="15350"/>
                    <a:pt x="38600" y="16668"/>
                  </a:cubicBezTo>
                  <a:cubicBezTo>
                    <a:pt x="17348" y="25169"/>
                    <a:pt x="30913" y="17032"/>
                    <a:pt x="17169" y="26193"/>
                  </a:cubicBezTo>
                  <a:cubicBezTo>
                    <a:pt x="10820" y="45244"/>
                    <a:pt x="17169" y="21430"/>
                    <a:pt x="17169" y="40481"/>
                  </a:cubicBezTo>
                  <a:cubicBezTo>
                    <a:pt x="17169" y="42991"/>
                    <a:pt x="15777" y="45318"/>
                    <a:pt x="14788" y="47625"/>
                  </a:cubicBezTo>
                  <a:cubicBezTo>
                    <a:pt x="11164" y="56082"/>
                    <a:pt x="10045" y="57121"/>
                    <a:pt x="5263" y="64293"/>
                  </a:cubicBezTo>
                  <a:cubicBezTo>
                    <a:pt x="4469" y="67468"/>
                    <a:pt x="3781" y="70671"/>
                    <a:pt x="2882" y="73818"/>
                  </a:cubicBezTo>
                  <a:cubicBezTo>
                    <a:pt x="2192" y="76232"/>
                    <a:pt x="-1275" y="79187"/>
                    <a:pt x="500" y="80962"/>
                  </a:cubicBezTo>
                  <a:cubicBezTo>
                    <a:pt x="2275" y="82737"/>
                    <a:pt x="5263" y="79375"/>
                    <a:pt x="7644" y="78581"/>
                  </a:cubicBezTo>
                  <a:cubicBezTo>
                    <a:pt x="23500" y="62725"/>
                    <a:pt x="6423" y="77672"/>
                    <a:pt x="21932" y="69056"/>
                  </a:cubicBezTo>
                  <a:cubicBezTo>
                    <a:pt x="26935" y="66276"/>
                    <a:pt x="31457" y="62706"/>
                    <a:pt x="36219" y="59531"/>
                  </a:cubicBezTo>
                  <a:cubicBezTo>
                    <a:pt x="51974" y="49027"/>
                    <a:pt x="40508" y="54988"/>
                    <a:pt x="74319" y="52387"/>
                  </a:cubicBezTo>
                  <a:cubicBezTo>
                    <a:pt x="76700" y="50800"/>
                    <a:pt x="79264" y="49457"/>
                    <a:pt x="81463" y="47625"/>
                  </a:cubicBezTo>
                  <a:cubicBezTo>
                    <a:pt x="84050" y="45469"/>
                    <a:pt x="85530" y="41849"/>
                    <a:pt x="88607" y="40481"/>
                  </a:cubicBezTo>
                  <a:cubicBezTo>
                    <a:pt x="93019" y="38520"/>
                    <a:pt x="98132" y="38894"/>
                    <a:pt x="102894" y="38100"/>
                  </a:cubicBezTo>
                  <a:cubicBezTo>
                    <a:pt x="103688" y="35719"/>
                    <a:pt x="104585" y="33370"/>
                    <a:pt x="105275" y="30956"/>
                  </a:cubicBezTo>
                  <a:cubicBezTo>
                    <a:pt x="111256" y="10025"/>
                    <a:pt x="104329" y="31416"/>
                    <a:pt x="110038" y="14287"/>
                  </a:cubicBezTo>
                  <a:cubicBezTo>
                    <a:pt x="106439" y="-109"/>
                    <a:pt x="110762" y="5798"/>
                    <a:pt x="93369" y="0"/>
                  </a:cubicBezTo>
                  <a:lnTo>
                    <a:pt x="67175" y="4762"/>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p:cNvSpPr/>
            <p:nvPr/>
          </p:nvSpPr>
          <p:spPr>
            <a:xfrm>
              <a:off x="8258441" y="4563372"/>
              <a:ext cx="740779" cy="260088"/>
            </a:xfrm>
            <a:custGeom>
              <a:avLst/>
              <a:gdLst>
                <a:gd name="connsiteX0" fmla="*/ 740779 w 740779"/>
                <a:gd name="connsiteY0" fmla="*/ 1008 h 260088"/>
                <a:gd name="connsiteX1" fmla="*/ 702679 w 740779"/>
                <a:gd name="connsiteY1" fmla="*/ 16248 h 260088"/>
                <a:gd name="connsiteX2" fmla="*/ 679819 w 740779"/>
                <a:gd name="connsiteY2" fmla="*/ 23868 h 260088"/>
                <a:gd name="connsiteX3" fmla="*/ 664579 w 740779"/>
                <a:gd name="connsiteY3" fmla="*/ 46728 h 260088"/>
                <a:gd name="connsiteX4" fmla="*/ 618859 w 740779"/>
                <a:gd name="connsiteY4" fmla="*/ 77208 h 260088"/>
                <a:gd name="connsiteX5" fmla="*/ 573139 w 740779"/>
                <a:gd name="connsiteY5" fmla="*/ 145788 h 260088"/>
                <a:gd name="connsiteX6" fmla="*/ 557899 w 740779"/>
                <a:gd name="connsiteY6" fmla="*/ 168648 h 260088"/>
                <a:gd name="connsiteX7" fmla="*/ 535039 w 740779"/>
                <a:gd name="connsiteY7" fmla="*/ 183888 h 260088"/>
                <a:gd name="connsiteX8" fmla="*/ 489319 w 740779"/>
                <a:gd name="connsiteY8" fmla="*/ 214368 h 260088"/>
                <a:gd name="connsiteX9" fmla="*/ 435979 w 740779"/>
                <a:gd name="connsiteY9" fmla="*/ 206748 h 260088"/>
                <a:gd name="connsiteX10" fmla="*/ 413119 w 740779"/>
                <a:gd name="connsiteY10" fmla="*/ 199128 h 260088"/>
                <a:gd name="connsiteX11" fmla="*/ 336919 w 740779"/>
                <a:gd name="connsiteY11" fmla="*/ 206748 h 260088"/>
                <a:gd name="connsiteX12" fmla="*/ 260719 w 740779"/>
                <a:gd name="connsiteY12" fmla="*/ 229608 h 260088"/>
                <a:gd name="connsiteX13" fmla="*/ 115939 w 740779"/>
                <a:gd name="connsiteY13" fmla="*/ 237228 h 260088"/>
                <a:gd name="connsiteX14" fmla="*/ 77839 w 740779"/>
                <a:gd name="connsiteY14" fmla="*/ 206748 h 260088"/>
                <a:gd name="connsiteX15" fmla="*/ 54979 w 740779"/>
                <a:gd name="connsiteY15" fmla="*/ 199128 h 260088"/>
                <a:gd name="connsiteX16" fmla="*/ 24499 w 740779"/>
                <a:gd name="connsiteY16" fmla="*/ 161028 h 260088"/>
                <a:gd name="connsiteX17" fmla="*/ 1639 w 740779"/>
                <a:gd name="connsiteY17" fmla="*/ 153408 h 260088"/>
                <a:gd name="connsiteX18" fmla="*/ 32119 w 740779"/>
                <a:gd name="connsiteY18" fmla="*/ 161028 h 260088"/>
                <a:gd name="connsiteX19" fmla="*/ 100699 w 740779"/>
                <a:gd name="connsiteY19" fmla="*/ 199128 h 260088"/>
                <a:gd name="connsiteX20" fmla="*/ 123559 w 740779"/>
                <a:gd name="connsiteY20" fmla="*/ 221988 h 260088"/>
                <a:gd name="connsiteX21" fmla="*/ 207379 w 740779"/>
                <a:gd name="connsiteY21" fmla="*/ 244848 h 260088"/>
                <a:gd name="connsiteX22" fmla="*/ 253099 w 740779"/>
                <a:gd name="connsiteY22" fmla="*/ 260088 h 260088"/>
                <a:gd name="connsiteX23" fmla="*/ 352159 w 740779"/>
                <a:gd name="connsiteY23" fmla="*/ 252468 h 260088"/>
                <a:gd name="connsiteX24" fmla="*/ 397879 w 740779"/>
                <a:gd name="connsiteY24" fmla="*/ 237228 h 260088"/>
                <a:gd name="connsiteX25" fmla="*/ 420739 w 740779"/>
                <a:gd name="connsiteY25" fmla="*/ 229608 h 260088"/>
                <a:gd name="connsiteX26" fmla="*/ 496939 w 740779"/>
                <a:gd name="connsiteY26" fmla="*/ 221988 h 260088"/>
                <a:gd name="connsiteX27" fmla="*/ 527419 w 740779"/>
                <a:gd name="connsiteY27" fmla="*/ 176268 h 260088"/>
                <a:gd name="connsiteX28" fmla="*/ 542659 w 740779"/>
                <a:gd name="connsiteY28" fmla="*/ 153408 h 260088"/>
                <a:gd name="connsiteX29" fmla="*/ 550279 w 740779"/>
                <a:gd name="connsiteY29" fmla="*/ 130548 h 260088"/>
                <a:gd name="connsiteX30" fmla="*/ 595999 w 740779"/>
                <a:gd name="connsiteY30" fmla="*/ 115308 h 260088"/>
                <a:gd name="connsiteX31" fmla="*/ 618859 w 740779"/>
                <a:gd name="connsiteY31" fmla="*/ 107688 h 260088"/>
                <a:gd name="connsiteX32" fmla="*/ 641719 w 740779"/>
                <a:gd name="connsiteY32" fmla="*/ 100068 h 260088"/>
                <a:gd name="connsiteX33" fmla="*/ 687439 w 740779"/>
                <a:gd name="connsiteY33" fmla="*/ 69588 h 260088"/>
                <a:gd name="connsiteX34" fmla="*/ 702679 w 740779"/>
                <a:gd name="connsiteY34" fmla="*/ 46728 h 260088"/>
                <a:gd name="connsiteX35" fmla="*/ 740779 w 740779"/>
                <a:gd name="connsiteY35" fmla="*/ 1008 h 26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40779" h="260088">
                  <a:moveTo>
                    <a:pt x="740779" y="1008"/>
                  </a:moveTo>
                  <a:cubicBezTo>
                    <a:pt x="740779" y="-4072"/>
                    <a:pt x="715486" y="11445"/>
                    <a:pt x="702679" y="16248"/>
                  </a:cubicBezTo>
                  <a:cubicBezTo>
                    <a:pt x="695158" y="19068"/>
                    <a:pt x="686091" y="18850"/>
                    <a:pt x="679819" y="23868"/>
                  </a:cubicBezTo>
                  <a:cubicBezTo>
                    <a:pt x="672668" y="29589"/>
                    <a:pt x="671471" y="40697"/>
                    <a:pt x="664579" y="46728"/>
                  </a:cubicBezTo>
                  <a:cubicBezTo>
                    <a:pt x="650795" y="58789"/>
                    <a:pt x="618859" y="77208"/>
                    <a:pt x="618859" y="77208"/>
                  </a:cubicBezTo>
                  <a:lnTo>
                    <a:pt x="573139" y="145788"/>
                  </a:lnTo>
                  <a:cubicBezTo>
                    <a:pt x="568059" y="153408"/>
                    <a:pt x="565519" y="163568"/>
                    <a:pt x="557899" y="168648"/>
                  </a:cubicBezTo>
                  <a:cubicBezTo>
                    <a:pt x="550279" y="173728"/>
                    <a:pt x="542074" y="178025"/>
                    <a:pt x="535039" y="183888"/>
                  </a:cubicBezTo>
                  <a:cubicBezTo>
                    <a:pt x="496986" y="215599"/>
                    <a:pt x="529493" y="200977"/>
                    <a:pt x="489319" y="214368"/>
                  </a:cubicBezTo>
                  <a:cubicBezTo>
                    <a:pt x="471539" y="211828"/>
                    <a:pt x="453591" y="210270"/>
                    <a:pt x="435979" y="206748"/>
                  </a:cubicBezTo>
                  <a:cubicBezTo>
                    <a:pt x="428103" y="205173"/>
                    <a:pt x="421151" y="199128"/>
                    <a:pt x="413119" y="199128"/>
                  </a:cubicBezTo>
                  <a:cubicBezTo>
                    <a:pt x="387592" y="199128"/>
                    <a:pt x="362319" y="204208"/>
                    <a:pt x="336919" y="206748"/>
                  </a:cubicBezTo>
                  <a:cubicBezTo>
                    <a:pt x="328024" y="209713"/>
                    <a:pt x="276300" y="228253"/>
                    <a:pt x="260719" y="229608"/>
                  </a:cubicBezTo>
                  <a:cubicBezTo>
                    <a:pt x="212574" y="233795"/>
                    <a:pt x="164199" y="234688"/>
                    <a:pt x="115939" y="237228"/>
                  </a:cubicBezTo>
                  <a:cubicBezTo>
                    <a:pt x="58480" y="218075"/>
                    <a:pt x="127078" y="246139"/>
                    <a:pt x="77839" y="206748"/>
                  </a:cubicBezTo>
                  <a:cubicBezTo>
                    <a:pt x="71567" y="201730"/>
                    <a:pt x="62599" y="201668"/>
                    <a:pt x="54979" y="199128"/>
                  </a:cubicBezTo>
                  <a:cubicBezTo>
                    <a:pt x="46190" y="172762"/>
                    <a:pt x="52073" y="174815"/>
                    <a:pt x="24499" y="161028"/>
                  </a:cubicBezTo>
                  <a:cubicBezTo>
                    <a:pt x="17315" y="157436"/>
                    <a:pt x="-6393" y="153408"/>
                    <a:pt x="1639" y="153408"/>
                  </a:cubicBezTo>
                  <a:cubicBezTo>
                    <a:pt x="12112" y="153408"/>
                    <a:pt x="22049" y="158151"/>
                    <a:pt x="32119" y="161028"/>
                  </a:cubicBezTo>
                  <a:cubicBezTo>
                    <a:pt x="58949" y="168694"/>
                    <a:pt x="78867" y="177296"/>
                    <a:pt x="100699" y="199128"/>
                  </a:cubicBezTo>
                  <a:cubicBezTo>
                    <a:pt x="108319" y="206748"/>
                    <a:pt x="114139" y="216755"/>
                    <a:pt x="123559" y="221988"/>
                  </a:cubicBezTo>
                  <a:cubicBezTo>
                    <a:pt x="153165" y="238436"/>
                    <a:pt x="176424" y="236406"/>
                    <a:pt x="207379" y="244848"/>
                  </a:cubicBezTo>
                  <a:cubicBezTo>
                    <a:pt x="222877" y="249075"/>
                    <a:pt x="253099" y="260088"/>
                    <a:pt x="253099" y="260088"/>
                  </a:cubicBezTo>
                  <a:cubicBezTo>
                    <a:pt x="286119" y="257548"/>
                    <a:pt x="319447" y="257633"/>
                    <a:pt x="352159" y="252468"/>
                  </a:cubicBezTo>
                  <a:cubicBezTo>
                    <a:pt x="368027" y="249963"/>
                    <a:pt x="382639" y="242308"/>
                    <a:pt x="397879" y="237228"/>
                  </a:cubicBezTo>
                  <a:cubicBezTo>
                    <a:pt x="405499" y="234688"/>
                    <a:pt x="412747" y="230407"/>
                    <a:pt x="420739" y="229608"/>
                  </a:cubicBezTo>
                  <a:lnTo>
                    <a:pt x="496939" y="221988"/>
                  </a:lnTo>
                  <a:lnTo>
                    <a:pt x="527419" y="176268"/>
                  </a:lnTo>
                  <a:cubicBezTo>
                    <a:pt x="532499" y="168648"/>
                    <a:pt x="539763" y="162096"/>
                    <a:pt x="542659" y="153408"/>
                  </a:cubicBezTo>
                  <a:cubicBezTo>
                    <a:pt x="545199" y="145788"/>
                    <a:pt x="543743" y="135217"/>
                    <a:pt x="550279" y="130548"/>
                  </a:cubicBezTo>
                  <a:cubicBezTo>
                    <a:pt x="563351" y="121211"/>
                    <a:pt x="580759" y="120388"/>
                    <a:pt x="595999" y="115308"/>
                  </a:cubicBezTo>
                  <a:lnTo>
                    <a:pt x="618859" y="107688"/>
                  </a:lnTo>
                  <a:lnTo>
                    <a:pt x="641719" y="100068"/>
                  </a:lnTo>
                  <a:cubicBezTo>
                    <a:pt x="657795" y="51839"/>
                    <a:pt x="634431" y="99878"/>
                    <a:pt x="687439" y="69588"/>
                  </a:cubicBezTo>
                  <a:cubicBezTo>
                    <a:pt x="695390" y="65044"/>
                    <a:pt x="697599" y="54348"/>
                    <a:pt x="702679" y="46728"/>
                  </a:cubicBezTo>
                  <a:cubicBezTo>
                    <a:pt x="710915" y="13784"/>
                    <a:pt x="740779" y="6088"/>
                    <a:pt x="740779" y="1008"/>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p:cNvSpPr/>
            <p:nvPr/>
          </p:nvSpPr>
          <p:spPr>
            <a:xfrm>
              <a:off x="4427220" y="3749040"/>
              <a:ext cx="266054" cy="144780"/>
            </a:xfrm>
            <a:custGeom>
              <a:avLst/>
              <a:gdLst>
                <a:gd name="connsiteX0" fmla="*/ 259080 w 266054"/>
                <a:gd name="connsiteY0" fmla="*/ 7620 h 144780"/>
                <a:gd name="connsiteX1" fmla="*/ 182880 w 266054"/>
                <a:gd name="connsiteY1" fmla="*/ 15240 h 144780"/>
                <a:gd name="connsiteX2" fmla="*/ 121920 w 266054"/>
                <a:gd name="connsiteY2" fmla="*/ 0 h 144780"/>
                <a:gd name="connsiteX3" fmla="*/ 91440 w 266054"/>
                <a:gd name="connsiteY3" fmla="*/ 7620 h 144780"/>
                <a:gd name="connsiteX4" fmla="*/ 45720 w 266054"/>
                <a:gd name="connsiteY4" fmla="*/ 99060 h 144780"/>
                <a:gd name="connsiteX5" fmla="*/ 0 w 266054"/>
                <a:gd name="connsiteY5" fmla="*/ 129540 h 144780"/>
                <a:gd name="connsiteX6" fmla="*/ 68580 w 266054"/>
                <a:gd name="connsiteY6" fmla="*/ 137160 h 144780"/>
                <a:gd name="connsiteX7" fmla="*/ 106680 w 266054"/>
                <a:gd name="connsiteY7" fmla="*/ 144780 h 144780"/>
                <a:gd name="connsiteX8" fmla="*/ 137160 w 266054"/>
                <a:gd name="connsiteY8" fmla="*/ 137160 h 144780"/>
                <a:gd name="connsiteX9" fmla="*/ 144780 w 266054"/>
                <a:gd name="connsiteY9" fmla="*/ 114300 h 144780"/>
                <a:gd name="connsiteX10" fmla="*/ 190500 w 266054"/>
                <a:gd name="connsiteY10" fmla="*/ 99060 h 144780"/>
                <a:gd name="connsiteX11" fmla="*/ 251460 w 266054"/>
                <a:gd name="connsiteY11" fmla="*/ 83820 h 144780"/>
                <a:gd name="connsiteX12" fmla="*/ 259080 w 266054"/>
                <a:gd name="connsiteY12" fmla="*/ 762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4" h="144780">
                  <a:moveTo>
                    <a:pt x="259080" y="7620"/>
                  </a:moveTo>
                  <a:cubicBezTo>
                    <a:pt x="247650" y="-3810"/>
                    <a:pt x="208407" y="15240"/>
                    <a:pt x="182880" y="15240"/>
                  </a:cubicBezTo>
                  <a:cubicBezTo>
                    <a:pt x="164490" y="15240"/>
                    <a:pt x="139959" y="6013"/>
                    <a:pt x="121920" y="0"/>
                  </a:cubicBezTo>
                  <a:cubicBezTo>
                    <a:pt x="111760" y="2540"/>
                    <a:pt x="98256" y="-331"/>
                    <a:pt x="91440" y="7620"/>
                  </a:cubicBezTo>
                  <a:cubicBezTo>
                    <a:pt x="50870" y="54951"/>
                    <a:pt x="107387" y="57949"/>
                    <a:pt x="45720" y="99060"/>
                  </a:cubicBezTo>
                  <a:lnTo>
                    <a:pt x="0" y="129540"/>
                  </a:lnTo>
                  <a:cubicBezTo>
                    <a:pt x="22860" y="132080"/>
                    <a:pt x="45810" y="133907"/>
                    <a:pt x="68580" y="137160"/>
                  </a:cubicBezTo>
                  <a:cubicBezTo>
                    <a:pt x="81401" y="138992"/>
                    <a:pt x="93728" y="144780"/>
                    <a:pt x="106680" y="144780"/>
                  </a:cubicBezTo>
                  <a:cubicBezTo>
                    <a:pt x="117153" y="144780"/>
                    <a:pt x="127000" y="139700"/>
                    <a:pt x="137160" y="137160"/>
                  </a:cubicBezTo>
                  <a:cubicBezTo>
                    <a:pt x="139700" y="129540"/>
                    <a:pt x="138244" y="118969"/>
                    <a:pt x="144780" y="114300"/>
                  </a:cubicBezTo>
                  <a:cubicBezTo>
                    <a:pt x="157852" y="104963"/>
                    <a:pt x="175260" y="104140"/>
                    <a:pt x="190500" y="99060"/>
                  </a:cubicBezTo>
                  <a:cubicBezTo>
                    <a:pt x="225647" y="87344"/>
                    <a:pt x="205484" y="93015"/>
                    <a:pt x="251460" y="83820"/>
                  </a:cubicBezTo>
                  <a:cubicBezTo>
                    <a:pt x="267836" y="34692"/>
                    <a:pt x="270510" y="19050"/>
                    <a:pt x="259080" y="76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p:cNvSpPr/>
            <p:nvPr/>
          </p:nvSpPr>
          <p:spPr>
            <a:xfrm>
              <a:off x="3947584" y="3214688"/>
              <a:ext cx="486370" cy="378917"/>
            </a:xfrm>
            <a:custGeom>
              <a:avLst/>
              <a:gdLst>
                <a:gd name="connsiteX0" fmla="*/ 5291 w 486370"/>
                <a:gd name="connsiteY0" fmla="*/ 323850 h 378917"/>
                <a:gd name="connsiteX1" fmla="*/ 529 w 486370"/>
                <a:gd name="connsiteY1" fmla="*/ 300037 h 378917"/>
                <a:gd name="connsiteX2" fmla="*/ 33866 w 486370"/>
                <a:gd name="connsiteY2" fmla="*/ 295275 h 378917"/>
                <a:gd name="connsiteX3" fmla="*/ 57679 w 486370"/>
                <a:gd name="connsiteY3" fmla="*/ 252412 h 378917"/>
                <a:gd name="connsiteX4" fmla="*/ 81491 w 486370"/>
                <a:gd name="connsiteY4" fmla="*/ 233362 h 378917"/>
                <a:gd name="connsiteX5" fmla="*/ 95779 w 486370"/>
                <a:gd name="connsiteY5" fmla="*/ 223837 h 378917"/>
                <a:gd name="connsiteX6" fmla="*/ 100541 w 486370"/>
                <a:gd name="connsiteY6" fmla="*/ 209550 h 378917"/>
                <a:gd name="connsiteX7" fmla="*/ 138641 w 486370"/>
                <a:gd name="connsiteY7" fmla="*/ 204787 h 378917"/>
                <a:gd name="connsiteX8" fmla="*/ 133879 w 486370"/>
                <a:gd name="connsiteY8" fmla="*/ 157162 h 378917"/>
                <a:gd name="connsiteX9" fmla="*/ 105304 w 486370"/>
                <a:gd name="connsiteY9" fmla="*/ 138112 h 378917"/>
                <a:gd name="connsiteX10" fmla="*/ 100541 w 486370"/>
                <a:gd name="connsiteY10" fmla="*/ 104775 h 378917"/>
                <a:gd name="connsiteX11" fmla="*/ 86254 w 486370"/>
                <a:gd name="connsiteY11" fmla="*/ 95250 h 378917"/>
                <a:gd name="connsiteX12" fmla="*/ 81491 w 486370"/>
                <a:gd name="connsiteY12" fmla="*/ 80962 h 378917"/>
                <a:gd name="connsiteX13" fmla="*/ 86254 w 486370"/>
                <a:gd name="connsiteY13" fmla="*/ 66675 h 378917"/>
                <a:gd name="connsiteX14" fmla="*/ 81491 w 486370"/>
                <a:gd name="connsiteY14" fmla="*/ 38100 h 378917"/>
                <a:gd name="connsiteX15" fmla="*/ 52916 w 486370"/>
                <a:gd name="connsiteY15" fmla="*/ 14287 h 378917"/>
                <a:gd name="connsiteX16" fmla="*/ 48154 w 486370"/>
                <a:gd name="connsiteY16" fmla="*/ 0 h 378917"/>
                <a:gd name="connsiteX17" fmla="*/ 62441 w 486370"/>
                <a:gd name="connsiteY17" fmla="*/ 14287 h 378917"/>
                <a:gd name="connsiteX18" fmla="*/ 95779 w 486370"/>
                <a:gd name="connsiteY18" fmla="*/ 28575 h 378917"/>
                <a:gd name="connsiteX19" fmla="*/ 119591 w 486370"/>
                <a:gd name="connsiteY19" fmla="*/ 52387 h 378917"/>
                <a:gd name="connsiteX20" fmla="*/ 143404 w 486370"/>
                <a:gd name="connsiteY20" fmla="*/ 76200 h 378917"/>
                <a:gd name="connsiteX21" fmla="*/ 148166 w 486370"/>
                <a:gd name="connsiteY21" fmla="*/ 90487 h 378917"/>
                <a:gd name="connsiteX22" fmla="*/ 171979 w 486370"/>
                <a:gd name="connsiteY22" fmla="*/ 114300 h 378917"/>
                <a:gd name="connsiteX23" fmla="*/ 200554 w 486370"/>
                <a:gd name="connsiteY23" fmla="*/ 119062 h 378917"/>
                <a:gd name="connsiteX24" fmla="*/ 210079 w 486370"/>
                <a:gd name="connsiteY24" fmla="*/ 133350 h 378917"/>
                <a:gd name="connsiteX25" fmla="*/ 219604 w 486370"/>
                <a:gd name="connsiteY25" fmla="*/ 161925 h 378917"/>
                <a:gd name="connsiteX26" fmla="*/ 252941 w 486370"/>
                <a:gd name="connsiteY26" fmla="*/ 176212 h 378917"/>
                <a:gd name="connsiteX27" fmla="*/ 271991 w 486370"/>
                <a:gd name="connsiteY27" fmla="*/ 171450 h 378917"/>
                <a:gd name="connsiteX28" fmla="*/ 276754 w 486370"/>
                <a:gd name="connsiteY28" fmla="*/ 157162 h 378917"/>
                <a:gd name="connsiteX29" fmla="*/ 305329 w 486370"/>
                <a:gd name="connsiteY29" fmla="*/ 152400 h 378917"/>
                <a:gd name="connsiteX30" fmla="*/ 319616 w 486370"/>
                <a:gd name="connsiteY30" fmla="*/ 147637 h 378917"/>
                <a:gd name="connsiteX31" fmla="*/ 310091 w 486370"/>
                <a:gd name="connsiteY31" fmla="*/ 109537 h 378917"/>
                <a:gd name="connsiteX32" fmla="*/ 338666 w 486370"/>
                <a:gd name="connsiteY32" fmla="*/ 100012 h 378917"/>
                <a:gd name="connsiteX33" fmla="*/ 367241 w 486370"/>
                <a:gd name="connsiteY33" fmla="*/ 80962 h 378917"/>
                <a:gd name="connsiteX34" fmla="*/ 372004 w 486370"/>
                <a:gd name="connsiteY34" fmla="*/ 66675 h 378917"/>
                <a:gd name="connsiteX35" fmla="*/ 376766 w 486370"/>
                <a:gd name="connsiteY35" fmla="*/ 47625 h 378917"/>
                <a:gd name="connsiteX36" fmla="*/ 391054 w 486370"/>
                <a:gd name="connsiteY36" fmla="*/ 42862 h 378917"/>
                <a:gd name="connsiteX37" fmla="*/ 462491 w 486370"/>
                <a:gd name="connsiteY37" fmla="*/ 19050 h 378917"/>
                <a:gd name="connsiteX38" fmla="*/ 476779 w 486370"/>
                <a:gd name="connsiteY38" fmla="*/ 9525 h 378917"/>
                <a:gd name="connsiteX39" fmla="*/ 481541 w 486370"/>
                <a:gd name="connsiteY39" fmla="*/ 38100 h 378917"/>
                <a:gd name="connsiteX40" fmla="*/ 452966 w 486370"/>
                <a:gd name="connsiteY40" fmla="*/ 47625 h 378917"/>
                <a:gd name="connsiteX41" fmla="*/ 414866 w 486370"/>
                <a:gd name="connsiteY41" fmla="*/ 57150 h 378917"/>
                <a:gd name="connsiteX42" fmla="*/ 410104 w 486370"/>
                <a:gd name="connsiteY42" fmla="*/ 71437 h 378917"/>
                <a:gd name="connsiteX43" fmla="*/ 395816 w 486370"/>
                <a:gd name="connsiteY43" fmla="*/ 80962 h 378917"/>
                <a:gd name="connsiteX44" fmla="*/ 386291 w 486370"/>
                <a:gd name="connsiteY44" fmla="*/ 95250 h 378917"/>
                <a:gd name="connsiteX45" fmla="*/ 381529 w 486370"/>
                <a:gd name="connsiteY45" fmla="*/ 109537 h 378917"/>
                <a:gd name="connsiteX46" fmla="*/ 367241 w 486370"/>
                <a:gd name="connsiteY46" fmla="*/ 119062 h 378917"/>
                <a:gd name="connsiteX47" fmla="*/ 357716 w 486370"/>
                <a:gd name="connsiteY47" fmla="*/ 133350 h 378917"/>
                <a:gd name="connsiteX48" fmla="*/ 372004 w 486370"/>
                <a:gd name="connsiteY48" fmla="*/ 142875 h 378917"/>
                <a:gd name="connsiteX49" fmla="*/ 348191 w 486370"/>
                <a:gd name="connsiteY49" fmla="*/ 161925 h 378917"/>
                <a:gd name="connsiteX50" fmla="*/ 343429 w 486370"/>
                <a:gd name="connsiteY50" fmla="*/ 185737 h 378917"/>
                <a:gd name="connsiteX51" fmla="*/ 329141 w 486370"/>
                <a:gd name="connsiteY51" fmla="*/ 190500 h 378917"/>
                <a:gd name="connsiteX52" fmla="*/ 314854 w 486370"/>
                <a:gd name="connsiteY52" fmla="*/ 204787 h 378917"/>
                <a:gd name="connsiteX53" fmla="*/ 319616 w 486370"/>
                <a:gd name="connsiteY53" fmla="*/ 233362 h 378917"/>
                <a:gd name="connsiteX54" fmla="*/ 324379 w 486370"/>
                <a:gd name="connsiteY54" fmla="*/ 247650 h 378917"/>
                <a:gd name="connsiteX55" fmla="*/ 329141 w 486370"/>
                <a:gd name="connsiteY55" fmla="*/ 280987 h 378917"/>
                <a:gd name="connsiteX56" fmla="*/ 348191 w 486370"/>
                <a:gd name="connsiteY56" fmla="*/ 309562 h 378917"/>
                <a:gd name="connsiteX57" fmla="*/ 333904 w 486370"/>
                <a:gd name="connsiteY57" fmla="*/ 319087 h 378917"/>
                <a:gd name="connsiteX58" fmla="*/ 319616 w 486370"/>
                <a:gd name="connsiteY58" fmla="*/ 323850 h 378917"/>
                <a:gd name="connsiteX59" fmla="*/ 305329 w 486370"/>
                <a:gd name="connsiteY59" fmla="*/ 266700 h 378917"/>
                <a:gd name="connsiteX60" fmla="*/ 291041 w 486370"/>
                <a:gd name="connsiteY60" fmla="*/ 261937 h 378917"/>
                <a:gd name="connsiteX61" fmla="*/ 257704 w 486370"/>
                <a:gd name="connsiteY61" fmla="*/ 266700 h 378917"/>
                <a:gd name="connsiteX62" fmla="*/ 243416 w 486370"/>
                <a:gd name="connsiteY62" fmla="*/ 271462 h 378917"/>
                <a:gd name="connsiteX63" fmla="*/ 224366 w 486370"/>
                <a:gd name="connsiteY63" fmla="*/ 300037 h 378917"/>
                <a:gd name="connsiteX64" fmla="*/ 238654 w 486370"/>
                <a:gd name="connsiteY64" fmla="*/ 309562 h 378917"/>
                <a:gd name="connsiteX65" fmla="*/ 229129 w 486370"/>
                <a:gd name="connsiteY65" fmla="*/ 333375 h 378917"/>
                <a:gd name="connsiteX66" fmla="*/ 167216 w 486370"/>
                <a:gd name="connsiteY66" fmla="*/ 338137 h 378917"/>
                <a:gd name="connsiteX67" fmla="*/ 152929 w 486370"/>
                <a:gd name="connsiteY67" fmla="*/ 342900 h 378917"/>
                <a:gd name="connsiteX68" fmla="*/ 133879 w 486370"/>
                <a:gd name="connsiteY68" fmla="*/ 361950 h 378917"/>
                <a:gd name="connsiteX69" fmla="*/ 119591 w 486370"/>
                <a:gd name="connsiteY69" fmla="*/ 376237 h 378917"/>
                <a:gd name="connsiteX70" fmla="*/ 19579 w 486370"/>
                <a:gd name="connsiteY70" fmla="*/ 366712 h 378917"/>
                <a:gd name="connsiteX71" fmla="*/ 5291 w 486370"/>
                <a:gd name="connsiteY71" fmla="*/ 323850 h 37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86370" h="378917">
                  <a:moveTo>
                    <a:pt x="5291" y="323850"/>
                  </a:moveTo>
                  <a:cubicBezTo>
                    <a:pt x="3704" y="315912"/>
                    <a:pt x="-1695" y="307820"/>
                    <a:pt x="529" y="300037"/>
                  </a:cubicBezTo>
                  <a:cubicBezTo>
                    <a:pt x="5353" y="283153"/>
                    <a:pt x="26313" y="293387"/>
                    <a:pt x="33866" y="295275"/>
                  </a:cubicBezTo>
                  <a:cubicBezTo>
                    <a:pt x="68948" y="286504"/>
                    <a:pt x="45034" y="298775"/>
                    <a:pt x="57679" y="252412"/>
                  </a:cubicBezTo>
                  <a:cubicBezTo>
                    <a:pt x="62749" y="233822"/>
                    <a:pt x="68124" y="240046"/>
                    <a:pt x="81491" y="233362"/>
                  </a:cubicBezTo>
                  <a:cubicBezTo>
                    <a:pt x="86611" y="230802"/>
                    <a:pt x="91016" y="227012"/>
                    <a:pt x="95779" y="223837"/>
                  </a:cubicBezTo>
                  <a:cubicBezTo>
                    <a:pt x="97366" y="219075"/>
                    <a:pt x="95954" y="211589"/>
                    <a:pt x="100541" y="209550"/>
                  </a:cubicBezTo>
                  <a:cubicBezTo>
                    <a:pt x="112237" y="204352"/>
                    <a:pt x="131770" y="215585"/>
                    <a:pt x="138641" y="204787"/>
                  </a:cubicBezTo>
                  <a:cubicBezTo>
                    <a:pt x="147206" y="191327"/>
                    <a:pt x="141014" y="171432"/>
                    <a:pt x="133879" y="157162"/>
                  </a:cubicBezTo>
                  <a:cubicBezTo>
                    <a:pt x="128760" y="146923"/>
                    <a:pt x="105304" y="138112"/>
                    <a:pt x="105304" y="138112"/>
                  </a:cubicBezTo>
                  <a:cubicBezTo>
                    <a:pt x="103716" y="127000"/>
                    <a:pt x="105100" y="115033"/>
                    <a:pt x="100541" y="104775"/>
                  </a:cubicBezTo>
                  <a:cubicBezTo>
                    <a:pt x="98216" y="99545"/>
                    <a:pt x="89830" y="99719"/>
                    <a:pt x="86254" y="95250"/>
                  </a:cubicBezTo>
                  <a:cubicBezTo>
                    <a:pt x="83118" y="91330"/>
                    <a:pt x="83079" y="85725"/>
                    <a:pt x="81491" y="80962"/>
                  </a:cubicBezTo>
                  <a:cubicBezTo>
                    <a:pt x="83079" y="76200"/>
                    <a:pt x="86254" y="71695"/>
                    <a:pt x="86254" y="66675"/>
                  </a:cubicBezTo>
                  <a:cubicBezTo>
                    <a:pt x="86254" y="57019"/>
                    <a:pt x="85413" y="46924"/>
                    <a:pt x="81491" y="38100"/>
                  </a:cubicBezTo>
                  <a:cubicBezTo>
                    <a:pt x="77630" y="29413"/>
                    <a:pt x="60508" y="19348"/>
                    <a:pt x="52916" y="14287"/>
                  </a:cubicBezTo>
                  <a:cubicBezTo>
                    <a:pt x="51329" y="9525"/>
                    <a:pt x="43134" y="0"/>
                    <a:pt x="48154" y="0"/>
                  </a:cubicBezTo>
                  <a:cubicBezTo>
                    <a:pt x="54889" y="0"/>
                    <a:pt x="57267" y="9975"/>
                    <a:pt x="62441" y="14287"/>
                  </a:cubicBezTo>
                  <a:cubicBezTo>
                    <a:pt x="76536" y="26033"/>
                    <a:pt x="77624" y="24036"/>
                    <a:pt x="95779" y="28575"/>
                  </a:cubicBezTo>
                  <a:cubicBezTo>
                    <a:pt x="121182" y="66678"/>
                    <a:pt x="87839" y="20634"/>
                    <a:pt x="119591" y="52387"/>
                  </a:cubicBezTo>
                  <a:cubicBezTo>
                    <a:pt x="151338" y="84135"/>
                    <a:pt x="105307" y="50803"/>
                    <a:pt x="143404" y="76200"/>
                  </a:cubicBezTo>
                  <a:cubicBezTo>
                    <a:pt x="144991" y="80962"/>
                    <a:pt x="145921" y="85997"/>
                    <a:pt x="148166" y="90487"/>
                  </a:cubicBezTo>
                  <a:cubicBezTo>
                    <a:pt x="153246" y="100648"/>
                    <a:pt x="160548" y="110490"/>
                    <a:pt x="171979" y="114300"/>
                  </a:cubicBezTo>
                  <a:cubicBezTo>
                    <a:pt x="181140" y="117353"/>
                    <a:pt x="191029" y="117475"/>
                    <a:pt x="200554" y="119062"/>
                  </a:cubicBezTo>
                  <a:cubicBezTo>
                    <a:pt x="203729" y="123825"/>
                    <a:pt x="207754" y="128119"/>
                    <a:pt x="210079" y="133350"/>
                  </a:cubicBezTo>
                  <a:cubicBezTo>
                    <a:pt x="214157" y="142525"/>
                    <a:pt x="210624" y="157435"/>
                    <a:pt x="219604" y="161925"/>
                  </a:cubicBezTo>
                  <a:cubicBezTo>
                    <a:pt x="243144" y="173695"/>
                    <a:pt x="231919" y="169205"/>
                    <a:pt x="252941" y="176212"/>
                  </a:cubicBezTo>
                  <a:cubicBezTo>
                    <a:pt x="259291" y="174625"/>
                    <a:pt x="266880" y="175539"/>
                    <a:pt x="271991" y="171450"/>
                  </a:cubicBezTo>
                  <a:cubicBezTo>
                    <a:pt x="275911" y="168314"/>
                    <a:pt x="272395" y="159653"/>
                    <a:pt x="276754" y="157162"/>
                  </a:cubicBezTo>
                  <a:cubicBezTo>
                    <a:pt x="285138" y="152371"/>
                    <a:pt x="295804" y="153987"/>
                    <a:pt x="305329" y="152400"/>
                  </a:cubicBezTo>
                  <a:cubicBezTo>
                    <a:pt x="310091" y="150812"/>
                    <a:pt x="318029" y="152399"/>
                    <a:pt x="319616" y="147637"/>
                  </a:cubicBezTo>
                  <a:cubicBezTo>
                    <a:pt x="321532" y="141889"/>
                    <a:pt x="312661" y="117248"/>
                    <a:pt x="310091" y="109537"/>
                  </a:cubicBezTo>
                  <a:cubicBezTo>
                    <a:pt x="319616" y="106362"/>
                    <a:pt x="331566" y="107111"/>
                    <a:pt x="338666" y="100012"/>
                  </a:cubicBezTo>
                  <a:cubicBezTo>
                    <a:pt x="356504" y="82175"/>
                    <a:pt x="346565" y="87855"/>
                    <a:pt x="367241" y="80962"/>
                  </a:cubicBezTo>
                  <a:cubicBezTo>
                    <a:pt x="368829" y="76200"/>
                    <a:pt x="370625" y="71502"/>
                    <a:pt x="372004" y="66675"/>
                  </a:cubicBezTo>
                  <a:cubicBezTo>
                    <a:pt x="373802" y="60381"/>
                    <a:pt x="372677" y="52736"/>
                    <a:pt x="376766" y="47625"/>
                  </a:cubicBezTo>
                  <a:cubicBezTo>
                    <a:pt x="379902" y="43705"/>
                    <a:pt x="386665" y="45300"/>
                    <a:pt x="391054" y="42862"/>
                  </a:cubicBezTo>
                  <a:cubicBezTo>
                    <a:pt x="441723" y="14712"/>
                    <a:pt x="395527" y="26490"/>
                    <a:pt x="462491" y="19050"/>
                  </a:cubicBezTo>
                  <a:cubicBezTo>
                    <a:pt x="467254" y="15875"/>
                    <a:pt x="471166" y="8403"/>
                    <a:pt x="476779" y="9525"/>
                  </a:cubicBezTo>
                  <a:cubicBezTo>
                    <a:pt x="487858" y="11741"/>
                    <a:pt x="489193" y="32634"/>
                    <a:pt x="481541" y="38100"/>
                  </a:cubicBezTo>
                  <a:cubicBezTo>
                    <a:pt x="473371" y="43936"/>
                    <a:pt x="462491" y="44450"/>
                    <a:pt x="452966" y="47625"/>
                  </a:cubicBezTo>
                  <a:cubicBezTo>
                    <a:pt x="431002" y="54946"/>
                    <a:pt x="443597" y="51403"/>
                    <a:pt x="414866" y="57150"/>
                  </a:cubicBezTo>
                  <a:cubicBezTo>
                    <a:pt x="413279" y="61912"/>
                    <a:pt x="413240" y="67517"/>
                    <a:pt x="410104" y="71437"/>
                  </a:cubicBezTo>
                  <a:cubicBezTo>
                    <a:pt x="406528" y="75907"/>
                    <a:pt x="399863" y="76915"/>
                    <a:pt x="395816" y="80962"/>
                  </a:cubicBezTo>
                  <a:cubicBezTo>
                    <a:pt x="391769" y="85009"/>
                    <a:pt x="389466" y="90487"/>
                    <a:pt x="386291" y="95250"/>
                  </a:cubicBezTo>
                  <a:cubicBezTo>
                    <a:pt x="384704" y="100012"/>
                    <a:pt x="384665" y="105617"/>
                    <a:pt x="381529" y="109537"/>
                  </a:cubicBezTo>
                  <a:cubicBezTo>
                    <a:pt x="377953" y="114007"/>
                    <a:pt x="371288" y="115015"/>
                    <a:pt x="367241" y="119062"/>
                  </a:cubicBezTo>
                  <a:cubicBezTo>
                    <a:pt x="363194" y="123109"/>
                    <a:pt x="360891" y="128587"/>
                    <a:pt x="357716" y="133350"/>
                  </a:cubicBezTo>
                  <a:cubicBezTo>
                    <a:pt x="362479" y="136525"/>
                    <a:pt x="370881" y="137262"/>
                    <a:pt x="372004" y="142875"/>
                  </a:cubicBezTo>
                  <a:cubicBezTo>
                    <a:pt x="374697" y="156338"/>
                    <a:pt x="354750" y="159739"/>
                    <a:pt x="348191" y="161925"/>
                  </a:cubicBezTo>
                  <a:cubicBezTo>
                    <a:pt x="346604" y="169862"/>
                    <a:pt x="347919" y="179002"/>
                    <a:pt x="343429" y="185737"/>
                  </a:cubicBezTo>
                  <a:cubicBezTo>
                    <a:pt x="340644" y="189914"/>
                    <a:pt x="333318" y="187715"/>
                    <a:pt x="329141" y="190500"/>
                  </a:cubicBezTo>
                  <a:cubicBezTo>
                    <a:pt x="323537" y="194236"/>
                    <a:pt x="319616" y="200025"/>
                    <a:pt x="314854" y="204787"/>
                  </a:cubicBezTo>
                  <a:cubicBezTo>
                    <a:pt x="316441" y="214312"/>
                    <a:pt x="317521" y="223936"/>
                    <a:pt x="319616" y="233362"/>
                  </a:cubicBezTo>
                  <a:cubicBezTo>
                    <a:pt x="320705" y="238263"/>
                    <a:pt x="323394" y="242727"/>
                    <a:pt x="324379" y="247650"/>
                  </a:cubicBezTo>
                  <a:cubicBezTo>
                    <a:pt x="326580" y="258657"/>
                    <a:pt x="325111" y="270510"/>
                    <a:pt x="329141" y="280987"/>
                  </a:cubicBezTo>
                  <a:cubicBezTo>
                    <a:pt x="333250" y="291672"/>
                    <a:pt x="348191" y="309562"/>
                    <a:pt x="348191" y="309562"/>
                  </a:cubicBezTo>
                  <a:cubicBezTo>
                    <a:pt x="343429" y="312737"/>
                    <a:pt x="339023" y="316527"/>
                    <a:pt x="333904" y="319087"/>
                  </a:cubicBezTo>
                  <a:cubicBezTo>
                    <a:pt x="329414" y="321332"/>
                    <a:pt x="322752" y="327770"/>
                    <a:pt x="319616" y="323850"/>
                  </a:cubicBezTo>
                  <a:cubicBezTo>
                    <a:pt x="315164" y="318285"/>
                    <a:pt x="315869" y="270214"/>
                    <a:pt x="305329" y="266700"/>
                  </a:cubicBezTo>
                  <a:lnTo>
                    <a:pt x="291041" y="261937"/>
                  </a:lnTo>
                  <a:cubicBezTo>
                    <a:pt x="279929" y="263525"/>
                    <a:pt x="268711" y="264499"/>
                    <a:pt x="257704" y="266700"/>
                  </a:cubicBezTo>
                  <a:cubicBezTo>
                    <a:pt x="252781" y="267685"/>
                    <a:pt x="246966" y="267912"/>
                    <a:pt x="243416" y="271462"/>
                  </a:cubicBezTo>
                  <a:cubicBezTo>
                    <a:pt x="235321" y="279557"/>
                    <a:pt x="224366" y="300037"/>
                    <a:pt x="224366" y="300037"/>
                  </a:cubicBezTo>
                  <a:cubicBezTo>
                    <a:pt x="229129" y="303212"/>
                    <a:pt x="235078" y="305092"/>
                    <a:pt x="238654" y="309562"/>
                  </a:cubicBezTo>
                  <a:cubicBezTo>
                    <a:pt x="247829" y="321031"/>
                    <a:pt x="244625" y="330470"/>
                    <a:pt x="229129" y="333375"/>
                  </a:cubicBezTo>
                  <a:cubicBezTo>
                    <a:pt x="208785" y="337189"/>
                    <a:pt x="187854" y="336550"/>
                    <a:pt x="167216" y="338137"/>
                  </a:cubicBezTo>
                  <a:cubicBezTo>
                    <a:pt x="162454" y="339725"/>
                    <a:pt x="156479" y="339350"/>
                    <a:pt x="152929" y="342900"/>
                  </a:cubicBezTo>
                  <a:cubicBezTo>
                    <a:pt x="127529" y="368300"/>
                    <a:pt x="171978" y="349249"/>
                    <a:pt x="133879" y="361950"/>
                  </a:cubicBezTo>
                  <a:cubicBezTo>
                    <a:pt x="129116" y="366712"/>
                    <a:pt x="126296" y="375598"/>
                    <a:pt x="119591" y="376237"/>
                  </a:cubicBezTo>
                  <a:cubicBezTo>
                    <a:pt x="60775" y="381838"/>
                    <a:pt x="55417" y="378660"/>
                    <a:pt x="19579" y="366712"/>
                  </a:cubicBezTo>
                  <a:lnTo>
                    <a:pt x="5291" y="3238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p:cNvGrpSpPr/>
          <p:nvPr/>
        </p:nvGrpSpPr>
        <p:grpSpPr>
          <a:xfrm>
            <a:off x="5994499" y="1474094"/>
            <a:ext cx="2495592" cy="1569720"/>
            <a:chOff x="6006074" y="1474094"/>
            <a:chExt cx="2495592" cy="1569720"/>
          </a:xfrm>
          <a:effectLst>
            <a:glow rad="165100">
              <a:srgbClr val="5B9BD5">
                <a:alpha val="60000"/>
              </a:srgbClr>
            </a:glow>
          </a:effectLst>
        </p:grpSpPr>
        <p:pic>
          <p:nvPicPr>
            <p:cNvPr id="39" name="Picture 38"/>
            <p:cNvPicPr>
              <a:picLocks noChangeAspect="1"/>
            </p:cNvPicPr>
            <p:nvPr/>
          </p:nvPicPr>
          <p:blipFill rotWithShape="1">
            <a:blip r:embed="rId4">
              <a:clrChange>
                <a:clrFrom>
                  <a:srgbClr val="FFFFFF"/>
                </a:clrFrom>
                <a:clrTo>
                  <a:srgbClr val="FFFFFF">
                    <a:alpha val="0"/>
                  </a:srgbClr>
                </a:clrTo>
              </a:clrChange>
            </a:blip>
            <a:srcRect l="88985" t="17277" r="5203" b="65263"/>
            <a:stretch/>
          </p:blipFill>
          <p:spPr>
            <a:xfrm>
              <a:off x="7988573" y="2159208"/>
              <a:ext cx="513093" cy="884606"/>
            </a:xfrm>
            <a:prstGeom prst="flowChartInputOutput">
              <a:avLst/>
            </a:prstGeom>
          </p:spPr>
        </p:pic>
        <p:pic>
          <p:nvPicPr>
            <p:cNvPr id="37" name="Picture 36"/>
            <p:cNvPicPr>
              <a:picLocks noChangeAspect="1"/>
            </p:cNvPicPr>
            <p:nvPr/>
          </p:nvPicPr>
          <p:blipFill rotWithShape="1">
            <a:blip r:embed="rId4">
              <a:clrChange>
                <a:clrFrom>
                  <a:srgbClr val="FFFFFF"/>
                </a:clrFrom>
                <a:clrTo>
                  <a:srgbClr val="FFFFFF">
                    <a:alpha val="0"/>
                  </a:srgbClr>
                </a:clrTo>
              </a:clrChange>
            </a:blip>
            <a:srcRect l="66530" t="3755" r="27339" b="86769"/>
            <a:stretch/>
          </p:blipFill>
          <p:spPr>
            <a:xfrm>
              <a:off x="6006074" y="1474094"/>
              <a:ext cx="541192" cy="480060"/>
            </a:xfrm>
            <a:prstGeom prst="rect">
              <a:avLst/>
            </a:prstGeom>
          </p:spPr>
        </p:pic>
      </p:grpSp>
      <p:grpSp>
        <p:nvGrpSpPr>
          <p:cNvPr id="52" name="Group 51"/>
          <p:cNvGrpSpPr/>
          <p:nvPr/>
        </p:nvGrpSpPr>
        <p:grpSpPr>
          <a:xfrm>
            <a:off x="87810" y="45266"/>
            <a:ext cx="12031620" cy="6744928"/>
            <a:chOff x="87810" y="45266"/>
            <a:chExt cx="12031620" cy="6744928"/>
          </a:xfrm>
        </p:grpSpPr>
        <p:grpSp>
          <p:nvGrpSpPr>
            <p:cNvPr id="53" name="Group 52"/>
            <p:cNvGrpSpPr/>
            <p:nvPr/>
          </p:nvGrpSpPr>
          <p:grpSpPr>
            <a:xfrm>
              <a:off x="147865" y="6649739"/>
              <a:ext cx="11903345" cy="140455"/>
              <a:chOff x="685801" y="1501020"/>
              <a:chExt cx="13557407" cy="140455"/>
            </a:xfrm>
          </p:grpSpPr>
          <p:grpSp>
            <p:nvGrpSpPr>
              <p:cNvPr id="81" name="Group 80"/>
              <p:cNvGrpSpPr/>
              <p:nvPr/>
            </p:nvGrpSpPr>
            <p:grpSpPr>
              <a:xfrm>
                <a:off x="685801" y="1527174"/>
                <a:ext cx="6886574" cy="114301"/>
                <a:chOff x="2247901" y="561975"/>
                <a:chExt cx="6886574" cy="88104"/>
              </a:xfrm>
            </p:grpSpPr>
            <p:pic>
              <p:nvPicPr>
                <p:cNvPr id="8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2" name="Group 81"/>
              <p:cNvGrpSpPr/>
              <p:nvPr/>
            </p:nvGrpSpPr>
            <p:grpSpPr>
              <a:xfrm rot="10800000">
                <a:off x="7356634" y="1501020"/>
                <a:ext cx="6886574" cy="114301"/>
                <a:chOff x="2247901" y="561975"/>
                <a:chExt cx="6886574" cy="88104"/>
              </a:xfrm>
            </p:grpSpPr>
            <p:pic>
              <p:nvPicPr>
                <p:cNvPr id="83"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4" name="Group 53"/>
            <p:cNvGrpSpPr/>
            <p:nvPr/>
          </p:nvGrpSpPr>
          <p:grpSpPr>
            <a:xfrm>
              <a:off x="156030" y="45266"/>
              <a:ext cx="11903345" cy="140455"/>
              <a:chOff x="685801" y="1501020"/>
              <a:chExt cx="13557407" cy="140455"/>
            </a:xfrm>
          </p:grpSpPr>
          <p:grpSp>
            <p:nvGrpSpPr>
              <p:cNvPr id="73" name="Group 72"/>
              <p:cNvGrpSpPr/>
              <p:nvPr/>
            </p:nvGrpSpPr>
            <p:grpSpPr>
              <a:xfrm>
                <a:off x="685801" y="1527174"/>
                <a:ext cx="6886574" cy="114301"/>
                <a:chOff x="2247901" y="561975"/>
                <a:chExt cx="6886574" cy="88104"/>
              </a:xfrm>
            </p:grpSpPr>
            <p:pic>
              <p:nvPicPr>
                <p:cNvPr id="7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4" name="Group 73"/>
              <p:cNvGrpSpPr/>
              <p:nvPr/>
            </p:nvGrpSpPr>
            <p:grpSpPr>
              <a:xfrm rot="10800000">
                <a:off x="7356634" y="1501020"/>
                <a:ext cx="6886574" cy="114301"/>
                <a:chOff x="2247901" y="561975"/>
                <a:chExt cx="6886574" cy="88104"/>
              </a:xfrm>
            </p:grpSpPr>
            <p:pic>
              <p:nvPicPr>
                <p:cNvPr id="7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5" name="Group 54"/>
            <p:cNvGrpSpPr/>
            <p:nvPr/>
          </p:nvGrpSpPr>
          <p:grpSpPr>
            <a:xfrm>
              <a:off x="87810" y="89954"/>
              <a:ext cx="137159" cy="6691232"/>
              <a:chOff x="15240" y="-204374"/>
              <a:chExt cx="137159" cy="7061611"/>
            </a:xfrm>
          </p:grpSpPr>
          <p:pic>
            <p:nvPicPr>
              <p:cNvPr id="5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6" name="Group 55"/>
            <p:cNvGrpSpPr/>
            <p:nvPr/>
          </p:nvGrpSpPr>
          <p:grpSpPr>
            <a:xfrm rot="10800000">
              <a:off x="11986804" y="45266"/>
              <a:ext cx="132626" cy="6706590"/>
              <a:chOff x="15240" y="-210886"/>
              <a:chExt cx="132626" cy="7105131"/>
            </a:xfrm>
          </p:grpSpPr>
          <p:pic>
            <p:nvPicPr>
              <p:cNvPr id="5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89" name="Picture 88"/>
          <p:cNvPicPr>
            <a:picLocks noChangeAspect="1"/>
          </p:cNvPicPr>
          <p:nvPr/>
        </p:nvPicPr>
        <p:blipFill>
          <a:blip r:embed="rId6">
            <a:clrChange>
              <a:clrFrom>
                <a:srgbClr val="FFFFFF"/>
              </a:clrFrom>
              <a:clrTo>
                <a:srgbClr val="FFFFFF">
                  <a:alpha val="0"/>
                </a:srgbClr>
              </a:clrTo>
            </a:clrChange>
          </a:blip>
          <a:stretch>
            <a:fillRect/>
          </a:stretch>
        </p:blipFill>
        <p:spPr>
          <a:xfrm>
            <a:off x="7551113" y="2253271"/>
            <a:ext cx="1495238" cy="2380952"/>
          </a:xfrm>
          <a:prstGeom prst="rect">
            <a:avLst/>
          </a:prstGeom>
          <a:effectLst>
            <a:glow rad="165100">
              <a:srgbClr val="5B9BD5">
                <a:alpha val="80000"/>
              </a:srgbClr>
            </a:glow>
          </a:effectLst>
        </p:spPr>
      </p:pic>
      <p:pic>
        <p:nvPicPr>
          <p:cNvPr id="91" name="Picture 90"/>
          <p:cNvPicPr>
            <a:picLocks noChangeAspect="1"/>
          </p:cNvPicPr>
          <p:nvPr/>
        </p:nvPicPr>
        <p:blipFill>
          <a:blip r:embed="rId7">
            <a:clrChange>
              <a:clrFrom>
                <a:srgbClr val="FFFFFF"/>
              </a:clrFrom>
              <a:clrTo>
                <a:srgbClr val="FFFFFF">
                  <a:alpha val="0"/>
                </a:srgbClr>
              </a:clrTo>
            </a:clrChange>
          </a:blip>
          <a:stretch>
            <a:fillRect/>
          </a:stretch>
        </p:blipFill>
        <p:spPr>
          <a:xfrm>
            <a:off x="6764862" y="3894918"/>
            <a:ext cx="1923810" cy="2123810"/>
          </a:xfrm>
          <a:prstGeom prst="rect">
            <a:avLst/>
          </a:prstGeom>
          <a:effectLst>
            <a:glow rad="165100">
              <a:srgbClr val="5B9BD5">
                <a:alpha val="80000"/>
              </a:srgbClr>
            </a:glow>
          </a:effectLst>
        </p:spPr>
      </p:pic>
      <p:sp>
        <p:nvSpPr>
          <p:cNvPr id="90" name="TextBox 89"/>
          <p:cNvSpPr txBox="1"/>
          <p:nvPr/>
        </p:nvSpPr>
        <p:spPr>
          <a:xfrm>
            <a:off x="3076583" y="255185"/>
            <a:ext cx="6038834"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John Franklin 1820, 1825, 1845</a:t>
            </a:r>
          </a:p>
        </p:txBody>
      </p:sp>
      <p:pic>
        <p:nvPicPr>
          <p:cNvPr id="93" name="Picture 92"/>
          <p:cNvPicPr>
            <a:picLocks noChangeAspect="1"/>
          </p:cNvPicPr>
          <p:nvPr/>
        </p:nvPicPr>
        <p:blipFill>
          <a:blip r:embed="rId8">
            <a:clrChange>
              <a:clrFrom>
                <a:srgbClr val="FFFFFF"/>
              </a:clrFrom>
              <a:clrTo>
                <a:srgbClr val="FFFFFF">
                  <a:alpha val="0"/>
                </a:srgbClr>
              </a:clrTo>
            </a:clrChange>
          </a:blip>
          <a:stretch>
            <a:fillRect/>
          </a:stretch>
        </p:blipFill>
        <p:spPr>
          <a:xfrm>
            <a:off x="3829219" y="3884759"/>
            <a:ext cx="4019048" cy="2771429"/>
          </a:xfrm>
          <a:prstGeom prst="rect">
            <a:avLst/>
          </a:prstGeom>
          <a:effectLst>
            <a:glow rad="165100">
              <a:srgbClr val="5B9BD5">
                <a:alpha val="80000"/>
              </a:srgbClr>
            </a:glow>
          </a:effectLst>
        </p:spPr>
      </p:pic>
      <p:grpSp>
        <p:nvGrpSpPr>
          <p:cNvPr id="95" name="Group 94"/>
          <p:cNvGrpSpPr/>
          <p:nvPr/>
        </p:nvGrpSpPr>
        <p:grpSpPr>
          <a:xfrm>
            <a:off x="9843619" y="1443759"/>
            <a:ext cx="1262819" cy="4543470"/>
            <a:chOff x="9843619" y="1443759"/>
            <a:chExt cx="1262819" cy="4543470"/>
          </a:xfrm>
        </p:grpSpPr>
        <p:sp>
          <p:nvSpPr>
            <p:cNvPr id="96" name="TextBox 95"/>
            <p:cNvSpPr txBox="1"/>
            <p:nvPr/>
          </p:nvSpPr>
          <p:spPr>
            <a:xfrm>
              <a:off x="9843619" y="1443759"/>
              <a:ext cx="704039" cy="400110"/>
            </a:xfrm>
            <a:prstGeom prst="rect">
              <a:avLst/>
            </a:prstGeom>
            <a:noFill/>
          </p:spPr>
          <p:txBody>
            <a:bodyPr wrap="none" rtlCol="0">
              <a:spAutoFit/>
            </a:bodyPr>
            <a:lstStyle/>
            <a:p>
              <a:pPr algn="r"/>
              <a:r>
                <a:rPr lang="en-US" sz="2000" dirty="0">
                  <a:solidFill>
                    <a:srgbClr val="B92508"/>
                  </a:solidFill>
                </a:rPr>
                <a:t>1000</a:t>
              </a:r>
            </a:p>
          </p:txBody>
        </p:sp>
        <p:sp>
          <p:nvSpPr>
            <p:cNvPr id="97" name="TextBox 96"/>
            <p:cNvSpPr txBox="1"/>
            <p:nvPr/>
          </p:nvSpPr>
          <p:spPr>
            <a:xfrm>
              <a:off x="9843619" y="1902109"/>
              <a:ext cx="704039" cy="400110"/>
            </a:xfrm>
            <a:prstGeom prst="rect">
              <a:avLst/>
            </a:prstGeom>
            <a:noFill/>
          </p:spPr>
          <p:txBody>
            <a:bodyPr wrap="none" rtlCol="0">
              <a:spAutoFit/>
            </a:bodyPr>
            <a:lstStyle/>
            <a:p>
              <a:pPr algn="r"/>
              <a:r>
                <a:rPr lang="en-US" sz="2000" dirty="0">
                  <a:solidFill>
                    <a:srgbClr val="B92508"/>
                  </a:solidFill>
                </a:rPr>
                <a:t>1100</a:t>
              </a:r>
            </a:p>
          </p:txBody>
        </p:sp>
        <p:sp>
          <p:nvSpPr>
            <p:cNvPr id="98" name="TextBox 97"/>
            <p:cNvSpPr txBox="1"/>
            <p:nvPr/>
          </p:nvSpPr>
          <p:spPr>
            <a:xfrm>
              <a:off x="9843619" y="2372123"/>
              <a:ext cx="704039" cy="400110"/>
            </a:xfrm>
            <a:prstGeom prst="rect">
              <a:avLst/>
            </a:prstGeom>
            <a:noFill/>
          </p:spPr>
          <p:txBody>
            <a:bodyPr wrap="none" rtlCol="0">
              <a:spAutoFit/>
            </a:bodyPr>
            <a:lstStyle/>
            <a:p>
              <a:pPr algn="r"/>
              <a:r>
                <a:rPr lang="en-US" sz="2000" dirty="0">
                  <a:solidFill>
                    <a:srgbClr val="B92508"/>
                  </a:solidFill>
                </a:rPr>
                <a:t>1200</a:t>
              </a:r>
            </a:p>
          </p:txBody>
        </p:sp>
        <p:sp>
          <p:nvSpPr>
            <p:cNvPr id="99" name="TextBox 98"/>
            <p:cNvSpPr txBox="1"/>
            <p:nvPr/>
          </p:nvSpPr>
          <p:spPr>
            <a:xfrm>
              <a:off x="9843619" y="2829955"/>
              <a:ext cx="704039" cy="400110"/>
            </a:xfrm>
            <a:prstGeom prst="rect">
              <a:avLst/>
            </a:prstGeom>
            <a:noFill/>
          </p:spPr>
          <p:txBody>
            <a:bodyPr wrap="none" rtlCol="0">
              <a:spAutoFit/>
            </a:bodyPr>
            <a:lstStyle/>
            <a:p>
              <a:pPr algn="r"/>
              <a:r>
                <a:rPr lang="en-US" sz="2000" dirty="0">
                  <a:solidFill>
                    <a:srgbClr val="B92508"/>
                  </a:solidFill>
                </a:rPr>
                <a:t>1300</a:t>
              </a:r>
            </a:p>
          </p:txBody>
        </p:sp>
        <p:sp>
          <p:nvSpPr>
            <p:cNvPr id="100" name="TextBox 99"/>
            <p:cNvSpPr txBox="1"/>
            <p:nvPr/>
          </p:nvSpPr>
          <p:spPr>
            <a:xfrm>
              <a:off x="9843619" y="3313187"/>
              <a:ext cx="704039" cy="400110"/>
            </a:xfrm>
            <a:prstGeom prst="rect">
              <a:avLst/>
            </a:prstGeom>
            <a:noFill/>
          </p:spPr>
          <p:txBody>
            <a:bodyPr wrap="none" rtlCol="0">
              <a:spAutoFit/>
            </a:bodyPr>
            <a:lstStyle/>
            <a:p>
              <a:pPr algn="r"/>
              <a:r>
                <a:rPr lang="en-US" sz="2000" dirty="0">
                  <a:solidFill>
                    <a:srgbClr val="B92508"/>
                  </a:solidFill>
                </a:rPr>
                <a:t>1400</a:t>
              </a:r>
            </a:p>
          </p:txBody>
        </p:sp>
        <p:sp>
          <p:nvSpPr>
            <p:cNvPr id="101" name="TextBox 100"/>
            <p:cNvSpPr txBox="1"/>
            <p:nvPr/>
          </p:nvSpPr>
          <p:spPr>
            <a:xfrm>
              <a:off x="9843619" y="3771019"/>
              <a:ext cx="704039" cy="400110"/>
            </a:xfrm>
            <a:prstGeom prst="rect">
              <a:avLst/>
            </a:prstGeom>
            <a:noFill/>
          </p:spPr>
          <p:txBody>
            <a:bodyPr wrap="none" rtlCol="0">
              <a:spAutoFit/>
            </a:bodyPr>
            <a:lstStyle/>
            <a:p>
              <a:pPr algn="r"/>
              <a:r>
                <a:rPr lang="en-US" sz="2000" dirty="0">
                  <a:solidFill>
                    <a:srgbClr val="B92508"/>
                  </a:solidFill>
                </a:rPr>
                <a:t>1500</a:t>
              </a:r>
            </a:p>
          </p:txBody>
        </p:sp>
        <p:sp>
          <p:nvSpPr>
            <p:cNvPr id="102" name="TextBox 101"/>
            <p:cNvSpPr txBox="1"/>
            <p:nvPr/>
          </p:nvSpPr>
          <p:spPr>
            <a:xfrm>
              <a:off x="9843619" y="4228851"/>
              <a:ext cx="704039" cy="400110"/>
            </a:xfrm>
            <a:prstGeom prst="rect">
              <a:avLst/>
            </a:prstGeom>
            <a:noFill/>
          </p:spPr>
          <p:txBody>
            <a:bodyPr wrap="none" rtlCol="0">
              <a:spAutoFit/>
            </a:bodyPr>
            <a:lstStyle/>
            <a:p>
              <a:pPr algn="r"/>
              <a:r>
                <a:rPr lang="en-US" sz="2000" dirty="0">
                  <a:solidFill>
                    <a:srgbClr val="B92508"/>
                  </a:solidFill>
                </a:rPr>
                <a:t>1600</a:t>
              </a:r>
            </a:p>
          </p:txBody>
        </p:sp>
        <p:sp>
          <p:nvSpPr>
            <p:cNvPr id="103" name="TextBox 102"/>
            <p:cNvSpPr txBox="1"/>
            <p:nvPr/>
          </p:nvSpPr>
          <p:spPr>
            <a:xfrm>
              <a:off x="9843619" y="4672719"/>
              <a:ext cx="704039" cy="400110"/>
            </a:xfrm>
            <a:prstGeom prst="rect">
              <a:avLst/>
            </a:prstGeom>
            <a:noFill/>
          </p:spPr>
          <p:txBody>
            <a:bodyPr wrap="none" rtlCol="0">
              <a:spAutoFit/>
            </a:bodyPr>
            <a:lstStyle/>
            <a:p>
              <a:pPr algn="r"/>
              <a:r>
                <a:rPr lang="en-US" sz="2000" dirty="0">
                  <a:solidFill>
                    <a:srgbClr val="B92508"/>
                  </a:solidFill>
                </a:rPr>
                <a:t>1700</a:t>
              </a:r>
            </a:p>
          </p:txBody>
        </p:sp>
        <p:sp>
          <p:nvSpPr>
            <p:cNvPr id="104" name="TextBox 103"/>
            <p:cNvSpPr txBox="1"/>
            <p:nvPr/>
          </p:nvSpPr>
          <p:spPr>
            <a:xfrm>
              <a:off x="9843619" y="5129919"/>
              <a:ext cx="704039" cy="400110"/>
            </a:xfrm>
            <a:prstGeom prst="rect">
              <a:avLst/>
            </a:prstGeom>
            <a:noFill/>
          </p:spPr>
          <p:txBody>
            <a:bodyPr wrap="none" rtlCol="0">
              <a:spAutoFit/>
            </a:bodyPr>
            <a:lstStyle/>
            <a:p>
              <a:pPr algn="r"/>
              <a:r>
                <a:rPr lang="en-US" sz="2000" dirty="0">
                  <a:solidFill>
                    <a:srgbClr val="B92508"/>
                  </a:solidFill>
                </a:rPr>
                <a:t>1800</a:t>
              </a:r>
            </a:p>
          </p:txBody>
        </p:sp>
        <p:sp>
          <p:nvSpPr>
            <p:cNvPr id="105" name="TextBox 104"/>
            <p:cNvSpPr txBox="1"/>
            <p:nvPr/>
          </p:nvSpPr>
          <p:spPr>
            <a:xfrm>
              <a:off x="9843619" y="5587119"/>
              <a:ext cx="704039" cy="400110"/>
            </a:xfrm>
            <a:prstGeom prst="rect">
              <a:avLst/>
            </a:prstGeom>
            <a:noFill/>
          </p:spPr>
          <p:txBody>
            <a:bodyPr wrap="none" rtlCol="0">
              <a:spAutoFit/>
            </a:bodyPr>
            <a:lstStyle/>
            <a:p>
              <a:pPr algn="r"/>
              <a:r>
                <a:rPr lang="en-US" sz="2000" dirty="0">
                  <a:solidFill>
                    <a:srgbClr val="B92508"/>
                  </a:solidFill>
                </a:rPr>
                <a:t>1900</a:t>
              </a:r>
            </a:p>
          </p:txBody>
        </p:sp>
        <p:grpSp>
          <p:nvGrpSpPr>
            <p:cNvPr id="106" name="Group 105"/>
            <p:cNvGrpSpPr/>
            <p:nvPr/>
          </p:nvGrpSpPr>
          <p:grpSpPr>
            <a:xfrm>
              <a:off x="10738138" y="1648665"/>
              <a:ext cx="368300" cy="4133850"/>
              <a:chOff x="9880600" y="1066800"/>
              <a:chExt cx="368300" cy="3000366"/>
            </a:xfrm>
          </p:grpSpPr>
          <p:cxnSp>
            <p:nvCxnSpPr>
              <p:cNvPr id="107" name="Straight Connector 106"/>
              <p:cNvCxnSpPr/>
              <p:nvPr/>
            </p:nvCxnSpPr>
            <p:spPr>
              <a:xfrm>
                <a:off x="9880600" y="106680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9880600" y="123348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9880600" y="140017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9880600" y="156686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9880600" y="173354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9880600" y="190023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9880600" y="206692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9880600" y="223360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9880600" y="240029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9880600" y="2566983"/>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9880600" y="273367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9880600" y="290035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9880600" y="306704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9880600" y="323373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880600" y="340041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9880600" y="356710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9880600" y="373379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9880600" y="390047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a:off x="9880600" y="406716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grpSp>
      </p:grpSp>
      <p:pic>
        <p:nvPicPr>
          <p:cNvPr id="128" name="Picture 127"/>
          <p:cNvPicPr>
            <a:picLocks noChangeAspect="1"/>
          </p:cNvPicPr>
          <p:nvPr/>
        </p:nvPicPr>
        <p:blipFill>
          <a:blip r:embed="rId9">
            <a:clrChange>
              <a:clrFrom>
                <a:srgbClr val="FFFFFF"/>
              </a:clrFrom>
              <a:clrTo>
                <a:srgbClr val="FFFFFF">
                  <a:alpha val="0"/>
                </a:srgbClr>
              </a:clrTo>
            </a:clrChange>
          </a:blip>
          <a:stretch>
            <a:fillRect/>
          </a:stretch>
        </p:blipFill>
        <p:spPr>
          <a:xfrm>
            <a:off x="2505150" y="2316480"/>
            <a:ext cx="2266667" cy="2485714"/>
          </a:xfrm>
          <a:prstGeom prst="rect">
            <a:avLst/>
          </a:prstGeom>
          <a:effectLst>
            <a:glow rad="165100">
              <a:srgbClr val="5B9BD5">
                <a:alpha val="65000"/>
              </a:srgbClr>
            </a:glow>
          </a:effectLst>
        </p:spPr>
      </p:pic>
      <p:pic>
        <p:nvPicPr>
          <p:cNvPr id="126" name="Picture 125"/>
          <p:cNvPicPr>
            <a:picLocks noChangeAspect="1"/>
          </p:cNvPicPr>
          <p:nvPr/>
        </p:nvPicPr>
        <p:blipFill>
          <a:blip r:embed="rId10">
            <a:clrChange>
              <a:clrFrom>
                <a:srgbClr val="FFFFFF"/>
              </a:clrFrom>
              <a:clrTo>
                <a:srgbClr val="FFFFFF">
                  <a:alpha val="0"/>
                </a:srgbClr>
              </a:clrTo>
            </a:clrChange>
          </a:blip>
          <a:stretch>
            <a:fillRect/>
          </a:stretch>
        </p:blipFill>
        <p:spPr>
          <a:xfrm>
            <a:off x="1747657" y="2015790"/>
            <a:ext cx="1228571" cy="2085714"/>
          </a:xfrm>
          <a:prstGeom prst="rect">
            <a:avLst/>
          </a:prstGeom>
          <a:effectLst>
            <a:glow rad="165100">
              <a:srgbClr val="5B9BD5">
                <a:alpha val="64000"/>
              </a:srgbClr>
            </a:glow>
          </a:effectLst>
        </p:spPr>
      </p:pic>
      <p:pic>
        <p:nvPicPr>
          <p:cNvPr id="129" name="Picture 128"/>
          <p:cNvPicPr>
            <a:picLocks noChangeAspect="1"/>
          </p:cNvPicPr>
          <p:nvPr/>
        </p:nvPicPr>
        <p:blipFill>
          <a:blip r:embed="rId11">
            <a:clrChange>
              <a:clrFrom>
                <a:srgbClr val="FFFFFF"/>
              </a:clrFrom>
              <a:clrTo>
                <a:srgbClr val="FFFFFF">
                  <a:alpha val="0"/>
                </a:srgbClr>
              </a:clrTo>
            </a:clrChange>
          </a:blip>
          <a:stretch>
            <a:fillRect/>
          </a:stretch>
        </p:blipFill>
        <p:spPr>
          <a:xfrm>
            <a:off x="1452563" y="3945248"/>
            <a:ext cx="1238095" cy="1057143"/>
          </a:xfrm>
          <a:prstGeom prst="rect">
            <a:avLst/>
          </a:prstGeom>
          <a:effectLst>
            <a:glow rad="165100">
              <a:srgbClr val="5B9BD5">
                <a:alpha val="64000"/>
              </a:srgbClr>
            </a:glow>
          </a:effectLst>
        </p:spPr>
      </p:pic>
      <p:sp>
        <p:nvSpPr>
          <p:cNvPr id="127" name="Isosceles Triangle 126"/>
          <p:cNvSpPr/>
          <p:nvPr/>
        </p:nvSpPr>
        <p:spPr>
          <a:xfrm rot="16200000">
            <a:off x="11258746" y="5211764"/>
            <a:ext cx="317500" cy="41124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1" name="Picture 130"/>
          <p:cNvPicPr>
            <a:picLocks noChangeAspect="1"/>
          </p:cNvPicPr>
          <p:nvPr/>
        </p:nvPicPr>
        <p:blipFill>
          <a:blip r:embed="rId12">
            <a:clrChange>
              <a:clrFrom>
                <a:srgbClr val="FFFFFF"/>
              </a:clrFrom>
              <a:clrTo>
                <a:srgbClr val="FFFFFF">
                  <a:alpha val="0"/>
                </a:srgbClr>
              </a:clrTo>
            </a:clrChange>
          </a:blip>
          <a:stretch>
            <a:fillRect/>
          </a:stretch>
        </p:blipFill>
        <p:spPr>
          <a:xfrm>
            <a:off x="3329940" y="1237883"/>
            <a:ext cx="3171429" cy="885714"/>
          </a:xfrm>
          <a:prstGeom prst="rect">
            <a:avLst/>
          </a:prstGeom>
          <a:effectLst>
            <a:glow rad="165100">
              <a:srgbClr val="5B9BD5">
                <a:alpha val="73000"/>
              </a:srgbClr>
            </a:glow>
          </a:effectLst>
        </p:spPr>
      </p:pic>
      <p:pic>
        <p:nvPicPr>
          <p:cNvPr id="132" name="Picture 131"/>
          <p:cNvPicPr>
            <a:picLocks noChangeAspect="1"/>
          </p:cNvPicPr>
          <p:nvPr/>
        </p:nvPicPr>
        <p:blipFill>
          <a:blip r:embed="rId13">
            <a:clrChange>
              <a:clrFrom>
                <a:srgbClr val="FFFFFF"/>
              </a:clrFrom>
              <a:clrTo>
                <a:srgbClr val="FFFFFF">
                  <a:alpha val="0"/>
                </a:srgbClr>
              </a:clrTo>
            </a:clrChange>
          </a:blip>
          <a:stretch>
            <a:fillRect/>
          </a:stretch>
        </p:blipFill>
        <p:spPr>
          <a:xfrm>
            <a:off x="2037366" y="2098934"/>
            <a:ext cx="657143" cy="1133333"/>
          </a:xfrm>
          <a:prstGeom prst="rect">
            <a:avLst/>
          </a:prstGeom>
          <a:effectLst>
            <a:glow rad="165100">
              <a:srgbClr val="5B9BD5">
                <a:alpha val="73000"/>
              </a:srgbClr>
            </a:glow>
          </a:effectLst>
        </p:spPr>
      </p:pic>
      <p:pic>
        <p:nvPicPr>
          <p:cNvPr id="133" name="Picture 132"/>
          <p:cNvPicPr>
            <a:picLocks noChangeAspect="1"/>
          </p:cNvPicPr>
          <p:nvPr/>
        </p:nvPicPr>
        <p:blipFill>
          <a:blip r:embed="rId14">
            <a:clrChange>
              <a:clrFrom>
                <a:srgbClr val="FFFFFF"/>
              </a:clrFrom>
              <a:clrTo>
                <a:srgbClr val="FFFFFF">
                  <a:alpha val="0"/>
                </a:srgbClr>
              </a:clrTo>
            </a:clrChange>
          </a:blip>
          <a:stretch>
            <a:fillRect/>
          </a:stretch>
        </p:blipFill>
        <p:spPr>
          <a:xfrm>
            <a:off x="2561798" y="2121549"/>
            <a:ext cx="685714" cy="1257143"/>
          </a:xfrm>
          <a:prstGeom prst="rect">
            <a:avLst/>
          </a:prstGeom>
          <a:effectLst>
            <a:glow rad="165100">
              <a:srgbClr val="5B9BD5">
                <a:alpha val="73000"/>
              </a:srgbClr>
            </a:glow>
          </a:effectLst>
        </p:spPr>
      </p:pic>
      <p:pic>
        <p:nvPicPr>
          <p:cNvPr id="134" name="Picture 133"/>
          <p:cNvPicPr>
            <a:picLocks noChangeAspect="1"/>
          </p:cNvPicPr>
          <p:nvPr/>
        </p:nvPicPr>
        <p:blipFill>
          <a:blip r:embed="rId15">
            <a:clrChange>
              <a:clrFrom>
                <a:srgbClr val="FFFFFF"/>
              </a:clrFrom>
              <a:clrTo>
                <a:srgbClr val="FFFFFF">
                  <a:alpha val="0"/>
                </a:srgbClr>
              </a:clrTo>
            </a:clrChange>
          </a:blip>
          <a:stretch>
            <a:fillRect/>
          </a:stretch>
        </p:blipFill>
        <p:spPr>
          <a:xfrm>
            <a:off x="3058014" y="3740270"/>
            <a:ext cx="1533333" cy="942857"/>
          </a:xfrm>
          <a:prstGeom prst="rect">
            <a:avLst/>
          </a:prstGeom>
          <a:effectLst>
            <a:glow rad="165100">
              <a:srgbClr val="5B9BD5">
                <a:alpha val="60000"/>
              </a:srgbClr>
            </a:glow>
          </a:effectLst>
        </p:spPr>
      </p:pic>
      <p:pic>
        <p:nvPicPr>
          <p:cNvPr id="135" name="Picture 134"/>
          <p:cNvPicPr>
            <a:picLocks noChangeAspect="1"/>
          </p:cNvPicPr>
          <p:nvPr/>
        </p:nvPicPr>
        <p:blipFill>
          <a:blip r:embed="rId16">
            <a:clrChange>
              <a:clrFrom>
                <a:srgbClr val="FFFFFF"/>
              </a:clrFrom>
              <a:clrTo>
                <a:srgbClr val="FFFFFF">
                  <a:alpha val="0"/>
                </a:srgbClr>
              </a:clrTo>
            </a:clrChange>
          </a:blip>
          <a:stretch>
            <a:fillRect/>
          </a:stretch>
        </p:blipFill>
        <p:spPr>
          <a:xfrm>
            <a:off x="1401642" y="5322194"/>
            <a:ext cx="1914286" cy="1104762"/>
          </a:xfrm>
          <a:prstGeom prst="rect">
            <a:avLst/>
          </a:prstGeom>
          <a:effectLst>
            <a:glow rad="165100">
              <a:srgbClr val="5B9BD5">
                <a:alpha val="67000"/>
              </a:srgbClr>
            </a:glow>
          </a:effectLst>
        </p:spPr>
      </p:pic>
    </p:spTree>
    <p:extLst>
      <p:ext uri="{BB962C8B-B14F-4D97-AF65-F5344CB8AC3E}">
        <p14:creationId xmlns:p14="http://schemas.microsoft.com/office/powerpoint/2010/main" val="3388883916"/>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grpId="0" nodeType="afterEffect" p14:presetBounceEnd="48000">
                                      <p:stCondLst>
                                        <p:cond delay="0"/>
                                      </p:stCondLst>
                                      <p:childTnLst>
                                        <p:animMotion origin="layout" path="M 1.66667E-6 -4.81481E-6 L 1.66667E-6 0.01644 " pathEditMode="relative" rAng="0" ptsTypes="AA" p14:bounceEnd="48000">
                                          <p:cBhvr>
                                            <p:cTn id="6" dur="1000" fill="hold"/>
                                            <p:tgtEl>
                                              <p:spTgt spid="127"/>
                                            </p:tgtEl>
                                            <p:attrNameLst>
                                              <p:attrName>ppt_x</p:attrName>
                                              <p:attrName>ppt_y</p:attrName>
                                            </p:attrNameLst>
                                          </p:cBhvr>
                                          <p:rCtr x="0" y="810"/>
                                        </p:animMotion>
                                      </p:childTnLst>
                                    </p:cTn>
                                  </p:par>
                                </p:childTnLst>
                              </p:cTn>
                            </p:par>
                            <p:par>
                              <p:cTn id="7" fill="hold">
                                <p:stCondLst>
                                  <p:cond delay="1000"/>
                                </p:stCondLst>
                                <p:childTnLst>
                                  <p:par>
                                    <p:cTn id="8" presetID="22" presetClass="entr" presetSubtype="4" fill="hold" nodeType="afterEffect">
                                      <p:stCondLst>
                                        <p:cond delay="0"/>
                                      </p:stCondLst>
                                      <p:childTnLst>
                                        <p:set>
                                          <p:cBhvr>
                                            <p:cTn id="9" dur="1" fill="hold">
                                              <p:stCondLst>
                                                <p:cond delay="0"/>
                                              </p:stCondLst>
                                            </p:cTn>
                                            <p:tgtEl>
                                              <p:spTgt spid="132"/>
                                            </p:tgtEl>
                                            <p:attrNameLst>
                                              <p:attrName>style.visibility</p:attrName>
                                            </p:attrNameLst>
                                          </p:cBhvr>
                                          <p:to>
                                            <p:strVal val="visible"/>
                                          </p:to>
                                        </p:set>
                                        <p:animEffect transition="in" filter="wipe(down)">
                                          <p:cBhvr>
                                            <p:cTn id="10" dur="2000"/>
                                            <p:tgtEl>
                                              <p:spTgt spid="132"/>
                                            </p:tgtEl>
                                          </p:cBhvr>
                                        </p:animEffect>
                                      </p:childTnLst>
                                    </p:cTn>
                                  </p:par>
                                </p:childTnLst>
                              </p:cTn>
                            </p:par>
                            <p:par>
                              <p:cTn id="11" fill="hold">
                                <p:stCondLst>
                                  <p:cond delay="3000"/>
                                </p:stCondLst>
                                <p:childTnLst>
                                  <p:par>
                                    <p:cTn id="12" presetID="22" presetClass="entr" presetSubtype="4" fill="hold" nodeType="afterEffect">
                                      <p:stCondLst>
                                        <p:cond delay="0"/>
                                      </p:stCondLst>
                                      <p:childTnLst>
                                        <p:set>
                                          <p:cBhvr>
                                            <p:cTn id="13" dur="1" fill="hold">
                                              <p:stCondLst>
                                                <p:cond delay="0"/>
                                              </p:stCondLst>
                                            </p:cTn>
                                            <p:tgtEl>
                                              <p:spTgt spid="133"/>
                                            </p:tgtEl>
                                            <p:attrNameLst>
                                              <p:attrName>style.visibility</p:attrName>
                                            </p:attrNameLst>
                                          </p:cBhvr>
                                          <p:to>
                                            <p:strVal val="visible"/>
                                          </p:to>
                                        </p:set>
                                        <p:animEffect transition="in" filter="wipe(down)">
                                          <p:cBhvr>
                                            <p:cTn id="14" dur="2000"/>
                                            <p:tgtEl>
                                              <p:spTgt spid="133"/>
                                            </p:tgtEl>
                                          </p:cBhvr>
                                        </p:animEffect>
                                      </p:childTnLst>
                                    </p:cTn>
                                  </p:par>
                                </p:childTnLst>
                              </p:cTn>
                            </p:par>
                            <p:par>
                              <p:cTn id="15" fill="hold">
                                <p:stCondLst>
                                  <p:cond delay="5000"/>
                                </p:stCondLst>
                                <p:childTnLst>
                                  <p:par>
                                    <p:cTn id="16" presetID="22" presetClass="entr" presetSubtype="2" fill="hold" nodeType="afterEffect">
                                      <p:stCondLst>
                                        <p:cond delay="0"/>
                                      </p:stCondLst>
                                      <p:childTnLst>
                                        <p:set>
                                          <p:cBhvr>
                                            <p:cTn id="17" dur="1" fill="hold">
                                              <p:stCondLst>
                                                <p:cond delay="0"/>
                                              </p:stCondLst>
                                            </p:cTn>
                                            <p:tgtEl>
                                              <p:spTgt spid="131"/>
                                            </p:tgtEl>
                                            <p:attrNameLst>
                                              <p:attrName>style.visibility</p:attrName>
                                            </p:attrNameLst>
                                          </p:cBhvr>
                                          <p:to>
                                            <p:strVal val="visible"/>
                                          </p:to>
                                        </p:set>
                                        <p:animEffect transition="in" filter="wipe(right)">
                                          <p:cBhvr>
                                            <p:cTn id="18" dur="2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grpId="0" nodeType="afterEffect">
                                      <p:stCondLst>
                                        <p:cond delay="0"/>
                                      </p:stCondLst>
                                      <p:childTnLst>
                                        <p:animMotion origin="layout" path="M 1.66667E-6 -4.81481E-6 L 1.66667E-6 0.01644 " pathEditMode="relative" rAng="0" ptsTypes="AA">
                                          <p:cBhvr>
                                            <p:cTn id="6" dur="1000" fill="hold"/>
                                            <p:tgtEl>
                                              <p:spTgt spid="127"/>
                                            </p:tgtEl>
                                            <p:attrNameLst>
                                              <p:attrName>ppt_x</p:attrName>
                                              <p:attrName>ppt_y</p:attrName>
                                            </p:attrNameLst>
                                          </p:cBhvr>
                                          <p:rCtr x="0" y="810"/>
                                        </p:animMotion>
                                      </p:childTnLst>
                                    </p:cTn>
                                  </p:par>
                                </p:childTnLst>
                              </p:cTn>
                            </p:par>
                            <p:par>
                              <p:cTn id="7" fill="hold">
                                <p:stCondLst>
                                  <p:cond delay="1000"/>
                                </p:stCondLst>
                                <p:childTnLst>
                                  <p:par>
                                    <p:cTn id="8" presetID="22" presetClass="entr" presetSubtype="4" fill="hold" nodeType="afterEffect">
                                      <p:stCondLst>
                                        <p:cond delay="0"/>
                                      </p:stCondLst>
                                      <p:childTnLst>
                                        <p:set>
                                          <p:cBhvr>
                                            <p:cTn id="9" dur="1" fill="hold">
                                              <p:stCondLst>
                                                <p:cond delay="0"/>
                                              </p:stCondLst>
                                            </p:cTn>
                                            <p:tgtEl>
                                              <p:spTgt spid="132"/>
                                            </p:tgtEl>
                                            <p:attrNameLst>
                                              <p:attrName>style.visibility</p:attrName>
                                            </p:attrNameLst>
                                          </p:cBhvr>
                                          <p:to>
                                            <p:strVal val="visible"/>
                                          </p:to>
                                        </p:set>
                                        <p:animEffect transition="in" filter="wipe(down)">
                                          <p:cBhvr>
                                            <p:cTn id="10" dur="2000"/>
                                            <p:tgtEl>
                                              <p:spTgt spid="132"/>
                                            </p:tgtEl>
                                          </p:cBhvr>
                                        </p:animEffect>
                                      </p:childTnLst>
                                    </p:cTn>
                                  </p:par>
                                </p:childTnLst>
                              </p:cTn>
                            </p:par>
                            <p:par>
                              <p:cTn id="11" fill="hold">
                                <p:stCondLst>
                                  <p:cond delay="3000"/>
                                </p:stCondLst>
                                <p:childTnLst>
                                  <p:par>
                                    <p:cTn id="12" presetID="22" presetClass="entr" presetSubtype="4" fill="hold" nodeType="afterEffect">
                                      <p:stCondLst>
                                        <p:cond delay="0"/>
                                      </p:stCondLst>
                                      <p:childTnLst>
                                        <p:set>
                                          <p:cBhvr>
                                            <p:cTn id="13" dur="1" fill="hold">
                                              <p:stCondLst>
                                                <p:cond delay="0"/>
                                              </p:stCondLst>
                                            </p:cTn>
                                            <p:tgtEl>
                                              <p:spTgt spid="133"/>
                                            </p:tgtEl>
                                            <p:attrNameLst>
                                              <p:attrName>style.visibility</p:attrName>
                                            </p:attrNameLst>
                                          </p:cBhvr>
                                          <p:to>
                                            <p:strVal val="visible"/>
                                          </p:to>
                                        </p:set>
                                        <p:animEffect transition="in" filter="wipe(down)">
                                          <p:cBhvr>
                                            <p:cTn id="14" dur="2000"/>
                                            <p:tgtEl>
                                              <p:spTgt spid="133"/>
                                            </p:tgtEl>
                                          </p:cBhvr>
                                        </p:animEffect>
                                      </p:childTnLst>
                                    </p:cTn>
                                  </p:par>
                                </p:childTnLst>
                              </p:cTn>
                            </p:par>
                            <p:par>
                              <p:cTn id="15" fill="hold">
                                <p:stCondLst>
                                  <p:cond delay="5000"/>
                                </p:stCondLst>
                                <p:childTnLst>
                                  <p:par>
                                    <p:cTn id="16" presetID="22" presetClass="entr" presetSubtype="2" fill="hold" nodeType="afterEffect">
                                      <p:stCondLst>
                                        <p:cond delay="0"/>
                                      </p:stCondLst>
                                      <p:childTnLst>
                                        <p:set>
                                          <p:cBhvr>
                                            <p:cTn id="17" dur="1" fill="hold">
                                              <p:stCondLst>
                                                <p:cond delay="0"/>
                                              </p:stCondLst>
                                            </p:cTn>
                                            <p:tgtEl>
                                              <p:spTgt spid="131"/>
                                            </p:tgtEl>
                                            <p:attrNameLst>
                                              <p:attrName>style.visibility</p:attrName>
                                            </p:attrNameLst>
                                          </p:cBhvr>
                                          <p:to>
                                            <p:strVal val="visible"/>
                                          </p:to>
                                        </p:set>
                                        <p:animEffect transition="in" filter="wipe(right)">
                                          <p:cBhvr>
                                            <p:cTn id="18" dur="2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Lst>
      </p:timing>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52" name="Group 51"/>
          <p:cNvGrpSpPr/>
          <p:nvPr/>
        </p:nvGrpSpPr>
        <p:grpSpPr>
          <a:xfrm>
            <a:off x="87810" y="45266"/>
            <a:ext cx="12031620" cy="6744928"/>
            <a:chOff x="87810" y="45266"/>
            <a:chExt cx="12031620" cy="6744928"/>
          </a:xfrm>
        </p:grpSpPr>
        <p:grpSp>
          <p:nvGrpSpPr>
            <p:cNvPr id="53" name="Group 52"/>
            <p:cNvGrpSpPr/>
            <p:nvPr/>
          </p:nvGrpSpPr>
          <p:grpSpPr>
            <a:xfrm>
              <a:off x="147865" y="6649739"/>
              <a:ext cx="11903345" cy="140455"/>
              <a:chOff x="685801" y="1501020"/>
              <a:chExt cx="13557407" cy="140455"/>
            </a:xfrm>
          </p:grpSpPr>
          <p:grpSp>
            <p:nvGrpSpPr>
              <p:cNvPr id="81" name="Group 80"/>
              <p:cNvGrpSpPr/>
              <p:nvPr/>
            </p:nvGrpSpPr>
            <p:grpSpPr>
              <a:xfrm>
                <a:off x="685801" y="1527174"/>
                <a:ext cx="6886574" cy="114301"/>
                <a:chOff x="2247901" y="561975"/>
                <a:chExt cx="6886574" cy="88104"/>
              </a:xfrm>
            </p:grpSpPr>
            <p:pic>
              <p:nvPicPr>
                <p:cNvPr id="8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2" name="Group 81"/>
              <p:cNvGrpSpPr/>
              <p:nvPr/>
            </p:nvGrpSpPr>
            <p:grpSpPr>
              <a:xfrm rot="10800000">
                <a:off x="7356634" y="1501020"/>
                <a:ext cx="6886574" cy="114301"/>
                <a:chOff x="2247901" y="561975"/>
                <a:chExt cx="6886574" cy="88104"/>
              </a:xfrm>
            </p:grpSpPr>
            <p:pic>
              <p:nvPicPr>
                <p:cNvPr id="8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4" name="Group 53"/>
            <p:cNvGrpSpPr/>
            <p:nvPr/>
          </p:nvGrpSpPr>
          <p:grpSpPr>
            <a:xfrm>
              <a:off x="156030" y="45266"/>
              <a:ext cx="11903345" cy="140455"/>
              <a:chOff x="685801" y="1501020"/>
              <a:chExt cx="13557407" cy="140455"/>
            </a:xfrm>
          </p:grpSpPr>
          <p:grpSp>
            <p:nvGrpSpPr>
              <p:cNvPr id="73" name="Group 72"/>
              <p:cNvGrpSpPr/>
              <p:nvPr/>
            </p:nvGrpSpPr>
            <p:grpSpPr>
              <a:xfrm>
                <a:off x="685801" y="1527174"/>
                <a:ext cx="6886574" cy="114301"/>
                <a:chOff x="2247901" y="561975"/>
                <a:chExt cx="6886574" cy="88104"/>
              </a:xfrm>
            </p:grpSpPr>
            <p:pic>
              <p:nvPicPr>
                <p:cNvPr id="7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4" name="Group 73"/>
              <p:cNvGrpSpPr/>
              <p:nvPr/>
            </p:nvGrpSpPr>
            <p:grpSpPr>
              <a:xfrm rot="10800000">
                <a:off x="7356634" y="1501020"/>
                <a:ext cx="6886574" cy="114301"/>
                <a:chOff x="2247901" y="561975"/>
                <a:chExt cx="6886574" cy="88104"/>
              </a:xfrm>
            </p:grpSpPr>
            <p:pic>
              <p:nvPicPr>
                <p:cNvPr id="7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5" name="Group 54"/>
            <p:cNvGrpSpPr/>
            <p:nvPr/>
          </p:nvGrpSpPr>
          <p:grpSpPr>
            <a:xfrm>
              <a:off x="87810" y="89954"/>
              <a:ext cx="137159" cy="6691232"/>
              <a:chOff x="15240" y="-204374"/>
              <a:chExt cx="137159" cy="7061611"/>
            </a:xfrm>
          </p:grpSpPr>
          <p:pic>
            <p:nvPicPr>
              <p:cNvPr id="59"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6" name="Group 55"/>
            <p:cNvGrpSpPr/>
            <p:nvPr/>
          </p:nvGrpSpPr>
          <p:grpSpPr>
            <a:xfrm rot="10800000">
              <a:off x="11986804" y="45266"/>
              <a:ext cx="132626" cy="6706590"/>
              <a:chOff x="15240" y="-210886"/>
              <a:chExt cx="132626" cy="7105131"/>
            </a:xfrm>
          </p:grpSpPr>
          <p:pic>
            <p:nvPicPr>
              <p:cNvPr id="5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90" name="TextBox 89"/>
          <p:cNvSpPr txBox="1"/>
          <p:nvPr/>
        </p:nvSpPr>
        <p:spPr>
          <a:xfrm>
            <a:off x="3318643" y="517495"/>
            <a:ext cx="5554726"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HMS Erebus and HMS Terror</a:t>
            </a:r>
          </a:p>
        </p:txBody>
      </p:sp>
      <p:pic>
        <p:nvPicPr>
          <p:cNvPr id="1026" name="Picture 7" descr="HMS Erebus and HMS Terror are shown in the Illustrated London News in 1845. (Illustrated London News/Getty Images)">
            <a:extLst>
              <a:ext uri="{FF2B5EF4-FFF2-40B4-BE49-F238E27FC236}">
                <a16:creationId xmlns:a16="http://schemas.microsoft.com/office/drawing/2014/main" id="{A933D9B9-E08E-4498-A967-BF13D37842B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25713" y="1420813"/>
            <a:ext cx="7140575" cy="4016375"/>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a:extLst>
              <a:ext uri="{FF2B5EF4-FFF2-40B4-BE49-F238E27FC236}">
                <a16:creationId xmlns:a16="http://schemas.microsoft.com/office/drawing/2014/main" id="{529F2417-B78D-4C00-BBB3-219893AE88F6}"/>
              </a:ext>
            </a:extLst>
          </p:cNvPr>
          <p:cNvSpPr/>
          <p:nvPr/>
        </p:nvSpPr>
        <p:spPr>
          <a:xfrm>
            <a:off x="3048000" y="5427463"/>
            <a:ext cx="6096000" cy="307777"/>
          </a:xfrm>
          <a:prstGeom prst="rect">
            <a:avLst/>
          </a:prstGeom>
        </p:spPr>
        <p:txBody>
          <a:bodyPr>
            <a:spAutoFit/>
          </a:bodyPr>
          <a:lstStyle/>
          <a:p>
            <a:pPr algn="ctr"/>
            <a:r>
              <a:rPr lang="en-US" sz="1400" dirty="0">
                <a:solidFill>
                  <a:srgbClr val="9D3823"/>
                </a:solidFill>
                <a:latin typeface="Century Gothic" panose="020B0502020202020204" pitchFamily="34" charset="0"/>
                <a:ea typeface="Calibri" panose="020F0502020204030204" pitchFamily="34" charset="0"/>
              </a:rPr>
              <a:t>shown in the Illustrated London News in 1845.</a:t>
            </a:r>
            <a:endParaRPr lang="en-CA" sz="1400" dirty="0">
              <a:solidFill>
                <a:srgbClr val="9D3823"/>
              </a:solidFill>
              <a:latin typeface="Century Gothic" panose="020B0502020202020204" pitchFamily="34" charset="0"/>
            </a:endParaRPr>
          </a:p>
        </p:txBody>
      </p:sp>
    </p:spTree>
    <p:extLst>
      <p:ext uri="{BB962C8B-B14F-4D97-AF65-F5344CB8AC3E}">
        <p14:creationId xmlns:p14="http://schemas.microsoft.com/office/powerpoint/2010/main" val="2415141224"/>
      </p:ext>
    </p:extLst>
  </p:cSld>
  <p:clrMapOvr>
    <a:masterClrMapping/>
  </p:clrMapOvr>
  <p:transition spd="slow">
    <p:push/>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9" name="Group 8"/>
          <p:cNvGrpSpPr/>
          <p:nvPr/>
        </p:nvGrpSpPr>
        <p:grpSpPr>
          <a:xfrm>
            <a:off x="94158" y="8862"/>
            <a:ext cx="12031620" cy="6744928"/>
            <a:chOff x="87810" y="45266"/>
            <a:chExt cx="12031620" cy="6744928"/>
          </a:xfrm>
        </p:grpSpPr>
        <p:grpSp>
          <p:nvGrpSpPr>
            <p:cNvPr id="11" name="Group 10"/>
            <p:cNvGrpSpPr/>
            <p:nvPr/>
          </p:nvGrpSpPr>
          <p:grpSpPr>
            <a:xfrm>
              <a:off x="147865" y="6649739"/>
              <a:ext cx="11903345" cy="140455"/>
              <a:chOff x="685801" y="1501020"/>
              <a:chExt cx="13557407" cy="140455"/>
            </a:xfrm>
          </p:grpSpPr>
          <p:grpSp>
            <p:nvGrpSpPr>
              <p:cNvPr id="27" name="Group 26"/>
              <p:cNvGrpSpPr/>
              <p:nvPr/>
            </p:nvGrpSpPr>
            <p:grpSpPr>
              <a:xfrm>
                <a:off x="685801" y="1527174"/>
                <a:ext cx="6886574" cy="114301"/>
                <a:chOff x="2247901" y="561975"/>
                <a:chExt cx="6886574" cy="88104"/>
              </a:xfrm>
            </p:grpSpPr>
            <p:pic>
              <p:nvPicPr>
                <p:cNvPr id="3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8" name="Group 27"/>
              <p:cNvGrpSpPr/>
              <p:nvPr/>
            </p:nvGrpSpPr>
            <p:grpSpPr>
              <a:xfrm rot="10800000">
                <a:off x="7356634" y="1501020"/>
                <a:ext cx="6886574" cy="114301"/>
                <a:chOff x="2247901" y="561975"/>
                <a:chExt cx="6886574" cy="88104"/>
              </a:xfrm>
            </p:grpSpPr>
            <p:pic>
              <p:nvPicPr>
                <p:cNvPr id="29"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2" name="Group 11"/>
            <p:cNvGrpSpPr/>
            <p:nvPr/>
          </p:nvGrpSpPr>
          <p:grpSpPr>
            <a:xfrm>
              <a:off x="156030" y="45266"/>
              <a:ext cx="11903345" cy="140455"/>
              <a:chOff x="685801" y="1501020"/>
              <a:chExt cx="13557407" cy="140455"/>
            </a:xfrm>
          </p:grpSpPr>
          <p:grpSp>
            <p:nvGrpSpPr>
              <p:cNvPr id="19" name="Group 18"/>
              <p:cNvGrpSpPr/>
              <p:nvPr/>
            </p:nvGrpSpPr>
            <p:grpSpPr>
              <a:xfrm>
                <a:off x="685801" y="1527174"/>
                <a:ext cx="6886574" cy="114301"/>
                <a:chOff x="2247901" y="561975"/>
                <a:chExt cx="6886574" cy="88104"/>
              </a:xfrm>
            </p:grpSpPr>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0" name="Group 19"/>
              <p:cNvGrpSpPr/>
              <p:nvPr/>
            </p:nvGrpSpPr>
            <p:grpSpPr>
              <a:xfrm rot="10800000">
                <a:off x="7356634" y="1501020"/>
                <a:ext cx="6886574" cy="114301"/>
                <a:chOff x="2247901" y="561975"/>
                <a:chExt cx="6886574" cy="88104"/>
              </a:xfrm>
            </p:grpSpPr>
            <p:pic>
              <p:nvPicPr>
                <p:cNvPr id="2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4" name="Group 13"/>
            <p:cNvGrpSpPr/>
            <p:nvPr/>
          </p:nvGrpSpPr>
          <p:grpSpPr>
            <a:xfrm rot="10800000">
              <a:off x="11986804" y="45266"/>
              <a:ext cx="132626" cy="6706590"/>
              <a:chOff x="15240" y="-210886"/>
              <a:chExt cx="132626" cy="7105131"/>
            </a:xfrm>
          </p:grpSpPr>
          <p:pic>
            <p:nvPicPr>
              <p:cNvPr id="1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3" name="Group 2"/>
          <p:cNvGrpSpPr/>
          <p:nvPr/>
        </p:nvGrpSpPr>
        <p:grpSpPr>
          <a:xfrm>
            <a:off x="398586" y="-13546774"/>
            <a:ext cx="11509211" cy="18623863"/>
            <a:chOff x="398586" y="-13546774"/>
            <a:chExt cx="11509211" cy="18623863"/>
          </a:xfrm>
        </p:grpSpPr>
        <p:grpSp>
          <p:nvGrpSpPr>
            <p:cNvPr id="4" name="Group 3"/>
            <p:cNvGrpSpPr/>
            <p:nvPr/>
          </p:nvGrpSpPr>
          <p:grpSpPr>
            <a:xfrm>
              <a:off x="398586" y="-13546774"/>
              <a:ext cx="11509211" cy="17195316"/>
              <a:chOff x="539700" y="-7074752"/>
              <a:chExt cx="11509211" cy="17195316"/>
            </a:xfrm>
          </p:grpSpPr>
          <p:grpSp>
            <p:nvGrpSpPr>
              <p:cNvPr id="2" name="Group 1"/>
              <p:cNvGrpSpPr/>
              <p:nvPr/>
            </p:nvGrpSpPr>
            <p:grpSpPr>
              <a:xfrm>
                <a:off x="539700" y="-7074752"/>
                <a:ext cx="11509211" cy="12495728"/>
                <a:chOff x="539700" y="2845454"/>
                <a:chExt cx="11509211" cy="12495728"/>
              </a:xfrm>
            </p:grpSpPr>
            <p:sp>
              <p:nvSpPr>
                <p:cNvPr id="390" name="TextBox 389"/>
                <p:cNvSpPr txBox="1"/>
                <p:nvPr/>
              </p:nvSpPr>
              <p:spPr>
                <a:xfrm>
                  <a:off x="539700" y="2860694"/>
                  <a:ext cx="3627119" cy="11295400"/>
                </a:xfrm>
                <a:prstGeom prst="rect">
                  <a:avLst/>
                </a:prstGeom>
                <a:noFill/>
              </p:spPr>
              <p:txBody>
                <a:bodyPr wrap="square" rtlCol="0">
                  <a:spAutoFit/>
                </a:bodyPr>
                <a:lstStyle/>
                <a:p>
                  <a:pPr algn="r"/>
                  <a:r>
                    <a:rPr lang="en-US" sz="2600" b="1" dirty="0">
                      <a:solidFill>
                        <a:srgbClr val="B92508"/>
                      </a:solidFill>
                      <a:latin typeface="Century Gothic" panose="020B0502020202020204" pitchFamily="34" charset="0"/>
                    </a:rPr>
                    <a:t>DEVICES</a:t>
                  </a: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r>
                    <a:rPr lang="en-US" sz="2600" b="1" dirty="0">
                      <a:solidFill>
                        <a:srgbClr val="B92508"/>
                      </a:solidFill>
                      <a:latin typeface="Century Gothic" panose="020B0502020202020204" pitchFamily="34" charset="0"/>
                    </a:rPr>
                    <a:t>MAPPING MEDIA</a:t>
                  </a: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r>
                    <a:rPr lang="en-US" sz="2600" b="1" dirty="0">
                      <a:solidFill>
                        <a:srgbClr val="B92508"/>
                      </a:solidFill>
                      <a:latin typeface="Century Gothic" panose="020B0502020202020204" pitchFamily="34" charset="0"/>
                    </a:rPr>
                    <a:t>E-COMMERCE</a:t>
                  </a: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r>
                    <a:rPr lang="en-US" sz="2600" b="1" dirty="0">
                      <a:solidFill>
                        <a:srgbClr val="B92508"/>
                      </a:solidFill>
                      <a:latin typeface="Century Gothic" panose="020B0502020202020204" pitchFamily="34" charset="0"/>
                    </a:rPr>
                    <a:t>ONLINE AUDIO</a:t>
                  </a: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r>
                    <a:rPr lang="en-US" sz="2600" b="1" dirty="0">
                      <a:solidFill>
                        <a:srgbClr val="B92508"/>
                      </a:solidFill>
                      <a:latin typeface="Century Gothic" panose="020B0502020202020204" pitchFamily="34" charset="0"/>
                    </a:rPr>
                    <a:t>ONLINE VIDEO</a:t>
                  </a:r>
                  <a:endParaRPr lang="en-US" sz="2600" b="1" dirty="0">
                    <a:solidFill>
                      <a:srgbClr val="B92508"/>
                    </a:solidFill>
                  </a:endParaRP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r>
                    <a:rPr lang="en-US" sz="2600" b="1" dirty="0">
                      <a:solidFill>
                        <a:srgbClr val="B92508"/>
                      </a:solidFill>
                      <a:latin typeface="Century Gothic" panose="020B0502020202020204" pitchFamily="34" charset="0"/>
                    </a:rPr>
                    <a:t>UNEARTHED INTERNET</a:t>
                  </a: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r>
                    <a:rPr lang="en-US" sz="2600" b="1" dirty="0">
                      <a:solidFill>
                        <a:srgbClr val="B92508"/>
                      </a:solidFill>
                      <a:latin typeface="Century Gothic" panose="020B0502020202020204" pitchFamily="34" charset="0"/>
                    </a:rPr>
                    <a:t>ONLINE TRAFFIC</a:t>
                  </a: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endParaRPr lang="en-US" sz="2600" b="1" dirty="0">
                    <a:solidFill>
                      <a:srgbClr val="B92508"/>
                    </a:solidFill>
                    <a:latin typeface="Century Gothic" panose="020B0502020202020204" pitchFamily="34" charset="0"/>
                  </a:endParaRPr>
                </a:p>
                <a:p>
                  <a:pPr algn="r"/>
                  <a:r>
                    <a:rPr lang="en-US" sz="2600" b="1" dirty="0">
                      <a:solidFill>
                        <a:srgbClr val="B92508"/>
                      </a:solidFill>
                      <a:latin typeface="Century Gothic" panose="020B0502020202020204" pitchFamily="34" charset="0"/>
                    </a:rPr>
                    <a:t>MONEY</a:t>
                  </a:r>
                </a:p>
              </p:txBody>
            </p:sp>
            <p:sp>
              <p:nvSpPr>
                <p:cNvPr id="7" name="TextBox 6"/>
                <p:cNvSpPr txBox="1"/>
                <p:nvPr/>
              </p:nvSpPr>
              <p:spPr>
                <a:xfrm>
                  <a:off x="3486952" y="2845454"/>
                  <a:ext cx="8561959" cy="12495728"/>
                </a:xfrm>
                <a:prstGeom prst="rect">
                  <a:avLst/>
                </a:prstGeom>
                <a:noFill/>
              </p:spPr>
              <p:txBody>
                <a:bodyPr wrap="none" rtlCol="0">
                  <a:spAutoFit/>
                </a:bodyPr>
                <a:lstStyle/>
                <a:p>
                  <a:endParaRPr lang="en-US" sz="2600" dirty="0">
                    <a:solidFill>
                      <a:srgbClr val="B92508"/>
                    </a:solidFill>
                    <a:latin typeface="Century Gothic" panose="020B0502020202020204" pitchFamily="34" charset="0"/>
                  </a:endParaRPr>
                </a:p>
                <a:p>
                  <a:r>
                    <a:rPr lang="en-US" sz="2600" dirty="0">
                      <a:solidFill>
                        <a:srgbClr val="B92508"/>
                      </a:solidFill>
                      <a:latin typeface="Century Gothic" panose="020B0502020202020204" pitchFamily="34" charset="0"/>
                    </a:rPr>
                    <a:t>Smart TV, Connected Cars, Smart Speakers.</a:t>
                  </a:r>
                </a:p>
                <a:p>
                  <a:r>
                    <a:rPr lang="en-US" sz="2600" dirty="0">
                      <a:solidFill>
                        <a:srgbClr val="B92508"/>
                      </a:solidFill>
                      <a:latin typeface="Century Gothic" panose="020B0502020202020204" pitchFamily="34" charset="0"/>
                    </a:rPr>
                    <a:t>The devices with greatest growth potential</a:t>
                  </a:r>
                </a:p>
                <a:p>
                  <a:endParaRPr lang="en-US" sz="2600" dirty="0">
                    <a:solidFill>
                      <a:srgbClr val="B92508"/>
                    </a:solidFill>
                    <a:latin typeface="Century Gothic" panose="020B0502020202020204" pitchFamily="34" charset="0"/>
                  </a:endParaRPr>
                </a:p>
                <a:p>
                  <a:endParaRPr lang="en-US" sz="2600" dirty="0">
                    <a:solidFill>
                      <a:srgbClr val="B92508"/>
                    </a:solidFill>
                    <a:latin typeface="Century Gothic" panose="020B0502020202020204" pitchFamily="34" charset="0"/>
                  </a:endParaRPr>
                </a:p>
                <a:p>
                  <a:r>
                    <a:rPr lang="en-US" sz="2600" dirty="0">
                      <a:solidFill>
                        <a:srgbClr val="B92508"/>
                      </a:solidFill>
                      <a:latin typeface="Century Gothic" panose="020B0502020202020204" pitchFamily="34" charset="0"/>
                    </a:rPr>
                    <a:t>Legacy media in various stages/degrees of decline.</a:t>
                  </a:r>
                </a:p>
                <a:p>
                  <a:r>
                    <a:rPr lang="en-US" sz="2600" dirty="0">
                      <a:solidFill>
                        <a:srgbClr val="B92508"/>
                      </a:solidFill>
                      <a:latin typeface="Century Gothic" panose="020B0502020202020204" pitchFamily="34" charset="0"/>
                    </a:rPr>
                    <a:t>Online extensions of broadcast show promise.</a:t>
                  </a:r>
                </a:p>
                <a:p>
                  <a:endParaRPr lang="en-US" sz="2600" dirty="0">
                    <a:solidFill>
                      <a:srgbClr val="B92508"/>
                    </a:solidFill>
                    <a:latin typeface="Century Gothic" panose="020B0502020202020204" pitchFamily="34" charset="0"/>
                  </a:endParaRPr>
                </a:p>
                <a:p>
                  <a:endParaRPr lang="en-US" sz="2600" dirty="0">
                    <a:solidFill>
                      <a:srgbClr val="B92508"/>
                    </a:solidFill>
                    <a:latin typeface="Century Gothic" panose="020B0502020202020204" pitchFamily="34" charset="0"/>
                  </a:endParaRPr>
                </a:p>
                <a:p>
                  <a:r>
                    <a:rPr lang="en-US" sz="2600" dirty="0">
                      <a:solidFill>
                        <a:srgbClr val="B92508"/>
                      </a:solidFill>
                      <a:latin typeface="Century Gothic" panose="020B0502020202020204" pitchFamily="34" charset="0"/>
                    </a:rPr>
                    <a:t>Captures significant and growing shares of </a:t>
                  </a:r>
                </a:p>
                <a:p>
                  <a:r>
                    <a:rPr lang="en-US" sz="2600" dirty="0">
                      <a:solidFill>
                        <a:srgbClr val="B92508"/>
                      </a:solidFill>
                      <a:latin typeface="Century Gothic" panose="020B0502020202020204" pitchFamily="34" charset="0"/>
                    </a:rPr>
                    <a:t>time and wallet.</a:t>
                  </a:r>
                </a:p>
                <a:p>
                  <a:endParaRPr lang="en-US" sz="2600" dirty="0">
                    <a:solidFill>
                      <a:srgbClr val="B92508"/>
                    </a:solidFill>
                    <a:latin typeface="Century Gothic" panose="020B0502020202020204" pitchFamily="34" charset="0"/>
                  </a:endParaRPr>
                </a:p>
                <a:p>
                  <a:endParaRPr lang="en-US" sz="2600" dirty="0">
                    <a:solidFill>
                      <a:srgbClr val="B92508"/>
                    </a:solidFill>
                    <a:latin typeface="Century Gothic" panose="020B0502020202020204" pitchFamily="34" charset="0"/>
                  </a:endParaRPr>
                </a:p>
                <a:p>
                  <a:r>
                    <a:rPr lang="en-US" sz="2600" dirty="0">
                      <a:solidFill>
                        <a:srgbClr val="B92508"/>
                      </a:solidFill>
                      <a:latin typeface="Century Gothic" panose="020B0502020202020204" pitchFamily="34" charset="0"/>
                    </a:rPr>
                    <a:t>Approaching critical mass.</a:t>
                  </a:r>
                </a:p>
                <a:p>
                  <a:endParaRPr lang="en-US" sz="2600" dirty="0">
                    <a:solidFill>
                      <a:srgbClr val="B92508"/>
                    </a:solidFill>
                    <a:latin typeface="Century Gothic" panose="020B0502020202020204" pitchFamily="34" charset="0"/>
                  </a:endParaRPr>
                </a:p>
                <a:p>
                  <a:endParaRPr lang="en-US" sz="2600" dirty="0">
                    <a:solidFill>
                      <a:srgbClr val="B92508"/>
                    </a:solidFill>
                    <a:latin typeface="Century Gothic" panose="020B0502020202020204" pitchFamily="34" charset="0"/>
                  </a:endParaRPr>
                </a:p>
                <a:p>
                  <a:r>
                    <a:rPr lang="en-US" sz="2600" dirty="0">
                      <a:solidFill>
                        <a:srgbClr val="B92508"/>
                      </a:solidFill>
                      <a:latin typeface="Century Gothic" panose="020B0502020202020204" pitchFamily="34" charset="0"/>
                    </a:rPr>
                    <a:t>Broadcasters are carving out new cobranded</a:t>
                  </a:r>
                </a:p>
                <a:p>
                  <a:r>
                    <a:rPr lang="en-US" sz="2600" dirty="0">
                      <a:solidFill>
                        <a:srgbClr val="B92508"/>
                      </a:solidFill>
                      <a:latin typeface="Century Gothic" panose="020B0502020202020204" pitchFamily="34" charset="0"/>
                    </a:rPr>
                    <a:t>Video territory.</a:t>
                  </a:r>
                </a:p>
                <a:p>
                  <a:endParaRPr lang="en-US" sz="2600" dirty="0">
                    <a:solidFill>
                      <a:srgbClr val="B92508"/>
                    </a:solidFill>
                    <a:latin typeface="Century Gothic" panose="020B0502020202020204" pitchFamily="34" charset="0"/>
                  </a:endParaRPr>
                </a:p>
                <a:p>
                  <a:endParaRPr lang="en-US" sz="2600" dirty="0">
                    <a:solidFill>
                      <a:srgbClr val="B92508"/>
                    </a:solidFill>
                    <a:latin typeface="Century Gothic" panose="020B0502020202020204" pitchFamily="34" charset="0"/>
                  </a:endParaRPr>
                </a:p>
                <a:p>
                  <a:r>
                    <a:rPr lang="en-US" sz="2600" dirty="0">
                      <a:solidFill>
                        <a:srgbClr val="B92508"/>
                      </a:solidFill>
                      <a:latin typeface="Century Gothic" panose="020B0502020202020204" pitchFamily="34" charset="0"/>
                    </a:rPr>
                    <a:t>30% of true Internet time is unmeasured.</a:t>
                  </a:r>
                </a:p>
                <a:p>
                  <a:r>
                    <a:rPr lang="en-US" sz="2600" dirty="0">
                      <a:solidFill>
                        <a:srgbClr val="B92508"/>
                      </a:solidFill>
                      <a:latin typeface="Century Gothic" panose="020B0502020202020204" pitchFamily="34" charset="0"/>
                    </a:rPr>
                    <a:t>Video and 18-34 year olds go hand in hand.</a:t>
                  </a:r>
                </a:p>
                <a:p>
                  <a:endParaRPr lang="en-US" sz="2600" dirty="0">
                    <a:solidFill>
                      <a:srgbClr val="B92508"/>
                    </a:solidFill>
                    <a:latin typeface="Century Gothic" panose="020B0502020202020204" pitchFamily="34" charset="0"/>
                  </a:endParaRPr>
                </a:p>
                <a:p>
                  <a:endParaRPr lang="en-US" sz="2600" dirty="0">
                    <a:solidFill>
                      <a:srgbClr val="B92508"/>
                    </a:solidFill>
                    <a:latin typeface="Century Gothic" panose="020B0502020202020204" pitchFamily="34" charset="0"/>
                  </a:endParaRPr>
                </a:p>
                <a:p>
                  <a:r>
                    <a:rPr lang="en-US" sz="2600" dirty="0">
                      <a:solidFill>
                        <a:srgbClr val="B92508"/>
                      </a:solidFill>
                      <a:latin typeface="Century Gothic" panose="020B0502020202020204" pitchFamily="34" charset="0"/>
                    </a:rPr>
                    <a:t>Massive volumes of Video related data traffic.</a:t>
                  </a:r>
                </a:p>
                <a:p>
                  <a:r>
                    <a:rPr lang="en-US" sz="2600" dirty="0">
                      <a:solidFill>
                        <a:srgbClr val="B92508"/>
                      </a:solidFill>
                      <a:latin typeface="Century Gothic" panose="020B0502020202020204" pitchFamily="34" charset="0"/>
                    </a:rPr>
                    <a:t>We’ll pay for this.</a:t>
                  </a:r>
                </a:p>
                <a:p>
                  <a:endParaRPr lang="en-US" sz="2600" dirty="0">
                    <a:solidFill>
                      <a:srgbClr val="B92508"/>
                    </a:solidFill>
                    <a:latin typeface="Century Gothic" panose="020B0502020202020204" pitchFamily="34" charset="0"/>
                  </a:endParaRPr>
                </a:p>
                <a:p>
                  <a:endParaRPr lang="en-US" sz="2600" dirty="0">
                    <a:solidFill>
                      <a:srgbClr val="B92508"/>
                    </a:solidFill>
                    <a:latin typeface="Century Gothic" panose="020B0502020202020204" pitchFamily="34" charset="0"/>
                  </a:endParaRPr>
                </a:p>
                <a:p>
                  <a:r>
                    <a:rPr lang="en-US" sz="2600" dirty="0">
                      <a:solidFill>
                        <a:srgbClr val="B92508"/>
                      </a:solidFill>
                      <a:latin typeface="Century Gothic" panose="020B0502020202020204" pitchFamily="34" charset="0"/>
                    </a:rPr>
                    <a:t>Mobile and Video revenue/time gap closing.</a:t>
                  </a:r>
                </a:p>
                <a:p>
                  <a:r>
                    <a:rPr lang="en-US" sz="2600" dirty="0">
                      <a:solidFill>
                        <a:srgbClr val="B92508"/>
                      </a:solidFill>
                      <a:latin typeface="Century Gothic" panose="020B0502020202020204" pitchFamily="34" charset="0"/>
                    </a:rPr>
                    <a:t>Video’s gap will never totally close.</a:t>
                  </a:r>
                </a:p>
                <a:p>
                  <a:r>
                    <a:rPr lang="en-US" sz="2600" dirty="0">
                      <a:solidFill>
                        <a:srgbClr val="B92508"/>
                      </a:solidFill>
                      <a:latin typeface="Century Gothic" panose="020B0502020202020204" pitchFamily="34" charset="0"/>
                    </a:rPr>
                    <a:t>Greatest rates of ad revenue growth will continue.</a:t>
                  </a:r>
                </a:p>
              </p:txBody>
            </p:sp>
          </p:grpSp>
          <p:sp>
            <p:nvSpPr>
              <p:cNvPr id="10" name="Rectangle 9"/>
              <p:cNvSpPr/>
              <p:nvPr/>
            </p:nvSpPr>
            <p:spPr>
              <a:xfrm>
                <a:off x="1420547" y="9412678"/>
                <a:ext cx="8794395" cy="707886"/>
              </a:xfrm>
              <a:prstGeom prst="rect">
                <a:avLst/>
              </a:prstGeom>
            </p:spPr>
            <p:txBody>
              <a:bodyPr wrap="none">
                <a:spAutoFit/>
              </a:bodyPr>
              <a:lstStyle/>
              <a:p>
                <a:r>
                  <a:rPr lang="en-US" sz="4000" dirty="0">
                    <a:solidFill>
                      <a:srgbClr val="B92508"/>
                    </a:solidFill>
                    <a:latin typeface="Century Gothic" panose="020B0502020202020204" pitchFamily="34" charset="0"/>
                  </a:rPr>
                  <a:t>Thanks for your time and attention.</a:t>
                </a:r>
              </a:p>
            </p:txBody>
          </p:sp>
        </p:grpSp>
        <p:sp>
          <p:nvSpPr>
            <p:cNvPr id="35" name="TextBox 34"/>
            <p:cNvSpPr txBox="1"/>
            <p:nvPr/>
          </p:nvSpPr>
          <p:spPr>
            <a:xfrm>
              <a:off x="853394" y="2097669"/>
              <a:ext cx="10407016" cy="707886"/>
            </a:xfrm>
            <a:prstGeom prst="rect">
              <a:avLst/>
            </a:prstGeom>
            <a:noFill/>
          </p:spPr>
          <p:txBody>
            <a:bodyPr wrap="none" rtlCol="0">
              <a:spAutoFit/>
            </a:bodyPr>
            <a:lstStyle/>
            <a:p>
              <a:pPr algn="ctr"/>
              <a:r>
                <a:rPr lang="en-US" sz="4000" dirty="0">
                  <a:solidFill>
                    <a:srgbClr val="B92508"/>
                  </a:solidFill>
                  <a:latin typeface="Century Gothic" panose="020B0502020202020204" pitchFamily="34" charset="0"/>
                </a:rPr>
                <a:t>Which brings us to the end of this journey.</a:t>
              </a:r>
            </a:p>
          </p:txBody>
        </p:sp>
        <p:pic>
          <p:nvPicPr>
            <p:cNvPr id="36" name="Picture 2" descr="https://c1.staticflickr.com/3/2605/3796207972_8a9b14379e_b.jpg"/>
            <p:cNvPicPr>
              <a:picLocks noChangeAspect="1" noChangeArrowheads="1"/>
            </p:cNvPicPr>
            <p:nvPr/>
          </p:nvPicPr>
          <p:blipFill rotWithShape="1">
            <a:blip r:embed="rId5">
              <a:extLst>
                <a:ext uri="{BEBA8EAE-BF5A-486C-A8C5-ECC9F3942E4B}">
                  <a14:imgProps xmlns:a14="http://schemas.microsoft.com/office/drawing/2010/main">
                    <a14:imgLayer r:embed="rId6">
                      <a14:imgEffect>
                        <a14:backgroundRemoval t="20690" b="39757" l="73633" r="87891"/>
                      </a14:imgEffect>
                    </a14:imgLayer>
                  </a14:imgProps>
                </a:ext>
                <a:ext uri="{28A0092B-C50C-407E-A947-70E740481C1C}">
                  <a14:useLocalDpi xmlns:a14="http://schemas.microsoft.com/office/drawing/2010/main" val="0"/>
                </a:ext>
              </a:extLst>
            </a:blip>
            <a:srcRect l="73201" t="20364" r="11152" b="59687"/>
            <a:stretch/>
          </p:blipFill>
          <p:spPr bwMode="auto">
            <a:xfrm rot="16200000">
              <a:off x="5370734" y="3989831"/>
              <a:ext cx="1347456" cy="82706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9180309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9000" fill="hold"/>
                                        <p:tgtEl>
                                          <p:spTgt spid="3"/>
                                        </p:tgtEl>
                                        <p:attrNameLst>
                                          <p:attrName>ppt_x</p:attrName>
                                        </p:attrNameLst>
                                      </p:cBhvr>
                                      <p:tavLst>
                                        <p:tav tm="0">
                                          <p:val>
                                            <p:strVal val="#ppt_x"/>
                                          </p:val>
                                        </p:tav>
                                        <p:tav tm="100000">
                                          <p:val>
                                            <p:strVal val="#ppt_x"/>
                                          </p:val>
                                        </p:tav>
                                      </p:tavLst>
                                    </p:anim>
                                    <p:anim calcmode="lin" valueType="num">
                                      <p:cBhvr additive="base">
                                        <p:cTn id="8" dur="590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87810" y="45266"/>
            <a:ext cx="12031620" cy="6744928"/>
            <a:chOff x="87810" y="45266"/>
            <a:chExt cx="12031620" cy="6744928"/>
          </a:xfrm>
        </p:grpSpPr>
        <p:grpSp>
          <p:nvGrpSpPr>
            <p:cNvPr id="38" name="Group 37"/>
            <p:cNvGrpSpPr/>
            <p:nvPr/>
          </p:nvGrpSpPr>
          <p:grpSpPr>
            <a:xfrm>
              <a:off x="147865" y="6649739"/>
              <a:ext cx="11903345" cy="140455"/>
              <a:chOff x="685801" y="1501020"/>
              <a:chExt cx="13557407" cy="140455"/>
            </a:xfrm>
          </p:grpSpPr>
          <p:grpSp>
            <p:nvGrpSpPr>
              <p:cNvPr id="59" name="Group 58"/>
              <p:cNvGrpSpPr/>
              <p:nvPr/>
            </p:nvGrpSpPr>
            <p:grpSpPr>
              <a:xfrm>
                <a:off x="685801" y="1527174"/>
                <a:ext cx="6886574" cy="114301"/>
                <a:chOff x="2247901" y="561975"/>
                <a:chExt cx="6886574" cy="88104"/>
              </a:xfrm>
            </p:grpSpPr>
            <p:pic>
              <p:nvPicPr>
                <p:cNvPr id="64"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0" name="Group 59"/>
              <p:cNvGrpSpPr/>
              <p:nvPr/>
            </p:nvGrpSpPr>
            <p:grpSpPr>
              <a:xfrm rot="10800000">
                <a:off x="7356634" y="1501020"/>
                <a:ext cx="6886574" cy="114301"/>
                <a:chOff x="2247901" y="561975"/>
                <a:chExt cx="6886574" cy="88104"/>
              </a:xfrm>
            </p:grpSpPr>
            <p:pic>
              <p:nvPicPr>
                <p:cNvPr id="61"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39" name="Group 38"/>
            <p:cNvGrpSpPr/>
            <p:nvPr/>
          </p:nvGrpSpPr>
          <p:grpSpPr>
            <a:xfrm>
              <a:off x="156030" y="45266"/>
              <a:ext cx="11903345" cy="140455"/>
              <a:chOff x="685801" y="1501020"/>
              <a:chExt cx="13557407" cy="140455"/>
            </a:xfrm>
          </p:grpSpPr>
          <p:grpSp>
            <p:nvGrpSpPr>
              <p:cNvPr id="51" name="Group 50"/>
              <p:cNvGrpSpPr/>
              <p:nvPr/>
            </p:nvGrpSpPr>
            <p:grpSpPr>
              <a:xfrm>
                <a:off x="685801" y="1527174"/>
                <a:ext cx="6886574" cy="114301"/>
                <a:chOff x="2247901" y="561975"/>
                <a:chExt cx="6886574" cy="88104"/>
              </a:xfrm>
            </p:grpSpPr>
            <p:pic>
              <p:nvPicPr>
                <p:cNvPr id="56"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2" name="Group 51"/>
              <p:cNvGrpSpPr/>
              <p:nvPr/>
            </p:nvGrpSpPr>
            <p:grpSpPr>
              <a:xfrm rot="10800000">
                <a:off x="7356634" y="1501020"/>
                <a:ext cx="6886574" cy="114301"/>
                <a:chOff x="2247901" y="561975"/>
                <a:chExt cx="6886574" cy="88104"/>
              </a:xfrm>
            </p:grpSpPr>
            <p:pic>
              <p:nvPicPr>
                <p:cNvPr id="53"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40" name="Group 39"/>
            <p:cNvGrpSpPr/>
            <p:nvPr/>
          </p:nvGrpSpPr>
          <p:grpSpPr>
            <a:xfrm>
              <a:off x="87810" y="89954"/>
              <a:ext cx="137159" cy="6691232"/>
              <a:chOff x="15240" y="-204374"/>
              <a:chExt cx="137159" cy="7061611"/>
            </a:xfrm>
          </p:grpSpPr>
          <p:pic>
            <p:nvPicPr>
              <p:cNvPr id="49"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1" name="Group 40"/>
            <p:cNvGrpSpPr/>
            <p:nvPr/>
          </p:nvGrpSpPr>
          <p:grpSpPr>
            <a:xfrm rot="10800000">
              <a:off x="11986804" y="45266"/>
              <a:ext cx="132626" cy="6706590"/>
              <a:chOff x="15240" y="-210886"/>
              <a:chExt cx="132626" cy="7105131"/>
            </a:xfrm>
          </p:grpSpPr>
          <p:pic>
            <p:nvPicPr>
              <p:cNvPr id="47"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2" descr="https://c1.staticflickr.com/2/1110/1160666870_58e4d69c75_b.jpg"/>
              <p:cNvPicPr>
                <a:picLocks noChangeAspect="1" noChangeArrowheads="1"/>
              </p:cNvPicPr>
              <p:nvPr/>
            </p:nvPicPr>
            <p:blipFill rotWithShape="1">
              <a:blip r:embed="rId3">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67" name="Picture 4" descr="https://static3.depositphotos.com/1000401/119/i/950/depositphotos_1197333-stock-photo-old-parchment-paper.jpg"/>
          <p:cNvPicPr>
            <a:picLocks noChangeAspect="1" noChangeArrowheads="1"/>
          </p:cNvPicPr>
          <p:nvPr/>
        </p:nvPicPr>
        <p:blipFill>
          <a:blip r:embed="rId4">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0" name="Group 9">
            <a:extLst>
              <a:ext uri="{FF2B5EF4-FFF2-40B4-BE49-F238E27FC236}">
                <a16:creationId xmlns:a16="http://schemas.microsoft.com/office/drawing/2014/main" id="{8BDC80C6-86E1-421B-B5A3-BF0DE5E7480C}"/>
              </a:ext>
            </a:extLst>
          </p:cNvPr>
          <p:cNvGrpSpPr/>
          <p:nvPr/>
        </p:nvGrpSpPr>
        <p:grpSpPr>
          <a:xfrm>
            <a:off x="611990" y="-24491837"/>
            <a:ext cx="11065397" cy="30280231"/>
            <a:chOff x="611990" y="-24491837"/>
            <a:chExt cx="11065397" cy="30280231"/>
          </a:xfrm>
        </p:grpSpPr>
        <p:grpSp>
          <p:nvGrpSpPr>
            <p:cNvPr id="2" name="Group 1"/>
            <p:cNvGrpSpPr/>
            <p:nvPr/>
          </p:nvGrpSpPr>
          <p:grpSpPr>
            <a:xfrm>
              <a:off x="611990" y="-24491837"/>
              <a:ext cx="11065397" cy="30280231"/>
              <a:chOff x="611990" y="-24491837"/>
              <a:chExt cx="11065397" cy="30280231"/>
            </a:xfrm>
          </p:grpSpPr>
          <p:grpSp>
            <p:nvGrpSpPr>
              <p:cNvPr id="4" name="Group 3"/>
              <p:cNvGrpSpPr/>
              <p:nvPr/>
            </p:nvGrpSpPr>
            <p:grpSpPr>
              <a:xfrm>
                <a:off x="611990" y="-24491837"/>
                <a:ext cx="11065397" cy="27989381"/>
                <a:chOff x="611990" y="-29953981"/>
                <a:chExt cx="11065397" cy="27989381"/>
              </a:xfrm>
            </p:grpSpPr>
            <p:grpSp>
              <p:nvGrpSpPr>
                <p:cNvPr id="18" name="Group 17"/>
                <p:cNvGrpSpPr/>
                <p:nvPr/>
              </p:nvGrpSpPr>
              <p:grpSpPr>
                <a:xfrm>
                  <a:off x="611990" y="-29953981"/>
                  <a:ext cx="11065397" cy="27989381"/>
                  <a:chOff x="740780" y="-26654073"/>
                  <a:chExt cx="11065397" cy="27989381"/>
                </a:xfrm>
              </p:grpSpPr>
              <p:grpSp>
                <p:nvGrpSpPr>
                  <p:cNvPr id="17" name="Group 16"/>
                  <p:cNvGrpSpPr/>
                  <p:nvPr/>
                </p:nvGrpSpPr>
                <p:grpSpPr>
                  <a:xfrm>
                    <a:off x="740780" y="-26654073"/>
                    <a:ext cx="11065397" cy="27989381"/>
                    <a:chOff x="740780" y="-23806701"/>
                    <a:chExt cx="11065397" cy="27989381"/>
                  </a:xfrm>
                </p:grpSpPr>
                <p:grpSp>
                  <p:nvGrpSpPr>
                    <p:cNvPr id="9" name="Group 8"/>
                    <p:cNvGrpSpPr/>
                    <p:nvPr/>
                  </p:nvGrpSpPr>
                  <p:grpSpPr>
                    <a:xfrm>
                      <a:off x="740780" y="-23806701"/>
                      <a:ext cx="11065397" cy="27989381"/>
                      <a:chOff x="740780" y="-41652888"/>
                      <a:chExt cx="11065397" cy="27989381"/>
                    </a:xfrm>
                  </p:grpSpPr>
                  <p:grpSp>
                    <p:nvGrpSpPr>
                      <p:cNvPr id="6" name="Group 5"/>
                      <p:cNvGrpSpPr/>
                      <p:nvPr/>
                    </p:nvGrpSpPr>
                    <p:grpSpPr>
                      <a:xfrm>
                        <a:off x="740780" y="-41652888"/>
                        <a:ext cx="11065397" cy="23117915"/>
                        <a:chOff x="740780" y="-32149148"/>
                        <a:chExt cx="11065397" cy="23117915"/>
                      </a:xfrm>
                    </p:grpSpPr>
                    <p:grpSp>
                      <p:nvGrpSpPr>
                        <p:cNvPr id="12" name="Group 11"/>
                        <p:cNvGrpSpPr/>
                        <p:nvPr/>
                      </p:nvGrpSpPr>
                      <p:grpSpPr>
                        <a:xfrm>
                          <a:off x="740780" y="-32149148"/>
                          <a:ext cx="11065397" cy="18403737"/>
                          <a:chOff x="740780" y="-3471825"/>
                          <a:chExt cx="11065397" cy="18403737"/>
                        </a:xfrm>
                      </p:grpSpPr>
                      <p:sp>
                        <p:nvSpPr>
                          <p:cNvPr id="3" name="Rectangle 2"/>
                          <p:cNvSpPr/>
                          <p:nvPr/>
                        </p:nvSpPr>
                        <p:spPr>
                          <a:xfrm>
                            <a:off x="1405111" y="4067399"/>
                            <a:ext cx="9406162" cy="10864513"/>
                          </a:xfrm>
                          <a:prstGeom prst="rect">
                            <a:avLst/>
                          </a:prstGeom>
                        </p:spPr>
                        <p:txBody>
                          <a:bodyPr wrap="square">
                            <a:spAutoFit/>
                          </a:bodyPr>
                          <a:lstStyle/>
                          <a:p>
                            <a:pPr algn="ctr">
                              <a:lnSpc>
                                <a:spcPts val="3000"/>
                              </a:lnSpc>
                            </a:pPr>
                            <a:r>
                              <a:rPr lang="en-US" sz="2800" b="1" dirty="0">
                                <a:solidFill>
                                  <a:srgbClr val="C00000"/>
                                </a:solidFill>
                                <a:latin typeface="Century Gothic" panose="020B0502020202020204" pitchFamily="34" charset="0"/>
                              </a:rPr>
                              <a:t>PEOPLE WHO REALLY HELPED ME</a:t>
                            </a:r>
                          </a:p>
                          <a:p>
                            <a:pPr algn="ctr">
                              <a:lnSpc>
                                <a:spcPts val="3000"/>
                              </a:lnSpc>
                            </a:pPr>
                            <a:endParaRPr lang="en-US" sz="2000" dirty="0">
                              <a:solidFill>
                                <a:srgbClr val="C00000"/>
                              </a:solidFill>
                              <a:latin typeface="Century Gothic" panose="020B0502020202020204" pitchFamily="34" charset="0"/>
                            </a:endParaRPr>
                          </a:p>
                          <a:p>
                            <a:pPr algn="ctr">
                              <a:lnSpc>
                                <a:spcPts val="3000"/>
                              </a:lnSpc>
                            </a:pPr>
                            <a:r>
                              <a:rPr lang="en-US" sz="2000" u="sng" dirty="0">
                                <a:solidFill>
                                  <a:srgbClr val="C00000"/>
                                </a:solidFill>
                                <a:latin typeface="Century Gothic" panose="020B0502020202020204" pitchFamily="34" charset="0"/>
                              </a:rPr>
                              <a:t>MTM’s</a:t>
                            </a:r>
                          </a:p>
                          <a:p>
                            <a:pPr algn="ctr">
                              <a:lnSpc>
                                <a:spcPts val="3000"/>
                              </a:lnSpc>
                            </a:pPr>
                            <a:r>
                              <a:rPr lang="en-US" sz="2000" dirty="0">
                                <a:solidFill>
                                  <a:srgbClr val="C00000"/>
                                </a:solidFill>
                                <a:latin typeface="Century Gothic" panose="020B0502020202020204" pitchFamily="34" charset="0"/>
                              </a:rPr>
                              <a:t>Jenny Meadows</a:t>
                            </a:r>
                          </a:p>
                          <a:p>
                            <a:pPr algn="ctr">
                              <a:lnSpc>
                                <a:spcPts val="3000"/>
                              </a:lnSpc>
                            </a:pPr>
                            <a:endParaRPr lang="en-US" sz="2000" dirty="0">
                              <a:solidFill>
                                <a:srgbClr val="C00000"/>
                              </a:solidFill>
                              <a:latin typeface="Century Gothic" panose="020B0502020202020204" pitchFamily="34" charset="0"/>
                            </a:endParaRPr>
                          </a:p>
                          <a:p>
                            <a:pPr algn="ctr">
                              <a:lnSpc>
                                <a:spcPts val="3000"/>
                              </a:lnSpc>
                            </a:pPr>
                            <a:r>
                              <a:rPr lang="en-US" sz="2000" u="sng" dirty="0">
                                <a:solidFill>
                                  <a:srgbClr val="C00000"/>
                                </a:solidFill>
                                <a:latin typeface="Century Gothic" panose="020B0502020202020204" pitchFamily="34" charset="0"/>
                              </a:rPr>
                              <a:t>IAB’s </a:t>
                            </a:r>
                          </a:p>
                          <a:p>
                            <a:pPr algn="ctr">
                              <a:lnSpc>
                                <a:spcPts val="3000"/>
                              </a:lnSpc>
                            </a:pPr>
                            <a:r>
                              <a:rPr lang="en-US" sz="2000" dirty="0">
                                <a:solidFill>
                                  <a:srgbClr val="C00000"/>
                                </a:solidFill>
                                <a:latin typeface="Century Gothic" panose="020B0502020202020204" pitchFamily="34" charset="0"/>
                              </a:rPr>
                              <a:t>Steve Rosenblum</a:t>
                            </a:r>
                          </a:p>
                          <a:p>
                            <a:pPr algn="ctr">
                              <a:lnSpc>
                                <a:spcPts val="3000"/>
                              </a:lnSpc>
                            </a:pPr>
                            <a:endParaRPr lang="en-US" sz="2000" dirty="0">
                              <a:solidFill>
                                <a:srgbClr val="C00000"/>
                              </a:solidFill>
                              <a:latin typeface="Century Gothic" panose="020B0502020202020204" pitchFamily="34" charset="0"/>
                            </a:endParaRPr>
                          </a:p>
                          <a:p>
                            <a:pPr algn="ctr">
                              <a:lnSpc>
                                <a:spcPts val="3000"/>
                              </a:lnSpc>
                            </a:pPr>
                            <a:r>
                              <a:rPr lang="en-US" sz="2000" u="sng" dirty="0">
                                <a:solidFill>
                                  <a:srgbClr val="C00000"/>
                                </a:solidFill>
                                <a:latin typeface="Century Gothic" panose="020B0502020202020204" pitchFamily="34" charset="0"/>
                              </a:rPr>
                              <a:t>comScore’s </a:t>
                            </a:r>
                          </a:p>
                          <a:p>
                            <a:pPr algn="ctr">
                              <a:lnSpc>
                                <a:spcPts val="3000"/>
                              </a:lnSpc>
                            </a:pPr>
                            <a:r>
                              <a:rPr lang="en-US" sz="2000" dirty="0">
                                <a:solidFill>
                                  <a:srgbClr val="C00000"/>
                                </a:solidFill>
                                <a:latin typeface="Century Gothic" panose="020B0502020202020204" pitchFamily="34" charset="0"/>
                              </a:rPr>
                              <a:t>Brent Bernie and Leah Jenkins</a:t>
                            </a:r>
                          </a:p>
                          <a:p>
                            <a:pPr algn="ctr">
                              <a:lnSpc>
                                <a:spcPts val="3000"/>
                              </a:lnSpc>
                            </a:pPr>
                            <a:endParaRPr lang="en-US" sz="2000" dirty="0">
                              <a:solidFill>
                                <a:srgbClr val="C00000"/>
                              </a:solidFill>
                              <a:latin typeface="Century Gothic" panose="020B0502020202020204" pitchFamily="34" charset="0"/>
                            </a:endParaRPr>
                          </a:p>
                          <a:p>
                            <a:pPr algn="ctr">
                              <a:lnSpc>
                                <a:spcPts val="3000"/>
                              </a:lnSpc>
                            </a:pPr>
                            <a:r>
                              <a:rPr lang="en-US" sz="2000" u="sng" dirty="0">
                                <a:solidFill>
                                  <a:srgbClr val="C00000"/>
                                </a:solidFill>
                                <a:latin typeface="Century Gothic" panose="020B0502020202020204" pitchFamily="34" charset="0"/>
                              </a:rPr>
                              <a:t>PHD Canada’s </a:t>
                            </a:r>
                          </a:p>
                          <a:p>
                            <a:pPr algn="ctr">
                              <a:lnSpc>
                                <a:spcPts val="3000"/>
                              </a:lnSpc>
                            </a:pPr>
                            <a:r>
                              <a:rPr lang="en-US" sz="2000" dirty="0">
                                <a:solidFill>
                                  <a:srgbClr val="C00000"/>
                                </a:solidFill>
                                <a:latin typeface="Century Gothic" panose="020B0502020202020204" pitchFamily="34" charset="0"/>
                              </a:rPr>
                              <a:t>Matt Devlin</a:t>
                            </a:r>
                          </a:p>
                          <a:p>
                            <a:pPr algn="ctr">
                              <a:lnSpc>
                                <a:spcPts val="3000"/>
                              </a:lnSpc>
                            </a:pPr>
                            <a:r>
                              <a:rPr lang="en-US" sz="2000" dirty="0">
                                <a:solidFill>
                                  <a:srgbClr val="C00000"/>
                                </a:solidFill>
                                <a:latin typeface="Century Gothic" panose="020B0502020202020204" pitchFamily="34" charset="0"/>
                              </a:rPr>
                              <a:t>James Dolan </a:t>
                            </a:r>
                          </a:p>
                          <a:p>
                            <a:pPr algn="ctr">
                              <a:lnSpc>
                                <a:spcPts val="3000"/>
                              </a:lnSpc>
                            </a:pPr>
                            <a:r>
                              <a:rPr lang="en-US" sz="2000" dirty="0">
                                <a:solidFill>
                                  <a:srgbClr val="C00000"/>
                                </a:solidFill>
                                <a:latin typeface="Century Gothic" panose="020B0502020202020204" pitchFamily="34" charset="0"/>
                              </a:rPr>
                              <a:t>Min Park</a:t>
                            </a:r>
                          </a:p>
                          <a:p>
                            <a:pPr algn="ctr">
                              <a:lnSpc>
                                <a:spcPts val="3000"/>
                              </a:lnSpc>
                            </a:pPr>
                            <a:r>
                              <a:rPr lang="en-US" sz="2000" dirty="0">
                                <a:solidFill>
                                  <a:srgbClr val="C00000"/>
                                </a:solidFill>
                                <a:latin typeface="Century Gothic" panose="020B0502020202020204" pitchFamily="34" charset="0"/>
                              </a:rPr>
                              <a:t>Christina Laczka</a:t>
                            </a:r>
                          </a:p>
                          <a:p>
                            <a:pPr algn="ctr">
                              <a:lnSpc>
                                <a:spcPts val="3000"/>
                              </a:lnSpc>
                            </a:pPr>
                            <a:endParaRPr lang="en-US" sz="2000" dirty="0">
                              <a:solidFill>
                                <a:srgbClr val="C00000"/>
                              </a:solidFill>
                              <a:latin typeface="Century Gothic" panose="020B0502020202020204" pitchFamily="34" charset="0"/>
                            </a:endParaRPr>
                          </a:p>
                          <a:p>
                            <a:pPr algn="ctr">
                              <a:lnSpc>
                                <a:spcPts val="3000"/>
                              </a:lnSpc>
                            </a:pPr>
                            <a:r>
                              <a:rPr lang="en-US" sz="2000" u="sng" dirty="0" err="1">
                                <a:solidFill>
                                  <a:srgbClr val="C00000"/>
                                </a:solidFill>
                                <a:latin typeface="Century Gothic" panose="020B0502020202020204" pitchFamily="34" charset="0"/>
                              </a:rPr>
                              <a:t>thinktv’s</a:t>
                            </a:r>
                            <a:r>
                              <a:rPr lang="en-US" sz="2000" u="sng" dirty="0">
                                <a:solidFill>
                                  <a:srgbClr val="C00000"/>
                                </a:solidFill>
                                <a:latin typeface="Century Gothic" panose="020B0502020202020204" pitchFamily="34" charset="0"/>
                              </a:rPr>
                              <a:t> </a:t>
                            </a:r>
                          </a:p>
                          <a:p>
                            <a:pPr algn="ctr">
                              <a:lnSpc>
                                <a:spcPts val="3000"/>
                              </a:lnSpc>
                            </a:pPr>
                            <a:r>
                              <a:rPr lang="en-US" sz="2000" dirty="0">
                                <a:solidFill>
                                  <a:srgbClr val="C00000"/>
                                </a:solidFill>
                                <a:latin typeface="Century Gothic" panose="020B0502020202020204" pitchFamily="34" charset="0"/>
                              </a:rPr>
                              <a:t>Ad Revenue data</a:t>
                            </a:r>
                          </a:p>
                          <a:p>
                            <a:pPr algn="ctr">
                              <a:lnSpc>
                                <a:spcPts val="3000"/>
                              </a:lnSpc>
                            </a:pPr>
                            <a:endParaRPr lang="en-US" sz="2000" dirty="0">
                              <a:solidFill>
                                <a:srgbClr val="C00000"/>
                              </a:solidFill>
                              <a:latin typeface="Century Gothic" panose="020B0502020202020204" pitchFamily="34" charset="0"/>
                            </a:endParaRPr>
                          </a:p>
                          <a:p>
                            <a:pPr algn="ctr">
                              <a:lnSpc>
                                <a:spcPts val="3000"/>
                              </a:lnSpc>
                            </a:pPr>
                            <a:r>
                              <a:rPr lang="en-US" sz="2000" u="sng" dirty="0">
                                <a:solidFill>
                                  <a:srgbClr val="C00000"/>
                                </a:solidFill>
                                <a:latin typeface="Century Gothic" panose="020B0502020202020204" pitchFamily="34" charset="0"/>
                              </a:rPr>
                              <a:t>CISCO’s</a:t>
                            </a:r>
                          </a:p>
                          <a:p>
                            <a:pPr algn="ctr">
                              <a:lnSpc>
                                <a:spcPts val="3000"/>
                              </a:lnSpc>
                            </a:pPr>
                            <a:r>
                              <a:rPr lang="en-US" sz="2000" dirty="0">
                                <a:solidFill>
                                  <a:srgbClr val="C00000"/>
                                </a:solidFill>
                                <a:latin typeface="Century Gothic" panose="020B0502020202020204" pitchFamily="34" charset="0"/>
                              </a:rPr>
                              <a:t>Arielle Sumits </a:t>
                            </a:r>
                          </a:p>
                          <a:p>
                            <a:pPr algn="ctr">
                              <a:lnSpc>
                                <a:spcPts val="3000"/>
                              </a:lnSpc>
                            </a:pPr>
                            <a:r>
                              <a:rPr lang="en-US" sz="2000" dirty="0">
                                <a:solidFill>
                                  <a:srgbClr val="C00000"/>
                                </a:solidFill>
                                <a:latin typeface="Century Gothic" panose="020B0502020202020204" pitchFamily="34" charset="0"/>
                              </a:rPr>
                              <a:t>Shruti Jain</a:t>
                            </a:r>
                          </a:p>
                          <a:p>
                            <a:pPr algn="ctr">
                              <a:lnSpc>
                                <a:spcPts val="3000"/>
                              </a:lnSpc>
                            </a:pPr>
                            <a:r>
                              <a:rPr lang="en-US" sz="2000" dirty="0">
                                <a:solidFill>
                                  <a:srgbClr val="C00000"/>
                                </a:solidFill>
                                <a:latin typeface="Century Gothic" panose="020B0502020202020204" pitchFamily="34" charset="0"/>
                              </a:rPr>
                              <a:t>Thomas Barnett</a:t>
                            </a:r>
                          </a:p>
                          <a:p>
                            <a:pPr algn="ctr">
                              <a:lnSpc>
                                <a:spcPts val="3000"/>
                              </a:lnSpc>
                            </a:pPr>
                            <a:endParaRPr lang="en-US" sz="2000" dirty="0">
                              <a:solidFill>
                                <a:srgbClr val="C00000"/>
                              </a:solidFill>
                              <a:latin typeface="Century Gothic" panose="020B0502020202020204" pitchFamily="34" charset="0"/>
                            </a:endParaRPr>
                          </a:p>
                          <a:p>
                            <a:pPr algn="ctr">
                              <a:lnSpc>
                                <a:spcPts val="3000"/>
                              </a:lnSpc>
                            </a:pPr>
                            <a:r>
                              <a:rPr lang="en-US" sz="2000" u="sng" dirty="0">
                                <a:solidFill>
                                  <a:srgbClr val="C00000"/>
                                </a:solidFill>
                                <a:latin typeface="Century Gothic" panose="020B0502020202020204" pitchFamily="34" charset="0"/>
                              </a:rPr>
                              <a:t>A History of Canada in Ten Maps</a:t>
                            </a:r>
                          </a:p>
                          <a:p>
                            <a:pPr algn="ctr">
                              <a:lnSpc>
                                <a:spcPts val="3000"/>
                              </a:lnSpc>
                            </a:pPr>
                            <a:r>
                              <a:rPr lang="en-US" sz="2000" dirty="0">
                                <a:solidFill>
                                  <a:srgbClr val="C00000"/>
                                </a:solidFill>
                                <a:latin typeface="Century Gothic" panose="020B0502020202020204" pitchFamily="34" charset="0"/>
                              </a:rPr>
                              <a:t>Adam </a:t>
                            </a:r>
                            <a:r>
                              <a:rPr lang="en-US" sz="2000" dirty="0" err="1">
                                <a:solidFill>
                                  <a:srgbClr val="C00000"/>
                                </a:solidFill>
                                <a:latin typeface="Century Gothic" panose="020B0502020202020204" pitchFamily="34" charset="0"/>
                              </a:rPr>
                              <a:t>Shoalts</a:t>
                            </a:r>
                            <a:endParaRPr lang="en-US" sz="2000" dirty="0">
                              <a:solidFill>
                                <a:srgbClr val="C00000"/>
                              </a:solidFill>
                              <a:latin typeface="Century Gothic" panose="020B0502020202020204" pitchFamily="34" charset="0"/>
                            </a:endParaRPr>
                          </a:p>
                          <a:p>
                            <a:pPr algn="ctr">
                              <a:lnSpc>
                                <a:spcPts val="3000"/>
                              </a:lnSpc>
                            </a:pPr>
                            <a:endParaRPr lang="en-US" sz="2000" dirty="0">
                              <a:solidFill>
                                <a:srgbClr val="B92508"/>
                              </a:solidFill>
                              <a:latin typeface="Century Gothic" panose="020B0502020202020204" pitchFamily="34" charset="0"/>
                            </a:endParaRPr>
                          </a:p>
                        </p:txBody>
                      </p:sp>
                      <p:grpSp>
                        <p:nvGrpSpPr>
                          <p:cNvPr id="11" name="Group 10"/>
                          <p:cNvGrpSpPr/>
                          <p:nvPr/>
                        </p:nvGrpSpPr>
                        <p:grpSpPr>
                          <a:xfrm>
                            <a:off x="740780" y="-3471825"/>
                            <a:ext cx="11065397" cy="6713723"/>
                            <a:chOff x="740780" y="-173040"/>
                            <a:chExt cx="10772343" cy="6713723"/>
                          </a:xfrm>
                        </p:grpSpPr>
                        <p:sp>
                          <p:nvSpPr>
                            <p:cNvPr id="27" name="Rectangle 231"/>
                            <p:cNvSpPr>
                              <a:spLocks noChangeArrowheads="1"/>
                            </p:cNvSpPr>
                            <p:nvPr/>
                          </p:nvSpPr>
                          <p:spPr bwMode="auto">
                            <a:xfrm>
                              <a:off x="740780" y="677539"/>
                              <a:ext cx="5301980" cy="5863144"/>
                            </a:xfrm>
                            <a:prstGeom prst="rect">
                              <a:avLst/>
                            </a:prstGeom>
                            <a:noFill/>
                            <a:ln w="9525">
                              <a:noFill/>
                              <a:miter lim="800000"/>
                              <a:headEnd/>
                              <a:tailEnd/>
                            </a:ln>
                          </p:spPr>
                          <p:txBody>
                            <a:bodyPr wrap="square">
                              <a:spAutoFit/>
                            </a:bodyPr>
                            <a:lstStyle/>
                            <a:p>
                              <a:pPr algn="r">
                                <a:lnSpc>
                                  <a:spcPts val="3000"/>
                                </a:lnSpc>
                              </a:pPr>
                              <a:r>
                                <a:rPr lang="en-US" sz="2000" dirty="0">
                                  <a:solidFill>
                                    <a:srgbClr val="C00000"/>
                                  </a:solidFill>
                                  <a:latin typeface="Century Gothic" panose="020B0502020202020204" pitchFamily="34" charset="0"/>
                                </a:rPr>
                                <a:t>TV</a:t>
                              </a:r>
                            </a:p>
                            <a:p>
                              <a:pPr algn="r">
                                <a:lnSpc>
                                  <a:spcPts val="3000"/>
                                </a:lnSpc>
                              </a:pPr>
                              <a:r>
                                <a:rPr lang="en-US" sz="2000" dirty="0">
                                  <a:solidFill>
                                    <a:srgbClr val="C00000"/>
                                  </a:solidFill>
                                  <a:latin typeface="Century Gothic" panose="020B0502020202020204" pitchFamily="34" charset="0"/>
                                </a:rPr>
                                <a:t>Radio</a:t>
                              </a:r>
                            </a:p>
                            <a:p>
                              <a:pPr algn="r">
                                <a:lnSpc>
                                  <a:spcPts val="3000"/>
                                </a:lnSpc>
                              </a:pPr>
                              <a:r>
                                <a:rPr lang="en-US" sz="2000" dirty="0">
                                  <a:solidFill>
                                    <a:srgbClr val="C00000"/>
                                  </a:solidFill>
                                  <a:latin typeface="Century Gothic" panose="020B0502020202020204" pitchFamily="34" charset="0"/>
                                </a:rPr>
                                <a:t>Newspaper</a:t>
                              </a:r>
                            </a:p>
                            <a:p>
                              <a:pPr algn="r">
                                <a:lnSpc>
                                  <a:spcPts val="3000"/>
                                </a:lnSpc>
                              </a:pPr>
                              <a:r>
                                <a:rPr lang="en-US" sz="2000" dirty="0">
                                  <a:solidFill>
                                    <a:srgbClr val="C00000"/>
                                  </a:solidFill>
                                  <a:latin typeface="Century Gothic" panose="020B0502020202020204" pitchFamily="34" charset="0"/>
                                </a:rPr>
                                <a:t>Magazine</a:t>
                              </a:r>
                            </a:p>
                            <a:p>
                              <a:pPr algn="r">
                                <a:lnSpc>
                                  <a:spcPts val="3000"/>
                                </a:lnSpc>
                              </a:pPr>
                              <a:r>
                                <a:rPr lang="en-US" sz="2000" dirty="0">
                                  <a:solidFill>
                                    <a:srgbClr val="C00000"/>
                                  </a:solidFill>
                                  <a:latin typeface="Century Gothic" panose="020B0502020202020204" pitchFamily="34" charset="0"/>
                                </a:rPr>
                                <a:t>Internet</a:t>
                              </a:r>
                            </a:p>
                            <a:p>
                              <a:pPr algn="r">
                                <a:lnSpc>
                                  <a:spcPts val="3000"/>
                                </a:lnSpc>
                              </a:pPr>
                              <a:endParaRPr lang="en-US" sz="2000" dirty="0">
                                <a:solidFill>
                                  <a:srgbClr val="C00000"/>
                                </a:solidFill>
                                <a:latin typeface="Century Gothic" panose="020B0502020202020204" pitchFamily="34" charset="0"/>
                              </a:endParaRPr>
                            </a:p>
                            <a:p>
                              <a:pPr algn="r">
                                <a:lnSpc>
                                  <a:spcPts val="3000"/>
                                </a:lnSpc>
                              </a:pPr>
                              <a:r>
                                <a:rPr lang="en-US" sz="2000" dirty="0">
                                  <a:solidFill>
                                    <a:srgbClr val="C00000"/>
                                  </a:solidFill>
                                  <a:latin typeface="Century Gothic" panose="020B0502020202020204" pitchFamily="34" charset="0"/>
                                </a:rPr>
                                <a:t>Device Coverage</a:t>
                              </a:r>
                            </a:p>
                            <a:p>
                              <a:pPr algn="r">
                                <a:lnSpc>
                                  <a:spcPts val="3000"/>
                                </a:lnSpc>
                              </a:pPr>
                              <a:endParaRPr lang="en-US" sz="2000" dirty="0">
                                <a:solidFill>
                                  <a:srgbClr val="C00000"/>
                                </a:solidFill>
                                <a:latin typeface="Century Gothic" panose="020B0502020202020204" pitchFamily="34" charset="0"/>
                              </a:endParaRPr>
                            </a:p>
                            <a:p>
                              <a:pPr algn="r">
                                <a:lnSpc>
                                  <a:spcPts val="3000"/>
                                </a:lnSpc>
                              </a:pPr>
                              <a:r>
                                <a:rPr lang="en-US" sz="2000" dirty="0">
                                  <a:solidFill>
                                    <a:srgbClr val="C00000"/>
                                  </a:solidFill>
                                  <a:latin typeface="Century Gothic" panose="020B0502020202020204" pitchFamily="34" charset="0"/>
                                </a:rPr>
                                <a:t>Car Connectivity Penetration</a:t>
                              </a:r>
                            </a:p>
                            <a:p>
                              <a:pPr algn="r">
                                <a:lnSpc>
                                  <a:spcPts val="3000"/>
                                </a:lnSpc>
                              </a:pPr>
                              <a:endParaRPr lang="en-US" sz="2000" dirty="0">
                                <a:solidFill>
                                  <a:srgbClr val="C00000"/>
                                </a:solidFill>
                                <a:latin typeface="Century Gothic" panose="020B0502020202020204" pitchFamily="34" charset="0"/>
                              </a:endParaRPr>
                            </a:p>
                            <a:p>
                              <a:pPr algn="r">
                                <a:lnSpc>
                                  <a:spcPts val="3000"/>
                                </a:lnSpc>
                              </a:pPr>
                              <a:r>
                                <a:rPr lang="en-US" sz="2000" dirty="0">
                                  <a:solidFill>
                                    <a:srgbClr val="C00000"/>
                                  </a:solidFill>
                                  <a:latin typeface="Century Gothic" panose="020B0502020202020204" pitchFamily="34" charset="0"/>
                                </a:rPr>
                                <a:t>Smart Speakers</a:t>
                              </a:r>
                            </a:p>
                            <a:p>
                              <a:pPr algn="r">
                                <a:lnSpc>
                                  <a:spcPts val="3000"/>
                                </a:lnSpc>
                              </a:pPr>
                              <a:endParaRPr lang="en-US" sz="2000" dirty="0">
                                <a:solidFill>
                                  <a:srgbClr val="C00000"/>
                                </a:solidFill>
                                <a:latin typeface="Century Gothic" panose="020B0502020202020204" pitchFamily="34" charset="0"/>
                              </a:endParaRPr>
                            </a:p>
                            <a:p>
                              <a:pPr algn="r">
                                <a:lnSpc>
                                  <a:spcPts val="3000"/>
                                </a:lnSpc>
                              </a:pPr>
                              <a:r>
                                <a:rPr lang="en-US" sz="2000" dirty="0">
                                  <a:solidFill>
                                    <a:srgbClr val="C00000"/>
                                  </a:solidFill>
                                  <a:latin typeface="Century Gothic" panose="020B0502020202020204" pitchFamily="34" charset="0"/>
                                </a:rPr>
                                <a:t>Internet Traffic Data</a:t>
                              </a:r>
                            </a:p>
                            <a:p>
                              <a:pPr algn="r">
                                <a:lnSpc>
                                  <a:spcPts val="3000"/>
                                </a:lnSpc>
                              </a:pPr>
                              <a:endParaRPr lang="en-US" sz="2000" dirty="0">
                                <a:solidFill>
                                  <a:srgbClr val="C00000"/>
                                </a:solidFill>
                                <a:latin typeface="Century Gothic" panose="020B0502020202020204" pitchFamily="34" charset="0"/>
                              </a:endParaRPr>
                            </a:p>
                            <a:p>
                              <a:pPr algn="r">
                                <a:lnSpc>
                                  <a:spcPts val="3000"/>
                                </a:lnSpc>
                              </a:pPr>
                              <a:r>
                                <a:rPr lang="en-US" sz="2000" dirty="0">
                                  <a:solidFill>
                                    <a:srgbClr val="C00000"/>
                                  </a:solidFill>
                                  <a:latin typeface="Century Gothic" panose="020B0502020202020204" pitchFamily="34" charset="0"/>
                                </a:rPr>
                                <a:t>A History of Canada in Ten Maps</a:t>
                              </a:r>
                            </a:p>
                          </p:txBody>
                        </p:sp>
                        <p:sp>
                          <p:nvSpPr>
                            <p:cNvPr id="30" name="Rectangle 231"/>
                            <p:cNvSpPr>
                              <a:spLocks noChangeArrowheads="1"/>
                            </p:cNvSpPr>
                            <p:nvPr/>
                          </p:nvSpPr>
                          <p:spPr bwMode="auto">
                            <a:xfrm>
                              <a:off x="6164679" y="677539"/>
                              <a:ext cx="5348444" cy="5863144"/>
                            </a:xfrm>
                            <a:prstGeom prst="rect">
                              <a:avLst/>
                            </a:prstGeom>
                            <a:noFill/>
                            <a:ln w="9525">
                              <a:noFill/>
                              <a:miter lim="800000"/>
                              <a:headEnd/>
                              <a:tailEnd/>
                            </a:ln>
                          </p:spPr>
                          <p:txBody>
                            <a:bodyPr wrap="square">
                              <a:spAutoFit/>
                            </a:bodyPr>
                            <a:lstStyle/>
                            <a:p>
                              <a:pPr>
                                <a:lnSpc>
                                  <a:spcPts val="3000"/>
                                </a:lnSpc>
                              </a:pPr>
                              <a:r>
                                <a:rPr lang="en-US" sz="2000" dirty="0">
                                  <a:solidFill>
                                    <a:srgbClr val="C00000"/>
                                  </a:solidFill>
                                  <a:latin typeface="Century Gothic" panose="020B0502020202020204" pitchFamily="34" charset="0"/>
                                </a:rPr>
                                <a:t>CRTC Com Mon Report 2017</a:t>
                              </a:r>
                            </a:p>
                            <a:p>
                              <a:pPr>
                                <a:lnSpc>
                                  <a:spcPts val="3000"/>
                                </a:lnSpc>
                              </a:pPr>
                              <a:r>
                                <a:rPr lang="en-US" sz="2000" dirty="0">
                                  <a:solidFill>
                                    <a:srgbClr val="C00000"/>
                                  </a:solidFill>
                                  <a:latin typeface="Century Gothic" panose="020B0502020202020204" pitchFamily="34" charset="0"/>
                                </a:rPr>
                                <a:t>CRTC Com Mon Report 2017</a:t>
                              </a:r>
                            </a:p>
                            <a:p>
                              <a:pPr>
                                <a:lnSpc>
                                  <a:spcPts val="3000"/>
                                </a:lnSpc>
                              </a:pPr>
                              <a:r>
                                <a:rPr lang="en-US" sz="2000" dirty="0">
                                  <a:solidFill>
                                    <a:srgbClr val="C00000"/>
                                  </a:solidFill>
                                  <a:latin typeface="Century Gothic" panose="020B0502020202020204" pitchFamily="34" charset="0"/>
                                </a:rPr>
                                <a:t>VIVIDATA Q2 2017 72 paper rollup</a:t>
                              </a:r>
                            </a:p>
                            <a:p>
                              <a:pPr>
                                <a:lnSpc>
                                  <a:spcPts val="3000"/>
                                </a:lnSpc>
                              </a:pPr>
                              <a:r>
                                <a:rPr lang="en-US" sz="2000" dirty="0">
                                  <a:solidFill>
                                    <a:srgbClr val="C00000"/>
                                  </a:solidFill>
                                  <a:latin typeface="Century Gothic" panose="020B0502020202020204" pitchFamily="34" charset="0"/>
                                </a:rPr>
                                <a:t>VIVIDATA Q2 2017 Generic QUESTION</a:t>
                              </a:r>
                            </a:p>
                            <a:p>
                              <a:pPr>
                                <a:lnSpc>
                                  <a:spcPts val="3000"/>
                                </a:lnSpc>
                              </a:pPr>
                              <a:r>
                                <a:rPr lang="en-US" sz="2000" dirty="0">
                                  <a:solidFill>
                                    <a:srgbClr val="C00000"/>
                                  </a:solidFill>
                                  <a:latin typeface="Century Gothic" panose="020B0502020202020204" pitchFamily="34" charset="0"/>
                                </a:rPr>
                                <a:t>COMSCORE July’17</a:t>
                              </a:r>
                            </a:p>
                            <a:p>
                              <a:pPr>
                                <a:lnSpc>
                                  <a:spcPts val="3000"/>
                                </a:lnSpc>
                              </a:pPr>
                              <a:endParaRPr lang="en-US" sz="2000" dirty="0">
                                <a:solidFill>
                                  <a:srgbClr val="C00000"/>
                                </a:solidFill>
                                <a:latin typeface="Century Gothic" panose="020B0502020202020204" pitchFamily="34" charset="0"/>
                              </a:endParaRPr>
                            </a:p>
                            <a:p>
                              <a:pPr>
                                <a:lnSpc>
                                  <a:spcPts val="3000"/>
                                </a:lnSpc>
                              </a:pPr>
                              <a:r>
                                <a:rPr lang="en-US" sz="2000" dirty="0">
                                  <a:solidFill>
                                    <a:srgbClr val="C00000"/>
                                  </a:solidFill>
                                  <a:latin typeface="Century Gothic" panose="020B0502020202020204" pitchFamily="34" charset="0"/>
                                </a:rPr>
                                <a:t>MTM SPRING 2017</a:t>
                              </a:r>
                            </a:p>
                            <a:p>
                              <a:pPr>
                                <a:lnSpc>
                                  <a:spcPts val="3000"/>
                                </a:lnSpc>
                              </a:pPr>
                              <a:endParaRPr lang="en-US" sz="2000" dirty="0">
                                <a:solidFill>
                                  <a:srgbClr val="C00000"/>
                                </a:solidFill>
                                <a:latin typeface="Century Gothic" panose="020B0502020202020204" pitchFamily="34" charset="0"/>
                              </a:endParaRPr>
                            </a:p>
                            <a:p>
                              <a:pPr>
                                <a:lnSpc>
                                  <a:spcPts val="3000"/>
                                </a:lnSpc>
                              </a:pPr>
                              <a:r>
                                <a:rPr lang="en-US" sz="2000" dirty="0">
                                  <a:solidFill>
                                    <a:srgbClr val="C00000"/>
                                  </a:solidFill>
                                  <a:latin typeface="Century Gothic" panose="020B0502020202020204" pitchFamily="34" charset="0"/>
                                </a:rPr>
                                <a:t>THE IOE NOV’15 BI INTELLIGENCE</a:t>
                              </a:r>
                            </a:p>
                            <a:p>
                              <a:pPr>
                                <a:lnSpc>
                                  <a:spcPts val="3000"/>
                                </a:lnSpc>
                              </a:pPr>
                              <a:endParaRPr lang="en-US" sz="2000" dirty="0">
                                <a:solidFill>
                                  <a:srgbClr val="C00000"/>
                                </a:solidFill>
                                <a:latin typeface="Century Gothic" panose="020B0502020202020204" pitchFamily="34" charset="0"/>
                              </a:endParaRPr>
                            </a:p>
                            <a:p>
                              <a:pPr>
                                <a:lnSpc>
                                  <a:spcPts val="3000"/>
                                </a:lnSpc>
                              </a:pPr>
                              <a:r>
                                <a:rPr lang="en-US" sz="2000" dirty="0">
                                  <a:solidFill>
                                    <a:srgbClr val="C00000"/>
                                  </a:solidFill>
                                  <a:latin typeface="Century Gothic" panose="020B0502020202020204" pitchFamily="34" charset="0"/>
                                </a:rPr>
                                <a:t>NPR Research 2017</a:t>
                              </a:r>
                            </a:p>
                            <a:p>
                              <a:pPr>
                                <a:lnSpc>
                                  <a:spcPts val="3000"/>
                                </a:lnSpc>
                              </a:pPr>
                              <a:endParaRPr lang="en-US" sz="2000" dirty="0">
                                <a:solidFill>
                                  <a:srgbClr val="C00000"/>
                                </a:solidFill>
                                <a:latin typeface="Century Gothic" panose="020B0502020202020204" pitchFamily="34" charset="0"/>
                              </a:endParaRPr>
                            </a:p>
                            <a:p>
                              <a:pPr>
                                <a:lnSpc>
                                  <a:spcPts val="3000"/>
                                </a:lnSpc>
                              </a:pPr>
                              <a:r>
                                <a:rPr lang="en-US" sz="2000" dirty="0">
                                  <a:solidFill>
                                    <a:srgbClr val="C00000"/>
                                  </a:solidFill>
                                  <a:latin typeface="Century Gothic" panose="020B0502020202020204" pitchFamily="34" charset="0"/>
                                </a:rPr>
                                <a:t>CISCO 2016 VNI</a:t>
                              </a:r>
                            </a:p>
                            <a:p>
                              <a:pPr>
                                <a:lnSpc>
                                  <a:spcPts val="3000"/>
                                </a:lnSpc>
                              </a:pPr>
                              <a:endParaRPr lang="en-US" sz="2000" dirty="0">
                                <a:solidFill>
                                  <a:srgbClr val="C00000"/>
                                </a:solidFill>
                                <a:latin typeface="Century Gothic" panose="020B0502020202020204" pitchFamily="34" charset="0"/>
                              </a:endParaRPr>
                            </a:p>
                            <a:p>
                              <a:pPr>
                                <a:lnSpc>
                                  <a:spcPts val="3000"/>
                                </a:lnSpc>
                              </a:pPr>
                              <a:r>
                                <a:rPr lang="en-US" sz="2000" dirty="0">
                                  <a:solidFill>
                                    <a:srgbClr val="C00000"/>
                                  </a:solidFill>
                                  <a:latin typeface="Century Gothic" panose="020B0502020202020204" pitchFamily="34" charset="0"/>
                                </a:rPr>
                                <a:t>Adam </a:t>
                              </a:r>
                              <a:r>
                                <a:rPr lang="en-US" sz="2000" dirty="0" err="1">
                                  <a:solidFill>
                                    <a:srgbClr val="C00000"/>
                                  </a:solidFill>
                                  <a:latin typeface="Century Gothic" panose="020B0502020202020204" pitchFamily="34" charset="0"/>
                                </a:rPr>
                                <a:t>Shoalts</a:t>
                              </a:r>
                              <a:endParaRPr lang="en-US" sz="2000" dirty="0">
                                <a:solidFill>
                                  <a:srgbClr val="C00000"/>
                                </a:solidFill>
                                <a:latin typeface="Century Gothic" panose="020B0502020202020204" pitchFamily="34" charset="0"/>
                              </a:endParaRPr>
                            </a:p>
                          </p:txBody>
                        </p:sp>
                        <p:sp>
                          <p:nvSpPr>
                            <p:cNvPr id="8" name="Rectangle 7"/>
                            <p:cNvSpPr/>
                            <p:nvPr/>
                          </p:nvSpPr>
                          <p:spPr>
                            <a:xfrm>
                              <a:off x="4710858" y="-173040"/>
                              <a:ext cx="2770287" cy="477054"/>
                            </a:xfrm>
                            <a:prstGeom prst="rect">
                              <a:avLst/>
                            </a:prstGeom>
                          </p:spPr>
                          <p:txBody>
                            <a:bodyPr wrap="none">
                              <a:spAutoFit/>
                            </a:bodyPr>
                            <a:lstStyle/>
                            <a:p>
                              <a:pPr algn="ctr">
                                <a:lnSpc>
                                  <a:spcPts val="3000"/>
                                </a:lnSpc>
                              </a:pPr>
                              <a:r>
                                <a:rPr lang="en-US" sz="2800" b="1" dirty="0">
                                  <a:solidFill>
                                    <a:srgbClr val="C00000"/>
                                  </a:solidFill>
                                  <a:latin typeface="Century Gothic" panose="020B0502020202020204" pitchFamily="34" charset="0"/>
                                </a:rPr>
                                <a:t>DATA SOURCES</a:t>
                              </a:r>
                            </a:p>
                          </p:txBody>
                        </p:sp>
                      </p:grpSp>
                    </p:grpSp>
                    <p:pic>
                      <p:nvPicPr>
                        <p:cNvPr id="24" name="Picture 23"/>
                        <p:cNvPicPr>
                          <a:picLocks noChangeAspect="1"/>
                        </p:cNvPicPr>
                        <p:nvPr/>
                      </p:nvPicPr>
                      <p:blipFill>
                        <a:blip r:embed="rId5">
                          <a:clrChange>
                            <a:clrFrom>
                              <a:srgbClr val="FFFFFF"/>
                            </a:clrFrom>
                            <a:clrTo>
                              <a:srgbClr val="FFFFFF">
                                <a:alpha val="0"/>
                              </a:srgbClr>
                            </a:clrTo>
                          </a:clrChange>
                        </a:blip>
                        <a:stretch>
                          <a:fillRect/>
                        </a:stretch>
                      </p:blipFill>
                      <p:spPr>
                        <a:xfrm>
                          <a:off x="5233629" y="-9738843"/>
                          <a:ext cx="1789051" cy="707610"/>
                        </a:xfrm>
                        <a:prstGeom prst="rect">
                          <a:avLst/>
                        </a:prstGeom>
                      </p:spPr>
                    </p:pic>
                  </p:grpSp>
                  <p:sp>
                    <p:nvSpPr>
                      <p:cNvPr id="28" name="TextBox 27"/>
                      <p:cNvSpPr txBox="1"/>
                      <p:nvPr/>
                    </p:nvSpPr>
                    <p:spPr>
                      <a:xfrm>
                        <a:off x="2272677" y="-15489648"/>
                        <a:ext cx="7664278" cy="1826141"/>
                      </a:xfrm>
                      <a:prstGeom prst="rect">
                        <a:avLst/>
                      </a:prstGeom>
                      <a:noFill/>
                    </p:spPr>
                    <p:txBody>
                      <a:bodyPr wrap="none" rtlCol="0">
                        <a:spAutoFit/>
                      </a:bodyPr>
                      <a:lstStyle/>
                      <a:p>
                        <a:pPr algn="ctr">
                          <a:lnSpc>
                            <a:spcPts val="4600"/>
                          </a:lnSpc>
                        </a:pPr>
                        <a:r>
                          <a:rPr lang="en-US" sz="4800" dirty="0">
                            <a:solidFill>
                              <a:srgbClr val="B92508"/>
                            </a:solidFill>
                            <a:latin typeface="Century Gothic" panose="020B0502020202020204" pitchFamily="34" charset="0"/>
                          </a:rPr>
                          <a:t>2017</a:t>
                        </a:r>
                      </a:p>
                      <a:p>
                        <a:pPr algn="ctr">
                          <a:lnSpc>
                            <a:spcPts val="4600"/>
                          </a:lnSpc>
                        </a:pPr>
                        <a:r>
                          <a:rPr lang="en-US" sz="4800" dirty="0">
                            <a:solidFill>
                              <a:srgbClr val="B92508"/>
                            </a:solidFill>
                            <a:latin typeface="Century Gothic" panose="020B0502020202020204" pitchFamily="34" charset="0"/>
                          </a:rPr>
                          <a:t>Mapping Media </a:t>
                        </a:r>
                      </a:p>
                      <a:p>
                        <a:pPr algn="ctr"/>
                        <a:r>
                          <a:rPr lang="en-US" sz="3600" dirty="0">
                            <a:solidFill>
                              <a:srgbClr val="B92508"/>
                            </a:solidFill>
                            <a:latin typeface="Century Gothic" panose="020B0502020202020204" pitchFamily="34" charset="0"/>
                          </a:rPr>
                          <a:t>on Canada’s 15,000</a:t>
                        </a:r>
                        <a:r>
                          <a:rPr lang="en-US" sz="3600" baseline="30000" dirty="0">
                            <a:solidFill>
                              <a:srgbClr val="B92508"/>
                            </a:solidFill>
                            <a:latin typeface="Century Gothic" panose="020B0502020202020204" pitchFamily="34" charset="0"/>
                          </a:rPr>
                          <a:t>th</a:t>
                        </a:r>
                        <a:r>
                          <a:rPr lang="en-US" sz="3600" dirty="0">
                            <a:solidFill>
                              <a:srgbClr val="B92508"/>
                            </a:solidFill>
                            <a:latin typeface="Century Gothic" panose="020B0502020202020204" pitchFamily="34" charset="0"/>
                          </a:rPr>
                          <a:t> Anniversary</a:t>
                        </a:r>
                      </a:p>
                    </p:txBody>
                  </p:sp>
                </p:grpSp>
                <p:pic>
                  <p:nvPicPr>
                    <p:cNvPr id="31" name="Picture 30"/>
                    <p:cNvPicPr>
                      <a:picLocks noChangeAspect="1"/>
                    </p:cNvPicPr>
                    <p:nvPr/>
                  </p:nvPicPr>
                  <p:blipFill>
                    <a:blip r:embed="rId6"/>
                    <a:stretch>
                      <a:fillRect/>
                    </a:stretch>
                  </p:blipFill>
                  <p:spPr>
                    <a:xfrm>
                      <a:off x="5295730" y="-5191208"/>
                      <a:ext cx="1600540" cy="752493"/>
                    </a:xfrm>
                    <a:prstGeom prst="rect">
                      <a:avLst/>
                    </a:prstGeom>
                  </p:spPr>
                </p:pic>
              </p:grpSp>
              <p:pic>
                <p:nvPicPr>
                  <p:cNvPr id="34" name="Picture 33"/>
                  <p:cNvPicPr>
                    <a:picLocks noChangeAspect="1"/>
                  </p:cNvPicPr>
                  <p:nvPr/>
                </p:nvPicPr>
                <p:blipFill rotWithShape="1">
                  <a:blip r:embed="rId7">
                    <a:extLst>
                      <a:ext uri="{BEBA8EAE-BF5A-486C-A8C5-ECC9F3942E4B}">
                        <a14:imgProps xmlns:a14="http://schemas.microsoft.com/office/drawing/2010/main">
                          <a14:imgLayer r:embed="rId8">
                            <a14:imgEffect>
                              <a14:backgroundRemoval t="0" b="100000" l="0" r="100000">
                                <a14:foregroundMark x1="23467" y1="21642" x2="23467" y2="21642"/>
                                <a14:foregroundMark x1="26133" y1="78358" x2="26133" y2="78358"/>
                                <a14:foregroundMark x1="36800" y1="62687" x2="36800" y2="62687"/>
                                <a14:foregroundMark x1="37600" y1="77612" x2="37600" y2="77612"/>
                                <a14:foregroundMark x1="41333" y1="76119" x2="41333" y2="76119"/>
                                <a14:foregroundMark x1="53867" y1="62687" x2="53867" y2="62687"/>
                                <a14:foregroundMark x1="53333" y1="77612" x2="53333" y2="77612"/>
                                <a14:foregroundMark x1="58400" y1="79851" x2="58400" y2="79851"/>
                                <a14:foregroundMark x1="72800" y1="75373" x2="72800" y2="75373"/>
                                <a14:foregroundMark x1="84267" y1="68657" x2="84267" y2="68657"/>
                                <a14:foregroundMark x1="91467" y1="76866" x2="91467" y2="76866"/>
                              </a14:backgroundRemoval>
                            </a14:imgEffect>
                          </a14:imgLayer>
                        </a14:imgProps>
                      </a:ext>
                    </a:extLst>
                  </a:blip>
                  <a:srcRect l="1" t="-6829" r="-3356" b="-9808"/>
                  <a:stretch/>
                </p:blipFill>
                <p:spPr>
                  <a:xfrm>
                    <a:off x="5137880" y="-7136499"/>
                    <a:ext cx="1980550" cy="798654"/>
                  </a:xfrm>
                  <a:prstGeom prst="rect">
                    <a:avLst/>
                  </a:prstGeom>
                </p:spPr>
              </p:pic>
              <p:pic>
                <p:nvPicPr>
                  <p:cNvPr id="36" name="Picture 35"/>
                  <p:cNvPicPr>
                    <a:picLocks noChangeAspect="1"/>
                  </p:cNvPicPr>
                  <p:nvPr/>
                </p:nvPicPr>
                <p:blipFill rotWithShape="1">
                  <a:blip r:embed="rId9">
                    <a:extLst>
                      <a:ext uri="{BEBA8EAE-BF5A-486C-A8C5-ECC9F3942E4B}">
                        <a14:imgProps xmlns:a14="http://schemas.microsoft.com/office/drawing/2010/main">
                          <a14:imgLayer r:embed="rId10">
                            <a14:imgEffect>
                              <a14:backgroundRemoval t="28188" b="71141" l="2367" r="100000">
                                <a14:foregroundMark x1="27515" y1="46980" x2="27515" y2="46980"/>
                                <a14:foregroundMark x1="45562" y1="47651" x2="45562" y2="47651"/>
                                <a14:foregroundMark x1="41716" y1="45638" x2="41716" y2="45638"/>
                                <a14:foregroundMark x1="60355" y1="46309" x2="60355" y2="46309"/>
                                <a14:foregroundMark x1="34911" y1="49664" x2="34911" y2="49664"/>
                                <a14:foregroundMark x1="32544" y1="44295" x2="32544" y2="44295"/>
                                <a14:foregroundMark x1="63314" y1="37584" x2="63314" y2="37584"/>
                                <a14:foregroundMark x1="67751" y1="48322" x2="67751" y2="48322"/>
                                <a14:foregroundMark x1="59172" y1="60403" x2="59172" y2="60403"/>
                                <a14:foregroundMark x1="64201" y1="56376" x2="64201" y2="56376"/>
                                <a14:foregroundMark x1="62722" y1="60403" x2="62722" y2="60403"/>
                                <a14:foregroundMark x1="68343" y1="58389" x2="68343" y2="58389"/>
                                <a14:foregroundMark x1="68639" y1="43624" x2="68639" y2="43624"/>
                                <a14:foregroundMark x1="73373" y1="42953" x2="73373" y2="42953"/>
                                <a14:foregroundMark x1="76036" y1="45638" x2="76036" y2="45638"/>
                                <a14:foregroundMark x1="82249" y1="44295" x2="82249" y2="44295"/>
                                <a14:foregroundMark x1="82840" y1="57718" x2="82840" y2="57718"/>
                                <a14:foregroundMark x1="86686" y1="56376" x2="86686" y2="56376"/>
                                <a14:foregroundMark x1="94083" y1="49664" x2="94083" y2="49664"/>
                                <a14:foregroundMark x1="93787" y1="57718" x2="93787" y2="57718"/>
                                <a14:foregroundMark x1="96450" y1="51678" x2="96450" y2="51678"/>
                                <a14:foregroundMark x1="97337" y1="61074" x2="97337" y2="61074"/>
                                <a14:foregroundMark x1="99408" y1="61074" x2="99408" y2="61074"/>
                                <a14:foregroundMark x1="81657" y1="59732" x2="81657" y2="59732"/>
                                <a14:foregroundMark x1="42604" y1="51007" x2="42604" y2="51007"/>
                                <a14:foregroundMark x1="42012" y1="57718" x2="42012" y2="57718"/>
                                <a14:foregroundMark x1="39645" y1="42282" x2="39645" y2="42282"/>
                                <a14:foregroundMark x1="31953" y1="61074" x2="31953" y2="61074"/>
                                <a14:foregroundMark x1="72485" y1="60403" x2="72485" y2="60403"/>
                                <a14:foregroundMark x1="79586" y1="61074" x2="79586" y2="61074"/>
                                <a14:foregroundMark x1="79882" y1="42282" x2="79882" y2="42282"/>
                                <a14:foregroundMark x1="71302" y1="42282" x2="71302" y2="42282"/>
                                <a14:foregroundMark x1="38462" y1="61074" x2="38462" y2="61074"/>
                              </a14:backgroundRemoval>
                            </a14:imgEffect>
                          </a14:imgLayer>
                        </a14:imgProps>
                      </a:ext>
                    </a:extLst>
                  </a:blip>
                  <a:srcRect l="2787" t="30475" b="28284"/>
                  <a:stretch/>
                </p:blipFill>
                <p:spPr>
                  <a:xfrm>
                    <a:off x="4671755" y="-5998190"/>
                    <a:ext cx="2866123" cy="535991"/>
                  </a:xfrm>
                  <a:prstGeom prst="rect">
                    <a:avLst/>
                  </a:prstGeom>
                </p:spPr>
              </p:pic>
            </p:grpSp>
            <p:pic>
              <p:nvPicPr>
                <p:cNvPr id="98" name="Picture 97"/>
                <p:cNvPicPr>
                  <a:picLocks noChangeAspect="1"/>
                </p:cNvPicPr>
                <p:nvPr/>
              </p:nvPicPr>
              <p:blipFill>
                <a:blip r:embed="rId11">
                  <a:clrChange>
                    <a:clrFrom>
                      <a:srgbClr val="FFFFFF"/>
                    </a:clrFrom>
                    <a:clrTo>
                      <a:srgbClr val="FFFFFF">
                        <a:alpha val="0"/>
                      </a:srgbClr>
                    </a:clrTo>
                  </a:clrChange>
                </a:blip>
                <a:stretch>
                  <a:fillRect/>
                </a:stretch>
              </p:blipFill>
              <p:spPr>
                <a:xfrm>
                  <a:off x="5340189" y="-6453760"/>
                  <a:ext cx="1180836" cy="772106"/>
                </a:xfrm>
                <a:prstGeom prst="rect">
                  <a:avLst/>
                </a:prstGeom>
              </p:spPr>
            </p:pic>
          </p:grpSp>
          <p:grpSp>
            <p:nvGrpSpPr>
              <p:cNvPr id="68" name="Group 67"/>
              <p:cNvGrpSpPr/>
              <p:nvPr/>
            </p:nvGrpSpPr>
            <p:grpSpPr>
              <a:xfrm>
                <a:off x="4401020" y="3693156"/>
                <a:ext cx="3238095" cy="2095238"/>
                <a:chOff x="4401020" y="4900124"/>
                <a:chExt cx="3238095" cy="2095238"/>
              </a:xfrm>
            </p:grpSpPr>
            <p:pic>
              <p:nvPicPr>
                <p:cNvPr id="71" name="Picture 70"/>
                <p:cNvPicPr>
                  <a:picLocks noChangeAspect="1"/>
                </p:cNvPicPr>
                <p:nvPr/>
              </p:nvPicPr>
              <p:blipFill>
                <a:blip r:embed="rId12">
                  <a:extLst>
                    <a:ext uri="{BEBA8EAE-BF5A-486C-A8C5-ECC9F3942E4B}">
                      <a14:imgProps xmlns:a14="http://schemas.microsoft.com/office/drawing/2010/main">
                        <a14:imgLayer r:embed="rId13">
                          <a14:imgEffect>
                            <a14:backgroundRemoval t="0" b="100000" l="0" r="100000">
                              <a14:foregroundMark x1="90000" y1="17273" x2="90000" y2="17273"/>
                              <a14:foregroundMark x1="89706" y1="20000" x2="89706" y2="20000"/>
                              <a14:foregroundMark x1="92353" y1="19545" x2="92353" y2="19545"/>
                              <a14:foregroundMark x1="92941" y1="23636" x2="92941" y2="23636"/>
                              <a14:foregroundMark x1="88529" y1="15000" x2="88529" y2="15000"/>
                              <a14:foregroundMark x1="59118" y1="10000" x2="59118" y2="10000"/>
                              <a14:foregroundMark x1="55588" y1="8182" x2="55588" y2="8182"/>
                              <a14:foregroundMark x1="71471" y1="15000" x2="71471" y2="15000"/>
                              <a14:foregroundMark x1="66471" y1="13636" x2="66471" y2="13636"/>
                              <a14:foregroundMark x1="43824" y1="11818" x2="43824" y2="11818"/>
                              <a14:foregroundMark x1="40588" y1="17273" x2="40588" y2="17273"/>
                              <a14:foregroundMark x1="32353" y1="14545" x2="32353" y2="14545"/>
                              <a14:foregroundMark x1="31471" y1="19091" x2="31471" y2="19091"/>
                              <a14:foregroundMark x1="28824" y1="15455" x2="28824" y2="15455"/>
                              <a14:foregroundMark x1="18529" y1="18636" x2="18529" y2="18636"/>
                              <a14:foregroundMark x1="15000" y1="18182" x2="15000" y2="18182"/>
                              <a14:foregroundMark x1="12353" y1="21818" x2="12353" y2="21818"/>
                              <a14:foregroundMark x1="8824" y1="26818" x2="8824" y2="26818"/>
                              <a14:foregroundMark x1="10588" y1="25000" x2="10588" y2="25000"/>
                              <a14:foregroundMark x1="11176" y1="22727" x2="11176" y2="22727"/>
                              <a14:foregroundMark x1="18824" y1="20909" x2="18824" y2="20909"/>
                              <a14:foregroundMark x1="62353" y1="16364" x2="62353" y2="16364"/>
                              <a14:foregroundMark x1="37941" y1="15455" x2="37941" y2="15455"/>
                              <a14:foregroundMark x1="55294" y1="10909" x2="55294" y2="10909"/>
                              <a14:foregroundMark x1="75000" y1="17273" x2="75000" y2="17273"/>
                              <a14:foregroundMark x1="77059" y1="16364" x2="77059" y2="16364"/>
                              <a14:foregroundMark x1="94706" y1="66818" x2="94706" y2="66818"/>
                              <a14:foregroundMark x1="85588" y1="85000" x2="85588" y2="85000"/>
                              <a14:foregroundMark x1="73824" y1="84545" x2="73824" y2="84545"/>
                              <a14:foregroundMark x1="65588" y1="87727" x2="65588" y2="87727"/>
                              <a14:foregroundMark x1="54706" y1="96364" x2="54706" y2="96364"/>
                              <a14:foregroundMark x1="57353" y1="91364" x2="57353" y2="91364"/>
                              <a14:foregroundMark x1="87059" y1="88182" x2="87059" y2="88182"/>
                              <a14:foregroundMark x1="92353" y1="90909" x2="92353" y2="90909"/>
                              <a14:foregroundMark x1="91765" y1="76818" x2="91765" y2="76818"/>
                              <a14:foregroundMark x1="92941" y1="74091" x2="92941" y2="74091"/>
                              <a14:foregroundMark x1="93824" y1="70000" x2="93824" y2="70000"/>
                              <a14:foregroundMark x1="16176" y1="90000" x2="16176" y2="90000"/>
                              <a14:foregroundMark x1="7059" y1="58636" x2="7059" y2="58636"/>
                              <a14:foregroundMark x1="7353" y1="44545" x2="7353" y2="44545"/>
                              <a14:foregroundMark x1="10000" y1="69091" x2="10000" y2="69091"/>
                              <a14:foregroundMark x1="10882" y1="75000" x2="10882" y2="75000"/>
                              <a14:foregroundMark x1="13824" y1="91818" x2="13824" y2="91818"/>
                              <a14:foregroundMark x1="12647" y1="91818" x2="12647" y2="91818"/>
                              <a14:foregroundMark x1="47647" y1="94091" x2="47647" y2="94091"/>
                              <a14:foregroundMark x1="48824" y1="96364" x2="48824" y2="96364"/>
                              <a14:foregroundMark x1="33824" y1="88182" x2="33824" y2="88182"/>
                              <a14:foregroundMark x1="9412" y1="73182" x2="9412" y2="73182"/>
                              <a14:foregroundMark x1="72941" y1="31818" x2="72941" y2="31818"/>
                              <a14:foregroundMark x1="87353" y1="39091" x2="87353" y2="39091"/>
                              <a14:foregroundMark x1="89412" y1="45000" x2="89412" y2="45000"/>
                              <a14:foregroundMark x1="90000" y1="55000" x2="90000" y2="55000"/>
                              <a14:foregroundMark x1="87941" y1="62727" x2="87941" y2="62727"/>
                              <a14:foregroundMark x1="87059" y1="66364" x2="87059" y2="66364"/>
                              <a14:foregroundMark x1="18824" y1="71818" x2="18824" y2="71818"/>
                              <a14:foregroundMark x1="22353" y1="85000" x2="22353" y2="85000"/>
                              <a14:foregroundMark x1="37353" y1="75000" x2="37353" y2="75000"/>
                              <a14:foregroundMark x1="67059" y1="76818" x2="67059" y2="76818"/>
                              <a14:foregroundMark x1="69412" y1="76364" x2="69412" y2="76364"/>
                              <a14:foregroundMark x1="49118" y1="33636" x2="49118" y2="33636"/>
                              <a14:foregroundMark x1="55588" y1="34091" x2="55588" y2="34091"/>
                              <a14:foregroundMark x1="56471" y1="31818" x2="56471" y2="31818"/>
                              <a14:foregroundMark x1="27647" y1="30909" x2="27647" y2="30909"/>
                              <a14:foregroundMark x1="29706" y1="32727" x2="29706" y2="32727"/>
                              <a14:foregroundMark x1="57353" y1="32727" x2="57353" y2="32727"/>
                              <a14:foregroundMark x1="47059" y1="34545" x2="47059" y2="34545"/>
                              <a14:foregroundMark x1="61765" y1="79091" x2="61765" y2="79091"/>
                              <a14:foregroundMark x1="82941" y1="71818" x2="82941" y2="71818"/>
                              <a14:foregroundMark x1="72059" y1="75909" x2="72059" y2="75909"/>
                              <a14:foregroundMark x1="73529" y1="76364" x2="73529" y2="76364"/>
                              <a14:foregroundMark x1="81765" y1="73636" x2="81765" y2="73636"/>
                              <a14:foregroundMark x1="88529" y1="56364" x2="88529" y2="56364"/>
                              <a14:foregroundMark x1="70000" y1="73182" x2="70000" y2="73182"/>
                              <a14:foregroundMark x1="55294" y1="80000" x2="55294" y2="80000"/>
                              <a14:foregroundMark x1="47059" y1="80000" x2="47059" y2="80000"/>
                              <a14:foregroundMark x1="8529" y1="30000" x2="8529" y2="30000"/>
                              <a14:foregroundMark x1="45294" y1="92727" x2="45294" y2="92727"/>
                              <a14:foregroundMark x1="22353" y1="18182" x2="22353" y2="18182"/>
                              <a14:foregroundMark x1="24706" y1="17273" x2="24706" y2="17273"/>
                              <a14:foregroundMark x1="46765" y1="35455" x2="46765" y2="35455"/>
                              <a14:foregroundMark x1="64412" y1="27727" x2="64412" y2="27727"/>
                              <a14:foregroundMark x1="72353" y1="32727" x2="72353" y2="32727"/>
                              <a14:backgroundMark x1="3824" y1="40000" x2="3824" y2="40000"/>
                              <a14:backgroundMark x1="38235" y1="92727" x2="38235" y2="92727"/>
                              <a14:backgroundMark x1="5000" y1="70909" x2="5000" y2="70909"/>
                              <a14:backgroundMark x1="47941" y1="49091" x2="47941" y2="49091"/>
                              <a14:backgroundMark x1="65294" y1="48636" x2="65294" y2="48636"/>
                              <a14:backgroundMark x1="65000" y1="30909" x2="65000" y2="30909"/>
                              <a14:backgroundMark x1="82941" y1="60909" x2="82941" y2="60909"/>
                              <a14:backgroundMark x1="47059" y1="40909" x2="47059" y2="40909"/>
                              <a14:backgroundMark x1="7941" y1="83182" x2="7941" y2="83182"/>
                              <a14:backgroundMark x1="55882" y1="55000" x2="55882" y2="55000"/>
                              <a14:backgroundMark x1="33824" y1="55455" x2="33824" y2="55455"/>
                              <a14:backgroundMark x1="35000" y1="40000" x2="35000" y2="40000"/>
                              <a14:backgroundMark x1="26471" y1="66364" x2="26471" y2="66364"/>
                              <a14:backgroundMark x1="71471" y1="63636" x2="71471" y2="63636"/>
                              <a14:backgroundMark x1="77353" y1="69091" x2="77353" y2="69091"/>
                              <a14:backgroundMark x1="52353" y1="74091" x2="52353" y2="74091"/>
                              <a14:backgroundMark x1="25588" y1="42273" x2="25588" y2="42273"/>
                              <a14:backgroundMark x1="70294" y1="30455" x2="70294" y2="30455"/>
                            </a14:backgroundRemoval>
                          </a14:imgEffect>
                        </a14:imgLayer>
                      </a14:imgProps>
                    </a:ext>
                  </a:extLst>
                </a:blip>
                <a:stretch>
                  <a:fillRect/>
                </a:stretch>
              </p:blipFill>
              <p:spPr>
                <a:xfrm>
                  <a:off x="4401020" y="4900124"/>
                  <a:ext cx="3238095" cy="2095238"/>
                </a:xfrm>
                <a:prstGeom prst="rect">
                  <a:avLst/>
                </a:prstGeom>
              </p:spPr>
            </p:pic>
            <p:sp>
              <p:nvSpPr>
                <p:cNvPr id="69" name="Rectangle 68"/>
                <p:cNvSpPr/>
                <p:nvPr/>
              </p:nvSpPr>
              <p:spPr>
                <a:xfrm>
                  <a:off x="4621739" y="5596636"/>
                  <a:ext cx="2948522" cy="677108"/>
                </a:xfrm>
                <a:prstGeom prst="rect">
                  <a:avLst/>
                </a:prstGeom>
              </p:spPr>
              <p:txBody>
                <a:bodyPr wrap="square">
                  <a:spAutoFit/>
                </a:bodyPr>
                <a:lstStyle/>
                <a:p>
                  <a:pPr algn="ctr"/>
                  <a:r>
                    <a:rPr lang="en-US" sz="1600" dirty="0">
                      <a:solidFill>
                        <a:srgbClr val="70321D"/>
                      </a:solidFill>
                      <a:latin typeface="Century Gothic" panose="020B0502020202020204" pitchFamily="34" charset="0"/>
                    </a:rPr>
                    <a:t>French Canada</a:t>
                  </a:r>
                  <a:endParaRPr lang="en-US" sz="1400" dirty="0">
                    <a:solidFill>
                      <a:srgbClr val="70321D"/>
                    </a:solidFill>
                    <a:latin typeface="Century Gothic" panose="020B0502020202020204" pitchFamily="34" charset="0"/>
                  </a:endParaRPr>
                </a:p>
                <a:p>
                  <a:pPr algn="ctr"/>
                  <a:r>
                    <a:rPr lang="en-US" sz="1100" dirty="0">
                      <a:solidFill>
                        <a:srgbClr val="70321D"/>
                      </a:solidFill>
                      <a:latin typeface="Century Gothic" panose="020B0502020202020204" pitchFamily="34" charset="0"/>
                    </a:rPr>
                    <a:t>Prepared by PHD Canada </a:t>
                  </a:r>
                </a:p>
                <a:p>
                  <a:pPr algn="ctr"/>
                  <a:r>
                    <a:rPr lang="en-US" sz="1100" dirty="0">
                      <a:solidFill>
                        <a:srgbClr val="70321D"/>
                      </a:solidFill>
                      <a:latin typeface="Century Gothic" panose="020B0502020202020204" pitchFamily="34" charset="0"/>
                    </a:rPr>
                    <a:t>Rob Young, December 2017</a:t>
                  </a:r>
                </a:p>
              </p:txBody>
            </p:sp>
          </p:grpSp>
        </p:grpSp>
        <p:pic>
          <p:nvPicPr>
            <p:cNvPr id="7" name="Picture 6">
              <a:extLst>
                <a:ext uri="{FF2B5EF4-FFF2-40B4-BE49-F238E27FC236}">
                  <a16:creationId xmlns:a16="http://schemas.microsoft.com/office/drawing/2014/main" id="{C6204394-8196-48AF-9E98-915D9D84B3E3}"/>
                </a:ext>
              </a:extLst>
            </p:cNvPr>
            <p:cNvPicPr>
              <a:picLocks noChangeAspect="1"/>
            </p:cNvPicPr>
            <p:nvPr/>
          </p:nvPicPr>
          <p:blipFill>
            <a:blip r:embed="rId14"/>
            <a:stretch>
              <a:fillRect/>
            </a:stretch>
          </p:blipFill>
          <p:spPr>
            <a:xfrm>
              <a:off x="5104839" y="-2979494"/>
              <a:ext cx="1582906" cy="712308"/>
            </a:xfrm>
            <a:prstGeom prst="rect">
              <a:avLst/>
            </a:prstGeom>
            <a:ln>
              <a:noFill/>
            </a:ln>
            <a:effectLst>
              <a:outerShdw blurRad="292100" dist="139700" dir="2700000" algn="tl" rotWithShape="0">
                <a:srgbClr val="333333">
                  <a:alpha val="65000"/>
                </a:srgbClr>
              </a:outerShdw>
            </a:effectLst>
          </p:spPr>
        </p:pic>
      </p:grpSp>
    </p:spTree>
    <p:extLst>
      <p:ext uri="{BB962C8B-B14F-4D97-AF65-F5344CB8AC3E}">
        <p14:creationId xmlns:p14="http://schemas.microsoft.com/office/powerpoint/2010/main" val="408017670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31750" fill="hold"/>
                                        <p:tgtEl>
                                          <p:spTgt spid="10"/>
                                        </p:tgtEl>
                                        <p:attrNameLst>
                                          <p:attrName>ppt_x</p:attrName>
                                        </p:attrNameLst>
                                      </p:cBhvr>
                                      <p:tavLst>
                                        <p:tav tm="0">
                                          <p:val>
                                            <p:strVal val="#ppt_x"/>
                                          </p:val>
                                        </p:tav>
                                        <p:tav tm="100000">
                                          <p:val>
                                            <p:strVal val="#ppt_x"/>
                                          </p:val>
                                        </p:tav>
                                      </p:tavLst>
                                    </p:anim>
                                    <p:anim calcmode="lin" valueType="num">
                                      <p:cBhvr additive="base">
                                        <p:cTn id="8" dur="317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2213288" y="2840829"/>
            <a:ext cx="685178" cy="316649"/>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7" name="Group 96"/>
          <p:cNvGrpSpPr/>
          <p:nvPr/>
        </p:nvGrpSpPr>
        <p:grpSpPr>
          <a:xfrm>
            <a:off x="4150885" y="831701"/>
            <a:ext cx="4307479" cy="5914991"/>
            <a:chOff x="4150885" y="831701"/>
            <a:chExt cx="4307479" cy="5914991"/>
          </a:xfrm>
        </p:grpSpPr>
        <p:grpSp>
          <p:nvGrpSpPr>
            <p:cNvPr id="98" name="Group 97"/>
            <p:cNvGrpSpPr/>
            <p:nvPr/>
          </p:nvGrpSpPr>
          <p:grpSpPr>
            <a:xfrm>
              <a:off x="4252560" y="1150626"/>
              <a:ext cx="2376214" cy="5281217"/>
              <a:chOff x="2129804" y="3963902"/>
              <a:chExt cx="7301440" cy="2586087"/>
            </a:xfrm>
          </p:grpSpPr>
          <p:cxnSp>
            <p:nvCxnSpPr>
              <p:cNvPr id="119" name="Straight Connector 118"/>
              <p:cNvCxnSpPr/>
              <p:nvPr/>
            </p:nvCxnSpPr>
            <p:spPr>
              <a:xfrm>
                <a:off x="2129804" y="396390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2129804" y="422251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2129804" y="448111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a:off x="2129804" y="4739728"/>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2129804" y="4998336"/>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2129804" y="5256945"/>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2129804" y="5515554"/>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129804" y="577416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129804" y="6032771"/>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2129804" y="629138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129804" y="654998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99" name="Group 98"/>
            <p:cNvGrpSpPr/>
            <p:nvPr/>
          </p:nvGrpSpPr>
          <p:grpSpPr>
            <a:xfrm>
              <a:off x="4445103" y="1137090"/>
              <a:ext cx="3644175" cy="5305907"/>
              <a:chOff x="4551137" y="1401250"/>
              <a:chExt cx="4516533" cy="5305907"/>
            </a:xfrm>
          </p:grpSpPr>
          <p:cxnSp>
            <p:nvCxnSpPr>
              <p:cNvPr id="111" name="Straight Connector 110"/>
              <p:cNvCxnSpPr/>
              <p:nvPr/>
            </p:nvCxnSpPr>
            <p:spPr>
              <a:xfrm rot="5400000">
                <a:off x="1901769"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rot="5400000">
                <a:off x="28042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rot="5400000">
                <a:off x="3700797"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rot="5400000">
                <a:off x="46081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rot="5400000">
                <a:off x="5513470" y="4050618"/>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rot="5400000">
                <a:off x="6418302" y="405779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100" name="TextBox 99"/>
            <p:cNvSpPr txBox="1"/>
            <p:nvPr/>
          </p:nvSpPr>
          <p:spPr>
            <a:xfrm>
              <a:off x="4150885"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2013</a:t>
              </a:r>
            </a:p>
          </p:txBody>
        </p:sp>
        <p:sp>
          <p:nvSpPr>
            <p:cNvPr id="101" name="TextBox 100"/>
            <p:cNvSpPr txBox="1"/>
            <p:nvPr/>
          </p:nvSpPr>
          <p:spPr>
            <a:xfrm>
              <a:off x="4916548"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2014</a:t>
              </a:r>
            </a:p>
          </p:txBody>
        </p:sp>
        <p:sp>
          <p:nvSpPr>
            <p:cNvPr id="102" name="TextBox 101"/>
            <p:cNvSpPr txBox="1"/>
            <p:nvPr/>
          </p:nvSpPr>
          <p:spPr>
            <a:xfrm>
              <a:off x="5639249"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2015</a:t>
              </a:r>
            </a:p>
          </p:txBody>
        </p:sp>
        <p:sp>
          <p:nvSpPr>
            <p:cNvPr id="103" name="TextBox 102"/>
            <p:cNvSpPr txBox="1"/>
            <p:nvPr/>
          </p:nvSpPr>
          <p:spPr>
            <a:xfrm>
              <a:off x="6366753"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2016</a:t>
              </a:r>
            </a:p>
          </p:txBody>
        </p:sp>
        <p:sp>
          <p:nvSpPr>
            <p:cNvPr id="104" name="Rectangle 103"/>
            <p:cNvSpPr/>
            <p:nvPr/>
          </p:nvSpPr>
          <p:spPr>
            <a:xfrm>
              <a:off x="7695013" y="842346"/>
              <a:ext cx="763351" cy="307777"/>
            </a:xfrm>
            <a:prstGeom prst="rect">
              <a:avLst/>
            </a:prstGeom>
          </p:spPr>
          <p:txBody>
            <a:bodyPr wrap="none">
              <a:spAutoFit/>
            </a:bodyPr>
            <a:lstStyle/>
            <a:p>
              <a:pPr algn="ctr"/>
              <a:r>
                <a:rPr lang="en-US" sz="1400" b="1" dirty="0">
                  <a:solidFill>
                    <a:srgbClr val="0070C0"/>
                  </a:solidFill>
                  <a:latin typeface="Century Gothic" panose="020B0502020202020204" pitchFamily="34" charset="0"/>
                </a:rPr>
                <a:t>18-34  </a:t>
              </a:r>
              <a:endParaRPr lang="en-US" sz="1400" b="1" dirty="0">
                <a:solidFill>
                  <a:srgbClr val="0070C0"/>
                </a:solidFill>
              </a:endParaRPr>
            </a:p>
          </p:txBody>
        </p:sp>
        <p:grpSp>
          <p:nvGrpSpPr>
            <p:cNvPr id="105" name="Group 104"/>
            <p:cNvGrpSpPr/>
            <p:nvPr/>
          </p:nvGrpSpPr>
          <p:grpSpPr>
            <a:xfrm>
              <a:off x="4449252" y="831701"/>
              <a:ext cx="2179522" cy="307777"/>
              <a:chOff x="4449252" y="728669"/>
              <a:chExt cx="2179522" cy="307777"/>
            </a:xfrm>
          </p:grpSpPr>
          <p:cxnSp>
            <p:nvCxnSpPr>
              <p:cNvPr id="109" name="Straight Connector 108"/>
              <p:cNvCxnSpPr/>
              <p:nvPr/>
            </p:nvCxnSpPr>
            <p:spPr>
              <a:xfrm>
                <a:off x="4449252" y="851996"/>
                <a:ext cx="2179522"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110" name="Rectangle 109"/>
              <p:cNvSpPr/>
              <p:nvPr/>
            </p:nvSpPr>
            <p:spPr>
              <a:xfrm>
                <a:off x="5242297" y="728669"/>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grpSp>
        <p:sp>
          <p:nvSpPr>
            <p:cNvPr id="106" name="Rectangle 105"/>
            <p:cNvSpPr/>
            <p:nvPr/>
          </p:nvSpPr>
          <p:spPr>
            <a:xfrm>
              <a:off x="7091080" y="842346"/>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cxnSp>
          <p:nvCxnSpPr>
            <p:cNvPr id="107" name="Straight Connector 106"/>
            <p:cNvCxnSpPr/>
            <p:nvPr/>
          </p:nvCxnSpPr>
          <p:spPr>
            <a:xfrm>
              <a:off x="7329741" y="6608193"/>
              <a:ext cx="835203" cy="0"/>
            </a:xfrm>
            <a:prstGeom prst="line">
              <a:avLst/>
            </a:prstGeom>
            <a:ln>
              <a:solidFill>
                <a:srgbClr val="595959"/>
              </a:solidFill>
            </a:ln>
          </p:spPr>
          <p:style>
            <a:lnRef idx="1">
              <a:schemeClr val="accent1"/>
            </a:lnRef>
            <a:fillRef idx="0">
              <a:schemeClr val="accent1"/>
            </a:fillRef>
            <a:effectRef idx="0">
              <a:schemeClr val="accent1"/>
            </a:effectRef>
            <a:fontRef idx="minor">
              <a:schemeClr val="tx1"/>
            </a:fontRef>
          </p:style>
        </p:cxnSp>
        <p:sp>
          <p:nvSpPr>
            <p:cNvPr id="108" name="TextBox 107"/>
            <p:cNvSpPr txBox="1"/>
            <p:nvPr/>
          </p:nvSpPr>
          <p:spPr>
            <a:xfrm>
              <a:off x="7485090" y="6469693"/>
              <a:ext cx="524504" cy="276999"/>
            </a:xfrm>
            <a:prstGeom prst="rect">
              <a:avLst/>
            </a:prstGeom>
            <a:solidFill>
              <a:schemeClr val="bg1"/>
            </a:solidFill>
          </p:spPr>
          <p:txBody>
            <a:bodyPr wrap="none" rtlCol="0">
              <a:spAutoFit/>
            </a:bodyPr>
            <a:lstStyle/>
            <a:p>
              <a:pPr algn="ctr"/>
              <a:r>
                <a:rPr lang="en-US" sz="1200" dirty="0">
                  <a:latin typeface="Century Gothic" panose="020B0502020202020204" pitchFamily="34" charset="0"/>
                </a:rPr>
                <a:t>2017</a:t>
              </a:r>
            </a:p>
          </p:txBody>
        </p:sp>
      </p:grpSp>
      <p:grpSp>
        <p:nvGrpSpPr>
          <p:cNvPr id="11" name="Group 10"/>
          <p:cNvGrpSpPr/>
          <p:nvPr/>
        </p:nvGrpSpPr>
        <p:grpSpPr>
          <a:xfrm>
            <a:off x="2376635" y="2215885"/>
            <a:ext cx="364686" cy="466891"/>
            <a:chOff x="3736976" y="2771776"/>
            <a:chExt cx="249237" cy="319087"/>
          </a:xfrm>
        </p:grpSpPr>
        <p:sp>
          <p:nvSpPr>
            <p:cNvPr id="4" name="AutoShape 3"/>
            <p:cNvSpPr>
              <a:spLocks noChangeAspect="1" noChangeArrowheads="1" noTextEdit="1"/>
            </p:cNvSpPr>
            <p:nvPr/>
          </p:nvSpPr>
          <p:spPr bwMode="auto">
            <a:xfrm>
              <a:off x="3738563" y="2773363"/>
              <a:ext cx="246062" cy="31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5"/>
            <p:cNvSpPr>
              <a:spLocks/>
            </p:cNvSpPr>
            <p:nvPr/>
          </p:nvSpPr>
          <p:spPr bwMode="auto">
            <a:xfrm>
              <a:off x="3736976" y="2771776"/>
              <a:ext cx="249237" cy="319087"/>
            </a:xfrm>
            <a:custGeom>
              <a:avLst/>
              <a:gdLst>
                <a:gd name="T0" fmla="*/ 0 w 312"/>
                <a:gd name="T1" fmla="*/ 11 h 400"/>
                <a:gd name="T2" fmla="*/ 1 w 312"/>
                <a:gd name="T3" fmla="*/ 7 h 400"/>
                <a:gd name="T4" fmla="*/ 3 w 312"/>
                <a:gd name="T5" fmla="*/ 3 h 400"/>
                <a:gd name="T6" fmla="*/ 7 w 312"/>
                <a:gd name="T7" fmla="*/ 1 h 400"/>
                <a:gd name="T8" fmla="*/ 10 w 312"/>
                <a:gd name="T9" fmla="*/ 0 h 400"/>
                <a:gd name="T10" fmla="*/ 302 w 312"/>
                <a:gd name="T11" fmla="*/ 0 h 400"/>
                <a:gd name="T12" fmla="*/ 306 w 312"/>
                <a:gd name="T13" fmla="*/ 1 h 400"/>
                <a:gd name="T14" fmla="*/ 309 w 312"/>
                <a:gd name="T15" fmla="*/ 3 h 400"/>
                <a:gd name="T16" fmla="*/ 311 w 312"/>
                <a:gd name="T17" fmla="*/ 7 h 400"/>
                <a:gd name="T18" fmla="*/ 312 w 312"/>
                <a:gd name="T19" fmla="*/ 11 h 400"/>
                <a:gd name="T20" fmla="*/ 312 w 312"/>
                <a:gd name="T21" fmla="*/ 389 h 400"/>
                <a:gd name="T22" fmla="*/ 311 w 312"/>
                <a:gd name="T23" fmla="*/ 394 h 400"/>
                <a:gd name="T24" fmla="*/ 309 w 312"/>
                <a:gd name="T25" fmla="*/ 397 h 400"/>
                <a:gd name="T26" fmla="*/ 306 w 312"/>
                <a:gd name="T27" fmla="*/ 399 h 400"/>
                <a:gd name="T28" fmla="*/ 302 w 312"/>
                <a:gd name="T29" fmla="*/ 400 h 400"/>
                <a:gd name="T30" fmla="*/ 10 w 312"/>
                <a:gd name="T31" fmla="*/ 400 h 400"/>
                <a:gd name="T32" fmla="*/ 7 w 312"/>
                <a:gd name="T33" fmla="*/ 399 h 400"/>
                <a:gd name="T34" fmla="*/ 3 w 312"/>
                <a:gd name="T35" fmla="*/ 397 h 400"/>
                <a:gd name="T36" fmla="*/ 1 w 312"/>
                <a:gd name="T37" fmla="*/ 394 h 400"/>
                <a:gd name="T38" fmla="*/ 0 w 312"/>
                <a:gd name="T39" fmla="*/ 389 h 400"/>
                <a:gd name="T40" fmla="*/ 0 w 312"/>
                <a:gd name="T41" fmla="*/ 1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2" h="400">
                  <a:moveTo>
                    <a:pt x="0" y="11"/>
                  </a:moveTo>
                  <a:lnTo>
                    <a:pt x="1" y="7"/>
                  </a:lnTo>
                  <a:lnTo>
                    <a:pt x="3" y="3"/>
                  </a:lnTo>
                  <a:lnTo>
                    <a:pt x="7" y="1"/>
                  </a:lnTo>
                  <a:lnTo>
                    <a:pt x="10" y="0"/>
                  </a:lnTo>
                  <a:lnTo>
                    <a:pt x="302" y="0"/>
                  </a:lnTo>
                  <a:lnTo>
                    <a:pt x="306" y="1"/>
                  </a:lnTo>
                  <a:lnTo>
                    <a:pt x="309" y="3"/>
                  </a:lnTo>
                  <a:lnTo>
                    <a:pt x="311" y="7"/>
                  </a:lnTo>
                  <a:lnTo>
                    <a:pt x="312" y="11"/>
                  </a:lnTo>
                  <a:lnTo>
                    <a:pt x="312" y="389"/>
                  </a:lnTo>
                  <a:lnTo>
                    <a:pt x="311" y="394"/>
                  </a:lnTo>
                  <a:lnTo>
                    <a:pt x="309" y="397"/>
                  </a:lnTo>
                  <a:lnTo>
                    <a:pt x="306" y="399"/>
                  </a:lnTo>
                  <a:lnTo>
                    <a:pt x="302" y="400"/>
                  </a:lnTo>
                  <a:lnTo>
                    <a:pt x="10" y="400"/>
                  </a:lnTo>
                  <a:lnTo>
                    <a:pt x="7" y="399"/>
                  </a:lnTo>
                  <a:lnTo>
                    <a:pt x="3" y="397"/>
                  </a:lnTo>
                  <a:lnTo>
                    <a:pt x="1" y="394"/>
                  </a:lnTo>
                  <a:lnTo>
                    <a:pt x="0" y="389"/>
                  </a:lnTo>
                  <a:lnTo>
                    <a:pt x="0" y="11"/>
                  </a:lnTo>
                  <a:close/>
                </a:path>
              </a:pathLst>
            </a:custGeom>
            <a:solidFill>
              <a:srgbClr val="0070C0"/>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Rectangle 6"/>
            <p:cNvSpPr>
              <a:spLocks noChangeArrowheads="1"/>
            </p:cNvSpPr>
            <p:nvPr/>
          </p:nvSpPr>
          <p:spPr bwMode="auto">
            <a:xfrm>
              <a:off x="3763963" y="2800350"/>
              <a:ext cx="195262" cy="265112"/>
            </a:xfrm>
            <a:prstGeom prst="rect">
              <a:avLst/>
            </a:prstGeom>
            <a:solidFill>
              <a:schemeClr val="accent1">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Line 7"/>
            <p:cNvSpPr>
              <a:spLocks noChangeShapeType="1"/>
            </p:cNvSpPr>
            <p:nvPr/>
          </p:nvSpPr>
          <p:spPr bwMode="auto">
            <a:xfrm>
              <a:off x="3838575" y="3076575"/>
              <a:ext cx="46037" cy="0"/>
            </a:xfrm>
            <a:prstGeom prst="line">
              <a:avLst/>
            </a:prstGeom>
            <a:noFill/>
            <a:ln w="1587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3854450" y="2779713"/>
              <a:ext cx="14287" cy="14287"/>
            </a:xfrm>
            <a:custGeom>
              <a:avLst/>
              <a:gdLst>
                <a:gd name="T0" fmla="*/ 0 w 16"/>
                <a:gd name="T1" fmla="*/ 9 h 17"/>
                <a:gd name="T2" fmla="*/ 0 w 16"/>
                <a:gd name="T3" fmla="*/ 5 h 17"/>
                <a:gd name="T4" fmla="*/ 2 w 16"/>
                <a:gd name="T5" fmla="*/ 3 h 17"/>
                <a:gd name="T6" fmla="*/ 4 w 16"/>
                <a:gd name="T7" fmla="*/ 0 h 17"/>
                <a:gd name="T8" fmla="*/ 8 w 16"/>
                <a:gd name="T9" fmla="*/ 0 h 17"/>
                <a:gd name="T10" fmla="*/ 11 w 16"/>
                <a:gd name="T11" fmla="*/ 0 h 17"/>
                <a:gd name="T12" fmla="*/ 13 w 16"/>
                <a:gd name="T13" fmla="*/ 3 h 17"/>
                <a:gd name="T14" fmla="*/ 15 w 16"/>
                <a:gd name="T15" fmla="*/ 5 h 17"/>
                <a:gd name="T16" fmla="*/ 16 w 16"/>
                <a:gd name="T17" fmla="*/ 9 h 17"/>
                <a:gd name="T18" fmla="*/ 15 w 16"/>
                <a:gd name="T19" fmla="*/ 12 h 17"/>
                <a:gd name="T20" fmla="*/ 13 w 16"/>
                <a:gd name="T21" fmla="*/ 14 h 17"/>
                <a:gd name="T22" fmla="*/ 11 w 16"/>
                <a:gd name="T23" fmla="*/ 16 h 17"/>
                <a:gd name="T24" fmla="*/ 8 w 16"/>
                <a:gd name="T25" fmla="*/ 17 h 17"/>
                <a:gd name="T26" fmla="*/ 4 w 16"/>
                <a:gd name="T27" fmla="*/ 16 h 17"/>
                <a:gd name="T28" fmla="*/ 2 w 16"/>
                <a:gd name="T29" fmla="*/ 14 h 17"/>
                <a:gd name="T30" fmla="*/ 0 w 16"/>
                <a:gd name="T31" fmla="*/ 12 h 17"/>
                <a:gd name="T32" fmla="*/ 0 w 16"/>
                <a:gd name="T3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7">
                  <a:moveTo>
                    <a:pt x="0" y="9"/>
                  </a:moveTo>
                  <a:lnTo>
                    <a:pt x="0" y="5"/>
                  </a:lnTo>
                  <a:lnTo>
                    <a:pt x="2" y="3"/>
                  </a:lnTo>
                  <a:lnTo>
                    <a:pt x="4" y="0"/>
                  </a:lnTo>
                  <a:lnTo>
                    <a:pt x="8" y="0"/>
                  </a:lnTo>
                  <a:lnTo>
                    <a:pt x="11" y="0"/>
                  </a:lnTo>
                  <a:lnTo>
                    <a:pt x="13" y="3"/>
                  </a:lnTo>
                  <a:lnTo>
                    <a:pt x="15" y="5"/>
                  </a:lnTo>
                  <a:lnTo>
                    <a:pt x="16" y="9"/>
                  </a:lnTo>
                  <a:lnTo>
                    <a:pt x="15" y="12"/>
                  </a:lnTo>
                  <a:lnTo>
                    <a:pt x="13" y="14"/>
                  </a:lnTo>
                  <a:lnTo>
                    <a:pt x="11" y="16"/>
                  </a:lnTo>
                  <a:lnTo>
                    <a:pt x="8" y="17"/>
                  </a:lnTo>
                  <a:lnTo>
                    <a:pt x="4" y="16"/>
                  </a:lnTo>
                  <a:lnTo>
                    <a:pt x="2" y="14"/>
                  </a:lnTo>
                  <a:lnTo>
                    <a:pt x="0" y="12"/>
                  </a:lnTo>
                  <a:lnTo>
                    <a:pt x="0" y="9"/>
                  </a:lnTo>
                </a:path>
              </a:pathLst>
            </a:custGeom>
            <a:noFill/>
            <a:ln w="635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0" name="TextBox 29"/>
          <p:cNvSpPr txBox="1"/>
          <p:nvPr/>
        </p:nvSpPr>
        <p:spPr>
          <a:xfrm>
            <a:off x="40304" y="6565198"/>
            <a:ext cx="1850186" cy="261610"/>
          </a:xfrm>
          <a:prstGeom prst="rect">
            <a:avLst/>
          </a:prstGeom>
          <a:noFill/>
        </p:spPr>
        <p:txBody>
          <a:bodyPr wrap="none" rtlCol="0">
            <a:spAutoFit/>
          </a:bodyPr>
          <a:lstStyle/>
          <a:p>
            <a:pPr algn="ctr"/>
            <a:r>
              <a:rPr lang="en-US" sz="1100" dirty="0">
                <a:latin typeface="Century Gothic" panose="020B0502020202020204" pitchFamily="34" charset="0"/>
              </a:rPr>
              <a:t>SP = Spring Surveys, MTM</a:t>
            </a:r>
          </a:p>
        </p:txBody>
      </p:sp>
      <p:sp>
        <p:nvSpPr>
          <p:cNvPr id="186" name="Isosceles Triangle 185"/>
          <p:cNvSpPr/>
          <p:nvPr/>
        </p:nvSpPr>
        <p:spPr>
          <a:xfrm rot="5400000">
            <a:off x="1866704" y="2324512"/>
            <a:ext cx="175507" cy="15129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8" name="Picture 127"/>
          <p:cNvPicPr>
            <a:picLocks noChangeAspect="1"/>
          </p:cNvPicPr>
          <p:nvPr/>
        </p:nvPicPr>
        <p:blipFill>
          <a:blip r:embed="rId3">
            <a:clrChange>
              <a:clrFrom>
                <a:srgbClr val="FFFFFF"/>
              </a:clrFrom>
              <a:clrTo>
                <a:srgbClr val="FFFFFF">
                  <a:alpha val="0"/>
                </a:srgbClr>
              </a:clrTo>
            </a:clrChange>
          </a:blip>
          <a:stretch>
            <a:fillRect/>
          </a:stretch>
        </p:blipFill>
        <p:spPr>
          <a:xfrm>
            <a:off x="2400391" y="4309313"/>
            <a:ext cx="335727" cy="535617"/>
          </a:xfrm>
          <a:prstGeom prst="rect">
            <a:avLst/>
          </a:prstGeom>
        </p:spPr>
      </p:pic>
      <p:pic>
        <p:nvPicPr>
          <p:cNvPr id="129" name="Picture 128"/>
          <p:cNvPicPr>
            <a:picLocks noChangeAspect="1"/>
          </p:cNvPicPr>
          <p:nvPr/>
        </p:nvPicPr>
        <p:blipFill>
          <a:blip r:embed="rId4">
            <a:clrChange>
              <a:clrFrom>
                <a:srgbClr val="FFFFFF"/>
              </a:clrFrom>
              <a:clrTo>
                <a:srgbClr val="FFFFFF">
                  <a:alpha val="0"/>
                </a:srgbClr>
              </a:clrTo>
            </a:clrChange>
          </a:blip>
          <a:stretch>
            <a:fillRect/>
          </a:stretch>
        </p:blipFill>
        <p:spPr>
          <a:xfrm>
            <a:off x="2213288" y="3298370"/>
            <a:ext cx="709933" cy="642286"/>
          </a:xfrm>
          <a:prstGeom prst="rect">
            <a:avLst/>
          </a:prstGeom>
        </p:spPr>
      </p:pic>
      <p:pic>
        <p:nvPicPr>
          <p:cNvPr id="130" name="Picture 129"/>
          <p:cNvPicPr>
            <a:picLocks noChangeAspect="1"/>
          </p:cNvPicPr>
          <p:nvPr/>
        </p:nvPicPr>
        <p:blipFill>
          <a:blip r:embed="rId5">
            <a:clrChange>
              <a:clrFrom>
                <a:srgbClr val="FFFFFF"/>
              </a:clrFrom>
              <a:clrTo>
                <a:srgbClr val="FFFFFF">
                  <a:alpha val="0"/>
                </a:srgbClr>
              </a:clrTo>
            </a:clrChange>
          </a:blip>
          <a:stretch>
            <a:fillRect/>
          </a:stretch>
        </p:blipFill>
        <p:spPr>
          <a:xfrm>
            <a:off x="2236825" y="4888439"/>
            <a:ext cx="662858" cy="662858"/>
          </a:xfrm>
          <a:prstGeom prst="rect">
            <a:avLst/>
          </a:prstGeom>
        </p:spPr>
      </p:pic>
      <p:pic>
        <p:nvPicPr>
          <p:cNvPr id="131" name="Picture 130"/>
          <p:cNvPicPr>
            <a:picLocks noChangeAspect="1"/>
          </p:cNvPicPr>
          <p:nvPr/>
        </p:nvPicPr>
        <p:blipFill>
          <a:blip r:embed="rId6">
            <a:clrChange>
              <a:clrFrom>
                <a:srgbClr val="FFFFFF"/>
              </a:clrFrom>
              <a:clrTo>
                <a:srgbClr val="FFFFFF">
                  <a:alpha val="0"/>
                </a:srgbClr>
              </a:clrTo>
            </a:clrChange>
          </a:blip>
          <a:stretch>
            <a:fillRect/>
          </a:stretch>
        </p:blipFill>
        <p:spPr>
          <a:xfrm>
            <a:off x="2238042" y="960221"/>
            <a:ext cx="660424" cy="566078"/>
          </a:xfrm>
          <a:prstGeom prst="rect">
            <a:avLst/>
          </a:prstGeom>
        </p:spPr>
      </p:pic>
      <p:pic>
        <p:nvPicPr>
          <p:cNvPr id="132" name="Picture 131"/>
          <p:cNvPicPr>
            <a:picLocks noChangeAspect="1"/>
          </p:cNvPicPr>
          <p:nvPr/>
        </p:nvPicPr>
        <p:blipFill>
          <a:blip r:embed="rId7">
            <a:clrChange>
              <a:clrFrom>
                <a:srgbClr val="FFFFFF"/>
              </a:clrFrom>
              <a:clrTo>
                <a:srgbClr val="FFFFFF">
                  <a:alpha val="0"/>
                </a:srgbClr>
              </a:clrTo>
            </a:clrChange>
          </a:blip>
          <a:stretch>
            <a:fillRect/>
          </a:stretch>
        </p:blipFill>
        <p:spPr>
          <a:xfrm>
            <a:off x="2454066" y="1674887"/>
            <a:ext cx="228377" cy="428995"/>
          </a:xfrm>
          <a:prstGeom prst="rect">
            <a:avLst/>
          </a:prstGeom>
        </p:spPr>
      </p:pic>
      <p:grpSp>
        <p:nvGrpSpPr>
          <p:cNvPr id="7" name="Group 6"/>
          <p:cNvGrpSpPr/>
          <p:nvPr/>
        </p:nvGrpSpPr>
        <p:grpSpPr>
          <a:xfrm>
            <a:off x="2378956" y="2219934"/>
            <a:ext cx="360755" cy="462600"/>
            <a:chOff x="3184571" y="3161880"/>
            <a:chExt cx="360755" cy="462600"/>
          </a:xfrm>
        </p:grpSpPr>
        <p:pic>
          <p:nvPicPr>
            <p:cNvPr id="185" name="Picture 184"/>
            <p:cNvPicPr>
              <a:picLocks noChangeAspect="1"/>
            </p:cNvPicPr>
            <p:nvPr/>
          </p:nvPicPr>
          <p:blipFill>
            <a:blip r:embed="rId8">
              <a:clrChange>
                <a:clrFrom>
                  <a:srgbClr val="FFFFFF"/>
                </a:clrFrom>
                <a:clrTo>
                  <a:srgbClr val="FFFFFF">
                    <a:alpha val="0"/>
                  </a:srgbClr>
                </a:clrTo>
              </a:clrChange>
            </a:blip>
            <a:stretch>
              <a:fillRect/>
            </a:stretch>
          </p:blipFill>
          <p:spPr>
            <a:xfrm>
              <a:off x="3184571" y="3161880"/>
              <a:ext cx="360755" cy="462600"/>
            </a:xfrm>
            <a:prstGeom prst="rect">
              <a:avLst/>
            </a:prstGeom>
          </p:spPr>
        </p:pic>
        <p:sp>
          <p:nvSpPr>
            <p:cNvPr id="3" name="Rectangle 2"/>
            <p:cNvSpPr/>
            <p:nvPr/>
          </p:nvSpPr>
          <p:spPr>
            <a:xfrm>
              <a:off x="3223457" y="3202874"/>
              <a:ext cx="282999" cy="3842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13" name="Picture 112"/>
          <p:cNvPicPr>
            <a:picLocks noChangeAspect="1"/>
          </p:cNvPicPr>
          <p:nvPr/>
        </p:nvPicPr>
        <p:blipFill>
          <a:blip r:embed="rId9">
            <a:clrChange>
              <a:clrFrom>
                <a:srgbClr val="FFFFFF"/>
              </a:clrFrom>
              <a:clrTo>
                <a:srgbClr val="FFFFFF">
                  <a:alpha val="0"/>
                </a:srgbClr>
              </a:clrTo>
            </a:clrChange>
          </a:blip>
          <a:stretch>
            <a:fillRect/>
          </a:stretch>
        </p:blipFill>
        <p:spPr>
          <a:xfrm>
            <a:off x="2271223" y="3851534"/>
            <a:ext cx="570911" cy="380608"/>
          </a:xfrm>
          <a:prstGeom prst="rect">
            <a:avLst/>
          </a:prstGeom>
        </p:spPr>
      </p:pic>
      <p:sp>
        <p:nvSpPr>
          <p:cNvPr id="121" name="AutoShape 3"/>
          <p:cNvSpPr>
            <a:spLocks noChangeAspect="1" noChangeArrowheads="1" noTextEdit="1"/>
          </p:cNvSpPr>
          <p:nvPr/>
        </p:nvSpPr>
        <p:spPr bwMode="auto">
          <a:xfrm>
            <a:off x="2236437" y="2636876"/>
            <a:ext cx="798437" cy="697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214" name="Picture 2" descr="https://d30y9cdsu7xlg0.cloudfront.net/png/504796-200.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271223" y="5551137"/>
            <a:ext cx="576089" cy="576089"/>
          </a:xfrm>
          <a:prstGeom prst="rect">
            <a:avLst/>
          </a:prstGeom>
          <a:noFill/>
          <a:extLst>
            <a:ext uri="{909E8E84-426E-40DD-AFC4-6F175D3DCCD1}">
              <a14:hiddenFill xmlns:a14="http://schemas.microsoft.com/office/drawing/2010/main">
                <a:solidFill>
                  <a:srgbClr val="FFFFFF"/>
                </a:solidFill>
              </a14:hiddenFill>
            </a:ext>
          </a:extLst>
        </p:spPr>
      </p:pic>
      <p:pic>
        <p:nvPicPr>
          <p:cNvPr id="95" name="Picture 2" descr="https://d30y9cdsu7xlg0.cloudfront.net/png/967561-200.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292458" y="6063606"/>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143" name="Group 4"/>
          <p:cNvGrpSpPr>
            <a:grpSpLocks noChangeAspect="1"/>
          </p:cNvGrpSpPr>
          <p:nvPr/>
        </p:nvGrpSpPr>
        <p:grpSpPr bwMode="auto">
          <a:xfrm>
            <a:off x="2168303" y="2695563"/>
            <a:ext cx="798513" cy="698499"/>
            <a:chOff x="235" y="1881"/>
            <a:chExt cx="503" cy="440"/>
          </a:xfrm>
        </p:grpSpPr>
        <p:sp>
          <p:nvSpPr>
            <p:cNvPr id="147"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48" name="Picture 5"/>
            <p:cNvPicPr>
              <a:picLocks noChangeAspect="1" noChangeArrowheads="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sp>
        <p:nvSpPr>
          <p:cNvPr id="115" name="Rectangle 114">
            <a:extLst>
              <a:ext uri="{FF2B5EF4-FFF2-40B4-BE49-F238E27FC236}">
                <a16:creationId xmlns:a16="http://schemas.microsoft.com/office/drawing/2014/main" id="{CB4EF436-59B4-451C-984F-06715311CF28}"/>
              </a:ext>
            </a:extLst>
          </p:cNvPr>
          <p:cNvSpPr/>
          <p:nvPr/>
        </p:nvSpPr>
        <p:spPr>
          <a:xfrm>
            <a:off x="10787139" y="765905"/>
            <a:ext cx="1127232" cy="523220"/>
          </a:xfrm>
          <a:prstGeom prst="rect">
            <a:avLst/>
          </a:prstGeom>
        </p:spPr>
        <p:txBody>
          <a:bodyPr wrap="none">
            <a:spAutoFit/>
          </a:bodyPr>
          <a:lstStyle/>
          <a:p>
            <a:pPr algn="ctr"/>
            <a:r>
              <a:rPr lang="en-US" sz="1400" dirty="0">
                <a:latin typeface="Century Gothic" panose="020B0502020202020204" pitchFamily="34" charset="0"/>
              </a:rPr>
              <a:t>Total </a:t>
            </a:r>
          </a:p>
          <a:p>
            <a:pPr algn="ctr"/>
            <a:r>
              <a:rPr lang="en-US" sz="1400" dirty="0">
                <a:latin typeface="Century Gothic" panose="020B0502020202020204" pitchFamily="34" charset="0"/>
              </a:rPr>
              <a:t>18+/18-34  </a:t>
            </a:r>
            <a:endParaRPr lang="en-US" sz="1400" dirty="0"/>
          </a:p>
        </p:txBody>
      </p:sp>
      <p:sp>
        <p:nvSpPr>
          <p:cNvPr id="122" name="TextBox 121">
            <a:extLst>
              <a:ext uri="{FF2B5EF4-FFF2-40B4-BE49-F238E27FC236}">
                <a16:creationId xmlns:a16="http://schemas.microsoft.com/office/drawing/2014/main" id="{AF3C066C-A8A5-4684-A3FB-BAF8C30F648B}"/>
              </a:ext>
            </a:extLst>
          </p:cNvPr>
          <p:cNvSpPr txBox="1"/>
          <p:nvPr/>
        </p:nvSpPr>
        <p:spPr>
          <a:xfrm>
            <a:off x="10863334" y="3771005"/>
            <a:ext cx="1047082" cy="338554"/>
          </a:xfrm>
          <a:prstGeom prst="rect">
            <a:avLst/>
          </a:prstGeom>
          <a:noFill/>
        </p:spPr>
        <p:txBody>
          <a:bodyPr wrap="none" rtlCol="0">
            <a:spAutoFit/>
          </a:bodyPr>
          <a:lstStyle/>
          <a:p>
            <a:pPr algn="r"/>
            <a:r>
              <a:rPr lang="en-US" sz="1600" dirty="0">
                <a:latin typeface="Century Gothic" panose="020B0502020202020204" pitchFamily="34" charset="0"/>
              </a:rPr>
              <a:t>45%/43%</a:t>
            </a:r>
          </a:p>
        </p:txBody>
      </p:sp>
      <p:sp>
        <p:nvSpPr>
          <p:cNvPr id="74" name="TextBox 73">
            <a:extLst>
              <a:ext uri="{FF2B5EF4-FFF2-40B4-BE49-F238E27FC236}">
                <a16:creationId xmlns:a16="http://schemas.microsoft.com/office/drawing/2014/main" id="{5F8690C8-C891-4F1E-B4A4-5DB7932657EE}"/>
              </a:ext>
            </a:extLst>
          </p:cNvPr>
          <p:cNvSpPr txBox="1"/>
          <p:nvPr/>
        </p:nvSpPr>
        <p:spPr>
          <a:xfrm>
            <a:off x="3196810" y="307608"/>
            <a:ext cx="5798382" cy="338554"/>
          </a:xfrm>
          <a:prstGeom prst="rect">
            <a:avLst/>
          </a:prstGeom>
          <a:noFill/>
        </p:spPr>
        <p:txBody>
          <a:bodyPr wrap="none" rtlCol="0">
            <a:spAutoFit/>
          </a:bodyPr>
          <a:lstStyle/>
          <a:p>
            <a:pPr algn="ctr"/>
            <a:r>
              <a:rPr lang="en-US" sz="1600" dirty="0">
                <a:solidFill>
                  <a:srgbClr val="C00000"/>
                </a:solidFill>
                <a:latin typeface="Century Gothic" panose="020B0502020202020204" pitchFamily="34" charset="0"/>
              </a:rPr>
              <a:t>Internet Accessing Device Usage, amongst French Adults</a:t>
            </a:r>
          </a:p>
        </p:txBody>
      </p:sp>
      <p:grpSp>
        <p:nvGrpSpPr>
          <p:cNvPr id="93" name="Group 92">
            <a:extLst>
              <a:ext uri="{FF2B5EF4-FFF2-40B4-BE49-F238E27FC236}">
                <a16:creationId xmlns:a16="http://schemas.microsoft.com/office/drawing/2014/main" id="{352F32CD-00EA-4382-B606-B159F879C60C}"/>
              </a:ext>
            </a:extLst>
          </p:cNvPr>
          <p:cNvGrpSpPr/>
          <p:nvPr/>
        </p:nvGrpSpPr>
        <p:grpSpPr>
          <a:xfrm>
            <a:off x="4317089" y="1321334"/>
            <a:ext cx="6530739" cy="821594"/>
            <a:chOff x="4317089" y="1321334"/>
            <a:chExt cx="6530739" cy="821594"/>
          </a:xfrm>
        </p:grpSpPr>
        <p:sp>
          <p:nvSpPr>
            <p:cNvPr id="94" name="TextBox 93">
              <a:extLst>
                <a:ext uri="{FF2B5EF4-FFF2-40B4-BE49-F238E27FC236}">
                  <a16:creationId xmlns:a16="http://schemas.microsoft.com/office/drawing/2014/main" id="{0D6B079D-3BCE-4847-A357-9C1CC39FC6AA}"/>
                </a:ext>
              </a:extLst>
            </p:cNvPr>
            <p:cNvSpPr txBox="1"/>
            <p:nvPr/>
          </p:nvSpPr>
          <p:spPr>
            <a:xfrm>
              <a:off x="8327410" y="1337208"/>
              <a:ext cx="1047082" cy="338554"/>
            </a:xfrm>
            <a:prstGeom prst="rect">
              <a:avLst/>
            </a:prstGeom>
            <a:noFill/>
          </p:spPr>
          <p:txBody>
            <a:bodyPr wrap="none" rtlCol="0">
              <a:spAutoFit/>
            </a:bodyPr>
            <a:lstStyle/>
            <a:p>
              <a:pPr algn="r"/>
              <a:r>
                <a:rPr lang="en-US" sz="1600" dirty="0">
                  <a:solidFill>
                    <a:srgbClr val="CF731F"/>
                  </a:solidFill>
                  <a:latin typeface="Century Gothic" panose="020B0502020202020204" pitchFamily="34" charset="0"/>
                </a:rPr>
                <a:t>88%/94%</a:t>
              </a:r>
            </a:p>
          </p:txBody>
        </p:sp>
        <p:sp>
          <p:nvSpPr>
            <p:cNvPr id="96" name="TextBox 95">
              <a:extLst>
                <a:ext uri="{FF2B5EF4-FFF2-40B4-BE49-F238E27FC236}">
                  <a16:creationId xmlns:a16="http://schemas.microsoft.com/office/drawing/2014/main" id="{7871B7F8-CB8E-4261-A351-597FBEEC75AD}"/>
                </a:ext>
              </a:extLst>
            </p:cNvPr>
            <p:cNvSpPr txBox="1"/>
            <p:nvPr/>
          </p:nvSpPr>
          <p:spPr>
            <a:xfrm>
              <a:off x="9388774" y="1321334"/>
              <a:ext cx="1459054" cy="338554"/>
            </a:xfrm>
            <a:prstGeom prst="rect">
              <a:avLst/>
            </a:prstGeom>
            <a:noFill/>
          </p:spPr>
          <p:txBody>
            <a:bodyPr wrap="none" rtlCol="0">
              <a:spAutoFit/>
            </a:bodyPr>
            <a:lstStyle/>
            <a:p>
              <a:r>
                <a:rPr lang="en-US" sz="1600" dirty="0">
                  <a:solidFill>
                    <a:srgbClr val="CF731F"/>
                  </a:solidFill>
                  <a:latin typeface="Century Gothic" panose="020B0502020202020204" pitchFamily="34" charset="0"/>
                </a:rPr>
                <a:t>Desk/Laptop</a:t>
              </a:r>
            </a:p>
          </p:txBody>
        </p:sp>
        <p:cxnSp>
          <p:nvCxnSpPr>
            <p:cNvPr id="120" name="Straight Connector 119">
              <a:extLst>
                <a:ext uri="{FF2B5EF4-FFF2-40B4-BE49-F238E27FC236}">
                  <a16:creationId xmlns:a16="http://schemas.microsoft.com/office/drawing/2014/main" id="{D65134C2-09A7-4071-849C-A43017AD8508}"/>
                </a:ext>
              </a:extLst>
            </p:cNvPr>
            <p:cNvCxnSpPr/>
            <p:nvPr/>
          </p:nvCxnSpPr>
          <p:spPr>
            <a:xfrm>
              <a:off x="7233987" y="1794042"/>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sp>
          <p:nvSpPr>
            <p:cNvPr id="126" name="Rectangle 125">
              <a:extLst>
                <a:ext uri="{FF2B5EF4-FFF2-40B4-BE49-F238E27FC236}">
                  <a16:creationId xmlns:a16="http://schemas.microsoft.com/office/drawing/2014/main" id="{B70E1746-0AF0-44A9-9611-26861B01FD9E}"/>
                </a:ext>
              </a:extLst>
            </p:cNvPr>
            <p:cNvSpPr/>
            <p:nvPr/>
          </p:nvSpPr>
          <p:spPr>
            <a:xfrm>
              <a:off x="7972200" y="1465595"/>
              <a:ext cx="234115" cy="64437"/>
            </a:xfrm>
            <a:prstGeom prst="rect">
              <a:avLst/>
            </a:prstGeom>
            <a:solidFill>
              <a:schemeClr val="bg1"/>
            </a:solidFill>
            <a:ln w="19050">
              <a:solidFill>
                <a:srgbClr val="E28D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39" name="Straight Connector 138">
              <a:extLst>
                <a:ext uri="{FF2B5EF4-FFF2-40B4-BE49-F238E27FC236}">
                  <a16:creationId xmlns:a16="http://schemas.microsoft.com/office/drawing/2014/main" id="{2B45C3A2-2341-4A7E-9F3D-FF2FDE4EE0CD}"/>
                </a:ext>
              </a:extLst>
            </p:cNvPr>
            <p:cNvCxnSpPr/>
            <p:nvPr/>
          </p:nvCxnSpPr>
          <p:spPr>
            <a:xfrm>
              <a:off x="4317089" y="2142928"/>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ECF8672F-2576-4B30-B3D4-53BB7F8F55A6}"/>
                </a:ext>
              </a:extLst>
            </p:cNvPr>
            <p:cNvCxnSpPr/>
            <p:nvPr/>
          </p:nvCxnSpPr>
          <p:spPr>
            <a:xfrm>
              <a:off x="5040529" y="2048192"/>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1E63C708-A0B3-4700-861B-A00AA22B639D}"/>
                </a:ext>
              </a:extLst>
            </p:cNvPr>
            <p:cNvCxnSpPr/>
            <p:nvPr/>
          </p:nvCxnSpPr>
          <p:spPr>
            <a:xfrm>
              <a:off x="5765173" y="181026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15FAAAE8-569B-48E5-BB51-A94DF32D4283}"/>
                </a:ext>
              </a:extLst>
            </p:cNvPr>
            <p:cNvCxnSpPr/>
            <p:nvPr/>
          </p:nvCxnSpPr>
          <p:spPr>
            <a:xfrm>
              <a:off x="6516278" y="1799340"/>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grpSp>
      <p:grpSp>
        <p:nvGrpSpPr>
          <p:cNvPr id="144" name="Group 143">
            <a:extLst>
              <a:ext uri="{FF2B5EF4-FFF2-40B4-BE49-F238E27FC236}">
                <a16:creationId xmlns:a16="http://schemas.microsoft.com/office/drawing/2014/main" id="{CF58D01E-2384-457F-97C8-E532C7DE87BF}"/>
              </a:ext>
            </a:extLst>
          </p:cNvPr>
          <p:cNvGrpSpPr/>
          <p:nvPr/>
        </p:nvGrpSpPr>
        <p:grpSpPr>
          <a:xfrm>
            <a:off x="4325983" y="3338914"/>
            <a:ext cx="5872581" cy="2012542"/>
            <a:chOff x="4325983" y="3338914"/>
            <a:chExt cx="5872581" cy="2012542"/>
          </a:xfrm>
        </p:grpSpPr>
        <p:sp>
          <p:nvSpPr>
            <p:cNvPr id="145" name="TextBox 144">
              <a:extLst>
                <a:ext uri="{FF2B5EF4-FFF2-40B4-BE49-F238E27FC236}">
                  <a16:creationId xmlns:a16="http://schemas.microsoft.com/office/drawing/2014/main" id="{7536DD47-391B-435A-BA78-AAD72673AF3D}"/>
                </a:ext>
              </a:extLst>
            </p:cNvPr>
            <p:cNvSpPr txBox="1"/>
            <p:nvPr/>
          </p:nvSpPr>
          <p:spPr>
            <a:xfrm>
              <a:off x="9403153" y="3338914"/>
              <a:ext cx="795411" cy="338554"/>
            </a:xfrm>
            <a:prstGeom prst="rect">
              <a:avLst/>
            </a:prstGeom>
            <a:noFill/>
          </p:spPr>
          <p:txBody>
            <a:bodyPr wrap="none" rtlCol="0">
              <a:spAutoFit/>
            </a:bodyPr>
            <a:lstStyle/>
            <a:p>
              <a:r>
                <a:rPr lang="en-US" sz="1600" dirty="0">
                  <a:solidFill>
                    <a:srgbClr val="3D8BB7"/>
                  </a:solidFill>
                  <a:latin typeface="Century Gothic" panose="020B0502020202020204" pitchFamily="34" charset="0"/>
                </a:rPr>
                <a:t>Tablet</a:t>
              </a:r>
            </a:p>
          </p:txBody>
        </p:sp>
        <p:sp>
          <p:nvSpPr>
            <p:cNvPr id="146" name="TextBox 145">
              <a:extLst>
                <a:ext uri="{FF2B5EF4-FFF2-40B4-BE49-F238E27FC236}">
                  <a16:creationId xmlns:a16="http://schemas.microsoft.com/office/drawing/2014/main" id="{5C4750E7-7FF0-43B0-8247-FD4CA1BA8886}"/>
                </a:ext>
              </a:extLst>
            </p:cNvPr>
            <p:cNvSpPr txBox="1"/>
            <p:nvPr/>
          </p:nvSpPr>
          <p:spPr>
            <a:xfrm>
              <a:off x="8336319" y="3338914"/>
              <a:ext cx="1047082" cy="338554"/>
            </a:xfrm>
            <a:prstGeom prst="rect">
              <a:avLst/>
            </a:prstGeom>
            <a:noFill/>
          </p:spPr>
          <p:txBody>
            <a:bodyPr wrap="none" rtlCol="0">
              <a:spAutoFit/>
            </a:bodyPr>
            <a:lstStyle/>
            <a:p>
              <a:pPr algn="r"/>
              <a:r>
                <a:rPr lang="en-US" sz="1600" dirty="0">
                  <a:solidFill>
                    <a:srgbClr val="3D8BB7"/>
                  </a:solidFill>
                  <a:latin typeface="Century Gothic" panose="020B0502020202020204" pitchFamily="34" charset="0"/>
                </a:rPr>
                <a:t>56%/51%</a:t>
              </a:r>
            </a:p>
          </p:txBody>
        </p:sp>
        <p:sp>
          <p:nvSpPr>
            <p:cNvPr id="150" name="Rectangle 149">
              <a:extLst>
                <a:ext uri="{FF2B5EF4-FFF2-40B4-BE49-F238E27FC236}">
                  <a16:creationId xmlns:a16="http://schemas.microsoft.com/office/drawing/2014/main" id="{C6602748-98E7-4A13-8653-3BF173FE5C95}"/>
                </a:ext>
              </a:extLst>
            </p:cNvPr>
            <p:cNvSpPr/>
            <p:nvPr/>
          </p:nvSpPr>
          <p:spPr>
            <a:xfrm>
              <a:off x="7239448" y="347289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51" name="Rectangle 150">
              <a:extLst>
                <a:ext uri="{FF2B5EF4-FFF2-40B4-BE49-F238E27FC236}">
                  <a16:creationId xmlns:a16="http://schemas.microsoft.com/office/drawing/2014/main" id="{47DEF6C0-59D2-4931-A297-5741B26C3157}"/>
                </a:ext>
              </a:extLst>
            </p:cNvPr>
            <p:cNvSpPr/>
            <p:nvPr/>
          </p:nvSpPr>
          <p:spPr>
            <a:xfrm>
              <a:off x="7980520" y="3675305"/>
              <a:ext cx="234115" cy="64437"/>
            </a:xfrm>
            <a:prstGeom prst="rect">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52" name="Rectangle 151">
              <a:extLst>
                <a:ext uri="{FF2B5EF4-FFF2-40B4-BE49-F238E27FC236}">
                  <a16:creationId xmlns:a16="http://schemas.microsoft.com/office/drawing/2014/main" id="{6A24B71C-BE1E-41CC-9A80-58B0B0918BF7}"/>
                </a:ext>
              </a:extLst>
            </p:cNvPr>
            <p:cNvSpPr/>
            <p:nvPr/>
          </p:nvSpPr>
          <p:spPr>
            <a:xfrm>
              <a:off x="4325983" y="528701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53" name="Rectangle 152">
              <a:extLst>
                <a:ext uri="{FF2B5EF4-FFF2-40B4-BE49-F238E27FC236}">
                  <a16:creationId xmlns:a16="http://schemas.microsoft.com/office/drawing/2014/main" id="{F71C5E9E-4E30-4124-80A3-AC94B88F167C}"/>
                </a:ext>
              </a:extLst>
            </p:cNvPr>
            <p:cNvSpPr/>
            <p:nvPr/>
          </p:nvSpPr>
          <p:spPr>
            <a:xfrm>
              <a:off x="5057655" y="4582167"/>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54" name="Rectangle 153">
              <a:extLst>
                <a:ext uri="{FF2B5EF4-FFF2-40B4-BE49-F238E27FC236}">
                  <a16:creationId xmlns:a16="http://schemas.microsoft.com/office/drawing/2014/main" id="{E4FE07D4-687A-44A2-A9EB-B9B1E316C3C9}"/>
                </a:ext>
              </a:extLst>
            </p:cNvPr>
            <p:cNvSpPr/>
            <p:nvPr/>
          </p:nvSpPr>
          <p:spPr>
            <a:xfrm>
              <a:off x="5776879" y="3981438"/>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55" name="Rectangle 154">
              <a:extLst>
                <a:ext uri="{FF2B5EF4-FFF2-40B4-BE49-F238E27FC236}">
                  <a16:creationId xmlns:a16="http://schemas.microsoft.com/office/drawing/2014/main" id="{1B4800B8-503B-4816-9887-8D4CF891C2B5}"/>
                </a:ext>
              </a:extLst>
            </p:cNvPr>
            <p:cNvSpPr/>
            <p:nvPr/>
          </p:nvSpPr>
          <p:spPr>
            <a:xfrm>
              <a:off x="6518769" y="3720624"/>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2" name="Group 1">
            <a:extLst>
              <a:ext uri="{FF2B5EF4-FFF2-40B4-BE49-F238E27FC236}">
                <a16:creationId xmlns:a16="http://schemas.microsoft.com/office/drawing/2014/main" id="{39EF8395-60DF-4EA7-90ED-D9A411E8F14C}"/>
              </a:ext>
            </a:extLst>
          </p:cNvPr>
          <p:cNvGrpSpPr/>
          <p:nvPr/>
        </p:nvGrpSpPr>
        <p:grpSpPr>
          <a:xfrm>
            <a:off x="4322181" y="3776795"/>
            <a:ext cx="6115831" cy="1543944"/>
            <a:chOff x="4322181" y="3776795"/>
            <a:chExt cx="6115831" cy="1543944"/>
          </a:xfrm>
        </p:grpSpPr>
        <p:sp>
          <p:nvSpPr>
            <p:cNvPr id="156" name="TextBox 155"/>
            <p:cNvSpPr txBox="1"/>
            <p:nvPr/>
          </p:nvSpPr>
          <p:spPr>
            <a:xfrm>
              <a:off x="8342445" y="3783957"/>
              <a:ext cx="1047082" cy="338554"/>
            </a:xfrm>
            <a:prstGeom prst="rect">
              <a:avLst/>
            </a:prstGeom>
            <a:noFill/>
          </p:spPr>
          <p:txBody>
            <a:bodyPr wrap="none" rtlCol="0">
              <a:spAutoFit/>
            </a:bodyPr>
            <a:lstStyle/>
            <a:p>
              <a:pPr algn="r"/>
              <a:r>
                <a:rPr lang="en-US" sz="1600" dirty="0">
                  <a:solidFill>
                    <a:srgbClr val="00B050"/>
                  </a:solidFill>
                  <a:latin typeface="Century Gothic" panose="020B0502020202020204" pitchFamily="34" charset="0"/>
                </a:rPr>
                <a:t>49%/49%</a:t>
              </a:r>
            </a:p>
          </p:txBody>
        </p:sp>
        <p:sp>
          <p:nvSpPr>
            <p:cNvPr id="157" name="TextBox 156"/>
            <p:cNvSpPr txBox="1"/>
            <p:nvPr/>
          </p:nvSpPr>
          <p:spPr>
            <a:xfrm>
              <a:off x="9398945" y="3776795"/>
              <a:ext cx="1039067" cy="338554"/>
            </a:xfrm>
            <a:prstGeom prst="rect">
              <a:avLst/>
            </a:prstGeom>
            <a:noFill/>
          </p:spPr>
          <p:txBody>
            <a:bodyPr wrap="none" rtlCol="0">
              <a:spAutoFit/>
            </a:bodyPr>
            <a:lstStyle/>
            <a:p>
              <a:r>
                <a:rPr lang="en-US" sz="1600" dirty="0">
                  <a:solidFill>
                    <a:srgbClr val="00B050"/>
                  </a:solidFill>
                  <a:latin typeface="Century Gothic" panose="020B0502020202020204" pitchFamily="34" charset="0"/>
                </a:rPr>
                <a:t>Smart TV</a:t>
              </a:r>
            </a:p>
          </p:txBody>
        </p:sp>
        <p:sp>
          <p:nvSpPr>
            <p:cNvPr id="159" name="Rectangle 158"/>
            <p:cNvSpPr/>
            <p:nvPr/>
          </p:nvSpPr>
          <p:spPr>
            <a:xfrm>
              <a:off x="7978704" y="3819658"/>
              <a:ext cx="234115" cy="64437"/>
            </a:xfrm>
            <a:prstGeom prst="rect">
              <a:avLst/>
            </a:prstGeom>
            <a:solidFill>
              <a:schemeClr val="bg1"/>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69" name="Straight Connector 68"/>
            <p:cNvCxnSpPr/>
            <p:nvPr/>
          </p:nvCxnSpPr>
          <p:spPr>
            <a:xfrm>
              <a:off x="4322181" y="5320739"/>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5049578" y="5111622"/>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5782542" y="4611462"/>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6498542" y="430455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7243368" y="3851876"/>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8" name="Group 167">
            <a:extLst>
              <a:ext uri="{FF2B5EF4-FFF2-40B4-BE49-F238E27FC236}">
                <a16:creationId xmlns:a16="http://schemas.microsoft.com/office/drawing/2014/main" id="{5CDD75F8-FEB5-4D34-9B75-B50DA447C605}"/>
              </a:ext>
            </a:extLst>
          </p:cNvPr>
          <p:cNvGrpSpPr/>
          <p:nvPr/>
        </p:nvGrpSpPr>
        <p:grpSpPr>
          <a:xfrm>
            <a:off x="4316281" y="1572645"/>
            <a:ext cx="6527761" cy="2617781"/>
            <a:chOff x="4316281" y="1572645"/>
            <a:chExt cx="6527761" cy="2617781"/>
          </a:xfrm>
        </p:grpSpPr>
        <p:sp>
          <p:nvSpPr>
            <p:cNvPr id="169" name="TextBox 168">
              <a:extLst>
                <a:ext uri="{FF2B5EF4-FFF2-40B4-BE49-F238E27FC236}">
                  <a16:creationId xmlns:a16="http://schemas.microsoft.com/office/drawing/2014/main" id="{2107378F-69DF-466D-BAEA-F404C7BF6012}"/>
                </a:ext>
              </a:extLst>
            </p:cNvPr>
            <p:cNvSpPr txBox="1"/>
            <p:nvPr/>
          </p:nvSpPr>
          <p:spPr>
            <a:xfrm>
              <a:off x="8317229" y="2334393"/>
              <a:ext cx="1047082" cy="338554"/>
            </a:xfrm>
            <a:prstGeom prst="rect">
              <a:avLst/>
            </a:prstGeom>
            <a:noFill/>
          </p:spPr>
          <p:txBody>
            <a:bodyPr wrap="none" rtlCol="0">
              <a:spAutoFit/>
            </a:bodyPr>
            <a:lstStyle/>
            <a:p>
              <a:pPr algn="r"/>
              <a:r>
                <a:rPr lang="en-US" sz="1600" dirty="0">
                  <a:solidFill>
                    <a:srgbClr val="72891F"/>
                  </a:solidFill>
                  <a:latin typeface="Century Gothic" panose="020B0502020202020204" pitchFamily="34" charset="0"/>
                </a:rPr>
                <a:t>72%/92%</a:t>
              </a:r>
            </a:p>
          </p:txBody>
        </p:sp>
        <p:sp>
          <p:nvSpPr>
            <p:cNvPr id="170" name="TextBox 169">
              <a:extLst>
                <a:ext uri="{FF2B5EF4-FFF2-40B4-BE49-F238E27FC236}">
                  <a16:creationId xmlns:a16="http://schemas.microsoft.com/office/drawing/2014/main" id="{B8C70022-72E9-4297-9BD5-8E688247ECFC}"/>
                </a:ext>
              </a:extLst>
            </p:cNvPr>
            <p:cNvSpPr txBox="1"/>
            <p:nvPr/>
          </p:nvSpPr>
          <p:spPr>
            <a:xfrm>
              <a:off x="9397812" y="2334849"/>
              <a:ext cx="1446230" cy="338554"/>
            </a:xfrm>
            <a:prstGeom prst="rect">
              <a:avLst/>
            </a:prstGeom>
            <a:noFill/>
          </p:spPr>
          <p:txBody>
            <a:bodyPr wrap="none" rtlCol="0">
              <a:spAutoFit/>
            </a:bodyPr>
            <a:lstStyle/>
            <a:p>
              <a:r>
                <a:rPr lang="en-US" sz="1600" dirty="0">
                  <a:solidFill>
                    <a:srgbClr val="4A632B"/>
                  </a:solidFill>
                  <a:latin typeface="Century Gothic" panose="020B0502020202020204" pitchFamily="34" charset="0"/>
                </a:rPr>
                <a:t>Smart Phone</a:t>
              </a:r>
            </a:p>
          </p:txBody>
        </p:sp>
        <p:cxnSp>
          <p:nvCxnSpPr>
            <p:cNvPr id="171" name="Straight Connector 170">
              <a:extLst>
                <a:ext uri="{FF2B5EF4-FFF2-40B4-BE49-F238E27FC236}">
                  <a16:creationId xmlns:a16="http://schemas.microsoft.com/office/drawing/2014/main" id="{FCC281F0-C8B6-4839-B9F7-E99E0583EF53}"/>
                </a:ext>
              </a:extLst>
            </p:cNvPr>
            <p:cNvCxnSpPr/>
            <p:nvPr/>
          </p:nvCxnSpPr>
          <p:spPr>
            <a:xfrm>
              <a:off x="7224391" y="262997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sp>
          <p:nvSpPr>
            <p:cNvPr id="172" name="Rectangle 171">
              <a:extLst>
                <a:ext uri="{FF2B5EF4-FFF2-40B4-BE49-F238E27FC236}">
                  <a16:creationId xmlns:a16="http://schemas.microsoft.com/office/drawing/2014/main" id="{FB26ABE7-7A10-4D5A-A42A-897833FE4E60}"/>
                </a:ext>
              </a:extLst>
            </p:cNvPr>
            <p:cNvSpPr/>
            <p:nvPr/>
          </p:nvSpPr>
          <p:spPr>
            <a:xfrm>
              <a:off x="7976340" y="1572645"/>
              <a:ext cx="234115" cy="64437"/>
            </a:xfrm>
            <a:prstGeom prst="rect">
              <a:avLst/>
            </a:prstGeom>
            <a:solidFill>
              <a:schemeClr val="bg1"/>
            </a:solidFill>
            <a:ln w="19050">
              <a:solidFill>
                <a:srgbClr val="7289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73" name="Straight Connector 172">
              <a:extLst>
                <a:ext uri="{FF2B5EF4-FFF2-40B4-BE49-F238E27FC236}">
                  <a16:creationId xmlns:a16="http://schemas.microsoft.com/office/drawing/2014/main" id="{4E8BF316-AE68-4D74-AF3D-F0AC240C953A}"/>
                </a:ext>
              </a:extLst>
            </p:cNvPr>
            <p:cNvCxnSpPr/>
            <p:nvPr/>
          </p:nvCxnSpPr>
          <p:spPr>
            <a:xfrm>
              <a:off x="4316281" y="4190426"/>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397C3611-4F1D-450F-ACC0-9B5DBDCE3751}"/>
                </a:ext>
              </a:extLst>
            </p:cNvPr>
            <p:cNvCxnSpPr/>
            <p:nvPr/>
          </p:nvCxnSpPr>
          <p:spPr>
            <a:xfrm>
              <a:off x="5034808" y="387421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4C95B279-28FD-40BC-80B1-378423D03D56}"/>
                </a:ext>
              </a:extLst>
            </p:cNvPr>
            <p:cNvCxnSpPr/>
            <p:nvPr/>
          </p:nvCxnSpPr>
          <p:spPr>
            <a:xfrm>
              <a:off x="5774847" y="3329384"/>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6B0363F9-7944-4716-B61B-1CEAEAB5E1EC}"/>
                </a:ext>
              </a:extLst>
            </p:cNvPr>
            <p:cNvCxnSpPr/>
            <p:nvPr/>
          </p:nvCxnSpPr>
          <p:spPr>
            <a:xfrm>
              <a:off x="6486940" y="298063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grpSp>
      <p:pic>
        <p:nvPicPr>
          <p:cNvPr id="177" name="Picture 176">
            <a:extLst>
              <a:ext uri="{FF2B5EF4-FFF2-40B4-BE49-F238E27FC236}">
                <a16:creationId xmlns:a16="http://schemas.microsoft.com/office/drawing/2014/main" id="{1BED4DD7-9C97-4D1B-9694-18E491572363}"/>
              </a:ext>
            </a:extLst>
          </p:cNvPr>
          <p:cNvPicPr>
            <a:picLocks noChangeAspect="1"/>
          </p:cNvPicPr>
          <p:nvPr/>
        </p:nvPicPr>
        <p:blipFill>
          <a:blip r:embed="rId1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261424196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14:presetBounceEnd="36000">
                                      <p:stCondLst>
                                        <p:cond delay="0"/>
                                      </p:stCondLst>
                                      <p:childTnLst>
                                        <p:animMotion origin="layout" path="M 3.54167E-6 0 L -0.00039 0.08912 " pathEditMode="relative" rAng="0" ptsTypes="AA" p14:bounceEnd="36000">
                                          <p:cBhvr>
                                            <p:cTn id="6" dur="500" fill="hold"/>
                                            <p:tgtEl>
                                              <p:spTgt spid="186"/>
                                            </p:tgtEl>
                                            <p:attrNameLst>
                                              <p:attrName>ppt_x</p:attrName>
                                              <p:attrName>ppt_y</p:attrName>
                                            </p:attrNameLst>
                                          </p:cBhvr>
                                          <p:rCtr x="-26" y="4444"/>
                                        </p:animMotion>
                                      </p:childTnLst>
                                    </p:cTn>
                                  </p:par>
                                </p:childTnLst>
                              </p:cTn>
                            </p:par>
                            <p:par>
                              <p:cTn id="7" fill="hold">
                                <p:stCondLst>
                                  <p:cond delay="500"/>
                                </p:stCondLst>
                                <p:childTnLst>
                                  <p:par>
                                    <p:cTn id="8" presetID="10" presetClass="entr" presetSubtype="0" fill="hold" grpId="0" nodeType="after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500"/>
                                            <p:tgtEl>
                                              <p:spTgt spid="16"/>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20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22"/>
                                            </p:tgtEl>
                                            <p:attrNameLst>
                                              <p:attrName>style.visibility</p:attrName>
                                            </p:attrNameLst>
                                          </p:cBhvr>
                                          <p:to>
                                            <p:strVal val="visible"/>
                                          </p:to>
                                        </p:set>
                                        <p:animEffect transition="in" filter="fade">
                                          <p:cBhvr>
                                            <p:cTn id="19"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86" grpId="0" animBg="1"/>
          <p:bldP spid="12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stCondLst>
                                        <p:cond delay="0"/>
                                      </p:stCondLst>
                                      <p:childTnLst>
                                        <p:animMotion origin="layout" path="M 3.54167E-6 0 L -0.00039 0.08912 " pathEditMode="relative" rAng="0" ptsTypes="AA">
                                          <p:cBhvr>
                                            <p:cTn id="6" dur="500" fill="hold"/>
                                            <p:tgtEl>
                                              <p:spTgt spid="186"/>
                                            </p:tgtEl>
                                            <p:attrNameLst>
                                              <p:attrName>ppt_x</p:attrName>
                                              <p:attrName>ppt_y</p:attrName>
                                            </p:attrNameLst>
                                          </p:cBhvr>
                                          <p:rCtr x="-26" y="4444"/>
                                        </p:animMotion>
                                      </p:childTnLst>
                                    </p:cTn>
                                  </p:par>
                                </p:childTnLst>
                              </p:cTn>
                            </p:par>
                            <p:par>
                              <p:cTn id="7" fill="hold">
                                <p:stCondLst>
                                  <p:cond delay="500"/>
                                </p:stCondLst>
                                <p:childTnLst>
                                  <p:par>
                                    <p:cTn id="8" presetID="10" presetClass="entr" presetSubtype="0" fill="hold" grpId="0" nodeType="after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500"/>
                                            <p:tgtEl>
                                              <p:spTgt spid="16"/>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20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22"/>
                                            </p:tgtEl>
                                            <p:attrNameLst>
                                              <p:attrName>style.visibility</p:attrName>
                                            </p:attrNameLst>
                                          </p:cBhvr>
                                          <p:to>
                                            <p:strVal val="visible"/>
                                          </p:to>
                                        </p:set>
                                        <p:animEffect transition="in" filter="fade">
                                          <p:cBhvr>
                                            <p:cTn id="19"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86" grpId="0" animBg="1"/>
          <p:bldP spid="122" grpId="0"/>
        </p:bldLst>
      </p:timing>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 name="Group 102"/>
          <p:cNvGrpSpPr/>
          <p:nvPr/>
        </p:nvGrpSpPr>
        <p:grpSpPr>
          <a:xfrm>
            <a:off x="4150885" y="831701"/>
            <a:ext cx="4307479" cy="5914991"/>
            <a:chOff x="4150885" y="831701"/>
            <a:chExt cx="4307479" cy="5914991"/>
          </a:xfrm>
        </p:grpSpPr>
        <p:grpSp>
          <p:nvGrpSpPr>
            <p:cNvPr id="104" name="Group 103"/>
            <p:cNvGrpSpPr/>
            <p:nvPr/>
          </p:nvGrpSpPr>
          <p:grpSpPr>
            <a:xfrm>
              <a:off x="4252560" y="1150626"/>
              <a:ext cx="2376214" cy="5281217"/>
              <a:chOff x="2129804" y="3963902"/>
              <a:chExt cx="7301440" cy="2586087"/>
            </a:xfrm>
          </p:grpSpPr>
          <p:cxnSp>
            <p:nvCxnSpPr>
              <p:cNvPr id="133" name="Straight Connector 132"/>
              <p:cNvCxnSpPr/>
              <p:nvPr/>
            </p:nvCxnSpPr>
            <p:spPr>
              <a:xfrm>
                <a:off x="2129804" y="396390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2129804" y="422251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129804" y="448111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2129804" y="4739728"/>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129804" y="4998336"/>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129804" y="5256945"/>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2129804" y="5515554"/>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a:off x="2129804" y="577416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p:nvPr/>
            </p:nvCxnSpPr>
            <p:spPr>
              <a:xfrm>
                <a:off x="2129804" y="6032771"/>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129804" y="629138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129804" y="654998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4445103" y="1137090"/>
              <a:ext cx="3644175" cy="5305907"/>
              <a:chOff x="4551137" y="1401250"/>
              <a:chExt cx="4516533" cy="5305907"/>
            </a:xfrm>
          </p:grpSpPr>
          <p:cxnSp>
            <p:nvCxnSpPr>
              <p:cNvPr id="120" name="Straight Connector 119"/>
              <p:cNvCxnSpPr/>
              <p:nvPr/>
            </p:nvCxnSpPr>
            <p:spPr>
              <a:xfrm rot="5400000">
                <a:off x="1901769"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rot="5400000">
                <a:off x="28042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rot="5400000">
                <a:off x="3700797"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rot="5400000">
                <a:off x="46081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rot="5400000">
                <a:off x="5513470" y="4050618"/>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rot="5400000">
                <a:off x="6418302" y="405779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106" name="TextBox 105"/>
            <p:cNvSpPr txBox="1"/>
            <p:nvPr/>
          </p:nvSpPr>
          <p:spPr>
            <a:xfrm>
              <a:off x="4150885"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2013</a:t>
              </a:r>
            </a:p>
          </p:txBody>
        </p:sp>
        <p:sp>
          <p:nvSpPr>
            <p:cNvPr id="107" name="TextBox 106"/>
            <p:cNvSpPr txBox="1"/>
            <p:nvPr/>
          </p:nvSpPr>
          <p:spPr>
            <a:xfrm>
              <a:off x="4916548"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2014</a:t>
              </a:r>
            </a:p>
          </p:txBody>
        </p:sp>
        <p:sp>
          <p:nvSpPr>
            <p:cNvPr id="108" name="TextBox 107"/>
            <p:cNvSpPr txBox="1"/>
            <p:nvPr/>
          </p:nvSpPr>
          <p:spPr>
            <a:xfrm>
              <a:off x="5639249"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2015</a:t>
              </a:r>
            </a:p>
          </p:txBody>
        </p:sp>
        <p:sp>
          <p:nvSpPr>
            <p:cNvPr id="109" name="TextBox 108"/>
            <p:cNvSpPr txBox="1"/>
            <p:nvPr/>
          </p:nvSpPr>
          <p:spPr>
            <a:xfrm>
              <a:off x="6366753"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2016</a:t>
              </a:r>
            </a:p>
          </p:txBody>
        </p:sp>
        <p:sp>
          <p:nvSpPr>
            <p:cNvPr id="110" name="Rectangle 109"/>
            <p:cNvSpPr/>
            <p:nvPr/>
          </p:nvSpPr>
          <p:spPr>
            <a:xfrm>
              <a:off x="7695013" y="842346"/>
              <a:ext cx="763351" cy="307777"/>
            </a:xfrm>
            <a:prstGeom prst="rect">
              <a:avLst/>
            </a:prstGeom>
          </p:spPr>
          <p:txBody>
            <a:bodyPr wrap="none">
              <a:spAutoFit/>
            </a:bodyPr>
            <a:lstStyle/>
            <a:p>
              <a:pPr algn="ctr"/>
              <a:r>
                <a:rPr lang="en-US" sz="1400" b="1" dirty="0">
                  <a:solidFill>
                    <a:srgbClr val="0070C0"/>
                  </a:solidFill>
                  <a:latin typeface="Century Gothic" panose="020B0502020202020204" pitchFamily="34" charset="0"/>
                </a:rPr>
                <a:t>18-34  </a:t>
              </a:r>
              <a:endParaRPr lang="en-US" sz="1400" b="1" dirty="0">
                <a:solidFill>
                  <a:srgbClr val="0070C0"/>
                </a:solidFill>
              </a:endParaRPr>
            </a:p>
          </p:txBody>
        </p:sp>
        <p:grpSp>
          <p:nvGrpSpPr>
            <p:cNvPr id="111" name="Group 110"/>
            <p:cNvGrpSpPr/>
            <p:nvPr/>
          </p:nvGrpSpPr>
          <p:grpSpPr>
            <a:xfrm>
              <a:off x="4449252" y="831701"/>
              <a:ext cx="2179522" cy="307777"/>
              <a:chOff x="4449252" y="728669"/>
              <a:chExt cx="2179522" cy="307777"/>
            </a:xfrm>
          </p:grpSpPr>
          <p:cxnSp>
            <p:nvCxnSpPr>
              <p:cNvPr id="115" name="Straight Connector 114"/>
              <p:cNvCxnSpPr/>
              <p:nvPr/>
            </p:nvCxnSpPr>
            <p:spPr>
              <a:xfrm>
                <a:off x="4449252" y="851996"/>
                <a:ext cx="2179522"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116" name="Rectangle 115"/>
              <p:cNvSpPr/>
              <p:nvPr/>
            </p:nvSpPr>
            <p:spPr>
              <a:xfrm>
                <a:off x="5242297" y="728669"/>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grpSp>
        <p:sp>
          <p:nvSpPr>
            <p:cNvPr id="112" name="Rectangle 111"/>
            <p:cNvSpPr/>
            <p:nvPr/>
          </p:nvSpPr>
          <p:spPr>
            <a:xfrm>
              <a:off x="7091080" y="842346"/>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cxnSp>
          <p:nvCxnSpPr>
            <p:cNvPr id="113" name="Straight Connector 112"/>
            <p:cNvCxnSpPr/>
            <p:nvPr/>
          </p:nvCxnSpPr>
          <p:spPr>
            <a:xfrm>
              <a:off x="7329741" y="6608193"/>
              <a:ext cx="835203" cy="0"/>
            </a:xfrm>
            <a:prstGeom prst="line">
              <a:avLst/>
            </a:prstGeom>
            <a:ln>
              <a:solidFill>
                <a:srgbClr val="595959"/>
              </a:solidFill>
            </a:ln>
          </p:spPr>
          <p:style>
            <a:lnRef idx="1">
              <a:schemeClr val="accent1"/>
            </a:lnRef>
            <a:fillRef idx="0">
              <a:schemeClr val="accent1"/>
            </a:fillRef>
            <a:effectRef idx="0">
              <a:schemeClr val="accent1"/>
            </a:effectRef>
            <a:fontRef idx="minor">
              <a:schemeClr val="tx1"/>
            </a:fontRef>
          </p:style>
        </p:cxnSp>
        <p:sp>
          <p:nvSpPr>
            <p:cNvPr id="114" name="TextBox 113"/>
            <p:cNvSpPr txBox="1"/>
            <p:nvPr/>
          </p:nvSpPr>
          <p:spPr>
            <a:xfrm>
              <a:off x="7485090" y="6469693"/>
              <a:ext cx="524504" cy="276999"/>
            </a:xfrm>
            <a:prstGeom prst="rect">
              <a:avLst/>
            </a:prstGeom>
            <a:solidFill>
              <a:schemeClr val="bg1"/>
            </a:solidFill>
          </p:spPr>
          <p:txBody>
            <a:bodyPr wrap="none" rtlCol="0">
              <a:spAutoFit/>
            </a:bodyPr>
            <a:lstStyle/>
            <a:p>
              <a:pPr algn="ctr"/>
              <a:r>
                <a:rPr lang="en-US" sz="1200" dirty="0">
                  <a:latin typeface="Century Gothic" panose="020B0502020202020204" pitchFamily="34" charset="0"/>
                </a:rPr>
                <a:t>2017</a:t>
              </a:r>
            </a:p>
          </p:txBody>
        </p:sp>
      </p:grpSp>
      <p:grpSp>
        <p:nvGrpSpPr>
          <p:cNvPr id="9" name="Group 8"/>
          <p:cNvGrpSpPr/>
          <p:nvPr/>
        </p:nvGrpSpPr>
        <p:grpSpPr>
          <a:xfrm>
            <a:off x="2182293" y="2630347"/>
            <a:ext cx="852581" cy="774163"/>
            <a:chOff x="3037041" y="3151188"/>
            <a:chExt cx="547534" cy="497173"/>
          </a:xfrm>
        </p:grpSpPr>
        <p:sp>
          <p:nvSpPr>
            <p:cNvPr id="8" name="Rectangle 7"/>
            <p:cNvSpPr/>
            <p:nvPr/>
          </p:nvSpPr>
          <p:spPr>
            <a:xfrm>
              <a:off x="3071812" y="3294971"/>
              <a:ext cx="426570" cy="1930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AutoShape 3"/>
            <p:cNvSpPr>
              <a:spLocks noChangeAspect="1" noChangeArrowheads="1" noTextEdit="1"/>
            </p:cNvSpPr>
            <p:nvPr/>
          </p:nvSpPr>
          <p:spPr bwMode="auto">
            <a:xfrm>
              <a:off x="3071813" y="3151188"/>
              <a:ext cx="512762"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91" name="Picture 190"/>
            <p:cNvPicPr>
              <a:picLocks noChangeAspect="1"/>
            </p:cNvPicPr>
            <p:nvPr/>
          </p:nvPicPr>
          <p:blipFill>
            <a:blip r:embed="rId3">
              <a:clrChange>
                <a:clrFrom>
                  <a:srgbClr val="FFFFFF"/>
                </a:clrFrom>
                <a:clrTo>
                  <a:srgbClr val="FFFFFF">
                    <a:alpha val="0"/>
                  </a:srgbClr>
                </a:clrTo>
              </a:clrChange>
              <a:duotone>
                <a:schemeClr val="accent6">
                  <a:shade val="45000"/>
                  <a:satMod val="135000"/>
                </a:schemeClr>
                <a:prstClr val="white"/>
              </a:duotone>
            </a:blip>
            <a:stretch>
              <a:fillRect/>
            </a:stretch>
          </p:blipFill>
          <p:spPr>
            <a:xfrm>
              <a:off x="3037041" y="3200747"/>
              <a:ext cx="511976" cy="447614"/>
            </a:xfrm>
            <a:prstGeom prst="rect">
              <a:avLst/>
            </a:prstGeom>
          </p:spPr>
        </p:pic>
      </p:grpSp>
      <p:sp>
        <p:nvSpPr>
          <p:cNvPr id="30" name="TextBox 29"/>
          <p:cNvSpPr txBox="1"/>
          <p:nvPr/>
        </p:nvSpPr>
        <p:spPr>
          <a:xfrm>
            <a:off x="40304" y="6565198"/>
            <a:ext cx="1850186" cy="261610"/>
          </a:xfrm>
          <a:prstGeom prst="rect">
            <a:avLst/>
          </a:prstGeom>
          <a:noFill/>
        </p:spPr>
        <p:txBody>
          <a:bodyPr wrap="none" rtlCol="0">
            <a:spAutoFit/>
          </a:bodyPr>
          <a:lstStyle/>
          <a:p>
            <a:pPr algn="ctr"/>
            <a:r>
              <a:rPr lang="en-US" sz="1100" dirty="0">
                <a:latin typeface="Century Gothic" panose="020B0502020202020204" pitchFamily="34" charset="0"/>
              </a:rPr>
              <a:t>SP = Spring Surveys, MTM</a:t>
            </a:r>
          </a:p>
        </p:txBody>
      </p:sp>
      <p:sp>
        <p:nvSpPr>
          <p:cNvPr id="186" name="Isosceles Triangle 185"/>
          <p:cNvSpPr/>
          <p:nvPr/>
        </p:nvSpPr>
        <p:spPr>
          <a:xfrm rot="5400000">
            <a:off x="1866704" y="2919733"/>
            <a:ext cx="175507" cy="15129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1" name="Picture 120"/>
          <p:cNvPicPr>
            <a:picLocks noChangeAspect="1"/>
          </p:cNvPicPr>
          <p:nvPr/>
        </p:nvPicPr>
        <p:blipFill>
          <a:blip r:embed="rId4">
            <a:clrChange>
              <a:clrFrom>
                <a:srgbClr val="FFFFFF"/>
              </a:clrFrom>
              <a:clrTo>
                <a:srgbClr val="FFFFFF">
                  <a:alpha val="0"/>
                </a:srgbClr>
              </a:clrTo>
            </a:clrChange>
          </a:blip>
          <a:stretch>
            <a:fillRect/>
          </a:stretch>
        </p:blipFill>
        <p:spPr>
          <a:xfrm>
            <a:off x="2400391" y="4302784"/>
            <a:ext cx="335727" cy="535617"/>
          </a:xfrm>
          <a:prstGeom prst="rect">
            <a:avLst/>
          </a:prstGeom>
        </p:spPr>
      </p:pic>
      <p:pic>
        <p:nvPicPr>
          <p:cNvPr id="123" name="Picture 122"/>
          <p:cNvPicPr>
            <a:picLocks noChangeAspect="1"/>
          </p:cNvPicPr>
          <p:nvPr/>
        </p:nvPicPr>
        <p:blipFill>
          <a:blip r:embed="rId5">
            <a:clrChange>
              <a:clrFrom>
                <a:srgbClr val="FFFFFF"/>
              </a:clrFrom>
              <a:clrTo>
                <a:srgbClr val="FFFFFF">
                  <a:alpha val="0"/>
                </a:srgbClr>
              </a:clrTo>
            </a:clrChange>
          </a:blip>
          <a:stretch>
            <a:fillRect/>
          </a:stretch>
        </p:blipFill>
        <p:spPr>
          <a:xfrm>
            <a:off x="2236825" y="4881910"/>
            <a:ext cx="662858" cy="662858"/>
          </a:xfrm>
          <a:prstGeom prst="rect">
            <a:avLst/>
          </a:prstGeom>
        </p:spPr>
      </p:pic>
      <p:pic>
        <p:nvPicPr>
          <p:cNvPr id="124" name="Picture 123"/>
          <p:cNvPicPr>
            <a:picLocks noChangeAspect="1"/>
          </p:cNvPicPr>
          <p:nvPr/>
        </p:nvPicPr>
        <p:blipFill>
          <a:blip r:embed="rId6">
            <a:clrChange>
              <a:clrFrom>
                <a:srgbClr val="FFFFFF"/>
              </a:clrFrom>
              <a:clrTo>
                <a:srgbClr val="FFFFFF">
                  <a:alpha val="0"/>
                </a:srgbClr>
              </a:clrTo>
            </a:clrChange>
          </a:blip>
          <a:stretch>
            <a:fillRect/>
          </a:stretch>
        </p:blipFill>
        <p:spPr>
          <a:xfrm>
            <a:off x="2238042" y="953692"/>
            <a:ext cx="660424" cy="566078"/>
          </a:xfrm>
          <a:prstGeom prst="rect">
            <a:avLst/>
          </a:prstGeom>
        </p:spPr>
      </p:pic>
      <p:pic>
        <p:nvPicPr>
          <p:cNvPr id="126" name="Picture 125"/>
          <p:cNvPicPr>
            <a:picLocks noChangeAspect="1"/>
          </p:cNvPicPr>
          <p:nvPr/>
        </p:nvPicPr>
        <p:blipFill>
          <a:blip r:embed="rId7">
            <a:clrChange>
              <a:clrFrom>
                <a:srgbClr val="FFFFFF"/>
              </a:clrFrom>
              <a:clrTo>
                <a:srgbClr val="FFFFFF">
                  <a:alpha val="0"/>
                </a:srgbClr>
              </a:clrTo>
            </a:clrChange>
          </a:blip>
          <a:stretch>
            <a:fillRect/>
          </a:stretch>
        </p:blipFill>
        <p:spPr>
          <a:xfrm>
            <a:off x="2454066" y="1668358"/>
            <a:ext cx="228377" cy="428995"/>
          </a:xfrm>
          <a:prstGeom prst="rect">
            <a:avLst/>
          </a:prstGeom>
        </p:spPr>
      </p:pic>
      <p:pic>
        <p:nvPicPr>
          <p:cNvPr id="127" name="Picture 126"/>
          <p:cNvPicPr>
            <a:picLocks noChangeAspect="1"/>
          </p:cNvPicPr>
          <p:nvPr/>
        </p:nvPicPr>
        <p:blipFill>
          <a:blip r:embed="rId8">
            <a:clrChange>
              <a:clrFrom>
                <a:srgbClr val="FFFFFF"/>
              </a:clrFrom>
              <a:clrTo>
                <a:srgbClr val="FFFFFF">
                  <a:alpha val="0"/>
                </a:srgbClr>
              </a:clrTo>
            </a:clrChange>
          </a:blip>
          <a:stretch>
            <a:fillRect/>
          </a:stretch>
        </p:blipFill>
        <p:spPr>
          <a:xfrm>
            <a:off x="2382776" y="2218454"/>
            <a:ext cx="370956" cy="475681"/>
          </a:xfrm>
          <a:prstGeom prst="rect">
            <a:avLst/>
          </a:prstGeom>
        </p:spPr>
      </p:pic>
      <p:pic>
        <p:nvPicPr>
          <p:cNvPr id="117" name="Picture 116"/>
          <p:cNvPicPr>
            <a:picLocks noChangeAspect="1"/>
          </p:cNvPicPr>
          <p:nvPr/>
        </p:nvPicPr>
        <p:blipFill>
          <a:blip r:embed="rId9">
            <a:clrChange>
              <a:clrFrom>
                <a:srgbClr val="FFFFFF"/>
              </a:clrFrom>
              <a:clrTo>
                <a:srgbClr val="FFFFFF">
                  <a:alpha val="0"/>
                </a:srgbClr>
              </a:clrTo>
            </a:clrChange>
          </a:blip>
          <a:stretch>
            <a:fillRect/>
          </a:stretch>
        </p:blipFill>
        <p:spPr>
          <a:xfrm>
            <a:off x="2271223" y="3845005"/>
            <a:ext cx="570911" cy="380608"/>
          </a:xfrm>
          <a:prstGeom prst="rect">
            <a:avLst/>
          </a:prstGeom>
        </p:spPr>
      </p:pic>
      <p:grpSp>
        <p:nvGrpSpPr>
          <p:cNvPr id="118" name="Group 117"/>
          <p:cNvGrpSpPr/>
          <p:nvPr/>
        </p:nvGrpSpPr>
        <p:grpSpPr>
          <a:xfrm>
            <a:off x="2224633" y="3300514"/>
            <a:ext cx="700303" cy="633573"/>
            <a:chOff x="3200190" y="4649416"/>
            <a:chExt cx="700303" cy="633573"/>
          </a:xfrm>
        </p:grpSpPr>
        <p:sp>
          <p:nvSpPr>
            <p:cNvPr id="119" name="Rounded Rectangle 118"/>
            <p:cNvSpPr/>
            <p:nvPr/>
          </p:nvSpPr>
          <p:spPr>
            <a:xfrm>
              <a:off x="3298984" y="4797020"/>
              <a:ext cx="512108" cy="294473"/>
            </a:xfrm>
            <a:prstGeom prst="roundRect">
              <a:avLst>
                <a:gd name="adj" fmla="val 4615"/>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1" name="Picture 130"/>
            <p:cNvPicPr>
              <a:picLocks noChangeAspect="1"/>
            </p:cNvPicPr>
            <p:nvPr/>
          </p:nvPicPr>
          <p:blipFill>
            <a:blip r:embed="rId10">
              <a:clrChange>
                <a:clrFrom>
                  <a:srgbClr val="FFFFFF"/>
                </a:clrFrom>
                <a:clrTo>
                  <a:srgbClr val="FFFFFF">
                    <a:alpha val="0"/>
                  </a:srgbClr>
                </a:clrTo>
              </a:clrChange>
            </a:blip>
            <a:stretch>
              <a:fillRect/>
            </a:stretch>
          </p:blipFill>
          <p:spPr>
            <a:xfrm>
              <a:off x="3200190" y="4649416"/>
              <a:ext cx="700303" cy="633573"/>
            </a:xfrm>
            <a:prstGeom prst="rect">
              <a:avLst/>
            </a:prstGeom>
          </p:spPr>
        </p:pic>
      </p:grpSp>
      <p:grpSp>
        <p:nvGrpSpPr>
          <p:cNvPr id="132" name="Group 131"/>
          <p:cNvGrpSpPr/>
          <p:nvPr/>
        </p:nvGrpSpPr>
        <p:grpSpPr>
          <a:xfrm>
            <a:off x="2213288" y="3291838"/>
            <a:ext cx="709933" cy="642286"/>
            <a:chOff x="2213288" y="4380684"/>
            <a:chExt cx="709933" cy="642286"/>
          </a:xfrm>
        </p:grpSpPr>
        <p:sp>
          <p:nvSpPr>
            <p:cNvPr id="145" name="Rounded Rectangle 144"/>
            <p:cNvSpPr/>
            <p:nvPr/>
          </p:nvSpPr>
          <p:spPr>
            <a:xfrm>
              <a:off x="2312763" y="4530224"/>
              <a:ext cx="510448" cy="306327"/>
            </a:xfrm>
            <a:prstGeom prst="roundRect">
              <a:avLst>
                <a:gd name="adj" fmla="val 593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6" name="Picture 145"/>
            <p:cNvPicPr>
              <a:picLocks noChangeAspect="1"/>
            </p:cNvPicPr>
            <p:nvPr/>
          </p:nvPicPr>
          <p:blipFill>
            <a:blip r:embed="rId10">
              <a:clrChange>
                <a:clrFrom>
                  <a:srgbClr val="FFFFFF"/>
                </a:clrFrom>
                <a:clrTo>
                  <a:srgbClr val="FFFFFF">
                    <a:alpha val="0"/>
                  </a:srgbClr>
                </a:clrTo>
              </a:clrChange>
            </a:blip>
            <a:stretch>
              <a:fillRect/>
            </a:stretch>
          </p:blipFill>
          <p:spPr>
            <a:xfrm>
              <a:off x="2213288" y="4380684"/>
              <a:ext cx="709933" cy="642286"/>
            </a:xfrm>
            <a:prstGeom prst="rect">
              <a:avLst/>
            </a:prstGeom>
          </p:spPr>
        </p:pic>
      </p:grpSp>
      <p:pic>
        <p:nvPicPr>
          <p:cNvPr id="214" name="Picture 2" descr="https://d30y9cdsu7xlg0.cloudfront.net/png/504796-200.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271223" y="5544608"/>
            <a:ext cx="576089" cy="576089"/>
          </a:xfrm>
          <a:prstGeom prst="rect">
            <a:avLst/>
          </a:prstGeom>
          <a:noFill/>
          <a:extLst>
            <a:ext uri="{909E8E84-426E-40DD-AFC4-6F175D3DCCD1}">
              <a14:hiddenFill xmlns:a14="http://schemas.microsoft.com/office/drawing/2010/main">
                <a:solidFill>
                  <a:srgbClr val="FFFFFF"/>
                </a:solidFill>
              </a14:hiddenFill>
            </a:ext>
          </a:extLst>
        </p:spPr>
      </p:pic>
      <p:pic>
        <p:nvPicPr>
          <p:cNvPr id="101" name="Picture 2" descr="https://d30y9cdsu7xlg0.cloudfront.net/png/967561-200.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292458" y="6063606"/>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102" name="Group 4"/>
          <p:cNvGrpSpPr>
            <a:grpSpLocks noChangeAspect="1"/>
          </p:cNvGrpSpPr>
          <p:nvPr/>
        </p:nvGrpSpPr>
        <p:grpSpPr bwMode="auto">
          <a:xfrm>
            <a:off x="2159239" y="2693608"/>
            <a:ext cx="798513" cy="698499"/>
            <a:chOff x="235" y="1881"/>
            <a:chExt cx="503" cy="440"/>
          </a:xfrm>
        </p:grpSpPr>
        <p:sp>
          <p:nvSpPr>
            <p:cNvPr id="148"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49" name="Picture 5"/>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sp>
        <p:nvSpPr>
          <p:cNvPr id="144" name="Rectangle 143">
            <a:extLst>
              <a:ext uri="{FF2B5EF4-FFF2-40B4-BE49-F238E27FC236}">
                <a16:creationId xmlns:a16="http://schemas.microsoft.com/office/drawing/2014/main" id="{C0C53841-C6B6-44C7-8AB3-15C70AC44BED}"/>
              </a:ext>
            </a:extLst>
          </p:cNvPr>
          <p:cNvSpPr/>
          <p:nvPr/>
        </p:nvSpPr>
        <p:spPr>
          <a:xfrm>
            <a:off x="10787139" y="765905"/>
            <a:ext cx="1127232" cy="523220"/>
          </a:xfrm>
          <a:prstGeom prst="rect">
            <a:avLst/>
          </a:prstGeom>
        </p:spPr>
        <p:txBody>
          <a:bodyPr wrap="none">
            <a:spAutoFit/>
          </a:bodyPr>
          <a:lstStyle/>
          <a:p>
            <a:pPr algn="ctr"/>
            <a:r>
              <a:rPr lang="en-US" sz="1400" dirty="0">
                <a:latin typeface="Century Gothic" panose="020B0502020202020204" pitchFamily="34" charset="0"/>
              </a:rPr>
              <a:t>Total </a:t>
            </a:r>
          </a:p>
          <a:p>
            <a:pPr algn="ctr"/>
            <a:r>
              <a:rPr lang="en-US" sz="1400" dirty="0">
                <a:latin typeface="Century Gothic" panose="020B0502020202020204" pitchFamily="34" charset="0"/>
              </a:rPr>
              <a:t>18+/18-34  </a:t>
            </a:r>
            <a:endParaRPr lang="en-US" sz="1400" dirty="0"/>
          </a:p>
        </p:txBody>
      </p:sp>
      <p:sp>
        <p:nvSpPr>
          <p:cNvPr id="96" name="TextBox 95">
            <a:extLst/>
          </p:cNvPr>
          <p:cNvSpPr txBox="1"/>
          <p:nvPr/>
        </p:nvSpPr>
        <p:spPr>
          <a:xfrm>
            <a:off x="10863334" y="4538237"/>
            <a:ext cx="1047082" cy="338554"/>
          </a:xfrm>
          <a:prstGeom prst="rect">
            <a:avLst/>
          </a:prstGeom>
          <a:noFill/>
        </p:spPr>
        <p:txBody>
          <a:bodyPr wrap="none" rtlCol="0">
            <a:spAutoFit/>
          </a:bodyPr>
          <a:lstStyle/>
          <a:p>
            <a:pPr algn="r"/>
            <a:r>
              <a:rPr lang="en-US" sz="1600" dirty="0">
                <a:latin typeface="Century Gothic" panose="020B0502020202020204" pitchFamily="34" charset="0"/>
              </a:rPr>
              <a:t>29%/32%</a:t>
            </a:r>
          </a:p>
        </p:txBody>
      </p:sp>
      <p:grpSp>
        <p:nvGrpSpPr>
          <p:cNvPr id="2" name="Group 1">
            <a:extLst>
              <a:ext uri="{FF2B5EF4-FFF2-40B4-BE49-F238E27FC236}">
                <a16:creationId xmlns:a16="http://schemas.microsoft.com/office/drawing/2014/main" id="{8C4B879A-34FD-44C8-970B-DD6F6BA8D491}"/>
              </a:ext>
            </a:extLst>
          </p:cNvPr>
          <p:cNvGrpSpPr/>
          <p:nvPr/>
        </p:nvGrpSpPr>
        <p:grpSpPr>
          <a:xfrm>
            <a:off x="4305919" y="4547207"/>
            <a:ext cx="6524509" cy="1689889"/>
            <a:chOff x="4305919" y="4547207"/>
            <a:chExt cx="6524509" cy="1689889"/>
          </a:xfrm>
        </p:grpSpPr>
        <p:sp>
          <p:nvSpPr>
            <p:cNvPr id="152" name="TextBox 151"/>
            <p:cNvSpPr txBox="1"/>
            <p:nvPr/>
          </p:nvSpPr>
          <p:spPr>
            <a:xfrm>
              <a:off x="8337408" y="4548397"/>
              <a:ext cx="1047083" cy="338554"/>
            </a:xfrm>
            <a:prstGeom prst="rect">
              <a:avLst/>
            </a:prstGeom>
            <a:noFill/>
          </p:spPr>
          <p:txBody>
            <a:bodyPr wrap="none" rtlCol="0">
              <a:spAutoFit/>
            </a:bodyPr>
            <a:lstStyle/>
            <a:p>
              <a:pPr algn="r"/>
              <a:r>
                <a:rPr lang="en-US" sz="1600" dirty="0">
                  <a:solidFill>
                    <a:srgbClr val="C00000"/>
                  </a:solidFill>
                  <a:latin typeface="Century Gothic" panose="020B0502020202020204" pitchFamily="34" charset="0"/>
                </a:rPr>
                <a:t>24%/32%</a:t>
              </a:r>
            </a:p>
          </p:txBody>
        </p:sp>
        <p:sp>
          <p:nvSpPr>
            <p:cNvPr id="153" name="TextBox 152"/>
            <p:cNvSpPr txBox="1"/>
            <p:nvPr/>
          </p:nvSpPr>
          <p:spPr>
            <a:xfrm>
              <a:off x="9398626" y="4547207"/>
              <a:ext cx="1431802" cy="338554"/>
            </a:xfrm>
            <a:prstGeom prst="rect">
              <a:avLst/>
            </a:prstGeom>
            <a:noFill/>
          </p:spPr>
          <p:txBody>
            <a:bodyPr wrap="none" rtlCol="0">
              <a:spAutoFit/>
            </a:bodyPr>
            <a:lstStyle/>
            <a:p>
              <a:r>
                <a:rPr lang="en-US" sz="1600" dirty="0">
                  <a:solidFill>
                    <a:srgbClr val="C00000"/>
                  </a:solidFill>
                  <a:latin typeface="Century Gothic" panose="020B0502020202020204" pitchFamily="34" charset="0"/>
                </a:rPr>
                <a:t>Four Screens</a:t>
              </a:r>
            </a:p>
          </p:txBody>
        </p:sp>
        <p:sp>
          <p:nvSpPr>
            <p:cNvPr id="175" name="Rectangle 174"/>
            <p:cNvSpPr/>
            <p:nvPr/>
          </p:nvSpPr>
          <p:spPr>
            <a:xfrm>
              <a:off x="7965233" y="4705218"/>
              <a:ext cx="234115" cy="64437"/>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36" name="Straight Connector 135"/>
            <p:cNvCxnSpPr/>
            <p:nvPr/>
          </p:nvCxnSpPr>
          <p:spPr>
            <a:xfrm>
              <a:off x="7231038" y="5141597"/>
              <a:ext cx="247093" cy="0"/>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4305919" y="6237096"/>
              <a:ext cx="247093" cy="0"/>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5039393" y="5951099"/>
              <a:ext cx="247093" cy="0"/>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5764617" y="5801947"/>
              <a:ext cx="247093" cy="0"/>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6497213" y="5592528"/>
              <a:ext cx="247093" cy="0"/>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72" name="TextBox 71">
            <a:extLst>
              <a:ext uri="{FF2B5EF4-FFF2-40B4-BE49-F238E27FC236}">
                <a16:creationId xmlns:a16="http://schemas.microsoft.com/office/drawing/2014/main" id="{B3DD4A47-ECAA-43A8-9554-D2C0A6CA5E0F}"/>
              </a:ext>
            </a:extLst>
          </p:cNvPr>
          <p:cNvSpPr txBox="1"/>
          <p:nvPr/>
        </p:nvSpPr>
        <p:spPr>
          <a:xfrm>
            <a:off x="3196810" y="307608"/>
            <a:ext cx="5798382" cy="338554"/>
          </a:xfrm>
          <a:prstGeom prst="rect">
            <a:avLst/>
          </a:prstGeom>
          <a:noFill/>
        </p:spPr>
        <p:txBody>
          <a:bodyPr wrap="none" rtlCol="0">
            <a:spAutoFit/>
          </a:bodyPr>
          <a:lstStyle/>
          <a:p>
            <a:pPr algn="ctr"/>
            <a:r>
              <a:rPr lang="en-US" sz="1600" dirty="0">
                <a:solidFill>
                  <a:srgbClr val="C00000"/>
                </a:solidFill>
                <a:latin typeface="Century Gothic" panose="020B0502020202020204" pitchFamily="34" charset="0"/>
              </a:rPr>
              <a:t>Internet Accessing Device Usage, amongst French Adults</a:t>
            </a:r>
          </a:p>
        </p:txBody>
      </p:sp>
      <p:grpSp>
        <p:nvGrpSpPr>
          <p:cNvPr id="82" name="Group 81">
            <a:extLst>
              <a:ext uri="{FF2B5EF4-FFF2-40B4-BE49-F238E27FC236}">
                <a16:creationId xmlns:a16="http://schemas.microsoft.com/office/drawing/2014/main" id="{CB503E8F-C971-431E-8D54-4F6D068F54D1}"/>
              </a:ext>
            </a:extLst>
          </p:cNvPr>
          <p:cNvGrpSpPr/>
          <p:nvPr/>
        </p:nvGrpSpPr>
        <p:grpSpPr>
          <a:xfrm>
            <a:off x="4317089" y="1321334"/>
            <a:ext cx="6530739" cy="821594"/>
            <a:chOff x="4317089" y="1321334"/>
            <a:chExt cx="6530739" cy="821594"/>
          </a:xfrm>
        </p:grpSpPr>
        <p:sp>
          <p:nvSpPr>
            <p:cNvPr id="83" name="TextBox 82">
              <a:extLst>
                <a:ext uri="{FF2B5EF4-FFF2-40B4-BE49-F238E27FC236}">
                  <a16:creationId xmlns:a16="http://schemas.microsoft.com/office/drawing/2014/main" id="{116CEAC5-0ADD-4904-837C-47B3A48E417A}"/>
                </a:ext>
              </a:extLst>
            </p:cNvPr>
            <p:cNvSpPr txBox="1"/>
            <p:nvPr/>
          </p:nvSpPr>
          <p:spPr>
            <a:xfrm>
              <a:off x="8327410" y="1337208"/>
              <a:ext cx="1047082" cy="338554"/>
            </a:xfrm>
            <a:prstGeom prst="rect">
              <a:avLst/>
            </a:prstGeom>
            <a:noFill/>
          </p:spPr>
          <p:txBody>
            <a:bodyPr wrap="none" rtlCol="0">
              <a:spAutoFit/>
            </a:bodyPr>
            <a:lstStyle/>
            <a:p>
              <a:pPr algn="r"/>
              <a:r>
                <a:rPr lang="en-US" sz="1600" dirty="0">
                  <a:solidFill>
                    <a:srgbClr val="CF731F"/>
                  </a:solidFill>
                  <a:latin typeface="Century Gothic" panose="020B0502020202020204" pitchFamily="34" charset="0"/>
                </a:rPr>
                <a:t>88%/94%</a:t>
              </a:r>
            </a:p>
          </p:txBody>
        </p:sp>
        <p:sp>
          <p:nvSpPr>
            <p:cNvPr id="84" name="TextBox 83">
              <a:extLst>
                <a:ext uri="{FF2B5EF4-FFF2-40B4-BE49-F238E27FC236}">
                  <a16:creationId xmlns:a16="http://schemas.microsoft.com/office/drawing/2014/main" id="{A779CBB2-7AFD-4203-A29F-1FB0B4638E76}"/>
                </a:ext>
              </a:extLst>
            </p:cNvPr>
            <p:cNvSpPr txBox="1"/>
            <p:nvPr/>
          </p:nvSpPr>
          <p:spPr>
            <a:xfrm>
              <a:off x="9388774" y="1321334"/>
              <a:ext cx="1459054" cy="338554"/>
            </a:xfrm>
            <a:prstGeom prst="rect">
              <a:avLst/>
            </a:prstGeom>
            <a:noFill/>
          </p:spPr>
          <p:txBody>
            <a:bodyPr wrap="none" rtlCol="0">
              <a:spAutoFit/>
            </a:bodyPr>
            <a:lstStyle/>
            <a:p>
              <a:r>
                <a:rPr lang="en-US" sz="1600" dirty="0">
                  <a:solidFill>
                    <a:srgbClr val="CF731F"/>
                  </a:solidFill>
                  <a:latin typeface="Century Gothic" panose="020B0502020202020204" pitchFamily="34" charset="0"/>
                </a:rPr>
                <a:t>Desk/Laptop</a:t>
              </a:r>
            </a:p>
          </p:txBody>
        </p:sp>
        <p:cxnSp>
          <p:nvCxnSpPr>
            <p:cNvPr id="85" name="Straight Connector 84">
              <a:extLst>
                <a:ext uri="{FF2B5EF4-FFF2-40B4-BE49-F238E27FC236}">
                  <a16:creationId xmlns:a16="http://schemas.microsoft.com/office/drawing/2014/main" id="{B6E9C99F-79A5-4D98-AADD-29D2E155F823}"/>
                </a:ext>
              </a:extLst>
            </p:cNvPr>
            <p:cNvCxnSpPr/>
            <p:nvPr/>
          </p:nvCxnSpPr>
          <p:spPr>
            <a:xfrm>
              <a:off x="7233987" y="1794042"/>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sp>
          <p:nvSpPr>
            <p:cNvPr id="86" name="Rectangle 85">
              <a:extLst>
                <a:ext uri="{FF2B5EF4-FFF2-40B4-BE49-F238E27FC236}">
                  <a16:creationId xmlns:a16="http://schemas.microsoft.com/office/drawing/2014/main" id="{E6735B79-2A04-4C43-9122-BE46F5F0E070}"/>
                </a:ext>
              </a:extLst>
            </p:cNvPr>
            <p:cNvSpPr/>
            <p:nvPr/>
          </p:nvSpPr>
          <p:spPr>
            <a:xfrm>
              <a:off x="7972200" y="1465595"/>
              <a:ext cx="234115" cy="64437"/>
            </a:xfrm>
            <a:prstGeom prst="rect">
              <a:avLst/>
            </a:prstGeom>
            <a:solidFill>
              <a:schemeClr val="bg1"/>
            </a:solidFill>
            <a:ln w="19050">
              <a:solidFill>
                <a:srgbClr val="E28D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87" name="Straight Connector 86">
              <a:extLst>
                <a:ext uri="{FF2B5EF4-FFF2-40B4-BE49-F238E27FC236}">
                  <a16:creationId xmlns:a16="http://schemas.microsoft.com/office/drawing/2014/main" id="{683732A1-AD15-4CCE-BE98-323FF8C54F59}"/>
                </a:ext>
              </a:extLst>
            </p:cNvPr>
            <p:cNvCxnSpPr/>
            <p:nvPr/>
          </p:nvCxnSpPr>
          <p:spPr>
            <a:xfrm>
              <a:off x="4317089" y="2142928"/>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D102B5E6-6948-4DBA-9CF8-E17BC22D4915}"/>
                </a:ext>
              </a:extLst>
            </p:cNvPr>
            <p:cNvCxnSpPr/>
            <p:nvPr/>
          </p:nvCxnSpPr>
          <p:spPr>
            <a:xfrm>
              <a:off x="5040529" y="2048192"/>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122687F9-D509-4BE4-AA52-9A62C9C98B79}"/>
                </a:ext>
              </a:extLst>
            </p:cNvPr>
            <p:cNvCxnSpPr/>
            <p:nvPr/>
          </p:nvCxnSpPr>
          <p:spPr>
            <a:xfrm>
              <a:off x="5765173" y="181026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7BE5BEC7-E696-4F64-AE01-081B2DC6165E}"/>
                </a:ext>
              </a:extLst>
            </p:cNvPr>
            <p:cNvCxnSpPr/>
            <p:nvPr/>
          </p:nvCxnSpPr>
          <p:spPr>
            <a:xfrm>
              <a:off x="6516278" y="1799340"/>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045A13AD-F887-41A5-B2A4-FD029F9E5D46}"/>
              </a:ext>
            </a:extLst>
          </p:cNvPr>
          <p:cNvGrpSpPr/>
          <p:nvPr/>
        </p:nvGrpSpPr>
        <p:grpSpPr>
          <a:xfrm>
            <a:off x="4322181" y="3776795"/>
            <a:ext cx="6115831" cy="1543944"/>
            <a:chOff x="4322181" y="3776795"/>
            <a:chExt cx="6115831" cy="1543944"/>
          </a:xfrm>
        </p:grpSpPr>
        <p:sp>
          <p:nvSpPr>
            <p:cNvPr id="163" name="TextBox 162">
              <a:extLst>
                <a:ext uri="{FF2B5EF4-FFF2-40B4-BE49-F238E27FC236}">
                  <a16:creationId xmlns:a16="http://schemas.microsoft.com/office/drawing/2014/main" id="{78FDF1F1-824E-493D-BC3E-8404A7B8F227}"/>
                </a:ext>
              </a:extLst>
            </p:cNvPr>
            <p:cNvSpPr txBox="1"/>
            <p:nvPr/>
          </p:nvSpPr>
          <p:spPr>
            <a:xfrm>
              <a:off x="8342445" y="3783957"/>
              <a:ext cx="1047082" cy="338554"/>
            </a:xfrm>
            <a:prstGeom prst="rect">
              <a:avLst/>
            </a:prstGeom>
            <a:noFill/>
          </p:spPr>
          <p:txBody>
            <a:bodyPr wrap="none" rtlCol="0">
              <a:spAutoFit/>
            </a:bodyPr>
            <a:lstStyle/>
            <a:p>
              <a:pPr algn="r"/>
              <a:r>
                <a:rPr lang="en-US" sz="1600" dirty="0">
                  <a:solidFill>
                    <a:srgbClr val="00B050"/>
                  </a:solidFill>
                  <a:latin typeface="Century Gothic" panose="020B0502020202020204" pitchFamily="34" charset="0"/>
                </a:rPr>
                <a:t>49%/49%</a:t>
              </a:r>
            </a:p>
          </p:txBody>
        </p:sp>
        <p:sp>
          <p:nvSpPr>
            <p:cNvPr id="164" name="TextBox 163">
              <a:extLst>
                <a:ext uri="{FF2B5EF4-FFF2-40B4-BE49-F238E27FC236}">
                  <a16:creationId xmlns:a16="http://schemas.microsoft.com/office/drawing/2014/main" id="{80C024FB-11EB-4504-A8BE-082452E62E9C}"/>
                </a:ext>
              </a:extLst>
            </p:cNvPr>
            <p:cNvSpPr txBox="1"/>
            <p:nvPr/>
          </p:nvSpPr>
          <p:spPr>
            <a:xfrm>
              <a:off x="9398945" y="3776795"/>
              <a:ext cx="1039067" cy="338554"/>
            </a:xfrm>
            <a:prstGeom prst="rect">
              <a:avLst/>
            </a:prstGeom>
            <a:noFill/>
          </p:spPr>
          <p:txBody>
            <a:bodyPr wrap="none" rtlCol="0">
              <a:spAutoFit/>
            </a:bodyPr>
            <a:lstStyle/>
            <a:p>
              <a:r>
                <a:rPr lang="en-US" sz="1600" dirty="0">
                  <a:solidFill>
                    <a:srgbClr val="00B050"/>
                  </a:solidFill>
                  <a:latin typeface="Century Gothic" panose="020B0502020202020204" pitchFamily="34" charset="0"/>
                </a:rPr>
                <a:t>Smart TV</a:t>
              </a:r>
            </a:p>
          </p:txBody>
        </p:sp>
        <p:sp>
          <p:nvSpPr>
            <p:cNvPr id="165" name="Rectangle 164">
              <a:extLst>
                <a:ext uri="{FF2B5EF4-FFF2-40B4-BE49-F238E27FC236}">
                  <a16:creationId xmlns:a16="http://schemas.microsoft.com/office/drawing/2014/main" id="{B97FD13F-6BD8-4CEC-A0E4-48D103CC1777}"/>
                </a:ext>
              </a:extLst>
            </p:cNvPr>
            <p:cNvSpPr/>
            <p:nvPr/>
          </p:nvSpPr>
          <p:spPr>
            <a:xfrm>
              <a:off x="7978704" y="3819658"/>
              <a:ext cx="234115" cy="64437"/>
            </a:xfrm>
            <a:prstGeom prst="rect">
              <a:avLst/>
            </a:prstGeom>
            <a:solidFill>
              <a:schemeClr val="bg1"/>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66" name="Straight Connector 165">
              <a:extLst>
                <a:ext uri="{FF2B5EF4-FFF2-40B4-BE49-F238E27FC236}">
                  <a16:creationId xmlns:a16="http://schemas.microsoft.com/office/drawing/2014/main" id="{9198B8AC-D91E-44DB-B7EA-1DED1E2F20F1}"/>
                </a:ext>
              </a:extLst>
            </p:cNvPr>
            <p:cNvCxnSpPr/>
            <p:nvPr/>
          </p:nvCxnSpPr>
          <p:spPr>
            <a:xfrm>
              <a:off x="4322181" y="5320739"/>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7DEAB445-0A35-45DD-BB6B-D0ADB951537A}"/>
                </a:ext>
              </a:extLst>
            </p:cNvPr>
            <p:cNvCxnSpPr/>
            <p:nvPr/>
          </p:nvCxnSpPr>
          <p:spPr>
            <a:xfrm>
              <a:off x="5049578" y="5111622"/>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C3046AF1-A6BA-45C8-AAE5-13B556C51405}"/>
                </a:ext>
              </a:extLst>
            </p:cNvPr>
            <p:cNvCxnSpPr/>
            <p:nvPr/>
          </p:nvCxnSpPr>
          <p:spPr>
            <a:xfrm>
              <a:off x="5782542" y="4611462"/>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B8D4706C-52F2-49B3-B442-1F26F958CE42}"/>
                </a:ext>
              </a:extLst>
            </p:cNvPr>
            <p:cNvCxnSpPr/>
            <p:nvPr/>
          </p:nvCxnSpPr>
          <p:spPr>
            <a:xfrm>
              <a:off x="6498542" y="430455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D9BB2FAC-FB88-4649-B346-83217471A43E}"/>
                </a:ext>
              </a:extLst>
            </p:cNvPr>
            <p:cNvCxnSpPr/>
            <p:nvPr/>
          </p:nvCxnSpPr>
          <p:spPr>
            <a:xfrm>
              <a:off x="7243368" y="3851876"/>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9CA93CEC-6377-469B-90EF-81C8BF4B969D}"/>
              </a:ext>
            </a:extLst>
          </p:cNvPr>
          <p:cNvGrpSpPr/>
          <p:nvPr/>
        </p:nvGrpSpPr>
        <p:grpSpPr>
          <a:xfrm>
            <a:off x="4325983" y="3338914"/>
            <a:ext cx="5872581" cy="2012542"/>
            <a:chOff x="4325983" y="3338914"/>
            <a:chExt cx="5872581" cy="2012542"/>
          </a:xfrm>
        </p:grpSpPr>
        <p:sp>
          <p:nvSpPr>
            <p:cNvPr id="172" name="TextBox 171">
              <a:extLst>
                <a:ext uri="{FF2B5EF4-FFF2-40B4-BE49-F238E27FC236}">
                  <a16:creationId xmlns:a16="http://schemas.microsoft.com/office/drawing/2014/main" id="{8A0A9A6B-4462-45E3-8821-CC6707596605}"/>
                </a:ext>
              </a:extLst>
            </p:cNvPr>
            <p:cNvSpPr txBox="1"/>
            <p:nvPr/>
          </p:nvSpPr>
          <p:spPr>
            <a:xfrm>
              <a:off x="9403153" y="3338914"/>
              <a:ext cx="795411" cy="338554"/>
            </a:xfrm>
            <a:prstGeom prst="rect">
              <a:avLst/>
            </a:prstGeom>
            <a:noFill/>
          </p:spPr>
          <p:txBody>
            <a:bodyPr wrap="none" rtlCol="0">
              <a:spAutoFit/>
            </a:bodyPr>
            <a:lstStyle/>
            <a:p>
              <a:r>
                <a:rPr lang="en-US" sz="1600" dirty="0">
                  <a:solidFill>
                    <a:srgbClr val="3D8BB7"/>
                  </a:solidFill>
                  <a:latin typeface="Century Gothic" panose="020B0502020202020204" pitchFamily="34" charset="0"/>
                </a:rPr>
                <a:t>Tablet</a:t>
              </a:r>
            </a:p>
          </p:txBody>
        </p:sp>
        <p:sp>
          <p:nvSpPr>
            <p:cNvPr id="173" name="TextBox 172">
              <a:extLst>
                <a:ext uri="{FF2B5EF4-FFF2-40B4-BE49-F238E27FC236}">
                  <a16:creationId xmlns:a16="http://schemas.microsoft.com/office/drawing/2014/main" id="{D0142EEB-06CE-4D10-98B1-FC357A582B87}"/>
                </a:ext>
              </a:extLst>
            </p:cNvPr>
            <p:cNvSpPr txBox="1"/>
            <p:nvPr/>
          </p:nvSpPr>
          <p:spPr>
            <a:xfrm>
              <a:off x="8336319" y="3338914"/>
              <a:ext cx="1047082" cy="338554"/>
            </a:xfrm>
            <a:prstGeom prst="rect">
              <a:avLst/>
            </a:prstGeom>
            <a:noFill/>
          </p:spPr>
          <p:txBody>
            <a:bodyPr wrap="none" rtlCol="0">
              <a:spAutoFit/>
            </a:bodyPr>
            <a:lstStyle/>
            <a:p>
              <a:pPr algn="r"/>
              <a:r>
                <a:rPr lang="en-US" sz="1600" dirty="0">
                  <a:solidFill>
                    <a:srgbClr val="3D8BB7"/>
                  </a:solidFill>
                  <a:latin typeface="Century Gothic" panose="020B0502020202020204" pitchFamily="34" charset="0"/>
                </a:rPr>
                <a:t>56%/51%</a:t>
              </a:r>
            </a:p>
          </p:txBody>
        </p:sp>
        <p:sp>
          <p:nvSpPr>
            <p:cNvPr id="174" name="Rectangle 173">
              <a:extLst>
                <a:ext uri="{FF2B5EF4-FFF2-40B4-BE49-F238E27FC236}">
                  <a16:creationId xmlns:a16="http://schemas.microsoft.com/office/drawing/2014/main" id="{5AEF8D2D-73ED-46C4-B99E-3A3286752B9D}"/>
                </a:ext>
              </a:extLst>
            </p:cNvPr>
            <p:cNvSpPr/>
            <p:nvPr/>
          </p:nvSpPr>
          <p:spPr>
            <a:xfrm>
              <a:off x="7239448" y="347289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76" name="Rectangle 175">
              <a:extLst>
                <a:ext uri="{FF2B5EF4-FFF2-40B4-BE49-F238E27FC236}">
                  <a16:creationId xmlns:a16="http://schemas.microsoft.com/office/drawing/2014/main" id="{B1F62C6C-E989-4622-B034-97E1CE340955}"/>
                </a:ext>
              </a:extLst>
            </p:cNvPr>
            <p:cNvSpPr/>
            <p:nvPr/>
          </p:nvSpPr>
          <p:spPr>
            <a:xfrm>
              <a:off x="7980520" y="3675305"/>
              <a:ext cx="234115" cy="64437"/>
            </a:xfrm>
            <a:prstGeom prst="rect">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77" name="Rectangle 176">
              <a:extLst>
                <a:ext uri="{FF2B5EF4-FFF2-40B4-BE49-F238E27FC236}">
                  <a16:creationId xmlns:a16="http://schemas.microsoft.com/office/drawing/2014/main" id="{DB7C64DE-4603-4E8B-A46B-182807BE8AF8}"/>
                </a:ext>
              </a:extLst>
            </p:cNvPr>
            <p:cNvSpPr/>
            <p:nvPr/>
          </p:nvSpPr>
          <p:spPr>
            <a:xfrm>
              <a:off x="4325983" y="528701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78" name="Rectangle 177">
              <a:extLst>
                <a:ext uri="{FF2B5EF4-FFF2-40B4-BE49-F238E27FC236}">
                  <a16:creationId xmlns:a16="http://schemas.microsoft.com/office/drawing/2014/main" id="{20E323EA-C6D8-4D58-BC58-294B46C645B6}"/>
                </a:ext>
              </a:extLst>
            </p:cNvPr>
            <p:cNvSpPr/>
            <p:nvPr/>
          </p:nvSpPr>
          <p:spPr>
            <a:xfrm>
              <a:off x="5057655" y="4582167"/>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79" name="Rectangle 178">
              <a:extLst>
                <a:ext uri="{FF2B5EF4-FFF2-40B4-BE49-F238E27FC236}">
                  <a16:creationId xmlns:a16="http://schemas.microsoft.com/office/drawing/2014/main" id="{DE98E130-75E8-489C-AEB8-5A887026693E}"/>
                </a:ext>
              </a:extLst>
            </p:cNvPr>
            <p:cNvSpPr/>
            <p:nvPr/>
          </p:nvSpPr>
          <p:spPr>
            <a:xfrm>
              <a:off x="5776879" y="3981438"/>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80" name="Rectangle 179">
              <a:extLst>
                <a:ext uri="{FF2B5EF4-FFF2-40B4-BE49-F238E27FC236}">
                  <a16:creationId xmlns:a16="http://schemas.microsoft.com/office/drawing/2014/main" id="{9DA52E54-C441-4C22-B3EF-732E91C3DF81}"/>
                </a:ext>
              </a:extLst>
            </p:cNvPr>
            <p:cNvSpPr/>
            <p:nvPr/>
          </p:nvSpPr>
          <p:spPr>
            <a:xfrm>
              <a:off x="6518769" y="3720624"/>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194" name="Group 193">
            <a:extLst>
              <a:ext uri="{FF2B5EF4-FFF2-40B4-BE49-F238E27FC236}">
                <a16:creationId xmlns:a16="http://schemas.microsoft.com/office/drawing/2014/main" id="{F9C0307B-DD24-4B7E-B177-1A71300EA423}"/>
              </a:ext>
            </a:extLst>
          </p:cNvPr>
          <p:cNvGrpSpPr/>
          <p:nvPr/>
        </p:nvGrpSpPr>
        <p:grpSpPr>
          <a:xfrm>
            <a:off x="4316281" y="1572645"/>
            <a:ext cx="6527761" cy="2617781"/>
            <a:chOff x="4316281" y="1572645"/>
            <a:chExt cx="6527761" cy="2617781"/>
          </a:xfrm>
        </p:grpSpPr>
        <p:sp>
          <p:nvSpPr>
            <p:cNvPr id="195" name="TextBox 194">
              <a:extLst>
                <a:ext uri="{FF2B5EF4-FFF2-40B4-BE49-F238E27FC236}">
                  <a16:creationId xmlns:a16="http://schemas.microsoft.com/office/drawing/2014/main" id="{B63C1606-4F89-4427-9DA5-19C2112DE583}"/>
                </a:ext>
              </a:extLst>
            </p:cNvPr>
            <p:cNvSpPr txBox="1"/>
            <p:nvPr/>
          </p:nvSpPr>
          <p:spPr>
            <a:xfrm>
              <a:off x="8317229" y="2334393"/>
              <a:ext cx="1047082" cy="338554"/>
            </a:xfrm>
            <a:prstGeom prst="rect">
              <a:avLst/>
            </a:prstGeom>
            <a:noFill/>
          </p:spPr>
          <p:txBody>
            <a:bodyPr wrap="none" rtlCol="0">
              <a:spAutoFit/>
            </a:bodyPr>
            <a:lstStyle/>
            <a:p>
              <a:pPr algn="r"/>
              <a:r>
                <a:rPr lang="en-US" sz="1600" dirty="0">
                  <a:solidFill>
                    <a:srgbClr val="72891F"/>
                  </a:solidFill>
                  <a:latin typeface="Century Gothic" panose="020B0502020202020204" pitchFamily="34" charset="0"/>
                </a:rPr>
                <a:t>72%/92%</a:t>
              </a:r>
            </a:p>
          </p:txBody>
        </p:sp>
        <p:sp>
          <p:nvSpPr>
            <p:cNvPr id="196" name="TextBox 195">
              <a:extLst>
                <a:ext uri="{FF2B5EF4-FFF2-40B4-BE49-F238E27FC236}">
                  <a16:creationId xmlns:a16="http://schemas.microsoft.com/office/drawing/2014/main" id="{53B1399B-4D65-42F1-9224-16E52B9A84AE}"/>
                </a:ext>
              </a:extLst>
            </p:cNvPr>
            <p:cNvSpPr txBox="1"/>
            <p:nvPr/>
          </p:nvSpPr>
          <p:spPr>
            <a:xfrm>
              <a:off x="9397812" y="2334849"/>
              <a:ext cx="1446230" cy="338554"/>
            </a:xfrm>
            <a:prstGeom prst="rect">
              <a:avLst/>
            </a:prstGeom>
            <a:noFill/>
          </p:spPr>
          <p:txBody>
            <a:bodyPr wrap="none" rtlCol="0">
              <a:spAutoFit/>
            </a:bodyPr>
            <a:lstStyle/>
            <a:p>
              <a:r>
                <a:rPr lang="en-US" sz="1600" dirty="0">
                  <a:solidFill>
                    <a:srgbClr val="4A632B"/>
                  </a:solidFill>
                  <a:latin typeface="Century Gothic" panose="020B0502020202020204" pitchFamily="34" charset="0"/>
                </a:rPr>
                <a:t>Smart Phone</a:t>
              </a:r>
            </a:p>
          </p:txBody>
        </p:sp>
        <p:cxnSp>
          <p:nvCxnSpPr>
            <p:cNvPr id="197" name="Straight Connector 196">
              <a:extLst>
                <a:ext uri="{FF2B5EF4-FFF2-40B4-BE49-F238E27FC236}">
                  <a16:creationId xmlns:a16="http://schemas.microsoft.com/office/drawing/2014/main" id="{A7BFA34D-7D00-4BB8-B16C-EDFF077B3F2F}"/>
                </a:ext>
              </a:extLst>
            </p:cNvPr>
            <p:cNvCxnSpPr/>
            <p:nvPr/>
          </p:nvCxnSpPr>
          <p:spPr>
            <a:xfrm>
              <a:off x="7224391" y="262997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sp>
          <p:nvSpPr>
            <p:cNvPr id="198" name="Rectangle 197">
              <a:extLst>
                <a:ext uri="{FF2B5EF4-FFF2-40B4-BE49-F238E27FC236}">
                  <a16:creationId xmlns:a16="http://schemas.microsoft.com/office/drawing/2014/main" id="{7C928C83-5679-47C9-91A3-E04600C5384E}"/>
                </a:ext>
              </a:extLst>
            </p:cNvPr>
            <p:cNvSpPr/>
            <p:nvPr/>
          </p:nvSpPr>
          <p:spPr>
            <a:xfrm>
              <a:off x="7976340" y="1572645"/>
              <a:ext cx="234115" cy="64437"/>
            </a:xfrm>
            <a:prstGeom prst="rect">
              <a:avLst/>
            </a:prstGeom>
            <a:solidFill>
              <a:schemeClr val="bg1"/>
            </a:solidFill>
            <a:ln w="19050">
              <a:solidFill>
                <a:srgbClr val="7289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99" name="Straight Connector 198">
              <a:extLst>
                <a:ext uri="{FF2B5EF4-FFF2-40B4-BE49-F238E27FC236}">
                  <a16:creationId xmlns:a16="http://schemas.microsoft.com/office/drawing/2014/main" id="{27A65871-FB17-45D1-BB30-01C33EA43F4B}"/>
                </a:ext>
              </a:extLst>
            </p:cNvPr>
            <p:cNvCxnSpPr/>
            <p:nvPr/>
          </p:nvCxnSpPr>
          <p:spPr>
            <a:xfrm>
              <a:off x="4316281" y="4190426"/>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9883A385-239F-4C03-A8B4-F7F0D60DF116}"/>
                </a:ext>
              </a:extLst>
            </p:cNvPr>
            <p:cNvCxnSpPr/>
            <p:nvPr/>
          </p:nvCxnSpPr>
          <p:spPr>
            <a:xfrm>
              <a:off x="5034808" y="387421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6460648-CB2F-4E8A-A292-CCD855095041}"/>
                </a:ext>
              </a:extLst>
            </p:cNvPr>
            <p:cNvCxnSpPr/>
            <p:nvPr/>
          </p:nvCxnSpPr>
          <p:spPr>
            <a:xfrm>
              <a:off x="5774847" y="3329384"/>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5BE90EEF-F1FA-42DB-AC86-838A8D23073C}"/>
                </a:ext>
              </a:extLst>
            </p:cNvPr>
            <p:cNvCxnSpPr/>
            <p:nvPr/>
          </p:nvCxnSpPr>
          <p:spPr>
            <a:xfrm>
              <a:off x="6486940" y="298063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grpSp>
      <p:pic>
        <p:nvPicPr>
          <p:cNvPr id="203" name="Picture 202">
            <a:extLst>
              <a:ext uri="{FF2B5EF4-FFF2-40B4-BE49-F238E27FC236}">
                <a16:creationId xmlns:a16="http://schemas.microsoft.com/office/drawing/2014/main" id="{BB8B25F0-540B-4B96-BC6F-1A726F5082C7}"/>
              </a:ext>
            </a:extLst>
          </p:cNvPr>
          <p:cNvPicPr>
            <a:picLocks noChangeAspect="1"/>
          </p:cNvPicPr>
          <p:nvPr/>
        </p:nvPicPr>
        <p:blipFill>
          <a:blip r:embed="rId14">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274739377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14:presetBounceEnd="36000">
                                      <p:stCondLst>
                                        <p:cond delay="0"/>
                                      </p:stCondLst>
                                      <p:childTnLst>
                                        <p:animMotion origin="layout" path="M 3.54167E-6 4.44444E-6 L 3.54167E-6 0.08518 " pathEditMode="relative" rAng="0" ptsTypes="AA" p14:bounceEnd="36000">
                                          <p:cBhvr>
                                            <p:cTn id="6" dur="500" fill="hold"/>
                                            <p:tgtEl>
                                              <p:spTgt spid="186"/>
                                            </p:tgtEl>
                                            <p:attrNameLst>
                                              <p:attrName>ppt_x</p:attrName>
                                              <p:attrName>ppt_y</p:attrName>
                                            </p:attrNameLst>
                                          </p:cBhvr>
                                          <p:rCtr x="0" y="4259"/>
                                        </p:animMotion>
                                      </p:childTnLst>
                                    </p:cTn>
                                  </p:par>
                                </p:childTnLst>
                              </p:cTn>
                            </p:par>
                            <p:par>
                              <p:cTn id="7" fill="hold">
                                <p:stCondLst>
                                  <p:cond delay="500"/>
                                </p:stCondLst>
                                <p:childTnLst>
                                  <p:par>
                                    <p:cTn id="8" presetID="10" presetClass="exit" presetSubtype="0" fill="hold" nodeType="afterEffect">
                                      <p:stCondLst>
                                        <p:cond delay="0"/>
                                      </p:stCondLst>
                                      <p:childTnLst>
                                        <p:animEffect transition="out" filter="fade">
                                          <p:cBhvr>
                                            <p:cTn id="9" dur="2000"/>
                                            <p:tgtEl>
                                              <p:spTgt spid="132"/>
                                            </p:tgtEl>
                                          </p:cBhvr>
                                        </p:animEffect>
                                        <p:set>
                                          <p:cBhvr>
                                            <p:cTn id="10" dur="1" fill="hold">
                                              <p:stCondLst>
                                                <p:cond delay="1999"/>
                                              </p:stCondLst>
                                            </p:cTn>
                                            <p:tgtEl>
                                              <p:spTgt spid="132"/>
                                            </p:tgtEl>
                                            <p:attrNameLst>
                                              <p:attrName>style.visibility</p:attrName>
                                            </p:attrNameLst>
                                          </p:cBhvr>
                                          <p:to>
                                            <p:strVal val="hidden"/>
                                          </p:to>
                                        </p:set>
                                      </p:childTnLst>
                                    </p:cTn>
                                  </p:par>
                                </p:childTnLst>
                              </p:cTn>
                            </p:par>
                            <p:par>
                              <p:cTn id="11" fill="hold">
                                <p:stCondLst>
                                  <p:cond delay="2500"/>
                                </p:stCondLst>
                                <p:childTnLst>
                                  <p:par>
                                    <p:cTn id="12" presetID="22" presetClass="entr" presetSubtype="8"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20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96"/>
                                            </p:tgtEl>
                                            <p:attrNameLst>
                                              <p:attrName>style.visibility</p:attrName>
                                            </p:attrNameLst>
                                          </p:cBhvr>
                                          <p:to>
                                            <p:strVal val="visible"/>
                                          </p:to>
                                        </p:set>
                                        <p:animEffect transition="in" filter="fade">
                                          <p:cBhvr>
                                            <p:cTn id="19"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9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stCondLst>
                                        <p:cond delay="0"/>
                                      </p:stCondLst>
                                      <p:childTnLst>
                                        <p:animMotion origin="layout" path="M 3.54167E-6 4.44444E-6 L 3.54167E-6 0.08518 " pathEditMode="relative" rAng="0" ptsTypes="AA">
                                          <p:cBhvr>
                                            <p:cTn id="6" dur="500" fill="hold"/>
                                            <p:tgtEl>
                                              <p:spTgt spid="186"/>
                                            </p:tgtEl>
                                            <p:attrNameLst>
                                              <p:attrName>ppt_x</p:attrName>
                                              <p:attrName>ppt_y</p:attrName>
                                            </p:attrNameLst>
                                          </p:cBhvr>
                                          <p:rCtr x="0" y="4259"/>
                                        </p:animMotion>
                                      </p:childTnLst>
                                    </p:cTn>
                                  </p:par>
                                </p:childTnLst>
                              </p:cTn>
                            </p:par>
                            <p:par>
                              <p:cTn id="7" fill="hold">
                                <p:stCondLst>
                                  <p:cond delay="500"/>
                                </p:stCondLst>
                                <p:childTnLst>
                                  <p:par>
                                    <p:cTn id="8" presetID="10" presetClass="exit" presetSubtype="0" fill="hold" nodeType="afterEffect">
                                      <p:stCondLst>
                                        <p:cond delay="0"/>
                                      </p:stCondLst>
                                      <p:childTnLst>
                                        <p:animEffect transition="out" filter="fade">
                                          <p:cBhvr>
                                            <p:cTn id="9" dur="2000"/>
                                            <p:tgtEl>
                                              <p:spTgt spid="132"/>
                                            </p:tgtEl>
                                          </p:cBhvr>
                                        </p:animEffect>
                                        <p:set>
                                          <p:cBhvr>
                                            <p:cTn id="10" dur="1" fill="hold">
                                              <p:stCondLst>
                                                <p:cond delay="1999"/>
                                              </p:stCondLst>
                                            </p:cTn>
                                            <p:tgtEl>
                                              <p:spTgt spid="132"/>
                                            </p:tgtEl>
                                            <p:attrNameLst>
                                              <p:attrName>style.visibility</p:attrName>
                                            </p:attrNameLst>
                                          </p:cBhvr>
                                          <p:to>
                                            <p:strVal val="hidden"/>
                                          </p:to>
                                        </p:set>
                                      </p:childTnLst>
                                    </p:cTn>
                                  </p:par>
                                </p:childTnLst>
                              </p:cTn>
                            </p:par>
                            <p:par>
                              <p:cTn id="11" fill="hold">
                                <p:stCondLst>
                                  <p:cond delay="2500"/>
                                </p:stCondLst>
                                <p:childTnLst>
                                  <p:par>
                                    <p:cTn id="12" presetID="22" presetClass="entr" presetSubtype="8"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20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96"/>
                                            </p:tgtEl>
                                            <p:attrNameLst>
                                              <p:attrName>style.visibility</p:attrName>
                                            </p:attrNameLst>
                                          </p:cBhvr>
                                          <p:to>
                                            <p:strVal val="visible"/>
                                          </p:to>
                                        </p:set>
                                        <p:animEffect transition="in" filter="fade">
                                          <p:cBhvr>
                                            <p:cTn id="19"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96"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 name="Group 97"/>
          <p:cNvGrpSpPr/>
          <p:nvPr/>
        </p:nvGrpSpPr>
        <p:grpSpPr>
          <a:xfrm>
            <a:off x="4150885" y="831701"/>
            <a:ext cx="4307479" cy="5914991"/>
            <a:chOff x="4150885" y="831701"/>
            <a:chExt cx="4307479" cy="5914991"/>
          </a:xfrm>
        </p:grpSpPr>
        <p:grpSp>
          <p:nvGrpSpPr>
            <p:cNvPr id="99" name="Group 98"/>
            <p:cNvGrpSpPr/>
            <p:nvPr/>
          </p:nvGrpSpPr>
          <p:grpSpPr>
            <a:xfrm>
              <a:off x="4252560" y="1150626"/>
              <a:ext cx="2376214" cy="5281217"/>
              <a:chOff x="2129804" y="3963902"/>
              <a:chExt cx="7301440" cy="2586087"/>
            </a:xfrm>
          </p:grpSpPr>
          <p:cxnSp>
            <p:nvCxnSpPr>
              <p:cNvPr id="125" name="Straight Connector 124"/>
              <p:cNvCxnSpPr/>
              <p:nvPr/>
            </p:nvCxnSpPr>
            <p:spPr>
              <a:xfrm>
                <a:off x="2129804" y="396390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a:off x="2129804" y="422251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2129804" y="448111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2129804" y="4739728"/>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2129804" y="4998336"/>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2129804" y="5256945"/>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2129804" y="5515554"/>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a:off x="2129804" y="577416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2129804" y="6032771"/>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129804" y="629138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2129804" y="654998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100" name="Group 99"/>
            <p:cNvGrpSpPr/>
            <p:nvPr/>
          </p:nvGrpSpPr>
          <p:grpSpPr>
            <a:xfrm>
              <a:off x="4445103" y="1137090"/>
              <a:ext cx="3644175" cy="5305907"/>
              <a:chOff x="4551137" y="1401250"/>
              <a:chExt cx="4516533" cy="5305907"/>
            </a:xfrm>
          </p:grpSpPr>
          <p:cxnSp>
            <p:nvCxnSpPr>
              <p:cNvPr id="116" name="Straight Connector 115"/>
              <p:cNvCxnSpPr/>
              <p:nvPr/>
            </p:nvCxnSpPr>
            <p:spPr>
              <a:xfrm rot="5400000">
                <a:off x="1901769"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rot="5400000">
                <a:off x="28042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rot="5400000">
                <a:off x="3700797"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rot="5400000">
                <a:off x="46081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rot="5400000">
                <a:off x="5513470" y="4050618"/>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rot="5400000">
                <a:off x="6418302" y="405779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101" name="TextBox 100"/>
            <p:cNvSpPr txBox="1"/>
            <p:nvPr/>
          </p:nvSpPr>
          <p:spPr>
            <a:xfrm>
              <a:off x="4150885"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2013</a:t>
              </a:r>
            </a:p>
          </p:txBody>
        </p:sp>
        <p:sp>
          <p:nvSpPr>
            <p:cNvPr id="102" name="TextBox 101"/>
            <p:cNvSpPr txBox="1"/>
            <p:nvPr/>
          </p:nvSpPr>
          <p:spPr>
            <a:xfrm>
              <a:off x="4916548"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2014</a:t>
              </a:r>
            </a:p>
          </p:txBody>
        </p:sp>
        <p:sp>
          <p:nvSpPr>
            <p:cNvPr id="103" name="TextBox 102"/>
            <p:cNvSpPr txBox="1"/>
            <p:nvPr/>
          </p:nvSpPr>
          <p:spPr>
            <a:xfrm>
              <a:off x="5639249"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2015</a:t>
              </a:r>
            </a:p>
          </p:txBody>
        </p:sp>
        <p:sp>
          <p:nvSpPr>
            <p:cNvPr id="104" name="TextBox 103"/>
            <p:cNvSpPr txBox="1"/>
            <p:nvPr/>
          </p:nvSpPr>
          <p:spPr>
            <a:xfrm>
              <a:off x="6366753"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2016</a:t>
              </a:r>
            </a:p>
          </p:txBody>
        </p:sp>
        <p:sp>
          <p:nvSpPr>
            <p:cNvPr id="105" name="Rectangle 104"/>
            <p:cNvSpPr/>
            <p:nvPr/>
          </p:nvSpPr>
          <p:spPr>
            <a:xfrm>
              <a:off x="7695013" y="842346"/>
              <a:ext cx="763351" cy="307777"/>
            </a:xfrm>
            <a:prstGeom prst="rect">
              <a:avLst/>
            </a:prstGeom>
          </p:spPr>
          <p:txBody>
            <a:bodyPr wrap="none">
              <a:spAutoFit/>
            </a:bodyPr>
            <a:lstStyle/>
            <a:p>
              <a:pPr algn="ctr"/>
              <a:r>
                <a:rPr lang="en-US" sz="1400" b="1" dirty="0">
                  <a:solidFill>
                    <a:srgbClr val="0070C0"/>
                  </a:solidFill>
                  <a:latin typeface="Century Gothic" panose="020B0502020202020204" pitchFamily="34" charset="0"/>
                </a:rPr>
                <a:t>18-34  </a:t>
              </a:r>
              <a:endParaRPr lang="en-US" sz="1400" b="1" dirty="0">
                <a:solidFill>
                  <a:srgbClr val="0070C0"/>
                </a:solidFill>
              </a:endParaRPr>
            </a:p>
          </p:txBody>
        </p:sp>
        <p:grpSp>
          <p:nvGrpSpPr>
            <p:cNvPr id="106" name="Group 105"/>
            <p:cNvGrpSpPr/>
            <p:nvPr/>
          </p:nvGrpSpPr>
          <p:grpSpPr>
            <a:xfrm>
              <a:off x="4449252" y="831701"/>
              <a:ext cx="2179522" cy="307777"/>
              <a:chOff x="4449252" y="728669"/>
              <a:chExt cx="2179522" cy="307777"/>
            </a:xfrm>
          </p:grpSpPr>
          <p:cxnSp>
            <p:nvCxnSpPr>
              <p:cNvPr id="112" name="Straight Connector 111"/>
              <p:cNvCxnSpPr/>
              <p:nvPr/>
            </p:nvCxnSpPr>
            <p:spPr>
              <a:xfrm>
                <a:off x="4449252" y="851996"/>
                <a:ext cx="2179522"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114" name="Rectangle 113"/>
              <p:cNvSpPr/>
              <p:nvPr/>
            </p:nvSpPr>
            <p:spPr>
              <a:xfrm>
                <a:off x="5242297" y="728669"/>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grpSp>
        <p:sp>
          <p:nvSpPr>
            <p:cNvPr id="107" name="Rectangle 106"/>
            <p:cNvSpPr/>
            <p:nvPr/>
          </p:nvSpPr>
          <p:spPr>
            <a:xfrm>
              <a:off x="7091080" y="842346"/>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cxnSp>
          <p:nvCxnSpPr>
            <p:cNvPr id="108" name="Straight Connector 107"/>
            <p:cNvCxnSpPr/>
            <p:nvPr/>
          </p:nvCxnSpPr>
          <p:spPr>
            <a:xfrm>
              <a:off x="7329741" y="6608193"/>
              <a:ext cx="835203" cy="0"/>
            </a:xfrm>
            <a:prstGeom prst="line">
              <a:avLst/>
            </a:prstGeom>
            <a:ln>
              <a:solidFill>
                <a:srgbClr val="595959"/>
              </a:solidFill>
            </a:ln>
          </p:spPr>
          <p:style>
            <a:lnRef idx="1">
              <a:schemeClr val="accent1"/>
            </a:lnRef>
            <a:fillRef idx="0">
              <a:schemeClr val="accent1"/>
            </a:fillRef>
            <a:effectRef idx="0">
              <a:schemeClr val="accent1"/>
            </a:effectRef>
            <a:fontRef idx="minor">
              <a:schemeClr val="tx1"/>
            </a:fontRef>
          </p:style>
        </p:cxnSp>
        <p:sp>
          <p:nvSpPr>
            <p:cNvPr id="109" name="TextBox 108"/>
            <p:cNvSpPr txBox="1"/>
            <p:nvPr/>
          </p:nvSpPr>
          <p:spPr>
            <a:xfrm>
              <a:off x="7485090" y="6469693"/>
              <a:ext cx="524504" cy="276999"/>
            </a:xfrm>
            <a:prstGeom prst="rect">
              <a:avLst/>
            </a:prstGeom>
            <a:solidFill>
              <a:schemeClr val="bg1"/>
            </a:solidFill>
          </p:spPr>
          <p:txBody>
            <a:bodyPr wrap="none" rtlCol="0">
              <a:spAutoFit/>
            </a:bodyPr>
            <a:lstStyle/>
            <a:p>
              <a:pPr algn="ctr"/>
              <a:r>
                <a:rPr lang="en-US" sz="1200" dirty="0">
                  <a:latin typeface="Century Gothic" panose="020B0502020202020204" pitchFamily="34" charset="0"/>
                </a:rPr>
                <a:t>2017</a:t>
              </a:r>
            </a:p>
          </p:txBody>
        </p:sp>
      </p:grpSp>
      <p:sp>
        <p:nvSpPr>
          <p:cNvPr id="30" name="TextBox 29"/>
          <p:cNvSpPr txBox="1"/>
          <p:nvPr/>
        </p:nvSpPr>
        <p:spPr>
          <a:xfrm>
            <a:off x="40304" y="6565198"/>
            <a:ext cx="1850186" cy="261610"/>
          </a:xfrm>
          <a:prstGeom prst="rect">
            <a:avLst/>
          </a:prstGeom>
          <a:noFill/>
        </p:spPr>
        <p:txBody>
          <a:bodyPr wrap="none" rtlCol="0">
            <a:spAutoFit/>
          </a:bodyPr>
          <a:lstStyle/>
          <a:p>
            <a:pPr algn="ctr"/>
            <a:r>
              <a:rPr lang="en-US" sz="1100" dirty="0">
                <a:latin typeface="Century Gothic" panose="020B0502020202020204" pitchFamily="34" charset="0"/>
              </a:rPr>
              <a:t>SP = Spring Surveys, MTM</a:t>
            </a:r>
          </a:p>
        </p:txBody>
      </p:sp>
      <p:pic>
        <p:nvPicPr>
          <p:cNvPr id="174" name="Picture 173"/>
          <p:cNvPicPr>
            <a:picLocks noChangeAspect="1"/>
          </p:cNvPicPr>
          <p:nvPr/>
        </p:nvPicPr>
        <p:blipFill>
          <a:blip r:embed="rId3">
            <a:clrChange>
              <a:clrFrom>
                <a:srgbClr val="FFFFFF"/>
              </a:clrFrom>
              <a:clrTo>
                <a:srgbClr val="FFFFFF">
                  <a:alpha val="0"/>
                </a:srgbClr>
              </a:clrTo>
            </a:clrChange>
          </a:blip>
          <a:stretch>
            <a:fillRect/>
          </a:stretch>
        </p:blipFill>
        <p:spPr>
          <a:xfrm>
            <a:off x="2236825" y="3833883"/>
            <a:ext cx="601584" cy="401057"/>
          </a:xfrm>
          <a:prstGeom prst="rect">
            <a:avLst/>
          </a:prstGeom>
        </p:spPr>
      </p:pic>
      <p:sp>
        <p:nvSpPr>
          <p:cNvPr id="186" name="Isosceles Triangle 185"/>
          <p:cNvSpPr/>
          <p:nvPr/>
        </p:nvSpPr>
        <p:spPr>
          <a:xfrm rot="5400000">
            <a:off x="1866704" y="3505509"/>
            <a:ext cx="175507" cy="15129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2238197" y="3832957"/>
            <a:ext cx="601584" cy="401057"/>
            <a:chOff x="3284130" y="2427382"/>
            <a:chExt cx="379447" cy="252965"/>
          </a:xfrm>
        </p:grpSpPr>
        <p:sp>
          <p:nvSpPr>
            <p:cNvPr id="3" name="Rectangle 2"/>
            <p:cNvSpPr/>
            <p:nvPr/>
          </p:nvSpPr>
          <p:spPr>
            <a:xfrm>
              <a:off x="3378806" y="2491740"/>
              <a:ext cx="189724" cy="9040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2" name="Picture 191"/>
            <p:cNvPicPr>
              <a:picLocks noChangeAspect="1"/>
            </p:cNvPicPr>
            <p:nvPr/>
          </p:nvPicPr>
          <p:blipFill>
            <a:blip r:embed="rId3">
              <a:clrChange>
                <a:clrFrom>
                  <a:srgbClr val="000000">
                    <a:alpha val="0"/>
                  </a:srgbClr>
                </a:clrFrom>
                <a:clrTo>
                  <a:srgbClr val="000000">
                    <a:alpha val="0"/>
                  </a:srgbClr>
                </a:clrTo>
              </a:clrChange>
            </a:blip>
            <a:stretch>
              <a:fillRect/>
            </a:stretch>
          </p:blipFill>
          <p:spPr>
            <a:xfrm>
              <a:off x="3284130" y="2427382"/>
              <a:ext cx="379447" cy="252965"/>
            </a:xfrm>
            <a:prstGeom prst="rect">
              <a:avLst/>
            </a:prstGeom>
          </p:spPr>
        </p:pic>
      </p:grpSp>
      <p:pic>
        <p:nvPicPr>
          <p:cNvPr id="115" name="Picture 114"/>
          <p:cNvPicPr>
            <a:picLocks noChangeAspect="1"/>
          </p:cNvPicPr>
          <p:nvPr/>
        </p:nvPicPr>
        <p:blipFill>
          <a:blip r:embed="rId4">
            <a:clrChange>
              <a:clrFrom>
                <a:srgbClr val="FFFFFF"/>
              </a:clrFrom>
              <a:clrTo>
                <a:srgbClr val="FFFFFF">
                  <a:alpha val="0"/>
                </a:srgbClr>
              </a:clrTo>
            </a:clrChange>
          </a:blip>
          <a:stretch>
            <a:fillRect/>
          </a:stretch>
        </p:blipFill>
        <p:spPr>
          <a:xfrm>
            <a:off x="2400391" y="4309218"/>
            <a:ext cx="335727" cy="535617"/>
          </a:xfrm>
          <a:prstGeom prst="rect">
            <a:avLst/>
          </a:prstGeom>
        </p:spPr>
      </p:pic>
      <p:pic>
        <p:nvPicPr>
          <p:cNvPr id="117" name="Picture 116"/>
          <p:cNvPicPr>
            <a:picLocks noChangeAspect="1"/>
          </p:cNvPicPr>
          <p:nvPr/>
        </p:nvPicPr>
        <p:blipFill>
          <a:blip r:embed="rId5">
            <a:clrChange>
              <a:clrFrom>
                <a:srgbClr val="FFFFFF"/>
              </a:clrFrom>
              <a:clrTo>
                <a:srgbClr val="FFFFFF">
                  <a:alpha val="0"/>
                </a:srgbClr>
              </a:clrTo>
            </a:clrChange>
          </a:blip>
          <a:stretch>
            <a:fillRect/>
          </a:stretch>
        </p:blipFill>
        <p:spPr>
          <a:xfrm>
            <a:off x="2236825" y="4888344"/>
            <a:ext cx="662858" cy="662858"/>
          </a:xfrm>
          <a:prstGeom prst="rect">
            <a:avLst/>
          </a:prstGeom>
        </p:spPr>
      </p:pic>
      <p:pic>
        <p:nvPicPr>
          <p:cNvPr id="118" name="Picture 117"/>
          <p:cNvPicPr>
            <a:picLocks noChangeAspect="1"/>
          </p:cNvPicPr>
          <p:nvPr/>
        </p:nvPicPr>
        <p:blipFill>
          <a:blip r:embed="rId6">
            <a:clrChange>
              <a:clrFrom>
                <a:srgbClr val="FFFFFF"/>
              </a:clrFrom>
              <a:clrTo>
                <a:srgbClr val="FFFFFF">
                  <a:alpha val="0"/>
                </a:srgbClr>
              </a:clrTo>
            </a:clrChange>
          </a:blip>
          <a:stretch>
            <a:fillRect/>
          </a:stretch>
        </p:blipFill>
        <p:spPr>
          <a:xfrm>
            <a:off x="2238042" y="960126"/>
            <a:ext cx="660424" cy="566078"/>
          </a:xfrm>
          <a:prstGeom prst="rect">
            <a:avLst/>
          </a:prstGeom>
        </p:spPr>
      </p:pic>
      <p:pic>
        <p:nvPicPr>
          <p:cNvPr id="120" name="Picture 119"/>
          <p:cNvPicPr>
            <a:picLocks noChangeAspect="1"/>
          </p:cNvPicPr>
          <p:nvPr/>
        </p:nvPicPr>
        <p:blipFill>
          <a:blip r:embed="rId7">
            <a:clrChange>
              <a:clrFrom>
                <a:srgbClr val="FFFFFF"/>
              </a:clrFrom>
              <a:clrTo>
                <a:srgbClr val="FFFFFF">
                  <a:alpha val="0"/>
                </a:srgbClr>
              </a:clrTo>
            </a:clrChange>
          </a:blip>
          <a:stretch>
            <a:fillRect/>
          </a:stretch>
        </p:blipFill>
        <p:spPr>
          <a:xfrm>
            <a:off x="2454066" y="1674792"/>
            <a:ext cx="228377" cy="428995"/>
          </a:xfrm>
          <a:prstGeom prst="rect">
            <a:avLst/>
          </a:prstGeom>
        </p:spPr>
      </p:pic>
      <p:pic>
        <p:nvPicPr>
          <p:cNvPr id="111" name="Picture 110"/>
          <p:cNvPicPr>
            <a:picLocks noChangeAspect="1"/>
          </p:cNvPicPr>
          <p:nvPr/>
        </p:nvPicPr>
        <p:blipFill>
          <a:blip r:embed="rId8">
            <a:clrChange>
              <a:clrFrom>
                <a:srgbClr val="FFFFFF"/>
              </a:clrFrom>
              <a:clrTo>
                <a:srgbClr val="FFFFFF">
                  <a:alpha val="0"/>
                </a:srgbClr>
              </a:clrTo>
            </a:clrChange>
          </a:blip>
          <a:stretch>
            <a:fillRect/>
          </a:stretch>
        </p:blipFill>
        <p:spPr>
          <a:xfrm>
            <a:off x="2213288" y="3290922"/>
            <a:ext cx="709933" cy="642286"/>
          </a:xfrm>
          <a:prstGeom prst="rect">
            <a:avLst/>
          </a:prstGeom>
        </p:spPr>
      </p:pic>
      <p:pic>
        <p:nvPicPr>
          <p:cNvPr id="113" name="Picture 112"/>
          <p:cNvPicPr>
            <a:picLocks noChangeAspect="1"/>
          </p:cNvPicPr>
          <p:nvPr/>
        </p:nvPicPr>
        <p:blipFill>
          <a:blip r:embed="rId9">
            <a:clrChange>
              <a:clrFrom>
                <a:srgbClr val="FFFFFF"/>
              </a:clrFrom>
              <a:clrTo>
                <a:srgbClr val="FFFFFF">
                  <a:alpha val="0"/>
                </a:srgbClr>
              </a:clrTo>
            </a:clrChange>
          </a:blip>
          <a:stretch>
            <a:fillRect/>
          </a:stretch>
        </p:blipFill>
        <p:spPr>
          <a:xfrm>
            <a:off x="2382776" y="2217540"/>
            <a:ext cx="370956" cy="475681"/>
          </a:xfrm>
          <a:prstGeom prst="rect">
            <a:avLst/>
          </a:prstGeom>
        </p:spPr>
      </p:pic>
      <p:pic>
        <p:nvPicPr>
          <p:cNvPr id="247" name="Picture 2" descr="https://d30y9cdsu7xlg0.cloudfront.net/png/504796-200.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271223" y="5551042"/>
            <a:ext cx="576089" cy="576089"/>
          </a:xfrm>
          <a:prstGeom prst="rect">
            <a:avLst/>
          </a:prstGeom>
          <a:noFill/>
          <a:extLst>
            <a:ext uri="{909E8E84-426E-40DD-AFC4-6F175D3DCCD1}">
              <a14:hiddenFill xmlns:a14="http://schemas.microsoft.com/office/drawing/2010/main">
                <a:solidFill>
                  <a:srgbClr val="FFFFFF"/>
                </a:solidFill>
              </a14:hiddenFill>
            </a:ext>
          </a:extLst>
        </p:spPr>
      </p:pic>
      <p:pic>
        <p:nvPicPr>
          <p:cNvPr id="96" name="Picture 2" descr="https://d30y9cdsu7xlg0.cloudfront.net/png/967561-200.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292458" y="6063606"/>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97" name="Group 4"/>
          <p:cNvGrpSpPr>
            <a:grpSpLocks noChangeAspect="1"/>
          </p:cNvGrpSpPr>
          <p:nvPr/>
        </p:nvGrpSpPr>
        <p:grpSpPr bwMode="auto">
          <a:xfrm>
            <a:off x="2159239" y="2693608"/>
            <a:ext cx="798513" cy="698499"/>
            <a:chOff x="235" y="1881"/>
            <a:chExt cx="503" cy="440"/>
          </a:xfrm>
        </p:grpSpPr>
        <p:sp>
          <p:nvSpPr>
            <p:cNvPr id="138"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40" name="Picture 5"/>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sp>
        <p:nvSpPr>
          <p:cNvPr id="110" name="Rectangle 109">
            <a:extLst>
              <a:ext uri="{FF2B5EF4-FFF2-40B4-BE49-F238E27FC236}">
                <a16:creationId xmlns:a16="http://schemas.microsoft.com/office/drawing/2014/main" id="{75EBA377-79D0-40E8-8301-C3CFA64CC49A}"/>
              </a:ext>
            </a:extLst>
          </p:cNvPr>
          <p:cNvSpPr/>
          <p:nvPr/>
        </p:nvSpPr>
        <p:spPr>
          <a:xfrm>
            <a:off x="10787139" y="765905"/>
            <a:ext cx="1127232" cy="523220"/>
          </a:xfrm>
          <a:prstGeom prst="rect">
            <a:avLst/>
          </a:prstGeom>
        </p:spPr>
        <p:txBody>
          <a:bodyPr wrap="none">
            <a:spAutoFit/>
          </a:bodyPr>
          <a:lstStyle/>
          <a:p>
            <a:pPr algn="ctr"/>
            <a:r>
              <a:rPr lang="en-US" sz="1400" dirty="0">
                <a:latin typeface="Century Gothic" panose="020B0502020202020204" pitchFamily="34" charset="0"/>
              </a:rPr>
              <a:t>Total </a:t>
            </a:r>
          </a:p>
          <a:p>
            <a:pPr algn="ctr"/>
            <a:r>
              <a:rPr lang="en-US" sz="1400" dirty="0">
                <a:latin typeface="Century Gothic" panose="020B0502020202020204" pitchFamily="34" charset="0"/>
              </a:rPr>
              <a:t>18+/18-34  </a:t>
            </a:r>
            <a:endParaRPr lang="en-US" sz="1400" dirty="0"/>
          </a:p>
        </p:txBody>
      </p:sp>
      <p:sp>
        <p:nvSpPr>
          <p:cNvPr id="91" name="TextBox 90">
            <a:extLst/>
          </p:cNvPr>
          <p:cNvSpPr txBox="1"/>
          <p:nvPr/>
        </p:nvSpPr>
        <p:spPr>
          <a:xfrm>
            <a:off x="10863334" y="2658045"/>
            <a:ext cx="1047082" cy="338554"/>
          </a:xfrm>
          <a:prstGeom prst="rect">
            <a:avLst/>
          </a:prstGeom>
          <a:noFill/>
        </p:spPr>
        <p:txBody>
          <a:bodyPr wrap="none" rtlCol="0">
            <a:spAutoFit/>
          </a:bodyPr>
          <a:lstStyle/>
          <a:p>
            <a:pPr algn="r"/>
            <a:r>
              <a:rPr lang="en-US" sz="1600" dirty="0">
                <a:latin typeface="Century Gothic" panose="020B0502020202020204" pitchFamily="34" charset="0"/>
              </a:rPr>
              <a:t>47%/63%</a:t>
            </a:r>
          </a:p>
        </p:txBody>
      </p:sp>
      <p:grpSp>
        <p:nvGrpSpPr>
          <p:cNvPr id="2" name="Group 1">
            <a:extLst>
              <a:ext uri="{FF2B5EF4-FFF2-40B4-BE49-F238E27FC236}">
                <a16:creationId xmlns:a16="http://schemas.microsoft.com/office/drawing/2014/main" id="{E9C16AF1-7A84-4652-9E99-EC2E8CC9D439}"/>
              </a:ext>
            </a:extLst>
          </p:cNvPr>
          <p:cNvGrpSpPr/>
          <p:nvPr/>
        </p:nvGrpSpPr>
        <p:grpSpPr>
          <a:xfrm>
            <a:off x="4321992" y="2615193"/>
            <a:ext cx="6082713" cy="1660407"/>
            <a:chOff x="4321992" y="2615193"/>
            <a:chExt cx="6082713" cy="1660407"/>
          </a:xfrm>
        </p:grpSpPr>
        <p:sp>
          <p:nvSpPr>
            <p:cNvPr id="142" name="TextBox 141"/>
            <p:cNvSpPr txBox="1"/>
            <p:nvPr/>
          </p:nvSpPr>
          <p:spPr>
            <a:xfrm>
              <a:off x="9404110" y="2666915"/>
              <a:ext cx="1000595" cy="584775"/>
            </a:xfrm>
            <a:prstGeom prst="rect">
              <a:avLst/>
            </a:prstGeom>
            <a:noFill/>
          </p:spPr>
          <p:txBody>
            <a:bodyPr wrap="none" rtlCol="0">
              <a:spAutoFit/>
            </a:bodyPr>
            <a:lstStyle/>
            <a:p>
              <a:r>
                <a:rPr lang="en-US" sz="1600" dirty="0">
                  <a:solidFill>
                    <a:srgbClr val="FF0000"/>
                  </a:solidFill>
                  <a:latin typeface="Century Gothic" panose="020B0502020202020204" pitchFamily="34" charset="0"/>
                </a:rPr>
                <a:t>Game </a:t>
              </a:r>
            </a:p>
            <a:p>
              <a:r>
                <a:rPr lang="en-US" sz="1600" dirty="0">
                  <a:solidFill>
                    <a:srgbClr val="FF0000"/>
                  </a:solidFill>
                  <a:latin typeface="Century Gothic" panose="020B0502020202020204" pitchFamily="34" charset="0"/>
                </a:rPr>
                <a:t>Console</a:t>
              </a:r>
            </a:p>
          </p:txBody>
        </p:sp>
        <p:sp>
          <p:nvSpPr>
            <p:cNvPr id="143" name="TextBox 142"/>
            <p:cNvSpPr txBox="1"/>
            <p:nvPr/>
          </p:nvSpPr>
          <p:spPr>
            <a:xfrm>
              <a:off x="8333512" y="2658047"/>
              <a:ext cx="1047082" cy="338554"/>
            </a:xfrm>
            <a:prstGeom prst="rect">
              <a:avLst/>
            </a:prstGeom>
            <a:noFill/>
          </p:spPr>
          <p:txBody>
            <a:bodyPr wrap="none" rtlCol="0">
              <a:spAutoFit/>
            </a:bodyPr>
            <a:lstStyle/>
            <a:p>
              <a:pPr algn="r"/>
              <a:r>
                <a:rPr lang="en-US" sz="1600" dirty="0">
                  <a:solidFill>
                    <a:srgbClr val="FF0000"/>
                  </a:solidFill>
                  <a:latin typeface="Century Gothic" panose="020B0502020202020204" pitchFamily="34" charset="0"/>
                </a:rPr>
                <a:t>44%/71%</a:t>
              </a:r>
            </a:p>
          </p:txBody>
        </p:sp>
        <p:cxnSp>
          <p:nvCxnSpPr>
            <p:cNvPr id="193" name="Straight Connector 192"/>
            <p:cNvCxnSpPr/>
            <p:nvPr/>
          </p:nvCxnSpPr>
          <p:spPr>
            <a:xfrm>
              <a:off x="7240095" y="4043043"/>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p:nvSpPr>
            <p:cNvPr id="149" name="Rectangle 148"/>
            <p:cNvSpPr/>
            <p:nvPr/>
          </p:nvSpPr>
          <p:spPr>
            <a:xfrm>
              <a:off x="7977600" y="2615193"/>
              <a:ext cx="234115" cy="64437"/>
            </a:xfrm>
            <a:prstGeom prst="rect">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62" name="Straight Connector 61"/>
            <p:cNvCxnSpPr/>
            <p:nvPr/>
          </p:nvCxnSpPr>
          <p:spPr>
            <a:xfrm>
              <a:off x="4321992" y="427560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5048432" y="4273658"/>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5771053" y="427560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6494953" y="403953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66" name="TextBox 65">
            <a:extLst>
              <a:ext uri="{FF2B5EF4-FFF2-40B4-BE49-F238E27FC236}">
                <a16:creationId xmlns:a16="http://schemas.microsoft.com/office/drawing/2014/main" id="{E884E21D-76C3-4DA0-9C47-95776A3FB316}"/>
              </a:ext>
            </a:extLst>
          </p:cNvPr>
          <p:cNvSpPr txBox="1"/>
          <p:nvPr/>
        </p:nvSpPr>
        <p:spPr>
          <a:xfrm>
            <a:off x="3196810" y="307608"/>
            <a:ext cx="5798382" cy="338554"/>
          </a:xfrm>
          <a:prstGeom prst="rect">
            <a:avLst/>
          </a:prstGeom>
          <a:noFill/>
        </p:spPr>
        <p:txBody>
          <a:bodyPr wrap="none" rtlCol="0">
            <a:spAutoFit/>
          </a:bodyPr>
          <a:lstStyle/>
          <a:p>
            <a:pPr algn="ctr"/>
            <a:r>
              <a:rPr lang="en-US" sz="1600" dirty="0">
                <a:solidFill>
                  <a:srgbClr val="C00000"/>
                </a:solidFill>
                <a:latin typeface="Century Gothic" panose="020B0502020202020204" pitchFamily="34" charset="0"/>
              </a:rPr>
              <a:t>Internet Accessing Device Usage, amongst French Adults</a:t>
            </a:r>
          </a:p>
        </p:txBody>
      </p:sp>
      <p:grpSp>
        <p:nvGrpSpPr>
          <p:cNvPr id="67" name="Group 66">
            <a:extLst>
              <a:ext uri="{FF2B5EF4-FFF2-40B4-BE49-F238E27FC236}">
                <a16:creationId xmlns:a16="http://schemas.microsoft.com/office/drawing/2014/main" id="{0B87C915-575B-458B-A2B9-25ADB52E1CE2}"/>
              </a:ext>
            </a:extLst>
          </p:cNvPr>
          <p:cNvGrpSpPr/>
          <p:nvPr/>
        </p:nvGrpSpPr>
        <p:grpSpPr>
          <a:xfrm>
            <a:off x="4305919" y="4548397"/>
            <a:ext cx="6525252" cy="1688699"/>
            <a:chOff x="4305919" y="4548397"/>
            <a:chExt cx="6525252" cy="1688699"/>
          </a:xfrm>
        </p:grpSpPr>
        <p:sp>
          <p:nvSpPr>
            <p:cNvPr id="68" name="TextBox 67">
              <a:extLst>
                <a:ext uri="{FF2B5EF4-FFF2-40B4-BE49-F238E27FC236}">
                  <a16:creationId xmlns:a16="http://schemas.microsoft.com/office/drawing/2014/main" id="{AB8FE423-A162-4676-9EB3-5FF1476A167D}"/>
                </a:ext>
              </a:extLst>
            </p:cNvPr>
            <p:cNvSpPr txBox="1"/>
            <p:nvPr/>
          </p:nvSpPr>
          <p:spPr>
            <a:xfrm>
              <a:off x="8336882" y="4548397"/>
              <a:ext cx="1047083" cy="338554"/>
            </a:xfrm>
            <a:prstGeom prst="rect">
              <a:avLst/>
            </a:prstGeom>
            <a:noFill/>
          </p:spPr>
          <p:txBody>
            <a:bodyPr wrap="none" rtlCol="0">
              <a:spAutoFit/>
            </a:bodyPr>
            <a:lstStyle/>
            <a:p>
              <a:pPr algn="r"/>
              <a:r>
                <a:rPr lang="en-US" sz="1600" dirty="0">
                  <a:solidFill>
                    <a:srgbClr val="C00000"/>
                  </a:solidFill>
                  <a:latin typeface="Century Gothic" panose="020B0502020202020204" pitchFamily="34" charset="0"/>
                </a:rPr>
                <a:t>24%/32%</a:t>
              </a:r>
            </a:p>
          </p:txBody>
        </p:sp>
        <p:sp>
          <p:nvSpPr>
            <p:cNvPr id="69" name="TextBox 68">
              <a:extLst>
                <a:ext uri="{FF2B5EF4-FFF2-40B4-BE49-F238E27FC236}">
                  <a16:creationId xmlns:a16="http://schemas.microsoft.com/office/drawing/2014/main" id="{68FE008E-CF65-4174-9987-0FEC2E87A574}"/>
                </a:ext>
              </a:extLst>
            </p:cNvPr>
            <p:cNvSpPr txBox="1"/>
            <p:nvPr/>
          </p:nvSpPr>
          <p:spPr>
            <a:xfrm>
              <a:off x="9399369" y="4548397"/>
              <a:ext cx="1431802" cy="338554"/>
            </a:xfrm>
            <a:prstGeom prst="rect">
              <a:avLst/>
            </a:prstGeom>
            <a:noFill/>
          </p:spPr>
          <p:txBody>
            <a:bodyPr wrap="none" rtlCol="0">
              <a:spAutoFit/>
            </a:bodyPr>
            <a:lstStyle/>
            <a:p>
              <a:r>
                <a:rPr lang="en-US" sz="1600" dirty="0">
                  <a:solidFill>
                    <a:srgbClr val="C00000"/>
                  </a:solidFill>
                  <a:latin typeface="Century Gothic" panose="020B0502020202020204" pitchFamily="34" charset="0"/>
                </a:rPr>
                <a:t>Four Screens</a:t>
              </a:r>
            </a:p>
          </p:txBody>
        </p:sp>
        <p:sp>
          <p:nvSpPr>
            <p:cNvPr id="70" name="Rectangle 69">
              <a:extLst>
                <a:ext uri="{FF2B5EF4-FFF2-40B4-BE49-F238E27FC236}">
                  <a16:creationId xmlns:a16="http://schemas.microsoft.com/office/drawing/2014/main" id="{86BAD5D8-9940-4873-B39E-41A72E5711A2}"/>
                </a:ext>
              </a:extLst>
            </p:cNvPr>
            <p:cNvSpPr/>
            <p:nvPr/>
          </p:nvSpPr>
          <p:spPr>
            <a:xfrm>
              <a:off x="7965233" y="4705218"/>
              <a:ext cx="234115" cy="64437"/>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71" name="Straight Connector 70">
              <a:extLst>
                <a:ext uri="{FF2B5EF4-FFF2-40B4-BE49-F238E27FC236}">
                  <a16:creationId xmlns:a16="http://schemas.microsoft.com/office/drawing/2014/main" id="{FA5BB3E0-F943-4653-BAB7-FA0DCA87ECB4}"/>
                </a:ext>
              </a:extLst>
            </p:cNvPr>
            <p:cNvCxnSpPr/>
            <p:nvPr/>
          </p:nvCxnSpPr>
          <p:spPr>
            <a:xfrm>
              <a:off x="7231038" y="5141597"/>
              <a:ext cx="247093" cy="0"/>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6BF4CB28-9EDE-461A-956B-74AE49B3C53A}"/>
                </a:ext>
              </a:extLst>
            </p:cNvPr>
            <p:cNvCxnSpPr/>
            <p:nvPr/>
          </p:nvCxnSpPr>
          <p:spPr>
            <a:xfrm>
              <a:off x="4305919" y="6237096"/>
              <a:ext cx="247093" cy="0"/>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9B4F21-C418-40D7-BA1B-9ADCCB1396CE}"/>
                </a:ext>
              </a:extLst>
            </p:cNvPr>
            <p:cNvCxnSpPr/>
            <p:nvPr/>
          </p:nvCxnSpPr>
          <p:spPr>
            <a:xfrm>
              <a:off x="5039393" y="5951099"/>
              <a:ext cx="247093" cy="0"/>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9A18B2D1-3E99-467B-9DE3-421ADFD79657}"/>
                </a:ext>
              </a:extLst>
            </p:cNvPr>
            <p:cNvCxnSpPr/>
            <p:nvPr/>
          </p:nvCxnSpPr>
          <p:spPr>
            <a:xfrm>
              <a:off x="5764617" y="5801947"/>
              <a:ext cx="247093" cy="0"/>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D022A7F9-850C-4072-8306-CB3CC5BD84B6}"/>
                </a:ext>
              </a:extLst>
            </p:cNvPr>
            <p:cNvCxnSpPr/>
            <p:nvPr/>
          </p:nvCxnSpPr>
          <p:spPr>
            <a:xfrm>
              <a:off x="6497213" y="5592528"/>
              <a:ext cx="247093" cy="0"/>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85" name="Group 84">
            <a:extLst>
              <a:ext uri="{FF2B5EF4-FFF2-40B4-BE49-F238E27FC236}">
                <a16:creationId xmlns:a16="http://schemas.microsoft.com/office/drawing/2014/main" id="{8E8EADEB-FD5A-45A1-ADE5-AEFF9DC26F9F}"/>
              </a:ext>
            </a:extLst>
          </p:cNvPr>
          <p:cNvGrpSpPr/>
          <p:nvPr/>
        </p:nvGrpSpPr>
        <p:grpSpPr>
          <a:xfrm>
            <a:off x="4317089" y="1321334"/>
            <a:ext cx="6530739" cy="821594"/>
            <a:chOff x="4317089" y="1321334"/>
            <a:chExt cx="6530739" cy="821594"/>
          </a:xfrm>
        </p:grpSpPr>
        <p:sp>
          <p:nvSpPr>
            <p:cNvPr id="86" name="TextBox 85">
              <a:extLst>
                <a:ext uri="{FF2B5EF4-FFF2-40B4-BE49-F238E27FC236}">
                  <a16:creationId xmlns:a16="http://schemas.microsoft.com/office/drawing/2014/main" id="{346684E3-2C9E-4197-9DAB-96FC44E23ED2}"/>
                </a:ext>
              </a:extLst>
            </p:cNvPr>
            <p:cNvSpPr txBox="1"/>
            <p:nvPr/>
          </p:nvSpPr>
          <p:spPr>
            <a:xfrm>
              <a:off x="8327410" y="1337208"/>
              <a:ext cx="1047082" cy="338554"/>
            </a:xfrm>
            <a:prstGeom prst="rect">
              <a:avLst/>
            </a:prstGeom>
            <a:noFill/>
          </p:spPr>
          <p:txBody>
            <a:bodyPr wrap="none" rtlCol="0">
              <a:spAutoFit/>
            </a:bodyPr>
            <a:lstStyle/>
            <a:p>
              <a:pPr algn="r"/>
              <a:r>
                <a:rPr lang="en-US" sz="1600" dirty="0">
                  <a:solidFill>
                    <a:srgbClr val="CF731F"/>
                  </a:solidFill>
                  <a:latin typeface="Century Gothic" panose="020B0502020202020204" pitchFamily="34" charset="0"/>
                </a:rPr>
                <a:t>88%/94%</a:t>
              </a:r>
            </a:p>
          </p:txBody>
        </p:sp>
        <p:sp>
          <p:nvSpPr>
            <p:cNvPr id="87" name="TextBox 86">
              <a:extLst>
                <a:ext uri="{FF2B5EF4-FFF2-40B4-BE49-F238E27FC236}">
                  <a16:creationId xmlns:a16="http://schemas.microsoft.com/office/drawing/2014/main" id="{8031466D-F9F3-4209-A0A6-69F639DAFEEC}"/>
                </a:ext>
              </a:extLst>
            </p:cNvPr>
            <p:cNvSpPr txBox="1"/>
            <p:nvPr/>
          </p:nvSpPr>
          <p:spPr>
            <a:xfrm>
              <a:off x="9388774" y="1321334"/>
              <a:ext cx="1459054" cy="338554"/>
            </a:xfrm>
            <a:prstGeom prst="rect">
              <a:avLst/>
            </a:prstGeom>
            <a:noFill/>
          </p:spPr>
          <p:txBody>
            <a:bodyPr wrap="none" rtlCol="0">
              <a:spAutoFit/>
            </a:bodyPr>
            <a:lstStyle/>
            <a:p>
              <a:r>
                <a:rPr lang="en-US" sz="1600" dirty="0">
                  <a:solidFill>
                    <a:srgbClr val="CF731F"/>
                  </a:solidFill>
                  <a:latin typeface="Century Gothic" panose="020B0502020202020204" pitchFamily="34" charset="0"/>
                </a:rPr>
                <a:t>Desk/Laptop</a:t>
              </a:r>
            </a:p>
          </p:txBody>
        </p:sp>
        <p:cxnSp>
          <p:nvCxnSpPr>
            <p:cNvPr id="88" name="Straight Connector 87">
              <a:extLst>
                <a:ext uri="{FF2B5EF4-FFF2-40B4-BE49-F238E27FC236}">
                  <a16:creationId xmlns:a16="http://schemas.microsoft.com/office/drawing/2014/main" id="{74FF35E1-1DB8-49E1-84AE-A95ECBDD894D}"/>
                </a:ext>
              </a:extLst>
            </p:cNvPr>
            <p:cNvCxnSpPr/>
            <p:nvPr/>
          </p:nvCxnSpPr>
          <p:spPr>
            <a:xfrm>
              <a:off x="7233987" y="1794042"/>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sp>
          <p:nvSpPr>
            <p:cNvPr id="89" name="Rectangle 88">
              <a:extLst>
                <a:ext uri="{FF2B5EF4-FFF2-40B4-BE49-F238E27FC236}">
                  <a16:creationId xmlns:a16="http://schemas.microsoft.com/office/drawing/2014/main" id="{4A9D182F-FA50-4E65-A833-E5C6EBDEAEC1}"/>
                </a:ext>
              </a:extLst>
            </p:cNvPr>
            <p:cNvSpPr/>
            <p:nvPr/>
          </p:nvSpPr>
          <p:spPr>
            <a:xfrm>
              <a:off x="7972200" y="1465595"/>
              <a:ext cx="234115" cy="64437"/>
            </a:xfrm>
            <a:prstGeom prst="rect">
              <a:avLst/>
            </a:prstGeom>
            <a:solidFill>
              <a:schemeClr val="bg1"/>
            </a:solidFill>
            <a:ln w="19050">
              <a:solidFill>
                <a:srgbClr val="E28D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90" name="Straight Connector 89">
              <a:extLst>
                <a:ext uri="{FF2B5EF4-FFF2-40B4-BE49-F238E27FC236}">
                  <a16:creationId xmlns:a16="http://schemas.microsoft.com/office/drawing/2014/main" id="{45BBF54D-D64C-469D-9B3B-C91286B25B68}"/>
                </a:ext>
              </a:extLst>
            </p:cNvPr>
            <p:cNvCxnSpPr/>
            <p:nvPr/>
          </p:nvCxnSpPr>
          <p:spPr>
            <a:xfrm>
              <a:off x="4317089" y="2142928"/>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AFD57B8C-1F83-433B-A537-EDEBBEAA0AEB}"/>
                </a:ext>
              </a:extLst>
            </p:cNvPr>
            <p:cNvCxnSpPr/>
            <p:nvPr/>
          </p:nvCxnSpPr>
          <p:spPr>
            <a:xfrm>
              <a:off x="5040529" y="2048192"/>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4814B58A-02A4-44FA-9134-644F1E3C1EE5}"/>
                </a:ext>
              </a:extLst>
            </p:cNvPr>
            <p:cNvCxnSpPr/>
            <p:nvPr/>
          </p:nvCxnSpPr>
          <p:spPr>
            <a:xfrm>
              <a:off x="5765173" y="181026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1F6BF956-96B5-4446-A53F-91BD3446DD37}"/>
                </a:ext>
              </a:extLst>
            </p:cNvPr>
            <p:cNvCxnSpPr/>
            <p:nvPr/>
          </p:nvCxnSpPr>
          <p:spPr>
            <a:xfrm>
              <a:off x="6516278" y="1799340"/>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grpSp>
      <p:grpSp>
        <p:nvGrpSpPr>
          <p:cNvPr id="161" name="Group 160">
            <a:extLst>
              <a:ext uri="{FF2B5EF4-FFF2-40B4-BE49-F238E27FC236}">
                <a16:creationId xmlns:a16="http://schemas.microsoft.com/office/drawing/2014/main" id="{F3E0AFD9-BC2B-41BE-BD30-5D4F4802BE19}"/>
              </a:ext>
            </a:extLst>
          </p:cNvPr>
          <p:cNvGrpSpPr/>
          <p:nvPr/>
        </p:nvGrpSpPr>
        <p:grpSpPr>
          <a:xfrm>
            <a:off x="4325983" y="3338914"/>
            <a:ext cx="5872581" cy="2012542"/>
            <a:chOff x="4325983" y="3338914"/>
            <a:chExt cx="5872581" cy="2012542"/>
          </a:xfrm>
        </p:grpSpPr>
        <p:sp>
          <p:nvSpPr>
            <p:cNvPr id="162" name="TextBox 161">
              <a:extLst>
                <a:ext uri="{FF2B5EF4-FFF2-40B4-BE49-F238E27FC236}">
                  <a16:creationId xmlns:a16="http://schemas.microsoft.com/office/drawing/2014/main" id="{893CEAB0-5993-4ED1-A205-22F2F8FE4846}"/>
                </a:ext>
              </a:extLst>
            </p:cNvPr>
            <p:cNvSpPr txBox="1"/>
            <p:nvPr/>
          </p:nvSpPr>
          <p:spPr>
            <a:xfrm>
              <a:off x="9403153" y="3338914"/>
              <a:ext cx="795411" cy="338554"/>
            </a:xfrm>
            <a:prstGeom prst="rect">
              <a:avLst/>
            </a:prstGeom>
            <a:noFill/>
          </p:spPr>
          <p:txBody>
            <a:bodyPr wrap="none" rtlCol="0">
              <a:spAutoFit/>
            </a:bodyPr>
            <a:lstStyle/>
            <a:p>
              <a:r>
                <a:rPr lang="en-US" sz="1600" dirty="0">
                  <a:solidFill>
                    <a:srgbClr val="3D8BB7"/>
                  </a:solidFill>
                  <a:latin typeface="Century Gothic" panose="020B0502020202020204" pitchFamily="34" charset="0"/>
                </a:rPr>
                <a:t>Tablet</a:t>
              </a:r>
            </a:p>
          </p:txBody>
        </p:sp>
        <p:sp>
          <p:nvSpPr>
            <p:cNvPr id="163" name="TextBox 162">
              <a:extLst>
                <a:ext uri="{FF2B5EF4-FFF2-40B4-BE49-F238E27FC236}">
                  <a16:creationId xmlns:a16="http://schemas.microsoft.com/office/drawing/2014/main" id="{88753555-C20A-46F6-B4A2-E5754F661C45}"/>
                </a:ext>
              </a:extLst>
            </p:cNvPr>
            <p:cNvSpPr txBox="1"/>
            <p:nvPr/>
          </p:nvSpPr>
          <p:spPr>
            <a:xfrm>
              <a:off x="8336319" y="3338914"/>
              <a:ext cx="1047082" cy="338554"/>
            </a:xfrm>
            <a:prstGeom prst="rect">
              <a:avLst/>
            </a:prstGeom>
            <a:noFill/>
          </p:spPr>
          <p:txBody>
            <a:bodyPr wrap="none" rtlCol="0">
              <a:spAutoFit/>
            </a:bodyPr>
            <a:lstStyle/>
            <a:p>
              <a:pPr algn="r"/>
              <a:r>
                <a:rPr lang="en-US" sz="1600" dirty="0">
                  <a:solidFill>
                    <a:srgbClr val="3D8BB7"/>
                  </a:solidFill>
                  <a:latin typeface="Century Gothic" panose="020B0502020202020204" pitchFamily="34" charset="0"/>
                </a:rPr>
                <a:t>56%/51%</a:t>
              </a:r>
            </a:p>
          </p:txBody>
        </p:sp>
        <p:sp>
          <p:nvSpPr>
            <p:cNvPr id="164" name="Rectangle 163">
              <a:extLst>
                <a:ext uri="{FF2B5EF4-FFF2-40B4-BE49-F238E27FC236}">
                  <a16:creationId xmlns:a16="http://schemas.microsoft.com/office/drawing/2014/main" id="{24A69BF6-E904-4717-A51F-29E6423AF586}"/>
                </a:ext>
              </a:extLst>
            </p:cNvPr>
            <p:cNvSpPr/>
            <p:nvPr/>
          </p:nvSpPr>
          <p:spPr>
            <a:xfrm>
              <a:off x="7239448" y="347289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65" name="Rectangle 164">
              <a:extLst>
                <a:ext uri="{FF2B5EF4-FFF2-40B4-BE49-F238E27FC236}">
                  <a16:creationId xmlns:a16="http://schemas.microsoft.com/office/drawing/2014/main" id="{A160B71A-7BD8-44F8-98D7-DF3FDD6923C2}"/>
                </a:ext>
              </a:extLst>
            </p:cNvPr>
            <p:cNvSpPr/>
            <p:nvPr/>
          </p:nvSpPr>
          <p:spPr>
            <a:xfrm>
              <a:off x="7980520" y="3675305"/>
              <a:ext cx="234115" cy="64437"/>
            </a:xfrm>
            <a:prstGeom prst="rect">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66" name="Rectangle 165">
              <a:extLst>
                <a:ext uri="{FF2B5EF4-FFF2-40B4-BE49-F238E27FC236}">
                  <a16:creationId xmlns:a16="http://schemas.microsoft.com/office/drawing/2014/main" id="{E1BB9B6D-4896-4859-9FDD-FEB73CB81DE8}"/>
                </a:ext>
              </a:extLst>
            </p:cNvPr>
            <p:cNvSpPr/>
            <p:nvPr/>
          </p:nvSpPr>
          <p:spPr>
            <a:xfrm>
              <a:off x="4325983" y="528701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67" name="Rectangle 166">
              <a:extLst>
                <a:ext uri="{FF2B5EF4-FFF2-40B4-BE49-F238E27FC236}">
                  <a16:creationId xmlns:a16="http://schemas.microsoft.com/office/drawing/2014/main" id="{52BFA6ED-EEA0-42C1-848E-AC03C4FA1E1A}"/>
                </a:ext>
              </a:extLst>
            </p:cNvPr>
            <p:cNvSpPr/>
            <p:nvPr/>
          </p:nvSpPr>
          <p:spPr>
            <a:xfrm>
              <a:off x="5057655" y="4582167"/>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68" name="Rectangle 167">
              <a:extLst>
                <a:ext uri="{FF2B5EF4-FFF2-40B4-BE49-F238E27FC236}">
                  <a16:creationId xmlns:a16="http://schemas.microsoft.com/office/drawing/2014/main" id="{96B37980-3F72-4D5B-A33C-F1057D6B69D3}"/>
                </a:ext>
              </a:extLst>
            </p:cNvPr>
            <p:cNvSpPr/>
            <p:nvPr/>
          </p:nvSpPr>
          <p:spPr>
            <a:xfrm>
              <a:off x="5776879" y="3981438"/>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69" name="Rectangle 168">
              <a:extLst>
                <a:ext uri="{FF2B5EF4-FFF2-40B4-BE49-F238E27FC236}">
                  <a16:creationId xmlns:a16="http://schemas.microsoft.com/office/drawing/2014/main" id="{72341CEA-B6F7-4B06-974C-B1BACDB97A4C}"/>
                </a:ext>
              </a:extLst>
            </p:cNvPr>
            <p:cNvSpPr/>
            <p:nvPr/>
          </p:nvSpPr>
          <p:spPr>
            <a:xfrm>
              <a:off x="6518769" y="3720624"/>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170" name="Group 169">
            <a:extLst>
              <a:ext uri="{FF2B5EF4-FFF2-40B4-BE49-F238E27FC236}">
                <a16:creationId xmlns:a16="http://schemas.microsoft.com/office/drawing/2014/main" id="{76F47FC2-F1F4-4B23-BABE-8486E2A42399}"/>
              </a:ext>
            </a:extLst>
          </p:cNvPr>
          <p:cNvGrpSpPr/>
          <p:nvPr/>
        </p:nvGrpSpPr>
        <p:grpSpPr>
          <a:xfrm>
            <a:off x="4322181" y="3776795"/>
            <a:ext cx="6115831" cy="1543944"/>
            <a:chOff x="4322181" y="3776795"/>
            <a:chExt cx="6115831" cy="1543944"/>
          </a:xfrm>
        </p:grpSpPr>
        <p:sp>
          <p:nvSpPr>
            <p:cNvPr id="171" name="TextBox 170">
              <a:extLst>
                <a:ext uri="{FF2B5EF4-FFF2-40B4-BE49-F238E27FC236}">
                  <a16:creationId xmlns:a16="http://schemas.microsoft.com/office/drawing/2014/main" id="{0222CF19-7B5F-4732-B2AC-C5E5577714C7}"/>
                </a:ext>
              </a:extLst>
            </p:cNvPr>
            <p:cNvSpPr txBox="1"/>
            <p:nvPr/>
          </p:nvSpPr>
          <p:spPr>
            <a:xfrm>
              <a:off x="8342445" y="3783957"/>
              <a:ext cx="1047082" cy="338554"/>
            </a:xfrm>
            <a:prstGeom prst="rect">
              <a:avLst/>
            </a:prstGeom>
            <a:noFill/>
          </p:spPr>
          <p:txBody>
            <a:bodyPr wrap="none" rtlCol="0">
              <a:spAutoFit/>
            </a:bodyPr>
            <a:lstStyle/>
            <a:p>
              <a:pPr algn="r"/>
              <a:r>
                <a:rPr lang="en-US" sz="1600" dirty="0">
                  <a:solidFill>
                    <a:srgbClr val="00B050"/>
                  </a:solidFill>
                  <a:latin typeface="Century Gothic" panose="020B0502020202020204" pitchFamily="34" charset="0"/>
                </a:rPr>
                <a:t>49%/49%</a:t>
              </a:r>
            </a:p>
          </p:txBody>
        </p:sp>
        <p:sp>
          <p:nvSpPr>
            <p:cNvPr id="172" name="TextBox 171">
              <a:extLst>
                <a:ext uri="{FF2B5EF4-FFF2-40B4-BE49-F238E27FC236}">
                  <a16:creationId xmlns:a16="http://schemas.microsoft.com/office/drawing/2014/main" id="{E13F46D3-B04D-4443-8729-8752744C8365}"/>
                </a:ext>
              </a:extLst>
            </p:cNvPr>
            <p:cNvSpPr txBox="1"/>
            <p:nvPr/>
          </p:nvSpPr>
          <p:spPr>
            <a:xfrm>
              <a:off x="9398945" y="3776795"/>
              <a:ext cx="1039067" cy="338554"/>
            </a:xfrm>
            <a:prstGeom prst="rect">
              <a:avLst/>
            </a:prstGeom>
            <a:noFill/>
          </p:spPr>
          <p:txBody>
            <a:bodyPr wrap="none" rtlCol="0">
              <a:spAutoFit/>
            </a:bodyPr>
            <a:lstStyle/>
            <a:p>
              <a:r>
                <a:rPr lang="en-US" sz="1600" dirty="0">
                  <a:solidFill>
                    <a:srgbClr val="00B050"/>
                  </a:solidFill>
                  <a:latin typeface="Century Gothic" panose="020B0502020202020204" pitchFamily="34" charset="0"/>
                </a:rPr>
                <a:t>Smart TV</a:t>
              </a:r>
            </a:p>
          </p:txBody>
        </p:sp>
        <p:sp>
          <p:nvSpPr>
            <p:cNvPr id="173" name="Rectangle 172">
              <a:extLst>
                <a:ext uri="{FF2B5EF4-FFF2-40B4-BE49-F238E27FC236}">
                  <a16:creationId xmlns:a16="http://schemas.microsoft.com/office/drawing/2014/main" id="{10FD27D0-DF62-4A19-9BDD-41A80BABCDA0}"/>
                </a:ext>
              </a:extLst>
            </p:cNvPr>
            <p:cNvSpPr/>
            <p:nvPr/>
          </p:nvSpPr>
          <p:spPr>
            <a:xfrm>
              <a:off x="7978704" y="3819658"/>
              <a:ext cx="234115" cy="64437"/>
            </a:xfrm>
            <a:prstGeom prst="rect">
              <a:avLst/>
            </a:prstGeom>
            <a:solidFill>
              <a:schemeClr val="bg1"/>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75" name="Straight Connector 174">
              <a:extLst>
                <a:ext uri="{FF2B5EF4-FFF2-40B4-BE49-F238E27FC236}">
                  <a16:creationId xmlns:a16="http://schemas.microsoft.com/office/drawing/2014/main" id="{E9BD966F-C3BB-4E3A-9F61-24CF9D1344E1}"/>
                </a:ext>
              </a:extLst>
            </p:cNvPr>
            <p:cNvCxnSpPr/>
            <p:nvPr/>
          </p:nvCxnSpPr>
          <p:spPr>
            <a:xfrm>
              <a:off x="4322181" y="5320739"/>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C1D6100D-0B7E-4BDC-B593-21E365BBBBB7}"/>
                </a:ext>
              </a:extLst>
            </p:cNvPr>
            <p:cNvCxnSpPr/>
            <p:nvPr/>
          </p:nvCxnSpPr>
          <p:spPr>
            <a:xfrm>
              <a:off x="5049578" y="5111622"/>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F3BC42CD-929B-4D4C-9E28-EB6A381D45B3}"/>
                </a:ext>
              </a:extLst>
            </p:cNvPr>
            <p:cNvCxnSpPr/>
            <p:nvPr/>
          </p:nvCxnSpPr>
          <p:spPr>
            <a:xfrm>
              <a:off x="5782542" y="4611462"/>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E6509204-1AC9-4C60-BB29-B40C5A1E8D97}"/>
                </a:ext>
              </a:extLst>
            </p:cNvPr>
            <p:cNvCxnSpPr/>
            <p:nvPr/>
          </p:nvCxnSpPr>
          <p:spPr>
            <a:xfrm>
              <a:off x="6498542" y="430455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B2A1A709-08FE-4DA7-BA74-3C04CF4FC39B}"/>
                </a:ext>
              </a:extLst>
            </p:cNvPr>
            <p:cNvCxnSpPr/>
            <p:nvPr/>
          </p:nvCxnSpPr>
          <p:spPr>
            <a:xfrm>
              <a:off x="7243368" y="3851876"/>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80" name="Group 179">
            <a:extLst>
              <a:ext uri="{FF2B5EF4-FFF2-40B4-BE49-F238E27FC236}">
                <a16:creationId xmlns:a16="http://schemas.microsoft.com/office/drawing/2014/main" id="{30D850EE-560A-4C0B-A28A-E635B6476CB8}"/>
              </a:ext>
            </a:extLst>
          </p:cNvPr>
          <p:cNvGrpSpPr/>
          <p:nvPr/>
        </p:nvGrpSpPr>
        <p:grpSpPr>
          <a:xfrm>
            <a:off x="4316281" y="1572645"/>
            <a:ext cx="6527761" cy="2617781"/>
            <a:chOff x="4316281" y="1572645"/>
            <a:chExt cx="6527761" cy="2617781"/>
          </a:xfrm>
        </p:grpSpPr>
        <p:sp>
          <p:nvSpPr>
            <p:cNvPr id="181" name="TextBox 180">
              <a:extLst>
                <a:ext uri="{FF2B5EF4-FFF2-40B4-BE49-F238E27FC236}">
                  <a16:creationId xmlns:a16="http://schemas.microsoft.com/office/drawing/2014/main" id="{0EC87D8E-B37E-406D-9F07-8707A0CC617F}"/>
                </a:ext>
              </a:extLst>
            </p:cNvPr>
            <p:cNvSpPr txBox="1"/>
            <p:nvPr/>
          </p:nvSpPr>
          <p:spPr>
            <a:xfrm>
              <a:off x="8317229" y="2334393"/>
              <a:ext cx="1047082" cy="338554"/>
            </a:xfrm>
            <a:prstGeom prst="rect">
              <a:avLst/>
            </a:prstGeom>
            <a:noFill/>
          </p:spPr>
          <p:txBody>
            <a:bodyPr wrap="none" rtlCol="0">
              <a:spAutoFit/>
            </a:bodyPr>
            <a:lstStyle/>
            <a:p>
              <a:pPr algn="r"/>
              <a:r>
                <a:rPr lang="en-US" sz="1600" dirty="0">
                  <a:solidFill>
                    <a:srgbClr val="72891F"/>
                  </a:solidFill>
                  <a:latin typeface="Century Gothic" panose="020B0502020202020204" pitchFamily="34" charset="0"/>
                </a:rPr>
                <a:t>72%/92%</a:t>
              </a:r>
            </a:p>
          </p:txBody>
        </p:sp>
        <p:sp>
          <p:nvSpPr>
            <p:cNvPr id="182" name="TextBox 181">
              <a:extLst>
                <a:ext uri="{FF2B5EF4-FFF2-40B4-BE49-F238E27FC236}">
                  <a16:creationId xmlns:a16="http://schemas.microsoft.com/office/drawing/2014/main" id="{1C54876D-67D1-4ACF-993F-B43FA2A87A15}"/>
                </a:ext>
              </a:extLst>
            </p:cNvPr>
            <p:cNvSpPr txBox="1"/>
            <p:nvPr/>
          </p:nvSpPr>
          <p:spPr>
            <a:xfrm>
              <a:off x="9397812" y="2334849"/>
              <a:ext cx="1446230" cy="338554"/>
            </a:xfrm>
            <a:prstGeom prst="rect">
              <a:avLst/>
            </a:prstGeom>
            <a:noFill/>
          </p:spPr>
          <p:txBody>
            <a:bodyPr wrap="none" rtlCol="0">
              <a:spAutoFit/>
            </a:bodyPr>
            <a:lstStyle/>
            <a:p>
              <a:r>
                <a:rPr lang="en-US" sz="1600" dirty="0">
                  <a:solidFill>
                    <a:srgbClr val="4A632B"/>
                  </a:solidFill>
                  <a:latin typeface="Century Gothic" panose="020B0502020202020204" pitchFamily="34" charset="0"/>
                </a:rPr>
                <a:t>Smart Phone</a:t>
              </a:r>
            </a:p>
          </p:txBody>
        </p:sp>
        <p:cxnSp>
          <p:nvCxnSpPr>
            <p:cNvPr id="183" name="Straight Connector 182">
              <a:extLst>
                <a:ext uri="{FF2B5EF4-FFF2-40B4-BE49-F238E27FC236}">
                  <a16:creationId xmlns:a16="http://schemas.microsoft.com/office/drawing/2014/main" id="{BD483819-CE8F-4A72-8F73-9B743D736B2F}"/>
                </a:ext>
              </a:extLst>
            </p:cNvPr>
            <p:cNvCxnSpPr/>
            <p:nvPr/>
          </p:nvCxnSpPr>
          <p:spPr>
            <a:xfrm>
              <a:off x="7224391" y="262997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sp>
          <p:nvSpPr>
            <p:cNvPr id="184" name="Rectangle 183">
              <a:extLst>
                <a:ext uri="{FF2B5EF4-FFF2-40B4-BE49-F238E27FC236}">
                  <a16:creationId xmlns:a16="http://schemas.microsoft.com/office/drawing/2014/main" id="{6DD8E078-82C4-42B3-8ECD-ECA37A1CBB8D}"/>
                </a:ext>
              </a:extLst>
            </p:cNvPr>
            <p:cNvSpPr/>
            <p:nvPr/>
          </p:nvSpPr>
          <p:spPr>
            <a:xfrm>
              <a:off x="7976340" y="1572645"/>
              <a:ext cx="234115" cy="64437"/>
            </a:xfrm>
            <a:prstGeom prst="rect">
              <a:avLst/>
            </a:prstGeom>
            <a:solidFill>
              <a:schemeClr val="bg1"/>
            </a:solidFill>
            <a:ln w="19050">
              <a:solidFill>
                <a:srgbClr val="7289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85" name="Straight Connector 184">
              <a:extLst>
                <a:ext uri="{FF2B5EF4-FFF2-40B4-BE49-F238E27FC236}">
                  <a16:creationId xmlns:a16="http://schemas.microsoft.com/office/drawing/2014/main" id="{5B4E49C5-0DFA-4B4F-9854-870159F9231D}"/>
                </a:ext>
              </a:extLst>
            </p:cNvPr>
            <p:cNvCxnSpPr/>
            <p:nvPr/>
          </p:nvCxnSpPr>
          <p:spPr>
            <a:xfrm>
              <a:off x="4316281" y="4190426"/>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5934B35B-1C9E-4D32-A74B-B38EE5582637}"/>
                </a:ext>
              </a:extLst>
            </p:cNvPr>
            <p:cNvCxnSpPr/>
            <p:nvPr/>
          </p:nvCxnSpPr>
          <p:spPr>
            <a:xfrm>
              <a:off x="5034808" y="387421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253F8945-7BEC-4B3B-83AA-B5DE81F6E514}"/>
                </a:ext>
              </a:extLst>
            </p:cNvPr>
            <p:cNvCxnSpPr/>
            <p:nvPr/>
          </p:nvCxnSpPr>
          <p:spPr>
            <a:xfrm>
              <a:off x="5774847" y="3329384"/>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083A0B12-9BBC-4011-9925-09B0C7ADA9D6}"/>
                </a:ext>
              </a:extLst>
            </p:cNvPr>
            <p:cNvCxnSpPr/>
            <p:nvPr/>
          </p:nvCxnSpPr>
          <p:spPr>
            <a:xfrm>
              <a:off x="6486940" y="298063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grpSp>
      <p:pic>
        <p:nvPicPr>
          <p:cNvPr id="190" name="Picture 189">
            <a:extLst>
              <a:ext uri="{FF2B5EF4-FFF2-40B4-BE49-F238E27FC236}">
                <a16:creationId xmlns:a16="http://schemas.microsoft.com/office/drawing/2014/main" id="{81AD3909-596C-4A50-88A9-6F6553D2DA8E}"/>
              </a:ext>
            </a:extLst>
          </p:cNvPr>
          <p:cNvPicPr>
            <a:picLocks noChangeAspect="1"/>
          </p:cNvPicPr>
          <p:nvPr/>
        </p:nvPicPr>
        <p:blipFill>
          <a:blip r:embed="rId1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85641361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500"/>
                                            <p:tgtEl>
                                              <p:spTgt spid="111"/>
                                            </p:tgtEl>
                                          </p:cBhvr>
                                        </p:animEffect>
                                        <p:set>
                                          <p:cBhvr>
                                            <p:cTn id="7" dur="1" fill="hold">
                                              <p:stCondLst>
                                                <p:cond delay="499"/>
                                              </p:stCondLst>
                                            </p:cTn>
                                            <p:tgtEl>
                                              <p:spTgt spid="111"/>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67"/>
                                            </p:tgtEl>
                                          </p:cBhvr>
                                        </p:animEffect>
                                        <p:set>
                                          <p:cBhvr>
                                            <p:cTn id="10" dur="1" fill="hold">
                                              <p:stCondLst>
                                                <p:cond delay="499"/>
                                              </p:stCondLst>
                                            </p:cTn>
                                            <p:tgtEl>
                                              <p:spTgt spid="67"/>
                                            </p:tgtEl>
                                            <p:attrNameLst>
                                              <p:attrName>style.visibility</p:attrName>
                                            </p:attrNameLst>
                                          </p:cBhvr>
                                          <p:to>
                                            <p:strVal val="hidden"/>
                                          </p:to>
                                        </p:set>
                                      </p:childTnLst>
                                    </p:cTn>
                                  </p:par>
                                </p:childTnLst>
                              </p:cTn>
                            </p:par>
                            <p:par>
                              <p:cTn id="11" fill="hold">
                                <p:stCondLst>
                                  <p:cond delay="500"/>
                                </p:stCondLst>
                                <p:childTnLst>
                                  <p:par>
                                    <p:cTn id="12" presetID="42" presetClass="path" presetSubtype="0" fill="hold" grpId="0" nodeType="afterEffect" p14:presetBounceEnd="36000">
                                      <p:stCondLst>
                                        <p:cond delay="0"/>
                                      </p:stCondLst>
                                      <p:childTnLst>
                                        <p:animMotion origin="layout" path="M 3.54167E-6 0.00417 L 3.54167E-6 0.06389 " pathEditMode="relative" rAng="0" ptsTypes="AA" p14:bounceEnd="36000">
                                          <p:cBhvr>
                                            <p:cTn id="13" dur="500" fill="hold"/>
                                            <p:tgtEl>
                                              <p:spTgt spid="186"/>
                                            </p:tgtEl>
                                            <p:attrNameLst>
                                              <p:attrName>ppt_x</p:attrName>
                                              <p:attrName>ppt_y</p:attrName>
                                            </p:attrNameLst>
                                          </p:cBhvr>
                                          <p:rCtr x="0" y="2986"/>
                                        </p:animMotion>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left)">
                                          <p:cBhvr>
                                            <p:cTn id="21" dur="20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91"/>
                                            </p:tgtEl>
                                            <p:attrNameLst>
                                              <p:attrName>style.visibility</p:attrName>
                                            </p:attrNameLst>
                                          </p:cBhvr>
                                          <p:to>
                                            <p:strVal val="visible"/>
                                          </p:to>
                                        </p:set>
                                        <p:animEffect transition="in" filter="fade">
                                          <p:cBhvr>
                                            <p:cTn id="26"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9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500"/>
                                            <p:tgtEl>
                                              <p:spTgt spid="111"/>
                                            </p:tgtEl>
                                          </p:cBhvr>
                                        </p:animEffect>
                                        <p:set>
                                          <p:cBhvr>
                                            <p:cTn id="7" dur="1" fill="hold">
                                              <p:stCondLst>
                                                <p:cond delay="499"/>
                                              </p:stCondLst>
                                            </p:cTn>
                                            <p:tgtEl>
                                              <p:spTgt spid="111"/>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67"/>
                                            </p:tgtEl>
                                          </p:cBhvr>
                                        </p:animEffect>
                                        <p:set>
                                          <p:cBhvr>
                                            <p:cTn id="10" dur="1" fill="hold">
                                              <p:stCondLst>
                                                <p:cond delay="499"/>
                                              </p:stCondLst>
                                            </p:cTn>
                                            <p:tgtEl>
                                              <p:spTgt spid="67"/>
                                            </p:tgtEl>
                                            <p:attrNameLst>
                                              <p:attrName>style.visibility</p:attrName>
                                            </p:attrNameLst>
                                          </p:cBhvr>
                                          <p:to>
                                            <p:strVal val="hidden"/>
                                          </p:to>
                                        </p:set>
                                      </p:childTnLst>
                                    </p:cTn>
                                  </p:par>
                                </p:childTnLst>
                              </p:cTn>
                            </p:par>
                            <p:par>
                              <p:cTn id="11" fill="hold">
                                <p:stCondLst>
                                  <p:cond delay="500"/>
                                </p:stCondLst>
                                <p:childTnLst>
                                  <p:par>
                                    <p:cTn id="12" presetID="42" presetClass="path" presetSubtype="0" fill="hold" grpId="0" nodeType="afterEffect">
                                      <p:stCondLst>
                                        <p:cond delay="0"/>
                                      </p:stCondLst>
                                      <p:childTnLst>
                                        <p:animMotion origin="layout" path="M 3.54167E-6 0.00417 L 3.54167E-6 0.06389 " pathEditMode="relative" rAng="0" ptsTypes="AA">
                                          <p:cBhvr>
                                            <p:cTn id="13" dur="500" fill="hold"/>
                                            <p:tgtEl>
                                              <p:spTgt spid="186"/>
                                            </p:tgtEl>
                                            <p:attrNameLst>
                                              <p:attrName>ppt_x</p:attrName>
                                              <p:attrName>ppt_y</p:attrName>
                                            </p:attrNameLst>
                                          </p:cBhvr>
                                          <p:rCtr x="0" y="2986"/>
                                        </p:animMotion>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left)">
                                          <p:cBhvr>
                                            <p:cTn id="21" dur="20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91"/>
                                            </p:tgtEl>
                                            <p:attrNameLst>
                                              <p:attrName>style.visibility</p:attrName>
                                            </p:attrNameLst>
                                          </p:cBhvr>
                                          <p:to>
                                            <p:strVal val="visible"/>
                                          </p:to>
                                        </p:set>
                                        <p:animEffect transition="in" filter="fade">
                                          <p:cBhvr>
                                            <p:cTn id="26"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91" grpId="0"/>
        </p:bld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 name="Group 113"/>
          <p:cNvGrpSpPr/>
          <p:nvPr/>
        </p:nvGrpSpPr>
        <p:grpSpPr>
          <a:xfrm>
            <a:off x="4150885" y="831701"/>
            <a:ext cx="4307479" cy="5914991"/>
            <a:chOff x="4150885" y="831701"/>
            <a:chExt cx="4307479" cy="5914991"/>
          </a:xfrm>
        </p:grpSpPr>
        <p:grpSp>
          <p:nvGrpSpPr>
            <p:cNvPr id="115" name="Group 114"/>
            <p:cNvGrpSpPr/>
            <p:nvPr/>
          </p:nvGrpSpPr>
          <p:grpSpPr>
            <a:xfrm>
              <a:off x="4252560" y="1150626"/>
              <a:ext cx="2376214" cy="5281217"/>
              <a:chOff x="2129804" y="3963902"/>
              <a:chExt cx="7301440" cy="2586087"/>
            </a:xfrm>
          </p:grpSpPr>
          <p:cxnSp>
            <p:nvCxnSpPr>
              <p:cNvPr id="134" name="Straight Connector 133"/>
              <p:cNvCxnSpPr/>
              <p:nvPr/>
            </p:nvCxnSpPr>
            <p:spPr>
              <a:xfrm>
                <a:off x="2129804" y="396390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129804" y="422251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129804" y="448111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2129804" y="4739728"/>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129804" y="4998336"/>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129804" y="5256945"/>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2129804" y="5515554"/>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a:off x="2129804" y="577416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p:nvPr/>
            </p:nvCxnSpPr>
            <p:spPr>
              <a:xfrm>
                <a:off x="2129804" y="6032771"/>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129804" y="629138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129804" y="654998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116" name="Group 115"/>
            <p:cNvGrpSpPr/>
            <p:nvPr/>
          </p:nvGrpSpPr>
          <p:grpSpPr>
            <a:xfrm>
              <a:off x="4445103" y="1137090"/>
              <a:ext cx="3644175" cy="5305907"/>
              <a:chOff x="4551137" y="1401250"/>
              <a:chExt cx="4516533" cy="5305907"/>
            </a:xfrm>
          </p:grpSpPr>
          <p:cxnSp>
            <p:nvCxnSpPr>
              <p:cNvPr id="128" name="Straight Connector 127"/>
              <p:cNvCxnSpPr/>
              <p:nvPr/>
            </p:nvCxnSpPr>
            <p:spPr>
              <a:xfrm rot="5400000">
                <a:off x="1901769"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rot="5400000">
                <a:off x="28042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rot="5400000">
                <a:off x="3700797"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rot="5400000">
                <a:off x="46081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rot="5400000">
                <a:off x="5513470" y="4050618"/>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rot="5400000">
                <a:off x="6418302" y="405779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117" name="TextBox 116"/>
            <p:cNvSpPr txBox="1"/>
            <p:nvPr/>
          </p:nvSpPr>
          <p:spPr>
            <a:xfrm>
              <a:off x="4150885"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2013</a:t>
              </a:r>
            </a:p>
          </p:txBody>
        </p:sp>
        <p:sp>
          <p:nvSpPr>
            <p:cNvPr id="118" name="TextBox 117"/>
            <p:cNvSpPr txBox="1"/>
            <p:nvPr/>
          </p:nvSpPr>
          <p:spPr>
            <a:xfrm>
              <a:off x="4916548"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2014</a:t>
              </a:r>
            </a:p>
          </p:txBody>
        </p:sp>
        <p:sp>
          <p:nvSpPr>
            <p:cNvPr id="119" name="TextBox 118"/>
            <p:cNvSpPr txBox="1"/>
            <p:nvPr/>
          </p:nvSpPr>
          <p:spPr>
            <a:xfrm>
              <a:off x="5639249"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2015</a:t>
              </a:r>
            </a:p>
          </p:txBody>
        </p:sp>
        <p:sp>
          <p:nvSpPr>
            <p:cNvPr id="120" name="TextBox 119"/>
            <p:cNvSpPr txBox="1"/>
            <p:nvPr/>
          </p:nvSpPr>
          <p:spPr>
            <a:xfrm>
              <a:off x="6366753"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2016</a:t>
              </a:r>
            </a:p>
          </p:txBody>
        </p:sp>
        <p:sp>
          <p:nvSpPr>
            <p:cNvPr id="121" name="Rectangle 120"/>
            <p:cNvSpPr/>
            <p:nvPr/>
          </p:nvSpPr>
          <p:spPr>
            <a:xfrm>
              <a:off x="7695013" y="842346"/>
              <a:ext cx="763351" cy="307777"/>
            </a:xfrm>
            <a:prstGeom prst="rect">
              <a:avLst/>
            </a:prstGeom>
          </p:spPr>
          <p:txBody>
            <a:bodyPr wrap="none">
              <a:spAutoFit/>
            </a:bodyPr>
            <a:lstStyle/>
            <a:p>
              <a:pPr algn="ctr"/>
              <a:r>
                <a:rPr lang="en-US" sz="1400" b="1" dirty="0">
                  <a:solidFill>
                    <a:srgbClr val="0070C0"/>
                  </a:solidFill>
                  <a:latin typeface="Century Gothic" panose="020B0502020202020204" pitchFamily="34" charset="0"/>
                </a:rPr>
                <a:t>18-34  </a:t>
              </a:r>
              <a:endParaRPr lang="en-US" sz="1400" b="1" dirty="0">
                <a:solidFill>
                  <a:srgbClr val="0070C0"/>
                </a:solidFill>
              </a:endParaRPr>
            </a:p>
          </p:txBody>
        </p:sp>
        <p:grpSp>
          <p:nvGrpSpPr>
            <p:cNvPr id="122" name="Group 121"/>
            <p:cNvGrpSpPr/>
            <p:nvPr/>
          </p:nvGrpSpPr>
          <p:grpSpPr>
            <a:xfrm>
              <a:off x="4449252" y="831701"/>
              <a:ext cx="2179522" cy="307777"/>
              <a:chOff x="4449252" y="728669"/>
              <a:chExt cx="2179522" cy="307777"/>
            </a:xfrm>
          </p:grpSpPr>
          <p:cxnSp>
            <p:nvCxnSpPr>
              <p:cNvPr id="126" name="Straight Connector 125"/>
              <p:cNvCxnSpPr/>
              <p:nvPr/>
            </p:nvCxnSpPr>
            <p:spPr>
              <a:xfrm>
                <a:off x="4449252" y="851996"/>
                <a:ext cx="2179522"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127" name="Rectangle 126"/>
              <p:cNvSpPr/>
              <p:nvPr/>
            </p:nvSpPr>
            <p:spPr>
              <a:xfrm>
                <a:off x="5242297" y="728669"/>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grpSp>
        <p:sp>
          <p:nvSpPr>
            <p:cNvPr id="123" name="Rectangle 122"/>
            <p:cNvSpPr/>
            <p:nvPr/>
          </p:nvSpPr>
          <p:spPr>
            <a:xfrm>
              <a:off x="7091080" y="842346"/>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cxnSp>
          <p:nvCxnSpPr>
            <p:cNvPr id="124" name="Straight Connector 123"/>
            <p:cNvCxnSpPr/>
            <p:nvPr/>
          </p:nvCxnSpPr>
          <p:spPr>
            <a:xfrm>
              <a:off x="7329741" y="6608193"/>
              <a:ext cx="835203" cy="0"/>
            </a:xfrm>
            <a:prstGeom prst="line">
              <a:avLst/>
            </a:prstGeom>
            <a:ln>
              <a:solidFill>
                <a:srgbClr val="595959"/>
              </a:solidFill>
            </a:ln>
          </p:spPr>
          <p:style>
            <a:lnRef idx="1">
              <a:schemeClr val="accent1"/>
            </a:lnRef>
            <a:fillRef idx="0">
              <a:schemeClr val="accent1"/>
            </a:fillRef>
            <a:effectRef idx="0">
              <a:schemeClr val="accent1"/>
            </a:effectRef>
            <a:fontRef idx="minor">
              <a:schemeClr val="tx1"/>
            </a:fontRef>
          </p:style>
        </p:cxnSp>
        <p:sp>
          <p:nvSpPr>
            <p:cNvPr id="125" name="TextBox 124"/>
            <p:cNvSpPr txBox="1"/>
            <p:nvPr/>
          </p:nvSpPr>
          <p:spPr>
            <a:xfrm>
              <a:off x="7485090" y="6469693"/>
              <a:ext cx="524504" cy="276999"/>
            </a:xfrm>
            <a:prstGeom prst="rect">
              <a:avLst/>
            </a:prstGeom>
            <a:solidFill>
              <a:schemeClr val="bg1"/>
            </a:solidFill>
          </p:spPr>
          <p:txBody>
            <a:bodyPr wrap="none" rtlCol="0">
              <a:spAutoFit/>
            </a:bodyPr>
            <a:lstStyle/>
            <a:p>
              <a:pPr algn="ctr"/>
              <a:r>
                <a:rPr lang="en-US" sz="1200" dirty="0">
                  <a:latin typeface="Century Gothic" panose="020B0502020202020204" pitchFamily="34" charset="0"/>
                </a:rPr>
                <a:t>2017</a:t>
              </a:r>
            </a:p>
          </p:txBody>
        </p:sp>
      </p:grpSp>
      <p:pic>
        <p:nvPicPr>
          <p:cNvPr id="192" name="Picture 191"/>
          <p:cNvPicPr>
            <a:picLocks noChangeAspect="1"/>
          </p:cNvPicPr>
          <p:nvPr/>
        </p:nvPicPr>
        <p:blipFill>
          <a:blip r:embed="rId3">
            <a:clrChange>
              <a:clrFrom>
                <a:srgbClr val="FFFFFF"/>
              </a:clrFrom>
              <a:clrTo>
                <a:srgbClr val="FFFFFF">
                  <a:alpha val="0"/>
                </a:srgbClr>
              </a:clrTo>
            </a:clrChange>
          </a:blip>
          <a:stretch>
            <a:fillRect/>
          </a:stretch>
        </p:blipFill>
        <p:spPr>
          <a:xfrm>
            <a:off x="2398743" y="4309217"/>
            <a:ext cx="337341" cy="538193"/>
          </a:xfrm>
          <a:prstGeom prst="rect">
            <a:avLst/>
          </a:prstGeom>
        </p:spPr>
      </p:pic>
      <p:sp>
        <p:nvSpPr>
          <p:cNvPr id="30" name="TextBox 29"/>
          <p:cNvSpPr txBox="1"/>
          <p:nvPr/>
        </p:nvSpPr>
        <p:spPr>
          <a:xfrm>
            <a:off x="40304" y="6565198"/>
            <a:ext cx="1850186" cy="261610"/>
          </a:xfrm>
          <a:prstGeom prst="rect">
            <a:avLst/>
          </a:prstGeom>
          <a:noFill/>
        </p:spPr>
        <p:txBody>
          <a:bodyPr wrap="none" rtlCol="0">
            <a:spAutoFit/>
          </a:bodyPr>
          <a:lstStyle/>
          <a:p>
            <a:pPr algn="ctr"/>
            <a:r>
              <a:rPr lang="en-US" sz="1100" dirty="0">
                <a:latin typeface="Century Gothic" panose="020B0502020202020204" pitchFamily="34" charset="0"/>
              </a:rPr>
              <a:t>SP = Spring Surveys, MTM</a:t>
            </a:r>
          </a:p>
        </p:txBody>
      </p:sp>
      <p:sp>
        <p:nvSpPr>
          <p:cNvPr id="8" name="Rectangle 7"/>
          <p:cNvSpPr/>
          <p:nvPr/>
        </p:nvSpPr>
        <p:spPr>
          <a:xfrm>
            <a:off x="2459211" y="4467995"/>
            <a:ext cx="195962" cy="224400"/>
          </a:xfrm>
          <a:prstGeom prst="rect">
            <a:avLst/>
          </a:prstGeom>
          <a:solidFill>
            <a:srgbClr val="C280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5" name="Picture 154"/>
          <p:cNvPicPr>
            <a:picLocks noChangeAspect="1"/>
          </p:cNvPicPr>
          <p:nvPr/>
        </p:nvPicPr>
        <p:blipFill>
          <a:blip r:embed="rId4">
            <a:clrChange>
              <a:clrFrom>
                <a:srgbClr val="FFFFFF"/>
              </a:clrFrom>
              <a:clrTo>
                <a:srgbClr val="FFFFFF">
                  <a:alpha val="0"/>
                </a:srgbClr>
              </a:clrTo>
            </a:clrChange>
          </a:blip>
          <a:stretch>
            <a:fillRect/>
          </a:stretch>
        </p:blipFill>
        <p:spPr>
          <a:xfrm>
            <a:off x="2236825" y="4888344"/>
            <a:ext cx="662858" cy="662858"/>
          </a:xfrm>
          <a:prstGeom prst="rect">
            <a:avLst/>
          </a:prstGeom>
        </p:spPr>
      </p:pic>
      <p:pic>
        <p:nvPicPr>
          <p:cNvPr id="156" name="Picture 155"/>
          <p:cNvPicPr>
            <a:picLocks noChangeAspect="1"/>
          </p:cNvPicPr>
          <p:nvPr/>
        </p:nvPicPr>
        <p:blipFill>
          <a:blip r:embed="rId5">
            <a:clrChange>
              <a:clrFrom>
                <a:srgbClr val="FFFFFF"/>
              </a:clrFrom>
              <a:clrTo>
                <a:srgbClr val="FFFFFF">
                  <a:alpha val="0"/>
                </a:srgbClr>
              </a:clrTo>
            </a:clrChange>
          </a:blip>
          <a:stretch>
            <a:fillRect/>
          </a:stretch>
        </p:blipFill>
        <p:spPr>
          <a:xfrm>
            <a:off x="2238042" y="960126"/>
            <a:ext cx="660424" cy="566078"/>
          </a:xfrm>
          <a:prstGeom prst="rect">
            <a:avLst/>
          </a:prstGeom>
        </p:spPr>
      </p:pic>
      <p:pic>
        <p:nvPicPr>
          <p:cNvPr id="179" name="Picture 178"/>
          <p:cNvPicPr>
            <a:picLocks noChangeAspect="1"/>
          </p:cNvPicPr>
          <p:nvPr/>
        </p:nvPicPr>
        <p:blipFill>
          <a:blip r:embed="rId6">
            <a:clrChange>
              <a:clrFrom>
                <a:srgbClr val="FFFFFF"/>
              </a:clrFrom>
              <a:clrTo>
                <a:srgbClr val="FFFFFF">
                  <a:alpha val="0"/>
                </a:srgbClr>
              </a:clrTo>
            </a:clrChange>
          </a:blip>
          <a:stretch>
            <a:fillRect/>
          </a:stretch>
        </p:blipFill>
        <p:spPr>
          <a:xfrm>
            <a:off x="2454066" y="1674792"/>
            <a:ext cx="228377" cy="428995"/>
          </a:xfrm>
          <a:prstGeom prst="rect">
            <a:avLst/>
          </a:prstGeom>
        </p:spPr>
      </p:pic>
      <p:pic>
        <p:nvPicPr>
          <p:cNvPr id="269" name="Picture 268"/>
          <p:cNvPicPr>
            <a:picLocks noChangeAspect="1"/>
          </p:cNvPicPr>
          <p:nvPr/>
        </p:nvPicPr>
        <p:blipFill>
          <a:blip r:embed="rId7">
            <a:clrChange>
              <a:clrFrom>
                <a:srgbClr val="FFFFFF"/>
              </a:clrFrom>
              <a:clrTo>
                <a:srgbClr val="FFFFFF">
                  <a:alpha val="0"/>
                </a:srgbClr>
              </a:clrTo>
            </a:clrChange>
          </a:blip>
          <a:stretch>
            <a:fillRect/>
          </a:stretch>
        </p:blipFill>
        <p:spPr>
          <a:xfrm>
            <a:off x="2382776" y="2217540"/>
            <a:ext cx="370956" cy="475681"/>
          </a:xfrm>
          <a:prstGeom prst="rect">
            <a:avLst/>
          </a:prstGeom>
        </p:spPr>
      </p:pic>
      <p:pic>
        <p:nvPicPr>
          <p:cNvPr id="270" name="Picture 269"/>
          <p:cNvPicPr>
            <a:picLocks noChangeAspect="1"/>
          </p:cNvPicPr>
          <p:nvPr/>
        </p:nvPicPr>
        <p:blipFill>
          <a:blip r:embed="rId8">
            <a:clrChange>
              <a:clrFrom>
                <a:srgbClr val="FFFFFF"/>
              </a:clrFrom>
              <a:clrTo>
                <a:srgbClr val="FFFFFF">
                  <a:alpha val="0"/>
                </a:srgbClr>
              </a:clrTo>
            </a:clrChange>
          </a:blip>
          <a:stretch>
            <a:fillRect/>
          </a:stretch>
        </p:blipFill>
        <p:spPr>
          <a:xfrm>
            <a:off x="2271223" y="3851439"/>
            <a:ext cx="570911" cy="380608"/>
          </a:xfrm>
          <a:prstGeom prst="rect">
            <a:avLst/>
          </a:prstGeom>
        </p:spPr>
      </p:pic>
      <p:pic>
        <p:nvPicPr>
          <p:cNvPr id="271" name="Picture 2" descr="https://d30y9cdsu7xlg0.cloudfront.net/png/504796-200.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271223" y="5551042"/>
            <a:ext cx="576089" cy="576089"/>
          </a:xfrm>
          <a:prstGeom prst="rect">
            <a:avLst/>
          </a:prstGeom>
          <a:noFill/>
          <a:extLst>
            <a:ext uri="{909E8E84-426E-40DD-AFC4-6F175D3DCCD1}">
              <a14:hiddenFill xmlns:a14="http://schemas.microsoft.com/office/drawing/2010/main">
                <a:solidFill>
                  <a:srgbClr val="FFFFFF"/>
                </a:solidFill>
              </a14:hiddenFill>
            </a:ext>
          </a:extLst>
        </p:spPr>
      </p:pic>
      <p:sp>
        <p:nvSpPr>
          <p:cNvPr id="272" name="Isosceles Triangle 271"/>
          <p:cNvSpPr/>
          <p:nvPr/>
        </p:nvSpPr>
        <p:spPr>
          <a:xfrm rot="5400000">
            <a:off x="1866704" y="3962709"/>
            <a:ext cx="175507" cy="15129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94A4C989-85ED-4443-809E-B506E7CF53F4}"/>
              </a:ext>
            </a:extLst>
          </p:cNvPr>
          <p:cNvGrpSpPr/>
          <p:nvPr/>
        </p:nvGrpSpPr>
        <p:grpSpPr>
          <a:xfrm>
            <a:off x="6495092" y="5404893"/>
            <a:ext cx="4158501" cy="592573"/>
            <a:chOff x="6495092" y="5404893"/>
            <a:chExt cx="4158501" cy="592573"/>
          </a:xfrm>
        </p:grpSpPr>
        <p:cxnSp>
          <p:nvCxnSpPr>
            <p:cNvPr id="158" name="Straight Connector 157"/>
            <p:cNvCxnSpPr/>
            <p:nvPr/>
          </p:nvCxnSpPr>
          <p:spPr>
            <a:xfrm>
              <a:off x="6495092" y="5997466"/>
              <a:ext cx="247093" cy="0"/>
            </a:xfrm>
            <a:prstGeom prst="line">
              <a:avLst/>
            </a:prstGeom>
            <a:ln w="76200">
              <a:solidFill>
                <a:srgbClr val="9C6708"/>
              </a:solidFill>
            </a:ln>
          </p:spPr>
          <p:style>
            <a:lnRef idx="1">
              <a:schemeClr val="accent1"/>
            </a:lnRef>
            <a:fillRef idx="0">
              <a:schemeClr val="accent1"/>
            </a:fillRef>
            <a:effectRef idx="0">
              <a:schemeClr val="accent1"/>
            </a:effectRef>
            <a:fontRef idx="minor">
              <a:schemeClr val="tx1"/>
            </a:fontRef>
          </p:style>
        </p:cxnSp>
        <p:sp>
          <p:nvSpPr>
            <p:cNvPr id="175" name="TextBox 174"/>
            <p:cNvSpPr txBox="1"/>
            <p:nvPr/>
          </p:nvSpPr>
          <p:spPr>
            <a:xfrm>
              <a:off x="8305651" y="5414321"/>
              <a:ext cx="1047082" cy="338554"/>
            </a:xfrm>
            <a:prstGeom prst="rect">
              <a:avLst/>
            </a:prstGeom>
            <a:noFill/>
          </p:spPr>
          <p:txBody>
            <a:bodyPr wrap="none" rtlCol="0">
              <a:spAutoFit/>
            </a:bodyPr>
            <a:lstStyle/>
            <a:p>
              <a:pPr algn="r"/>
              <a:r>
                <a:rPr lang="en-US" sz="1600" dirty="0">
                  <a:solidFill>
                    <a:srgbClr val="9C6708"/>
                  </a:solidFill>
                  <a:latin typeface="Century Gothic" panose="020B0502020202020204" pitchFamily="34" charset="0"/>
                </a:rPr>
                <a:t>13%/14%</a:t>
              </a:r>
            </a:p>
          </p:txBody>
        </p:sp>
        <p:sp>
          <p:nvSpPr>
            <p:cNvPr id="176" name="TextBox 175"/>
            <p:cNvSpPr txBox="1"/>
            <p:nvPr/>
          </p:nvSpPr>
          <p:spPr>
            <a:xfrm>
              <a:off x="9407739" y="5404893"/>
              <a:ext cx="1245854" cy="338554"/>
            </a:xfrm>
            <a:prstGeom prst="rect">
              <a:avLst/>
            </a:prstGeom>
            <a:noFill/>
          </p:spPr>
          <p:txBody>
            <a:bodyPr wrap="none" rtlCol="0">
              <a:spAutoFit/>
            </a:bodyPr>
            <a:lstStyle/>
            <a:p>
              <a:r>
                <a:rPr lang="en-US" sz="1600" dirty="0">
                  <a:solidFill>
                    <a:srgbClr val="9C6708"/>
                  </a:solidFill>
                  <a:latin typeface="Century Gothic" panose="020B0502020202020204" pitchFamily="34" charset="0"/>
                </a:rPr>
                <a:t>Wearables</a:t>
              </a:r>
            </a:p>
          </p:txBody>
        </p:sp>
        <p:sp>
          <p:nvSpPr>
            <p:cNvPr id="177" name="Rectangle 176"/>
            <p:cNvSpPr/>
            <p:nvPr/>
          </p:nvSpPr>
          <p:spPr>
            <a:xfrm>
              <a:off x="7970173" y="5684976"/>
              <a:ext cx="234115" cy="64437"/>
            </a:xfrm>
            <a:prstGeom prst="rect">
              <a:avLst/>
            </a:prstGeom>
            <a:solidFill>
              <a:schemeClr val="bg1"/>
            </a:solidFill>
            <a:ln w="19050">
              <a:solidFill>
                <a:srgbClr val="9C670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201" name="Straight Connector 200"/>
            <p:cNvCxnSpPr/>
            <p:nvPr/>
          </p:nvCxnSpPr>
          <p:spPr>
            <a:xfrm>
              <a:off x="7230888" y="5795204"/>
              <a:ext cx="247093" cy="0"/>
            </a:xfrm>
            <a:prstGeom prst="line">
              <a:avLst/>
            </a:prstGeom>
            <a:ln w="76200">
              <a:solidFill>
                <a:srgbClr val="9C6708"/>
              </a:solidFill>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751A23D0-84F6-4056-BE25-57F2599C39F3}"/>
              </a:ext>
            </a:extLst>
          </p:cNvPr>
          <p:cNvGrpSpPr/>
          <p:nvPr/>
        </p:nvGrpSpPr>
        <p:grpSpPr>
          <a:xfrm>
            <a:off x="6495092" y="5689749"/>
            <a:ext cx="3545963" cy="564743"/>
            <a:chOff x="6495092" y="5689749"/>
            <a:chExt cx="3545963" cy="564743"/>
          </a:xfrm>
        </p:grpSpPr>
        <p:cxnSp>
          <p:nvCxnSpPr>
            <p:cNvPr id="174" name="Straight Connector 173"/>
            <p:cNvCxnSpPr/>
            <p:nvPr/>
          </p:nvCxnSpPr>
          <p:spPr>
            <a:xfrm>
              <a:off x="6495092" y="6254492"/>
              <a:ext cx="247093" cy="0"/>
            </a:xfrm>
            <a:prstGeom prst="line">
              <a:avLst/>
            </a:prstGeom>
            <a:ln w="76200">
              <a:solidFill>
                <a:srgbClr val="DB910B"/>
              </a:solidFill>
            </a:ln>
          </p:spPr>
          <p:style>
            <a:lnRef idx="1">
              <a:schemeClr val="accent1"/>
            </a:lnRef>
            <a:fillRef idx="0">
              <a:schemeClr val="accent1"/>
            </a:fillRef>
            <a:effectRef idx="0">
              <a:schemeClr val="accent1"/>
            </a:effectRef>
            <a:fontRef idx="minor">
              <a:schemeClr val="tx1"/>
            </a:fontRef>
          </p:style>
        </p:cxnSp>
        <p:sp>
          <p:nvSpPr>
            <p:cNvPr id="181" name="TextBox 180"/>
            <p:cNvSpPr txBox="1"/>
            <p:nvPr/>
          </p:nvSpPr>
          <p:spPr>
            <a:xfrm>
              <a:off x="8305650" y="5689749"/>
              <a:ext cx="1047082" cy="338554"/>
            </a:xfrm>
            <a:prstGeom prst="rect">
              <a:avLst/>
            </a:prstGeom>
            <a:noFill/>
          </p:spPr>
          <p:txBody>
            <a:bodyPr wrap="none" rtlCol="0">
              <a:spAutoFit/>
            </a:bodyPr>
            <a:lstStyle/>
            <a:p>
              <a:pPr algn="r"/>
              <a:r>
                <a:rPr lang="en-US" sz="1600" dirty="0">
                  <a:solidFill>
                    <a:srgbClr val="DB910B"/>
                  </a:solidFill>
                  <a:latin typeface="Century Gothic" panose="020B0502020202020204" pitchFamily="34" charset="0"/>
                </a:rPr>
                <a:t>12%/12%</a:t>
              </a:r>
            </a:p>
          </p:txBody>
        </p:sp>
        <p:sp>
          <p:nvSpPr>
            <p:cNvPr id="182" name="TextBox 181"/>
            <p:cNvSpPr txBox="1"/>
            <p:nvPr/>
          </p:nvSpPr>
          <p:spPr>
            <a:xfrm>
              <a:off x="9417166" y="5689749"/>
              <a:ext cx="623889" cy="338554"/>
            </a:xfrm>
            <a:prstGeom prst="rect">
              <a:avLst/>
            </a:prstGeom>
            <a:noFill/>
          </p:spPr>
          <p:txBody>
            <a:bodyPr wrap="none" rtlCol="0">
              <a:spAutoFit/>
            </a:bodyPr>
            <a:lstStyle/>
            <a:p>
              <a:r>
                <a:rPr lang="en-US" sz="1600" dirty="0" err="1">
                  <a:solidFill>
                    <a:srgbClr val="DB910B"/>
                  </a:solidFill>
                  <a:latin typeface="Century Gothic" panose="020B0502020202020204" pitchFamily="34" charset="0"/>
                </a:rPr>
                <a:t>FitBit</a:t>
              </a:r>
              <a:endParaRPr lang="en-US" sz="1600" dirty="0">
                <a:solidFill>
                  <a:srgbClr val="DB910B"/>
                </a:solidFill>
                <a:latin typeface="Century Gothic" panose="020B0502020202020204" pitchFamily="34" charset="0"/>
              </a:endParaRPr>
            </a:p>
          </p:txBody>
        </p:sp>
        <p:cxnSp>
          <p:nvCxnSpPr>
            <p:cNvPr id="202" name="Straight Connector 201"/>
            <p:cNvCxnSpPr/>
            <p:nvPr/>
          </p:nvCxnSpPr>
          <p:spPr>
            <a:xfrm>
              <a:off x="7230888" y="5868502"/>
              <a:ext cx="247093" cy="0"/>
            </a:xfrm>
            <a:prstGeom prst="line">
              <a:avLst/>
            </a:prstGeom>
            <a:ln w="76200">
              <a:solidFill>
                <a:srgbClr val="DB910B"/>
              </a:solidFill>
            </a:ln>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a:off x="7964147" y="5836284"/>
              <a:ext cx="234115" cy="64437"/>
            </a:xfrm>
            <a:prstGeom prst="rect">
              <a:avLst/>
            </a:prstGeom>
            <a:solidFill>
              <a:schemeClr val="bg1"/>
            </a:solidFill>
            <a:ln w="19050">
              <a:solidFill>
                <a:srgbClr val="DB910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4" name="Group 3">
            <a:extLst>
              <a:ext uri="{FF2B5EF4-FFF2-40B4-BE49-F238E27FC236}">
                <a16:creationId xmlns:a16="http://schemas.microsoft.com/office/drawing/2014/main" id="{2C87777F-E661-4A01-9B18-E53564F1AE91}"/>
              </a:ext>
            </a:extLst>
          </p:cNvPr>
          <p:cNvGrpSpPr/>
          <p:nvPr/>
        </p:nvGrpSpPr>
        <p:grpSpPr>
          <a:xfrm>
            <a:off x="6495092" y="6042219"/>
            <a:ext cx="4366891" cy="373930"/>
            <a:chOff x="6495092" y="6042219"/>
            <a:chExt cx="4366891" cy="373930"/>
          </a:xfrm>
        </p:grpSpPr>
        <p:cxnSp>
          <p:nvCxnSpPr>
            <p:cNvPr id="185" name="Straight Connector 184"/>
            <p:cNvCxnSpPr/>
            <p:nvPr/>
          </p:nvCxnSpPr>
          <p:spPr>
            <a:xfrm>
              <a:off x="6495092" y="6384327"/>
              <a:ext cx="247093" cy="0"/>
            </a:xfrm>
            <a:prstGeom prst="line">
              <a:avLst/>
            </a:prstGeom>
            <a:ln w="76200">
              <a:solidFill>
                <a:srgbClr val="F3A71D"/>
              </a:solidFill>
            </a:ln>
          </p:spPr>
          <p:style>
            <a:lnRef idx="1">
              <a:schemeClr val="accent1"/>
            </a:lnRef>
            <a:fillRef idx="0">
              <a:schemeClr val="accent1"/>
            </a:fillRef>
            <a:effectRef idx="0">
              <a:schemeClr val="accent1"/>
            </a:effectRef>
            <a:fontRef idx="minor">
              <a:schemeClr val="tx1"/>
            </a:fontRef>
          </p:style>
        </p:cxnSp>
        <p:sp>
          <p:nvSpPr>
            <p:cNvPr id="190" name="TextBox 189"/>
            <p:cNvSpPr txBox="1"/>
            <p:nvPr/>
          </p:nvSpPr>
          <p:spPr>
            <a:xfrm>
              <a:off x="8307489" y="6042219"/>
              <a:ext cx="875561" cy="338554"/>
            </a:xfrm>
            <a:prstGeom prst="rect">
              <a:avLst/>
            </a:prstGeom>
            <a:noFill/>
          </p:spPr>
          <p:txBody>
            <a:bodyPr wrap="none" rtlCol="0">
              <a:spAutoFit/>
            </a:bodyPr>
            <a:lstStyle/>
            <a:p>
              <a:pPr algn="r"/>
              <a:r>
                <a:rPr lang="en-US" sz="1600" dirty="0">
                  <a:solidFill>
                    <a:srgbClr val="F3A71D"/>
                  </a:solidFill>
                  <a:latin typeface="Century Gothic" panose="020B0502020202020204" pitchFamily="34" charset="0"/>
                </a:rPr>
                <a:t>1%/ 1%</a:t>
              </a:r>
            </a:p>
          </p:txBody>
        </p:sp>
        <p:sp>
          <p:nvSpPr>
            <p:cNvPr id="191" name="TextBox 190"/>
            <p:cNvSpPr txBox="1"/>
            <p:nvPr/>
          </p:nvSpPr>
          <p:spPr>
            <a:xfrm>
              <a:off x="9407739" y="6042219"/>
              <a:ext cx="1454244" cy="338554"/>
            </a:xfrm>
            <a:prstGeom prst="rect">
              <a:avLst/>
            </a:prstGeom>
            <a:noFill/>
          </p:spPr>
          <p:txBody>
            <a:bodyPr wrap="none" rtlCol="0">
              <a:spAutoFit/>
            </a:bodyPr>
            <a:lstStyle/>
            <a:p>
              <a:r>
                <a:rPr lang="en-US" sz="1600" dirty="0" err="1">
                  <a:solidFill>
                    <a:srgbClr val="F3A71D"/>
                  </a:solidFill>
                  <a:latin typeface="Century Gothic" panose="020B0502020202020204" pitchFamily="34" charset="0"/>
                </a:rPr>
                <a:t>AppleWatch</a:t>
              </a:r>
              <a:endParaRPr lang="en-US" sz="1600" dirty="0">
                <a:solidFill>
                  <a:srgbClr val="F3A71D"/>
                </a:solidFill>
                <a:latin typeface="Century Gothic" panose="020B0502020202020204" pitchFamily="34" charset="0"/>
              </a:endParaRPr>
            </a:p>
          </p:txBody>
        </p:sp>
        <p:cxnSp>
          <p:nvCxnSpPr>
            <p:cNvPr id="203" name="Straight Connector 202"/>
            <p:cNvCxnSpPr/>
            <p:nvPr/>
          </p:nvCxnSpPr>
          <p:spPr>
            <a:xfrm>
              <a:off x="7230888" y="6383930"/>
              <a:ext cx="247093" cy="0"/>
            </a:xfrm>
            <a:prstGeom prst="line">
              <a:avLst/>
            </a:prstGeom>
            <a:ln w="76200">
              <a:solidFill>
                <a:srgbClr val="F3A71D"/>
              </a:solidFill>
            </a:ln>
          </p:spPr>
          <p:style>
            <a:lnRef idx="1">
              <a:schemeClr val="accent1"/>
            </a:lnRef>
            <a:fillRef idx="0">
              <a:schemeClr val="accent1"/>
            </a:fillRef>
            <a:effectRef idx="0">
              <a:schemeClr val="accent1"/>
            </a:effectRef>
            <a:fontRef idx="minor">
              <a:schemeClr val="tx1"/>
            </a:fontRef>
          </p:style>
        </p:cxnSp>
        <p:sp>
          <p:nvSpPr>
            <p:cNvPr id="193" name="Rectangle 192"/>
            <p:cNvSpPr/>
            <p:nvPr/>
          </p:nvSpPr>
          <p:spPr>
            <a:xfrm>
              <a:off x="7970222" y="6351712"/>
              <a:ext cx="234115" cy="64437"/>
            </a:xfrm>
            <a:prstGeom prst="rect">
              <a:avLst/>
            </a:prstGeom>
            <a:solidFill>
              <a:schemeClr val="bg1"/>
            </a:solidFill>
            <a:ln w="19050">
              <a:solidFill>
                <a:srgbClr val="F3A71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pic>
        <p:nvPicPr>
          <p:cNvPr id="112" name="Picture 2" descr="https://d30y9cdsu7xlg0.cloudfront.net/png/967561-200.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292458" y="6063606"/>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113" name="Group 4"/>
          <p:cNvGrpSpPr>
            <a:grpSpLocks noChangeAspect="1"/>
          </p:cNvGrpSpPr>
          <p:nvPr/>
        </p:nvGrpSpPr>
        <p:grpSpPr bwMode="auto">
          <a:xfrm>
            <a:off x="2159239" y="2693608"/>
            <a:ext cx="798513" cy="698499"/>
            <a:chOff x="235" y="1881"/>
            <a:chExt cx="503" cy="440"/>
          </a:xfrm>
        </p:grpSpPr>
        <p:sp>
          <p:nvSpPr>
            <p:cNvPr id="145"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46" name="Picture 5"/>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sp>
        <p:nvSpPr>
          <p:cNvPr id="148" name="Rectangle 147">
            <a:extLst>
              <a:ext uri="{FF2B5EF4-FFF2-40B4-BE49-F238E27FC236}">
                <a16:creationId xmlns:a16="http://schemas.microsoft.com/office/drawing/2014/main" id="{CA0D1A03-7C41-427C-B623-7A9A4802B28A}"/>
              </a:ext>
            </a:extLst>
          </p:cNvPr>
          <p:cNvSpPr/>
          <p:nvPr/>
        </p:nvSpPr>
        <p:spPr>
          <a:xfrm>
            <a:off x="10787139" y="765905"/>
            <a:ext cx="1127232" cy="523220"/>
          </a:xfrm>
          <a:prstGeom prst="rect">
            <a:avLst/>
          </a:prstGeom>
        </p:spPr>
        <p:txBody>
          <a:bodyPr wrap="none">
            <a:spAutoFit/>
          </a:bodyPr>
          <a:lstStyle/>
          <a:p>
            <a:pPr algn="ctr"/>
            <a:r>
              <a:rPr lang="en-US" sz="1400" dirty="0">
                <a:latin typeface="Century Gothic" panose="020B0502020202020204" pitchFamily="34" charset="0"/>
              </a:rPr>
              <a:t>Total </a:t>
            </a:r>
          </a:p>
          <a:p>
            <a:pPr algn="ctr"/>
            <a:r>
              <a:rPr lang="en-US" sz="1400" dirty="0">
                <a:latin typeface="Century Gothic" panose="020B0502020202020204" pitchFamily="34" charset="0"/>
              </a:rPr>
              <a:t>18+/18-34  </a:t>
            </a:r>
            <a:endParaRPr lang="en-US" sz="1400" dirty="0"/>
          </a:p>
        </p:txBody>
      </p:sp>
      <p:sp>
        <p:nvSpPr>
          <p:cNvPr id="107" name="TextBox 106">
            <a:extLst/>
          </p:cNvPr>
          <p:cNvSpPr txBox="1"/>
          <p:nvPr/>
        </p:nvSpPr>
        <p:spPr>
          <a:xfrm>
            <a:off x="10879176" y="5395467"/>
            <a:ext cx="1047082" cy="338554"/>
          </a:xfrm>
          <a:prstGeom prst="rect">
            <a:avLst/>
          </a:prstGeom>
          <a:noFill/>
        </p:spPr>
        <p:txBody>
          <a:bodyPr wrap="none" rtlCol="0">
            <a:spAutoFit/>
          </a:bodyPr>
          <a:lstStyle/>
          <a:p>
            <a:pPr algn="r"/>
            <a:r>
              <a:rPr lang="en-US" sz="1600" dirty="0">
                <a:latin typeface="Century Gothic" panose="020B0502020202020204" pitchFamily="34" charset="0"/>
              </a:rPr>
              <a:t>20%/24%</a:t>
            </a:r>
          </a:p>
        </p:txBody>
      </p:sp>
      <p:sp>
        <p:nvSpPr>
          <p:cNvPr id="108" name="TextBox 107">
            <a:extLst/>
          </p:cNvPr>
          <p:cNvSpPr txBox="1"/>
          <p:nvPr/>
        </p:nvSpPr>
        <p:spPr>
          <a:xfrm>
            <a:off x="10879176" y="5689749"/>
            <a:ext cx="1047082" cy="338554"/>
          </a:xfrm>
          <a:prstGeom prst="rect">
            <a:avLst/>
          </a:prstGeom>
          <a:noFill/>
        </p:spPr>
        <p:txBody>
          <a:bodyPr wrap="none" rtlCol="0">
            <a:spAutoFit/>
          </a:bodyPr>
          <a:lstStyle/>
          <a:p>
            <a:pPr algn="r"/>
            <a:r>
              <a:rPr lang="en-US" sz="1600" dirty="0">
                <a:latin typeface="Century Gothic" panose="020B0502020202020204" pitchFamily="34" charset="0"/>
              </a:rPr>
              <a:t>12%/12%</a:t>
            </a:r>
          </a:p>
        </p:txBody>
      </p:sp>
      <p:sp>
        <p:nvSpPr>
          <p:cNvPr id="109" name="TextBox 108">
            <a:extLst/>
          </p:cNvPr>
          <p:cNvSpPr txBox="1"/>
          <p:nvPr/>
        </p:nvSpPr>
        <p:spPr>
          <a:xfrm>
            <a:off x="11106803" y="6042219"/>
            <a:ext cx="819455" cy="338554"/>
          </a:xfrm>
          <a:prstGeom prst="rect">
            <a:avLst/>
          </a:prstGeom>
          <a:noFill/>
        </p:spPr>
        <p:txBody>
          <a:bodyPr wrap="none" rtlCol="0">
            <a:spAutoFit/>
          </a:bodyPr>
          <a:lstStyle/>
          <a:p>
            <a:pPr algn="r"/>
            <a:r>
              <a:rPr lang="en-US" sz="1600" dirty="0">
                <a:latin typeface="Century Gothic" panose="020B0502020202020204" pitchFamily="34" charset="0"/>
              </a:rPr>
              <a:t>3%/1%</a:t>
            </a:r>
          </a:p>
        </p:txBody>
      </p:sp>
      <p:sp>
        <p:nvSpPr>
          <p:cNvPr id="68" name="TextBox 67">
            <a:extLst>
              <a:ext uri="{FF2B5EF4-FFF2-40B4-BE49-F238E27FC236}">
                <a16:creationId xmlns:a16="http://schemas.microsoft.com/office/drawing/2014/main" id="{014FB69A-6E93-4113-95F1-DBB4F70B4EAC}"/>
              </a:ext>
            </a:extLst>
          </p:cNvPr>
          <p:cNvSpPr txBox="1"/>
          <p:nvPr/>
        </p:nvSpPr>
        <p:spPr>
          <a:xfrm>
            <a:off x="3196810" y="307608"/>
            <a:ext cx="5798382" cy="338554"/>
          </a:xfrm>
          <a:prstGeom prst="rect">
            <a:avLst/>
          </a:prstGeom>
          <a:noFill/>
        </p:spPr>
        <p:txBody>
          <a:bodyPr wrap="none" rtlCol="0">
            <a:spAutoFit/>
          </a:bodyPr>
          <a:lstStyle/>
          <a:p>
            <a:pPr algn="ctr"/>
            <a:r>
              <a:rPr lang="en-US" sz="1600" dirty="0">
                <a:solidFill>
                  <a:srgbClr val="C00000"/>
                </a:solidFill>
                <a:latin typeface="Century Gothic" panose="020B0502020202020204" pitchFamily="34" charset="0"/>
              </a:rPr>
              <a:t>Internet Accessing Device Usage, amongst French Adults</a:t>
            </a:r>
          </a:p>
        </p:txBody>
      </p:sp>
      <p:grpSp>
        <p:nvGrpSpPr>
          <p:cNvPr id="69" name="Group 68">
            <a:extLst>
              <a:ext uri="{FF2B5EF4-FFF2-40B4-BE49-F238E27FC236}">
                <a16:creationId xmlns:a16="http://schemas.microsoft.com/office/drawing/2014/main" id="{694405B8-33BC-4B7F-935A-886D402BD838}"/>
              </a:ext>
            </a:extLst>
          </p:cNvPr>
          <p:cNvGrpSpPr/>
          <p:nvPr/>
        </p:nvGrpSpPr>
        <p:grpSpPr>
          <a:xfrm>
            <a:off x="4317089" y="1321334"/>
            <a:ext cx="6530739" cy="821594"/>
            <a:chOff x="4317089" y="1321334"/>
            <a:chExt cx="6530739" cy="821594"/>
          </a:xfrm>
        </p:grpSpPr>
        <p:sp>
          <p:nvSpPr>
            <p:cNvPr id="70" name="TextBox 69">
              <a:extLst>
                <a:ext uri="{FF2B5EF4-FFF2-40B4-BE49-F238E27FC236}">
                  <a16:creationId xmlns:a16="http://schemas.microsoft.com/office/drawing/2014/main" id="{0143E4A4-9375-4AB6-956E-6675C52BEAD0}"/>
                </a:ext>
              </a:extLst>
            </p:cNvPr>
            <p:cNvSpPr txBox="1"/>
            <p:nvPr/>
          </p:nvSpPr>
          <p:spPr>
            <a:xfrm>
              <a:off x="8327410" y="1337208"/>
              <a:ext cx="1047082" cy="338554"/>
            </a:xfrm>
            <a:prstGeom prst="rect">
              <a:avLst/>
            </a:prstGeom>
            <a:noFill/>
          </p:spPr>
          <p:txBody>
            <a:bodyPr wrap="none" rtlCol="0">
              <a:spAutoFit/>
            </a:bodyPr>
            <a:lstStyle/>
            <a:p>
              <a:pPr algn="r"/>
              <a:r>
                <a:rPr lang="en-US" sz="1600" dirty="0">
                  <a:solidFill>
                    <a:srgbClr val="CF731F"/>
                  </a:solidFill>
                  <a:latin typeface="Century Gothic" panose="020B0502020202020204" pitchFamily="34" charset="0"/>
                </a:rPr>
                <a:t>88%/94%</a:t>
              </a:r>
            </a:p>
          </p:txBody>
        </p:sp>
        <p:sp>
          <p:nvSpPr>
            <p:cNvPr id="71" name="TextBox 70">
              <a:extLst>
                <a:ext uri="{FF2B5EF4-FFF2-40B4-BE49-F238E27FC236}">
                  <a16:creationId xmlns:a16="http://schemas.microsoft.com/office/drawing/2014/main" id="{CB532FF5-5C73-4975-87BE-196F3325DB4C}"/>
                </a:ext>
              </a:extLst>
            </p:cNvPr>
            <p:cNvSpPr txBox="1"/>
            <p:nvPr/>
          </p:nvSpPr>
          <p:spPr>
            <a:xfrm>
              <a:off x="9388774" y="1321334"/>
              <a:ext cx="1459054" cy="338554"/>
            </a:xfrm>
            <a:prstGeom prst="rect">
              <a:avLst/>
            </a:prstGeom>
            <a:noFill/>
          </p:spPr>
          <p:txBody>
            <a:bodyPr wrap="none" rtlCol="0">
              <a:spAutoFit/>
            </a:bodyPr>
            <a:lstStyle/>
            <a:p>
              <a:r>
                <a:rPr lang="en-US" sz="1600" dirty="0">
                  <a:solidFill>
                    <a:srgbClr val="CF731F"/>
                  </a:solidFill>
                  <a:latin typeface="Century Gothic" panose="020B0502020202020204" pitchFamily="34" charset="0"/>
                </a:rPr>
                <a:t>Desk/Laptop</a:t>
              </a:r>
            </a:p>
          </p:txBody>
        </p:sp>
        <p:cxnSp>
          <p:nvCxnSpPr>
            <p:cNvPr id="72" name="Straight Connector 71">
              <a:extLst>
                <a:ext uri="{FF2B5EF4-FFF2-40B4-BE49-F238E27FC236}">
                  <a16:creationId xmlns:a16="http://schemas.microsoft.com/office/drawing/2014/main" id="{924A4F3E-6338-4BC7-8DE1-4BBFEACC70B9}"/>
                </a:ext>
              </a:extLst>
            </p:cNvPr>
            <p:cNvCxnSpPr/>
            <p:nvPr/>
          </p:nvCxnSpPr>
          <p:spPr>
            <a:xfrm>
              <a:off x="7233987" y="1794042"/>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sp>
          <p:nvSpPr>
            <p:cNvPr id="73" name="Rectangle 72">
              <a:extLst>
                <a:ext uri="{FF2B5EF4-FFF2-40B4-BE49-F238E27FC236}">
                  <a16:creationId xmlns:a16="http://schemas.microsoft.com/office/drawing/2014/main" id="{2D1A4AF8-38F4-4448-887C-B06BBC75CD20}"/>
                </a:ext>
              </a:extLst>
            </p:cNvPr>
            <p:cNvSpPr/>
            <p:nvPr/>
          </p:nvSpPr>
          <p:spPr>
            <a:xfrm>
              <a:off x="7972200" y="1465595"/>
              <a:ext cx="234115" cy="64437"/>
            </a:xfrm>
            <a:prstGeom prst="rect">
              <a:avLst/>
            </a:prstGeom>
            <a:solidFill>
              <a:schemeClr val="bg1"/>
            </a:solidFill>
            <a:ln w="19050">
              <a:solidFill>
                <a:srgbClr val="E28D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74" name="Straight Connector 73">
              <a:extLst>
                <a:ext uri="{FF2B5EF4-FFF2-40B4-BE49-F238E27FC236}">
                  <a16:creationId xmlns:a16="http://schemas.microsoft.com/office/drawing/2014/main" id="{D879084D-D711-4252-8993-307D49644961}"/>
                </a:ext>
              </a:extLst>
            </p:cNvPr>
            <p:cNvCxnSpPr/>
            <p:nvPr/>
          </p:nvCxnSpPr>
          <p:spPr>
            <a:xfrm>
              <a:off x="4317089" y="2142928"/>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6287B2D8-2FAE-4F1B-BBD4-0B9EA913C4E6}"/>
                </a:ext>
              </a:extLst>
            </p:cNvPr>
            <p:cNvCxnSpPr/>
            <p:nvPr/>
          </p:nvCxnSpPr>
          <p:spPr>
            <a:xfrm>
              <a:off x="5040529" y="2048192"/>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8201B224-6C77-4BDA-A9E2-531858EDCD7C}"/>
                </a:ext>
              </a:extLst>
            </p:cNvPr>
            <p:cNvCxnSpPr/>
            <p:nvPr/>
          </p:nvCxnSpPr>
          <p:spPr>
            <a:xfrm>
              <a:off x="5765173" y="181026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F5F78058-6AA2-48AE-AD1C-E47E072FB745}"/>
                </a:ext>
              </a:extLst>
            </p:cNvPr>
            <p:cNvCxnSpPr/>
            <p:nvPr/>
          </p:nvCxnSpPr>
          <p:spPr>
            <a:xfrm>
              <a:off x="6516278" y="1799340"/>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E4851E2F-6BB0-4AB7-BF46-FDCDAA881E30}"/>
              </a:ext>
            </a:extLst>
          </p:cNvPr>
          <p:cNvGrpSpPr/>
          <p:nvPr/>
        </p:nvGrpSpPr>
        <p:grpSpPr>
          <a:xfrm>
            <a:off x="4325983" y="3338914"/>
            <a:ext cx="5872581" cy="2012542"/>
            <a:chOff x="4325983" y="3338914"/>
            <a:chExt cx="5872581" cy="2012542"/>
          </a:xfrm>
        </p:grpSpPr>
        <p:sp>
          <p:nvSpPr>
            <p:cNvPr id="88" name="TextBox 87">
              <a:extLst>
                <a:ext uri="{FF2B5EF4-FFF2-40B4-BE49-F238E27FC236}">
                  <a16:creationId xmlns:a16="http://schemas.microsoft.com/office/drawing/2014/main" id="{B6A038BE-49F2-4B9A-A9A3-F6DF4B1FD3CA}"/>
                </a:ext>
              </a:extLst>
            </p:cNvPr>
            <p:cNvSpPr txBox="1"/>
            <p:nvPr/>
          </p:nvSpPr>
          <p:spPr>
            <a:xfrm>
              <a:off x="9403153" y="3338914"/>
              <a:ext cx="795411" cy="338554"/>
            </a:xfrm>
            <a:prstGeom prst="rect">
              <a:avLst/>
            </a:prstGeom>
            <a:noFill/>
          </p:spPr>
          <p:txBody>
            <a:bodyPr wrap="none" rtlCol="0">
              <a:spAutoFit/>
            </a:bodyPr>
            <a:lstStyle/>
            <a:p>
              <a:r>
                <a:rPr lang="en-US" sz="1600" dirty="0">
                  <a:solidFill>
                    <a:srgbClr val="3D8BB7"/>
                  </a:solidFill>
                  <a:latin typeface="Century Gothic" panose="020B0502020202020204" pitchFamily="34" charset="0"/>
                </a:rPr>
                <a:t>Tablet</a:t>
              </a:r>
            </a:p>
          </p:txBody>
        </p:sp>
        <p:sp>
          <p:nvSpPr>
            <p:cNvPr id="89" name="TextBox 88">
              <a:extLst>
                <a:ext uri="{FF2B5EF4-FFF2-40B4-BE49-F238E27FC236}">
                  <a16:creationId xmlns:a16="http://schemas.microsoft.com/office/drawing/2014/main" id="{26C0D77B-3538-4318-8245-BCCE081E4BA0}"/>
                </a:ext>
              </a:extLst>
            </p:cNvPr>
            <p:cNvSpPr txBox="1"/>
            <p:nvPr/>
          </p:nvSpPr>
          <p:spPr>
            <a:xfrm>
              <a:off x="8336319" y="3338914"/>
              <a:ext cx="1047082" cy="338554"/>
            </a:xfrm>
            <a:prstGeom prst="rect">
              <a:avLst/>
            </a:prstGeom>
            <a:noFill/>
          </p:spPr>
          <p:txBody>
            <a:bodyPr wrap="none" rtlCol="0">
              <a:spAutoFit/>
            </a:bodyPr>
            <a:lstStyle/>
            <a:p>
              <a:pPr algn="r"/>
              <a:r>
                <a:rPr lang="en-US" sz="1600" dirty="0">
                  <a:solidFill>
                    <a:srgbClr val="3D8BB7"/>
                  </a:solidFill>
                  <a:latin typeface="Century Gothic" panose="020B0502020202020204" pitchFamily="34" charset="0"/>
                </a:rPr>
                <a:t>56%/51%</a:t>
              </a:r>
            </a:p>
          </p:txBody>
        </p:sp>
        <p:sp>
          <p:nvSpPr>
            <p:cNvPr id="90" name="Rectangle 89">
              <a:extLst>
                <a:ext uri="{FF2B5EF4-FFF2-40B4-BE49-F238E27FC236}">
                  <a16:creationId xmlns:a16="http://schemas.microsoft.com/office/drawing/2014/main" id="{30F1373E-D7E4-48C5-8D6A-73399F99DFCD}"/>
                </a:ext>
              </a:extLst>
            </p:cNvPr>
            <p:cNvSpPr/>
            <p:nvPr/>
          </p:nvSpPr>
          <p:spPr>
            <a:xfrm>
              <a:off x="7239448" y="347289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91" name="Rectangle 90">
              <a:extLst>
                <a:ext uri="{FF2B5EF4-FFF2-40B4-BE49-F238E27FC236}">
                  <a16:creationId xmlns:a16="http://schemas.microsoft.com/office/drawing/2014/main" id="{AE0F6179-E008-444E-BAB3-F7280C979039}"/>
                </a:ext>
              </a:extLst>
            </p:cNvPr>
            <p:cNvSpPr/>
            <p:nvPr/>
          </p:nvSpPr>
          <p:spPr>
            <a:xfrm>
              <a:off x="7980520" y="3675305"/>
              <a:ext cx="234115" cy="64437"/>
            </a:xfrm>
            <a:prstGeom prst="rect">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92" name="Rectangle 91">
              <a:extLst>
                <a:ext uri="{FF2B5EF4-FFF2-40B4-BE49-F238E27FC236}">
                  <a16:creationId xmlns:a16="http://schemas.microsoft.com/office/drawing/2014/main" id="{B07576C7-D1E5-4542-B134-CF27EFD6E1E9}"/>
                </a:ext>
              </a:extLst>
            </p:cNvPr>
            <p:cNvSpPr/>
            <p:nvPr/>
          </p:nvSpPr>
          <p:spPr>
            <a:xfrm>
              <a:off x="4325983" y="528701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93" name="Rectangle 92">
              <a:extLst>
                <a:ext uri="{FF2B5EF4-FFF2-40B4-BE49-F238E27FC236}">
                  <a16:creationId xmlns:a16="http://schemas.microsoft.com/office/drawing/2014/main" id="{E7D9141B-5BB5-47F1-B9B4-0CA917AA2B6B}"/>
                </a:ext>
              </a:extLst>
            </p:cNvPr>
            <p:cNvSpPr/>
            <p:nvPr/>
          </p:nvSpPr>
          <p:spPr>
            <a:xfrm>
              <a:off x="5057655" y="4582167"/>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94" name="Rectangle 93">
              <a:extLst>
                <a:ext uri="{FF2B5EF4-FFF2-40B4-BE49-F238E27FC236}">
                  <a16:creationId xmlns:a16="http://schemas.microsoft.com/office/drawing/2014/main" id="{EC4C040E-48D3-42F9-9753-05BFEB4A60B3}"/>
                </a:ext>
              </a:extLst>
            </p:cNvPr>
            <p:cNvSpPr/>
            <p:nvPr/>
          </p:nvSpPr>
          <p:spPr>
            <a:xfrm>
              <a:off x="5776879" y="3981438"/>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95" name="Rectangle 94">
              <a:extLst>
                <a:ext uri="{FF2B5EF4-FFF2-40B4-BE49-F238E27FC236}">
                  <a16:creationId xmlns:a16="http://schemas.microsoft.com/office/drawing/2014/main" id="{94D895D1-FE5B-4C41-80A9-413EF8C18AE3}"/>
                </a:ext>
              </a:extLst>
            </p:cNvPr>
            <p:cNvSpPr/>
            <p:nvPr/>
          </p:nvSpPr>
          <p:spPr>
            <a:xfrm>
              <a:off x="6518769" y="3720624"/>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96" name="Group 95">
            <a:extLst>
              <a:ext uri="{FF2B5EF4-FFF2-40B4-BE49-F238E27FC236}">
                <a16:creationId xmlns:a16="http://schemas.microsoft.com/office/drawing/2014/main" id="{7A5D1573-9AD3-44EC-8ACA-989FA55A9506}"/>
              </a:ext>
            </a:extLst>
          </p:cNvPr>
          <p:cNvGrpSpPr/>
          <p:nvPr/>
        </p:nvGrpSpPr>
        <p:grpSpPr>
          <a:xfrm>
            <a:off x="4322181" y="3776795"/>
            <a:ext cx="6115831" cy="1543944"/>
            <a:chOff x="4322181" y="3776795"/>
            <a:chExt cx="6115831" cy="1543944"/>
          </a:xfrm>
        </p:grpSpPr>
        <p:sp>
          <p:nvSpPr>
            <p:cNvPr id="97" name="TextBox 96">
              <a:extLst>
                <a:ext uri="{FF2B5EF4-FFF2-40B4-BE49-F238E27FC236}">
                  <a16:creationId xmlns:a16="http://schemas.microsoft.com/office/drawing/2014/main" id="{054F21E3-FC8C-4FBB-9DAE-07681BAC67DD}"/>
                </a:ext>
              </a:extLst>
            </p:cNvPr>
            <p:cNvSpPr txBox="1"/>
            <p:nvPr/>
          </p:nvSpPr>
          <p:spPr>
            <a:xfrm>
              <a:off x="8342445" y="3783957"/>
              <a:ext cx="1047082" cy="338554"/>
            </a:xfrm>
            <a:prstGeom prst="rect">
              <a:avLst/>
            </a:prstGeom>
            <a:noFill/>
          </p:spPr>
          <p:txBody>
            <a:bodyPr wrap="none" rtlCol="0">
              <a:spAutoFit/>
            </a:bodyPr>
            <a:lstStyle/>
            <a:p>
              <a:pPr algn="r"/>
              <a:r>
                <a:rPr lang="en-US" sz="1600" dirty="0">
                  <a:solidFill>
                    <a:srgbClr val="00B050"/>
                  </a:solidFill>
                  <a:latin typeface="Century Gothic" panose="020B0502020202020204" pitchFamily="34" charset="0"/>
                </a:rPr>
                <a:t>49%/49%</a:t>
              </a:r>
            </a:p>
          </p:txBody>
        </p:sp>
        <p:sp>
          <p:nvSpPr>
            <p:cNvPr id="98" name="TextBox 97">
              <a:extLst>
                <a:ext uri="{FF2B5EF4-FFF2-40B4-BE49-F238E27FC236}">
                  <a16:creationId xmlns:a16="http://schemas.microsoft.com/office/drawing/2014/main" id="{5D33897F-1E74-49CB-92F4-CA50E559D05A}"/>
                </a:ext>
              </a:extLst>
            </p:cNvPr>
            <p:cNvSpPr txBox="1"/>
            <p:nvPr/>
          </p:nvSpPr>
          <p:spPr>
            <a:xfrm>
              <a:off x="9398945" y="3776795"/>
              <a:ext cx="1039067" cy="338554"/>
            </a:xfrm>
            <a:prstGeom prst="rect">
              <a:avLst/>
            </a:prstGeom>
            <a:noFill/>
          </p:spPr>
          <p:txBody>
            <a:bodyPr wrap="none" rtlCol="0">
              <a:spAutoFit/>
            </a:bodyPr>
            <a:lstStyle/>
            <a:p>
              <a:r>
                <a:rPr lang="en-US" sz="1600" dirty="0">
                  <a:solidFill>
                    <a:srgbClr val="00B050"/>
                  </a:solidFill>
                  <a:latin typeface="Century Gothic" panose="020B0502020202020204" pitchFamily="34" charset="0"/>
                </a:rPr>
                <a:t>Smart TV</a:t>
              </a:r>
            </a:p>
          </p:txBody>
        </p:sp>
        <p:sp>
          <p:nvSpPr>
            <p:cNvPr id="99" name="Rectangle 98">
              <a:extLst>
                <a:ext uri="{FF2B5EF4-FFF2-40B4-BE49-F238E27FC236}">
                  <a16:creationId xmlns:a16="http://schemas.microsoft.com/office/drawing/2014/main" id="{105F6EED-35EF-4436-9B63-E921628E1613}"/>
                </a:ext>
              </a:extLst>
            </p:cNvPr>
            <p:cNvSpPr/>
            <p:nvPr/>
          </p:nvSpPr>
          <p:spPr>
            <a:xfrm>
              <a:off x="7978704" y="3819658"/>
              <a:ext cx="234115" cy="64437"/>
            </a:xfrm>
            <a:prstGeom prst="rect">
              <a:avLst/>
            </a:prstGeom>
            <a:solidFill>
              <a:schemeClr val="bg1"/>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00" name="Straight Connector 99">
              <a:extLst>
                <a:ext uri="{FF2B5EF4-FFF2-40B4-BE49-F238E27FC236}">
                  <a16:creationId xmlns:a16="http://schemas.microsoft.com/office/drawing/2014/main" id="{EB94F332-1615-46D2-9BB2-1A631B913136}"/>
                </a:ext>
              </a:extLst>
            </p:cNvPr>
            <p:cNvCxnSpPr/>
            <p:nvPr/>
          </p:nvCxnSpPr>
          <p:spPr>
            <a:xfrm>
              <a:off x="4322181" y="5320739"/>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BF235649-6FD2-4834-8B9A-7F2701E76AC8}"/>
                </a:ext>
              </a:extLst>
            </p:cNvPr>
            <p:cNvCxnSpPr/>
            <p:nvPr/>
          </p:nvCxnSpPr>
          <p:spPr>
            <a:xfrm>
              <a:off x="5049578" y="5111622"/>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76F4191-65F3-453F-93CD-DDAB65D8DE68}"/>
                </a:ext>
              </a:extLst>
            </p:cNvPr>
            <p:cNvCxnSpPr/>
            <p:nvPr/>
          </p:nvCxnSpPr>
          <p:spPr>
            <a:xfrm>
              <a:off x="5782542" y="4611462"/>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21BDE278-BF8F-4744-A4F3-EABCF7CEAC9B}"/>
                </a:ext>
              </a:extLst>
            </p:cNvPr>
            <p:cNvCxnSpPr/>
            <p:nvPr/>
          </p:nvCxnSpPr>
          <p:spPr>
            <a:xfrm>
              <a:off x="6498542" y="430455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1720FCC4-BB06-429D-A320-0BE3D7C8B6A9}"/>
                </a:ext>
              </a:extLst>
            </p:cNvPr>
            <p:cNvCxnSpPr/>
            <p:nvPr/>
          </p:nvCxnSpPr>
          <p:spPr>
            <a:xfrm>
              <a:off x="7243368" y="3851876"/>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60" name="Group 159">
            <a:extLst>
              <a:ext uri="{FF2B5EF4-FFF2-40B4-BE49-F238E27FC236}">
                <a16:creationId xmlns:a16="http://schemas.microsoft.com/office/drawing/2014/main" id="{DEAD67F9-BB6E-4792-AEBA-7A46AB29E1C8}"/>
              </a:ext>
            </a:extLst>
          </p:cNvPr>
          <p:cNvGrpSpPr/>
          <p:nvPr/>
        </p:nvGrpSpPr>
        <p:grpSpPr>
          <a:xfrm>
            <a:off x="4316281" y="1572645"/>
            <a:ext cx="6527761" cy="2617781"/>
            <a:chOff x="4316281" y="1572645"/>
            <a:chExt cx="6527761" cy="2617781"/>
          </a:xfrm>
        </p:grpSpPr>
        <p:sp>
          <p:nvSpPr>
            <p:cNvPr id="161" name="TextBox 160">
              <a:extLst>
                <a:ext uri="{FF2B5EF4-FFF2-40B4-BE49-F238E27FC236}">
                  <a16:creationId xmlns:a16="http://schemas.microsoft.com/office/drawing/2014/main" id="{17789360-68C8-4AD0-933A-021215FCB10C}"/>
                </a:ext>
              </a:extLst>
            </p:cNvPr>
            <p:cNvSpPr txBox="1"/>
            <p:nvPr/>
          </p:nvSpPr>
          <p:spPr>
            <a:xfrm>
              <a:off x="8317229" y="2334393"/>
              <a:ext cx="1047082" cy="338554"/>
            </a:xfrm>
            <a:prstGeom prst="rect">
              <a:avLst/>
            </a:prstGeom>
            <a:noFill/>
          </p:spPr>
          <p:txBody>
            <a:bodyPr wrap="none" rtlCol="0">
              <a:spAutoFit/>
            </a:bodyPr>
            <a:lstStyle/>
            <a:p>
              <a:pPr algn="r"/>
              <a:r>
                <a:rPr lang="en-US" sz="1600" dirty="0">
                  <a:solidFill>
                    <a:srgbClr val="72891F"/>
                  </a:solidFill>
                  <a:latin typeface="Century Gothic" panose="020B0502020202020204" pitchFamily="34" charset="0"/>
                </a:rPr>
                <a:t>72%/92%</a:t>
              </a:r>
            </a:p>
          </p:txBody>
        </p:sp>
        <p:sp>
          <p:nvSpPr>
            <p:cNvPr id="162" name="TextBox 161">
              <a:extLst>
                <a:ext uri="{FF2B5EF4-FFF2-40B4-BE49-F238E27FC236}">
                  <a16:creationId xmlns:a16="http://schemas.microsoft.com/office/drawing/2014/main" id="{71FE32F5-FC8E-48BB-BD8E-8EB13DFEF970}"/>
                </a:ext>
              </a:extLst>
            </p:cNvPr>
            <p:cNvSpPr txBox="1"/>
            <p:nvPr/>
          </p:nvSpPr>
          <p:spPr>
            <a:xfrm>
              <a:off x="9397812" y="2334849"/>
              <a:ext cx="1446230" cy="338554"/>
            </a:xfrm>
            <a:prstGeom prst="rect">
              <a:avLst/>
            </a:prstGeom>
            <a:noFill/>
          </p:spPr>
          <p:txBody>
            <a:bodyPr wrap="none" rtlCol="0">
              <a:spAutoFit/>
            </a:bodyPr>
            <a:lstStyle/>
            <a:p>
              <a:r>
                <a:rPr lang="en-US" sz="1600" dirty="0">
                  <a:solidFill>
                    <a:srgbClr val="4A632B"/>
                  </a:solidFill>
                  <a:latin typeface="Century Gothic" panose="020B0502020202020204" pitchFamily="34" charset="0"/>
                </a:rPr>
                <a:t>Smart Phone</a:t>
              </a:r>
            </a:p>
          </p:txBody>
        </p:sp>
        <p:cxnSp>
          <p:nvCxnSpPr>
            <p:cNvPr id="163" name="Straight Connector 162">
              <a:extLst>
                <a:ext uri="{FF2B5EF4-FFF2-40B4-BE49-F238E27FC236}">
                  <a16:creationId xmlns:a16="http://schemas.microsoft.com/office/drawing/2014/main" id="{3C8D503A-7D2A-4781-9BD4-B6EA12156CC9}"/>
                </a:ext>
              </a:extLst>
            </p:cNvPr>
            <p:cNvCxnSpPr/>
            <p:nvPr/>
          </p:nvCxnSpPr>
          <p:spPr>
            <a:xfrm>
              <a:off x="7224391" y="262997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sp>
          <p:nvSpPr>
            <p:cNvPr id="164" name="Rectangle 163">
              <a:extLst>
                <a:ext uri="{FF2B5EF4-FFF2-40B4-BE49-F238E27FC236}">
                  <a16:creationId xmlns:a16="http://schemas.microsoft.com/office/drawing/2014/main" id="{7F8BB885-D5EF-4BB9-84C1-F50E82DC33FB}"/>
                </a:ext>
              </a:extLst>
            </p:cNvPr>
            <p:cNvSpPr/>
            <p:nvPr/>
          </p:nvSpPr>
          <p:spPr>
            <a:xfrm>
              <a:off x="7976340" y="1572645"/>
              <a:ext cx="234115" cy="64437"/>
            </a:xfrm>
            <a:prstGeom prst="rect">
              <a:avLst/>
            </a:prstGeom>
            <a:solidFill>
              <a:schemeClr val="bg1"/>
            </a:solidFill>
            <a:ln w="19050">
              <a:solidFill>
                <a:srgbClr val="7289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65" name="Straight Connector 164">
              <a:extLst>
                <a:ext uri="{FF2B5EF4-FFF2-40B4-BE49-F238E27FC236}">
                  <a16:creationId xmlns:a16="http://schemas.microsoft.com/office/drawing/2014/main" id="{BDFD58CE-6DBB-4B24-AA57-B7CD9D73D020}"/>
                </a:ext>
              </a:extLst>
            </p:cNvPr>
            <p:cNvCxnSpPr/>
            <p:nvPr/>
          </p:nvCxnSpPr>
          <p:spPr>
            <a:xfrm>
              <a:off x="4316281" y="4190426"/>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3ADDD0EC-2E30-45F4-AD9F-1D25BD59E6F6}"/>
                </a:ext>
              </a:extLst>
            </p:cNvPr>
            <p:cNvCxnSpPr/>
            <p:nvPr/>
          </p:nvCxnSpPr>
          <p:spPr>
            <a:xfrm>
              <a:off x="5034808" y="387421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2E27920F-0A40-469C-A17C-370275CCEC57}"/>
                </a:ext>
              </a:extLst>
            </p:cNvPr>
            <p:cNvCxnSpPr/>
            <p:nvPr/>
          </p:nvCxnSpPr>
          <p:spPr>
            <a:xfrm>
              <a:off x="5774847" y="3329384"/>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83FE8F4B-FB12-42CE-858B-6AD88100FA81}"/>
                </a:ext>
              </a:extLst>
            </p:cNvPr>
            <p:cNvCxnSpPr/>
            <p:nvPr/>
          </p:nvCxnSpPr>
          <p:spPr>
            <a:xfrm>
              <a:off x="6486940" y="298063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grpSp>
      <p:grpSp>
        <p:nvGrpSpPr>
          <p:cNvPr id="169" name="Group 168">
            <a:extLst>
              <a:ext uri="{FF2B5EF4-FFF2-40B4-BE49-F238E27FC236}">
                <a16:creationId xmlns:a16="http://schemas.microsoft.com/office/drawing/2014/main" id="{A557FE71-EBE5-4B3A-A7D6-29773686528B}"/>
              </a:ext>
            </a:extLst>
          </p:cNvPr>
          <p:cNvGrpSpPr/>
          <p:nvPr/>
        </p:nvGrpSpPr>
        <p:grpSpPr>
          <a:xfrm>
            <a:off x="4321992" y="2615193"/>
            <a:ext cx="6082713" cy="1660407"/>
            <a:chOff x="4321992" y="2615193"/>
            <a:chExt cx="6082713" cy="1660407"/>
          </a:xfrm>
        </p:grpSpPr>
        <p:sp>
          <p:nvSpPr>
            <p:cNvPr id="170" name="TextBox 169">
              <a:extLst>
                <a:ext uri="{FF2B5EF4-FFF2-40B4-BE49-F238E27FC236}">
                  <a16:creationId xmlns:a16="http://schemas.microsoft.com/office/drawing/2014/main" id="{0E5AC3C9-8B87-47B3-A800-86D732F1BCA5}"/>
                </a:ext>
              </a:extLst>
            </p:cNvPr>
            <p:cNvSpPr txBox="1"/>
            <p:nvPr/>
          </p:nvSpPr>
          <p:spPr>
            <a:xfrm>
              <a:off x="9404110" y="2666915"/>
              <a:ext cx="1000595" cy="584775"/>
            </a:xfrm>
            <a:prstGeom prst="rect">
              <a:avLst/>
            </a:prstGeom>
            <a:noFill/>
          </p:spPr>
          <p:txBody>
            <a:bodyPr wrap="none" rtlCol="0">
              <a:spAutoFit/>
            </a:bodyPr>
            <a:lstStyle/>
            <a:p>
              <a:r>
                <a:rPr lang="en-US" sz="1600" dirty="0">
                  <a:solidFill>
                    <a:srgbClr val="FF0000"/>
                  </a:solidFill>
                  <a:latin typeface="Century Gothic" panose="020B0502020202020204" pitchFamily="34" charset="0"/>
                </a:rPr>
                <a:t>Game </a:t>
              </a:r>
            </a:p>
            <a:p>
              <a:r>
                <a:rPr lang="en-US" sz="1600" dirty="0">
                  <a:solidFill>
                    <a:srgbClr val="FF0000"/>
                  </a:solidFill>
                  <a:latin typeface="Century Gothic" panose="020B0502020202020204" pitchFamily="34" charset="0"/>
                </a:rPr>
                <a:t>Console</a:t>
              </a:r>
            </a:p>
          </p:txBody>
        </p:sp>
        <p:sp>
          <p:nvSpPr>
            <p:cNvPr id="171" name="TextBox 170">
              <a:extLst>
                <a:ext uri="{FF2B5EF4-FFF2-40B4-BE49-F238E27FC236}">
                  <a16:creationId xmlns:a16="http://schemas.microsoft.com/office/drawing/2014/main" id="{2EBB26C9-DDF9-433E-BC37-32FE0D19B70C}"/>
                </a:ext>
              </a:extLst>
            </p:cNvPr>
            <p:cNvSpPr txBox="1"/>
            <p:nvPr/>
          </p:nvSpPr>
          <p:spPr>
            <a:xfrm>
              <a:off x="8333512" y="2658047"/>
              <a:ext cx="1047082" cy="338554"/>
            </a:xfrm>
            <a:prstGeom prst="rect">
              <a:avLst/>
            </a:prstGeom>
            <a:noFill/>
          </p:spPr>
          <p:txBody>
            <a:bodyPr wrap="none" rtlCol="0">
              <a:spAutoFit/>
            </a:bodyPr>
            <a:lstStyle/>
            <a:p>
              <a:pPr algn="r"/>
              <a:r>
                <a:rPr lang="en-US" sz="1600" dirty="0">
                  <a:solidFill>
                    <a:srgbClr val="FF0000"/>
                  </a:solidFill>
                  <a:latin typeface="Century Gothic" panose="020B0502020202020204" pitchFamily="34" charset="0"/>
                </a:rPr>
                <a:t>44%/71%</a:t>
              </a:r>
            </a:p>
          </p:txBody>
        </p:sp>
        <p:cxnSp>
          <p:nvCxnSpPr>
            <p:cNvPr id="172" name="Straight Connector 171">
              <a:extLst>
                <a:ext uri="{FF2B5EF4-FFF2-40B4-BE49-F238E27FC236}">
                  <a16:creationId xmlns:a16="http://schemas.microsoft.com/office/drawing/2014/main" id="{EBFF4C39-96DB-48F5-B62C-258BD3B6ACF1}"/>
                </a:ext>
              </a:extLst>
            </p:cNvPr>
            <p:cNvCxnSpPr/>
            <p:nvPr/>
          </p:nvCxnSpPr>
          <p:spPr>
            <a:xfrm>
              <a:off x="7240095" y="4043043"/>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p:nvSpPr>
            <p:cNvPr id="173" name="Rectangle 172">
              <a:extLst>
                <a:ext uri="{FF2B5EF4-FFF2-40B4-BE49-F238E27FC236}">
                  <a16:creationId xmlns:a16="http://schemas.microsoft.com/office/drawing/2014/main" id="{98490C32-F530-429B-A6AD-5B27CA45E7B2}"/>
                </a:ext>
              </a:extLst>
            </p:cNvPr>
            <p:cNvSpPr/>
            <p:nvPr/>
          </p:nvSpPr>
          <p:spPr>
            <a:xfrm>
              <a:off x="7977600" y="2615193"/>
              <a:ext cx="234115" cy="64437"/>
            </a:xfrm>
            <a:prstGeom prst="rect">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78" name="Straight Connector 177">
              <a:extLst>
                <a:ext uri="{FF2B5EF4-FFF2-40B4-BE49-F238E27FC236}">
                  <a16:creationId xmlns:a16="http://schemas.microsoft.com/office/drawing/2014/main" id="{AD6C29F8-40BD-455B-BED0-4DD46DB4D60A}"/>
                </a:ext>
              </a:extLst>
            </p:cNvPr>
            <p:cNvCxnSpPr/>
            <p:nvPr/>
          </p:nvCxnSpPr>
          <p:spPr>
            <a:xfrm>
              <a:off x="4321992" y="427560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234185A8-13C1-4613-89BA-B72E765F9B19}"/>
                </a:ext>
              </a:extLst>
            </p:cNvPr>
            <p:cNvCxnSpPr/>
            <p:nvPr/>
          </p:nvCxnSpPr>
          <p:spPr>
            <a:xfrm>
              <a:off x="5048432" y="4273658"/>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DFC3DABA-B920-415E-8D07-8458836687C7}"/>
                </a:ext>
              </a:extLst>
            </p:cNvPr>
            <p:cNvCxnSpPr/>
            <p:nvPr/>
          </p:nvCxnSpPr>
          <p:spPr>
            <a:xfrm>
              <a:off x="5771053" y="427560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7B3895D2-6E21-4758-94CF-208C6BD53240}"/>
                </a:ext>
              </a:extLst>
            </p:cNvPr>
            <p:cNvCxnSpPr/>
            <p:nvPr/>
          </p:nvCxnSpPr>
          <p:spPr>
            <a:xfrm>
              <a:off x="6494953" y="403953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pic>
        <p:nvPicPr>
          <p:cNvPr id="187" name="Picture 186">
            <a:extLst>
              <a:ext uri="{FF2B5EF4-FFF2-40B4-BE49-F238E27FC236}">
                <a16:creationId xmlns:a16="http://schemas.microsoft.com/office/drawing/2014/main" id="{82AD8D52-4BD3-4F8D-89F5-4B825C4FEA0C}"/>
              </a:ext>
            </a:extLst>
          </p:cNvPr>
          <p:cNvPicPr>
            <a:picLocks noChangeAspect="1"/>
          </p:cNvPicPr>
          <p:nvPr/>
        </p:nvPicPr>
        <p:blipFill>
          <a:blip r:embed="rId12">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46423857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14:presetBounceEnd="36000">
                                      <p:stCondLst>
                                        <p:cond delay="0"/>
                                      </p:stCondLst>
                                      <p:childTnLst>
                                        <p:animMotion origin="layout" path="M 3.54167E-6 0.00417 L 3.54167E-6 0.0713 " pathEditMode="relative" rAng="0" ptsTypes="AA" p14:bounceEnd="36000">
                                          <p:cBhvr>
                                            <p:cTn id="6" dur="500" fill="hold"/>
                                            <p:tgtEl>
                                              <p:spTgt spid="272"/>
                                            </p:tgtEl>
                                            <p:attrNameLst>
                                              <p:attrName>ppt_x</p:attrName>
                                              <p:attrName>ppt_y</p:attrName>
                                            </p:attrNameLst>
                                          </p:cBhvr>
                                          <p:rCtr x="0" y="3356"/>
                                        </p:animMotion>
                                      </p:childTnLst>
                                    </p:cTn>
                                  </p:par>
                                </p:childTnLst>
                              </p:cTn>
                            </p:par>
                            <p:par>
                              <p:cTn id="7" fill="hold">
                                <p:stCondLst>
                                  <p:cond delay="500"/>
                                </p:stCondLst>
                                <p:childTnLst>
                                  <p:par>
                                    <p:cTn id="8" presetID="10" presetClass="entr" presetSubtype="0" fill="hold" grpId="0" nodeType="after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20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07"/>
                                            </p:tgtEl>
                                            <p:attrNameLst>
                                              <p:attrName>style.visibility</p:attrName>
                                            </p:attrNameLst>
                                          </p:cBhvr>
                                          <p:to>
                                            <p:strVal val="visible"/>
                                          </p:to>
                                        </p:set>
                                        <p:animEffect transition="in" filter="fade">
                                          <p:cBhvr>
                                            <p:cTn id="19" dur="500"/>
                                            <p:tgtEl>
                                              <p:spTgt spid="107"/>
                                            </p:tgtEl>
                                          </p:cBhvr>
                                        </p:animEffect>
                                      </p:childTnLst>
                                    </p:cTn>
                                  </p:par>
                                </p:childTnLst>
                              </p:cTn>
                            </p:par>
                            <p:par>
                              <p:cTn id="20" fill="hold">
                                <p:stCondLst>
                                  <p:cond delay="500"/>
                                </p:stCondLst>
                                <p:childTnLst>
                                  <p:par>
                                    <p:cTn id="21" presetID="22" presetClass="entr" presetSubtype="8"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left)">
                                          <p:cBhvr>
                                            <p:cTn id="23" dur="20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08"/>
                                            </p:tgtEl>
                                            <p:attrNameLst>
                                              <p:attrName>style.visibility</p:attrName>
                                            </p:attrNameLst>
                                          </p:cBhvr>
                                          <p:to>
                                            <p:strVal val="visible"/>
                                          </p:to>
                                        </p:set>
                                        <p:animEffect transition="in" filter="fade">
                                          <p:cBhvr>
                                            <p:cTn id="28" dur="500"/>
                                            <p:tgtEl>
                                              <p:spTgt spid="108"/>
                                            </p:tgtEl>
                                          </p:cBhvr>
                                        </p:animEffect>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wipe(left)">
                                          <p:cBhvr>
                                            <p:cTn id="32" dur="2000"/>
                                            <p:tgtEl>
                                              <p:spTgt spid="4"/>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09"/>
                                            </p:tgtEl>
                                            <p:attrNameLst>
                                              <p:attrName>style.visibility</p:attrName>
                                            </p:attrNameLst>
                                          </p:cBhvr>
                                          <p:to>
                                            <p:strVal val="visible"/>
                                          </p:to>
                                        </p:set>
                                        <p:animEffect transition="in" filter="fade">
                                          <p:cBhvr>
                                            <p:cTn id="37"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72" grpId="0" animBg="1"/>
          <p:bldP spid="107" grpId="0"/>
          <p:bldP spid="108" grpId="0"/>
          <p:bldP spid="10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stCondLst>
                                        <p:cond delay="0"/>
                                      </p:stCondLst>
                                      <p:childTnLst>
                                        <p:animMotion origin="layout" path="M 3.54167E-6 0.00417 L 3.54167E-6 0.0713 " pathEditMode="relative" rAng="0" ptsTypes="AA">
                                          <p:cBhvr>
                                            <p:cTn id="6" dur="500" fill="hold"/>
                                            <p:tgtEl>
                                              <p:spTgt spid="272"/>
                                            </p:tgtEl>
                                            <p:attrNameLst>
                                              <p:attrName>ppt_x</p:attrName>
                                              <p:attrName>ppt_y</p:attrName>
                                            </p:attrNameLst>
                                          </p:cBhvr>
                                          <p:rCtr x="0" y="3356"/>
                                        </p:animMotion>
                                      </p:childTnLst>
                                    </p:cTn>
                                  </p:par>
                                </p:childTnLst>
                              </p:cTn>
                            </p:par>
                            <p:par>
                              <p:cTn id="7" fill="hold">
                                <p:stCondLst>
                                  <p:cond delay="500"/>
                                </p:stCondLst>
                                <p:childTnLst>
                                  <p:par>
                                    <p:cTn id="8" presetID="10" presetClass="entr" presetSubtype="0" fill="hold" grpId="0" nodeType="after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20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07"/>
                                            </p:tgtEl>
                                            <p:attrNameLst>
                                              <p:attrName>style.visibility</p:attrName>
                                            </p:attrNameLst>
                                          </p:cBhvr>
                                          <p:to>
                                            <p:strVal val="visible"/>
                                          </p:to>
                                        </p:set>
                                        <p:animEffect transition="in" filter="fade">
                                          <p:cBhvr>
                                            <p:cTn id="19" dur="500"/>
                                            <p:tgtEl>
                                              <p:spTgt spid="107"/>
                                            </p:tgtEl>
                                          </p:cBhvr>
                                        </p:animEffect>
                                      </p:childTnLst>
                                    </p:cTn>
                                  </p:par>
                                </p:childTnLst>
                              </p:cTn>
                            </p:par>
                            <p:par>
                              <p:cTn id="20" fill="hold">
                                <p:stCondLst>
                                  <p:cond delay="500"/>
                                </p:stCondLst>
                                <p:childTnLst>
                                  <p:par>
                                    <p:cTn id="21" presetID="22" presetClass="entr" presetSubtype="8"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left)">
                                          <p:cBhvr>
                                            <p:cTn id="23" dur="20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08"/>
                                            </p:tgtEl>
                                            <p:attrNameLst>
                                              <p:attrName>style.visibility</p:attrName>
                                            </p:attrNameLst>
                                          </p:cBhvr>
                                          <p:to>
                                            <p:strVal val="visible"/>
                                          </p:to>
                                        </p:set>
                                        <p:animEffect transition="in" filter="fade">
                                          <p:cBhvr>
                                            <p:cTn id="28" dur="500"/>
                                            <p:tgtEl>
                                              <p:spTgt spid="108"/>
                                            </p:tgtEl>
                                          </p:cBhvr>
                                        </p:animEffect>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wipe(left)">
                                          <p:cBhvr>
                                            <p:cTn id="32" dur="2000"/>
                                            <p:tgtEl>
                                              <p:spTgt spid="4"/>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09"/>
                                            </p:tgtEl>
                                            <p:attrNameLst>
                                              <p:attrName>style.visibility</p:attrName>
                                            </p:attrNameLst>
                                          </p:cBhvr>
                                          <p:to>
                                            <p:strVal val="visible"/>
                                          </p:to>
                                        </p:set>
                                        <p:animEffect transition="in" filter="fade">
                                          <p:cBhvr>
                                            <p:cTn id="37"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72" grpId="0" animBg="1"/>
          <p:bldP spid="107" grpId="0"/>
          <p:bldP spid="108" grpId="0"/>
          <p:bldP spid="109" grpId="0"/>
        </p:bldLst>
      </p:timing>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5" name="Group 124"/>
          <p:cNvGrpSpPr/>
          <p:nvPr/>
        </p:nvGrpSpPr>
        <p:grpSpPr>
          <a:xfrm>
            <a:off x="4150885" y="831701"/>
            <a:ext cx="4307479" cy="5914991"/>
            <a:chOff x="4150885" y="831701"/>
            <a:chExt cx="4307479" cy="5914991"/>
          </a:xfrm>
        </p:grpSpPr>
        <p:grpSp>
          <p:nvGrpSpPr>
            <p:cNvPr id="126" name="Group 125"/>
            <p:cNvGrpSpPr/>
            <p:nvPr/>
          </p:nvGrpSpPr>
          <p:grpSpPr>
            <a:xfrm>
              <a:off x="4252560" y="1150626"/>
              <a:ext cx="2376214" cy="5281217"/>
              <a:chOff x="2129804" y="3963902"/>
              <a:chExt cx="7301440" cy="2586087"/>
            </a:xfrm>
          </p:grpSpPr>
          <p:cxnSp>
            <p:nvCxnSpPr>
              <p:cNvPr id="145" name="Straight Connector 144"/>
              <p:cNvCxnSpPr/>
              <p:nvPr/>
            </p:nvCxnSpPr>
            <p:spPr>
              <a:xfrm>
                <a:off x="2129804" y="396390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129804" y="422251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129804" y="448111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2129804" y="4739728"/>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2129804" y="4998336"/>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a:off x="2129804" y="5256945"/>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129804" y="5515554"/>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a:off x="2129804" y="577416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2129804" y="6032771"/>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a:off x="2129804" y="629138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2129804" y="654998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127" name="Group 126"/>
            <p:cNvGrpSpPr/>
            <p:nvPr/>
          </p:nvGrpSpPr>
          <p:grpSpPr>
            <a:xfrm>
              <a:off x="4445103" y="1137090"/>
              <a:ext cx="3644175" cy="5305907"/>
              <a:chOff x="4551137" y="1401250"/>
              <a:chExt cx="4516533" cy="5305907"/>
            </a:xfrm>
          </p:grpSpPr>
          <p:cxnSp>
            <p:nvCxnSpPr>
              <p:cNvPr id="139" name="Straight Connector 138"/>
              <p:cNvCxnSpPr/>
              <p:nvPr/>
            </p:nvCxnSpPr>
            <p:spPr>
              <a:xfrm rot="5400000">
                <a:off x="1901769"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rot="5400000">
                <a:off x="28042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rot="5400000">
                <a:off x="3700797"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p:nvPr/>
            </p:nvCxnSpPr>
            <p:spPr>
              <a:xfrm rot="5400000">
                <a:off x="46081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5513470" y="4050618"/>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rot="5400000">
                <a:off x="6418302" y="405779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128" name="TextBox 127"/>
            <p:cNvSpPr txBox="1"/>
            <p:nvPr/>
          </p:nvSpPr>
          <p:spPr>
            <a:xfrm>
              <a:off x="4150885"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2013</a:t>
              </a:r>
            </a:p>
          </p:txBody>
        </p:sp>
        <p:sp>
          <p:nvSpPr>
            <p:cNvPr id="129" name="TextBox 128"/>
            <p:cNvSpPr txBox="1"/>
            <p:nvPr/>
          </p:nvSpPr>
          <p:spPr>
            <a:xfrm>
              <a:off x="4916548"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2014</a:t>
              </a:r>
            </a:p>
          </p:txBody>
        </p:sp>
        <p:sp>
          <p:nvSpPr>
            <p:cNvPr id="130" name="TextBox 129"/>
            <p:cNvSpPr txBox="1"/>
            <p:nvPr/>
          </p:nvSpPr>
          <p:spPr>
            <a:xfrm>
              <a:off x="5639249"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2015</a:t>
              </a:r>
            </a:p>
          </p:txBody>
        </p:sp>
        <p:sp>
          <p:nvSpPr>
            <p:cNvPr id="131" name="TextBox 130"/>
            <p:cNvSpPr txBox="1"/>
            <p:nvPr/>
          </p:nvSpPr>
          <p:spPr>
            <a:xfrm>
              <a:off x="6366753"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2016</a:t>
              </a:r>
            </a:p>
          </p:txBody>
        </p:sp>
        <p:sp>
          <p:nvSpPr>
            <p:cNvPr id="132" name="Rectangle 131"/>
            <p:cNvSpPr/>
            <p:nvPr/>
          </p:nvSpPr>
          <p:spPr>
            <a:xfrm>
              <a:off x="7695013" y="842346"/>
              <a:ext cx="763351" cy="307777"/>
            </a:xfrm>
            <a:prstGeom prst="rect">
              <a:avLst/>
            </a:prstGeom>
          </p:spPr>
          <p:txBody>
            <a:bodyPr wrap="none">
              <a:spAutoFit/>
            </a:bodyPr>
            <a:lstStyle/>
            <a:p>
              <a:pPr algn="ctr"/>
              <a:r>
                <a:rPr lang="en-US" sz="1400" b="1" dirty="0">
                  <a:solidFill>
                    <a:srgbClr val="0070C0"/>
                  </a:solidFill>
                  <a:latin typeface="Century Gothic" panose="020B0502020202020204" pitchFamily="34" charset="0"/>
                </a:rPr>
                <a:t>18-34  </a:t>
              </a:r>
              <a:endParaRPr lang="en-US" sz="1400" b="1" dirty="0">
                <a:solidFill>
                  <a:srgbClr val="0070C0"/>
                </a:solidFill>
              </a:endParaRPr>
            </a:p>
          </p:txBody>
        </p:sp>
        <p:grpSp>
          <p:nvGrpSpPr>
            <p:cNvPr id="133" name="Group 132"/>
            <p:cNvGrpSpPr/>
            <p:nvPr/>
          </p:nvGrpSpPr>
          <p:grpSpPr>
            <a:xfrm>
              <a:off x="4449252" y="831701"/>
              <a:ext cx="2179522" cy="307777"/>
              <a:chOff x="4449252" y="728669"/>
              <a:chExt cx="2179522" cy="307777"/>
            </a:xfrm>
          </p:grpSpPr>
          <p:cxnSp>
            <p:nvCxnSpPr>
              <p:cNvPr id="137" name="Straight Connector 136"/>
              <p:cNvCxnSpPr/>
              <p:nvPr/>
            </p:nvCxnSpPr>
            <p:spPr>
              <a:xfrm>
                <a:off x="4449252" y="851996"/>
                <a:ext cx="2179522"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138" name="Rectangle 137"/>
              <p:cNvSpPr/>
              <p:nvPr/>
            </p:nvSpPr>
            <p:spPr>
              <a:xfrm>
                <a:off x="5242297" y="728669"/>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grpSp>
        <p:sp>
          <p:nvSpPr>
            <p:cNvPr id="134" name="Rectangle 133"/>
            <p:cNvSpPr/>
            <p:nvPr/>
          </p:nvSpPr>
          <p:spPr>
            <a:xfrm>
              <a:off x="7091080" y="842346"/>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cxnSp>
          <p:nvCxnSpPr>
            <p:cNvPr id="135" name="Straight Connector 134"/>
            <p:cNvCxnSpPr/>
            <p:nvPr/>
          </p:nvCxnSpPr>
          <p:spPr>
            <a:xfrm>
              <a:off x="7329741" y="6608193"/>
              <a:ext cx="835203" cy="0"/>
            </a:xfrm>
            <a:prstGeom prst="line">
              <a:avLst/>
            </a:prstGeom>
            <a:ln>
              <a:solidFill>
                <a:srgbClr val="595959"/>
              </a:solidFill>
            </a:ln>
          </p:spPr>
          <p:style>
            <a:lnRef idx="1">
              <a:schemeClr val="accent1"/>
            </a:lnRef>
            <a:fillRef idx="0">
              <a:schemeClr val="accent1"/>
            </a:fillRef>
            <a:effectRef idx="0">
              <a:schemeClr val="accent1"/>
            </a:effectRef>
            <a:fontRef idx="minor">
              <a:schemeClr val="tx1"/>
            </a:fontRef>
          </p:style>
        </p:cxnSp>
        <p:sp>
          <p:nvSpPr>
            <p:cNvPr id="136" name="TextBox 135"/>
            <p:cNvSpPr txBox="1"/>
            <p:nvPr/>
          </p:nvSpPr>
          <p:spPr>
            <a:xfrm>
              <a:off x="7485090" y="6469693"/>
              <a:ext cx="524504" cy="276999"/>
            </a:xfrm>
            <a:prstGeom prst="rect">
              <a:avLst/>
            </a:prstGeom>
            <a:solidFill>
              <a:schemeClr val="bg1"/>
            </a:solidFill>
          </p:spPr>
          <p:txBody>
            <a:bodyPr wrap="none" rtlCol="0">
              <a:spAutoFit/>
            </a:bodyPr>
            <a:lstStyle/>
            <a:p>
              <a:pPr algn="ctr"/>
              <a:r>
                <a:rPr lang="en-US" sz="1200" dirty="0">
                  <a:latin typeface="Century Gothic" panose="020B0502020202020204" pitchFamily="34" charset="0"/>
                </a:rPr>
                <a:t>2017</a:t>
              </a:r>
            </a:p>
          </p:txBody>
        </p:sp>
      </p:grpSp>
      <p:sp>
        <p:nvSpPr>
          <p:cNvPr id="30" name="TextBox 29"/>
          <p:cNvSpPr txBox="1"/>
          <p:nvPr/>
        </p:nvSpPr>
        <p:spPr>
          <a:xfrm>
            <a:off x="40304" y="6565198"/>
            <a:ext cx="1850186" cy="261610"/>
          </a:xfrm>
          <a:prstGeom prst="rect">
            <a:avLst/>
          </a:prstGeom>
          <a:noFill/>
        </p:spPr>
        <p:txBody>
          <a:bodyPr wrap="none" rtlCol="0">
            <a:spAutoFit/>
          </a:bodyPr>
          <a:lstStyle/>
          <a:p>
            <a:pPr algn="ctr"/>
            <a:r>
              <a:rPr lang="en-US" sz="1100" dirty="0">
                <a:latin typeface="Century Gothic" panose="020B0502020202020204" pitchFamily="34" charset="0"/>
              </a:rPr>
              <a:t>SP = Spring Surveys, MTM</a:t>
            </a:r>
          </a:p>
        </p:txBody>
      </p:sp>
      <p:grpSp>
        <p:nvGrpSpPr>
          <p:cNvPr id="191" name="Group 190"/>
          <p:cNvGrpSpPr/>
          <p:nvPr/>
        </p:nvGrpSpPr>
        <p:grpSpPr>
          <a:xfrm>
            <a:off x="2240310" y="4893424"/>
            <a:ext cx="657799" cy="657799"/>
            <a:chOff x="3598123" y="4166727"/>
            <a:chExt cx="440558" cy="440558"/>
          </a:xfrm>
        </p:grpSpPr>
        <p:sp>
          <p:nvSpPr>
            <p:cNvPr id="192" name="Freeform 191"/>
            <p:cNvSpPr/>
            <p:nvPr/>
          </p:nvSpPr>
          <p:spPr>
            <a:xfrm>
              <a:off x="3728720" y="4206241"/>
              <a:ext cx="182880" cy="101600"/>
            </a:xfrm>
            <a:custGeom>
              <a:avLst/>
              <a:gdLst>
                <a:gd name="connsiteX0" fmla="*/ 66040 w 182880"/>
                <a:gd name="connsiteY0" fmla="*/ 106680 h 106680"/>
                <a:gd name="connsiteX1" fmla="*/ 0 w 182880"/>
                <a:gd name="connsiteY1" fmla="*/ 35560 h 106680"/>
                <a:gd name="connsiteX2" fmla="*/ 48260 w 182880"/>
                <a:gd name="connsiteY2" fmla="*/ 5080 h 106680"/>
                <a:gd name="connsiteX3" fmla="*/ 116840 w 182880"/>
                <a:gd name="connsiteY3" fmla="*/ 0 h 106680"/>
                <a:gd name="connsiteX4" fmla="*/ 157480 w 182880"/>
                <a:gd name="connsiteY4" fmla="*/ 15240 h 106680"/>
                <a:gd name="connsiteX5" fmla="*/ 182880 w 182880"/>
                <a:gd name="connsiteY5" fmla="*/ 43180 h 106680"/>
                <a:gd name="connsiteX6" fmla="*/ 66040 w 182880"/>
                <a:gd name="connsiteY6" fmla="*/ 106680 h 106680"/>
                <a:gd name="connsiteX0" fmla="*/ 88900 w 182880"/>
                <a:gd name="connsiteY0" fmla="*/ 93980 h 93980"/>
                <a:gd name="connsiteX1" fmla="*/ 0 w 182880"/>
                <a:gd name="connsiteY1" fmla="*/ 35560 h 93980"/>
                <a:gd name="connsiteX2" fmla="*/ 48260 w 182880"/>
                <a:gd name="connsiteY2" fmla="*/ 5080 h 93980"/>
                <a:gd name="connsiteX3" fmla="*/ 116840 w 182880"/>
                <a:gd name="connsiteY3" fmla="*/ 0 h 93980"/>
                <a:gd name="connsiteX4" fmla="*/ 157480 w 182880"/>
                <a:gd name="connsiteY4" fmla="*/ 15240 h 93980"/>
                <a:gd name="connsiteX5" fmla="*/ 182880 w 182880"/>
                <a:gd name="connsiteY5" fmla="*/ 43180 h 93980"/>
                <a:gd name="connsiteX6" fmla="*/ 88900 w 182880"/>
                <a:gd name="connsiteY6" fmla="*/ 93980 h 93980"/>
                <a:gd name="connsiteX0" fmla="*/ 88900 w 182880"/>
                <a:gd name="connsiteY0" fmla="*/ 93980 h 97401"/>
                <a:gd name="connsiteX1" fmla="*/ 66040 w 182880"/>
                <a:gd name="connsiteY1" fmla="*/ 93980 h 97401"/>
                <a:gd name="connsiteX2" fmla="*/ 0 w 182880"/>
                <a:gd name="connsiteY2" fmla="*/ 35560 h 97401"/>
                <a:gd name="connsiteX3" fmla="*/ 48260 w 182880"/>
                <a:gd name="connsiteY3" fmla="*/ 5080 h 97401"/>
                <a:gd name="connsiteX4" fmla="*/ 116840 w 182880"/>
                <a:gd name="connsiteY4" fmla="*/ 0 h 97401"/>
                <a:gd name="connsiteX5" fmla="*/ 157480 w 182880"/>
                <a:gd name="connsiteY5" fmla="*/ 15240 h 97401"/>
                <a:gd name="connsiteX6" fmla="*/ 182880 w 182880"/>
                <a:gd name="connsiteY6" fmla="*/ 43180 h 97401"/>
                <a:gd name="connsiteX7" fmla="*/ 88900 w 182880"/>
                <a:gd name="connsiteY7" fmla="*/ 93980 h 97401"/>
                <a:gd name="connsiteX0" fmla="*/ 88900 w 182880"/>
                <a:gd name="connsiteY0" fmla="*/ 93980 h 101600"/>
                <a:gd name="connsiteX1" fmla="*/ 66040 w 182880"/>
                <a:gd name="connsiteY1" fmla="*/ 93980 h 101600"/>
                <a:gd name="connsiteX2" fmla="*/ 0 w 182880"/>
                <a:gd name="connsiteY2" fmla="*/ 35560 h 101600"/>
                <a:gd name="connsiteX3" fmla="*/ 48260 w 182880"/>
                <a:gd name="connsiteY3" fmla="*/ 5080 h 101600"/>
                <a:gd name="connsiteX4" fmla="*/ 116840 w 182880"/>
                <a:gd name="connsiteY4" fmla="*/ 0 h 101600"/>
                <a:gd name="connsiteX5" fmla="*/ 157480 w 182880"/>
                <a:gd name="connsiteY5" fmla="*/ 15240 h 101600"/>
                <a:gd name="connsiteX6" fmla="*/ 182880 w 182880"/>
                <a:gd name="connsiteY6" fmla="*/ 43180 h 101600"/>
                <a:gd name="connsiteX7" fmla="*/ 119380 w 182880"/>
                <a:gd name="connsiteY7" fmla="*/ 101600 h 101600"/>
                <a:gd name="connsiteX8" fmla="*/ 88900 w 182880"/>
                <a:gd name="connsiteY8" fmla="*/ 9398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880" h="101600">
                  <a:moveTo>
                    <a:pt x="88900" y="93980"/>
                  </a:moveTo>
                  <a:cubicBezTo>
                    <a:pt x="72813" y="82127"/>
                    <a:pt x="82127" y="105833"/>
                    <a:pt x="66040" y="93980"/>
                  </a:cubicBezTo>
                  <a:lnTo>
                    <a:pt x="0" y="35560"/>
                  </a:lnTo>
                  <a:lnTo>
                    <a:pt x="48260" y="5080"/>
                  </a:lnTo>
                  <a:lnTo>
                    <a:pt x="116840" y="0"/>
                  </a:lnTo>
                  <a:lnTo>
                    <a:pt x="157480" y="15240"/>
                  </a:lnTo>
                  <a:lnTo>
                    <a:pt x="182880" y="43180"/>
                  </a:lnTo>
                  <a:cubicBezTo>
                    <a:pt x="164253" y="54187"/>
                    <a:pt x="138007" y="90593"/>
                    <a:pt x="119380" y="101600"/>
                  </a:cubicBezTo>
                  <a:lnTo>
                    <a:pt x="88900" y="9398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92"/>
            <p:cNvSpPr/>
            <p:nvPr/>
          </p:nvSpPr>
          <p:spPr>
            <a:xfrm>
              <a:off x="3703320" y="4353560"/>
              <a:ext cx="246380" cy="175260"/>
            </a:xfrm>
            <a:custGeom>
              <a:avLst/>
              <a:gdLst>
                <a:gd name="connsiteX0" fmla="*/ 58420 w 246380"/>
                <a:gd name="connsiteY0" fmla="*/ 0 h 175260"/>
                <a:gd name="connsiteX1" fmla="*/ 162560 w 246380"/>
                <a:gd name="connsiteY1" fmla="*/ 2540 h 175260"/>
                <a:gd name="connsiteX2" fmla="*/ 208280 w 246380"/>
                <a:gd name="connsiteY2" fmla="*/ 25400 h 175260"/>
                <a:gd name="connsiteX3" fmla="*/ 218440 w 246380"/>
                <a:gd name="connsiteY3" fmla="*/ 66040 h 175260"/>
                <a:gd name="connsiteX4" fmla="*/ 246380 w 246380"/>
                <a:gd name="connsiteY4" fmla="*/ 121920 h 175260"/>
                <a:gd name="connsiteX5" fmla="*/ 233680 w 246380"/>
                <a:gd name="connsiteY5" fmla="*/ 175260 h 175260"/>
                <a:gd name="connsiteX6" fmla="*/ 0 w 246380"/>
                <a:gd name="connsiteY6" fmla="*/ 165100 h 175260"/>
                <a:gd name="connsiteX7" fmla="*/ 0 w 246380"/>
                <a:gd name="connsiteY7" fmla="*/ 101600 h 175260"/>
                <a:gd name="connsiteX8" fmla="*/ 58420 w 246380"/>
                <a:gd name="connsiteY8" fmla="*/ 0 h 17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380" h="175260">
                  <a:moveTo>
                    <a:pt x="58420" y="0"/>
                  </a:moveTo>
                  <a:lnTo>
                    <a:pt x="162560" y="2540"/>
                  </a:lnTo>
                  <a:lnTo>
                    <a:pt x="208280" y="25400"/>
                  </a:lnTo>
                  <a:lnTo>
                    <a:pt x="218440" y="66040"/>
                  </a:lnTo>
                  <a:lnTo>
                    <a:pt x="246380" y="121920"/>
                  </a:lnTo>
                  <a:lnTo>
                    <a:pt x="233680" y="175260"/>
                  </a:lnTo>
                  <a:lnTo>
                    <a:pt x="0" y="165100"/>
                  </a:lnTo>
                  <a:lnTo>
                    <a:pt x="0" y="101600"/>
                  </a:lnTo>
                  <a:lnTo>
                    <a:pt x="58420" y="0"/>
                  </a:lnTo>
                  <a:close/>
                </a:path>
              </a:pathLst>
            </a:custGeom>
            <a:solidFill>
              <a:srgbClr val="3D8B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4" name="Picture 193"/>
            <p:cNvPicPr>
              <a:picLocks noChangeAspect="1"/>
            </p:cNvPicPr>
            <p:nvPr/>
          </p:nvPicPr>
          <p:blipFill>
            <a:blip r:embed="rId3">
              <a:clrChange>
                <a:clrFrom>
                  <a:srgbClr val="FFFFFF"/>
                </a:clrFrom>
                <a:clrTo>
                  <a:srgbClr val="FFFFFF">
                    <a:alpha val="0"/>
                  </a:srgbClr>
                </a:clrTo>
              </a:clrChange>
            </a:blip>
            <a:stretch>
              <a:fillRect/>
            </a:stretch>
          </p:blipFill>
          <p:spPr>
            <a:xfrm>
              <a:off x="3598123" y="4166727"/>
              <a:ext cx="440558" cy="440558"/>
            </a:xfrm>
            <a:prstGeom prst="rect">
              <a:avLst/>
            </a:prstGeom>
          </p:spPr>
        </p:pic>
      </p:grpSp>
      <p:pic>
        <p:nvPicPr>
          <p:cNvPr id="196" name="Picture 195"/>
          <p:cNvPicPr>
            <a:picLocks noChangeAspect="1"/>
          </p:cNvPicPr>
          <p:nvPr/>
        </p:nvPicPr>
        <p:blipFill>
          <a:blip r:embed="rId4">
            <a:clrChange>
              <a:clrFrom>
                <a:srgbClr val="FFFFFF"/>
              </a:clrFrom>
              <a:clrTo>
                <a:srgbClr val="FFFFFF">
                  <a:alpha val="0"/>
                </a:srgbClr>
              </a:clrTo>
            </a:clrChange>
          </a:blip>
          <a:stretch>
            <a:fillRect/>
          </a:stretch>
        </p:blipFill>
        <p:spPr>
          <a:xfrm>
            <a:off x="2400391" y="4309218"/>
            <a:ext cx="335727" cy="535617"/>
          </a:xfrm>
          <a:prstGeom prst="rect">
            <a:avLst/>
          </a:prstGeom>
        </p:spPr>
      </p:pic>
      <p:pic>
        <p:nvPicPr>
          <p:cNvPr id="202" name="Picture 201"/>
          <p:cNvPicPr>
            <a:picLocks noChangeAspect="1"/>
          </p:cNvPicPr>
          <p:nvPr/>
        </p:nvPicPr>
        <p:blipFill>
          <a:blip r:embed="rId5">
            <a:clrChange>
              <a:clrFrom>
                <a:srgbClr val="FFFFFF"/>
              </a:clrFrom>
              <a:clrTo>
                <a:srgbClr val="FFFFFF">
                  <a:alpha val="0"/>
                </a:srgbClr>
              </a:clrTo>
            </a:clrChange>
          </a:blip>
          <a:stretch>
            <a:fillRect/>
          </a:stretch>
        </p:blipFill>
        <p:spPr>
          <a:xfrm>
            <a:off x="2238042" y="960126"/>
            <a:ext cx="660424" cy="566078"/>
          </a:xfrm>
          <a:prstGeom prst="rect">
            <a:avLst/>
          </a:prstGeom>
        </p:spPr>
      </p:pic>
      <p:pic>
        <p:nvPicPr>
          <p:cNvPr id="204" name="Picture 203"/>
          <p:cNvPicPr>
            <a:picLocks noChangeAspect="1"/>
          </p:cNvPicPr>
          <p:nvPr/>
        </p:nvPicPr>
        <p:blipFill>
          <a:blip r:embed="rId6">
            <a:clrChange>
              <a:clrFrom>
                <a:srgbClr val="FFFFFF"/>
              </a:clrFrom>
              <a:clrTo>
                <a:srgbClr val="FFFFFF">
                  <a:alpha val="0"/>
                </a:srgbClr>
              </a:clrTo>
            </a:clrChange>
          </a:blip>
          <a:stretch>
            <a:fillRect/>
          </a:stretch>
        </p:blipFill>
        <p:spPr>
          <a:xfrm>
            <a:off x="2454066" y="1674792"/>
            <a:ext cx="228377" cy="428995"/>
          </a:xfrm>
          <a:prstGeom prst="rect">
            <a:avLst/>
          </a:prstGeom>
        </p:spPr>
      </p:pic>
      <p:pic>
        <p:nvPicPr>
          <p:cNvPr id="271" name="Picture 270"/>
          <p:cNvPicPr>
            <a:picLocks noChangeAspect="1"/>
          </p:cNvPicPr>
          <p:nvPr/>
        </p:nvPicPr>
        <p:blipFill>
          <a:blip r:embed="rId7">
            <a:clrChange>
              <a:clrFrom>
                <a:srgbClr val="FFFFFF"/>
              </a:clrFrom>
              <a:clrTo>
                <a:srgbClr val="FFFFFF">
                  <a:alpha val="0"/>
                </a:srgbClr>
              </a:clrTo>
            </a:clrChange>
          </a:blip>
          <a:stretch>
            <a:fillRect/>
          </a:stretch>
        </p:blipFill>
        <p:spPr>
          <a:xfrm>
            <a:off x="2382776" y="2217540"/>
            <a:ext cx="370956" cy="475681"/>
          </a:xfrm>
          <a:prstGeom prst="rect">
            <a:avLst/>
          </a:prstGeom>
        </p:spPr>
      </p:pic>
      <p:pic>
        <p:nvPicPr>
          <p:cNvPr id="272" name="Picture 271"/>
          <p:cNvPicPr>
            <a:picLocks noChangeAspect="1"/>
          </p:cNvPicPr>
          <p:nvPr/>
        </p:nvPicPr>
        <p:blipFill>
          <a:blip r:embed="rId8">
            <a:clrChange>
              <a:clrFrom>
                <a:srgbClr val="FFFFFF"/>
              </a:clrFrom>
              <a:clrTo>
                <a:srgbClr val="FFFFFF">
                  <a:alpha val="0"/>
                </a:srgbClr>
              </a:clrTo>
            </a:clrChange>
          </a:blip>
          <a:stretch>
            <a:fillRect/>
          </a:stretch>
        </p:blipFill>
        <p:spPr>
          <a:xfrm>
            <a:off x="2271223" y="3851439"/>
            <a:ext cx="570911" cy="380608"/>
          </a:xfrm>
          <a:prstGeom prst="rect">
            <a:avLst/>
          </a:prstGeom>
        </p:spPr>
      </p:pic>
      <p:pic>
        <p:nvPicPr>
          <p:cNvPr id="291" name="Picture 2" descr="https://d30y9cdsu7xlg0.cloudfront.net/png/504796-200.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271223" y="5551042"/>
            <a:ext cx="576089" cy="576089"/>
          </a:xfrm>
          <a:prstGeom prst="rect">
            <a:avLst/>
          </a:prstGeom>
          <a:noFill/>
          <a:extLst>
            <a:ext uri="{909E8E84-426E-40DD-AFC4-6F175D3DCCD1}">
              <a14:hiddenFill xmlns:a14="http://schemas.microsoft.com/office/drawing/2010/main">
                <a:solidFill>
                  <a:srgbClr val="FFFFFF"/>
                </a:solidFill>
              </a14:hiddenFill>
            </a:ext>
          </a:extLst>
        </p:spPr>
      </p:pic>
      <p:sp>
        <p:nvSpPr>
          <p:cNvPr id="292" name="Isosceles Triangle 291"/>
          <p:cNvSpPr/>
          <p:nvPr/>
        </p:nvSpPr>
        <p:spPr>
          <a:xfrm rot="5400000">
            <a:off x="1866704" y="4502459"/>
            <a:ext cx="175507" cy="15129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2" name="Group 151"/>
          <p:cNvGrpSpPr/>
          <p:nvPr/>
        </p:nvGrpSpPr>
        <p:grpSpPr>
          <a:xfrm>
            <a:off x="4317817" y="5737781"/>
            <a:ext cx="6577458" cy="649390"/>
            <a:chOff x="4510857" y="6001941"/>
            <a:chExt cx="6577458" cy="649390"/>
          </a:xfrm>
        </p:grpSpPr>
        <p:cxnSp>
          <p:nvCxnSpPr>
            <p:cNvPr id="153" name="Straight Connector 152"/>
            <p:cNvCxnSpPr/>
            <p:nvPr/>
          </p:nvCxnSpPr>
          <p:spPr>
            <a:xfrm>
              <a:off x="5966959" y="6560275"/>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sp>
          <p:nvSpPr>
            <p:cNvPr id="154" name="TextBox 153"/>
            <p:cNvSpPr txBox="1"/>
            <p:nvPr/>
          </p:nvSpPr>
          <p:spPr>
            <a:xfrm>
              <a:off x="8536487" y="6005828"/>
              <a:ext cx="819455" cy="338554"/>
            </a:xfrm>
            <a:prstGeom prst="rect">
              <a:avLst/>
            </a:prstGeom>
            <a:noFill/>
          </p:spPr>
          <p:txBody>
            <a:bodyPr wrap="none" rtlCol="0">
              <a:spAutoFit/>
            </a:bodyPr>
            <a:lstStyle/>
            <a:p>
              <a:pPr algn="r"/>
              <a:r>
                <a:rPr lang="en-US" sz="1600" dirty="0">
                  <a:solidFill>
                    <a:srgbClr val="3D8BB7"/>
                  </a:solidFill>
                  <a:latin typeface="Century Gothic" panose="020B0502020202020204" pitchFamily="34" charset="0"/>
                </a:rPr>
                <a:t>8%/8%</a:t>
              </a:r>
            </a:p>
          </p:txBody>
        </p:sp>
        <p:sp>
          <p:nvSpPr>
            <p:cNvPr id="155" name="TextBox 154"/>
            <p:cNvSpPr txBox="1"/>
            <p:nvPr/>
          </p:nvSpPr>
          <p:spPr>
            <a:xfrm>
              <a:off x="9592393" y="6001941"/>
              <a:ext cx="1495922" cy="338554"/>
            </a:xfrm>
            <a:prstGeom prst="rect">
              <a:avLst/>
            </a:prstGeom>
            <a:noFill/>
          </p:spPr>
          <p:txBody>
            <a:bodyPr wrap="none" rtlCol="0">
              <a:spAutoFit/>
            </a:bodyPr>
            <a:lstStyle/>
            <a:p>
              <a:r>
                <a:rPr lang="en-US" sz="1600" dirty="0">
                  <a:solidFill>
                    <a:srgbClr val="3D8BB7"/>
                  </a:solidFill>
                  <a:latin typeface="Century Gothic" panose="020B0502020202020204" pitchFamily="34" charset="0"/>
                </a:rPr>
                <a:t>Car Connect</a:t>
              </a:r>
            </a:p>
          </p:txBody>
        </p:sp>
        <p:cxnSp>
          <p:nvCxnSpPr>
            <p:cNvPr id="178" name="Straight Connector 177"/>
            <p:cNvCxnSpPr/>
            <p:nvPr/>
          </p:nvCxnSpPr>
          <p:spPr>
            <a:xfrm>
              <a:off x="5242083" y="6622019"/>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4510857" y="6651331"/>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a:off x="6692808" y="6481341"/>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p:nvCxnSpPr>
          <p:spPr>
            <a:xfrm>
              <a:off x="7429408" y="6259087"/>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a:off x="8169321" y="6233223"/>
              <a:ext cx="234115" cy="64437"/>
            </a:xfrm>
            <a:prstGeom prst="rect">
              <a:avLst/>
            </a:prstGeom>
            <a:solidFill>
              <a:schemeClr val="bg1"/>
            </a:solidFill>
            <a:ln w="19050">
              <a:solidFill>
                <a:srgbClr val="3D8B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pic>
        <p:nvPicPr>
          <p:cNvPr id="123" name="Picture 2" descr="https://d30y9cdsu7xlg0.cloudfront.net/png/967561-200.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292458" y="6063606"/>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124" name="Group 4"/>
          <p:cNvGrpSpPr>
            <a:grpSpLocks noChangeAspect="1"/>
          </p:cNvGrpSpPr>
          <p:nvPr/>
        </p:nvGrpSpPr>
        <p:grpSpPr bwMode="auto">
          <a:xfrm>
            <a:off x="2159239" y="2693608"/>
            <a:ext cx="798513" cy="698499"/>
            <a:chOff x="235" y="1881"/>
            <a:chExt cx="503" cy="440"/>
          </a:xfrm>
        </p:grpSpPr>
        <p:sp>
          <p:nvSpPr>
            <p:cNvPr id="160"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61" name="Picture 5"/>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sp>
        <p:nvSpPr>
          <p:cNvPr id="117" name="Rectangle 116">
            <a:extLst>
              <a:ext uri="{FF2B5EF4-FFF2-40B4-BE49-F238E27FC236}">
                <a16:creationId xmlns:a16="http://schemas.microsoft.com/office/drawing/2014/main" id="{BF55A84A-5EF5-419C-94FD-21AB18064282}"/>
              </a:ext>
            </a:extLst>
          </p:cNvPr>
          <p:cNvSpPr/>
          <p:nvPr/>
        </p:nvSpPr>
        <p:spPr>
          <a:xfrm>
            <a:off x="10787139" y="765905"/>
            <a:ext cx="1127232" cy="523220"/>
          </a:xfrm>
          <a:prstGeom prst="rect">
            <a:avLst/>
          </a:prstGeom>
        </p:spPr>
        <p:txBody>
          <a:bodyPr wrap="none">
            <a:spAutoFit/>
          </a:bodyPr>
          <a:lstStyle/>
          <a:p>
            <a:pPr algn="ctr"/>
            <a:r>
              <a:rPr lang="en-US" sz="1400" dirty="0">
                <a:latin typeface="Century Gothic" panose="020B0502020202020204" pitchFamily="34" charset="0"/>
              </a:rPr>
              <a:t>Total </a:t>
            </a:r>
          </a:p>
          <a:p>
            <a:pPr algn="ctr"/>
            <a:r>
              <a:rPr lang="en-US" sz="1400" dirty="0">
                <a:latin typeface="Century Gothic" panose="020B0502020202020204" pitchFamily="34" charset="0"/>
              </a:rPr>
              <a:t>18+/18-34  </a:t>
            </a:r>
            <a:endParaRPr lang="en-US" sz="1400" dirty="0"/>
          </a:p>
        </p:txBody>
      </p:sp>
      <p:sp>
        <p:nvSpPr>
          <p:cNvPr id="61" name="TextBox 60">
            <a:extLst>
              <a:ext uri="{FF2B5EF4-FFF2-40B4-BE49-F238E27FC236}">
                <a16:creationId xmlns:a16="http://schemas.microsoft.com/office/drawing/2014/main" id="{ACECFDBC-571B-4852-9F77-E1753B046B81}"/>
              </a:ext>
            </a:extLst>
          </p:cNvPr>
          <p:cNvSpPr txBox="1"/>
          <p:nvPr/>
        </p:nvSpPr>
        <p:spPr>
          <a:xfrm>
            <a:off x="11106803" y="5734715"/>
            <a:ext cx="819455" cy="338554"/>
          </a:xfrm>
          <a:prstGeom prst="rect">
            <a:avLst/>
          </a:prstGeom>
          <a:noFill/>
        </p:spPr>
        <p:txBody>
          <a:bodyPr wrap="none" rtlCol="0">
            <a:spAutoFit/>
          </a:bodyPr>
          <a:lstStyle/>
          <a:p>
            <a:pPr algn="r"/>
            <a:r>
              <a:rPr lang="en-US" sz="1600" dirty="0">
                <a:latin typeface="Century Gothic" panose="020B0502020202020204" pitchFamily="34" charset="0"/>
              </a:rPr>
              <a:t>8%/8%</a:t>
            </a:r>
          </a:p>
        </p:txBody>
      </p:sp>
      <p:sp>
        <p:nvSpPr>
          <p:cNvPr id="62" name="TextBox 61">
            <a:extLst>
              <a:ext uri="{FF2B5EF4-FFF2-40B4-BE49-F238E27FC236}">
                <a16:creationId xmlns:a16="http://schemas.microsoft.com/office/drawing/2014/main" id="{E921A03D-3A85-46F6-8E0F-005ACD17458A}"/>
              </a:ext>
            </a:extLst>
          </p:cNvPr>
          <p:cNvSpPr txBox="1"/>
          <p:nvPr/>
        </p:nvSpPr>
        <p:spPr>
          <a:xfrm>
            <a:off x="3196810" y="307608"/>
            <a:ext cx="5798382" cy="338554"/>
          </a:xfrm>
          <a:prstGeom prst="rect">
            <a:avLst/>
          </a:prstGeom>
          <a:noFill/>
        </p:spPr>
        <p:txBody>
          <a:bodyPr wrap="none" rtlCol="0">
            <a:spAutoFit/>
          </a:bodyPr>
          <a:lstStyle/>
          <a:p>
            <a:pPr algn="ctr"/>
            <a:r>
              <a:rPr lang="en-US" sz="1600" dirty="0">
                <a:solidFill>
                  <a:srgbClr val="C00000"/>
                </a:solidFill>
                <a:latin typeface="Century Gothic" panose="020B0502020202020204" pitchFamily="34" charset="0"/>
              </a:rPr>
              <a:t>Internet Accessing Device Usage, amongst French Adults</a:t>
            </a:r>
          </a:p>
        </p:txBody>
      </p:sp>
      <p:grpSp>
        <p:nvGrpSpPr>
          <p:cNvPr id="63" name="Group 62">
            <a:extLst>
              <a:ext uri="{FF2B5EF4-FFF2-40B4-BE49-F238E27FC236}">
                <a16:creationId xmlns:a16="http://schemas.microsoft.com/office/drawing/2014/main" id="{EA475054-37E3-4B7A-A41B-EC21C22C7EC1}"/>
              </a:ext>
            </a:extLst>
          </p:cNvPr>
          <p:cNvGrpSpPr/>
          <p:nvPr/>
        </p:nvGrpSpPr>
        <p:grpSpPr>
          <a:xfrm>
            <a:off x="4317089" y="1321334"/>
            <a:ext cx="6530739" cy="821594"/>
            <a:chOff x="4317089" y="1321334"/>
            <a:chExt cx="6530739" cy="821594"/>
          </a:xfrm>
        </p:grpSpPr>
        <p:sp>
          <p:nvSpPr>
            <p:cNvPr id="64" name="TextBox 63">
              <a:extLst>
                <a:ext uri="{FF2B5EF4-FFF2-40B4-BE49-F238E27FC236}">
                  <a16:creationId xmlns:a16="http://schemas.microsoft.com/office/drawing/2014/main" id="{36013EA2-5C1C-425B-AC2C-63AEFB6E01F9}"/>
                </a:ext>
              </a:extLst>
            </p:cNvPr>
            <p:cNvSpPr txBox="1"/>
            <p:nvPr/>
          </p:nvSpPr>
          <p:spPr>
            <a:xfrm>
              <a:off x="8327410" y="1337208"/>
              <a:ext cx="1047082" cy="338554"/>
            </a:xfrm>
            <a:prstGeom prst="rect">
              <a:avLst/>
            </a:prstGeom>
            <a:noFill/>
          </p:spPr>
          <p:txBody>
            <a:bodyPr wrap="none" rtlCol="0">
              <a:spAutoFit/>
            </a:bodyPr>
            <a:lstStyle/>
            <a:p>
              <a:pPr algn="r"/>
              <a:r>
                <a:rPr lang="en-US" sz="1600" dirty="0">
                  <a:solidFill>
                    <a:srgbClr val="CF731F"/>
                  </a:solidFill>
                  <a:latin typeface="Century Gothic" panose="020B0502020202020204" pitchFamily="34" charset="0"/>
                </a:rPr>
                <a:t>88%/94%</a:t>
              </a:r>
            </a:p>
          </p:txBody>
        </p:sp>
        <p:sp>
          <p:nvSpPr>
            <p:cNvPr id="65" name="TextBox 64">
              <a:extLst>
                <a:ext uri="{FF2B5EF4-FFF2-40B4-BE49-F238E27FC236}">
                  <a16:creationId xmlns:a16="http://schemas.microsoft.com/office/drawing/2014/main" id="{E795C46D-E26A-492C-8747-91DC212AC4B6}"/>
                </a:ext>
              </a:extLst>
            </p:cNvPr>
            <p:cNvSpPr txBox="1"/>
            <p:nvPr/>
          </p:nvSpPr>
          <p:spPr>
            <a:xfrm>
              <a:off x="9388774" y="1321334"/>
              <a:ext cx="1459054" cy="338554"/>
            </a:xfrm>
            <a:prstGeom prst="rect">
              <a:avLst/>
            </a:prstGeom>
            <a:noFill/>
          </p:spPr>
          <p:txBody>
            <a:bodyPr wrap="none" rtlCol="0">
              <a:spAutoFit/>
            </a:bodyPr>
            <a:lstStyle/>
            <a:p>
              <a:r>
                <a:rPr lang="en-US" sz="1600" dirty="0">
                  <a:solidFill>
                    <a:srgbClr val="CF731F"/>
                  </a:solidFill>
                  <a:latin typeface="Century Gothic" panose="020B0502020202020204" pitchFamily="34" charset="0"/>
                </a:rPr>
                <a:t>Desk/Laptop</a:t>
              </a:r>
            </a:p>
          </p:txBody>
        </p:sp>
        <p:cxnSp>
          <p:nvCxnSpPr>
            <p:cNvPr id="66" name="Straight Connector 65">
              <a:extLst>
                <a:ext uri="{FF2B5EF4-FFF2-40B4-BE49-F238E27FC236}">
                  <a16:creationId xmlns:a16="http://schemas.microsoft.com/office/drawing/2014/main" id="{D76BF90D-0CB2-46FB-8107-BF47237FE4B6}"/>
                </a:ext>
              </a:extLst>
            </p:cNvPr>
            <p:cNvCxnSpPr/>
            <p:nvPr/>
          </p:nvCxnSpPr>
          <p:spPr>
            <a:xfrm>
              <a:off x="7233987" y="1794042"/>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sp>
          <p:nvSpPr>
            <p:cNvPr id="67" name="Rectangle 66">
              <a:extLst>
                <a:ext uri="{FF2B5EF4-FFF2-40B4-BE49-F238E27FC236}">
                  <a16:creationId xmlns:a16="http://schemas.microsoft.com/office/drawing/2014/main" id="{FEB61D90-3655-4FA8-860A-76C4EC773B53}"/>
                </a:ext>
              </a:extLst>
            </p:cNvPr>
            <p:cNvSpPr/>
            <p:nvPr/>
          </p:nvSpPr>
          <p:spPr>
            <a:xfrm>
              <a:off x="7972200" y="1465595"/>
              <a:ext cx="234115" cy="64437"/>
            </a:xfrm>
            <a:prstGeom prst="rect">
              <a:avLst/>
            </a:prstGeom>
            <a:solidFill>
              <a:schemeClr val="bg1"/>
            </a:solidFill>
            <a:ln w="19050">
              <a:solidFill>
                <a:srgbClr val="E28D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68" name="Straight Connector 67">
              <a:extLst>
                <a:ext uri="{FF2B5EF4-FFF2-40B4-BE49-F238E27FC236}">
                  <a16:creationId xmlns:a16="http://schemas.microsoft.com/office/drawing/2014/main" id="{98EA8A7D-0A84-4E6E-80E0-30A650A5584A}"/>
                </a:ext>
              </a:extLst>
            </p:cNvPr>
            <p:cNvCxnSpPr/>
            <p:nvPr/>
          </p:nvCxnSpPr>
          <p:spPr>
            <a:xfrm>
              <a:off x="4317089" y="2142928"/>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7EC7BD2-252D-43CE-9ED5-BF7F4B05AD5E}"/>
                </a:ext>
              </a:extLst>
            </p:cNvPr>
            <p:cNvCxnSpPr/>
            <p:nvPr/>
          </p:nvCxnSpPr>
          <p:spPr>
            <a:xfrm>
              <a:off x="5040529" y="2048192"/>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904C9F61-11E2-4F24-9F1D-4DF6B4DDEFDE}"/>
                </a:ext>
              </a:extLst>
            </p:cNvPr>
            <p:cNvCxnSpPr/>
            <p:nvPr/>
          </p:nvCxnSpPr>
          <p:spPr>
            <a:xfrm>
              <a:off x="5765173" y="181026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92725D8B-5B8B-4F54-A53B-921C62629C78}"/>
                </a:ext>
              </a:extLst>
            </p:cNvPr>
            <p:cNvCxnSpPr/>
            <p:nvPr/>
          </p:nvCxnSpPr>
          <p:spPr>
            <a:xfrm>
              <a:off x="6516278" y="1799340"/>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grpSp>
      <p:grpSp>
        <p:nvGrpSpPr>
          <p:cNvPr id="81" name="Group 80">
            <a:extLst>
              <a:ext uri="{FF2B5EF4-FFF2-40B4-BE49-F238E27FC236}">
                <a16:creationId xmlns:a16="http://schemas.microsoft.com/office/drawing/2014/main" id="{B2C46F59-C808-443E-8581-677F4868501A}"/>
              </a:ext>
            </a:extLst>
          </p:cNvPr>
          <p:cNvGrpSpPr/>
          <p:nvPr/>
        </p:nvGrpSpPr>
        <p:grpSpPr>
          <a:xfrm>
            <a:off x="4325983" y="3338914"/>
            <a:ext cx="5872581" cy="2012542"/>
            <a:chOff x="4325983" y="3338914"/>
            <a:chExt cx="5872581" cy="2012542"/>
          </a:xfrm>
        </p:grpSpPr>
        <p:sp>
          <p:nvSpPr>
            <p:cNvPr id="82" name="TextBox 81">
              <a:extLst>
                <a:ext uri="{FF2B5EF4-FFF2-40B4-BE49-F238E27FC236}">
                  <a16:creationId xmlns:a16="http://schemas.microsoft.com/office/drawing/2014/main" id="{4868CA36-648B-4BFC-8C61-FEE440EF2FC1}"/>
                </a:ext>
              </a:extLst>
            </p:cNvPr>
            <p:cNvSpPr txBox="1"/>
            <p:nvPr/>
          </p:nvSpPr>
          <p:spPr>
            <a:xfrm>
              <a:off x="9403153" y="3338914"/>
              <a:ext cx="795411" cy="338554"/>
            </a:xfrm>
            <a:prstGeom prst="rect">
              <a:avLst/>
            </a:prstGeom>
            <a:noFill/>
          </p:spPr>
          <p:txBody>
            <a:bodyPr wrap="none" rtlCol="0">
              <a:spAutoFit/>
            </a:bodyPr>
            <a:lstStyle/>
            <a:p>
              <a:r>
                <a:rPr lang="en-US" sz="1600" dirty="0">
                  <a:solidFill>
                    <a:srgbClr val="3D8BB7"/>
                  </a:solidFill>
                  <a:latin typeface="Century Gothic" panose="020B0502020202020204" pitchFamily="34" charset="0"/>
                </a:rPr>
                <a:t>Tablet</a:t>
              </a:r>
            </a:p>
          </p:txBody>
        </p:sp>
        <p:sp>
          <p:nvSpPr>
            <p:cNvPr id="83" name="TextBox 82">
              <a:extLst>
                <a:ext uri="{FF2B5EF4-FFF2-40B4-BE49-F238E27FC236}">
                  <a16:creationId xmlns:a16="http://schemas.microsoft.com/office/drawing/2014/main" id="{5D885BCA-03F3-4148-8254-928B90CFBCAF}"/>
                </a:ext>
              </a:extLst>
            </p:cNvPr>
            <p:cNvSpPr txBox="1"/>
            <p:nvPr/>
          </p:nvSpPr>
          <p:spPr>
            <a:xfrm>
              <a:off x="8336319" y="3338914"/>
              <a:ext cx="1047082" cy="338554"/>
            </a:xfrm>
            <a:prstGeom prst="rect">
              <a:avLst/>
            </a:prstGeom>
            <a:noFill/>
          </p:spPr>
          <p:txBody>
            <a:bodyPr wrap="none" rtlCol="0">
              <a:spAutoFit/>
            </a:bodyPr>
            <a:lstStyle/>
            <a:p>
              <a:pPr algn="r"/>
              <a:r>
                <a:rPr lang="en-US" sz="1600" dirty="0">
                  <a:solidFill>
                    <a:srgbClr val="3D8BB7"/>
                  </a:solidFill>
                  <a:latin typeface="Century Gothic" panose="020B0502020202020204" pitchFamily="34" charset="0"/>
                </a:rPr>
                <a:t>56%/51%</a:t>
              </a:r>
            </a:p>
          </p:txBody>
        </p:sp>
        <p:sp>
          <p:nvSpPr>
            <p:cNvPr id="84" name="Rectangle 83">
              <a:extLst>
                <a:ext uri="{FF2B5EF4-FFF2-40B4-BE49-F238E27FC236}">
                  <a16:creationId xmlns:a16="http://schemas.microsoft.com/office/drawing/2014/main" id="{F6857AB3-C668-4A19-BB18-579C09696704}"/>
                </a:ext>
              </a:extLst>
            </p:cNvPr>
            <p:cNvSpPr/>
            <p:nvPr/>
          </p:nvSpPr>
          <p:spPr>
            <a:xfrm>
              <a:off x="7239448" y="347289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5" name="Rectangle 84">
              <a:extLst>
                <a:ext uri="{FF2B5EF4-FFF2-40B4-BE49-F238E27FC236}">
                  <a16:creationId xmlns:a16="http://schemas.microsoft.com/office/drawing/2014/main" id="{516C1932-DE80-49FE-A24B-981A9D431236}"/>
                </a:ext>
              </a:extLst>
            </p:cNvPr>
            <p:cNvSpPr/>
            <p:nvPr/>
          </p:nvSpPr>
          <p:spPr>
            <a:xfrm>
              <a:off x="7980520" y="3675305"/>
              <a:ext cx="234115" cy="64437"/>
            </a:xfrm>
            <a:prstGeom prst="rect">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6" name="Rectangle 85">
              <a:extLst>
                <a:ext uri="{FF2B5EF4-FFF2-40B4-BE49-F238E27FC236}">
                  <a16:creationId xmlns:a16="http://schemas.microsoft.com/office/drawing/2014/main" id="{00410B7B-29E2-4E29-80D1-4B561078A116}"/>
                </a:ext>
              </a:extLst>
            </p:cNvPr>
            <p:cNvSpPr/>
            <p:nvPr/>
          </p:nvSpPr>
          <p:spPr>
            <a:xfrm>
              <a:off x="4325983" y="528701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7" name="Rectangle 86">
              <a:extLst>
                <a:ext uri="{FF2B5EF4-FFF2-40B4-BE49-F238E27FC236}">
                  <a16:creationId xmlns:a16="http://schemas.microsoft.com/office/drawing/2014/main" id="{B0C57F3E-005D-480A-BEAD-9C18EF41DEC1}"/>
                </a:ext>
              </a:extLst>
            </p:cNvPr>
            <p:cNvSpPr/>
            <p:nvPr/>
          </p:nvSpPr>
          <p:spPr>
            <a:xfrm>
              <a:off x="5057655" y="4582167"/>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8" name="Rectangle 87">
              <a:extLst>
                <a:ext uri="{FF2B5EF4-FFF2-40B4-BE49-F238E27FC236}">
                  <a16:creationId xmlns:a16="http://schemas.microsoft.com/office/drawing/2014/main" id="{3B05D91A-81AA-4386-964B-DC930F4EC64F}"/>
                </a:ext>
              </a:extLst>
            </p:cNvPr>
            <p:cNvSpPr/>
            <p:nvPr/>
          </p:nvSpPr>
          <p:spPr>
            <a:xfrm>
              <a:off x="5776879" y="3981438"/>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9" name="Rectangle 88">
              <a:extLst>
                <a:ext uri="{FF2B5EF4-FFF2-40B4-BE49-F238E27FC236}">
                  <a16:creationId xmlns:a16="http://schemas.microsoft.com/office/drawing/2014/main" id="{4DC764D1-65A3-4E63-93C0-8414248A5AD6}"/>
                </a:ext>
              </a:extLst>
            </p:cNvPr>
            <p:cNvSpPr/>
            <p:nvPr/>
          </p:nvSpPr>
          <p:spPr>
            <a:xfrm>
              <a:off x="6518769" y="3720624"/>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90" name="Group 89">
            <a:extLst>
              <a:ext uri="{FF2B5EF4-FFF2-40B4-BE49-F238E27FC236}">
                <a16:creationId xmlns:a16="http://schemas.microsoft.com/office/drawing/2014/main" id="{4CA2E2C8-BFAD-49D4-B5BE-36709F6351F5}"/>
              </a:ext>
            </a:extLst>
          </p:cNvPr>
          <p:cNvGrpSpPr/>
          <p:nvPr/>
        </p:nvGrpSpPr>
        <p:grpSpPr>
          <a:xfrm>
            <a:off x="4322181" y="3776795"/>
            <a:ext cx="6115831" cy="1543944"/>
            <a:chOff x="4322181" y="3776795"/>
            <a:chExt cx="6115831" cy="1543944"/>
          </a:xfrm>
        </p:grpSpPr>
        <p:sp>
          <p:nvSpPr>
            <p:cNvPr id="91" name="TextBox 90">
              <a:extLst>
                <a:ext uri="{FF2B5EF4-FFF2-40B4-BE49-F238E27FC236}">
                  <a16:creationId xmlns:a16="http://schemas.microsoft.com/office/drawing/2014/main" id="{6F19D829-1661-4051-83CE-A53734DB5482}"/>
                </a:ext>
              </a:extLst>
            </p:cNvPr>
            <p:cNvSpPr txBox="1"/>
            <p:nvPr/>
          </p:nvSpPr>
          <p:spPr>
            <a:xfrm>
              <a:off x="8342445" y="3783957"/>
              <a:ext cx="1047082" cy="338554"/>
            </a:xfrm>
            <a:prstGeom prst="rect">
              <a:avLst/>
            </a:prstGeom>
            <a:noFill/>
          </p:spPr>
          <p:txBody>
            <a:bodyPr wrap="none" rtlCol="0">
              <a:spAutoFit/>
            </a:bodyPr>
            <a:lstStyle/>
            <a:p>
              <a:pPr algn="r"/>
              <a:r>
                <a:rPr lang="en-US" sz="1600" dirty="0">
                  <a:solidFill>
                    <a:srgbClr val="00B050"/>
                  </a:solidFill>
                  <a:latin typeface="Century Gothic" panose="020B0502020202020204" pitchFamily="34" charset="0"/>
                </a:rPr>
                <a:t>49%/49%</a:t>
              </a:r>
            </a:p>
          </p:txBody>
        </p:sp>
        <p:sp>
          <p:nvSpPr>
            <p:cNvPr id="92" name="TextBox 91">
              <a:extLst>
                <a:ext uri="{FF2B5EF4-FFF2-40B4-BE49-F238E27FC236}">
                  <a16:creationId xmlns:a16="http://schemas.microsoft.com/office/drawing/2014/main" id="{62A566FA-CCCD-4D24-B522-FC1815E8BCCE}"/>
                </a:ext>
              </a:extLst>
            </p:cNvPr>
            <p:cNvSpPr txBox="1"/>
            <p:nvPr/>
          </p:nvSpPr>
          <p:spPr>
            <a:xfrm>
              <a:off x="9398945" y="3776795"/>
              <a:ext cx="1039067" cy="338554"/>
            </a:xfrm>
            <a:prstGeom prst="rect">
              <a:avLst/>
            </a:prstGeom>
            <a:noFill/>
          </p:spPr>
          <p:txBody>
            <a:bodyPr wrap="none" rtlCol="0">
              <a:spAutoFit/>
            </a:bodyPr>
            <a:lstStyle/>
            <a:p>
              <a:r>
                <a:rPr lang="en-US" sz="1600" dirty="0">
                  <a:solidFill>
                    <a:srgbClr val="00B050"/>
                  </a:solidFill>
                  <a:latin typeface="Century Gothic" panose="020B0502020202020204" pitchFamily="34" charset="0"/>
                </a:rPr>
                <a:t>Smart TV</a:t>
              </a:r>
            </a:p>
          </p:txBody>
        </p:sp>
        <p:sp>
          <p:nvSpPr>
            <p:cNvPr id="93" name="Rectangle 92">
              <a:extLst>
                <a:ext uri="{FF2B5EF4-FFF2-40B4-BE49-F238E27FC236}">
                  <a16:creationId xmlns:a16="http://schemas.microsoft.com/office/drawing/2014/main" id="{99B14B3B-F768-44DA-9BBF-1F6149D433DF}"/>
                </a:ext>
              </a:extLst>
            </p:cNvPr>
            <p:cNvSpPr/>
            <p:nvPr/>
          </p:nvSpPr>
          <p:spPr>
            <a:xfrm>
              <a:off x="7978704" y="3819658"/>
              <a:ext cx="234115" cy="64437"/>
            </a:xfrm>
            <a:prstGeom prst="rect">
              <a:avLst/>
            </a:prstGeom>
            <a:solidFill>
              <a:schemeClr val="bg1"/>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94" name="Straight Connector 93">
              <a:extLst>
                <a:ext uri="{FF2B5EF4-FFF2-40B4-BE49-F238E27FC236}">
                  <a16:creationId xmlns:a16="http://schemas.microsoft.com/office/drawing/2014/main" id="{6FC9C943-22EB-4FD3-BF99-648CB174FC83}"/>
                </a:ext>
              </a:extLst>
            </p:cNvPr>
            <p:cNvCxnSpPr/>
            <p:nvPr/>
          </p:nvCxnSpPr>
          <p:spPr>
            <a:xfrm>
              <a:off x="4322181" y="5320739"/>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ECA066EE-E0A7-415E-B088-6A37A29F63E9}"/>
                </a:ext>
              </a:extLst>
            </p:cNvPr>
            <p:cNvCxnSpPr/>
            <p:nvPr/>
          </p:nvCxnSpPr>
          <p:spPr>
            <a:xfrm>
              <a:off x="5049578" y="5111622"/>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AA1EEFEB-A2D5-4EDE-B9B3-4FDE6B031B82}"/>
                </a:ext>
              </a:extLst>
            </p:cNvPr>
            <p:cNvCxnSpPr/>
            <p:nvPr/>
          </p:nvCxnSpPr>
          <p:spPr>
            <a:xfrm>
              <a:off x="5782542" y="4611462"/>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FEFAB1F-3CD3-45FC-97D3-2A4021DCEC77}"/>
                </a:ext>
              </a:extLst>
            </p:cNvPr>
            <p:cNvCxnSpPr/>
            <p:nvPr/>
          </p:nvCxnSpPr>
          <p:spPr>
            <a:xfrm>
              <a:off x="6498542" y="430455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2867C476-B828-4DFE-A87B-D0C2D3B115BE}"/>
                </a:ext>
              </a:extLst>
            </p:cNvPr>
            <p:cNvCxnSpPr/>
            <p:nvPr/>
          </p:nvCxnSpPr>
          <p:spPr>
            <a:xfrm>
              <a:off x="7243368" y="3851876"/>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18" name="Group 117">
            <a:extLst>
              <a:ext uri="{FF2B5EF4-FFF2-40B4-BE49-F238E27FC236}">
                <a16:creationId xmlns:a16="http://schemas.microsoft.com/office/drawing/2014/main" id="{7C7506BC-D0AD-4D02-AAD7-8FFC9983BDCD}"/>
              </a:ext>
            </a:extLst>
          </p:cNvPr>
          <p:cNvGrpSpPr/>
          <p:nvPr/>
        </p:nvGrpSpPr>
        <p:grpSpPr>
          <a:xfrm>
            <a:off x="6495092" y="5404893"/>
            <a:ext cx="4158501" cy="592573"/>
            <a:chOff x="6495092" y="5404893"/>
            <a:chExt cx="4158501" cy="592573"/>
          </a:xfrm>
        </p:grpSpPr>
        <p:cxnSp>
          <p:nvCxnSpPr>
            <p:cNvPr id="119" name="Straight Connector 118">
              <a:extLst>
                <a:ext uri="{FF2B5EF4-FFF2-40B4-BE49-F238E27FC236}">
                  <a16:creationId xmlns:a16="http://schemas.microsoft.com/office/drawing/2014/main" id="{77AE1182-92FF-4BB3-8FE6-F334E0763DDC}"/>
                </a:ext>
              </a:extLst>
            </p:cNvPr>
            <p:cNvCxnSpPr/>
            <p:nvPr/>
          </p:nvCxnSpPr>
          <p:spPr>
            <a:xfrm>
              <a:off x="6495092" y="5997466"/>
              <a:ext cx="247093" cy="0"/>
            </a:xfrm>
            <a:prstGeom prst="line">
              <a:avLst/>
            </a:prstGeom>
            <a:ln w="76200">
              <a:solidFill>
                <a:srgbClr val="9C6708"/>
              </a:solidFill>
            </a:ln>
          </p:spPr>
          <p:style>
            <a:lnRef idx="1">
              <a:schemeClr val="accent1"/>
            </a:lnRef>
            <a:fillRef idx="0">
              <a:schemeClr val="accent1"/>
            </a:fillRef>
            <a:effectRef idx="0">
              <a:schemeClr val="accent1"/>
            </a:effectRef>
            <a:fontRef idx="minor">
              <a:schemeClr val="tx1"/>
            </a:fontRef>
          </p:style>
        </p:cxnSp>
        <p:sp>
          <p:nvSpPr>
            <p:cNvPr id="120" name="TextBox 119">
              <a:extLst>
                <a:ext uri="{FF2B5EF4-FFF2-40B4-BE49-F238E27FC236}">
                  <a16:creationId xmlns:a16="http://schemas.microsoft.com/office/drawing/2014/main" id="{D5C94F95-5354-46D3-8207-470995D7F9AF}"/>
                </a:ext>
              </a:extLst>
            </p:cNvPr>
            <p:cNvSpPr txBox="1"/>
            <p:nvPr/>
          </p:nvSpPr>
          <p:spPr>
            <a:xfrm>
              <a:off x="8305651" y="5414321"/>
              <a:ext cx="1047082" cy="338554"/>
            </a:xfrm>
            <a:prstGeom prst="rect">
              <a:avLst/>
            </a:prstGeom>
            <a:noFill/>
          </p:spPr>
          <p:txBody>
            <a:bodyPr wrap="none" rtlCol="0">
              <a:spAutoFit/>
            </a:bodyPr>
            <a:lstStyle/>
            <a:p>
              <a:pPr algn="r"/>
              <a:r>
                <a:rPr lang="en-US" sz="1600" dirty="0">
                  <a:solidFill>
                    <a:srgbClr val="9C6708"/>
                  </a:solidFill>
                  <a:latin typeface="Century Gothic" panose="020B0502020202020204" pitchFamily="34" charset="0"/>
                </a:rPr>
                <a:t>13%/14%</a:t>
              </a:r>
            </a:p>
          </p:txBody>
        </p:sp>
        <p:sp>
          <p:nvSpPr>
            <p:cNvPr id="121" name="TextBox 120">
              <a:extLst>
                <a:ext uri="{FF2B5EF4-FFF2-40B4-BE49-F238E27FC236}">
                  <a16:creationId xmlns:a16="http://schemas.microsoft.com/office/drawing/2014/main" id="{443648C7-F0CE-48A6-B1DD-9D1D40F32666}"/>
                </a:ext>
              </a:extLst>
            </p:cNvPr>
            <p:cNvSpPr txBox="1"/>
            <p:nvPr/>
          </p:nvSpPr>
          <p:spPr>
            <a:xfrm>
              <a:off x="9407739" y="5404893"/>
              <a:ext cx="1245854" cy="338554"/>
            </a:xfrm>
            <a:prstGeom prst="rect">
              <a:avLst/>
            </a:prstGeom>
            <a:noFill/>
          </p:spPr>
          <p:txBody>
            <a:bodyPr wrap="none" rtlCol="0">
              <a:spAutoFit/>
            </a:bodyPr>
            <a:lstStyle/>
            <a:p>
              <a:r>
                <a:rPr lang="en-US" sz="1600" dirty="0">
                  <a:solidFill>
                    <a:srgbClr val="9C6708"/>
                  </a:solidFill>
                  <a:latin typeface="Century Gothic" panose="020B0502020202020204" pitchFamily="34" charset="0"/>
                </a:rPr>
                <a:t>Wearables</a:t>
              </a:r>
            </a:p>
          </p:txBody>
        </p:sp>
        <p:sp>
          <p:nvSpPr>
            <p:cNvPr id="122" name="Rectangle 121">
              <a:extLst>
                <a:ext uri="{FF2B5EF4-FFF2-40B4-BE49-F238E27FC236}">
                  <a16:creationId xmlns:a16="http://schemas.microsoft.com/office/drawing/2014/main" id="{38D4DA92-853B-4F22-8991-F00A6A86BDD2}"/>
                </a:ext>
              </a:extLst>
            </p:cNvPr>
            <p:cNvSpPr/>
            <p:nvPr/>
          </p:nvSpPr>
          <p:spPr>
            <a:xfrm>
              <a:off x="7970173" y="5684976"/>
              <a:ext cx="234115" cy="64437"/>
            </a:xfrm>
            <a:prstGeom prst="rect">
              <a:avLst/>
            </a:prstGeom>
            <a:solidFill>
              <a:schemeClr val="bg1"/>
            </a:solidFill>
            <a:ln w="19050">
              <a:solidFill>
                <a:srgbClr val="9C670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63" name="Straight Connector 162">
              <a:extLst>
                <a:ext uri="{FF2B5EF4-FFF2-40B4-BE49-F238E27FC236}">
                  <a16:creationId xmlns:a16="http://schemas.microsoft.com/office/drawing/2014/main" id="{DE649040-3AB7-48BC-942E-7A7666EAB9E2}"/>
                </a:ext>
              </a:extLst>
            </p:cNvPr>
            <p:cNvCxnSpPr/>
            <p:nvPr/>
          </p:nvCxnSpPr>
          <p:spPr>
            <a:xfrm>
              <a:off x="7230888" y="5795204"/>
              <a:ext cx="247093" cy="0"/>
            </a:xfrm>
            <a:prstGeom prst="line">
              <a:avLst/>
            </a:prstGeom>
            <a:ln w="76200">
              <a:solidFill>
                <a:srgbClr val="9C6708"/>
              </a:solidFill>
            </a:ln>
          </p:spPr>
          <p:style>
            <a:lnRef idx="1">
              <a:schemeClr val="accent1"/>
            </a:lnRef>
            <a:fillRef idx="0">
              <a:schemeClr val="accent1"/>
            </a:fillRef>
            <a:effectRef idx="0">
              <a:schemeClr val="accent1"/>
            </a:effectRef>
            <a:fontRef idx="minor">
              <a:schemeClr val="tx1"/>
            </a:fontRef>
          </p:style>
        </p:cxnSp>
      </p:grpSp>
      <p:grpSp>
        <p:nvGrpSpPr>
          <p:cNvPr id="164" name="Group 163">
            <a:extLst>
              <a:ext uri="{FF2B5EF4-FFF2-40B4-BE49-F238E27FC236}">
                <a16:creationId xmlns:a16="http://schemas.microsoft.com/office/drawing/2014/main" id="{1C85F954-B548-496A-9FE3-C7F0EC930015}"/>
              </a:ext>
            </a:extLst>
          </p:cNvPr>
          <p:cNvGrpSpPr/>
          <p:nvPr/>
        </p:nvGrpSpPr>
        <p:grpSpPr>
          <a:xfrm>
            <a:off x="4316281" y="1572645"/>
            <a:ext cx="6527761" cy="2617781"/>
            <a:chOff x="4316281" y="1572645"/>
            <a:chExt cx="6527761" cy="2617781"/>
          </a:xfrm>
        </p:grpSpPr>
        <p:sp>
          <p:nvSpPr>
            <p:cNvPr id="165" name="TextBox 164">
              <a:extLst>
                <a:ext uri="{FF2B5EF4-FFF2-40B4-BE49-F238E27FC236}">
                  <a16:creationId xmlns:a16="http://schemas.microsoft.com/office/drawing/2014/main" id="{44711EC2-C2BB-49BE-9BEF-99BA64D8A392}"/>
                </a:ext>
              </a:extLst>
            </p:cNvPr>
            <p:cNvSpPr txBox="1"/>
            <p:nvPr/>
          </p:nvSpPr>
          <p:spPr>
            <a:xfrm>
              <a:off x="8317229" y="2334393"/>
              <a:ext cx="1047082" cy="338554"/>
            </a:xfrm>
            <a:prstGeom prst="rect">
              <a:avLst/>
            </a:prstGeom>
            <a:noFill/>
          </p:spPr>
          <p:txBody>
            <a:bodyPr wrap="none" rtlCol="0">
              <a:spAutoFit/>
            </a:bodyPr>
            <a:lstStyle/>
            <a:p>
              <a:pPr algn="r"/>
              <a:r>
                <a:rPr lang="en-US" sz="1600" dirty="0">
                  <a:solidFill>
                    <a:srgbClr val="72891F"/>
                  </a:solidFill>
                  <a:latin typeface="Century Gothic" panose="020B0502020202020204" pitchFamily="34" charset="0"/>
                </a:rPr>
                <a:t>72%/92%</a:t>
              </a:r>
            </a:p>
          </p:txBody>
        </p:sp>
        <p:sp>
          <p:nvSpPr>
            <p:cNvPr id="166" name="TextBox 165">
              <a:extLst>
                <a:ext uri="{FF2B5EF4-FFF2-40B4-BE49-F238E27FC236}">
                  <a16:creationId xmlns:a16="http://schemas.microsoft.com/office/drawing/2014/main" id="{76EDCB74-BB46-4185-8BC9-6BDCD76223EB}"/>
                </a:ext>
              </a:extLst>
            </p:cNvPr>
            <p:cNvSpPr txBox="1"/>
            <p:nvPr/>
          </p:nvSpPr>
          <p:spPr>
            <a:xfrm>
              <a:off x="9397812" y="2334849"/>
              <a:ext cx="1446230" cy="338554"/>
            </a:xfrm>
            <a:prstGeom prst="rect">
              <a:avLst/>
            </a:prstGeom>
            <a:noFill/>
          </p:spPr>
          <p:txBody>
            <a:bodyPr wrap="none" rtlCol="0">
              <a:spAutoFit/>
            </a:bodyPr>
            <a:lstStyle/>
            <a:p>
              <a:r>
                <a:rPr lang="en-US" sz="1600" dirty="0">
                  <a:solidFill>
                    <a:srgbClr val="4A632B"/>
                  </a:solidFill>
                  <a:latin typeface="Century Gothic" panose="020B0502020202020204" pitchFamily="34" charset="0"/>
                </a:rPr>
                <a:t>Smart Phone</a:t>
              </a:r>
            </a:p>
          </p:txBody>
        </p:sp>
        <p:cxnSp>
          <p:nvCxnSpPr>
            <p:cNvPr id="167" name="Straight Connector 166">
              <a:extLst>
                <a:ext uri="{FF2B5EF4-FFF2-40B4-BE49-F238E27FC236}">
                  <a16:creationId xmlns:a16="http://schemas.microsoft.com/office/drawing/2014/main" id="{CF610A6E-57FB-4BA0-AE3A-F70002C46957}"/>
                </a:ext>
              </a:extLst>
            </p:cNvPr>
            <p:cNvCxnSpPr/>
            <p:nvPr/>
          </p:nvCxnSpPr>
          <p:spPr>
            <a:xfrm>
              <a:off x="7224391" y="262997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sp>
          <p:nvSpPr>
            <p:cNvPr id="168" name="Rectangle 167">
              <a:extLst>
                <a:ext uri="{FF2B5EF4-FFF2-40B4-BE49-F238E27FC236}">
                  <a16:creationId xmlns:a16="http://schemas.microsoft.com/office/drawing/2014/main" id="{1885E21A-34BC-4C82-85F3-F18D6F299A1E}"/>
                </a:ext>
              </a:extLst>
            </p:cNvPr>
            <p:cNvSpPr/>
            <p:nvPr/>
          </p:nvSpPr>
          <p:spPr>
            <a:xfrm>
              <a:off x="7976340" y="1572645"/>
              <a:ext cx="234115" cy="64437"/>
            </a:xfrm>
            <a:prstGeom prst="rect">
              <a:avLst/>
            </a:prstGeom>
            <a:solidFill>
              <a:schemeClr val="bg1"/>
            </a:solidFill>
            <a:ln w="19050">
              <a:solidFill>
                <a:srgbClr val="7289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69" name="Straight Connector 168">
              <a:extLst>
                <a:ext uri="{FF2B5EF4-FFF2-40B4-BE49-F238E27FC236}">
                  <a16:creationId xmlns:a16="http://schemas.microsoft.com/office/drawing/2014/main" id="{39CAC348-64C2-47FA-A2F2-B0A5CF5674E6}"/>
                </a:ext>
              </a:extLst>
            </p:cNvPr>
            <p:cNvCxnSpPr/>
            <p:nvPr/>
          </p:nvCxnSpPr>
          <p:spPr>
            <a:xfrm>
              <a:off x="4316281" y="4190426"/>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FF508BCB-EF58-4707-BD3E-6548DFFD0794}"/>
                </a:ext>
              </a:extLst>
            </p:cNvPr>
            <p:cNvCxnSpPr/>
            <p:nvPr/>
          </p:nvCxnSpPr>
          <p:spPr>
            <a:xfrm>
              <a:off x="5034808" y="387421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3D248AF2-C944-42B6-86B2-3D46F2FB2D2E}"/>
                </a:ext>
              </a:extLst>
            </p:cNvPr>
            <p:cNvCxnSpPr/>
            <p:nvPr/>
          </p:nvCxnSpPr>
          <p:spPr>
            <a:xfrm>
              <a:off x="5774847" y="3329384"/>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1898E492-52C6-4A1C-9E5B-2BFC6A845644}"/>
                </a:ext>
              </a:extLst>
            </p:cNvPr>
            <p:cNvCxnSpPr/>
            <p:nvPr/>
          </p:nvCxnSpPr>
          <p:spPr>
            <a:xfrm>
              <a:off x="6486940" y="298063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51249BA9-723A-41A0-AEE0-53AEEF287AF0}"/>
              </a:ext>
            </a:extLst>
          </p:cNvPr>
          <p:cNvGrpSpPr/>
          <p:nvPr/>
        </p:nvGrpSpPr>
        <p:grpSpPr>
          <a:xfrm>
            <a:off x="4321992" y="2615193"/>
            <a:ext cx="6082713" cy="1660407"/>
            <a:chOff x="4321992" y="2615193"/>
            <a:chExt cx="6082713" cy="1660407"/>
          </a:xfrm>
        </p:grpSpPr>
        <p:sp>
          <p:nvSpPr>
            <p:cNvPr id="174" name="TextBox 173">
              <a:extLst>
                <a:ext uri="{FF2B5EF4-FFF2-40B4-BE49-F238E27FC236}">
                  <a16:creationId xmlns:a16="http://schemas.microsoft.com/office/drawing/2014/main" id="{234F05C1-EC89-4988-8EB7-22E5BA54ED52}"/>
                </a:ext>
              </a:extLst>
            </p:cNvPr>
            <p:cNvSpPr txBox="1"/>
            <p:nvPr/>
          </p:nvSpPr>
          <p:spPr>
            <a:xfrm>
              <a:off x="9404110" y="2666915"/>
              <a:ext cx="1000595" cy="584775"/>
            </a:xfrm>
            <a:prstGeom prst="rect">
              <a:avLst/>
            </a:prstGeom>
            <a:noFill/>
          </p:spPr>
          <p:txBody>
            <a:bodyPr wrap="none" rtlCol="0">
              <a:spAutoFit/>
            </a:bodyPr>
            <a:lstStyle/>
            <a:p>
              <a:r>
                <a:rPr lang="en-US" sz="1600" dirty="0">
                  <a:solidFill>
                    <a:srgbClr val="FF0000"/>
                  </a:solidFill>
                  <a:latin typeface="Century Gothic" panose="020B0502020202020204" pitchFamily="34" charset="0"/>
                </a:rPr>
                <a:t>Game </a:t>
              </a:r>
            </a:p>
            <a:p>
              <a:r>
                <a:rPr lang="en-US" sz="1600" dirty="0">
                  <a:solidFill>
                    <a:srgbClr val="FF0000"/>
                  </a:solidFill>
                  <a:latin typeface="Century Gothic" panose="020B0502020202020204" pitchFamily="34" charset="0"/>
                </a:rPr>
                <a:t>Console</a:t>
              </a:r>
            </a:p>
          </p:txBody>
        </p:sp>
        <p:sp>
          <p:nvSpPr>
            <p:cNvPr id="175" name="TextBox 174">
              <a:extLst>
                <a:ext uri="{FF2B5EF4-FFF2-40B4-BE49-F238E27FC236}">
                  <a16:creationId xmlns:a16="http://schemas.microsoft.com/office/drawing/2014/main" id="{326C6290-A7B6-4C4F-A2C9-C8DE1DA81F61}"/>
                </a:ext>
              </a:extLst>
            </p:cNvPr>
            <p:cNvSpPr txBox="1"/>
            <p:nvPr/>
          </p:nvSpPr>
          <p:spPr>
            <a:xfrm>
              <a:off x="8333512" y="2658047"/>
              <a:ext cx="1047082" cy="338554"/>
            </a:xfrm>
            <a:prstGeom prst="rect">
              <a:avLst/>
            </a:prstGeom>
            <a:noFill/>
          </p:spPr>
          <p:txBody>
            <a:bodyPr wrap="none" rtlCol="0">
              <a:spAutoFit/>
            </a:bodyPr>
            <a:lstStyle/>
            <a:p>
              <a:pPr algn="r"/>
              <a:r>
                <a:rPr lang="en-US" sz="1600" dirty="0">
                  <a:solidFill>
                    <a:srgbClr val="FF0000"/>
                  </a:solidFill>
                  <a:latin typeface="Century Gothic" panose="020B0502020202020204" pitchFamily="34" charset="0"/>
                </a:rPr>
                <a:t>44%/71%</a:t>
              </a:r>
            </a:p>
          </p:txBody>
        </p:sp>
        <p:cxnSp>
          <p:nvCxnSpPr>
            <p:cNvPr id="176" name="Straight Connector 175">
              <a:extLst>
                <a:ext uri="{FF2B5EF4-FFF2-40B4-BE49-F238E27FC236}">
                  <a16:creationId xmlns:a16="http://schemas.microsoft.com/office/drawing/2014/main" id="{DE1F272C-1256-4599-BBA4-7FCB7A14C72B}"/>
                </a:ext>
              </a:extLst>
            </p:cNvPr>
            <p:cNvCxnSpPr/>
            <p:nvPr/>
          </p:nvCxnSpPr>
          <p:spPr>
            <a:xfrm>
              <a:off x="7240095" y="4043043"/>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p:nvSpPr>
            <p:cNvPr id="177" name="Rectangle 176">
              <a:extLst>
                <a:ext uri="{FF2B5EF4-FFF2-40B4-BE49-F238E27FC236}">
                  <a16:creationId xmlns:a16="http://schemas.microsoft.com/office/drawing/2014/main" id="{07EAD75E-931A-4E10-B95B-B320A6B94912}"/>
                </a:ext>
              </a:extLst>
            </p:cNvPr>
            <p:cNvSpPr/>
            <p:nvPr/>
          </p:nvSpPr>
          <p:spPr>
            <a:xfrm>
              <a:off x="7977600" y="2615193"/>
              <a:ext cx="234115" cy="64437"/>
            </a:xfrm>
            <a:prstGeom prst="rect">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79" name="Straight Connector 178">
              <a:extLst>
                <a:ext uri="{FF2B5EF4-FFF2-40B4-BE49-F238E27FC236}">
                  <a16:creationId xmlns:a16="http://schemas.microsoft.com/office/drawing/2014/main" id="{D927D1F2-070C-4711-9FEE-3E4A4AA12C92}"/>
                </a:ext>
              </a:extLst>
            </p:cNvPr>
            <p:cNvCxnSpPr/>
            <p:nvPr/>
          </p:nvCxnSpPr>
          <p:spPr>
            <a:xfrm>
              <a:off x="4321992" y="427560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68634336-6F7C-4DD3-9730-8BFFC0DDEF82}"/>
                </a:ext>
              </a:extLst>
            </p:cNvPr>
            <p:cNvCxnSpPr/>
            <p:nvPr/>
          </p:nvCxnSpPr>
          <p:spPr>
            <a:xfrm>
              <a:off x="5048432" y="4273658"/>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26410A11-128E-4C6C-8B63-A8C8837CD145}"/>
                </a:ext>
              </a:extLst>
            </p:cNvPr>
            <p:cNvCxnSpPr/>
            <p:nvPr/>
          </p:nvCxnSpPr>
          <p:spPr>
            <a:xfrm>
              <a:off x="5771053" y="427560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C426EC0E-F254-48C6-828D-6D7A3638E1DC}"/>
                </a:ext>
              </a:extLst>
            </p:cNvPr>
            <p:cNvCxnSpPr/>
            <p:nvPr/>
          </p:nvCxnSpPr>
          <p:spPr>
            <a:xfrm>
              <a:off x="6494953" y="403953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pic>
        <p:nvPicPr>
          <p:cNvPr id="186" name="Picture 185">
            <a:extLst>
              <a:ext uri="{FF2B5EF4-FFF2-40B4-BE49-F238E27FC236}">
                <a16:creationId xmlns:a16="http://schemas.microsoft.com/office/drawing/2014/main" id="{303F7F62-E9DD-445C-9C1D-5D87B490FD62}"/>
              </a:ext>
            </a:extLst>
          </p:cNvPr>
          <p:cNvPicPr>
            <a:picLocks noChangeAspect="1"/>
          </p:cNvPicPr>
          <p:nvPr/>
        </p:nvPicPr>
        <p:blipFill>
          <a:blip r:embed="rId12">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66972920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14:presetBounceEnd="36000">
                                      <p:stCondLst>
                                        <p:cond delay="0"/>
                                      </p:stCondLst>
                                      <p:childTnLst>
                                        <p:animMotion origin="layout" path="M 3.54167E-6 0.00417 L 3.54167E-6 0.09815 " pathEditMode="relative" rAng="0" ptsTypes="AA" p14:bounceEnd="36000">
                                          <p:cBhvr>
                                            <p:cTn id="6" dur="500" fill="hold"/>
                                            <p:tgtEl>
                                              <p:spTgt spid="292"/>
                                            </p:tgtEl>
                                            <p:attrNameLst>
                                              <p:attrName>ppt_x</p:attrName>
                                              <p:attrName>ppt_y</p:attrName>
                                            </p:attrNameLst>
                                          </p:cBhvr>
                                          <p:rCtr x="0" y="4699"/>
                                        </p:animMotion>
                                      </p:childTnLst>
                                    </p:cTn>
                                  </p:par>
                                </p:childTnLst>
                              </p:cTn>
                            </p:par>
                            <p:par>
                              <p:cTn id="7" fill="hold">
                                <p:stCondLst>
                                  <p:cond delay="500"/>
                                </p:stCondLst>
                                <p:childTnLst>
                                  <p:par>
                                    <p:cTn id="8" presetID="22" presetClass="entr" presetSubtype="8" fill="hold" nodeType="afterEffect">
                                      <p:stCondLst>
                                        <p:cond delay="0"/>
                                      </p:stCondLst>
                                      <p:childTnLst>
                                        <p:set>
                                          <p:cBhvr>
                                            <p:cTn id="9" dur="1" fill="hold">
                                              <p:stCondLst>
                                                <p:cond delay="0"/>
                                              </p:stCondLst>
                                            </p:cTn>
                                            <p:tgtEl>
                                              <p:spTgt spid="152"/>
                                            </p:tgtEl>
                                            <p:attrNameLst>
                                              <p:attrName>style.visibility</p:attrName>
                                            </p:attrNameLst>
                                          </p:cBhvr>
                                          <p:to>
                                            <p:strVal val="visible"/>
                                          </p:to>
                                        </p:set>
                                        <p:animEffect transition="in" filter="wipe(left)">
                                          <p:cBhvr>
                                            <p:cTn id="10" dur="2000"/>
                                            <p:tgtEl>
                                              <p:spTgt spid="152"/>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61"/>
                                            </p:tgtEl>
                                            <p:attrNameLst>
                                              <p:attrName>style.visibility</p:attrName>
                                            </p:attrNameLst>
                                          </p:cBhvr>
                                          <p:to>
                                            <p:strVal val="visible"/>
                                          </p:to>
                                        </p:set>
                                        <p:animEffect transition="in" filter="fade">
                                          <p:cBhvr>
                                            <p:cTn id="15"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 grpId="0" animBg="1"/>
          <p:bldP spid="6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stCondLst>
                                        <p:cond delay="0"/>
                                      </p:stCondLst>
                                      <p:childTnLst>
                                        <p:animMotion origin="layout" path="M 3.54167E-6 0.00417 L 3.54167E-6 0.09815 " pathEditMode="relative" rAng="0" ptsTypes="AA">
                                          <p:cBhvr>
                                            <p:cTn id="6" dur="500" fill="hold"/>
                                            <p:tgtEl>
                                              <p:spTgt spid="292"/>
                                            </p:tgtEl>
                                            <p:attrNameLst>
                                              <p:attrName>ppt_x</p:attrName>
                                              <p:attrName>ppt_y</p:attrName>
                                            </p:attrNameLst>
                                          </p:cBhvr>
                                          <p:rCtr x="0" y="4699"/>
                                        </p:animMotion>
                                      </p:childTnLst>
                                    </p:cTn>
                                  </p:par>
                                </p:childTnLst>
                              </p:cTn>
                            </p:par>
                            <p:par>
                              <p:cTn id="7" fill="hold">
                                <p:stCondLst>
                                  <p:cond delay="500"/>
                                </p:stCondLst>
                                <p:childTnLst>
                                  <p:par>
                                    <p:cTn id="8" presetID="22" presetClass="entr" presetSubtype="8" fill="hold" nodeType="afterEffect">
                                      <p:stCondLst>
                                        <p:cond delay="0"/>
                                      </p:stCondLst>
                                      <p:childTnLst>
                                        <p:set>
                                          <p:cBhvr>
                                            <p:cTn id="9" dur="1" fill="hold">
                                              <p:stCondLst>
                                                <p:cond delay="0"/>
                                              </p:stCondLst>
                                            </p:cTn>
                                            <p:tgtEl>
                                              <p:spTgt spid="152"/>
                                            </p:tgtEl>
                                            <p:attrNameLst>
                                              <p:attrName>style.visibility</p:attrName>
                                            </p:attrNameLst>
                                          </p:cBhvr>
                                          <p:to>
                                            <p:strVal val="visible"/>
                                          </p:to>
                                        </p:set>
                                        <p:animEffect transition="in" filter="wipe(left)">
                                          <p:cBhvr>
                                            <p:cTn id="10" dur="2000"/>
                                            <p:tgtEl>
                                              <p:spTgt spid="152"/>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61"/>
                                            </p:tgtEl>
                                            <p:attrNameLst>
                                              <p:attrName>style.visibility</p:attrName>
                                            </p:attrNameLst>
                                          </p:cBhvr>
                                          <p:to>
                                            <p:strVal val="visible"/>
                                          </p:to>
                                        </p:set>
                                        <p:animEffect transition="in" filter="fade">
                                          <p:cBhvr>
                                            <p:cTn id="15"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 grpId="0" animBg="1"/>
          <p:bldP spid="61" grpId="0"/>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8" name="Group 127"/>
          <p:cNvGrpSpPr/>
          <p:nvPr/>
        </p:nvGrpSpPr>
        <p:grpSpPr>
          <a:xfrm>
            <a:off x="4150885" y="831701"/>
            <a:ext cx="4307479" cy="5914991"/>
            <a:chOff x="4150885" y="831701"/>
            <a:chExt cx="4307479" cy="5914991"/>
          </a:xfrm>
        </p:grpSpPr>
        <p:grpSp>
          <p:nvGrpSpPr>
            <p:cNvPr id="129" name="Group 128"/>
            <p:cNvGrpSpPr/>
            <p:nvPr/>
          </p:nvGrpSpPr>
          <p:grpSpPr>
            <a:xfrm>
              <a:off x="4252560" y="1150626"/>
              <a:ext cx="2376214" cy="5281217"/>
              <a:chOff x="2129804" y="3963902"/>
              <a:chExt cx="7301440" cy="2586087"/>
            </a:xfrm>
          </p:grpSpPr>
          <p:cxnSp>
            <p:nvCxnSpPr>
              <p:cNvPr id="154" name="Straight Connector 153"/>
              <p:cNvCxnSpPr/>
              <p:nvPr/>
            </p:nvCxnSpPr>
            <p:spPr>
              <a:xfrm>
                <a:off x="2129804" y="396390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129804" y="422251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2129804" y="448111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a:off x="2129804" y="4739728"/>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p:cNvCxnSpPr/>
              <p:nvPr/>
            </p:nvCxnSpPr>
            <p:spPr>
              <a:xfrm>
                <a:off x="2129804" y="4998336"/>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a:off x="2129804" y="5256945"/>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p:nvPr/>
            </p:nvCxnSpPr>
            <p:spPr>
              <a:xfrm>
                <a:off x="2129804" y="5515554"/>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a:off x="2129804" y="577416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2129804" y="6032771"/>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a:off x="2129804" y="629138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a:off x="2129804" y="654998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130" name="Group 129"/>
            <p:cNvGrpSpPr/>
            <p:nvPr/>
          </p:nvGrpSpPr>
          <p:grpSpPr>
            <a:xfrm>
              <a:off x="4445103" y="1137090"/>
              <a:ext cx="3644175" cy="5305907"/>
              <a:chOff x="4551137" y="1401250"/>
              <a:chExt cx="4516533" cy="5305907"/>
            </a:xfrm>
          </p:grpSpPr>
          <p:cxnSp>
            <p:nvCxnSpPr>
              <p:cNvPr id="146" name="Straight Connector 145"/>
              <p:cNvCxnSpPr/>
              <p:nvPr/>
            </p:nvCxnSpPr>
            <p:spPr>
              <a:xfrm rot="5400000">
                <a:off x="1901769"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28042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rot="5400000">
                <a:off x="3700797"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rot="5400000">
                <a:off x="46081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rot="5400000">
                <a:off x="5513470" y="4050618"/>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rot="5400000">
                <a:off x="6418302" y="405779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131" name="TextBox 130"/>
            <p:cNvSpPr txBox="1"/>
            <p:nvPr/>
          </p:nvSpPr>
          <p:spPr>
            <a:xfrm>
              <a:off x="4150885"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2013</a:t>
              </a:r>
            </a:p>
          </p:txBody>
        </p:sp>
        <p:sp>
          <p:nvSpPr>
            <p:cNvPr id="132" name="TextBox 131"/>
            <p:cNvSpPr txBox="1"/>
            <p:nvPr/>
          </p:nvSpPr>
          <p:spPr>
            <a:xfrm>
              <a:off x="4916548"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2014</a:t>
              </a:r>
            </a:p>
          </p:txBody>
        </p:sp>
        <p:sp>
          <p:nvSpPr>
            <p:cNvPr id="133" name="TextBox 132"/>
            <p:cNvSpPr txBox="1"/>
            <p:nvPr/>
          </p:nvSpPr>
          <p:spPr>
            <a:xfrm>
              <a:off x="5639249"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2015</a:t>
              </a:r>
            </a:p>
          </p:txBody>
        </p:sp>
        <p:sp>
          <p:nvSpPr>
            <p:cNvPr id="135" name="TextBox 134"/>
            <p:cNvSpPr txBox="1"/>
            <p:nvPr/>
          </p:nvSpPr>
          <p:spPr>
            <a:xfrm>
              <a:off x="6366753"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2016</a:t>
              </a:r>
            </a:p>
          </p:txBody>
        </p:sp>
        <p:sp>
          <p:nvSpPr>
            <p:cNvPr id="136" name="Rectangle 135"/>
            <p:cNvSpPr/>
            <p:nvPr/>
          </p:nvSpPr>
          <p:spPr>
            <a:xfrm>
              <a:off x="7695013" y="842346"/>
              <a:ext cx="763351" cy="307777"/>
            </a:xfrm>
            <a:prstGeom prst="rect">
              <a:avLst/>
            </a:prstGeom>
          </p:spPr>
          <p:txBody>
            <a:bodyPr wrap="none">
              <a:spAutoFit/>
            </a:bodyPr>
            <a:lstStyle/>
            <a:p>
              <a:pPr algn="ctr"/>
              <a:r>
                <a:rPr lang="en-US" sz="1400" b="1" dirty="0">
                  <a:solidFill>
                    <a:srgbClr val="0070C0"/>
                  </a:solidFill>
                  <a:latin typeface="Century Gothic" panose="020B0502020202020204" pitchFamily="34" charset="0"/>
                </a:rPr>
                <a:t>18-34  </a:t>
              </a:r>
              <a:endParaRPr lang="en-US" sz="1400" b="1" dirty="0">
                <a:solidFill>
                  <a:srgbClr val="0070C0"/>
                </a:solidFill>
              </a:endParaRPr>
            </a:p>
          </p:txBody>
        </p:sp>
        <p:grpSp>
          <p:nvGrpSpPr>
            <p:cNvPr id="139" name="Group 138"/>
            <p:cNvGrpSpPr/>
            <p:nvPr/>
          </p:nvGrpSpPr>
          <p:grpSpPr>
            <a:xfrm>
              <a:off x="4449252" y="831701"/>
              <a:ext cx="2179522" cy="307777"/>
              <a:chOff x="4449252" y="728669"/>
              <a:chExt cx="2179522" cy="307777"/>
            </a:xfrm>
          </p:grpSpPr>
          <p:cxnSp>
            <p:nvCxnSpPr>
              <p:cNvPr id="144" name="Straight Connector 143"/>
              <p:cNvCxnSpPr/>
              <p:nvPr/>
            </p:nvCxnSpPr>
            <p:spPr>
              <a:xfrm>
                <a:off x="4449252" y="851996"/>
                <a:ext cx="2179522"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145" name="Rectangle 144"/>
              <p:cNvSpPr/>
              <p:nvPr/>
            </p:nvSpPr>
            <p:spPr>
              <a:xfrm>
                <a:off x="5242297" y="728669"/>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grpSp>
        <p:sp>
          <p:nvSpPr>
            <p:cNvPr id="140" name="Rectangle 139"/>
            <p:cNvSpPr/>
            <p:nvPr/>
          </p:nvSpPr>
          <p:spPr>
            <a:xfrm>
              <a:off x="7091080" y="842346"/>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cxnSp>
          <p:nvCxnSpPr>
            <p:cNvPr id="141" name="Straight Connector 140"/>
            <p:cNvCxnSpPr/>
            <p:nvPr/>
          </p:nvCxnSpPr>
          <p:spPr>
            <a:xfrm>
              <a:off x="7329741" y="6608193"/>
              <a:ext cx="835203" cy="0"/>
            </a:xfrm>
            <a:prstGeom prst="line">
              <a:avLst/>
            </a:prstGeom>
            <a:ln>
              <a:solidFill>
                <a:srgbClr val="595959"/>
              </a:solidFill>
            </a:ln>
          </p:spPr>
          <p:style>
            <a:lnRef idx="1">
              <a:schemeClr val="accent1"/>
            </a:lnRef>
            <a:fillRef idx="0">
              <a:schemeClr val="accent1"/>
            </a:fillRef>
            <a:effectRef idx="0">
              <a:schemeClr val="accent1"/>
            </a:effectRef>
            <a:fontRef idx="minor">
              <a:schemeClr val="tx1"/>
            </a:fontRef>
          </p:style>
        </p:cxnSp>
        <p:sp>
          <p:nvSpPr>
            <p:cNvPr id="143" name="TextBox 142"/>
            <p:cNvSpPr txBox="1"/>
            <p:nvPr/>
          </p:nvSpPr>
          <p:spPr>
            <a:xfrm>
              <a:off x="7485090" y="6469693"/>
              <a:ext cx="524504" cy="276999"/>
            </a:xfrm>
            <a:prstGeom prst="rect">
              <a:avLst/>
            </a:prstGeom>
            <a:solidFill>
              <a:schemeClr val="bg1"/>
            </a:solidFill>
          </p:spPr>
          <p:txBody>
            <a:bodyPr wrap="none" rtlCol="0">
              <a:spAutoFit/>
            </a:bodyPr>
            <a:lstStyle/>
            <a:p>
              <a:pPr algn="ctr"/>
              <a:r>
                <a:rPr lang="en-US" sz="1200" dirty="0">
                  <a:latin typeface="Century Gothic" panose="020B0502020202020204" pitchFamily="34" charset="0"/>
                </a:rPr>
                <a:t>2017</a:t>
              </a:r>
            </a:p>
          </p:txBody>
        </p:sp>
      </p:grpSp>
      <p:sp>
        <p:nvSpPr>
          <p:cNvPr id="30" name="TextBox 29"/>
          <p:cNvSpPr txBox="1"/>
          <p:nvPr/>
        </p:nvSpPr>
        <p:spPr>
          <a:xfrm>
            <a:off x="40304" y="6565198"/>
            <a:ext cx="1850186" cy="261610"/>
          </a:xfrm>
          <a:prstGeom prst="rect">
            <a:avLst/>
          </a:prstGeom>
          <a:noFill/>
        </p:spPr>
        <p:txBody>
          <a:bodyPr wrap="none" rtlCol="0">
            <a:spAutoFit/>
          </a:bodyPr>
          <a:lstStyle/>
          <a:p>
            <a:pPr algn="ctr"/>
            <a:r>
              <a:rPr lang="en-US" sz="1100" dirty="0">
                <a:latin typeface="Century Gothic" panose="020B0502020202020204" pitchFamily="34" charset="0"/>
              </a:rPr>
              <a:t>SP = Spring Surveys, MTM</a:t>
            </a:r>
          </a:p>
        </p:txBody>
      </p:sp>
      <p:pic>
        <p:nvPicPr>
          <p:cNvPr id="194" name="Picture 193"/>
          <p:cNvPicPr>
            <a:picLocks noChangeAspect="1"/>
          </p:cNvPicPr>
          <p:nvPr/>
        </p:nvPicPr>
        <p:blipFill>
          <a:blip r:embed="rId3">
            <a:clrChange>
              <a:clrFrom>
                <a:srgbClr val="FFFFFF"/>
              </a:clrFrom>
              <a:clrTo>
                <a:srgbClr val="FFFFFF">
                  <a:alpha val="0"/>
                </a:srgbClr>
              </a:clrTo>
            </a:clrChange>
          </a:blip>
          <a:stretch>
            <a:fillRect/>
          </a:stretch>
        </p:blipFill>
        <p:spPr>
          <a:xfrm>
            <a:off x="2240310" y="4886990"/>
            <a:ext cx="657799" cy="657799"/>
          </a:xfrm>
          <a:prstGeom prst="rect">
            <a:avLst/>
          </a:prstGeom>
        </p:spPr>
      </p:pic>
      <p:pic>
        <p:nvPicPr>
          <p:cNvPr id="196" name="Picture 195"/>
          <p:cNvPicPr>
            <a:picLocks noChangeAspect="1"/>
          </p:cNvPicPr>
          <p:nvPr/>
        </p:nvPicPr>
        <p:blipFill>
          <a:blip r:embed="rId4">
            <a:clrChange>
              <a:clrFrom>
                <a:srgbClr val="FFFFFF"/>
              </a:clrFrom>
              <a:clrTo>
                <a:srgbClr val="FFFFFF">
                  <a:alpha val="0"/>
                </a:srgbClr>
              </a:clrTo>
            </a:clrChange>
          </a:blip>
          <a:stretch>
            <a:fillRect/>
          </a:stretch>
        </p:blipFill>
        <p:spPr>
          <a:xfrm>
            <a:off x="2400391" y="4302784"/>
            <a:ext cx="335727" cy="535617"/>
          </a:xfrm>
          <a:prstGeom prst="rect">
            <a:avLst/>
          </a:prstGeom>
        </p:spPr>
      </p:pic>
      <p:pic>
        <p:nvPicPr>
          <p:cNvPr id="202" name="Picture 201"/>
          <p:cNvPicPr>
            <a:picLocks noChangeAspect="1"/>
          </p:cNvPicPr>
          <p:nvPr/>
        </p:nvPicPr>
        <p:blipFill>
          <a:blip r:embed="rId5">
            <a:clrChange>
              <a:clrFrom>
                <a:srgbClr val="FFFFFF"/>
              </a:clrFrom>
              <a:clrTo>
                <a:srgbClr val="FFFFFF">
                  <a:alpha val="0"/>
                </a:srgbClr>
              </a:clrTo>
            </a:clrChange>
          </a:blip>
          <a:stretch>
            <a:fillRect/>
          </a:stretch>
        </p:blipFill>
        <p:spPr>
          <a:xfrm>
            <a:off x="2238042" y="953692"/>
            <a:ext cx="660424" cy="566078"/>
          </a:xfrm>
          <a:prstGeom prst="rect">
            <a:avLst/>
          </a:prstGeom>
        </p:spPr>
      </p:pic>
      <p:pic>
        <p:nvPicPr>
          <p:cNvPr id="204" name="Picture 203"/>
          <p:cNvPicPr>
            <a:picLocks noChangeAspect="1"/>
          </p:cNvPicPr>
          <p:nvPr/>
        </p:nvPicPr>
        <p:blipFill>
          <a:blip r:embed="rId6">
            <a:clrChange>
              <a:clrFrom>
                <a:srgbClr val="FFFFFF"/>
              </a:clrFrom>
              <a:clrTo>
                <a:srgbClr val="FFFFFF">
                  <a:alpha val="0"/>
                </a:srgbClr>
              </a:clrTo>
            </a:clrChange>
          </a:blip>
          <a:stretch>
            <a:fillRect/>
          </a:stretch>
        </p:blipFill>
        <p:spPr>
          <a:xfrm>
            <a:off x="2454066" y="1668358"/>
            <a:ext cx="228377" cy="428995"/>
          </a:xfrm>
          <a:prstGeom prst="rect">
            <a:avLst/>
          </a:prstGeom>
        </p:spPr>
      </p:pic>
      <p:pic>
        <p:nvPicPr>
          <p:cNvPr id="271" name="Picture 270"/>
          <p:cNvPicPr>
            <a:picLocks noChangeAspect="1"/>
          </p:cNvPicPr>
          <p:nvPr/>
        </p:nvPicPr>
        <p:blipFill>
          <a:blip r:embed="rId7">
            <a:clrChange>
              <a:clrFrom>
                <a:srgbClr val="FFFFFF"/>
              </a:clrFrom>
              <a:clrTo>
                <a:srgbClr val="FFFFFF">
                  <a:alpha val="0"/>
                </a:srgbClr>
              </a:clrTo>
            </a:clrChange>
          </a:blip>
          <a:stretch>
            <a:fillRect/>
          </a:stretch>
        </p:blipFill>
        <p:spPr>
          <a:xfrm>
            <a:off x="2382776" y="2211106"/>
            <a:ext cx="370956" cy="475681"/>
          </a:xfrm>
          <a:prstGeom prst="rect">
            <a:avLst/>
          </a:prstGeom>
        </p:spPr>
      </p:pic>
      <p:pic>
        <p:nvPicPr>
          <p:cNvPr id="272" name="Picture 271"/>
          <p:cNvPicPr>
            <a:picLocks noChangeAspect="1"/>
          </p:cNvPicPr>
          <p:nvPr/>
        </p:nvPicPr>
        <p:blipFill>
          <a:blip r:embed="rId8">
            <a:clrChange>
              <a:clrFrom>
                <a:srgbClr val="FFFFFF"/>
              </a:clrFrom>
              <a:clrTo>
                <a:srgbClr val="FFFFFF">
                  <a:alpha val="0"/>
                </a:srgbClr>
              </a:clrTo>
            </a:clrChange>
          </a:blip>
          <a:stretch>
            <a:fillRect/>
          </a:stretch>
        </p:blipFill>
        <p:spPr>
          <a:xfrm>
            <a:off x="2271223" y="3845005"/>
            <a:ext cx="570911" cy="380608"/>
          </a:xfrm>
          <a:prstGeom prst="rect">
            <a:avLst/>
          </a:prstGeom>
        </p:spPr>
      </p:pic>
      <p:sp>
        <p:nvSpPr>
          <p:cNvPr id="3" name="Freeform: Shape 2"/>
          <p:cNvSpPr/>
          <p:nvPr/>
        </p:nvSpPr>
        <p:spPr>
          <a:xfrm>
            <a:off x="2304722" y="5668887"/>
            <a:ext cx="506309" cy="327154"/>
          </a:xfrm>
          <a:custGeom>
            <a:avLst/>
            <a:gdLst>
              <a:gd name="connsiteX0" fmla="*/ 0 w 1674254"/>
              <a:gd name="connsiteY0" fmla="*/ 218941 h 1081826"/>
              <a:gd name="connsiteX1" fmla="*/ 244699 w 1674254"/>
              <a:gd name="connsiteY1" fmla="*/ 154547 h 1081826"/>
              <a:gd name="connsiteX2" fmla="*/ 708338 w 1674254"/>
              <a:gd name="connsiteY2" fmla="*/ 77274 h 1081826"/>
              <a:gd name="connsiteX3" fmla="*/ 1159099 w 1674254"/>
              <a:gd name="connsiteY3" fmla="*/ 25758 h 1081826"/>
              <a:gd name="connsiteX4" fmla="*/ 1442434 w 1674254"/>
              <a:gd name="connsiteY4" fmla="*/ 25758 h 1081826"/>
              <a:gd name="connsiteX5" fmla="*/ 1558344 w 1674254"/>
              <a:gd name="connsiteY5" fmla="*/ 0 h 1081826"/>
              <a:gd name="connsiteX6" fmla="*/ 1635617 w 1674254"/>
              <a:gd name="connsiteY6" fmla="*/ 579550 h 1081826"/>
              <a:gd name="connsiteX7" fmla="*/ 1674254 w 1674254"/>
              <a:gd name="connsiteY7" fmla="*/ 798490 h 1081826"/>
              <a:gd name="connsiteX8" fmla="*/ 1481070 w 1674254"/>
              <a:gd name="connsiteY8" fmla="*/ 785612 h 1081826"/>
              <a:gd name="connsiteX9" fmla="*/ 1094704 w 1674254"/>
              <a:gd name="connsiteY9" fmla="*/ 875764 h 1081826"/>
              <a:gd name="connsiteX10" fmla="*/ 940158 w 1674254"/>
              <a:gd name="connsiteY10" fmla="*/ 682581 h 1081826"/>
              <a:gd name="connsiteX11" fmla="*/ 875763 w 1674254"/>
              <a:gd name="connsiteY11" fmla="*/ 592428 h 1081826"/>
              <a:gd name="connsiteX12" fmla="*/ 785611 w 1674254"/>
              <a:gd name="connsiteY12" fmla="*/ 656823 h 1081826"/>
              <a:gd name="connsiteX13" fmla="*/ 759854 w 1674254"/>
              <a:gd name="connsiteY13" fmla="*/ 811369 h 1081826"/>
              <a:gd name="connsiteX14" fmla="*/ 708338 w 1674254"/>
              <a:gd name="connsiteY14" fmla="*/ 965916 h 1081826"/>
              <a:gd name="connsiteX15" fmla="*/ 386366 w 1674254"/>
              <a:gd name="connsiteY15" fmla="*/ 1017431 h 1081826"/>
              <a:gd name="connsiteX16" fmla="*/ 412124 w 1674254"/>
              <a:gd name="connsiteY16" fmla="*/ 1081826 h 1081826"/>
              <a:gd name="connsiteX17" fmla="*/ 115910 w 1674254"/>
              <a:gd name="connsiteY17" fmla="*/ 953037 h 1081826"/>
              <a:gd name="connsiteX18" fmla="*/ 0 w 1674254"/>
              <a:gd name="connsiteY18" fmla="*/ 218941 h 1081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74254" h="1081826">
                <a:moveTo>
                  <a:pt x="0" y="218941"/>
                </a:moveTo>
                <a:lnTo>
                  <a:pt x="244699" y="154547"/>
                </a:lnTo>
                <a:lnTo>
                  <a:pt x="708338" y="77274"/>
                </a:lnTo>
                <a:lnTo>
                  <a:pt x="1159099" y="25758"/>
                </a:lnTo>
                <a:lnTo>
                  <a:pt x="1442434" y="25758"/>
                </a:lnTo>
                <a:lnTo>
                  <a:pt x="1558344" y="0"/>
                </a:lnTo>
                <a:lnTo>
                  <a:pt x="1635617" y="579550"/>
                </a:lnTo>
                <a:lnTo>
                  <a:pt x="1674254" y="798490"/>
                </a:lnTo>
                <a:lnTo>
                  <a:pt x="1481070" y="785612"/>
                </a:lnTo>
                <a:lnTo>
                  <a:pt x="1094704" y="875764"/>
                </a:lnTo>
                <a:lnTo>
                  <a:pt x="940158" y="682581"/>
                </a:lnTo>
                <a:lnTo>
                  <a:pt x="875763" y="592428"/>
                </a:lnTo>
                <a:lnTo>
                  <a:pt x="785611" y="656823"/>
                </a:lnTo>
                <a:lnTo>
                  <a:pt x="759854" y="811369"/>
                </a:lnTo>
                <a:lnTo>
                  <a:pt x="708338" y="965916"/>
                </a:lnTo>
                <a:lnTo>
                  <a:pt x="386366" y="1017431"/>
                </a:lnTo>
                <a:lnTo>
                  <a:pt x="412124" y="1081826"/>
                </a:lnTo>
                <a:lnTo>
                  <a:pt x="115910" y="953037"/>
                </a:lnTo>
                <a:lnTo>
                  <a:pt x="0" y="218941"/>
                </a:lnTo>
                <a:close/>
              </a:path>
            </a:pathLst>
          </a:custGeom>
          <a:solidFill>
            <a:srgbClr val="B482D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https://d30y9cdsu7xlg0.cloudfront.net/png/504796-200.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271223" y="5544608"/>
            <a:ext cx="576089" cy="576089"/>
          </a:xfrm>
          <a:prstGeom prst="rect">
            <a:avLst/>
          </a:prstGeom>
          <a:noFill/>
          <a:extLst>
            <a:ext uri="{909E8E84-426E-40DD-AFC4-6F175D3DCCD1}">
              <a14:hiddenFill xmlns:a14="http://schemas.microsoft.com/office/drawing/2010/main">
                <a:solidFill>
                  <a:srgbClr val="FFFFFF"/>
                </a:solidFill>
              </a14:hiddenFill>
            </a:ext>
          </a:extLst>
        </p:spPr>
      </p:pic>
      <p:sp>
        <p:nvSpPr>
          <p:cNvPr id="134" name="Isosceles Triangle 133"/>
          <p:cNvSpPr/>
          <p:nvPr/>
        </p:nvSpPr>
        <p:spPr>
          <a:xfrm rot="5400000">
            <a:off x="1866704" y="5213575"/>
            <a:ext cx="175507" cy="15129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p:cNvGrpSpPr/>
          <p:nvPr/>
        </p:nvGrpSpPr>
        <p:grpSpPr>
          <a:xfrm>
            <a:off x="7223241" y="6263259"/>
            <a:ext cx="3527331" cy="347978"/>
            <a:chOff x="7223241" y="6263259"/>
            <a:chExt cx="3527331" cy="347978"/>
          </a:xfrm>
        </p:grpSpPr>
        <p:sp>
          <p:nvSpPr>
            <p:cNvPr id="299" name="Rectangle 298"/>
            <p:cNvSpPr/>
            <p:nvPr/>
          </p:nvSpPr>
          <p:spPr>
            <a:xfrm>
              <a:off x="7976283" y="6283383"/>
              <a:ext cx="234115" cy="64437"/>
            </a:xfrm>
            <a:prstGeom prst="rect">
              <a:avLst/>
            </a:prstGeom>
            <a:solidFill>
              <a:schemeClr val="bg1"/>
            </a:solid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37" name="TextBox 136"/>
            <p:cNvSpPr txBox="1"/>
            <p:nvPr/>
          </p:nvSpPr>
          <p:spPr>
            <a:xfrm>
              <a:off x="8311434" y="6263259"/>
              <a:ext cx="900574" cy="338554"/>
            </a:xfrm>
            <a:prstGeom prst="rect">
              <a:avLst/>
            </a:prstGeom>
            <a:noFill/>
          </p:spPr>
          <p:txBody>
            <a:bodyPr wrap="square" rtlCol="0">
              <a:spAutoFit/>
            </a:bodyPr>
            <a:lstStyle/>
            <a:p>
              <a:r>
                <a:rPr lang="en-US" sz="1600" dirty="0">
                  <a:solidFill>
                    <a:srgbClr val="8A3CC4"/>
                  </a:solidFill>
                  <a:latin typeface="Century Gothic" panose="020B0502020202020204" pitchFamily="34" charset="0"/>
                </a:rPr>
                <a:t>1%/2%       </a:t>
              </a:r>
            </a:p>
          </p:txBody>
        </p:sp>
        <p:sp>
          <p:nvSpPr>
            <p:cNvPr id="138" name="TextBox 137"/>
            <p:cNvSpPr txBox="1"/>
            <p:nvPr/>
          </p:nvSpPr>
          <p:spPr>
            <a:xfrm>
              <a:off x="9405332" y="6272683"/>
              <a:ext cx="1345240" cy="338554"/>
            </a:xfrm>
            <a:prstGeom prst="rect">
              <a:avLst/>
            </a:prstGeom>
            <a:noFill/>
          </p:spPr>
          <p:txBody>
            <a:bodyPr wrap="none" rtlCol="0">
              <a:spAutoFit/>
            </a:bodyPr>
            <a:lstStyle/>
            <a:p>
              <a:r>
                <a:rPr lang="en-US" sz="1600" dirty="0">
                  <a:solidFill>
                    <a:srgbClr val="8A3CC4"/>
                  </a:solidFill>
                  <a:latin typeface="Century Gothic" panose="020B0502020202020204" pitchFamily="34" charset="0"/>
                </a:rPr>
                <a:t>VR Headset</a:t>
              </a:r>
            </a:p>
          </p:txBody>
        </p:sp>
        <p:cxnSp>
          <p:nvCxnSpPr>
            <p:cNvPr id="142" name="Straight Connector 141"/>
            <p:cNvCxnSpPr/>
            <p:nvPr/>
          </p:nvCxnSpPr>
          <p:spPr>
            <a:xfrm>
              <a:off x="7223241" y="6386931"/>
              <a:ext cx="247093" cy="0"/>
            </a:xfrm>
            <a:prstGeom prst="line">
              <a:avLst/>
            </a:prstGeom>
            <a:ln w="76200">
              <a:solidFill>
                <a:srgbClr val="7030A0"/>
              </a:solidFill>
            </a:ln>
          </p:spPr>
          <p:style>
            <a:lnRef idx="1">
              <a:schemeClr val="accent1"/>
            </a:lnRef>
            <a:fillRef idx="0">
              <a:schemeClr val="accent1"/>
            </a:fillRef>
            <a:effectRef idx="0">
              <a:schemeClr val="accent1"/>
            </a:effectRef>
            <a:fontRef idx="minor">
              <a:schemeClr val="tx1"/>
            </a:fontRef>
          </p:style>
        </p:cxnSp>
      </p:grpSp>
      <p:pic>
        <p:nvPicPr>
          <p:cNvPr id="126" name="Picture 2" descr="https://d30y9cdsu7xlg0.cloudfront.net/png/967561-200.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292458" y="6063606"/>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127" name="Group 4"/>
          <p:cNvGrpSpPr>
            <a:grpSpLocks noChangeAspect="1"/>
          </p:cNvGrpSpPr>
          <p:nvPr/>
        </p:nvGrpSpPr>
        <p:grpSpPr bwMode="auto">
          <a:xfrm>
            <a:off x="2159239" y="2693608"/>
            <a:ext cx="798513" cy="698499"/>
            <a:chOff x="235" y="1881"/>
            <a:chExt cx="503" cy="440"/>
          </a:xfrm>
        </p:grpSpPr>
        <p:sp>
          <p:nvSpPr>
            <p:cNvPr id="149"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50" name="Picture 5"/>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sp>
        <p:nvSpPr>
          <p:cNvPr id="120" name="Rectangle 119">
            <a:extLst>
              <a:ext uri="{FF2B5EF4-FFF2-40B4-BE49-F238E27FC236}">
                <a16:creationId xmlns:a16="http://schemas.microsoft.com/office/drawing/2014/main" id="{BB6D4B3A-8DF5-46C9-A91B-7E1F9331B69F}"/>
              </a:ext>
            </a:extLst>
          </p:cNvPr>
          <p:cNvSpPr/>
          <p:nvPr/>
        </p:nvSpPr>
        <p:spPr>
          <a:xfrm>
            <a:off x="10787139" y="765905"/>
            <a:ext cx="1127232" cy="523220"/>
          </a:xfrm>
          <a:prstGeom prst="rect">
            <a:avLst/>
          </a:prstGeom>
        </p:spPr>
        <p:txBody>
          <a:bodyPr wrap="none">
            <a:spAutoFit/>
          </a:bodyPr>
          <a:lstStyle/>
          <a:p>
            <a:pPr algn="ctr"/>
            <a:r>
              <a:rPr lang="en-US" sz="1400" dirty="0">
                <a:latin typeface="Century Gothic" panose="020B0502020202020204" pitchFamily="34" charset="0"/>
              </a:rPr>
              <a:t>Total </a:t>
            </a:r>
          </a:p>
          <a:p>
            <a:pPr algn="ctr"/>
            <a:r>
              <a:rPr lang="en-US" sz="1400" dirty="0">
                <a:latin typeface="Century Gothic" panose="020B0502020202020204" pitchFamily="34" charset="0"/>
              </a:rPr>
              <a:t>18+/18-34  </a:t>
            </a:r>
            <a:endParaRPr lang="en-US" sz="1400" dirty="0"/>
          </a:p>
        </p:txBody>
      </p:sp>
      <p:sp>
        <p:nvSpPr>
          <p:cNvPr id="108" name="TextBox 107">
            <a:extLst>
              <a:ext uri="{FF2B5EF4-FFF2-40B4-BE49-F238E27FC236}">
                <a16:creationId xmlns:a16="http://schemas.microsoft.com/office/drawing/2014/main" id="{EA62C94E-8AB2-49D9-BA0C-EAE8C379DE86}"/>
              </a:ext>
            </a:extLst>
          </p:cNvPr>
          <p:cNvSpPr txBox="1"/>
          <p:nvPr/>
        </p:nvSpPr>
        <p:spPr>
          <a:xfrm>
            <a:off x="11106803" y="6268534"/>
            <a:ext cx="819455" cy="338554"/>
          </a:xfrm>
          <a:prstGeom prst="rect">
            <a:avLst/>
          </a:prstGeom>
          <a:noFill/>
        </p:spPr>
        <p:txBody>
          <a:bodyPr wrap="none" rtlCol="0">
            <a:spAutoFit/>
          </a:bodyPr>
          <a:lstStyle/>
          <a:p>
            <a:pPr algn="r"/>
            <a:r>
              <a:rPr lang="en-US" sz="1600" dirty="0">
                <a:latin typeface="Century Gothic" panose="020B0502020202020204" pitchFamily="34" charset="0"/>
              </a:rPr>
              <a:t>2%/6%</a:t>
            </a:r>
          </a:p>
        </p:txBody>
      </p:sp>
      <p:sp>
        <p:nvSpPr>
          <p:cNvPr id="109" name="TextBox 108">
            <a:extLst>
              <a:ext uri="{FF2B5EF4-FFF2-40B4-BE49-F238E27FC236}">
                <a16:creationId xmlns:a16="http://schemas.microsoft.com/office/drawing/2014/main" id="{95FCA5AB-9E29-4100-96F0-2F0A6CC32201}"/>
              </a:ext>
            </a:extLst>
          </p:cNvPr>
          <p:cNvSpPr txBox="1"/>
          <p:nvPr/>
        </p:nvSpPr>
        <p:spPr>
          <a:xfrm>
            <a:off x="3196810" y="307608"/>
            <a:ext cx="5798382" cy="338554"/>
          </a:xfrm>
          <a:prstGeom prst="rect">
            <a:avLst/>
          </a:prstGeom>
          <a:noFill/>
        </p:spPr>
        <p:txBody>
          <a:bodyPr wrap="none" rtlCol="0">
            <a:spAutoFit/>
          </a:bodyPr>
          <a:lstStyle/>
          <a:p>
            <a:pPr algn="ctr"/>
            <a:r>
              <a:rPr lang="en-US" sz="1600" dirty="0">
                <a:solidFill>
                  <a:srgbClr val="C00000"/>
                </a:solidFill>
                <a:latin typeface="Century Gothic" panose="020B0502020202020204" pitchFamily="34" charset="0"/>
              </a:rPr>
              <a:t>Internet Accessing Device Usage, amongst French Adults</a:t>
            </a:r>
          </a:p>
        </p:txBody>
      </p:sp>
      <p:grpSp>
        <p:nvGrpSpPr>
          <p:cNvPr id="56" name="Group 55">
            <a:extLst>
              <a:ext uri="{FF2B5EF4-FFF2-40B4-BE49-F238E27FC236}">
                <a16:creationId xmlns:a16="http://schemas.microsoft.com/office/drawing/2014/main" id="{93621CED-6ADB-484A-9044-BD4ECD02F012}"/>
              </a:ext>
            </a:extLst>
          </p:cNvPr>
          <p:cNvGrpSpPr/>
          <p:nvPr/>
        </p:nvGrpSpPr>
        <p:grpSpPr>
          <a:xfrm>
            <a:off x="4317089" y="1321334"/>
            <a:ext cx="6530739" cy="821594"/>
            <a:chOff x="4317089" y="1321334"/>
            <a:chExt cx="6530739" cy="821594"/>
          </a:xfrm>
        </p:grpSpPr>
        <p:sp>
          <p:nvSpPr>
            <p:cNvPr id="57" name="TextBox 56">
              <a:extLst>
                <a:ext uri="{FF2B5EF4-FFF2-40B4-BE49-F238E27FC236}">
                  <a16:creationId xmlns:a16="http://schemas.microsoft.com/office/drawing/2014/main" id="{DAD707D5-D65C-4716-BF6A-DDB3E20F99B5}"/>
                </a:ext>
              </a:extLst>
            </p:cNvPr>
            <p:cNvSpPr txBox="1"/>
            <p:nvPr/>
          </p:nvSpPr>
          <p:spPr>
            <a:xfrm>
              <a:off x="8327410" y="1337208"/>
              <a:ext cx="1047082" cy="338554"/>
            </a:xfrm>
            <a:prstGeom prst="rect">
              <a:avLst/>
            </a:prstGeom>
            <a:noFill/>
          </p:spPr>
          <p:txBody>
            <a:bodyPr wrap="none" rtlCol="0">
              <a:spAutoFit/>
            </a:bodyPr>
            <a:lstStyle/>
            <a:p>
              <a:pPr algn="r"/>
              <a:r>
                <a:rPr lang="en-US" sz="1600" dirty="0">
                  <a:solidFill>
                    <a:srgbClr val="CF731F"/>
                  </a:solidFill>
                  <a:latin typeface="Century Gothic" panose="020B0502020202020204" pitchFamily="34" charset="0"/>
                </a:rPr>
                <a:t>88%/94%</a:t>
              </a:r>
            </a:p>
          </p:txBody>
        </p:sp>
        <p:sp>
          <p:nvSpPr>
            <p:cNvPr id="58" name="TextBox 57">
              <a:extLst>
                <a:ext uri="{FF2B5EF4-FFF2-40B4-BE49-F238E27FC236}">
                  <a16:creationId xmlns:a16="http://schemas.microsoft.com/office/drawing/2014/main" id="{73B05B2B-BDAF-41D9-87A0-FEDE940EBDAE}"/>
                </a:ext>
              </a:extLst>
            </p:cNvPr>
            <p:cNvSpPr txBox="1"/>
            <p:nvPr/>
          </p:nvSpPr>
          <p:spPr>
            <a:xfrm>
              <a:off x="9388774" y="1321334"/>
              <a:ext cx="1459054" cy="338554"/>
            </a:xfrm>
            <a:prstGeom prst="rect">
              <a:avLst/>
            </a:prstGeom>
            <a:noFill/>
          </p:spPr>
          <p:txBody>
            <a:bodyPr wrap="none" rtlCol="0">
              <a:spAutoFit/>
            </a:bodyPr>
            <a:lstStyle/>
            <a:p>
              <a:r>
                <a:rPr lang="en-US" sz="1600" dirty="0">
                  <a:solidFill>
                    <a:srgbClr val="CF731F"/>
                  </a:solidFill>
                  <a:latin typeface="Century Gothic" panose="020B0502020202020204" pitchFamily="34" charset="0"/>
                </a:rPr>
                <a:t>Desk/Laptop</a:t>
              </a:r>
            </a:p>
          </p:txBody>
        </p:sp>
        <p:cxnSp>
          <p:nvCxnSpPr>
            <p:cNvPr id="59" name="Straight Connector 58">
              <a:extLst>
                <a:ext uri="{FF2B5EF4-FFF2-40B4-BE49-F238E27FC236}">
                  <a16:creationId xmlns:a16="http://schemas.microsoft.com/office/drawing/2014/main" id="{DDD9E100-A0F5-4E3A-B437-82DF0DF30D3A}"/>
                </a:ext>
              </a:extLst>
            </p:cNvPr>
            <p:cNvCxnSpPr/>
            <p:nvPr/>
          </p:nvCxnSpPr>
          <p:spPr>
            <a:xfrm>
              <a:off x="7233987" y="1794042"/>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sp>
          <p:nvSpPr>
            <p:cNvPr id="60" name="Rectangle 59">
              <a:extLst>
                <a:ext uri="{FF2B5EF4-FFF2-40B4-BE49-F238E27FC236}">
                  <a16:creationId xmlns:a16="http://schemas.microsoft.com/office/drawing/2014/main" id="{11825564-27D4-44C9-A852-31334B3DCEE6}"/>
                </a:ext>
              </a:extLst>
            </p:cNvPr>
            <p:cNvSpPr/>
            <p:nvPr/>
          </p:nvSpPr>
          <p:spPr>
            <a:xfrm>
              <a:off x="7972200" y="1465595"/>
              <a:ext cx="234115" cy="64437"/>
            </a:xfrm>
            <a:prstGeom prst="rect">
              <a:avLst/>
            </a:prstGeom>
            <a:solidFill>
              <a:schemeClr val="bg1"/>
            </a:solidFill>
            <a:ln w="19050">
              <a:solidFill>
                <a:srgbClr val="E28D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61" name="Straight Connector 60">
              <a:extLst>
                <a:ext uri="{FF2B5EF4-FFF2-40B4-BE49-F238E27FC236}">
                  <a16:creationId xmlns:a16="http://schemas.microsoft.com/office/drawing/2014/main" id="{70BFDA32-A835-4175-B96A-B01249A48D20}"/>
                </a:ext>
              </a:extLst>
            </p:cNvPr>
            <p:cNvCxnSpPr/>
            <p:nvPr/>
          </p:nvCxnSpPr>
          <p:spPr>
            <a:xfrm>
              <a:off x="4317089" y="2142928"/>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183F6D15-6A56-4A00-933B-218C2A0530B9}"/>
                </a:ext>
              </a:extLst>
            </p:cNvPr>
            <p:cNvCxnSpPr/>
            <p:nvPr/>
          </p:nvCxnSpPr>
          <p:spPr>
            <a:xfrm>
              <a:off x="5040529" y="2048192"/>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9756BA04-9A4E-4E9C-A9D7-4B0DCF50F9FF}"/>
                </a:ext>
              </a:extLst>
            </p:cNvPr>
            <p:cNvCxnSpPr/>
            <p:nvPr/>
          </p:nvCxnSpPr>
          <p:spPr>
            <a:xfrm>
              <a:off x="5765173" y="181026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CA7B56E-2AAF-4DBC-9EB2-5CEF63275373}"/>
                </a:ext>
              </a:extLst>
            </p:cNvPr>
            <p:cNvCxnSpPr/>
            <p:nvPr/>
          </p:nvCxnSpPr>
          <p:spPr>
            <a:xfrm>
              <a:off x="6516278" y="1799340"/>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grpSp>
      <p:grpSp>
        <p:nvGrpSpPr>
          <p:cNvPr id="74" name="Group 73">
            <a:extLst>
              <a:ext uri="{FF2B5EF4-FFF2-40B4-BE49-F238E27FC236}">
                <a16:creationId xmlns:a16="http://schemas.microsoft.com/office/drawing/2014/main" id="{1F23E524-6641-483F-82C0-CA6A201EE924}"/>
              </a:ext>
            </a:extLst>
          </p:cNvPr>
          <p:cNvGrpSpPr/>
          <p:nvPr/>
        </p:nvGrpSpPr>
        <p:grpSpPr>
          <a:xfrm>
            <a:off x="4325983" y="3338914"/>
            <a:ext cx="5872581" cy="2012542"/>
            <a:chOff x="4325983" y="3338914"/>
            <a:chExt cx="5872581" cy="2012542"/>
          </a:xfrm>
        </p:grpSpPr>
        <p:sp>
          <p:nvSpPr>
            <p:cNvPr id="75" name="TextBox 74">
              <a:extLst>
                <a:ext uri="{FF2B5EF4-FFF2-40B4-BE49-F238E27FC236}">
                  <a16:creationId xmlns:a16="http://schemas.microsoft.com/office/drawing/2014/main" id="{EE03E47F-0AB7-4093-B451-AF49688DC350}"/>
                </a:ext>
              </a:extLst>
            </p:cNvPr>
            <p:cNvSpPr txBox="1"/>
            <p:nvPr/>
          </p:nvSpPr>
          <p:spPr>
            <a:xfrm>
              <a:off x="9403153" y="3338914"/>
              <a:ext cx="795411" cy="338554"/>
            </a:xfrm>
            <a:prstGeom prst="rect">
              <a:avLst/>
            </a:prstGeom>
            <a:noFill/>
          </p:spPr>
          <p:txBody>
            <a:bodyPr wrap="none" rtlCol="0">
              <a:spAutoFit/>
            </a:bodyPr>
            <a:lstStyle/>
            <a:p>
              <a:r>
                <a:rPr lang="en-US" sz="1600" dirty="0">
                  <a:solidFill>
                    <a:srgbClr val="3D8BB7"/>
                  </a:solidFill>
                  <a:latin typeface="Century Gothic" panose="020B0502020202020204" pitchFamily="34" charset="0"/>
                </a:rPr>
                <a:t>Tablet</a:t>
              </a:r>
            </a:p>
          </p:txBody>
        </p:sp>
        <p:sp>
          <p:nvSpPr>
            <p:cNvPr id="76" name="TextBox 75">
              <a:extLst>
                <a:ext uri="{FF2B5EF4-FFF2-40B4-BE49-F238E27FC236}">
                  <a16:creationId xmlns:a16="http://schemas.microsoft.com/office/drawing/2014/main" id="{BFD5A65F-10AD-485B-93C5-91DDBA3551D5}"/>
                </a:ext>
              </a:extLst>
            </p:cNvPr>
            <p:cNvSpPr txBox="1"/>
            <p:nvPr/>
          </p:nvSpPr>
          <p:spPr>
            <a:xfrm>
              <a:off x="8336319" y="3338914"/>
              <a:ext cx="1047082" cy="338554"/>
            </a:xfrm>
            <a:prstGeom prst="rect">
              <a:avLst/>
            </a:prstGeom>
            <a:noFill/>
          </p:spPr>
          <p:txBody>
            <a:bodyPr wrap="none" rtlCol="0">
              <a:spAutoFit/>
            </a:bodyPr>
            <a:lstStyle/>
            <a:p>
              <a:pPr algn="r"/>
              <a:r>
                <a:rPr lang="en-US" sz="1600" dirty="0">
                  <a:solidFill>
                    <a:srgbClr val="3D8BB7"/>
                  </a:solidFill>
                  <a:latin typeface="Century Gothic" panose="020B0502020202020204" pitchFamily="34" charset="0"/>
                </a:rPr>
                <a:t>56%/51%</a:t>
              </a:r>
            </a:p>
          </p:txBody>
        </p:sp>
        <p:sp>
          <p:nvSpPr>
            <p:cNvPr id="77" name="Rectangle 76">
              <a:extLst>
                <a:ext uri="{FF2B5EF4-FFF2-40B4-BE49-F238E27FC236}">
                  <a16:creationId xmlns:a16="http://schemas.microsoft.com/office/drawing/2014/main" id="{7B8C671F-5AA7-488E-998F-C53DEF3947B3}"/>
                </a:ext>
              </a:extLst>
            </p:cNvPr>
            <p:cNvSpPr/>
            <p:nvPr/>
          </p:nvSpPr>
          <p:spPr>
            <a:xfrm>
              <a:off x="7239448" y="347289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78" name="Rectangle 77">
              <a:extLst>
                <a:ext uri="{FF2B5EF4-FFF2-40B4-BE49-F238E27FC236}">
                  <a16:creationId xmlns:a16="http://schemas.microsoft.com/office/drawing/2014/main" id="{6B25B588-3E6F-4E9C-B223-B9BB6287DDCD}"/>
                </a:ext>
              </a:extLst>
            </p:cNvPr>
            <p:cNvSpPr/>
            <p:nvPr/>
          </p:nvSpPr>
          <p:spPr>
            <a:xfrm>
              <a:off x="7980520" y="3675305"/>
              <a:ext cx="234115" cy="64437"/>
            </a:xfrm>
            <a:prstGeom prst="rect">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79" name="Rectangle 78">
              <a:extLst>
                <a:ext uri="{FF2B5EF4-FFF2-40B4-BE49-F238E27FC236}">
                  <a16:creationId xmlns:a16="http://schemas.microsoft.com/office/drawing/2014/main" id="{C05AC6F1-C6E3-42A1-A2CE-78A44DD82DBD}"/>
                </a:ext>
              </a:extLst>
            </p:cNvPr>
            <p:cNvSpPr/>
            <p:nvPr/>
          </p:nvSpPr>
          <p:spPr>
            <a:xfrm>
              <a:off x="4325983" y="528701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0" name="Rectangle 79">
              <a:extLst>
                <a:ext uri="{FF2B5EF4-FFF2-40B4-BE49-F238E27FC236}">
                  <a16:creationId xmlns:a16="http://schemas.microsoft.com/office/drawing/2014/main" id="{A01A8921-5A96-4F1E-8775-8DDBBC772C9F}"/>
                </a:ext>
              </a:extLst>
            </p:cNvPr>
            <p:cNvSpPr/>
            <p:nvPr/>
          </p:nvSpPr>
          <p:spPr>
            <a:xfrm>
              <a:off x="5057655" y="4582167"/>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1" name="Rectangle 80">
              <a:extLst>
                <a:ext uri="{FF2B5EF4-FFF2-40B4-BE49-F238E27FC236}">
                  <a16:creationId xmlns:a16="http://schemas.microsoft.com/office/drawing/2014/main" id="{4CD8B238-34BF-440D-A251-9F872D5B6556}"/>
                </a:ext>
              </a:extLst>
            </p:cNvPr>
            <p:cNvSpPr/>
            <p:nvPr/>
          </p:nvSpPr>
          <p:spPr>
            <a:xfrm>
              <a:off x="5776879" y="3981438"/>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2" name="Rectangle 81">
              <a:extLst>
                <a:ext uri="{FF2B5EF4-FFF2-40B4-BE49-F238E27FC236}">
                  <a16:creationId xmlns:a16="http://schemas.microsoft.com/office/drawing/2014/main" id="{A4ECCAE4-2B4F-4DCD-8E2C-020E63B3C6F6}"/>
                </a:ext>
              </a:extLst>
            </p:cNvPr>
            <p:cNvSpPr/>
            <p:nvPr/>
          </p:nvSpPr>
          <p:spPr>
            <a:xfrm>
              <a:off x="6518769" y="3720624"/>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83" name="Group 82">
            <a:extLst>
              <a:ext uri="{FF2B5EF4-FFF2-40B4-BE49-F238E27FC236}">
                <a16:creationId xmlns:a16="http://schemas.microsoft.com/office/drawing/2014/main" id="{EA3C0B90-79D5-40C7-A8AA-E65951C9EB7A}"/>
              </a:ext>
            </a:extLst>
          </p:cNvPr>
          <p:cNvGrpSpPr/>
          <p:nvPr/>
        </p:nvGrpSpPr>
        <p:grpSpPr>
          <a:xfrm>
            <a:off x="4322181" y="3776795"/>
            <a:ext cx="6115831" cy="1543944"/>
            <a:chOff x="4322181" y="3776795"/>
            <a:chExt cx="6115831" cy="1543944"/>
          </a:xfrm>
        </p:grpSpPr>
        <p:sp>
          <p:nvSpPr>
            <p:cNvPr id="84" name="TextBox 83">
              <a:extLst>
                <a:ext uri="{FF2B5EF4-FFF2-40B4-BE49-F238E27FC236}">
                  <a16:creationId xmlns:a16="http://schemas.microsoft.com/office/drawing/2014/main" id="{B0897016-CA03-4FD7-AAC0-F5CB752D61DB}"/>
                </a:ext>
              </a:extLst>
            </p:cNvPr>
            <p:cNvSpPr txBox="1"/>
            <p:nvPr/>
          </p:nvSpPr>
          <p:spPr>
            <a:xfrm>
              <a:off x="8342445" y="3783957"/>
              <a:ext cx="1047082" cy="338554"/>
            </a:xfrm>
            <a:prstGeom prst="rect">
              <a:avLst/>
            </a:prstGeom>
            <a:noFill/>
          </p:spPr>
          <p:txBody>
            <a:bodyPr wrap="none" rtlCol="0">
              <a:spAutoFit/>
            </a:bodyPr>
            <a:lstStyle/>
            <a:p>
              <a:pPr algn="r"/>
              <a:r>
                <a:rPr lang="en-US" sz="1600" dirty="0">
                  <a:solidFill>
                    <a:srgbClr val="00B050"/>
                  </a:solidFill>
                  <a:latin typeface="Century Gothic" panose="020B0502020202020204" pitchFamily="34" charset="0"/>
                </a:rPr>
                <a:t>49%/49%</a:t>
              </a:r>
            </a:p>
          </p:txBody>
        </p:sp>
        <p:sp>
          <p:nvSpPr>
            <p:cNvPr id="85" name="TextBox 84">
              <a:extLst>
                <a:ext uri="{FF2B5EF4-FFF2-40B4-BE49-F238E27FC236}">
                  <a16:creationId xmlns:a16="http://schemas.microsoft.com/office/drawing/2014/main" id="{60F1AF17-6CB9-475E-A99A-53489AB41B38}"/>
                </a:ext>
              </a:extLst>
            </p:cNvPr>
            <p:cNvSpPr txBox="1"/>
            <p:nvPr/>
          </p:nvSpPr>
          <p:spPr>
            <a:xfrm>
              <a:off x="9398945" y="3776795"/>
              <a:ext cx="1039067" cy="338554"/>
            </a:xfrm>
            <a:prstGeom prst="rect">
              <a:avLst/>
            </a:prstGeom>
            <a:noFill/>
          </p:spPr>
          <p:txBody>
            <a:bodyPr wrap="none" rtlCol="0">
              <a:spAutoFit/>
            </a:bodyPr>
            <a:lstStyle/>
            <a:p>
              <a:r>
                <a:rPr lang="en-US" sz="1600" dirty="0">
                  <a:solidFill>
                    <a:srgbClr val="00B050"/>
                  </a:solidFill>
                  <a:latin typeface="Century Gothic" panose="020B0502020202020204" pitchFamily="34" charset="0"/>
                </a:rPr>
                <a:t>Smart TV</a:t>
              </a:r>
            </a:p>
          </p:txBody>
        </p:sp>
        <p:sp>
          <p:nvSpPr>
            <p:cNvPr id="86" name="Rectangle 85">
              <a:extLst>
                <a:ext uri="{FF2B5EF4-FFF2-40B4-BE49-F238E27FC236}">
                  <a16:creationId xmlns:a16="http://schemas.microsoft.com/office/drawing/2014/main" id="{4D574201-EFE1-4DF8-A799-F3DEF78AB9E9}"/>
                </a:ext>
              </a:extLst>
            </p:cNvPr>
            <p:cNvSpPr/>
            <p:nvPr/>
          </p:nvSpPr>
          <p:spPr>
            <a:xfrm>
              <a:off x="7978704" y="3819658"/>
              <a:ext cx="234115" cy="64437"/>
            </a:xfrm>
            <a:prstGeom prst="rect">
              <a:avLst/>
            </a:prstGeom>
            <a:solidFill>
              <a:schemeClr val="bg1"/>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87" name="Straight Connector 86">
              <a:extLst>
                <a:ext uri="{FF2B5EF4-FFF2-40B4-BE49-F238E27FC236}">
                  <a16:creationId xmlns:a16="http://schemas.microsoft.com/office/drawing/2014/main" id="{E4E3AA58-0A3A-4AB5-A65B-4EAD9B166740}"/>
                </a:ext>
              </a:extLst>
            </p:cNvPr>
            <p:cNvCxnSpPr/>
            <p:nvPr/>
          </p:nvCxnSpPr>
          <p:spPr>
            <a:xfrm>
              <a:off x="4322181" y="5320739"/>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C62ADBE0-6923-4005-B9F8-20701AC0DCA2}"/>
                </a:ext>
              </a:extLst>
            </p:cNvPr>
            <p:cNvCxnSpPr/>
            <p:nvPr/>
          </p:nvCxnSpPr>
          <p:spPr>
            <a:xfrm>
              <a:off x="5049578" y="5111622"/>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9A5F267C-92CD-423D-980D-3705B4841278}"/>
                </a:ext>
              </a:extLst>
            </p:cNvPr>
            <p:cNvCxnSpPr/>
            <p:nvPr/>
          </p:nvCxnSpPr>
          <p:spPr>
            <a:xfrm>
              <a:off x="5782542" y="4611462"/>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E9C0985D-164E-4975-8BD6-7DBFA0E50B91}"/>
                </a:ext>
              </a:extLst>
            </p:cNvPr>
            <p:cNvCxnSpPr/>
            <p:nvPr/>
          </p:nvCxnSpPr>
          <p:spPr>
            <a:xfrm>
              <a:off x="6498542" y="430455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7A809DB5-DA9D-4FCC-B951-9DDA39D36F10}"/>
                </a:ext>
              </a:extLst>
            </p:cNvPr>
            <p:cNvCxnSpPr/>
            <p:nvPr/>
          </p:nvCxnSpPr>
          <p:spPr>
            <a:xfrm>
              <a:off x="7243368" y="3851876"/>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7" name="Group 106">
            <a:extLst>
              <a:ext uri="{FF2B5EF4-FFF2-40B4-BE49-F238E27FC236}">
                <a16:creationId xmlns:a16="http://schemas.microsoft.com/office/drawing/2014/main" id="{EE399869-E517-44B7-845E-00CB16913708}"/>
              </a:ext>
            </a:extLst>
          </p:cNvPr>
          <p:cNvGrpSpPr/>
          <p:nvPr/>
        </p:nvGrpSpPr>
        <p:grpSpPr>
          <a:xfrm>
            <a:off x="4317817" y="5737781"/>
            <a:ext cx="6577458" cy="649390"/>
            <a:chOff x="4510857" y="6001941"/>
            <a:chExt cx="6577458" cy="649390"/>
          </a:xfrm>
        </p:grpSpPr>
        <p:cxnSp>
          <p:nvCxnSpPr>
            <p:cNvPr id="110" name="Straight Connector 109">
              <a:extLst>
                <a:ext uri="{FF2B5EF4-FFF2-40B4-BE49-F238E27FC236}">
                  <a16:creationId xmlns:a16="http://schemas.microsoft.com/office/drawing/2014/main" id="{56061303-2BF3-47B1-BC3E-3C1563ABA6EA}"/>
                </a:ext>
              </a:extLst>
            </p:cNvPr>
            <p:cNvCxnSpPr/>
            <p:nvPr/>
          </p:nvCxnSpPr>
          <p:spPr>
            <a:xfrm>
              <a:off x="5966959" y="6560275"/>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sp>
          <p:nvSpPr>
            <p:cNvPr id="111" name="TextBox 110">
              <a:extLst>
                <a:ext uri="{FF2B5EF4-FFF2-40B4-BE49-F238E27FC236}">
                  <a16:creationId xmlns:a16="http://schemas.microsoft.com/office/drawing/2014/main" id="{65BF5D5F-C964-4AFF-9373-AE072C3161FA}"/>
                </a:ext>
              </a:extLst>
            </p:cNvPr>
            <p:cNvSpPr txBox="1"/>
            <p:nvPr/>
          </p:nvSpPr>
          <p:spPr>
            <a:xfrm>
              <a:off x="8536487" y="6005828"/>
              <a:ext cx="819455" cy="338554"/>
            </a:xfrm>
            <a:prstGeom prst="rect">
              <a:avLst/>
            </a:prstGeom>
            <a:noFill/>
          </p:spPr>
          <p:txBody>
            <a:bodyPr wrap="none" rtlCol="0">
              <a:spAutoFit/>
            </a:bodyPr>
            <a:lstStyle/>
            <a:p>
              <a:pPr algn="r"/>
              <a:r>
                <a:rPr lang="en-US" sz="1600" dirty="0">
                  <a:solidFill>
                    <a:srgbClr val="3D8BB7"/>
                  </a:solidFill>
                  <a:latin typeface="Century Gothic" panose="020B0502020202020204" pitchFamily="34" charset="0"/>
                </a:rPr>
                <a:t>8%/8%</a:t>
              </a:r>
            </a:p>
          </p:txBody>
        </p:sp>
        <p:sp>
          <p:nvSpPr>
            <p:cNvPr id="112" name="TextBox 111">
              <a:extLst>
                <a:ext uri="{FF2B5EF4-FFF2-40B4-BE49-F238E27FC236}">
                  <a16:creationId xmlns:a16="http://schemas.microsoft.com/office/drawing/2014/main" id="{F2D1F425-7A28-45CF-9EC2-4B6C4C4655D5}"/>
                </a:ext>
              </a:extLst>
            </p:cNvPr>
            <p:cNvSpPr txBox="1"/>
            <p:nvPr/>
          </p:nvSpPr>
          <p:spPr>
            <a:xfrm>
              <a:off x="9592393" y="6001941"/>
              <a:ext cx="1495922" cy="338554"/>
            </a:xfrm>
            <a:prstGeom prst="rect">
              <a:avLst/>
            </a:prstGeom>
            <a:noFill/>
          </p:spPr>
          <p:txBody>
            <a:bodyPr wrap="none" rtlCol="0">
              <a:spAutoFit/>
            </a:bodyPr>
            <a:lstStyle/>
            <a:p>
              <a:r>
                <a:rPr lang="en-US" sz="1600" dirty="0">
                  <a:solidFill>
                    <a:srgbClr val="3D8BB7"/>
                  </a:solidFill>
                  <a:latin typeface="Century Gothic" panose="020B0502020202020204" pitchFamily="34" charset="0"/>
                </a:rPr>
                <a:t>Car Connect</a:t>
              </a:r>
            </a:p>
          </p:txBody>
        </p:sp>
        <p:cxnSp>
          <p:nvCxnSpPr>
            <p:cNvPr id="113" name="Straight Connector 112">
              <a:extLst>
                <a:ext uri="{FF2B5EF4-FFF2-40B4-BE49-F238E27FC236}">
                  <a16:creationId xmlns:a16="http://schemas.microsoft.com/office/drawing/2014/main" id="{C0F51538-758F-4A8A-875F-BA8CE8CF3B63}"/>
                </a:ext>
              </a:extLst>
            </p:cNvPr>
            <p:cNvCxnSpPr/>
            <p:nvPr/>
          </p:nvCxnSpPr>
          <p:spPr>
            <a:xfrm>
              <a:off x="5242083" y="6622019"/>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E0024509-0F97-4BE0-B765-C06E50253BC0}"/>
                </a:ext>
              </a:extLst>
            </p:cNvPr>
            <p:cNvCxnSpPr/>
            <p:nvPr/>
          </p:nvCxnSpPr>
          <p:spPr>
            <a:xfrm>
              <a:off x="4510857" y="6651331"/>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2E427121-D593-407D-B52B-F61D8C64D217}"/>
                </a:ext>
              </a:extLst>
            </p:cNvPr>
            <p:cNvCxnSpPr/>
            <p:nvPr/>
          </p:nvCxnSpPr>
          <p:spPr>
            <a:xfrm>
              <a:off x="6692808" y="6481341"/>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2B92B9DF-C5ED-4A4A-A8BF-6C10161F3100}"/>
                </a:ext>
              </a:extLst>
            </p:cNvPr>
            <p:cNvCxnSpPr/>
            <p:nvPr/>
          </p:nvCxnSpPr>
          <p:spPr>
            <a:xfrm>
              <a:off x="7429408" y="6259087"/>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sp>
          <p:nvSpPr>
            <p:cNvPr id="117" name="Rectangle 116">
              <a:extLst>
                <a:ext uri="{FF2B5EF4-FFF2-40B4-BE49-F238E27FC236}">
                  <a16:creationId xmlns:a16="http://schemas.microsoft.com/office/drawing/2014/main" id="{8D210F55-954F-4EB8-A7AC-F36A6D27AE5E}"/>
                </a:ext>
              </a:extLst>
            </p:cNvPr>
            <p:cNvSpPr/>
            <p:nvPr/>
          </p:nvSpPr>
          <p:spPr>
            <a:xfrm>
              <a:off x="8169321" y="6233223"/>
              <a:ext cx="234115" cy="64437"/>
            </a:xfrm>
            <a:prstGeom prst="rect">
              <a:avLst/>
            </a:prstGeom>
            <a:solidFill>
              <a:schemeClr val="bg1"/>
            </a:solidFill>
            <a:ln w="19050">
              <a:solidFill>
                <a:srgbClr val="3D8B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122" name="Group 121">
            <a:extLst>
              <a:ext uri="{FF2B5EF4-FFF2-40B4-BE49-F238E27FC236}">
                <a16:creationId xmlns:a16="http://schemas.microsoft.com/office/drawing/2014/main" id="{3963F3DC-888C-44EF-B150-24DA88DDC170}"/>
              </a:ext>
            </a:extLst>
          </p:cNvPr>
          <p:cNvGrpSpPr/>
          <p:nvPr/>
        </p:nvGrpSpPr>
        <p:grpSpPr>
          <a:xfrm>
            <a:off x="6495092" y="5404893"/>
            <a:ext cx="4158501" cy="592573"/>
            <a:chOff x="6495092" y="5404893"/>
            <a:chExt cx="4158501" cy="592573"/>
          </a:xfrm>
        </p:grpSpPr>
        <p:cxnSp>
          <p:nvCxnSpPr>
            <p:cNvPr id="123" name="Straight Connector 122">
              <a:extLst>
                <a:ext uri="{FF2B5EF4-FFF2-40B4-BE49-F238E27FC236}">
                  <a16:creationId xmlns:a16="http://schemas.microsoft.com/office/drawing/2014/main" id="{FBB0B993-8147-404C-95E1-C6EE47F898CF}"/>
                </a:ext>
              </a:extLst>
            </p:cNvPr>
            <p:cNvCxnSpPr/>
            <p:nvPr/>
          </p:nvCxnSpPr>
          <p:spPr>
            <a:xfrm>
              <a:off x="6495092" y="5997466"/>
              <a:ext cx="247093" cy="0"/>
            </a:xfrm>
            <a:prstGeom prst="line">
              <a:avLst/>
            </a:prstGeom>
            <a:ln w="76200">
              <a:solidFill>
                <a:srgbClr val="9C6708"/>
              </a:solidFill>
            </a:ln>
          </p:spPr>
          <p:style>
            <a:lnRef idx="1">
              <a:schemeClr val="accent1"/>
            </a:lnRef>
            <a:fillRef idx="0">
              <a:schemeClr val="accent1"/>
            </a:fillRef>
            <a:effectRef idx="0">
              <a:schemeClr val="accent1"/>
            </a:effectRef>
            <a:fontRef idx="minor">
              <a:schemeClr val="tx1"/>
            </a:fontRef>
          </p:style>
        </p:cxnSp>
        <p:sp>
          <p:nvSpPr>
            <p:cNvPr id="124" name="TextBox 123">
              <a:extLst>
                <a:ext uri="{FF2B5EF4-FFF2-40B4-BE49-F238E27FC236}">
                  <a16:creationId xmlns:a16="http://schemas.microsoft.com/office/drawing/2014/main" id="{981E5437-9BAA-4A1A-9D4E-63D21318D152}"/>
                </a:ext>
              </a:extLst>
            </p:cNvPr>
            <p:cNvSpPr txBox="1"/>
            <p:nvPr/>
          </p:nvSpPr>
          <p:spPr>
            <a:xfrm>
              <a:off x="8305651" y="5414321"/>
              <a:ext cx="1047082" cy="338554"/>
            </a:xfrm>
            <a:prstGeom prst="rect">
              <a:avLst/>
            </a:prstGeom>
            <a:noFill/>
          </p:spPr>
          <p:txBody>
            <a:bodyPr wrap="none" rtlCol="0">
              <a:spAutoFit/>
            </a:bodyPr>
            <a:lstStyle/>
            <a:p>
              <a:pPr algn="r"/>
              <a:r>
                <a:rPr lang="en-US" sz="1600" dirty="0">
                  <a:solidFill>
                    <a:srgbClr val="9C6708"/>
                  </a:solidFill>
                  <a:latin typeface="Century Gothic" panose="020B0502020202020204" pitchFamily="34" charset="0"/>
                </a:rPr>
                <a:t>13%/14%</a:t>
              </a:r>
            </a:p>
          </p:txBody>
        </p:sp>
        <p:sp>
          <p:nvSpPr>
            <p:cNvPr id="125" name="TextBox 124">
              <a:extLst>
                <a:ext uri="{FF2B5EF4-FFF2-40B4-BE49-F238E27FC236}">
                  <a16:creationId xmlns:a16="http://schemas.microsoft.com/office/drawing/2014/main" id="{6B7AF045-DF10-4456-81B5-2DE4D776BA1C}"/>
                </a:ext>
              </a:extLst>
            </p:cNvPr>
            <p:cNvSpPr txBox="1"/>
            <p:nvPr/>
          </p:nvSpPr>
          <p:spPr>
            <a:xfrm>
              <a:off x="9407739" y="5404893"/>
              <a:ext cx="1245854" cy="338554"/>
            </a:xfrm>
            <a:prstGeom prst="rect">
              <a:avLst/>
            </a:prstGeom>
            <a:noFill/>
          </p:spPr>
          <p:txBody>
            <a:bodyPr wrap="none" rtlCol="0">
              <a:spAutoFit/>
            </a:bodyPr>
            <a:lstStyle/>
            <a:p>
              <a:r>
                <a:rPr lang="en-US" sz="1600" dirty="0">
                  <a:solidFill>
                    <a:srgbClr val="9C6708"/>
                  </a:solidFill>
                  <a:latin typeface="Century Gothic" panose="020B0502020202020204" pitchFamily="34" charset="0"/>
                </a:rPr>
                <a:t>Wearables</a:t>
              </a:r>
            </a:p>
          </p:txBody>
        </p:sp>
        <p:sp>
          <p:nvSpPr>
            <p:cNvPr id="157" name="Rectangle 156">
              <a:extLst>
                <a:ext uri="{FF2B5EF4-FFF2-40B4-BE49-F238E27FC236}">
                  <a16:creationId xmlns:a16="http://schemas.microsoft.com/office/drawing/2014/main" id="{EF8FCC7C-E280-4EE4-9EC4-88F94904EF81}"/>
                </a:ext>
              </a:extLst>
            </p:cNvPr>
            <p:cNvSpPr/>
            <p:nvPr/>
          </p:nvSpPr>
          <p:spPr>
            <a:xfrm>
              <a:off x="7970173" y="5684976"/>
              <a:ext cx="234115" cy="64437"/>
            </a:xfrm>
            <a:prstGeom prst="rect">
              <a:avLst/>
            </a:prstGeom>
            <a:solidFill>
              <a:schemeClr val="bg1"/>
            </a:solidFill>
            <a:ln w="19050">
              <a:solidFill>
                <a:srgbClr val="9C670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58" name="Straight Connector 157">
              <a:extLst>
                <a:ext uri="{FF2B5EF4-FFF2-40B4-BE49-F238E27FC236}">
                  <a16:creationId xmlns:a16="http://schemas.microsoft.com/office/drawing/2014/main" id="{34122582-3461-4079-AFEE-6EAB031B2FD2}"/>
                </a:ext>
              </a:extLst>
            </p:cNvPr>
            <p:cNvCxnSpPr/>
            <p:nvPr/>
          </p:nvCxnSpPr>
          <p:spPr>
            <a:xfrm>
              <a:off x="7230888" y="5795204"/>
              <a:ext cx="247093" cy="0"/>
            </a:xfrm>
            <a:prstGeom prst="line">
              <a:avLst/>
            </a:prstGeom>
            <a:ln w="76200">
              <a:solidFill>
                <a:srgbClr val="9C6708"/>
              </a:solidFill>
            </a:ln>
          </p:spPr>
          <p:style>
            <a:lnRef idx="1">
              <a:schemeClr val="accent1"/>
            </a:lnRef>
            <a:fillRef idx="0">
              <a:schemeClr val="accent1"/>
            </a:fillRef>
            <a:effectRef idx="0">
              <a:schemeClr val="accent1"/>
            </a:effectRef>
            <a:fontRef idx="minor">
              <a:schemeClr val="tx1"/>
            </a:fontRef>
          </p:style>
        </p:cxnSp>
      </p:grpSp>
      <p:grpSp>
        <p:nvGrpSpPr>
          <p:cNvPr id="168" name="Group 167">
            <a:extLst>
              <a:ext uri="{FF2B5EF4-FFF2-40B4-BE49-F238E27FC236}">
                <a16:creationId xmlns:a16="http://schemas.microsoft.com/office/drawing/2014/main" id="{2CC7129C-8B54-4AB1-84E3-D995045A8DE0}"/>
              </a:ext>
            </a:extLst>
          </p:cNvPr>
          <p:cNvGrpSpPr/>
          <p:nvPr/>
        </p:nvGrpSpPr>
        <p:grpSpPr>
          <a:xfrm>
            <a:off x="4316281" y="1572645"/>
            <a:ext cx="6527761" cy="2617781"/>
            <a:chOff x="4316281" y="1572645"/>
            <a:chExt cx="6527761" cy="2617781"/>
          </a:xfrm>
        </p:grpSpPr>
        <p:sp>
          <p:nvSpPr>
            <p:cNvPr id="169" name="TextBox 168">
              <a:extLst>
                <a:ext uri="{FF2B5EF4-FFF2-40B4-BE49-F238E27FC236}">
                  <a16:creationId xmlns:a16="http://schemas.microsoft.com/office/drawing/2014/main" id="{3651E5E6-EFD7-471E-9B9E-AA0CC8D4B733}"/>
                </a:ext>
              </a:extLst>
            </p:cNvPr>
            <p:cNvSpPr txBox="1"/>
            <p:nvPr/>
          </p:nvSpPr>
          <p:spPr>
            <a:xfrm>
              <a:off x="8317229" y="2334393"/>
              <a:ext cx="1047082" cy="338554"/>
            </a:xfrm>
            <a:prstGeom prst="rect">
              <a:avLst/>
            </a:prstGeom>
            <a:noFill/>
          </p:spPr>
          <p:txBody>
            <a:bodyPr wrap="none" rtlCol="0">
              <a:spAutoFit/>
            </a:bodyPr>
            <a:lstStyle/>
            <a:p>
              <a:pPr algn="r"/>
              <a:r>
                <a:rPr lang="en-US" sz="1600" dirty="0">
                  <a:solidFill>
                    <a:srgbClr val="72891F"/>
                  </a:solidFill>
                  <a:latin typeface="Century Gothic" panose="020B0502020202020204" pitchFamily="34" charset="0"/>
                </a:rPr>
                <a:t>72%/92%</a:t>
              </a:r>
            </a:p>
          </p:txBody>
        </p:sp>
        <p:sp>
          <p:nvSpPr>
            <p:cNvPr id="170" name="TextBox 169">
              <a:extLst>
                <a:ext uri="{FF2B5EF4-FFF2-40B4-BE49-F238E27FC236}">
                  <a16:creationId xmlns:a16="http://schemas.microsoft.com/office/drawing/2014/main" id="{6F8EC02C-0E7A-4215-89F6-EE7DE1B6CCF3}"/>
                </a:ext>
              </a:extLst>
            </p:cNvPr>
            <p:cNvSpPr txBox="1"/>
            <p:nvPr/>
          </p:nvSpPr>
          <p:spPr>
            <a:xfrm>
              <a:off x="9397812" y="2334849"/>
              <a:ext cx="1446230" cy="338554"/>
            </a:xfrm>
            <a:prstGeom prst="rect">
              <a:avLst/>
            </a:prstGeom>
            <a:noFill/>
          </p:spPr>
          <p:txBody>
            <a:bodyPr wrap="none" rtlCol="0">
              <a:spAutoFit/>
            </a:bodyPr>
            <a:lstStyle/>
            <a:p>
              <a:r>
                <a:rPr lang="en-US" sz="1600" dirty="0">
                  <a:solidFill>
                    <a:srgbClr val="4A632B"/>
                  </a:solidFill>
                  <a:latin typeface="Century Gothic" panose="020B0502020202020204" pitchFamily="34" charset="0"/>
                </a:rPr>
                <a:t>Smart Phone</a:t>
              </a:r>
            </a:p>
          </p:txBody>
        </p:sp>
        <p:cxnSp>
          <p:nvCxnSpPr>
            <p:cNvPr id="171" name="Straight Connector 170">
              <a:extLst>
                <a:ext uri="{FF2B5EF4-FFF2-40B4-BE49-F238E27FC236}">
                  <a16:creationId xmlns:a16="http://schemas.microsoft.com/office/drawing/2014/main" id="{FFB7E2D5-408B-4374-85CB-AD5816FA8116}"/>
                </a:ext>
              </a:extLst>
            </p:cNvPr>
            <p:cNvCxnSpPr/>
            <p:nvPr/>
          </p:nvCxnSpPr>
          <p:spPr>
            <a:xfrm>
              <a:off x="7224391" y="262997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sp>
          <p:nvSpPr>
            <p:cNvPr id="172" name="Rectangle 171">
              <a:extLst>
                <a:ext uri="{FF2B5EF4-FFF2-40B4-BE49-F238E27FC236}">
                  <a16:creationId xmlns:a16="http://schemas.microsoft.com/office/drawing/2014/main" id="{B2B6777A-8A68-4B99-BFB6-ED56ADFA7818}"/>
                </a:ext>
              </a:extLst>
            </p:cNvPr>
            <p:cNvSpPr/>
            <p:nvPr/>
          </p:nvSpPr>
          <p:spPr>
            <a:xfrm>
              <a:off x="7976340" y="1572645"/>
              <a:ext cx="234115" cy="64437"/>
            </a:xfrm>
            <a:prstGeom prst="rect">
              <a:avLst/>
            </a:prstGeom>
            <a:solidFill>
              <a:schemeClr val="bg1"/>
            </a:solidFill>
            <a:ln w="19050">
              <a:solidFill>
                <a:srgbClr val="7289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73" name="Straight Connector 172">
              <a:extLst>
                <a:ext uri="{FF2B5EF4-FFF2-40B4-BE49-F238E27FC236}">
                  <a16:creationId xmlns:a16="http://schemas.microsoft.com/office/drawing/2014/main" id="{1D901809-5E5E-4DCA-B66D-758597557116}"/>
                </a:ext>
              </a:extLst>
            </p:cNvPr>
            <p:cNvCxnSpPr/>
            <p:nvPr/>
          </p:nvCxnSpPr>
          <p:spPr>
            <a:xfrm>
              <a:off x="4316281" y="4190426"/>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3D684018-4D2D-447E-A0FF-D3ED299F5C93}"/>
                </a:ext>
              </a:extLst>
            </p:cNvPr>
            <p:cNvCxnSpPr/>
            <p:nvPr/>
          </p:nvCxnSpPr>
          <p:spPr>
            <a:xfrm>
              <a:off x="5034808" y="387421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0E629552-3883-4F86-9EEA-90B45BBF21D0}"/>
                </a:ext>
              </a:extLst>
            </p:cNvPr>
            <p:cNvCxnSpPr/>
            <p:nvPr/>
          </p:nvCxnSpPr>
          <p:spPr>
            <a:xfrm>
              <a:off x="5774847" y="3329384"/>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377E8FCE-9710-4389-B2D0-E7F08E30CB14}"/>
                </a:ext>
              </a:extLst>
            </p:cNvPr>
            <p:cNvCxnSpPr/>
            <p:nvPr/>
          </p:nvCxnSpPr>
          <p:spPr>
            <a:xfrm>
              <a:off x="6486940" y="298063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grpSp>
      <p:grpSp>
        <p:nvGrpSpPr>
          <p:cNvPr id="177" name="Group 176">
            <a:extLst>
              <a:ext uri="{FF2B5EF4-FFF2-40B4-BE49-F238E27FC236}">
                <a16:creationId xmlns:a16="http://schemas.microsoft.com/office/drawing/2014/main" id="{E2B70779-EF5D-4C30-B94B-4ABD1418FAA2}"/>
              </a:ext>
            </a:extLst>
          </p:cNvPr>
          <p:cNvGrpSpPr/>
          <p:nvPr/>
        </p:nvGrpSpPr>
        <p:grpSpPr>
          <a:xfrm>
            <a:off x="4321992" y="2615193"/>
            <a:ext cx="6082713" cy="1660407"/>
            <a:chOff x="4321992" y="2615193"/>
            <a:chExt cx="6082713" cy="1660407"/>
          </a:xfrm>
        </p:grpSpPr>
        <p:sp>
          <p:nvSpPr>
            <p:cNvPr id="178" name="TextBox 177">
              <a:extLst>
                <a:ext uri="{FF2B5EF4-FFF2-40B4-BE49-F238E27FC236}">
                  <a16:creationId xmlns:a16="http://schemas.microsoft.com/office/drawing/2014/main" id="{8B4EFF9B-097F-482A-BABA-865539751450}"/>
                </a:ext>
              </a:extLst>
            </p:cNvPr>
            <p:cNvSpPr txBox="1"/>
            <p:nvPr/>
          </p:nvSpPr>
          <p:spPr>
            <a:xfrm>
              <a:off x="9404110" y="2666915"/>
              <a:ext cx="1000595" cy="584775"/>
            </a:xfrm>
            <a:prstGeom prst="rect">
              <a:avLst/>
            </a:prstGeom>
            <a:noFill/>
          </p:spPr>
          <p:txBody>
            <a:bodyPr wrap="none" rtlCol="0">
              <a:spAutoFit/>
            </a:bodyPr>
            <a:lstStyle/>
            <a:p>
              <a:r>
                <a:rPr lang="en-US" sz="1600" dirty="0">
                  <a:solidFill>
                    <a:srgbClr val="FF0000"/>
                  </a:solidFill>
                  <a:latin typeface="Century Gothic" panose="020B0502020202020204" pitchFamily="34" charset="0"/>
                </a:rPr>
                <a:t>Game </a:t>
              </a:r>
            </a:p>
            <a:p>
              <a:r>
                <a:rPr lang="en-US" sz="1600" dirty="0">
                  <a:solidFill>
                    <a:srgbClr val="FF0000"/>
                  </a:solidFill>
                  <a:latin typeface="Century Gothic" panose="020B0502020202020204" pitchFamily="34" charset="0"/>
                </a:rPr>
                <a:t>Console</a:t>
              </a:r>
            </a:p>
          </p:txBody>
        </p:sp>
        <p:sp>
          <p:nvSpPr>
            <p:cNvPr id="179" name="TextBox 178">
              <a:extLst>
                <a:ext uri="{FF2B5EF4-FFF2-40B4-BE49-F238E27FC236}">
                  <a16:creationId xmlns:a16="http://schemas.microsoft.com/office/drawing/2014/main" id="{3F113064-47A3-4132-AB50-36961649162F}"/>
                </a:ext>
              </a:extLst>
            </p:cNvPr>
            <p:cNvSpPr txBox="1"/>
            <p:nvPr/>
          </p:nvSpPr>
          <p:spPr>
            <a:xfrm>
              <a:off x="8333512" y="2658047"/>
              <a:ext cx="1047082" cy="338554"/>
            </a:xfrm>
            <a:prstGeom prst="rect">
              <a:avLst/>
            </a:prstGeom>
            <a:noFill/>
          </p:spPr>
          <p:txBody>
            <a:bodyPr wrap="none" rtlCol="0">
              <a:spAutoFit/>
            </a:bodyPr>
            <a:lstStyle/>
            <a:p>
              <a:pPr algn="r"/>
              <a:r>
                <a:rPr lang="en-US" sz="1600" dirty="0">
                  <a:solidFill>
                    <a:srgbClr val="FF0000"/>
                  </a:solidFill>
                  <a:latin typeface="Century Gothic" panose="020B0502020202020204" pitchFamily="34" charset="0"/>
                </a:rPr>
                <a:t>44%/71%</a:t>
              </a:r>
            </a:p>
          </p:txBody>
        </p:sp>
        <p:cxnSp>
          <p:nvCxnSpPr>
            <p:cNvPr id="180" name="Straight Connector 179">
              <a:extLst>
                <a:ext uri="{FF2B5EF4-FFF2-40B4-BE49-F238E27FC236}">
                  <a16:creationId xmlns:a16="http://schemas.microsoft.com/office/drawing/2014/main" id="{809FAAEB-2CA8-470E-9130-412E54F8C0FD}"/>
                </a:ext>
              </a:extLst>
            </p:cNvPr>
            <p:cNvCxnSpPr/>
            <p:nvPr/>
          </p:nvCxnSpPr>
          <p:spPr>
            <a:xfrm>
              <a:off x="7240095" y="4043043"/>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p:nvSpPr>
            <p:cNvPr id="181" name="Rectangle 180">
              <a:extLst>
                <a:ext uri="{FF2B5EF4-FFF2-40B4-BE49-F238E27FC236}">
                  <a16:creationId xmlns:a16="http://schemas.microsoft.com/office/drawing/2014/main" id="{E406A13C-E591-473F-8A23-9A626CC3FCA5}"/>
                </a:ext>
              </a:extLst>
            </p:cNvPr>
            <p:cNvSpPr/>
            <p:nvPr/>
          </p:nvSpPr>
          <p:spPr>
            <a:xfrm>
              <a:off x="7977600" y="2615193"/>
              <a:ext cx="234115" cy="64437"/>
            </a:xfrm>
            <a:prstGeom prst="rect">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82" name="Straight Connector 181">
              <a:extLst>
                <a:ext uri="{FF2B5EF4-FFF2-40B4-BE49-F238E27FC236}">
                  <a16:creationId xmlns:a16="http://schemas.microsoft.com/office/drawing/2014/main" id="{64B14635-B17E-4F92-A9EA-E4F78AC56BFE}"/>
                </a:ext>
              </a:extLst>
            </p:cNvPr>
            <p:cNvCxnSpPr/>
            <p:nvPr/>
          </p:nvCxnSpPr>
          <p:spPr>
            <a:xfrm>
              <a:off x="4321992" y="427560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28EBBE75-C23C-43B2-BE24-5F95EAFC4DF1}"/>
                </a:ext>
              </a:extLst>
            </p:cNvPr>
            <p:cNvCxnSpPr/>
            <p:nvPr/>
          </p:nvCxnSpPr>
          <p:spPr>
            <a:xfrm>
              <a:off x="5048432" y="4273658"/>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2A62387F-92AE-4A79-AAE7-6CD9759F427D}"/>
                </a:ext>
              </a:extLst>
            </p:cNvPr>
            <p:cNvCxnSpPr/>
            <p:nvPr/>
          </p:nvCxnSpPr>
          <p:spPr>
            <a:xfrm>
              <a:off x="5771053" y="427560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07B6A943-FA16-4886-977B-519C4070F3D4}"/>
                </a:ext>
              </a:extLst>
            </p:cNvPr>
            <p:cNvCxnSpPr/>
            <p:nvPr/>
          </p:nvCxnSpPr>
          <p:spPr>
            <a:xfrm>
              <a:off x="6494953" y="403953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pic>
        <p:nvPicPr>
          <p:cNvPr id="186" name="Picture 185">
            <a:extLst>
              <a:ext uri="{FF2B5EF4-FFF2-40B4-BE49-F238E27FC236}">
                <a16:creationId xmlns:a16="http://schemas.microsoft.com/office/drawing/2014/main" id="{86DF4A34-26CE-4AEB-BB2B-4F375E1E2B2A}"/>
              </a:ext>
            </a:extLst>
          </p:cNvPr>
          <p:cNvPicPr>
            <a:picLocks noChangeAspect="1"/>
          </p:cNvPicPr>
          <p:nvPr/>
        </p:nvPicPr>
        <p:blipFill>
          <a:blip r:embed="rId12">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44495278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14:presetBounceEnd="36000">
                                      <p:stCondLst>
                                        <p:cond delay="0"/>
                                      </p:stCondLst>
                                      <p:childTnLst>
                                        <p:animMotion origin="layout" path="M 3.54167E-6 0.00417 L 3.54167E-6 0.07477 " pathEditMode="relative" rAng="0" ptsTypes="AA" p14:bounceEnd="36000">
                                          <p:cBhvr>
                                            <p:cTn id="6" dur="500" fill="hold"/>
                                            <p:tgtEl>
                                              <p:spTgt spid="134"/>
                                            </p:tgtEl>
                                            <p:attrNameLst>
                                              <p:attrName>ppt_x</p:attrName>
                                              <p:attrName>ppt_y</p:attrName>
                                            </p:attrNameLst>
                                          </p:cBhvr>
                                          <p:rCtr x="0" y="3519"/>
                                        </p:animMotion>
                                      </p:childTnLst>
                                    </p:cTn>
                                  </p:par>
                                </p:childTnLst>
                              </p:cTn>
                            </p:par>
                            <p:par>
                              <p:cTn id="7" fill="hold">
                                <p:stCondLst>
                                  <p:cond delay="500"/>
                                </p:stCondLst>
                                <p:childTnLst>
                                  <p:par>
                                    <p:cTn id="8" presetID="10" presetClass="entr" presetSubtype="0" fill="hold" grpId="0" nodeType="after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20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08"/>
                                            </p:tgtEl>
                                            <p:attrNameLst>
                                              <p:attrName>style.visibility</p:attrName>
                                            </p:attrNameLst>
                                          </p:cBhvr>
                                          <p:to>
                                            <p:strVal val="visible"/>
                                          </p:to>
                                        </p:set>
                                        <p:animEffect transition="in" filter="fade">
                                          <p:cBhvr>
                                            <p:cTn id="19"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34" grpId="0" animBg="1"/>
          <p:bldP spid="10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stCondLst>
                                        <p:cond delay="0"/>
                                      </p:stCondLst>
                                      <p:childTnLst>
                                        <p:animMotion origin="layout" path="M 3.54167E-6 0.00417 L 3.54167E-6 0.07477 " pathEditMode="relative" rAng="0" ptsTypes="AA">
                                          <p:cBhvr>
                                            <p:cTn id="6" dur="500" fill="hold"/>
                                            <p:tgtEl>
                                              <p:spTgt spid="134"/>
                                            </p:tgtEl>
                                            <p:attrNameLst>
                                              <p:attrName>ppt_x</p:attrName>
                                              <p:attrName>ppt_y</p:attrName>
                                            </p:attrNameLst>
                                          </p:cBhvr>
                                          <p:rCtr x="0" y="3519"/>
                                        </p:animMotion>
                                      </p:childTnLst>
                                    </p:cTn>
                                  </p:par>
                                </p:childTnLst>
                              </p:cTn>
                            </p:par>
                            <p:par>
                              <p:cTn id="7" fill="hold">
                                <p:stCondLst>
                                  <p:cond delay="500"/>
                                </p:stCondLst>
                                <p:childTnLst>
                                  <p:par>
                                    <p:cTn id="8" presetID="10" presetClass="entr" presetSubtype="0" fill="hold" grpId="0" nodeType="after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20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08"/>
                                            </p:tgtEl>
                                            <p:attrNameLst>
                                              <p:attrName>style.visibility</p:attrName>
                                            </p:attrNameLst>
                                          </p:cBhvr>
                                          <p:to>
                                            <p:strVal val="visible"/>
                                          </p:to>
                                        </p:set>
                                        <p:animEffect transition="in" filter="fade">
                                          <p:cBhvr>
                                            <p:cTn id="19"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34" grpId="0" animBg="1"/>
          <p:bldP spid="108" grpId="0"/>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94158" y="8862"/>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2994040" y="2448189"/>
            <a:ext cx="6203942" cy="707886"/>
          </a:xfrm>
          <a:prstGeom prst="rect">
            <a:avLst/>
          </a:prstGeom>
          <a:noFill/>
        </p:spPr>
        <p:txBody>
          <a:bodyPr wrap="none" rtlCol="0">
            <a:spAutoFit/>
          </a:bodyPr>
          <a:lstStyle/>
          <a:p>
            <a:pPr algn="ctr"/>
            <a:r>
              <a:rPr lang="en-US" sz="4000" dirty="0">
                <a:solidFill>
                  <a:srgbClr val="B92508"/>
                </a:solidFill>
                <a:latin typeface="Century Gothic" panose="020B0502020202020204" pitchFamily="34" charset="0"/>
              </a:rPr>
              <a:t>Mapping out 9 chapters</a:t>
            </a:r>
          </a:p>
        </p:txBody>
      </p:sp>
    </p:spTree>
    <p:extLst>
      <p:ext uri="{BB962C8B-B14F-4D97-AF65-F5344CB8AC3E}">
        <p14:creationId xmlns:p14="http://schemas.microsoft.com/office/powerpoint/2010/main" val="179571815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4"/>
          <p:cNvSpPr/>
          <p:nvPr/>
        </p:nvSpPr>
        <p:spPr>
          <a:xfrm>
            <a:off x="2448560" y="6207760"/>
            <a:ext cx="218440" cy="360680"/>
          </a:xfrm>
          <a:custGeom>
            <a:avLst/>
            <a:gdLst>
              <a:gd name="connsiteX0" fmla="*/ 0 w 218440"/>
              <a:gd name="connsiteY0" fmla="*/ 2540 h 360680"/>
              <a:gd name="connsiteX1" fmla="*/ 71120 w 218440"/>
              <a:gd name="connsiteY1" fmla="*/ 20320 h 360680"/>
              <a:gd name="connsiteX2" fmla="*/ 142240 w 218440"/>
              <a:gd name="connsiteY2" fmla="*/ 20320 h 360680"/>
              <a:gd name="connsiteX3" fmla="*/ 187960 w 218440"/>
              <a:gd name="connsiteY3" fmla="*/ 15240 h 360680"/>
              <a:gd name="connsiteX4" fmla="*/ 218440 w 218440"/>
              <a:gd name="connsiteY4" fmla="*/ 0 h 360680"/>
              <a:gd name="connsiteX5" fmla="*/ 215900 w 218440"/>
              <a:gd name="connsiteY5" fmla="*/ 347980 h 360680"/>
              <a:gd name="connsiteX6" fmla="*/ 119380 w 218440"/>
              <a:gd name="connsiteY6" fmla="*/ 360680 h 360680"/>
              <a:gd name="connsiteX7" fmla="*/ 35560 w 218440"/>
              <a:gd name="connsiteY7" fmla="*/ 350520 h 360680"/>
              <a:gd name="connsiteX8" fmla="*/ 0 w 218440"/>
              <a:gd name="connsiteY8" fmla="*/ 337820 h 360680"/>
              <a:gd name="connsiteX9" fmla="*/ 0 w 218440"/>
              <a:gd name="connsiteY9" fmla="*/ 2540 h 36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8440" h="360680">
                <a:moveTo>
                  <a:pt x="0" y="2540"/>
                </a:moveTo>
                <a:lnTo>
                  <a:pt x="71120" y="20320"/>
                </a:lnTo>
                <a:lnTo>
                  <a:pt x="142240" y="20320"/>
                </a:lnTo>
                <a:lnTo>
                  <a:pt x="187960" y="15240"/>
                </a:lnTo>
                <a:lnTo>
                  <a:pt x="218440" y="0"/>
                </a:lnTo>
                <a:cubicBezTo>
                  <a:pt x="217593" y="115993"/>
                  <a:pt x="216747" y="231987"/>
                  <a:pt x="215900" y="347980"/>
                </a:cubicBezTo>
                <a:lnTo>
                  <a:pt x="119380" y="360680"/>
                </a:lnTo>
                <a:lnTo>
                  <a:pt x="35560" y="350520"/>
                </a:lnTo>
                <a:lnTo>
                  <a:pt x="0" y="337820"/>
                </a:lnTo>
                <a:lnTo>
                  <a:pt x="0" y="2540"/>
                </a:lnTo>
                <a:close/>
              </a:path>
            </a:pathLst>
          </a:custGeom>
          <a:solidFill>
            <a:schemeClr val="bg1">
              <a:lumMod val="50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https://d30y9cdsu7xlg0.cloudfront.net/png/504796-20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71223" y="5544608"/>
            <a:ext cx="576089" cy="576089"/>
          </a:xfrm>
          <a:prstGeom prst="rect">
            <a:avLst/>
          </a:prstGeom>
          <a:noFill/>
          <a:extLst>
            <a:ext uri="{909E8E84-426E-40DD-AFC4-6F175D3DCCD1}">
              <a14:hiddenFill xmlns:a14="http://schemas.microsoft.com/office/drawing/2010/main">
                <a:solidFill>
                  <a:srgbClr val="FFFFFF"/>
                </a:solidFill>
              </a14:hiddenFill>
            </a:ext>
          </a:extLst>
        </p:spPr>
      </p:pic>
      <p:grpSp>
        <p:nvGrpSpPr>
          <p:cNvPr id="128" name="Group 127"/>
          <p:cNvGrpSpPr/>
          <p:nvPr/>
        </p:nvGrpSpPr>
        <p:grpSpPr>
          <a:xfrm>
            <a:off x="4150885" y="831701"/>
            <a:ext cx="4307479" cy="5914991"/>
            <a:chOff x="4150885" y="831701"/>
            <a:chExt cx="4307479" cy="5914991"/>
          </a:xfrm>
        </p:grpSpPr>
        <p:grpSp>
          <p:nvGrpSpPr>
            <p:cNvPr id="129" name="Group 128"/>
            <p:cNvGrpSpPr/>
            <p:nvPr/>
          </p:nvGrpSpPr>
          <p:grpSpPr>
            <a:xfrm>
              <a:off x="4252560" y="1150626"/>
              <a:ext cx="2376214" cy="5281217"/>
              <a:chOff x="2129804" y="3963902"/>
              <a:chExt cx="7301440" cy="2586087"/>
            </a:xfrm>
          </p:grpSpPr>
          <p:cxnSp>
            <p:nvCxnSpPr>
              <p:cNvPr id="154" name="Straight Connector 153"/>
              <p:cNvCxnSpPr/>
              <p:nvPr/>
            </p:nvCxnSpPr>
            <p:spPr>
              <a:xfrm>
                <a:off x="2129804" y="396390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129804" y="422251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2129804" y="448111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a:off x="2129804" y="4739728"/>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p:cNvCxnSpPr/>
              <p:nvPr/>
            </p:nvCxnSpPr>
            <p:spPr>
              <a:xfrm>
                <a:off x="2129804" y="4998336"/>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a:off x="2129804" y="5256945"/>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p:nvPr/>
            </p:nvCxnSpPr>
            <p:spPr>
              <a:xfrm>
                <a:off x="2129804" y="5515554"/>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a:off x="2129804" y="5774162"/>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2129804" y="6032771"/>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a:off x="2129804" y="6291380"/>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a:off x="2129804" y="6549989"/>
                <a:ext cx="7301440"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130" name="Group 129"/>
            <p:cNvGrpSpPr/>
            <p:nvPr/>
          </p:nvGrpSpPr>
          <p:grpSpPr>
            <a:xfrm>
              <a:off x="4445103" y="1137090"/>
              <a:ext cx="3644175" cy="5305907"/>
              <a:chOff x="4551137" y="1401250"/>
              <a:chExt cx="4516533" cy="5305907"/>
            </a:xfrm>
          </p:grpSpPr>
          <p:cxnSp>
            <p:nvCxnSpPr>
              <p:cNvPr id="146" name="Straight Connector 145"/>
              <p:cNvCxnSpPr/>
              <p:nvPr/>
            </p:nvCxnSpPr>
            <p:spPr>
              <a:xfrm rot="5400000">
                <a:off x="1901769"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28042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rot="5400000">
                <a:off x="3700797"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rot="5400000">
                <a:off x="4608178" y="405538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rot="5400000">
                <a:off x="5513470" y="4050618"/>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rot="5400000">
                <a:off x="6418302" y="4057790"/>
                <a:ext cx="5298735" cy="0"/>
              </a:xfrm>
              <a:prstGeom prst="line">
                <a:avLst/>
              </a:prstGeom>
              <a:ln w="31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131" name="TextBox 130"/>
            <p:cNvSpPr txBox="1"/>
            <p:nvPr/>
          </p:nvSpPr>
          <p:spPr>
            <a:xfrm>
              <a:off x="4150885"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2013</a:t>
              </a:r>
            </a:p>
          </p:txBody>
        </p:sp>
        <p:sp>
          <p:nvSpPr>
            <p:cNvPr id="132" name="TextBox 131"/>
            <p:cNvSpPr txBox="1"/>
            <p:nvPr/>
          </p:nvSpPr>
          <p:spPr>
            <a:xfrm>
              <a:off x="4916548"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2014</a:t>
              </a:r>
            </a:p>
          </p:txBody>
        </p:sp>
        <p:sp>
          <p:nvSpPr>
            <p:cNvPr id="133" name="TextBox 132"/>
            <p:cNvSpPr txBox="1"/>
            <p:nvPr/>
          </p:nvSpPr>
          <p:spPr>
            <a:xfrm>
              <a:off x="5639249"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2015</a:t>
              </a:r>
            </a:p>
          </p:txBody>
        </p:sp>
        <p:sp>
          <p:nvSpPr>
            <p:cNvPr id="135" name="TextBox 134"/>
            <p:cNvSpPr txBox="1"/>
            <p:nvPr/>
          </p:nvSpPr>
          <p:spPr>
            <a:xfrm>
              <a:off x="6366753" y="6469693"/>
              <a:ext cx="524503" cy="276999"/>
            </a:xfrm>
            <a:prstGeom prst="rect">
              <a:avLst/>
            </a:prstGeom>
            <a:noFill/>
          </p:spPr>
          <p:txBody>
            <a:bodyPr wrap="none" rtlCol="0">
              <a:spAutoFit/>
            </a:bodyPr>
            <a:lstStyle/>
            <a:p>
              <a:pPr algn="ctr"/>
              <a:r>
                <a:rPr lang="en-US" sz="1200" dirty="0">
                  <a:latin typeface="Century Gothic" panose="020B0502020202020204" pitchFamily="34" charset="0"/>
                </a:rPr>
                <a:t>2016</a:t>
              </a:r>
            </a:p>
          </p:txBody>
        </p:sp>
        <p:sp>
          <p:nvSpPr>
            <p:cNvPr id="136" name="Rectangle 135"/>
            <p:cNvSpPr/>
            <p:nvPr/>
          </p:nvSpPr>
          <p:spPr>
            <a:xfrm>
              <a:off x="7695013" y="842346"/>
              <a:ext cx="763351" cy="307777"/>
            </a:xfrm>
            <a:prstGeom prst="rect">
              <a:avLst/>
            </a:prstGeom>
          </p:spPr>
          <p:txBody>
            <a:bodyPr wrap="none">
              <a:spAutoFit/>
            </a:bodyPr>
            <a:lstStyle/>
            <a:p>
              <a:pPr algn="ctr"/>
              <a:r>
                <a:rPr lang="en-US" sz="1400" b="1" dirty="0">
                  <a:solidFill>
                    <a:srgbClr val="0070C0"/>
                  </a:solidFill>
                  <a:latin typeface="Century Gothic" panose="020B0502020202020204" pitchFamily="34" charset="0"/>
                </a:rPr>
                <a:t>18-34  </a:t>
              </a:r>
              <a:endParaRPr lang="en-US" sz="1400" b="1" dirty="0">
                <a:solidFill>
                  <a:srgbClr val="0070C0"/>
                </a:solidFill>
              </a:endParaRPr>
            </a:p>
          </p:txBody>
        </p:sp>
        <p:grpSp>
          <p:nvGrpSpPr>
            <p:cNvPr id="139" name="Group 138"/>
            <p:cNvGrpSpPr/>
            <p:nvPr/>
          </p:nvGrpSpPr>
          <p:grpSpPr>
            <a:xfrm>
              <a:off x="4449252" y="831701"/>
              <a:ext cx="2179522" cy="307777"/>
              <a:chOff x="4449252" y="728669"/>
              <a:chExt cx="2179522" cy="307777"/>
            </a:xfrm>
          </p:grpSpPr>
          <p:cxnSp>
            <p:nvCxnSpPr>
              <p:cNvPr id="144" name="Straight Connector 143"/>
              <p:cNvCxnSpPr/>
              <p:nvPr/>
            </p:nvCxnSpPr>
            <p:spPr>
              <a:xfrm>
                <a:off x="4449252" y="851996"/>
                <a:ext cx="2179522"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145" name="Rectangle 144"/>
              <p:cNvSpPr/>
              <p:nvPr/>
            </p:nvSpPr>
            <p:spPr>
              <a:xfrm>
                <a:off x="5242297" y="728669"/>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grpSp>
        <p:sp>
          <p:nvSpPr>
            <p:cNvPr id="140" name="Rectangle 139"/>
            <p:cNvSpPr/>
            <p:nvPr/>
          </p:nvSpPr>
          <p:spPr>
            <a:xfrm>
              <a:off x="7091080" y="842346"/>
              <a:ext cx="593432" cy="307777"/>
            </a:xfrm>
            <a:prstGeom prst="rect">
              <a:avLst/>
            </a:prstGeom>
            <a:solidFill>
              <a:schemeClr val="bg1"/>
            </a:solidFill>
          </p:spPr>
          <p:txBody>
            <a:bodyPr wrap="none">
              <a:spAutoFit/>
            </a:bodyPr>
            <a:lstStyle/>
            <a:p>
              <a:pPr algn="ctr"/>
              <a:r>
                <a:rPr lang="en-US" sz="1400" b="1" dirty="0">
                  <a:solidFill>
                    <a:srgbClr val="0070C0"/>
                  </a:solidFill>
                  <a:latin typeface="Century Gothic" panose="020B0502020202020204" pitchFamily="34" charset="0"/>
                </a:rPr>
                <a:t>18+  </a:t>
              </a:r>
              <a:endParaRPr lang="en-US" sz="1400" b="1" dirty="0">
                <a:solidFill>
                  <a:srgbClr val="0070C0"/>
                </a:solidFill>
              </a:endParaRPr>
            </a:p>
          </p:txBody>
        </p:sp>
        <p:cxnSp>
          <p:nvCxnSpPr>
            <p:cNvPr id="141" name="Straight Connector 140"/>
            <p:cNvCxnSpPr/>
            <p:nvPr/>
          </p:nvCxnSpPr>
          <p:spPr>
            <a:xfrm>
              <a:off x="7329741" y="6608193"/>
              <a:ext cx="835203" cy="0"/>
            </a:xfrm>
            <a:prstGeom prst="line">
              <a:avLst/>
            </a:prstGeom>
            <a:ln>
              <a:solidFill>
                <a:srgbClr val="595959"/>
              </a:solidFill>
            </a:ln>
          </p:spPr>
          <p:style>
            <a:lnRef idx="1">
              <a:schemeClr val="accent1"/>
            </a:lnRef>
            <a:fillRef idx="0">
              <a:schemeClr val="accent1"/>
            </a:fillRef>
            <a:effectRef idx="0">
              <a:schemeClr val="accent1"/>
            </a:effectRef>
            <a:fontRef idx="minor">
              <a:schemeClr val="tx1"/>
            </a:fontRef>
          </p:style>
        </p:cxnSp>
        <p:sp>
          <p:nvSpPr>
            <p:cNvPr id="143" name="TextBox 142"/>
            <p:cNvSpPr txBox="1"/>
            <p:nvPr/>
          </p:nvSpPr>
          <p:spPr>
            <a:xfrm>
              <a:off x="7485090" y="6469693"/>
              <a:ext cx="524504" cy="276999"/>
            </a:xfrm>
            <a:prstGeom prst="rect">
              <a:avLst/>
            </a:prstGeom>
            <a:solidFill>
              <a:schemeClr val="bg1"/>
            </a:solidFill>
          </p:spPr>
          <p:txBody>
            <a:bodyPr wrap="none" rtlCol="0">
              <a:spAutoFit/>
            </a:bodyPr>
            <a:lstStyle/>
            <a:p>
              <a:pPr algn="ctr"/>
              <a:r>
                <a:rPr lang="en-US" sz="1200" dirty="0">
                  <a:latin typeface="Century Gothic" panose="020B0502020202020204" pitchFamily="34" charset="0"/>
                </a:rPr>
                <a:t>2017</a:t>
              </a:r>
            </a:p>
          </p:txBody>
        </p:sp>
      </p:grpSp>
      <p:sp>
        <p:nvSpPr>
          <p:cNvPr id="30" name="TextBox 29"/>
          <p:cNvSpPr txBox="1"/>
          <p:nvPr/>
        </p:nvSpPr>
        <p:spPr>
          <a:xfrm>
            <a:off x="40304" y="6565198"/>
            <a:ext cx="1850186" cy="261610"/>
          </a:xfrm>
          <a:prstGeom prst="rect">
            <a:avLst/>
          </a:prstGeom>
          <a:noFill/>
        </p:spPr>
        <p:txBody>
          <a:bodyPr wrap="none" rtlCol="0">
            <a:spAutoFit/>
          </a:bodyPr>
          <a:lstStyle/>
          <a:p>
            <a:pPr algn="ctr"/>
            <a:r>
              <a:rPr lang="en-US" sz="1100" dirty="0">
                <a:latin typeface="Century Gothic" panose="020B0502020202020204" pitchFamily="34" charset="0"/>
              </a:rPr>
              <a:t>SP = Spring Surveys, MTM</a:t>
            </a:r>
          </a:p>
        </p:txBody>
      </p:sp>
      <p:pic>
        <p:nvPicPr>
          <p:cNvPr id="194" name="Picture 193"/>
          <p:cNvPicPr>
            <a:picLocks noChangeAspect="1"/>
          </p:cNvPicPr>
          <p:nvPr/>
        </p:nvPicPr>
        <p:blipFill>
          <a:blip r:embed="rId4">
            <a:clrChange>
              <a:clrFrom>
                <a:srgbClr val="FFFFFF"/>
              </a:clrFrom>
              <a:clrTo>
                <a:srgbClr val="FFFFFF">
                  <a:alpha val="0"/>
                </a:srgbClr>
              </a:clrTo>
            </a:clrChange>
          </a:blip>
          <a:stretch>
            <a:fillRect/>
          </a:stretch>
        </p:blipFill>
        <p:spPr>
          <a:xfrm>
            <a:off x="2240310" y="4886990"/>
            <a:ext cx="657799" cy="657799"/>
          </a:xfrm>
          <a:prstGeom prst="rect">
            <a:avLst/>
          </a:prstGeom>
        </p:spPr>
      </p:pic>
      <p:pic>
        <p:nvPicPr>
          <p:cNvPr id="196" name="Picture 195"/>
          <p:cNvPicPr>
            <a:picLocks noChangeAspect="1"/>
          </p:cNvPicPr>
          <p:nvPr/>
        </p:nvPicPr>
        <p:blipFill>
          <a:blip r:embed="rId5">
            <a:clrChange>
              <a:clrFrom>
                <a:srgbClr val="FFFFFF"/>
              </a:clrFrom>
              <a:clrTo>
                <a:srgbClr val="FFFFFF">
                  <a:alpha val="0"/>
                </a:srgbClr>
              </a:clrTo>
            </a:clrChange>
          </a:blip>
          <a:stretch>
            <a:fillRect/>
          </a:stretch>
        </p:blipFill>
        <p:spPr>
          <a:xfrm>
            <a:off x="2400391" y="4302784"/>
            <a:ext cx="335727" cy="535617"/>
          </a:xfrm>
          <a:prstGeom prst="rect">
            <a:avLst/>
          </a:prstGeom>
        </p:spPr>
      </p:pic>
      <p:pic>
        <p:nvPicPr>
          <p:cNvPr id="202" name="Picture 201"/>
          <p:cNvPicPr>
            <a:picLocks noChangeAspect="1"/>
          </p:cNvPicPr>
          <p:nvPr/>
        </p:nvPicPr>
        <p:blipFill>
          <a:blip r:embed="rId6">
            <a:clrChange>
              <a:clrFrom>
                <a:srgbClr val="FFFFFF"/>
              </a:clrFrom>
              <a:clrTo>
                <a:srgbClr val="FFFFFF">
                  <a:alpha val="0"/>
                </a:srgbClr>
              </a:clrTo>
            </a:clrChange>
          </a:blip>
          <a:stretch>
            <a:fillRect/>
          </a:stretch>
        </p:blipFill>
        <p:spPr>
          <a:xfrm>
            <a:off x="2238042" y="953692"/>
            <a:ext cx="660424" cy="566078"/>
          </a:xfrm>
          <a:prstGeom prst="rect">
            <a:avLst/>
          </a:prstGeom>
        </p:spPr>
      </p:pic>
      <p:pic>
        <p:nvPicPr>
          <p:cNvPr id="204" name="Picture 203"/>
          <p:cNvPicPr>
            <a:picLocks noChangeAspect="1"/>
          </p:cNvPicPr>
          <p:nvPr/>
        </p:nvPicPr>
        <p:blipFill>
          <a:blip r:embed="rId7">
            <a:clrChange>
              <a:clrFrom>
                <a:srgbClr val="FFFFFF"/>
              </a:clrFrom>
              <a:clrTo>
                <a:srgbClr val="FFFFFF">
                  <a:alpha val="0"/>
                </a:srgbClr>
              </a:clrTo>
            </a:clrChange>
          </a:blip>
          <a:stretch>
            <a:fillRect/>
          </a:stretch>
        </p:blipFill>
        <p:spPr>
          <a:xfrm>
            <a:off x="2454066" y="1668358"/>
            <a:ext cx="228377" cy="428995"/>
          </a:xfrm>
          <a:prstGeom prst="rect">
            <a:avLst/>
          </a:prstGeom>
        </p:spPr>
      </p:pic>
      <p:pic>
        <p:nvPicPr>
          <p:cNvPr id="271" name="Picture 270"/>
          <p:cNvPicPr>
            <a:picLocks noChangeAspect="1"/>
          </p:cNvPicPr>
          <p:nvPr/>
        </p:nvPicPr>
        <p:blipFill>
          <a:blip r:embed="rId8">
            <a:clrChange>
              <a:clrFrom>
                <a:srgbClr val="FFFFFF"/>
              </a:clrFrom>
              <a:clrTo>
                <a:srgbClr val="FFFFFF">
                  <a:alpha val="0"/>
                </a:srgbClr>
              </a:clrTo>
            </a:clrChange>
          </a:blip>
          <a:stretch>
            <a:fillRect/>
          </a:stretch>
        </p:blipFill>
        <p:spPr>
          <a:xfrm>
            <a:off x="2382776" y="2211106"/>
            <a:ext cx="370956" cy="475681"/>
          </a:xfrm>
          <a:prstGeom prst="rect">
            <a:avLst/>
          </a:prstGeom>
        </p:spPr>
      </p:pic>
      <p:pic>
        <p:nvPicPr>
          <p:cNvPr id="272" name="Picture 271"/>
          <p:cNvPicPr>
            <a:picLocks noChangeAspect="1"/>
          </p:cNvPicPr>
          <p:nvPr/>
        </p:nvPicPr>
        <p:blipFill>
          <a:blip r:embed="rId9">
            <a:clrChange>
              <a:clrFrom>
                <a:srgbClr val="FFFFFF"/>
              </a:clrFrom>
              <a:clrTo>
                <a:srgbClr val="FFFFFF">
                  <a:alpha val="0"/>
                </a:srgbClr>
              </a:clrTo>
            </a:clrChange>
          </a:blip>
          <a:stretch>
            <a:fillRect/>
          </a:stretch>
        </p:blipFill>
        <p:spPr>
          <a:xfrm>
            <a:off x="2271223" y="3845005"/>
            <a:ext cx="570911" cy="380608"/>
          </a:xfrm>
          <a:prstGeom prst="rect">
            <a:avLst/>
          </a:prstGeom>
        </p:spPr>
      </p:pic>
      <p:sp>
        <p:nvSpPr>
          <p:cNvPr id="134" name="Isosceles Triangle 133"/>
          <p:cNvSpPr/>
          <p:nvPr/>
        </p:nvSpPr>
        <p:spPr>
          <a:xfrm rot="5400000">
            <a:off x="1866704" y="5720900"/>
            <a:ext cx="175507" cy="151299"/>
          </a:xfrm>
          <a:prstGeom prst="triangl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p:cNvGrpSpPr/>
          <p:nvPr/>
        </p:nvGrpSpPr>
        <p:grpSpPr>
          <a:xfrm>
            <a:off x="7232206" y="6055891"/>
            <a:ext cx="3866624" cy="338554"/>
            <a:chOff x="7232206" y="5896919"/>
            <a:chExt cx="3866624" cy="338554"/>
          </a:xfrm>
        </p:grpSpPr>
        <p:sp>
          <p:nvSpPr>
            <p:cNvPr id="116" name="TextBox 115"/>
            <p:cNvSpPr txBox="1"/>
            <p:nvPr/>
          </p:nvSpPr>
          <p:spPr>
            <a:xfrm>
              <a:off x="8333251" y="5896919"/>
              <a:ext cx="878757" cy="338554"/>
            </a:xfrm>
            <a:prstGeom prst="rect">
              <a:avLst/>
            </a:prstGeom>
            <a:noFill/>
          </p:spPr>
          <p:txBody>
            <a:bodyPr wrap="square" rtlCol="0">
              <a:spAutoFit/>
            </a:bodyPr>
            <a:lstStyle/>
            <a:p>
              <a:r>
                <a:rPr lang="en-US" sz="1600" dirty="0">
                  <a:solidFill>
                    <a:srgbClr val="000000"/>
                  </a:solidFill>
                  <a:latin typeface="Century Gothic" panose="020B0502020202020204" pitchFamily="34" charset="0"/>
                </a:rPr>
                <a:t>3%/</a:t>
              </a:r>
              <a:r>
                <a:rPr lang="en-US" sz="1600" dirty="0" err="1">
                  <a:solidFill>
                    <a:srgbClr val="000000"/>
                  </a:solidFill>
                  <a:latin typeface="Century Gothic" panose="020B0502020202020204" pitchFamily="34" charset="0"/>
                </a:rPr>
                <a:t>na</a:t>
              </a:r>
              <a:r>
                <a:rPr lang="en-US" sz="1600" dirty="0">
                  <a:solidFill>
                    <a:srgbClr val="000000"/>
                  </a:solidFill>
                  <a:latin typeface="Century Gothic" panose="020B0502020202020204" pitchFamily="34" charset="0"/>
                </a:rPr>
                <a:t>             </a:t>
              </a:r>
            </a:p>
          </p:txBody>
        </p:sp>
        <p:sp>
          <p:nvSpPr>
            <p:cNvPr id="117" name="TextBox 116"/>
            <p:cNvSpPr txBox="1"/>
            <p:nvPr/>
          </p:nvSpPr>
          <p:spPr>
            <a:xfrm>
              <a:off x="9399326" y="5896919"/>
              <a:ext cx="1699504" cy="338554"/>
            </a:xfrm>
            <a:prstGeom prst="rect">
              <a:avLst/>
            </a:prstGeom>
            <a:noFill/>
          </p:spPr>
          <p:txBody>
            <a:bodyPr wrap="none" rtlCol="0">
              <a:spAutoFit/>
            </a:bodyPr>
            <a:lstStyle/>
            <a:p>
              <a:r>
                <a:rPr lang="en-US" sz="1600" dirty="0">
                  <a:solidFill>
                    <a:srgbClr val="000000"/>
                  </a:solidFill>
                  <a:latin typeface="Century Gothic" panose="020B0502020202020204" pitchFamily="34" charset="0"/>
                </a:rPr>
                <a:t>Smart Speakers</a:t>
              </a:r>
            </a:p>
          </p:txBody>
        </p:sp>
        <p:cxnSp>
          <p:nvCxnSpPr>
            <p:cNvPr id="118" name="Straight Connector 117"/>
            <p:cNvCxnSpPr/>
            <p:nvPr/>
          </p:nvCxnSpPr>
          <p:spPr>
            <a:xfrm>
              <a:off x="7232206" y="6143856"/>
              <a:ext cx="247093" cy="0"/>
            </a:xfrm>
            <a:prstGeom prst="line">
              <a:avLst/>
            </a:prstGeom>
            <a:ln w="76200">
              <a:solidFill>
                <a:srgbClr val="000000"/>
              </a:solidFill>
            </a:ln>
          </p:spPr>
          <p:style>
            <a:lnRef idx="1">
              <a:schemeClr val="accent1"/>
            </a:lnRef>
            <a:fillRef idx="0">
              <a:schemeClr val="accent1"/>
            </a:fillRef>
            <a:effectRef idx="0">
              <a:schemeClr val="accent1"/>
            </a:effectRef>
            <a:fontRef idx="minor">
              <a:schemeClr val="tx1"/>
            </a:fontRef>
          </p:style>
        </p:cxnSp>
      </p:grpSp>
      <p:pic>
        <p:nvPicPr>
          <p:cNvPr id="119" name="Picture 2" descr="https://d30y9cdsu7xlg0.cloudfront.net/png/967561-200.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292458" y="6063606"/>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122" name="Group 4"/>
          <p:cNvGrpSpPr>
            <a:grpSpLocks noChangeAspect="1"/>
          </p:cNvGrpSpPr>
          <p:nvPr/>
        </p:nvGrpSpPr>
        <p:grpSpPr bwMode="auto">
          <a:xfrm>
            <a:off x="2159239" y="2693608"/>
            <a:ext cx="798513" cy="698499"/>
            <a:chOff x="235" y="1881"/>
            <a:chExt cx="503" cy="440"/>
          </a:xfrm>
        </p:grpSpPr>
        <p:sp>
          <p:nvSpPr>
            <p:cNvPr id="123"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24" name="Picture 5"/>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sp>
        <p:nvSpPr>
          <p:cNvPr id="127" name="Rectangle 126">
            <a:extLst>
              <a:ext uri="{FF2B5EF4-FFF2-40B4-BE49-F238E27FC236}">
                <a16:creationId xmlns:a16="http://schemas.microsoft.com/office/drawing/2014/main" id="{F7348CCB-39F8-44F7-B4DE-49F8329F0174}"/>
              </a:ext>
            </a:extLst>
          </p:cNvPr>
          <p:cNvSpPr/>
          <p:nvPr/>
        </p:nvSpPr>
        <p:spPr>
          <a:xfrm>
            <a:off x="10787139" y="765905"/>
            <a:ext cx="1127232" cy="523220"/>
          </a:xfrm>
          <a:prstGeom prst="rect">
            <a:avLst/>
          </a:prstGeom>
        </p:spPr>
        <p:txBody>
          <a:bodyPr wrap="none">
            <a:spAutoFit/>
          </a:bodyPr>
          <a:lstStyle/>
          <a:p>
            <a:pPr algn="ctr"/>
            <a:r>
              <a:rPr lang="en-US" sz="1400" dirty="0">
                <a:latin typeface="Century Gothic" panose="020B0502020202020204" pitchFamily="34" charset="0"/>
              </a:rPr>
              <a:t>Total </a:t>
            </a:r>
          </a:p>
          <a:p>
            <a:pPr algn="ctr"/>
            <a:r>
              <a:rPr lang="en-US" sz="1400" dirty="0">
                <a:latin typeface="Century Gothic" panose="020B0502020202020204" pitchFamily="34" charset="0"/>
              </a:rPr>
              <a:t>18+/18-34  </a:t>
            </a:r>
            <a:endParaRPr lang="en-US" sz="1400" dirty="0"/>
          </a:p>
        </p:txBody>
      </p:sp>
      <p:sp>
        <p:nvSpPr>
          <p:cNvPr id="112" name="TextBox 111">
            <a:extLst>
              <a:ext uri="{FF2B5EF4-FFF2-40B4-BE49-F238E27FC236}">
                <a16:creationId xmlns:a16="http://schemas.microsoft.com/office/drawing/2014/main" id="{BE79F824-A867-4387-8932-33979981A838}"/>
              </a:ext>
            </a:extLst>
          </p:cNvPr>
          <p:cNvSpPr txBox="1"/>
          <p:nvPr/>
        </p:nvSpPr>
        <p:spPr>
          <a:xfrm>
            <a:off x="11114817" y="6049128"/>
            <a:ext cx="811441" cy="338554"/>
          </a:xfrm>
          <a:prstGeom prst="rect">
            <a:avLst/>
          </a:prstGeom>
          <a:noFill/>
        </p:spPr>
        <p:txBody>
          <a:bodyPr wrap="none" rtlCol="0">
            <a:spAutoFit/>
          </a:bodyPr>
          <a:lstStyle/>
          <a:p>
            <a:pPr algn="r"/>
            <a:r>
              <a:rPr lang="en-US" sz="1600" dirty="0">
                <a:latin typeface="Century Gothic" panose="020B0502020202020204" pitchFamily="34" charset="0"/>
              </a:rPr>
              <a:t>3%/</a:t>
            </a:r>
            <a:r>
              <a:rPr lang="en-US" sz="1600" dirty="0" err="1">
                <a:latin typeface="Century Gothic" panose="020B0502020202020204" pitchFamily="34" charset="0"/>
              </a:rPr>
              <a:t>na</a:t>
            </a:r>
            <a:endParaRPr lang="en-US" sz="1600" dirty="0">
              <a:latin typeface="Century Gothic" panose="020B0502020202020204" pitchFamily="34" charset="0"/>
            </a:endParaRPr>
          </a:p>
        </p:txBody>
      </p:sp>
      <p:sp>
        <p:nvSpPr>
          <p:cNvPr id="113" name="TextBox 112">
            <a:extLst>
              <a:ext uri="{FF2B5EF4-FFF2-40B4-BE49-F238E27FC236}">
                <a16:creationId xmlns:a16="http://schemas.microsoft.com/office/drawing/2014/main" id="{055D666D-6E53-48CF-A5B2-E72A86297523}"/>
              </a:ext>
            </a:extLst>
          </p:cNvPr>
          <p:cNvSpPr txBox="1"/>
          <p:nvPr/>
        </p:nvSpPr>
        <p:spPr>
          <a:xfrm>
            <a:off x="3196810" y="307608"/>
            <a:ext cx="5798382" cy="338554"/>
          </a:xfrm>
          <a:prstGeom prst="rect">
            <a:avLst/>
          </a:prstGeom>
          <a:noFill/>
        </p:spPr>
        <p:txBody>
          <a:bodyPr wrap="none" rtlCol="0">
            <a:spAutoFit/>
          </a:bodyPr>
          <a:lstStyle/>
          <a:p>
            <a:pPr algn="ctr"/>
            <a:r>
              <a:rPr lang="en-US" sz="1600" dirty="0">
                <a:solidFill>
                  <a:srgbClr val="C00000"/>
                </a:solidFill>
                <a:latin typeface="Century Gothic" panose="020B0502020202020204" pitchFamily="34" charset="0"/>
              </a:rPr>
              <a:t>Internet Accessing Device Usage, amongst French Adults</a:t>
            </a:r>
          </a:p>
        </p:txBody>
      </p:sp>
      <p:grpSp>
        <p:nvGrpSpPr>
          <p:cNvPr id="55" name="Group 54">
            <a:extLst>
              <a:ext uri="{FF2B5EF4-FFF2-40B4-BE49-F238E27FC236}">
                <a16:creationId xmlns:a16="http://schemas.microsoft.com/office/drawing/2014/main" id="{BFAF9B36-B97C-45EA-AF26-ECFB48F79D4D}"/>
              </a:ext>
            </a:extLst>
          </p:cNvPr>
          <p:cNvGrpSpPr/>
          <p:nvPr/>
        </p:nvGrpSpPr>
        <p:grpSpPr>
          <a:xfrm>
            <a:off x="4317089" y="1321334"/>
            <a:ext cx="6530739" cy="821594"/>
            <a:chOff x="4317089" y="1321334"/>
            <a:chExt cx="6530739" cy="821594"/>
          </a:xfrm>
        </p:grpSpPr>
        <p:sp>
          <p:nvSpPr>
            <p:cNvPr id="56" name="TextBox 55">
              <a:extLst>
                <a:ext uri="{FF2B5EF4-FFF2-40B4-BE49-F238E27FC236}">
                  <a16:creationId xmlns:a16="http://schemas.microsoft.com/office/drawing/2014/main" id="{7D9C53A4-C9E4-425F-AEA7-38C51B238A90}"/>
                </a:ext>
              </a:extLst>
            </p:cNvPr>
            <p:cNvSpPr txBox="1"/>
            <p:nvPr/>
          </p:nvSpPr>
          <p:spPr>
            <a:xfrm>
              <a:off x="8327410" y="1337208"/>
              <a:ext cx="1047082" cy="338554"/>
            </a:xfrm>
            <a:prstGeom prst="rect">
              <a:avLst/>
            </a:prstGeom>
            <a:noFill/>
          </p:spPr>
          <p:txBody>
            <a:bodyPr wrap="none" rtlCol="0">
              <a:spAutoFit/>
            </a:bodyPr>
            <a:lstStyle/>
            <a:p>
              <a:pPr algn="r"/>
              <a:r>
                <a:rPr lang="en-US" sz="1600" dirty="0">
                  <a:solidFill>
                    <a:srgbClr val="CF731F"/>
                  </a:solidFill>
                  <a:latin typeface="Century Gothic" panose="020B0502020202020204" pitchFamily="34" charset="0"/>
                </a:rPr>
                <a:t>88%/94%</a:t>
              </a:r>
            </a:p>
          </p:txBody>
        </p:sp>
        <p:sp>
          <p:nvSpPr>
            <p:cNvPr id="57" name="TextBox 56">
              <a:extLst>
                <a:ext uri="{FF2B5EF4-FFF2-40B4-BE49-F238E27FC236}">
                  <a16:creationId xmlns:a16="http://schemas.microsoft.com/office/drawing/2014/main" id="{C4543A5D-9F14-4F82-AF59-1FA1E1D70D1D}"/>
                </a:ext>
              </a:extLst>
            </p:cNvPr>
            <p:cNvSpPr txBox="1"/>
            <p:nvPr/>
          </p:nvSpPr>
          <p:spPr>
            <a:xfrm>
              <a:off x="9388774" y="1321334"/>
              <a:ext cx="1459054" cy="338554"/>
            </a:xfrm>
            <a:prstGeom prst="rect">
              <a:avLst/>
            </a:prstGeom>
            <a:noFill/>
          </p:spPr>
          <p:txBody>
            <a:bodyPr wrap="none" rtlCol="0">
              <a:spAutoFit/>
            </a:bodyPr>
            <a:lstStyle/>
            <a:p>
              <a:r>
                <a:rPr lang="en-US" sz="1600" dirty="0">
                  <a:solidFill>
                    <a:srgbClr val="CF731F"/>
                  </a:solidFill>
                  <a:latin typeface="Century Gothic" panose="020B0502020202020204" pitchFamily="34" charset="0"/>
                </a:rPr>
                <a:t>Desk/Laptop</a:t>
              </a:r>
            </a:p>
          </p:txBody>
        </p:sp>
        <p:cxnSp>
          <p:nvCxnSpPr>
            <p:cNvPr id="58" name="Straight Connector 57">
              <a:extLst>
                <a:ext uri="{FF2B5EF4-FFF2-40B4-BE49-F238E27FC236}">
                  <a16:creationId xmlns:a16="http://schemas.microsoft.com/office/drawing/2014/main" id="{3D41F2A2-1B3B-42E0-972B-6163323189B9}"/>
                </a:ext>
              </a:extLst>
            </p:cNvPr>
            <p:cNvCxnSpPr/>
            <p:nvPr/>
          </p:nvCxnSpPr>
          <p:spPr>
            <a:xfrm>
              <a:off x="7233987" y="1794042"/>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31FFE48F-A698-4480-9B21-E2C8859E2AF0}"/>
                </a:ext>
              </a:extLst>
            </p:cNvPr>
            <p:cNvSpPr/>
            <p:nvPr/>
          </p:nvSpPr>
          <p:spPr>
            <a:xfrm>
              <a:off x="7972200" y="1465595"/>
              <a:ext cx="234115" cy="64437"/>
            </a:xfrm>
            <a:prstGeom prst="rect">
              <a:avLst/>
            </a:prstGeom>
            <a:solidFill>
              <a:schemeClr val="bg1"/>
            </a:solidFill>
            <a:ln w="19050">
              <a:solidFill>
                <a:srgbClr val="E28D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60" name="Straight Connector 59">
              <a:extLst>
                <a:ext uri="{FF2B5EF4-FFF2-40B4-BE49-F238E27FC236}">
                  <a16:creationId xmlns:a16="http://schemas.microsoft.com/office/drawing/2014/main" id="{1C86405A-D8F9-497C-904B-4BCB04EB4943}"/>
                </a:ext>
              </a:extLst>
            </p:cNvPr>
            <p:cNvCxnSpPr/>
            <p:nvPr/>
          </p:nvCxnSpPr>
          <p:spPr>
            <a:xfrm>
              <a:off x="4317089" y="2142928"/>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08B4F64D-9069-4483-B83A-64BF01C98B1C}"/>
                </a:ext>
              </a:extLst>
            </p:cNvPr>
            <p:cNvCxnSpPr/>
            <p:nvPr/>
          </p:nvCxnSpPr>
          <p:spPr>
            <a:xfrm>
              <a:off x="5040529" y="2048192"/>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4CFCF196-F53A-4E20-93FD-5AFB77F96320}"/>
                </a:ext>
              </a:extLst>
            </p:cNvPr>
            <p:cNvCxnSpPr/>
            <p:nvPr/>
          </p:nvCxnSpPr>
          <p:spPr>
            <a:xfrm>
              <a:off x="5765173" y="1810267"/>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82F0B9A5-E7DA-4052-A2CE-4D0645D94C7C}"/>
                </a:ext>
              </a:extLst>
            </p:cNvPr>
            <p:cNvCxnSpPr/>
            <p:nvPr/>
          </p:nvCxnSpPr>
          <p:spPr>
            <a:xfrm>
              <a:off x="6516278" y="1799340"/>
              <a:ext cx="247093" cy="0"/>
            </a:xfrm>
            <a:prstGeom prst="line">
              <a:avLst/>
            </a:prstGeom>
            <a:ln w="76200">
              <a:solidFill>
                <a:srgbClr val="E28D3C"/>
              </a:solidFill>
            </a:ln>
          </p:spPr>
          <p:style>
            <a:lnRef idx="1">
              <a:schemeClr val="accent1"/>
            </a:lnRef>
            <a:fillRef idx="0">
              <a:schemeClr val="accent1"/>
            </a:fillRef>
            <a:effectRef idx="0">
              <a:schemeClr val="accent1"/>
            </a:effectRef>
            <a:fontRef idx="minor">
              <a:schemeClr val="tx1"/>
            </a:fontRef>
          </p:style>
        </p:cxnSp>
      </p:grpSp>
      <p:grpSp>
        <p:nvGrpSpPr>
          <p:cNvPr id="73" name="Group 72">
            <a:extLst>
              <a:ext uri="{FF2B5EF4-FFF2-40B4-BE49-F238E27FC236}">
                <a16:creationId xmlns:a16="http://schemas.microsoft.com/office/drawing/2014/main" id="{250F1BAF-D1E4-4270-AA3A-422D723672C4}"/>
              </a:ext>
            </a:extLst>
          </p:cNvPr>
          <p:cNvGrpSpPr/>
          <p:nvPr/>
        </p:nvGrpSpPr>
        <p:grpSpPr>
          <a:xfrm>
            <a:off x="4325983" y="3338914"/>
            <a:ext cx="5872581" cy="2012542"/>
            <a:chOff x="4325983" y="3338914"/>
            <a:chExt cx="5872581" cy="2012542"/>
          </a:xfrm>
        </p:grpSpPr>
        <p:sp>
          <p:nvSpPr>
            <p:cNvPr id="74" name="TextBox 73">
              <a:extLst>
                <a:ext uri="{FF2B5EF4-FFF2-40B4-BE49-F238E27FC236}">
                  <a16:creationId xmlns:a16="http://schemas.microsoft.com/office/drawing/2014/main" id="{46FABE2F-2936-4832-BDFD-38A79090AD71}"/>
                </a:ext>
              </a:extLst>
            </p:cNvPr>
            <p:cNvSpPr txBox="1"/>
            <p:nvPr/>
          </p:nvSpPr>
          <p:spPr>
            <a:xfrm>
              <a:off x="9403153" y="3338914"/>
              <a:ext cx="795411" cy="338554"/>
            </a:xfrm>
            <a:prstGeom prst="rect">
              <a:avLst/>
            </a:prstGeom>
            <a:noFill/>
          </p:spPr>
          <p:txBody>
            <a:bodyPr wrap="none" rtlCol="0">
              <a:spAutoFit/>
            </a:bodyPr>
            <a:lstStyle/>
            <a:p>
              <a:r>
                <a:rPr lang="en-US" sz="1600" dirty="0">
                  <a:solidFill>
                    <a:srgbClr val="3D8BB7"/>
                  </a:solidFill>
                  <a:latin typeface="Century Gothic" panose="020B0502020202020204" pitchFamily="34" charset="0"/>
                </a:rPr>
                <a:t>Tablet</a:t>
              </a:r>
            </a:p>
          </p:txBody>
        </p:sp>
        <p:sp>
          <p:nvSpPr>
            <p:cNvPr id="75" name="TextBox 74">
              <a:extLst>
                <a:ext uri="{FF2B5EF4-FFF2-40B4-BE49-F238E27FC236}">
                  <a16:creationId xmlns:a16="http://schemas.microsoft.com/office/drawing/2014/main" id="{1D8FE006-642F-4543-99C2-622BDC45CC3F}"/>
                </a:ext>
              </a:extLst>
            </p:cNvPr>
            <p:cNvSpPr txBox="1"/>
            <p:nvPr/>
          </p:nvSpPr>
          <p:spPr>
            <a:xfrm>
              <a:off x="8336319" y="3338914"/>
              <a:ext cx="1047082" cy="338554"/>
            </a:xfrm>
            <a:prstGeom prst="rect">
              <a:avLst/>
            </a:prstGeom>
            <a:noFill/>
          </p:spPr>
          <p:txBody>
            <a:bodyPr wrap="none" rtlCol="0">
              <a:spAutoFit/>
            </a:bodyPr>
            <a:lstStyle/>
            <a:p>
              <a:pPr algn="r"/>
              <a:r>
                <a:rPr lang="en-US" sz="1600" dirty="0">
                  <a:solidFill>
                    <a:srgbClr val="3D8BB7"/>
                  </a:solidFill>
                  <a:latin typeface="Century Gothic" panose="020B0502020202020204" pitchFamily="34" charset="0"/>
                </a:rPr>
                <a:t>56%/51%</a:t>
              </a:r>
            </a:p>
          </p:txBody>
        </p:sp>
        <p:sp>
          <p:nvSpPr>
            <p:cNvPr id="76" name="Rectangle 75">
              <a:extLst>
                <a:ext uri="{FF2B5EF4-FFF2-40B4-BE49-F238E27FC236}">
                  <a16:creationId xmlns:a16="http://schemas.microsoft.com/office/drawing/2014/main" id="{F811A0EB-6E69-46D7-9220-8F345CE4CBD2}"/>
                </a:ext>
              </a:extLst>
            </p:cNvPr>
            <p:cNvSpPr/>
            <p:nvPr/>
          </p:nvSpPr>
          <p:spPr>
            <a:xfrm>
              <a:off x="7239448" y="347289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77" name="Rectangle 76">
              <a:extLst>
                <a:ext uri="{FF2B5EF4-FFF2-40B4-BE49-F238E27FC236}">
                  <a16:creationId xmlns:a16="http://schemas.microsoft.com/office/drawing/2014/main" id="{1BE8B988-989D-47BA-8A24-C13CC89A7FD7}"/>
                </a:ext>
              </a:extLst>
            </p:cNvPr>
            <p:cNvSpPr/>
            <p:nvPr/>
          </p:nvSpPr>
          <p:spPr>
            <a:xfrm>
              <a:off x="7980520" y="3675305"/>
              <a:ext cx="234115" cy="64437"/>
            </a:xfrm>
            <a:prstGeom prst="rect">
              <a:avLst/>
            </a:prstGeom>
            <a:solidFill>
              <a:schemeClr val="bg1"/>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78" name="Rectangle 77">
              <a:extLst>
                <a:ext uri="{FF2B5EF4-FFF2-40B4-BE49-F238E27FC236}">
                  <a16:creationId xmlns:a16="http://schemas.microsoft.com/office/drawing/2014/main" id="{A851C882-920A-4A50-80BD-41662787D46D}"/>
                </a:ext>
              </a:extLst>
            </p:cNvPr>
            <p:cNvSpPr/>
            <p:nvPr/>
          </p:nvSpPr>
          <p:spPr>
            <a:xfrm>
              <a:off x="4325983" y="5287019"/>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79" name="Rectangle 78">
              <a:extLst>
                <a:ext uri="{FF2B5EF4-FFF2-40B4-BE49-F238E27FC236}">
                  <a16:creationId xmlns:a16="http://schemas.microsoft.com/office/drawing/2014/main" id="{A1A2F644-2986-4ADB-80D4-AC87D5ABCA90}"/>
                </a:ext>
              </a:extLst>
            </p:cNvPr>
            <p:cNvSpPr/>
            <p:nvPr/>
          </p:nvSpPr>
          <p:spPr>
            <a:xfrm>
              <a:off x="5057655" y="4582167"/>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0" name="Rectangle 79">
              <a:extLst>
                <a:ext uri="{FF2B5EF4-FFF2-40B4-BE49-F238E27FC236}">
                  <a16:creationId xmlns:a16="http://schemas.microsoft.com/office/drawing/2014/main" id="{7233483D-0ECC-474C-B05A-B81A42005BCA}"/>
                </a:ext>
              </a:extLst>
            </p:cNvPr>
            <p:cNvSpPr/>
            <p:nvPr/>
          </p:nvSpPr>
          <p:spPr>
            <a:xfrm>
              <a:off x="5776879" y="3981438"/>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1" name="Rectangle 80">
              <a:extLst>
                <a:ext uri="{FF2B5EF4-FFF2-40B4-BE49-F238E27FC236}">
                  <a16:creationId xmlns:a16="http://schemas.microsoft.com/office/drawing/2014/main" id="{B859BF14-551A-408D-A326-6EBC028A5CE7}"/>
                </a:ext>
              </a:extLst>
            </p:cNvPr>
            <p:cNvSpPr/>
            <p:nvPr/>
          </p:nvSpPr>
          <p:spPr>
            <a:xfrm>
              <a:off x="6518769" y="3720624"/>
              <a:ext cx="234115" cy="64437"/>
            </a:xfrm>
            <a:prstGeom prst="rect">
              <a:avLst/>
            </a:prstGeom>
            <a:solidFill>
              <a:srgbClr val="0070C0"/>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82" name="Group 81">
            <a:extLst>
              <a:ext uri="{FF2B5EF4-FFF2-40B4-BE49-F238E27FC236}">
                <a16:creationId xmlns:a16="http://schemas.microsoft.com/office/drawing/2014/main" id="{C2C3F76A-289A-448A-BB9C-6268D764828F}"/>
              </a:ext>
            </a:extLst>
          </p:cNvPr>
          <p:cNvGrpSpPr/>
          <p:nvPr/>
        </p:nvGrpSpPr>
        <p:grpSpPr>
          <a:xfrm>
            <a:off x="4322181" y="3776795"/>
            <a:ext cx="6115831" cy="1543944"/>
            <a:chOff x="4322181" y="3776795"/>
            <a:chExt cx="6115831" cy="1543944"/>
          </a:xfrm>
        </p:grpSpPr>
        <p:sp>
          <p:nvSpPr>
            <p:cNvPr id="83" name="TextBox 82">
              <a:extLst>
                <a:ext uri="{FF2B5EF4-FFF2-40B4-BE49-F238E27FC236}">
                  <a16:creationId xmlns:a16="http://schemas.microsoft.com/office/drawing/2014/main" id="{635BC342-F2D8-4D0B-BE8F-AE25E2850AC5}"/>
                </a:ext>
              </a:extLst>
            </p:cNvPr>
            <p:cNvSpPr txBox="1"/>
            <p:nvPr/>
          </p:nvSpPr>
          <p:spPr>
            <a:xfrm>
              <a:off x="8342445" y="3783957"/>
              <a:ext cx="1047082" cy="338554"/>
            </a:xfrm>
            <a:prstGeom prst="rect">
              <a:avLst/>
            </a:prstGeom>
            <a:noFill/>
          </p:spPr>
          <p:txBody>
            <a:bodyPr wrap="none" rtlCol="0">
              <a:spAutoFit/>
            </a:bodyPr>
            <a:lstStyle/>
            <a:p>
              <a:pPr algn="r"/>
              <a:r>
                <a:rPr lang="en-US" sz="1600" dirty="0">
                  <a:solidFill>
                    <a:srgbClr val="00B050"/>
                  </a:solidFill>
                  <a:latin typeface="Century Gothic" panose="020B0502020202020204" pitchFamily="34" charset="0"/>
                </a:rPr>
                <a:t>49%/49%</a:t>
              </a:r>
            </a:p>
          </p:txBody>
        </p:sp>
        <p:sp>
          <p:nvSpPr>
            <p:cNvPr id="84" name="TextBox 83">
              <a:extLst>
                <a:ext uri="{FF2B5EF4-FFF2-40B4-BE49-F238E27FC236}">
                  <a16:creationId xmlns:a16="http://schemas.microsoft.com/office/drawing/2014/main" id="{8CD9FFA3-7421-4B89-8A56-DDAE1F707D33}"/>
                </a:ext>
              </a:extLst>
            </p:cNvPr>
            <p:cNvSpPr txBox="1"/>
            <p:nvPr/>
          </p:nvSpPr>
          <p:spPr>
            <a:xfrm>
              <a:off x="9398945" y="3776795"/>
              <a:ext cx="1039067" cy="338554"/>
            </a:xfrm>
            <a:prstGeom prst="rect">
              <a:avLst/>
            </a:prstGeom>
            <a:noFill/>
          </p:spPr>
          <p:txBody>
            <a:bodyPr wrap="none" rtlCol="0">
              <a:spAutoFit/>
            </a:bodyPr>
            <a:lstStyle/>
            <a:p>
              <a:r>
                <a:rPr lang="en-US" sz="1600" dirty="0">
                  <a:solidFill>
                    <a:srgbClr val="00B050"/>
                  </a:solidFill>
                  <a:latin typeface="Century Gothic" panose="020B0502020202020204" pitchFamily="34" charset="0"/>
                </a:rPr>
                <a:t>Smart TV</a:t>
              </a:r>
            </a:p>
          </p:txBody>
        </p:sp>
        <p:sp>
          <p:nvSpPr>
            <p:cNvPr id="85" name="Rectangle 84">
              <a:extLst>
                <a:ext uri="{FF2B5EF4-FFF2-40B4-BE49-F238E27FC236}">
                  <a16:creationId xmlns:a16="http://schemas.microsoft.com/office/drawing/2014/main" id="{267B6B4D-ED35-4534-95D3-2DB26F54043D}"/>
                </a:ext>
              </a:extLst>
            </p:cNvPr>
            <p:cNvSpPr/>
            <p:nvPr/>
          </p:nvSpPr>
          <p:spPr>
            <a:xfrm>
              <a:off x="7978704" y="3819658"/>
              <a:ext cx="234115" cy="64437"/>
            </a:xfrm>
            <a:prstGeom prst="rect">
              <a:avLst/>
            </a:prstGeom>
            <a:solidFill>
              <a:schemeClr val="bg1"/>
            </a:solid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86" name="Straight Connector 85">
              <a:extLst>
                <a:ext uri="{FF2B5EF4-FFF2-40B4-BE49-F238E27FC236}">
                  <a16:creationId xmlns:a16="http://schemas.microsoft.com/office/drawing/2014/main" id="{E183AB00-A189-4A6B-91B6-F9094760A45E}"/>
                </a:ext>
              </a:extLst>
            </p:cNvPr>
            <p:cNvCxnSpPr/>
            <p:nvPr/>
          </p:nvCxnSpPr>
          <p:spPr>
            <a:xfrm>
              <a:off x="4322181" y="5320739"/>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9E9DD91A-46F1-4980-998A-1C8F77F3681E}"/>
                </a:ext>
              </a:extLst>
            </p:cNvPr>
            <p:cNvCxnSpPr/>
            <p:nvPr/>
          </p:nvCxnSpPr>
          <p:spPr>
            <a:xfrm>
              <a:off x="5049578" y="5111622"/>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02F22E02-2389-4225-BF0E-6137E275FBF6}"/>
                </a:ext>
              </a:extLst>
            </p:cNvPr>
            <p:cNvCxnSpPr/>
            <p:nvPr/>
          </p:nvCxnSpPr>
          <p:spPr>
            <a:xfrm>
              <a:off x="5782542" y="4611462"/>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9E89E3E6-D69E-48BE-8400-45FCEA9CBBCA}"/>
                </a:ext>
              </a:extLst>
            </p:cNvPr>
            <p:cNvCxnSpPr/>
            <p:nvPr/>
          </p:nvCxnSpPr>
          <p:spPr>
            <a:xfrm>
              <a:off x="6498542" y="4304557"/>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EBD00560-D1F2-41BE-84BA-5247EF1E34C2}"/>
                </a:ext>
              </a:extLst>
            </p:cNvPr>
            <p:cNvCxnSpPr/>
            <p:nvPr/>
          </p:nvCxnSpPr>
          <p:spPr>
            <a:xfrm>
              <a:off x="7243368" y="3851876"/>
              <a:ext cx="247093" cy="0"/>
            </a:xfrm>
            <a:prstGeom prst="line">
              <a:avLst/>
            </a:prstGeom>
            <a:ln w="76200">
              <a:solidFill>
                <a:srgbClr val="00B050"/>
              </a:solidFill>
            </a:ln>
          </p:spPr>
          <p:style>
            <a:lnRef idx="1">
              <a:schemeClr val="accent1"/>
            </a:lnRef>
            <a:fillRef idx="0">
              <a:schemeClr val="accent1"/>
            </a:fillRef>
            <a:effectRef idx="0">
              <a:schemeClr val="accent1"/>
            </a:effectRef>
            <a:fontRef idx="minor">
              <a:schemeClr val="tx1"/>
            </a:fontRef>
          </p:style>
        </p:cxnSp>
      </p:grpSp>
      <p:grpSp>
        <p:nvGrpSpPr>
          <p:cNvPr id="106" name="Group 105">
            <a:extLst>
              <a:ext uri="{FF2B5EF4-FFF2-40B4-BE49-F238E27FC236}">
                <a16:creationId xmlns:a16="http://schemas.microsoft.com/office/drawing/2014/main" id="{D786CE51-6FB4-4047-99F8-0BAFE6857087}"/>
              </a:ext>
            </a:extLst>
          </p:cNvPr>
          <p:cNvGrpSpPr/>
          <p:nvPr/>
        </p:nvGrpSpPr>
        <p:grpSpPr>
          <a:xfrm>
            <a:off x="4317817" y="5737781"/>
            <a:ext cx="6577458" cy="649390"/>
            <a:chOff x="4510857" y="6001941"/>
            <a:chExt cx="6577458" cy="649390"/>
          </a:xfrm>
        </p:grpSpPr>
        <p:cxnSp>
          <p:nvCxnSpPr>
            <p:cNvPr id="107" name="Straight Connector 106">
              <a:extLst>
                <a:ext uri="{FF2B5EF4-FFF2-40B4-BE49-F238E27FC236}">
                  <a16:creationId xmlns:a16="http://schemas.microsoft.com/office/drawing/2014/main" id="{DF69641B-D140-4986-835A-BE96CF3EF177}"/>
                </a:ext>
              </a:extLst>
            </p:cNvPr>
            <p:cNvCxnSpPr/>
            <p:nvPr/>
          </p:nvCxnSpPr>
          <p:spPr>
            <a:xfrm>
              <a:off x="5966959" y="6560275"/>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50240497-AE7E-4E55-ABEF-6953D399CF90}"/>
                </a:ext>
              </a:extLst>
            </p:cNvPr>
            <p:cNvSpPr txBox="1"/>
            <p:nvPr/>
          </p:nvSpPr>
          <p:spPr>
            <a:xfrm>
              <a:off x="8536487" y="6005828"/>
              <a:ext cx="819455" cy="338554"/>
            </a:xfrm>
            <a:prstGeom prst="rect">
              <a:avLst/>
            </a:prstGeom>
            <a:noFill/>
          </p:spPr>
          <p:txBody>
            <a:bodyPr wrap="none" rtlCol="0">
              <a:spAutoFit/>
            </a:bodyPr>
            <a:lstStyle/>
            <a:p>
              <a:pPr algn="r"/>
              <a:r>
                <a:rPr lang="en-US" sz="1600" dirty="0">
                  <a:solidFill>
                    <a:srgbClr val="3D8BB7"/>
                  </a:solidFill>
                  <a:latin typeface="Century Gothic" panose="020B0502020202020204" pitchFamily="34" charset="0"/>
                </a:rPr>
                <a:t>8%/8%</a:t>
              </a:r>
            </a:p>
          </p:txBody>
        </p:sp>
        <p:sp>
          <p:nvSpPr>
            <p:cNvPr id="109" name="TextBox 108">
              <a:extLst>
                <a:ext uri="{FF2B5EF4-FFF2-40B4-BE49-F238E27FC236}">
                  <a16:creationId xmlns:a16="http://schemas.microsoft.com/office/drawing/2014/main" id="{C88ECA7C-C91B-4D2F-BFDD-787F61998238}"/>
                </a:ext>
              </a:extLst>
            </p:cNvPr>
            <p:cNvSpPr txBox="1"/>
            <p:nvPr/>
          </p:nvSpPr>
          <p:spPr>
            <a:xfrm>
              <a:off x="9592393" y="6001941"/>
              <a:ext cx="1495922" cy="338554"/>
            </a:xfrm>
            <a:prstGeom prst="rect">
              <a:avLst/>
            </a:prstGeom>
            <a:noFill/>
          </p:spPr>
          <p:txBody>
            <a:bodyPr wrap="none" rtlCol="0">
              <a:spAutoFit/>
            </a:bodyPr>
            <a:lstStyle/>
            <a:p>
              <a:r>
                <a:rPr lang="en-US" sz="1600" dirty="0">
                  <a:solidFill>
                    <a:srgbClr val="3D8BB7"/>
                  </a:solidFill>
                  <a:latin typeface="Century Gothic" panose="020B0502020202020204" pitchFamily="34" charset="0"/>
                </a:rPr>
                <a:t>Car Connect</a:t>
              </a:r>
            </a:p>
          </p:txBody>
        </p:sp>
        <p:cxnSp>
          <p:nvCxnSpPr>
            <p:cNvPr id="110" name="Straight Connector 109">
              <a:extLst>
                <a:ext uri="{FF2B5EF4-FFF2-40B4-BE49-F238E27FC236}">
                  <a16:creationId xmlns:a16="http://schemas.microsoft.com/office/drawing/2014/main" id="{893903D8-3D8F-4BCB-A21D-D679426B2C83}"/>
                </a:ext>
              </a:extLst>
            </p:cNvPr>
            <p:cNvCxnSpPr/>
            <p:nvPr/>
          </p:nvCxnSpPr>
          <p:spPr>
            <a:xfrm>
              <a:off x="5242083" y="6622019"/>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DBA85F70-E75B-4D59-A21F-A27A4E0029FC}"/>
                </a:ext>
              </a:extLst>
            </p:cNvPr>
            <p:cNvCxnSpPr/>
            <p:nvPr/>
          </p:nvCxnSpPr>
          <p:spPr>
            <a:xfrm>
              <a:off x="4510857" y="6651331"/>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8D79DE49-46AA-47ED-AE2B-0F6248820613}"/>
                </a:ext>
              </a:extLst>
            </p:cNvPr>
            <p:cNvCxnSpPr/>
            <p:nvPr/>
          </p:nvCxnSpPr>
          <p:spPr>
            <a:xfrm>
              <a:off x="6692808" y="6481341"/>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5C5537D9-6582-4B7C-86C3-F91D0281B85E}"/>
                </a:ext>
              </a:extLst>
            </p:cNvPr>
            <p:cNvCxnSpPr/>
            <p:nvPr/>
          </p:nvCxnSpPr>
          <p:spPr>
            <a:xfrm>
              <a:off x="7429408" y="6259087"/>
              <a:ext cx="247093" cy="0"/>
            </a:xfrm>
            <a:prstGeom prst="line">
              <a:avLst/>
            </a:prstGeom>
            <a:ln w="76200">
              <a:solidFill>
                <a:srgbClr val="3D8BB7"/>
              </a:solidFill>
            </a:ln>
          </p:spPr>
          <p:style>
            <a:lnRef idx="1">
              <a:schemeClr val="accent1"/>
            </a:lnRef>
            <a:fillRef idx="0">
              <a:schemeClr val="accent1"/>
            </a:fillRef>
            <a:effectRef idx="0">
              <a:schemeClr val="accent1"/>
            </a:effectRef>
            <a:fontRef idx="minor">
              <a:schemeClr val="tx1"/>
            </a:fontRef>
          </p:style>
        </p:cxnSp>
        <p:sp>
          <p:nvSpPr>
            <p:cNvPr id="121" name="Rectangle 120">
              <a:extLst>
                <a:ext uri="{FF2B5EF4-FFF2-40B4-BE49-F238E27FC236}">
                  <a16:creationId xmlns:a16="http://schemas.microsoft.com/office/drawing/2014/main" id="{189D193F-B5E9-43A0-902B-A682205CA4E7}"/>
                </a:ext>
              </a:extLst>
            </p:cNvPr>
            <p:cNvSpPr/>
            <p:nvPr/>
          </p:nvSpPr>
          <p:spPr>
            <a:xfrm>
              <a:off x="8169321" y="6233223"/>
              <a:ext cx="234115" cy="64437"/>
            </a:xfrm>
            <a:prstGeom prst="rect">
              <a:avLst/>
            </a:prstGeom>
            <a:solidFill>
              <a:schemeClr val="bg1"/>
            </a:solidFill>
            <a:ln w="19050">
              <a:solidFill>
                <a:srgbClr val="3D8B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grpSp>
      <p:grpSp>
        <p:nvGrpSpPr>
          <p:cNvPr id="172" name="Group 171">
            <a:extLst>
              <a:ext uri="{FF2B5EF4-FFF2-40B4-BE49-F238E27FC236}">
                <a16:creationId xmlns:a16="http://schemas.microsoft.com/office/drawing/2014/main" id="{7F741FBB-822D-4900-B222-E6FFEB77AB40}"/>
              </a:ext>
            </a:extLst>
          </p:cNvPr>
          <p:cNvGrpSpPr/>
          <p:nvPr/>
        </p:nvGrpSpPr>
        <p:grpSpPr>
          <a:xfrm>
            <a:off x="7223241" y="6263259"/>
            <a:ext cx="3527331" cy="347978"/>
            <a:chOff x="7223241" y="6263259"/>
            <a:chExt cx="3527331" cy="347978"/>
          </a:xfrm>
        </p:grpSpPr>
        <p:sp>
          <p:nvSpPr>
            <p:cNvPr id="173" name="Rectangle 172">
              <a:extLst>
                <a:ext uri="{FF2B5EF4-FFF2-40B4-BE49-F238E27FC236}">
                  <a16:creationId xmlns:a16="http://schemas.microsoft.com/office/drawing/2014/main" id="{4BC1093C-0878-4B9B-9D9A-F8E95A44FF84}"/>
                </a:ext>
              </a:extLst>
            </p:cNvPr>
            <p:cNvSpPr/>
            <p:nvPr/>
          </p:nvSpPr>
          <p:spPr>
            <a:xfrm>
              <a:off x="7976283" y="6283383"/>
              <a:ext cx="234115" cy="64437"/>
            </a:xfrm>
            <a:prstGeom prst="rect">
              <a:avLst/>
            </a:prstGeom>
            <a:solidFill>
              <a:schemeClr val="bg1"/>
            </a:solid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74" name="TextBox 173">
              <a:extLst>
                <a:ext uri="{FF2B5EF4-FFF2-40B4-BE49-F238E27FC236}">
                  <a16:creationId xmlns:a16="http://schemas.microsoft.com/office/drawing/2014/main" id="{AE981CC5-9FD0-4BC0-AABD-3317B272EC6F}"/>
                </a:ext>
              </a:extLst>
            </p:cNvPr>
            <p:cNvSpPr txBox="1"/>
            <p:nvPr/>
          </p:nvSpPr>
          <p:spPr>
            <a:xfrm>
              <a:off x="8311434" y="6263259"/>
              <a:ext cx="900574" cy="338554"/>
            </a:xfrm>
            <a:prstGeom prst="rect">
              <a:avLst/>
            </a:prstGeom>
            <a:noFill/>
          </p:spPr>
          <p:txBody>
            <a:bodyPr wrap="square" rtlCol="0">
              <a:spAutoFit/>
            </a:bodyPr>
            <a:lstStyle/>
            <a:p>
              <a:r>
                <a:rPr lang="en-US" sz="1600" dirty="0">
                  <a:solidFill>
                    <a:srgbClr val="8A3CC4"/>
                  </a:solidFill>
                  <a:latin typeface="Century Gothic" panose="020B0502020202020204" pitchFamily="34" charset="0"/>
                </a:rPr>
                <a:t>1%/2%       </a:t>
              </a:r>
            </a:p>
          </p:txBody>
        </p:sp>
        <p:sp>
          <p:nvSpPr>
            <p:cNvPr id="175" name="TextBox 174">
              <a:extLst>
                <a:ext uri="{FF2B5EF4-FFF2-40B4-BE49-F238E27FC236}">
                  <a16:creationId xmlns:a16="http://schemas.microsoft.com/office/drawing/2014/main" id="{F96E14F7-6F3D-4EDD-9115-29C3A5CC90D1}"/>
                </a:ext>
              </a:extLst>
            </p:cNvPr>
            <p:cNvSpPr txBox="1"/>
            <p:nvPr/>
          </p:nvSpPr>
          <p:spPr>
            <a:xfrm>
              <a:off x="9405332" y="6272683"/>
              <a:ext cx="1345240" cy="338554"/>
            </a:xfrm>
            <a:prstGeom prst="rect">
              <a:avLst/>
            </a:prstGeom>
            <a:noFill/>
          </p:spPr>
          <p:txBody>
            <a:bodyPr wrap="none" rtlCol="0">
              <a:spAutoFit/>
            </a:bodyPr>
            <a:lstStyle/>
            <a:p>
              <a:r>
                <a:rPr lang="en-US" sz="1600" dirty="0">
                  <a:solidFill>
                    <a:srgbClr val="8A3CC4"/>
                  </a:solidFill>
                  <a:latin typeface="Century Gothic" panose="020B0502020202020204" pitchFamily="34" charset="0"/>
                </a:rPr>
                <a:t>VR Headset</a:t>
              </a:r>
            </a:p>
          </p:txBody>
        </p:sp>
        <p:cxnSp>
          <p:nvCxnSpPr>
            <p:cNvPr id="176" name="Straight Connector 175">
              <a:extLst>
                <a:ext uri="{FF2B5EF4-FFF2-40B4-BE49-F238E27FC236}">
                  <a16:creationId xmlns:a16="http://schemas.microsoft.com/office/drawing/2014/main" id="{9C98E193-A3ED-4863-AF0C-D8643A84AA01}"/>
                </a:ext>
              </a:extLst>
            </p:cNvPr>
            <p:cNvCxnSpPr/>
            <p:nvPr/>
          </p:nvCxnSpPr>
          <p:spPr>
            <a:xfrm>
              <a:off x="7223241" y="6386931"/>
              <a:ext cx="247093" cy="0"/>
            </a:xfrm>
            <a:prstGeom prst="line">
              <a:avLst/>
            </a:prstGeom>
            <a:ln w="76200">
              <a:solidFill>
                <a:srgbClr val="7030A0"/>
              </a:solidFill>
            </a:ln>
          </p:spPr>
          <p:style>
            <a:lnRef idx="1">
              <a:schemeClr val="accent1"/>
            </a:lnRef>
            <a:fillRef idx="0">
              <a:schemeClr val="accent1"/>
            </a:fillRef>
            <a:effectRef idx="0">
              <a:schemeClr val="accent1"/>
            </a:effectRef>
            <a:fontRef idx="minor">
              <a:schemeClr val="tx1"/>
            </a:fontRef>
          </p:style>
        </p:cxnSp>
      </p:grpSp>
      <p:grpSp>
        <p:nvGrpSpPr>
          <p:cNvPr id="177" name="Group 176">
            <a:extLst>
              <a:ext uri="{FF2B5EF4-FFF2-40B4-BE49-F238E27FC236}">
                <a16:creationId xmlns:a16="http://schemas.microsoft.com/office/drawing/2014/main" id="{45D3537B-3C41-4467-B3B9-8C66975E25DC}"/>
              </a:ext>
            </a:extLst>
          </p:cNvPr>
          <p:cNvGrpSpPr/>
          <p:nvPr/>
        </p:nvGrpSpPr>
        <p:grpSpPr>
          <a:xfrm>
            <a:off x="6495092" y="5404893"/>
            <a:ext cx="4158501" cy="592573"/>
            <a:chOff x="6495092" y="5404893"/>
            <a:chExt cx="4158501" cy="592573"/>
          </a:xfrm>
        </p:grpSpPr>
        <p:cxnSp>
          <p:nvCxnSpPr>
            <p:cNvPr id="178" name="Straight Connector 177">
              <a:extLst>
                <a:ext uri="{FF2B5EF4-FFF2-40B4-BE49-F238E27FC236}">
                  <a16:creationId xmlns:a16="http://schemas.microsoft.com/office/drawing/2014/main" id="{6D33489C-103F-4F12-B3F0-18DAC0070E5B}"/>
                </a:ext>
              </a:extLst>
            </p:cNvPr>
            <p:cNvCxnSpPr/>
            <p:nvPr/>
          </p:nvCxnSpPr>
          <p:spPr>
            <a:xfrm>
              <a:off x="6495092" y="5997466"/>
              <a:ext cx="247093" cy="0"/>
            </a:xfrm>
            <a:prstGeom prst="line">
              <a:avLst/>
            </a:prstGeom>
            <a:ln w="76200">
              <a:solidFill>
                <a:srgbClr val="9C6708"/>
              </a:solidFill>
            </a:ln>
          </p:spPr>
          <p:style>
            <a:lnRef idx="1">
              <a:schemeClr val="accent1"/>
            </a:lnRef>
            <a:fillRef idx="0">
              <a:schemeClr val="accent1"/>
            </a:fillRef>
            <a:effectRef idx="0">
              <a:schemeClr val="accent1"/>
            </a:effectRef>
            <a:fontRef idx="minor">
              <a:schemeClr val="tx1"/>
            </a:fontRef>
          </p:style>
        </p:cxnSp>
        <p:sp>
          <p:nvSpPr>
            <p:cNvPr id="179" name="TextBox 178">
              <a:extLst>
                <a:ext uri="{FF2B5EF4-FFF2-40B4-BE49-F238E27FC236}">
                  <a16:creationId xmlns:a16="http://schemas.microsoft.com/office/drawing/2014/main" id="{6BE0ED9C-AC2B-48C3-A0D4-A5BA3A0058D5}"/>
                </a:ext>
              </a:extLst>
            </p:cNvPr>
            <p:cNvSpPr txBox="1"/>
            <p:nvPr/>
          </p:nvSpPr>
          <p:spPr>
            <a:xfrm>
              <a:off x="8305651" y="5414321"/>
              <a:ext cx="1047082" cy="338554"/>
            </a:xfrm>
            <a:prstGeom prst="rect">
              <a:avLst/>
            </a:prstGeom>
            <a:noFill/>
          </p:spPr>
          <p:txBody>
            <a:bodyPr wrap="none" rtlCol="0">
              <a:spAutoFit/>
            </a:bodyPr>
            <a:lstStyle/>
            <a:p>
              <a:pPr algn="r"/>
              <a:r>
                <a:rPr lang="en-US" sz="1600" dirty="0">
                  <a:solidFill>
                    <a:srgbClr val="9C6708"/>
                  </a:solidFill>
                  <a:latin typeface="Century Gothic" panose="020B0502020202020204" pitchFamily="34" charset="0"/>
                </a:rPr>
                <a:t>13%/14%</a:t>
              </a:r>
            </a:p>
          </p:txBody>
        </p:sp>
        <p:sp>
          <p:nvSpPr>
            <p:cNvPr id="180" name="TextBox 179">
              <a:extLst>
                <a:ext uri="{FF2B5EF4-FFF2-40B4-BE49-F238E27FC236}">
                  <a16:creationId xmlns:a16="http://schemas.microsoft.com/office/drawing/2014/main" id="{E439C1DE-684E-44BE-8950-C1C89CD79DFC}"/>
                </a:ext>
              </a:extLst>
            </p:cNvPr>
            <p:cNvSpPr txBox="1"/>
            <p:nvPr/>
          </p:nvSpPr>
          <p:spPr>
            <a:xfrm>
              <a:off x="9407739" y="5404893"/>
              <a:ext cx="1245854" cy="338554"/>
            </a:xfrm>
            <a:prstGeom prst="rect">
              <a:avLst/>
            </a:prstGeom>
            <a:noFill/>
          </p:spPr>
          <p:txBody>
            <a:bodyPr wrap="none" rtlCol="0">
              <a:spAutoFit/>
            </a:bodyPr>
            <a:lstStyle/>
            <a:p>
              <a:r>
                <a:rPr lang="en-US" sz="1600" dirty="0">
                  <a:solidFill>
                    <a:srgbClr val="9C6708"/>
                  </a:solidFill>
                  <a:latin typeface="Century Gothic" panose="020B0502020202020204" pitchFamily="34" charset="0"/>
                </a:rPr>
                <a:t>Wearables</a:t>
              </a:r>
            </a:p>
          </p:txBody>
        </p:sp>
        <p:sp>
          <p:nvSpPr>
            <p:cNvPr id="181" name="Rectangle 180">
              <a:extLst>
                <a:ext uri="{FF2B5EF4-FFF2-40B4-BE49-F238E27FC236}">
                  <a16:creationId xmlns:a16="http://schemas.microsoft.com/office/drawing/2014/main" id="{0E547C12-8FA2-42F8-9D5F-60FAC4002A1C}"/>
                </a:ext>
              </a:extLst>
            </p:cNvPr>
            <p:cNvSpPr/>
            <p:nvPr/>
          </p:nvSpPr>
          <p:spPr>
            <a:xfrm>
              <a:off x="7970173" y="5684976"/>
              <a:ext cx="234115" cy="64437"/>
            </a:xfrm>
            <a:prstGeom prst="rect">
              <a:avLst/>
            </a:prstGeom>
            <a:solidFill>
              <a:schemeClr val="bg1"/>
            </a:solidFill>
            <a:ln w="19050">
              <a:solidFill>
                <a:srgbClr val="9C670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82" name="Straight Connector 181">
              <a:extLst>
                <a:ext uri="{FF2B5EF4-FFF2-40B4-BE49-F238E27FC236}">
                  <a16:creationId xmlns:a16="http://schemas.microsoft.com/office/drawing/2014/main" id="{C01E21F1-213E-49C6-A8F7-0344E4A2637A}"/>
                </a:ext>
              </a:extLst>
            </p:cNvPr>
            <p:cNvCxnSpPr/>
            <p:nvPr/>
          </p:nvCxnSpPr>
          <p:spPr>
            <a:xfrm>
              <a:off x="7230888" y="5795204"/>
              <a:ext cx="247093" cy="0"/>
            </a:xfrm>
            <a:prstGeom prst="line">
              <a:avLst/>
            </a:prstGeom>
            <a:ln w="76200">
              <a:solidFill>
                <a:srgbClr val="9C6708"/>
              </a:solidFill>
            </a:ln>
          </p:spPr>
          <p:style>
            <a:lnRef idx="1">
              <a:schemeClr val="accent1"/>
            </a:lnRef>
            <a:fillRef idx="0">
              <a:schemeClr val="accent1"/>
            </a:fillRef>
            <a:effectRef idx="0">
              <a:schemeClr val="accent1"/>
            </a:effectRef>
            <a:fontRef idx="minor">
              <a:schemeClr val="tx1"/>
            </a:fontRef>
          </p:style>
        </p:cxnSp>
      </p:grpSp>
      <p:grpSp>
        <p:nvGrpSpPr>
          <p:cNvPr id="183" name="Group 182">
            <a:extLst>
              <a:ext uri="{FF2B5EF4-FFF2-40B4-BE49-F238E27FC236}">
                <a16:creationId xmlns:a16="http://schemas.microsoft.com/office/drawing/2014/main" id="{14F1E0A9-9FB6-45CB-8394-D01F893F655D}"/>
              </a:ext>
            </a:extLst>
          </p:cNvPr>
          <p:cNvGrpSpPr/>
          <p:nvPr/>
        </p:nvGrpSpPr>
        <p:grpSpPr>
          <a:xfrm>
            <a:off x="4316281" y="1572645"/>
            <a:ext cx="6527761" cy="2617781"/>
            <a:chOff x="4316281" y="1572645"/>
            <a:chExt cx="6527761" cy="2617781"/>
          </a:xfrm>
        </p:grpSpPr>
        <p:sp>
          <p:nvSpPr>
            <p:cNvPr id="184" name="TextBox 183">
              <a:extLst>
                <a:ext uri="{FF2B5EF4-FFF2-40B4-BE49-F238E27FC236}">
                  <a16:creationId xmlns:a16="http://schemas.microsoft.com/office/drawing/2014/main" id="{8112A170-292A-4139-85C7-FA4B88C3D0C0}"/>
                </a:ext>
              </a:extLst>
            </p:cNvPr>
            <p:cNvSpPr txBox="1"/>
            <p:nvPr/>
          </p:nvSpPr>
          <p:spPr>
            <a:xfrm>
              <a:off x="8317229" y="2334393"/>
              <a:ext cx="1047082" cy="338554"/>
            </a:xfrm>
            <a:prstGeom prst="rect">
              <a:avLst/>
            </a:prstGeom>
            <a:noFill/>
          </p:spPr>
          <p:txBody>
            <a:bodyPr wrap="none" rtlCol="0">
              <a:spAutoFit/>
            </a:bodyPr>
            <a:lstStyle/>
            <a:p>
              <a:pPr algn="r"/>
              <a:r>
                <a:rPr lang="en-US" sz="1600" dirty="0">
                  <a:solidFill>
                    <a:srgbClr val="72891F"/>
                  </a:solidFill>
                  <a:latin typeface="Century Gothic" panose="020B0502020202020204" pitchFamily="34" charset="0"/>
                </a:rPr>
                <a:t>72%/92%</a:t>
              </a:r>
            </a:p>
          </p:txBody>
        </p:sp>
        <p:sp>
          <p:nvSpPr>
            <p:cNvPr id="185" name="TextBox 184">
              <a:extLst>
                <a:ext uri="{FF2B5EF4-FFF2-40B4-BE49-F238E27FC236}">
                  <a16:creationId xmlns:a16="http://schemas.microsoft.com/office/drawing/2014/main" id="{CAB2BED4-400E-4E93-89B6-51147F345F9F}"/>
                </a:ext>
              </a:extLst>
            </p:cNvPr>
            <p:cNvSpPr txBox="1"/>
            <p:nvPr/>
          </p:nvSpPr>
          <p:spPr>
            <a:xfrm>
              <a:off x="9397812" y="2334849"/>
              <a:ext cx="1446230" cy="338554"/>
            </a:xfrm>
            <a:prstGeom prst="rect">
              <a:avLst/>
            </a:prstGeom>
            <a:noFill/>
          </p:spPr>
          <p:txBody>
            <a:bodyPr wrap="none" rtlCol="0">
              <a:spAutoFit/>
            </a:bodyPr>
            <a:lstStyle/>
            <a:p>
              <a:r>
                <a:rPr lang="en-US" sz="1600" dirty="0">
                  <a:solidFill>
                    <a:srgbClr val="4A632B"/>
                  </a:solidFill>
                  <a:latin typeface="Century Gothic" panose="020B0502020202020204" pitchFamily="34" charset="0"/>
                </a:rPr>
                <a:t>Smart Phone</a:t>
              </a:r>
            </a:p>
          </p:txBody>
        </p:sp>
        <p:cxnSp>
          <p:nvCxnSpPr>
            <p:cNvPr id="186" name="Straight Connector 185">
              <a:extLst>
                <a:ext uri="{FF2B5EF4-FFF2-40B4-BE49-F238E27FC236}">
                  <a16:creationId xmlns:a16="http://schemas.microsoft.com/office/drawing/2014/main" id="{9448DFA6-21A4-4A7D-BBEF-A9D0999F3224}"/>
                </a:ext>
              </a:extLst>
            </p:cNvPr>
            <p:cNvCxnSpPr/>
            <p:nvPr/>
          </p:nvCxnSpPr>
          <p:spPr>
            <a:xfrm>
              <a:off x="7224391" y="262997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sp>
          <p:nvSpPr>
            <p:cNvPr id="187" name="Rectangle 186">
              <a:extLst>
                <a:ext uri="{FF2B5EF4-FFF2-40B4-BE49-F238E27FC236}">
                  <a16:creationId xmlns:a16="http://schemas.microsoft.com/office/drawing/2014/main" id="{D2D4DACA-FC5C-4BCD-AA8E-E90A8A1E85C1}"/>
                </a:ext>
              </a:extLst>
            </p:cNvPr>
            <p:cNvSpPr/>
            <p:nvPr/>
          </p:nvSpPr>
          <p:spPr>
            <a:xfrm>
              <a:off x="7976340" y="1572645"/>
              <a:ext cx="234115" cy="64437"/>
            </a:xfrm>
            <a:prstGeom prst="rect">
              <a:avLst/>
            </a:prstGeom>
            <a:solidFill>
              <a:schemeClr val="bg1"/>
            </a:solidFill>
            <a:ln w="19050">
              <a:solidFill>
                <a:srgbClr val="7289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88" name="Straight Connector 187">
              <a:extLst>
                <a:ext uri="{FF2B5EF4-FFF2-40B4-BE49-F238E27FC236}">
                  <a16:creationId xmlns:a16="http://schemas.microsoft.com/office/drawing/2014/main" id="{0BFD9DD7-A028-4BB6-983E-24A20E242169}"/>
                </a:ext>
              </a:extLst>
            </p:cNvPr>
            <p:cNvCxnSpPr/>
            <p:nvPr/>
          </p:nvCxnSpPr>
          <p:spPr>
            <a:xfrm>
              <a:off x="4316281" y="4190426"/>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180991F9-73A8-4316-87F3-66E9356A4C58}"/>
                </a:ext>
              </a:extLst>
            </p:cNvPr>
            <p:cNvCxnSpPr/>
            <p:nvPr/>
          </p:nvCxnSpPr>
          <p:spPr>
            <a:xfrm>
              <a:off x="5034808" y="3874215"/>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B169CB16-4AC2-4F31-B266-7DEB81CC98A1}"/>
                </a:ext>
              </a:extLst>
            </p:cNvPr>
            <p:cNvCxnSpPr/>
            <p:nvPr/>
          </p:nvCxnSpPr>
          <p:spPr>
            <a:xfrm>
              <a:off x="5774847" y="3329384"/>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EEC6C3DA-A3C6-47D5-BCE1-F87476B2CE63}"/>
                </a:ext>
              </a:extLst>
            </p:cNvPr>
            <p:cNvCxnSpPr/>
            <p:nvPr/>
          </p:nvCxnSpPr>
          <p:spPr>
            <a:xfrm>
              <a:off x="6486940" y="2980630"/>
              <a:ext cx="247093" cy="0"/>
            </a:xfrm>
            <a:prstGeom prst="line">
              <a:avLst/>
            </a:prstGeom>
            <a:ln w="76200">
              <a:solidFill>
                <a:srgbClr val="72891F"/>
              </a:solidFill>
            </a:ln>
          </p:spPr>
          <p:style>
            <a:lnRef idx="1">
              <a:schemeClr val="accent1"/>
            </a:lnRef>
            <a:fillRef idx="0">
              <a:schemeClr val="accent1"/>
            </a:fillRef>
            <a:effectRef idx="0">
              <a:schemeClr val="accent1"/>
            </a:effectRef>
            <a:fontRef idx="minor">
              <a:schemeClr val="tx1"/>
            </a:fontRef>
          </p:style>
        </p:cxnSp>
      </p:grpSp>
      <p:grpSp>
        <p:nvGrpSpPr>
          <p:cNvPr id="192" name="Group 191">
            <a:extLst>
              <a:ext uri="{FF2B5EF4-FFF2-40B4-BE49-F238E27FC236}">
                <a16:creationId xmlns:a16="http://schemas.microsoft.com/office/drawing/2014/main" id="{5CCB1B64-8B41-44C4-8304-E531A48EF045}"/>
              </a:ext>
            </a:extLst>
          </p:cNvPr>
          <p:cNvGrpSpPr/>
          <p:nvPr/>
        </p:nvGrpSpPr>
        <p:grpSpPr>
          <a:xfrm>
            <a:off x="4321992" y="2615193"/>
            <a:ext cx="6082713" cy="1660407"/>
            <a:chOff x="4321992" y="2615193"/>
            <a:chExt cx="6082713" cy="1660407"/>
          </a:xfrm>
        </p:grpSpPr>
        <p:sp>
          <p:nvSpPr>
            <p:cNvPr id="193" name="TextBox 192">
              <a:extLst>
                <a:ext uri="{FF2B5EF4-FFF2-40B4-BE49-F238E27FC236}">
                  <a16:creationId xmlns:a16="http://schemas.microsoft.com/office/drawing/2014/main" id="{782C2407-45D8-4FE5-AD84-D2698884B48E}"/>
                </a:ext>
              </a:extLst>
            </p:cNvPr>
            <p:cNvSpPr txBox="1"/>
            <p:nvPr/>
          </p:nvSpPr>
          <p:spPr>
            <a:xfrm>
              <a:off x="9404110" y="2666915"/>
              <a:ext cx="1000595" cy="584775"/>
            </a:xfrm>
            <a:prstGeom prst="rect">
              <a:avLst/>
            </a:prstGeom>
            <a:noFill/>
          </p:spPr>
          <p:txBody>
            <a:bodyPr wrap="none" rtlCol="0">
              <a:spAutoFit/>
            </a:bodyPr>
            <a:lstStyle/>
            <a:p>
              <a:r>
                <a:rPr lang="en-US" sz="1600" dirty="0">
                  <a:solidFill>
                    <a:srgbClr val="FF0000"/>
                  </a:solidFill>
                  <a:latin typeface="Century Gothic" panose="020B0502020202020204" pitchFamily="34" charset="0"/>
                </a:rPr>
                <a:t>Game </a:t>
              </a:r>
            </a:p>
            <a:p>
              <a:r>
                <a:rPr lang="en-US" sz="1600" dirty="0">
                  <a:solidFill>
                    <a:srgbClr val="FF0000"/>
                  </a:solidFill>
                  <a:latin typeface="Century Gothic" panose="020B0502020202020204" pitchFamily="34" charset="0"/>
                </a:rPr>
                <a:t>Console</a:t>
              </a:r>
            </a:p>
          </p:txBody>
        </p:sp>
        <p:sp>
          <p:nvSpPr>
            <p:cNvPr id="195" name="TextBox 194">
              <a:extLst>
                <a:ext uri="{FF2B5EF4-FFF2-40B4-BE49-F238E27FC236}">
                  <a16:creationId xmlns:a16="http://schemas.microsoft.com/office/drawing/2014/main" id="{DD0961C8-8999-4488-9CF1-277AF604AB1C}"/>
                </a:ext>
              </a:extLst>
            </p:cNvPr>
            <p:cNvSpPr txBox="1"/>
            <p:nvPr/>
          </p:nvSpPr>
          <p:spPr>
            <a:xfrm>
              <a:off x="8333512" y="2658047"/>
              <a:ext cx="1047082" cy="338554"/>
            </a:xfrm>
            <a:prstGeom prst="rect">
              <a:avLst/>
            </a:prstGeom>
            <a:noFill/>
          </p:spPr>
          <p:txBody>
            <a:bodyPr wrap="none" rtlCol="0">
              <a:spAutoFit/>
            </a:bodyPr>
            <a:lstStyle/>
            <a:p>
              <a:pPr algn="r"/>
              <a:r>
                <a:rPr lang="en-US" sz="1600" dirty="0">
                  <a:solidFill>
                    <a:srgbClr val="FF0000"/>
                  </a:solidFill>
                  <a:latin typeface="Century Gothic" panose="020B0502020202020204" pitchFamily="34" charset="0"/>
                </a:rPr>
                <a:t>44%/71%</a:t>
              </a:r>
            </a:p>
          </p:txBody>
        </p:sp>
        <p:cxnSp>
          <p:nvCxnSpPr>
            <p:cNvPr id="197" name="Straight Connector 196">
              <a:extLst>
                <a:ext uri="{FF2B5EF4-FFF2-40B4-BE49-F238E27FC236}">
                  <a16:creationId xmlns:a16="http://schemas.microsoft.com/office/drawing/2014/main" id="{B1467A19-9F5D-47B5-B283-9F544ED9ACEC}"/>
                </a:ext>
              </a:extLst>
            </p:cNvPr>
            <p:cNvCxnSpPr/>
            <p:nvPr/>
          </p:nvCxnSpPr>
          <p:spPr>
            <a:xfrm>
              <a:off x="7240095" y="4043043"/>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p:nvSpPr>
            <p:cNvPr id="198" name="Rectangle 197">
              <a:extLst>
                <a:ext uri="{FF2B5EF4-FFF2-40B4-BE49-F238E27FC236}">
                  <a16:creationId xmlns:a16="http://schemas.microsoft.com/office/drawing/2014/main" id="{95030BAD-3EB5-46D2-AB38-9A3DB2025177}"/>
                </a:ext>
              </a:extLst>
            </p:cNvPr>
            <p:cNvSpPr/>
            <p:nvPr/>
          </p:nvSpPr>
          <p:spPr>
            <a:xfrm>
              <a:off x="7977600" y="2615193"/>
              <a:ext cx="234115" cy="64437"/>
            </a:xfrm>
            <a:prstGeom prst="rect">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cxnSp>
          <p:nvCxnSpPr>
            <p:cNvPr id="199" name="Straight Connector 198">
              <a:extLst>
                <a:ext uri="{FF2B5EF4-FFF2-40B4-BE49-F238E27FC236}">
                  <a16:creationId xmlns:a16="http://schemas.microsoft.com/office/drawing/2014/main" id="{DE2723FC-F2C1-4FD3-8DD6-3815029A37F2}"/>
                </a:ext>
              </a:extLst>
            </p:cNvPr>
            <p:cNvCxnSpPr/>
            <p:nvPr/>
          </p:nvCxnSpPr>
          <p:spPr>
            <a:xfrm>
              <a:off x="4321992" y="427560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53B67A4A-600C-4FEE-800B-256553C6B096}"/>
                </a:ext>
              </a:extLst>
            </p:cNvPr>
            <p:cNvCxnSpPr/>
            <p:nvPr/>
          </p:nvCxnSpPr>
          <p:spPr>
            <a:xfrm>
              <a:off x="5048432" y="4273658"/>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BF2C5BE3-151F-4F10-9AE1-1FC20A60DE79}"/>
                </a:ext>
              </a:extLst>
            </p:cNvPr>
            <p:cNvCxnSpPr/>
            <p:nvPr/>
          </p:nvCxnSpPr>
          <p:spPr>
            <a:xfrm>
              <a:off x="5771053" y="427560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3760714E-8D46-4883-AC71-BD087F9AED83}"/>
                </a:ext>
              </a:extLst>
            </p:cNvPr>
            <p:cNvCxnSpPr/>
            <p:nvPr/>
          </p:nvCxnSpPr>
          <p:spPr>
            <a:xfrm>
              <a:off x="6494953" y="4039530"/>
              <a:ext cx="247093" cy="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pic>
        <p:nvPicPr>
          <p:cNvPr id="205" name="Picture 204">
            <a:extLst>
              <a:ext uri="{FF2B5EF4-FFF2-40B4-BE49-F238E27FC236}">
                <a16:creationId xmlns:a16="http://schemas.microsoft.com/office/drawing/2014/main" id="{389D9C31-EAFC-4D19-B961-87850210145E}"/>
              </a:ext>
            </a:extLst>
          </p:cNvPr>
          <p:cNvPicPr>
            <a:picLocks noChangeAspect="1"/>
          </p:cNvPicPr>
          <p:nvPr/>
        </p:nvPicPr>
        <p:blipFill>
          <a:blip r:embed="rId12">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39697447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14:presetBounceEnd="36000">
                                      <p:stCondLst>
                                        <p:cond delay="0"/>
                                      </p:stCondLst>
                                      <p:childTnLst>
                                        <p:animMotion origin="layout" path="M 3.54167E-6 0.00417 L 3.54167E-6 0.07477 " pathEditMode="relative" rAng="0" ptsTypes="AA" p14:bounceEnd="36000">
                                          <p:cBhvr>
                                            <p:cTn id="6" dur="500" fill="hold"/>
                                            <p:tgtEl>
                                              <p:spTgt spid="134"/>
                                            </p:tgtEl>
                                            <p:attrNameLst>
                                              <p:attrName>ppt_x</p:attrName>
                                              <p:attrName>ppt_y</p:attrName>
                                            </p:attrNameLst>
                                          </p:cBhvr>
                                          <p:rCtr x="0" y="3519"/>
                                        </p:animMotion>
                                      </p:childTnLst>
                                    </p:cTn>
                                  </p:par>
                                </p:childTnLst>
                              </p:cTn>
                            </p:par>
                            <p:par>
                              <p:cTn id="7" fill="hold">
                                <p:stCondLst>
                                  <p:cond delay="500"/>
                                </p:stCondLst>
                                <p:childTnLst>
                                  <p:par>
                                    <p:cTn id="8" presetID="10" presetClass="entr" presetSubtype="0" fill="hold" grpId="0" nodeType="after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114"/>
                                            </p:tgtEl>
                                            <p:attrNameLst>
                                              <p:attrName>style.visibility</p:attrName>
                                            </p:attrNameLst>
                                          </p:cBhvr>
                                          <p:to>
                                            <p:strVal val="visible"/>
                                          </p:to>
                                        </p:set>
                                        <p:animEffect transition="in" filter="wipe(left)">
                                          <p:cBhvr>
                                            <p:cTn id="14" dur="2000"/>
                                            <p:tgtEl>
                                              <p:spTgt spid="114"/>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fade">
                                          <p:cBhvr>
                                            <p:cTn id="19" dur="5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34" grpId="0" animBg="1"/>
          <p:bldP spid="11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fill="hold" grpId="0" nodeType="afterEffect">
                                      <p:stCondLst>
                                        <p:cond delay="0"/>
                                      </p:stCondLst>
                                      <p:childTnLst>
                                        <p:animMotion origin="layout" path="M 3.54167E-6 0.00417 L 3.54167E-6 0.07477 " pathEditMode="relative" rAng="0" ptsTypes="AA">
                                          <p:cBhvr>
                                            <p:cTn id="6" dur="500" fill="hold"/>
                                            <p:tgtEl>
                                              <p:spTgt spid="134"/>
                                            </p:tgtEl>
                                            <p:attrNameLst>
                                              <p:attrName>ppt_x</p:attrName>
                                              <p:attrName>ppt_y</p:attrName>
                                            </p:attrNameLst>
                                          </p:cBhvr>
                                          <p:rCtr x="0" y="3519"/>
                                        </p:animMotion>
                                      </p:childTnLst>
                                    </p:cTn>
                                  </p:par>
                                </p:childTnLst>
                              </p:cTn>
                            </p:par>
                            <p:par>
                              <p:cTn id="7" fill="hold">
                                <p:stCondLst>
                                  <p:cond delay="500"/>
                                </p:stCondLst>
                                <p:childTnLst>
                                  <p:par>
                                    <p:cTn id="8" presetID="10" presetClass="entr" presetSubtype="0" fill="hold" grpId="0" nodeType="after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par>
                              <p:cTn id="11" fill="hold">
                                <p:stCondLst>
                                  <p:cond delay="1000"/>
                                </p:stCondLst>
                                <p:childTnLst>
                                  <p:par>
                                    <p:cTn id="12" presetID="22" presetClass="entr" presetSubtype="8" fill="hold" nodeType="afterEffect">
                                      <p:stCondLst>
                                        <p:cond delay="0"/>
                                      </p:stCondLst>
                                      <p:childTnLst>
                                        <p:set>
                                          <p:cBhvr>
                                            <p:cTn id="13" dur="1" fill="hold">
                                              <p:stCondLst>
                                                <p:cond delay="0"/>
                                              </p:stCondLst>
                                            </p:cTn>
                                            <p:tgtEl>
                                              <p:spTgt spid="114"/>
                                            </p:tgtEl>
                                            <p:attrNameLst>
                                              <p:attrName>style.visibility</p:attrName>
                                            </p:attrNameLst>
                                          </p:cBhvr>
                                          <p:to>
                                            <p:strVal val="visible"/>
                                          </p:to>
                                        </p:set>
                                        <p:animEffect transition="in" filter="wipe(left)">
                                          <p:cBhvr>
                                            <p:cTn id="14" dur="2000"/>
                                            <p:tgtEl>
                                              <p:spTgt spid="114"/>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fade">
                                          <p:cBhvr>
                                            <p:cTn id="19" dur="5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34" grpId="0" animBg="1"/>
          <p:bldP spid="112" grpId="0"/>
        </p:bldLst>
      </p:timing>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3887165" y="2092736"/>
            <a:ext cx="2676564" cy="1551460"/>
          </a:xfrm>
          <a:prstGeom prst="rect">
            <a:avLst/>
          </a:prstGeom>
          <a:blipFill>
            <a:blip r:embed="rId3"/>
            <a:tile tx="0" ty="0" sx="100000" sy="100000" flip="none" algn="tl"/>
          </a:blip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3887165" y="3739777"/>
            <a:ext cx="2676564" cy="1551460"/>
          </a:xfrm>
          <a:prstGeom prst="rect">
            <a:avLst/>
          </a:prstGeom>
          <a:blipFill>
            <a:blip r:embed="rId3"/>
            <a:tile tx="0" ty="0" sx="100000" sy="100000" flip="none" algn="tl"/>
          </a:blip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6710345" y="3739777"/>
            <a:ext cx="2676564" cy="1551460"/>
          </a:xfrm>
          <a:prstGeom prst="rect">
            <a:avLst/>
          </a:prstGeom>
          <a:blipFill>
            <a:blip r:embed="rId3">
              <a:duotone>
                <a:prstClr val="black"/>
                <a:schemeClr val="accent6">
                  <a:tint val="45000"/>
                  <a:satMod val="400000"/>
                </a:schemeClr>
              </a:duotone>
            </a:blip>
            <a:tile tx="0" ty="0" sx="100000" sy="100000" flip="none" algn="tl"/>
          </a:blip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6710345" y="2092736"/>
            <a:ext cx="2676564" cy="1551460"/>
          </a:xfrm>
          <a:prstGeom prst="rect">
            <a:avLst/>
          </a:prstGeom>
          <a:blipFill>
            <a:blip r:embed="rId3">
              <a:duotone>
                <a:prstClr val="black"/>
                <a:schemeClr val="accent6">
                  <a:tint val="45000"/>
                  <a:satMod val="400000"/>
                </a:schemeClr>
              </a:duotone>
            </a:blip>
            <a:tile tx="0" ty="0" sx="100000" sy="100000" flip="none" algn="tl"/>
          </a:blipFill>
          <a:ln w="3175">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p:cNvSpPr txBox="1"/>
          <p:nvPr/>
        </p:nvSpPr>
        <p:spPr>
          <a:xfrm>
            <a:off x="2616151" y="304800"/>
            <a:ext cx="6813084" cy="584775"/>
          </a:xfrm>
          <a:prstGeom prst="rect">
            <a:avLst/>
          </a:prstGeom>
          <a:noFill/>
        </p:spPr>
        <p:txBody>
          <a:bodyPr wrap="none" rtlCol="0">
            <a:spAutoFit/>
          </a:bodyPr>
          <a:lstStyle/>
          <a:p>
            <a:pPr algn="ctr"/>
            <a:r>
              <a:rPr lang="en-US" sz="3200" dirty="0">
                <a:solidFill>
                  <a:srgbClr val="C00000"/>
                </a:solidFill>
                <a:latin typeface="Century Gothic" panose="020B0502020202020204" pitchFamily="34" charset="0"/>
              </a:rPr>
              <a:t>Device Penetration and Potential</a:t>
            </a:r>
          </a:p>
        </p:txBody>
      </p:sp>
      <p:pic>
        <p:nvPicPr>
          <p:cNvPr id="190" name="Picture 189"/>
          <p:cNvPicPr>
            <a:picLocks noChangeAspect="1"/>
          </p:cNvPicPr>
          <p:nvPr/>
        </p:nvPicPr>
        <p:blipFill>
          <a:blip r:embed="rId4">
            <a:clrChange>
              <a:clrFrom>
                <a:srgbClr val="FFFFFF"/>
              </a:clrFrom>
              <a:clrTo>
                <a:srgbClr val="FFFFFF">
                  <a:alpha val="0"/>
                </a:srgbClr>
              </a:clrTo>
            </a:clrChange>
          </a:blip>
          <a:stretch>
            <a:fillRect/>
          </a:stretch>
        </p:blipFill>
        <p:spPr>
          <a:xfrm>
            <a:off x="5140339" y="4282568"/>
            <a:ext cx="335727" cy="535617"/>
          </a:xfrm>
          <a:prstGeom prst="rect">
            <a:avLst/>
          </a:prstGeom>
        </p:spPr>
      </p:pic>
      <p:pic>
        <p:nvPicPr>
          <p:cNvPr id="192" name="Picture 191"/>
          <p:cNvPicPr>
            <a:picLocks noChangeAspect="1"/>
          </p:cNvPicPr>
          <p:nvPr/>
        </p:nvPicPr>
        <p:blipFill>
          <a:blip r:embed="rId5">
            <a:clrChange>
              <a:clrFrom>
                <a:srgbClr val="FFFFFF"/>
              </a:clrFrom>
              <a:clrTo>
                <a:srgbClr val="FFFFFF">
                  <a:alpha val="0"/>
                </a:srgbClr>
              </a:clrTo>
            </a:clrChange>
          </a:blip>
          <a:stretch>
            <a:fillRect/>
          </a:stretch>
        </p:blipFill>
        <p:spPr>
          <a:xfrm>
            <a:off x="7485474" y="4129557"/>
            <a:ext cx="662858" cy="662858"/>
          </a:xfrm>
          <a:prstGeom prst="rect">
            <a:avLst/>
          </a:prstGeom>
        </p:spPr>
      </p:pic>
      <p:pic>
        <p:nvPicPr>
          <p:cNvPr id="193" name="Picture 192"/>
          <p:cNvPicPr>
            <a:picLocks noChangeAspect="1"/>
          </p:cNvPicPr>
          <p:nvPr/>
        </p:nvPicPr>
        <p:blipFill>
          <a:blip r:embed="rId6">
            <a:clrChange>
              <a:clrFrom>
                <a:srgbClr val="FFFFFF"/>
              </a:clrFrom>
              <a:clrTo>
                <a:srgbClr val="FFFFFF">
                  <a:alpha val="0"/>
                </a:srgbClr>
              </a:clrTo>
            </a:clrChange>
          </a:blip>
          <a:stretch>
            <a:fillRect/>
          </a:stretch>
        </p:blipFill>
        <p:spPr>
          <a:xfrm>
            <a:off x="4593547" y="2465874"/>
            <a:ext cx="660424" cy="566078"/>
          </a:xfrm>
          <a:prstGeom prst="rect">
            <a:avLst/>
          </a:prstGeom>
        </p:spPr>
      </p:pic>
      <p:pic>
        <p:nvPicPr>
          <p:cNvPr id="194" name="Picture 193"/>
          <p:cNvPicPr>
            <a:picLocks noChangeAspect="1"/>
          </p:cNvPicPr>
          <p:nvPr/>
        </p:nvPicPr>
        <p:blipFill>
          <a:blip r:embed="rId7">
            <a:clrChange>
              <a:clrFrom>
                <a:srgbClr val="FFFFFF"/>
              </a:clrFrom>
              <a:clrTo>
                <a:srgbClr val="FFFFFF">
                  <a:alpha val="0"/>
                </a:srgbClr>
              </a:clrTo>
            </a:clrChange>
          </a:blip>
          <a:stretch>
            <a:fillRect/>
          </a:stretch>
        </p:blipFill>
        <p:spPr>
          <a:xfrm>
            <a:off x="4633099" y="3130569"/>
            <a:ext cx="570911" cy="380608"/>
          </a:xfrm>
          <a:prstGeom prst="rect">
            <a:avLst/>
          </a:prstGeom>
        </p:spPr>
      </p:pic>
      <p:pic>
        <p:nvPicPr>
          <p:cNvPr id="195" name="Picture 194"/>
          <p:cNvPicPr>
            <a:picLocks noChangeAspect="1"/>
          </p:cNvPicPr>
          <p:nvPr/>
        </p:nvPicPr>
        <p:blipFill>
          <a:blip r:embed="rId8">
            <a:clrChange>
              <a:clrFrom>
                <a:srgbClr val="FFFFFF"/>
              </a:clrFrom>
              <a:clrTo>
                <a:srgbClr val="FFFFFF">
                  <a:alpha val="0"/>
                </a:srgbClr>
              </a:clrTo>
            </a:clrChange>
          </a:blip>
          <a:stretch>
            <a:fillRect/>
          </a:stretch>
        </p:blipFill>
        <p:spPr>
          <a:xfrm>
            <a:off x="5572719" y="2504215"/>
            <a:ext cx="228377" cy="428995"/>
          </a:xfrm>
          <a:prstGeom prst="rect">
            <a:avLst/>
          </a:prstGeom>
        </p:spPr>
      </p:pic>
      <p:pic>
        <p:nvPicPr>
          <p:cNvPr id="196" name="Picture 195"/>
          <p:cNvPicPr>
            <a:picLocks noChangeAspect="1"/>
          </p:cNvPicPr>
          <p:nvPr/>
        </p:nvPicPr>
        <p:blipFill>
          <a:blip r:embed="rId9">
            <a:clrChange>
              <a:clrFrom>
                <a:srgbClr val="FFFFFF"/>
              </a:clrFrom>
              <a:clrTo>
                <a:srgbClr val="FFFFFF">
                  <a:alpha val="0"/>
                </a:srgbClr>
              </a:clrTo>
            </a:clrChange>
          </a:blip>
          <a:stretch>
            <a:fillRect/>
          </a:stretch>
        </p:blipFill>
        <p:spPr>
          <a:xfrm>
            <a:off x="5513973" y="3090936"/>
            <a:ext cx="370956" cy="475681"/>
          </a:xfrm>
          <a:prstGeom prst="rect">
            <a:avLst/>
          </a:prstGeom>
        </p:spPr>
      </p:pic>
      <p:grpSp>
        <p:nvGrpSpPr>
          <p:cNvPr id="14" name="Group 13"/>
          <p:cNvGrpSpPr/>
          <p:nvPr/>
        </p:nvGrpSpPr>
        <p:grpSpPr>
          <a:xfrm>
            <a:off x="2094924" y="2092736"/>
            <a:ext cx="1265090" cy="3065894"/>
            <a:chOff x="1357115" y="2092736"/>
            <a:chExt cx="1265090" cy="3065894"/>
          </a:xfrm>
        </p:grpSpPr>
        <p:cxnSp>
          <p:nvCxnSpPr>
            <p:cNvPr id="3" name="Straight Arrow Connector 2"/>
            <p:cNvCxnSpPr/>
            <p:nvPr/>
          </p:nvCxnSpPr>
          <p:spPr>
            <a:xfrm>
              <a:off x="2014405" y="2545170"/>
              <a:ext cx="0" cy="2273015"/>
            </a:xfrm>
            <a:prstGeom prst="straightConnector1">
              <a:avLst/>
            </a:prstGeom>
            <a:ln w="28575">
              <a:solidFill>
                <a:schemeClr val="bg1">
                  <a:lumMod val="65000"/>
                </a:schemeClr>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1620006" y="2092736"/>
              <a:ext cx="739306" cy="369332"/>
            </a:xfrm>
            <a:prstGeom prst="rect">
              <a:avLst/>
            </a:prstGeom>
            <a:solidFill>
              <a:schemeClr val="bg1"/>
            </a:solidFill>
          </p:spPr>
          <p:txBody>
            <a:bodyPr wrap="none" rtlCol="0">
              <a:spAutoFit/>
            </a:bodyPr>
            <a:lstStyle/>
            <a:p>
              <a:pPr algn="ctr"/>
              <a:r>
                <a:rPr lang="en-US" b="1" dirty="0">
                  <a:solidFill>
                    <a:srgbClr val="00B050"/>
                  </a:solidFill>
                  <a:latin typeface="Century Gothic" panose="020B0502020202020204" pitchFamily="34" charset="0"/>
                </a:rPr>
                <a:t>DEEP</a:t>
              </a:r>
            </a:p>
          </p:txBody>
        </p:sp>
        <p:sp>
          <p:nvSpPr>
            <p:cNvPr id="29" name="TextBox 28"/>
            <p:cNvSpPr txBox="1"/>
            <p:nvPr/>
          </p:nvSpPr>
          <p:spPr>
            <a:xfrm>
              <a:off x="1357115" y="4789298"/>
              <a:ext cx="1265090" cy="369332"/>
            </a:xfrm>
            <a:prstGeom prst="rect">
              <a:avLst/>
            </a:prstGeom>
            <a:solidFill>
              <a:schemeClr val="bg1"/>
            </a:solidFill>
          </p:spPr>
          <p:txBody>
            <a:bodyPr wrap="none" rtlCol="0">
              <a:spAutoFit/>
            </a:bodyPr>
            <a:lstStyle/>
            <a:p>
              <a:pPr algn="ctr"/>
              <a:r>
                <a:rPr lang="en-US" dirty="0">
                  <a:solidFill>
                    <a:schemeClr val="accent2">
                      <a:lumMod val="75000"/>
                    </a:schemeClr>
                  </a:solidFill>
                  <a:latin typeface="Century Gothic" panose="020B0502020202020204" pitchFamily="34" charset="0"/>
                </a:rPr>
                <a:t>SHALLOW</a:t>
              </a:r>
            </a:p>
          </p:txBody>
        </p:sp>
      </p:grpSp>
      <p:grpSp>
        <p:nvGrpSpPr>
          <p:cNvPr id="13" name="Group 12"/>
          <p:cNvGrpSpPr/>
          <p:nvPr/>
        </p:nvGrpSpPr>
        <p:grpSpPr>
          <a:xfrm>
            <a:off x="3842204" y="1472276"/>
            <a:ext cx="5587031" cy="369332"/>
            <a:chOff x="3382192" y="6113340"/>
            <a:chExt cx="5587031" cy="369332"/>
          </a:xfrm>
        </p:grpSpPr>
        <p:cxnSp>
          <p:nvCxnSpPr>
            <p:cNvPr id="9" name="Straight Connector 8"/>
            <p:cNvCxnSpPr/>
            <p:nvPr/>
          </p:nvCxnSpPr>
          <p:spPr>
            <a:xfrm>
              <a:off x="4092062" y="6298006"/>
              <a:ext cx="4061338" cy="0"/>
            </a:xfrm>
            <a:prstGeom prst="line">
              <a:avLst/>
            </a:prstGeom>
            <a:ln w="28575">
              <a:solidFill>
                <a:schemeClr val="bg1">
                  <a:lumMod val="65000"/>
                </a:schemeClr>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8215492" y="6113340"/>
              <a:ext cx="753731" cy="369332"/>
            </a:xfrm>
            <a:prstGeom prst="rect">
              <a:avLst/>
            </a:prstGeom>
            <a:solidFill>
              <a:schemeClr val="bg1"/>
            </a:solidFill>
          </p:spPr>
          <p:txBody>
            <a:bodyPr wrap="none" rtlCol="0">
              <a:spAutoFit/>
            </a:bodyPr>
            <a:lstStyle/>
            <a:p>
              <a:pPr algn="ctr"/>
              <a:r>
                <a:rPr lang="en-US" b="1" dirty="0">
                  <a:solidFill>
                    <a:srgbClr val="00B050"/>
                  </a:solidFill>
                  <a:latin typeface="Century Gothic" panose="020B0502020202020204" pitchFamily="34" charset="0"/>
                </a:rPr>
                <a:t>HIGH</a:t>
              </a:r>
            </a:p>
          </p:txBody>
        </p:sp>
        <p:sp>
          <p:nvSpPr>
            <p:cNvPr id="35" name="TextBox 34"/>
            <p:cNvSpPr txBox="1"/>
            <p:nvPr/>
          </p:nvSpPr>
          <p:spPr>
            <a:xfrm>
              <a:off x="3382192" y="6113340"/>
              <a:ext cx="713658" cy="369332"/>
            </a:xfrm>
            <a:prstGeom prst="rect">
              <a:avLst/>
            </a:prstGeom>
            <a:solidFill>
              <a:schemeClr val="bg1"/>
            </a:solidFill>
          </p:spPr>
          <p:txBody>
            <a:bodyPr wrap="square" rtlCol="0">
              <a:spAutoFit/>
            </a:bodyPr>
            <a:lstStyle/>
            <a:p>
              <a:pPr algn="ctr"/>
              <a:r>
                <a:rPr lang="en-US" dirty="0">
                  <a:solidFill>
                    <a:schemeClr val="accent2">
                      <a:lumMod val="75000"/>
                    </a:schemeClr>
                  </a:solidFill>
                  <a:latin typeface="Century Gothic" panose="020B0502020202020204" pitchFamily="34" charset="0"/>
                </a:rPr>
                <a:t>LOW</a:t>
              </a:r>
            </a:p>
          </p:txBody>
        </p:sp>
      </p:grpSp>
      <p:sp>
        <p:nvSpPr>
          <p:cNvPr id="20" name="TextBox 19"/>
          <p:cNvSpPr txBox="1"/>
          <p:nvPr/>
        </p:nvSpPr>
        <p:spPr>
          <a:xfrm>
            <a:off x="1937728" y="3417092"/>
            <a:ext cx="1628971" cy="400110"/>
          </a:xfrm>
          <a:prstGeom prst="rect">
            <a:avLst/>
          </a:prstGeom>
          <a:solidFill>
            <a:schemeClr val="bg1"/>
          </a:solidFill>
        </p:spPr>
        <p:txBody>
          <a:bodyPr wrap="none" rtlCol="0">
            <a:spAutoFit/>
          </a:bodyPr>
          <a:lstStyle/>
          <a:p>
            <a:pPr algn="ctr"/>
            <a:r>
              <a:rPr lang="en-US" sz="2000" dirty="0">
                <a:solidFill>
                  <a:schemeClr val="tx1">
                    <a:lumMod val="50000"/>
                    <a:lumOff val="50000"/>
                  </a:schemeClr>
                </a:solidFill>
                <a:latin typeface="Century Gothic" panose="020B0502020202020204" pitchFamily="34" charset="0"/>
              </a:rPr>
              <a:t>Penetration</a:t>
            </a:r>
          </a:p>
        </p:txBody>
      </p:sp>
      <p:sp>
        <p:nvSpPr>
          <p:cNvPr id="21" name="TextBox 20"/>
          <p:cNvSpPr txBox="1"/>
          <p:nvPr/>
        </p:nvSpPr>
        <p:spPr>
          <a:xfrm>
            <a:off x="5444450" y="1426110"/>
            <a:ext cx="2276585" cy="400110"/>
          </a:xfrm>
          <a:prstGeom prst="rect">
            <a:avLst/>
          </a:prstGeom>
          <a:solidFill>
            <a:schemeClr val="bg1"/>
          </a:solidFill>
        </p:spPr>
        <p:txBody>
          <a:bodyPr wrap="none" rtlCol="0">
            <a:spAutoFit/>
          </a:bodyPr>
          <a:lstStyle/>
          <a:p>
            <a:pPr algn="ctr"/>
            <a:r>
              <a:rPr lang="en-US" sz="2000" dirty="0">
                <a:solidFill>
                  <a:schemeClr val="tx1">
                    <a:lumMod val="50000"/>
                    <a:lumOff val="50000"/>
                  </a:schemeClr>
                </a:solidFill>
                <a:latin typeface="Century Gothic" panose="020B0502020202020204" pitchFamily="34" charset="0"/>
              </a:rPr>
              <a:t>Growth Potential</a:t>
            </a:r>
          </a:p>
        </p:txBody>
      </p:sp>
      <p:pic>
        <p:nvPicPr>
          <p:cNvPr id="30" name="Picture 2" descr="https://d30y9cdsu7xlg0.cloudfront.net/png/967561-200.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010451" y="4225413"/>
            <a:ext cx="521161" cy="521161"/>
          </a:xfrm>
          <a:prstGeom prst="rect">
            <a:avLst/>
          </a:prstGeom>
          <a:noFill/>
          <a:extLst>
            <a:ext uri="{909E8E84-426E-40DD-AFC4-6F175D3DCCD1}">
              <a14:hiddenFill xmlns:a14="http://schemas.microsoft.com/office/drawing/2010/main">
                <a:solidFill>
                  <a:srgbClr val="FFFFFF"/>
                </a:solidFill>
              </a14:hiddenFill>
            </a:ext>
          </a:extLst>
        </p:spPr>
      </p:pic>
      <p:grpSp>
        <p:nvGrpSpPr>
          <p:cNvPr id="31" name="Group 4"/>
          <p:cNvGrpSpPr>
            <a:grpSpLocks noChangeAspect="1"/>
          </p:cNvGrpSpPr>
          <p:nvPr/>
        </p:nvGrpSpPr>
        <p:grpSpPr bwMode="auto">
          <a:xfrm>
            <a:off x="7649370" y="2519216"/>
            <a:ext cx="798513" cy="698499"/>
            <a:chOff x="235" y="1881"/>
            <a:chExt cx="503" cy="440"/>
          </a:xfrm>
        </p:grpSpPr>
        <p:sp>
          <p:nvSpPr>
            <p:cNvPr id="32" name="AutoShape 3"/>
            <p:cNvSpPr>
              <a:spLocks noChangeAspect="1" noChangeArrowheads="1" noTextEdit="1"/>
            </p:cNvSpPr>
            <p:nvPr/>
          </p:nvSpPr>
          <p:spPr bwMode="auto">
            <a:xfrm>
              <a:off x="235" y="1881"/>
              <a:ext cx="50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33" name="Picture 5"/>
            <p:cNvPicPr>
              <a:picLocks noChangeAspect="1" noChangeArrowheads="1"/>
            </p:cNvPicPr>
            <p:nvPr/>
          </p:nvPicPr>
          <p:blipFill>
            <a:blip r:embed="rId1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35" y="1881"/>
              <a:ext cx="503" cy="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Rectangle 6"/>
            <p:cNvSpPr>
              <a:spLocks noChangeArrowheads="1"/>
            </p:cNvSpPr>
            <p:nvPr/>
          </p:nvSpPr>
          <p:spPr bwMode="auto">
            <a:xfrm>
              <a:off x="372" y="1982"/>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Century Gothic" panose="020B0502020202020204" pitchFamily="34" charset="0"/>
                </a:rPr>
                <a:t>STV</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pSp>
      <p:pic>
        <p:nvPicPr>
          <p:cNvPr id="37" name="Picture 36">
            <a:extLst>
              <a:ext uri="{FF2B5EF4-FFF2-40B4-BE49-F238E27FC236}">
                <a16:creationId xmlns:a16="http://schemas.microsoft.com/office/drawing/2014/main" id="{81FBC366-B896-4294-B00B-D26B87268881}"/>
              </a:ext>
            </a:extLst>
          </p:cNvPr>
          <p:cNvPicPr>
            <a:picLocks noChangeAspect="1"/>
          </p:cNvPicPr>
          <p:nvPr/>
        </p:nvPicPr>
        <p:blipFill>
          <a:blip r:embed="rId12">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285905355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strVal val="#ppt_w*0.70"/>
                                              </p:val>
                                            </p:tav>
                                            <p:tav tm="100000">
                                              <p:val>
                                                <p:strVal val="#ppt_w"/>
                                              </p:val>
                                            </p:tav>
                                          </p:tavLst>
                                        </p:anim>
                                        <p:anim calcmode="lin" valueType="num">
                                          <p:cBhvr>
                                            <p:cTn id="8" dur="1000" fill="hold"/>
                                            <p:tgtEl>
                                              <p:spTgt spid="14"/>
                                            </p:tgtEl>
                                            <p:attrNameLst>
                                              <p:attrName>ppt_h</p:attrName>
                                            </p:attrNameLst>
                                          </p:cBhvr>
                                          <p:tavLst>
                                            <p:tav tm="0">
                                              <p:val>
                                                <p:strVal val="#ppt_h"/>
                                              </p:val>
                                            </p:tav>
                                            <p:tav tm="100000">
                                              <p:val>
                                                <p:strVal val="#ppt_h"/>
                                              </p:val>
                                            </p:tav>
                                          </p:tavLst>
                                        </p:anim>
                                        <p:animEffect transition="in" filter="fade">
                                          <p:cBhvr>
                                            <p:cTn id="9" dur="1000"/>
                                            <p:tgtEl>
                                              <p:spTgt spid="14"/>
                                            </p:tgtEl>
                                          </p:cBhvr>
                                        </p:animEffect>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1000"/>
                                            <p:tgtEl>
                                              <p:spTgt spid="20"/>
                                            </p:tgtEl>
                                          </p:cBhvr>
                                        </p:animEffect>
                                      </p:childTnLst>
                                    </p:cTn>
                                  </p:par>
                                </p:childTnLst>
                              </p:cTn>
                            </p:par>
                            <p:par>
                              <p:cTn id="14" fill="hold">
                                <p:stCondLst>
                                  <p:cond delay="2000"/>
                                </p:stCondLst>
                                <p:childTnLst>
                                  <p:par>
                                    <p:cTn id="15" presetID="55" presetClass="entr" presetSubtype="0" fill="hold"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1000" fill="hold"/>
                                            <p:tgtEl>
                                              <p:spTgt spid="13"/>
                                            </p:tgtEl>
                                            <p:attrNameLst>
                                              <p:attrName>ppt_w</p:attrName>
                                            </p:attrNameLst>
                                          </p:cBhvr>
                                          <p:tavLst>
                                            <p:tav tm="0">
                                              <p:val>
                                                <p:strVal val="#ppt_w*0.70"/>
                                              </p:val>
                                            </p:tav>
                                            <p:tav tm="100000">
                                              <p:val>
                                                <p:strVal val="#ppt_w"/>
                                              </p:val>
                                            </p:tav>
                                          </p:tavLst>
                                        </p:anim>
                                        <p:anim calcmode="lin" valueType="num">
                                          <p:cBhvr>
                                            <p:cTn id="18" dur="1000" fill="hold"/>
                                            <p:tgtEl>
                                              <p:spTgt spid="13"/>
                                            </p:tgtEl>
                                            <p:attrNameLst>
                                              <p:attrName>ppt_h</p:attrName>
                                            </p:attrNameLst>
                                          </p:cBhvr>
                                          <p:tavLst>
                                            <p:tav tm="0">
                                              <p:val>
                                                <p:strVal val="#ppt_h"/>
                                              </p:val>
                                            </p:tav>
                                            <p:tav tm="100000">
                                              <p:val>
                                                <p:strVal val="#ppt_h"/>
                                              </p:val>
                                            </p:tav>
                                          </p:tavLst>
                                        </p:anim>
                                        <p:animEffect transition="in" filter="fade">
                                          <p:cBhvr>
                                            <p:cTn id="19" dur="1000"/>
                                            <p:tgtEl>
                                              <p:spTgt spid="13"/>
                                            </p:tgtEl>
                                          </p:cBhvr>
                                        </p:animEffect>
                                      </p:childTnLst>
                                    </p:cTn>
                                  </p:par>
                                </p:childTnLst>
                              </p:cTn>
                            </p:par>
                            <p:par>
                              <p:cTn id="20" fill="hold">
                                <p:stCondLst>
                                  <p:cond delay="3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1000"/>
                                            <p:tgtEl>
                                              <p:spTgt spid="21"/>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8" fill="hold" nodeType="clickEffect" p14:presetBounceEnd="52000">
                                      <p:stCondLst>
                                        <p:cond delay="0"/>
                                      </p:stCondLst>
                                      <p:childTnLst>
                                        <p:set>
                                          <p:cBhvr>
                                            <p:cTn id="27" dur="1" fill="hold">
                                              <p:stCondLst>
                                                <p:cond delay="0"/>
                                              </p:stCondLst>
                                            </p:cTn>
                                            <p:tgtEl>
                                              <p:spTgt spid="193"/>
                                            </p:tgtEl>
                                            <p:attrNameLst>
                                              <p:attrName>style.visibility</p:attrName>
                                            </p:attrNameLst>
                                          </p:cBhvr>
                                          <p:to>
                                            <p:strVal val="visible"/>
                                          </p:to>
                                        </p:set>
                                        <p:anim calcmode="lin" valueType="num" p14:bounceEnd="52000">
                                          <p:cBhvr additive="base">
                                            <p:cTn id="28" dur="500" fill="hold"/>
                                            <p:tgtEl>
                                              <p:spTgt spid="193"/>
                                            </p:tgtEl>
                                            <p:attrNameLst>
                                              <p:attrName>ppt_x</p:attrName>
                                            </p:attrNameLst>
                                          </p:cBhvr>
                                          <p:tavLst>
                                            <p:tav tm="0">
                                              <p:val>
                                                <p:strVal val="0-#ppt_w/2"/>
                                              </p:val>
                                            </p:tav>
                                            <p:tav tm="100000">
                                              <p:val>
                                                <p:strVal val="#ppt_x"/>
                                              </p:val>
                                            </p:tav>
                                          </p:tavLst>
                                        </p:anim>
                                        <p:anim calcmode="lin" valueType="num" p14:bounceEnd="52000">
                                          <p:cBhvr additive="base">
                                            <p:cTn id="29" dur="500" fill="hold"/>
                                            <p:tgtEl>
                                              <p:spTgt spid="193"/>
                                            </p:tgtEl>
                                            <p:attrNameLst>
                                              <p:attrName>ppt_y</p:attrName>
                                            </p:attrNameLst>
                                          </p:cBhvr>
                                          <p:tavLst>
                                            <p:tav tm="0">
                                              <p:val>
                                                <p:strVal val="#ppt_y"/>
                                              </p:val>
                                            </p:tav>
                                            <p:tav tm="100000">
                                              <p:val>
                                                <p:strVal val="#ppt_y"/>
                                              </p:val>
                                            </p:tav>
                                          </p:tavLst>
                                        </p:anim>
                                      </p:childTnLst>
                                    </p:cTn>
                                  </p:par>
                                </p:childTnLst>
                              </p:cTn>
                            </p:par>
                            <p:par>
                              <p:cTn id="30" fill="hold">
                                <p:stCondLst>
                                  <p:cond delay="500"/>
                                </p:stCondLst>
                                <p:childTnLst>
                                  <p:par>
                                    <p:cTn id="31" presetID="2" presetClass="entr" presetSubtype="8" fill="hold" nodeType="afterEffect" p14:presetBounceEnd="52000">
                                      <p:stCondLst>
                                        <p:cond delay="0"/>
                                      </p:stCondLst>
                                      <p:childTnLst>
                                        <p:set>
                                          <p:cBhvr>
                                            <p:cTn id="32" dur="1" fill="hold">
                                              <p:stCondLst>
                                                <p:cond delay="0"/>
                                              </p:stCondLst>
                                            </p:cTn>
                                            <p:tgtEl>
                                              <p:spTgt spid="195"/>
                                            </p:tgtEl>
                                            <p:attrNameLst>
                                              <p:attrName>style.visibility</p:attrName>
                                            </p:attrNameLst>
                                          </p:cBhvr>
                                          <p:to>
                                            <p:strVal val="visible"/>
                                          </p:to>
                                        </p:set>
                                        <p:anim calcmode="lin" valueType="num" p14:bounceEnd="52000">
                                          <p:cBhvr additive="base">
                                            <p:cTn id="33" dur="500" fill="hold"/>
                                            <p:tgtEl>
                                              <p:spTgt spid="195"/>
                                            </p:tgtEl>
                                            <p:attrNameLst>
                                              <p:attrName>ppt_x</p:attrName>
                                            </p:attrNameLst>
                                          </p:cBhvr>
                                          <p:tavLst>
                                            <p:tav tm="0">
                                              <p:val>
                                                <p:strVal val="0-#ppt_w/2"/>
                                              </p:val>
                                            </p:tav>
                                            <p:tav tm="100000">
                                              <p:val>
                                                <p:strVal val="#ppt_x"/>
                                              </p:val>
                                            </p:tav>
                                          </p:tavLst>
                                        </p:anim>
                                        <p:anim calcmode="lin" valueType="num" p14:bounceEnd="52000">
                                          <p:cBhvr additive="base">
                                            <p:cTn id="34" dur="500" fill="hold"/>
                                            <p:tgtEl>
                                              <p:spTgt spid="195"/>
                                            </p:tgtEl>
                                            <p:attrNameLst>
                                              <p:attrName>ppt_y</p:attrName>
                                            </p:attrNameLst>
                                          </p:cBhvr>
                                          <p:tavLst>
                                            <p:tav tm="0">
                                              <p:val>
                                                <p:strVal val="#ppt_y"/>
                                              </p:val>
                                            </p:tav>
                                            <p:tav tm="100000">
                                              <p:val>
                                                <p:strVal val="#ppt_y"/>
                                              </p:val>
                                            </p:tav>
                                          </p:tavLst>
                                        </p:anim>
                                      </p:childTnLst>
                                    </p:cTn>
                                  </p:par>
                                </p:childTnLst>
                              </p:cTn>
                            </p:par>
                            <p:par>
                              <p:cTn id="35" fill="hold">
                                <p:stCondLst>
                                  <p:cond delay="1000"/>
                                </p:stCondLst>
                                <p:childTnLst>
                                  <p:par>
                                    <p:cTn id="36" presetID="2" presetClass="entr" presetSubtype="8" fill="hold" nodeType="afterEffect" p14:presetBounceEnd="60000">
                                      <p:stCondLst>
                                        <p:cond delay="0"/>
                                      </p:stCondLst>
                                      <p:childTnLst>
                                        <p:set>
                                          <p:cBhvr>
                                            <p:cTn id="37" dur="1" fill="hold">
                                              <p:stCondLst>
                                                <p:cond delay="0"/>
                                              </p:stCondLst>
                                            </p:cTn>
                                            <p:tgtEl>
                                              <p:spTgt spid="194"/>
                                            </p:tgtEl>
                                            <p:attrNameLst>
                                              <p:attrName>style.visibility</p:attrName>
                                            </p:attrNameLst>
                                          </p:cBhvr>
                                          <p:to>
                                            <p:strVal val="visible"/>
                                          </p:to>
                                        </p:set>
                                        <p:anim calcmode="lin" valueType="num" p14:bounceEnd="60000">
                                          <p:cBhvr additive="base">
                                            <p:cTn id="38" dur="500" fill="hold"/>
                                            <p:tgtEl>
                                              <p:spTgt spid="194"/>
                                            </p:tgtEl>
                                            <p:attrNameLst>
                                              <p:attrName>ppt_x</p:attrName>
                                            </p:attrNameLst>
                                          </p:cBhvr>
                                          <p:tavLst>
                                            <p:tav tm="0">
                                              <p:val>
                                                <p:strVal val="0-#ppt_w/2"/>
                                              </p:val>
                                            </p:tav>
                                            <p:tav tm="100000">
                                              <p:val>
                                                <p:strVal val="#ppt_x"/>
                                              </p:val>
                                            </p:tav>
                                          </p:tavLst>
                                        </p:anim>
                                        <p:anim calcmode="lin" valueType="num" p14:bounceEnd="60000">
                                          <p:cBhvr additive="base">
                                            <p:cTn id="39" dur="500" fill="hold"/>
                                            <p:tgtEl>
                                              <p:spTgt spid="194"/>
                                            </p:tgtEl>
                                            <p:attrNameLst>
                                              <p:attrName>ppt_y</p:attrName>
                                            </p:attrNameLst>
                                          </p:cBhvr>
                                          <p:tavLst>
                                            <p:tav tm="0">
                                              <p:val>
                                                <p:strVal val="#ppt_y"/>
                                              </p:val>
                                            </p:tav>
                                            <p:tav tm="100000">
                                              <p:val>
                                                <p:strVal val="#ppt_y"/>
                                              </p:val>
                                            </p:tav>
                                          </p:tavLst>
                                        </p:anim>
                                      </p:childTnLst>
                                    </p:cTn>
                                  </p:par>
                                </p:childTnLst>
                              </p:cTn>
                            </p:par>
                            <p:par>
                              <p:cTn id="40" fill="hold">
                                <p:stCondLst>
                                  <p:cond delay="1500"/>
                                </p:stCondLst>
                                <p:childTnLst>
                                  <p:par>
                                    <p:cTn id="41" presetID="2" presetClass="entr" presetSubtype="8" fill="hold" nodeType="afterEffect" p14:presetBounceEnd="60000">
                                      <p:stCondLst>
                                        <p:cond delay="0"/>
                                      </p:stCondLst>
                                      <p:childTnLst>
                                        <p:set>
                                          <p:cBhvr>
                                            <p:cTn id="42" dur="1" fill="hold">
                                              <p:stCondLst>
                                                <p:cond delay="0"/>
                                              </p:stCondLst>
                                            </p:cTn>
                                            <p:tgtEl>
                                              <p:spTgt spid="196"/>
                                            </p:tgtEl>
                                            <p:attrNameLst>
                                              <p:attrName>style.visibility</p:attrName>
                                            </p:attrNameLst>
                                          </p:cBhvr>
                                          <p:to>
                                            <p:strVal val="visible"/>
                                          </p:to>
                                        </p:set>
                                        <p:anim calcmode="lin" valueType="num" p14:bounceEnd="60000">
                                          <p:cBhvr additive="base">
                                            <p:cTn id="43" dur="500" fill="hold"/>
                                            <p:tgtEl>
                                              <p:spTgt spid="196"/>
                                            </p:tgtEl>
                                            <p:attrNameLst>
                                              <p:attrName>ppt_x</p:attrName>
                                            </p:attrNameLst>
                                          </p:cBhvr>
                                          <p:tavLst>
                                            <p:tav tm="0">
                                              <p:val>
                                                <p:strVal val="0-#ppt_w/2"/>
                                              </p:val>
                                            </p:tav>
                                            <p:tav tm="100000">
                                              <p:val>
                                                <p:strVal val="#ppt_x"/>
                                              </p:val>
                                            </p:tav>
                                          </p:tavLst>
                                        </p:anim>
                                        <p:anim calcmode="lin" valueType="num" p14:bounceEnd="60000">
                                          <p:cBhvr additive="base">
                                            <p:cTn id="44" dur="500" fill="hold"/>
                                            <p:tgtEl>
                                              <p:spTgt spid="196"/>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14:presetBounceEnd="50000">
                                      <p:stCondLst>
                                        <p:cond delay="0"/>
                                      </p:stCondLst>
                                      <p:childTnLst>
                                        <p:set>
                                          <p:cBhvr>
                                            <p:cTn id="48" dur="1" fill="hold">
                                              <p:stCondLst>
                                                <p:cond delay="0"/>
                                              </p:stCondLst>
                                            </p:cTn>
                                            <p:tgtEl>
                                              <p:spTgt spid="190"/>
                                            </p:tgtEl>
                                            <p:attrNameLst>
                                              <p:attrName>style.visibility</p:attrName>
                                            </p:attrNameLst>
                                          </p:cBhvr>
                                          <p:to>
                                            <p:strVal val="visible"/>
                                          </p:to>
                                        </p:set>
                                        <p:anim calcmode="lin" valueType="num" p14:bounceEnd="50000">
                                          <p:cBhvr additive="base">
                                            <p:cTn id="49" dur="500" fill="hold"/>
                                            <p:tgtEl>
                                              <p:spTgt spid="190"/>
                                            </p:tgtEl>
                                            <p:attrNameLst>
                                              <p:attrName>ppt_x</p:attrName>
                                            </p:attrNameLst>
                                          </p:cBhvr>
                                          <p:tavLst>
                                            <p:tav tm="0">
                                              <p:val>
                                                <p:strVal val="#ppt_x"/>
                                              </p:val>
                                            </p:tav>
                                            <p:tav tm="100000">
                                              <p:val>
                                                <p:strVal val="#ppt_x"/>
                                              </p:val>
                                            </p:tav>
                                          </p:tavLst>
                                        </p:anim>
                                        <p:anim calcmode="lin" valueType="num" p14:bounceEnd="50000">
                                          <p:cBhvr additive="base">
                                            <p:cTn id="50" dur="500" fill="hold"/>
                                            <p:tgtEl>
                                              <p:spTgt spid="190"/>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14:presetBounceEnd="44000">
                                      <p:stCondLst>
                                        <p:cond delay="0"/>
                                      </p:stCondLst>
                                      <p:childTnLst>
                                        <p:set>
                                          <p:cBhvr>
                                            <p:cTn id="54" dur="1" fill="hold">
                                              <p:stCondLst>
                                                <p:cond delay="0"/>
                                              </p:stCondLst>
                                            </p:cTn>
                                            <p:tgtEl>
                                              <p:spTgt spid="192"/>
                                            </p:tgtEl>
                                            <p:attrNameLst>
                                              <p:attrName>style.visibility</p:attrName>
                                            </p:attrNameLst>
                                          </p:cBhvr>
                                          <p:to>
                                            <p:strVal val="visible"/>
                                          </p:to>
                                        </p:set>
                                        <p:anim calcmode="lin" valueType="num" p14:bounceEnd="44000">
                                          <p:cBhvr additive="base">
                                            <p:cTn id="55" dur="500" fill="hold"/>
                                            <p:tgtEl>
                                              <p:spTgt spid="192"/>
                                            </p:tgtEl>
                                            <p:attrNameLst>
                                              <p:attrName>ppt_x</p:attrName>
                                            </p:attrNameLst>
                                          </p:cBhvr>
                                          <p:tavLst>
                                            <p:tav tm="0">
                                              <p:val>
                                                <p:strVal val="#ppt_x"/>
                                              </p:val>
                                            </p:tav>
                                            <p:tav tm="100000">
                                              <p:val>
                                                <p:strVal val="#ppt_x"/>
                                              </p:val>
                                            </p:tav>
                                          </p:tavLst>
                                        </p:anim>
                                        <p:anim calcmode="lin" valueType="num" p14:bounceEnd="44000">
                                          <p:cBhvr additive="base">
                                            <p:cTn id="56" dur="500" fill="hold"/>
                                            <p:tgtEl>
                                              <p:spTgt spid="192"/>
                                            </p:tgtEl>
                                            <p:attrNameLst>
                                              <p:attrName>ppt_y</p:attrName>
                                            </p:attrNameLst>
                                          </p:cBhvr>
                                          <p:tavLst>
                                            <p:tav tm="0">
                                              <p:val>
                                                <p:strVal val="1+#ppt_h/2"/>
                                              </p:val>
                                            </p:tav>
                                            <p:tav tm="100000">
                                              <p:val>
                                                <p:strVal val="#ppt_y"/>
                                              </p:val>
                                            </p:tav>
                                          </p:tavLst>
                                        </p:anim>
                                      </p:childTnLst>
                                    </p:cTn>
                                  </p:par>
                                </p:childTnLst>
                              </p:cTn>
                            </p:par>
                            <p:par>
                              <p:cTn id="57" fill="hold">
                                <p:stCondLst>
                                  <p:cond delay="500"/>
                                </p:stCondLst>
                                <p:childTnLst>
                                  <p:par>
                                    <p:cTn id="58" presetID="2" presetClass="entr" presetSubtype="4" fill="hold" nodeType="afterEffect" p14:presetBounceEnd="54000">
                                      <p:stCondLst>
                                        <p:cond delay="0"/>
                                      </p:stCondLst>
                                      <p:childTnLst>
                                        <p:set>
                                          <p:cBhvr>
                                            <p:cTn id="59" dur="1" fill="hold">
                                              <p:stCondLst>
                                                <p:cond delay="0"/>
                                              </p:stCondLst>
                                            </p:cTn>
                                            <p:tgtEl>
                                              <p:spTgt spid="30"/>
                                            </p:tgtEl>
                                            <p:attrNameLst>
                                              <p:attrName>style.visibility</p:attrName>
                                            </p:attrNameLst>
                                          </p:cBhvr>
                                          <p:to>
                                            <p:strVal val="visible"/>
                                          </p:to>
                                        </p:set>
                                        <p:anim calcmode="lin" valueType="num" p14:bounceEnd="54000">
                                          <p:cBhvr additive="base">
                                            <p:cTn id="60" dur="500" fill="hold"/>
                                            <p:tgtEl>
                                              <p:spTgt spid="30"/>
                                            </p:tgtEl>
                                            <p:attrNameLst>
                                              <p:attrName>ppt_x</p:attrName>
                                            </p:attrNameLst>
                                          </p:cBhvr>
                                          <p:tavLst>
                                            <p:tav tm="0">
                                              <p:val>
                                                <p:strVal val="#ppt_x"/>
                                              </p:val>
                                            </p:tav>
                                            <p:tav tm="100000">
                                              <p:val>
                                                <p:strVal val="#ppt_x"/>
                                              </p:val>
                                            </p:tav>
                                          </p:tavLst>
                                        </p:anim>
                                        <p:anim calcmode="lin" valueType="num" p14:bounceEnd="54000">
                                          <p:cBhvr additive="base">
                                            <p:cTn id="61"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2" fill="hold" nodeType="clickEffect" p14:presetBounceEnd="56000">
                                      <p:stCondLst>
                                        <p:cond delay="0"/>
                                      </p:stCondLst>
                                      <p:childTnLst>
                                        <p:set>
                                          <p:cBhvr>
                                            <p:cTn id="65" dur="1" fill="hold">
                                              <p:stCondLst>
                                                <p:cond delay="0"/>
                                              </p:stCondLst>
                                            </p:cTn>
                                            <p:tgtEl>
                                              <p:spTgt spid="31"/>
                                            </p:tgtEl>
                                            <p:attrNameLst>
                                              <p:attrName>style.visibility</p:attrName>
                                            </p:attrNameLst>
                                          </p:cBhvr>
                                          <p:to>
                                            <p:strVal val="visible"/>
                                          </p:to>
                                        </p:set>
                                        <p:anim calcmode="lin" valueType="num" p14:bounceEnd="56000">
                                          <p:cBhvr additive="base">
                                            <p:cTn id="66" dur="500" fill="hold"/>
                                            <p:tgtEl>
                                              <p:spTgt spid="31"/>
                                            </p:tgtEl>
                                            <p:attrNameLst>
                                              <p:attrName>ppt_x</p:attrName>
                                            </p:attrNameLst>
                                          </p:cBhvr>
                                          <p:tavLst>
                                            <p:tav tm="0">
                                              <p:val>
                                                <p:strVal val="1+#ppt_w/2"/>
                                              </p:val>
                                            </p:tav>
                                            <p:tav tm="100000">
                                              <p:val>
                                                <p:strVal val="#ppt_x"/>
                                              </p:val>
                                            </p:tav>
                                          </p:tavLst>
                                        </p:anim>
                                        <p:anim calcmode="lin" valueType="num" p14:bounceEnd="56000">
                                          <p:cBhvr additive="base">
                                            <p:cTn id="67" dur="5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strVal val="#ppt_w*0.70"/>
                                              </p:val>
                                            </p:tav>
                                            <p:tav tm="100000">
                                              <p:val>
                                                <p:strVal val="#ppt_w"/>
                                              </p:val>
                                            </p:tav>
                                          </p:tavLst>
                                        </p:anim>
                                        <p:anim calcmode="lin" valueType="num">
                                          <p:cBhvr>
                                            <p:cTn id="8" dur="1000" fill="hold"/>
                                            <p:tgtEl>
                                              <p:spTgt spid="14"/>
                                            </p:tgtEl>
                                            <p:attrNameLst>
                                              <p:attrName>ppt_h</p:attrName>
                                            </p:attrNameLst>
                                          </p:cBhvr>
                                          <p:tavLst>
                                            <p:tav tm="0">
                                              <p:val>
                                                <p:strVal val="#ppt_h"/>
                                              </p:val>
                                            </p:tav>
                                            <p:tav tm="100000">
                                              <p:val>
                                                <p:strVal val="#ppt_h"/>
                                              </p:val>
                                            </p:tav>
                                          </p:tavLst>
                                        </p:anim>
                                        <p:animEffect transition="in" filter="fade">
                                          <p:cBhvr>
                                            <p:cTn id="9" dur="1000"/>
                                            <p:tgtEl>
                                              <p:spTgt spid="14"/>
                                            </p:tgtEl>
                                          </p:cBhvr>
                                        </p:animEffect>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1000"/>
                                            <p:tgtEl>
                                              <p:spTgt spid="20"/>
                                            </p:tgtEl>
                                          </p:cBhvr>
                                        </p:animEffect>
                                      </p:childTnLst>
                                    </p:cTn>
                                  </p:par>
                                </p:childTnLst>
                              </p:cTn>
                            </p:par>
                            <p:par>
                              <p:cTn id="14" fill="hold">
                                <p:stCondLst>
                                  <p:cond delay="2000"/>
                                </p:stCondLst>
                                <p:childTnLst>
                                  <p:par>
                                    <p:cTn id="15" presetID="55" presetClass="entr" presetSubtype="0" fill="hold"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1000" fill="hold"/>
                                            <p:tgtEl>
                                              <p:spTgt spid="13"/>
                                            </p:tgtEl>
                                            <p:attrNameLst>
                                              <p:attrName>ppt_w</p:attrName>
                                            </p:attrNameLst>
                                          </p:cBhvr>
                                          <p:tavLst>
                                            <p:tav tm="0">
                                              <p:val>
                                                <p:strVal val="#ppt_w*0.70"/>
                                              </p:val>
                                            </p:tav>
                                            <p:tav tm="100000">
                                              <p:val>
                                                <p:strVal val="#ppt_w"/>
                                              </p:val>
                                            </p:tav>
                                          </p:tavLst>
                                        </p:anim>
                                        <p:anim calcmode="lin" valueType="num">
                                          <p:cBhvr>
                                            <p:cTn id="18" dur="1000" fill="hold"/>
                                            <p:tgtEl>
                                              <p:spTgt spid="13"/>
                                            </p:tgtEl>
                                            <p:attrNameLst>
                                              <p:attrName>ppt_h</p:attrName>
                                            </p:attrNameLst>
                                          </p:cBhvr>
                                          <p:tavLst>
                                            <p:tav tm="0">
                                              <p:val>
                                                <p:strVal val="#ppt_h"/>
                                              </p:val>
                                            </p:tav>
                                            <p:tav tm="100000">
                                              <p:val>
                                                <p:strVal val="#ppt_h"/>
                                              </p:val>
                                            </p:tav>
                                          </p:tavLst>
                                        </p:anim>
                                        <p:animEffect transition="in" filter="fade">
                                          <p:cBhvr>
                                            <p:cTn id="19" dur="1000"/>
                                            <p:tgtEl>
                                              <p:spTgt spid="13"/>
                                            </p:tgtEl>
                                          </p:cBhvr>
                                        </p:animEffect>
                                      </p:childTnLst>
                                    </p:cTn>
                                  </p:par>
                                </p:childTnLst>
                              </p:cTn>
                            </p:par>
                            <p:par>
                              <p:cTn id="20" fill="hold">
                                <p:stCondLst>
                                  <p:cond delay="3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1000"/>
                                            <p:tgtEl>
                                              <p:spTgt spid="21"/>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8" fill="hold" nodeType="clickEffect">
                                      <p:stCondLst>
                                        <p:cond delay="0"/>
                                      </p:stCondLst>
                                      <p:childTnLst>
                                        <p:set>
                                          <p:cBhvr>
                                            <p:cTn id="27" dur="1" fill="hold">
                                              <p:stCondLst>
                                                <p:cond delay="0"/>
                                              </p:stCondLst>
                                            </p:cTn>
                                            <p:tgtEl>
                                              <p:spTgt spid="193"/>
                                            </p:tgtEl>
                                            <p:attrNameLst>
                                              <p:attrName>style.visibility</p:attrName>
                                            </p:attrNameLst>
                                          </p:cBhvr>
                                          <p:to>
                                            <p:strVal val="visible"/>
                                          </p:to>
                                        </p:set>
                                        <p:anim calcmode="lin" valueType="num">
                                          <p:cBhvr additive="base">
                                            <p:cTn id="28" dur="500" fill="hold"/>
                                            <p:tgtEl>
                                              <p:spTgt spid="193"/>
                                            </p:tgtEl>
                                            <p:attrNameLst>
                                              <p:attrName>ppt_x</p:attrName>
                                            </p:attrNameLst>
                                          </p:cBhvr>
                                          <p:tavLst>
                                            <p:tav tm="0">
                                              <p:val>
                                                <p:strVal val="0-#ppt_w/2"/>
                                              </p:val>
                                            </p:tav>
                                            <p:tav tm="100000">
                                              <p:val>
                                                <p:strVal val="#ppt_x"/>
                                              </p:val>
                                            </p:tav>
                                          </p:tavLst>
                                        </p:anim>
                                        <p:anim calcmode="lin" valueType="num">
                                          <p:cBhvr additive="base">
                                            <p:cTn id="29" dur="500" fill="hold"/>
                                            <p:tgtEl>
                                              <p:spTgt spid="193"/>
                                            </p:tgtEl>
                                            <p:attrNameLst>
                                              <p:attrName>ppt_y</p:attrName>
                                            </p:attrNameLst>
                                          </p:cBhvr>
                                          <p:tavLst>
                                            <p:tav tm="0">
                                              <p:val>
                                                <p:strVal val="#ppt_y"/>
                                              </p:val>
                                            </p:tav>
                                            <p:tav tm="100000">
                                              <p:val>
                                                <p:strVal val="#ppt_y"/>
                                              </p:val>
                                            </p:tav>
                                          </p:tavLst>
                                        </p:anim>
                                      </p:childTnLst>
                                    </p:cTn>
                                  </p:par>
                                </p:childTnLst>
                              </p:cTn>
                            </p:par>
                            <p:par>
                              <p:cTn id="30" fill="hold">
                                <p:stCondLst>
                                  <p:cond delay="500"/>
                                </p:stCondLst>
                                <p:childTnLst>
                                  <p:par>
                                    <p:cTn id="31" presetID="2" presetClass="entr" presetSubtype="8" fill="hold" nodeType="afterEffect">
                                      <p:stCondLst>
                                        <p:cond delay="0"/>
                                      </p:stCondLst>
                                      <p:childTnLst>
                                        <p:set>
                                          <p:cBhvr>
                                            <p:cTn id="32" dur="1" fill="hold">
                                              <p:stCondLst>
                                                <p:cond delay="0"/>
                                              </p:stCondLst>
                                            </p:cTn>
                                            <p:tgtEl>
                                              <p:spTgt spid="195"/>
                                            </p:tgtEl>
                                            <p:attrNameLst>
                                              <p:attrName>style.visibility</p:attrName>
                                            </p:attrNameLst>
                                          </p:cBhvr>
                                          <p:to>
                                            <p:strVal val="visible"/>
                                          </p:to>
                                        </p:set>
                                        <p:anim calcmode="lin" valueType="num">
                                          <p:cBhvr additive="base">
                                            <p:cTn id="33" dur="500" fill="hold"/>
                                            <p:tgtEl>
                                              <p:spTgt spid="195"/>
                                            </p:tgtEl>
                                            <p:attrNameLst>
                                              <p:attrName>ppt_x</p:attrName>
                                            </p:attrNameLst>
                                          </p:cBhvr>
                                          <p:tavLst>
                                            <p:tav tm="0">
                                              <p:val>
                                                <p:strVal val="0-#ppt_w/2"/>
                                              </p:val>
                                            </p:tav>
                                            <p:tav tm="100000">
                                              <p:val>
                                                <p:strVal val="#ppt_x"/>
                                              </p:val>
                                            </p:tav>
                                          </p:tavLst>
                                        </p:anim>
                                        <p:anim calcmode="lin" valueType="num">
                                          <p:cBhvr additive="base">
                                            <p:cTn id="34" dur="500" fill="hold"/>
                                            <p:tgtEl>
                                              <p:spTgt spid="195"/>
                                            </p:tgtEl>
                                            <p:attrNameLst>
                                              <p:attrName>ppt_y</p:attrName>
                                            </p:attrNameLst>
                                          </p:cBhvr>
                                          <p:tavLst>
                                            <p:tav tm="0">
                                              <p:val>
                                                <p:strVal val="#ppt_y"/>
                                              </p:val>
                                            </p:tav>
                                            <p:tav tm="100000">
                                              <p:val>
                                                <p:strVal val="#ppt_y"/>
                                              </p:val>
                                            </p:tav>
                                          </p:tavLst>
                                        </p:anim>
                                      </p:childTnLst>
                                    </p:cTn>
                                  </p:par>
                                </p:childTnLst>
                              </p:cTn>
                            </p:par>
                            <p:par>
                              <p:cTn id="35" fill="hold">
                                <p:stCondLst>
                                  <p:cond delay="1000"/>
                                </p:stCondLst>
                                <p:childTnLst>
                                  <p:par>
                                    <p:cTn id="36" presetID="2" presetClass="entr" presetSubtype="8" fill="hold" nodeType="afterEffect">
                                      <p:stCondLst>
                                        <p:cond delay="0"/>
                                      </p:stCondLst>
                                      <p:childTnLst>
                                        <p:set>
                                          <p:cBhvr>
                                            <p:cTn id="37" dur="1" fill="hold">
                                              <p:stCondLst>
                                                <p:cond delay="0"/>
                                              </p:stCondLst>
                                            </p:cTn>
                                            <p:tgtEl>
                                              <p:spTgt spid="194"/>
                                            </p:tgtEl>
                                            <p:attrNameLst>
                                              <p:attrName>style.visibility</p:attrName>
                                            </p:attrNameLst>
                                          </p:cBhvr>
                                          <p:to>
                                            <p:strVal val="visible"/>
                                          </p:to>
                                        </p:set>
                                        <p:anim calcmode="lin" valueType="num">
                                          <p:cBhvr additive="base">
                                            <p:cTn id="38" dur="500" fill="hold"/>
                                            <p:tgtEl>
                                              <p:spTgt spid="194"/>
                                            </p:tgtEl>
                                            <p:attrNameLst>
                                              <p:attrName>ppt_x</p:attrName>
                                            </p:attrNameLst>
                                          </p:cBhvr>
                                          <p:tavLst>
                                            <p:tav tm="0">
                                              <p:val>
                                                <p:strVal val="0-#ppt_w/2"/>
                                              </p:val>
                                            </p:tav>
                                            <p:tav tm="100000">
                                              <p:val>
                                                <p:strVal val="#ppt_x"/>
                                              </p:val>
                                            </p:tav>
                                          </p:tavLst>
                                        </p:anim>
                                        <p:anim calcmode="lin" valueType="num">
                                          <p:cBhvr additive="base">
                                            <p:cTn id="39" dur="500" fill="hold"/>
                                            <p:tgtEl>
                                              <p:spTgt spid="194"/>
                                            </p:tgtEl>
                                            <p:attrNameLst>
                                              <p:attrName>ppt_y</p:attrName>
                                            </p:attrNameLst>
                                          </p:cBhvr>
                                          <p:tavLst>
                                            <p:tav tm="0">
                                              <p:val>
                                                <p:strVal val="#ppt_y"/>
                                              </p:val>
                                            </p:tav>
                                            <p:tav tm="100000">
                                              <p:val>
                                                <p:strVal val="#ppt_y"/>
                                              </p:val>
                                            </p:tav>
                                          </p:tavLst>
                                        </p:anim>
                                      </p:childTnLst>
                                    </p:cTn>
                                  </p:par>
                                </p:childTnLst>
                              </p:cTn>
                            </p:par>
                            <p:par>
                              <p:cTn id="40" fill="hold">
                                <p:stCondLst>
                                  <p:cond delay="1500"/>
                                </p:stCondLst>
                                <p:childTnLst>
                                  <p:par>
                                    <p:cTn id="41" presetID="2" presetClass="entr" presetSubtype="8" fill="hold" nodeType="afterEffect">
                                      <p:stCondLst>
                                        <p:cond delay="0"/>
                                      </p:stCondLst>
                                      <p:childTnLst>
                                        <p:set>
                                          <p:cBhvr>
                                            <p:cTn id="42" dur="1" fill="hold">
                                              <p:stCondLst>
                                                <p:cond delay="0"/>
                                              </p:stCondLst>
                                            </p:cTn>
                                            <p:tgtEl>
                                              <p:spTgt spid="196"/>
                                            </p:tgtEl>
                                            <p:attrNameLst>
                                              <p:attrName>style.visibility</p:attrName>
                                            </p:attrNameLst>
                                          </p:cBhvr>
                                          <p:to>
                                            <p:strVal val="visible"/>
                                          </p:to>
                                        </p:set>
                                        <p:anim calcmode="lin" valueType="num">
                                          <p:cBhvr additive="base">
                                            <p:cTn id="43" dur="500" fill="hold"/>
                                            <p:tgtEl>
                                              <p:spTgt spid="196"/>
                                            </p:tgtEl>
                                            <p:attrNameLst>
                                              <p:attrName>ppt_x</p:attrName>
                                            </p:attrNameLst>
                                          </p:cBhvr>
                                          <p:tavLst>
                                            <p:tav tm="0">
                                              <p:val>
                                                <p:strVal val="0-#ppt_w/2"/>
                                              </p:val>
                                            </p:tav>
                                            <p:tav tm="100000">
                                              <p:val>
                                                <p:strVal val="#ppt_x"/>
                                              </p:val>
                                            </p:tav>
                                          </p:tavLst>
                                        </p:anim>
                                        <p:anim calcmode="lin" valueType="num">
                                          <p:cBhvr additive="base">
                                            <p:cTn id="44" dur="500" fill="hold"/>
                                            <p:tgtEl>
                                              <p:spTgt spid="196"/>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90"/>
                                            </p:tgtEl>
                                            <p:attrNameLst>
                                              <p:attrName>style.visibility</p:attrName>
                                            </p:attrNameLst>
                                          </p:cBhvr>
                                          <p:to>
                                            <p:strVal val="visible"/>
                                          </p:to>
                                        </p:set>
                                        <p:anim calcmode="lin" valueType="num">
                                          <p:cBhvr additive="base">
                                            <p:cTn id="49" dur="500" fill="hold"/>
                                            <p:tgtEl>
                                              <p:spTgt spid="190"/>
                                            </p:tgtEl>
                                            <p:attrNameLst>
                                              <p:attrName>ppt_x</p:attrName>
                                            </p:attrNameLst>
                                          </p:cBhvr>
                                          <p:tavLst>
                                            <p:tav tm="0">
                                              <p:val>
                                                <p:strVal val="#ppt_x"/>
                                              </p:val>
                                            </p:tav>
                                            <p:tav tm="100000">
                                              <p:val>
                                                <p:strVal val="#ppt_x"/>
                                              </p:val>
                                            </p:tav>
                                          </p:tavLst>
                                        </p:anim>
                                        <p:anim calcmode="lin" valueType="num">
                                          <p:cBhvr additive="base">
                                            <p:cTn id="50" dur="500" fill="hold"/>
                                            <p:tgtEl>
                                              <p:spTgt spid="190"/>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192"/>
                                            </p:tgtEl>
                                            <p:attrNameLst>
                                              <p:attrName>style.visibility</p:attrName>
                                            </p:attrNameLst>
                                          </p:cBhvr>
                                          <p:to>
                                            <p:strVal val="visible"/>
                                          </p:to>
                                        </p:set>
                                        <p:anim calcmode="lin" valueType="num">
                                          <p:cBhvr additive="base">
                                            <p:cTn id="55" dur="500" fill="hold"/>
                                            <p:tgtEl>
                                              <p:spTgt spid="192"/>
                                            </p:tgtEl>
                                            <p:attrNameLst>
                                              <p:attrName>ppt_x</p:attrName>
                                            </p:attrNameLst>
                                          </p:cBhvr>
                                          <p:tavLst>
                                            <p:tav tm="0">
                                              <p:val>
                                                <p:strVal val="#ppt_x"/>
                                              </p:val>
                                            </p:tav>
                                            <p:tav tm="100000">
                                              <p:val>
                                                <p:strVal val="#ppt_x"/>
                                              </p:val>
                                            </p:tav>
                                          </p:tavLst>
                                        </p:anim>
                                        <p:anim calcmode="lin" valueType="num">
                                          <p:cBhvr additive="base">
                                            <p:cTn id="56" dur="500" fill="hold"/>
                                            <p:tgtEl>
                                              <p:spTgt spid="192"/>
                                            </p:tgtEl>
                                            <p:attrNameLst>
                                              <p:attrName>ppt_y</p:attrName>
                                            </p:attrNameLst>
                                          </p:cBhvr>
                                          <p:tavLst>
                                            <p:tav tm="0">
                                              <p:val>
                                                <p:strVal val="1+#ppt_h/2"/>
                                              </p:val>
                                            </p:tav>
                                            <p:tav tm="100000">
                                              <p:val>
                                                <p:strVal val="#ppt_y"/>
                                              </p:val>
                                            </p:tav>
                                          </p:tavLst>
                                        </p:anim>
                                      </p:childTnLst>
                                    </p:cTn>
                                  </p:par>
                                </p:childTnLst>
                              </p:cTn>
                            </p:par>
                            <p:par>
                              <p:cTn id="57" fill="hold">
                                <p:stCondLst>
                                  <p:cond delay="500"/>
                                </p:stCondLst>
                                <p:childTnLst>
                                  <p:par>
                                    <p:cTn id="58" presetID="2" presetClass="entr" presetSubtype="4" fill="hold" nodeType="afterEffect">
                                      <p:stCondLst>
                                        <p:cond delay="0"/>
                                      </p:stCondLst>
                                      <p:childTnLst>
                                        <p:set>
                                          <p:cBhvr>
                                            <p:cTn id="59" dur="1" fill="hold">
                                              <p:stCondLst>
                                                <p:cond delay="0"/>
                                              </p:stCondLst>
                                            </p:cTn>
                                            <p:tgtEl>
                                              <p:spTgt spid="30"/>
                                            </p:tgtEl>
                                            <p:attrNameLst>
                                              <p:attrName>style.visibility</p:attrName>
                                            </p:attrNameLst>
                                          </p:cBhvr>
                                          <p:to>
                                            <p:strVal val="visible"/>
                                          </p:to>
                                        </p:set>
                                        <p:anim calcmode="lin" valueType="num">
                                          <p:cBhvr additive="base">
                                            <p:cTn id="60" dur="500" fill="hold"/>
                                            <p:tgtEl>
                                              <p:spTgt spid="30"/>
                                            </p:tgtEl>
                                            <p:attrNameLst>
                                              <p:attrName>ppt_x</p:attrName>
                                            </p:attrNameLst>
                                          </p:cBhvr>
                                          <p:tavLst>
                                            <p:tav tm="0">
                                              <p:val>
                                                <p:strVal val="#ppt_x"/>
                                              </p:val>
                                            </p:tav>
                                            <p:tav tm="100000">
                                              <p:val>
                                                <p:strVal val="#ppt_x"/>
                                              </p:val>
                                            </p:tav>
                                          </p:tavLst>
                                        </p:anim>
                                        <p:anim calcmode="lin" valueType="num">
                                          <p:cBhvr additive="base">
                                            <p:cTn id="61"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2" fill="hold" nodeType="clickEffect">
                                      <p:stCondLst>
                                        <p:cond delay="0"/>
                                      </p:stCondLst>
                                      <p:childTnLst>
                                        <p:set>
                                          <p:cBhvr>
                                            <p:cTn id="65" dur="1" fill="hold">
                                              <p:stCondLst>
                                                <p:cond delay="0"/>
                                              </p:stCondLst>
                                            </p:cTn>
                                            <p:tgtEl>
                                              <p:spTgt spid="31"/>
                                            </p:tgtEl>
                                            <p:attrNameLst>
                                              <p:attrName>style.visibility</p:attrName>
                                            </p:attrNameLst>
                                          </p:cBhvr>
                                          <p:to>
                                            <p:strVal val="visible"/>
                                          </p:to>
                                        </p:set>
                                        <p:anim calcmode="lin" valueType="num">
                                          <p:cBhvr additive="base">
                                            <p:cTn id="66" dur="500" fill="hold"/>
                                            <p:tgtEl>
                                              <p:spTgt spid="31"/>
                                            </p:tgtEl>
                                            <p:attrNameLst>
                                              <p:attrName>ppt_x</p:attrName>
                                            </p:attrNameLst>
                                          </p:cBhvr>
                                          <p:tavLst>
                                            <p:tav tm="0">
                                              <p:val>
                                                <p:strVal val="1+#ppt_w/2"/>
                                              </p:val>
                                            </p:tav>
                                            <p:tav tm="100000">
                                              <p:val>
                                                <p:strVal val="#ppt_x"/>
                                              </p:val>
                                            </p:tav>
                                          </p:tavLst>
                                        </p:anim>
                                        <p:anim calcmode="lin" valueType="num">
                                          <p:cBhvr additive="base">
                                            <p:cTn id="67" dur="5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20" name="TextBox 19"/>
          <p:cNvSpPr txBox="1"/>
          <p:nvPr/>
        </p:nvSpPr>
        <p:spPr>
          <a:xfrm>
            <a:off x="257356" y="1892392"/>
            <a:ext cx="8888972" cy="584775"/>
          </a:xfrm>
          <a:prstGeom prst="rect">
            <a:avLst/>
          </a:prstGeom>
          <a:noFill/>
        </p:spPr>
        <p:txBody>
          <a:bodyPr wrap="none" rtlCol="0">
            <a:spAutoFit/>
          </a:bodyPr>
          <a:lstStyle/>
          <a:p>
            <a:pPr algn="ctr"/>
            <a:r>
              <a:rPr lang="en-US" sz="3200" b="1" dirty="0">
                <a:solidFill>
                  <a:srgbClr val="C00000"/>
                </a:solidFill>
                <a:latin typeface="Century Gothic" panose="020B0502020202020204" pitchFamily="34" charset="0"/>
                <a:cs typeface="Arial" panose="020B0604020202020204" pitchFamily="34" charset="0"/>
              </a:rPr>
              <a:t>DEVICES WITH GREATEST GROWTH POTENTIAL</a:t>
            </a:r>
          </a:p>
        </p:txBody>
      </p:sp>
      <p:sp>
        <p:nvSpPr>
          <p:cNvPr id="21" name="TextBox 20"/>
          <p:cNvSpPr txBox="1"/>
          <p:nvPr/>
        </p:nvSpPr>
        <p:spPr>
          <a:xfrm>
            <a:off x="2358028" y="2625084"/>
            <a:ext cx="9754593" cy="584775"/>
          </a:xfrm>
          <a:prstGeom prst="rect">
            <a:avLst/>
          </a:prstGeom>
          <a:noFill/>
        </p:spPr>
        <p:txBody>
          <a:bodyPr wrap="none" rtlCol="0">
            <a:spAutoFit/>
          </a:bodyPr>
          <a:lstStyle/>
          <a:p>
            <a:r>
              <a:rPr lang="en-US" sz="3200" dirty="0">
                <a:solidFill>
                  <a:srgbClr val="C00000"/>
                </a:solidFill>
                <a:latin typeface="Century Gothic" panose="020B0502020202020204" pitchFamily="34" charset="0"/>
                <a:cs typeface="Arial" panose="020B0604020202020204" pitchFamily="34" charset="0"/>
              </a:rPr>
              <a:t>Smart TV, Connected Cars, and Smart Speakers.</a:t>
            </a:r>
          </a:p>
        </p:txBody>
      </p:sp>
    </p:spTree>
    <p:extLst>
      <p:ext uri="{BB962C8B-B14F-4D97-AF65-F5344CB8AC3E}">
        <p14:creationId xmlns:p14="http://schemas.microsoft.com/office/powerpoint/2010/main" val="150087681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30" name="Picture 29"/>
          <p:cNvPicPr>
            <a:picLocks noChangeAspect="1"/>
          </p:cNvPicPr>
          <p:nvPr/>
        </p:nvPicPr>
        <p:blipFill>
          <a:blip r:embed="rId5">
            <a:extLst>
              <a:ext uri="{BEBA8EAE-BF5A-486C-A8C5-ECC9F3942E4B}">
                <a14:imgProps xmlns:a14="http://schemas.microsoft.com/office/drawing/2010/main">
                  <a14:imgLayer r:embed="rId6">
                    <a14:imgEffect>
                      <a14:backgroundRemoval t="0" b="100000" l="0" r="100000">
                        <a14:foregroundMark x1="90000" y1="17273" x2="90000" y2="17273"/>
                        <a14:foregroundMark x1="89706" y1="20000" x2="89706" y2="20000"/>
                        <a14:foregroundMark x1="92353" y1="19545" x2="92353" y2="19545"/>
                        <a14:foregroundMark x1="92941" y1="23636" x2="92941" y2="23636"/>
                        <a14:foregroundMark x1="88529" y1="15000" x2="88529" y2="15000"/>
                        <a14:foregroundMark x1="59118" y1="10000" x2="59118" y2="10000"/>
                        <a14:foregroundMark x1="55588" y1="8182" x2="55588" y2="8182"/>
                        <a14:foregroundMark x1="71471" y1="15000" x2="71471" y2="15000"/>
                        <a14:foregroundMark x1="66471" y1="13636" x2="66471" y2="13636"/>
                        <a14:foregroundMark x1="43824" y1="11818" x2="43824" y2="11818"/>
                        <a14:foregroundMark x1="40588" y1="17273" x2="40588" y2="17273"/>
                        <a14:foregroundMark x1="32353" y1="14545" x2="32353" y2="14545"/>
                        <a14:foregroundMark x1="31471" y1="19091" x2="31471" y2="19091"/>
                        <a14:foregroundMark x1="28824" y1="15455" x2="28824" y2="15455"/>
                        <a14:foregroundMark x1="18529" y1="18636" x2="18529" y2="18636"/>
                        <a14:foregroundMark x1="15000" y1="18182" x2="15000" y2="18182"/>
                        <a14:foregroundMark x1="12353" y1="21818" x2="12353" y2="21818"/>
                        <a14:foregroundMark x1="8824" y1="26818" x2="8824" y2="26818"/>
                        <a14:foregroundMark x1="10588" y1="25000" x2="10588" y2="25000"/>
                        <a14:foregroundMark x1="11176" y1="22727" x2="11176" y2="22727"/>
                        <a14:foregroundMark x1="18824" y1="20909" x2="18824" y2="20909"/>
                        <a14:foregroundMark x1="62353" y1="16364" x2="62353" y2="16364"/>
                        <a14:foregroundMark x1="37941" y1="15455" x2="37941" y2="15455"/>
                        <a14:foregroundMark x1="55294" y1="10909" x2="55294" y2="10909"/>
                        <a14:foregroundMark x1="75000" y1="17273" x2="75000" y2="17273"/>
                        <a14:foregroundMark x1="77059" y1="16364" x2="77059" y2="16364"/>
                        <a14:foregroundMark x1="94706" y1="66818" x2="94706" y2="66818"/>
                        <a14:foregroundMark x1="85588" y1="85000" x2="85588" y2="85000"/>
                        <a14:foregroundMark x1="73824" y1="84545" x2="73824" y2="84545"/>
                        <a14:foregroundMark x1="65588" y1="87727" x2="65588" y2="87727"/>
                        <a14:foregroundMark x1="54706" y1="96364" x2="54706" y2="96364"/>
                        <a14:foregroundMark x1="57353" y1="91364" x2="57353" y2="91364"/>
                        <a14:foregroundMark x1="87059" y1="88182" x2="87059" y2="88182"/>
                        <a14:foregroundMark x1="92353" y1="90909" x2="92353" y2="90909"/>
                        <a14:foregroundMark x1="91765" y1="76818" x2="91765" y2="76818"/>
                        <a14:foregroundMark x1="92941" y1="74091" x2="92941" y2="74091"/>
                        <a14:foregroundMark x1="93824" y1="70000" x2="93824" y2="70000"/>
                        <a14:foregroundMark x1="16176" y1="90000" x2="16176" y2="90000"/>
                        <a14:foregroundMark x1="7059" y1="58636" x2="7059" y2="58636"/>
                        <a14:foregroundMark x1="7353" y1="44545" x2="7353" y2="44545"/>
                        <a14:foregroundMark x1="10000" y1="69091" x2="10000" y2="69091"/>
                        <a14:foregroundMark x1="10882" y1="75000" x2="10882" y2="75000"/>
                        <a14:foregroundMark x1="13824" y1="91818" x2="13824" y2="91818"/>
                        <a14:foregroundMark x1="12647" y1="91818" x2="12647" y2="91818"/>
                        <a14:foregroundMark x1="47647" y1="94091" x2="47647" y2="94091"/>
                        <a14:foregroundMark x1="48824" y1="96364" x2="48824" y2="96364"/>
                        <a14:foregroundMark x1="33824" y1="88182" x2="33824" y2="88182"/>
                        <a14:foregroundMark x1="9412" y1="73182" x2="9412" y2="73182"/>
                        <a14:foregroundMark x1="72941" y1="31818" x2="72941" y2="31818"/>
                        <a14:foregroundMark x1="87353" y1="39091" x2="87353" y2="39091"/>
                        <a14:foregroundMark x1="89412" y1="45000" x2="89412" y2="45000"/>
                        <a14:foregroundMark x1="90000" y1="55000" x2="90000" y2="55000"/>
                        <a14:foregroundMark x1="87941" y1="62727" x2="87941" y2="62727"/>
                        <a14:foregroundMark x1="87059" y1="66364" x2="87059" y2="66364"/>
                        <a14:foregroundMark x1="18824" y1="71818" x2="18824" y2="71818"/>
                        <a14:foregroundMark x1="22353" y1="85000" x2="22353" y2="85000"/>
                        <a14:foregroundMark x1="37353" y1="75000" x2="37353" y2="75000"/>
                        <a14:foregroundMark x1="67059" y1="76818" x2="67059" y2="76818"/>
                        <a14:foregroundMark x1="69412" y1="76364" x2="69412" y2="76364"/>
                        <a14:foregroundMark x1="49118" y1="33636" x2="49118" y2="33636"/>
                        <a14:foregroundMark x1="55588" y1="34091" x2="55588" y2="34091"/>
                        <a14:foregroundMark x1="56471" y1="31818" x2="56471" y2="31818"/>
                        <a14:foregroundMark x1="27647" y1="30909" x2="27647" y2="30909"/>
                        <a14:foregroundMark x1="29706" y1="32727" x2="29706" y2="32727"/>
                        <a14:foregroundMark x1="57353" y1="32727" x2="57353" y2="32727"/>
                        <a14:foregroundMark x1="47059" y1="34545" x2="47059" y2="34545"/>
                        <a14:foregroundMark x1="61765" y1="79091" x2="61765" y2="79091"/>
                        <a14:foregroundMark x1="82941" y1="71818" x2="82941" y2="71818"/>
                        <a14:foregroundMark x1="72059" y1="75909" x2="72059" y2="75909"/>
                        <a14:foregroundMark x1="73529" y1="76364" x2="73529" y2="76364"/>
                        <a14:foregroundMark x1="81765" y1="73636" x2="81765" y2="73636"/>
                        <a14:foregroundMark x1="88529" y1="56364" x2="88529" y2="56364"/>
                        <a14:foregroundMark x1="70000" y1="73182" x2="70000" y2="73182"/>
                        <a14:foregroundMark x1="55294" y1="80000" x2="55294" y2="80000"/>
                        <a14:foregroundMark x1="47059" y1="80000" x2="47059" y2="80000"/>
                        <a14:foregroundMark x1="8529" y1="30000" x2="8529" y2="30000"/>
                        <a14:foregroundMark x1="45294" y1="92727" x2="45294" y2="92727"/>
                        <a14:foregroundMark x1="22353" y1="18182" x2="22353" y2="18182"/>
                        <a14:foregroundMark x1="24706" y1="17273" x2="24706" y2="17273"/>
                        <a14:foregroundMark x1="46765" y1="35455" x2="46765" y2="35455"/>
                        <a14:foregroundMark x1="64412" y1="27727" x2="64412" y2="27727"/>
                        <a14:foregroundMark x1="72353" y1="32727" x2="72353" y2="32727"/>
                        <a14:backgroundMark x1="3824" y1="40000" x2="3824" y2="40000"/>
                        <a14:backgroundMark x1="38235" y1="92727" x2="38235" y2="92727"/>
                        <a14:backgroundMark x1="5000" y1="70909" x2="5000" y2="70909"/>
                        <a14:backgroundMark x1="47941" y1="49091" x2="47941" y2="49091"/>
                        <a14:backgroundMark x1="65294" y1="48636" x2="65294" y2="48636"/>
                        <a14:backgroundMark x1="65000" y1="30909" x2="65000" y2="30909"/>
                        <a14:backgroundMark x1="82941" y1="60909" x2="82941" y2="60909"/>
                        <a14:backgroundMark x1="47059" y1="40909" x2="47059" y2="40909"/>
                        <a14:backgroundMark x1="7941" y1="83182" x2="7941" y2="83182"/>
                        <a14:backgroundMark x1="55882" y1="55000" x2="55882" y2="55000"/>
                        <a14:backgroundMark x1="33824" y1="55455" x2="33824" y2="55455"/>
                        <a14:backgroundMark x1="35000" y1="40000" x2="35000" y2="40000"/>
                        <a14:backgroundMark x1="26471" y1="66364" x2="26471" y2="66364"/>
                        <a14:backgroundMark x1="71471" y1="63636" x2="71471" y2="63636"/>
                        <a14:backgroundMark x1="77353" y1="69091" x2="77353" y2="69091"/>
                        <a14:backgroundMark x1="52353" y1="74091" x2="52353" y2="74091"/>
                        <a14:backgroundMark x1="25588" y1="42273" x2="25588" y2="42273"/>
                        <a14:backgroundMark x1="70294" y1="30455" x2="70294" y2="30455"/>
                      </a14:backgroundRemoval>
                    </a14:imgEffect>
                  </a14:imgLayer>
                </a14:imgProps>
              </a:ext>
            </a:extLst>
          </a:blip>
          <a:stretch>
            <a:fillRect/>
          </a:stretch>
        </p:blipFill>
        <p:spPr>
          <a:xfrm>
            <a:off x="4476953" y="1822004"/>
            <a:ext cx="3238095" cy="2095238"/>
          </a:xfrm>
          <a:prstGeom prst="rect">
            <a:avLst/>
          </a:prstGeom>
        </p:spPr>
      </p:pic>
      <p:sp>
        <p:nvSpPr>
          <p:cNvPr id="32" name="TextBox 31"/>
          <p:cNvSpPr txBox="1"/>
          <p:nvPr/>
        </p:nvSpPr>
        <p:spPr>
          <a:xfrm>
            <a:off x="5137518" y="2577325"/>
            <a:ext cx="2010487" cy="861774"/>
          </a:xfrm>
          <a:prstGeom prst="rect">
            <a:avLst/>
          </a:prstGeom>
          <a:noFill/>
        </p:spPr>
        <p:txBody>
          <a:bodyPr wrap="none" rtlCol="0">
            <a:spAutoFit/>
          </a:bodyPr>
          <a:lstStyle/>
          <a:p>
            <a:pPr algn="ctr">
              <a:lnSpc>
                <a:spcPts val="3000"/>
              </a:lnSpc>
            </a:pPr>
            <a:r>
              <a:rPr lang="en-US" sz="3200" dirty="0">
                <a:solidFill>
                  <a:srgbClr val="B92508"/>
                </a:solidFill>
                <a:latin typeface="Century Gothic" panose="020B0502020202020204" pitchFamily="34" charset="0"/>
              </a:rPr>
              <a:t>Mapping</a:t>
            </a:r>
          </a:p>
          <a:p>
            <a:pPr algn="ctr">
              <a:lnSpc>
                <a:spcPts val="3000"/>
              </a:lnSpc>
            </a:pPr>
            <a:r>
              <a:rPr lang="en-US" sz="3200" dirty="0">
                <a:solidFill>
                  <a:srgbClr val="B92508"/>
                </a:solidFill>
                <a:latin typeface="Century Gothic" panose="020B0502020202020204" pitchFamily="34" charset="0"/>
              </a:rPr>
              <a:t>Media</a:t>
            </a:r>
            <a:endParaRPr lang="en-US" sz="2800" dirty="0">
              <a:solidFill>
                <a:srgbClr val="B92508"/>
              </a:solidFill>
              <a:latin typeface="Century Gothic" panose="020B0502020202020204" pitchFamily="34" charset="0"/>
            </a:endParaRPr>
          </a:p>
        </p:txBody>
      </p:sp>
      <p:pic>
        <p:nvPicPr>
          <p:cNvPr id="33" name="Picture 32"/>
          <p:cNvPicPr>
            <a:picLocks noChangeAspect="1"/>
          </p:cNvPicPr>
          <p:nvPr/>
        </p:nvPicPr>
        <p:blipFill>
          <a:blip r:embed="rId7">
            <a:clrChange>
              <a:clrFrom>
                <a:srgbClr val="FFFFFF"/>
              </a:clrFrom>
              <a:clrTo>
                <a:srgbClr val="FFFFFF">
                  <a:alpha val="0"/>
                </a:srgbClr>
              </a:clrTo>
            </a:clrChange>
          </a:blip>
          <a:stretch>
            <a:fillRect/>
          </a:stretch>
        </p:blipFill>
        <p:spPr>
          <a:xfrm>
            <a:off x="5648381" y="4114767"/>
            <a:ext cx="895238" cy="923810"/>
          </a:xfrm>
          <a:prstGeom prst="rect">
            <a:avLst/>
          </a:prstGeom>
        </p:spPr>
      </p:pic>
    </p:spTree>
    <p:extLst>
      <p:ext uri="{BB962C8B-B14F-4D97-AF65-F5344CB8AC3E}">
        <p14:creationId xmlns:p14="http://schemas.microsoft.com/office/powerpoint/2010/main" val="234201613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87810" y="45266"/>
            <a:ext cx="12031620" cy="6744928"/>
            <a:chOff x="87810" y="45266"/>
            <a:chExt cx="12031620" cy="6744928"/>
          </a:xfrm>
        </p:grpSpPr>
        <p:pic>
          <p:nvPicPr>
            <p:cNvPr id="6" name="Picture 5"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7" name="Group 6"/>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5" name="Group 24"/>
                <p:cNvGrpSpPr/>
                <p:nvPr/>
              </p:nvGrpSpPr>
              <p:grpSpPr>
                <a:xfrm>
                  <a:off x="685801" y="1527174"/>
                  <a:ext cx="6886574" cy="114301"/>
                  <a:chOff x="2247901" y="561975"/>
                  <a:chExt cx="6886574" cy="88104"/>
                </a:xfrm>
              </p:grpSpPr>
              <p:pic>
                <p:nvPicPr>
                  <p:cNvPr id="3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6" name="Group 25"/>
                <p:cNvGrpSpPr/>
                <p:nvPr/>
              </p:nvGrpSpPr>
              <p:grpSpPr>
                <a:xfrm rot="10800000">
                  <a:off x="7356634" y="1501020"/>
                  <a:ext cx="6886574" cy="114301"/>
                  <a:chOff x="2247901" y="561975"/>
                  <a:chExt cx="6886574" cy="88104"/>
                </a:xfrm>
              </p:grpSpPr>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9" name="Group 8"/>
              <p:cNvGrpSpPr/>
              <p:nvPr/>
            </p:nvGrpSpPr>
            <p:grpSpPr>
              <a:xfrm>
                <a:off x="156030" y="45266"/>
                <a:ext cx="11903345" cy="140455"/>
                <a:chOff x="685801" y="1501020"/>
                <a:chExt cx="13557407" cy="140455"/>
              </a:xfrm>
            </p:grpSpPr>
            <p:grpSp>
              <p:nvGrpSpPr>
                <p:cNvPr id="17" name="Group 16"/>
                <p:cNvGrpSpPr/>
                <p:nvPr/>
              </p:nvGrpSpPr>
              <p:grpSpPr>
                <a:xfrm>
                  <a:off x="685801" y="1527174"/>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8" name="Group 17"/>
                <p:cNvGrpSpPr/>
                <p:nvPr/>
              </p:nvGrpSpPr>
              <p:grpSpPr>
                <a:xfrm rot="10800000">
                  <a:off x="7356634" y="1501020"/>
                  <a:ext cx="6886574" cy="114301"/>
                  <a:chOff x="2247901" y="561975"/>
                  <a:chExt cx="6886574" cy="88104"/>
                </a:xfrm>
              </p:grpSpPr>
              <p:pic>
                <p:nvPicPr>
                  <p:cNvPr id="19"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0" name="Group 9"/>
              <p:cNvGrpSpPr/>
              <p:nvPr/>
            </p:nvGrpSpPr>
            <p:grpSpPr>
              <a:xfrm>
                <a:off x="87810" y="89954"/>
                <a:ext cx="137159" cy="6691232"/>
                <a:chOff x="15240" y="-204374"/>
                <a:chExt cx="137159" cy="7061611"/>
              </a:xfrm>
            </p:grpSpPr>
            <p:pic>
              <p:nvPicPr>
                <p:cNvPr id="1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2" name="Group 11"/>
              <p:cNvGrpSpPr/>
              <p:nvPr/>
            </p:nvGrpSpPr>
            <p:grpSpPr>
              <a:xfrm rot="10800000">
                <a:off x="11986804" y="45266"/>
                <a:ext cx="132626" cy="6706590"/>
                <a:chOff x="15240" y="-210886"/>
                <a:chExt cx="132626" cy="7105131"/>
              </a:xfrm>
            </p:grpSpPr>
            <p:pic>
              <p:nvPicPr>
                <p:cNvPr id="1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pic>
        <p:nvPicPr>
          <p:cNvPr id="13314" name="Picture 2" descr="http://www.historicalatlas.ca/website/hacolp/national_perspectives/exploration/UNIT_05/images/Desceliers_Original_High.gi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47950" y="1127050"/>
            <a:ext cx="6994412" cy="5369798"/>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060327" y="409363"/>
            <a:ext cx="10071347" cy="584775"/>
          </a:xfrm>
          <a:prstGeom prst="rect">
            <a:avLst/>
          </a:prstGeom>
          <a:noFill/>
        </p:spPr>
        <p:txBody>
          <a:bodyPr wrap="none" rtlCol="0">
            <a:spAutoFit/>
          </a:bodyPr>
          <a:lstStyle/>
          <a:p>
            <a:pPr algn="ctr"/>
            <a:r>
              <a:rPr lang="en-US" sz="3200" dirty="0">
                <a:solidFill>
                  <a:srgbClr val="B92508"/>
                </a:solidFill>
              </a:rPr>
              <a:t>The Canadian Section of Pierre </a:t>
            </a:r>
            <a:r>
              <a:rPr lang="en-US" sz="3200" dirty="0" err="1">
                <a:solidFill>
                  <a:srgbClr val="B92508"/>
                </a:solidFill>
              </a:rPr>
              <a:t>Descelier’s</a:t>
            </a:r>
            <a:r>
              <a:rPr lang="en-US" sz="3200" dirty="0">
                <a:solidFill>
                  <a:srgbClr val="B92508"/>
                </a:solidFill>
              </a:rPr>
              <a:t> 1550 World Map</a:t>
            </a:r>
          </a:p>
        </p:txBody>
      </p:sp>
      <p:sp>
        <p:nvSpPr>
          <p:cNvPr id="2" name="Arrow: Down 1"/>
          <p:cNvSpPr/>
          <p:nvPr/>
        </p:nvSpPr>
        <p:spPr>
          <a:xfrm rot="5400000">
            <a:off x="7423719" y="4916009"/>
            <a:ext cx="368050" cy="592428"/>
          </a:xfrm>
          <a:prstGeom prst="downArrow">
            <a:avLst/>
          </a:prstGeom>
          <a:solidFill>
            <a:schemeClr val="bg1"/>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Arrow: Down 33"/>
          <p:cNvSpPr/>
          <p:nvPr/>
        </p:nvSpPr>
        <p:spPr>
          <a:xfrm rot="16200000">
            <a:off x="5144404" y="4942163"/>
            <a:ext cx="368050" cy="592428"/>
          </a:xfrm>
          <a:prstGeom prst="downArrow">
            <a:avLst/>
          </a:prstGeom>
          <a:solidFill>
            <a:schemeClr val="bg1"/>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Arrow: Down 34"/>
          <p:cNvSpPr/>
          <p:nvPr/>
        </p:nvSpPr>
        <p:spPr>
          <a:xfrm rot="5400000">
            <a:off x="7707055" y="2726347"/>
            <a:ext cx="368050" cy="592428"/>
          </a:xfrm>
          <a:prstGeom prst="downArrow">
            <a:avLst/>
          </a:prstGeom>
          <a:solidFill>
            <a:schemeClr val="bg1"/>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28174243"/>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14:presetBounceEnd="47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47000">
                                          <p:cBhvr additive="base">
                                            <p:cTn id="7" dur="1000" fill="hold"/>
                                            <p:tgtEl>
                                              <p:spTgt spid="2"/>
                                            </p:tgtEl>
                                            <p:attrNameLst>
                                              <p:attrName>ppt_x</p:attrName>
                                            </p:attrNameLst>
                                          </p:cBhvr>
                                          <p:tavLst>
                                            <p:tav tm="0">
                                              <p:val>
                                                <p:strVal val="1+#ppt_w/2"/>
                                              </p:val>
                                            </p:tav>
                                            <p:tav tm="100000">
                                              <p:val>
                                                <p:strVal val="#ppt_x"/>
                                              </p:val>
                                            </p:tav>
                                          </p:tavLst>
                                        </p:anim>
                                        <p:anim calcmode="lin" valueType="num" p14:bounceEnd="47000">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14:presetBounceEnd="47000">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14:bounceEnd="47000">
                                          <p:cBhvr additive="base">
                                            <p:cTn id="13" dur="1000" fill="hold"/>
                                            <p:tgtEl>
                                              <p:spTgt spid="34"/>
                                            </p:tgtEl>
                                            <p:attrNameLst>
                                              <p:attrName>ppt_x</p:attrName>
                                            </p:attrNameLst>
                                          </p:cBhvr>
                                          <p:tavLst>
                                            <p:tav tm="0">
                                              <p:val>
                                                <p:strVal val="0-#ppt_w/2"/>
                                              </p:val>
                                            </p:tav>
                                            <p:tav tm="100000">
                                              <p:val>
                                                <p:strVal val="#ppt_x"/>
                                              </p:val>
                                            </p:tav>
                                          </p:tavLst>
                                        </p:anim>
                                        <p:anim calcmode="lin" valueType="num" p14:bounceEnd="47000">
                                          <p:cBhvr additive="base">
                                            <p:cTn id="14" dur="10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xit" presetSubtype="0" fill="hold" grpId="1" nodeType="clickEffect">
                                      <p:stCondLst>
                                        <p:cond delay="0"/>
                                      </p:stCondLst>
                                      <p:childTnLst>
                                        <p:animEffect transition="out" filter="fade">
                                          <p:cBhvr>
                                            <p:cTn id="18" dur="500"/>
                                            <p:tgtEl>
                                              <p:spTgt spid="2"/>
                                            </p:tgtEl>
                                          </p:cBhvr>
                                        </p:animEffect>
                                        <p:set>
                                          <p:cBhvr>
                                            <p:cTn id="19" dur="1" fill="hold">
                                              <p:stCondLst>
                                                <p:cond delay="499"/>
                                              </p:stCondLst>
                                            </p:cTn>
                                            <p:tgtEl>
                                              <p:spTgt spid="2"/>
                                            </p:tgtEl>
                                            <p:attrNameLst>
                                              <p:attrName>style.visibility</p:attrName>
                                            </p:attrNameLst>
                                          </p:cBhvr>
                                          <p:to>
                                            <p:strVal val="hidden"/>
                                          </p:to>
                                        </p:set>
                                      </p:childTnLst>
                                    </p:cTn>
                                  </p:par>
                                  <p:par>
                                    <p:cTn id="20" presetID="10" presetClass="exit" presetSubtype="0" fill="hold" grpId="1" nodeType="withEffect">
                                      <p:stCondLst>
                                        <p:cond delay="0"/>
                                      </p:stCondLst>
                                      <p:childTnLst>
                                        <p:animEffect transition="out" filter="fade">
                                          <p:cBhvr>
                                            <p:cTn id="21" dur="500"/>
                                            <p:tgtEl>
                                              <p:spTgt spid="34"/>
                                            </p:tgtEl>
                                          </p:cBhvr>
                                        </p:animEffect>
                                        <p:set>
                                          <p:cBhvr>
                                            <p:cTn id="22" dur="1" fill="hold">
                                              <p:stCondLst>
                                                <p:cond delay="499"/>
                                              </p:stCondLst>
                                            </p:cTn>
                                            <p:tgtEl>
                                              <p:spTgt spid="34"/>
                                            </p:tgtEl>
                                            <p:attrNameLst>
                                              <p:attrName>style.visibility</p:attrName>
                                            </p:attrNameLst>
                                          </p:cBhvr>
                                          <p:to>
                                            <p:strVal val="hidden"/>
                                          </p:to>
                                        </p:set>
                                      </p:childTnLst>
                                    </p:cTn>
                                  </p:par>
                                </p:childTnLst>
                              </p:cTn>
                            </p:par>
                            <p:par>
                              <p:cTn id="23" fill="hold">
                                <p:stCondLst>
                                  <p:cond delay="500"/>
                                </p:stCondLst>
                                <p:childTnLst>
                                  <p:par>
                                    <p:cTn id="24" presetID="8" presetClass="emph" presetSubtype="0" fill="hold" nodeType="afterEffect" p14:presetBounceEnd="45000">
                                      <p:stCondLst>
                                        <p:cond delay="0"/>
                                      </p:stCondLst>
                                      <p:childTnLst>
                                        <p:animRot by="-10800000" p14:bounceEnd="45000">
                                          <p:cBhvr>
                                            <p:cTn id="25" dur="2000" fill="hold"/>
                                            <p:tgtEl>
                                              <p:spTgt spid="13314"/>
                                            </p:tgtEl>
                                            <p:attrNameLst>
                                              <p:attrName>r</p:attrName>
                                            </p:attrNameLst>
                                          </p:cBhvr>
                                        </p:animRot>
                                      </p:childTnLst>
                                    </p:cTn>
                                  </p:par>
                                </p:childTnLst>
                              </p:cTn>
                            </p:par>
                            <p:par>
                              <p:cTn id="26" fill="hold">
                                <p:stCondLst>
                                  <p:cond delay="2500"/>
                                </p:stCondLst>
                                <p:childTnLst>
                                  <p:par>
                                    <p:cTn id="27" presetID="2" presetClass="entr" presetSubtype="2" fill="hold" grpId="0" nodeType="afterEffect" p14:presetBounceEnd="47000">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14:bounceEnd="47000">
                                          <p:cBhvr additive="base">
                                            <p:cTn id="29" dur="1000" fill="hold"/>
                                            <p:tgtEl>
                                              <p:spTgt spid="35"/>
                                            </p:tgtEl>
                                            <p:attrNameLst>
                                              <p:attrName>ppt_x</p:attrName>
                                            </p:attrNameLst>
                                          </p:cBhvr>
                                          <p:tavLst>
                                            <p:tav tm="0">
                                              <p:val>
                                                <p:strVal val="1+#ppt_w/2"/>
                                              </p:val>
                                            </p:tav>
                                            <p:tav tm="100000">
                                              <p:val>
                                                <p:strVal val="#ppt_x"/>
                                              </p:val>
                                            </p:tav>
                                          </p:tavLst>
                                        </p:anim>
                                        <p:anim calcmode="lin" valueType="num" p14:bounceEnd="47000">
                                          <p:cBhvr additive="base">
                                            <p:cTn id="30"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4" grpId="0" animBg="1"/>
          <p:bldP spid="34" grpId="1" animBg="1"/>
          <p:bldP spid="35"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additive="base">
                                            <p:cTn id="13" dur="1000" fill="hold"/>
                                            <p:tgtEl>
                                              <p:spTgt spid="34"/>
                                            </p:tgtEl>
                                            <p:attrNameLst>
                                              <p:attrName>ppt_x</p:attrName>
                                            </p:attrNameLst>
                                          </p:cBhvr>
                                          <p:tavLst>
                                            <p:tav tm="0">
                                              <p:val>
                                                <p:strVal val="0-#ppt_w/2"/>
                                              </p:val>
                                            </p:tav>
                                            <p:tav tm="100000">
                                              <p:val>
                                                <p:strVal val="#ppt_x"/>
                                              </p:val>
                                            </p:tav>
                                          </p:tavLst>
                                        </p:anim>
                                        <p:anim calcmode="lin" valueType="num">
                                          <p:cBhvr additive="base">
                                            <p:cTn id="14" dur="10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xit" presetSubtype="0" fill="hold" grpId="1" nodeType="clickEffect">
                                      <p:stCondLst>
                                        <p:cond delay="0"/>
                                      </p:stCondLst>
                                      <p:childTnLst>
                                        <p:animEffect transition="out" filter="fade">
                                          <p:cBhvr>
                                            <p:cTn id="18" dur="500"/>
                                            <p:tgtEl>
                                              <p:spTgt spid="2"/>
                                            </p:tgtEl>
                                          </p:cBhvr>
                                        </p:animEffect>
                                        <p:set>
                                          <p:cBhvr>
                                            <p:cTn id="19" dur="1" fill="hold">
                                              <p:stCondLst>
                                                <p:cond delay="499"/>
                                              </p:stCondLst>
                                            </p:cTn>
                                            <p:tgtEl>
                                              <p:spTgt spid="2"/>
                                            </p:tgtEl>
                                            <p:attrNameLst>
                                              <p:attrName>style.visibility</p:attrName>
                                            </p:attrNameLst>
                                          </p:cBhvr>
                                          <p:to>
                                            <p:strVal val="hidden"/>
                                          </p:to>
                                        </p:set>
                                      </p:childTnLst>
                                    </p:cTn>
                                  </p:par>
                                  <p:par>
                                    <p:cTn id="20" presetID="10" presetClass="exit" presetSubtype="0" fill="hold" grpId="1" nodeType="withEffect">
                                      <p:stCondLst>
                                        <p:cond delay="0"/>
                                      </p:stCondLst>
                                      <p:childTnLst>
                                        <p:animEffect transition="out" filter="fade">
                                          <p:cBhvr>
                                            <p:cTn id="21" dur="500"/>
                                            <p:tgtEl>
                                              <p:spTgt spid="34"/>
                                            </p:tgtEl>
                                          </p:cBhvr>
                                        </p:animEffect>
                                        <p:set>
                                          <p:cBhvr>
                                            <p:cTn id="22" dur="1" fill="hold">
                                              <p:stCondLst>
                                                <p:cond delay="499"/>
                                              </p:stCondLst>
                                            </p:cTn>
                                            <p:tgtEl>
                                              <p:spTgt spid="34"/>
                                            </p:tgtEl>
                                            <p:attrNameLst>
                                              <p:attrName>style.visibility</p:attrName>
                                            </p:attrNameLst>
                                          </p:cBhvr>
                                          <p:to>
                                            <p:strVal val="hidden"/>
                                          </p:to>
                                        </p:set>
                                      </p:childTnLst>
                                    </p:cTn>
                                  </p:par>
                                </p:childTnLst>
                              </p:cTn>
                            </p:par>
                            <p:par>
                              <p:cTn id="23" fill="hold">
                                <p:stCondLst>
                                  <p:cond delay="500"/>
                                </p:stCondLst>
                                <p:childTnLst>
                                  <p:par>
                                    <p:cTn id="24" presetID="8" presetClass="emph" presetSubtype="0" fill="hold" nodeType="afterEffect">
                                      <p:stCondLst>
                                        <p:cond delay="0"/>
                                      </p:stCondLst>
                                      <p:childTnLst>
                                        <p:animRot by="-10800000">
                                          <p:cBhvr>
                                            <p:cTn id="25" dur="2000" fill="hold"/>
                                            <p:tgtEl>
                                              <p:spTgt spid="13314"/>
                                            </p:tgtEl>
                                            <p:attrNameLst>
                                              <p:attrName>r</p:attrName>
                                            </p:attrNameLst>
                                          </p:cBhvr>
                                        </p:animRot>
                                      </p:childTnLst>
                                    </p:cTn>
                                  </p:par>
                                </p:childTnLst>
                              </p:cTn>
                            </p:par>
                            <p:par>
                              <p:cTn id="26" fill="hold">
                                <p:stCondLst>
                                  <p:cond delay="2500"/>
                                </p:stCondLst>
                                <p:childTnLst>
                                  <p:par>
                                    <p:cTn id="27" presetID="2" presetClass="entr" presetSubtype="2" fill="hold" grpId="0" nodeType="afterEffect">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cBhvr additive="base">
                                            <p:cTn id="29" dur="1000" fill="hold"/>
                                            <p:tgtEl>
                                              <p:spTgt spid="35"/>
                                            </p:tgtEl>
                                            <p:attrNameLst>
                                              <p:attrName>ppt_x</p:attrName>
                                            </p:attrNameLst>
                                          </p:cBhvr>
                                          <p:tavLst>
                                            <p:tav tm="0">
                                              <p:val>
                                                <p:strVal val="1+#ppt_w/2"/>
                                              </p:val>
                                            </p:tav>
                                            <p:tav tm="100000">
                                              <p:val>
                                                <p:strVal val="#ppt_x"/>
                                              </p:val>
                                            </p:tav>
                                          </p:tavLst>
                                        </p:anim>
                                        <p:anim calcmode="lin" valueType="num">
                                          <p:cBhvr additive="base">
                                            <p:cTn id="30"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4" grpId="0" animBg="1"/>
          <p:bldP spid="34" grpId="1" animBg="1"/>
          <p:bldP spid="35" grpId="0" animBg="1"/>
        </p:bldLst>
      </p:timing>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sp>
        <p:nvSpPr>
          <p:cNvPr id="71" name="TextBox 70"/>
          <p:cNvSpPr txBox="1"/>
          <p:nvPr/>
        </p:nvSpPr>
        <p:spPr>
          <a:xfrm>
            <a:off x="4246903" y="275283"/>
            <a:ext cx="4370107"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Jacques Cartier 1535</a:t>
            </a:r>
          </a:p>
        </p:txBody>
      </p:sp>
      <p:grpSp>
        <p:nvGrpSpPr>
          <p:cNvPr id="2" name="Group 1"/>
          <p:cNvGrpSpPr/>
          <p:nvPr/>
        </p:nvGrpSpPr>
        <p:grpSpPr>
          <a:xfrm>
            <a:off x="130967" y="1283594"/>
            <a:ext cx="8820279" cy="5057774"/>
            <a:chOff x="1573401" y="1219200"/>
            <a:chExt cx="8820279" cy="5057774"/>
          </a:xfrm>
        </p:grpSpPr>
        <p:sp>
          <p:nvSpPr>
            <p:cNvPr id="4" name="Freeform: Shape 3"/>
            <p:cNvSpPr/>
            <p:nvPr/>
          </p:nvSpPr>
          <p:spPr>
            <a:xfrm>
              <a:off x="1573401" y="1295399"/>
              <a:ext cx="8523099" cy="4981575"/>
            </a:xfrm>
            <a:custGeom>
              <a:avLst/>
              <a:gdLst>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646299 w 8523099"/>
                <a:gd name="connsiteY710" fmla="*/ 4991100 h 5067300"/>
                <a:gd name="connsiteX711" fmla="*/ 3789174 w 8523099"/>
                <a:gd name="connsiteY711" fmla="*/ 4972050 h 5067300"/>
                <a:gd name="connsiteX712" fmla="*/ 3903474 w 8523099"/>
                <a:gd name="connsiteY712" fmla="*/ 4962525 h 5067300"/>
                <a:gd name="connsiteX713" fmla="*/ 4198749 w 8523099"/>
                <a:gd name="connsiteY713" fmla="*/ 4924425 h 5067300"/>
                <a:gd name="connsiteX714" fmla="*/ 4313049 w 8523099"/>
                <a:gd name="connsiteY714" fmla="*/ 4914900 h 5067300"/>
                <a:gd name="connsiteX715" fmla="*/ 4484499 w 8523099"/>
                <a:gd name="connsiteY715" fmla="*/ 4914900 h 5067300"/>
                <a:gd name="connsiteX716" fmla="*/ 4532124 w 8523099"/>
                <a:gd name="connsiteY716" fmla="*/ 4886325 h 5067300"/>
                <a:gd name="connsiteX717" fmla="*/ 4513074 w 8523099"/>
                <a:gd name="connsiteY717" fmla="*/ 4914900 h 5067300"/>
                <a:gd name="connsiteX718" fmla="*/ 4665474 w 8523099"/>
                <a:gd name="connsiteY718" fmla="*/ 4972050 h 5067300"/>
                <a:gd name="connsiteX719" fmla="*/ 4798824 w 8523099"/>
                <a:gd name="connsiteY719" fmla="*/ 5019675 h 5067300"/>
                <a:gd name="connsiteX720" fmla="*/ 4932174 w 8523099"/>
                <a:gd name="connsiteY720" fmla="*/ 5038725 h 5067300"/>
                <a:gd name="connsiteX721" fmla="*/ 5465574 w 8523099"/>
                <a:gd name="connsiteY721" fmla="*/ 5067300 h 5067300"/>
                <a:gd name="connsiteX722" fmla="*/ 5770374 w 8523099"/>
                <a:gd name="connsiteY722" fmla="*/ 5057775 h 5067300"/>
                <a:gd name="connsiteX723" fmla="*/ 5722749 w 8523099"/>
                <a:gd name="connsiteY723" fmla="*/ 5029200 h 5067300"/>
                <a:gd name="connsiteX724" fmla="*/ 5798949 w 8523099"/>
                <a:gd name="connsiteY724" fmla="*/ 5010150 h 5067300"/>
                <a:gd name="connsiteX725" fmla="*/ 6113274 w 8523099"/>
                <a:gd name="connsiteY725" fmla="*/ 5019675 h 5067300"/>
                <a:gd name="connsiteX726" fmla="*/ 6322824 w 8523099"/>
                <a:gd name="connsiteY726" fmla="*/ 5048250 h 5067300"/>
                <a:gd name="connsiteX727" fmla="*/ 6713349 w 8523099"/>
                <a:gd name="connsiteY727" fmla="*/ 5057775 h 5067300"/>
                <a:gd name="connsiteX728" fmla="*/ 6741924 w 8523099"/>
                <a:gd name="connsiteY728" fmla="*/ 5048250 h 5067300"/>
                <a:gd name="connsiteX729" fmla="*/ 6703824 w 8523099"/>
                <a:gd name="connsiteY729" fmla="*/ 5057775 h 5067300"/>
                <a:gd name="connsiteX730" fmla="*/ 6770499 w 8523099"/>
                <a:gd name="connsiteY730" fmla="*/ 5048250 h 5067300"/>
                <a:gd name="connsiteX731" fmla="*/ 6818124 w 8523099"/>
                <a:gd name="connsiteY731" fmla="*/ 5010150 h 5067300"/>
                <a:gd name="connsiteX732" fmla="*/ 6856224 w 8523099"/>
                <a:gd name="connsiteY732" fmla="*/ 5000625 h 5067300"/>
                <a:gd name="connsiteX733" fmla="*/ 7284849 w 8523099"/>
                <a:gd name="connsiteY733" fmla="*/ 4981575 h 5067300"/>
                <a:gd name="connsiteX734" fmla="*/ 7580124 w 8523099"/>
                <a:gd name="connsiteY734" fmla="*/ 4962525 h 5067300"/>
                <a:gd name="connsiteX735" fmla="*/ 7589649 w 8523099"/>
                <a:gd name="connsiteY735" fmla="*/ 4933950 h 5067300"/>
                <a:gd name="connsiteX736" fmla="*/ 7580124 w 8523099"/>
                <a:gd name="connsiteY736" fmla="*/ 4905375 h 5067300"/>
                <a:gd name="connsiteX737" fmla="*/ 7618224 w 8523099"/>
                <a:gd name="connsiteY737" fmla="*/ 4876800 h 5067300"/>
                <a:gd name="connsiteX738" fmla="*/ 7532499 w 8523099"/>
                <a:gd name="connsiteY738" fmla="*/ 4895850 h 5067300"/>
                <a:gd name="connsiteX739" fmla="*/ 7570599 w 8523099"/>
                <a:gd name="connsiteY739" fmla="*/ 4924425 h 5067300"/>
                <a:gd name="connsiteX740" fmla="*/ 7780149 w 8523099"/>
                <a:gd name="connsiteY740" fmla="*/ 4943475 h 5067300"/>
                <a:gd name="connsiteX741" fmla="*/ 7837299 w 8523099"/>
                <a:gd name="connsiteY741" fmla="*/ 4972050 h 5067300"/>
                <a:gd name="connsiteX742" fmla="*/ 7894449 w 8523099"/>
                <a:gd name="connsiteY742" fmla="*/ 4991100 h 5067300"/>
                <a:gd name="connsiteX743" fmla="*/ 7989699 w 8523099"/>
                <a:gd name="connsiteY743" fmla="*/ 4981575 h 5067300"/>
                <a:gd name="connsiteX744" fmla="*/ 7989699 w 8523099"/>
                <a:gd name="connsiteY74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789174 w 8523099"/>
                <a:gd name="connsiteY710" fmla="*/ 4972050 h 5067300"/>
                <a:gd name="connsiteX711" fmla="*/ 3903474 w 8523099"/>
                <a:gd name="connsiteY711" fmla="*/ 4962525 h 5067300"/>
                <a:gd name="connsiteX712" fmla="*/ 4198749 w 8523099"/>
                <a:gd name="connsiteY712" fmla="*/ 4924425 h 5067300"/>
                <a:gd name="connsiteX713" fmla="*/ 4313049 w 8523099"/>
                <a:gd name="connsiteY713" fmla="*/ 4914900 h 5067300"/>
                <a:gd name="connsiteX714" fmla="*/ 4484499 w 8523099"/>
                <a:gd name="connsiteY714" fmla="*/ 4914900 h 5067300"/>
                <a:gd name="connsiteX715" fmla="*/ 4532124 w 8523099"/>
                <a:gd name="connsiteY715" fmla="*/ 4886325 h 5067300"/>
                <a:gd name="connsiteX716" fmla="*/ 4513074 w 8523099"/>
                <a:gd name="connsiteY716" fmla="*/ 4914900 h 5067300"/>
                <a:gd name="connsiteX717" fmla="*/ 4665474 w 8523099"/>
                <a:gd name="connsiteY717" fmla="*/ 4972050 h 5067300"/>
                <a:gd name="connsiteX718" fmla="*/ 4798824 w 8523099"/>
                <a:gd name="connsiteY718" fmla="*/ 5019675 h 5067300"/>
                <a:gd name="connsiteX719" fmla="*/ 4932174 w 8523099"/>
                <a:gd name="connsiteY719" fmla="*/ 5038725 h 5067300"/>
                <a:gd name="connsiteX720" fmla="*/ 5465574 w 8523099"/>
                <a:gd name="connsiteY720" fmla="*/ 5067300 h 5067300"/>
                <a:gd name="connsiteX721" fmla="*/ 5770374 w 8523099"/>
                <a:gd name="connsiteY721" fmla="*/ 5057775 h 5067300"/>
                <a:gd name="connsiteX722" fmla="*/ 5722749 w 8523099"/>
                <a:gd name="connsiteY722" fmla="*/ 5029200 h 5067300"/>
                <a:gd name="connsiteX723" fmla="*/ 5798949 w 8523099"/>
                <a:gd name="connsiteY723" fmla="*/ 5010150 h 5067300"/>
                <a:gd name="connsiteX724" fmla="*/ 6113274 w 8523099"/>
                <a:gd name="connsiteY724" fmla="*/ 5019675 h 5067300"/>
                <a:gd name="connsiteX725" fmla="*/ 6322824 w 8523099"/>
                <a:gd name="connsiteY725" fmla="*/ 5048250 h 5067300"/>
                <a:gd name="connsiteX726" fmla="*/ 6713349 w 8523099"/>
                <a:gd name="connsiteY726" fmla="*/ 5057775 h 5067300"/>
                <a:gd name="connsiteX727" fmla="*/ 6741924 w 8523099"/>
                <a:gd name="connsiteY727" fmla="*/ 5048250 h 5067300"/>
                <a:gd name="connsiteX728" fmla="*/ 6703824 w 8523099"/>
                <a:gd name="connsiteY728" fmla="*/ 5057775 h 5067300"/>
                <a:gd name="connsiteX729" fmla="*/ 6770499 w 8523099"/>
                <a:gd name="connsiteY729" fmla="*/ 5048250 h 5067300"/>
                <a:gd name="connsiteX730" fmla="*/ 6818124 w 8523099"/>
                <a:gd name="connsiteY730" fmla="*/ 5010150 h 5067300"/>
                <a:gd name="connsiteX731" fmla="*/ 6856224 w 8523099"/>
                <a:gd name="connsiteY731" fmla="*/ 5000625 h 5067300"/>
                <a:gd name="connsiteX732" fmla="*/ 7284849 w 8523099"/>
                <a:gd name="connsiteY732" fmla="*/ 4981575 h 5067300"/>
                <a:gd name="connsiteX733" fmla="*/ 7580124 w 8523099"/>
                <a:gd name="connsiteY733" fmla="*/ 4962525 h 5067300"/>
                <a:gd name="connsiteX734" fmla="*/ 7589649 w 8523099"/>
                <a:gd name="connsiteY734" fmla="*/ 4933950 h 5067300"/>
                <a:gd name="connsiteX735" fmla="*/ 7580124 w 8523099"/>
                <a:gd name="connsiteY735" fmla="*/ 4905375 h 5067300"/>
                <a:gd name="connsiteX736" fmla="*/ 7618224 w 8523099"/>
                <a:gd name="connsiteY736" fmla="*/ 4876800 h 5067300"/>
                <a:gd name="connsiteX737" fmla="*/ 7532499 w 8523099"/>
                <a:gd name="connsiteY737" fmla="*/ 4895850 h 5067300"/>
                <a:gd name="connsiteX738" fmla="*/ 7570599 w 8523099"/>
                <a:gd name="connsiteY738" fmla="*/ 4924425 h 5067300"/>
                <a:gd name="connsiteX739" fmla="*/ 7780149 w 8523099"/>
                <a:gd name="connsiteY739" fmla="*/ 4943475 h 5067300"/>
                <a:gd name="connsiteX740" fmla="*/ 7837299 w 8523099"/>
                <a:gd name="connsiteY740" fmla="*/ 4972050 h 5067300"/>
                <a:gd name="connsiteX741" fmla="*/ 7894449 w 8523099"/>
                <a:gd name="connsiteY741" fmla="*/ 4991100 h 5067300"/>
                <a:gd name="connsiteX742" fmla="*/ 7989699 w 8523099"/>
                <a:gd name="connsiteY742" fmla="*/ 4981575 h 5067300"/>
                <a:gd name="connsiteX743" fmla="*/ 7989699 w 8523099"/>
                <a:gd name="connsiteY74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903474 w 8523099"/>
                <a:gd name="connsiteY710" fmla="*/ 4962525 h 5067300"/>
                <a:gd name="connsiteX711" fmla="*/ 4198749 w 8523099"/>
                <a:gd name="connsiteY711" fmla="*/ 4924425 h 5067300"/>
                <a:gd name="connsiteX712" fmla="*/ 4313049 w 8523099"/>
                <a:gd name="connsiteY712" fmla="*/ 4914900 h 5067300"/>
                <a:gd name="connsiteX713" fmla="*/ 4484499 w 8523099"/>
                <a:gd name="connsiteY713" fmla="*/ 4914900 h 5067300"/>
                <a:gd name="connsiteX714" fmla="*/ 4532124 w 8523099"/>
                <a:gd name="connsiteY714" fmla="*/ 4886325 h 5067300"/>
                <a:gd name="connsiteX715" fmla="*/ 4513074 w 8523099"/>
                <a:gd name="connsiteY715" fmla="*/ 4914900 h 5067300"/>
                <a:gd name="connsiteX716" fmla="*/ 4665474 w 8523099"/>
                <a:gd name="connsiteY716" fmla="*/ 4972050 h 5067300"/>
                <a:gd name="connsiteX717" fmla="*/ 4798824 w 8523099"/>
                <a:gd name="connsiteY717" fmla="*/ 5019675 h 5067300"/>
                <a:gd name="connsiteX718" fmla="*/ 4932174 w 8523099"/>
                <a:gd name="connsiteY718" fmla="*/ 5038725 h 5067300"/>
                <a:gd name="connsiteX719" fmla="*/ 5465574 w 8523099"/>
                <a:gd name="connsiteY719" fmla="*/ 5067300 h 5067300"/>
                <a:gd name="connsiteX720" fmla="*/ 5770374 w 8523099"/>
                <a:gd name="connsiteY720" fmla="*/ 5057775 h 5067300"/>
                <a:gd name="connsiteX721" fmla="*/ 5722749 w 8523099"/>
                <a:gd name="connsiteY721" fmla="*/ 5029200 h 5067300"/>
                <a:gd name="connsiteX722" fmla="*/ 5798949 w 8523099"/>
                <a:gd name="connsiteY722" fmla="*/ 5010150 h 5067300"/>
                <a:gd name="connsiteX723" fmla="*/ 6113274 w 8523099"/>
                <a:gd name="connsiteY723" fmla="*/ 5019675 h 5067300"/>
                <a:gd name="connsiteX724" fmla="*/ 6322824 w 8523099"/>
                <a:gd name="connsiteY724" fmla="*/ 5048250 h 5067300"/>
                <a:gd name="connsiteX725" fmla="*/ 6713349 w 8523099"/>
                <a:gd name="connsiteY725" fmla="*/ 5057775 h 5067300"/>
                <a:gd name="connsiteX726" fmla="*/ 6741924 w 8523099"/>
                <a:gd name="connsiteY726" fmla="*/ 5048250 h 5067300"/>
                <a:gd name="connsiteX727" fmla="*/ 6703824 w 8523099"/>
                <a:gd name="connsiteY727" fmla="*/ 5057775 h 5067300"/>
                <a:gd name="connsiteX728" fmla="*/ 6770499 w 8523099"/>
                <a:gd name="connsiteY728" fmla="*/ 5048250 h 5067300"/>
                <a:gd name="connsiteX729" fmla="*/ 6818124 w 8523099"/>
                <a:gd name="connsiteY729" fmla="*/ 5010150 h 5067300"/>
                <a:gd name="connsiteX730" fmla="*/ 6856224 w 8523099"/>
                <a:gd name="connsiteY730" fmla="*/ 5000625 h 5067300"/>
                <a:gd name="connsiteX731" fmla="*/ 7284849 w 8523099"/>
                <a:gd name="connsiteY731" fmla="*/ 4981575 h 5067300"/>
                <a:gd name="connsiteX732" fmla="*/ 7580124 w 8523099"/>
                <a:gd name="connsiteY732" fmla="*/ 4962525 h 5067300"/>
                <a:gd name="connsiteX733" fmla="*/ 7589649 w 8523099"/>
                <a:gd name="connsiteY733" fmla="*/ 4933950 h 5067300"/>
                <a:gd name="connsiteX734" fmla="*/ 7580124 w 8523099"/>
                <a:gd name="connsiteY734" fmla="*/ 4905375 h 5067300"/>
                <a:gd name="connsiteX735" fmla="*/ 7618224 w 8523099"/>
                <a:gd name="connsiteY735" fmla="*/ 4876800 h 5067300"/>
                <a:gd name="connsiteX736" fmla="*/ 7532499 w 8523099"/>
                <a:gd name="connsiteY736" fmla="*/ 4895850 h 5067300"/>
                <a:gd name="connsiteX737" fmla="*/ 7570599 w 8523099"/>
                <a:gd name="connsiteY737" fmla="*/ 4924425 h 5067300"/>
                <a:gd name="connsiteX738" fmla="*/ 7780149 w 8523099"/>
                <a:gd name="connsiteY738" fmla="*/ 4943475 h 5067300"/>
                <a:gd name="connsiteX739" fmla="*/ 7837299 w 8523099"/>
                <a:gd name="connsiteY739" fmla="*/ 4972050 h 5067300"/>
                <a:gd name="connsiteX740" fmla="*/ 7894449 w 8523099"/>
                <a:gd name="connsiteY740" fmla="*/ 4991100 h 5067300"/>
                <a:gd name="connsiteX741" fmla="*/ 7989699 w 8523099"/>
                <a:gd name="connsiteY741" fmla="*/ 4981575 h 5067300"/>
                <a:gd name="connsiteX742" fmla="*/ 7989699 w 8523099"/>
                <a:gd name="connsiteY74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313049 w 8523099"/>
                <a:gd name="connsiteY711" fmla="*/ 4914900 h 5067300"/>
                <a:gd name="connsiteX712" fmla="*/ 4484499 w 8523099"/>
                <a:gd name="connsiteY712" fmla="*/ 4914900 h 5067300"/>
                <a:gd name="connsiteX713" fmla="*/ 4532124 w 8523099"/>
                <a:gd name="connsiteY713" fmla="*/ 4886325 h 5067300"/>
                <a:gd name="connsiteX714" fmla="*/ 4513074 w 8523099"/>
                <a:gd name="connsiteY714" fmla="*/ 4914900 h 5067300"/>
                <a:gd name="connsiteX715" fmla="*/ 4665474 w 8523099"/>
                <a:gd name="connsiteY715" fmla="*/ 4972050 h 5067300"/>
                <a:gd name="connsiteX716" fmla="*/ 4798824 w 8523099"/>
                <a:gd name="connsiteY716" fmla="*/ 5019675 h 5067300"/>
                <a:gd name="connsiteX717" fmla="*/ 4932174 w 8523099"/>
                <a:gd name="connsiteY717" fmla="*/ 5038725 h 5067300"/>
                <a:gd name="connsiteX718" fmla="*/ 5465574 w 8523099"/>
                <a:gd name="connsiteY718" fmla="*/ 5067300 h 5067300"/>
                <a:gd name="connsiteX719" fmla="*/ 5770374 w 8523099"/>
                <a:gd name="connsiteY719" fmla="*/ 5057775 h 5067300"/>
                <a:gd name="connsiteX720" fmla="*/ 5722749 w 8523099"/>
                <a:gd name="connsiteY720" fmla="*/ 5029200 h 5067300"/>
                <a:gd name="connsiteX721" fmla="*/ 5798949 w 8523099"/>
                <a:gd name="connsiteY721" fmla="*/ 5010150 h 5067300"/>
                <a:gd name="connsiteX722" fmla="*/ 6113274 w 8523099"/>
                <a:gd name="connsiteY722" fmla="*/ 5019675 h 5067300"/>
                <a:gd name="connsiteX723" fmla="*/ 6322824 w 8523099"/>
                <a:gd name="connsiteY723" fmla="*/ 5048250 h 5067300"/>
                <a:gd name="connsiteX724" fmla="*/ 6713349 w 8523099"/>
                <a:gd name="connsiteY724" fmla="*/ 5057775 h 5067300"/>
                <a:gd name="connsiteX725" fmla="*/ 6741924 w 8523099"/>
                <a:gd name="connsiteY725" fmla="*/ 5048250 h 5067300"/>
                <a:gd name="connsiteX726" fmla="*/ 6703824 w 8523099"/>
                <a:gd name="connsiteY726" fmla="*/ 5057775 h 5067300"/>
                <a:gd name="connsiteX727" fmla="*/ 6770499 w 8523099"/>
                <a:gd name="connsiteY727" fmla="*/ 5048250 h 5067300"/>
                <a:gd name="connsiteX728" fmla="*/ 6818124 w 8523099"/>
                <a:gd name="connsiteY728" fmla="*/ 5010150 h 5067300"/>
                <a:gd name="connsiteX729" fmla="*/ 6856224 w 8523099"/>
                <a:gd name="connsiteY729" fmla="*/ 5000625 h 5067300"/>
                <a:gd name="connsiteX730" fmla="*/ 7284849 w 8523099"/>
                <a:gd name="connsiteY730" fmla="*/ 4981575 h 5067300"/>
                <a:gd name="connsiteX731" fmla="*/ 7580124 w 8523099"/>
                <a:gd name="connsiteY731" fmla="*/ 4962525 h 5067300"/>
                <a:gd name="connsiteX732" fmla="*/ 7589649 w 8523099"/>
                <a:gd name="connsiteY732" fmla="*/ 4933950 h 5067300"/>
                <a:gd name="connsiteX733" fmla="*/ 7580124 w 8523099"/>
                <a:gd name="connsiteY733" fmla="*/ 4905375 h 5067300"/>
                <a:gd name="connsiteX734" fmla="*/ 7618224 w 8523099"/>
                <a:gd name="connsiteY734" fmla="*/ 4876800 h 5067300"/>
                <a:gd name="connsiteX735" fmla="*/ 7532499 w 8523099"/>
                <a:gd name="connsiteY735" fmla="*/ 4895850 h 5067300"/>
                <a:gd name="connsiteX736" fmla="*/ 7570599 w 8523099"/>
                <a:gd name="connsiteY736" fmla="*/ 4924425 h 5067300"/>
                <a:gd name="connsiteX737" fmla="*/ 7780149 w 8523099"/>
                <a:gd name="connsiteY737" fmla="*/ 4943475 h 5067300"/>
                <a:gd name="connsiteX738" fmla="*/ 7837299 w 8523099"/>
                <a:gd name="connsiteY738" fmla="*/ 4972050 h 5067300"/>
                <a:gd name="connsiteX739" fmla="*/ 7894449 w 8523099"/>
                <a:gd name="connsiteY739" fmla="*/ 4991100 h 5067300"/>
                <a:gd name="connsiteX740" fmla="*/ 7989699 w 8523099"/>
                <a:gd name="connsiteY740" fmla="*/ 4981575 h 5067300"/>
                <a:gd name="connsiteX741" fmla="*/ 7989699 w 8523099"/>
                <a:gd name="connsiteY74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484499 w 8523099"/>
                <a:gd name="connsiteY711" fmla="*/ 4914900 h 5067300"/>
                <a:gd name="connsiteX712" fmla="*/ 4532124 w 8523099"/>
                <a:gd name="connsiteY712" fmla="*/ 4886325 h 5067300"/>
                <a:gd name="connsiteX713" fmla="*/ 4513074 w 8523099"/>
                <a:gd name="connsiteY713" fmla="*/ 4914900 h 5067300"/>
                <a:gd name="connsiteX714" fmla="*/ 4665474 w 8523099"/>
                <a:gd name="connsiteY714" fmla="*/ 4972050 h 5067300"/>
                <a:gd name="connsiteX715" fmla="*/ 4798824 w 8523099"/>
                <a:gd name="connsiteY715" fmla="*/ 5019675 h 5067300"/>
                <a:gd name="connsiteX716" fmla="*/ 4932174 w 8523099"/>
                <a:gd name="connsiteY716" fmla="*/ 5038725 h 5067300"/>
                <a:gd name="connsiteX717" fmla="*/ 5465574 w 8523099"/>
                <a:gd name="connsiteY717" fmla="*/ 5067300 h 5067300"/>
                <a:gd name="connsiteX718" fmla="*/ 5770374 w 8523099"/>
                <a:gd name="connsiteY718" fmla="*/ 5057775 h 5067300"/>
                <a:gd name="connsiteX719" fmla="*/ 5722749 w 8523099"/>
                <a:gd name="connsiteY719" fmla="*/ 5029200 h 5067300"/>
                <a:gd name="connsiteX720" fmla="*/ 5798949 w 8523099"/>
                <a:gd name="connsiteY720" fmla="*/ 5010150 h 5067300"/>
                <a:gd name="connsiteX721" fmla="*/ 6113274 w 8523099"/>
                <a:gd name="connsiteY721" fmla="*/ 5019675 h 5067300"/>
                <a:gd name="connsiteX722" fmla="*/ 6322824 w 8523099"/>
                <a:gd name="connsiteY722" fmla="*/ 5048250 h 5067300"/>
                <a:gd name="connsiteX723" fmla="*/ 6713349 w 8523099"/>
                <a:gd name="connsiteY723" fmla="*/ 5057775 h 5067300"/>
                <a:gd name="connsiteX724" fmla="*/ 6741924 w 8523099"/>
                <a:gd name="connsiteY724" fmla="*/ 5048250 h 5067300"/>
                <a:gd name="connsiteX725" fmla="*/ 6703824 w 8523099"/>
                <a:gd name="connsiteY725" fmla="*/ 5057775 h 5067300"/>
                <a:gd name="connsiteX726" fmla="*/ 6770499 w 8523099"/>
                <a:gd name="connsiteY726" fmla="*/ 5048250 h 5067300"/>
                <a:gd name="connsiteX727" fmla="*/ 6818124 w 8523099"/>
                <a:gd name="connsiteY727" fmla="*/ 5010150 h 5067300"/>
                <a:gd name="connsiteX728" fmla="*/ 6856224 w 8523099"/>
                <a:gd name="connsiteY728" fmla="*/ 5000625 h 5067300"/>
                <a:gd name="connsiteX729" fmla="*/ 7284849 w 8523099"/>
                <a:gd name="connsiteY729" fmla="*/ 4981575 h 5067300"/>
                <a:gd name="connsiteX730" fmla="*/ 7580124 w 8523099"/>
                <a:gd name="connsiteY730" fmla="*/ 4962525 h 5067300"/>
                <a:gd name="connsiteX731" fmla="*/ 7589649 w 8523099"/>
                <a:gd name="connsiteY731" fmla="*/ 4933950 h 5067300"/>
                <a:gd name="connsiteX732" fmla="*/ 7580124 w 8523099"/>
                <a:gd name="connsiteY732" fmla="*/ 4905375 h 5067300"/>
                <a:gd name="connsiteX733" fmla="*/ 7618224 w 8523099"/>
                <a:gd name="connsiteY733" fmla="*/ 4876800 h 5067300"/>
                <a:gd name="connsiteX734" fmla="*/ 7532499 w 8523099"/>
                <a:gd name="connsiteY734" fmla="*/ 4895850 h 5067300"/>
                <a:gd name="connsiteX735" fmla="*/ 7570599 w 8523099"/>
                <a:gd name="connsiteY735" fmla="*/ 4924425 h 5067300"/>
                <a:gd name="connsiteX736" fmla="*/ 7780149 w 8523099"/>
                <a:gd name="connsiteY736" fmla="*/ 4943475 h 5067300"/>
                <a:gd name="connsiteX737" fmla="*/ 7837299 w 8523099"/>
                <a:gd name="connsiteY737" fmla="*/ 4972050 h 5067300"/>
                <a:gd name="connsiteX738" fmla="*/ 7894449 w 8523099"/>
                <a:gd name="connsiteY738" fmla="*/ 4991100 h 5067300"/>
                <a:gd name="connsiteX739" fmla="*/ 7989699 w 8523099"/>
                <a:gd name="connsiteY739" fmla="*/ 4981575 h 5067300"/>
                <a:gd name="connsiteX740" fmla="*/ 7989699 w 8523099"/>
                <a:gd name="connsiteY74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513074 w 8523099"/>
                <a:gd name="connsiteY712" fmla="*/ 4914900 h 5067300"/>
                <a:gd name="connsiteX713" fmla="*/ 4665474 w 8523099"/>
                <a:gd name="connsiteY713" fmla="*/ 4972050 h 5067300"/>
                <a:gd name="connsiteX714" fmla="*/ 4798824 w 8523099"/>
                <a:gd name="connsiteY714" fmla="*/ 5019675 h 5067300"/>
                <a:gd name="connsiteX715" fmla="*/ 4932174 w 8523099"/>
                <a:gd name="connsiteY715" fmla="*/ 5038725 h 5067300"/>
                <a:gd name="connsiteX716" fmla="*/ 5465574 w 8523099"/>
                <a:gd name="connsiteY716" fmla="*/ 5067300 h 5067300"/>
                <a:gd name="connsiteX717" fmla="*/ 5770374 w 8523099"/>
                <a:gd name="connsiteY717" fmla="*/ 5057775 h 5067300"/>
                <a:gd name="connsiteX718" fmla="*/ 5722749 w 8523099"/>
                <a:gd name="connsiteY718" fmla="*/ 5029200 h 5067300"/>
                <a:gd name="connsiteX719" fmla="*/ 5798949 w 8523099"/>
                <a:gd name="connsiteY719" fmla="*/ 5010150 h 5067300"/>
                <a:gd name="connsiteX720" fmla="*/ 6113274 w 8523099"/>
                <a:gd name="connsiteY720" fmla="*/ 5019675 h 5067300"/>
                <a:gd name="connsiteX721" fmla="*/ 6322824 w 8523099"/>
                <a:gd name="connsiteY721" fmla="*/ 5048250 h 5067300"/>
                <a:gd name="connsiteX722" fmla="*/ 6713349 w 8523099"/>
                <a:gd name="connsiteY722" fmla="*/ 5057775 h 5067300"/>
                <a:gd name="connsiteX723" fmla="*/ 6741924 w 8523099"/>
                <a:gd name="connsiteY723" fmla="*/ 5048250 h 5067300"/>
                <a:gd name="connsiteX724" fmla="*/ 6703824 w 8523099"/>
                <a:gd name="connsiteY724" fmla="*/ 5057775 h 5067300"/>
                <a:gd name="connsiteX725" fmla="*/ 6770499 w 8523099"/>
                <a:gd name="connsiteY725" fmla="*/ 5048250 h 5067300"/>
                <a:gd name="connsiteX726" fmla="*/ 6818124 w 8523099"/>
                <a:gd name="connsiteY726" fmla="*/ 5010150 h 5067300"/>
                <a:gd name="connsiteX727" fmla="*/ 6856224 w 8523099"/>
                <a:gd name="connsiteY727" fmla="*/ 5000625 h 5067300"/>
                <a:gd name="connsiteX728" fmla="*/ 7284849 w 8523099"/>
                <a:gd name="connsiteY728" fmla="*/ 4981575 h 5067300"/>
                <a:gd name="connsiteX729" fmla="*/ 7580124 w 8523099"/>
                <a:gd name="connsiteY729" fmla="*/ 4962525 h 5067300"/>
                <a:gd name="connsiteX730" fmla="*/ 7589649 w 8523099"/>
                <a:gd name="connsiteY730" fmla="*/ 4933950 h 5067300"/>
                <a:gd name="connsiteX731" fmla="*/ 7580124 w 8523099"/>
                <a:gd name="connsiteY731" fmla="*/ 4905375 h 5067300"/>
                <a:gd name="connsiteX732" fmla="*/ 7618224 w 8523099"/>
                <a:gd name="connsiteY732" fmla="*/ 4876800 h 5067300"/>
                <a:gd name="connsiteX733" fmla="*/ 7532499 w 8523099"/>
                <a:gd name="connsiteY733" fmla="*/ 4895850 h 5067300"/>
                <a:gd name="connsiteX734" fmla="*/ 7570599 w 8523099"/>
                <a:gd name="connsiteY734" fmla="*/ 4924425 h 5067300"/>
                <a:gd name="connsiteX735" fmla="*/ 7780149 w 8523099"/>
                <a:gd name="connsiteY735" fmla="*/ 4943475 h 5067300"/>
                <a:gd name="connsiteX736" fmla="*/ 7837299 w 8523099"/>
                <a:gd name="connsiteY736" fmla="*/ 4972050 h 5067300"/>
                <a:gd name="connsiteX737" fmla="*/ 7894449 w 8523099"/>
                <a:gd name="connsiteY737" fmla="*/ 4991100 h 5067300"/>
                <a:gd name="connsiteX738" fmla="*/ 7989699 w 8523099"/>
                <a:gd name="connsiteY738" fmla="*/ 4981575 h 5067300"/>
                <a:gd name="connsiteX739" fmla="*/ 7989699 w 8523099"/>
                <a:gd name="connsiteY73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665474 w 8523099"/>
                <a:gd name="connsiteY712" fmla="*/ 4972050 h 5067300"/>
                <a:gd name="connsiteX713" fmla="*/ 4798824 w 8523099"/>
                <a:gd name="connsiteY713" fmla="*/ 5019675 h 5067300"/>
                <a:gd name="connsiteX714" fmla="*/ 4932174 w 8523099"/>
                <a:gd name="connsiteY714" fmla="*/ 5038725 h 5067300"/>
                <a:gd name="connsiteX715" fmla="*/ 5465574 w 8523099"/>
                <a:gd name="connsiteY715" fmla="*/ 5067300 h 5067300"/>
                <a:gd name="connsiteX716" fmla="*/ 5770374 w 8523099"/>
                <a:gd name="connsiteY716" fmla="*/ 5057775 h 5067300"/>
                <a:gd name="connsiteX717" fmla="*/ 5722749 w 8523099"/>
                <a:gd name="connsiteY717" fmla="*/ 5029200 h 5067300"/>
                <a:gd name="connsiteX718" fmla="*/ 5798949 w 8523099"/>
                <a:gd name="connsiteY718" fmla="*/ 5010150 h 5067300"/>
                <a:gd name="connsiteX719" fmla="*/ 6113274 w 8523099"/>
                <a:gd name="connsiteY719" fmla="*/ 5019675 h 5067300"/>
                <a:gd name="connsiteX720" fmla="*/ 6322824 w 8523099"/>
                <a:gd name="connsiteY720" fmla="*/ 5048250 h 5067300"/>
                <a:gd name="connsiteX721" fmla="*/ 6713349 w 8523099"/>
                <a:gd name="connsiteY721" fmla="*/ 5057775 h 5067300"/>
                <a:gd name="connsiteX722" fmla="*/ 6741924 w 8523099"/>
                <a:gd name="connsiteY722" fmla="*/ 5048250 h 5067300"/>
                <a:gd name="connsiteX723" fmla="*/ 6703824 w 8523099"/>
                <a:gd name="connsiteY723" fmla="*/ 5057775 h 5067300"/>
                <a:gd name="connsiteX724" fmla="*/ 6770499 w 8523099"/>
                <a:gd name="connsiteY724" fmla="*/ 5048250 h 5067300"/>
                <a:gd name="connsiteX725" fmla="*/ 6818124 w 8523099"/>
                <a:gd name="connsiteY725" fmla="*/ 5010150 h 5067300"/>
                <a:gd name="connsiteX726" fmla="*/ 6856224 w 8523099"/>
                <a:gd name="connsiteY726" fmla="*/ 5000625 h 5067300"/>
                <a:gd name="connsiteX727" fmla="*/ 7284849 w 8523099"/>
                <a:gd name="connsiteY727" fmla="*/ 4981575 h 5067300"/>
                <a:gd name="connsiteX728" fmla="*/ 7580124 w 8523099"/>
                <a:gd name="connsiteY728" fmla="*/ 4962525 h 5067300"/>
                <a:gd name="connsiteX729" fmla="*/ 7589649 w 8523099"/>
                <a:gd name="connsiteY729" fmla="*/ 4933950 h 5067300"/>
                <a:gd name="connsiteX730" fmla="*/ 7580124 w 8523099"/>
                <a:gd name="connsiteY730" fmla="*/ 4905375 h 5067300"/>
                <a:gd name="connsiteX731" fmla="*/ 7618224 w 8523099"/>
                <a:gd name="connsiteY731" fmla="*/ 4876800 h 5067300"/>
                <a:gd name="connsiteX732" fmla="*/ 7532499 w 8523099"/>
                <a:gd name="connsiteY732" fmla="*/ 4895850 h 5067300"/>
                <a:gd name="connsiteX733" fmla="*/ 7570599 w 8523099"/>
                <a:gd name="connsiteY733" fmla="*/ 4924425 h 5067300"/>
                <a:gd name="connsiteX734" fmla="*/ 7780149 w 8523099"/>
                <a:gd name="connsiteY734" fmla="*/ 4943475 h 5067300"/>
                <a:gd name="connsiteX735" fmla="*/ 7837299 w 8523099"/>
                <a:gd name="connsiteY735" fmla="*/ 4972050 h 5067300"/>
                <a:gd name="connsiteX736" fmla="*/ 7894449 w 8523099"/>
                <a:gd name="connsiteY736" fmla="*/ 4991100 h 5067300"/>
                <a:gd name="connsiteX737" fmla="*/ 7989699 w 8523099"/>
                <a:gd name="connsiteY737" fmla="*/ 4981575 h 5067300"/>
                <a:gd name="connsiteX738" fmla="*/ 7989699 w 8523099"/>
                <a:gd name="connsiteY73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665474 w 8523099"/>
                <a:gd name="connsiteY711" fmla="*/ 4972050 h 5067300"/>
                <a:gd name="connsiteX712" fmla="*/ 4798824 w 8523099"/>
                <a:gd name="connsiteY712" fmla="*/ 5019675 h 5067300"/>
                <a:gd name="connsiteX713" fmla="*/ 4932174 w 8523099"/>
                <a:gd name="connsiteY713" fmla="*/ 5038725 h 5067300"/>
                <a:gd name="connsiteX714" fmla="*/ 5465574 w 8523099"/>
                <a:gd name="connsiteY714" fmla="*/ 5067300 h 5067300"/>
                <a:gd name="connsiteX715" fmla="*/ 5770374 w 8523099"/>
                <a:gd name="connsiteY715" fmla="*/ 5057775 h 5067300"/>
                <a:gd name="connsiteX716" fmla="*/ 5722749 w 8523099"/>
                <a:gd name="connsiteY716" fmla="*/ 5029200 h 5067300"/>
                <a:gd name="connsiteX717" fmla="*/ 5798949 w 8523099"/>
                <a:gd name="connsiteY717" fmla="*/ 5010150 h 5067300"/>
                <a:gd name="connsiteX718" fmla="*/ 6113274 w 8523099"/>
                <a:gd name="connsiteY718" fmla="*/ 5019675 h 5067300"/>
                <a:gd name="connsiteX719" fmla="*/ 6322824 w 8523099"/>
                <a:gd name="connsiteY719" fmla="*/ 5048250 h 5067300"/>
                <a:gd name="connsiteX720" fmla="*/ 6713349 w 8523099"/>
                <a:gd name="connsiteY720" fmla="*/ 5057775 h 5067300"/>
                <a:gd name="connsiteX721" fmla="*/ 6741924 w 8523099"/>
                <a:gd name="connsiteY721" fmla="*/ 5048250 h 5067300"/>
                <a:gd name="connsiteX722" fmla="*/ 6703824 w 8523099"/>
                <a:gd name="connsiteY722" fmla="*/ 5057775 h 5067300"/>
                <a:gd name="connsiteX723" fmla="*/ 6770499 w 8523099"/>
                <a:gd name="connsiteY723" fmla="*/ 5048250 h 5067300"/>
                <a:gd name="connsiteX724" fmla="*/ 6818124 w 8523099"/>
                <a:gd name="connsiteY724" fmla="*/ 5010150 h 5067300"/>
                <a:gd name="connsiteX725" fmla="*/ 6856224 w 8523099"/>
                <a:gd name="connsiteY725" fmla="*/ 5000625 h 5067300"/>
                <a:gd name="connsiteX726" fmla="*/ 7284849 w 8523099"/>
                <a:gd name="connsiteY726" fmla="*/ 4981575 h 5067300"/>
                <a:gd name="connsiteX727" fmla="*/ 7580124 w 8523099"/>
                <a:gd name="connsiteY727" fmla="*/ 4962525 h 5067300"/>
                <a:gd name="connsiteX728" fmla="*/ 7589649 w 8523099"/>
                <a:gd name="connsiteY728" fmla="*/ 4933950 h 5067300"/>
                <a:gd name="connsiteX729" fmla="*/ 7580124 w 8523099"/>
                <a:gd name="connsiteY729" fmla="*/ 4905375 h 5067300"/>
                <a:gd name="connsiteX730" fmla="*/ 7618224 w 8523099"/>
                <a:gd name="connsiteY730" fmla="*/ 4876800 h 5067300"/>
                <a:gd name="connsiteX731" fmla="*/ 7532499 w 8523099"/>
                <a:gd name="connsiteY731" fmla="*/ 4895850 h 5067300"/>
                <a:gd name="connsiteX732" fmla="*/ 7570599 w 8523099"/>
                <a:gd name="connsiteY732" fmla="*/ 4924425 h 5067300"/>
                <a:gd name="connsiteX733" fmla="*/ 7780149 w 8523099"/>
                <a:gd name="connsiteY733" fmla="*/ 4943475 h 5067300"/>
                <a:gd name="connsiteX734" fmla="*/ 7837299 w 8523099"/>
                <a:gd name="connsiteY734" fmla="*/ 4972050 h 5067300"/>
                <a:gd name="connsiteX735" fmla="*/ 7894449 w 8523099"/>
                <a:gd name="connsiteY735" fmla="*/ 4991100 h 5067300"/>
                <a:gd name="connsiteX736" fmla="*/ 7989699 w 8523099"/>
                <a:gd name="connsiteY736" fmla="*/ 4981575 h 5067300"/>
                <a:gd name="connsiteX737" fmla="*/ 7989699 w 8523099"/>
                <a:gd name="connsiteY73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665474 w 8523099"/>
                <a:gd name="connsiteY710" fmla="*/ 4972050 h 5067300"/>
                <a:gd name="connsiteX711" fmla="*/ 4798824 w 8523099"/>
                <a:gd name="connsiteY711" fmla="*/ 5019675 h 5067300"/>
                <a:gd name="connsiteX712" fmla="*/ 4932174 w 8523099"/>
                <a:gd name="connsiteY712" fmla="*/ 5038725 h 5067300"/>
                <a:gd name="connsiteX713" fmla="*/ 5465574 w 8523099"/>
                <a:gd name="connsiteY713" fmla="*/ 5067300 h 5067300"/>
                <a:gd name="connsiteX714" fmla="*/ 5770374 w 8523099"/>
                <a:gd name="connsiteY714" fmla="*/ 5057775 h 5067300"/>
                <a:gd name="connsiteX715" fmla="*/ 5722749 w 8523099"/>
                <a:gd name="connsiteY715" fmla="*/ 5029200 h 5067300"/>
                <a:gd name="connsiteX716" fmla="*/ 5798949 w 8523099"/>
                <a:gd name="connsiteY716" fmla="*/ 5010150 h 5067300"/>
                <a:gd name="connsiteX717" fmla="*/ 6113274 w 8523099"/>
                <a:gd name="connsiteY717" fmla="*/ 5019675 h 5067300"/>
                <a:gd name="connsiteX718" fmla="*/ 6322824 w 8523099"/>
                <a:gd name="connsiteY718" fmla="*/ 5048250 h 5067300"/>
                <a:gd name="connsiteX719" fmla="*/ 6713349 w 8523099"/>
                <a:gd name="connsiteY719" fmla="*/ 5057775 h 5067300"/>
                <a:gd name="connsiteX720" fmla="*/ 6741924 w 8523099"/>
                <a:gd name="connsiteY720" fmla="*/ 5048250 h 5067300"/>
                <a:gd name="connsiteX721" fmla="*/ 6703824 w 8523099"/>
                <a:gd name="connsiteY721" fmla="*/ 5057775 h 5067300"/>
                <a:gd name="connsiteX722" fmla="*/ 6770499 w 8523099"/>
                <a:gd name="connsiteY722" fmla="*/ 5048250 h 5067300"/>
                <a:gd name="connsiteX723" fmla="*/ 6818124 w 8523099"/>
                <a:gd name="connsiteY723" fmla="*/ 5010150 h 5067300"/>
                <a:gd name="connsiteX724" fmla="*/ 6856224 w 8523099"/>
                <a:gd name="connsiteY724" fmla="*/ 5000625 h 5067300"/>
                <a:gd name="connsiteX725" fmla="*/ 7284849 w 8523099"/>
                <a:gd name="connsiteY725" fmla="*/ 4981575 h 5067300"/>
                <a:gd name="connsiteX726" fmla="*/ 7580124 w 8523099"/>
                <a:gd name="connsiteY726" fmla="*/ 4962525 h 5067300"/>
                <a:gd name="connsiteX727" fmla="*/ 7589649 w 8523099"/>
                <a:gd name="connsiteY727" fmla="*/ 4933950 h 5067300"/>
                <a:gd name="connsiteX728" fmla="*/ 7580124 w 8523099"/>
                <a:gd name="connsiteY728" fmla="*/ 4905375 h 5067300"/>
                <a:gd name="connsiteX729" fmla="*/ 7618224 w 8523099"/>
                <a:gd name="connsiteY729" fmla="*/ 4876800 h 5067300"/>
                <a:gd name="connsiteX730" fmla="*/ 7532499 w 8523099"/>
                <a:gd name="connsiteY730" fmla="*/ 4895850 h 5067300"/>
                <a:gd name="connsiteX731" fmla="*/ 7570599 w 8523099"/>
                <a:gd name="connsiteY731" fmla="*/ 4924425 h 5067300"/>
                <a:gd name="connsiteX732" fmla="*/ 7780149 w 8523099"/>
                <a:gd name="connsiteY732" fmla="*/ 4943475 h 5067300"/>
                <a:gd name="connsiteX733" fmla="*/ 7837299 w 8523099"/>
                <a:gd name="connsiteY733" fmla="*/ 4972050 h 5067300"/>
                <a:gd name="connsiteX734" fmla="*/ 7894449 w 8523099"/>
                <a:gd name="connsiteY734" fmla="*/ 4991100 h 5067300"/>
                <a:gd name="connsiteX735" fmla="*/ 7989699 w 8523099"/>
                <a:gd name="connsiteY735" fmla="*/ 4981575 h 5067300"/>
                <a:gd name="connsiteX736" fmla="*/ 7989699 w 8523099"/>
                <a:gd name="connsiteY73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4665474 w 8523099"/>
                <a:gd name="connsiteY709" fmla="*/ 4972050 h 5067300"/>
                <a:gd name="connsiteX710" fmla="*/ 4798824 w 8523099"/>
                <a:gd name="connsiteY710" fmla="*/ 5019675 h 5067300"/>
                <a:gd name="connsiteX711" fmla="*/ 4932174 w 8523099"/>
                <a:gd name="connsiteY711" fmla="*/ 5038725 h 5067300"/>
                <a:gd name="connsiteX712" fmla="*/ 5465574 w 8523099"/>
                <a:gd name="connsiteY712" fmla="*/ 5067300 h 5067300"/>
                <a:gd name="connsiteX713" fmla="*/ 5770374 w 8523099"/>
                <a:gd name="connsiteY713" fmla="*/ 5057775 h 5067300"/>
                <a:gd name="connsiteX714" fmla="*/ 5722749 w 8523099"/>
                <a:gd name="connsiteY714" fmla="*/ 5029200 h 5067300"/>
                <a:gd name="connsiteX715" fmla="*/ 5798949 w 8523099"/>
                <a:gd name="connsiteY715" fmla="*/ 5010150 h 5067300"/>
                <a:gd name="connsiteX716" fmla="*/ 6113274 w 8523099"/>
                <a:gd name="connsiteY716" fmla="*/ 5019675 h 5067300"/>
                <a:gd name="connsiteX717" fmla="*/ 6322824 w 8523099"/>
                <a:gd name="connsiteY717" fmla="*/ 5048250 h 5067300"/>
                <a:gd name="connsiteX718" fmla="*/ 6713349 w 8523099"/>
                <a:gd name="connsiteY718" fmla="*/ 5057775 h 5067300"/>
                <a:gd name="connsiteX719" fmla="*/ 6741924 w 8523099"/>
                <a:gd name="connsiteY719" fmla="*/ 5048250 h 5067300"/>
                <a:gd name="connsiteX720" fmla="*/ 6703824 w 8523099"/>
                <a:gd name="connsiteY720" fmla="*/ 5057775 h 5067300"/>
                <a:gd name="connsiteX721" fmla="*/ 6770499 w 8523099"/>
                <a:gd name="connsiteY721" fmla="*/ 5048250 h 5067300"/>
                <a:gd name="connsiteX722" fmla="*/ 6818124 w 8523099"/>
                <a:gd name="connsiteY722" fmla="*/ 5010150 h 5067300"/>
                <a:gd name="connsiteX723" fmla="*/ 6856224 w 8523099"/>
                <a:gd name="connsiteY723" fmla="*/ 5000625 h 5067300"/>
                <a:gd name="connsiteX724" fmla="*/ 7284849 w 8523099"/>
                <a:gd name="connsiteY724" fmla="*/ 4981575 h 5067300"/>
                <a:gd name="connsiteX725" fmla="*/ 7580124 w 8523099"/>
                <a:gd name="connsiteY725" fmla="*/ 4962525 h 5067300"/>
                <a:gd name="connsiteX726" fmla="*/ 7589649 w 8523099"/>
                <a:gd name="connsiteY726" fmla="*/ 4933950 h 5067300"/>
                <a:gd name="connsiteX727" fmla="*/ 7580124 w 8523099"/>
                <a:gd name="connsiteY727" fmla="*/ 4905375 h 5067300"/>
                <a:gd name="connsiteX728" fmla="*/ 7618224 w 8523099"/>
                <a:gd name="connsiteY728" fmla="*/ 4876800 h 5067300"/>
                <a:gd name="connsiteX729" fmla="*/ 7532499 w 8523099"/>
                <a:gd name="connsiteY729" fmla="*/ 4895850 h 5067300"/>
                <a:gd name="connsiteX730" fmla="*/ 7570599 w 8523099"/>
                <a:gd name="connsiteY730" fmla="*/ 4924425 h 5067300"/>
                <a:gd name="connsiteX731" fmla="*/ 7780149 w 8523099"/>
                <a:gd name="connsiteY731" fmla="*/ 4943475 h 5067300"/>
                <a:gd name="connsiteX732" fmla="*/ 7837299 w 8523099"/>
                <a:gd name="connsiteY732" fmla="*/ 4972050 h 5067300"/>
                <a:gd name="connsiteX733" fmla="*/ 7894449 w 8523099"/>
                <a:gd name="connsiteY733" fmla="*/ 4991100 h 5067300"/>
                <a:gd name="connsiteX734" fmla="*/ 7989699 w 8523099"/>
                <a:gd name="connsiteY734" fmla="*/ 4981575 h 5067300"/>
                <a:gd name="connsiteX735" fmla="*/ 7989699 w 8523099"/>
                <a:gd name="connsiteY73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4665474 w 8523099"/>
                <a:gd name="connsiteY708" fmla="*/ 4972050 h 5067300"/>
                <a:gd name="connsiteX709" fmla="*/ 4798824 w 8523099"/>
                <a:gd name="connsiteY709" fmla="*/ 5019675 h 5067300"/>
                <a:gd name="connsiteX710" fmla="*/ 4932174 w 8523099"/>
                <a:gd name="connsiteY710" fmla="*/ 5038725 h 5067300"/>
                <a:gd name="connsiteX711" fmla="*/ 5465574 w 8523099"/>
                <a:gd name="connsiteY711" fmla="*/ 5067300 h 5067300"/>
                <a:gd name="connsiteX712" fmla="*/ 5770374 w 8523099"/>
                <a:gd name="connsiteY712" fmla="*/ 5057775 h 5067300"/>
                <a:gd name="connsiteX713" fmla="*/ 5722749 w 8523099"/>
                <a:gd name="connsiteY713" fmla="*/ 5029200 h 5067300"/>
                <a:gd name="connsiteX714" fmla="*/ 5798949 w 8523099"/>
                <a:gd name="connsiteY714" fmla="*/ 5010150 h 5067300"/>
                <a:gd name="connsiteX715" fmla="*/ 6113274 w 8523099"/>
                <a:gd name="connsiteY715" fmla="*/ 5019675 h 5067300"/>
                <a:gd name="connsiteX716" fmla="*/ 6322824 w 8523099"/>
                <a:gd name="connsiteY716" fmla="*/ 5048250 h 5067300"/>
                <a:gd name="connsiteX717" fmla="*/ 6713349 w 8523099"/>
                <a:gd name="connsiteY717" fmla="*/ 5057775 h 5067300"/>
                <a:gd name="connsiteX718" fmla="*/ 6741924 w 8523099"/>
                <a:gd name="connsiteY718" fmla="*/ 5048250 h 5067300"/>
                <a:gd name="connsiteX719" fmla="*/ 6703824 w 8523099"/>
                <a:gd name="connsiteY719" fmla="*/ 5057775 h 5067300"/>
                <a:gd name="connsiteX720" fmla="*/ 6770499 w 8523099"/>
                <a:gd name="connsiteY720" fmla="*/ 5048250 h 5067300"/>
                <a:gd name="connsiteX721" fmla="*/ 6818124 w 8523099"/>
                <a:gd name="connsiteY721" fmla="*/ 5010150 h 5067300"/>
                <a:gd name="connsiteX722" fmla="*/ 6856224 w 8523099"/>
                <a:gd name="connsiteY722" fmla="*/ 5000625 h 5067300"/>
                <a:gd name="connsiteX723" fmla="*/ 7284849 w 8523099"/>
                <a:gd name="connsiteY723" fmla="*/ 4981575 h 5067300"/>
                <a:gd name="connsiteX724" fmla="*/ 7580124 w 8523099"/>
                <a:gd name="connsiteY724" fmla="*/ 4962525 h 5067300"/>
                <a:gd name="connsiteX725" fmla="*/ 7589649 w 8523099"/>
                <a:gd name="connsiteY725" fmla="*/ 4933950 h 5067300"/>
                <a:gd name="connsiteX726" fmla="*/ 7580124 w 8523099"/>
                <a:gd name="connsiteY726" fmla="*/ 4905375 h 5067300"/>
                <a:gd name="connsiteX727" fmla="*/ 7618224 w 8523099"/>
                <a:gd name="connsiteY727" fmla="*/ 4876800 h 5067300"/>
                <a:gd name="connsiteX728" fmla="*/ 7532499 w 8523099"/>
                <a:gd name="connsiteY728" fmla="*/ 4895850 h 5067300"/>
                <a:gd name="connsiteX729" fmla="*/ 7570599 w 8523099"/>
                <a:gd name="connsiteY729" fmla="*/ 4924425 h 5067300"/>
                <a:gd name="connsiteX730" fmla="*/ 7780149 w 8523099"/>
                <a:gd name="connsiteY730" fmla="*/ 4943475 h 5067300"/>
                <a:gd name="connsiteX731" fmla="*/ 7837299 w 8523099"/>
                <a:gd name="connsiteY731" fmla="*/ 4972050 h 5067300"/>
                <a:gd name="connsiteX732" fmla="*/ 7894449 w 8523099"/>
                <a:gd name="connsiteY732" fmla="*/ 4991100 h 5067300"/>
                <a:gd name="connsiteX733" fmla="*/ 7989699 w 8523099"/>
                <a:gd name="connsiteY733" fmla="*/ 4981575 h 5067300"/>
                <a:gd name="connsiteX734" fmla="*/ 7989699 w 8523099"/>
                <a:gd name="connsiteY73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560449 w 8523099"/>
                <a:gd name="connsiteY706" fmla="*/ 4981575 h 5067300"/>
                <a:gd name="connsiteX707" fmla="*/ 4665474 w 8523099"/>
                <a:gd name="connsiteY707" fmla="*/ 4972050 h 5067300"/>
                <a:gd name="connsiteX708" fmla="*/ 4798824 w 8523099"/>
                <a:gd name="connsiteY708" fmla="*/ 5019675 h 5067300"/>
                <a:gd name="connsiteX709" fmla="*/ 4932174 w 8523099"/>
                <a:gd name="connsiteY709" fmla="*/ 5038725 h 5067300"/>
                <a:gd name="connsiteX710" fmla="*/ 5465574 w 8523099"/>
                <a:gd name="connsiteY710" fmla="*/ 5067300 h 5067300"/>
                <a:gd name="connsiteX711" fmla="*/ 5770374 w 8523099"/>
                <a:gd name="connsiteY711" fmla="*/ 5057775 h 5067300"/>
                <a:gd name="connsiteX712" fmla="*/ 5722749 w 8523099"/>
                <a:gd name="connsiteY712" fmla="*/ 5029200 h 5067300"/>
                <a:gd name="connsiteX713" fmla="*/ 5798949 w 8523099"/>
                <a:gd name="connsiteY713" fmla="*/ 5010150 h 5067300"/>
                <a:gd name="connsiteX714" fmla="*/ 6113274 w 8523099"/>
                <a:gd name="connsiteY714" fmla="*/ 5019675 h 5067300"/>
                <a:gd name="connsiteX715" fmla="*/ 6322824 w 8523099"/>
                <a:gd name="connsiteY715" fmla="*/ 5048250 h 5067300"/>
                <a:gd name="connsiteX716" fmla="*/ 6713349 w 8523099"/>
                <a:gd name="connsiteY716" fmla="*/ 5057775 h 5067300"/>
                <a:gd name="connsiteX717" fmla="*/ 6741924 w 8523099"/>
                <a:gd name="connsiteY717" fmla="*/ 5048250 h 5067300"/>
                <a:gd name="connsiteX718" fmla="*/ 6703824 w 8523099"/>
                <a:gd name="connsiteY718" fmla="*/ 5057775 h 5067300"/>
                <a:gd name="connsiteX719" fmla="*/ 6770499 w 8523099"/>
                <a:gd name="connsiteY719" fmla="*/ 5048250 h 5067300"/>
                <a:gd name="connsiteX720" fmla="*/ 6818124 w 8523099"/>
                <a:gd name="connsiteY720" fmla="*/ 5010150 h 5067300"/>
                <a:gd name="connsiteX721" fmla="*/ 6856224 w 8523099"/>
                <a:gd name="connsiteY721" fmla="*/ 5000625 h 5067300"/>
                <a:gd name="connsiteX722" fmla="*/ 7284849 w 8523099"/>
                <a:gd name="connsiteY722" fmla="*/ 4981575 h 5067300"/>
                <a:gd name="connsiteX723" fmla="*/ 7580124 w 8523099"/>
                <a:gd name="connsiteY723" fmla="*/ 4962525 h 5067300"/>
                <a:gd name="connsiteX724" fmla="*/ 7589649 w 8523099"/>
                <a:gd name="connsiteY724" fmla="*/ 4933950 h 5067300"/>
                <a:gd name="connsiteX725" fmla="*/ 7580124 w 8523099"/>
                <a:gd name="connsiteY725" fmla="*/ 4905375 h 5067300"/>
                <a:gd name="connsiteX726" fmla="*/ 7618224 w 8523099"/>
                <a:gd name="connsiteY726" fmla="*/ 4876800 h 5067300"/>
                <a:gd name="connsiteX727" fmla="*/ 7532499 w 8523099"/>
                <a:gd name="connsiteY727" fmla="*/ 4895850 h 5067300"/>
                <a:gd name="connsiteX728" fmla="*/ 7570599 w 8523099"/>
                <a:gd name="connsiteY728" fmla="*/ 4924425 h 5067300"/>
                <a:gd name="connsiteX729" fmla="*/ 7780149 w 8523099"/>
                <a:gd name="connsiteY729" fmla="*/ 4943475 h 5067300"/>
                <a:gd name="connsiteX730" fmla="*/ 7837299 w 8523099"/>
                <a:gd name="connsiteY730" fmla="*/ 4972050 h 5067300"/>
                <a:gd name="connsiteX731" fmla="*/ 7894449 w 8523099"/>
                <a:gd name="connsiteY731" fmla="*/ 4991100 h 5067300"/>
                <a:gd name="connsiteX732" fmla="*/ 7989699 w 8523099"/>
                <a:gd name="connsiteY732" fmla="*/ 4981575 h 5067300"/>
                <a:gd name="connsiteX733" fmla="*/ 7989699 w 8523099"/>
                <a:gd name="connsiteY73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2160399 w 8523099"/>
                <a:gd name="connsiteY701" fmla="*/ 4962525 h 5067300"/>
                <a:gd name="connsiteX702" fmla="*/ 2198499 w 8523099"/>
                <a:gd name="connsiteY702" fmla="*/ 4953000 h 5067300"/>
                <a:gd name="connsiteX703" fmla="*/ 2227074 w 8523099"/>
                <a:gd name="connsiteY703" fmla="*/ 4943475 h 5067300"/>
                <a:gd name="connsiteX704" fmla="*/ 2274699 w 8523099"/>
                <a:gd name="connsiteY704" fmla="*/ 4953000 h 5067300"/>
                <a:gd name="connsiteX705" fmla="*/ 2560449 w 8523099"/>
                <a:gd name="connsiteY705" fmla="*/ 4981575 h 5067300"/>
                <a:gd name="connsiteX706" fmla="*/ 4665474 w 8523099"/>
                <a:gd name="connsiteY706" fmla="*/ 4972050 h 5067300"/>
                <a:gd name="connsiteX707" fmla="*/ 4798824 w 8523099"/>
                <a:gd name="connsiteY707" fmla="*/ 5019675 h 5067300"/>
                <a:gd name="connsiteX708" fmla="*/ 4932174 w 8523099"/>
                <a:gd name="connsiteY708" fmla="*/ 5038725 h 5067300"/>
                <a:gd name="connsiteX709" fmla="*/ 5465574 w 8523099"/>
                <a:gd name="connsiteY709" fmla="*/ 5067300 h 5067300"/>
                <a:gd name="connsiteX710" fmla="*/ 5770374 w 8523099"/>
                <a:gd name="connsiteY710" fmla="*/ 5057775 h 5067300"/>
                <a:gd name="connsiteX711" fmla="*/ 5722749 w 8523099"/>
                <a:gd name="connsiteY711" fmla="*/ 5029200 h 5067300"/>
                <a:gd name="connsiteX712" fmla="*/ 5798949 w 8523099"/>
                <a:gd name="connsiteY712" fmla="*/ 5010150 h 5067300"/>
                <a:gd name="connsiteX713" fmla="*/ 6113274 w 8523099"/>
                <a:gd name="connsiteY713" fmla="*/ 5019675 h 5067300"/>
                <a:gd name="connsiteX714" fmla="*/ 6322824 w 8523099"/>
                <a:gd name="connsiteY714" fmla="*/ 5048250 h 5067300"/>
                <a:gd name="connsiteX715" fmla="*/ 6713349 w 8523099"/>
                <a:gd name="connsiteY715" fmla="*/ 5057775 h 5067300"/>
                <a:gd name="connsiteX716" fmla="*/ 6741924 w 8523099"/>
                <a:gd name="connsiteY716" fmla="*/ 5048250 h 5067300"/>
                <a:gd name="connsiteX717" fmla="*/ 6703824 w 8523099"/>
                <a:gd name="connsiteY717" fmla="*/ 5057775 h 5067300"/>
                <a:gd name="connsiteX718" fmla="*/ 6770499 w 8523099"/>
                <a:gd name="connsiteY718" fmla="*/ 5048250 h 5067300"/>
                <a:gd name="connsiteX719" fmla="*/ 6818124 w 8523099"/>
                <a:gd name="connsiteY719" fmla="*/ 5010150 h 5067300"/>
                <a:gd name="connsiteX720" fmla="*/ 6856224 w 8523099"/>
                <a:gd name="connsiteY720" fmla="*/ 5000625 h 5067300"/>
                <a:gd name="connsiteX721" fmla="*/ 7284849 w 8523099"/>
                <a:gd name="connsiteY721" fmla="*/ 4981575 h 5067300"/>
                <a:gd name="connsiteX722" fmla="*/ 7580124 w 8523099"/>
                <a:gd name="connsiteY722" fmla="*/ 4962525 h 5067300"/>
                <a:gd name="connsiteX723" fmla="*/ 7589649 w 8523099"/>
                <a:gd name="connsiteY723" fmla="*/ 4933950 h 5067300"/>
                <a:gd name="connsiteX724" fmla="*/ 7580124 w 8523099"/>
                <a:gd name="connsiteY724" fmla="*/ 4905375 h 5067300"/>
                <a:gd name="connsiteX725" fmla="*/ 7618224 w 8523099"/>
                <a:gd name="connsiteY725" fmla="*/ 4876800 h 5067300"/>
                <a:gd name="connsiteX726" fmla="*/ 7532499 w 8523099"/>
                <a:gd name="connsiteY726" fmla="*/ 4895850 h 5067300"/>
                <a:gd name="connsiteX727" fmla="*/ 7570599 w 8523099"/>
                <a:gd name="connsiteY727" fmla="*/ 4924425 h 5067300"/>
                <a:gd name="connsiteX728" fmla="*/ 7780149 w 8523099"/>
                <a:gd name="connsiteY728" fmla="*/ 4943475 h 5067300"/>
                <a:gd name="connsiteX729" fmla="*/ 7837299 w 8523099"/>
                <a:gd name="connsiteY729" fmla="*/ 4972050 h 5067300"/>
                <a:gd name="connsiteX730" fmla="*/ 7894449 w 8523099"/>
                <a:gd name="connsiteY730" fmla="*/ 4991100 h 5067300"/>
                <a:gd name="connsiteX731" fmla="*/ 7989699 w 8523099"/>
                <a:gd name="connsiteY731" fmla="*/ 4981575 h 5067300"/>
                <a:gd name="connsiteX732" fmla="*/ 7989699 w 8523099"/>
                <a:gd name="connsiteY73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2160399 w 8523099"/>
                <a:gd name="connsiteY700" fmla="*/ 4962525 h 5067300"/>
                <a:gd name="connsiteX701" fmla="*/ 2198499 w 8523099"/>
                <a:gd name="connsiteY701" fmla="*/ 4953000 h 5067300"/>
                <a:gd name="connsiteX702" fmla="*/ 2227074 w 8523099"/>
                <a:gd name="connsiteY702" fmla="*/ 4943475 h 5067300"/>
                <a:gd name="connsiteX703" fmla="*/ 2274699 w 8523099"/>
                <a:gd name="connsiteY703" fmla="*/ 4953000 h 5067300"/>
                <a:gd name="connsiteX704" fmla="*/ 2560449 w 8523099"/>
                <a:gd name="connsiteY704" fmla="*/ 4981575 h 5067300"/>
                <a:gd name="connsiteX705" fmla="*/ 4665474 w 8523099"/>
                <a:gd name="connsiteY705" fmla="*/ 4972050 h 5067300"/>
                <a:gd name="connsiteX706" fmla="*/ 4798824 w 8523099"/>
                <a:gd name="connsiteY706" fmla="*/ 5019675 h 5067300"/>
                <a:gd name="connsiteX707" fmla="*/ 4932174 w 8523099"/>
                <a:gd name="connsiteY707" fmla="*/ 5038725 h 5067300"/>
                <a:gd name="connsiteX708" fmla="*/ 5465574 w 8523099"/>
                <a:gd name="connsiteY708" fmla="*/ 5067300 h 5067300"/>
                <a:gd name="connsiteX709" fmla="*/ 5770374 w 8523099"/>
                <a:gd name="connsiteY709" fmla="*/ 5057775 h 5067300"/>
                <a:gd name="connsiteX710" fmla="*/ 5722749 w 8523099"/>
                <a:gd name="connsiteY710" fmla="*/ 5029200 h 5067300"/>
                <a:gd name="connsiteX711" fmla="*/ 5798949 w 8523099"/>
                <a:gd name="connsiteY711" fmla="*/ 5010150 h 5067300"/>
                <a:gd name="connsiteX712" fmla="*/ 6113274 w 8523099"/>
                <a:gd name="connsiteY712" fmla="*/ 5019675 h 5067300"/>
                <a:gd name="connsiteX713" fmla="*/ 6322824 w 8523099"/>
                <a:gd name="connsiteY713" fmla="*/ 5048250 h 5067300"/>
                <a:gd name="connsiteX714" fmla="*/ 6713349 w 8523099"/>
                <a:gd name="connsiteY714" fmla="*/ 5057775 h 5067300"/>
                <a:gd name="connsiteX715" fmla="*/ 6741924 w 8523099"/>
                <a:gd name="connsiteY715" fmla="*/ 5048250 h 5067300"/>
                <a:gd name="connsiteX716" fmla="*/ 6703824 w 8523099"/>
                <a:gd name="connsiteY716" fmla="*/ 5057775 h 5067300"/>
                <a:gd name="connsiteX717" fmla="*/ 6770499 w 8523099"/>
                <a:gd name="connsiteY717" fmla="*/ 5048250 h 5067300"/>
                <a:gd name="connsiteX718" fmla="*/ 6818124 w 8523099"/>
                <a:gd name="connsiteY718" fmla="*/ 5010150 h 5067300"/>
                <a:gd name="connsiteX719" fmla="*/ 6856224 w 8523099"/>
                <a:gd name="connsiteY719" fmla="*/ 5000625 h 5067300"/>
                <a:gd name="connsiteX720" fmla="*/ 7284849 w 8523099"/>
                <a:gd name="connsiteY720" fmla="*/ 4981575 h 5067300"/>
                <a:gd name="connsiteX721" fmla="*/ 7580124 w 8523099"/>
                <a:gd name="connsiteY721" fmla="*/ 4962525 h 5067300"/>
                <a:gd name="connsiteX722" fmla="*/ 7589649 w 8523099"/>
                <a:gd name="connsiteY722" fmla="*/ 4933950 h 5067300"/>
                <a:gd name="connsiteX723" fmla="*/ 7580124 w 8523099"/>
                <a:gd name="connsiteY723" fmla="*/ 4905375 h 5067300"/>
                <a:gd name="connsiteX724" fmla="*/ 7618224 w 8523099"/>
                <a:gd name="connsiteY724" fmla="*/ 4876800 h 5067300"/>
                <a:gd name="connsiteX725" fmla="*/ 7532499 w 8523099"/>
                <a:gd name="connsiteY725" fmla="*/ 4895850 h 5067300"/>
                <a:gd name="connsiteX726" fmla="*/ 7570599 w 8523099"/>
                <a:gd name="connsiteY726" fmla="*/ 4924425 h 5067300"/>
                <a:gd name="connsiteX727" fmla="*/ 7780149 w 8523099"/>
                <a:gd name="connsiteY727" fmla="*/ 4943475 h 5067300"/>
                <a:gd name="connsiteX728" fmla="*/ 7837299 w 8523099"/>
                <a:gd name="connsiteY728" fmla="*/ 4972050 h 5067300"/>
                <a:gd name="connsiteX729" fmla="*/ 7894449 w 8523099"/>
                <a:gd name="connsiteY729" fmla="*/ 4991100 h 5067300"/>
                <a:gd name="connsiteX730" fmla="*/ 7989699 w 8523099"/>
                <a:gd name="connsiteY730" fmla="*/ 4981575 h 5067300"/>
                <a:gd name="connsiteX731" fmla="*/ 7989699 w 8523099"/>
                <a:gd name="connsiteY73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274699 w 8523099"/>
                <a:gd name="connsiteY702" fmla="*/ 4953000 h 5067300"/>
                <a:gd name="connsiteX703" fmla="*/ 2560449 w 8523099"/>
                <a:gd name="connsiteY703" fmla="*/ 4981575 h 5067300"/>
                <a:gd name="connsiteX704" fmla="*/ 4665474 w 8523099"/>
                <a:gd name="connsiteY704" fmla="*/ 4972050 h 5067300"/>
                <a:gd name="connsiteX705" fmla="*/ 4798824 w 8523099"/>
                <a:gd name="connsiteY705" fmla="*/ 5019675 h 5067300"/>
                <a:gd name="connsiteX706" fmla="*/ 4932174 w 8523099"/>
                <a:gd name="connsiteY706" fmla="*/ 5038725 h 5067300"/>
                <a:gd name="connsiteX707" fmla="*/ 5465574 w 8523099"/>
                <a:gd name="connsiteY707" fmla="*/ 5067300 h 5067300"/>
                <a:gd name="connsiteX708" fmla="*/ 5770374 w 8523099"/>
                <a:gd name="connsiteY708" fmla="*/ 5057775 h 5067300"/>
                <a:gd name="connsiteX709" fmla="*/ 5722749 w 8523099"/>
                <a:gd name="connsiteY709" fmla="*/ 5029200 h 5067300"/>
                <a:gd name="connsiteX710" fmla="*/ 5798949 w 8523099"/>
                <a:gd name="connsiteY710" fmla="*/ 5010150 h 5067300"/>
                <a:gd name="connsiteX711" fmla="*/ 6113274 w 8523099"/>
                <a:gd name="connsiteY711" fmla="*/ 5019675 h 5067300"/>
                <a:gd name="connsiteX712" fmla="*/ 6322824 w 8523099"/>
                <a:gd name="connsiteY712" fmla="*/ 5048250 h 5067300"/>
                <a:gd name="connsiteX713" fmla="*/ 6713349 w 8523099"/>
                <a:gd name="connsiteY713" fmla="*/ 5057775 h 5067300"/>
                <a:gd name="connsiteX714" fmla="*/ 6741924 w 8523099"/>
                <a:gd name="connsiteY714" fmla="*/ 5048250 h 5067300"/>
                <a:gd name="connsiteX715" fmla="*/ 6703824 w 8523099"/>
                <a:gd name="connsiteY715" fmla="*/ 5057775 h 5067300"/>
                <a:gd name="connsiteX716" fmla="*/ 6770499 w 8523099"/>
                <a:gd name="connsiteY716" fmla="*/ 5048250 h 5067300"/>
                <a:gd name="connsiteX717" fmla="*/ 6818124 w 8523099"/>
                <a:gd name="connsiteY717" fmla="*/ 5010150 h 5067300"/>
                <a:gd name="connsiteX718" fmla="*/ 6856224 w 8523099"/>
                <a:gd name="connsiteY718" fmla="*/ 5000625 h 5067300"/>
                <a:gd name="connsiteX719" fmla="*/ 7284849 w 8523099"/>
                <a:gd name="connsiteY719" fmla="*/ 4981575 h 5067300"/>
                <a:gd name="connsiteX720" fmla="*/ 7580124 w 8523099"/>
                <a:gd name="connsiteY720" fmla="*/ 4962525 h 5067300"/>
                <a:gd name="connsiteX721" fmla="*/ 7589649 w 8523099"/>
                <a:gd name="connsiteY721" fmla="*/ 4933950 h 5067300"/>
                <a:gd name="connsiteX722" fmla="*/ 7580124 w 8523099"/>
                <a:gd name="connsiteY722" fmla="*/ 4905375 h 5067300"/>
                <a:gd name="connsiteX723" fmla="*/ 7618224 w 8523099"/>
                <a:gd name="connsiteY723" fmla="*/ 4876800 h 5067300"/>
                <a:gd name="connsiteX724" fmla="*/ 7532499 w 8523099"/>
                <a:gd name="connsiteY724" fmla="*/ 4895850 h 5067300"/>
                <a:gd name="connsiteX725" fmla="*/ 7570599 w 8523099"/>
                <a:gd name="connsiteY725" fmla="*/ 4924425 h 5067300"/>
                <a:gd name="connsiteX726" fmla="*/ 7780149 w 8523099"/>
                <a:gd name="connsiteY726" fmla="*/ 4943475 h 5067300"/>
                <a:gd name="connsiteX727" fmla="*/ 7837299 w 8523099"/>
                <a:gd name="connsiteY727" fmla="*/ 4972050 h 5067300"/>
                <a:gd name="connsiteX728" fmla="*/ 7894449 w 8523099"/>
                <a:gd name="connsiteY728" fmla="*/ 4991100 h 5067300"/>
                <a:gd name="connsiteX729" fmla="*/ 7989699 w 8523099"/>
                <a:gd name="connsiteY729" fmla="*/ 4981575 h 5067300"/>
                <a:gd name="connsiteX730" fmla="*/ 7989699 w 8523099"/>
                <a:gd name="connsiteY73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560449 w 8523099"/>
                <a:gd name="connsiteY702" fmla="*/ 4981575 h 5067300"/>
                <a:gd name="connsiteX703" fmla="*/ 4665474 w 8523099"/>
                <a:gd name="connsiteY703" fmla="*/ 4972050 h 5067300"/>
                <a:gd name="connsiteX704" fmla="*/ 4798824 w 8523099"/>
                <a:gd name="connsiteY704" fmla="*/ 5019675 h 5067300"/>
                <a:gd name="connsiteX705" fmla="*/ 4932174 w 8523099"/>
                <a:gd name="connsiteY705" fmla="*/ 5038725 h 5067300"/>
                <a:gd name="connsiteX706" fmla="*/ 5465574 w 8523099"/>
                <a:gd name="connsiteY706" fmla="*/ 5067300 h 5067300"/>
                <a:gd name="connsiteX707" fmla="*/ 5770374 w 8523099"/>
                <a:gd name="connsiteY707" fmla="*/ 5057775 h 5067300"/>
                <a:gd name="connsiteX708" fmla="*/ 5722749 w 8523099"/>
                <a:gd name="connsiteY708" fmla="*/ 5029200 h 5067300"/>
                <a:gd name="connsiteX709" fmla="*/ 5798949 w 8523099"/>
                <a:gd name="connsiteY709" fmla="*/ 5010150 h 5067300"/>
                <a:gd name="connsiteX710" fmla="*/ 6113274 w 8523099"/>
                <a:gd name="connsiteY710" fmla="*/ 5019675 h 5067300"/>
                <a:gd name="connsiteX711" fmla="*/ 6322824 w 8523099"/>
                <a:gd name="connsiteY711" fmla="*/ 5048250 h 5067300"/>
                <a:gd name="connsiteX712" fmla="*/ 6713349 w 8523099"/>
                <a:gd name="connsiteY712" fmla="*/ 5057775 h 5067300"/>
                <a:gd name="connsiteX713" fmla="*/ 6741924 w 8523099"/>
                <a:gd name="connsiteY713" fmla="*/ 5048250 h 5067300"/>
                <a:gd name="connsiteX714" fmla="*/ 6703824 w 8523099"/>
                <a:gd name="connsiteY714" fmla="*/ 5057775 h 5067300"/>
                <a:gd name="connsiteX715" fmla="*/ 6770499 w 8523099"/>
                <a:gd name="connsiteY715" fmla="*/ 5048250 h 5067300"/>
                <a:gd name="connsiteX716" fmla="*/ 6818124 w 8523099"/>
                <a:gd name="connsiteY716" fmla="*/ 5010150 h 5067300"/>
                <a:gd name="connsiteX717" fmla="*/ 6856224 w 8523099"/>
                <a:gd name="connsiteY717" fmla="*/ 5000625 h 5067300"/>
                <a:gd name="connsiteX718" fmla="*/ 7284849 w 8523099"/>
                <a:gd name="connsiteY718" fmla="*/ 4981575 h 5067300"/>
                <a:gd name="connsiteX719" fmla="*/ 7580124 w 8523099"/>
                <a:gd name="connsiteY719" fmla="*/ 4962525 h 5067300"/>
                <a:gd name="connsiteX720" fmla="*/ 7589649 w 8523099"/>
                <a:gd name="connsiteY720" fmla="*/ 4933950 h 5067300"/>
                <a:gd name="connsiteX721" fmla="*/ 7580124 w 8523099"/>
                <a:gd name="connsiteY721" fmla="*/ 4905375 h 5067300"/>
                <a:gd name="connsiteX722" fmla="*/ 7618224 w 8523099"/>
                <a:gd name="connsiteY722" fmla="*/ 4876800 h 5067300"/>
                <a:gd name="connsiteX723" fmla="*/ 7532499 w 8523099"/>
                <a:gd name="connsiteY723" fmla="*/ 4895850 h 5067300"/>
                <a:gd name="connsiteX724" fmla="*/ 7570599 w 8523099"/>
                <a:gd name="connsiteY724" fmla="*/ 4924425 h 5067300"/>
                <a:gd name="connsiteX725" fmla="*/ 7780149 w 8523099"/>
                <a:gd name="connsiteY725" fmla="*/ 4943475 h 5067300"/>
                <a:gd name="connsiteX726" fmla="*/ 7837299 w 8523099"/>
                <a:gd name="connsiteY726" fmla="*/ 4972050 h 5067300"/>
                <a:gd name="connsiteX727" fmla="*/ 7894449 w 8523099"/>
                <a:gd name="connsiteY727" fmla="*/ 4991100 h 5067300"/>
                <a:gd name="connsiteX728" fmla="*/ 7989699 w 8523099"/>
                <a:gd name="connsiteY728" fmla="*/ 4981575 h 5067300"/>
                <a:gd name="connsiteX729" fmla="*/ 7989699 w 8523099"/>
                <a:gd name="connsiteY72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560449 w 8523099"/>
                <a:gd name="connsiteY701" fmla="*/ 4981575 h 5067300"/>
                <a:gd name="connsiteX702" fmla="*/ 4665474 w 8523099"/>
                <a:gd name="connsiteY702" fmla="*/ 4972050 h 5067300"/>
                <a:gd name="connsiteX703" fmla="*/ 4798824 w 8523099"/>
                <a:gd name="connsiteY703" fmla="*/ 5019675 h 5067300"/>
                <a:gd name="connsiteX704" fmla="*/ 4932174 w 8523099"/>
                <a:gd name="connsiteY704" fmla="*/ 5038725 h 5067300"/>
                <a:gd name="connsiteX705" fmla="*/ 5465574 w 8523099"/>
                <a:gd name="connsiteY705" fmla="*/ 5067300 h 5067300"/>
                <a:gd name="connsiteX706" fmla="*/ 5770374 w 8523099"/>
                <a:gd name="connsiteY706" fmla="*/ 5057775 h 5067300"/>
                <a:gd name="connsiteX707" fmla="*/ 5722749 w 8523099"/>
                <a:gd name="connsiteY707" fmla="*/ 5029200 h 5067300"/>
                <a:gd name="connsiteX708" fmla="*/ 5798949 w 8523099"/>
                <a:gd name="connsiteY708" fmla="*/ 5010150 h 5067300"/>
                <a:gd name="connsiteX709" fmla="*/ 6113274 w 8523099"/>
                <a:gd name="connsiteY709" fmla="*/ 5019675 h 5067300"/>
                <a:gd name="connsiteX710" fmla="*/ 6322824 w 8523099"/>
                <a:gd name="connsiteY710" fmla="*/ 5048250 h 5067300"/>
                <a:gd name="connsiteX711" fmla="*/ 6713349 w 8523099"/>
                <a:gd name="connsiteY711" fmla="*/ 5057775 h 5067300"/>
                <a:gd name="connsiteX712" fmla="*/ 6741924 w 8523099"/>
                <a:gd name="connsiteY712" fmla="*/ 5048250 h 5067300"/>
                <a:gd name="connsiteX713" fmla="*/ 6703824 w 8523099"/>
                <a:gd name="connsiteY713" fmla="*/ 5057775 h 5067300"/>
                <a:gd name="connsiteX714" fmla="*/ 6770499 w 8523099"/>
                <a:gd name="connsiteY714" fmla="*/ 5048250 h 5067300"/>
                <a:gd name="connsiteX715" fmla="*/ 6818124 w 8523099"/>
                <a:gd name="connsiteY715" fmla="*/ 5010150 h 5067300"/>
                <a:gd name="connsiteX716" fmla="*/ 6856224 w 8523099"/>
                <a:gd name="connsiteY716" fmla="*/ 5000625 h 5067300"/>
                <a:gd name="connsiteX717" fmla="*/ 7284849 w 8523099"/>
                <a:gd name="connsiteY717" fmla="*/ 4981575 h 5067300"/>
                <a:gd name="connsiteX718" fmla="*/ 7580124 w 8523099"/>
                <a:gd name="connsiteY718" fmla="*/ 4962525 h 5067300"/>
                <a:gd name="connsiteX719" fmla="*/ 7589649 w 8523099"/>
                <a:gd name="connsiteY719" fmla="*/ 4933950 h 5067300"/>
                <a:gd name="connsiteX720" fmla="*/ 7580124 w 8523099"/>
                <a:gd name="connsiteY720" fmla="*/ 4905375 h 5067300"/>
                <a:gd name="connsiteX721" fmla="*/ 7618224 w 8523099"/>
                <a:gd name="connsiteY721" fmla="*/ 4876800 h 5067300"/>
                <a:gd name="connsiteX722" fmla="*/ 7532499 w 8523099"/>
                <a:gd name="connsiteY722" fmla="*/ 4895850 h 5067300"/>
                <a:gd name="connsiteX723" fmla="*/ 7570599 w 8523099"/>
                <a:gd name="connsiteY723" fmla="*/ 4924425 h 5067300"/>
                <a:gd name="connsiteX724" fmla="*/ 7780149 w 8523099"/>
                <a:gd name="connsiteY724" fmla="*/ 4943475 h 5067300"/>
                <a:gd name="connsiteX725" fmla="*/ 7837299 w 8523099"/>
                <a:gd name="connsiteY725" fmla="*/ 4972050 h 5067300"/>
                <a:gd name="connsiteX726" fmla="*/ 7894449 w 8523099"/>
                <a:gd name="connsiteY726" fmla="*/ 4991100 h 5067300"/>
                <a:gd name="connsiteX727" fmla="*/ 7989699 w 8523099"/>
                <a:gd name="connsiteY727" fmla="*/ 4981575 h 5067300"/>
                <a:gd name="connsiteX728" fmla="*/ 7989699 w 8523099"/>
                <a:gd name="connsiteY72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560449 w 8523099"/>
                <a:gd name="connsiteY700" fmla="*/ 4981575 h 5067300"/>
                <a:gd name="connsiteX701" fmla="*/ 4665474 w 8523099"/>
                <a:gd name="connsiteY701" fmla="*/ 4972050 h 5067300"/>
                <a:gd name="connsiteX702" fmla="*/ 4798824 w 8523099"/>
                <a:gd name="connsiteY702" fmla="*/ 5019675 h 5067300"/>
                <a:gd name="connsiteX703" fmla="*/ 4932174 w 8523099"/>
                <a:gd name="connsiteY703" fmla="*/ 5038725 h 5067300"/>
                <a:gd name="connsiteX704" fmla="*/ 5465574 w 8523099"/>
                <a:gd name="connsiteY704" fmla="*/ 5067300 h 5067300"/>
                <a:gd name="connsiteX705" fmla="*/ 5770374 w 8523099"/>
                <a:gd name="connsiteY705" fmla="*/ 5057775 h 5067300"/>
                <a:gd name="connsiteX706" fmla="*/ 5722749 w 8523099"/>
                <a:gd name="connsiteY706" fmla="*/ 5029200 h 5067300"/>
                <a:gd name="connsiteX707" fmla="*/ 5798949 w 8523099"/>
                <a:gd name="connsiteY707" fmla="*/ 5010150 h 5067300"/>
                <a:gd name="connsiteX708" fmla="*/ 6113274 w 8523099"/>
                <a:gd name="connsiteY708" fmla="*/ 5019675 h 5067300"/>
                <a:gd name="connsiteX709" fmla="*/ 6322824 w 8523099"/>
                <a:gd name="connsiteY709" fmla="*/ 5048250 h 5067300"/>
                <a:gd name="connsiteX710" fmla="*/ 6713349 w 8523099"/>
                <a:gd name="connsiteY710" fmla="*/ 5057775 h 5067300"/>
                <a:gd name="connsiteX711" fmla="*/ 6741924 w 8523099"/>
                <a:gd name="connsiteY711" fmla="*/ 5048250 h 5067300"/>
                <a:gd name="connsiteX712" fmla="*/ 6703824 w 8523099"/>
                <a:gd name="connsiteY712" fmla="*/ 5057775 h 5067300"/>
                <a:gd name="connsiteX713" fmla="*/ 6770499 w 8523099"/>
                <a:gd name="connsiteY713" fmla="*/ 5048250 h 5067300"/>
                <a:gd name="connsiteX714" fmla="*/ 6818124 w 8523099"/>
                <a:gd name="connsiteY714" fmla="*/ 5010150 h 5067300"/>
                <a:gd name="connsiteX715" fmla="*/ 6856224 w 8523099"/>
                <a:gd name="connsiteY715" fmla="*/ 5000625 h 5067300"/>
                <a:gd name="connsiteX716" fmla="*/ 7284849 w 8523099"/>
                <a:gd name="connsiteY716" fmla="*/ 4981575 h 5067300"/>
                <a:gd name="connsiteX717" fmla="*/ 7580124 w 8523099"/>
                <a:gd name="connsiteY717" fmla="*/ 4962525 h 5067300"/>
                <a:gd name="connsiteX718" fmla="*/ 7589649 w 8523099"/>
                <a:gd name="connsiteY718" fmla="*/ 4933950 h 5067300"/>
                <a:gd name="connsiteX719" fmla="*/ 7580124 w 8523099"/>
                <a:gd name="connsiteY719" fmla="*/ 4905375 h 5067300"/>
                <a:gd name="connsiteX720" fmla="*/ 7618224 w 8523099"/>
                <a:gd name="connsiteY720" fmla="*/ 4876800 h 5067300"/>
                <a:gd name="connsiteX721" fmla="*/ 7532499 w 8523099"/>
                <a:gd name="connsiteY721" fmla="*/ 4895850 h 5067300"/>
                <a:gd name="connsiteX722" fmla="*/ 7570599 w 8523099"/>
                <a:gd name="connsiteY722" fmla="*/ 4924425 h 5067300"/>
                <a:gd name="connsiteX723" fmla="*/ 7780149 w 8523099"/>
                <a:gd name="connsiteY723" fmla="*/ 4943475 h 5067300"/>
                <a:gd name="connsiteX724" fmla="*/ 7837299 w 8523099"/>
                <a:gd name="connsiteY724" fmla="*/ 4972050 h 5067300"/>
                <a:gd name="connsiteX725" fmla="*/ 7894449 w 8523099"/>
                <a:gd name="connsiteY725" fmla="*/ 4991100 h 5067300"/>
                <a:gd name="connsiteX726" fmla="*/ 7989699 w 8523099"/>
                <a:gd name="connsiteY726" fmla="*/ 4981575 h 5067300"/>
                <a:gd name="connsiteX727" fmla="*/ 7989699 w 8523099"/>
                <a:gd name="connsiteY72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560449 w 8523099"/>
                <a:gd name="connsiteY699" fmla="*/ 4981575 h 5067300"/>
                <a:gd name="connsiteX700" fmla="*/ 4665474 w 8523099"/>
                <a:gd name="connsiteY700" fmla="*/ 4972050 h 5067300"/>
                <a:gd name="connsiteX701" fmla="*/ 4798824 w 8523099"/>
                <a:gd name="connsiteY701" fmla="*/ 5019675 h 5067300"/>
                <a:gd name="connsiteX702" fmla="*/ 4932174 w 8523099"/>
                <a:gd name="connsiteY702" fmla="*/ 5038725 h 5067300"/>
                <a:gd name="connsiteX703" fmla="*/ 5465574 w 8523099"/>
                <a:gd name="connsiteY703" fmla="*/ 5067300 h 5067300"/>
                <a:gd name="connsiteX704" fmla="*/ 5770374 w 8523099"/>
                <a:gd name="connsiteY704" fmla="*/ 5057775 h 5067300"/>
                <a:gd name="connsiteX705" fmla="*/ 5722749 w 8523099"/>
                <a:gd name="connsiteY705" fmla="*/ 5029200 h 5067300"/>
                <a:gd name="connsiteX706" fmla="*/ 5798949 w 8523099"/>
                <a:gd name="connsiteY706" fmla="*/ 5010150 h 5067300"/>
                <a:gd name="connsiteX707" fmla="*/ 6113274 w 8523099"/>
                <a:gd name="connsiteY707" fmla="*/ 5019675 h 5067300"/>
                <a:gd name="connsiteX708" fmla="*/ 6322824 w 8523099"/>
                <a:gd name="connsiteY708" fmla="*/ 5048250 h 5067300"/>
                <a:gd name="connsiteX709" fmla="*/ 6713349 w 8523099"/>
                <a:gd name="connsiteY709" fmla="*/ 5057775 h 5067300"/>
                <a:gd name="connsiteX710" fmla="*/ 6741924 w 8523099"/>
                <a:gd name="connsiteY710" fmla="*/ 5048250 h 5067300"/>
                <a:gd name="connsiteX711" fmla="*/ 6703824 w 8523099"/>
                <a:gd name="connsiteY711" fmla="*/ 5057775 h 5067300"/>
                <a:gd name="connsiteX712" fmla="*/ 6770499 w 8523099"/>
                <a:gd name="connsiteY712" fmla="*/ 5048250 h 5067300"/>
                <a:gd name="connsiteX713" fmla="*/ 6818124 w 8523099"/>
                <a:gd name="connsiteY713" fmla="*/ 5010150 h 5067300"/>
                <a:gd name="connsiteX714" fmla="*/ 6856224 w 8523099"/>
                <a:gd name="connsiteY714" fmla="*/ 5000625 h 5067300"/>
                <a:gd name="connsiteX715" fmla="*/ 7284849 w 8523099"/>
                <a:gd name="connsiteY715" fmla="*/ 4981575 h 5067300"/>
                <a:gd name="connsiteX716" fmla="*/ 7580124 w 8523099"/>
                <a:gd name="connsiteY716" fmla="*/ 4962525 h 5067300"/>
                <a:gd name="connsiteX717" fmla="*/ 7589649 w 8523099"/>
                <a:gd name="connsiteY717" fmla="*/ 4933950 h 5067300"/>
                <a:gd name="connsiteX718" fmla="*/ 7580124 w 8523099"/>
                <a:gd name="connsiteY718" fmla="*/ 4905375 h 5067300"/>
                <a:gd name="connsiteX719" fmla="*/ 7618224 w 8523099"/>
                <a:gd name="connsiteY719" fmla="*/ 4876800 h 5067300"/>
                <a:gd name="connsiteX720" fmla="*/ 7532499 w 8523099"/>
                <a:gd name="connsiteY720" fmla="*/ 4895850 h 5067300"/>
                <a:gd name="connsiteX721" fmla="*/ 7570599 w 8523099"/>
                <a:gd name="connsiteY721" fmla="*/ 4924425 h 5067300"/>
                <a:gd name="connsiteX722" fmla="*/ 7780149 w 8523099"/>
                <a:gd name="connsiteY722" fmla="*/ 4943475 h 5067300"/>
                <a:gd name="connsiteX723" fmla="*/ 7837299 w 8523099"/>
                <a:gd name="connsiteY723" fmla="*/ 4972050 h 5067300"/>
                <a:gd name="connsiteX724" fmla="*/ 7894449 w 8523099"/>
                <a:gd name="connsiteY724" fmla="*/ 4991100 h 5067300"/>
                <a:gd name="connsiteX725" fmla="*/ 7989699 w 8523099"/>
                <a:gd name="connsiteY725" fmla="*/ 4981575 h 5067300"/>
                <a:gd name="connsiteX726" fmla="*/ 7989699 w 8523099"/>
                <a:gd name="connsiteY72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665474 w 8523099"/>
                <a:gd name="connsiteY699" fmla="*/ 4972050 h 5067300"/>
                <a:gd name="connsiteX700" fmla="*/ 4798824 w 8523099"/>
                <a:gd name="connsiteY700" fmla="*/ 5019675 h 5067300"/>
                <a:gd name="connsiteX701" fmla="*/ 4932174 w 8523099"/>
                <a:gd name="connsiteY701" fmla="*/ 5038725 h 5067300"/>
                <a:gd name="connsiteX702" fmla="*/ 5465574 w 8523099"/>
                <a:gd name="connsiteY702" fmla="*/ 5067300 h 5067300"/>
                <a:gd name="connsiteX703" fmla="*/ 5770374 w 8523099"/>
                <a:gd name="connsiteY703" fmla="*/ 5057775 h 5067300"/>
                <a:gd name="connsiteX704" fmla="*/ 5722749 w 8523099"/>
                <a:gd name="connsiteY704" fmla="*/ 5029200 h 5067300"/>
                <a:gd name="connsiteX705" fmla="*/ 5798949 w 8523099"/>
                <a:gd name="connsiteY705" fmla="*/ 5010150 h 5067300"/>
                <a:gd name="connsiteX706" fmla="*/ 6113274 w 8523099"/>
                <a:gd name="connsiteY706" fmla="*/ 5019675 h 5067300"/>
                <a:gd name="connsiteX707" fmla="*/ 6322824 w 8523099"/>
                <a:gd name="connsiteY707" fmla="*/ 5048250 h 5067300"/>
                <a:gd name="connsiteX708" fmla="*/ 6713349 w 8523099"/>
                <a:gd name="connsiteY708" fmla="*/ 5057775 h 5067300"/>
                <a:gd name="connsiteX709" fmla="*/ 6741924 w 8523099"/>
                <a:gd name="connsiteY709" fmla="*/ 5048250 h 5067300"/>
                <a:gd name="connsiteX710" fmla="*/ 6703824 w 8523099"/>
                <a:gd name="connsiteY710" fmla="*/ 5057775 h 5067300"/>
                <a:gd name="connsiteX711" fmla="*/ 6770499 w 8523099"/>
                <a:gd name="connsiteY711" fmla="*/ 5048250 h 5067300"/>
                <a:gd name="connsiteX712" fmla="*/ 6818124 w 8523099"/>
                <a:gd name="connsiteY712" fmla="*/ 5010150 h 5067300"/>
                <a:gd name="connsiteX713" fmla="*/ 6856224 w 8523099"/>
                <a:gd name="connsiteY713" fmla="*/ 5000625 h 5067300"/>
                <a:gd name="connsiteX714" fmla="*/ 7284849 w 8523099"/>
                <a:gd name="connsiteY714" fmla="*/ 4981575 h 5067300"/>
                <a:gd name="connsiteX715" fmla="*/ 7580124 w 8523099"/>
                <a:gd name="connsiteY715" fmla="*/ 4962525 h 5067300"/>
                <a:gd name="connsiteX716" fmla="*/ 7589649 w 8523099"/>
                <a:gd name="connsiteY716" fmla="*/ 4933950 h 5067300"/>
                <a:gd name="connsiteX717" fmla="*/ 7580124 w 8523099"/>
                <a:gd name="connsiteY717" fmla="*/ 4905375 h 5067300"/>
                <a:gd name="connsiteX718" fmla="*/ 7618224 w 8523099"/>
                <a:gd name="connsiteY718" fmla="*/ 4876800 h 5067300"/>
                <a:gd name="connsiteX719" fmla="*/ 7532499 w 8523099"/>
                <a:gd name="connsiteY719" fmla="*/ 4895850 h 5067300"/>
                <a:gd name="connsiteX720" fmla="*/ 7570599 w 8523099"/>
                <a:gd name="connsiteY720" fmla="*/ 4924425 h 5067300"/>
                <a:gd name="connsiteX721" fmla="*/ 7780149 w 8523099"/>
                <a:gd name="connsiteY721" fmla="*/ 4943475 h 5067300"/>
                <a:gd name="connsiteX722" fmla="*/ 7837299 w 8523099"/>
                <a:gd name="connsiteY722" fmla="*/ 4972050 h 5067300"/>
                <a:gd name="connsiteX723" fmla="*/ 7894449 w 8523099"/>
                <a:gd name="connsiteY723" fmla="*/ 4991100 h 5067300"/>
                <a:gd name="connsiteX724" fmla="*/ 7989699 w 8523099"/>
                <a:gd name="connsiteY724" fmla="*/ 4981575 h 5067300"/>
                <a:gd name="connsiteX725" fmla="*/ 7989699 w 8523099"/>
                <a:gd name="connsiteY72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6856224 w 8523099"/>
                <a:gd name="connsiteY712" fmla="*/ 5000625 h 5067300"/>
                <a:gd name="connsiteX713" fmla="*/ 7284849 w 8523099"/>
                <a:gd name="connsiteY713" fmla="*/ 4981575 h 5067300"/>
                <a:gd name="connsiteX714" fmla="*/ 7580124 w 8523099"/>
                <a:gd name="connsiteY714" fmla="*/ 4962525 h 5067300"/>
                <a:gd name="connsiteX715" fmla="*/ 7589649 w 8523099"/>
                <a:gd name="connsiteY715" fmla="*/ 4933950 h 5067300"/>
                <a:gd name="connsiteX716" fmla="*/ 7580124 w 8523099"/>
                <a:gd name="connsiteY716" fmla="*/ 4905375 h 5067300"/>
                <a:gd name="connsiteX717" fmla="*/ 7618224 w 8523099"/>
                <a:gd name="connsiteY717" fmla="*/ 4876800 h 5067300"/>
                <a:gd name="connsiteX718" fmla="*/ 7532499 w 8523099"/>
                <a:gd name="connsiteY718" fmla="*/ 4895850 h 5067300"/>
                <a:gd name="connsiteX719" fmla="*/ 7570599 w 8523099"/>
                <a:gd name="connsiteY719" fmla="*/ 4924425 h 5067300"/>
                <a:gd name="connsiteX720" fmla="*/ 7780149 w 8523099"/>
                <a:gd name="connsiteY720" fmla="*/ 4943475 h 5067300"/>
                <a:gd name="connsiteX721" fmla="*/ 7837299 w 8523099"/>
                <a:gd name="connsiteY721" fmla="*/ 4972050 h 5067300"/>
                <a:gd name="connsiteX722" fmla="*/ 7894449 w 8523099"/>
                <a:gd name="connsiteY722" fmla="*/ 4991100 h 5067300"/>
                <a:gd name="connsiteX723" fmla="*/ 7989699 w 8523099"/>
                <a:gd name="connsiteY723" fmla="*/ 4981575 h 5067300"/>
                <a:gd name="connsiteX724" fmla="*/ 7989699 w 8523099"/>
                <a:gd name="connsiteY72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570599 w 8523099"/>
                <a:gd name="connsiteY718" fmla="*/ 4924425 h 5067300"/>
                <a:gd name="connsiteX719" fmla="*/ 7780149 w 8523099"/>
                <a:gd name="connsiteY719" fmla="*/ 4943475 h 5067300"/>
                <a:gd name="connsiteX720" fmla="*/ 7837299 w 8523099"/>
                <a:gd name="connsiteY720" fmla="*/ 4972050 h 5067300"/>
                <a:gd name="connsiteX721" fmla="*/ 7894449 w 8523099"/>
                <a:gd name="connsiteY721" fmla="*/ 4991100 h 5067300"/>
                <a:gd name="connsiteX722" fmla="*/ 7989699 w 8523099"/>
                <a:gd name="connsiteY722" fmla="*/ 4981575 h 5067300"/>
                <a:gd name="connsiteX723" fmla="*/ 7989699 w 8523099"/>
                <a:gd name="connsiteY72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780149 w 8523099"/>
                <a:gd name="connsiteY718" fmla="*/ 4943475 h 5067300"/>
                <a:gd name="connsiteX719" fmla="*/ 7837299 w 8523099"/>
                <a:gd name="connsiteY719" fmla="*/ 4972050 h 5067300"/>
                <a:gd name="connsiteX720" fmla="*/ 7894449 w 8523099"/>
                <a:gd name="connsiteY720" fmla="*/ 4991100 h 5067300"/>
                <a:gd name="connsiteX721" fmla="*/ 7989699 w 8523099"/>
                <a:gd name="connsiteY721" fmla="*/ 4981575 h 5067300"/>
                <a:gd name="connsiteX722" fmla="*/ 7989699 w 8523099"/>
                <a:gd name="connsiteY72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532499 w 8523099"/>
                <a:gd name="connsiteY716" fmla="*/ 4895850 h 5067300"/>
                <a:gd name="connsiteX717" fmla="*/ 7780149 w 8523099"/>
                <a:gd name="connsiteY717" fmla="*/ 4943475 h 5067300"/>
                <a:gd name="connsiteX718" fmla="*/ 7837299 w 8523099"/>
                <a:gd name="connsiteY718" fmla="*/ 4972050 h 5067300"/>
                <a:gd name="connsiteX719" fmla="*/ 7894449 w 8523099"/>
                <a:gd name="connsiteY719" fmla="*/ 4991100 h 5067300"/>
                <a:gd name="connsiteX720" fmla="*/ 7989699 w 8523099"/>
                <a:gd name="connsiteY720" fmla="*/ 4981575 h 5067300"/>
                <a:gd name="connsiteX721" fmla="*/ 7989699 w 8523099"/>
                <a:gd name="connsiteY72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32499 w 8523099"/>
                <a:gd name="connsiteY715" fmla="*/ 4895850 h 5067300"/>
                <a:gd name="connsiteX716" fmla="*/ 7780149 w 8523099"/>
                <a:gd name="connsiteY716" fmla="*/ 4943475 h 5067300"/>
                <a:gd name="connsiteX717" fmla="*/ 7837299 w 8523099"/>
                <a:gd name="connsiteY717" fmla="*/ 4972050 h 5067300"/>
                <a:gd name="connsiteX718" fmla="*/ 7894449 w 8523099"/>
                <a:gd name="connsiteY718" fmla="*/ 4991100 h 5067300"/>
                <a:gd name="connsiteX719" fmla="*/ 7989699 w 8523099"/>
                <a:gd name="connsiteY719" fmla="*/ 4981575 h 5067300"/>
                <a:gd name="connsiteX720" fmla="*/ 7989699 w 8523099"/>
                <a:gd name="connsiteY72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780149 w 8523099"/>
                <a:gd name="connsiteY715" fmla="*/ 4943475 h 5067300"/>
                <a:gd name="connsiteX716" fmla="*/ 7837299 w 8523099"/>
                <a:gd name="connsiteY716" fmla="*/ 4972050 h 5067300"/>
                <a:gd name="connsiteX717" fmla="*/ 7894449 w 8523099"/>
                <a:gd name="connsiteY717" fmla="*/ 4991100 h 5067300"/>
                <a:gd name="connsiteX718" fmla="*/ 7989699 w 8523099"/>
                <a:gd name="connsiteY718" fmla="*/ 4981575 h 5067300"/>
                <a:gd name="connsiteX719" fmla="*/ 7989699 w 8523099"/>
                <a:gd name="connsiteY71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780149 w 8523099"/>
                <a:gd name="connsiteY714" fmla="*/ 4943475 h 5067300"/>
                <a:gd name="connsiteX715" fmla="*/ 7837299 w 8523099"/>
                <a:gd name="connsiteY715" fmla="*/ 4972050 h 5067300"/>
                <a:gd name="connsiteX716" fmla="*/ 7894449 w 8523099"/>
                <a:gd name="connsiteY716" fmla="*/ 4991100 h 5067300"/>
                <a:gd name="connsiteX717" fmla="*/ 7989699 w 8523099"/>
                <a:gd name="connsiteY717" fmla="*/ 4981575 h 5067300"/>
                <a:gd name="connsiteX718" fmla="*/ 7989699 w 8523099"/>
                <a:gd name="connsiteY71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894449 w 8523099"/>
                <a:gd name="connsiteY715" fmla="*/ 4991100 h 5067300"/>
                <a:gd name="connsiteX716" fmla="*/ 7989699 w 8523099"/>
                <a:gd name="connsiteY716" fmla="*/ 4981575 h 5067300"/>
                <a:gd name="connsiteX717" fmla="*/ 7989699 w 8523099"/>
                <a:gd name="connsiteY71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989699 w 8523099"/>
                <a:gd name="connsiteY715" fmla="*/ 4981575 h 5067300"/>
                <a:gd name="connsiteX716" fmla="*/ 7989699 w 8523099"/>
                <a:gd name="connsiteY71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837299 w 8523099"/>
                <a:gd name="connsiteY713" fmla="*/ 4972050 h 5067300"/>
                <a:gd name="connsiteX714" fmla="*/ 7989699 w 8523099"/>
                <a:gd name="connsiteY714" fmla="*/ 4981575 h 5067300"/>
                <a:gd name="connsiteX715" fmla="*/ 7989699 w 8523099"/>
                <a:gd name="connsiteY71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322824 w 8523099"/>
                <a:gd name="connsiteY705" fmla="*/ 5048250 h 5067300"/>
                <a:gd name="connsiteX706" fmla="*/ 6713349 w 8523099"/>
                <a:gd name="connsiteY706" fmla="*/ 5057775 h 5067300"/>
                <a:gd name="connsiteX707" fmla="*/ 6741924 w 8523099"/>
                <a:gd name="connsiteY707" fmla="*/ 5048250 h 5067300"/>
                <a:gd name="connsiteX708" fmla="*/ 6703824 w 8523099"/>
                <a:gd name="connsiteY708" fmla="*/ 5057775 h 5067300"/>
                <a:gd name="connsiteX709" fmla="*/ 6770499 w 8523099"/>
                <a:gd name="connsiteY709" fmla="*/ 5048250 h 5067300"/>
                <a:gd name="connsiteX710" fmla="*/ 6818124 w 8523099"/>
                <a:gd name="connsiteY710" fmla="*/ 5010150 h 5067300"/>
                <a:gd name="connsiteX711" fmla="*/ 7284849 w 8523099"/>
                <a:gd name="connsiteY711" fmla="*/ 4981575 h 5067300"/>
                <a:gd name="connsiteX712" fmla="*/ 7837299 w 8523099"/>
                <a:gd name="connsiteY712" fmla="*/ 4972050 h 5067300"/>
                <a:gd name="connsiteX713" fmla="*/ 7989699 w 8523099"/>
                <a:gd name="connsiteY713" fmla="*/ 4981575 h 5067300"/>
                <a:gd name="connsiteX714" fmla="*/ 7989699 w 8523099"/>
                <a:gd name="connsiteY71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6322824 w 8523099"/>
                <a:gd name="connsiteY704" fmla="*/ 5048250 h 5067300"/>
                <a:gd name="connsiteX705" fmla="*/ 6713349 w 8523099"/>
                <a:gd name="connsiteY705" fmla="*/ 5057775 h 5067300"/>
                <a:gd name="connsiteX706" fmla="*/ 6741924 w 8523099"/>
                <a:gd name="connsiteY706" fmla="*/ 5048250 h 5067300"/>
                <a:gd name="connsiteX707" fmla="*/ 6703824 w 8523099"/>
                <a:gd name="connsiteY707" fmla="*/ 5057775 h 5067300"/>
                <a:gd name="connsiteX708" fmla="*/ 6770499 w 8523099"/>
                <a:gd name="connsiteY708" fmla="*/ 5048250 h 5067300"/>
                <a:gd name="connsiteX709" fmla="*/ 6818124 w 8523099"/>
                <a:gd name="connsiteY709" fmla="*/ 5010150 h 5067300"/>
                <a:gd name="connsiteX710" fmla="*/ 7284849 w 8523099"/>
                <a:gd name="connsiteY710" fmla="*/ 4981575 h 5067300"/>
                <a:gd name="connsiteX711" fmla="*/ 7837299 w 8523099"/>
                <a:gd name="connsiteY711" fmla="*/ 4972050 h 5067300"/>
                <a:gd name="connsiteX712" fmla="*/ 7989699 w 8523099"/>
                <a:gd name="connsiteY712" fmla="*/ 4981575 h 5067300"/>
                <a:gd name="connsiteX713" fmla="*/ 7989699 w 8523099"/>
                <a:gd name="connsiteY71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770499 w 8523099"/>
                <a:gd name="connsiteY707" fmla="*/ 5048250 h 5067300"/>
                <a:gd name="connsiteX708" fmla="*/ 6818124 w 8523099"/>
                <a:gd name="connsiteY708" fmla="*/ 5010150 h 5067300"/>
                <a:gd name="connsiteX709" fmla="*/ 7284849 w 8523099"/>
                <a:gd name="connsiteY709" fmla="*/ 4981575 h 5067300"/>
                <a:gd name="connsiteX710" fmla="*/ 7837299 w 8523099"/>
                <a:gd name="connsiteY710" fmla="*/ 4972050 h 5067300"/>
                <a:gd name="connsiteX711" fmla="*/ 7989699 w 8523099"/>
                <a:gd name="connsiteY711" fmla="*/ 4981575 h 5067300"/>
                <a:gd name="connsiteX712" fmla="*/ 7989699 w 8523099"/>
                <a:gd name="connsiteY71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818124 w 8523099"/>
                <a:gd name="connsiteY707" fmla="*/ 5010150 h 5067300"/>
                <a:gd name="connsiteX708" fmla="*/ 7284849 w 8523099"/>
                <a:gd name="connsiteY708" fmla="*/ 4981575 h 5067300"/>
                <a:gd name="connsiteX709" fmla="*/ 7837299 w 8523099"/>
                <a:gd name="connsiteY709" fmla="*/ 4972050 h 5067300"/>
                <a:gd name="connsiteX710" fmla="*/ 7989699 w 8523099"/>
                <a:gd name="connsiteY710" fmla="*/ 4981575 h 5067300"/>
                <a:gd name="connsiteX711" fmla="*/ 7989699 w 8523099"/>
                <a:gd name="connsiteY71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713349 w 8523099"/>
                <a:gd name="connsiteY703" fmla="*/ 5057775 h 5067300"/>
                <a:gd name="connsiteX704" fmla="*/ 6741924 w 8523099"/>
                <a:gd name="connsiteY704" fmla="*/ 5048250 h 5067300"/>
                <a:gd name="connsiteX705" fmla="*/ 6703824 w 8523099"/>
                <a:gd name="connsiteY705" fmla="*/ 5057775 h 5067300"/>
                <a:gd name="connsiteX706" fmla="*/ 6818124 w 8523099"/>
                <a:gd name="connsiteY706" fmla="*/ 5010150 h 5067300"/>
                <a:gd name="connsiteX707" fmla="*/ 7284849 w 8523099"/>
                <a:gd name="connsiteY707" fmla="*/ 4981575 h 5067300"/>
                <a:gd name="connsiteX708" fmla="*/ 7837299 w 8523099"/>
                <a:gd name="connsiteY708" fmla="*/ 4972050 h 5067300"/>
                <a:gd name="connsiteX709" fmla="*/ 7989699 w 8523099"/>
                <a:gd name="connsiteY709" fmla="*/ 4981575 h 5067300"/>
                <a:gd name="connsiteX710" fmla="*/ 7989699 w 8523099"/>
                <a:gd name="connsiteY71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6713349 w 8523099"/>
                <a:gd name="connsiteY702" fmla="*/ 5057775 h 5067300"/>
                <a:gd name="connsiteX703" fmla="*/ 6741924 w 8523099"/>
                <a:gd name="connsiteY703" fmla="*/ 5048250 h 5067300"/>
                <a:gd name="connsiteX704" fmla="*/ 6703824 w 8523099"/>
                <a:gd name="connsiteY704" fmla="*/ 5057775 h 5067300"/>
                <a:gd name="connsiteX705" fmla="*/ 6818124 w 8523099"/>
                <a:gd name="connsiteY705" fmla="*/ 5010150 h 5067300"/>
                <a:gd name="connsiteX706" fmla="*/ 7284849 w 8523099"/>
                <a:gd name="connsiteY706" fmla="*/ 4981575 h 5067300"/>
                <a:gd name="connsiteX707" fmla="*/ 7837299 w 8523099"/>
                <a:gd name="connsiteY707" fmla="*/ 4972050 h 5067300"/>
                <a:gd name="connsiteX708" fmla="*/ 7989699 w 8523099"/>
                <a:gd name="connsiteY708" fmla="*/ 4981575 h 5067300"/>
                <a:gd name="connsiteX709" fmla="*/ 7989699 w 8523099"/>
                <a:gd name="connsiteY709" fmla="*/ 4972050 h 5067300"/>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4932174 w 8523099"/>
                <a:gd name="connsiteY700" fmla="*/ 5038725 h 5059274"/>
                <a:gd name="connsiteX701" fmla="*/ 6713349 w 8523099"/>
                <a:gd name="connsiteY701" fmla="*/ 5057775 h 5059274"/>
                <a:gd name="connsiteX702" fmla="*/ 6741924 w 8523099"/>
                <a:gd name="connsiteY702" fmla="*/ 5048250 h 5059274"/>
                <a:gd name="connsiteX703" fmla="*/ 6703824 w 8523099"/>
                <a:gd name="connsiteY703" fmla="*/ 5057775 h 5059274"/>
                <a:gd name="connsiteX704" fmla="*/ 6818124 w 8523099"/>
                <a:gd name="connsiteY704" fmla="*/ 5010150 h 5059274"/>
                <a:gd name="connsiteX705" fmla="*/ 7284849 w 8523099"/>
                <a:gd name="connsiteY705" fmla="*/ 4981575 h 5059274"/>
                <a:gd name="connsiteX706" fmla="*/ 7837299 w 8523099"/>
                <a:gd name="connsiteY706" fmla="*/ 4972050 h 5059274"/>
                <a:gd name="connsiteX707" fmla="*/ 7989699 w 8523099"/>
                <a:gd name="connsiteY707" fmla="*/ 4981575 h 5059274"/>
                <a:gd name="connsiteX708" fmla="*/ 7989699 w 8523099"/>
                <a:gd name="connsiteY708"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6713349 w 8523099"/>
                <a:gd name="connsiteY700" fmla="*/ 5057775 h 5059274"/>
                <a:gd name="connsiteX701" fmla="*/ 6741924 w 8523099"/>
                <a:gd name="connsiteY701" fmla="*/ 5048250 h 5059274"/>
                <a:gd name="connsiteX702" fmla="*/ 6703824 w 8523099"/>
                <a:gd name="connsiteY702" fmla="*/ 5057775 h 5059274"/>
                <a:gd name="connsiteX703" fmla="*/ 6818124 w 8523099"/>
                <a:gd name="connsiteY703" fmla="*/ 5010150 h 5059274"/>
                <a:gd name="connsiteX704" fmla="*/ 7284849 w 8523099"/>
                <a:gd name="connsiteY704" fmla="*/ 4981575 h 5059274"/>
                <a:gd name="connsiteX705" fmla="*/ 7837299 w 8523099"/>
                <a:gd name="connsiteY705" fmla="*/ 4972050 h 5059274"/>
                <a:gd name="connsiteX706" fmla="*/ 7989699 w 8523099"/>
                <a:gd name="connsiteY706" fmla="*/ 4981575 h 5059274"/>
                <a:gd name="connsiteX707" fmla="*/ 7989699 w 8523099"/>
                <a:gd name="connsiteY707"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6713349 w 8523099"/>
                <a:gd name="connsiteY699" fmla="*/ 5057775 h 5059274"/>
                <a:gd name="connsiteX700" fmla="*/ 6741924 w 8523099"/>
                <a:gd name="connsiteY700" fmla="*/ 5048250 h 5059274"/>
                <a:gd name="connsiteX701" fmla="*/ 6703824 w 8523099"/>
                <a:gd name="connsiteY701" fmla="*/ 5057775 h 5059274"/>
                <a:gd name="connsiteX702" fmla="*/ 6818124 w 8523099"/>
                <a:gd name="connsiteY702" fmla="*/ 5010150 h 5059274"/>
                <a:gd name="connsiteX703" fmla="*/ 7284849 w 8523099"/>
                <a:gd name="connsiteY703" fmla="*/ 4981575 h 5059274"/>
                <a:gd name="connsiteX704" fmla="*/ 7837299 w 8523099"/>
                <a:gd name="connsiteY704" fmla="*/ 4972050 h 5059274"/>
                <a:gd name="connsiteX705" fmla="*/ 7989699 w 8523099"/>
                <a:gd name="connsiteY705" fmla="*/ 4981575 h 5059274"/>
                <a:gd name="connsiteX706" fmla="*/ 7989699 w 8523099"/>
                <a:gd name="connsiteY706" fmla="*/ 4972050 h 5059274"/>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6818124 w 8523099"/>
                <a:gd name="connsiteY701" fmla="*/ 5010150 h 5057775"/>
                <a:gd name="connsiteX702" fmla="*/ 7284849 w 8523099"/>
                <a:gd name="connsiteY702" fmla="*/ 4981575 h 5057775"/>
                <a:gd name="connsiteX703" fmla="*/ 7837299 w 8523099"/>
                <a:gd name="connsiteY703" fmla="*/ 4972050 h 5057775"/>
                <a:gd name="connsiteX704" fmla="*/ 7989699 w 8523099"/>
                <a:gd name="connsiteY704" fmla="*/ 4981575 h 5057775"/>
                <a:gd name="connsiteX705" fmla="*/ 7989699 w 8523099"/>
                <a:gd name="connsiteY705" fmla="*/ 4972050 h 5057775"/>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7284849 w 8523099"/>
                <a:gd name="connsiteY701" fmla="*/ 4981575 h 5057775"/>
                <a:gd name="connsiteX702" fmla="*/ 7837299 w 8523099"/>
                <a:gd name="connsiteY702" fmla="*/ 4972050 h 5057775"/>
                <a:gd name="connsiteX703" fmla="*/ 7989699 w 8523099"/>
                <a:gd name="connsiteY703" fmla="*/ 4981575 h 5057775"/>
                <a:gd name="connsiteX704" fmla="*/ 7989699 w 8523099"/>
                <a:gd name="connsiteY704" fmla="*/ 4972050 h 5057775"/>
                <a:gd name="connsiteX0" fmla="*/ 7989699 w 8523099"/>
                <a:gd name="connsiteY0" fmla="*/ 4972050 h 5057887"/>
                <a:gd name="connsiteX1" fmla="*/ 8018274 w 8523099"/>
                <a:gd name="connsiteY1" fmla="*/ 4924425 h 5057887"/>
                <a:gd name="connsiteX2" fmla="*/ 8056374 w 8523099"/>
                <a:gd name="connsiteY2" fmla="*/ 4886325 h 5057887"/>
                <a:gd name="connsiteX3" fmla="*/ 8075424 w 8523099"/>
                <a:gd name="connsiteY3" fmla="*/ 4857750 h 5057887"/>
                <a:gd name="connsiteX4" fmla="*/ 8084949 w 8523099"/>
                <a:gd name="connsiteY4" fmla="*/ 4800600 h 5057887"/>
                <a:gd name="connsiteX5" fmla="*/ 8094474 w 8523099"/>
                <a:gd name="connsiteY5" fmla="*/ 4772025 h 5057887"/>
                <a:gd name="connsiteX6" fmla="*/ 8065899 w 8523099"/>
                <a:gd name="connsiteY6" fmla="*/ 4714875 h 5057887"/>
                <a:gd name="connsiteX7" fmla="*/ 8056374 w 8523099"/>
                <a:gd name="connsiteY7" fmla="*/ 4686300 h 5057887"/>
                <a:gd name="connsiteX8" fmla="*/ 7970649 w 8523099"/>
                <a:gd name="connsiteY8" fmla="*/ 4648200 h 5057887"/>
                <a:gd name="connsiteX9" fmla="*/ 7942074 w 8523099"/>
                <a:gd name="connsiteY9" fmla="*/ 4629150 h 5057887"/>
                <a:gd name="connsiteX10" fmla="*/ 7903974 w 8523099"/>
                <a:gd name="connsiteY10" fmla="*/ 4572000 h 5057887"/>
                <a:gd name="connsiteX11" fmla="*/ 7894449 w 8523099"/>
                <a:gd name="connsiteY11" fmla="*/ 4543425 h 5057887"/>
                <a:gd name="connsiteX12" fmla="*/ 7856349 w 8523099"/>
                <a:gd name="connsiteY12" fmla="*/ 4533900 h 5057887"/>
                <a:gd name="connsiteX13" fmla="*/ 7837299 w 8523099"/>
                <a:gd name="connsiteY13" fmla="*/ 4505325 h 5057887"/>
                <a:gd name="connsiteX14" fmla="*/ 7780149 w 8523099"/>
                <a:gd name="connsiteY14" fmla="*/ 4467225 h 5057887"/>
                <a:gd name="connsiteX15" fmla="*/ 7751574 w 8523099"/>
                <a:gd name="connsiteY15" fmla="*/ 4371975 h 5057887"/>
                <a:gd name="connsiteX16" fmla="*/ 7799199 w 8523099"/>
                <a:gd name="connsiteY16" fmla="*/ 4438650 h 5057887"/>
                <a:gd name="connsiteX17" fmla="*/ 7856349 w 8523099"/>
                <a:gd name="connsiteY17" fmla="*/ 4448175 h 5057887"/>
                <a:gd name="connsiteX18" fmla="*/ 7884924 w 8523099"/>
                <a:gd name="connsiteY18" fmla="*/ 4467225 h 5057887"/>
                <a:gd name="connsiteX19" fmla="*/ 7903974 w 8523099"/>
                <a:gd name="connsiteY19" fmla="*/ 4495800 h 5057887"/>
                <a:gd name="connsiteX20" fmla="*/ 7942074 w 8523099"/>
                <a:gd name="connsiteY20" fmla="*/ 4486275 h 5057887"/>
                <a:gd name="connsiteX21" fmla="*/ 7903974 w 8523099"/>
                <a:gd name="connsiteY21" fmla="*/ 4429125 h 5057887"/>
                <a:gd name="connsiteX22" fmla="*/ 7865874 w 8523099"/>
                <a:gd name="connsiteY22" fmla="*/ 4257675 h 5057887"/>
                <a:gd name="connsiteX23" fmla="*/ 7837299 w 8523099"/>
                <a:gd name="connsiteY23" fmla="*/ 4248150 h 5057887"/>
                <a:gd name="connsiteX24" fmla="*/ 7875399 w 8523099"/>
                <a:gd name="connsiteY24" fmla="*/ 4210050 h 5057887"/>
                <a:gd name="connsiteX25" fmla="*/ 7865874 w 8523099"/>
                <a:gd name="connsiteY25" fmla="*/ 4152900 h 5057887"/>
                <a:gd name="connsiteX26" fmla="*/ 7875399 w 8523099"/>
                <a:gd name="connsiteY26" fmla="*/ 4114800 h 5057887"/>
                <a:gd name="connsiteX27" fmla="*/ 7894449 w 8523099"/>
                <a:gd name="connsiteY27" fmla="*/ 4086225 h 5057887"/>
                <a:gd name="connsiteX28" fmla="*/ 7903974 w 8523099"/>
                <a:gd name="connsiteY28" fmla="*/ 4057650 h 5057887"/>
                <a:gd name="connsiteX29" fmla="*/ 7894449 w 8523099"/>
                <a:gd name="connsiteY29" fmla="*/ 4010025 h 5057887"/>
                <a:gd name="connsiteX30" fmla="*/ 7865874 w 8523099"/>
                <a:gd name="connsiteY30" fmla="*/ 3990975 h 5057887"/>
                <a:gd name="connsiteX31" fmla="*/ 7856349 w 8523099"/>
                <a:gd name="connsiteY31" fmla="*/ 3962400 h 5057887"/>
                <a:gd name="connsiteX32" fmla="*/ 7865874 w 8523099"/>
                <a:gd name="connsiteY32" fmla="*/ 3924300 h 5057887"/>
                <a:gd name="connsiteX33" fmla="*/ 7913499 w 8523099"/>
                <a:gd name="connsiteY33" fmla="*/ 3876675 h 5057887"/>
                <a:gd name="connsiteX34" fmla="*/ 7932549 w 8523099"/>
                <a:gd name="connsiteY34" fmla="*/ 3819525 h 5057887"/>
                <a:gd name="connsiteX35" fmla="*/ 7942074 w 8523099"/>
                <a:gd name="connsiteY35" fmla="*/ 3790950 h 5057887"/>
                <a:gd name="connsiteX36" fmla="*/ 7970649 w 8523099"/>
                <a:gd name="connsiteY36" fmla="*/ 3771900 h 5057887"/>
                <a:gd name="connsiteX37" fmla="*/ 8027799 w 8523099"/>
                <a:gd name="connsiteY37" fmla="*/ 3752850 h 5057887"/>
                <a:gd name="connsiteX38" fmla="*/ 8056374 w 8523099"/>
                <a:gd name="connsiteY38" fmla="*/ 3695700 h 5057887"/>
                <a:gd name="connsiteX39" fmla="*/ 8027799 w 8523099"/>
                <a:gd name="connsiteY39" fmla="*/ 3676650 h 5057887"/>
                <a:gd name="connsiteX40" fmla="*/ 7970649 w 8523099"/>
                <a:gd name="connsiteY40" fmla="*/ 3705225 h 5057887"/>
                <a:gd name="connsiteX41" fmla="*/ 7961124 w 8523099"/>
                <a:gd name="connsiteY41" fmla="*/ 3733800 h 5057887"/>
                <a:gd name="connsiteX42" fmla="*/ 7942074 w 8523099"/>
                <a:gd name="connsiteY42" fmla="*/ 3762375 h 5057887"/>
                <a:gd name="connsiteX43" fmla="*/ 7903974 w 8523099"/>
                <a:gd name="connsiteY43" fmla="*/ 3848100 h 5057887"/>
                <a:gd name="connsiteX44" fmla="*/ 7875399 w 8523099"/>
                <a:gd name="connsiteY44" fmla="*/ 3857625 h 5057887"/>
                <a:gd name="connsiteX45" fmla="*/ 7942074 w 8523099"/>
                <a:gd name="connsiteY45" fmla="*/ 3762375 h 5057887"/>
                <a:gd name="connsiteX46" fmla="*/ 7980174 w 8523099"/>
                <a:gd name="connsiteY46" fmla="*/ 3705225 h 5057887"/>
                <a:gd name="connsiteX47" fmla="*/ 7989699 w 8523099"/>
                <a:gd name="connsiteY47" fmla="*/ 3657600 h 5057887"/>
                <a:gd name="connsiteX48" fmla="*/ 8046849 w 8523099"/>
                <a:gd name="connsiteY48" fmla="*/ 3648075 h 5057887"/>
                <a:gd name="connsiteX49" fmla="*/ 8065899 w 8523099"/>
                <a:gd name="connsiteY49" fmla="*/ 3619500 h 5057887"/>
                <a:gd name="connsiteX50" fmla="*/ 8084949 w 8523099"/>
                <a:gd name="connsiteY50" fmla="*/ 3562350 h 5057887"/>
                <a:gd name="connsiteX51" fmla="*/ 8094474 w 8523099"/>
                <a:gd name="connsiteY51" fmla="*/ 3514725 h 5057887"/>
                <a:gd name="connsiteX52" fmla="*/ 8123049 w 8523099"/>
                <a:gd name="connsiteY52" fmla="*/ 3495675 h 5057887"/>
                <a:gd name="connsiteX53" fmla="*/ 8151624 w 8523099"/>
                <a:gd name="connsiteY53" fmla="*/ 3505200 h 5057887"/>
                <a:gd name="connsiteX54" fmla="*/ 8151624 w 8523099"/>
                <a:gd name="connsiteY54" fmla="*/ 3448050 h 5057887"/>
                <a:gd name="connsiteX55" fmla="*/ 8123049 w 8523099"/>
                <a:gd name="connsiteY55" fmla="*/ 3438525 h 5057887"/>
                <a:gd name="connsiteX56" fmla="*/ 8084949 w 8523099"/>
                <a:gd name="connsiteY56" fmla="*/ 3448050 h 5057887"/>
                <a:gd name="connsiteX57" fmla="*/ 8018274 w 8523099"/>
                <a:gd name="connsiteY57" fmla="*/ 3438525 h 5057887"/>
                <a:gd name="connsiteX58" fmla="*/ 7989699 w 8523099"/>
                <a:gd name="connsiteY58" fmla="*/ 3419475 h 5057887"/>
                <a:gd name="connsiteX59" fmla="*/ 7942074 w 8523099"/>
                <a:gd name="connsiteY59" fmla="*/ 3362325 h 5057887"/>
                <a:gd name="connsiteX60" fmla="*/ 7942074 w 8523099"/>
                <a:gd name="connsiteY60" fmla="*/ 3162300 h 5057887"/>
                <a:gd name="connsiteX61" fmla="*/ 7999224 w 8523099"/>
                <a:gd name="connsiteY61" fmla="*/ 3143250 h 5057887"/>
                <a:gd name="connsiteX62" fmla="*/ 8008749 w 8523099"/>
                <a:gd name="connsiteY62" fmla="*/ 3114675 h 5057887"/>
                <a:gd name="connsiteX63" fmla="*/ 8018274 w 8523099"/>
                <a:gd name="connsiteY63" fmla="*/ 3067050 h 5057887"/>
                <a:gd name="connsiteX64" fmla="*/ 8056374 w 8523099"/>
                <a:gd name="connsiteY64" fmla="*/ 3009900 h 5057887"/>
                <a:gd name="connsiteX65" fmla="*/ 8065899 w 8523099"/>
                <a:gd name="connsiteY65" fmla="*/ 2981325 h 5057887"/>
                <a:gd name="connsiteX66" fmla="*/ 8075424 w 8523099"/>
                <a:gd name="connsiteY66" fmla="*/ 2895600 h 5057887"/>
                <a:gd name="connsiteX67" fmla="*/ 8094474 w 8523099"/>
                <a:gd name="connsiteY67" fmla="*/ 2867025 h 5057887"/>
                <a:gd name="connsiteX68" fmla="*/ 8132574 w 8523099"/>
                <a:gd name="connsiteY68" fmla="*/ 2800350 h 5057887"/>
                <a:gd name="connsiteX69" fmla="*/ 8142099 w 8523099"/>
                <a:gd name="connsiteY69" fmla="*/ 2771775 h 5057887"/>
                <a:gd name="connsiteX70" fmla="*/ 8151624 w 8523099"/>
                <a:gd name="connsiteY70" fmla="*/ 2667000 h 5057887"/>
                <a:gd name="connsiteX71" fmla="*/ 8180199 w 8523099"/>
                <a:gd name="connsiteY71" fmla="*/ 2647950 h 5057887"/>
                <a:gd name="connsiteX72" fmla="*/ 8208774 w 8523099"/>
                <a:gd name="connsiteY72" fmla="*/ 2590800 h 5057887"/>
                <a:gd name="connsiteX73" fmla="*/ 8180199 w 8523099"/>
                <a:gd name="connsiteY73" fmla="*/ 2533650 h 5057887"/>
                <a:gd name="connsiteX74" fmla="*/ 8170674 w 8523099"/>
                <a:gd name="connsiteY74" fmla="*/ 2505075 h 5057887"/>
                <a:gd name="connsiteX75" fmla="*/ 8199249 w 8523099"/>
                <a:gd name="connsiteY75" fmla="*/ 2476500 h 5057887"/>
                <a:gd name="connsiteX76" fmla="*/ 8218299 w 8523099"/>
                <a:gd name="connsiteY76" fmla="*/ 2505075 h 5057887"/>
                <a:gd name="connsiteX77" fmla="*/ 8246874 w 8523099"/>
                <a:gd name="connsiteY77" fmla="*/ 2524125 h 5057887"/>
                <a:gd name="connsiteX78" fmla="*/ 8284974 w 8523099"/>
                <a:gd name="connsiteY78" fmla="*/ 2466975 h 5057887"/>
                <a:gd name="connsiteX79" fmla="*/ 8294499 w 8523099"/>
                <a:gd name="connsiteY79" fmla="*/ 2428875 h 5057887"/>
                <a:gd name="connsiteX80" fmla="*/ 8275449 w 8523099"/>
                <a:gd name="connsiteY80" fmla="*/ 2486025 h 5057887"/>
                <a:gd name="connsiteX81" fmla="*/ 8256399 w 8523099"/>
                <a:gd name="connsiteY81" fmla="*/ 2552700 h 5057887"/>
                <a:gd name="connsiteX82" fmla="*/ 8237349 w 8523099"/>
                <a:gd name="connsiteY82" fmla="*/ 2609850 h 5057887"/>
                <a:gd name="connsiteX83" fmla="*/ 8246874 w 8523099"/>
                <a:gd name="connsiteY83" fmla="*/ 2667000 h 5057887"/>
                <a:gd name="connsiteX84" fmla="*/ 8227824 w 8523099"/>
                <a:gd name="connsiteY84" fmla="*/ 2762250 h 5057887"/>
                <a:gd name="connsiteX85" fmla="*/ 8265924 w 8523099"/>
                <a:gd name="connsiteY85" fmla="*/ 2828925 h 5057887"/>
                <a:gd name="connsiteX86" fmla="*/ 8284974 w 8523099"/>
                <a:gd name="connsiteY86" fmla="*/ 2857500 h 5057887"/>
                <a:gd name="connsiteX87" fmla="*/ 8342124 w 8523099"/>
                <a:gd name="connsiteY87" fmla="*/ 2895600 h 5057887"/>
                <a:gd name="connsiteX88" fmla="*/ 8361174 w 8523099"/>
                <a:gd name="connsiteY88" fmla="*/ 2867025 h 5057887"/>
                <a:gd name="connsiteX89" fmla="*/ 8342124 w 8523099"/>
                <a:gd name="connsiteY89" fmla="*/ 2809875 h 5057887"/>
                <a:gd name="connsiteX90" fmla="*/ 8351649 w 8523099"/>
                <a:gd name="connsiteY90" fmla="*/ 2781300 h 5057887"/>
                <a:gd name="connsiteX91" fmla="*/ 8370699 w 8523099"/>
                <a:gd name="connsiteY91" fmla="*/ 2714625 h 5057887"/>
                <a:gd name="connsiteX92" fmla="*/ 8389749 w 8523099"/>
                <a:gd name="connsiteY92" fmla="*/ 2686050 h 5057887"/>
                <a:gd name="connsiteX93" fmla="*/ 8380224 w 8523099"/>
                <a:gd name="connsiteY93" fmla="*/ 2628900 h 5057887"/>
                <a:gd name="connsiteX94" fmla="*/ 8370699 w 8523099"/>
                <a:gd name="connsiteY94" fmla="*/ 2600325 h 5057887"/>
                <a:gd name="connsiteX95" fmla="*/ 8361174 w 8523099"/>
                <a:gd name="connsiteY95" fmla="*/ 2562225 h 5057887"/>
                <a:gd name="connsiteX96" fmla="*/ 8389749 w 8523099"/>
                <a:gd name="connsiteY96" fmla="*/ 2505075 h 5057887"/>
                <a:gd name="connsiteX97" fmla="*/ 8418324 w 8523099"/>
                <a:gd name="connsiteY97" fmla="*/ 2486025 h 5057887"/>
                <a:gd name="connsiteX98" fmla="*/ 8465949 w 8523099"/>
                <a:gd name="connsiteY98" fmla="*/ 2400300 h 5057887"/>
                <a:gd name="connsiteX99" fmla="*/ 8494524 w 8523099"/>
                <a:gd name="connsiteY99" fmla="*/ 2295525 h 5057887"/>
                <a:gd name="connsiteX100" fmla="*/ 8523099 w 8523099"/>
                <a:gd name="connsiteY100" fmla="*/ 2238375 h 5057887"/>
                <a:gd name="connsiteX101" fmla="*/ 8494524 w 8523099"/>
                <a:gd name="connsiteY101" fmla="*/ 2219325 h 5057887"/>
                <a:gd name="connsiteX102" fmla="*/ 8504049 w 8523099"/>
                <a:gd name="connsiteY102" fmla="*/ 2162175 h 5057887"/>
                <a:gd name="connsiteX103" fmla="*/ 8494524 w 8523099"/>
                <a:gd name="connsiteY103" fmla="*/ 2028825 h 5057887"/>
                <a:gd name="connsiteX104" fmla="*/ 8437374 w 8523099"/>
                <a:gd name="connsiteY104" fmla="*/ 2009775 h 5057887"/>
                <a:gd name="connsiteX105" fmla="*/ 8380224 w 8523099"/>
                <a:gd name="connsiteY105" fmla="*/ 2019300 h 5057887"/>
                <a:gd name="connsiteX106" fmla="*/ 8370699 w 8523099"/>
                <a:gd name="connsiteY106" fmla="*/ 1981200 h 5057887"/>
                <a:gd name="connsiteX107" fmla="*/ 8342124 w 8523099"/>
                <a:gd name="connsiteY107" fmla="*/ 1990725 h 5057887"/>
                <a:gd name="connsiteX108" fmla="*/ 8361174 w 8523099"/>
                <a:gd name="connsiteY108" fmla="*/ 2076450 h 5057887"/>
                <a:gd name="connsiteX109" fmla="*/ 8399274 w 8523099"/>
                <a:gd name="connsiteY109" fmla="*/ 2133600 h 5057887"/>
                <a:gd name="connsiteX110" fmla="*/ 8408799 w 8523099"/>
                <a:gd name="connsiteY110" fmla="*/ 2219325 h 5057887"/>
                <a:gd name="connsiteX111" fmla="*/ 8427849 w 8523099"/>
                <a:gd name="connsiteY111" fmla="*/ 2247900 h 5057887"/>
                <a:gd name="connsiteX112" fmla="*/ 8399274 w 8523099"/>
                <a:gd name="connsiteY112" fmla="*/ 2257425 h 5057887"/>
                <a:gd name="connsiteX113" fmla="*/ 8380224 w 8523099"/>
                <a:gd name="connsiteY113" fmla="*/ 2286000 h 5057887"/>
                <a:gd name="connsiteX114" fmla="*/ 8370699 w 8523099"/>
                <a:gd name="connsiteY114" fmla="*/ 2333625 h 5057887"/>
                <a:gd name="connsiteX115" fmla="*/ 8342124 w 8523099"/>
                <a:gd name="connsiteY115" fmla="*/ 2343150 h 5057887"/>
                <a:gd name="connsiteX116" fmla="*/ 8284974 w 8523099"/>
                <a:gd name="connsiteY116" fmla="*/ 2390775 h 5057887"/>
                <a:gd name="connsiteX117" fmla="*/ 8199249 w 8523099"/>
                <a:gd name="connsiteY117" fmla="*/ 2381250 h 5057887"/>
                <a:gd name="connsiteX118" fmla="*/ 8189724 w 8523099"/>
                <a:gd name="connsiteY118" fmla="*/ 2409825 h 5057887"/>
                <a:gd name="connsiteX119" fmla="*/ 8142099 w 8523099"/>
                <a:gd name="connsiteY119" fmla="*/ 2400300 h 5057887"/>
                <a:gd name="connsiteX120" fmla="*/ 8084949 w 8523099"/>
                <a:gd name="connsiteY120" fmla="*/ 2381250 h 5057887"/>
                <a:gd name="connsiteX121" fmla="*/ 8046849 w 8523099"/>
                <a:gd name="connsiteY121" fmla="*/ 2324100 h 5057887"/>
                <a:gd name="connsiteX122" fmla="*/ 8027799 w 8523099"/>
                <a:gd name="connsiteY122" fmla="*/ 2295525 h 5057887"/>
                <a:gd name="connsiteX123" fmla="*/ 7999224 w 8523099"/>
                <a:gd name="connsiteY123" fmla="*/ 2286000 h 5057887"/>
                <a:gd name="connsiteX124" fmla="*/ 7989699 w 8523099"/>
                <a:gd name="connsiteY124" fmla="*/ 2257425 h 5057887"/>
                <a:gd name="connsiteX125" fmla="*/ 7980174 w 8523099"/>
                <a:gd name="connsiteY125" fmla="*/ 2200275 h 5057887"/>
                <a:gd name="connsiteX126" fmla="*/ 7970649 w 8523099"/>
                <a:gd name="connsiteY126" fmla="*/ 2228850 h 5057887"/>
                <a:gd name="connsiteX127" fmla="*/ 7961124 w 8523099"/>
                <a:gd name="connsiteY127" fmla="*/ 2266950 h 5057887"/>
                <a:gd name="connsiteX128" fmla="*/ 7903974 w 8523099"/>
                <a:gd name="connsiteY128" fmla="*/ 2295525 h 5057887"/>
                <a:gd name="connsiteX129" fmla="*/ 7837299 w 8523099"/>
                <a:gd name="connsiteY129" fmla="*/ 2286000 h 5057887"/>
                <a:gd name="connsiteX130" fmla="*/ 7903974 w 8523099"/>
                <a:gd name="connsiteY130" fmla="*/ 2247900 h 5057887"/>
                <a:gd name="connsiteX131" fmla="*/ 7951599 w 8523099"/>
                <a:gd name="connsiteY131" fmla="*/ 2162175 h 5057887"/>
                <a:gd name="connsiteX132" fmla="*/ 7942074 w 8523099"/>
                <a:gd name="connsiteY132" fmla="*/ 2105025 h 5057887"/>
                <a:gd name="connsiteX133" fmla="*/ 7856349 w 8523099"/>
                <a:gd name="connsiteY133" fmla="*/ 2076450 h 5057887"/>
                <a:gd name="connsiteX134" fmla="*/ 7827774 w 8523099"/>
                <a:gd name="connsiteY134" fmla="*/ 2066925 h 5057887"/>
                <a:gd name="connsiteX135" fmla="*/ 7742049 w 8523099"/>
                <a:gd name="connsiteY135" fmla="*/ 2114550 h 5057887"/>
                <a:gd name="connsiteX136" fmla="*/ 7732524 w 8523099"/>
                <a:gd name="connsiteY136" fmla="*/ 2143125 h 5057887"/>
                <a:gd name="connsiteX137" fmla="*/ 7722999 w 8523099"/>
                <a:gd name="connsiteY137" fmla="*/ 2200275 h 5057887"/>
                <a:gd name="connsiteX138" fmla="*/ 7665849 w 8523099"/>
                <a:gd name="connsiteY138" fmla="*/ 2247900 h 5057887"/>
                <a:gd name="connsiteX139" fmla="*/ 7637274 w 8523099"/>
                <a:gd name="connsiteY139" fmla="*/ 2305050 h 5057887"/>
                <a:gd name="connsiteX140" fmla="*/ 7618224 w 8523099"/>
                <a:gd name="connsiteY140" fmla="*/ 2362200 h 5057887"/>
                <a:gd name="connsiteX141" fmla="*/ 7589649 w 8523099"/>
                <a:gd name="connsiteY141" fmla="*/ 2447925 h 5057887"/>
                <a:gd name="connsiteX142" fmla="*/ 7570599 w 8523099"/>
                <a:gd name="connsiteY142" fmla="*/ 2505075 h 5057887"/>
                <a:gd name="connsiteX143" fmla="*/ 7561074 w 8523099"/>
                <a:gd name="connsiteY143" fmla="*/ 2533650 h 5057887"/>
                <a:gd name="connsiteX144" fmla="*/ 7561074 w 8523099"/>
                <a:gd name="connsiteY144" fmla="*/ 2733675 h 5057887"/>
                <a:gd name="connsiteX145" fmla="*/ 7551549 w 8523099"/>
                <a:gd name="connsiteY145" fmla="*/ 2705100 h 5057887"/>
                <a:gd name="connsiteX146" fmla="*/ 7542024 w 8523099"/>
                <a:gd name="connsiteY146" fmla="*/ 2457450 h 5057887"/>
                <a:gd name="connsiteX147" fmla="*/ 7532499 w 8523099"/>
                <a:gd name="connsiteY147" fmla="*/ 2428875 h 5057887"/>
                <a:gd name="connsiteX148" fmla="*/ 7542024 w 8523099"/>
                <a:gd name="connsiteY148" fmla="*/ 2333625 h 5057887"/>
                <a:gd name="connsiteX149" fmla="*/ 7551549 w 8523099"/>
                <a:gd name="connsiteY149" fmla="*/ 2305050 h 5057887"/>
                <a:gd name="connsiteX150" fmla="*/ 7580124 w 8523099"/>
                <a:gd name="connsiteY150" fmla="*/ 2295525 h 5057887"/>
                <a:gd name="connsiteX151" fmla="*/ 7580124 w 8523099"/>
                <a:gd name="connsiteY151" fmla="*/ 2238375 h 5057887"/>
                <a:gd name="connsiteX152" fmla="*/ 7589649 w 8523099"/>
                <a:gd name="connsiteY152" fmla="*/ 2181225 h 5057887"/>
                <a:gd name="connsiteX153" fmla="*/ 7580124 w 8523099"/>
                <a:gd name="connsiteY153" fmla="*/ 2000250 h 5057887"/>
                <a:gd name="connsiteX154" fmla="*/ 7627749 w 8523099"/>
                <a:gd name="connsiteY154" fmla="*/ 1943100 h 5057887"/>
                <a:gd name="connsiteX155" fmla="*/ 7656324 w 8523099"/>
                <a:gd name="connsiteY155" fmla="*/ 1885950 h 5057887"/>
                <a:gd name="connsiteX156" fmla="*/ 7665849 w 8523099"/>
                <a:gd name="connsiteY156" fmla="*/ 1857375 h 5057887"/>
                <a:gd name="connsiteX157" fmla="*/ 7694424 w 8523099"/>
                <a:gd name="connsiteY157" fmla="*/ 1828800 h 5057887"/>
                <a:gd name="connsiteX158" fmla="*/ 7713474 w 8523099"/>
                <a:gd name="connsiteY158" fmla="*/ 1800225 h 5057887"/>
                <a:gd name="connsiteX159" fmla="*/ 7770624 w 8523099"/>
                <a:gd name="connsiteY159" fmla="*/ 1762125 h 5057887"/>
                <a:gd name="connsiteX160" fmla="*/ 7799199 w 8523099"/>
                <a:gd name="connsiteY160" fmla="*/ 1743075 h 5057887"/>
                <a:gd name="connsiteX161" fmla="*/ 7827774 w 8523099"/>
                <a:gd name="connsiteY161" fmla="*/ 1685925 h 5057887"/>
                <a:gd name="connsiteX162" fmla="*/ 7856349 w 8523099"/>
                <a:gd name="connsiteY162" fmla="*/ 1657350 h 5057887"/>
                <a:gd name="connsiteX163" fmla="*/ 7913499 w 8523099"/>
                <a:gd name="connsiteY163" fmla="*/ 1638300 h 5057887"/>
                <a:gd name="connsiteX164" fmla="*/ 7942074 w 8523099"/>
                <a:gd name="connsiteY164" fmla="*/ 1619250 h 5057887"/>
                <a:gd name="connsiteX165" fmla="*/ 8008749 w 8523099"/>
                <a:gd name="connsiteY165" fmla="*/ 1543050 h 5057887"/>
                <a:gd name="connsiteX166" fmla="*/ 8018274 w 8523099"/>
                <a:gd name="connsiteY166" fmla="*/ 1514475 h 5057887"/>
                <a:gd name="connsiteX167" fmla="*/ 8037324 w 8523099"/>
                <a:gd name="connsiteY167" fmla="*/ 1485900 h 5057887"/>
                <a:gd name="connsiteX168" fmla="*/ 8027799 w 8523099"/>
                <a:gd name="connsiteY168" fmla="*/ 1400175 h 5057887"/>
                <a:gd name="connsiteX169" fmla="*/ 8008749 w 8523099"/>
                <a:gd name="connsiteY169" fmla="*/ 1257300 h 5057887"/>
                <a:gd name="connsiteX170" fmla="*/ 8018274 w 8523099"/>
                <a:gd name="connsiteY170" fmla="*/ 1152525 h 5057887"/>
                <a:gd name="connsiteX171" fmla="*/ 8037324 w 8523099"/>
                <a:gd name="connsiteY171" fmla="*/ 1095375 h 5057887"/>
                <a:gd name="connsiteX172" fmla="*/ 8046849 w 8523099"/>
                <a:gd name="connsiteY172" fmla="*/ 1066800 h 5057887"/>
                <a:gd name="connsiteX173" fmla="*/ 8037324 w 8523099"/>
                <a:gd name="connsiteY173" fmla="*/ 1038225 h 5057887"/>
                <a:gd name="connsiteX174" fmla="*/ 8008749 w 8523099"/>
                <a:gd name="connsiteY174" fmla="*/ 1019175 h 5057887"/>
                <a:gd name="connsiteX175" fmla="*/ 7989699 w 8523099"/>
                <a:gd name="connsiteY175" fmla="*/ 962025 h 5057887"/>
                <a:gd name="connsiteX176" fmla="*/ 7961124 w 8523099"/>
                <a:gd name="connsiteY176" fmla="*/ 942975 h 5057887"/>
                <a:gd name="connsiteX177" fmla="*/ 7903974 w 8523099"/>
                <a:gd name="connsiteY177" fmla="*/ 923925 h 5057887"/>
                <a:gd name="connsiteX178" fmla="*/ 7894449 w 8523099"/>
                <a:gd name="connsiteY178" fmla="*/ 895350 h 5057887"/>
                <a:gd name="connsiteX179" fmla="*/ 7875399 w 8523099"/>
                <a:gd name="connsiteY179" fmla="*/ 866775 h 5057887"/>
                <a:gd name="connsiteX180" fmla="*/ 7818249 w 8523099"/>
                <a:gd name="connsiteY180" fmla="*/ 838200 h 5057887"/>
                <a:gd name="connsiteX181" fmla="*/ 7694424 w 8523099"/>
                <a:gd name="connsiteY181" fmla="*/ 866775 h 5057887"/>
                <a:gd name="connsiteX182" fmla="*/ 7665849 w 8523099"/>
                <a:gd name="connsiteY182" fmla="*/ 876300 h 5057887"/>
                <a:gd name="connsiteX183" fmla="*/ 7637274 w 8523099"/>
                <a:gd name="connsiteY183" fmla="*/ 866775 h 5057887"/>
                <a:gd name="connsiteX184" fmla="*/ 7656324 w 8523099"/>
                <a:gd name="connsiteY184" fmla="*/ 838200 h 5057887"/>
                <a:gd name="connsiteX185" fmla="*/ 7551549 w 8523099"/>
                <a:gd name="connsiteY185" fmla="*/ 828675 h 5057887"/>
                <a:gd name="connsiteX186" fmla="*/ 7446774 w 8523099"/>
                <a:gd name="connsiteY186" fmla="*/ 838200 h 5057887"/>
                <a:gd name="connsiteX187" fmla="*/ 7418199 w 8523099"/>
                <a:gd name="connsiteY187" fmla="*/ 857250 h 5057887"/>
                <a:gd name="connsiteX188" fmla="*/ 7361049 w 8523099"/>
                <a:gd name="connsiteY188" fmla="*/ 876300 h 5057887"/>
                <a:gd name="connsiteX189" fmla="*/ 7332474 w 8523099"/>
                <a:gd name="connsiteY189" fmla="*/ 885825 h 5057887"/>
                <a:gd name="connsiteX190" fmla="*/ 7208649 w 8523099"/>
                <a:gd name="connsiteY190" fmla="*/ 876300 h 5057887"/>
                <a:gd name="connsiteX191" fmla="*/ 7199124 w 8523099"/>
                <a:gd name="connsiteY191" fmla="*/ 847725 h 5057887"/>
                <a:gd name="connsiteX192" fmla="*/ 7170549 w 8523099"/>
                <a:gd name="connsiteY192" fmla="*/ 838200 h 5057887"/>
                <a:gd name="connsiteX193" fmla="*/ 7075299 w 8523099"/>
                <a:gd name="connsiteY193" fmla="*/ 800100 h 5057887"/>
                <a:gd name="connsiteX194" fmla="*/ 7046724 w 8523099"/>
                <a:gd name="connsiteY194" fmla="*/ 790575 h 5057887"/>
                <a:gd name="connsiteX195" fmla="*/ 7018149 w 8523099"/>
                <a:gd name="connsiteY195" fmla="*/ 781050 h 5057887"/>
                <a:gd name="connsiteX196" fmla="*/ 6960999 w 8523099"/>
                <a:gd name="connsiteY196" fmla="*/ 771525 h 5057887"/>
                <a:gd name="connsiteX197" fmla="*/ 6884799 w 8523099"/>
                <a:gd name="connsiteY197" fmla="*/ 752475 h 5057887"/>
                <a:gd name="connsiteX198" fmla="*/ 6799074 w 8523099"/>
                <a:gd name="connsiteY198" fmla="*/ 733425 h 5057887"/>
                <a:gd name="connsiteX199" fmla="*/ 6770499 w 8523099"/>
                <a:gd name="connsiteY199" fmla="*/ 723900 h 5057887"/>
                <a:gd name="connsiteX200" fmla="*/ 6722874 w 8523099"/>
                <a:gd name="connsiteY200" fmla="*/ 714375 h 5057887"/>
                <a:gd name="connsiteX201" fmla="*/ 6684774 w 8523099"/>
                <a:gd name="connsiteY201" fmla="*/ 704850 h 5057887"/>
                <a:gd name="connsiteX202" fmla="*/ 6656199 w 8523099"/>
                <a:gd name="connsiteY202" fmla="*/ 685800 h 5057887"/>
                <a:gd name="connsiteX203" fmla="*/ 6637149 w 8523099"/>
                <a:gd name="connsiteY203" fmla="*/ 657225 h 5057887"/>
                <a:gd name="connsiteX204" fmla="*/ 6599049 w 8523099"/>
                <a:gd name="connsiteY204" fmla="*/ 647700 h 5057887"/>
                <a:gd name="connsiteX205" fmla="*/ 6494274 w 8523099"/>
                <a:gd name="connsiteY205" fmla="*/ 628650 h 5057887"/>
                <a:gd name="connsiteX206" fmla="*/ 6465699 w 8523099"/>
                <a:gd name="connsiteY206" fmla="*/ 609600 h 5057887"/>
                <a:gd name="connsiteX207" fmla="*/ 6370449 w 8523099"/>
                <a:gd name="connsiteY207" fmla="*/ 609600 h 5057887"/>
                <a:gd name="connsiteX208" fmla="*/ 6427599 w 8523099"/>
                <a:gd name="connsiteY208" fmla="*/ 685800 h 5057887"/>
                <a:gd name="connsiteX209" fmla="*/ 6456174 w 8523099"/>
                <a:gd name="connsiteY209" fmla="*/ 781050 h 5057887"/>
                <a:gd name="connsiteX210" fmla="*/ 6465699 w 8523099"/>
                <a:gd name="connsiteY210" fmla="*/ 809625 h 5057887"/>
                <a:gd name="connsiteX211" fmla="*/ 6494274 w 8523099"/>
                <a:gd name="connsiteY211" fmla="*/ 819150 h 5057887"/>
                <a:gd name="connsiteX212" fmla="*/ 6484749 w 8523099"/>
                <a:gd name="connsiteY212" fmla="*/ 876300 h 5057887"/>
                <a:gd name="connsiteX213" fmla="*/ 6503799 w 8523099"/>
                <a:gd name="connsiteY213" fmla="*/ 990600 h 5057887"/>
                <a:gd name="connsiteX214" fmla="*/ 6475224 w 8523099"/>
                <a:gd name="connsiteY214" fmla="*/ 1009650 h 5057887"/>
                <a:gd name="connsiteX215" fmla="*/ 6465699 w 8523099"/>
                <a:gd name="connsiteY215" fmla="*/ 1057275 h 5057887"/>
                <a:gd name="connsiteX216" fmla="*/ 6379974 w 8523099"/>
                <a:gd name="connsiteY216" fmla="*/ 1047750 h 5057887"/>
                <a:gd name="connsiteX217" fmla="*/ 6322824 w 8523099"/>
                <a:gd name="connsiteY217" fmla="*/ 1028700 h 5057887"/>
                <a:gd name="connsiteX218" fmla="*/ 6256149 w 8523099"/>
                <a:gd name="connsiteY218" fmla="*/ 1000125 h 5057887"/>
                <a:gd name="connsiteX219" fmla="*/ 6179949 w 8523099"/>
                <a:gd name="connsiteY219" fmla="*/ 981075 h 5057887"/>
                <a:gd name="connsiteX220" fmla="*/ 6132324 w 8523099"/>
                <a:gd name="connsiteY220" fmla="*/ 914400 h 5057887"/>
                <a:gd name="connsiteX221" fmla="*/ 6103749 w 8523099"/>
                <a:gd name="connsiteY221" fmla="*/ 847725 h 5057887"/>
                <a:gd name="connsiteX222" fmla="*/ 6084699 w 8523099"/>
                <a:gd name="connsiteY222" fmla="*/ 819150 h 5057887"/>
                <a:gd name="connsiteX223" fmla="*/ 6075174 w 8523099"/>
                <a:gd name="connsiteY223" fmla="*/ 790575 h 5057887"/>
                <a:gd name="connsiteX224" fmla="*/ 6046599 w 8523099"/>
                <a:gd name="connsiteY224" fmla="*/ 771525 h 5057887"/>
                <a:gd name="connsiteX225" fmla="*/ 6027549 w 8523099"/>
                <a:gd name="connsiteY225" fmla="*/ 828675 h 5057887"/>
                <a:gd name="connsiteX226" fmla="*/ 5932299 w 8523099"/>
                <a:gd name="connsiteY226" fmla="*/ 847725 h 5057887"/>
                <a:gd name="connsiteX227" fmla="*/ 5856099 w 8523099"/>
                <a:gd name="connsiteY227" fmla="*/ 838200 h 5057887"/>
                <a:gd name="connsiteX228" fmla="*/ 5817999 w 8523099"/>
                <a:gd name="connsiteY228" fmla="*/ 819150 h 5057887"/>
                <a:gd name="connsiteX229" fmla="*/ 5789424 w 8523099"/>
                <a:gd name="connsiteY229" fmla="*/ 809625 h 5057887"/>
                <a:gd name="connsiteX230" fmla="*/ 5541774 w 8523099"/>
                <a:gd name="connsiteY230" fmla="*/ 819150 h 5057887"/>
                <a:gd name="connsiteX231" fmla="*/ 5484624 w 8523099"/>
                <a:gd name="connsiteY231" fmla="*/ 838200 h 5057887"/>
                <a:gd name="connsiteX232" fmla="*/ 5513199 w 8523099"/>
                <a:gd name="connsiteY232" fmla="*/ 847725 h 5057887"/>
                <a:gd name="connsiteX233" fmla="*/ 5551299 w 8523099"/>
                <a:gd name="connsiteY233" fmla="*/ 857250 h 5057887"/>
                <a:gd name="connsiteX234" fmla="*/ 5503674 w 8523099"/>
                <a:gd name="connsiteY234" fmla="*/ 895350 h 5057887"/>
                <a:gd name="connsiteX235" fmla="*/ 5475099 w 8523099"/>
                <a:gd name="connsiteY235" fmla="*/ 923925 h 5057887"/>
                <a:gd name="connsiteX236" fmla="*/ 5417949 w 8523099"/>
                <a:gd name="connsiteY236" fmla="*/ 942975 h 5057887"/>
                <a:gd name="connsiteX237" fmla="*/ 5360799 w 8523099"/>
                <a:gd name="connsiteY237" fmla="*/ 962025 h 5057887"/>
                <a:gd name="connsiteX238" fmla="*/ 5332224 w 8523099"/>
                <a:gd name="connsiteY238" fmla="*/ 971550 h 5057887"/>
                <a:gd name="connsiteX239" fmla="*/ 5303649 w 8523099"/>
                <a:gd name="connsiteY239" fmla="*/ 981075 h 5057887"/>
                <a:gd name="connsiteX240" fmla="*/ 5284599 w 8523099"/>
                <a:gd name="connsiteY240" fmla="*/ 1009650 h 5057887"/>
                <a:gd name="connsiteX241" fmla="*/ 5322699 w 8523099"/>
                <a:gd name="connsiteY241" fmla="*/ 1104900 h 5057887"/>
                <a:gd name="connsiteX242" fmla="*/ 5351274 w 8523099"/>
                <a:gd name="connsiteY242" fmla="*/ 1114425 h 5057887"/>
                <a:gd name="connsiteX243" fmla="*/ 5417949 w 8523099"/>
                <a:gd name="connsiteY243" fmla="*/ 1190625 h 5057887"/>
                <a:gd name="connsiteX244" fmla="*/ 5427474 w 8523099"/>
                <a:gd name="connsiteY244" fmla="*/ 1219200 h 5057887"/>
                <a:gd name="connsiteX245" fmla="*/ 5446524 w 8523099"/>
                <a:gd name="connsiteY245" fmla="*/ 1247775 h 5057887"/>
                <a:gd name="connsiteX246" fmla="*/ 5427474 w 8523099"/>
                <a:gd name="connsiteY246" fmla="*/ 1323975 h 5057887"/>
                <a:gd name="connsiteX247" fmla="*/ 5456049 w 8523099"/>
                <a:gd name="connsiteY247" fmla="*/ 1304925 h 5057887"/>
                <a:gd name="connsiteX248" fmla="*/ 5522724 w 8523099"/>
                <a:gd name="connsiteY248" fmla="*/ 1285875 h 5057887"/>
                <a:gd name="connsiteX249" fmla="*/ 5532249 w 8523099"/>
                <a:gd name="connsiteY249" fmla="*/ 1314450 h 5057887"/>
                <a:gd name="connsiteX250" fmla="*/ 5551299 w 8523099"/>
                <a:gd name="connsiteY250" fmla="*/ 1343025 h 5057887"/>
                <a:gd name="connsiteX251" fmla="*/ 5589399 w 8523099"/>
                <a:gd name="connsiteY251" fmla="*/ 1419225 h 5057887"/>
                <a:gd name="connsiteX252" fmla="*/ 5608449 w 8523099"/>
                <a:gd name="connsiteY252" fmla="*/ 1447800 h 5057887"/>
                <a:gd name="connsiteX253" fmla="*/ 5608449 w 8523099"/>
                <a:gd name="connsiteY253" fmla="*/ 1590675 h 5057887"/>
                <a:gd name="connsiteX254" fmla="*/ 5589399 w 8523099"/>
                <a:gd name="connsiteY254" fmla="*/ 1619250 h 5057887"/>
                <a:gd name="connsiteX255" fmla="*/ 5646549 w 8523099"/>
                <a:gd name="connsiteY255" fmla="*/ 1638300 h 5057887"/>
                <a:gd name="connsiteX256" fmla="*/ 5732274 w 8523099"/>
                <a:gd name="connsiteY256" fmla="*/ 1676400 h 5057887"/>
                <a:gd name="connsiteX257" fmla="*/ 5884674 w 8523099"/>
                <a:gd name="connsiteY257" fmla="*/ 1685925 h 5057887"/>
                <a:gd name="connsiteX258" fmla="*/ 5932299 w 8523099"/>
                <a:gd name="connsiteY258" fmla="*/ 1733550 h 5057887"/>
                <a:gd name="connsiteX259" fmla="*/ 5989449 w 8523099"/>
                <a:gd name="connsiteY259" fmla="*/ 1781175 h 5057887"/>
                <a:gd name="connsiteX260" fmla="*/ 6018024 w 8523099"/>
                <a:gd name="connsiteY260" fmla="*/ 1809750 h 5057887"/>
                <a:gd name="connsiteX261" fmla="*/ 6037074 w 8523099"/>
                <a:gd name="connsiteY261" fmla="*/ 1895475 h 5057887"/>
                <a:gd name="connsiteX262" fmla="*/ 6056124 w 8523099"/>
                <a:gd name="connsiteY262" fmla="*/ 1924050 h 5057887"/>
                <a:gd name="connsiteX263" fmla="*/ 6065649 w 8523099"/>
                <a:gd name="connsiteY263" fmla="*/ 1952625 h 5057887"/>
                <a:gd name="connsiteX264" fmla="*/ 6056124 w 8523099"/>
                <a:gd name="connsiteY264" fmla="*/ 1990725 h 5057887"/>
                <a:gd name="connsiteX265" fmla="*/ 6008499 w 8523099"/>
                <a:gd name="connsiteY265" fmla="*/ 2076450 h 5057887"/>
                <a:gd name="connsiteX266" fmla="*/ 6008499 w 8523099"/>
                <a:gd name="connsiteY266" fmla="*/ 2219325 h 5057887"/>
                <a:gd name="connsiteX267" fmla="*/ 5951349 w 8523099"/>
                <a:gd name="connsiteY267" fmla="*/ 2247900 h 5057887"/>
                <a:gd name="connsiteX268" fmla="*/ 5941824 w 8523099"/>
                <a:gd name="connsiteY268" fmla="*/ 2314575 h 5057887"/>
                <a:gd name="connsiteX269" fmla="*/ 5998974 w 8523099"/>
                <a:gd name="connsiteY269" fmla="*/ 2371725 h 5057887"/>
                <a:gd name="connsiteX270" fmla="*/ 6027549 w 8523099"/>
                <a:gd name="connsiteY270" fmla="*/ 2400300 h 5057887"/>
                <a:gd name="connsiteX271" fmla="*/ 6084699 w 8523099"/>
                <a:gd name="connsiteY271" fmla="*/ 2438400 h 5057887"/>
                <a:gd name="connsiteX272" fmla="*/ 6141849 w 8523099"/>
                <a:gd name="connsiteY272" fmla="*/ 2495550 h 5057887"/>
                <a:gd name="connsiteX273" fmla="*/ 6160899 w 8523099"/>
                <a:gd name="connsiteY273" fmla="*/ 2524125 h 5057887"/>
                <a:gd name="connsiteX274" fmla="*/ 6208524 w 8523099"/>
                <a:gd name="connsiteY274" fmla="*/ 2581275 h 5057887"/>
                <a:gd name="connsiteX275" fmla="*/ 6218049 w 8523099"/>
                <a:gd name="connsiteY275" fmla="*/ 2609850 h 5057887"/>
                <a:gd name="connsiteX276" fmla="*/ 6227574 w 8523099"/>
                <a:gd name="connsiteY276" fmla="*/ 2647950 h 5057887"/>
                <a:gd name="connsiteX277" fmla="*/ 6256149 w 8523099"/>
                <a:gd name="connsiteY277" fmla="*/ 2676525 h 5057887"/>
                <a:gd name="connsiteX278" fmla="*/ 6294249 w 8523099"/>
                <a:gd name="connsiteY278" fmla="*/ 2686050 h 5057887"/>
                <a:gd name="connsiteX279" fmla="*/ 6303774 w 8523099"/>
                <a:gd name="connsiteY279" fmla="*/ 2819400 h 5057887"/>
                <a:gd name="connsiteX280" fmla="*/ 6275199 w 8523099"/>
                <a:gd name="connsiteY280" fmla="*/ 2828925 h 5057887"/>
                <a:gd name="connsiteX281" fmla="*/ 6113274 w 8523099"/>
                <a:gd name="connsiteY281" fmla="*/ 2809875 h 5057887"/>
                <a:gd name="connsiteX282" fmla="*/ 6084699 w 8523099"/>
                <a:gd name="connsiteY282" fmla="*/ 2800350 h 5057887"/>
                <a:gd name="connsiteX283" fmla="*/ 5989449 w 8523099"/>
                <a:gd name="connsiteY283" fmla="*/ 2752725 h 5057887"/>
                <a:gd name="connsiteX284" fmla="*/ 5932299 w 8523099"/>
                <a:gd name="connsiteY284" fmla="*/ 2733675 h 5057887"/>
                <a:gd name="connsiteX285" fmla="*/ 5894199 w 8523099"/>
                <a:gd name="connsiteY285" fmla="*/ 2705100 h 5057887"/>
                <a:gd name="connsiteX286" fmla="*/ 5865624 w 8523099"/>
                <a:gd name="connsiteY286" fmla="*/ 2695575 h 5057887"/>
                <a:gd name="connsiteX287" fmla="*/ 5856099 w 8523099"/>
                <a:gd name="connsiteY287" fmla="*/ 2667000 h 5057887"/>
                <a:gd name="connsiteX288" fmla="*/ 5827524 w 8523099"/>
                <a:gd name="connsiteY288" fmla="*/ 2647950 h 5057887"/>
                <a:gd name="connsiteX289" fmla="*/ 5808474 w 8523099"/>
                <a:gd name="connsiteY289" fmla="*/ 2619375 h 5057887"/>
                <a:gd name="connsiteX290" fmla="*/ 5798949 w 8523099"/>
                <a:gd name="connsiteY290" fmla="*/ 2571750 h 5057887"/>
                <a:gd name="connsiteX291" fmla="*/ 5770374 w 8523099"/>
                <a:gd name="connsiteY291" fmla="*/ 2552700 h 5057887"/>
                <a:gd name="connsiteX292" fmla="*/ 5722749 w 8523099"/>
                <a:gd name="connsiteY292" fmla="*/ 2495550 h 5057887"/>
                <a:gd name="connsiteX293" fmla="*/ 5713224 w 8523099"/>
                <a:gd name="connsiteY293" fmla="*/ 2428875 h 5057887"/>
                <a:gd name="connsiteX294" fmla="*/ 5694174 w 8523099"/>
                <a:gd name="connsiteY294" fmla="*/ 2400300 h 5057887"/>
                <a:gd name="connsiteX295" fmla="*/ 5684649 w 8523099"/>
                <a:gd name="connsiteY295" fmla="*/ 2371725 h 5057887"/>
                <a:gd name="connsiteX296" fmla="*/ 5494149 w 8523099"/>
                <a:gd name="connsiteY296" fmla="*/ 2409825 h 5057887"/>
                <a:gd name="connsiteX297" fmla="*/ 5465574 w 8523099"/>
                <a:gd name="connsiteY297" fmla="*/ 2428875 h 5057887"/>
                <a:gd name="connsiteX298" fmla="*/ 5446524 w 8523099"/>
                <a:gd name="connsiteY298" fmla="*/ 2457450 h 5057887"/>
                <a:gd name="connsiteX299" fmla="*/ 5227449 w 8523099"/>
                <a:gd name="connsiteY299" fmla="*/ 2486025 h 5057887"/>
                <a:gd name="connsiteX300" fmla="*/ 5103624 w 8523099"/>
                <a:gd name="connsiteY300" fmla="*/ 2476500 h 5057887"/>
                <a:gd name="connsiteX301" fmla="*/ 5075049 w 8523099"/>
                <a:gd name="connsiteY301" fmla="*/ 2457450 h 5057887"/>
                <a:gd name="connsiteX302" fmla="*/ 5046474 w 8523099"/>
                <a:gd name="connsiteY302" fmla="*/ 2447925 h 5057887"/>
                <a:gd name="connsiteX303" fmla="*/ 4989324 w 8523099"/>
                <a:gd name="connsiteY303" fmla="*/ 2419350 h 5057887"/>
                <a:gd name="connsiteX304" fmla="*/ 4836924 w 8523099"/>
                <a:gd name="connsiteY304" fmla="*/ 2428875 h 5057887"/>
                <a:gd name="connsiteX305" fmla="*/ 4808349 w 8523099"/>
                <a:gd name="connsiteY305" fmla="*/ 2447925 h 5057887"/>
                <a:gd name="connsiteX306" fmla="*/ 4732149 w 8523099"/>
                <a:gd name="connsiteY306" fmla="*/ 2428875 h 5057887"/>
                <a:gd name="connsiteX307" fmla="*/ 4703574 w 8523099"/>
                <a:gd name="connsiteY307" fmla="*/ 2457450 h 5057887"/>
                <a:gd name="connsiteX308" fmla="*/ 4674999 w 8523099"/>
                <a:gd name="connsiteY308" fmla="*/ 2466975 h 5057887"/>
                <a:gd name="connsiteX309" fmla="*/ 4646424 w 8523099"/>
                <a:gd name="connsiteY309" fmla="*/ 2486025 h 5057887"/>
                <a:gd name="connsiteX310" fmla="*/ 4560699 w 8523099"/>
                <a:gd name="connsiteY310" fmla="*/ 2524125 h 5057887"/>
                <a:gd name="connsiteX311" fmla="*/ 4570224 w 8523099"/>
                <a:gd name="connsiteY311" fmla="*/ 2495550 h 5057887"/>
                <a:gd name="connsiteX312" fmla="*/ 4560699 w 8523099"/>
                <a:gd name="connsiteY312" fmla="*/ 2447925 h 5057887"/>
                <a:gd name="connsiteX313" fmla="*/ 4503549 w 8523099"/>
                <a:gd name="connsiteY313" fmla="*/ 2400300 h 5057887"/>
                <a:gd name="connsiteX314" fmla="*/ 4484499 w 8523099"/>
                <a:gd name="connsiteY314" fmla="*/ 2371725 h 5057887"/>
                <a:gd name="connsiteX315" fmla="*/ 4427349 w 8523099"/>
                <a:gd name="connsiteY315" fmla="*/ 2333625 h 5057887"/>
                <a:gd name="connsiteX316" fmla="*/ 4408299 w 8523099"/>
                <a:gd name="connsiteY316" fmla="*/ 2305050 h 5057887"/>
                <a:gd name="connsiteX317" fmla="*/ 4293999 w 8523099"/>
                <a:gd name="connsiteY317" fmla="*/ 2266950 h 5057887"/>
                <a:gd name="connsiteX318" fmla="*/ 4246374 w 8523099"/>
                <a:gd name="connsiteY318" fmla="*/ 2190750 h 5057887"/>
                <a:gd name="connsiteX319" fmla="*/ 4198749 w 8523099"/>
                <a:gd name="connsiteY319" fmla="*/ 2143125 h 5057887"/>
                <a:gd name="connsiteX320" fmla="*/ 4170174 w 8523099"/>
                <a:gd name="connsiteY320" fmla="*/ 2057400 h 5057887"/>
                <a:gd name="connsiteX321" fmla="*/ 4160649 w 8523099"/>
                <a:gd name="connsiteY321" fmla="*/ 2028825 h 5057887"/>
                <a:gd name="connsiteX322" fmla="*/ 4170174 w 8523099"/>
                <a:gd name="connsiteY322" fmla="*/ 1895475 h 5057887"/>
                <a:gd name="connsiteX323" fmla="*/ 4179699 w 8523099"/>
                <a:gd name="connsiteY323" fmla="*/ 1866900 h 5057887"/>
                <a:gd name="connsiteX324" fmla="*/ 4170174 w 8523099"/>
                <a:gd name="connsiteY324" fmla="*/ 1838325 h 5057887"/>
                <a:gd name="connsiteX325" fmla="*/ 4160649 w 8523099"/>
                <a:gd name="connsiteY325" fmla="*/ 1800225 h 5057887"/>
                <a:gd name="connsiteX326" fmla="*/ 4179699 w 8523099"/>
                <a:gd name="connsiteY326" fmla="*/ 1743075 h 5057887"/>
                <a:gd name="connsiteX327" fmla="*/ 4217799 w 8523099"/>
                <a:gd name="connsiteY327" fmla="*/ 1676400 h 5057887"/>
                <a:gd name="connsiteX328" fmla="*/ 4227324 w 8523099"/>
                <a:gd name="connsiteY328" fmla="*/ 1628775 h 5057887"/>
                <a:gd name="connsiteX329" fmla="*/ 4236849 w 8523099"/>
                <a:gd name="connsiteY329" fmla="*/ 1600200 h 5057887"/>
                <a:gd name="connsiteX330" fmla="*/ 4246374 w 8523099"/>
                <a:gd name="connsiteY330" fmla="*/ 1504950 h 5057887"/>
                <a:gd name="connsiteX331" fmla="*/ 4217799 w 8523099"/>
                <a:gd name="connsiteY331" fmla="*/ 1495425 h 5057887"/>
                <a:gd name="connsiteX332" fmla="*/ 4236849 w 8523099"/>
                <a:gd name="connsiteY332" fmla="*/ 1466850 h 5057887"/>
                <a:gd name="connsiteX333" fmla="*/ 4293999 w 8523099"/>
                <a:gd name="connsiteY333" fmla="*/ 1428750 h 5057887"/>
                <a:gd name="connsiteX334" fmla="*/ 4322574 w 8523099"/>
                <a:gd name="connsiteY334" fmla="*/ 1409700 h 5057887"/>
                <a:gd name="connsiteX335" fmla="*/ 4341624 w 8523099"/>
                <a:gd name="connsiteY335" fmla="*/ 1381125 h 5057887"/>
                <a:gd name="connsiteX336" fmla="*/ 4322574 w 8523099"/>
                <a:gd name="connsiteY336" fmla="*/ 1352550 h 5057887"/>
                <a:gd name="connsiteX337" fmla="*/ 4236849 w 8523099"/>
                <a:gd name="connsiteY337" fmla="*/ 1333500 h 5057887"/>
                <a:gd name="connsiteX338" fmla="*/ 4322574 w 8523099"/>
                <a:gd name="connsiteY338" fmla="*/ 1295400 h 5057887"/>
                <a:gd name="connsiteX339" fmla="*/ 4332099 w 8523099"/>
                <a:gd name="connsiteY339" fmla="*/ 1238250 h 5057887"/>
                <a:gd name="connsiteX340" fmla="*/ 4389249 w 8523099"/>
                <a:gd name="connsiteY340" fmla="*/ 1219200 h 5057887"/>
                <a:gd name="connsiteX341" fmla="*/ 4417824 w 8523099"/>
                <a:gd name="connsiteY341" fmla="*/ 1162050 h 5057887"/>
                <a:gd name="connsiteX342" fmla="*/ 4427349 w 8523099"/>
                <a:gd name="connsiteY342" fmla="*/ 1085850 h 5057887"/>
                <a:gd name="connsiteX343" fmla="*/ 4455924 w 8523099"/>
                <a:gd name="connsiteY343" fmla="*/ 1057275 h 5057887"/>
                <a:gd name="connsiteX344" fmla="*/ 4446399 w 8523099"/>
                <a:gd name="connsiteY344" fmla="*/ 1028700 h 5057887"/>
                <a:gd name="connsiteX345" fmla="*/ 4417824 w 8523099"/>
                <a:gd name="connsiteY345" fmla="*/ 1009650 h 5057887"/>
                <a:gd name="connsiteX346" fmla="*/ 4436874 w 8523099"/>
                <a:gd name="connsiteY346" fmla="*/ 895350 h 5057887"/>
                <a:gd name="connsiteX347" fmla="*/ 4427349 w 8523099"/>
                <a:gd name="connsiteY347" fmla="*/ 866775 h 5057887"/>
                <a:gd name="connsiteX348" fmla="*/ 4408299 w 8523099"/>
                <a:gd name="connsiteY348" fmla="*/ 838200 h 5057887"/>
                <a:gd name="connsiteX349" fmla="*/ 4370199 w 8523099"/>
                <a:gd name="connsiteY349" fmla="*/ 781050 h 5057887"/>
                <a:gd name="connsiteX350" fmla="*/ 4351149 w 8523099"/>
                <a:gd name="connsiteY350" fmla="*/ 752475 h 5057887"/>
                <a:gd name="connsiteX351" fmla="*/ 4389249 w 8523099"/>
                <a:gd name="connsiteY351" fmla="*/ 695325 h 5057887"/>
                <a:gd name="connsiteX352" fmla="*/ 4417824 w 8523099"/>
                <a:gd name="connsiteY352" fmla="*/ 685800 h 5057887"/>
                <a:gd name="connsiteX353" fmla="*/ 4503549 w 8523099"/>
                <a:gd name="connsiteY353" fmla="*/ 723900 h 5057887"/>
                <a:gd name="connsiteX354" fmla="*/ 4513074 w 8523099"/>
                <a:gd name="connsiteY354" fmla="*/ 752475 h 5057887"/>
                <a:gd name="connsiteX355" fmla="*/ 4541649 w 8523099"/>
                <a:gd name="connsiteY355" fmla="*/ 781050 h 5057887"/>
                <a:gd name="connsiteX356" fmla="*/ 4608324 w 8523099"/>
                <a:gd name="connsiteY356" fmla="*/ 800100 h 5057887"/>
                <a:gd name="connsiteX357" fmla="*/ 4598799 w 8523099"/>
                <a:gd name="connsiteY357" fmla="*/ 771525 h 5057887"/>
                <a:gd name="connsiteX358" fmla="*/ 4579749 w 8523099"/>
                <a:gd name="connsiteY358" fmla="*/ 704850 h 5057887"/>
                <a:gd name="connsiteX359" fmla="*/ 4608324 w 8523099"/>
                <a:gd name="connsiteY359" fmla="*/ 695325 h 5057887"/>
                <a:gd name="connsiteX360" fmla="*/ 4551174 w 8523099"/>
                <a:gd name="connsiteY360" fmla="*/ 657225 h 5057887"/>
                <a:gd name="connsiteX361" fmla="*/ 4522599 w 8523099"/>
                <a:gd name="connsiteY361" fmla="*/ 638175 h 5057887"/>
                <a:gd name="connsiteX362" fmla="*/ 4494024 w 8523099"/>
                <a:gd name="connsiteY362" fmla="*/ 628650 h 5057887"/>
                <a:gd name="connsiteX363" fmla="*/ 4532124 w 8523099"/>
                <a:gd name="connsiteY363" fmla="*/ 619125 h 5057887"/>
                <a:gd name="connsiteX364" fmla="*/ 4636899 w 8523099"/>
                <a:gd name="connsiteY364" fmla="*/ 609600 h 5057887"/>
                <a:gd name="connsiteX365" fmla="*/ 4617849 w 8523099"/>
                <a:gd name="connsiteY365" fmla="*/ 581025 h 5057887"/>
                <a:gd name="connsiteX366" fmla="*/ 4636899 w 8523099"/>
                <a:gd name="connsiteY366" fmla="*/ 552450 h 5057887"/>
                <a:gd name="connsiteX367" fmla="*/ 4646424 w 8523099"/>
                <a:gd name="connsiteY367" fmla="*/ 523875 h 5057887"/>
                <a:gd name="connsiteX368" fmla="*/ 4674999 w 8523099"/>
                <a:gd name="connsiteY368" fmla="*/ 504825 h 5057887"/>
                <a:gd name="connsiteX369" fmla="*/ 4646424 w 8523099"/>
                <a:gd name="connsiteY369" fmla="*/ 447675 h 5057887"/>
                <a:gd name="connsiteX370" fmla="*/ 4636899 w 8523099"/>
                <a:gd name="connsiteY370" fmla="*/ 419100 h 5057887"/>
                <a:gd name="connsiteX371" fmla="*/ 4608324 w 8523099"/>
                <a:gd name="connsiteY371" fmla="*/ 409575 h 5057887"/>
                <a:gd name="connsiteX372" fmla="*/ 4570224 w 8523099"/>
                <a:gd name="connsiteY372" fmla="*/ 400050 h 5057887"/>
                <a:gd name="connsiteX373" fmla="*/ 4513074 w 8523099"/>
                <a:gd name="connsiteY373" fmla="*/ 381000 h 5057887"/>
                <a:gd name="connsiteX374" fmla="*/ 4484499 w 8523099"/>
                <a:gd name="connsiteY374" fmla="*/ 285750 h 5057887"/>
                <a:gd name="connsiteX375" fmla="*/ 4465449 w 8523099"/>
                <a:gd name="connsiteY375" fmla="*/ 228600 h 5057887"/>
                <a:gd name="connsiteX376" fmla="*/ 4370199 w 8523099"/>
                <a:gd name="connsiteY376" fmla="*/ 171450 h 5057887"/>
                <a:gd name="connsiteX377" fmla="*/ 4332099 w 8523099"/>
                <a:gd name="connsiteY377" fmla="*/ 161925 h 5057887"/>
                <a:gd name="connsiteX378" fmla="*/ 4208274 w 8523099"/>
                <a:gd name="connsiteY378" fmla="*/ 190500 h 5057887"/>
                <a:gd name="connsiteX379" fmla="*/ 4198749 w 8523099"/>
                <a:gd name="connsiteY379" fmla="*/ 219075 h 5057887"/>
                <a:gd name="connsiteX380" fmla="*/ 4113024 w 8523099"/>
                <a:gd name="connsiteY380" fmla="*/ 247650 h 5057887"/>
                <a:gd name="connsiteX381" fmla="*/ 4179699 w 8523099"/>
                <a:gd name="connsiteY381" fmla="*/ 285750 h 5057887"/>
                <a:gd name="connsiteX382" fmla="*/ 4236849 w 8523099"/>
                <a:gd name="connsiteY382" fmla="*/ 314325 h 5057887"/>
                <a:gd name="connsiteX383" fmla="*/ 4284474 w 8523099"/>
                <a:gd name="connsiteY383" fmla="*/ 371475 h 5057887"/>
                <a:gd name="connsiteX384" fmla="*/ 4236849 w 8523099"/>
                <a:gd name="connsiteY384" fmla="*/ 409575 h 5057887"/>
                <a:gd name="connsiteX385" fmla="*/ 4246374 w 8523099"/>
                <a:gd name="connsiteY385" fmla="*/ 457200 h 5057887"/>
                <a:gd name="connsiteX386" fmla="*/ 4208274 w 8523099"/>
                <a:gd name="connsiteY386" fmla="*/ 495300 h 5057887"/>
                <a:gd name="connsiteX387" fmla="*/ 4179699 w 8523099"/>
                <a:gd name="connsiteY387" fmla="*/ 476250 h 5057887"/>
                <a:gd name="connsiteX388" fmla="*/ 4208274 w 8523099"/>
                <a:gd name="connsiteY388" fmla="*/ 533400 h 5057887"/>
                <a:gd name="connsiteX389" fmla="*/ 4217799 w 8523099"/>
                <a:gd name="connsiteY389" fmla="*/ 561975 h 5057887"/>
                <a:gd name="connsiteX390" fmla="*/ 4274949 w 8523099"/>
                <a:gd name="connsiteY390" fmla="*/ 590550 h 5057887"/>
                <a:gd name="connsiteX391" fmla="*/ 4227324 w 8523099"/>
                <a:gd name="connsiteY391" fmla="*/ 685800 h 5057887"/>
                <a:gd name="connsiteX392" fmla="*/ 4198749 w 8523099"/>
                <a:gd name="connsiteY392" fmla="*/ 695325 h 5057887"/>
                <a:gd name="connsiteX393" fmla="*/ 4151124 w 8523099"/>
                <a:gd name="connsiteY393" fmla="*/ 628650 h 5057887"/>
                <a:gd name="connsiteX394" fmla="*/ 4122549 w 8523099"/>
                <a:gd name="connsiteY394" fmla="*/ 609600 h 5057887"/>
                <a:gd name="connsiteX395" fmla="*/ 4132074 w 8523099"/>
                <a:gd name="connsiteY395" fmla="*/ 552450 h 5057887"/>
                <a:gd name="connsiteX396" fmla="*/ 4151124 w 8523099"/>
                <a:gd name="connsiteY396" fmla="*/ 523875 h 5057887"/>
                <a:gd name="connsiteX397" fmla="*/ 4132074 w 8523099"/>
                <a:gd name="connsiteY397" fmla="*/ 495300 h 5057887"/>
                <a:gd name="connsiteX398" fmla="*/ 4103499 w 8523099"/>
                <a:gd name="connsiteY398" fmla="*/ 438150 h 5057887"/>
                <a:gd name="connsiteX399" fmla="*/ 4074924 w 8523099"/>
                <a:gd name="connsiteY399" fmla="*/ 419100 h 5057887"/>
                <a:gd name="connsiteX400" fmla="*/ 3979674 w 8523099"/>
                <a:gd name="connsiteY400" fmla="*/ 428625 h 5057887"/>
                <a:gd name="connsiteX401" fmla="*/ 3970149 w 8523099"/>
                <a:gd name="connsiteY401" fmla="*/ 466725 h 5057887"/>
                <a:gd name="connsiteX402" fmla="*/ 3960624 w 8523099"/>
                <a:gd name="connsiteY402" fmla="*/ 428625 h 5057887"/>
                <a:gd name="connsiteX403" fmla="*/ 3893949 w 8523099"/>
                <a:gd name="connsiteY403" fmla="*/ 390525 h 5057887"/>
                <a:gd name="connsiteX404" fmla="*/ 3884424 w 8523099"/>
                <a:gd name="connsiteY404" fmla="*/ 361950 h 5057887"/>
                <a:gd name="connsiteX405" fmla="*/ 3855849 w 8523099"/>
                <a:gd name="connsiteY405" fmla="*/ 352425 h 5057887"/>
                <a:gd name="connsiteX406" fmla="*/ 3827274 w 8523099"/>
                <a:gd name="connsiteY406" fmla="*/ 333375 h 5057887"/>
                <a:gd name="connsiteX407" fmla="*/ 3779649 w 8523099"/>
                <a:gd name="connsiteY407" fmla="*/ 276225 h 5057887"/>
                <a:gd name="connsiteX408" fmla="*/ 3732024 w 8523099"/>
                <a:gd name="connsiteY408" fmla="*/ 228600 h 5057887"/>
                <a:gd name="connsiteX409" fmla="*/ 3684399 w 8523099"/>
                <a:gd name="connsiteY409" fmla="*/ 219075 h 5057887"/>
                <a:gd name="connsiteX410" fmla="*/ 3665349 w 8523099"/>
                <a:gd name="connsiteY410" fmla="*/ 161925 h 5057887"/>
                <a:gd name="connsiteX411" fmla="*/ 3617724 w 8523099"/>
                <a:gd name="connsiteY411" fmla="*/ 104775 h 5057887"/>
                <a:gd name="connsiteX412" fmla="*/ 3608199 w 8523099"/>
                <a:gd name="connsiteY412" fmla="*/ 76200 h 5057887"/>
                <a:gd name="connsiteX413" fmla="*/ 3579624 w 8523099"/>
                <a:gd name="connsiteY413" fmla="*/ 47625 h 5057887"/>
                <a:gd name="connsiteX414" fmla="*/ 3531999 w 8523099"/>
                <a:gd name="connsiteY414" fmla="*/ 0 h 5057887"/>
                <a:gd name="connsiteX415" fmla="*/ 3493899 w 8523099"/>
                <a:gd name="connsiteY415" fmla="*/ 9525 h 5057887"/>
                <a:gd name="connsiteX416" fmla="*/ 3503424 w 8523099"/>
                <a:gd name="connsiteY416" fmla="*/ 38100 h 5057887"/>
                <a:gd name="connsiteX417" fmla="*/ 3522474 w 8523099"/>
                <a:gd name="connsiteY417" fmla="*/ 142875 h 5057887"/>
                <a:gd name="connsiteX418" fmla="*/ 3493899 w 8523099"/>
                <a:gd name="connsiteY418" fmla="*/ 209550 h 5057887"/>
                <a:gd name="connsiteX419" fmla="*/ 3465324 w 8523099"/>
                <a:gd name="connsiteY419" fmla="*/ 228600 h 5057887"/>
                <a:gd name="connsiteX420" fmla="*/ 3446274 w 8523099"/>
                <a:gd name="connsiteY420" fmla="*/ 257175 h 5057887"/>
                <a:gd name="connsiteX421" fmla="*/ 3484374 w 8523099"/>
                <a:gd name="connsiteY421" fmla="*/ 304800 h 5057887"/>
                <a:gd name="connsiteX422" fmla="*/ 3493899 w 8523099"/>
                <a:gd name="connsiteY422" fmla="*/ 333375 h 5057887"/>
                <a:gd name="connsiteX423" fmla="*/ 3522474 w 8523099"/>
                <a:gd name="connsiteY423" fmla="*/ 361950 h 5057887"/>
                <a:gd name="connsiteX424" fmla="*/ 3541524 w 8523099"/>
                <a:gd name="connsiteY424" fmla="*/ 390525 h 5057887"/>
                <a:gd name="connsiteX425" fmla="*/ 3531999 w 8523099"/>
                <a:gd name="connsiteY425" fmla="*/ 428625 h 5057887"/>
                <a:gd name="connsiteX426" fmla="*/ 3541524 w 8523099"/>
                <a:gd name="connsiteY426" fmla="*/ 466725 h 5057887"/>
                <a:gd name="connsiteX427" fmla="*/ 3598674 w 8523099"/>
                <a:gd name="connsiteY427" fmla="*/ 495300 h 5057887"/>
                <a:gd name="connsiteX428" fmla="*/ 3589149 w 8523099"/>
                <a:gd name="connsiteY428" fmla="*/ 523875 h 5057887"/>
                <a:gd name="connsiteX429" fmla="*/ 3627249 w 8523099"/>
                <a:gd name="connsiteY429" fmla="*/ 581025 h 5057887"/>
                <a:gd name="connsiteX430" fmla="*/ 3551049 w 8523099"/>
                <a:gd name="connsiteY430" fmla="*/ 561975 h 5057887"/>
                <a:gd name="connsiteX431" fmla="*/ 3512949 w 8523099"/>
                <a:gd name="connsiteY431" fmla="*/ 552450 h 5057887"/>
                <a:gd name="connsiteX432" fmla="*/ 3455799 w 8523099"/>
                <a:gd name="connsiteY432" fmla="*/ 533400 h 5057887"/>
                <a:gd name="connsiteX433" fmla="*/ 3446274 w 8523099"/>
                <a:gd name="connsiteY433" fmla="*/ 590550 h 5057887"/>
                <a:gd name="connsiteX434" fmla="*/ 3436749 w 8523099"/>
                <a:gd name="connsiteY434" fmla="*/ 619125 h 5057887"/>
                <a:gd name="connsiteX435" fmla="*/ 3446274 w 8523099"/>
                <a:gd name="connsiteY435" fmla="*/ 647700 h 5057887"/>
                <a:gd name="connsiteX436" fmla="*/ 3389124 w 8523099"/>
                <a:gd name="connsiteY436" fmla="*/ 657225 h 5057887"/>
                <a:gd name="connsiteX437" fmla="*/ 3398649 w 8523099"/>
                <a:gd name="connsiteY437" fmla="*/ 685800 h 5057887"/>
                <a:gd name="connsiteX438" fmla="*/ 3360549 w 8523099"/>
                <a:gd name="connsiteY438" fmla="*/ 695325 h 5057887"/>
                <a:gd name="connsiteX439" fmla="*/ 3379599 w 8523099"/>
                <a:gd name="connsiteY439" fmla="*/ 723900 h 5057887"/>
                <a:gd name="connsiteX440" fmla="*/ 3360549 w 8523099"/>
                <a:gd name="connsiteY440" fmla="*/ 752475 h 5057887"/>
                <a:gd name="connsiteX441" fmla="*/ 3408174 w 8523099"/>
                <a:gd name="connsiteY441" fmla="*/ 742950 h 5057887"/>
                <a:gd name="connsiteX442" fmla="*/ 3379599 w 8523099"/>
                <a:gd name="connsiteY442" fmla="*/ 723900 h 5057887"/>
                <a:gd name="connsiteX443" fmla="*/ 3408174 w 8523099"/>
                <a:gd name="connsiteY443" fmla="*/ 704850 h 5057887"/>
                <a:gd name="connsiteX444" fmla="*/ 3484374 w 8523099"/>
                <a:gd name="connsiteY444" fmla="*/ 714375 h 5057887"/>
                <a:gd name="connsiteX445" fmla="*/ 3474849 w 8523099"/>
                <a:gd name="connsiteY445" fmla="*/ 742950 h 5057887"/>
                <a:gd name="connsiteX446" fmla="*/ 3503424 w 8523099"/>
                <a:gd name="connsiteY446" fmla="*/ 762000 h 5057887"/>
                <a:gd name="connsiteX447" fmla="*/ 3493899 w 8523099"/>
                <a:gd name="connsiteY447" fmla="*/ 847725 h 5057887"/>
                <a:gd name="connsiteX448" fmla="*/ 3455799 w 8523099"/>
                <a:gd name="connsiteY448" fmla="*/ 866775 h 5057887"/>
                <a:gd name="connsiteX449" fmla="*/ 3331974 w 8523099"/>
                <a:gd name="connsiteY449" fmla="*/ 885825 h 5057887"/>
                <a:gd name="connsiteX450" fmla="*/ 3303399 w 8523099"/>
                <a:gd name="connsiteY450" fmla="*/ 914400 h 5057887"/>
                <a:gd name="connsiteX451" fmla="*/ 3122424 w 8523099"/>
                <a:gd name="connsiteY451" fmla="*/ 914400 h 5057887"/>
                <a:gd name="connsiteX452" fmla="*/ 3074799 w 8523099"/>
                <a:gd name="connsiteY452" fmla="*/ 895350 h 5057887"/>
                <a:gd name="connsiteX453" fmla="*/ 3046224 w 8523099"/>
                <a:gd name="connsiteY453" fmla="*/ 885825 h 5057887"/>
                <a:gd name="connsiteX454" fmla="*/ 3074799 w 8523099"/>
                <a:gd name="connsiteY454" fmla="*/ 876300 h 5057887"/>
                <a:gd name="connsiteX455" fmla="*/ 3065274 w 8523099"/>
                <a:gd name="connsiteY455" fmla="*/ 847725 h 5057887"/>
                <a:gd name="connsiteX456" fmla="*/ 3036699 w 8523099"/>
                <a:gd name="connsiteY456" fmla="*/ 838200 h 5057887"/>
                <a:gd name="connsiteX457" fmla="*/ 3103374 w 8523099"/>
                <a:gd name="connsiteY457" fmla="*/ 828675 h 5057887"/>
                <a:gd name="connsiteX458" fmla="*/ 3027174 w 8523099"/>
                <a:gd name="connsiteY458" fmla="*/ 809625 h 5057887"/>
                <a:gd name="connsiteX459" fmla="*/ 2950974 w 8523099"/>
                <a:gd name="connsiteY459" fmla="*/ 828675 h 5057887"/>
                <a:gd name="connsiteX460" fmla="*/ 2941449 w 8523099"/>
                <a:gd name="connsiteY460" fmla="*/ 857250 h 5057887"/>
                <a:gd name="connsiteX461" fmla="*/ 2931924 w 8523099"/>
                <a:gd name="connsiteY461" fmla="*/ 895350 h 5057887"/>
                <a:gd name="connsiteX462" fmla="*/ 2903349 w 8523099"/>
                <a:gd name="connsiteY462" fmla="*/ 904875 h 5057887"/>
                <a:gd name="connsiteX463" fmla="*/ 2874774 w 8523099"/>
                <a:gd name="connsiteY463" fmla="*/ 990600 h 5057887"/>
                <a:gd name="connsiteX464" fmla="*/ 2960499 w 8523099"/>
                <a:gd name="connsiteY464" fmla="*/ 981075 h 5057887"/>
                <a:gd name="connsiteX465" fmla="*/ 2950974 w 8523099"/>
                <a:gd name="connsiteY465" fmla="*/ 952500 h 5057887"/>
                <a:gd name="connsiteX466" fmla="*/ 3027174 w 8523099"/>
                <a:gd name="connsiteY466" fmla="*/ 923925 h 5057887"/>
                <a:gd name="connsiteX467" fmla="*/ 2998599 w 8523099"/>
                <a:gd name="connsiteY467" fmla="*/ 933450 h 5057887"/>
                <a:gd name="connsiteX468" fmla="*/ 2970024 w 8523099"/>
                <a:gd name="connsiteY468" fmla="*/ 952500 h 5057887"/>
                <a:gd name="connsiteX469" fmla="*/ 2912874 w 8523099"/>
                <a:gd name="connsiteY469" fmla="*/ 981075 h 5057887"/>
                <a:gd name="connsiteX470" fmla="*/ 2903349 w 8523099"/>
                <a:gd name="connsiteY470" fmla="*/ 1009650 h 5057887"/>
                <a:gd name="connsiteX471" fmla="*/ 2950974 w 8523099"/>
                <a:gd name="connsiteY471" fmla="*/ 1047750 h 5057887"/>
                <a:gd name="connsiteX472" fmla="*/ 2960499 w 8523099"/>
                <a:gd name="connsiteY472" fmla="*/ 1171575 h 5057887"/>
                <a:gd name="connsiteX473" fmla="*/ 2941449 w 8523099"/>
                <a:gd name="connsiteY473" fmla="*/ 1143000 h 5057887"/>
                <a:gd name="connsiteX474" fmla="*/ 2931924 w 8523099"/>
                <a:gd name="connsiteY474" fmla="*/ 1114425 h 5057887"/>
                <a:gd name="connsiteX475" fmla="*/ 2893824 w 8523099"/>
                <a:gd name="connsiteY475" fmla="*/ 1057275 h 5057887"/>
                <a:gd name="connsiteX476" fmla="*/ 2836674 w 8523099"/>
                <a:gd name="connsiteY476" fmla="*/ 1038225 h 5057887"/>
                <a:gd name="connsiteX477" fmla="*/ 2789049 w 8523099"/>
                <a:gd name="connsiteY477" fmla="*/ 990600 h 5057887"/>
                <a:gd name="connsiteX478" fmla="*/ 2750949 w 8523099"/>
                <a:gd name="connsiteY478" fmla="*/ 1047750 h 5057887"/>
                <a:gd name="connsiteX479" fmla="*/ 2722374 w 8523099"/>
                <a:gd name="connsiteY479" fmla="*/ 1057275 h 5057887"/>
                <a:gd name="connsiteX480" fmla="*/ 2474724 w 8523099"/>
                <a:gd name="connsiteY480" fmla="*/ 1047750 h 5057887"/>
                <a:gd name="connsiteX481" fmla="*/ 2503299 w 8523099"/>
                <a:gd name="connsiteY481" fmla="*/ 1028700 h 5057887"/>
                <a:gd name="connsiteX482" fmla="*/ 2560449 w 8523099"/>
                <a:gd name="connsiteY482" fmla="*/ 990600 h 5057887"/>
                <a:gd name="connsiteX483" fmla="*/ 2503299 w 8523099"/>
                <a:gd name="connsiteY483" fmla="*/ 952500 h 5057887"/>
                <a:gd name="connsiteX484" fmla="*/ 2493774 w 8523099"/>
                <a:gd name="connsiteY484" fmla="*/ 923925 h 5057887"/>
                <a:gd name="connsiteX485" fmla="*/ 2388999 w 8523099"/>
                <a:gd name="connsiteY485" fmla="*/ 895350 h 5057887"/>
                <a:gd name="connsiteX486" fmla="*/ 2360424 w 8523099"/>
                <a:gd name="connsiteY486" fmla="*/ 866775 h 5057887"/>
                <a:gd name="connsiteX487" fmla="*/ 2331849 w 8523099"/>
                <a:gd name="connsiteY487" fmla="*/ 857250 h 5057887"/>
                <a:gd name="connsiteX488" fmla="*/ 2265174 w 8523099"/>
                <a:gd name="connsiteY488" fmla="*/ 838200 h 5057887"/>
                <a:gd name="connsiteX489" fmla="*/ 2236599 w 8523099"/>
                <a:gd name="connsiteY489" fmla="*/ 819150 h 5057887"/>
                <a:gd name="connsiteX490" fmla="*/ 2179449 w 8523099"/>
                <a:gd name="connsiteY490" fmla="*/ 771525 h 5057887"/>
                <a:gd name="connsiteX491" fmla="*/ 2141349 w 8523099"/>
                <a:gd name="connsiteY491" fmla="*/ 762000 h 5057887"/>
                <a:gd name="connsiteX492" fmla="*/ 2055624 w 8523099"/>
                <a:gd name="connsiteY492" fmla="*/ 771525 h 5057887"/>
                <a:gd name="connsiteX493" fmla="*/ 2084199 w 8523099"/>
                <a:gd name="connsiteY493" fmla="*/ 790575 h 5057887"/>
                <a:gd name="connsiteX494" fmla="*/ 2017524 w 8523099"/>
                <a:gd name="connsiteY494" fmla="*/ 809625 h 5057887"/>
                <a:gd name="connsiteX495" fmla="*/ 2007999 w 8523099"/>
                <a:gd name="connsiteY495" fmla="*/ 733425 h 5057887"/>
                <a:gd name="connsiteX496" fmla="*/ 1998474 w 8523099"/>
                <a:gd name="connsiteY496" fmla="*/ 762000 h 5057887"/>
                <a:gd name="connsiteX497" fmla="*/ 1969899 w 8523099"/>
                <a:gd name="connsiteY497" fmla="*/ 781050 h 5057887"/>
                <a:gd name="connsiteX498" fmla="*/ 1960374 w 8523099"/>
                <a:gd name="connsiteY498" fmla="*/ 809625 h 5057887"/>
                <a:gd name="connsiteX499" fmla="*/ 1912749 w 8523099"/>
                <a:gd name="connsiteY499" fmla="*/ 771525 h 5057887"/>
                <a:gd name="connsiteX500" fmla="*/ 1922274 w 8523099"/>
                <a:gd name="connsiteY500" fmla="*/ 742950 h 5057887"/>
                <a:gd name="connsiteX501" fmla="*/ 1893699 w 8523099"/>
                <a:gd name="connsiteY501" fmla="*/ 685800 h 5057887"/>
                <a:gd name="connsiteX502" fmla="*/ 1865124 w 8523099"/>
                <a:gd name="connsiteY502" fmla="*/ 695325 h 5057887"/>
                <a:gd name="connsiteX503" fmla="*/ 1855599 w 8523099"/>
                <a:gd name="connsiteY503" fmla="*/ 723900 h 5057887"/>
                <a:gd name="connsiteX504" fmla="*/ 1836549 w 8523099"/>
                <a:gd name="connsiteY504" fmla="*/ 752475 h 5057887"/>
                <a:gd name="connsiteX505" fmla="*/ 1807974 w 8523099"/>
                <a:gd name="connsiteY505" fmla="*/ 742950 h 5057887"/>
                <a:gd name="connsiteX506" fmla="*/ 1827024 w 8523099"/>
                <a:gd name="connsiteY506" fmla="*/ 714375 h 5057887"/>
                <a:gd name="connsiteX507" fmla="*/ 1769874 w 8523099"/>
                <a:gd name="connsiteY507" fmla="*/ 695325 h 5057887"/>
                <a:gd name="connsiteX508" fmla="*/ 1741299 w 8523099"/>
                <a:gd name="connsiteY508" fmla="*/ 704850 h 5057887"/>
                <a:gd name="connsiteX509" fmla="*/ 1684149 w 8523099"/>
                <a:gd name="connsiteY509" fmla="*/ 742950 h 5057887"/>
                <a:gd name="connsiteX510" fmla="*/ 1636524 w 8523099"/>
                <a:gd name="connsiteY510" fmla="*/ 781050 h 5057887"/>
                <a:gd name="connsiteX511" fmla="*/ 1617474 w 8523099"/>
                <a:gd name="connsiteY511" fmla="*/ 809625 h 5057887"/>
                <a:gd name="connsiteX512" fmla="*/ 1588899 w 8523099"/>
                <a:gd name="connsiteY512" fmla="*/ 819150 h 5057887"/>
                <a:gd name="connsiteX513" fmla="*/ 1617474 w 8523099"/>
                <a:gd name="connsiteY513" fmla="*/ 800100 h 5057887"/>
                <a:gd name="connsiteX514" fmla="*/ 1579374 w 8523099"/>
                <a:gd name="connsiteY514" fmla="*/ 695325 h 5057887"/>
                <a:gd name="connsiteX515" fmla="*/ 1550799 w 8523099"/>
                <a:gd name="connsiteY515" fmla="*/ 704850 h 5057887"/>
                <a:gd name="connsiteX516" fmla="*/ 1531749 w 8523099"/>
                <a:gd name="connsiteY516" fmla="*/ 742950 h 5057887"/>
                <a:gd name="connsiteX517" fmla="*/ 1512699 w 8523099"/>
                <a:gd name="connsiteY517" fmla="*/ 809625 h 5057887"/>
                <a:gd name="connsiteX518" fmla="*/ 1484124 w 8523099"/>
                <a:gd name="connsiteY518" fmla="*/ 828675 h 5057887"/>
                <a:gd name="connsiteX519" fmla="*/ 1465074 w 8523099"/>
                <a:gd name="connsiteY519" fmla="*/ 857250 h 5057887"/>
                <a:gd name="connsiteX520" fmla="*/ 1388874 w 8523099"/>
                <a:gd name="connsiteY520" fmla="*/ 809625 h 5057887"/>
                <a:gd name="connsiteX521" fmla="*/ 1379349 w 8523099"/>
                <a:gd name="connsiteY521" fmla="*/ 781050 h 5057887"/>
                <a:gd name="connsiteX522" fmla="*/ 1417449 w 8523099"/>
                <a:gd name="connsiteY522" fmla="*/ 723900 h 5057887"/>
                <a:gd name="connsiteX523" fmla="*/ 1388874 w 8523099"/>
                <a:gd name="connsiteY523" fmla="*/ 704850 h 5057887"/>
                <a:gd name="connsiteX524" fmla="*/ 1360299 w 8523099"/>
                <a:gd name="connsiteY524" fmla="*/ 647700 h 5057887"/>
                <a:gd name="connsiteX525" fmla="*/ 1350774 w 8523099"/>
                <a:gd name="connsiteY525" fmla="*/ 609600 h 5057887"/>
                <a:gd name="connsiteX526" fmla="*/ 1303149 w 8523099"/>
                <a:gd name="connsiteY526" fmla="*/ 600075 h 5057887"/>
                <a:gd name="connsiteX527" fmla="*/ 1293624 w 8523099"/>
                <a:gd name="connsiteY527" fmla="*/ 571500 h 5057887"/>
                <a:gd name="connsiteX528" fmla="*/ 1236474 w 8523099"/>
                <a:gd name="connsiteY528" fmla="*/ 542925 h 5057887"/>
                <a:gd name="connsiteX529" fmla="*/ 1207899 w 8523099"/>
                <a:gd name="connsiteY529" fmla="*/ 523875 h 5057887"/>
                <a:gd name="connsiteX530" fmla="*/ 1179324 w 8523099"/>
                <a:gd name="connsiteY530" fmla="*/ 466725 h 5057887"/>
                <a:gd name="connsiteX531" fmla="*/ 1150749 w 8523099"/>
                <a:gd name="connsiteY531" fmla="*/ 409575 h 5057887"/>
                <a:gd name="connsiteX532" fmla="*/ 1122174 w 8523099"/>
                <a:gd name="connsiteY532" fmla="*/ 400050 h 5057887"/>
                <a:gd name="connsiteX533" fmla="*/ 1103124 w 8523099"/>
                <a:gd name="connsiteY533" fmla="*/ 371475 h 5057887"/>
                <a:gd name="connsiteX534" fmla="*/ 1074549 w 8523099"/>
                <a:gd name="connsiteY534" fmla="*/ 352425 h 5057887"/>
                <a:gd name="connsiteX535" fmla="*/ 1017399 w 8523099"/>
                <a:gd name="connsiteY535" fmla="*/ 219075 h 5057887"/>
                <a:gd name="connsiteX536" fmla="*/ 893574 w 8523099"/>
                <a:gd name="connsiteY536" fmla="*/ 171450 h 5057887"/>
                <a:gd name="connsiteX537" fmla="*/ 807849 w 8523099"/>
                <a:gd name="connsiteY537" fmla="*/ 219075 h 5057887"/>
                <a:gd name="connsiteX538" fmla="*/ 779274 w 8523099"/>
                <a:gd name="connsiteY538" fmla="*/ 238125 h 5057887"/>
                <a:gd name="connsiteX539" fmla="*/ 741174 w 8523099"/>
                <a:gd name="connsiteY539" fmla="*/ 247650 h 5057887"/>
                <a:gd name="connsiteX540" fmla="*/ 722124 w 8523099"/>
                <a:gd name="connsiteY540" fmla="*/ 276225 h 5057887"/>
                <a:gd name="connsiteX541" fmla="*/ 712599 w 8523099"/>
                <a:gd name="connsiteY541" fmla="*/ 304800 h 5057887"/>
                <a:gd name="connsiteX542" fmla="*/ 617349 w 8523099"/>
                <a:gd name="connsiteY542" fmla="*/ 314325 h 5057887"/>
                <a:gd name="connsiteX543" fmla="*/ 607824 w 8523099"/>
                <a:gd name="connsiteY543" fmla="*/ 342900 h 5057887"/>
                <a:gd name="connsiteX544" fmla="*/ 598299 w 8523099"/>
                <a:gd name="connsiteY544" fmla="*/ 381000 h 5057887"/>
                <a:gd name="connsiteX545" fmla="*/ 531624 w 8523099"/>
                <a:gd name="connsiteY545" fmla="*/ 466725 h 5057887"/>
                <a:gd name="connsiteX546" fmla="*/ 512574 w 8523099"/>
                <a:gd name="connsiteY546" fmla="*/ 533400 h 5057887"/>
                <a:gd name="connsiteX547" fmla="*/ 522099 w 8523099"/>
                <a:gd name="connsiteY547" fmla="*/ 561975 h 5057887"/>
                <a:gd name="connsiteX548" fmla="*/ 503049 w 8523099"/>
                <a:gd name="connsiteY548" fmla="*/ 628650 h 5057887"/>
                <a:gd name="connsiteX549" fmla="*/ 474474 w 8523099"/>
                <a:gd name="connsiteY549" fmla="*/ 657225 h 5057887"/>
                <a:gd name="connsiteX550" fmla="*/ 493524 w 8523099"/>
                <a:gd name="connsiteY550" fmla="*/ 628650 h 5057887"/>
                <a:gd name="connsiteX551" fmla="*/ 474474 w 8523099"/>
                <a:gd name="connsiteY551" fmla="*/ 590550 h 5057887"/>
                <a:gd name="connsiteX552" fmla="*/ 417324 w 8523099"/>
                <a:gd name="connsiteY552" fmla="*/ 571500 h 5057887"/>
                <a:gd name="connsiteX553" fmla="*/ 369699 w 8523099"/>
                <a:gd name="connsiteY553" fmla="*/ 581025 h 5057887"/>
                <a:gd name="connsiteX554" fmla="*/ 360174 w 8523099"/>
                <a:gd name="connsiteY554" fmla="*/ 657225 h 5057887"/>
                <a:gd name="connsiteX555" fmla="*/ 331599 w 8523099"/>
                <a:gd name="connsiteY555" fmla="*/ 742950 h 5057887"/>
                <a:gd name="connsiteX556" fmla="*/ 322074 w 8523099"/>
                <a:gd name="connsiteY556" fmla="*/ 847725 h 5057887"/>
                <a:gd name="connsiteX557" fmla="*/ 312549 w 8523099"/>
                <a:gd name="connsiteY557" fmla="*/ 904875 h 5057887"/>
                <a:gd name="connsiteX558" fmla="*/ 350649 w 8523099"/>
                <a:gd name="connsiteY558" fmla="*/ 895350 h 5057887"/>
                <a:gd name="connsiteX559" fmla="*/ 379224 w 8523099"/>
                <a:gd name="connsiteY559" fmla="*/ 885825 h 5057887"/>
                <a:gd name="connsiteX560" fmla="*/ 407799 w 8523099"/>
                <a:gd name="connsiteY560" fmla="*/ 895350 h 5057887"/>
                <a:gd name="connsiteX561" fmla="*/ 369699 w 8523099"/>
                <a:gd name="connsiteY561" fmla="*/ 952500 h 5057887"/>
                <a:gd name="connsiteX562" fmla="*/ 350649 w 8523099"/>
                <a:gd name="connsiteY562" fmla="*/ 981075 h 5057887"/>
                <a:gd name="connsiteX563" fmla="*/ 341124 w 8523099"/>
                <a:gd name="connsiteY563" fmla="*/ 1038225 h 5057887"/>
                <a:gd name="connsiteX564" fmla="*/ 331599 w 8523099"/>
                <a:gd name="connsiteY564" fmla="*/ 1009650 h 5057887"/>
                <a:gd name="connsiteX565" fmla="*/ 303024 w 8523099"/>
                <a:gd name="connsiteY565" fmla="*/ 1000125 h 5057887"/>
                <a:gd name="connsiteX566" fmla="*/ 217299 w 8523099"/>
                <a:gd name="connsiteY566" fmla="*/ 1009650 h 5057887"/>
                <a:gd name="connsiteX567" fmla="*/ 198249 w 8523099"/>
                <a:gd name="connsiteY567" fmla="*/ 1066800 h 5057887"/>
                <a:gd name="connsiteX568" fmla="*/ 179199 w 8523099"/>
                <a:gd name="connsiteY568" fmla="*/ 1095375 h 5057887"/>
                <a:gd name="connsiteX569" fmla="*/ 150624 w 8523099"/>
                <a:gd name="connsiteY569" fmla="*/ 1104900 h 5057887"/>
                <a:gd name="connsiteX570" fmla="*/ 122049 w 8523099"/>
                <a:gd name="connsiteY570" fmla="*/ 1123950 h 5057887"/>
                <a:gd name="connsiteX571" fmla="*/ 93474 w 8523099"/>
                <a:gd name="connsiteY571" fmla="*/ 1152525 h 5057887"/>
                <a:gd name="connsiteX572" fmla="*/ 55374 w 8523099"/>
                <a:gd name="connsiteY572" fmla="*/ 1209675 h 5057887"/>
                <a:gd name="connsiteX573" fmla="*/ 26799 w 8523099"/>
                <a:gd name="connsiteY573" fmla="*/ 1228725 h 5057887"/>
                <a:gd name="connsiteX574" fmla="*/ 45849 w 8523099"/>
                <a:gd name="connsiteY574" fmla="*/ 1314450 h 5057887"/>
                <a:gd name="connsiteX575" fmla="*/ 36324 w 8523099"/>
                <a:gd name="connsiteY575" fmla="*/ 1371600 h 5057887"/>
                <a:gd name="connsiteX576" fmla="*/ 45849 w 8523099"/>
                <a:gd name="connsiteY576" fmla="*/ 1428750 h 5057887"/>
                <a:gd name="connsiteX577" fmla="*/ 74424 w 8523099"/>
                <a:gd name="connsiteY577" fmla="*/ 1438275 h 5057887"/>
                <a:gd name="connsiteX578" fmla="*/ 122049 w 8523099"/>
                <a:gd name="connsiteY578" fmla="*/ 1447800 h 5057887"/>
                <a:gd name="connsiteX579" fmla="*/ 102999 w 8523099"/>
                <a:gd name="connsiteY579" fmla="*/ 1495425 h 5057887"/>
                <a:gd name="connsiteX580" fmla="*/ 74424 w 8523099"/>
                <a:gd name="connsiteY580" fmla="*/ 1524000 h 5057887"/>
                <a:gd name="connsiteX581" fmla="*/ 64899 w 8523099"/>
                <a:gd name="connsiteY581" fmla="*/ 1562100 h 5057887"/>
                <a:gd name="connsiteX582" fmla="*/ 45849 w 8523099"/>
                <a:gd name="connsiteY582" fmla="*/ 1619250 h 5057887"/>
                <a:gd name="connsiteX583" fmla="*/ 83949 w 8523099"/>
                <a:gd name="connsiteY583" fmla="*/ 1628775 h 5057887"/>
                <a:gd name="connsiteX584" fmla="*/ 141099 w 8523099"/>
                <a:gd name="connsiteY584" fmla="*/ 1647825 h 5057887"/>
                <a:gd name="connsiteX585" fmla="*/ 131574 w 8523099"/>
                <a:gd name="connsiteY585" fmla="*/ 1676400 h 5057887"/>
                <a:gd name="connsiteX586" fmla="*/ 102999 w 8523099"/>
                <a:gd name="connsiteY586" fmla="*/ 1752600 h 5057887"/>
                <a:gd name="connsiteX587" fmla="*/ 74424 w 8523099"/>
                <a:gd name="connsiteY587" fmla="*/ 1771650 h 5057887"/>
                <a:gd name="connsiteX588" fmla="*/ 83949 w 8523099"/>
                <a:gd name="connsiteY588" fmla="*/ 1819275 h 5057887"/>
                <a:gd name="connsiteX589" fmla="*/ 93474 w 8523099"/>
                <a:gd name="connsiteY589" fmla="*/ 1847850 h 5057887"/>
                <a:gd name="connsiteX590" fmla="*/ 102999 w 8523099"/>
                <a:gd name="connsiteY590" fmla="*/ 1924050 h 5057887"/>
                <a:gd name="connsiteX591" fmla="*/ 26799 w 8523099"/>
                <a:gd name="connsiteY591" fmla="*/ 1962150 h 5057887"/>
                <a:gd name="connsiteX592" fmla="*/ 7749 w 8523099"/>
                <a:gd name="connsiteY592" fmla="*/ 2019300 h 5057887"/>
                <a:gd name="connsiteX593" fmla="*/ 112524 w 8523099"/>
                <a:gd name="connsiteY593" fmla="*/ 2009775 h 5057887"/>
                <a:gd name="connsiteX594" fmla="*/ 179199 w 8523099"/>
                <a:gd name="connsiteY594" fmla="*/ 1971675 h 5057887"/>
                <a:gd name="connsiteX595" fmla="*/ 169674 w 8523099"/>
                <a:gd name="connsiteY595" fmla="*/ 1943100 h 5057887"/>
                <a:gd name="connsiteX596" fmla="*/ 207774 w 8523099"/>
                <a:gd name="connsiteY596" fmla="*/ 1924050 h 5057887"/>
                <a:gd name="connsiteX597" fmla="*/ 255399 w 8523099"/>
                <a:gd name="connsiteY597" fmla="*/ 1914525 h 5057887"/>
                <a:gd name="connsiteX598" fmla="*/ 283974 w 8523099"/>
                <a:gd name="connsiteY598" fmla="*/ 1905000 h 5057887"/>
                <a:gd name="connsiteX599" fmla="*/ 312549 w 8523099"/>
                <a:gd name="connsiteY599" fmla="*/ 1876425 h 5057887"/>
                <a:gd name="connsiteX600" fmla="*/ 293499 w 8523099"/>
                <a:gd name="connsiteY600" fmla="*/ 1800225 h 5057887"/>
                <a:gd name="connsiteX601" fmla="*/ 398274 w 8523099"/>
                <a:gd name="connsiteY601" fmla="*/ 1762125 h 5057887"/>
                <a:gd name="connsiteX602" fmla="*/ 388749 w 8523099"/>
                <a:gd name="connsiteY602" fmla="*/ 1733550 h 5057887"/>
                <a:gd name="connsiteX603" fmla="*/ 398274 w 8523099"/>
                <a:gd name="connsiteY603" fmla="*/ 1695450 h 5057887"/>
                <a:gd name="connsiteX604" fmla="*/ 436374 w 8523099"/>
                <a:gd name="connsiteY604" fmla="*/ 1685925 h 5057887"/>
                <a:gd name="connsiteX605" fmla="*/ 464949 w 8523099"/>
                <a:gd name="connsiteY605" fmla="*/ 1676400 h 5057887"/>
                <a:gd name="connsiteX606" fmla="*/ 522099 w 8523099"/>
                <a:gd name="connsiteY606" fmla="*/ 1714500 h 5057887"/>
                <a:gd name="connsiteX607" fmla="*/ 503049 w 8523099"/>
                <a:gd name="connsiteY607" fmla="*/ 1743075 h 5057887"/>
                <a:gd name="connsiteX608" fmla="*/ 493524 w 8523099"/>
                <a:gd name="connsiteY608" fmla="*/ 1781175 h 5057887"/>
                <a:gd name="connsiteX609" fmla="*/ 426849 w 8523099"/>
                <a:gd name="connsiteY609" fmla="*/ 1752600 h 5057887"/>
                <a:gd name="connsiteX610" fmla="*/ 398274 w 8523099"/>
                <a:gd name="connsiteY610" fmla="*/ 1781175 h 5057887"/>
                <a:gd name="connsiteX611" fmla="*/ 379224 w 8523099"/>
                <a:gd name="connsiteY611" fmla="*/ 1885950 h 5057887"/>
                <a:gd name="connsiteX612" fmla="*/ 369699 w 8523099"/>
                <a:gd name="connsiteY612" fmla="*/ 1933575 h 5057887"/>
                <a:gd name="connsiteX613" fmla="*/ 455424 w 8523099"/>
                <a:gd name="connsiteY613" fmla="*/ 1943100 h 5057887"/>
                <a:gd name="connsiteX614" fmla="*/ 464949 w 8523099"/>
                <a:gd name="connsiteY614" fmla="*/ 1905000 h 5057887"/>
                <a:gd name="connsiteX615" fmla="*/ 493524 w 8523099"/>
                <a:gd name="connsiteY615" fmla="*/ 1914525 h 5057887"/>
                <a:gd name="connsiteX616" fmla="*/ 531624 w 8523099"/>
                <a:gd name="connsiteY616" fmla="*/ 1962150 h 5057887"/>
                <a:gd name="connsiteX617" fmla="*/ 531624 w 8523099"/>
                <a:gd name="connsiteY617" fmla="*/ 1905000 h 5057887"/>
                <a:gd name="connsiteX618" fmla="*/ 550674 w 8523099"/>
                <a:gd name="connsiteY618" fmla="*/ 1838325 h 5057887"/>
                <a:gd name="connsiteX619" fmla="*/ 617349 w 8523099"/>
                <a:gd name="connsiteY619" fmla="*/ 1857375 h 5057887"/>
                <a:gd name="connsiteX620" fmla="*/ 626874 w 8523099"/>
                <a:gd name="connsiteY620" fmla="*/ 1924050 h 5057887"/>
                <a:gd name="connsiteX621" fmla="*/ 655449 w 8523099"/>
                <a:gd name="connsiteY621" fmla="*/ 1952625 h 5057887"/>
                <a:gd name="connsiteX622" fmla="*/ 664974 w 8523099"/>
                <a:gd name="connsiteY622" fmla="*/ 1990725 h 5057887"/>
                <a:gd name="connsiteX623" fmla="*/ 674499 w 8523099"/>
                <a:gd name="connsiteY623" fmla="*/ 2057400 h 5057887"/>
                <a:gd name="connsiteX624" fmla="*/ 722124 w 8523099"/>
                <a:gd name="connsiteY624" fmla="*/ 2105025 h 5057887"/>
                <a:gd name="connsiteX625" fmla="*/ 760224 w 8523099"/>
                <a:gd name="connsiteY625" fmla="*/ 2124075 h 5057887"/>
                <a:gd name="connsiteX626" fmla="*/ 788799 w 8523099"/>
                <a:gd name="connsiteY626" fmla="*/ 2133600 h 5057887"/>
                <a:gd name="connsiteX627" fmla="*/ 817374 w 8523099"/>
                <a:gd name="connsiteY627" fmla="*/ 2152650 h 5057887"/>
                <a:gd name="connsiteX628" fmla="*/ 864999 w 8523099"/>
                <a:gd name="connsiteY628" fmla="*/ 2228850 h 5057887"/>
                <a:gd name="connsiteX629" fmla="*/ 884049 w 8523099"/>
                <a:gd name="connsiteY629" fmla="*/ 2257425 h 5057887"/>
                <a:gd name="connsiteX630" fmla="*/ 903099 w 8523099"/>
                <a:gd name="connsiteY630" fmla="*/ 2352675 h 5057887"/>
                <a:gd name="connsiteX631" fmla="*/ 912624 w 8523099"/>
                <a:gd name="connsiteY631" fmla="*/ 2381250 h 5057887"/>
                <a:gd name="connsiteX632" fmla="*/ 969774 w 8523099"/>
                <a:gd name="connsiteY632" fmla="*/ 2390775 h 5057887"/>
                <a:gd name="connsiteX633" fmla="*/ 931674 w 8523099"/>
                <a:gd name="connsiteY633" fmla="*/ 2447925 h 5057887"/>
                <a:gd name="connsiteX634" fmla="*/ 960249 w 8523099"/>
                <a:gd name="connsiteY634" fmla="*/ 2466975 h 5057887"/>
                <a:gd name="connsiteX635" fmla="*/ 969774 w 8523099"/>
                <a:gd name="connsiteY635" fmla="*/ 2495550 h 5057887"/>
                <a:gd name="connsiteX636" fmla="*/ 969774 w 8523099"/>
                <a:gd name="connsiteY636" fmla="*/ 2581275 h 5057887"/>
                <a:gd name="connsiteX637" fmla="*/ 998349 w 8523099"/>
                <a:gd name="connsiteY637" fmla="*/ 2609850 h 5057887"/>
                <a:gd name="connsiteX638" fmla="*/ 1055499 w 8523099"/>
                <a:gd name="connsiteY638" fmla="*/ 2628900 h 5057887"/>
                <a:gd name="connsiteX639" fmla="*/ 1007874 w 8523099"/>
                <a:gd name="connsiteY639" fmla="*/ 2609850 h 5057887"/>
                <a:gd name="connsiteX640" fmla="*/ 1036449 w 8523099"/>
                <a:gd name="connsiteY640" fmla="*/ 2667000 h 5057887"/>
                <a:gd name="connsiteX641" fmla="*/ 1017399 w 8523099"/>
                <a:gd name="connsiteY641" fmla="*/ 2924175 h 5057887"/>
                <a:gd name="connsiteX642" fmla="*/ 1055499 w 8523099"/>
                <a:gd name="connsiteY642" fmla="*/ 2971800 h 5057887"/>
                <a:gd name="connsiteX643" fmla="*/ 1065024 w 8523099"/>
                <a:gd name="connsiteY643" fmla="*/ 2924175 h 5057887"/>
                <a:gd name="connsiteX644" fmla="*/ 1074549 w 8523099"/>
                <a:gd name="connsiteY644" fmla="*/ 2952750 h 5057887"/>
                <a:gd name="connsiteX645" fmla="*/ 1084074 w 8523099"/>
                <a:gd name="connsiteY645" fmla="*/ 3038475 h 5057887"/>
                <a:gd name="connsiteX646" fmla="*/ 1103124 w 8523099"/>
                <a:gd name="connsiteY646" fmla="*/ 3095625 h 5057887"/>
                <a:gd name="connsiteX647" fmla="*/ 1122174 w 8523099"/>
                <a:gd name="connsiteY647" fmla="*/ 3152775 h 5057887"/>
                <a:gd name="connsiteX648" fmla="*/ 1131699 w 8523099"/>
                <a:gd name="connsiteY648" fmla="*/ 3181350 h 5057887"/>
                <a:gd name="connsiteX649" fmla="*/ 1207899 w 8523099"/>
                <a:gd name="connsiteY649" fmla="*/ 3228975 h 5057887"/>
                <a:gd name="connsiteX650" fmla="*/ 1226949 w 8523099"/>
                <a:gd name="connsiteY650" fmla="*/ 3257550 h 5057887"/>
                <a:gd name="connsiteX651" fmla="*/ 1207899 w 8523099"/>
                <a:gd name="connsiteY651" fmla="*/ 3219450 h 5057887"/>
                <a:gd name="connsiteX652" fmla="*/ 1188849 w 8523099"/>
                <a:gd name="connsiteY652" fmla="*/ 3057525 h 5057887"/>
                <a:gd name="connsiteX653" fmla="*/ 1226949 w 8523099"/>
                <a:gd name="connsiteY653" fmla="*/ 3048000 h 5057887"/>
                <a:gd name="connsiteX654" fmla="*/ 1322199 w 8523099"/>
                <a:gd name="connsiteY654" fmla="*/ 3105150 h 5057887"/>
                <a:gd name="connsiteX655" fmla="*/ 1331724 w 8523099"/>
                <a:gd name="connsiteY655" fmla="*/ 3143250 h 5057887"/>
                <a:gd name="connsiteX656" fmla="*/ 1341249 w 8523099"/>
                <a:gd name="connsiteY656" fmla="*/ 3171825 h 5057887"/>
                <a:gd name="connsiteX657" fmla="*/ 1331724 w 8523099"/>
                <a:gd name="connsiteY657" fmla="*/ 3228975 h 5057887"/>
                <a:gd name="connsiteX658" fmla="*/ 1312674 w 8523099"/>
                <a:gd name="connsiteY658" fmla="*/ 3305175 h 5057887"/>
                <a:gd name="connsiteX659" fmla="*/ 1322199 w 8523099"/>
                <a:gd name="connsiteY659" fmla="*/ 3371850 h 5057887"/>
                <a:gd name="connsiteX660" fmla="*/ 1350774 w 8523099"/>
                <a:gd name="connsiteY660" fmla="*/ 3381375 h 5057887"/>
                <a:gd name="connsiteX661" fmla="*/ 1341249 w 8523099"/>
                <a:gd name="connsiteY661" fmla="*/ 3457575 h 5057887"/>
                <a:gd name="connsiteX662" fmla="*/ 1350774 w 8523099"/>
                <a:gd name="connsiteY662" fmla="*/ 3486150 h 5057887"/>
                <a:gd name="connsiteX663" fmla="*/ 1360299 w 8523099"/>
                <a:gd name="connsiteY663" fmla="*/ 3571875 h 5057887"/>
                <a:gd name="connsiteX664" fmla="*/ 1388874 w 8523099"/>
                <a:gd name="connsiteY664" fmla="*/ 3590925 h 5057887"/>
                <a:gd name="connsiteX665" fmla="*/ 1417449 w 8523099"/>
                <a:gd name="connsiteY665" fmla="*/ 3714750 h 5057887"/>
                <a:gd name="connsiteX666" fmla="*/ 1446024 w 8523099"/>
                <a:gd name="connsiteY666" fmla="*/ 3752850 h 5057887"/>
                <a:gd name="connsiteX667" fmla="*/ 1474599 w 8523099"/>
                <a:gd name="connsiteY667" fmla="*/ 3810000 h 5057887"/>
                <a:gd name="connsiteX668" fmla="*/ 1455549 w 8523099"/>
                <a:gd name="connsiteY668" fmla="*/ 3838575 h 5057887"/>
                <a:gd name="connsiteX669" fmla="*/ 1503174 w 8523099"/>
                <a:gd name="connsiteY669" fmla="*/ 3933825 h 5057887"/>
                <a:gd name="connsiteX670" fmla="*/ 1560324 w 8523099"/>
                <a:gd name="connsiteY670" fmla="*/ 3952875 h 5057887"/>
                <a:gd name="connsiteX671" fmla="*/ 1626999 w 8523099"/>
                <a:gd name="connsiteY671" fmla="*/ 4038600 h 5057887"/>
                <a:gd name="connsiteX672" fmla="*/ 1636524 w 8523099"/>
                <a:gd name="connsiteY672" fmla="*/ 4067175 h 5057887"/>
                <a:gd name="connsiteX673" fmla="*/ 1665099 w 8523099"/>
                <a:gd name="connsiteY673" fmla="*/ 4076700 h 5057887"/>
                <a:gd name="connsiteX674" fmla="*/ 1722249 w 8523099"/>
                <a:gd name="connsiteY674" fmla="*/ 4086225 h 5057887"/>
                <a:gd name="connsiteX675" fmla="*/ 1731774 w 8523099"/>
                <a:gd name="connsiteY675" fmla="*/ 4114800 h 5057887"/>
                <a:gd name="connsiteX676" fmla="*/ 1760349 w 8523099"/>
                <a:gd name="connsiteY676" fmla="*/ 4124325 h 5057887"/>
                <a:gd name="connsiteX677" fmla="*/ 1827024 w 8523099"/>
                <a:gd name="connsiteY677" fmla="*/ 4162425 h 5057887"/>
                <a:gd name="connsiteX678" fmla="*/ 1846074 w 8523099"/>
                <a:gd name="connsiteY678" fmla="*/ 4191000 h 5057887"/>
                <a:gd name="connsiteX679" fmla="*/ 1855599 w 8523099"/>
                <a:gd name="connsiteY679" fmla="*/ 4238625 h 5057887"/>
                <a:gd name="connsiteX680" fmla="*/ 1912749 w 8523099"/>
                <a:gd name="connsiteY680" fmla="*/ 4267200 h 5057887"/>
                <a:gd name="connsiteX681" fmla="*/ 1931799 w 8523099"/>
                <a:gd name="connsiteY681" fmla="*/ 4295775 h 5057887"/>
                <a:gd name="connsiteX682" fmla="*/ 2017524 w 8523099"/>
                <a:gd name="connsiteY682" fmla="*/ 4314825 h 5057887"/>
                <a:gd name="connsiteX683" fmla="*/ 1998474 w 8523099"/>
                <a:gd name="connsiteY683" fmla="*/ 4343400 h 5057887"/>
                <a:gd name="connsiteX684" fmla="*/ 1988949 w 8523099"/>
                <a:gd name="connsiteY684" fmla="*/ 4371975 h 5057887"/>
                <a:gd name="connsiteX685" fmla="*/ 1931799 w 8523099"/>
                <a:gd name="connsiteY685" fmla="*/ 4391025 h 5057887"/>
                <a:gd name="connsiteX686" fmla="*/ 1884174 w 8523099"/>
                <a:gd name="connsiteY686" fmla="*/ 4467225 h 5057887"/>
                <a:gd name="connsiteX687" fmla="*/ 1846074 w 8523099"/>
                <a:gd name="connsiteY687" fmla="*/ 4457700 h 5057887"/>
                <a:gd name="connsiteX688" fmla="*/ 1817499 w 8523099"/>
                <a:gd name="connsiteY688" fmla="*/ 4448175 h 5057887"/>
                <a:gd name="connsiteX689" fmla="*/ 1731774 w 8523099"/>
                <a:gd name="connsiteY689" fmla="*/ 4457700 h 5057887"/>
                <a:gd name="connsiteX690" fmla="*/ 1750824 w 8523099"/>
                <a:gd name="connsiteY690" fmla="*/ 4486275 h 5057887"/>
                <a:gd name="connsiteX691" fmla="*/ 1779399 w 8523099"/>
                <a:gd name="connsiteY691" fmla="*/ 4505325 h 5057887"/>
                <a:gd name="connsiteX692" fmla="*/ 1817499 w 8523099"/>
                <a:gd name="connsiteY692" fmla="*/ 4562475 h 5057887"/>
                <a:gd name="connsiteX693" fmla="*/ 1827024 w 8523099"/>
                <a:gd name="connsiteY693" fmla="*/ 4600575 h 5057887"/>
                <a:gd name="connsiteX694" fmla="*/ 1836549 w 8523099"/>
                <a:gd name="connsiteY694" fmla="*/ 4629150 h 5057887"/>
                <a:gd name="connsiteX695" fmla="*/ 1846074 w 8523099"/>
                <a:gd name="connsiteY695" fmla="*/ 4791075 h 5057887"/>
                <a:gd name="connsiteX696" fmla="*/ 1884174 w 8523099"/>
                <a:gd name="connsiteY696" fmla="*/ 4876800 h 5057887"/>
                <a:gd name="connsiteX697" fmla="*/ 1893699 w 8523099"/>
                <a:gd name="connsiteY697" fmla="*/ 4905375 h 5057887"/>
                <a:gd name="connsiteX698" fmla="*/ 1865124 w 8523099"/>
                <a:gd name="connsiteY698" fmla="*/ 4962525 h 5057887"/>
                <a:gd name="connsiteX699" fmla="*/ 6713349 w 8523099"/>
                <a:gd name="connsiteY699" fmla="*/ 5057775 h 5057887"/>
                <a:gd name="connsiteX700" fmla="*/ 7284849 w 8523099"/>
                <a:gd name="connsiteY700" fmla="*/ 4981575 h 5057887"/>
                <a:gd name="connsiteX701" fmla="*/ 7837299 w 8523099"/>
                <a:gd name="connsiteY701" fmla="*/ 4972050 h 5057887"/>
                <a:gd name="connsiteX702" fmla="*/ 7989699 w 8523099"/>
                <a:gd name="connsiteY702" fmla="*/ 4981575 h 5057887"/>
                <a:gd name="connsiteX703" fmla="*/ 7989699 w 8523099"/>
                <a:gd name="connsiteY703" fmla="*/ 4972050 h 5057887"/>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284849 w 8523099"/>
                <a:gd name="connsiteY699" fmla="*/ 4981575 h 4981575"/>
                <a:gd name="connsiteX700" fmla="*/ 7837299 w 8523099"/>
                <a:gd name="connsiteY700" fmla="*/ 4972050 h 4981575"/>
                <a:gd name="connsiteX701" fmla="*/ 7989699 w 8523099"/>
                <a:gd name="connsiteY701" fmla="*/ 4981575 h 4981575"/>
                <a:gd name="connsiteX702" fmla="*/ 7989699 w 8523099"/>
                <a:gd name="connsiteY702"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837299 w 8523099"/>
                <a:gd name="connsiteY699" fmla="*/ 4972050 h 4981575"/>
                <a:gd name="connsiteX700" fmla="*/ 7989699 w 8523099"/>
                <a:gd name="connsiteY700" fmla="*/ 4981575 h 4981575"/>
                <a:gd name="connsiteX701" fmla="*/ 7989699 w 8523099"/>
                <a:gd name="connsiteY701"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989699 w 8523099"/>
                <a:gd name="connsiteY699" fmla="*/ 4981575 h 4981575"/>
                <a:gd name="connsiteX700" fmla="*/ 7989699 w 8523099"/>
                <a:gd name="connsiteY700" fmla="*/ 4972050 h 498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Lst>
              <a:rect l="l" t="t" r="r" b="b"/>
              <a:pathLst>
                <a:path w="8523099" h="4981575">
                  <a:moveTo>
                    <a:pt x="7989699" y="4972050"/>
                  </a:moveTo>
                  <a:cubicBezTo>
                    <a:pt x="7994462" y="4962525"/>
                    <a:pt x="8015978" y="4942795"/>
                    <a:pt x="8018274" y="4924425"/>
                  </a:cubicBezTo>
                  <a:cubicBezTo>
                    <a:pt x="8024607" y="4873765"/>
                    <a:pt x="7927037" y="4907881"/>
                    <a:pt x="8056374" y="4886325"/>
                  </a:cubicBezTo>
                  <a:cubicBezTo>
                    <a:pt x="8062724" y="4876800"/>
                    <a:pt x="8071804" y="4868610"/>
                    <a:pt x="8075424" y="4857750"/>
                  </a:cubicBezTo>
                  <a:cubicBezTo>
                    <a:pt x="8081531" y="4839428"/>
                    <a:pt x="8080759" y="4819453"/>
                    <a:pt x="8084949" y="4800600"/>
                  </a:cubicBezTo>
                  <a:cubicBezTo>
                    <a:pt x="8087127" y="4790799"/>
                    <a:pt x="8091299" y="4781550"/>
                    <a:pt x="8094474" y="4772025"/>
                  </a:cubicBezTo>
                  <a:cubicBezTo>
                    <a:pt x="8070533" y="4700201"/>
                    <a:pt x="8102828" y="4788733"/>
                    <a:pt x="8065899" y="4714875"/>
                  </a:cubicBezTo>
                  <a:cubicBezTo>
                    <a:pt x="8061409" y="4705895"/>
                    <a:pt x="8062646" y="4694140"/>
                    <a:pt x="8056374" y="4686300"/>
                  </a:cubicBezTo>
                  <a:cubicBezTo>
                    <a:pt x="8034219" y="4658606"/>
                    <a:pt x="7998091" y="4666494"/>
                    <a:pt x="7970649" y="4648200"/>
                  </a:cubicBezTo>
                  <a:lnTo>
                    <a:pt x="7942074" y="4629150"/>
                  </a:lnTo>
                  <a:cubicBezTo>
                    <a:pt x="7929374" y="4610100"/>
                    <a:pt x="7911214" y="4593720"/>
                    <a:pt x="7903974" y="4572000"/>
                  </a:cubicBezTo>
                  <a:cubicBezTo>
                    <a:pt x="7900799" y="4562475"/>
                    <a:pt x="7902289" y="4549697"/>
                    <a:pt x="7894449" y="4543425"/>
                  </a:cubicBezTo>
                  <a:cubicBezTo>
                    <a:pt x="7884227" y="4535247"/>
                    <a:pt x="7869049" y="4537075"/>
                    <a:pt x="7856349" y="4533900"/>
                  </a:cubicBezTo>
                  <a:cubicBezTo>
                    <a:pt x="7849999" y="4524375"/>
                    <a:pt x="7845914" y="4512863"/>
                    <a:pt x="7837299" y="4505325"/>
                  </a:cubicBezTo>
                  <a:cubicBezTo>
                    <a:pt x="7820069" y="4490248"/>
                    <a:pt x="7780149" y="4467225"/>
                    <a:pt x="7780149" y="4467225"/>
                  </a:cubicBezTo>
                  <a:cubicBezTo>
                    <a:pt x="7734787" y="4399183"/>
                    <a:pt x="7736496" y="4432287"/>
                    <a:pt x="7751574" y="4371975"/>
                  </a:cubicBezTo>
                  <a:cubicBezTo>
                    <a:pt x="7769989" y="4427220"/>
                    <a:pt x="7753479" y="4428490"/>
                    <a:pt x="7799199" y="4438650"/>
                  </a:cubicBezTo>
                  <a:cubicBezTo>
                    <a:pt x="7818052" y="4442840"/>
                    <a:pt x="7837299" y="4445000"/>
                    <a:pt x="7856349" y="4448175"/>
                  </a:cubicBezTo>
                  <a:cubicBezTo>
                    <a:pt x="7865874" y="4454525"/>
                    <a:pt x="7876829" y="4459130"/>
                    <a:pt x="7884924" y="4467225"/>
                  </a:cubicBezTo>
                  <a:cubicBezTo>
                    <a:pt x="7893019" y="4475320"/>
                    <a:pt x="7893114" y="4492180"/>
                    <a:pt x="7903974" y="4495800"/>
                  </a:cubicBezTo>
                  <a:cubicBezTo>
                    <a:pt x="7916393" y="4499940"/>
                    <a:pt x="7929374" y="4489450"/>
                    <a:pt x="7942074" y="4486275"/>
                  </a:cubicBezTo>
                  <a:cubicBezTo>
                    <a:pt x="7929374" y="4467225"/>
                    <a:pt x="7905402" y="4451976"/>
                    <a:pt x="7903974" y="4429125"/>
                  </a:cubicBezTo>
                  <a:cubicBezTo>
                    <a:pt x="7897126" y="4319554"/>
                    <a:pt x="7936037" y="4292756"/>
                    <a:pt x="7865874" y="4257675"/>
                  </a:cubicBezTo>
                  <a:cubicBezTo>
                    <a:pt x="7856894" y="4253185"/>
                    <a:pt x="7846824" y="4251325"/>
                    <a:pt x="7837299" y="4248150"/>
                  </a:cubicBezTo>
                  <a:cubicBezTo>
                    <a:pt x="7811024" y="4169325"/>
                    <a:pt x="7836682" y="4277804"/>
                    <a:pt x="7875399" y="4210050"/>
                  </a:cubicBezTo>
                  <a:cubicBezTo>
                    <a:pt x="7884981" y="4193282"/>
                    <a:pt x="7869049" y="4171950"/>
                    <a:pt x="7865874" y="4152900"/>
                  </a:cubicBezTo>
                  <a:cubicBezTo>
                    <a:pt x="7869049" y="4140200"/>
                    <a:pt x="7870242" y="4126832"/>
                    <a:pt x="7875399" y="4114800"/>
                  </a:cubicBezTo>
                  <a:cubicBezTo>
                    <a:pt x="7879908" y="4104278"/>
                    <a:pt x="7889329" y="4096464"/>
                    <a:pt x="7894449" y="4086225"/>
                  </a:cubicBezTo>
                  <a:cubicBezTo>
                    <a:pt x="7898939" y="4077245"/>
                    <a:pt x="7900799" y="4067175"/>
                    <a:pt x="7903974" y="4057650"/>
                  </a:cubicBezTo>
                  <a:cubicBezTo>
                    <a:pt x="7900799" y="4041775"/>
                    <a:pt x="7902481" y="4024081"/>
                    <a:pt x="7894449" y="4010025"/>
                  </a:cubicBezTo>
                  <a:cubicBezTo>
                    <a:pt x="7888769" y="4000086"/>
                    <a:pt x="7873025" y="3999914"/>
                    <a:pt x="7865874" y="3990975"/>
                  </a:cubicBezTo>
                  <a:cubicBezTo>
                    <a:pt x="7859602" y="3983135"/>
                    <a:pt x="7859524" y="3971925"/>
                    <a:pt x="7856349" y="3962400"/>
                  </a:cubicBezTo>
                  <a:cubicBezTo>
                    <a:pt x="7859524" y="3949700"/>
                    <a:pt x="7858612" y="3935192"/>
                    <a:pt x="7865874" y="3924300"/>
                  </a:cubicBezTo>
                  <a:cubicBezTo>
                    <a:pt x="7920907" y="3841750"/>
                    <a:pt x="7871166" y="3971925"/>
                    <a:pt x="7913499" y="3876675"/>
                  </a:cubicBezTo>
                  <a:cubicBezTo>
                    <a:pt x="7921654" y="3858325"/>
                    <a:pt x="7926199" y="3838575"/>
                    <a:pt x="7932549" y="3819525"/>
                  </a:cubicBezTo>
                  <a:cubicBezTo>
                    <a:pt x="7935724" y="3810000"/>
                    <a:pt x="7933720" y="3796519"/>
                    <a:pt x="7942074" y="3790950"/>
                  </a:cubicBezTo>
                  <a:cubicBezTo>
                    <a:pt x="7951599" y="3784600"/>
                    <a:pt x="7960188" y="3776549"/>
                    <a:pt x="7970649" y="3771900"/>
                  </a:cubicBezTo>
                  <a:cubicBezTo>
                    <a:pt x="7988999" y="3763745"/>
                    <a:pt x="8027799" y="3752850"/>
                    <a:pt x="8027799" y="3752850"/>
                  </a:cubicBezTo>
                  <a:cubicBezTo>
                    <a:pt x="8031810" y="3746833"/>
                    <a:pt x="8061303" y="3708023"/>
                    <a:pt x="8056374" y="3695700"/>
                  </a:cubicBezTo>
                  <a:cubicBezTo>
                    <a:pt x="8052122" y="3685071"/>
                    <a:pt x="8037324" y="3683000"/>
                    <a:pt x="8027799" y="3676650"/>
                  </a:cubicBezTo>
                  <a:cubicBezTo>
                    <a:pt x="8008975" y="3682925"/>
                    <a:pt x="7984078" y="3688439"/>
                    <a:pt x="7970649" y="3705225"/>
                  </a:cubicBezTo>
                  <a:cubicBezTo>
                    <a:pt x="7964377" y="3713065"/>
                    <a:pt x="7965614" y="3724820"/>
                    <a:pt x="7961124" y="3733800"/>
                  </a:cubicBezTo>
                  <a:cubicBezTo>
                    <a:pt x="7956004" y="3744039"/>
                    <a:pt x="7946723" y="3751914"/>
                    <a:pt x="7942074" y="3762375"/>
                  </a:cubicBezTo>
                  <a:cubicBezTo>
                    <a:pt x="7933242" y="3782246"/>
                    <a:pt x="7926274" y="3830260"/>
                    <a:pt x="7903974" y="3848100"/>
                  </a:cubicBezTo>
                  <a:cubicBezTo>
                    <a:pt x="7896134" y="3854372"/>
                    <a:pt x="7884924" y="3854450"/>
                    <a:pt x="7875399" y="3857625"/>
                  </a:cubicBezTo>
                  <a:cubicBezTo>
                    <a:pt x="7897912" y="3767574"/>
                    <a:pt x="7862386" y="3881907"/>
                    <a:pt x="7942074" y="3762375"/>
                  </a:cubicBezTo>
                  <a:lnTo>
                    <a:pt x="7980174" y="3705225"/>
                  </a:lnTo>
                  <a:cubicBezTo>
                    <a:pt x="7983349" y="3689350"/>
                    <a:pt x="7977407" y="3668136"/>
                    <a:pt x="7989699" y="3657600"/>
                  </a:cubicBezTo>
                  <a:cubicBezTo>
                    <a:pt x="8004362" y="3645031"/>
                    <a:pt x="8029575" y="3656712"/>
                    <a:pt x="8046849" y="3648075"/>
                  </a:cubicBezTo>
                  <a:cubicBezTo>
                    <a:pt x="8057088" y="3642955"/>
                    <a:pt x="8061250" y="3629961"/>
                    <a:pt x="8065899" y="3619500"/>
                  </a:cubicBezTo>
                  <a:cubicBezTo>
                    <a:pt x="8074054" y="3601150"/>
                    <a:pt x="8081011" y="3582041"/>
                    <a:pt x="8084949" y="3562350"/>
                  </a:cubicBezTo>
                  <a:cubicBezTo>
                    <a:pt x="8088124" y="3546475"/>
                    <a:pt x="8086442" y="3528781"/>
                    <a:pt x="8094474" y="3514725"/>
                  </a:cubicBezTo>
                  <a:cubicBezTo>
                    <a:pt x="8100154" y="3504786"/>
                    <a:pt x="8113524" y="3502025"/>
                    <a:pt x="8123049" y="3495675"/>
                  </a:cubicBezTo>
                  <a:cubicBezTo>
                    <a:pt x="8132574" y="3498850"/>
                    <a:pt x="8142644" y="3509690"/>
                    <a:pt x="8151624" y="3505200"/>
                  </a:cubicBezTo>
                  <a:cubicBezTo>
                    <a:pt x="8168557" y="3496733"/>
                    <a:pt x="8160091" y="3456517"/>
                    <a:pt x="8151624" y="3448050"/>
                  </a:cubicBezTo>
                  <a:cubicBezTo>
                    <a:pt x="8144524" y="3440950"/>
                    <a:pt x="8132574" y="3441700"/>
                    <a:pt x="8123049" y="3438525"/>
                  </a:cubicBezTo>
                  <a:cubicBezTo>
                    <a:pt x="8110349" y="3441700"/>
                    <a:pt x="8098040" y="3448050"/>
                    <a:pt x="8084949" y="3448050"/>
                  </a:cubicBezTo>
                  <a:cubicBezTo>
                    <a:pt x="8062498" y="3448050"/>
                    <a:pt x="8039778" y="3444976"/>
                    <a:pt x="8018274" y="3438525"/>
                  </a:cubicBezTo>
                  <a:cubicBezTo>
                    <a:pt x="8007309" y="3435236"/>
                    <a:pt x="7998493" y="3426804"/>
                    <a:pt x="7989699" y="3419475"/>
                  </a:cubicBezTo>
                  <a:cubicBezTo>
                    <a:pt x="7962197" y="3396556"/>
                    <a:pt x="7960805" y="3390422"/>
                    <a:pt x="7942074" y="3362325"/>
                  </a:cubicBezTo>
                  <a:cubicBezTo>
                    <a:pt x="7924738" y="3292982"/>
                    <a:pt x="7909879" y="3249687"/>
                    <a:pt x="7942074" y="3162300"/>
                  </a:cubicBezTo>
                  <a:cubicBezTo>
                    <a:pt x="7949016" y="3143458"/>
                    <a:pt x="7999224" y="3143250"/>
                    <a:pt x="7999224" y="3143250"/>
                  </a:cubicBezTo>
                  <a:cubicBezTo>
                    <a:pt x="8002399" y="3133725"/>
                    <a:pt x="8006314" y="3124415"/>
                    <a:pt x="8008749" y="3114675"/>
                  </a:cubicBezTo>
                  <a:cubicBezTo>
                    <a:pt x="8012676" y="3098969"/>
                    <a:pt x="8011575" y="3081788"/>
                    <a:pt x="8018274" y="3067050"/>
                  </a:cubicBezTo>
                  <a:cubicBezTo>
                    <a:pt x="8027748" y="3046207"/>
                    <a:pt x="8043674" y="3028950"/>
                    <a:pt x="8056374" y="3009900"/>
                  </a:cubicBezTo>
                  <a:cubicBezTo>
                    <a:pt x="8061943" y="3001546"/>
                    <a:pt x="8062724" y="2990850"/>
                    <a:pt x="8065899" y="2981325"/>
                  </a:cubicBezTo>
                  <a:cubicBezTo>
                    <a:pt x="8069074" y="2952750"/>
                    <a:pt x="8068451" y="2923492"/>
                    <a:pt x="8075424" y="2895600"/>
                  </a:cubicBezTo>
                  <a:cubicBezTo>
                    <a:pt x="8078200" y="2884494"/>
                    <a:pt x="8089965" y="2877547"/>
                    <a:pt x="8094474" y="2867025"/>
                  </a:cubicBezTo>
                  <a:cubicBezTo>
                    <a:pt x="8123256" y="2799867"/>
                    <a:pt x="8078289" y="2854635"/>
                    <a:pt x="8132574" y="2800350"/>
                  </a:cubicBezTo>
                  <a:cubicBezTo>
                    <a:pt x="8135749" y="2790825"/>
                    <a:pt x="8140679" y="2781714"/>
                    <a:pt x="8142099" y="2771775"/>
                  </a:cubicBezTo>
                  <a:cubicBezTo>
                    <a:pt x="8147059" y="2737058"/>
                    <a:pt x="8141311" y="2700518"/>
                    <a:pt x="8151624" y="2667000"/>
                  </a:cubicBezTo>
                  <a:cubicBezTo>
                    <a:pt x="8154991" y="2656059"/>
                    <a:pt x="8170674" y="2654300"/>
                    <a:pt x="8180199" y="2647950"/>
                  </a:cubicBezTo>
                  <a:cubicBezTo>
                    <a:pt x="8189831" y="2633503"/>
                    <a:pt x="8208774" y="2610518"/>
                    <a:pt x="8208774" y="2590800"/>
                  </a:cubicBezTo>
                  <a:cubicBezTo>
                    <a:pt x="8208774" y="2566859"/>
                    <a:pt x="8189831" y="2552913"/>
                    <a:pt x="8180199" y="2533650"/>
                  </a:cubicBezTo>
                  <a:cubicBezTo>
                    <a:pt x="8175709" y="2524670"/>
                    <a:pt x="8173849" y="2514600"/>
                    <a:pt x="8170674" y="2505075"/>
                  </a:cubicBezTo>
                  <a:cubicBezTo>
                    <a:pt x="8180199" y="2495550"/>
                    <a:pt x="8185779" y="2476500"/>
                    <a:pt x="8199249" y="2476500"/>
                  </a:cubicBezTo>
                  <a:cubicBezTo>
                    <a:pt x="8210697" y="2476500"/>
                    <a:pt x="8210204" y="2496980"/>
                    <a:pt x="8218299" y="2505075"/>
                  </a:cubicBezTo>
                  <a:cubicBezTo>
                    <a:pt x="8226394" y="2513170"/>
                    <a:pt x="8237349" y="2517775"/>
                    <a:pt x="8246874" y="2524125"/>
                  </a:cubicBezTo>
                  <a:cubicBezTo>
                    <a:pt x="8278850" y="2492149"/>
                    <a:pt x="8273946" y="2505572"/>
                    <a:pt x="8284974" y="2466975"/>
                  </a:cubicBezTo>
                  <a:cubicBezTo>
                    <a:pt x="8288570" y="2454388"/>
                    <a:pt x="8300353" y="2417166"/>
                    <a:pt x="8294499" y="2428875"/>
                  </a:cubicBezTo>
                  <a:cubicBezTo>
                    <a:pt x="8285519" y="2446836"/>
                    <a:pt x="8281799" y="2466975"/>
                    <a:pt x="8275449" y="2486025"/>
                  </a:cubicBezTo>
                  <a:cubicBezTo>
                    <a:pt x="8243438" y="2582057"/>
                    <a:pt x="8292279" y="2433099"/>
                    <a:pt x="8256399" y="2552700"/>
                  </a:cubicBezTo>
                  <a:cubicBezTo>
                    <a:pt x="8250629" y="2571934"/>
                    <a:pt x="8237349" y="2609850"/>
                    <a:pt x="8237349" y="2609850"/>
                  </a:cubicBezTo>
                  <a:cubicBezTo>
                    <a:pt x="8240524" y="2628900"/>
                    <a:pt x="8246874" y="2647687"/>
                    <a:pt x="8246874" y="2667000"/>
                  </a:cubicBezTo>
                  <a:cubicBezTo>
                    <a:pt x="8246874" y="2710780"/>
                    <a:pt x="8239554" y="2727061"/>
                    <a:pt x="8227824" y="2762250"/>
                  </a:cubicBezTo>
                  <a:cubicBezTo>
                    <a:pt x="8244549" y="2845876"/>
                    <a:pt x="8220375" y="2783376"/>
                    <a:pt x="8265924" y="2828925"/>
                  </a:cubicBezTo>
                  <a:cubicBezTo>
                    <a:pt x="8274019" y="2837020"/>
                    <a:pt x="8276359" y="2849962"/>
                    <a:pt x="8284974" y="2857500"/>
                  </a:cubicBezTo>
                  <a:cubicBezTo>
                    <a:pt x="8302204" y="2872577"/>
                    <a:pt x="8342124" y="2895600"/>
                    <a:pt x="8342124" y="2895600"/>
                  </a:cubicBezTo>
                  <a:cubicBezTo>
                    <a:pt x="8348474" y="2886075"/>
                    <a:pt x="8361174" y="2878473"/>
                    <a:pt x="8361174" y="2867025"/>
                  </a:cubicBezTo>
                  <a:cubicBezTo>
                    <a:pt x="8361174" y="2846945"/>
                    <a:pt x="8342124" y="2809875"/>
                    <a:pt x="8342124" y="2809875"/>
                  </a:cubicBezTo>
                  <a:cubicBezTo>
                    <a:pt x="8345299" y="2800350"/>
                    <a:pt x="8348891" y="2790954"/>
                    <a:pt x="8351649" y="2781300"/>
                  </a:cubicBezTo>
                  <a:cubicBezTo>
                    <a:pt x="8355718" y="2767058"/>
                    <a:pt x="8363086" y="2729850"/>
                    <a:pt x="8370699" y="2714625"/>
                  </a:cubicBezTo>
                  <a:cubicBezTo>
                    <a:pt x="8375819" y="2704386"/>
                    <a:pt x="8383399" y="2695575"/>
                    <a:pt x="8389749" y="2686050"/>
                  </a:cubicBezTo>
                  <a:cubicBezTo>
                    <a:pt x="8386574" y="2667000"/>
                    <a:pt x="8384414" y="2647753"/>
                    <a:pt x="8380224" y="2628900"/>
                  </a:cubicBezTo>
                  <a:cubicBezTo>
                    <a:pt x="8378046" y="2619099"/>
                    <a:pt x="8373457" y="2609979"/>
                    <a:pt x="8370699" y="2600325"/>
                  </a:cubicBezTo>
                  <a:cubicBezTo>
                    <a:pt x="8367103" y="2587738"/>
                    <a:pt x="8364349" y="2574925"/>
                    <a:pt x="8361174" y="2562225"/>
                  </a:cubicBezTo>
                  <a:cubicBezTo>
                    <a:pt x="8368921" y="2538984"/>
                    <a:pt x="8371285" y="2523539"/>
                    <a:pt x="8389749" y="2505075"/>
                  </a:cubicBezTo>
                  <a:cubicBezTo>
                    <a:pt x="8397844" y="2496980"/>
                    <a:pt x="8408799" y="2492375"/>
                    <a:pt x="8418324" y="2486025"/>
                  </a:cubicBezTo>
                  <a:cubicBezTo>
                    <a:pt x="8441634" y="2416096"/>
                    <a:pt x="8423175" y="2443074"/>
                    <a:pt x="8465949" y="2400300"/>
                  </a:cubicBezTo>
                  <a:cubicBezTo>
                    <a:pt x="8471061" y="2374740"/>
                    <a:pt x="8480713" y="2316242"/>
                    <a:pt x="8494524" y="2295525"/>
                  </a:cubicBezTo>
                  <a:cubicBezTo>
                    <a:pt x="8519143" y="2258596"/>
                    <a:pt x="8509954" y="2277810"/>
                    <a:pt x="8523099" y="2238375"/>
                  </a:cubicBezTo>
                  <a:cubicBezTo>
                    <a:pt x="8513574" y="2232025"/>
                    <a:pt x="8497300" y="2230431"/>
                    <a:pt x="8494524" y="2219325"/>
                  </a:cubicBezTo>
                  <a:cubicBezTo>
                    <a:pt x="8489840" y="2200589"/>
                    <a:pt x="8504049" y="2181488"/>
                    <a:pt x="8504049" y="2162175"/>
                  </a:cubicBezTo>
                  <a:cubicBezTo>
                    <a:pt x="8504049" y="2117612"/>
                    <a:pt x="8512386" y="2069652"/>
                    <a:pt x="8494524" y="2028825"/>
                  </a:cubicBezTo>
                  <a:cubicBezTo>
                    <a:pt x="8486475" y="2010428"/>
                    <a:pt x="8437374" y="2009775"/>
                    <a:pt x="8437374" y="2009775"/>
                  </a:cubicBezTo>
                  <a:cubicBezTo>
                    <a:pt x="8421949" y="2020058"/>
                    <a:pt x="8400799" y="2045019"/>
                    <a:pt x="8380224" y="2019300"/>
                  </a:cubicBezTo>
                  <a:cubicBezTo>
                    <a:pt x="8372046" y="2009078"/>
                    <a:pt x="8373874" y="1993900"/>
                    <a:pt x="8370699" y="1981200"/>
                  </a:cubicBezTo>
                  <a:cubicBezTo>
                    <a:pt x="8361174" y="1984375"/>
                    <a:pt x="8345299" y="1981200"/>
                    <a:pt x="8342124" y="1990725"/>
                  </a:cubicBezTo>
                  <a:cubicBezTo>
                    <a:pt x="8341523" y="1992529"/>
                    <a:pt x="8357987" y="2070075"/>
                    <a:pt x="8361174" y="2076450"/>
                  </a:cubicBezTo>
                  <a:cubicBezTo>
                    <a:pt x="8371413" y="2096928"/>
                    <a:pt x="8399274" y="2133600"/>
                    <a:pt x="8399274" y="2133600"/>
                  </a:cubicBezTo>
                  <a:cubicBezTo>
                    <a:pt x="8402449" y="2162175"/>
                    <a:pt x="8401826" y="2191433"/>
                    <a:pt x="8408799" y="2219325"/>
                  </a:cubicBezTo>
                  <a:cubicBezTo>
                    <a:pt x="8411575" y="2230431"/>
                    <a:pt x="8430625" y="2236794"/>
                    <a:pt x="8427849" y="2247900"/>
                  </a:cubicBezTo>
                  <a:cubicBezTo>
                    <a:pt x="8425414" y="2257640"/>
                    <a:pt x="8408799" y="2254250"/>
                    <a:pt x="8399274" y="2257425"/>
                  </a:cubicBezTo>
                  <a:cubicBezTo>
                    <a:pt x="8392924" y="2266950"/>
                    <a:pt x="8384244" y="2275281"/>
                    <a:pt x="8380224" y="2286000"/>
                  </a:cubicBezTo>
                  <a:cubicBezTo>
                    <a:pt x="8374540" y="2301159"/>
                    <a:pt x="8379679" y="2320155"/>
                    <a:pt x="8370699" y="2333625"/>
                  </a:cubicBezTo>
                  <a:cubicBezTo>
                    <a:pt x="8365130" y="2341979"/>
                    <a:pt x="8351104" y="2338660"/>
                    <a:pt x="8342124" y="2343150"/>
                  </a:cubicBezTo>
                  <a:cubicBezTo>
                    <a:pt x="8315602" y="2356411"/>
                    <a:pt x="8306040" y="2369709"/>
                    <a:pt x="8284974" y="2390775"/>
                  </a:cubicBezTo>
                  <a:cubicBezTo>
                    <a:pt x="8256399" y="2387600"/>
                    <a:pt x="8227442" y="2375611"/>
                    <a:pt x="8199249" y="2381250"/>
                  </a:cubicBezTo>
                  <a:cubicBezTo>
                    <a:pt x="8189404" y="2383219"/>
                    <a:pt x="8199249" y="2406650"/>
                    <a:pt x="8189724" y="2409825"/>
                  </a:cubicBezTo>
                  <a:cubicBezTo>
                    <a:pt x="8174365" y="2414945"/>
                    <a:pt x="8157718" y="2404560"/>
                    <a:pt x="8142099" y="2400300"/>
                  </a:cubicBezTo>
                  <a:cubicBezTo>
                    <a:pt x="8122726" y="2395016"/>
                    <a:pt x="8084949" y="2381250"/>
                    <a:pt x="8084949" y="2381250"/>
                  </a:cubicBezTo>
                  <a:cubicBezTo>
                    <a:pt x="8068210" y="2331032"/>
                    <a:pt x="8086487" y="2371666"/>
                    <a:pt x="8046849" y="2324100"/>
                  </a:cubicBezTo>
                  <a:cubicBezTo>
                    <a:pt x="8039520" y="2315306"/>
                    <a:pt x="8036738" y="2302676"/>
                    <a:pt x="8027799" y="2295525"/>
                  </a:cubicBezTo>
                  <a:cubicBezTo>
                    <a:pt x="8019959" y="2289253"/>
                    <a:pt x="8008749" y="2289175"/>
                    <a:pt x="7999224" y="2286000"/>
                  </a:cubicBezTo>
                  <a:cubicBezTo>
                    <a:pt x="7996049" y="2276475"/>
                    <a:pt x="7991877" y="2267226"/>
                    <a:pt x="7989699" y="2257425"/>
                  </a:cubicBezTo>
                  <a:cubicBezTo>
                    <a:pt x="7985509" y="2238572"/>
                    <a:pt x="7990887" y="2216344"/>
                    <a:pt x="7980174" y="2200275"/>
                  </a:cubicBezTo>
                  <a:cubicBezTo>
                    <a:pt x="7974605" y="2191921"/>
                    <a:pt x="7973407" y="2219196"/>
                    <a:pt x="7970649" y="2228850"/>
                  </a:cubicBezTo>
                  <a:cubicBezTo>
                    <a:pt x="7967053" y="2241437"/>
                    <a:pt x="7968386" y="2256058"/>
                    <a:pt x="7961124" y="2266950"/>
                  </a:cubicBezTo>
                  <a:cubicBezTo>
                    <a:pt x="7950573" y="2282777"/>
                    <a:pt x="7920274" y="2290092"/>
                    <a:pt x="7903974" y="2295525"/>
                  </a:cubicBezTo>
                  <a:cubicBezTo>
                    <a:pt x="7881749" y="2292350"/>
                    <a:pt x="7850769" y="2303961"/>
                    <a:pt x="7837299" y="2286000"/>
                  </a:cubicBezTo>
                  <a:cubicBezTo>
                    <a:pt x="7825766" y="2270623"/>
                    <a:pt x="7896809" y="2250288"/>
                    <a:pt x="7903974" y="2247900"/>
                  </a:cubicBezTo>
                  <a:cubicBezTo>
                    <a:pt x="7947643" y="2182396"/>
                    <a:pt x="7934834" y="2212470"/>
                    <a:pt x="7951599" y="2162175"/>
                  </a:cubicBezTo>
                  <a:cubicBezTo>
                    <a:pt x="7948424" y="2143125"/>
                    <a:pt x="7954792" y="2119559"/>
                    <a:pt x="7942074" y="2105025"/>
                  </a:cubicBezTo>
                  <a:lnTo>
                    <a:pt x="7856349" y="2076450"/>
                  </a:lnTo>
                  <a:lnTo>
                    <a:pt x="7827774" y="2066925"/>
                  </a:lnTo>
                  <a:cubicBezTo>
                    <a:pt x="7757845" y="2090235"/>
                    <a:pt x="7784823" y="2071776"/>
                    <a:pt x="7742049" y="2114550"/>
                  </a:cubicBezTo>
                  <a:cubicBezTo>
                    <a:pt x="7738874" y="2124075"/>
                    <a:pt x="7734702" y="2133324"/>
                    <a:pt x="7732524" y="2143125"/>
                  </a:cubicBezTo>
                  <a:cubicBezTo>
                    <a:pt x="7728334" y="2161978"/>
                    <a:pt x="7730843" y="2182627"/>
                    <a:pt x="7722999" y="2200275"/>
                  </a:cubicBezTo>
                  <a:cubicBezTo>
                    <a:pt x="7715279" y="2217645"/>
                    <a:pt x="7681029" y="2237780"/>
                    <a:pt x="7665849" y="2247900"/>
                  </a:cubicBezTo>
                  <a:cubicBezTo>
                    <a:pt x="7631111" y="2352113"/>
                    <a:pt x="7686513" y="2194263"/>
                    <a:pt x="7637274" y="2305050"/>
                  </a:cubicBezTo>
                  <a:cubicBezTo>
                    <a:pt x="7629119" y="2323400"/>
                    <a:pt x="7624574" y="2343150"/>
                    <a:pt x="7618224" y="2362200"/>
                  </a:cubicBezTo>
                  <a:lnTo>
                    <a:pt x="7589649" y="2447925"/>
                  </a:lnTo>
                  <a:lnTo>
                    <a:pt x="7570599" y="2505075"/>
                  </a:lnTo>
                  <a:lnTo>
                    <a:pt x="7561074" y="2533650"/>
                  </a:lnTo>
                  <a:cubicBezTo>
                    <a:pt x="7565674" y="2588856"/>
                    <a:pt x="7580320" y="2675937"/>
                    <a:pt x="7561074" y="2733675"/>
                  </a:cubicBezTo>
                  <a:lnTo>
                    <a:pt x="7551549" y="2705100"/>
                  </a:lnTo>
                  <a:cubicBezTo>
                    <a:pt x="7548374" y="2622550"/>
                    <a:pt x="7547708" y="2539865"/>
                    <a:pt x="7542024" y="2457450"/>
                  </a:cubicBezTo>
                  <a:cubicBezTo>
                    <a:pt x="7541333" y="2447434"/>
                    <a:pt x="7532499" y="2438915"/>
                    <a:pt x="7532499" y="2428875"/>
                  </a:cubicBezTo>
                  <a:cubicBezTo>
                    <a:pt x="7532499" y="2396967"/>
                    <a:pt x="7537172" y="2365162"/>
                    <a:pt x="7542024" y="2333625"/>
                  </a:cubicBezTo>
                  <a:cubicBezTo>
                    <a:pt x="7543551" y="2323702"/>
                    <a:pt x="7544449" y="2312150"/>
                    <a:pt x="7551549" y="2305050"/>
                  </a:cubicBezTo>
                  <a:cubicBezTo>
                    <a:pt x="7558649" y="2297950"/>
                    <a:pt x="7570599" y="2298700"/>
                    <a:pt x="7580124" y="2295525"/>
                  </a:cubicBezTo>
                  <a:cubicBezTo>
                    <a:pt x="7605524" y="2219325"/>
                    <a:pt x="7580124" y="2314575"/>
                    <a:pt x="7580124" y="2238375"/>
                  </a:cubicBezTo>
                  <a:cubicBezTo>
                    <a:pt x="7580124" y="2219062"/>
                    <a:pt x="7586474" y="2200275"/>
                    <a:pt x="7589649" y="2181225"/>
                  </a:cubicBezTo>
                  <a:cubicBezTo>
                    <a:pt x="7562446" y="2099616"/>
                    <a:pt x="7558879" y="2113557"/>
                    <a:pt x="7580124" y="2000250"/>
                  </a:cubicBezTo>
                  <a:cubicBezTo>
                    <a:pt x="7583184" y="1983929"/>
                    <a:pt x="7618687" y="1952162"/>
                    <a:pt x="7627749" y="1943100"/>
                  </a:cubicBezTo>
                  <a:cubicBezTo>
                    <a:pt x="7651690" y="1871276"/>
                    <a:pt x="7619395" y="1959808"/>
                    <a:pt x="7656324" y="1885950"/>
                  </a:cubicBezTo>
                  <a:cubicBezTo>
                    <a:pt x="7660814" y="1876970"/>
                    <a:pt x="7660280" y="1865729"/>
                    <a:pt x="7665849" y="1857375"/>
                  </a:cubicBezTo>
                  <a:cubicBezTo>
                    <a:pt x="7673321" y="1846167"/>
                    <a:pt x="7685800" y="1839148"/>
                    <a:pt x="7694424" y="1828800"/>
                  </a:cubicBezTo>
                  <a:cubicBezTo>
                    <a:pt x="7701753" y="1820006"/>
                    <a:pt x="7704859" y="1807763"/>
                    <a:pt x="7713474" y="1800225"/>
                  </a:cubicBezTo>
                  <a:cubicBezTo>
                    <a:pt x="7730704" y="1785148"/>
                    <a:pt x="7751574" y="1774825"/>
                    <a:pt x="7770624" y="1762125"/>
                  </a:cubicBezTo>
                  <a:lnTo>
                    <a:pt x="7799199" y="1743075"/>
                  </a:lnTo>
                  <a:cubicBezTo>
                    <a:pt x="7808745" y="1714436"/>
                    <a:pt x="7807258" y="1710544"/>
                    <a:pt x="7827774" y="1685925"/>
                  </a:cubicBezTo>
                  <a:cubicBezTo>
                    <a:pt x="7836398" y="1675577"/>
                    <a:pt x="7844574" y="1663892"/>
                    <a:pt x="7856349" y="1657350"/>
                  </a:cubicBezTo>
                  <a:cubicBezTo>
                    <a:pt x="7873902" y="1647598"/>
                    <a:pt x="7896791" y="1649439"/>
                    <a:pt x="7913499" y="1638300"/>
                  </a:cubicBezTo>
                  <a:lnTo>
                    <a:pt x="7942074" y="1619250"/>
                  </a:lnTo>
                  <a:cubicBezTo>
                    <a:pt x="7986524" y="1552575"/>
                    <a:pt x="7961124" y="1574800"/>
                    <a:pt x="8008749" y="1543050"/>
                  </a:cubicBezTo>
                  <a:cubicBezTo>
                    <a:pt x="8011924" y="1533525"/>
                    <a:pt x="8013784" y="1523455"/>
                    <a:pt x="8018274" y="1514475"/>
                  </a:cubicBezTo>
                  <a:cubicBezTo>
                    <a:pt x="8023394" y="1504236"/>
                    <a:pt x="8036373" y="1497308"/>
                    <a:pt x="8037324" y="1485900"/>
                  </a:cubicBezTo>
                  <a:cubicBezTo>
                    <a:pt x="8039712" y="1457248"/>
                    <a:pt x="8030660" y="1428783"/>
                    <a:pt x="8027799" y="1400175"/>
                  </a:cubicBezTo>
                  <a:cubicBezTo>
                    <a:pt x="8015304" y="1275223"/>
                    <a:pt x="8027446" y="1332087"/>
                    <a:pt x="8008749" y="1257300"/>
                  </a:cubicBezTo>
                  <a:cubicBezTo>
                    <a:pt x="8011924" y="1222375"/>
                    <a:pt x="8012180" y="1187060"/>
                    <a:pt x="8018274" y="1152525"/>
                  </a:cubicBezTo>
                  <a:cubicBezTo>
                    <a:pt x="8021764" y="1132750"/>
                    <a:pt x="8030974" y="1114425"/>
                    <a:pt x="8037324" y="1095375"/>
                  </a:cubicBezTo>
                  <a:lnTo>
                    <a:pt x="8046849" y="1066800"/>
                  </a:lnTo>
                  <a:cubicBezTo>
                    <a:pt x="8043674" y="1057275"/>
                    <a:pt x="8043596" y="1046065"/>
                    <a:pt x="8037324" y="1038225"/>
                  </a:cubicBezTo>
                  <a:cubicBezTo>
                    <a:pt x="8030173" y="1029286"/>
                    <a:pt x="8014816" y="1028883"/>
                    <a:pt x="8008749" y="1019175"/>
                  </a:cubicBezTo>
                  <a:cubicBezTo>
                    <a:pt x="7998106" y="1002147"/>
                    <a:pt x="8006407" y="973164"/>
                    <a:pt x="7989699" y="962025"/>
                  </a:cubicBezTo>
                  <a:cubicBezTo>
                    <a:pt x="7980174" y="955675"/>
                    <a:pt x="7971585" y="947624"/>
                    <a:pt x="7961124" y="942975"/>
                  </a:cubicBezTo>
                  <a:cubicBezTo>
                    <a:pt x="7942774" y="934820"/>
                    <a:pt x="7903974" y="923925"/>
                    <a:pt x="7903974" y="923925"/>
                  </a:cubicBezTo>
                  <a:cubicBezTo>
                    <a:pt x="7900799" y="914400"/>
                    <a:pt x="7898939" y="904330"/>
                    <a:pt x="7894449" y="895350"/>
                  </a:cubicBezTo>
                  <a:cubicBezTo>
                    <a:pt x="7889329" y="885111"/>
                    <a:pt x="7883494" y="874870"/>
                    <a:pt x="7875399" y="866775"/>
                  </a:cubicBezTo>
                  <a:cubicBezTo>
                    <a:pt x="7856935" y="848311"/>
                    <a:pt x="7841490" y="845947"/>
                    <a:pt x="7818249" y="838200"/>
                  </a:cubicBezTo>
                  <a:cubicBezTo>
                    <a:pt x="7731695" y="850565"/>
                    <a:pt x="7772873" y="840625"/>
                    <a:pt x="7694424" y="866775"/>
                  </a:cubicBezTo>
                  <a:lnTo>
                    <a:pt x="7665849" y="876300"/>
                  </a:lnTo>
                  <a:cubicBezTo>
                    <a:pt x="7656324" y="873125"/>
                    <a:pt x="7639709" y="876515"/>
                    <a:pt x="7637274" y="866775"/>
                  </a:cubicBezTo>
                  <a:cubicBezTo>
                    <a:pt x="7634498" y="855669"/>
                    <a:pt x="7666785" y="842849"/>
                    <a:pt x="7656324" y="838200"/>
                  </a:cubicBezTo>
                  <a:cubicBezTo>
                    <a:pt x="7624278" y="823957"/>
                    <a:pt x="7586474" y="831850"/>
                    <a:pt x="7551549" y="828675"/>
                  </a:cubicBezTo>
                  <a:cubicBezTo>
                    <a:pt x="7516624" y="831850"/>
                    <a:pt x="7481065" y="830852"/>
                    <a:pt x="7446774" y="838200"/>
                  </a:cubicBezTo>
                  <a:cubicBezTo>
                    <a:pt x="7435580" y="840599"/>
                    <a:pt x="7428660" y="852601"/>
                    <a:pt x="7418199" y="857250"/>
                  </a:cubicBezTo>
                  <a:cubicBezTo>
                    <a:pt x="7399849" y="865405"/>
                    <a:pt x="7380099" y="869950"/>
                    <a:pt x="7361049" y="876300"/>
                  </a:cubicBezTo>
                  <a:lnTo>
                    <a:pt x="7332474" y="885825"/>
                  </a:lnTo>
                  <a:cubicBezTo>
                    <a:pt x="7291199" y="882650"/>
                    <a:pt x="7248453" y="887673"/>
                    <a:pt x="7208649" y="876300"/>
                  </a:cubicBezTo>
                  <a:cubicBezTo>
                    <a:pt x="7198995" y="873542"/>
                    <a:pt x="7206224" y="854825"/>
                    <a:pt x="7199124" y="847725"/>
                  </a:cubicBezTo>
                  <a:cubicBezTo>
                    <a:pt x="7192024" y="840625"/>
                    <a:pt x="7179777" y="842155"/>
                    <a:pt x="7170549" y="838200"/>
                  </a:cubicBezTo>
                  <a:cubicBezTo>
                    <a:pt x="7072443" y="796155"/>
                    <a:pt x="7205381" y="843461"/>
                    <a:pt x="7075299" y="800100"/>
                  </a:cubicBezTo>
                  <a:lnTo>
                    <a:pt x="7046724" y="790575"/>
                  </a:lnTo>
                  <a:cubicBezTo>
                    <a:pt x="7037199" y="787400"/>
                    <a:pt x="7028053" y="782701"/>
                    <a:pt x="7018149" y="781050"/>
                  </a:cubicBezTo>
                  <a:cubicBezTo>
                    <a:pt x="6999099" y="777875"/>
                    <a:pt x="6979883" y="775572"/>
                    <a:pt x="6960999" y="771525"/>
                  </a:cubicBezTo>
                  <a:cubicBezTo>
                    <a:pt x="6935398" y="766039"/>
                    <a:pt x="6910472" y="757610"/>
                    <a:pt x="6884799" y="752475"/>
                  </a:cubicBezTo>
                  <a:cubicBezTo>
                    <a:pt x="6852063" y="745928"/>
                    <a:pt x="6830461" y="742393"/>
                    <a:pt x="6799074" y="733425"/>
                  </a:cubicBezTo>
                  <a:cubicBezTo>
                    <a:pt x="6789420" y="730667"/>
                    <a:pt x="6780239" y="726335"/>
                    <a:pt x="6770499" y="723900"/>
                  </a:cubicBezTo>
                  <a:cubicBezTo>
                    <a:pt x="6754793" y="719973"/>
                    <a:pt x="6738678" y="717887"/>
                    <a:pt x="6722874" y="714375"/>
                  </a:cubicBezTo>
                  <a:cubicBezTo>
                    <a:pt x="6710095" y="711535"/>
                    <a:pt x="6697474" y="708025"/>
                    <a:pt x="6684774" y="704850"/>
                  </a:cubicBezTo>
                  <a:cubicBezTo>
                    <a:pt x="6675249" y="698500"/>
                    <a:pt x="6664294" y="693895"/>
                    <a:pt x="6656199" y="685800"/>
                  </a:cubicBezTo>
                  <a:cubicBezTo>
                    <a:pt x="6648104" y="677705"/>
                    <a:pt x="6646674" y="663575"/>
                    <a:pt x="6637149" y="657225"/>
                  </a:cubicBezTo>
                  <a:cubicBezTo>
                    <a:pt x="6626257" y="649963"/>
                    <a:pt x="6611636" y="651296"/>
                    <a:pt x="6599049" y="647700"/>
                  </a:cubicBezTo>
                  <a:cubicBezTo>
                    <a:pt x="6530528" y="628123"/>
                    <a:pt x="6620367" y="644412"/>
                    <a:pt x="6494274" y="628650"/>
                  </a:cubicBezTo>
                  <a:cubicBezTo>
                    <a:pt x="6484749" y="622300"/>
                    <a:pt x="6475938" y="614720"/>
                    <a:pt x="6465699" y="609600"/>
                  </a:cubicBezTo>
                  <a:cubicBezTo>
                    <a:pt x="6428756" y="591128"/>
                    <a:pt x="6418151" y="602785"/>
                    <a:pt x="6370449" y="609600"/>
                  </a:cubicBezTo>
                  <a:cubicBezTo>
                    <a:pt x="6407170" y="646321"/>
                    <a:pt x="6409544" y="640663"/>
                    <a:pt x="6427599" y="685800"/>
                  </a:cubicBezTo>
                  <a:cubicBezTo>
                    <a:pt x="6450234" y="742389"/>
                    <a:pt x="6442140" y="731931"/>
                    <a:pt x="6456174" y="781050"/>
                  </a:cubicBezTo>
                  <a:cubicBezTo>
                    <a:pt x="6458932" y="790704"/>
                    <a:pt x="6458599" y="802525"/>
                    <a:pt x="6465699" y="809625"/>
                  </a:cubicBezTo>
                  <a:cubicBezTo>
                    <a:pt x="6472799" y="816725"/>
                    <a:pt x="6484749" y="815975"/>
                    <a:pt x="6494274" y="819150"/>
                  </a:cubicBezTo>
                  <a:cubicBezTo>
                    <a:pt x="6522534" y="903930"/>
                    <a:pt x="6492135" y="787670"/>
                    <a:pt x="6484749" y="876300"/>
                  </a:cubicBezTo>
                  <a:cubicBezTo>
                    <a:pt x="6480495" y="927342"/>
                    <a:pt x="6490381" y="950346"/>
                    <a:pt x="6503799" y="990600"/>
                  </a:cubicBezTo>
                  <a:cubicBezTo>
                    <a:pt x="6494274" y="996950"/>
                    <a:pt x="6480904" y="999711"/>
                    <a:pt x="6475224" y="1009650"/>
                  </a:cubicBezTo>
                  <a:cubicBezTo>
                    <a:pt x="6467192" y="1023706"/>
                    <a:pt x="6480730" y="1051262"/>
                    <a:pt x="6465699" y="1057275"/>
                  </a:cubicBezTo>
                  <a:cubicBezTo>
                    <a:pt x="6439005" y="1067953"/>
                    <a:pt x="6408549" y="1050925"/>
                    <a:pt x="6379974" y="1047750"/>
                  </a:cubicBezTo>
                  <a:cubicBezTo>
                    <a:pt x="6360924" y="1041400"/>
                    <a:pt x="6340785" y="1037680"/>
                    <a:pt x="6322824" y="1028700"/>
                  </a:cubicBezTo>
                  <a:cubicBezTo>
                    <a:pt x="6291600" y="1013088"/>
                    <a:pt x="6286982" y="1008534"/>
                    <a:pt x="6256149" y="1000125"/>
                  </a:cubicBezTo>
                  <a:cubicBezTo>
                    <a:pt x="6230890" y="993236"/>
                    <a:pt x="6179949" y="981075"/>
                    <a:pt x="6179949" y="981075"/>
                  </a:cubicBezTo>
                  <a:cubicBezTo>
                    <a:pt x="6157724" y="914400"/>
                    <a:pt x="6179949" y="930275"/>
                    <a:pt x="6132324" y="914400"/>
                  </a:cubicBezTo>
                  <a:cubicBezTo>
                    <a:pt x="6084498" y="842661"/>
                    <a:pt x="6140653" y="933835"/>
                    <a:pt x="6103749" y="847725"/>
                  </a:cubicBezTo>
                  <a:cubicBezTo>
                    <a:pt x="6099240" y="837203"/>
                    <a:pt x="6089819" y="829389"/>
                    <a:pt x="6084699" y="819150"/>
                  </a:cubicBezTo>
                  <a:cubicBezTo>
                    <a:pt x="6080209" y="810170"/>
                    <a:pt x="6081446" y="798415"/>
                    <a:pt x="6075174" y="790575"/>
                  </a:cubicBezTo>
                  <a:cubicBezTo>
                    <a:pt x="6068023" y="781636"/>
                    <a:pt x="6056124" y="777875"/>
                    <a:pt x="6046599" y="771525"/>
                  </a:cubicBezTo>
                  <a:cubicBezTo>
                    <a:pt x="6040249" y="790575"/>
                    <a:pt x="6047240" y="824737"/>
                    <a:pt x="6027549" y="828675"/>
                  </a:cubicBezTo>
                  <a:lnTo>
                    <a:pt x="5932299" y="847725"/>
                  </a:lnTo>
                  <a:cubicBezTo>
                    <a:pt x="5906899" y="844550"/>
                    <a:pt x="5880932" y="844408"/>
                    <a:pt x="5856099" y="838200"/>
                  </a:cubicBezTo>
                  <a:cubicBezTo>
                    <a:pt x="5842324" y="834756"/>
                    <a:pt x="5831050" y="824743"/>
                    <a:pt x="5817999" y="819150"/>
                  </a:cubicBezTo>
                  <a:cubicBezTo>
                    <a:pt x="5808771" y="815195"/>
                    <a:pt x="5798949" y="812800"/>
                    <a:pt x="5789424" y="809625"/>
                  </a:cubicBezTo>
                  <a:cubicBezTo>
                    <a:pt x="5706874" y="812800"/>
                    <a:pt x="5624024" y="811439"/>
                    <a:pt x="5541774" y="819150"/>
                  </a:cubicBezTo>
                  <a:cubicBezTo>
                    <a:pt x="5521781" y="821024"/>
                    <a:pt x="5484624" y="838200"/>
                    <a:pt x="5484624" y="838200"/>
                  </a:cubicBezTo>
                  <a:cubicBezTo>
                    <a:pt x="5494149" y="841375"/>
                    <a:pt x="5503545" y="844967"/>
                    <a:pt x="5513199" y="847725"/>
                  </a:cubicBezTo>
                  <a:cubicBezTo>
                    <a:pt x="5525786" y="851321"/>
                    <a:pt x="5545445" y="845541"/>
                    <a:pt x="5551299" y="857250"/>
                  </a:cubicBezTo>
                  <a:cubicBezTo>
                    <a:pt x="5563609" y="881869"/>
                    <a:pt x="5510720" y="893001"/>
                    <a:pt x="5503674" y="895350"/>
                  </a:cubicBezTo>
                  <a:cubicBezTo>
                    <a:pt x="5494149" y="904875"/>
                    <a:pt x="5486874" y="917383"/>
                    <a:pt x="5475099" y="923925"/>
                  </a:cubicBezTo>
                  <a:cubicBezTo>
                    <a:pt x="5457546" y="933677"/>
                    <a:pt x="5436999" y="936625"/>
                    <a:pt x="5417949" y="942975"/>
                  </a:cubicBezTo>
                  <a:lnTo>
                    <a:pt x="5360799" y="962025"/>
                  </a:lnTo>
                  <a:lnTo>
                    <a:pt x="5332224" y="971550"/>
                  </a:lnTo>
                  <a:lnTo>
                    <a:pt x="5303649" y="981075"/>
                  </a:lnTo>
                  <a:cubicBezTo>
                    <a:pt x="5297299" y="990600"/>
                    <a:pt x="5285738" y="998259"/>
                    <a:pt x="5284599" y="1009650"/>
                  </a:cubicBezTo>
                  <a:cubicBezTo>
                    <a:pt x="5280128" y="1054365"/>
                    <a:pt x="5287790" y="1081627"/>
                    <a:pt x="5322699" y="1104900"/>
                  </a:cubicBezTo>
                  <a:cubicBezTo>
                    <a:pt x="5331053" y="1110469"/>
                    <a:pt x="5341749" y="1111250"/>
                    <a:pt x="5351274" y="1114425"/>
                  </a:cubicBezTo>
                  <a:cubicBezTo>
                    <a:pt x="5395724" y="1181100"/>
                    <a:pt x="5370324" y="1158875"/>
                    <a:pt x="5417949" y="1190625"/>
                  </a:cubicBezTo>
                  <a:cubicBezTo>
                    <a:pt x="5421124" y="1200150"/>
                    <a:pt x="5422984" y="1210220"/>
                    <a:pt x="5427474" y="1219200"/>
                  </a:cubicBezTo>
                  <a:cubicBezTo>
                    <a:pt x="5432594" y="1229439"/>
                    <a:pt x="5444642" y="1236483"/>
                    <a:pt x="5446524" y="1247775"/>
                  </a:cubicBezTo>
                  <a:cubicBezTo>
                    <a:pt x="5450872" y="1273864"/>
                    <a:pt x="5408343" y="1295279"/>
                    <a:pt x="5427474" y="1323975"/>
                  </a:cubicBezTo>
                  <a:cubicBezTo>
                    <a:pt x="5433824" y="1333500"/>
                    <a:pt x="5445810" y="1310045"/>
                    <a:pt x="5456049" y="1304925"/>
                  </a:cubicBezTo>
                  <a:cubicBezTo>
                    <a:pt x="5469714" y="1298093"/>
                    <a:pt x="5510517" y="1288927"/>
                    <a:pt x="5522724" y="1285875"/>
                  </a:cubicBezTo>
                  <a:cubicBezTo>
                    <a:pt x="5525899" y="1295400"/>
                    <a:pt x="5527759" y="1305470"/>
                    <a:pt x="5532249" y="1314450"/>
                  </a:cubicBezTo>
                  <a:cubicBezTo>
                    <a:pt x="5537369" y="1324689"/>
                    <a:pt x="5547679" y="1332165"/>
                    <a:pt x="5551299" y="1343025"/>
                  </a:cubicBezTo>
                  <a:cubicBezTo>
                    <a:pt x="5577372" y="1421244"/>
                    <a:pt x="5536061" y="1383667"/>
                    <a:pt x="5589399" y="1419225"/>
                  </a:cubicBezTo>
                  <a:cubicBezTo>
                    <a:pt x="5595749" y="1428750"/>
                    <a:pt x="5603329" y="1437561"/>
                    <a:pt x="5608449" y="1447800"/>
                  </a:cubicBezTo>
                  <a:cubicBezTo>
                    <a:pt x="5630432" y="1491765"/>
                    <a:pt x="5617408" y="1545878"/>
                    <a:pt x="5608449" y="1590675"/>
                  </a:cubicBezTo>
                  <a:cubicBezTo>
                    <a:pt x="5606204" y="1601900"/>
                    <a:pt x="5595749" y="1609725"/>
                    <a:pt x="5589399" y="1619250"/>
                  </a:cubicBezTo>
                  <a:cubicBezTo>
                    <a:pt x="5608449" y="1625600"/>
                    <a:pt x="5629841" y="1627161"/>
                    <a:pt x="5646549" y="1638300"/>
                  </a:cubicBezTo>
                  <a:cubicBezTo>
                    <a:pt x="5674452" y="1656902"/>
                    <a:pt x="5694751" y="1674055"/>
                    <a:pt x="5732274" y="1676400"/>
                  </a:cubicBezTo>
                  <a:lnTo>
                    <a:pt x="5884674" y="1685925"/>
                  </a:lnTo>
                  <a:cubicBezTo>
                    <a:pt x="5935474" y="1762125"/>
                    <a:pt x="5868799" y="1670050"/>
                    <a:pt x="5932299" y="1733550"/>
                  </a:cubicBezTo>
                  <a:cubicBezTo>
                    <a:pt x="5984198" y="1785449"/>
                    <a:pt x="5934872" y="1762983"/>
                    <a:pt x="5989449" y="1781175"/>
                  </a:cubicBezTo>
                  <a:cubicBezTo>
                    <a:pt x="5998974" y="1790700"/>
                    <a:pt x="6010552" y="1798542"/>
                    <a:pt x="6018024" y="1809750"/>
                  </a:cubicBezTo>
                  <a:cubicBezTo>
                    <a:pt x="6029644" y="1827180"/>
                    <a:pt x="6033616" y="1885102"/>
                    <a:pt x="6037074" y="1895475"/>
                  </a:cubicBezTo>
                  <a:cubicBezTo>
                    <a:pt x="6040694" y="1906335"/>
                    <a:pt x="6051004" y="1913811"/>
                    <a:pt x="6056124" y="1924050"/>
                  </a:cubicBezTo>
                  <a:cubicBezTo>
                    <a:pt x="6060614" y="1933030"/>
                    <a:pt x="6062474" y="1943100"/>
                    <a:pt x="6065649" y="1952625"/>
                  </a:cubicBezTo>
                  <a:cubicBezTo>
                    <a:pt x="6062474" y="1965325"/>
                    <a:pt x="6061978" y="1979016"/>
                    <a:pt x="6056124" y="1990725"/>
                  </a:cubicBezTo>
                  <a:cubicBezTo>
                    <a:pt x="5990620" y="2121733"/>
                    <a:pt x="6034839" y="1997429"/>
                    <a:pt x="6008499" y="2076450"/>
                  </a:cubicBezTo>
                  <a:cubicBezTo>
                    <a:pt x="6011031" y="2101769"/>
                    <a:pt x="6028647" y="2184066"/>
                    <a:pt x="6008499" y="2219325"/>
                  </a:cubicBezTo>
                  <a:cubicBezTo>
                    <a:pt x="5999810" y="2234531"/>
                    <a:pt x="5966016" y="2243011"/>
                    <a:pt x="5951349" y="2247900"/>
                  </a:cubicBezTo>
                  <a:cubicBezTo>
                    <a:pt x="5907680" y="2313404"/>
                    <a:pt x="5891529" y="2297810"/>
                    <a:pt x="5941824" y="2314575"/>
                  </a:cubicBezTo>
                  <a:lnTo>
                    <a:pt x="5998974" y="2371725"/>
                  </a:lnTo>
                  <a:cubicBezTo>
                    <a:pt x="6008499" y="2381250"/>
                    <a:pt x="6016341" y="2392828"/>
                    <a:pt x="6027549" y="2400300"/>
                  </a:cubicBezTo>
                  <a:cubicBezTo>
                    <a:pt x="6046599" y="2413000"/>
                    <a:pt x="6070962" y="2420084"/>
                    <a:pt x="6084699" y="2438400"/>
                  </a:cubicBezTo>
                  <a:cubicBezTo>
                    <a:pt x="6120143" y="2485658"/>
                    <a:pt x="6100065" y="2467694"/>
                    <a:pt x="6141849" y="2495550"/>
                  </a:cubicBezTo>
                  <a:cubicBezTo>
                    <a:pt x="6148199" y="2505075"/>
                    <a:pt x="6153570" y="2515331"/>
                    <a:pt x="6160899" y="2524125"/>
                  </a:cubicBezTo>
                  <a:cubicBezTo>
                    <a:pt x="6187231" y="2555723"/>
                    <a:pt x="6190787" y="2545802"/>
                    <a:pt x="6208524" y="2581275"/>
                  </a:cubicBezTo>
                  <a:cubicBezTo>
                    <a:pt x="6213014" y="2590255"/>
                    <a:pt x="6215291" y="2600196"/>
                    <a:pt x="6218049" y="2609850"/>
                  </a:cubicBezTo>
                  <a:cubicBezTo>
                    <a:pt x="6221645" y="2622437"/>
                    <a:pt x="6221079" y="2636584"/>
                    <a:pt x="6227574" y="2647950"/>
                  </a:cubicBezTo>
                  <a:cubicBezTo>
                    <a:pt x="6234257" y="2659646"/>
                    <a:pt x="6244453" y="2669842"/>
                    <a:pt x="6256149" y="2676525"/>
                  </a:cubicBezTo>
                  <a:cubicBezTo>
                    <a:pt x="6267515" y="2683020"/>
                    <a:pt x="6281549" y="2682875"/>
                    <a:pt x="6294249" y="2686050"/>
                  </a:cubicBezTo>
                  <a:cubicBezTo>
                    <a:pt x="6311070" y="2736513"/>
                    <a:pt x="6328950" y="2762755"/>
                    <a:pt x="6303774" y="2819400"/>
                  </a:cubicBezTo>
                  <a:cubicBezTo>
                    <a:pt x="6299696" y="2828575"/>
                    <a:pt x="6284724" y="2825750"/>
                    <a:pt x="6275199" y="2828925"/>
                  </a:cubicBezTo>
                  <a:cubicBezTo>
                    <a:pt x="6237414" y="2825147"/>
                    <a:pt x="6155387" y="2818298"/>
                    <a:pt x="6113274" y="2809875"/>
                  </a:cubicBezTo>
                  <a:cubicBezTo>
                    <a:pt x="6103429" y="2807906"/>
                    <a:pt x="6094224" y="2803525"/>
                    <a:pt x="6084699" y="2800350"/>
                  </a:cubicBezTo>
                  <a:cubicBezTo>
                    <a:pt x="6048399" y="2745900"/>
                    <a:pt x="6082991" y="2783906"/>
                    <a:pt x="5989449" y="2752725"/>
                  </a:cubicBezTo>
                  <a:lnTo>
                    <a:pt x="5932299" y="2733675"/>
                  </a:lnTo>
                  <a:cubicBezTo>
                    <a:pt x="5919599" y="2724150"/>
                    <a:pt x="5907982" y="2712976"/>
                    <a:pt x="5894199" y="2705100"/>
                  </a:cubicBezTo>
                  <a:cubicBezTo>
                    <a:pt x="5885482" y="2700119"/>
                    <a:pt x="5872724" y="2702675"/>
                    <a:pt x="5865624" y="2695575"/>
                  </a:cubicBezTo>
                  <a:cubicBezTo>
                    <a:pt x="5858524" y="2688475"/>
                    <a:pt x="5862371" y="2674840"/>
                    <a:pt x="5856099" y="2667000"/>
                  </a:cubicBezTo>
                  <a:cubicBezTo>
                    <a:pt x="5848948" y="2658061"/>
                    <a:pt x="5837049" y="2654300"/>
                    <a:pt x="5827524" y="2647950"/>
                  </a:cubicBezTo>
                  <a:cubicBezTo>
                    <a:pt x="5821174" y="2638425"/>
                    <a:pt x="5812494" y="2630094"/>
                    <a:pt x="5808474" y="2619375"/>
                  </a:cubicBezTo>
                  <a:cubicBezTo>
                    <a:pt x="5802790" y="2604216"/>
                    <a:pt x="5806981" y="2585806"/>
                    <a:pt x="5798949" y="2571750"/>
                  </a:cubicBezTo>
                  <a:cubicBezTo>
                    <a:pt x="5793269" y="2561811"/>
                    <a:pt x="5779168" y="2560029"/>
                    <a:pt x="5770374" y="2552700"/>
                  </a:cubicBezTo>
                  <a:cubicBezTo>
                    <a:pt x="5742872" y="2529781"/>
                    <a:pt x="5741480" y="2523647"/>
                    <a:pt x="5722749" y="2495550"/>
                  </a:cubicBezTo>
                  <a:cubicBezTo>
                    <a:pt x="5719574" y="2473325"/>
                    <a:pt x="5719675" y="2450379"/>
                    <a:pt x="5713224" y="2428875"/>
                  </a:cubicBezTo>
                  <a:cubicBezTo>
                    <a:pt x="5709935" y="2417910"/>
                    <a:pt x="5699294" y="2410539"/>
                    <a:pt x="5694174" y="2400300"/>
                  </a:cubicBezTo>
                  <a:cubicBezTo>
                    <a:pt x="5689684" y="2391320"/>
                    <a:pt x="5687824" y="2381250"/>
                    <a:pt x="5684649" y="2371725"/>
                  </a:cubicBezTo>
                  <a:cubicBezTo>
                    <a:pt x="5673356" y="2373338"/>
                    <a:pt x="5530421" y="2385644"/>
                    <a:pt x="5494149" y="2409825"/>
                  </a:cubicBezTo>
                  <a:lnTo>
                    <a:pt x="5465574" y="2428875"/>
                  </a:lnTo>
                  <a:cubicBezTo>
                    <a:pt x="5459224" y="2438400"/>
                    <a:pt x="5454619" y="2449355"/>
                    <a:pt x="5446524" y="2457450"/>
                  </a:cubicBezTo>
                  <a:cubicBezTo>
                    <a:pt x="5393636" y="2510338"/>
                    <a:pt x="5270606" y="2483867"/>
                    <a:pt x="5227449" y="2486025"/>
                  </a:cubicBezTo>
                  <a:cubicBezTo>
                    <a:pt x="5186174" y="2482850"/>
                    <a:pt x="5144312" y="2484129"/>
                    <a:pt x="5103624" y="2476500"/>
                  </a:cubicBezTo>
                  <a:cubicBezTo>
                    <a:pt x="5092372" y="2474390"/>
                    <a:pt x="5085288" y="2462570"/>
                    <a:pt x="5075049" y="2457450"/>
                  </a:cubicBezTo>
                  <a:cubicBezTo>
                    <a:pt x="5066069" y="2452960"/>
                    <a:pt x="5055454" y="2452415"/>
                    <a:pt x="5046474" y="2447925"/>
                  </a:cubicBezTo>
                  <a:cubicBezTo>
                    <a:pt x="4972616" y="2410996"/>
                    <a:pt x="5061148" y="2443291"/>
                    <a:pt x="4989324" y="2419350"/>
                  </a:cubicBezTo>
                  <a:cubicBezTo>
                    <a:pt x="4938524" y="2422525"/>
                    <a:pt x="4887200" y="2420937"/>
                    <a:pt x="4836924" y="2428875"/>
                  </a:cubicBezTo>
                  <a:cubicBezTo>
                    <a:pt x="4825616" y="2430660"/>
                    <a:pt x="4819797" y="2447925"/>
                    <a:pt x="4808349" y="2447925"/>
                  </a:cubicBezTo>
                  <a:cubicBezTo>
                    <a:pt x="4782167" y="2447925"/>
                    <a:pt x="4732149" y="2428875"/>
                    <a:pt x="4732149" y="2428875"/>
                  </a:cubicBezTo>
                  <a:cubicBezTo>
                    <a:pt x="4722624" y="2438400"/>
                    <a:pt x="4714782" y="2449978"/>
                    <a:pt x="4703574" y="2457450"/>
                  </a:cubicBezTo>
                  <a:cubicBezTo>
                    <a:pt x="4695220" y="2463019"/>
                    <a:pt x="4683979" y="2462485"/>
                    <a:pt x="4674999" y="2466975"/>
                  </a:cubicBezTo>
                  <a:cubicBezTo>
                    <a:pt x="4664760" y="2472095"/>
                    <a:pt x="4656885" y="2481376"/>
                    <a:pt x="4646424" y="2486025"/>
                  </a:cubicBezTo>
                  <a:cubicBezTo>
                    <a:pt x="4544409" y="2531365"/>
                    <a:pt x="4625368" y="2481012"/>
                    <a:pt x="4560699" y="2524125"/>
                  </a:cubicBezTo>
                  <a:cubicBezTo>
                    <a:pt x="4563874" y="2514600"/>
                    <a:pt x="4570224" y="2505590"/>
                    <a:pt x="4570224" y="2495550"/>
                  </a:cubicBezTo>
                  <a:cubicBezTo>
                    <a:pt x="4570224" y="2479361"/>
                    <a:pt x="4567939" y="2462405"/>
                    <a:pt x="4560699" y="2447925"/>
                  </a:cubicBezTo>
                  <a:cubicBezTo>
                    <a:pt x="4551532" y="2429590"/>
                    <a:pt x="4519960" y="2411240"/>
                    <a:pt x="4503549" y="2400300"/>
                  </a:cubicBezTo>
                  <a:cubicBezTo>
                    <a:pt x="4497199" y="2390775"/>
                    <a:pt x="4493114" y="2379263"/>
                    <a:pt x="4484499" y="2371725"/>
                  </a:cubicBezTo>
                  <a:cubicBezTo>
                    <a:pt x="4467269" y="2356648"/>
                    <a:pt x="4427349" y="2333625"/>
                    <a:pt x="4427349" y="2333625"/>
                  </a:cubicBezTo>
                  <a:cubicBezTo>
                    <a:pt x="4420999" y="2324100"/>
                    <a:pt x="4416394" y="2313145"/>
                    <a:pt x="4408299" y="2305050"/>
                  </a:cubicBezTo>
                  <a:cubicBezTo>
                    <a:pt x="4378768" y="2275519"/>
                    <a:pt x="4331862" y="2273261"/>
                    <a:pt x="4293999" y="2266950"/>
                  </a:cubicBezTo>
                  <a:cubicBezTo>
                    <a:pt x="4225453" y="2221253"/>
                    <a:pt x="4309850" y="2285964"/>
                    <a:pt x="4246374" y="2190750"/>
                  </a:cubicBezTo>
                  <a:cubicBezTo>
                    <a:pt x="4220974" y="2152650"/>
                    <a:pt x="4236849" y="2168525"/>
                    <a:pt x="4198749" y="2143125"/>
                  </a:cubicBezTo>
                  <a:lnTo>
                    <a:pt x="4170174" y="2057400"/>
                  </a:lnTo>
                  <a:lnTo>
                    <a:pt x="4160649" y="2028825"/>
                  </a:lnTo>
                  <a:cubicBezTo>
                    <a:pt x="4163824" y="1984375"/>
                    <a:pt x="4164967" y="1939733"/>
                    <a:pt x="4170174" y="1895475"/>
                  </a:cubicBezTo>
                  <a:cubicBezTo>
                    <a:pt x="4171347" y="1885504"/>
                    <a:pt x="4179699" y="1876940"/>
                    <a:pt x="4179699" y="1866900"/>
                  </a:cubicBezTo>
                  <a:cubicBezTo>
                    <a:pt x="4179699" y="1856860"/>
                    <a:pt x="4172932" y="1847979"/>
                    <a:pt x="4170174" y="1838325"/>
                  </a:cubicBezTo>
                  <a:cubicBezTo>
                    <a:pt x="4166578" y="1825738"/>
                    <a:pt x="4163824" y="1812925"/>
                    <a:pt x="4160649" y="1800225"/>
                  </a:cubicBezTo>
                  <a:cubicBezTo>
                    <a:pt x="4166999" y="1781175"/>
                    <a:pt x="4172241" y="1761719"/>
                    <a:pt x="4179699" y="1743075"/>
                  </a:cubicBezTo>
                  <a:cubicBezTo>
                    <a:pt x="4191784" y="1712863"/>
                    <a:pt x="4200616" y="1702175"/>
                    <a:pt x="4217799" y="1676400"/>
                  </a:cubicBezTo>
                  <a:cubicBezTo>
                    <a:pt x="4220974" y="1660525"/>
                    <a:pt x="4223397" y="1644481"/>
                    <a:pt x="4227324" y="1628775"/>
                  </a:cubicBezTo>
                  <a:cubicBezTo>
                    <a:pt x="4229759" y="1619035"/>
                    <a:pt x="4235322" y="1610123"/>
                    <a:pt x="4236849" y="1600200"/>
                  </a:cubicBezTo>
                  <a:cubicBezTo>
                    <a:pt x="4241701" y="1568663"/>
                    <a:pt x="4243199" y="1536700"/>
                    <a:pt x="4246374" y="1504950"/>
                  </a:cubicBezTo>
                  <a:cubicBezTo>
                    <a:pt x="4236849" y="1501775"/>
                    <a:pt x="4220234" y="1505165"/>
                    <a:pt x="4217799" y="1495425"/>
                  </a:cubicBezTo>
                  <a:cubicBezTo>
                    <a:pt x="4215023" y="1484319"/>
                    <a:pt x="4228234" y="1474388"/>
                    <a:pt x="4236849" y="1466850"/>
                  </a:cubicBezTo>
                  <a:cubicBezTo>
                    <a:pt x="4254079" y="1451773"/>
                    <a:pt x="4274949" y="1441450"/>
                    <a:pt x="4293999" y="1428750"/>
                  </a:cubicBezTo>
                  <a:lnTo>
                    <a:pt x="4322574" y="1409700"/>
                  </a:lnTo>
                  <a:cubicBezTo>
                    <a:pt x="4328924" y="1400175"/>
                    <a:pt x="4341624" y="1392573"/>
                    <a:pt x="4341624" y="1381125"/>
                  </a:cubicBezTo>
                  <a:cubicBezTo>
                    <a:pt x="4341624" y="1369677"/>
                    <a:pt x="4331513" y="1359701"/>
                    <a:pt x="4322574" y="1352550"/>
                  </a:cubicBezTo>
                  <a:cubicBezTo>
                    <a:pt x="4310233" y="1342677"/>
                    <a:pt x="4237434" y="1333597"/>
                    <a:pt x="4236849" y="1333500"/>
                  </a:cubicBezTo>
                  <a:cubicBezTo>
                    <a:pt x="4282420" y="1326990"/>
                    <a:pt x="4307610" y="1340292"/>
                    <a:pt x="4322574" y="1295400"/>
                  </a:cubicBezTo>
                  <a:cubicBezTo>
                    <a:pt x="4328681" y="1277078"/>
                    <a:pt x="4319381" y="1252784"/>
                    <a:pt x="4332099" y="1238250"/>
                  </a:cubicBezTo>
                  <a:cubicBezTo>
                    <a:pt x="4345322" y="1223138"/>
                    <a:pt x="4389249" y="1219200"/>
                    <a:pt x="4389249" y="1219200"/>
                  </a:cubicBezTo>
                  <a:cubicBezTo>
                    <a:pt x="4404501" y="1196322"/>
                    <a:pt x="4412895" y="1189162"/>
                    <a:pt x="4417824" y="1162050"/>
                  </a:cubicBezTo>
                  <a:cubicBezTo>
                    <a:pt x="4422403" y="1136865"/>
                    <a:pt x="4418601" y="1109907"/>
                    <a:pt x="4427349" y="1085850"/>
                  </a:cubicBezTo>
                  <a:cubicBezTo>
                    <a:pt x="4431952" y="1073191"/>
                    <a:pt x="4446399" y="1066800"/>
                    <a:pt x="4455924" y="1057275"/>
                  </a:cubicBezTo>
                  <a:cubicBezTo>
                    <a:pt x="4452749" y="1047750"/>
                    <a:pt x="4452671" y="1036540"/>
                    <a:pt x="4446399" y="1028700"/>
                  </a:cubicBezTo>
                  <a:cubicBezTo>
                    <a:pt x="4439248" y="1019761"/>
                    <a:pt x="4419872" y="1020913"/>
                    <a:pt x="4417824" y="1009650"/>
                  </a:cubicBezTo>
                  <a:cubicBezTo>
                    <a:pt x="4410318" y="968366"/>
                    <a:pt x="4424592" y="932196"/>
                    <a:pt x="4436874" y="895350"/>
                  </a:cubicBezTo>
                  <a:cubicBezTo>
                    <a:pt x="4433699" y="885825"/>
                    <a:pt x="4431839" y="875755"/>
                    <a:pt x="4427349" y="866775"/>
                  </a:cubicBezTo>
                  <a:cubicBezTo>
                    <a:pt x="4422229" y="856536"/>
                    <a:pt x="4412808" y="848722"/>
                    <a:pt x="4408299" y="838200"/>
                  </a:cubicBezTo>
                  <a:cubicBezTo>
                    <a:pt x="4383696" y="780793"/>
                    <a:pt x="4420424" y="814533"/>
                    <a:pt x="4370199" y="781050"/>
                  </a:cubicBezTo>
                  <a:cubicBezTo>
                    <a:pt x="4363849" y="771525"/>
                    <a:pt x="4352768" y="763808"/>
                    <a:pt x="4351149" y="752475"/>
                  </a:cubicBezTo>
                  <a:cubicBezTo>
                    <a:pt x="4346411" y="719311"/>
                    <a:pt x="4364682" y="707608"/>
                    <a:pt x="4389249" y="695325"/>
                  </a:cubicBezTo>
                  <a:cubicBezTo>
                    <a:pt x="4398229" y="690835"/>
                    <a:pt x="4408299" y="688975"/>
                    <a:pt x="4417824" y="685800"/>
                  </a:cubicBezTo>
                  <a:cubicBezTo>
                    <a:pt x="4485834" y="708470"/>
                    <a:pt x="4458266" y="693711"/>
                    <a:pt x="4503549" y="723900"/>
                  </a:cubicBezTo>
                  <a:cubicBezTo>
                    <a:pt x="4506724" y="733425"/>
                    <a:pt x="4507505" y="744121"/>
                    <a:pt x="4513074" y="752475"/>
                  </a:cubicBezTo>
                  <a:cubicBezTo>
                    <a:pt x="4520546" y="763683"/>
                    <a:pt x="4530441" y="773578"/>
                    <a:pt x="4541649" y="781050"/>
                  </a:cubicBezTo>
                  <a:cubicBezTo>
                    <a:pt x="4549848" y="786516"/>
                    <a:pt x="4603243" y="798830"/>
                    <a:pt x="4608324" y="800100"/>
                  </a:cubicBezTo>
                  <a:cubicBezTo>
                    <a:pt x="4605149" y="790575"/>
                    <a:pt x="4604368" y="779879"/>
                    <a:pt x="4598799" y="771525"/>
                  </a:cubicBezTo>
                  <a:cubicBezTo>
                    <a:pt x="4581009" y="744840"/>
                    <a:pt x="4547480" y="745186"/>
                    <a:pt x="4579749" y="704850"/>
                  </a:cubicBezTo>
                  <a:cubicBezTo>
                    <a:pt x="4586021" y="697010"/>
                    <a:pt x="4598799" y="698500"/>
                    <a:pt x="4608324" y="695325"/>
                  </a:cubicBezTo>
                  <a:lnTo>
                    <a:pt x="4551174" y="657225"/>
                  </a:lnTo>
                  <a:cubicBezTo>
                    <a:pt x="4541649" y="650875"/>
                    <a:pt x="4533459" y="641795"/>
                    <a:pt x="4522599" y="638175"/>
                  </a:cubicBezTo>
                  <a:lnTo>
                    <a:pt x="4494024" y="628650"/>
                  </a:lnTo>
                  <a:cubicBezTo>
                    <a:pt x="4506724" y="625475"/>
                    <a:pt x="4519148" y="620855"/>
                    <a:pt x="4532124" y="619125"/>
                  </a:cubicBezTo>
                  <a:cubicBezTo>
                    <a:pt x="4566885" y="614490"/>
                    <a:pt x="4604853" y="623843"/>
                    <a:pt x="4636899" y="609600"/>
                  </a:cubicBezTo>
                  <a:cubicBezTo>
                    <a:pt x="4647360" y="604951"/>
                    <a:pt x="4624199" y="590550"/>
                    <a:pt x="4617849" y="581025"/>
                  </a:cubicBezTo>
                  <a:cubicBezTo>
                    <a:pt x="4624199" y="571500"/>
                    <a:pt x="4631779" y="562689"/>
                    <a:pt x="4636899" y="552450"/>
                  </a:cubicBezTo>
                  <a:cubicBezTo>
                    <a:pt x="4641389" y="543470"/>
                    <a:pt x="4640152" y="531715"/>
                    <a:pt x="4646424" y="523875"/>
                  </a:cubicBezTo>
                  <a:cubicBezTo>
                    <a:pt x="4653575" y="514936"/>
                    <a:pt x="4665474" y="511175"/>
                    <a:pt x="4674999" y="504825"/>
                  </a:cubicBezTo>
                  <a:cubicBezTo>
                    <a:pt x="4651058" y="433001"/>
                    <a:pt x="4683353" y="521533"/>
                    <a:pt x="4646424" y="447675"/>
                  </a:cubicBezTo>
                  <a:cubicBezTo>
                    <a:pt x="4641934" y="438695"/>
                    <a:pt x="4643999" y="426200"/>
                    <a:pt x="4636899" y="419100"/>
                  </a:cubicBezTo>
                  <a:cubicBezTo>
                    <a:pt x="4629799" y="412000"/>
                    <a:pt x="4617978" y="412333"/>
                    <a:pt x="4608324" y="409575"/>
                  </a:cubicBezTo>
                  <a:cubicBezTo>
                    <a:pt x="4595737" y="405979"/>
                    <a:pt x="4582763" y="403812"/>
                    <a:pt x="4570224" y="400050"/>
                  </a:cubicBezTo>
                  <a:cubicBezTo>
                    <a:pt x="4550990" y="394280"/>
                    <a:pt x="4513074" y="381000"/>
                    <a:pt x="4513074" y="381000"/>
                  </a:cubicBezTo>
                  <a:cubicBezTo>
                    <a:pt x="4476223" y="325723"/>
                    <a:pt x="4506131" y="379490"/>
                    <a:pt x="4484499" y="285750"/>
                  </a:cubicBezTo>
                  <a:cubicBezTo>
                    <a:pt x="4479984" y="266184"/>
                    <a:pt x="4482157" y="239739"/>
                    <a:pt x="4465449" y="228600"/>
                  </a:cubicBezTo>
                  <a:cubicBezTo>
                    <a:pt x="4436965" y="209611"/>
                    <a:pt x="4403672" y="184002"/>
                    <a:pt x="4370199" y="171450"/>
                  </a:cubicBezTo>
                  <a:cubicBezTo>
                    <a:pt x="4357942" y="166853"/>
                    <a:pt x="4344799" y="165100"/>
                    <a:pt x="4332099" y="161925"/>
                  </a:cubicBezTo>
                  <a:cubicBezTo>
                    <a:pt x="4253650" y="188075"/>
                    <a:pt x="4294828" y="178135"/>
                    <a:pt x="4208274" y="190500"/>
                  </a:cubicBezTo>
                  <a:cubicBezTo>
                    <a:pt x="4205099" y="200025"/>
                    <a:pt x="4205021" y="211235"/>
                    <a:pt x="4198749" y="219075"/>
                  </a:cubicBezTo>
                  <a:cubicBezTo>
                    <a:pt x="4178144" y="244831"/>
                    <a:pt x="4140910" y="243002"/>
                    <a:pt x="4113024" y="247650"/>
                  </a:cubicBezTo>
                  <a:cubicBezTo>
                    <a:pt x="4141722" y="266782"/>
                    <a:pt x="4145862" y="271248"/>
                    <a:pt x="4179699" y="285750"/>
                  </a:cubicBezTo>
                  <a:cubicBezTo>
                    <a:pt x="4215076" y="300912"/>
                    <a:pt x="4204547" y="287406"/>
                    <a:pt x="4236849" y="314325"/>
                  </a:cubicBezTo>
                  <a:cubicBezTo>
                    <a:pt x="4264351" y="337244"/>
                    <a:pt x="4265743" y="343378"/>
                    <a:pt x="4284474" y="371475"/>
                  </a:cubicBezTo>
                  <a:cubicBezTo>
                    <a:pt x="4263346" y="378518"/>
                    <a:pt x="4240595" y="379604"/>
                    <a:pt x="4236849" y="409575"/>
                  </a:cubicBezTo>
                  <a:cubicBezTo>
                    <a:pt x="4234841" y="425639"/>
                    <a:pt x="4242114" y="441581"/>
                    <a:pt x="4246374" y="457200"/>
                  </a:cubicBezTo>
                  <a:cubicBezTo>
                    <a:pt x="4257663" y="498593"/>
                    <a:pt x="4298585" y="555507"/>
                    <a:pt x="4208274" y="495300"/>
                  </a:cubicBezTo>
                  <a:lnTo>
                    <a:pt x="4179699" y="476250"/>
                  </a:lnTo>
                  <a:cubicBezTo>
                    <a:pt x="4203640" y="548074"/>
                    <a:pt x="4171345" y="459542"/>
                    <a:pt x="4208274" y="533400"/>
                  </a:cubicBezTo>
                  <a:cubicBezTo>
                    <a:pt x="4212764" y="542380"/>
                    <a:pt x="4211527" y="554135"/>
                    <a:pt x="4217799" y="561975"/>
                  </a:cubicBezTo>
                  <a:cubicBezTo>
                    <a:pt x="4231228" y="578761"/>
                    <a:pt x="4256125" y="584275"/>
                    <a:pt x="4274949" y="590550"/>
                  </a:cubicBezTo>
                  <a:cubicBezTo>
                    <a:pt x="4258607" y="655917"/>
                    <a:pt x="4275285" y="661819"/>
                    <a:pt x="4227324" y="685800"/>
                  </a:cubicBezTo>
                  <a:cubicBezTo>
                    <a:pt x="4218344" y="690290"/>
                    <a:pt x="4208274" y="692150"/>
                    <a:pt x="4198749" y="695325"/>
                  </a:cubicBezTo>
                  <a:cubicBezTo>
                    <a:pt x="4170174" y="609600"/>
                    <a:pt x="4201924" y="654050"/>
                    <a:pt x="4151124" y="628650"/>
                  </a:cubicBezTo>
                  <a:cubicBezTo>
                    <a:pt x="4140885" y="623530"/>
                    <a:pt x="4132074" y="615950"/>
                    <a:pt x="4122549" y="609600"/>
                  </a:cubicBezTo>
                  <a:cubicBezTo>
                    <a:pt x="4125724" y="590550"/>
                    <a:pt x="4125967" y="570772"/>
                    <a:pt x="4132074" y="552450"/>
                  </a:cubicBezTo>
                  <a:cubicBezTo>
                    <a:pt x="4135694" y="541590"/>
                    <a:pt x="4151124" y="535323"/>
                    <a:pt x="4151124" y="523875"/>
                  </a:cubicBezTo>
                  <a:cubicBezTo>
                    <a:pt x="4151124" y="512427"/>
                    <a:pt x="4137194" y="505539"/>
                    <a:pt x="4132074" y="495300"/>
                  </a:cubicBezTo>
                  <a:cubicBezTo>
                    <a:pt x="4116580" y="464312"/>
                    <a:pt x="4130796" y="465447"/>
                    <a:pt x="4103499" y="438150"/>
                  </a:cubicBezTo>
                  <a:cubicBezTo>
                    <a:pt x="4095404" y="430055"/>
                    <a:pt x="4084449" y="425450"/>
                    <a:pt x="4074924" y="419100"/>
                  </a:cubicBezTo>
                  <a:cubicBezTo>
                    <a:pt x="4043174" y="422275"/>
                    <a:pt x="4008722" y="415421"/>
                    <a:pt x="3979674" y="428625"/>
                  </a:cubicBezTo>
                  <a:cubicBezTo>
                    <a:pt x="3967757" y="434042"/>
                    <a:pt x="3983240" y="466725"/>
                    <a:pt x="3970149" y="466725"/>
                  </a:cubicBezTo>
                  <a:cubicBezTo>
                    <a:pt x="3957058" y="466725"/>
                    <a:pt x="3965781" y="440657"/>
                    <a:pt x="3960624" y="428625"/>
                  </a:cubicBezTo>
                  <a:cubicBezTo>
                    <a:pt x="3943543" y="388769"/>
                    <a:pt x="3937315" y="399198"/>
                    <a:pt x="3893949" y="390525"/>
                  </a:cubicBezTo>
                  <a:cubicBezTo>
                    <a:pt x="3890774" y="381000"/>
                    <a:pt x="3891524" y="369050"/>
                    <a:pt x="3884424" y="361950"/>
                  </a:cubicBezTo>
                  <a:cubicBezTo>
                    <a:pt x="3877324" y="354850"/>
                    <a:pt x="3864829" y="356915"/>
                    <a:pt x="3855849" y="352425"/>
                  </a:cubicBezTo>
                  <a:cubicBezTo>
                    <a:pt x="3845610" y="347305"/>
                    <a:pt x="3836799" y="339725"/>
                    <a:pt x="3827274" y="333375"/>
                  </a:cubicBezTo>
                  <a:cubicBezTo>
                    <a:pt x="3779976" y="262429"/>
                    <a:pt x="3840765" y="349564"/>
                    <a:pt x="3779649" y="276225"/>
                  </a:cubicBezTo>
                  <a:cubicBezTo>
                    <a:pt x="3758482" y="250825"/>
                    <a:pt x="3765891" y="241300"/>
                    <a:pt x="3732024" y="228600"/>
                  </a:cubicBezTo>
                  <a:cubicBezTo>
                    <a:pt x="3716865" y="222916"/>
                    <a:pt x="3700274" y="222250"/>
                    <a:pt x="3684399" y="219075"/>
                  </a:cubicBezTo>
                  <a:cubicBezTo>
                    <a:pt x="3678049" y="200025"/>
                    <a:pt x="3679548" y="176124"/>
                    <a:pt x="3665349" y="161925"/>
                  </a:cubicBezTo>
                  <a:cubicBezTo>
                    <a:pt x="3644283" y="140859"/>
                    <a:pt x="3630985" y="131297"/>
                    <a:pt x="3617724" y="104775"/>
                  </a:cubicBezTo>
                  <a:cubicBezTo>
                    <a:pt x="3613234" y="95795"/>
                    <a:pt x="3613768" y="84554"/>
                    <a:pt x="3608199" y="76200"/>
                  </a:cubicBezTo>
                  <a:cubicBezTo>
                    <a:pt x="3600727" y="64992"/>
                    <a:pt x="3588248" y="57973"/>
                    <a:pt x="3579624" y="47625"/>
                  </a:cubicBezTo>
                  <a:cubicBezTo>
                    <a:pt x="3539937" y="0"/>
                    <a:pt x="3584387" y="34925"/>
                    <a:pt x="3531999" y="0"/>
                  </a:cubicBezTo>
                  <a:cubicBezTo>
                    <a:pt x="3519299" y="3175"/>
                    <a:pt x="3501754" y="-948"/>
                    <a:pt x="3493899" y="9525"/>
                  </a:cubicBezTo>
                  <a:cubicBezTo>
                    <a:pt x="3487875" y="17557"/>
                    <a:pt x="3501628" y="28222"/>
                    <a:pt x="3503424" y="38100"/>
                  </a:cubicBezTo>
                  <a:cubicBezTo>
                    <a:pt x="3524965" y="156574"/>
                    <a:pt x="3500630" y="77342"/>
                    <a:pt x="3522474" y="142875"/>
                  </a:cubicBezTo>
                  <a:cubicBezTo>
                    <a:pt x="3515857" y="162727"/>
                    <a:pt x="3506977" y="193857"/>
                    <a:pt x="3493899" y="209550"/>
                  </a:cubicBezTo>
                  <a:cubicBezTo>
                    <a:pt x="3486570" y="218344"/>
                    <a:pt x="3474849" y="222250"/>
                    <a:pt x="3465324" y="228600"/>
                  </a:cubicBezTo>
                  <a:cubicBezTo>
                    <a:pt x="3458974" y="238125"/>
                    <a:pt x="3448156" y="245883"/>
                    <a:pt x="3446274" y="257175"/>
                  </a:cubicBezTo>
                  <a:cubicBezTo>
                    <a:pt x="3441673" y="284780"/>
                    <a:pt x="3467678" y="293670"/>
                    <a:pt x="3484374" y="304800"/>
                  </a:cubicBezTo>
                  <a:cubicBezTo>
                    <a:pt x="3487549" y="314325"/>
                    <a:pt x="3488330" y="325021"/>
                    <a:pt x="3493899" y="333375"/>
                  </a:cubicBezTo>
                  <a:cubicBezTo>
                    <a:pt x="3501371" y="344583"/>
                    <a:pt x="3513850" y="351602"/>
                    <a:pt x="3522474" y="361950"/>
                  </a:cubicBezTo>
                  <a:cubicBezTo>
                    <a:pt x="3529803" y="370744"/>
                    <a:pt x="3535174" y="381000"/>
                    <a:pt x="3541524" y="390525"/>
                  </a:cubicBezTo>
                  <a:cubicBezTo>
                    <a:pt x="3538349" y="403225"/>
                    <a:pt x="3531999" y="415534"/>
                    <a:pt x="3531999" y="428625"/>
                  </a:cubicBezTo>
                  <a:cubicBezTo>
                    <a:pt x="3531999" y="441716"/>
                    <a:pt x="3534262" y="455833"/>
                    <a:pt x="3541524" y="466725"/>
                  </a:cubicBezTo>
                  <a:cubicBezTo>
                    <a:pt x="3552075" y="482552"/>
                    <a:pt x="3582374" y="489867"/>
                    <a:pt x="3598674" y="495300"/>
                  </a:cubicBezTo>
                  <a:cubicBezTo>
                    <a:pt x="3595499" y="504825"/>
                    <a:pt x="3585974" y="514350"/>
                    <a:pt x="3589149" y="523875"/>
                  </a:cubicBezTo>
                  <a:cubicBezTo>
                    <a:pt x="3596389" y="545595"/>
                    <a:pt x="3649700" y="585515"/>
                    <a:pt x="3627249" y="581025"/>
                  </a:cubicBezTo>
                  <a:cubicBezTo>
                    <a:pt x="3530423" y="561660"/>
                    <a:pt x="3619390" y="581501"/>
                    <a:pt x="3551049" y="561975"/>
                  </a:cubicBezTo>
                  <a:cubicBezTo>
                    <a:pt x="3538462" y="558379"/>
                    <a:pt x="3525488" y="556212"/>
                    <a:pt x="3512949" y="552450"/>
                  </a:cubicBezTo>
                  <a:cubicBezTo>
                    <a:pt x="3493715" y="546680"/>
                    <a:pt x="3455799" y="533400"/>
                    <a:pt x="3455799" y="533400"/>
                  </a:cubicBezTo>
                  <a:cubicBezTo>
                    <a:pt x="3452624" y="552450"/>
                    <a:pt x="3450464" y="571697"/>
                    <a:pt x="3446274" y="590550"/>
                  </a:cubicBezTo>
                  <a:cubicBezTo>
                    <a:pt x="3444096" y="600351"/>
                    <a:pt x="3436749" y="609085"/>
                    <a:pt x="3436749" y="619125"/>
                  </a:cubicBezTo>
                  <a:cubicBezTo>
                    <a:pt x="3436749" y="629165"/>
                    <a:pt x="3443099" y="638175"/>
                    <a:pt x="3446274" y="647700"/>
                  </a:cubicBezTo>
                  <a:cubicBezTo>
                    <a:pt x="3427224" y="650875"/>
                    <a:pt x="3404205" y="645160"/>
                    <a:pt x="3389124" y="657225"/>
                  </a:cubicBezTo>
                  <a:cubicBezTo>
                    <a:pt x="3381284" y="663497"/>
                    <a:pt x="3404673" y="677768"/>
                    <a:pt x="3398649" y="685800"/>
                  </a:cubicBezTo>
                  <a:cubicBezTo>
                    <a:pt x="3390794" y="696273"/>
                    <a:pt x="3373249" y="692150"/>
                    <a:pt x="3360549" y="695325"/>
                  </a:cubicBezTo>
                  <a:cubicBezTo>
                    <a:pt x="3366899" y="704850"/>
                    <a:pt x="3386468" y="714742"/>
                    <a:pt x="3379599" y="723900"/>
                  </a:cubicBezTo>
                  <a:cubicBezTo>
                    <a:pt x="3354097" y="757902"/>
                    <a:pt x="3294923" y="708724"/>
                    <a:pt x="3360549" y="752475"/>
                  </a:cubicBezTo>
                  <a:cubicBezTo>
                    <a:pt x="3376424" y="749300"/>
                    <a:pt x="3399194" y="756420"/>
                    <a:pt x="3408174" y="742950"/>
                  </a:cubicBezTo>
                  <a:cubicBezTo>
                    <a:pt x="3414524" y="733425"/>
                    <a:pt x="3379599" y="735348"/>
                    <a:pt x="3379599" y="723900"/>
                  </a:cubicBezTo>
                  <a:cubicBezTo>
                    <a:pt x="3379599" y="712452"/>
                    <a:pt x="3398649" y="711200"/>
                    <a:pt x="3408174" y="704850"/>
                  </a:cubicBezTo>
                  <a:cubicBezTo>
                    <a:pt x="3433574" y="708025"/>
                    <a:pt x="3462149" y="701675"/>
                    <a:pt x="3484374" y="714375"/>
                  </a:cubicBezTo>
                  <a:cubicBezTo>
                    <a:pt x="3493091" y="719356"/>
                    <a:pt x="3471120" y="733628"/>
                    <a:pt x="3474849" y="742950"/>
                  </a:cubicBezTo>
                  <a:cubicBezTo>
                    <a:pt x="3479101" y="753579"/>
                    <a:pt x="3493899" y="755650"/>
                    <a:pt x="3503424" y="762000"/>
                  </a:cubicBezTo>
                  <a:cubicBezTo>
                    <a:pt x="3481199" y="828675"/>
                    <a:pt x="3478024" y="800100"/>
                    <a:pt x="3493899" y="847725"/>
                  </a:cubicBezTo>
                  <a:cubicBezTo>
                    <a:pt x="3481199" y="854075"/>
                    <a:pt x="3469683" y="863800"/>
                    <a:pt x="3455799" y="866775"/>
                  </a:cubicBezTo>
                  <a:cubicBezTo>
                    <a:pt x="3249528" y="910976"/>
                    <a:pt x="3422610" y="855613"/>
                    <a:pt x="3331974" y="885825"/>
                  </a:cubicBezTo>
                  <a:cubicBezTo>
                    <a:pt x="3322449" y="895350"/>
                    <a:pt x="3316415" y="910929"/>
                    <a:pt x="3303399" y="914400"/>
                  </a:cubicBezTo>
                  <a:cubicBezTo>
                    <a:pt x="3227911" y="934530"/>
                    <a:pt x="3191018" y="924199"/>
                    <a:pt x="3122424" y="914400"/>
                  </a:cubicBezTo>
                  <a:cubicBezTo>
                    <a:pt x="3106549" y="908050"/>
                    <a:pt x="3090808" y="901353"/>
                    <a:pt x="3074799" y="895350"/>
                  </a:cubicBezTo>
                  <a:cubicBezTo>
                    <a:pt x="3065398" y="891825"/>
                    <a:pt x="3046224" y="895865"/>
                    <a:pt x="3046224" y="885825"/>
                  </a:cubicBezTo>
                  <a:cubicBezTo>
                    <a:pt x="3046224" y="875785"/>
                    <a:pt x="3065274" y="879475"/>
                    <a:pt x="3074799" y="876300"/>
                  </a:cubicBezTo>
                  <a:cubicBezTo>
                    <a:pt x="3071624" y="866775"/>
                    <a:pt x="3072374" y="854825"/>
                    <a:pt x="3065274" y="847725"/>
                  </a:cubicBezTo>
                  <a:cubicBezTo>
                    <a:pt x="3058174" y="840625"/>
                    <a:pt x="3027719" y="842690"/>
                    <a:pt x="3036699" y="838200"/>
                  </a:cubicBezTo>
                  <a:cubicBezTo>
                    <a:pt x="3056779" y="828160"/>
                    <a:pt x="3081149" y="831850"/>
                    <a:pt x="3103374" y="828675"/>
                  </a:cubicBezTo>
                  <a:cubicBezTo>
                    <a:pt x="3080825" y="821159"/>
                    <a:pt x="3050162" y="809625"/>
                    <a:pt x="3027174" y="809625"/>
                  </a:cubicBezTo>
                  <a:cubicBezTo>
                    <a:pt x="3004186" y="809625"/>
                    <a:pt x="2973523" y="821159"/>
                    <a:pt x="2950974" y="828675"/>
                  </a:cubicBezTo>
                  <a:cubicBezTo>
                    <a:pt x="2947799" y="838200"/>
                    <a:pt x="2944207" y="847596"/>
                    <a:pt x="2941449" y="857250"/>
                  </a:cubicBezTo>
                  <a:cubicBezTo>
                    <a:pt x="2937853" y="869837"/>
                    <a:pt x="2940102" y="885128"/>
                    <a:pt x="2931924" y="895350"/>
                  </a:cubicBezTo>
                  <a:cubicBezTo>
                    <a:pt x="2925652" y="903190"/>
                    <a:pt x="2912874" y="901700"/>
                    <a:pt x="2903349" y="904875"/>
                  </a:cubicBezTo>
                  <a:cubicBezTo>
                    <a:pt x="2859680" y="970379"/>
                    <a:pt x="2858009" y="940305"/>
                    <a:pt x="2874774" y="990600"/>
                  </a:cubicBezTo>
                  <a:cubicBezTo>
                    <a:pt x="2903349" y="987425"/>
                    <a:pt x="2934783" y="993933"/>
                    <a:pt x="2960499" y="981075"/>
                  </a:cubicBezTo>
                  <a:cubicBezTo>
                    <a:pt x="2969479" y="976585"/>
                    <a:pt x="2945808" y="961109"/>
                    <a:pt x="2950974" y="952500"/>
                  </a:cubicBezTo>
                  <a:cubicBezTo>
                    <a:pt x="2957477" y="941662"/>
                    <a:pt x="3015225" y="923925"/>
                    <a:pt x="3027174" y="923925"/>
                  </a:cubicBezTo>
                  <a:cubicBezTo>
                    <a:pt x="3037214" y="923925"/>
                    <a:pt x="3007579" y="928960"/>
                    <a:pt x="2998599" y="933450"/>
                  </a:cubicBezTo>
                  <a:cubicBezTo>
                    <a:pt x="2988360" y="938570"/>
                    <a:pt x="2980263" y="947380"/>
                    <a:pt x="2970024" y="952500"/>
                  </a:cubicBezTo>
                  <a:cubicBezTo>
                    <a:pt x="2891154" y="991935"/>
                    <a:pt x="2994766" y="926480"/>
                    <a:pt x="2912874" y="981075"/>
                  </a:cubicBezTo>
                  <a:cubicBezTo>
                    <a:pt x="2909699" y="990600"/>
                    <a:pt x="2901698" y="999746"/>
                    <a:pt x="2903349" y="1009650"/>
                  </a:cubicBezTo>
                  <a:cubicBezTo>
                    <a:pt x="2908418" y="1040062"/>
                    <a:pt x="2928686" y="1040321"/>
                    <a:pt x="2950974" y="1047750"/>
                  </a:cubicBezTo>
                  <a:cubicBezTo>
                    <a:pt x="2954149" y="1089025"/>
                    <a:pt x="2964618" y="1130384"/>
                    <a:pt x="2960499" y="1171575"/>
                  </a:cubicBezTo>
                  <a:cubicBezTo>
                    <a:pt x="2959360" y="1182966"/>
                    <a:pt x="2946569" y="1153239"/>
                    <a:pt x="2941449" y="1143000"/>
                  </a:cubicBezTo>
                  <a:cubicBezTo>
                    <a:pt x="2936959" y="1134020"/>
                    <a:pt x="2936800" y="1123202"/>
                    <a:pt x="2931924" y="1114425"/>
                  </a:cubicBezTo>
                  <a:cubicBezTo>
                    <a:pt x="2920805" y="1094411"/>
                    <a:pt x="2915544" y="1064515"/>
                    <a:pt x="2893824" y="1057275"/>
                  </a:cubicBezTo>
                  <a:lnTo>
                    <a:pt x="2836674" y="1038225"/>
                  </a:lnTo>
                  <a:cubicBezTo>
                    <a:pt x="2834046" y="1034284"/>
                    <a:pt x="2804377" y="981841"/>
                    <a:pt x="2789049" y="990600"/>
                  </a:cubicBezTo>
                  <a:cubicBezTo>
                    <a:pt x="2769170" y="1001959"/>
                    <a:pt x="2772669" y="1040510"/>
                    <a:pt x="2750949" y="1047750"/>
                  </a:cubicBezTo>
                  <a:lnTo>
                    <a:pt x="2722374" y="1057275"/>
                  </a:lnTo>
                  <a:cubicBezTo>
                    <a:pt x="2639824" y="1054100"/>
                    <a:pt x="2556641" y="1058435"/>
                    <a:pt x="2474724" y="1047750"/>
                  </a:cubicBezTo>
                  <a:cubicBezTo>
                    <a:pt x="2463373" y="1046269"/>
                    <a:pt x="2495204" y="1036795"/>
                    <a:pt x="2503299" y="1028700"/>
                  </a:cubicBezTo>
                  <a:cubicBezTo>
                    <a:pt x="2547152" y="984847"/>
                    <a:pt x="2491184" y="1007916"/>
                    <a:pt x="2560449" y="990600"/>
                  </a:cubicBezTo>
                  <a:cubicBezTo>
                    <a:pt x="2541399" y="977900"/>
                    <a:pt x="2510539" y="974220"/>
                    <a:pt x="2503299" y="952500"/>
                  </a:cubicBezTo>
                  <a:cubicBezTo>
                    <a:pt x="2500124" y="942975"/>
                    <a:pt x="2501944" y="929761"/>
                    <a:pt x="2493774" y="923925"/>
                  </a:cubicBezTo>
                  <a:cubicBezTo>
                    <a:pt x="2474975" y="910497"/>
                    <a:pt x="2413012" y="900153"/>
                    <a:pt x="2388999" y="895350"/>
                  </a:cubicBezTo>
                  <a:cubicBezTo>
                    <a:pt x="2379474" y="885825"/>
                    <a:pt x="2371632" y="874247"/>
                    <a:pt x="2360424" y="866775"/>
                  </a:cubicBezTo>
                  <a:cubicBezTo>
                    <a:pt x="2352070" y="861206"/>
                    <a:pt x="2341503" y="860008"/>
                    <a:pt x="2331849" y="857250"/>
                  </a:cubicBezTo>
                  <a:cubicBezTo>
                    <a:pt x="2317607" y="853181"/>
                    <a:pt x="2280399" y="845813"/>
                    <a:pt x="2265174" y="838200"/>
                  </a:cubicBezTo>
                  <a:cubicBezTo>
                    <a:pt x="2254935" y="833080"/>
                    <a:pt x="2245393" y="826479"/>
                    <a:pt x="2236599" y="819150"/>
                  </a:cubicBezTo>
                  <a:cubicBezTo>
                    <a:pt x="2212367" y="798957"/>
                    <a:pt x="2208662" y="784045"/>
                    <a:pt x="2179449" y="771525"/>
                  </a:cubicBezTo>
                  <a:cubicBezTo>
                    <a:pt x="2167417" y="766368"/>
                    <a:pt x="2154049" y="765175"/>
                    <a:pt x="2141349" y="762000"/>
                  </a:cubicBezTo>
                  <a:cubicBezTo>
                    <a:pt x="2112774" y="765175"/>
                    <a:pt x="2081340" y="758667"/>
                    <a:pt x="2055624" y="771525"/>
                  </a:cubicBezTo>
                  <a:cubicBezTo>
                    <a:pt x="2045385" y="776645"/>
                    <a:pt x="2077048" y="781636"/>
                    <a:pt x="2084199" y="790575"/>
                  </a:cubicBezTo>
                  <a:cubicBezTo>
                    <a:pt x="2129227" y="846860"/>
                    <a:pt x="2033809" y="811661"/>
                    <a:pt x="2017524" y="809625"/>
                  </a:cubicBezTo>
                  <a:cubicBezTo>
                    <a:pt x="2014349" y="784225"/>
                    <a:pt x="2017506" y="757192"/>
                    <a:pt x="2007999" y="733425"/>
                  </a:cubicBezTo>
                  <a:cubicBezTo>
                    <a:pt x="2004270" y="724103"/>
                    <a:pt x="2004746" y="754160"/>
                    <a:pt x="1998474" y="762000"/>
                  </a:cubicBezTo>
                  <a:cubicBezTo>
                    <a:pt x="1991323" y="770939"/>
                    <a:pt x="1979424" y="774700"/>
                    <a:pt x="1969899" y="781050"/>
                  </a:cubicBezTo>
                  <a:cubicBezTo>
                    <a:pt x="1966724" y="790575"/>
                    <a:pt x="1969696" y="805896"/>
                    <a:pt x="1960374" y="809625"/>
                  </a:cubicBezTo>
                  <a:cubicBezTo>
                    <a:pt x="1921680" y="825103"/>
                    <a:pt x="1919399" y="791475"/>
                    <a:pt x="1912749" y="771525"/>
                  </a:cubicBezTo>
                  <a:cubicBezTo>
                    <a:pt x="1915924" y="762000"/>
                    <a:pt x="1922274" y="752990"/>
                    <a:pt x="1922274" y="742950"/>
                  </a:cubicBezTo>
                  <a:cubicBezTo>
                    <a:pt x="1922274" y="723232"/>
                    <a:pt x="1903331" y="700247"/>
                    <a:pt x="1893699" y="685800"/>
                  </a:cubicBezTo>
                  <a:cubicBezTo>
                    <a:pt x="1884174" y="688975"/>
                    <a:pt x="1872224" y="688225"/>
                    <a:pt x="1865124" y="695325"/>
                  </a:cubicBezTo>
                  <a:cubicBezTo>
                    <a:pt x="1858024" y="702425"/>
                    <a:pt x="1860089" y="714920"/>
                    <a:pt x="1855599" y="723900"/>
                  </a:cubicBezTo>
                  <a:cubicBezTo>
                    <a:pt x="1850479" y="734139"/>
                    <a:pt x="1842899" y="742950"/>
                    <a:pt x="1836549" y="752475"/>
                  </a:cubicBezTo>
                  <a:cubicBezTo>
                    <a:pt x="1827024" y="749300"/>
                    <a:pt x="1810409" y="752690"/>
                    <a:pt x="1807974" y="742950"/>
                  </a:cubicBezTo>
                  <a:cubicBezTo>
                    <a:pt x="1805198" y="731844"/>
                    <a:pt x="1834175" y="723314"/>
                    <a:pt x="1827024" y="714375"/>
                  </a:cubicBezTo>
                  <a:cubicBezTo>
                    <a:pt x="1814480" y="698695"/>
                    <a:pt x="1769874" y="695325"/>
                    <a:pt x="1769874" y="695325"/>
                  </a:cubicBezTo>
                  <a:cubicBezTo>
                    <a:pt x="1760349" y="698500"/>
                    <a:pt x="1750076" y="699974"/>
                    <a:pt x="1741299" y="704850"/>
                  </a:cubicBezTo>
                  <a:cubicBezTo>
                    <a:pt x="1721285" y="715969"/>
                    <a:pt x="1684149" y="742950"/>
                    <a:pt x="1684149" y="742950"/>
                  </a:cubicBezTo>
                  <a:cubicBezTo>
                    <a:pt x="1629554" y="824842"/>
                    <a:pt x="1702249" y="728470"/>
                    <a:pt x="1636524" y="781050"/>
                  </a:cubicBezTo>
                  <a:cubicBezTo>
                    <a:pt x="1627585" y="788201"/>
                    <a:pt x="1626413" y="802474"/>
                    <a:pt x="1617474" y="809625"/>
                  </a:cubicBezTo>
                  <a:cubicBezTo>
                    <a:pt x="1609634" y="815897"/>
                    <a:pt x="1588899" y="829190"/>
                    <a:pt x="1588899" y="819150"/>
                  </a:cubicBezTo>
                  <a:cubicBezTo>
                    <a:pt x="1588899" y="807702"/>
                    <a:pt x="1607949" y="806450"/>
                    <a:pt x="1617474" y="800100"/>
                  </a:cubicBezTo>
                  <a:cubicBezTo>
                    <a:pt x="1614148" y="770165"/>
                    <a:pt x="1628900" y="703579"/>
                    <a:pt x="1579374" y="695325"/>
                  </a:cubicBezTo>
                  <a:cubicBezTo>
                    <a:pt x="1569470" y="693674"/>
                    <a:pt x="1560324" y="701675"/>
                    <a:pt x="1550799" y="704850"/>
                  </a:cubicBezTo>
                  <a:cubicBezTo>
                    <a:pt x="1544449" y="717550"/>
                    <a:pt x="1536735" y="729655"/>
                    <a:pt x="1531749" y="742950"/>
                  </a:cubicBezTo>
                  <a:cubicBezTo>
                    <a:pt x="1530541" y="746171"/>
                    <a:pt x="1518117" y="802852"/>
                    <a:pt x="1512699" y="809625"/>
                  </a:cubicBezTo>
                  <a:cubicBezTo>
                    <a:pt x="1505548" y="818564"/>
                    <a:pt x="1493649" y="822325"/>
                    <a:pt x="1484124" y="828675"/>
                  </a:cubicBezTo>
                  <a:cubicBezTo>
                    <a:pt x="1477774" y="838200"/>
                    <a:pt x="1476433" y="855830"/>
                    <a:pt x="1465074" y="857250"/>
                  </a:cubicBezTo>
                  <a:cubicBezTo>
                    <a:pt x="1424193" y="862360"/>
                    <a:pt x="1403597" y="839071"/>
                    <a:pt x="1388874" y="809625"/>
                  </a:cubicBezTo>
                  <a:cubicBezTo>
                    <a:pt x="1384384" y="800645"/>
                    <a:pt x="1382524" y="790575"/>
                    <a:pt x="1379349" y="781050"/>
                  </a:cubicBezTo>
                  <a:cubicBezTo>
                    <a:pt x="1385961" y="774438"/>
                    <a:pt x="1425326" y="743592"/>
                    <a:pt x="1417449" y="723900"/>
                  </a:cubicBezTo>
                  <a:cubicBezTo>
                    <a:pt x="1413197" y="713271"/>
                    <a:pt x="1398399" y="711200"/>
                    <a:pt x="1388874" y="704850"/>
                  </a:cubicBezTo>
                  <a:cubicBezTo>
                    <a:pt x="1368002" y="673541"/>
                    <a:pt x="1370158" y="682206"/>
                    <a:pt x="1360299" y="647700"/>
                  </a:cubicBezTo>
                  <a:cubicBezTo>
                    <a:pt x="1356703" y="635113"/>
                    <a:pt x="1360831" y="617981"/>
                    <a:pt x="1350774" y="609600"/>
                  </a:cubicBezTo>
                  <a:cubicBezTo>
                    <a:pt x="1338337" y="599236"/>
                    <a:pt x="1319024" y="603250"/>
                    <a:pt x="1303149" y="600075"/>
                  </a:cubicBezTo>
                  <a:cubicBezTo>
                    <a:pt x="1299974" y="590550"/>
                    <a:pt x="1299896" y="579340"/>
                    <a:pt x="1293624" y="571500"/>
                  </a:cubicBezTo>
                  <a:cubicBezTo>
                    <a:pt x="1275426" y="548752"/>
                    <a:pt x="1259481" y="554429"/>
                    <a:pt x="1236474" y="542925"/>
                  </a:cubicBezTo>
                  <a:cubicBezTo>
                    <a:pt x="1226235" y="537805"/>
                    <a:pt x="1217424" y="530225"/>
                    <a:pt x="1207899" y="523875"/>
                  </a:cubicBezTo>
                  <a:cubicBezTo>
                    <a:pt x="1183958" y="452051"/>
                    <a:pt x="1216253" y="540583"/>
                    <a:pt x="1179324" y="466725"/>
                  </a:cubicBezTo>
                  <a:cubicBezTo>
                    <a:pt x="1167820" y="443718"/>
                    <a:pt x="1173497" y="427773"/>
                    <a:pt x="1150749" y="409575"/>
                  </a:cubicBezTo>
                  <a:cubicBezTo>
                    <a:pt x="1142909" y="403303"/>
                    <a:pt x="1131699" y="403225"/>
                    <a:pt x="1122174" y="400050"/>
                  </a:cubicBezTo>
                  <a:cubicBezTo>
                    <a:pt x="1115824" y="390525"/>
                    <a:pt x="1111219" y="379570"/>
                    <a:pt x="1103124" y="371475"/>
                  </a:cubicBezTo>
                  <a:cubicBezTo>
                    <a:pt x="1095029" y="363380"/>
                    <a:pt x="1077916" y="363366"/>
                    <a:pt x="1074549" y="352425"/>
                  </a:cubicBezTo>
                  <a:cubicBezTo>
                    <a:pt x="1030590" y="209558"/>
                    <a:pt x="1112389" y="276069"/>
                    <a:pt x="1017399" y="219075"/>
                  </a:cubicBezTo>
                  <a:cubicBezTo>
                    <a:pt x="987259" y="128656"/>
                    <a:pt x="1018347" y="160107"/>
                    <a:pt x="893574" y="171450"/>
                  </a:cubicBezTo>
                  <a:cubicBezTo>
                    <a:pt x="843279" y="188215"/>
                    <a:pt x="873353" y="175406"/>
                    <a:pt x="807849" y="219075"/>
                  </a:cubicBezTo>
                  <a:cubicBezTo>
                    <a:pt x="798324" y="225425"/>
                    <a:pt x="790380" y="235349"/>
                    <a:pt x="779274" y="238125"/>
                  </a:cubicBezTo>
                  <a:lnTo>
                    <a:pt x="741174" y="247650"/>
                  </a:lnTo>
                  <a:cubicBezTo>
                    <a:pt x="734824" y="257175"/>
                    <a:pt x="727244" y="265986"/>
                    <a:pt x="722124" y="276225"/>
                  </a:cubicBezTo>
                  <a:cubicBezTo>
                    <a:pt x="717634" y="285205"/>
                    <a:pt x="722035" y="301369"/>
                    <a:pt x="712599" y="304800"/>
                  </a:cubicBezTo>
                  <a:cubicBezTo>
                    <a:pt x="682612" y="315704"/>
                    <a:pt x="649099" y="311150"/>
                    <a:pt x="617349" y="314325"/>
                  </a:cubicBezTo>
                  <a:cubicBezTo>
                    <a:pt x="614174" y="323850"/>
                    <a:pt x="610582" y="333246"/>
                    <a:pt x="607824" y="342900"/>
                  </a:cubicBezTo>
                  <a:cubicBezTo>
                    <a:pt x="604228" y="355487"/>
                    <a:pt x="604153" y="369291"/>
                    <a:pt x="598299" y="381000"/>
                  </a:cubicBezTo>
                  <a:cubicBezTo>
                    <a:pt x="575513" y="426572"/>
                    <a:pt x="562982" y="435367"/>
                    <a:pt x="531624" y="466725"/>
                  </a:cubicBezTo>
                  <a:cubicBezTo>
                    <a:pt x="527132" y="480200"/>
                    <a:pt x="512574" y="521440"/>
                    <a:pt x="512574" y="533400"/>
                  </a:cubicBezTo>
                  <a:cubicBezTo>
                    <a:pt x="512574" y="543440"/>
                    <a:pt x="518924" y="552450"/>
                    <a:pt x="522099" y="561975"/>
                  </a:cubicBezTo>
                  <a:cubicBezTo>
                    <a:pt x="520829" y="567056"/>
                    <a:pt x="508515" y="620451"/>
                    <a:pt x="503049" y="628650"/>
                  </a:cubicBezTo>
                  <a:cubicBezTo>
                    <a:pt x="495577" y="639858"/>
                    <a:pt x="487944" y="657225"/>
                    <a:pt x="474474" y="657225"/>
                  </a:cubicBezTo>
                  <a:cubicBezTo>
                    <a:pt x="463026" y="657225"/>
                    <a:pt x="487174" y="638175"/>
                    <a:pt x="493524" y="628650"/>
                  </a:cubicBezTo>
                  <a:cubicBezTo>
                    <a:pt x="487174" y="615950"/>
                    <a:pt x="485833" y="599069"/>
                    <a:pt x="474474" y="590550"/>
                  </a:cubicBezTo>
                  <a:cubicBezTo>
                    <a:pt x="458410" y="578502"/>
                    <a:pt x="417324" y="571500"/>
                    <a:pt x="417324" y="571500"/>
                  </a:cubicBezTo>
                  <a:cubicBezTo>
                    <a:pt x="401449" y="574675"/>
                    <a:pt x="378679" y="567555"/>
                    <a:pt x="369699" y="581025"/>
                  </a:cubicBezTo>
                  <a:cubicBezTo>
                    <a:pt x="355500" y="602324"/>
                    <a:pt x="363794" y="631885"/>
                    <a:pt x="360174" y="657225"/>
                  </a:cubicBezTo>
                  <a:cubicBezTo>
                    <a:pt x="350841" y="722556"/>
                    <a:pt x="360132" y="700150"/>
                    <a:pt x="331599" y="742950"/>
                  </a:cubicBezTo>
                  <a:cubicBezTo>
                    <a:pt x="328424" y="777875"/>
                    <a:pt x="329422" y="813434"/>
                    <a:pt x="322074" y="847725"/>
                  </a:cubicBezTo>
                  <a:cubicBezTo>
                    <a:pt x="307624" y="915161"/>
                    <a:pt x="290485" y="838684"/>
                    <a:pt x="312549" y="904875"/>
                  </a:cubicBezTo>
                  <a:cubicBezTo>
                    <a:pt x="325249" y="901700"/>
                    <a:pt x="338062" y="898946"/>
                    <a:pt x="350649" y="895350"/>
                  </a:cubicBezTo>
                  <a:cubicBezTo>
                    <a:pt x="360303" y="892592"/>
                    <a:pt x="369184" y="885825"/>
                    <a:pt x="379224" y="885825"/>
                  </a:cubicBezTo>
                  <a:cubicBezTo>
                    <a:pt x="389264" y="885825"/>
                    <a:pt x="398274" y="892175"/>
                    <a:pt x="407799" y="895350"/>
                  </a:cubicBezTo>
                  <a:lnTo>
                    <a:pt x="369699" y="952500"/>
                  </a:lnTo>
                  <a:lnTo>
                    <a:pt x="350649" y="981075"/>
                  </a:lnTo>
                  <a:cubicBezTo>
                    <a:pt x="347474" y="1000125"/>
                    <a:pt x="351837" y="1022156"/>
                    <a:pt x="341124" y="1038225"/>
                  </a:cubicBezTo>
                  <a:cubicBezTo>
                    <a:pt x="335555" y="1046579"/>
                    <a:pt x="338699" y="1016750"/>
                    <a:pt x="331599" y="1009650"/>
                  </a:cubicBezTo>
                  <a:cubicBezTo>
                    <a:pt x="324499" y="1002550"/>
                    <a:pt x="312549" y="1003300"/>
                    <a:pt x="303024" y="1000125"/>
                  </a:cubicBezTo>
                  <a:cubicBezTo>
                    <a:pt x="274449" y="1003300"/>
                    <a:pt x="241555" y="994214"/>
                    <a:pt x="217299" y="1009650"/>
                  </a:cubicBezTo>
                  <a:cubicBezTo>
                    <a:pt x="200358" y="1020431"/>
                    <a:pt x="209388" y="1050092"/>
                    <a:pt x="198249" y="1066800"/>
                  </a:cubicBezTo>
                  <a:cubicBezTo>
                    <a:pt x="191899" y="1076325"/>
                    <a:pt x="188138" y="1088224"/>
                    <a:pt x="179199" y="1095375"/>
                  </a:cubicBezTo>
                  <a:cubicBezTo>
                    <a:pt x="171359" y="1101647"/>
                    <a:pt x="159604" y="1100410"/>
                    <a:pt x="150624" y="1104900"/>
                  </a:cubicBezTo>
                  <a:cubicBezTo>
                    <a:pt x="140385" y="1110020"/>
                    <a:pt x="130843" y="1116621"/>
                    <a:pt x="122049" y="1123950"/>
                  </a:cubicBezTo>
                  <a:cubicBezTo>
                    <a:pt x="111701" y="1132574"/>
                    <a:pt x="101744" y="1141892"/>
                    <a:pt x="93474" y="1152525"/>
                  </a:cubicBezTo>
                  <a:cubicBezTo>
                    <a:pt x="79418" y="1170597"/>
                    <a:pt x="74424" y="1196975"/>
                    <a:pt x="55374" y="1209675"/>
                  </a:cubicBezTo>
                  <a:lnTo>
                    <a:pt x="26799" y="1228725"/>
                  </a:lnTo>
                  <a:cubicBezTo>
                    <a:pt x="30473" y="1243419"/>
                    <a:pt x="45849" y="1302358"/>
                    <a:pt x="45849" y="1314450"/>
                  </a:cubicBezTo>
                  <a:cubicBezTo>
                    <a:pt x="45849" y="1333763"/>
                    <a:pt x="39499" y="1352550"/>
                    <a:pt x="36324" y="1371600"/>
                  </a:cubicBezTo>
                  <a:cubicBezTo>
                    <a:pt x="39499" y="1390650"/>
                    <a:pt x="36267" y="1411982"/>
                    <a:pt x="45849" y="1428750"/>
                  </a:cubicBezTo>
                  <a:cubicBezTo>
                    <a:pt x="50830" y="1437467"/>
                    <a:pt x="64684" y="1435840"/>
                    <a:pt x="74424" y="1438275"/>
                  </a:cubicBezTo>
                  <a:cubicBezTo>
                    <a:pt x="90130" y="1442202"/>
                    <a:pt x="106174" y="1444625"/>
                    <a:pt x="122049" y="1447800"/>
                  </a:cubicBezTo>
                  <a:cubicBezTo>
                    <a:pt x="115699" y="1463675"/>
                    <a:pt x="112061" y="1480926"/>
                    <a:pt x="102999" y="1495425"/>
                  </a:cubicBezTo>
                  <a:cubicBezTo>
                    <a:pt x="95860" y="1506848"/>
                    <a:pt x="81107" y="1512304"/>
                    <a:pt x="74424" y="1524000"/>
                  </a:cubicBezTo>
                  <a:cubicBezTo>
                    <a:pt x="67929" y="1535366"/>
                    <a:pt x="68661" y="1549561"/>
                    <a:pt x="64899" y="1562100"/>
                  </a:cubicBezTo>
                  <a:cubicBezTo>
                    <a:pt x="59129" y="1581334"/>
                    <a:pt x="45849" y="1619250"/>
                    <a:pt x="45849" y="1619250"/>
                  </a:cubicBezTo>
                  <a:cubicBezTo>
                    <a:pt x="58549" y="1622425"/>
                    <a:pt x="71410" y="1625013"/>
                    <a:pt x="83949" y="1628775"/>
                  </a:cubicBezTo>
                  <a:cubicBezTo>
                    <a:pt x="103183" y="1634545"/>
                    <a:pt x="141099" y="1647825"/>
                    <a:pt x="141099" y="1647825"/>
                  </a:cubicBezTo>
                  <a:cubicBezTo>
                    <a:pt x="137924" y="1657350"/>
                    <a:pt x="134009" y="1666660"/>
                    <a:pt x="131574" y="1676400"/>
                  </a:cubicBezTo>
                  <a:cubicBezTo>
                    <a:pt x="122487" y="1712746"/>
                    <a:pt x="129132" y="1726467"/>
                    <a:pt x="102999" y="1752600"/>
                  </a:cubicBezTo>
                  <a:cubicBezTo>
                    <a:pt x="94904" y="1760695"/>
                    <a:pt x="83949" y="1765300"/>
                    <a:pt x="74424" y="1771650"/>
                  </a:cubicBezTo>
                  <a:cubicBezTo>
                    <a:pt x="77599" y="1787525"/>
                    <a:pt x="80022" y="1803569"/>
                    <a:pt x="83949" y="1819275"/>
                  </a:cubicBezTo>
                  <a:cubicBezTo>
                    <a:pt x="86384" y="1829015"/>
                    <a:pt x="91678" y="1837972"/>
                    <a:pt x="93474" y="1847850"/>
                  </a:cubicBezTo>
                  <a:cubicBezTo>
                    <a:pt x="98053" y="1873035"/>
                    <a:pt x="99824" y="1898650"/>
                    <a:pt x="102999" y="1924050"/>
                  </a:cubicBezTo>
                  <a:cubicBezTo>
                    <a:pt x="76585" y="2003292"/>
                    <a:pt x="125303" y="1885536"/>
                    <a:pt x="26799" y="1962150"/>
                  </a:cubicBezTo>
                  <a:cubicBezTo>
                    <a:pt x="10948" y="1974478"/>
                    <a:pt x="-12249" y="2021118"/>
                    <a:pt x="7749" y="2019300"/>
                  </a:cubicBezTo>
                  <a:lnTo>
                    <a:pt x="112524" y="2009775"/>
                  </a:lnTo>
                  <a:cubicBezTo>
                    <a:pt x="140619" y="2004156"/>
                    <a:pt x="172916" y="2009371"/>
                    <a:pt x="179199" y="1971675"/>
                  </a:cubicBezTo>
                  <a:cubicBezTo>
                    <a:pt x="180850" y="1961771"/>
                    <a:pt x="172849" y="1952625"/>
                    <a:pt x="169674" y="1943100"/>
                  </a:cubicBezTo>
                  <a:cubicBezTo>
                    <a:pt x="182374" y="1936750"/>
                    <a:pt x="194304" y="1928540"/>
                    <a:pt x="207774" y="1924050"/>
                  </a:cubicBezTo>
                  <a:cubicBezTo>
                    <a:pt x="223133" y="1918930"/>
                    <a:pt x="239693" y="1918452"/>
                    <a:pt x="255399" y="1914525"/>
                  </a:cubicBezTo>
                  <a:cubicBezTo>
                    <a:pt x="265139" y="1912090"/>
                    <a:pt x="274449" y="1908175"/>
                    <a:pt x="283974" y="1905000"/>
                  </a:cubicBezTo>
                  <a:cubicBezTo>
                    <a:pt x="293499" y="1895475"/>
                    <a:pt x="309282" y="1889493"/>
                    <a:pt x="312549" y="1876425"/>
                  </a:cubicBezTo>
                  <a:cubicBezTo>
                    <a:pt x="315833" y="1863289"/>
                    <a:pt x="298979" y="1816664"/>
                    <a:pt x="293499" y="1800225"/>
                  </a:cubicBezTo>
                  <a:cubicBezTo>
                    <a:pt x="336401" y="1795935"/>
                    <a:pt x="398274" y="1819009"/>
                    <a:pt x="398274" y="1762125"/>
                  </a:cubicBezTo>
                  <a:cubicBezTo>
                    <a:pt x="398274" y="1752085"/>
                    <a:pt x="391924" y="1743075"/>
                    <a:pt x="388749" y="1733550"/>
                  </a:cubicBezTo>
                  <a:cubicBezTo>
                    <a:pt x="391924" y="1720850"/>
                    <a:pt x="389017" y="1704707"/>
                    <a:pt x="398274" y="1695450"/>
                  </a:cubicBezTo>
                  <a:cubicBezTo>
                    <a:pt x="407531" y="1686193"/>
                    <a:pt x="423787" y="1689521"/>
                    <a:pt x="436374" y="1685925"/>
                  </a:cubicBezTo>
                  <a:cubicBezTo>
                    <a:pt x="446028" y="1683167"/>
                    <a:pt x="455424" y="1679575"/>
                    <a:pt x="464949" y="1676400"/>
                  </a:cubicBezTo>
                  <a:cubicBezTo>
                    <a:pt x="484066" y="1681179"/>
                    <a:pt x="522099" y="1681611"/>
                    <a:pt x="522099" y="1714500"/>
                  </a:cubicBezTo>
                  <a:cubicBezTo>
                    <a:pt x="522099" y="1725948"/>
                    <a:pt x="509399" y="1733550"/>
                    <a:pt x="503049" y="1743075"/>
                  </a:cubicBezTo>
                  <a:cubicBezTo>
                    <a:pt x="499874" y="1755775"/>
                    <a:pt x="504749" y="1774440"/>
                    <a:pt x="493524" y="1781175"/>
                  </a:cubicBezTo>
                  <a:cubicBezTo>
                    <a:pt x="477338" y="1790887"/>
                    <a:pt x="437441" y="1759662"/>
                    <a:pt x="426849" y="1752600"/>
                  </a:cubicBezTo>
                  <a:cubicBezTo>
                    <a:pt x="417324" y="1762125"/>
                    <a:pt x="405746" y="1769967"/>
                    <a:pt x="398274" y="1781175"/>
                  </a:cubicBezTo>
                  <a:cubicBezTo>
                    <a:pt x="384673" y="1801577"/>
                    <a:pt x="379749" y="1882538"/>
                    <a:pt x="379224" y="1885950"/>
                  </a:cubicBezTo>
                  <a:cubicBezTo>
                    <a:pt x="376762" y="1901951"/>
                    <a:pt x="372874" y="1917700"/>
                    <a:pt x="369699" y="1933575"/>
                  </a:cubicBezTo>
                  <a:cubicBezTo>
                    <a:pt x="398256" y="1952613"/>
                    <a:pt x="414123" y="1972601"/>
                    <a:pt x="455424" y="1943100"/>
                  </a:cubicBezTo>
                  <a:cubicBezTo>
                    <a:pt x="466076" y="1935491"/>
                    <a:pt x="461774" y="1917700"/>
                    <a:pt x="464949" y="1905000"/>
                  </a:cubicBezTo>
                  <a:cubicBezTo>
                    <a:pt x="474474" y="1908175"/>
                    <a:pt x="487252" y="1906685"/>
                    <a:pt x="493524" y="1914525"/>
                  </a:cubicBezTo>
                  <a:cubicBezTo>
                    <a:pt x="541364" y="1974326"/>
                    <a:pt x="463111" y="1939312"/>
                    <a:pt x="531624" y="1962150"/>
                  </a:cubicBezTo>
                  <a:cubicBezTo>
                    <a:pt x="557024" y="1885950"/>
                    <a:pt x="531624" y="1981200"/>
                    <a:pt x="531624" y="1905000"/>
                  </a:cubicBezTo>
                  <a:cubicBezTo>
                    <a:pt x="531624" y="1893040"/>
                    <a:pt x="546182" y="1851800"/>
                    <a:pt x="550674" y="1838325"/>
                  </a:cubicBezTo>
                  <a:cubicBezTo>
                    <a:pt x="572899" y="1844675"/>
                    <a:pt x="601993" y="1840099"/>
                    <a:pt x="617349" y="1857375"/>
                  </a:cubicBezTo>
                  <a:cubicBezTo>
                    <a:pt x="632264" y="1874155"/>
                    <a:pt x="618536" y="1903205"/>
                    <a:pt x="626874" y="1924050"/>
                  </a:cubicBezTo>
                  <a:cubicBezTo>
                    <a:pt x="631877" y="1936557"/>
                    <a:pt x="645924" y="1943100"/>
                    <a:pt x="655449" y="1952625"/>
                  </a:cubicBezTo>
                  <a:cubicBezTo>
                    <a:pt x="658624" y="1965325"/>
                    <a:pt x="662632" y="1977845"/>
                    <a:pt x="664974" y="1990725"/>
                  </a:cubicBezTo>
                  <a:cubicBezTo>
                    <a:pt x="668990" y="2012814"/>
                    <a:pt x="668048" y="2035896"/>
                    <a:pt x="674499" y="2057400"/>
                  </a:cubicBezTo>
                  <a:cubicBezTo>
                    <a:pt x="681725" y="2081486"/>
                    <a:pt x="702198" y="2093639"/>
                    <a:pt x="722124" y="2105025"/>
                  </a:cubicBezTo>
                  <a:cubicBezTo>
                    <a:pt x="734452" y="2112070"/>
                    <a:pt x="747173" y="2118482"/>
                    <a:pt x="760224" y="2124075"/>
                  </a:cubicBezTo>
                  <a:cubicBezTo>
                    <a:pt x="769452" y="2128030"/>
                    <a:pt x="779819" y="2129110"/>
                    <a:pt x="788799" y="2133600"/>
                  </a:cubicBezTo>
                  <a:cubicBezTo>
                    <a:pt x="799038" y="2138720"/>
                    <a:pt x="807849" y="2146300"/>
                    <a:pt x="817374" y="2152650"/>
                  </a:cubicBezTo>
                  <a:cubicBezTo>
                    <a:pt x="840044" y="2220660"/>
                    <a:pt x="819716" y="2198661"/>
                    <a:pt x="864999" y="2228850"/>
                  </a:cubicBezTo>
                  <a:cubicBezTo>
                    <a:pt x="871349" y="2238375"/>
                    <a:pt x="879540" y="2246903"/>
                    <a:pt x="884049" y="2257425"/>
                  </a:cubicBezTo>
                  <a:cubicBezTo>
                    <a:pt x="892808" y="2277862"/>
                    <a:pt x="899463" y="2336311"/>
                    <a:pt x="903099" y="2352675"/>
                  </a:cubicBezTo>
                  <a:cubicBezTo>
                    <a:pt x="905277" y="2362476"/>
                    <a:pt x="903907" y="2376269"/>
                    <a:pt x="912624" y="2381250"/>
                  </a:cubicBezTo>
                  <a:cubicBezTo>
                    <a:pt x="929392" y="2390832"/>
                    <a:pt x="950724" y="2387600"/>
                    <a:pt x="969774" y="2390775"/>
                  </a:cubicBezTo>
                  <a:cubicBezTo>
                    <a:pt x="963162" y="2397387"/>
                    <a:pt x="923797" y="2428233"/>
                    <a:pt x="931674" y="2447925"/>
                  </a:cubicBezTo>
                  <a:cubicBezTo>
                    <a:pt x="935926" y="2458554"/>
                    <a:pt x="950724" y="2460625"/>
                    <a:pt x="960249" y="2466975"/>
                  </a:cubicBezTo>
                  <a:cubicBezTo>
                    <a:pt x="963424" y="2476500"/>
                    <a:pt x="969774" y="2485510"/>
                    <a:pt x="969774" y="2495550"/>
                  </a:cubicBezTo>
                  <a:cubicBezTo>
                    <a:pt x="969774" y="2546925"/>
                    <a:pt x="941046" y="2523820"/>
                    <a:pt x="969774" y="2581275"/>
                  </a:cubicBezTo>
                  <a:cubicBezTo>
                    <a:pt x="975798" y="2593323"/>
                    <a:pt x="986574" y="2603308"/>
                    <a:pt x="998349" y="2609850"/>
                  </a:cubicBezTo>
                  <a:cubicBezTo>
                    <a:pt x="1015902" y="2619602"/>
                    <a:pt x="1055499" y="2628900"/>
                    <a:pt x="1055499" y="2628900"/>
                  </a:cubicBezTo>
                  <a:cubicBezTo>
                    <a:pt x="1052291" y="2624087"/>
                    <a:pt x="1028531" y="2568537"/>
                    <a:pt x="1007874" y="2609850"/>
                  </a:cubicBezTo>
                  <a:cubicBezTo>
                    <a:pt x="1002240" y="2621117"/>
                    <a:pt x="1033241" y="2662187"/>
                    <a:pt x="1036449" y="2667000"/>
                  </a:cubicBezTo>
                  <a:cubicBezTo>
                    <a:pt x="1015587" y="2771311"/>
                    <a:pt x="1017399" y="2749753"/>
                    <a:pt x="1017399" y="2924175"/>
                  </a:cubicBezTo>
                  <a:cubicBezTo>
                    <a:pt x="1017399" y="2968029"/>
                    <a:pt x="1023678" y="2961193"/>
                    <a:pt x="1055499" y="2971800"/>
                  </a:cubicBezTo>
                  <a:cubicBezTo>
                    <a:pt x="1058674" y="2955925"/>
                    <a:pt x="1053576" y="2935623"/>
                    <a:pt x="1065024" y="2924175"/>
                  </a:cubicBezTo>
                  <a:cubicBezTo>
                    <a:pt x="1072124" y="2917075"/>
                    <a:pt x="1072898" y="2942846"/>
                    <a:pt x="1074549" y="2952750"/>
                  </a:cubicBezTo>
                  <a:cubicBezTo>
                    <a:pt x="1079276" y="2981110"/>
                    <a:pt x="1078435" y="3010282"/>
                    <a:pt x="1084074" y="3038475"/>
                  </a:cubicBezTo>
                  <a:cubicBezTo>
                    <a:pt x="1088012" y="3058166"/>
                    <a:pt x="1096774" y="3076575"/>
                    <a:pt x="1103124" y="3095625"/>
                  </a:cubicBezTo>
                  <a:lnTo>
                    <a:pt x="1122174" y="3152775"/>
                  </a:lnTo>
                  <a:cubicBezTo>
                    <a:pt x="1125349" y="3162300"/>
                    <a:pt x="1123185" y="3176029"/>
                    <a:pt x="1131699" y="3181350"/>
                  </a:cubicBezTo>
                  <a:lnTo>
                    <a:pt x="1207899" y="3228975"/>
                  </a:lnTo>
                  <a:cubicBezTo>
                    <a:pt x="1214249" y="3238500"/>
                    <a:pt x="1226949" y="3268998"/>
                    <a:pt x="1226949" y="3257550"/>
                  </a:cubicBezTo>
                  <a:cubicBezTo>
                    <a:pt x="1226949" y="3243351"/>
                    <a:pt x="1210233" y="3233456"/>
                    <a:pt x="1207899" y="3219450"/>
                  </a:cubicBezTo>
                  <a:cubicBezTo>
                    <a:pt x="1170351" y="2994163"/>
                    <a:pt x="1218619" y="3146834"/>
                    <a:pt x="1188849" y="3057525"/>
                  </a:cubicBezTo>
                  <a:cubicBezTo>
                    <a:pt x="1201549" y="3054350"/>
                    <a:pt x="1213923" y="3046697"/>
                    <a:pt x="1226949" y="3048000"/>
                  </a:cubicBezTo>
                  <a:cubicBezTo>
                    <a:pt x="1281904" y="3053495"/>
                    <a:pt x="1287104" y="3070055"/>
                    <a:pt x="1322199" y="3105150"/>
                  </a:cubicBezTo>
                  <a:cubicBezTo>
                    <a:pt x="1325374" y="3117850"/>
                    <a:pt x="1328128" y="3130663"/>
                    <a:pt x="1331724" y="3143250"/>
                  </a:cubicBezTo>
                  <a:cubicBezTo>
                    <a:pt x="1334482" y="3152904"/>
                    <a:pt x="1341249" y="3161785"/>
                    <a:pt x="1341249" y="3171825"/>
                  </a:cubicBezTo>
                  <a:cubicBezTo>
                    <a:pt x="1341249" y="3191138"/>
                    <a:pt x="1335771" y="3210091"/>
                    <a:pt x="1331724" y="3228975"/>
                  </a:cubicBezTo>
                  <a:cubicBezTo>
                    <a:pt x="1326238" y="3254576"/>
                    <a:pt x="1312674" y="3305175"/>
                    <a:pt x="1312674" y="3305175"/>
                  </a:cubicBezTo>
                  <a:cubicBezTo>
                    <a:pt x="1315849" y="3327400"/>
                    <a:pt x="1312159" y="3351770"/>
                    <a:pt x="1322199" y="3371850"/>
                  </a:cubicBezTo>
                  <a:cubicBezTo>
                    <a:pt x="1326689" y="3380830"/>
                    <a:pt x="1348596" y="3371574"/>
                    <a:pt x="1350774" y="3381375"/>
                  </a:cubicBezTo>
                  <a:cubicBezTo>
                    <a:pt x="1356327" y="3406363"/>
                    <a:pt x="1344424" y="3432175"/>
                    <a:pt x="1341249" y="3457575"/>
                  </a:cubicBezTo>
                  <a:cubicBezTo>
                    <a:pt x="1344424" y="3467100"/>
                    <a:pt x="1349123" y="3476246"/>
                    <a:pt x="1350774" y="3486150"/>
                  </a:cubicBezTo>
                  <a:cubicBezTo>
                    <a:pt x="1355501" y="3514510"/>
                    <a:pt x="1350474" y="3544855"/>
                    <a:pt x="1360299" y="3571875"/>
                  </a:cubicBezTo>
                  <a:cubicBezTo>
                    <a:pt x="1364211" y="3582633"/>
                    <a:pt x="1379349" y="3584575"/>
                    <a:pt x="1388874" y="3590925"/>
                  </a:cubicBezTo>
                  <a:cubicBezTo>
                    <a:pt x="1438058" y="3664701"/>
                    <a:pt x="1372127" y="3556122"/>
                    <a:pt x="1417449" y="3714750"/>
                  </a:cubicBezTo>
                  <a:cubicBezTo>
                    <a:pt x="1421810" y="3730014"/>
                    <a:pt x="1436797" y="3739932"/>
                    <a:pt x="1446024" y="3752850"/>
                  </a:cubicBezTo>
                  <a:cubicBezTo>
                    <a:pt x="1469105" y="3785163"/>
                    <a:pt x="1462803" y="3774613"/>
                    <a:pt x="1474599" y="3810000"/>
                  </a:cubicBezTo>
                  <a:cubicBezTo>
                    <a:pt x="1468249" y="3819525"/>
                    <a:pt x="1456813" y="3827197"/>
                    <a:pt x="1455549" y="3838575"/>
                  </a:cubicBezTo>
                  <a:cubicBezTo>
                    <a:pt x="1450849" y="3880873"/>
                    <a:pt x="1467393" y="3912356"/>
                    <a:pt x="1503174" y="3933825"/>
                  </a:cubicBezTo>
                  <a:cubicBezTo>
                    <a:pt x="1520393" y="3944156"/>
                    <a:pt x="1560324" y="3952875"/>
                    <a:pt x="1560324" y="3952875"/>
                  </a:cubicBezTo>
                  <a:cubicBezTo>
                    <a:pt x="1584979" y="3977530"/>
                    <a:pt x="1615606" y="4004421"/>
                    <a:pt x="1626999" y="4038600"/>
                  </a:cubicBezTo>
                  <a:cubicBezTo>
                    <a:pt x="1630174" y="4048125"/>
                    <a:pt x="1629424" y="4060075"/>
                    <a:pt x="1636524" y="4067175"/>
                  </a:cubicBezTo>
                  <a:cubicBezTo>
                    <a:pt x="1643624" y="4074275"/>
                    <a:pt x="1655298" y="4074522"/>
                    <a:pt x="1665099" y="4076700"/>
                  </a:cubicBezTo>
                  <a:cubicBezTo>
                    <a:pt x="1683952" y="4080890"/>
                    <a:pt x="1703199" y="4083050"/>
                    <a:pt x="1722249" y="4086225"/>
                  </a:cubicBezTo>
                  <a:cubicBezTo>
                    <a:pt x="1725424" y="4095750"/>
                    <a:pt x="1724674" y="4107700"/>
                    <a:pt x="1731774" y="4114800"/>
                  </a:cubicBezTo>
                  <a:cubicBezTo>
                    <a:pt x="1738874" y="4121900"/>
                    <a:pt x="1751121" y="4120370"/>
                    <a:pt x="1760349" y="4124325"/>
                  </a:cubicBezTo>
                  <a:cubicBezTo>
                    <a:pt x="1794186" y="4138827"/>
                    <a:pt x="1798326" y="4143293"/>
                    <a:pt x="1827024" y="4162425"/>
                  </a:cubicBezTo>
                  <a:cubicBezTo>
                    <a:pt x="1833374" y="4171950"/>
                    <a:pt x="1842054" y="4180281"/>
                    <a:pt x="1846074" y="4191000"/>
                  </a:cubicBezTo>
                  <a:cubicBezTo>
                    <a:pt x="1851758" y="4206159"/>
                    <a:pt x="1847567" y="4224569"/>
                    <a:pt x="1855599" y="4238625"/>
                  </a:cubicBezTo>
                  <a:cubicBezTo>
                    <a:pt x="1864288" y="4253831"/>
                    <a:pt x="1898082" y="4262311"/>
                    <a:pt x="1912749" y="4267200"/>
                  </a:cubicBezTo>
                  <a:cubicBezTo>
                    <a:pt x="1919099" y="4276725"/>
                    <a:pt x="1922860" y="4288624"/>
                    <a:pt x="1931799" y="4295775"/>
                  </a:cubicBezTo>
                  <a:cubicBezTo>
                    <a:pt x="1944140" y="4305648"/>
                    <a:pt x="2016939" y="4314728"/>
                    <a:pt x="2017524" y="4314825"/>
                  </a:cubicBezTo>
                  <a:cubicBezTo>
                    <a:pt x="2011174" y="4324350"/>
                    <a:pt x="2003594" y="4333161"/>
                    <a:pt x="1998474" y="4343400"/>
                  </a:cubicBezTo>
                  <a:cubicBezTo>
                    <a:pt x="1993984" y="4352380"/>
                    <a:pt x="1997119" y="4366139"/>
                    <a:pt x="1988949" y="4371975"/>
                  </a:cubicBezTo>
                  <a:cubicBezTo>
                    <a:pt x="1972609" y="4383647"/>
                    <a:pt x="1931799" y="4391025"/>
                    <a:pt x="1931799" y="4391025"/>
                  </a:cubicBezTo>
                  <a:cubicBezTo>
                    <a:pt x="1909129" y="4459035"/>
                    <a:pt x="1929457" y="4437036"/>
                    <a:pt x="1884174" y="4467225"/>
                  </a:cubicBezTo>
                  <a:cubicBezTo>
                    <a:pt x="1871474" y="4464050"/>
                    <a:pt x="1858661" y="4461296"/>
                    <a:pt x="1846074" y="4457700"/>
                  </a:cubicBezTo>
                  <a:cubicBezTo>
                    <a:pt x="1836420" y="4454942"/>
                    <a:pt x="1827539" y="4448175"/>
                    <a:pt x="1817499" y="4448175"/>
                  </a:cubicBezTo>
                  <a:cubicBezTo>
                    <a:pt x="1788748" y="4448175"/>
                    <a:pt x="1760349" y="4454525"/>
                    <a:pt x="1731774" y="4457700"/>
                  </a:cubicBezTo>
                  <a:cubicBezTo>
                    <a:pt x="1738124" y="4467225"/>
                    <a:pt x="1742729" y="4478180"/>
                    <a:pt x="1750824" y="4486275"/>
                  </a:cubicBezTo>
                  <a:cubicBezTo>
                    <a:pt x="1758919" y="4494370"/>
                    <a:pt x="1771861" y="4496710"/>
                    <a:pt x="1779399" y="4505325"/>
                  </a:cubicBezTo>
                  <a:cubicBezTo>
                    <a:pt x="1794476" y="4522555"/>
                    <a:pt x="1817499" y="4562475"/>
                    <a:pt x="1817499" y="4562475"/>
                  </a:cubicBezTo>
                  <a:cubicBezTo>
                    <a:pt x="1820674" y="4575175"/>
                    <a:pt x="1823428" y="4587988"/>
                    <a:pt x="1827024" y="4600575"/>
                  </a:cubicBezTo>
                  <a:cubicBezTo>
                    <a:pt x="1829782" y="4610229"/>
                    <a:pt x="1835550" y="4619160"/>
                    <a:pt x="1836549" y="4629150"/>
                  </a:cubicBezTo>
                  <a:cubicBezTo>
                    <a:pt x="1841929" y="4682950"/>
                    <a:pt x="1839081" y="4737461"/>
                    <a:pt x="1846074" y="4791075"/>
                  </a:cubicBezTo>
                  <a:cubicBezTo>
                    <a:pt x="1854747" y="4857568"/>
                    <a:pt x="1861965" y="4832382"/>
                    <a:pt x="1884174" y="4876800"/>
                  </a:cubicBezTo>
                  <a:cubicBezTo>
                    <a:pt x="1888664" y="4885780"/>
                    <a:pt x="1890524" y="4895850"/>
                    <a:pt x="1893699" y="4905375"/>
                  </a:cubicBezTo>
                  <a:cubicBezTo>
                    <a:pt x="1884067" y="4919822"/>
                    <a:pt x="874524" y="4951413"/>
                    <a:pt x="1865124" y="4962525"/>
                  </a:cubicBezTo>
                  <a:lnTo>
                    <a:pt x="7989699" y="4981575"/>
                  </a:lnTo>
                  <a:cubicBezTo>
                    <a:pt x="8015099" y="4981575"/>
                    <a:pt x="7984936" y="4981575"/>
                    <a:pt x="7989699" y="497205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p:cNvSpPr/>
            <p:nvPr/>
          </p:nvSpPr>
          <p:spPr>
            <a:xfrm>
              <a:off x="9303446" y="3101340"/>
              <a:ext cx="292777" cy="145003"/>
            </a:xfrm>
            <a:custGeom>
              <a:avLst/>
              <a:gdLst>
                <a:gd name="connsiteX0" fmla="*/ 574 w 292777"/>
                <a:gd name="connsiteY0" fmla="*/ 114300 h 145003"/>
                <a:gd name="connsiteX1" fmla="*/ 38674 w 292777"/>
                <a:gd name="connsiteY1" fmla="*/ 91440 h 145003"/>
                <a:gd name="connsiteX2" fmla="*/ 84394 w 292777"/>
                <a:gd name="connsiteY2" fmla="*/ 68580 h 145003"/>
                <a:gd name="connsiteX3" fmla="*/ 160594 w 292777"/>
                <a:gd name="connsiteY3" fmla="*/ 38100 h 145003"/>
                <a:gd name="connsiteX4" fmla="*/ 175834 w 292777"/>
                <a:gd name="connsiteY4" fmla="*/ 15240 h 145003"/>
                <a:gd name="connsiteX5" fmla="*/ 221554 w 292777"/>
                <a:gd name="connsiteY5" fmla="*/ 0 h 145003"/>
                <a:gd name="connsiteX6" fmla="*/ 290134 w 292777"/>
                <a:gd name="connsiteY6" fmla="*/ 7620 h 145003"/>
                <a:gd name="connsiteX7" fmla="*/ 282514 w 292777"/>
                <a:gd name="connsiteY7" fmla="*/ 30480 h 145003"/>
                <a:gd name="connsiteX8" fmla="*/ 259654 w 292777"/>
                <a:gd name="connsiteY8" fmla="*/ 38100 h 145003"/>
                <a:gd name="connsiteX9" fmla="*/ 236794 w 292777"/>
                <a:gd name="connsiteY9" fmla="*/ 53340 h 145003"/>
                <a:gd name="connsiteX10" fmla="*/ 183454 w 292777"/>
                <a:gd name="connsiteY10" fmla="*/ 114300 h 145003"/>
                <a:gd name="connsiteX11" fmla="*/ 160594 w 292777"/>
                <a:gd name="connsiteY11" fmla="*/ 121920 h 145003"/>
                <a:gd name="connsiteX12" fmla="*/ 114874 w 292777"/>
                <a:gd name="connsiteY12" fmla="*/ 129540 h 145003"/>
                <a:gd name="connsiteX13" fmla="*/ 69154 w 292777"/>
                <a:gd name="connsiteY13" fmla="*/ 137160 h 145003"/>
                <a:gd name="connsiteX14" fmla="*/ 574 w 292777"/>
                <a:gd name="connsiteY14" fmla="*/ 114300 h 14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777" h="145003">
                  <a:moveTo>
                    <a:pt x="574" y="114300"/>
                  </a:moveTo>
                  <a:cubicBezTo>
                    <a:pt x="-4506" y="106680"/>
                    <a:pt x="25427" y="98064"/>
                    <a:pt x="38674" y="91440"/>
                  </a:cubicBezTo>
                  <a:cubicBezTo>
                    <a:pt x="101770" y="59892"/>
                    <a:pt x="18880" y="112256"/>
                    <a:pt x="84394" y="68580"/>
                  </a:cubicBezTo>
                  <a:cubicBezTo>
                    <a:pt x="101848" y="16217"/>
                    <a:pt x="76697" y="68608"/>
                    <a:pt x="160594" y="38100"/>
                  </a:cubicBezTo>
                  <a:cubicBezTo>
                    <a:pt x="169201" y="34970"/>
                    <a:pt x="168068" y="20094"/>
                    <a:pt x="175834" y="15240"/>
                  </a:cubicBezTo>
                  <a:cubicBezTo>
                    <a:pt x="189457" y="6726"/>
                    <a:pt x="221554" y="0"/>
                    <a:pt x="221554" y="0"/>
                  </a:cubicBezTo>
                  <a:cubicBezTo>
                    <a:pt x="244414" y="2540"/>
                    <a:pt x="269562" y="-2666"/>
                    <a:pt x="290134" y="7620"/>
                  </a:cubicBezTo>
                  <a:cubicBezTo>
                    <a:pt x="297318" y="11212"/>
                    <a:pt x="288194" y="24800"/>
                    <a:pt x="282514" y="30480"/>
                  </a:cubicBezTo>
                  <a:cubicBezTo>
                    <a:pt x="276834" y="36160"/>
                    <a:pt x="266838" y="34508"/>
                    <a:pt x="259654" y="38100"/>
                  </a:cubicBezTo>
                  <a:cubicBezTo>
                    <a:pt x="251463" y="42196"/>
                    <a:pt x="244414" y="48260"/>
                    <a:pt x="236794" y="53340"/>
                  </a:cubicBezTo>
                  <a:cubicBezTo>
                    <a:pt x="213934" y="87630"/>
                    <a:pt x="215204" y="98425"/>
                    <a:pt x="183454" y="114300"/>
                  </a:cubicBezTo>
                  <a:cubicBezTo>
                    <a:pt x="176270" y="117892"/>
                    <a:pt x="168214" y="119380"/>
                    <a:pt x="160594" y="121920"/>
                  </a:cubicBezTo>
                  <a:cubicBezTo>
                    <a:pt x="131259" y="165923"/>
                    <a:pt x="163213" y="134374"/>
                    <a:pt x="114874" y="129540"/>
                  </a:cubicBezTo>
                  <a:cubicBezTo>
                    <a:pt x="99500" y="128003"/>
                    <a:pt x="84394" y="134620"/>
                    <a:pt x="69154" y="137160"/>
                  </a:cubicBezTo>
                  <a:cubicBezTo>
                    <a:pt x="35727" y="159445"/>
                    <a:pt x="5654" y="121920"/>
                    <a:pt x="574" y="1143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p:cNvSpPr/>
            <p:nvPr/>
          </p:nvSpPr>
          <p:spPr>
            <a:xfrm>
              <a:off x="9639300" y="2324004"/>
              <a:ext cx="754380" cy="779979"/>
            </a:xfrm>
            <a:custGeom>
              <a:avLst/>
              <a:gdLst>
                <a:gd name="connsiteX0" fmla="*/ 22860 w 754380"/>
                <a:gd name="connsiteY0" fmla="*/ 96 h 779979"/>
                <a:gd name="connsiteX1" fmla="*/ 15240 w 754380"/>
                <a:gd name="connsiteY1" fmla="*/ 45816 h 779979"/>
                <a:gd name="connsiteX2" fmla="*/ 0 w 754380"/>
                <a:gd name="connsiteY2" fmla="*/ 91536 h 779979"/>
                <a:gd name="connsiteX3" fmla="*/ 22860 w 754380"/>
                <a:gd name="connsiteY3" fmla="*/ 144876 h 779979"/>
                <a:gd name="connsiteX4" fmla="*/ 38100 w 754380"/>
                <a:gd name="connsiteY4" fmla="*/ 190596 h 779979"/>
                <a:gd name="connsiteX5" fmla="*/ 45720 w 754380"/>
                <a:gd name="connsiteY5" fmla="*/ 213456 h 779979"/>
                <a:gd name="connsiteX6" fmla="*/ 53340 w 754380"/>
                <a:gd name="connsiteY6" fmla="*/ 236316 h 779979"/>
                <a:gd name="connsiteX7" fmla="*/ 99060 w 754380"/>
                <a:gd name="connsiteY7" fmla="*/ 274416 h 779979"/>
                <a:gd name="connsiteX8" fmla="*/ 114300 w 754380"/>
                <a:gd name="connsiteY8" fmla="*/ 381096 h 779979"/>
                <a:gd name="connsiteX9" fmla="*/ 129540 w 754380"/>
                <a:gd name="connsiteY9" fmla="*/ 426816 h 779979"/>
                <a:gd name="connsiteX10" fmla="*/ 137160 w 754380"/>
                <a:gd name="connsiteY10" fmla="*/ 449676 h 779979"/>
                <a:gd name="connsiteX11" fmla="*/ 152400 w 754380"/>
                <a:gd name="connsiteY11" fmla="*/ 472536 h 779979"/>
                <a:gd name="connsiteX12" fmla="*/ 175260 w 754380"/>
                <a:gd name="connsiteY12" fmla="*/ 518256 h 779979"/>
                <a:gd name="connsiteX13" fmla="*/ 198120 w 754380"/>
                <a:gd name="connsiteY13" fmla="*/ 594456 h 779979"/>
                <a:gd name="connsiteX14" fmla="*/ 205740 w 754380"/>
                <a:gd name="connsiteY14" fmla="*/ 617316 h 779979"/>
                <a:gd name="connsiteX15" fmla="*/ 220980 w 754380"/>
                <a:gd name="connsiteY15" fmla="*/ 632556 h 779979"/>
                <a:gd name="connsiteX16" fmla="*/ 243840 w 754380"/>
                <a:gd name="connsiteY16" fmla="*/ 640176 h 779979"/>
                <a:gd name="connsiteX17" fmla="*/ 259080 w 754380"/>
                <a:gd name="connsiteY17" fmla="*/ 685896 h 779979"/>
                <a:gd name="connsiteX18" fmla="*/ 266700 w 754380"/>
                <a:gd name="connsiteY18" fmla="*/ 708756 h 779979"/>
                <a:gd name="connsiteX19" fmla="*/ 274320 w 754380"/>
                <a:gd name="connsiteY19" fmla="*/ 777336 h 779979"/>
                <a:gd name="connsiteX20" fmla="*/ 297180 w 754380"/>
                <a:gd name="connsiteY20" fmla="*/ 769716 h 779979"/>
                <a:gd name="connsiteX21" fmla="*/ 304800 w 754380"/>
                <a:gd name="connsiteY21" fmla="*/ 746856 h 779979"/>
                <a:gd name="connsiteX22" fmla="*/ 350520 w 754380"/>
                <a:gd name="connsiteY22" fmla="*/ 716376 h 779979"/>
                <a:gd name="connsiteX23" fmla="*/ 373380 w 754380"/>
                <a:gd name="connsiteY23" fmla="*/ 701136 h 779979"/>
                <a:gd name="connsiteX24" fmla="*/ 396240 w 754380"/>
                <a:gd name="connsiteY24" fmla="*/ 624936 h 779979"/>
                <a:gd name="connsiteX25" fmla="*/ 411480 w 754380"/>
                <a:gd name="connsiteY25" fmla="*/ 602076 h 779979"/>
                <a:gd name="connsiteX26" fmla="*/ 472440 w 754380"/>
                <a:gd name="connsiteY26" fmla="*/ 586836 h 779979"/>
                <a:gd name="connsiteX27" fmla="*/ 464820 w 754380"/>
                <a:gd name="connsiteY27" fmla="*/ 518256 h 779979"/>
                <a:gd name="connsiteX28" fmla="*/ 495300 w 754380"/>
                <a:gd name="connsiteY28" fmla="*/ 510636 h 779979"/>
                <a:gd name="connsiteX29" fmla="*/ 533400 w 754380"/>
                <a:gd name="connsiteY29" fmla="*/ 457296 h 779979"/>
                <a:gd name="connsiteX30" fmla="*/ 541020 w 754380"/>
                <a:gd name="connsiteY30" fmla="*/ 434436 h 779979"/>
                <a:gd name="connsiteX31" fmla="*/ 548640 w 754380"/>
                <a:gd name="connsiteY31" fmla="*/ 464916 h 779979"/>
                <a:gd name="connsiteX32" fmla="*/ 571500 w 754380"/>
                <a:gd name="connsiteY32" fmla="*/ 510636 h 779979"/>
                <a:gd name="connsiteX33" fmla="*/ 563880 w 754380"/>
                <a:gd name="connsiteY33" fmla="*/ 541116 h 779979"/>
                <a:gd name="connsiteX34" fmla="*/ 541020 w 754380"/>
                <a:gd name="connsiteY34" fmla="*/ 548736 h 779979"/>
                <a:gd name="connsiteX35" fmla="*/ 533400 w 754380"/>
                <a:gd name="connsiteY35" fmla="*/ 571596 h 779979"/>
                <a:gd name="connsiteX36" fmla="*/ 556260 w 754380"/>
                <a:gd name="connsiteY36" fmla="*/ 579216 h 779979"/>
                <a:gd name="connsiteX37" fmla="*/ 571500 w 754380"/>
                <a:gd name="connsiteY37" fmla="*/ 594456 h 779979"/>
                <a:gd name="connsiteX38" fmla="*/ 609600 w 754380"/>
                <a:gd name="connsiteY38" fmla="*/ 541116 h 779979"/>
                <a:gd name="connsiteX39" fmla="*/ 601980 w 754380"/>
                <a:gd name="connsiteY39" fmla="*/ 495396 h 779979"/>
                <a:gd name="connsiteX40" fmla="*/ 609600 w 754380"/>
                <a:gd name="connsiteY40" fmla="*/ 426816 h 779979"/>
                <a:gd name="connsiteX41" fmla="*/ 601980 w 754380"/>
                <a:gd name="connsiteY41" fmla="*/ 403956 h 779979"/>
                <a:gd name="connsiteX42" fmla="*/ 662940 w 754380"/>
                <a:gd name="connsiteY42" fmla="*/ 403956 h 779979"/>
                <a:gd name="connsiteX43" fmla="*/ 670560 w 754380"/>
                <a:gd name="connsiteY43" fmla="*/ 426816 h 779979"/>
                <a:gd name="connsiteX44" fmla="*/ 685800 w 754380"/>
                <a:gd name="connsiteY44" fmla="*/ 411576 h 779979"/>
                <a:gd name="connsiteX45" fmla="*/ 708660 w 754380"/>
                <a:gd name="connsiteY45" fmla="*/ 396336 h 779979"/>
                <a:gd name="connsiteX46" fmla="*/ 754380 w 754380"/>
                <a:gd name="connsiteY46" fmla="*/ 381096 h 779979"/>
                <a:gd name="connsiteX47" fmla="*/ 739140 w 754380"/>
                <a:gd name="connsiteY47" fmla="*/ 327756 h 779979"/>
                <a:gd name="connsiteX48" fmla="*/ 708660 w 754380"/>
                <a:gd name="connsiteY48" fmla="*/ 259176 h 779979"/>
                <a:gd name="connsiteX49" fmla="*/ 685800 w 754380"/>
                <a:gd name="connsiteY49" fmla="*/ 243936 h 779979"/>
                <a:gd name="connsiteX50" fmla="*/ 647700 w 754380"/>
                <a:gd name="connsiteY50" fmla="*/ 205836 h 779979"/>
                <a:gd name="connsiteX51" fmla="*/ 632460 w 754380"/>
                <a:gd name="connsiteY51" fmla="*/ 228696 h 779979"/>
                <a:gd name="connsiteX52" fmla="*/ 624840 w 754380"/>
                <a:gd name="connsiteY52" fmla="*/ 205836 h 779979"/>
                <a:gd name="connsiteX53" fmla="*/ 579120 w 754380"/>
                <a:gd name="connsiteY53" fmla="*/ 175356 h 779979"/>
                <a:gd name="connsiteX54" fmla="*/ 579120 w 754380"/>
                <a:gd name="connsiteY54" fmla="*/ 236316 h 779979"/>
                <a:gd name="connsiteX55" fmla="*/ 594360 w 754380"/>
                <a:gd name="connsiteY55" fmla="*/ 259176 h 779979"/>
                <a:gd name="connsiteX56" fmla="*/ 601980 w 754380"/>
                <a:gd name="connsiteY56" fmla="*/ 282036 h 779979"/>
                <a:gd name="connsiteX57" fmla="*/ 579120 w 754380"/>
                <a:gd name="connsiteY57" fmla="*/ 274416 h 779979"/>
                <a:gd name="connsiteX58" fmla="*/ 556260 w 754380"/>
                <a:gd name="connsiteY58" fmla="*/ 228696 h 779979"/>
                <a:gd name="connsiteX59" fmla="*/ 548640 w 754380"/>
                <a:gd name="connsiteY59" fmla="*/ 205836 h 779979"/>
                <a:gd name="connsiteX60" fmla="*/ 548640 w 754380"/>
                <a:gd name="connsiteY60" fmla="*/ 129636 h 779979"/>
                <a:gd name="connsiteX61" fmla="*/ 525780 w 754380"/>
                <a:gd name="connsiteY61" fmla="*/ 122016 h 779979"/>
                <a:gd name="connsiteX62" fmla="*/ 487680 w 754380"/>
                <a:gd name="connsiteY62" fmla="*/ 152496 h 779979"/>
                <a:gd name="connsiteX63" fmla="*/ 464820 w 754380"/>
                <a:gd name="connsiteY63" fmla="*/ 144876 h 779979"/>
                <a:gd name="connsiteX64" fmla="*/ 457200 w 754380"/>
                <a:gd name="connsiteY64" fmla="*/ 122016 h 779979"/>
                <a:gd name="connsiteX65" fmla="*/ 419100 w 754380"/>
                <a:gd name="connsiteY65" fmla="*/ 114396 h 779979"/>
                <a:gd name="connsiteX66" fmla="*/ 396240 w 754380"/>
                <a:gd name="connsiteY66" fmla="*/ 99156 h 779979"/>
                <a:gd name="connsiteX67" fmla="*/ 320040 w 754380"/>
                <a:gd name="connsiteY67" fmla="*/ 106776 h 779979"/>
                <a:gd name="connsiteX68" fmla="*/ 312420 w 754380"/>
                <a:gd name="connsiteY68" fmla="*/ 167736 h 779979"/>
                <a:gd name="connsiteX69" fmla="*/ 281940 w 754380"/>
                <a:gd name="connsiteY69" fmla="*/ 221076 h 779979"/>
                <a:gd name="connsiteX70" fmla="*/ 274320 w 754380"/>
                <a:gd name="connsiteY70" fmla="*/ 243936 h 779979"/>
                <a:gd name="connsiteX71" fmla="*/ 228600 w 754380"/>
                <a:gd name="connsiteY71" fmla="*/ 259176 h 779979"/>
                <a:gd name="connsiteX72" fmla="*/ 236220 w 754380"/>
                <a:gd name="connsiteY72" fmla="*/ 205836 h 779979"/>
                <a:gd name="connsiteX73" fmla="*/ 243840 w 754380"/>
                <a:gd name="connsiteY73" fmla="*/ 182976 h 779979"/>
                <a:gd name="connsiteX74" fmla="*/ 228600 w 754380"/>
                <a:gd name="connsiteY74" fmla="*/ 205836 h 779979"/>
                <a:gd name="connsiteX75" fmla="*/ 182880 w 754380"/>
                <a:gd name="connsiteY75" fmla="*/ 213456 h 779979"/>
                <a:gd name="connsiteX76" fmla="*/ 175260 w 754380"/>
                <a:gd name="connsiteY76" fmla="*/ 274416 h 779979"/>
                <a:gd name="connsiteX77" fmla="*/ 144780 w 754380"/>
                <a:gd name="connsiteY77" fmla="*/ 205836 h 779979"/>
                <a:gd name="connsiteX78" fmla="*/ 137160 w 754380"/>
                <a:gd name="connsiteY78" fmla="*/ 182976 h 779979"/>
                <a:gd name="connsiteX79" fmla="*/ 121920 w 754380"/>
                <a:gd name="connsiteY79" fmla="*/ 129636 h 779979"/>
                <a:gd name="connsiteX80" fmla="*/ 99060 w 754380"/>
                <a:gd name="connsiteY80" fmla="*/ 53436 h 779979"/>
                <a:gd name="connsiteX81" fmla="*/ 76200 w 754380"/>
                <a:gd name="connsiteY81" fmla="*/ 38196 h 779979"/>
                <a:gd name="connsiteX82" fmla="*/ 22860 w 754380"/>
                <a:gd name="connsiteY82" fmla="*/ 96 h 7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54380" h="779979">
                  <a:moveTo>
                    <a:pt x="22860" y="96"/>
                  </a:moveTo>
                  <a:cubicBezTo>
                    <a:pt x="12700" y="1366"/>
                    <a:pt x="18987" y="30827"/>
                    <a:pt x="15240" y="45816"/>
                  </a:cubicBezTo>
                  <a:cubicBezTo>
                    <a:pt x="11344" y="61401"/>
                    <a:pt x="0" y="91536"/>
                    <a:pt x="0" y="91536"/>
                  </a:cubicBezTo>
                  <a:cubicBezTo>
                    <a:pt x="20157" y="172165"/>
                    <a:pt x="-7210" y="77218"/>
                    <a:pt x="22860" y="144876"/>
                  </a:cubicBezTo>
                  <a:cubicBezTo>
                    <a:pt x="29384" y="159556"/>
                    <a:pt x="33020" y="175356"/>
                    <a:pt x="38100" y="190596"/>
                  </a:cubicBezTo>
                  <a:lnTo>
                    <a:pt x="45720" y="213456"/>
                  </a:lnTo>
                  <a:cubicBezTo>
                    <a:pt x="48260" y="221076"/>
                    <a:pt x="46657" y="231861"/>
                    <a:pt x="53340" y="236316"/>
                  </a:cubicBezTo>
                  <a:cubicBezTo>
                    <a:pt x="85166" y="257534"/>
                    <a:pt x="69724" y="245080"/>
                    <a:pt x="99060" y="274416"/>
                  </a:cubicBezTo>
                  <a:cubicBezTo>
                    <a:pt x="120331" y="338230"/>
                    <a:pt x="89258" y="239194"/>
                    <a:pt x="114300" y="381096"/>
                  </a:cubicBezTo>
                  <a:cubicBezTo>
                    <a:pt x="117092" y="396916"/>
                    <a:pt x="124460" y="411576"/>
                    <a:pt x="129540" y="426816"/>
                  </a:cubicBezTo>
                  <a:cubicBezTo>
                    <a:pt x="132080" y="434436"/>
                    <a:pt x="132705" y="442993"/>
                    <a:pt x="137160" y="449676"/>
                  </a:cubicBezTo>
                  <a:cubicBezTo>
                    <a:pt x="142240" y="457296"/>
                    <a:pt x="148304" y="464345"/>
                    <a:pt x="152400" y="472536"/>
                  </a:cubicBezTo>
                  <a:cubicBezTo>
                    <a:pt x="183948" y="535632"/>
                    <a:pt x="131584" y="452742"/>
                    <a:pt x="175260" y="518256"/>
                  </a:cubicBezTo>
                  <a:cubicBezTo>
                    <a:pt x="186776" y="564321"/>
                    <a:pt x="179568" y="538801"/>
                    <a:pt x="198120" y="594456"/>
                  </a:cubicBezTo>
                  <a:lnTo>
                    <a:pt x="205740" y="617316"/>
                  </a:lnTo>
                  <a:cubicBezTo>
                    <a:pt x="191189" y="675519"/>
                    <a:pt x="193525" y="637132"/>
                    <a:pt x="220980" y="632556"/>
                  </a:cubicBezTo>
                  <a:cubicBezTo>
                    <a:pt x="228903" y="631236"/>
                    <a:pt x="236220" y="637636"/>
                    <a:pt x="243840" y="640176"/>
                  </a:cubicBezTo>
                  <a:lnTo>
                    <a:pt x="259080" y="685896"/>
                  </a:lnTo>
                  <a:lnTo>
                    <a:pt x="266700" y="708756"/>
                  </a:lnTo>
                  <a:cubicBezTo>
                    <a:pt x="269240" y="731616"/>
                    <a:pt x="264034" y="756764"/>
                    <a:pt x="274320" y="777336"/>
                  </a:cubicBezTo>
                  <a:cubicBezTo>
                    <a:pt x="277912" y="784520"/>
                    <a:pt x="291500" y="775396"/>
                    <a:pt x="297180" y="769716"/>
                  </a:cubicBezTo>
                  <a:cubicBezTo>
                    <a:pt x="302860" y="764036"/>
                    <a:pt x="299120" y="752536"/>
                    <a:pt x="304800" y="746856"/>
                  </a:cubicBezTo>
                  <a:cubicBezTo>
                    <a:pt x="317752" y="733904"/>
                    <a:pt x="335280" y="726536"/>
                    <a:pt x="350520" y="716376"/>
                  </a:cubicBezTo>
                  <a:lnTo>
                    <a:pt x="373380" y="701136"/>
                  </a:lnTo>
                  <a:cubicBezTo>
                    <a:pt x="377640" y="684098"/>
                    <a:pt x="388819" y="636067"/>
                    <a:pt x="396240" y="624936"/>
                  </a:cubicBezTo>
                  <a:cubicBezTo>
                    <a:pt x="401320" y="617316"/>
                    <a:pt x="403289" y="606172"/>
                    <a:pt x="411480" y="602076"/>
                  </a:cubicBezTo>
                  <a:cubicBezTo>
                    <a:pt x="430214" y="592709"/>
                    <a:pt x="472440" y="586836"/>
                    <a:pt x="472440" y="586836"/>
                  </a:cubicBezTo>
                  <a:cubicBezTo>
                    <a:pt x="469365" y="577612"/>
                    <a:pt x="444767" y="534298"/>
                    <a:pt x="464820" y="518256"/>
                  </a:cubicBezTo>
                  <a:cubicBezTo>
                    <a:pt x="472998" y="511714"/>
                    <a:pt x="485140" y="513176"/>
                    <a:pt x="495300" y="510636"/>
                  </a:cubicBezTo>
                  <a:cubicBezTo>
                    <a:pt x="513080" y="457296"/>
                    <a:pt x="495300" y="469996"/>
                    <a:pt x="533400" y="457296"/>
                  </a:cubicBezTo>
                  <a:cubicBezTo>
                    <a:pt x="535940" y="449676"/>
                    <a:pt x="533836" y="430844"/>
                    <a:pt x="541020" y="434436"/>
                  </a:cubicBezTo>
                  <a:cubicBezTo>
                    <a:pt x="550387" y="439120"/>
                    <a:pt x="545763" y="454846"/>
                    <a:pt x="548640" y="464916"/>
                  </a:cubicBezTo>
                  <a:cubicBezTo>
                    <a:pt x="556527" y="492521"/>
                    <a:pt x="554802" y="485589"/>
                    <a:pt x="571500" y="510636"/>
                  </a:cubicBezTo>
                  <a:cubicBezTo>
                    <a:pt x="568960" y="520796"/>
                    <a:pt x="570422" y="532938"/>
                    <a:pt x="563880" y="541116"/>
                  </a:cubicBezTo>
                  <a:cubicBezTo>
                    <a:pt x="558862" y="547388"/>
                    <a:pt x="546700" y="543056"/>
                    <a:pt x="541020" y="548736"/>
                  </a:cubicBezTo>
                  <a:cubicBezTo>
                    <a:pt x="535340" y="554416"/>
                    <a:pt x="535940" y="563976"/>
                    <a:pt x="533400" y="571596"/>
                  </a:cubicBezTo>
                  <a:cubicBezTo>
                    <a:pt x="541020" y="574136"/>
                    <a:pt x="552668" y="572032"/>
                    <a:pt x="556260" y="579216"/>
                  </a:cubicBezTo>
                  <a:cubicBezTo>
                    <a:pt x="567871" y="602439"/>
                    <a:pt x="519249" y="611873"/>
                    <a:pt x="571500" y="594456"/>
                  </a:cubicBezTo>
                  <a:cubicBezTo>
                    <a:pt x="589280" y="541116"/>
                    <a:pt x="571500" y="553816"/>
                    <a:pt x="609600" y="541116"/>
                  </a:cubicBezTo>
                  <a:cubicBezTo>
                    <a:pt x="632208" y="473292"/>
                    <a:pt x="607889" y="566300"/>
                    <a:pt x="601980" y="495396"/>
                  </a:cubicBezTo>
                  <a:cubicBezTo>
                    <a:pt x="600070" y="472475"/>
                    <a:pt x="607060" y="449676"/>
                    <a:pt x="609600" y="426816"/>
                  </a:cubicBezTo>
                  <a:cubicBezTo>
                    <a:pt x="607060" y="419196"/>
                    <a:pt x="598388" y="411140"/>
                    <a:pt x="601980" y="403956"/>
                  </a:cubicBezTo>
                  <a:cubicBezTo>
                    <a:pt x="610500" y="386915"/>
                    <a:pt x="659898" y="403348"/>
                    <a:pt x="662940" y="403956"/>
                  </a:cubicBezTo>
                  <a:cubicBezTo>
                    <a:pt x="665480" y="411576"/>
                    <a:pt x="664880" y="421136"/>
                    <a:pt x="670560" y="426816"/>
                  </a:cubicBezTo>
                  <a:lnTo>
                    <a:pt x="685800" y="411576"/>
                  </a:lnTo>
                  <a:cubicBezTo>
                    <a:pt x="693420" y="406496"/>
                    <a:pt x="700291" y="400055"/>
                    <a:pt x="708660" y="396336"/>
                  </a:cubicBezTo>
                  <a:cubicBezTo>
                    <a:pt x="723340" y="389812"/>
                    <a:pt x="754380" y="381096"/>
                    <a:pt x="754380" y="381096"/>
                  </a:cubicBezTo>
                  <a:cubicBezTo>
                    <a:pt x="728771" y="304270"/>
                    <a:pt x="767844" y="423437"/>
                    <a:pt x="739140" y="327756"/>
                  </a:cubicBezTo>
                  <a:cubicBezTo>
                    <a:pt x="732673" y="306198"/>
                    <a:pt x="726159" y="276675"/>
                    <a:pt x="708660" y="259176"/>
                  </a:cubicBezTo>
                  <a:cubicBezTo>
                    <a:pt x="702184" y="252700"/>
                    <a:pt x="693420" y="249016"/>
                    <a:pt x="685800" y="243936"/>
                  </a:cubicBezTo>
                  <a:cubicBezTo>
                    <a:pt x="681019" y="236764"/>
                    <a:pt x="662641" y="202848"/>
                    <a:pt x="647700" y="205836"/>
                  </a:cubicBezTo>
                  <a:cubicBezTo>
                    <a:pt x="638720" y="207632"/>
                    <a:pt x="637540" y="221076"/>
                    <a:pt x="632460" y="228696"/>
                  </a:cubicBezTo>
                  <a:cubicBezTo>
                    <a:pt x="629920" y="221076"/>
                    <a:pt x="630520" y="211516"/>
                    <a:pt x="624840" y="205836"/>
                  </a:cubicBezTo>
                  <a:cubicBezTo>
                    <a:pt x="611888" y="192884"/>
                    <a:pt x="579120" y="175356"/>
                    <a:pt x="579120" y="175356"/>
                  </a:cubicBezTo>
                  <a:cubicBezTo>
                    <a:pt x="569753" y="203458"/>
                    <a:pt x="566138" y="201699"/>
                    <a:pt x="579120" y="236316"/>
                  </a:cubicBezTo>
                  <a:cubicBezTo>
                    <a:pt x="582336" y="244891"/>
                    <a:pt x="590264" y="250985"/>
                    <a:pt x="594360" y="259176"/>
                  </a:cubicBezTo>
                  <a:cubicBezTo>
                    <a:pt x="597952" y="266360"/>
                    <a:pt x="607660" y="276356"/>
                    <a:pt x="601980" y="282036"/>
                  </a:cubicBezTo>
                  <a:cubicBezTo>
                    <a:pt x="596300" y="287716"/>
                    <a:pt x="586740" y="276956"/>
                    <a:pt x="579120" y="274416"/>
                  </a:cubicBezTo>
                  <a:cubicBezTo>
                    <a:pt x="559967" y="216957"/>
                    <a:pt x="585803" y="287782"/>
                    <a:pt x="556260" y="228696"/>
                  </a:cubicBezTo>
                  <a:cubicBezTo>
                    <a:pt x="552668" y="221512"/>
                    <a:pt x="551180" y="213456"/>
                    <a:pt x="548640" y="205836"/>
                  </a:cubicBezTo>
                  <a:cubicBezTo>
                    <a:pt x="551621" y="187952"/>
                    <a:pt x="564319" y="149235"/>
                    <a:pt x="548640" y="129636"/>
                  </a:cubicBezTo>
                  <a:cubicBezTo>
                    <a:pt x="543622" y="123364"/>
                    <a:pt x="533400" y="124556"/>
                    <a:pt x="525780" y="122016"/>
                  </a:cubicBezTo>
                  <a:cubicBezTo>
                    <a:pt x="514078" y="139569"/>
                    <a:pt x="512217" y="152496"/>
                    <a:pt x="487680" y="152496"/>
                  </a:cubicBezTo>
                  <a:cubicBezTo>
                    <a:pt x="479648" y="152496"/>
                    <a:pt x="472440" y="147416"/>
                    <a:pt x="464820" y="144876"/>
                  </a:cubicBezTo>
                  <a:cubicBezTo>
                    <a:pt x="462280" y="137256"/>
                    <a:pt x="463883" y="126471"/>
                    <a:pt x="457200" y="122016"/>
                  </a:cubicBezTo>
                  <a:cubicBezTo>
                    <a:pt x="446424" y="114832"/>
                    <a:pt x="431227" y="118944"/>
                    <a:pt x="419100" y="114396"/>
                  </a:cubicBezTo>
                  <a:cubicBezTo>
                    <a:pt x="410525" y="111180"/>
                    <a:pt x="403860" y="104236"/>
                    <a:pt x="396240" y="99156"/>
                  </a:cubicBezTo>
                  <a:cubicBezTo>
                    <a:pt x="370840" y="101696"/>
                    <a:pt x="339797" y="90612"/>
                    <a:pt x="320040" y="106776"/>
                  </a:cubicBezTo>
                  <a:cubicBezTo>
                    <a:pt x="304191" y="119744"/>
                    <a:pt x="315534" y="147496"/>
                    <a:pt x="312420" y="167736"/>
                  </a:cubicBezTo>
                  <a:cubicBezTo>
                    <a:pt x="305425" y="213202"/>
                    <a:pt x="313864" y="199793"/>
                    <a:pt x="281940" y="221076"/>
                  </a:cubicBezTo>
                  <a:cubicBezTo>
                    <a:pt x="279400" y="228696"/>
                    <a:pt x="280856" y="239267"/>
                    <a:pt x="274320" y="243936"/>
                  </a:cubicBezTo>
                  <a:cubicBezTo>
                    <a:pt x="261248" y="253273"/>
                    <a:pt x="228600" y="259176"/>
                    <a:pt x="228600" y="259176"/>
                  </a:cubicBezTo>
                  <a:cubicBezTo>
                    <a:pt x="231140" y="241396"/>
                    <a:pt x="232698" y="223448"/>
                    <a:pt x="236220" y="205836"/>
                  </a:cubicBezTo>
                  <a:cubicBezTo>
                    <a:pt x="237795" y="197960"/>
                    <a:pt x="251872" y="182976"/>
                    <a:pt x="243840" y="182976"/>
                  </a:cubicBezTo>
                  <a:cubicBezTo>
                    <a:pt x="234682" y="182976"/>
                    <a:pt x="236791" y="201740"/>
                    <a:pt x="228600" y="205836"/>
                  </a:cubicBezTo>
                  <a:cubicBezTo>
                    <a:pt x="214781" y="212746"/>
                    <a:pt x="198120" y="210916"/>
                    <a:pt x="182880" y="213456"/>
                  </a:cubicBezTo>
                  <a:cubicBezTo>
                    <a:pt x="201016" y="267864"/>
                    <a:pt x="211486" y="250265"/>
                    <a:pt x="175260" y="274416"/>
                  </a:cubicBezTo>
                  <a:cubicBezTo>
                    <a:pt x="151109" y="238190"/>
                    <a:pt x="162916" y="260244"/>
                    <a:pt x="144780" y="205836"/>
                  </a:cubicBezTo>
                  <a:lnTo>
                    <a:pt x="137160" y="182976"/>
                  </a:lnTo>
                  <a:cubicBezTo>
                    <a:pt x="130631" y="163390"/>
                    <a:pt x="125747" y="150686"/>
                    <a:pt x="121920" y="129636"/>
                  </a:cubicBezTo>
                  <a:cubicBezTo>
                    <a:pt x="115525" y="94463"/>
                    <a:pt x="122978" y="77354"/>
                    <a:pt x="99060" y="53436"/>
                  </a:cubicBezTo>
                  <a:cubicBezTo>
                    <a:pt x="92584" y="46960"/>
                    <a:pt x="83820" y="43276"/>
                    <a:pt x="76200" y="38196"/>
                  </a:cubicBezTo>
                  <a:cubicBezTo>
                    <a:pt x="66784" y="9948"/>
                    <a:pt x="33020" y="-1174"/>
                    <a:pt x="22860" y="9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p:cNvSpPr/>
            <p:nvPr/>
          </p:nvSpPr>
          <p:spPr>
            <a:xfrm>
              <a:off x="6740990" y="2394328"/>
              <a:ext cx="117010" cy="165992"/>
            </a:xfrm>
            <a:custGeom>
              <a:avLst/>
              <a:gdLst>
                <a:gd name="connsiteX0" fmla="*/ 78910 w 117010"/>
                <a:gd name="connsiteY0" fmla="*/ 5972 h 165992"/>
                <a:gd name="connsiteX1" fmla="*/ 2710 w 117010"/>
                <a:gd name="connsiteY1" fmla="*/ 13592 h 165992"/>
                <a:gd name="connsiteX2" fmla="*/ 10330 w 117010"/>
                <a:gd name="connsiteY2" fmla="*/ 36452 h 165992"/>
                <a:gd name="connsiteX3" fmla="*/ 33190 w 117010"/>
                <a:gd name="connsiteY3" fmla="*/ 44072 h 165992"/>
                <a:gd name="connsiteX4" fmla="*/ 40810 w 117010"/>
                <a:gd name="connsiteY4" fmla="*/ 127892 h 165992"/>
                <a:gd name="connsiteX5" fmla="*/ 63670 w 117010"/>
                <a:gd name="connsiteY5" fmla="*/ 143132 h 165992"/>
                <a:gd name="connsiteX6" fmla="*/ 109390 w 117010"/>
                <a:gd name="connsiteY6" fmla="*/ 165992 h 165992"/>
                <a:gd name="connsiteX7" fmla="*/ 117010 w 117010"/>
                <a:gd name="connsiteY7" fmla="*/ 143132 h 165992"/>
                <a:gd name="connsiteX8" fmla="*/ 109390 w 117010"/>
                <a:gd name="connsiteY8" fmla="*/ 120272 h 165992"/>
                <a:gd name="connsiteX9" fmla="*/ 101770 w 117010"/>
                <a:gd name="connsiteY9" fmla="*/ 89792 h 165992"/>
                <a:gd name="connsiteX10" fmla="*/ 78910 w 117010"/>
                <a:gd name="connsiteY10" fmla="*/ 5972 h 16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10" h="165992">
                  <a:moveTo>
                    <a:pt x="78910" y="5972"/>
                  </a:moveTo>
                  <a:cubicBezTo>
                    <a:pt x="62400" y="-6728"/>
                    <a:pt x="26037" y="3225"/>
                    <a:pt x="2710" y="13592"/>
                  </a:cubicBezTo>
                  <a:cubicBezTo>
                    <a:pt x="-4630" y="16854"/>
                    <a:pt x="4650" y="30772"/>
                    <a:pt x="10330" y="36452"/>
                  </a:cubicBezTo>
                  <a:cubicBezTo>
                    <a:pt x="16010" y="42132"/>
                    <a:pt x="25570" y="41532"/>
                    <a:pt x="33190" y="44072"/>
                  </a:cubicBezTo>
                  <a:cubicBezTo>
                    <a:pt x="35730" y="72012"/>
                    <a:pt x="32559" y="101077"/>
                    <a:pt x="40810" y="127892"/>
                  </a:cubicBezTo>
                  <a:cubicBezTo>
                    <a:pt x="43503" y="136645"/>
                    <a:pt x="55479" y="139036"/>
                    <a:pt x="63670" y="143132"/>
                  </a:cubicBezTo>
                  <a:cubicBezTo>
                    <a:pt x="126766" y="174680"/>
                    <a:pt x="43876" y="122316"/>
                    <a:pt x="109390" y="165992"/>
                  </a:cubicBezTo>
                  <a:cubicBezTo>
                    <a:pt x="111930" y="158372"/>
                    <a:pt x="117010" y="151164"/>
                    <a:pt x="117010" y="143132"/>
                  </a:cubicBezTo>
                  <a:cubicBezTo>
                    <a:pt x="117010" y="135100"/>
                    <a:pt x="111597" y="127995"/>
                    <a:pt x="109390" y="120272"/>
                  </a:cubicBezTo>
                  <a:cubicBezTo>
                    <a:pt x="106513" y="110202"/>
                    <a:pt x="104779" y="99823"/>
                    <a:pt x="101770" y="89792"/>
                  </a:cubicBezTo>
                  <a:cubicBezTo>
                    <a:pt x="97154" y="74405"/>
                    <a:pt x="95420" y="18672"/>
                    <a:pt x="78910" y="5972"/>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p:cNvSpPr/>
            <p:nvPr/>
          </p:nvSpPr>
          <p:spPr>
            <a:xfrm>
              <a:off x="6979920" y="2773680"/>
              <a:ext cx="87686" cy="205740"/>
            </a:xfrm>
            <a:custGeom>
              <a:avLst/>
              <a:gdLst>
                <a:gd name="connsiteX0" fmla="*/ 0 w 87686"/>
                <a:gd name="connsiteY0" fmla="*/ 0 h 205740"/>
                <a:gd name="connsiteX1" fmla="*/ 7620 w 87686"/>
                <a:gd name="connsiteY1" fmla="*/ 144780 h 205740"/>
                <a:gd name="connsiteX2" fmla="*/ 30480 w 87686"/>
                <a:gd name="connsiteY2" fmla="*/ 160020 h 205740"/>
                <a:gd name="connsiteX3" fmla="*/ 53340 w 87686"/>
                <a:gd name="connsiteY3" fmla="*/ 205740 h 205740"/>
                <a:gd name="connsiteX4" fmla="*/ 68580 w 87686"/>
                <a:gd name="connsiteY4" fmla="*/ 114300 h 205740"/>
                <a:gd name="connsiteX5" fmla="*/ 45720 w 87686"/>
                <a:gd name="connsiteY5" fmla="*/ 99060 h 205740"/>
                <a:gd name="connsiteX6" fmla="*/ 22860 w 87686"/>
                <a:gd name="connsiteY6" fmla="*/ 76200 h 205740"/>
                <a:gd name="connsiteX7" fmla="*/ 38100 w 87686"/>
                <a:gd name="connsiteY7" fmla="*/ 30480 h 205740"/>
                <a:gd name="connsiteX8" fmla="*/ 0 w 87686"/>
                <a:gd name="connsiteY8" fmla="*/ 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686" h="205740">
                  <a:moveTo>
                    <a:pt x="0" y="0"/>
                  </a:moveTo>
                  <a:cubicBezTo>
                    <a:pt x="2540" y="48260"/>
                    <a:pt x="-1423" y="97307"/>
                    <a:pt x="7620" y="144780"/>
                  </a:cubicBezTo>
                  <a:cubicBezTo>
                    <a:pt x="9334" y="153776"/>
                    <a:pt x="24004" y="153544"/>
                    <a:pt x="30480" y="160020"/>
                  </a:cubicBezTo>
                  <a:cubicBezTo>
                    <a:pt x="45252" y="174792"/>
                    <a:pt x="47142" y="187147"/>
                    <a:pt x="53340" y="205740"/>
                  </a:cubicBezTo>
                  <a:cubicBezTo>
                    <a:pt x="97647" y="190971"/>
                    <a:pt x="94980" y="200101"/>
                    <a:pt x="68580" y="114300"/>
                  </a:cubicBezTo>
                  <a:cubicBezTo>
                    <a:pt x="65887" y="105547"/>
                    <a:pt x="52755" y="104923"/>
                    <a:pt x="45720" y="99060"/>
                  </a:cubicBezTo>
                  <a:cubicBezTo>
                    <a:pt x="37441" y="92161"/>
                    <a:pt x="30480" y="83820"/>
                    <a:pt x="22860" y="76200"/>
                  </a:cubicBezTo>
                  <a:lnTo>
                    <a:pt x="38100" y="30480"/>
                  </a:lnTo>
                  <a:lnTo>
                    <a:pt x="0" y="0"/>
                  </a:ln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p:cNvSpPr/>
            <p:nvPr/>
          </p:nvSpPr>
          <p:spPr>
            <a:xfrm>
              <a:off x="7448508" y="3898981"/>
              <a:ext cx="174103" cy="99087"/>
            </a:xfrm>
            <a:custGeom>
              <a:avLst/>
              <a:gdLst>
                <a:gd name="connsiteX0" fmla="*/ 141012 w 174103"/>
                <a:gd name="connsiteY0" fmla="*/ 2459 h 99087"/>
                <a:gd name="connsiteX1" fmla="*/ 57192 w 174103"/>
                <a:gd name="connsiteY1" fmla="*/ 17699 h 99087"/>
                <a:gd name="connsiteX2" fmla="*/ 11472 w 174103"/>
                <a:gd name="connsiteY2" fmla="*/ 48179 h 99087"/>
                <a:gd name="connsiteX3" fmla="*/ 171492 w 174103"/>
                <a:gd name="connsiteY3" fmla="*/ 63419 h 99087"/>
                <a:gd name="connsiteX4" fmla="*/ 141012 w 174103"/>
                <a:gd name="connsiteY4" fmla="*/ 2459 h 9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03" h="99087">
                  <a:moveTo>
                    <a:pt x="141012" y="2459"/>
                  </a:moveTo>
                  <a:cubicBezTo>
                    <a:pt x="121962" y="-5161"/>
                    <a:pt x="77654" y="6331"/>
                    <a:pt x="57192" y="17699"/>
                  </a:cubicBezTo>
                  <a:cubicBezTo>
                    <a:pt x="41181" y="26594"/>
                    <a:pt x="11472" y="48179"/>
                    <a:pt x="11472" y="48179"/>
                  </a:cubicBezTo>
                  <a:cubicBezTo>
                    <a:pt x="-12078" y="118828"/>
                    <a:pt x="-16424" y="108161"/>
                    <a:pt x="171492" y="63419"/>
                  </a:cubicBezTo>
                  <a:cubicBezTo>
                    <a:pt x="181680" y="60993"/>
                    <a:pt x="160062" y="10079"/>
                    <a:pt x="141012" y="2459"/>
                  </a:cubicBez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p:cNvSpPr/>
            <p:nvPr/>
          </p:nvSpPr>
          <p:spPr>
            <a:xfrm>
              <a:off x="7328208" y="3215640"/>
              <a:ext cx="166842" cy="229656"/>
            </a:xfrm>
            <a:custGeom>
              <a:avLst/>
              <a:gdLst>
                <a:gd name="connsiteX0" fmla="*/ 162252 w 166842"/>
                <a:gd name="connsiteY0" fmla="*/ 228600 h 229656"/>
                <a:gd name="connsiteX1" fmla="*/ 154632 w 166842"/>
                <a:gd name="connsiteY1" fmla="*/ 175260 h 229656"/>
                <a:gd name="connsiteX2" fmla="*/ 147012 w 166842"/>
                <a:gd name="connsiteY2" fmla="*/ 137160 h 229656"/>
                <a:gd name="connsiteX3" fmla="*/ 124152 w 166842"/>
                <a:gd name="connsiteY3" fmla="*/ 129540 h 229656"/>
                <a:gd name="connsiteX4" fmla="*/ 131772 w 166842"/>
                <a:gd name="connsiteY4" fmla="*/ 99060 h 229656"/>
                <a:gd name="connsiteX5" fmla="*/ 147012 w 166842"/>
                <a:gd name="connsiteY5" fmla="*/ 76200 h 229656"/>
                <a:gd name="connsiteX6" fmla="*/ 116532 w 166842"/>
                <a:gd name="connsiteY6" fmla="*/ 38100 h 229656"/>
                <a:gd name="connsiteX7" fmla="*/ 86052 w 166842"/>
                <a:gd name="connsiteY7" fmla="*/ 0 h 229656"/>
                <a:gd name="connsiteX8" fmla="*/ 63192 w 166842"/>
                <a:gd name="connsiteY8" fmla="*/ 7620 h 229656"/>
                <a:gd name="connsiteX9" fmla="*/ 47952 w 166842"/>
                <a:gd name="connsiteY9" fmla="*/ 60960 h 229656"/>
                <a:gd name="connsiteX10" fmla="*/ 2232 w 166842"/>
                <a:gd name="connsiteY10" fmla="*/ 38100 h 229656"/>
                <a:gd name="connsiteX11" fmla="*/ 9852 w 166842"/>
                <a:gd name="connsiteY11" fmla="*/ 60960 h 229656"/>
                <a:gd name="connsiteX12" fmla="*/ 63192 w 166842"/>
                <a:gd name="connsiteY12" fmla="*/ 68580 h 229656"/>
                <a:gd name="connsiteX13" fmla="*/ 55572 w 166842"/>
                <a:gd name="connsiteY13" fmla="*/ 121920 h 229656"/>
                <a:gd name="connsiteX14" fmla="*/ 40332 w 166842"/>
                <a:gd name="connsiteY14" fmla="*/ 144780 h 229656"/>
                <a:gd name="connsiteX15" fmla="*/ 47952 w 166842"/>
                <a:gd name="connsiteY15" fmla="*/ 167640 h 229656"/>
                <a:gd name="connsiteX16" fmla="*/ 70812 w 166842"/>
                <a:gd name="connsiteY16" fmla="*/ 175260 h 229656"/>
                <a:gd name="connsiteX17" fmla="*/ 78432 w 166842"/>
                <a:gd name="connsiteY17" fmla="*/ 205740 h 229656"/>
                <a:gd name="connsiteX18" fmla="*/ 162252 w 166842"/>
                <a:gd name="connsiteY18" fmla="*/ 228600 h 2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842" h="229656">
                  <a:moveTo>
                    <a:pt x="162252" y="228600"/>
                  </a:moveTo>
                  <a:cubicBezTo>
                    <a:pt x="174952" y="223520"/>
                    <a:pt x="157585" y="192976"/>
                    <a:pt x="154632" y="175260"/>
                  </a:cubicBezTo>
                  <a:cubicBezTo>
                    <a:pt x="152503" y="162485"/>
                    <a:pt x="154196" y="147936"/>
                    <a:pt x="147012" y="137160"/>
                  </a:cubicBezTo>
                  <a:cubicBezTo>
                    <a:pt x="142557" y="130477"/>
                    <a:pt x="131772" y="132080"/>
                    <a:pt x="124152" y="129540"/>
                  </a:cubicBezTo>
                  <a:cubicBezTo>
                    <a:pt x="97158" y="89049"/>
                    <a:pt x="106625" y="119178"/>
                    <a:pt x="131772" y="99060"/>
                  </a:cubicBezTo>
                  <a:cubicBezTo>
                    <a:pt x="138923" y="93339"/>
                    <a:pt x="141932" y="83820"/>
                    <a:pt x="147012" y="76200"/>
                  </a:cubicBezTo>
                  <a:cubicBezTo>
                    <a:pt x="127859" y="18741"/>
                    <a:pt x="155923" y="87339"/>
                    <a:pt x="116532" y="38100"/>
                  </a:cubicBezTo>
                  <a:cubicBezTo>
                    <a:pt x="74468" y="-14480"/>
                    <a:pt x="151566" y="43676"/>
                    <a:pt x="86052" y="0"/>
                  </a:cubicBezTo>
                  <a:cubicBezTo>
                    <a:pt x="78432" y="2540"/>
                    <a:pt x="68872" y="1940"/>
                    <a:pt x="63192" y="7620"/>
                  </a:cubicBezTo>
                  <a:cubicBezTo>
                    <a:pt x="59548" y="11264"/>
                    <a:pt x="48018" y="60696"/>
                    <a:pt x="47952" y="60960"/>
                  </a:cubicBezTo>
                  <a:cubicBezTo>
                    <a:pt x="47185" y="60449"/>
                    <a:pt x="8542" y="31790"/>
                    <a:pt x="2232" y="38100"/>
                  </a:cubicBezTo>
                  <a:cubicBezTo>
                    <a:pt x="-3448" y="43780"/>
                    <a:pt x="2668" y="57368"/>
                    <a:pt x="9852" y="60960"/>
                  </a:cubicBezTo>
                  <a:cubicBezTo>
                    <a:pt x="25916" y="68992"/>
                    <a:pt x="45412" y="66040"/>
                    <a:pt x="63192" y="68580"/>
                  </a:cubicBezTo>
                  <a:cubicBezTo>
                    <a:pt x="24931" y="125971"/>
                    <a:pt x="65413" y="53032"/>
                    <a:pt x="55572" y="121920"/>
                  </a:cubicBezTo>
                  <a:cubicBezTo>
                    <a:pt x="54277" y="130986"/>
                    <a:pt x="45412" y="137160"/>
                    <a:pt x="40332" y="144780"/>
                  </a:cubicBezTo>
                  <a:cubicBezTo>
                    <a:pt x="42872" y="152400"/>
                    <a:pt x="42272" y="161960"/>
                    <a:pt x="47952" y="167640"/>
                  </a:cubicBezTo>
                  <a:cubicBezTo>
                    <a:pt x="53632" y="173320"/>
                    <a:pt x="65794" y="168988"/>
                    <a:pt x="70812" y="175260"/>
                  </a:cubicBezTo>
                  <a:cubicBezTo>
                    <a:pt x="77354" y="183438"/>
                    <a:pt x="71536" y="197858"/>
                    <a:pt x="78432" y="205740"/>
                  </a:cubicBezTo>
                  <a:cubicBezTo>
                    <a:pt x="90493" y="219524"/>
                    <a:pt x="149552" y="233680"/>
                    <a:pt x="162252" y="228600"/>
                  </a:cubicBezTo>
                  <a:close/>
                </a:path>
              </a:pathLst>
            </a:custGeom>
            <a:solidFill>
              <a:schemeClr val="bg1"/>
            </a:solidFill>
            <a:ln w="1270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p:cNvSpPr/>
            <p:nvPr/>
          </p:nvSpPr>
          <p:spPr>
            <a:xfrm>
              <a:off x="6438900" y="2422914"/>
              <a:ext cx="122013" cy="171938"/>
            </a:xfrm>
            <a:custGeom>
              <a:avLst/>
              <a:gdLst>
                <a:gd name="connsiteX0" fmla="*/ 121920 w 122013"/>
                <a:gd name="connsiteY0" fmla="*/ 30726 h 171938"/>
                <a:gd name="connsiteX1" fmla="*/ 99060 w 122013"/>
                <a:gd name="connsiteY1" fmla="*/ 114546 h 171938"/>
                <a:gd name="connsiteX2" fmla="*/ 91440 w 122013"/>
                <a:gd name="connsiteY2" fmla="*/ 137406 h 171938"/>
                <a:gd name="connsiteX3" fmla="*/ 68580 w 122013"/>
                <a:gd name="connsiteY3" fmla="*/ 145026 h 171938"/>
                <a:gd name="connsiteX4" fmla="*/ 60960 w 122013"/>
                <a:gd name="connsiteY4" fmla="*/ 167886 h 171938"/>
                <a:gd name="connsiteX5" fmla="*/ 22860 w 122013"/>
                <a:gd name="connsiteY5" fmla="*/ 137406 h 171938"/>
                <a:gd name="connsiteX6" fmla="*/ 0 w 122013"/>
                <a:gd name="connsiteY6" fmla="*/ 122166 h 171938"/>
                <a:gd name="connsiteX7" fmla="*/ 7620 w 122013"/>
                <a:gd name="connsiteY7" fmla="*/ 45966 h 171938"/>
                <a:gd name="connsiteX8" fmla="*/ 30480 w 122013"/>
                <a:gd name="connsiteY8" fmla="*/ 38346 h 171938"/>
                <a:gd name="connsiteX9" fmla="*/ 38100 w 122013"/>
                <a:gd name="connsiteY9" fmla="*/ 15486 h 171938"/>
                <a:gd name="connsiteX10" fmla="*/ 60960 w 122013"/>
                <a:gd name="connsiteY10" fmla="*/ 7866 h 171938"/>
                <a:gd name="connsiteX11" fmla="*/ 106680 w 122013"/>
                <a:gd name="connsiteY11" fmla="*/ 246 h 171938"/>
                <a:gd name="connsiteX12" fmla="*/ 121920 w 122013"/>
                <a:gd name="connsiteY12" fmla="*/ 30726 h 17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13" h="171938">
                  <a:moveTo>
                    <a:pt x="121920" y="30726"/>
                  </a:moveTo>
                  <a:cubicBezTo>
                    <a:pt x="120650" y="49776"/>
                    <a:pt x="118396" y="56539"/>
                    <a:pt x="99060" y="114546"/>
                  </a:cubicBezTo>
                  <a:cubicBezTo>
                    <a:pt x="96520" y="122166"/>
                    <a:pt x="99060" y="134866"/>
                    <a:pt x="91440" y="137406"/>
                  </a:cubicBezTo>
                  <a:lnTo>
                    <a:pt x="68580" y="145026"/>
                  </a:lnTo>
                  <a:cubicBezTo>
                    <a:pt x="66040" y="152646"/>
                    <a:pt x="68418" y="164903"/>
                    <a:pt x="60960" y="167886"/>
                  </a:cubicBezTo>
                  <a:cubicBezTo>
                    <a:pt x="22648" y="183211"/>
                    <a:pt x="33823" y="151109"/>
                    <a:pt x="22860" y="137406"/>
                  </a:cubicBezTo>
                  <a:cubicBezTo>
                    <a:pt x="17139" y="130255"/>
                    <a:pt x="7620" y="127246"/>
                    <a:pt x="0" y="122166"/>
                  </a:cubicBezTo>
                  <a:cubicBezTo>
                    <a:pt x="2540" y="96766"/>
                    <a:pt x="-1104" y="69956"/>
                    <a:pt x="7620" y="45966"/>
                  </a:cubicBezTo>
                  <a:cubicBezTo>
                    <a:pt x="10365" y="38417"/>
                    <a:pt x="24800" y="44026"/>
                    <a:pt x="30480" y="38346"/>
                  </a:cubicBezTo>
                  <a:cubicBezTo>
                    <a:pt x="36160" y="32666"/>
                    <a:pt x="32420" y="21166"/>
                    <a:pt x="38100" y="15486"/>
                  </a:cubicBezTo>
                  <a:cubicBezTo>
                    <a:pt x="43780" y="9806"/>
                    <a:pt x="53119" y="9608"/>
                    <a:pt x="60960" y="7866"/>
                  </a:cubicBezTo>
                  <a:cubicBezTo>
                    <a:pt x="76042" y="4514"/>
                    <a:pt x="92861" y="7156"/>
                    <a:pt x="106680" y="246"/>
                  </a:cubicBezTo>
                  <a:cubicBezTo>
                    <a:pt x="111224" y="-2026"/>
                    <a:pt x="123190" y="11676"/>
                    <a:pt x="121920" y="3072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p:cNvSpPr/>
            <p:nvPr/>
          </p:nvSpPr>
          <p:spPr>
            <a:xfrm>
              <a:off x="6035040" y="2094814"/>
              <a:ext cx="548640" cy="427634"/>
            </a:xfrm>
            <a:custGeom>
              <a:avLst/>
              <a:gdLst>
                <a:gd name="connsiteX0" fmla="*/ 243840 w 548640"/>
                <a:gd name="connsiteY0" fmla="*/ 412166 h 427634"/>
                <a:gd name="connsiteX1" fmla="*/ 281940 w 548640"/>
                <a:gd name="connsiteY1" fmla="*/ 427406 h 427634"/>
                <a:gd name="connsiteX2" fmla="*/ 297180 w 548640"/>
                <a:gd name="connsiteY2" fmla="*/ 404546 h 427634"/>
                <a:gd name="connsiteX3" fmla="*/ 266700 w 548640"/>
                <a:gd name="connsiteY3" fmla="*/ 351206 h 427634"/>
                <a:gd name="connsiteX4" fmla="*/ 312420 w 548640"/>
                <a:gd name="connsiteY4" fmla="*/ 320726 h 427634"/>
                <a:gd name="connsiteX5" fmla="*/ 304800 w 548640"/>
                <a:gd name="connsiteY5" fmla="*/ 297866 h 427634"/>
                <a:gd name="connsiteX6" fmla="*/ 274320 w 548640"/>
                <a:gd name="connsiteY6" fmla="*/ 252146 h 427634"/>
                <a:gd name="connsiteX7" fmla="*/ 281940 w 548640"/>
                <a:gd name="connsiteY7" fmla="*/ 191186 h 427634"/>
                <a:gd name="connsiteX8" fmla="*/ 320040 w 548640"/>
                <a:gd name="connsiteY8" fmla="*/ 183566 h 427634"/>
                <a:gd name="connsiteX9" fmla="*/ 342900 w 548640"/>
                <a:gd name="connsiteY9" fmla="*/ 168326 h 427634"/>
                <a:gd name="connsiteX10" fmla="*/ 373380 w 548640"/>
                <a:gd name="connsiteY10" fmla="*/ 175946 h 427634"/>
                <a:gd name="connsiteX11" fmla="*/ 419100 w 548640"/>
                <a:gd name="connsiteY11" fmla="*/ 206426 h 427634"/>
                <a:gd name="connsiteX12" fmla="*/ 441960 w 548640"/>
                <a:gd name="connsiteY12" fmla="*/ 221666 h 427634"/>
                <a:gd name="connsiteX13" fmla="*/ 495300 w 548640"/>
                <a:gd name="connsiteY13" fmla="*/ 236906 h 427634"/>
                <a:gd name="connsiteX14" fmla="*/ 533400 w 548640"/>
                <a:gd name="connsiteY14" fmla="*/ 229286 h 427634"/>
                <a:gd name="connsiteX15" fmla="*/ 548640 w 548640"/>
                <a:gd name="connsiteY15" fmla="*/ 183566 h 427634"/>
                <a:gd name="connsiteX16" fmla="*/ 533400 w 548640"/>
                <a:gd name="connsiteY16" fmla="*/ 122606 h 427634"/>
                <a:gd name="connsiteX17" fmla="*/ 525780 w 548640"/>
                <a:gd name="connsiteY17" fmla="*/ 99746 h 427634"/>
                <a:gd name="connsiteX18" fmla="*/ 502920 w 548640"/>
                <a:gd name="connsiteY18" fmla="*/ 92126 h 427634"/>
                <a:gd name="connsiteX19" fmla="*/ 487680 w 548640"/>
                <a:gd name="connsiteY19" fmla="*/ 114986 h 427634"/>
                <a:gd name="connsiteX20" fmla="*/ 464820 w 548640"/>
                <a:gd name="connsiteY20" fmla="*/ 130226 h 427634"/>
                <a:gd name="connsiteX21" fmla="*/ 396240 w 548640"/>
                <a:gd name="connsiteY21" fmla="*/ 99746 h 427634"/>
                <a:gd name="connsiteX22" fmla="*/ 373380 w 548640"/>
                <a:gd name="connsiteY22" fmla="*/ 92126 h 427634"/>
                <a:gd name="connsiteX23" fmla="*/ 350520 w 548640"/>
                <a:gd name="connsiteY23" fmla="*/ 76886 h 427634"/>
                <a:gd name="connsiteX24" fmla="*/ 205740 w 548640"/>
                <a:gd name="connsiteY24" fmla="*/ 69266 h 427634"/>
                <a:gd name="connsiteX25" fmla="*/ 152400 w 548640"/>
                <a:gd name="connsiteY25" fmla="*/ 61646 h 427634"/>
                <a:gd name="connsiteX26" fmla="*/ 129540 w 548640"/>
                <a:gd name="connsiteY26" fmla="*/ 54026 h 427634"/>
                <a:gd name="connsiteX27" fmla="*/ 99060 w 548640"/>
                <a:gd name="connsiteY27" fmla="*/ 23546 h 427634"/>
                <a:gd name="connsiteX28" fmla="*/ 83820 w 548640"/>
                <a:gd name="connsiteY28" fmla="*/ 686 h 427634"/>
                <a:gd name="connsiteX29" fmla="*/ 15240 w 548640"/>
                <a:gd name="connsiteY29" fmla="*/ 15926 h 427634"/>
                <a:gd name="connsiteX30" fmla="*/ 7620 w 548640"/>
                <a:gd name="connsiteY30" fmla="*/ 76886 h 427634"/>
                <a:gd name="connsiteX31" fmla="*/ 0 w 548640"/>
                <a:gd name="connsiteY31" fmla="*/ 99746 h 427634"/>
                <a:gd name="connsiteX32" fmla="*/ 7620 w 548640"/>
                <a:gd name="connsiteY32" fmla="*/ 122606 h 427634"/>
                <a:gd name="connsiteX33" fmla="*/ 30480 w 548640"/>
                <a:gd name="connsiteY33" fmla="*/ 130226 h 427634"/>
                <a:gd name="connsiteX34" fmla="*/ 38100 w 548640"/>
                <a:gd name="connsiteY34" fmla="*/ 153086 h 427634"/>
                <a:gd name="connsiteX35" fmla="*/ 38100 w 548640"/>
                <a:gd name="connsiteY35" fmla="*/ 206426 h 427634"/>
                <a:gd name="connsiteX36" fmla="*/ 60960 w 548640"/>
                <a:gd name="connsiteY36" fmla="*/ 221666 h 427634"/>
                <a:gd name="connsiteX37" fmla="*/ 68580 w 548640"/>
                <a:gd name="connsiteY37" fmla="*/ 244526 h 427634"/>
                <a:gd name="connsiteX38" fmla="*/ 114300 w 548640"/>
                <a:gd name="connsiteY38" fmla="*/ 259766 h 427634"/>
                <a:gd name="connsiteX39" fmla="*/ 106680 w 548640"/>
                <a:gd name="connsiteY39" fmla="*/ 282626 h 427634"/>
                <a:gd name="connsiteX40" fmla="*/ 91440 w 548640"/>
                <a:gd name="connsiteY40" fmla="*/ 305486 h 427634"/>
                <a:gd name="connsiteX41" fmla="*/ 83820 w 548640"/>
                <a:gd name="connsiteY41" fmla="*/ 358826 h 427634"/>
                <a:gd name="connsiteX42" fmla="*/ 76200 w 548640"/>
                <a:gd name="connsiteY42" fmla="*/ 396926 h 427634"/>
                <a:gd name="connsiteX43" fmla="*/ 83820 w 548640"/>
                <a:gd name="connsiteY43" fmla="*/ 419786 h 427634"/>
                <a:gd name="connsiteX44" fmla="*/ 144780 w 548640"/>
                <a:gd name="connsiteY44" fmla="*/ 389306 h 427634"/>
                <a:gd name="connsiteX45" fmla="*/ 160020 w 548640"/>
                <a:gd name="connsiteY45" fmla="*/ 343586 h 427634"/>
                <a:gd name="connsiteX46" fmla="*/ 167640 w 548640"/>
                <a:gd name="connsiteY46" fmla="*/ 320726 h 427634"/>
                <a:gd name="connsiteX47" fmla="*/ 205740 w 548640"/>
                <a:gd name="connsiteY47" fmla="*/ 328346 h 427634"/>
                <a:gd name="connsiteX48" fmla="*/ 228600 w 548640"/>
                <a:gd name="connsiteY48" fmla="*/ 389306 h 427634"/>
                <a:gd name="connsiteX49" fmla="*/ 243840 w 548640"/>
                <a:gd name="connsiteY49" fmla="*/ 412166 h 42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8640" h="427634">
                  <a:moveTo>
                    <a:pt x="243840" y="412166"/>
                  </a:moveTo>
                  <a:cubicBezTo>
                    <a:pt x="252730" y="418516"/>
                    <a:pt x="268399" y="429340"/>
                    <a:pt x="281940" y="427406"/>
                  </a:cubicBezTo>
                  <a:cubicBezTo>
                    <a:pt x="291006" y="426111"/>
                    <a:pt x="296044" y="413633"/>
                    <a:pt x="297180" y="404546"/>
                  </a:cubicBezTo>
                  <a:cubicBezTo>
                    <a:pt x="301888" y="366882"/>
                    <a:pt x="290349" y="366972"/>
                    <a:pt x="266700" y="351206"/>
                  </a:cubicBezTo>
                  <a:cubicBezTo>
                    <a:pt x="249485" y="299560"/>
                    <a:pt x="259884" y="355750"/>
                    <a:pt x="312420" y="320726"/>
                  </a:cubicBezTo>
                  <a:cubicBezTo>
                    <a:pt x="319103" y="316271"/>
                    <a:pt x="308701" y="304887"/>
                    <a:pt x="304800" y="297866"/>
                  </a:cubicBezTo>
                  <a:cubicBezTo>
                    <a:pt x="295905" y="281855"/>
                    <a:pt x="274320" y="252146"/>
                    <a:pt x="274320" y="252146"/>
                  </a:cubicBezTo>
                  <a:cubicBezTo>
                    <a:pt x="276860" y="231826"/>
                    <a:pt x="270581" y="208225"/>
                    <a:pt x="281940" y="191186"/>
                  </a:cubicBezTo>
                  <a:cubicBezTo>
                    <a:pt x="289124" y="180410"/>
                    <a:pt x="307913" y="188114"/>
                    <a:pt x="320040" y="183566"/>
                  </a:cubicBezTo>
                  <a:cubicBezTo>
                    <a:pt x="328615" y="180350"/>
                    <a:pt x="335280" y="173406"/>
                    <a:pt x="342900" y="168326"/>
                  </a:cubicBezTo>
                  <a:cubicBezTo>
                    <a:pt x="353060" y="170866"/>
                    <a:pt x="364013" y="171262"/>
                    <a:pt x="373380" y="175946"/>
                  </a:cubicBezTo>
                  <a:cubicBezTo>
                    <a:pt x="389763" y="184137"/>
                    <a:pt x="403860" y="196266"/>
                    <a:pt x="419100" y="206426"/>
                  </a:cubicBezTo>
                  <a:cubicBezTo>
                    <a:pt x="426720" y="211506"/>
                    <a:pt x="433272" y="218770"/>
                    <a:pt x="441960" y="221666"/>
                  </a:cubicBezTo>
                  <a:cubicBezTo>
                    <a:pt x="474755" y="232598"/>
                    <a:pt x="457028" y="227338"/>
                    <a:pt x="495300" y="236906"/>
                  </a:cubicBezTo>
                  <a:cubicBezTo>
                    <a:pt x="508000" y="234366"/>
                    <a:pt x="524242" y="238444"/>
                    <a:pt x="533400" y="229286"/>
                  </a:cubicBezTo>
                  <a:cubicBezTo>
                    <a:pt x="544759" y="217927"/>
                    <a:pt x="548640" y="183566"/>
                    <a:pt x="548640" y="183566"/>
                  </a:cubicBezTo>
                  <a:cubicBezTo>
                    <a:pt x="531222" y="131311"/>
                    <a:pt x="551790" y="196168"/>
                    <a:pt x="533400" y="122606"/>
                  </a:cubicBezTo>
                  <a:cubicBezTo>
                    <a:pt x="531452" y="114814"/>
                    <a:pt x="531460" y="105426"/>
                    <a:pt x="525780" y="99746"/>
                  </a:cubicBezTo>
                  <a:cubicBezTo>
                    <a:pt x="520100" y="94066"/>
                    <a:pt x="510540" y="94666"/>
                    <a:pt x="502920" y="92126"/>
                  </a:cubicBezTo>
                  <a:cubicBezTo>
                    <a:pt x="497840" y="99746"/>
                    <a:pt x="494156" y="108510"/>
                    <a:pt x="487680" y="114986"/>
                  </a:cubicBezTo>
                  <a:cubicBezTo>
                    <a:pt x="481204" y="121462"/>
                    <a:pt x="473978" y="130226"/>
                    <a:pt x="464820" y="130226"/>
                  </a:cubicBezTo>
                  <a:cubicBezTo>
                    <a:pt x="425502" y="130226"/>
                    <a:pt x="423864" y="113558"/>
                    <a:pt x="396240" y="99746"/>
                  </a:cubicBezTo>
                  <a:cubicBezTo>
                    <a:pt x="389056" y="96154"/>
                    <a:pt x="380564" y="95718"/>
                    <a:pt x="373380" y="92126"/>
                  </a:cubicBezTo>
                  <a:cubicBezTo>
                    <a:pt x="365189" y="88030"/>
                    <a:pt x="359594" y="78123"/>
                    <a:pt x="350520" y="76886"/>
                  </a:cubicBezTo>
                  <a:cubicBezTo>
                    <a:pt x="302636" y="70356"/>
                    <a:pt x="254000" y="71806"/>
                    <a:pt x="205740" y="69266"/>
                  </a:cubicBezTo>
                  <a:cubicBezTo>
                    <a:pt x="187960" y="66726"/>
                    <a:pt x="170012" y="65168"/>
                    <a:pt x="152400" y="61646"/>
                  </a:cubicBezTo>
                  <a:cubicBezTo>
                    <a:pt x="144524" y="60071"/>
                    <a:pt x="135220" y="59706"/>
                    <a:pt x="129540" y="54026"/>
                  </a:cubicBezTo>
                  <a:cubicBezTo>
                    <a:pt x="88900" y="13386"/>
                    <a:pt x="160020" y="43866"/>
                    <a:pt x="99060" y="23546"/>
                  </a:cubicBezTo>
                  <a:cubicBezTo>
                    <a:pt x="93980" y="15926"/>
                    <a:pt x="92705" y="2907"/>
                    <a:pt x="83820" y="686"/>
                  </a:cubicBezTo>
                  <a:cubicBezTo>
                    <a:pt x="68493" y="-3146"/>
                    <a:pt x="32838" y="10060"/>
                    <a:pt x="15240" y="15926"/>
                  </a:cubicBezTo>
                  <a:cubicBezTo>
                    <a:pt x="12700" y="36246"/>
                    <a:pt x="11283" y="56738"/>
                    <a:pt x="7620" y="76886"/>
                  </a:cubicBezTo>
                  <a:cubicBezTo>
                    <a:pt x="6183" y="84789"/>
                    <a:pt x="0" y="91714"/>
                    <a:pt x="0" y="99746"/>
                  </a:cubicBezTo>
                  <a:cubicBezTo>
                    <a:pt x="0" y="107778"/>
                    <a:pt x="1940" y="116926"/>
                    <a:pt x="7620" y="122606"/>
                  </a:cubicBezTo>
                  <a:cubicBezTo>
                    <a:pt x="13300" y="128286"/>
                    <a:pt x="22860" y="127686"/>
                    <a:pt x="30480" y="130226"/>
                  </a:cubicBezTo>
                  <a:cubicBezTo>
                    <a:pt x="33020" y="137846"/>
                    <a:pt x="38100" y="145054"/>
                    <a:pt x="38100" y="153086"/>
                  </a:cubicBezTo>
                  <a:cubicBezTo>
                    <a:pt x="38100" y="183933"/>
                    <a:pt x="14279" y="170694"/>
                    <a:pt x="38100" y="206426"/>
                  </a:cubicBezTo>
                  <a:cubicBezTo>
                    <a:pt x="43180" y="214046"/>
                    <a:pt x="53340" y="216586"/>
                    <a:pt x="60960" y="221666"/>
                  </a:cubicBezTo>
                  <a:cubicBezTo>
                    <a:pt x="63500" y="229286"/>
                    <a:pt x="62044" y="239857"/>
                    <a:pt x="68580" y="244526"/>
                  </a:cubicBezTo>
                  <a:cubicBezTo>
                    <a:pt x="81652" y="253863"/>
                    <a:pt x="114300" y="259766"/>
                    <a:pt x="114300" y="259766"/>
                  </a:cubicBezTo>
                  <a:cubicBezTo>
                    <a:pt x="111760" y="267386"/>
                    <a:pt x="110272" y="275442"/>
                    <a:pt x="106680" y="282626"/>
                  </a:cubicBezTo>
                  <a:cubicBezTo>
                    <a:pt x="102584" y="290817"/>
                    <a:pt x="94072" y="296714"/>
                    <a:pt x="91440" y="305486"/>
                  </a:cubicBezTo>
                  <a:cubicBezTo>
                    <a:pt x="86279" y="322689"/>
                    <a:pt x="86773" y="341110"/>
                    <a:pt x="83820" y="358826"/>
                  </a:cubicBezTo>
                  <a:cubicBezTo>
                    <a:pt x="81691" y="371601"/>
                    <a:pt x="78740" y="384226"/>
                    <a:pt x="76200" y="396926"/>
                  </a:cubicBezTo>
                  <a:cubicBezTo>
                    <a:pt x="78740" y="404546"/>
                    <a:pt x="76200" y="417246"/>
                    <a:pt x="83820" y="419786"/>
                  </a:cubicBezTo>
                  <a:cubicBezTo>
                    <a:pt x="113020" y="429519"/>
                    <a:pt x="128959" y="405127"/>
                    <a:pt x="144780" y="389306"/>
                  </a:cubicBezTo>
                  <a:lnTo>
                    <a:pt x="160020" y="343586"/>
                  </a:lnTo>
                  <a:lnTo>
                    <a:pt x="167640" y="320726"/>
                  </a:lnTo>
                  <a:cubicBezTo>
                    <a:pt x="180340" y="323266"/>
                    <a:pt x="194495" y="321920"/>
                    <a:pt x="205740" y="328346"/>
                  </a:cubicBezTo>
                  <a:cubicBezTo>
                    <a:pt x="226423" y="340165"/>
                    <a:pt x="221646" y="373080"/>
                    <a:pt x="228600" y="389306"/>
                  </a:cubicBezTo>
                  <a:cubicBezTo>
                    <a:pt x="231430" y="395909"/>
                    <a:pt x="234950" y="405816"/>
                    <a:pt x="243840" y="41216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p:cNvSpPr/>
            <p:nvPr/>
          </p:nvSpPr>
          <p:spPr>
            <a:xfrm>
              <a:off x="6133947" y="1219200"/>
              <a:ext cx="1708830" cy="815340"/>
            </a:xfrm>
            <a:custGeom>
              <a:avLst/>
              <a:gdLst>
                <a:gd name="connsiteX0" fmla="*/ 1211733 w 1708830"/>
                <a:gd name="connsiteY0" fmla="*/ 11334 h 826674"/>
                <a:gd name="connsiteX1" fmla="*/ 1242213 w 1708830"/>
                <a:gd name="connsiteY1" fmla="*/ 49434 h 826674"/>
                <a:gd name="connsiteX2" fmla="*/ 1287933 w 1708830"/>
                <a:gd name="connsiteY2" fmla="*/ 79914 h 826674"/>
                <a:gd name="connsiteX3" fmla="*/ 1295553 w 1708830"/>
                <a:gd name="connsiteY3" fmla="*/ 133254 h 826674"/>
                <a:gd name="connsiteX4" fmla="*/ 1181253 w 1708830"/>
                <a:gd name="connsiteY4" fmla="*/ 125634 h 826674"/>
                <a:gd name="connsiteX5" fmla="*/ 1120293 w 1708830"/>
                <a:gd name="connsiteY5" fmla="*/ 125634 h 826674"/>
                <a:gd name="connsiteX6" fmla="*/ 1082193 w 1708830"/>
                <a:gd name="connsiteY6" fmla="*/ 125634 h 826674"/>
                <a:gd name="connsiteX7" fmla="*/ 1059333 w 1708830"/>
                <a:gd name="connsiteY7" fmla="*/ 133254 h 826674"/>
                <a:gd name="connsiteX8" fmla="*/ 975513 w 1708830"/>
                <a:gd name="connsiteY8" fmla="*/ 133254 h 826674"/>
                <a:gd name="connsiteX9" fmla="*/ 998373 w 1708830"/>
                <a:gd name="connsiteY9" fmla="*/ 140874 h 826674"/>
                <a:gd name="connsiteX10" fmla="*/ 1051713 w 1708830"/>
                <a:gd name="connsiteY10" fmla="*/ 171354 h 826674"/>
                <a:gd name="connsiteX11" fmla="*/ 1105053 w 1708830"/>
                <a:gd name="connsiteY11" fmla="*/ 224694 h 826674"/>
                <a:gd name="connsiteX12" fmla="*/ 1166013 w 1708830"/>
                <a:gd name="connsiteY12" fmla="*/ 232314 h 826674"/>
                <a:gd name="connsiteX13" fmla="*/ 1188873 w 1708830"/>
                <a:gd name="connsiteY13" fmla="*/ 255174 h 826674"/>
                <a:gd name="connsiteX14" fmla="*/ 1211733 w 1708830"/>
                <a:gd name="connsiteY14" fmla="*/ 239934 h 826674"/>
                <a:gd name="connsiteX15" fmla="*/ 1234593 w 1708830"/>
                <a:gd name="connsiteY15" fmla="*/ 232314 h 826674"/>
                <a:gd name="connsiteX16" fmla="*/ 1318413 w 1708830"/>
                <a:gd name="connsiteY16" fmla="*/ 239934 h 826674"/>
                <a:gd name="connsiteX17" fmla="*/ 1341273 w 1708830"/>
                <a:gd name="connsiteY17" fmla="*/ 247554 h 826674"/>
                <a:gd name="connsiteX18" fmla="*/ 1417473 w 1708830"/>
                <a:gd name="connsiteY18" fmla="*/ 270414 h 826674"/>
                <a:gd name="connsiteX19" fmla="*/ 1440333 w 1708830"/>
                <a:gd name="connsiteY19" fmla="*/ 278034 h 826674"/>
                <a:gd name="connsiteX20" fmla="*/ 1463193 w 1708830"/>
                <a:gd name="connsiteY20" fmla="*/ 293274 h 826674"/>
                <a:gd name="connsiteX21" fmla="*/ 1478433 w 1708830"/>
                <a:gd name="connsiteY21" fmla="*/ 316134 h 826674"/>
                <a:gd name="connsiteX22" fmla="*/ 1524153 w 1708830"/>
                <a:gd name="connsiteY22" fmla="*/ 331374 h 826674"/>
                <a:gd name="connsiteX23" fmla="*/ 1516533 w 1708830"/>
                <a:gd name="connsiteY23" fmla="*/ 354234 h 826674"/>
                <a:gd name="connsiteX24" fmla="*/ 1501293 w 1708830"/>
                <a:gd name="connsiteY24" fmla="*/ 369474 h 826674"/>
                <a:gd name="connsiteX25" fmla="*/ 1516533 w 1708830"/>
                <a:gd name="connsiteY25" fmla="*/ 392334 h 826674"/>
                <a:gd name="connsiteX26" fmla="*/ 1562253 w 1708830"/>
                <a:gd name="connsiteY26" fmla="*/ 422814 h 826674"/>
                <a:gd name="connsiteX27" fmla="*/ 1623213 w 1708830"/>
                <a:gd name="connsiteY27" fmla="*/ 453294 h 826674"/>
                <a:gd name="connsiteX28" fmla="*/ 1600353 w 1708830"/>
                <a:gd name="connsiteY28" fmla="*/ 460914 h 826674"/>
                <a:gd name="connsiteX29" fmla="*/ 1547013 w 1708830"/>
                <a:gd name="connsiteY29" fmla="*/ 468534 h 826674"/>
                <a:gd name="connsiteX30" fmla="*/ 1516533 w 1708830"/>
                <a:gd name="connsiteY30" fmla="*/ 476154 h 826674"/>
                <a:gd name="connsiteX31" fmla="*/ 1348893 w 1708830"/>
                <a:gd name="connsiteY31" fmla="*/ 491394 h 826674"/>
                <a:gd name="connsiteX32" fmla="*/ 1295553 w 1708830"/>
                <a:gd name="connsiteY32" fmla="*/ 491394 h 826674"/>
                <a:gd name="connsiteX33" fmla="*/ 1287933 w 1708830"/>
                <a:gd name="connsiteY33" fmla="*/ 468534 h 826674"/>
                <a:gd name="connsiteX34" fmla="*/ 1257453 w 1708830"/>
                <a:gd name="connsiteY34" fmla="*/ 499014 h 826674"/>
                <a:gd name="connsiteX35" fmla="*/ 1280313 w 1708830"/>
                <a:gd name="connsiteY35" fmla="*/ 506634 h 826674"/>
                <a:gd name="connsiteX36" fmla="*/ 1310793 w 1708830"/>
                <a:gd name="connsiteY36" fmla="*/ 514254 h 826674"/>
                <a:gd name="connsiteX37" fmla="*/ 1447953 w 1708830"/>
                <a:gd name="connsiteY37" fmla="*/ 529494 h 826674"/>
                <a:gd name="connsiteX38" fmla="*/ 1508913 w 1708830"/>
                <a:gd name="connsiteY38" fmla="*/ 544734 h 826674"/>
                <a:gd name="connsiteX39" fmla="*/ 1531773 w 1708830"/>
                <a:gd name="connsiteY39" fmla="*/ 559974 h 826674"/>
                <a:gd name="connsiteX40" fmla="*/ 1577493 w 1708830"/>
                <a:gd name="connsiteY40" fmla="*/ 575214 h 826674"/>
                <a:gd name="connsiteX41" fmla="*/ 1600353 w 1708830"/>
                <a:gd name="connsiteY41" fmla="*/ 582834 h 826674"/>
                <a:gd name="connsiteX42" fmla="*/ 1646073 w 1708830"/>
                <a:gd name="connsiteY42" fmla="*/ 544734 h 826674"/>
                <a:gd name="connsiteX43" fmla="*/ 1684173 w 1708830"/>
                <a:gd name="connsiteY43" fmla="*/ 552354 h 826674"/>
                <a:gd name="connsiteX44" fmla="*/ 1707033 w 1708830"/>
                <a:gd name="connsiteY44" fmla="*/ 567594 h 826674"/>
                <a:gd name="connsiteX45" fmla="*/ 1699413 w 1708830"/>
                <a:gd name="connsiteY45" fmla="*/ 598074 h 826674"/>
                <a:gd name="connsiteX46" fmla="*/ 1607973 w 1708830"/>
                <a:gd name="connsiteY46" fmla="*/ 582834 h 826674"/>
                <a:gd name="connsiteX47" fmla="*/ 1562253 w 1708830"/>
                <a:gd name="connsiteY47" fmla="*/ 605694 h 826674"/>
                <a:gd name="connsiteX48" fmla="*/ 1493673 w 1708830"/>
                <a:gd name="connsiteY48" fmla="*/ 636174 h 826674"/>
                <a:gd name="connsiteX49" fmla="*/ 1432713 w 1708830"/>
                <a:gd name="connsiteY49" fmla="*/ 643794 h 826674"/>
                <a:gd name="connsiteX50" fmla="*/ 1386993 w 1708830"/>
                <a:gd name="connsiteY50" fmla="*/ 659034 h 826674"/>
                <a:gd name="connsiteX51" fmla="*/ 1379373 w 1708830"/>
                <a:gd name="connsiteY51" fmla="*/ 681894 h 826674"/>
                <a:gd name="connsiteX52" fmla="*/ 1356513 w 1708830"/>
                <a:gd name="connsiteY52" fmla="*/ 689514 h 826674"/>
                <a:gd name="connsiteX53" fmla="*/ 1257453 w 1708830"/>
                <a:gd name="connsiteY53" fmla="*/ 697134 h 826674"/>
                <a:gd name="connsiteX54" fmla="*/ 1249833 w 1708830"/>
                <a:gd name="connsiteY54" fmla="*/ 727614 h 826674"/>
                <a:gd name="connsiteX55" fmla="*/ 1226973 w 1708830"/>
                <a:gd name="connsiteY55" fmla="*/ 735234 h 826674"/>
                <a:gd name="connsiteX56" fmla="*/ 1120293 w 1708830"/>
                <a:gd name="connsiteY56" fmla="*/ 727614 h 826674"/>
                <a:gd name="connsiteX57" fmla="*/ 1074573 w 1708830"/>
                <a:gd name="connsiteY57" fmla="*/ 697134 h 826674"/>
                <a:gd name="connsiteX58" fmla="*/ 1028853 w 1708830"/>
                <a:gd name="connsiteY58" fmla="*/ 674274 h 826674"/>
                <a:gd name="connsiteX59" fmla="*/ 891693 w 1708830"/>
                <a:gd name="connsiteY59" fmla="*/ 666654 h 826674"/>
                <a:gd name="connsiteX60" fmla="*/ 800253 w 1708830"/>
                <a:gd name="connsiteY60" fmla="*/ 666654 h 826674"/>
                <a:gd name="connsiteX61" fmla="*/ 754533 w 1708830"/>
                <a:gd name="connsiteY61" fmla="*/ 681894 h 826674"/>
                <a:gd name="connsiteX62" fmla="*/ 716433 w 1708830"/>
                <a:gd name="connsiteY62" fmla="*/ 712374 h 826674"/>
                <a:gd name="connsiteX63" fmla="*/ 693573 w 1708830"/>
                <a:gd name="connsiteY63" fmla="*/ 758094 h 826674"/>
                <a:gd name="connsiteX64" fmla="*/ 670713 w 1708830"/>
                <a:gd name="connsiteY64" fmla="*/ 765714 h 826674"/>
                <a:gd name="connsiteX65" fmla="*/ 647853 w 1708830"/>
                <a:gd name="connsiteY65" fmla="*/ 811434 h 826674"/>
                <a:gd name="connsiteX66" fmla="*/ 624993 w 1708830"/>
                <a:gd name="connsiteY66" fmla="*/ 826674 h 826674"/>
                <a:gd name="connsiteX67" fmla="*/ 556413 w 1708830"/>
                <a:gd name="connsiteY67" fmla="*/ 819054 h 826674"/>
                <a:gd name="connsiteX68" fmla="*/ 510693 w 1708830"/>
                <a:gd name="connsiteY68" fmla="*/ 803814 h 826674"/>
                <a:gd name="connsiteX69" fmla="*/ 495453 w 1708830"/>
                <a:gd name="connsiteY69" fmla="*/ 689514 h 826674"/>
                <a:gd name="connsiteX70" fmla="*/ 480213 w 1708830"/>
                <a:gd name="connsiteY70" fmla="*/ 643794 h 826674"/>
                <a:gd name="connsiteX71" fmla="*/ 472593 w 1708830"/>
                <a:gd name="connsiteY71" fmla="*/ 620934 h 826674"/>
                <a:gd name="connsiteX72" fmla="*/ 533553 w 1708830"/>
                <a:gd name="connsiteY72" fmla="*/ 613314 h 826674"/>
                <a:gd name="connsiteX73" fmla="*/ 556413 w 1708830"/>
                <a:gd name="connsiteY73" fmla="*/ 605694 h 826674"/>
                <a:gd name="connsiteX74" fmla="*/ 609753 w 1708830"/>
                <a:gd name="connsiteY74" fmla="*/ 598074 h 826674"/>
                <a:gd name="connsiteX75" fmla="*/ 624993 w 1708830"/>
                <a:gd name="connsiteY75" fmla="*/ 575214 h 826674"/>
                <a:gd name="connsiteX76" fmla="*/ 632613 w 1708830"/>
                <a:gd name="connsiteY76" fmla="*/ 544734 h 826674"/>
                <a:gd name="connsiteX77" fmla="*/ 678333 w 1708830"/>
                <a:gd name="connsiteY77" fmla="*/ 521874 h 826674"/>
                <a:gd name="connsiteX78" fmla="*/ 708813 w 1708830"/>
                <a:gd name="connsiteY78" fmla="*/ 476154 h 826674"/>
                <a:gd name="connsiteX79" fmla="*/ 685953 w 1708830"/>
                <a:gd name="connsiteY79" fmla="*/ 468534 h 826674"/>
                <a:gd name="connsiteX80" fmla="*/ 617373 w 1708830"/>
                <a:gd name="connsiteY80" fmla="*/ 453294 h 826674"/>
                <a:gd name="connsiteX81" fmla="*/ 571653 w 1708830"/>
                <a:gd name="connsiteY81" fmla="*/ 422814 h 826674"/>
                <a:gd name="connsiteX82" fmla="*/ 579273 w 1708830"/>
                <a:gd name="connsiteY82" fmla="*/ 369474 h 826674"/>
                <a:gd name="connsiteX83" fmla="*/ 586893 w 1708830"/>
                <a:gd name="connsiteY83" fmla="*/ 300894 h 826674"/>
                <a:gd name="connsiteX84" fmla="*/ 602133 w 1708830"/>
                <a:gd name="connsiteY84" fmla="*/ 255174 h 826674"/>
                <a:gd name="connsiteX85" fmla="*/ 579273 w 1708830"/>
                <a:gd name="connsiteY85" fmla="*/ 239934 h 826674"/>
                <a:gd name="connsiteX86" fmla="*/ 556413 w 1708830"/>
                <a:gd name="connsiteY86" fmla="*/ 232314 h 826674"/>
                <a:gd name="connsiteX87" fmla="*/ 548793 w 1708830"/>
                <a:gd name="connsiteY87" fmla="*/ 209454 h 826674"/>
                <a:gd name="connsiteX88" fmla="*/ 541173 w 1708830"/>
                <a:gd name="connsiteY88" fmla="*/ 148494 h 826674"/>
                <a:gd name="connsiteX89" fmla="*/ 518313 w 1708830"/>
                <a:gd name="connsiteY89" fmla="*/ 140874 h 826674"/>
                <a:gd name="connsiteX90" fmla="*/ 464973 w 1708830"/>
                <a:gd name="connsiteY90" fmla="*/ 133254 h 826674"/>
                <a:gd name="connsiteX91" fmla="*/ 419253 w 1708830"/>
                <a:gd name="connsiteY91" fmla="*/ 118014 h 826674"/>
                <a:gd name="connsiteX92" fmla="*/ 396393 w 1708830"/>
                <a:gd name="connsiteY92" fmla="*/ 110394 h 826674"/>
                <a:gd name="connsiteX93" fmla="*/ 327813 w 1708830"/>
                <a:gd name="connsiteY93" fmla="*/ 148494 h 826674"/>
                <a:gd name="connsiteX94" fmla="*/ 243993 w 1708830"/>
                <a:gd name="connsiteY94" fmla="*/ 148494 h 826674"/>
                <a:gd name="connsiteX95" fmla="*/ 243993 w 1708830"/>
                <a:gd name="connsiteY95" fmla="*/ 194214 h 826674"/>
                <a:gd name="connsiteX96" fmla="*/ 205893 w 1708830"/>
                <a:gd name="connsiteY96" fmla="*/ 186594 h 826674"/>
                <a:gd name="connsiteX97" fmla="*/ 152553 w 1708830"/>
                <a:gd name="connsiteY97" fmla="*/ 171354 h 826674"/>
                <a:gd name="connsiteX98" fmla="*/ 129693 w 1708830"/>
                <a:gd name="connsiteY98" fmla="*/ 156114 h 826674"/>
                <a:gd name="connsiteX99" fmla="*/ 137313 w 1708830"/>
                <a:gd name="connsiteY99" fmla="*/ 110394 h 826674"/>
                <a:gd name="connsiteX100" fmla="*/ 129693 w 1708830"/>
                <a:gd name="connsiteY100" fmla="*/ 79914 h 826674"/>
                <a:gd name="connsiteX101" fmla="*/ 30633 w 1708830"/>
                <a:gd name="connsiteY101" fmla="*/ 87534 h 826674"/>
                <a:gd name="connsiteX102" fmla="*/ 7773 w 1708830"/>
                <a:gd name="connsiteY102" fmla="*/ 79914 h 826674"/>
                <a:gd name="connsiteX103" fmla="*/ 7773 w 1708830"/>
                <a:gd name="connsiteY103" fmla="*/ 26574 h 826674"/>
                <a:gd name="connsiteX104" fmla="*/ 45873 w 1708830"/>
                <a:gd name="connsiteY104" fmla="*/ 18954 h 826674"/>
                <a:gd name="connsiteX105" fmla="*/ 76353 w 1708830"/>
                <a:gd name="connsiteY105" fmla="*/ 11334 h 826674"/>
                <a:gd name="connsiteX106" fmla="*/ 998373 w 1708830"/>
                <a:gd name="connsiteY106" fmla="*/ 3714 h 826674"/>
                <a:gd name="connsiteX107" fmla="*/ 1211733 w 1708830"/>
                <a:gd name="connsiteY107" fmla="*/ 11334 h 826674"/>
                <a:gd name="connsiteX0" fmla="*/ 1211733 w 1708830"/>
                <a:gd name="connsiteY0" fmla="*/ 0 h 815340"/>
                <a:gd name="connsiteX1" fmla="*/ 1242213 w 1708830"/>
                <a:gd name="connsiteY1" fmla="*/ 38100 h 815340"/>
                <a:gd name="connsiteX2" fmla="*/ 1287933 w 1708830"/>
                <a:gd name="connsiteY2" fmla="*/ 68580 h 815340"/>
                <a:gd name="connsiteX3" fmla="*/ 1295553 w 1708830"/>
                <a:gd name="connsiteY3" fmla="*/ 121920 h 815340"/>
                <a:gd name="connsiteX4" fmla="*/ 1181253 w 1708830"/>
                <a:gd name="connsiteY4" fmla="*/ 114300 h 815340"/>
                <a:gd name="connsiteX5" fmla="*/ 1120293 w 1708830"/>
                <a:gd name="connsiteY5" fmla="*/ 114300 h 815340"/>
                <a:gd name="connsiteX6" fmla="*/ 1082193 w 1708830"/>
                <a:gd name="connsiteY6" fmla="*/ 114300 h 815340"/>
                <a:gd name="connsiteX7" fmla="*/ 1059333 w 1708830"/>
                <a:gd name="connsiteY7" fmla="*/ 121920 h 815340"/>
                <a:gd name="connsiteX8" fmla="*/ 975513 w 1708830"/>
                <a:gd name="connsiteY8" fmla="*/ 121920 h 815340"/>
                <a:gd name="connsiteX9" fmla="*/ 998373 w 1708830"/>
                <a:gd name="connsiteY9" fmla="*/ 129540 h 815340"/>
                <a:gd name="connsiteX10" fmla="*/ 1051713 w 1708830"/>
                <a:gd name="connsiteY10" fmla="*/ 160020 h 815340"/>
                <a:gd name="connsiteX11" fmla="*/ 1105053 w 1708830"/>
                <a:gd name="connsiteY11" fmla="*/ 213360 h 815340"/>
                <a:gd name="connsiteX12" fmla="*/ 1166013 w 1708830"/>
                <a:gd name="connsiteY12" fmla="*/ 220980 h 815340"/>
                <a:gd name="connsiteX13" fmla="*/ 1188873 w 1708830"/>
                <a:gd name="connsiteY13" fmla="*/ 243840 h 815340"/>
                <a:gd name="connsiteX14" fmla="*/ 1211733 w 1708830"/>
                <a:gd name="connsiteY14" fmla="*/ 228600 h 815340"/>
                <a:gd name="connsiteX15" fmla="*/ 1234593 w 1708830"/>
                <a:gd name="connsiteY15" fmla="*/ 220980 h 815340"/>
                <a:gd name="connsiteX16" fmla="*/ 1318413 w 1708830"/>
                <a:gd name="connsiteY16" fmla="*/ 228600 h 815340"/>
                <a:gd name="connsiteX17" fmla="*/ 1341273 w 1708830"/>
                <a:gd name="connsiteY17" fmla="*/ 236220 h 815340"/>
                <a:gd name="connsiteX18" fmla="*/ 1417473 w 1708830"/>
                <a:gd name="connsiteY18" fmla="*/ 259080 h 815340"/>
                <a:gd name="connsiteX19" fmla="*/ 1440333 w 1708830"/>
                <a:gd name="connsiteY19" fmla="*/ 266700 h 815340"/>
                <a:gd name="connsiteX20" fmla="*/ 1463193 w 1708830"/>
                <a:gd name="connsiteY20" fmla="*/ 281940 h 815340"/>
                <a:gd name="connsiteX21" fmla="*/ 1478433 w 1708830"/>
                <a:gd name="connsiteY21" fmla="*/ 304800 h 815340"/>
                <a:gd name="connsiteX22" fmla="*/ 1524153 w 1708830"/>
                <a:gd name="connsiteY22" fmla="*/ 320040 h 815340"/>
                <a:gd name="connsiteX23" fmla="*/ 1516533 w 1708830"/>
                <a:gd name="connsiteY23" fmla="*/ 342900 h 815340"/>
                <a:gd name="connsiteX24" fmla="*/ 1501293 w 1708830"/>
                <a:gd name="connsiteY24" fmla="*/ 358140 h 815340"/>
                <a:gd name="connsiteX25" fmla="*/ 1516533 w 1708830"/>
                <a:gd name="connsiteY25" fmla="*/ 381000 h 815340"/>
                <a:gd name="connsiteX26" fmla="*/ 1562253 w 1708830"/>
                <a:gd name="connsiteY26" fmla="*/ 411480 h 815340"/>
                <a:gd name="connsiteX27" fmla="*/ 1623213 w 1708830"/>
                <a:gd name="connsiteY27" fmla="*/ 441960 h 815340"/>
                <a:gd name="connsiteX28" fmla="*/ 1600353 w 1708830"/>
                <a:gd name="connsiteY28" fmla="*/ 449580 h 815340"/>
                <a:gd name="connsiteX29" fmla="*/ 1547013 w 1708830"/>
                <a:gd name="connsiteY29" fmla="*/ 457200 h 815340"/>
                <a:gd name="connsiteX30" fmla="*/ 1516533 w 1708830"/>
                <a:gd name="connsiteY30" fmla="*/ 464820 h 815340"/>
                <a:gd name="connsiteX31" fmla="*/ 1348893 w 1708830"/>
                <a:gd name="connsiteY31" fmla="*/ 480060 h 815340"/>
                <a:gd name="connsiteX32" fmla="*/ 1295553 w 1708830"/>
                <a:gd name="connsiteY32" fmla="*/ 480060 h 815340"/>
                <a:gd name="connsiteX33" fmla="*/ 1287933 w 1708830"/>
                <a:gd name="connsiteY33" fmla="*/ 457200 h 815340"/>
                <a:gd name="connsiteX34" fmla="*/ 1257453 w 1708830"/>
                <a:gd name="connsiteY34" fmla="*/ 487680 h 815340"/>
                <a:gd name="connsiteX35" fmla="*/ 1280313 w 1708830"/>
                <a:gd name="connsiteY35" fmla="*/ 495300 h 815340"/>
                <a:gd name="connsiteX36" fmla="*/ 1310793 w 1708830"/>
                <a:gd name="connsiteY36" fmla="*/ 502920 h 815340"/>
                <a:gd name="connsiteX37" fmla="*/ 1447953 w 1708830"/>
                <a:gd name="connsiteY37" fmla="*/ 518160 h 815340"/>
                <a:gd name="connsiteX38" fmla="*/ 1508913 w 1708830"/>
                <a:gd name="connsiteY38" fmla="*/ 533400 h 815340"/>
                <a:gd name="connsiteX39" fmla="*/ 1531773 w 1708830"/>
                <a:gd name="connsiteY39" fmla="*/ 548640 h 815340"/>
                <a:gd name="connsiteX40" fmla="*/ 1577493 w 1708830"/>
                <a:gd name="connsiteY40" fmla="*/ 563880 h 815340"/>
                <a:gd name="connsiteX41" fmla="*/ 1600353 w 1708830"/>
                <a:gd name="connsiteY41" fmla="*/ 571500 h 815340"/>
                <a:gd name="connsiteX42" fmla="*/ 1646073 w 1708830"/>
                <a:gd name="connsiteY42" fmla="*/ 533400 h 815340"/>
                <a:gd name="connsiteX43" fmla="*/ 1684173 w 1708830"/>
                <a:gd name="connsiteY43" fmla="*/ 541020 h 815340"/>
                <a:gd name="connsiteX44" fmla="*/ 1707033 w 1708830"/>
                <a:gd name="connsiteY44" fmla="*/ 556260 h 815340"/>
                <a:gd name="connsiteX45" fmla="*/ 1699413 w 1708830"/>
                <a:gd name="connsiteY45" fmla="*/ 586740 h 815340"/>
                <a:gd name="connsiteX46" fmla="*/ 1607973 w 1708830"/>
                <a:gd name="connsiteY46" fmla="*/ 571500 h 815340"/>
                <a:gd name="connsiteX47" fmla="*/ 1562253 w 1708830"/>
                <a:gd name="connsiteY47" fmla="*/ 594360 h 815340"/>
                <a:gd name="connsiteX48" fmla="*/ 1493673 w 1708830"/>
                <a:gd name="connsiteY48" fmla="*/ 624840 h 815340"/>
                <a:gd name="connsiteX49" fmla="*/ 1432713 w 1708830"/>
                <a:gd name="connsiteY49" fmla="*/ 632460 h 815340"/>
                <a:gd name="connsiteX50" fmla="*/ 1386993 w 1708830"/>
                <a:gd name="connsiteY50" fmla="*/ 647700 h 815340"/>
                <a:gd name="connsiteX51" fmla="*/ 1379373 w 1708830"/>
                <a:gd name="connsiteY51" fmla="*/ 670560 h 815340"/>
                <a:gd name="connsiteX52" fmla="*/ 1356513 w 1708830"/>
                <a:gd name="connsiteY52" fmla="*/ 678180 h 815340"/>
                <a:gd name="connsiteX53" fmla="*/ 1257453 w 1708830"/>
                <a:gd name="connsiteY53" fmla="*/ 685800 h 815340"/>
                <a:gd name="connsiteX54" fmla="*/ 1249833 w 1708830"/>
                <a:gd name="connsiteY54" fmla="*/ 716280 h 815340"/>
                <a:gd name="connsiteX55" fmla="*/ 1226973 w 1708830"/>
                <a:gd name="connsiteY55" fmla="*/ 723900 h 815340"/>
                <a:gd name="connsiteX56" fmla="*/ 1120293 w 1708830"/>
                <a:gd name="connsiteY56" fmla="*/ 716280 h 815340"/>
                <a:gd name="connsiteX57" fmla="*/ 1074573 w 1708830"/>
                <a:gd name="connsiteY57" fmla="*/ 685800 h 815340"/>
                <a:gd name="connsiteX58" fmla="*/ 1028853 w 1708830"/>
                <a:gd name="connsiteY58" fmla="*/ 662940 h 815340"/>
                <a:gd name="connsiteX59" fmla="*/ 891693 w 1708830"/>
                <a:gd name="connsiteY59" fmla="*/ 655320 h 815340"/>
                <a:gd name="connsiteX60" fmla="*/ 800253 w 1708830"/>
                <a:gd name="connsiteY60" fmla="*/ 655320 h 815340"/>
                <a:gd name="connsiteX61" fmla="*/ 754533 w 1708830"/>
                <a:gd name="connsiteY61" fmla="*/ 670560 h 815340"/>
                <a:gd name="connsiteX62" fmla="*/ 716433 w 1708830"/>
                <a:gd name="connsiteY62" fmla="*/ 701040 h 815340"/>
                <a:gd name="connsiteX63" fmla="*/ 693573 w 1708830"/>
                <a:gd name="connsiteY63" fmla="*/ 746760 h 815340"/>
                <a:gd name="connsiteX64" fmla="*/ 670713 w 1708830"/>
                <a:gd name="connsiteY64" fmla="*/ 754380 h 815340"/>
                <a:gd name="connsiteX65" fmla="*/ 647853 w 1708830"/>
                <a:gd name="connsiteY65" fmla="*/ 800100 h 815340"/>
                <a:gd name="connsiteX66" fmla="*/ 624993 w 1708830"/>
                <a:gd name="connsiteY66" fmla="*/ 815340 h 815340"/>
                <a:gd name="connsiteX67" fmla="*/ 556413 w 1708830"/>
                <a:gd name="connsiteY67" fmla="*/ 807720 h 815340"/>
                <a:gd name="connsiteX68" fmla="*/ 510693 w 1708830"/>
                <a:gd name="connsiteY68" fmla="*/ 792480 h 815340"/>
                <a:gd name="connsiteX69" fmla="*/ 495453 w 1708830"/>
                <a:gd name="connsiteY69" fmla="*/ 678180 h 815340"/>
                <a:gd name="connsiteX70" fmla="*/ 480213 w 1708830"/>
                <a:gd name="connsiteY70" fmla="*/ 632460 h 815340"/>
                <a:gd name="connsiteX71" fmla="*/ 472593 w 1708830"/>
                <a:gd name="connsiteY71" fmla="*/ 609600 h 815340"/>
                <a:gd name="connsiteX72" fmla="*/ 533553 w 1708830"/>
                <a:gd name="connsiteY72" fmla="*/ 601980 h 815340"/>
                <a:gd name="connsiteX73" fmla="*/ 556413 w 1708830"/>
                <a:gd name="connsiteY73" fmla="*/ 594360 h 815340"/>
                <a:gd name="connsiteX74" fmla="*/ 609753 w 1708830"/>
                <a:gd name="connsiteY74" fmla="*/ 586740 h 815340"/>
                <a:gd name="connsiteX75" fmla="*/ 624993 w 1708830"/>
                <a:gd name="connsiteY75" fmla="*/ 563880 h 815340"/>
                <a:gd name="connsiteX76" fmla="*/ 632613 w 1708830"/>
                <a:gd name="connsiteY76" fmla="*/ 533400 h 815340"/>
                <a:gd name="connsiteX77" fmla="*/ 678333 w 1708830"/>
                <a:gd name="connsiteY77" fmla="*/ 510540 h 815340"/>
                <a:gd name="connsiteX78" fmla="*/ 708813 w 1708830"/>
                <a:gd name="connsiteY78" fmla="*/ 464820 h 815340"/>
                <a:gd name="connsiteX79" fmla="*/ 685953 w 1708830"/>
                <a:gd name="connsiteY79" fmla="*/ 457200 h 815340"/>
                <a:gd name="connsiteX80" fmla="*/ 617373 w 1708830"/>
                <a:gd name="connsiteY80" fmla="*/ 441960 h 815340"/>
                <a:gd name="connsiteX81" fmla="*/ 571653 w 1708830"/>
                <a:gd name="connsiteY81" fmla="*/ 411480 h 815340"/>
                <a:gd name="connsiteX82" fmla="*/ 579273 w 1708830"/>
                <a:gd name="connsiteY82" fmla="*/ 358140 h 815340"/>
                <a:gd name="connsiteX83" fmla="*/ 586893 w 1708830"/>
                <a:gd name="connsiteY83" fmla="*/ 289560 h 815340"/>
                <a:gd name="connsiteX84" fmla="*/ 602133 w 1708830"/>
                <a:gd name="connsiteY84" fmla="*/ 243840 h 815340"/>
                <a:gd name="connsiteX85" fmla="*/ 579273 w 1708830"/>
                <a:gd name="connsiteY85" fmla="*/ 228600 h 815340"/>
                <a:gd name="connsiteX86" fmla="*/ 556413 w 1708830"/>
                <a:gd name="connsiteY86" fmla="*/ 220980 h 815340"/>
                <a:gd name="connsiteX87" fmla="*/ 548793 w 1708830"/>
                <a:gd name="connsiteY87" fmla="*/ 198120 h 815340"/>
                <a:gd name="connsiteX88" fmla="*/ 541173 w 1708830"/>
                <a:gd name="connsiteY88" fmla="*/ 137160 h 815340"/>
                <a:gd name="connsiteX89" fmla="*/ 518313 w 1708830"/>
                <a:gd name="connsiteY89" fmla="*/ 129540 h 815340"/>
                <a:gd name="connsiteX90" fmla="*/ 464973 w 1708830"/>
                <a:gd name="connsiteY90" fmla="*/ 121920 h 815340"/>
                <a:gd name="connsiteX91" fmla="*/ 419253 w 1708830"/>
                <a:gd name="connsiteY91" fmla="*/ 106680 h 815340"/>
                <a:gd name="connsiteX92" fmla="*/ 396393 w 1708830"/>
                <a:gd name="connsiteY92" fmla="*/ 99060 h 815340"/>
                <a:gd name="connsiteX93" fmla="*/ 327813 w 1708830"/>
                <a:gd name="connsiteY93" fmla="*/ 137160 h 815340"/>
                <a:gd name="connsiteX94" fmla="*/ 243993 w 1708830"/>
                <a:gd name="connsiteY94" fmla="*/ 137160 h 815340"/>
                <a:gd name="connsiteX95" fmla="*/ 243993 w 1708830"/>
                <a:gd name="connsiteY95" fmla="*/ 182880 h 815340"/>
                <a:gd name="connsiteX96" fmla="*/ 205893 w 1708830"/>
                <a:gd name="connsiteY96" fmla="*/ 175260 h 815340"/>
                <a:gd name="connsiteX97" fmla="*/ 152553 w 1708830"/>
                <a:gd name="connsiteY97" fmla="*/ 160020 h 815340"/>
                <a:gd name="connsiteX98" fmla="*/ 129693 w 1708830"/>
                <a:gd name="connsiteY98" fmla="*/ 144780 h 815340"/>
                <a:gd name="connsiteX99" fmla="*/ 137313 w 1708830"/>
                <a:gd name="connsiteY99" fmla="*/ 99060 h 815340"/>
                <a:gd name="connsiteX100" fmla="*/ 129693 w 1708830"/>
                <a:gd name="connsiteY100" fmla="*/ 68580 h 815340"/>
                <a:gd name="connsiteX101" fmla="*/ 30633 w 1708830"/>
                <a:gd name="connsiteY101" fmla="*/ 76200 h 815340"/>
                <a:gd name="connsiteX102" fmla="*/ 7773 w 1708830"/>
                <a:gd name="connsiteY102" fmla="*/ 68580 h 815340"/>
                <a:gd name="connsiteX103" fmla="*/ 7773 w 1708830"/>
                <a:gd name="connsiteY103" fmla="*/ 15240 h 815340"/>
                <a:gd name="connsiteX104" fmla="*/ 45873 w 1708830"/>
                <a:gd name="connsiteY104" fmla="*/ 7620 h 815340"/>
                <a:gd name="connsiteX105" fmla="*/ 76353 w 1708830"/>
                <a:gd name="connsiteY105" fmla="*/ 0 h 815340"/>
                <a:gd name="connsiteX106" fmla="*/ 1211733 w 1708830"/>
                <a:gd name="connsiteY106" fmla="*/ 0 h 81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708830" h="815340">
                  <a:moveTo>
                    <a:pt x="1211733" y="0"/>
                  </a:moveTo>
                  <a:cubicBezTo>
                    <a:pt x="1252373" y="7620"/>
                    <a:pt x="1230124" y="27220"/>
                    <a:pt x="1242213" y="38100"/>
                  </a:cubicBezTo>
                  <a:cubicBezTo>
                    <a:pt x="1255827" y="50353"/>
                    <a:pt x="1287933" y="68580"/>
                    <a:pt x="1287933" y="68580"/>
                  </a:cubicBezTo>
                  <a:cubicBezTo>
                    <a:pt x="1322868" y="120983"/>
                    <a:pt x="1335789" y="108508"/>
                    <a:pt x="1295553" y="121920"/>
                  </a:cubicBezTo>
                  <a:cubicBezTo>
                    <a:pt x="1257453" y="119380"/>
                    <a:pt x="1219438" y="114300"/>
                    <a:pt x="1181253" y="114300"/>
                  </a:cubicBezTo>
                  <a:cubicBezTo>
                    <a:pt x="1099973" y="114300"/>
                    <a:pt x="1201573" y="134620"/>
                    <a:pt x="1120293" y="114300"/>
                  </a:cubicBezTo>
                  <a:cubicBezTo>
                    <a:pt x="1095240" y="76720"/>
                    <a:pt x="1116042" y="91734"/>
                    <a:pt x="1082193" y="114300"/>
                  </a:cubicBezTo>
                  <a:cubicBezTo>
                    <a:pt x="1075510" y="118755"/>
                    <a:pt x="1066953" y="119380"/>
                    <a:pt x="1059333" y="121920"/>
                  </a:cubicBezTo>
                  <a:cubicBezTo>
                    <a:pt x="1034372" y="116928"/>
                    <a:pt x="1000261" y="105421"/>
                    <a:pt x="975513" y="121920"/>
                  </a:cubicBezTo>
                  <a:cubicBezTo>
                    <a:pt x="968830" y="126375"/>
                    <a:pt x="990990" y="126376"/>
                    <a:pt x="998373" y="129540"/>
                  </a:cubicBezTo>
                  <a:cubicBezTo>
                    <a:pt x="1025443" y="141141"/>
                    <a:pt x="1028755" y="144715"/>
                    <a:pt x="1051713" y="160020"/>
                  </a:cubicBezTo>
                  <a:cubicBezTo>
                    <a:pt x="1076102" y="196604"/>
                    <a:pt x="1069442" y="206885"/>
                    <a:pt x="1105053" y="213360"/>
                  </a:cubicBezTo>
                  <a:cubicBezTo>
                    <a:pt x="1125201" y="217023"/>
                    <a:pt x="1145693" y="218440"/>
                    <a:pt x="1166013" y="220980"/>
                  </a:cubicBezTo>
                  <a:cubicBezTo>
                    <a:pt x="1173633" y="228600"/>
                    <a:pt x="1178243" y="242068"/>
                    <a:pt x="1188873" y="243840"/>
                  </a:cubicBezTo>
                  <a:cubicBezTo>
                    <a:pt x="1197906" y="245346"/>
                    <a:pt x="1203542" y="232696"/>
                    <a:pt x="1211733" y="228600"/>
                  </a:cubicBezTo>
                  <a:cubicBezTo>
                    <a:pt x="1218917" y="225008"/>
                    <a:pt x="1226973" y="223520"/>
                    <a:pt x="1234593" y="220980"/>
                  </a:cubicBezTo>
                  <a:cubicBezTo>
                    <a:pt x="1262533" y="223520"/>
                    <a:pt x="1290640" y="224632"/>
                    <a:pt x="1318413" y="228600"/>
                  </a:cubicBezTo>
                  <a:cubicBezTo>
                    <a:pt x="1326364" y="229736"/>
                    <a:pt x="1333550" y="234013"/>
                    <a:pt x="1341273" y="236220"/>
                  </a:cubicBezTo>
                  <a:cubicBezTo>
                    <a:pt x="1421886" y="259252"/>
                    <a:pt x="1308823" y="222863"/>
                    <a:pt x="1417473" y="259080"/>
                  </a:cubicBezTo>
                  <a:cubicBezTo>
                    <a:pt x="1425093" y="261620"/>
                    <a:pt x="1433650" y="262245"/>
                    <a:pt x="1440333" y="266700"/>
                  </a:cubicBezTo>
                  <a:lnTo>
                    <a:pt x="1463193" y="281940"/>
                  </a:lnTo>
                  <a:cubicBezTo>
                    <a:pt x="1468273" y="289560"/>
                    <a:pt x="1470667" y="299946"/>
                    <a:pt x="1478433" y="304800"/>
                  </a:cubicBezTo>
                  <a:cubicBezTo>
                    <a:pt x="1492056" y="313314"/>
                    <a:pt x="1524153" y="320040"/>
                    <a:pt x="1524153" y="320040"/>
                  </a:cubicBezTo>
                  <a:cubicBezTo>
                    <a:pt x="1521613" y="327660"/>
                    <a:pt x="1523216" y="338445"/>
                    <a:pt x="1516533" y="342900"/>
                  </a:cubicBezTo>
                  <a:cubicBezTo>
                    <a:pt x="1492012" y="359247"/>
                    <a:pt x="1452840" y="341989"/>
                    <a:pt x="1501293" y="358140"/>
                  </a:cubicBezTo>
                  <a:cubicBezTo>
                    <a:pt x="1506373" y="365760"/>
                    <a:pt x="1509641" y="374969"/>
                    <a:pt x="1516533" y="381000"/>
                  </a:cubicBezTo>
                  <a:cubicBezTo>
                    <a:pt x="1530317" y="393061"/>
                    <a:pt x="1562253" y="411480"/>
                    <a:pt x="1562253" y="411480"/>
                  </a:cubicBezTo>
                  <a:cubicBezTo>
                    <a:pt x="1545577" y="461508"/>
                    <a:pt x="1551754" y="418140"/>
                    <a:pt x="1623213" y="441960"/>
                  </a:cubicBezTo>
                  <a:cubicBezTo>
                    <a:pt x="1630833" y="444500"/>
                    <a:pt x="1608229" y="448005"/>
                    <a:pt x="1600353" y="449580"/>
                  </a:cubicBezTo>
                  <a:cubicBezTo>
                    <a:pt x="1582741" y="453102"/>
                    <a:pt x="1564684" y="453987"/>
                    <a:pt x="1547013" y="457200"/>
                  </a:cubicBezTo>
                  <a:cubicBezTo>
                    <a:pt x="1536709" y="459073"/>
                    <a:pt x="1526937" y="463620"/>
                    <a:pt x="1516533" y="464820"/>
                  </a:cubicBezTo>
                  <a:cubicBezTo>
                    <a:pt x="1460792" y="471252"/>
                    <a:pt x="1348893" y="480060"/>
                    <a:pt x="1348893" y="480060"/>
                  </a:cubicBezTo>
                  <a:cubicBezTo>
                    <a:pt x="1330343" y="486243"/>
                    <a:pt x="1315252" y="495819"/>
                    <a:pt x="1295553" y="480060"/>
                  </a:cubicBezTo>
                  <a:cubicBezTo>
                    <a:pt x="1289281" y="475042"/>
                    <a:pt x="1290473" y="464820"/>
                    <a:pt x="1287933" y="457200"/>
                  </a:cubicBezTo>
                  <a:cubicBezTo>
                    <a:pt x="1279224" y="460103"/>
                    <a:pt x="1245842" y="464457"/>
                    <a:pt x="1257453" y="487680"/>
                  </a:cubicBezTo>
                  <a:cubicBezTo>
                    <a:pt x="1261045" y="494864"/>
                    <a:pt x="1272590" y="493093"/>
                    <a:pt x="1280313" y="495300"/>
                  </a:cubicBezTo>
                  <a:cubicBezTo>
                    <a:pt x="1290383" y="498177"/>
                    <a:pt x="1300723" y="500043"/>
                    <a:pt x="1310793" y="502920"/>
                  </a:cubicBezTo>
                  <a:cubicBezTo>
                    <a:pt x="1382723" y="523471"/>
                    <a:pt x="1264576" y="505935"/>
                    <a:pt x="1447953" y="518160"/>
                  </a:cubicBezTo>
                  <a:cubicBezTo>
                    <a:pt x="1462444" y="521058"/>
                    <a:pt x="1493292" y="525590"/>
                    <a:pt x="1508913" y="533400"/>
                  </a:cubicBezTo>
                  <a:cubicBezTo>
                    <a:pt x="1517104" y="537496"/>
                    <a:pt x="1523404" y="544921"/>
                    <a:pt x="1531773" y="548640"/>
                  </a:cubicBezTo>
                  <a:cubicBezTo>
                    <a:pt x="1546453" y="555164"/>
                    <a:pt x="1562253" y="558800"/>
                    <a:pt x="1577493" y="563880"/>
                  </a:cubicBezTo>
                  <a:lnTo>
                    <a:pt x="1600353" y="571500"/>
                  </a:lnTo>
                  <a:cubicBezTo>
                    <a:pt x="1606505" y="565348"/>
                    <a:pt x="1633949" y="534916"/>
                    <a:pt x="1646073" y="533400"/>
                  </a:cubicBezTo>
                  <a:cubicBezTo>
                    <a:pt x="1658924" y="531794"/>
                    <a:pt x="1671473" y="538480"/>
                    <a:pt x="1684173" y="541020"/>
                  </a:cubicBezTo>
                  <a:cubicBezTo>
                    <a:pt x="1691793" y="546100"/>
                    <a:pt x="1704137" y="547572"/>
                    <a:pt x="1707033" y="556260"/>
                  </a:cubicBezTo>
                  <a:cubicBezTo>
                    <a:pt x="1710345" y="566195"/>
                    <a:pt x="1709764" y="585148"/>
                    <a:pt x="1699413" y="586740"/>
                  </a:cubicBezTo>
                  <a:cubicBezTo>
                    <a:pt x="1668872" y="591439"/>
                    <a:pt x="1607973" y="571500"/>
                    <a:pt x="1607973" y="571500"/>
                  </a:cubicBezTo>
                  <a:cubicBezTo>
                    <a:pt x="1542459" y="615176"/>
                    <a:pt x="1625349" y="562812"/>
                    <a:pt x="1562253" y="594360"/>
                  </a:cubicBezTo>
                  <a:cubicBezTo>
                    <a:pt x="1527158" y="611908"/>
                    <a:pt x="1546097" y="618287"/>
                    <a:pt x="1493673" y="624840"/>
                  </a:cubicBezTo>
                  <a:lnTo>
                    <a:pt x="1432713" y="632460"/>
                  </a:lnTo>
                  <a:cubicBezTo>
                    <a:pt x="1417473" y="637540"/>
                    <a:pt x="1392073" y="632460"/>
                    <a:pt x="1386993" y="647700"/>
                  </a:cubicBezTo>
                  <a:cubicBezTo>
                    <a:pt x="1384453" y="655320"/>
                    <a:pt x="1385053" y="664880"/>
                    <a:pt x="1379373" y="670560"/>
                  </a:cubicBezTo>
                  <a:cubicBezTo>
                    <a:pt x="1373693" y="676240"/>
                    <a:pt x="1364483" y="677184"/>
                    <a:pt x="1356513" y="678180"/>
                  </a:cubicBezTo>
                  <a:cubicBezTo>
                    <a:pt x="1323651" y="682288"/>
                    <a:pt x="1290473" y="683260"/>
                    <a:pt x="1257453" y="685800"/>
                  </a:cubicBezTo>
                  <a:cubicBezTo>
                    <a:pt x="1199994" y="704953"/>
                    <a:pt x="1259681" y="676889"/>
                    <a:pt x="1249833" y="716280"/>
                  </a:cubicBezTo>
                  <a:cubicBezTo>
                    <a:pt x="1247885" y="724072"/>
                    <a:pt x="1234593" y="721360"/>
                    <a:pt x="1226973" y="723900"/>
                  </a:cubicBezTo>
                  <a:cubicBezTo>
                    <a:pt x="1191413" y="721360"/>
                    <a:pt x="1154879" y="724927"/>
                    <a:pt x="1120293" y="716280"/>
                  </a:cubicBezTo>
                  <a:cubicBezTo>
                    <a:pt x="1102524" y="711838"/>
                    <a:pt x="1089813" y="695960"/>
                    <a:pt x="1074573" y="685800"/>
                  </a:cubicBezTo>
                  <a:cubicBezTo>
                    <a:pt x="1060017" y="676096"/>
                    <a:pt x="1047256" y="664693"/>
                    <a:pt x="1028853" y="662940"/>
                  </a:cubicBezTo>
                  <a:cubicBezTo>
                    <a:pt x="983269" y="658599"/>
                    <a:pt x="937413" y="657860"/>
                    <a:pt x="891693" y="655320"/>
                  </a:cubicBezTo>
                  <a:cubicBezTo>
                    <a:pt x="848364" y="644488"/>
                    <a:pt x="857883" y="642971"/>
                    <a:pt x="800253" y="655320"/>
                  </a:cubicBezTo>
                  <a:cubicBezTo>
                    <a:pt x="784545" y="658686"/>
                    <a:pt x="754533" y="670560"/>
                    <a:pt x="754533" y="670560"/>
                  </a:cubicBezTo>
                  <a:cubicBezTo>
                    <a:pt x="738360" y="719080"/>
                    <a:pt x="761540" y="670969"/>
                    <a:pt x="716433" y="701040"/>
                  </a:cubicBezTo>
                  <a:cubicBezTo>
                    <a:pt x="674035" y="729305"/>
                    <a:pt x="724000" y="716333"/>
                    <a:pt x="693573" y="746760"/>
                  </a:cubicBezTo>
                  <a:cubicBezTo>
                    <a:pt x="687893" y="752440"/>
                    <a:pt x="678333" y="751840"/>
                    <a:pt x="670713" y="754380"/>
                  </a:cubicBezTo>
                  <a:cubicBezTo>
                    <a:pt x="664515" y="772973"/>
                    <a:pt x="662625" y="785328"/>
                    <a:pt x="647853" y="800100"/>
                  </a:cubicBezTo>
                  <a:cubicBezTo>
                    <a:pt x="641377" y="806576"/>
                    <a:pt x="632613" y="810260"/>
                    <a:pt x="624993" y="815340"/>
                  </a:cubicBezTo>
                  <a:cubicBezTo>
                    <a:pt x="602133" y="812800"/>
                    <a:pt x="578967" y="812231"/>
                    <a:pt x="556413" y="807720"/>
                  </a:cubicBezTo>
                  <a:cubicBezTo>
                    <a:pt x="540661" y="804570"/>
                    <a:pt x="510693" y="792480"/>
                    <a:pt x="510693" y="792480"/>
                  </a:cubicBezTo>
                  <a:cubicBezTo>
                    <a:pt x="489048" y="727546"/>
                    <a:pt x="520314" y="827347"/>
                    <a:pt x="495453" y="678180"/>
                  </a:cubicBezTo>
                  <a:cubicBezTo>
                    <a:pt x="492812" y="662334"/>
                    <a:pt x="485293" y="647700"/>
                    <a:pt x="480213" y="632460"/>
                  </a:cubicBezTo>
                  <a:lnTo>
                    <a:pt x="472593" y="609600"/>
                  </a:lnTo>
                  <a:cubicBezTo>
                    <a:pt x="492913" y="607060"/>
                    <a:pt x="513405" y="605643"/>
                    <a:pt x="533553" y="601980"/>
                  </a:cubicBezTo>
                  <a:cubicBezTo>
                    <a:pt x="541456" y="600543"/>
                    <a:pt x="548537" y="595935"/>
                    <a:pt x="556413" y="594360"/>
                  </a:cubicBezTo>
                  <a:cubicBezTo>
                    <a:pt x="574025" y="590838"/>
                    <a:pt x="591973" y="589280"/>
                    <a:pt x="609753" y="586740"/>
                  </a:cubicBezTo>
                  <a:cubicBezTo>
                    <a:pt x="614833" y="579120"/>
                    <a:pt x="621385" y="572298"/>
                    <a:pt x="624993" y="563880"/>
                  </a:cubicBezTo>
                  <a:cubicBezTo>
                    <a:pt x="629118" y="554254"/>
                    <a:pt x="626804" y="542114"/>
                    <a:pt x="632613" y="533400"/>
                  </a:cubicBezTo>
                  <a:cubicBezTo>
                    <a:pt x="641054" y="520739"/>
                    <a:pt x="665293" y="514887"/>
                    <a:pt x="678333" y="510540"/>
                  </a:cubicBezTo>
                  <a:cubicBezTo>
                    <a:pt x="688493" y="495300"/>
                    <a:pt x="726189" y="470612"/>
                    <a:pt x="708813" y="464820"/>
                  </a:cubicBezTo>
                  <a:cubicBezTo>
                    <a:pt x="701193" y="462280"/>
                    <a:pt x="693794" y="458942"/>
                    <a:pt x="685953" y="457200"/>
                  </a:cubicBezTo>
                  <a:cubicBezTo>
                    <a:pt x="671480" y="453984"/>
                    <a:pt x="634527" y="451490"/>
                    <a:pt x="617373" y="441960"/>
                  </a:cubicBezTo>
                  <a:cubicBezTo>
                    <a:pt x="601362" y="433065"/>
                    <a:pt x="571653" y="411480"/>
                    <a:pt x="571653" y="411480"/>
                  </a:cubicBezTo>
                  <a:cubicBezTo>
                    <a:pt x="574193" y="393700"/>
                    <a:pt x="577045" y="375962"/>
                    <a:pt x="579273" y="358140"/>
                  </a:cubicBezTo>
                  <a:cubicBezTo>
                    <a:pt x="582126" y="335317"/>
                    <a:pt x="582382" y="312114"/>
                    <a:pt x="586893" y="289560"/>
                  </a:cubicBezTo>
                  <a:cubicBezTo>
                    <a:pt x="590043" y="273808"/>
                    <a:pt x="602133" y="243840"/>
                    <a:pt x="602133" y="243840"/>
                  </a:cubicBezTo>
                  <a:cubicBezTo>
                    <a:pt x="594513" y="238760"/>
                    <a:pt x="587464" y="232696"/>
                    <a:pt x="579273" y="228600"/>
                  </a:cubicBezTo>
                  <a:cubicBezTo>
                    <a:pt x="572089" y="225008"/>
                    <a:pt x="562093" y="226660"/>
                    <a:pt x="556413" y="220980"/>
                  </a:cubicBezTo>
                  <a:cubicBezTo>
                    <a:pt x="550733" y="215300"/>
                    <a:pt x="551333" y="205740"/>
                    <a:pt x="548793" y="198120"/>
                  </a:cubicBezTo>
                  <a:cubicBezTo>
                    <a:pt x="546253" y="177800"/>
                    <a:pt x="549490" y="155873"/>
                    <a:pt x="541173" y="137160"/>
                  </a:cubicBezTo>
                  <a:cubicBezTo>
                    <a:pt x="537911" y="129820"/>
                    <a:pt x="526189" y="131115"/>
                    <a:pt x="518313" y="129540"/>
                  </a:cubicBezTo>
                  <a:cubicBezTo>
                    <a:pt x="500701" y="126018"/>
                    <a:pt x="482753" y="124460"/>
                    <a:pt x="464973" y="121920"/>
                  </a:cubicBezTo>
                  <a:lnTo>
                    <a:pt x="419253" y="106680"/>
                  </a:lnTo>
                  <a:lnTo>
                    <a:pt x="396393" y="99060"/>
                  </a:lnTo>
                  <a:cubicBezTo>
                    <a:pt x="327641" y="116248"/>
                    <a:pt x="342057" y="94429"/>
                    <a:pt x="327813" y="137160"/>
                  </a:cubicBezTo>
                  <a:cubicBezTo>
                    <a:pt x="250545" y="111404"/>
                    <a:pt x="272599" y="94250"/>
                    <a:pt x="243993" y="137160"/>
                  </a:cubicBezTo>
                  <a:cubicBezTo>
                    <a:pt x="246025" y="143256"/>
                    <a:pt x="262281" y="176784"/>
                    <a:pt x="243993" y="182880"/>
                  </a:cubicBezTo>
                  <a:cubicBezTo>
                    <a:pt x="231706" y="186976"/>
                    <a:pt x="218536" y="178070"/>
                    <a:pt x="205893" y="175260"/>
                  </a:cubicBezTo>
                  <a:cubicBezTo>
                    <a:pt x="197104" y="173307"/>
                    <a:pt x="162736" y="165111"/>
                    <a:pt x="152553" y="160020"/>
                  </a:cubicBezTo>
                  <a:cubicBezTo>
                    <a:pt x="144362" y="155924"/>
                    <a:pt x="137313" y="149860"/>
                    <a:pt x="129693" y="144780"/>
                  </a:cubicBezTo>
                  <a:cubicBezTo>
                    <a:pt x="109676" y="84730"/>
                    <a:pt x="128450" y="161101"/>
                    <a:pt x="137313" y="99060"/>
                  </a:cubicBezTo>
                  <a:cubicBezTo>
                    <a:pt x="138794" y="88693"/>
                    <a:pt x="132233" y="78740"/>
                    <a:pt x="129693" y="68580"/>
                  </a:cubicBezTo>
                  <a:cubicBezTo>
                    <a:pt x="66934" y="89500"/>
                    <a:pt x="99876" y="86092"/>
                    <a:pt x="30633" y="76200"/>
                  </a:cubicBezTo>
                  <a:cubicBezTo>
                    <a:pt x="23013" y="73660"/>
                    <a:pt x="13453" y="74260"/>
                    <a:pt x="7773" y="68580"/>
                  </a:cubicBezTo>
                  <a:cubicBezTo>
                    <a:pt x="-2409" y="58398"/>
                    <a:pt x="-2773" y="24028"/>
                    <a:pt x="7773" y="15240"/>
                  </a:cubicBezTo>
                  <a:cubicBezTo>
                    <a:pt x="17723" y="6949"/>
                    <a:pt x="33230" y="10430"/>
                    <a:pt x="45873" y="7620"/>
                  </a:cubicBezTo>
                  <a:cubicBezTo>
                    <a:pt x="56096" y="5348"/>
                    <a:pt x="65882" y="168"/>
                    <a:pt x="76353" y="0"/>
                  </a:cubicBezTo>
                  <a:lnTo>
                    <a:pt x="1211733" y="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p:cNvSpPr/>
            <p:nvPr/>
          </p:nvSpPr>
          <p:spPr>
            <a:xfrm>
              <a:off x="6382108" y="1409700"/>
              <a:ext cx="140612" cy="191074"/>
            </a:xfrm>
            <a:custGeom>
              <a:avLst/>
              <a:gdLst>
                <a:gd name="connsiteX0" fmla="*/ 3452 w 140612"/>
                <a:gd name="connsiteY0" fmla="*/ 45720 h 191074"/>
                <a:gd name="connsiteX1" fmla="*/ 11072 w 140612"/>
                <a:gd name="connsiteY1" fmla="*/ 137160 h 191074"/>
                <a:gd name="connsiteX2" fmla="*/ 56792 w 140612"/>
                <a:gd name="connsiteY2" fmla="*/ 152400 h 191074"/>
                <a:gd name="connsiteX3" fmla="*/ 110132 w 140612"/>
                <a:gd name="connsiteY3" fmla="*/ 175260 h 191074"/>
                <a:gd name="connsiteX4" fmla="*/ 140612 w 140612"/>
                <a:gd name="connsiteY4" fmla="*/ 129540 h 191074"/>
                <a:gd name="connsiteX5" fmla="*/ 132992 w 140612"/>
                <a:gd name="connsiteY5" fmla="*/ 60960 h 191074"/>
                <a:gd name="connsiteX6" fmla="*/ 117752 w 140612"/>
                <a:gd name="connsiteY6" fmla="*/ 38100 h 191074"/>
                <a:gd name="connsiteX7" fmla="*/ 94892 w 140612"/>
                <a:gd name="connsiteY7" fmla="*/ 53340 h 191074"/>
                <a:gd name="connsiteX8" fmla="*/ 87272 w 140612"/>
                <a:gd name="connsiteY8" fmla="*/ 22860 h 191074"/>
                <a:gd name="connsiteX9" fmla="*/ 41552 w 140612"/>
                <a:gd name="connsiteY9" fmla="*/ 0 h 191074"/>
                <a:gd name="connsiteX10" fmla="*/ 3452 w 140612"/>
                <a:gd name="connsiteY10" fmla="*/ 45720 h 19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612" h="191074">
                  <a:moveTo>
                    <a:pt x="3452" y="45720"/>
                  </a:moveTo>
                  <a:cubicBezTo>
                    <a:pt x="-1628" y="68580"/>
                    <a:pt x="-2606" y="109803"/>
                    <a:pt x="11072" y="137160"/>
                  </a:cubicBezTo>
                  <a:cubicBezTo>
                    <a:pt x="18256" y="151528"/>
                    <a:pt x="56792" y="152400"/>
                    <a:pt x="56792" y="152400"/>
                  </a:cubicBezTo>
                  <a:cubicBezTo>
                    <a:pt x="63848" y="180624"/>
                    <a:pt x="60442" y="210043"/>
                    <a:pt x="110132" y="175260"/>
                  </a:cubicBezTo>
                  <a:cubicBezTo>
                    <a:pt x="125137" y="164756"/>
                    <a:pt x="140612" y="129540"/>
                    <a:pt x="140612" y="129540"/>
                  </a:cubicBezTo>
                  <a:cubicBezTo>
                    <a:pt x="138072" y="106680"/>
                    <a:pt x="138570" y="83274"/>
                    <a:pt x="132992" y="60960"/>
                  </a:cubicBezTo>
                  <a:cubicBezTo>
                    <a:pt x="130771" y="52075"/>
                    <a:pt x="126732" y="39896"/>
                    <a:pt x="117752" y="38100"/>
                  </a:cubicBezTo>
                  <a:cubicBezTo>
                    <a:pt x="108772" y="36304"/>
                    <a:pt x="102512" y="48260"/>
                    <a:pt x="94892" y="53340"/>
                  </a:cubicBezTo>
                  <a:cubicBezTo>
                    <a:pt x="92352" y="43180"/>
                    <a:pt x="93081" y="31574"/>
                    <a:pt x="87272" y="22860"/>
                  </a:cubicBezTo>
                  <a:cubicBezTo>
                    <a:pt x="82135" y="15155"/>
                    <a:pt x="51694" y="0"/>
                    <a:pt x="41552" y="0"/>
                  </a:cubicBezTo>
                  <a:cubicBezTo>
                    <a:pt x="35872" y="0"/>
                    <a:pt x="8532" y="22860"/>
                    <a:pt x="3452" y="4572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p:cNvSpPr/>
            <p:nvPr/>
          </p:nvSpPr>
          <p:spPr>
            <a:xfrm>
              <a:off x="5309936" y="1219200"/>
              <a:ext cx="833771" cy="320040"/>
            </a:xfrm>
            <a:custGeom>
              <a:avLst/>
              <a:gdLst>
                <a:gd name="connsiteX0" fmla="*/ 0 w 876686"/>
                <a:gd name="connsiteY0" fmla="*/ 45720 h 350520"/>
                <a:gd name="connsiteX1" fmla="*/ 53340 w 876686"/>
                <a:gd name="connsiteY1" fmla="*/ 38100 h 350520"/>
                <a:gd name="connsiteX2" fmla="*/ 312420 w 876686"/>
                <a:gd name="connsiteY2" fmla="*/ 22860 h 350520"/>
                <a:gd name="connsiteX3" fmla="*/ 358140 w 876686"/>
                <a:gd name="connsiteY3" fmla="*/ 15240 h 350520"/>
                <a:gd name="connsiteX4" fmla="*/ 838200 w 876686"/>
                <a:gd name="connsiteY4" fmla="*/ 0 h 350520"/>
                <a:gd name="connsiteX5" fmla="*/ 876300 w 876686"/>
                <a:gd name="connsiteY5" fmla="*/ 7620 h 350520"/>
                <a:gd name="connsiteX6" fmla="*/ 807720 w 876686"/>
                <a:gd name="connsiteY6" fmla="*/ 30480 h 350520"/>
                <a:gd name="connsiteX7" fmla="*/ 784860 w 876686"/>
                <a:gd name="connsiteY7" fmla="*/ 45720 h 350520"/>
                <a:gd name="connsiteX8" fmla="*/ 762000 w 876686"/>
                <a:gd name="connsiteY8" fmla="*/ 68580 h 350520"/>
                <a:gd name="connsiteX9" fmla="*/ 739140 w 876686"/>
                <a:gd name="connsiteY9" fmla="*/ 76200 h 350520"/>
                <a:gd name="connsiteX10" fmla="*/ 739140 w 876686"/>
                <a:gd name="connsiteY10" fmla="*/ 121920 h 350520"/>
                <a:gd name="connsiteX11" fmla="*/ 716280 w 876686"/>
                <a:gd name="connsiteY11" fmla="*/ 129540 h 350520"/>
                <a:gd name="connsiteX12" fmla="*/ 670560 w 876686"/>
                <a:gd name="connsiteY12" fmla="*/ 167640 h 350520"/>
                <a:gd name="connsiteX13" fmla="*/ 678180 w 876686"/>
                <a:gd name="connsiteY13" fmla="*/ 190500 h 350520"/>
                <a:gd name="connsiteX14" fmla="*/ 701040 w 876686"/>
                <a:gd name="connsiteY14" fmla="*/ 198120 h 350520"/>
                <a:gd name="connsiteX15" fmla="*/ 754380 w 876686"/>
                <a:gd name="connsiteY15" fmla="*/ 205740 h 350520"/>
                <a:gd name="connsiteX16" fmla="*/ 777240 w 876686"/>
                <a:gd name="connsiteY16" fmla="*/ 213360 h 350520"/>
                <a:gd name="connsiteX17" fmla="*/ 754380 w 876686"/>
                <a:gd name="connsiteY17" fmla="*/ 220980 h 350520"/>
                <a:gd name="connsiteX18" fmla="*/ 678180 w 876686"/>
                <a:gd name="connsiteY18" fmla="*/ 213360 h 350520"/>
                <a:gd name="connsiteX19" fmla="*/ 647700 w 876686"/>
                <a:gd name="connsiteY19" fmla="*/ 220980 h 350520"/>
                <a:gd name="connsiteX20" fmla="*/ 624840 w 876686"/>
                <a:gd name="connsiteY20" fmla="*/ 228600 h 350520"/>
                <a:gd name="connsiteX21" fmla="*/ 670560 w 876686"/>
                <a:gd name="connsiteY21" fmla="*/ 243840 h 350520"/>
                <a:gd name="connsiteX22" fmla="*/ 685800 w 876686"/>
                <a:gd name="connsiteY22" fmla="*/ 266700 h 350520"/>
                <a:gd name="connsiteX23" fmla="*/ 708660 w 876686"/>
                <a:gd name="connsiteY23" fmla="*/ 274320 h 350520"/>
                <a:gd name="connsiteX24" fmla="*/ 716280 w 876686"/>
                <a:gd name="connsiteY24" fmla="*/ 297180 h 350520"/>
                <a:gd name="connsiteX25" fmla="*/ 731520 w 876686"/>
                <a:gd name="connsiteY25" fmla="*/ 320040 h 350520"/>
                <a:gd name="connsiteX26" fmla="*/ 662940 w 876686"/>
                <a:gd name="connsiteY26" fmla="*/ 312420 h 350520"/>
                <a:gd name="connsiteX27" fmla="*/ 640080 w 876686"/>
                <a:gd name="connsiteY27" fmla="*/ 304800 h 350520"/>
                <a:gd name="connsiteX28" fmla="*/ 624840 w 876686"/>
                <a:gd name="connsiteY28" fmla="*/ 281940 h 350520"/>
                <a:gd name="connsiteX29" fmla="*/ 579120 w 876686"/>
                <a:gd name="connsiteY29" fmla="*/ 266700 h 350520"/>
                <a:gd name="connsiteX30" fmla="*/ 502920 w 876686"/>
                <a:gd name="connsiteY30" fmla="*/ 281940 h 350520"/>
                <a:gd name="connsiteX31" fmla="*/ 441960 w 876686"/>
                <a:gd name="connsiteY31" fmla="*/ 297180 h 350520"/>
                <a:gd name="connsiteX32" fmla="*/ 403860 w 876686"/>
                <a:gd name="connsiteY32" fmla="*/ 350520 h 350520"/>
                <a:gd name="connsiteX33" fmla="*/ 297180 w 876686"/>
                <a:gd name="connsiteY33" fmla="*/ 342900 h 350520"/>
                <a:gd name="connsiteX34" fmla="*/ 251460 w 876686"/>
                <a:gd name="connsiteY34" fmla="*/ 327660 h 350520"/>
                <a:gd name="connsiteX35" fmla="*/ 205740 w 876686"/>
                <a:gd name="connsiteY35" fmla="*/ 320040 h 350520"/>
                <a:gd name="connsiteX36" fmla="*/ 160020 w 876686"/>
                <a:gd name="connsiteY36" fmla="*/ 297180 h 350520"/>
                <a:gd name="connsiteX37" fmla="*/ 137160 w 876686"/>
                <a:gd name="connsiteY37" fmla="*/ 289560 h 350520"/>
                <a:gd name="connsiteX38" fmla="*/ 121920 w 876686"/>
                <a:gd name="connsiteY38" fmla="*/ 266700 h 350520"/>
                <a:gd name="connsiteX39" fmla="*/ 83820 w 876686"/>
                <a:gd name="connsiteY39" fmla="*/ 228600 h 350520"/>
                <a:gd name="connsiteX40" fmla="*/ 76200 w 876686"/>
                <a:gd name="connsiteY40" fmla="*/ 198120 h 350520"/>
                <a:gd name="connsiteX41" fmla="*/ 53340 w 876686"/>
                <a:gd name="connsiteY41" fmla="*/ 152400 h 350520"/>
                <a:gd name="connsiteX42" fmla="*/ 30480 w 876686"/>
                <a:gd name="connsiteY42" fmla="*/ 137160 h 350520"/>
                <a:gd name="connsiteX43" fmla="*/ 15240 w 876686"/>
                <a:gd name="connsiteY43" fmla="*/ 91440 h 350520"/>
                <a:gd name="connsiteX44" fmla="*/ 7620 w 876686"/>
                <a:gd name="connsiteY44" fmla="*/ 68580 h 350520"/>
                <a:gd name="connsiteX45" fmla="*/ 0 w 876686"/>
                <a:gd name="connsiteY45" fmla="*/ 45720 h 350520"/>
                <a:gd name="connsiteX0" fmla="*/ 0 w 876686"/>
                <a:gd name="connsiteY0" fmla="*/ 45720 h 350520"/>
                <a:gd name="connsiteX1" fmla="*/ 53340 w 876686"/>
                <a:gd name="connsiteY1" fmla="*/ 38100 h 350520"/>
                <a:gd name="connsiteX2" fmla="*/ 312420 w 876686"/>
                <a:gd name="connsiteY2" fmla="*/ 22860 h 350520"/>
                <a:gd name="connsiteX3" fmla="*/ 838200 w 876686"/>
                <a:gd name="connsiteY3" fmla="*/ 0 h 350520"/>
                <a:gd name="connsiteX4" fmla="*/ 876300 w 876686"/>
                <a:gd name="connsiteY4" fmla="*/ 7620 h 350520"/>
                <a:gd name="connsiteX5" fmla="*/ 807720 w 876686"/>
                <a:gd name="connsiteY5" fmla="*/ 30480 h 350520"/>
                <a:gd name="connsiteX6" fmla="*/ 784860 w 876686"/>
                <a:gd name="connsiteY6" fmla="*/ 45720 h 350520"/>
                <a:gd name="connsiteX7" fmla="*/ 762000 w 876686"/>
                <a:gd name="connsiteY7" fmla="*/ 68580 h 350520"/>
                <a:gd name="connsiteX8" fmla="*/ 739140 w 876686"/>
                <a:gd name="connsiteY8" fmla="*/ 76200 h 350520"/>
                <a:gd name="connsiteX9" fmla="*/ 739140 w 876686"/>
                <a:gd name="connsiteY9" fmla="*/ 121920 h 350520"/>
                <a:gd name="connsiteX10" fmla="*/ 716280 w 876686"/>
                <a:gd name="connsiteY10" fmla="*/ 129540 h 350520"/>
                <a:gd name="connsiteX11" fmla="*/ 670560 w 876686"/>
                <a:gd name="connsiteY11" fmla="*/ 167640 h 350520"/>
                <a:gd name="connsiteX12" fmla="*/ 678180 w 876686"/>
                <a:gd name="connsiteY12" fmla="*/ 190500 h 350520"/>
                <a:gd name="connsiteX13" fmla="*/ 701040 w 876686"/>
                <a:gd name="connsiteY13" fmla="*/ 198120 h 350520"/>
                <a:gd name="connsiteX14" fmla="*/ 754380 w 876686"/>
                <a:gd name="connsiteY14" fmla="*/ 205740 h 350520"/>
                <a:gd name="connsiteX15" fmla="*/ 777240 w 876686"/>
                <a:gd name="connsiteY15" fmla="*/ 213360 h 350520"/>
                <a:gd name="connsiteX16" fmla="*/ 754380 w 876686"/>
                <a:gd name="connsiteY16" fmla="*/ 220980 h 350520"/>
                <a:gd name="connsiteX17" fmla="*/ 678180 w 876686"/>
                <a:gd name="connsiteY17" fmla="*/ 213360 h 350520"/>
                <a:gd name="connsiteX18" fmla="*/ 647700 w 876686"/>
                <a:gd name="connsiteY18" fmla="*/ 220980 h 350520"/>
                <a:gd name="connsiteX19" fmla="*/ 624840 w 876686"/>
                <a:gd name="connsiteY19" fmla="*/ 228600 h 350520"/>
                <a:gd name="connsiteX20" fmla="*/ 670560 w 876686"/>
                <a:gd name="connsiteY20" fmla="*/ 243840 h 350520"/>
                <a:gd name="connsiteX21" fmla="*/ 685800 w 876686"/>
                <a:gd name="connsiteY21" fmla="*/ 266700 h 350520"/>
                <a:gd name="connsiteX22" fmla="*/ 708660 w 876686"/>
                <a:gd name="connsiteY22" fmla="*/ 274320 h 350520"/>
                <a:gd name="connsiteX23" fmla="*/ 716280 w 876686"/>
                <a:gd name="connsiteY23" fmla="*/ 297180 h 350520"/>
                <a:gd name="connsiteX24" fmla="*/ 731520 w 876686"/>
                <a:gd name="connsiteY24" fmla="*/ 320040 h 350520"/>
                <a:gd name="connsiteX25" fmla="*/ 662940 w 876686"/>
                <a:gd name="connsiteY25" fmla="*/ 312420 h 350520"/>
                <a:gd name="connsiteX26" fmla="*/ 640080 w 876686"/>
                <a:gd name="connsiteY26" fmla="*/ 304800 h 350520"/>
                <a:gd name="connsiteX27" fmla="*/ 624840 w 876686"/>
                <a:gd name="connsiteY27" fmla="*/ 281940 h 350520"/>
                <a:gd name="connsiteX28" fmla="*/ 579120 w 876686"/>
                <a:gd name="connsiteY28" fmla="*/ 266700 h 350520"/>
                <a:gd name="connsiteX29" fmla="*/ 502920 w 876686"/>
                <a:gd name="connsiteY29" fmla="*/ 281940 h 350520"/>
                <a:gd name="connsiteX30" fmla="*/ 441960 w 876686"/>
                <a:gd name="connsiteY30" fmla="*/ 297180 h 350520"/>
                <a:gd name="connsiteX31" fmla="*/ 403860 w 876686"/>
                <a:gd name="connsiteY31" fmla="*/ 350520 h 350520"/>
                <a:gd name="connsiteX32" fmla="*/ 297180 w 876686"/>
                <a:gd name="connsiteY32" fmla="*/ 342900 h 350520"/>
                <a:gd name="connsiteX33" fmla="*/ 251460 w 876686"/>
                <a:gd name="connsiteY33" fmla="*/ 327660 h 350520"/>
                <a:gd name="connsiteX34" fmla="*/ 205740 w 876686"/>
                <a:gd name="connsiteY34" fmla="*/ 320040 h 350520"/>
                <a:gd name="connsiteX35" fmla="*/ 160020 w 876686"/>
                <a:gd name="connsiteY35" fmla="*/ 297180 h 350520"/>
                <a:gd name="connsiteX36" fmla="*/ 137160 w 876686"/>
                <a:gd name="connsiteY36" fmla="*/ 289560 h 350520"/>
                <a:gd name="connsiteX37" fmla="*/ 121920 w 876686"/>
                <a:gd name="connsiteY37" fmla="*/ 266700 h 350520"/>
                <a:gd name="connsiteX38" fmla="*/ 83820 w 876686"/>
                <a:gd name="connsiteY38" fmla="*/ 228600 h 350520"/>
                <a:gd name="connsiteX39" fmla="*/ 76200 w 876686"/>
                <a:gd name="connsiteY39" fmla="*/ 198120 h 350520"/>
                <a:gd name="connsiteX40" fmla="*/ 53340 w 876686"/>
                <a:gd name="connsiteY40" fmla="*/ 152400 h 350520"/>
                <a:gd name="connsiteX41" fmla="*/ 30480 w 876686"/>
                <a:gd name="connsiteY41" fmla="*/ 137160 h 350520"/>
                <a:gd name="connsiteX42" fmla="*/ 15240 w 876686"/>
                <a:gd name="connsiteY42" fmla="*/ 91440 h 350520"/>
                <a:gd name="connsiteX43" fmla="*/ 7620 w 876686"/>
                <a:gd name="connsiteY43" fmla="*/ 68580 h 350520"/>
                <a:gd name="connsiteX44" fmla="*/ 0 w 876686"/>
                <a:gd name="connsiteY44"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805603 w 897429"/>
                <a:gd name="connsiteY5" fmla="*/ 45720 h 350520"/>
                <a:gd name="connsiteX6" fmla="*/ 782743 w 897429"/>
                <a:gd name="connsiteY6" fmla="*/ 68580 h 350520"/>
                <a:gd name="connsiteX7" fmla="*/ 759883 w 897429"/>
                <a:gd name="connsiteY7" fmla="*/ 76200 h 350520"/>
                <a:gd name="connsiteX8" fmla="*/ 759883 w 897429"/>
                <a:gd name="connsiteY8" fmla="*/ 121920 h 350520"/>
                <a:gd name="connsiteX9" fmla="*/ 737023 w 897429"/>
                <a:gd name="connsiteY9" fmla="*/ 129540 h 350520"/>
                <a:gd name="connsiteX10" fmla="*/ 691303 w 897429"/>
                <a:gd name="connsiteY10" fmla="*/ 167640 h 350520"/>
                <a:gd name="connsiteX11" fmla="*/ 698923 w 897429"/>
                <a:gd name="connsiteY11" fmla="*/ 190500 h 350520"/>
                <a:gd name="connsiteX12" fmla="*/ 721783 w 897429"/>
                <a:gd name="connsiteY12" fmla="*/ 198120 h 350520"/>
                <a:gd name="connsiteX13" fmla="*/ 775123 w 897429"/>
                <a:gd name="connsiteY13" fmla="*/ 205740 h 350520"/>
                <a:gd name="connsiteX14" fmla="*/ 797983 w 897429"/>
                <a:gd name="connsiteY14" fmla="*/ 213360 h 350520"/>
                <a:gd name="connsiteX15" fmla="*/ 775123 w 897429"/>
                <a:gd name="connsiteY15" fmla="*/ 220980 h 350520"/>
                <a:gd name="connsiteX16" fmla="*/ 698923 w 897429"/>
                <a:gd name="connsiteY16" fmla="*/ 213360 h 350520"/>
                <a:gd name="connsiteX17" fmla="*/ 668443 w 897429"/>
                <a:gd name="connsiteY17" fmla="*/ 220980 h 350520"/>
                <a:gd name="connsiteX18" fmla="*/ 645583 w 897429"/>
                <a:gd name="connsiteY18" fmla="*/ 228600 h 350520"/>
                <a:gd name="connsiteX19" fmla="*/ 691303 w 897429"/>
                <a:gd name="connsiteY19" fmla="*/ 243840 h 350520"/>
                <a:gd name="connsiteX20" fmla="*/ 706543 w 897429"/>
                <a:gd name="connsiteY20" fmla="*/ 266700 h 350520"/>
                <a:gd name="connsiteX21" fmla="*/ 729403 w 897429"/>
                <a:gd name="connsiteY21" fmla="*/ 274320 h 350520"/>
                <a:gd name="connsiteX22" fmla="*/ 737023 w 897429"/>
                <a:gd name="connsiteY22" fmla="*/ 297180 h 350520"/>
                <a:gd name="connsiteX23" fmla="*/ 752263 w 897429"/>
                <a:gd name="connsiteY23" fmla="*/ 320040 h 350520"/>
                <a:gd name="connsiteX24" fmla="*/ 683683 w 897429"/>
                <a:gd name="connsiteY24" fmla="*/ 312420 h 350520"/>
                <a:gd name="connsiteX25" fmla="*/ 660823 w 897429"/>
                <a:gd name="connsiteY25" fmla="*/ 304800 h 350520"/>
                <a:gd name="connsiteX26" fmla="*/ 645583 w 897429"/>
                <a:gd name="connsiteY26" fmla="*/ 281940 h 350520"/>
                <a:gd name="connsiteX27" fmla="*/ 599863 w 897429"/>
                <a:gd name="connsiteY27" fmla="*/ 266700 h 350520"/>
                <a:gd name="connsiteX28" fmla="*/ 523663 w 897429"/>
                <a:gd name="connsiteY28" fmla="*/ 281940 h 350520"/>
                <a:gd name="connsiteX29" fmla="*/ 462703 w 897429"/>
                <a:gd name="connsiteY29" fmla="*/ 297180 h 350520"/>
                <a:gd name="connsiteX30" fmla="*/ 424603 w 897429"/>
                <a:gd name="connsiteY30" fmla="*/ 350520 h 350520"/>
                <a:gd name="connsiteX31" fmla="*/ 317923 w 897429"/>
                <a:gd name="connsiteY31" fmla="*/ 342900 h 350520"/>
                <a:gd name="connsiteX32" fmla="*/ 272203 w 897429"/>
                <a:gd name="connsiteY32" fmla="*/ 327660 h 350520"/>
                <a:gd name="connsiteX33" fmla="*/ 226483 w 897429"/>
                <a:gd name="connsiteY33" fmla="*/ 320040 h 350520"/>
                <a:gd name="connsiteX34" fmla="*/ 180763 w 897429"/>
                <a:gd name="connsiteY34" fmla="*/ 297180 h 350520"/>
                <a:gd name="connsiteX35" fmla="*/ 157903 w 897429"/>
                <a:gd name="connsiteY35" fmla="*/ 289560 h 350520"/>
                <a:gd name="connsiteX36" fmla="*/ 142663 w 897429"/>
                <a:gd name="connsiteY36" fmla="*/ 266700 h 350520"/>
                <a:gd name="connsiteX37" fmla="*/ 104563 w 897429"/>
                <a:gd name="connsiteY37" fmla="*/ 228600 h 350520"/>
                <a:gd name="connsiteX38" fmla="*/ 96943 w 897429"/>
                <a:gd name="connsiteY38" fmla="*/ 198120 h 350520"/>
                <a:gd name="connsiteX39" fmla="*/ 74083 w 897429"/>
                <a:gd name="connsiteY39" fmla="*/ 152400 h 350520"/>
                <a:gd name="connsiteX40" fmla="*/ 51223 w 897429"/>
                <a:gd name="connsiteY40" fmla="*/ 137160 h 350520"/>
                <a:gd name="connsiteX41" fmla="*/ 35983 w 897429"/>
                <a:gd name="connsiteY41" fmla="*/ 91440 h 350520"/>
                <a:gd name="connsiteX42" fmla="*/ 28363 w 897429"/>
                <a:gd name="connsiteY42" fmla="*/ 68580 h 350520"/>
                <a:gd name="connsiteX43" fmla="*/ 20743 w 897429"/>
                <a:gd name="connsiteY43"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782743 w 897429"/>
                <a:gd name="connsiteY5" fmla="*/ 68580 h 350520"/>
                <a:gd name="connsiteX6" fmla="*/ 759883 w 897429"/>
                <a:gd name="connsiteY6" fmla="*/ 76200 h 350520"/>
                <a:gd name="connsiteX7" fmla="*/ 759883 w 897429"/>
                <a:gd name="connsiteY7" fmla="*/ 121920 h 350520"/>
                <a:gd name="connsiteX8" fmla="*/ 737023 w 897429"/>
                <a:gd name="connsiteY8" fmla="*/ 129540 h 350520"/>
                <a:gd name="connsiteX9" fmla="*/ 691303 w 897429"/>
                <a:gd name="connsiteY9" fmla="*/ 167640 h 350520"/>
                <a:gd name="connsiteX10" fmla="*/ 698923 w 897429"/>
                <a:gd name="connsiteY10" fmla="*/ 190500 h 350520"/>
                <a:gd name="connsiteX11" fmla="*/ 721783 w 897429"/>
                <a:gd name="connsiteY11" fmla="*/ 198120 h 350520"/>
                <a:gd name="connsiteX12" fmla="*/ 775123 w 897429"/>
                <a:gd name="connsiteY12" fmla="*/ 205740 h 350520"/>
                <a:gd name="connsiteX13" fmla="*/ 797983 w 897429"/>
                <a:gd name="connsiteY13" fmla="*/ 213360 h 350520"/>
                <a:gd name="connsiteX14" fmla="*/ 775123 w 897429"/>
                <a:gd name="connsiteY14" fmla="*/ 220980 h 350520"/>
                <a:gd name="connsiteX15" fmla="*/ 698923 w 897429"/>
                <a:gd name="connsiteY15" fmla="*/ 213360 h 350520"/>
                <a:gd name="connsiteX16" fmla="*/ 668443 w 897429"/>
                <a:gd name="connsiteY16" fmla="*/ 220980 h 350520"/>
                <a:gd name="connsiteX17" fmla="*/ 645583 w 897429"/>
                <a:gd name="connsiteY17" fmla="*/ 228600 h 350520"/>
                <a:gd name="connsiteX18" fmla="*/ 691303 w 897429"/>
                <a:gd name="connsiteY18" fmla="*/ 243840 h 350520"/>
                <a:gd name="connsiteX19" fmla="*/ 706543 w 897429"/>
                <a:gd name="connsiteY19" fmla="*/ 266700 h 350520"/>
                <a:gd name="connsiteX20" fmla="*/ 729403 w 897429"/>
                <a:gd name="connsiteY20" fmla="*/ 274320 h 350520"/>
                <a:gd name="connsiteX21" fmla="*/ 737023 w 897429"/>
                <a:gd name="connsiteY21" fmla="*/ 297180 h 350520"/>
                <a:gd name="connsiteX22" fmla="*/ 752263 w 897429"/>
                <a:gd name="connsiteY22" fmla="*/ 320040 h 350520"/>
                <a:gd name="connsiteX23" fmla="*/ 683683 w 897429"/>
                <a:gd name="connsiteY23" fmla="*/ 312420 h 350520"/>
                <a:gd name="connsiteX24" fmla="*/ 660823 w 897429"/>
                <a:gd name="connsiteY24" fmla="*/ 304800 h 350520"/>
                <a:gd name="connsiteX25" fmla="*/ 645583 w 897429"/>
                <a:gd name="connsiteY25" fmla="*/ 281940 h 350520"/>
                <a:gd name="connsiteX26" fmla="*/ 599863 w 897429"/>
                <a:gd name="connsiteY26" fmla="*/ 266700 h 350520"/>
                <a:gd name="connsiteX27" fmla="*/ 523663 w 897429"/>
                <a:gd name="connsiteY27" fmla="*/ 281940 h 350520"/>
                <a:gd name="connsiteX28" fmla="*/ 462703 w 897429"/>
                <a:gd name="connsiteY28" fmla="*/ 297180 h 350520"/>
                <a:gd name="connsiteX29" fmla="*/ 424603 w 897429"/>
                <a:gd name="connsiteY29" fmla="*/ 350520 h 350520"/>
                <a:gd name="connsiteX30" fmla="*/ 317923 w 897429"/>
                <a:gd name="connsiteY30" fmla="*/ 342900 h 350520"/>
                <a:gd name="connsiteX31" fmla="*/ 272203 w 897429"/>
                <a:gd name="connsiteY31" fmla="*/ 327660 h 350520"/>
                <a:gd name="connsiteX32" fmla="*/ 226483 w 897429"/>
                <a:gd name="connsiteY32" fmla="*/ 320040 h 350520"/>
                <a:gd name="connsiteX33" fmla="*/ 180763 w 897429"/>
                <a:gd name="connsiteY33" fmla="*/ 297180 h 350520"/>
                <a:gd name="connsiteX34" fmla="*/ 157903 w 897429"/>
                <a:gd name="connsiteY34" fmla="*/ 289560 h 350520"/>
                <a:gd name="connsiteX35" fmla="*/ 142663 w 897429"/>
                <a:gd name="connsiteY35" fmla="*/ 266700 h 350520"/>
                <a:gd name="connsiteX36" fmla="*/ 104563 w 897429"/>
                <a:gd name="connsiteY36" fmla="*/ 228600 h 350520"/>
                <a:gd name="connsiteX37" fmla="*/ 96943 w 897429"/>
                <a:gd name="connsiteY37" fmla="*/ 198120 h 350520"/>
                <a:gd name="connsiteX38" fmla="*/ 74083 w 897429"/>
                <a:gd name="connsiteY38" fmla="*/ 152400 h 350520"/>
                <a:gd name="connsiteX39" fmla="*/ 51223 w 897429"/>
                <a:gd name="connsiteY39" fmla="*/ 137160 h 350520"/>
                <a:gd name="connsiteX40" fmla="*/ 35983 w 897429"/>
                <a:gd name="connsiteY40" fmla="*/ 91440 h 350520"/>
                <a:gd name="connsiteX41" fmla="*/ 28363 w 897429"/>
                <a:gd name="connsiteY41" fmla="*/ 68580 h 350520"/>
                <a:gd name="connsiteX42" fmla="*/ 20743 w 897429"/>
                <a:gd name="connsiteY42" fmla="*/ 45720 h 350520"/>
                <a:gd name="connsiteX0" fmla="*/ 20743 w 899599"/>
                <a:gd name="connsiteY0" fmla="*/ 45720 h 350520"/>
                <a:gd name="connsiteX1" fmla="*/ 74083 w 899599"/>
                <a:gd name="connsiteY1" fmla="*/ 38100 h 350520"/>
                <a:gd name="connsiteX2" fmla="*/ 858943 w 899599"/>
                <a:gd name="connsiteY2" fmla="*/ 0 h 350520"/>
                <a:gd name="connsiteX3" fmla="*/ 897043 w 899599"/>
                <a:gd name="connsiteY3" fmla="*/ 7620 h 350520"/>
                <a:gd name="connsiteX4" fmla="*/ 782743 w 899599"/>
                <a:gd name="connsiteY4" fmla="*/ 68580 h 350520"/>
                <a:gd name="connsiteX5" fmla="*/ 759883 w 899599"/>
                <a:gd name="connsiteY5" fmla="*/ 76200 h 350520"/>
                <a:gd name="connsiteX6" fmla="*/ 759883 w 899599"/>
                <a:gd name="connsiteY6" fmla="*/ 121920 h 350520"/>
                <a:gd name="connsiteX7" fmla="*/ 737023 w 899599"/>
                <a:gd name="connsiteY7" fmla="*/ 129540 h 350520"/>
                <a:gd name="connsiteX8" fmla="*/ 691303 w 899599"/>
                <a:gd name="connsiteY8" fmla="*/ 167640 h 350520"/>
                <a:gd name="connsiteX9" fmla="*/ 698923 w 899599"/>
                <a:gd name="connsiteY9" fmla="*/ 190500 h 350520"/>
                <a:gd name="connsiteX10" fmla="*/ 721783 w 899599"/>
                <a:gd name="connsiteY10" fmla="*/ 198120 h 350520"/>
                <a:gd name="connsiteX11" fmla="*/ 775123 w 899599"/>
                <a:gd name="connsiteY11" fmla="*/ 205740 h 350520"/>
                <a:gd name="connsiteX12" fmla="*/ 797983 w 899599"/>
                <a:gd name="connsiteY12" fmla="*/ 213360 h 350520"/>
                <a:gd name="connsiteX13" fmla="*/ 775123 w 899599"/>
                <a:gd name="connsiteY13" fmla="*/ 220980 h 350520"/>
                <a:gd name="connsiteX14" fmla="*/ 698923 w 899599"/>
                <a:gd name="connsiteY14" fmla="*/ 213360 h 350520"/>
                <a:gd name="connsiteX15" fmla="*/ 668443 w 899599"/>
                <a:gd name="connsiteY15" fmla="*/ 220980 h 350520"/>
                <a:gd name="connsiteX16" fmla="*/ 645583 w 899599"/>
                <a:gd name="connsiteY16" fmla="*/ 228600 h 350520"/>
                <a:gd name="connsiteX17" fmla="*/ 691303 w 899599"/>
                <a:gd name="connsiteY17" fmla="*/ 243840 h 350520"/>
                <a:gd name="connsiteX18" fmla="*/ 706543 w 899599"/>
                <a:gd name="connsiteY18" fmla="*/ 266700 h 350520"/>
                <a:gd name="connsiteX19" fmla="*/ 729403 w 899599"/>
                <a:gd name="connsiteY19" fmla="*/ 274320 h 350520"/>
                <a:gd name="connsiteX20" fmla="*/ 737023 w 899599"/>
                <a:gd name="connsiteY20" fmla="*/ 297180 h 350520"/>
                <a:gd name="connsiteX21" fmla="*/ 752263 w 899599"/>
                <a:gd name="connsiteY21" fmla="*/ 320040 h 350520"/>
                <a:gd name="connsiteX22" fmla="*/ 683683 w 899599"/>
                <a:gd name="connsiteY22" fmla="*/ 312420 h 350520"/>
                <a:gd name="connsiteX23" fmla="*/ 660823 w 899599"/>
                <a:gd name="connsiteY23" fmla="*/ 304800 h 350520"/>
                <a:gd name="connsiteX24" fmla="*/ 645583 w 899599"/>
                <a:gd name="connsiteY24" fmla="*/ 281940 h 350520"/>
                <a:gd name="connsiteX25" fmla="*/ 599863 w 899599"/>
                <a:gd name="connsiteY25" fmla="*/ 266700 h 350520"/>
                <a:gd name="connsiteX26" fmla="*/ 523663 w 899599"/>
                <a:gd name="connsiteY26" fmla="*/ 281940 h 350520"/>
                <a:gd name="connsiteX27" fmla="*/ 462703 w 899599"/>
                <a:gd name="connsiteY27" fmla="*/ 297180 h 350520"/>
                <a:gd name="connsiteX28" fmla="*/ 424603 w 899599"/>
                <a:gd name="connsiteY28" fmla="*/ 350520 h 350520"/>
                <a:gd name="connsiteX29" fmla="*/ 317923 w 899599"/>
                <a:gd name="connsiteY29" fmla="*/ 342900 h 350520"/>
                <a:gd name="connsiteX30" fmla="*/ 272203 w 899599"/>
                <a:gd name="connsiteY30" fmla="*/ 327660 h 350520"/>
                <a:gd name="connsiteX31" fmla="*/ 226483 w 899599"/>
                <a:gd name="connsiteY31" fmla="*/ 320040 h 350520"/>
                <a:gd name="connsiteX32" fmla="*/ 180763 w 899599"/>
                <a:gd name="connsiteY32" fmla="*/ 297180 h 350520"/>
                <a:gd name="connsiteX33" fmla="*/ 157903 w 899599"/>
                <a:gd name="connsiteY33" fmla="*/ 289560 h 350520"/>
                <a:gd name="connsiteX34" fmla="*/ 142663 w 899599"/>
                <a:gd name="connsiteY34" fmla="*/ 266700 h 350520"/>
                <a:gd name="connsiteX35" fmla="*/ 104563 w 899599"/>
                <a:gd name="connsiteY35" fmla="*/ 228600 h 350520"/>
                <a:gd name="connsiteX36" fmla="*/ 96943 w 899599"/>
                <a:gd name="connsiteY36" fmla="*/ 198120 h 350520"/>
                <a:gd name="connsiteX37" fmla="*/ 74083 w 899599"/>
                <a:gd name="connsiteY37" fmla="*/ 152400 h 350520"/>
                <a:gd name="connsiteX38" fmla="*/ 51223 w 899599"/>
                <a:gd name="connsiteY38" fmla="*/ 137160 h 350520"/>
                <a:gd name="connsiteX39" fmla="*/ 35983 w 899599"/>
                <a:gd name="connsiteY39" fmla="*/ 91440 h 350520"/>
                <a:gd name="connsiteX40" fmla="*/ 28363 w 899599"/>
                <a:gd name="connsiteY40" fmla="*/ 68580 h 350520"/>
                <a:gd name="connsiteX41" fmla="*/ 20743 w 899599"/>
                <a:gd name="connsiteY41" fmla="*/ 45720 h 350520"/>
                <a:gd name="connsiteX0" fmla="*/ 20743 w 899192"/>
                <a:gd name="connsiteY0" fmla="*/ 45720 h 350520"/>
                <a:gd name="connsiteX1" fmla="*/ 74083 w 899192"/>
                <a:gd name="connsiteY1" fmla="*/ 38100 h 350520"/>
                <a:gd name="connsiteX2" fmla="*/ 858943 w 899192"/>
                <a:gd name="connsiteY2" fmla="*/ 0 h 350520"/>
                <a:gd name="connsiteX3" fmla="*/ 782743 w 899192"/>
                <a:gd name="connsiteY3" fmla="*/ 68580 h 350520"/>
                <a:gd name="connsiteX4" fmla="*/ 759883 w 899192"/>
                <a:gd name="connsiteY4" fmla="*/ 76200 h 350520"/>
                <a:gd name="connsiteX5" fmla="*/ 759883 w 899192"/>
                <a:gd name="connsiteY5" fmla="*/ 121920 h 350520"/>
                <a:gd name="connsiteX6" fmla="*/ 737023 w 899192"/>
                <a:gd name="connsiteY6" fmla="*/ 129540 h 350520"/>
                <a:gd name="connsiteX7" fmla="*/ 691303 w 899192"/>
                <a:gd name="connsiteY7" fmla="*/ 167640 h 350520"/>
                <a:gd name="connsiteX8" fmla="*/ 698923 w 899192"/>
                <a:gd name="connsiteY8" fmla="*/ 190500 h 350520"/>
                <a:gd name="connsiteX9" fmla="*/ 721783 w 899192"/>
                <a:gd name="connsiteY9" fmla="*/ 198120 h 350520"/>
                <a:gd name="connsiteX10" fmla="*/ 775123 w 899192"/>
                <a:gd name="connsiteY10" fmla="*/ 205740 h 350520"/>
                <a:gd name="connsiteX11" fmla="*/ 797983 w 899192"/>
                <a:gd name="connsiteY11" fmla="*/ 213360 h 350520"/>
                <a:gd name="connsiteX12" fmla="*/ 775123 w 899192"/>
                <a:gd name="connsiteY12" fmla="*/ 220980 h 350520"/>
                <a:gd name="connsiteX13" fmla="*/ 698923 w 899192"/>
                <a:gd name="connsiteY13" fmla="*/ 213360 h 350520"/>
                <a:gd name="connsiteX14" fmla="*/ 668443 w 899192"/>
                <a:gd name="connsiteY14" fmla="*/ 220980 h 350520"/>
                <a:gd name="connsiteX15" fmla="*/ 645583 w 899192"/>
                <a:gd name="connsiteY15" fmla="*/ 228600 h 350520"/>
                <a:gd name="connsiteX16" fmla="*/ 691303 w 899192"/>
                <a:gd name="connsiteY16" fmla="*/ 243840 h 350520"/>
                <a:gd name="connsiteX17" fmla="*/ 706543 w 899192"/>
                <a:gd name="connsiteY17" fmla="*/ 266700 h 350520"/>
                <a:gd name="connsiteX18" fmla="*/ 729403 w 899192"/>
                <a:gd name="connsiteY18" fmla="*/ 274320 h 350520"/>
                <a:gd name="connsiteX19" fmla="*/ 737023 w 899192"/>
                <a:gd name="connsiteY19" fmla="*/ 297180 h 350520"/>
                <a:gd name="connsiteX20" fmla="*/ 752263 w 899192"/>
                <a:gd name="connsiteY20" fmla="*/ 320040 h 350520"/>
                <a:gd name="connsiteX21" fmla="*/ 683683 w 899192"/>
                <a:gd name="connsiteY21" fmla="*/ 312420 h 350520"/>
                <a:gd name="connsiteX22" fmla="*/ 660823 w 899192"/>
                <a:gd name="connsiteY22" fmla="*/ 304800 h 350520"/>
                <a:gd name="connsiteX23" fmla="*/ 645583 w 899192"/>
                <a:gd name="connsiteY23" fmla="*/ 281940 h 350520"/>
                <a:gd name="connsiteX24" fmla="*/ 599863 w 899192"/>
                <a:gd name="connsiteY24" fmla="*/ 266700 h 350520"/>
                <a:gd name="connsiteX25" fmla="*/ 523663 w 899192"/>
                <a:gd name="connsiteY25" fmla="*/ 281940 h 350520"/>
                <a:gd name="connsiteX26" fmla="*/ 462703 w 899192"/>
                <a:gd name="connsiteY26" fmla="*/ 297180 h 350520"/>
                <a:gd name="connsiteX27" fmla="*/ 424603 w 899192"/>
                <a:gd name="connsiteY27" fmla="*/ 350520 h 350520"/>
                <a:gd name="connsiteX28" fmla="*/ 317923 w 899192"/>
                <a:gd name="connsiteY28" fmla="*/ 342900 h 350520"/>
                <a:gd name="connsiteX29" fmla="*/ 272203 w 899192"/>
                <a:gd name="connsiteY29" fmla="*/ 327660 h 350520"/>
                <a:gd name="connsiteX30" fmla="*/ 226483 w 899192"/>
                <a:gd name="connsiteY30" fmla="*/ 320040 h 350520"/>
                <a:gd name="connsiteX31" fmla="*/ 180763 w 899192"/>
                <a:gd name="connsiteY31" fmla="*/ 297180 h 350520"/>
                <a:gd name="connsiteX32" fmla="*/ 157903 w 899192"/>
                <a:gd name="connsiteY32" fmla="*/ 289560 h 350520"/>
                <a:gd name="connsiteX33" fmla="*/ 142663 w 899192"/>
                <a:gd name="connsiteY33" fmla="*/ 266700 h 350520"/>
                <a:gd name="connsiteX34" fmla="*/ 104563 w 899192"/>
                <a:gd name="connsiteY34" fmla="*/ 228600 h 350520"/>
                <a:gd name="connsiteX35" fmla="*/ 96943 w 899192"/>
                <a:gd name="connsiteY35" fmla="*/ 198120 h 350520"/>
                <a:gd name="connsiteX36" fmla="*/ 74083 w 899192"/>
                <a:gd name="connsiteY36" fmla="*/ 152400 h 350520"/>
                <a:gd name="connsiteX37" fmla="*/ 51223 w 899192"/>
                <a:gd name="connsiteY37" fmla="*/ 137160 h 350520"/>
                <a:gd name="connsiteX38" fmla="*/ 35983 w 899192"/>
                <a:gd name="connsiteY38" fmla="*/ 91440 h 350520"/>
                <a:gd name="connsiteX39" fmla="*/ 28363 w 899192"/>
                <a:gd name="connsiteY39" fmla="*/ 68580 h 350520"/>
                <a:gd name="connsiteX40" fmla="*/ 20743 w 899192"/>
                <a:gd name="connsiteY40" fmla="*/ 45720 h 350520"/>
                <a:gd name="connsiteX0" fmla="*/ 20743 w 797983"/>
                <a:gd name="connsiteY0" fmla="*/ 7620 h 312420"/>
                <a:gd name="connsiteX1" fmla="*/ 74083 w 797983"/>
                <a:gd name="connsiteY1" fmla="*/ 0 h 312420"/>
                <a:gd name="connsiteX2" fmla="*/ 782743 w 797983"/>
                <a:gd name="connsiteY2" fmla="*/ 30480 h 312420"/>
                <a:gd name="connsiteX3" fmla="*/ 759883 w 797983"/>
                <a:gd name="connsiteY3" fmla="*/ 38100 h 312420"/>
                <a:gd name="connsiteX4" fmla="*/ 759883 w 797983"/>
                <a:gd name="connsiteY4" fmla="*/ 83820 h 312420"/>
                <a:gd name="connsiteX5" fmla="*/ 737023 w 797983"/>
                <a:gd name="connsiteY5" fmla="*/ 91440 h 312420"/>
                <a:gd name="connsiteX6" fmla="*/ 691303 w 797983"/>
                <a:gd name="connsiteY6" fmla="*/ 129540 h 312420"/>
                <a:gd name="connsiteX7" fmla="*/ 698923 w 797983"/>
                <a:gd name="connsiteY7" fmla="*/ 152400 h 312420"/>
                <a:gd name="connsiteX8" fmla="*/ 721783 w 797983"/>
                <a:gd name="connsiteY8" fmla="*/ 160020 h 312420"/>
                <a:gd name="connsiteX9" fmla="*/ 775123 w 797983"/>
                <a:gd name="connsiteY9" fmla="*/ 167640 h 312420"/>
                <a:gd name="connsiteX10" fmla="*/ 797983 w 797983"/>
                <a:gd name="connsiteY10" fmla="*/ 175260 h 312420"/>
                <a:gd name="connsiteX11" fmla="*/ 775123 w 797983"/>
                <a:gd name="connsiteY11" fmla="*/ 182880 h 312420"/>
                <a:gd name="connsiteX12" fmla="*/ 698923 w 797983"/>
                <a:gd name="connsiteY12" fmla="*/ 175260 h 312420"/>
                <a:gd name="connsiteX13" fmla="*/ 668443 w 797983"/>
                <a:gd name="connsiteY13" fmla="*/ 182880 h 312420"/>
                <a:gd name="connsiteX14" fmla="*/ 645583 w 797983"/>
                <a:gd name="connsiteY14" fmla="*/ 190500 h 312420"/>
                <a:gd name="connsiteX15" fmla="*/ 691303 w 797983"/>
                <a:gd name="connsiteY15" fmla="*/ 205740 h 312420"/>
                <a:gd name="connsiteX16" fmla="*/ 706543 w 797983"/>
                <a:gd name="connsiteY16" fmla="*/ 228600 h 312420"/>
                <a:gd name="connsiteX17" fmla="*/ 729403 w 797983"/>
                <a:gd name="connsiteY17" fmla="*/ 236220 h 312420"/>
                <a:gd name="connsiteX18" fmla="*/ 737023 w 797983"/>
                <a:gd name="connsiteY18" fmla="*/ 259080 h 312420"/>
                <a:gd name="connsiteX19" fmla="*/ 752263 w 797983"/>
                <a:gd name="connsiteY19" fmla="*/ 281940 h 312420"/>
                <a:gd name="connsiteX20" fmla="*/ 683683 w 797983"/>
                <a:gd name="connsiteY20" fmla="*/ 274320 h 312420"/>
                <a:gd name="connsiteX21" fmla="*/ 660823 w 797983"/>
                <a:gd name="connsiteY21" fmla="*/ 266700 h 312420"/>
                <a:gd name="connsiteX22" fmla="*/ 645583 w 797983"/>
                <a:gd name="connsiteY22" fmla="*/ 243840 h 312420"/>
                <a:gd name="connsiteX23" fmla="*/ 599863 w 797983"/>
                <a:gd name="connsiteY23" fmla="*/ 228600 h 312420"/>
                <a:gd name="connsiteX24" fmla="*/ 523663 w 797983"/>
                <a:gd name="connsiteY24" fmla="*/ 243840 h 312420"/>
                <a:gd name="connsiteX25" fmla="*/ 462703 w 797983"/>
                <a:gd name="connsiteY25" fmla="*/ 259080 h 312420"/>
                <a:gd name="connsiteX26" fmla="*/ 424603 w 797983"/>
                <a:gd name="connsiteY26" fmla="*/ 312420 h 312420"/>
                <a:gd name="connsiteX27" fmla="*/ 317923 w 797983"/>
                <a:gd name="connsiteY27" fmla="*/ 304800 h 312420"/>
                <a:gd name="connsiteX28" fmla="*/ 272203 w 797983"/>
                <a:gd name="connsiteY28" fmla="*/ 289560 h 312420"/>
                <a:gd name="connsiteX29" fmla="*/ 226483 w 797983"/>
                <a:gd name="connsiteY29" fmla="*/ 281940 h 312420"/>
                <a:gd name="connsiteX30" fmla="*/ 180763 w 797983"/>
                <a:gd name="connsiteY30" fmla="*/ 259080 h 312420"/>
                <a:gd name="connsiteX31" fmla="*/ 157903 w 797983"/>
                <a:gd name="connsiteY31" fmla="*/ 251460 h 312420"/>
                <a:gd name="connsiteX32" fmla="*/ 142663 w 797983"/>
                <a:gd name="connsiteY32" fmla="*/ 228600 h 312420"/>
                <a:gd name="connsiteX33" fmla="*/ 104563 w 797983"/>
                <a:gd name="connsiteY33" fmla="*/ 190500 h 312420"/>
                <a:gd name="connsiteX34" fmla="*/ 96943 w 797983"/>
                <a:gd name="connsiteY34" fmla="*/ 160020 h 312420"/>
                <a:gd name="connsiteX35" fmla="*/ 74083 w 797983"/>
                <a:gd name="connsiteY35" fmla="*/ 114300 h 312420"/>
                <a:gd name="connsiteX36" fmla="*/ 51223 w 797983"/>
                <a:gd name="connsiteY36" fmla="*/ 99060 h 312420"/>
                <a:gd name="connsiteX37" fmla="*/ 35983 w 797983"/>
                <a:gd name="connsiteY37" fmla="*/ 53340 h 312420"/>
                <a:gd name="connsiteX38" fmla="*/ 28363 w 797983"/>
                <a:gd name="connsiteY38" fmla="*/ 30480 h 312420"/>
                <a:gd name="connsiteX39" fmla="*/ 20743 w 797983"/>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59883 w 845665"/>
                <a:gd name="connsiteY4" fmla="*/ 83820 h 312420"/>
                <a:gd name="connsiteX5" fmla="*/ 737023 w 845665"/>
                <a:gd name="connsiteY5" fmla="*/ 91440 h 312420"/>
                <a:gd name="connsiteX6" fmla="*/ 691303 w 845665"/>
                <a:gd name="connsiteY6" fmla="*/ 129540 h 312420"/>
                <a:gd name="connsiteX7" fmla="*/ 698923 w 845665"/>
                <a:gd name="connsiteY7" fmla="*/ 152400 h 312420"/>
                <a:gd name="connsiteX8" fmla="*/ 721783 w 845665"/>
                <a:gd name="connsiteY8" fmla="*/ 160020 h 312420"/>
                <a:gd name="connsiteX9" fmla="*/ 775123 w 845665"/>
                <a:gd name="connsiteY9" fmla="*/ 167640 h 312420"/>
                <a:gd name="connsiteX10" fmla="*/ 797983 w 845665"/>
                <a:gd name="connsiteY10" fmla="*/ 175260 h 312420"/>
                <a:gd name="connsiteX11" fmla="*/ 775123 w 845665"/>
                <a:gd name="connsiteY11" fmla="*/ 182880 h 312420"/>
                <a:gd name="connsiteX12" fmla="*/ 698923 w 845665"/>
                <a:gd name="connsiteY12" fmla="*/ 175260 h 312420"/>
                <a:gd name="connsiteX13" fmla="*/ 668443 w 845665"/>
                <a:gd name="connsiteY13" fmla="*/ 182880 h 312420"/>
                <a:gd name="connsiteX14" fmla="*/ 645583 w 845665"/>
                <a:gd name="connsiteY14" fmla="*/ 190500 h 312420"/>
                <a:gd name="connsiteX15" fmla="*/ 691303 w 845665"/>
                <a:gd name="connsiteY15" fmla="*/ 205740 h 312420"/>
                <a:gd name="connsiteX16" fmla="*/ 706543 w 845665"/>
                <a:gd name="connsiteY16" fmla="*/ 228600 h 312420"/>
                <a:gd name="connsiteX17" fmla="*/ 729403 w 845665"/>
                <a:gd name="connsiteY17" fmla="*/ 236220 h 312420"/>
                <a:gd name="connsiteX18" fmla="*/ 737023 w 845665"/>
                <a:gd name="connsiteY18" fmla="*/ 259080 h 312420"/>
                <a:gd name="connsiteX19" fmla="*/ 752263 w 845665"/>
                <a:gd name="connsiteY19" fmla="*/ 281940 h 312420"/>
                <a:gd name="connsiteX20" fmla="*/ 683683 w 845665"/>
                <a:gd name="connsiteY20" fmla="*/ 274320 h 312420"/>
                <a:gd name="connsiteX21" fmla="*/ 660823 w 845665"/>
                <a:gd name="connsiteY21" fmla="*/ 266700 h 312420"/>
                <a:gd name="connsiteX22" fmla="*/ 645583 w 845665"/>
                <a:gd name="connsiteY22" fmla="*/ 243840 h 312420"/>
                <a:gd name="connsiteX23" fmla="*/ 599863 w 845665"/>
                <a:gd name="connsiteY23" fmla="*/ 228600 h 312420"/>
                <a:gd name="connsiteX24" fmla="*/ 523663 w 845665"/>
                <a:gd name="connsiteY24" fmla="*/ 243840 h 312420"/>
                <a:gd name="connsiteX25" fmla="*/ 462703 w 845665"/>
                <a:gd name="connsiteY25" fmla="*/ 259080 h 312420"/>
                <a:gd name="connsiteX26" fmla="*/ 424603 w 845665"/>
                <a:gd name="connsiteY26" fmla="*/ 312420 h 312420"/>
                <a:gd name="connsiteX27" fmla="*/ 317923 w 845665"/>
                <a:gd name="connsiteY27" fmla="*/ 304800 h 312420"/>
                <a:gd name="connsiteX28" fmla="*/ 272203 w 845665"/>
                <a:gd name="connsiteY28" fmla="*/ 289560 h 312420"/>
                <a:gd name="connsiteX29" fmla="*/ 226483 w 845665"/>
                <a:gd name="connsiteY29" fmla="*/ 281940 h 312420"/>
                <a:gd name="connsiteX30" fmla="*/ 180763 w 845665"/>
                <a:gd name="connsiteY30" fmla="*/ 259080 h 312420"/>
                <a:gd name="connsiteX31" fmla="*/ 157903 w 845665"/>
                <a:gd name="connsiteY31" fmla="*/ 251460 h 312420"/>
                <a:gd name="connsiteX32" fmla="*/ 142663 w 845665"/>
                <a:gd name="connsiteY32" fmla="*/ 228600 h 312420"/>
                <a:gd name="connsiteX33" fmla="*/ 104563 w 845665"/>
                <a:gd name="connsiteY33" fmla="*/ 190500 h 312420"/>
                <a:gd name="connsiteX34" fmla="*/ 96943 w 845665"/>
                <a:gd name="connsiteY34" fmla="*/ 160020 h 312420"/>
                <a:gd name="connsiteX35" fmla="*/ 74083 w 845665"/>
                <a:gd name="connsiteY35" fmla="*/ 114300 h 312420"/>
                <a:gd name="connsiteX36" fmla="*/ 51223 w 845665"/>
                <a:gd name="connsiteY36" fmla="*/ 99060 h 312420"/>
                <a:gd name="connsiteX37" fmla="*/ 35983 w 845665"/>
                <a:gd name="connsiteY37" fmla="*/ 53340 h 312420"/>
                <a:gd name="connsiteX38" fmla="*/ 28363 w 845665"/>
                <a:gd name="connsiteY38" fmla="*/ 30480 h 312420"/>
                <a:gd name="connsiteX39" fmla="*/ 20743 w 845665"/>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37023 w 845665"/>
                <a:gd name="connsiteY4" fmla="*/ 91440 h 312420"/>
                <a:gd name="connsiteX5" fmla="*/ 691303 w 845665"/>
                <a:gd name="connsiteY5" fmla="*/ 129540 h 312420"/>
                <a:gd name="connsiteX6" fmla="*/ 698923 w 845665"/>
                <a:gd name="connsiteY6" fmla="*/ 152400 h 312420"/>
                <a:gd name="connsiteX7" fmla="*/ 721783 w 845665"/>
                <a:gd name="connsiteY7" fmla="*/ 160020 h 312420"/>
                <a:gd name="connsiteX8" fmla="*/ 775123 w 845665"/>
                <a:gd name="connsiteY8" fmla="*/ 167640 h 312420"/>
                <a:gd name="connsiteX9" fmla="*/ 797983 w 845665"/>
                <a:gd name="connsiteY9" fmla="*/ 175260 h 312420"/>
                <a:gd name="connsiteX10" fmla="*/ 775123 w 845665"/>
                <a:gd name="connsiteY10" fmla="*/ 182880 h 312420"/>
                <a:gd name="connsiteX11" fmla="*/ 698923 w 845665"/>
                <a:gd name="connsiteY11" fmla="*/ 175260 h 312420"/>
                <a:gd name="connsiteX12" fmla="*/ 668443 w 845665"/>
                <a:gd name="connsiteY12" fmla="*/ 182880 h 312420"/>
                <a:gd name="connsiteX13" fmla="*/ 645583 w 845665"/>
                <a:gd name="connsiteY13" fmla="*/ 190500 h 312420"/>
                <a:gd name="connsiteX14" fmla="*/ 691303 w 845665"/>
                <a:gd name="connsiteY14" fmla="*/ 205740 h 312420"/>
                <a:gd name="connsiteX15" fmla="*/ 706543 w 845665"/>
                <a:gd name="connsiteY15" fmla="*/ 228600 h 312420"/>
                <a:gd name="connsiteX16" fmla="*/ 729403 w 845665"/>
                <a:gd name="connsiteY16" fmla="*/ 236220 h 312420"/>
                <a:gd name="connsiteX17" fmla="*/ 737023 w 845665"/>
                <a:gd name="connsiteY17" fmla="*/ 259080 h 312420"/>
                <a:gd name="connsiteX18" fmla="*/ 752263 w 845665"/>
                <a:gd name="connsiteY18" fmla="*/ 281940 h 312420"/>
                <a:gd name="connsiteX19" fmla="*/ 683683 w 845665"/>
                <a:gd name="connsiteY19" fmla="*/ 274320 h 312420"/>
                <a:gd name="connsiteX20" fmla="*/ 660823 w 845665"/>
                <a:gd name="connsiteY20" fmla="*/ 266700 h 312420"/>
                <a:gd name="connsiteX21" fmla="*/ 645583 w 845665"/>
                <a:gd name="connsiteY21" fmla="*/ 243840 h 312420"/>
                <a:gd name="connsiteX22" fmla="*/ 599863 w 845665"/>
                <a:gd name="connsiteY22" fmla="*/ 228600 h 312420"/>
                <a:gd name="connsiteX23" fmla="*/ 523663 w 845665"/>
                <a:gd name="connsiteY23" fmla="*/ 243840 h 312420"/>
                <a:gd name="connsiteX24" fmla="*/ 462703 w 845665"/>
                <a:gd name="connsiteY24" fmla="*/ 259080 h 312420"/>
                <a:gd name="connsiteX25" fmla="*/ 424603 w 845665"/>
                <a:gd name="connsiteY25" fmla="*/ 312420 h 312420"/>
                <a:gd name="connsiteX26" fmla="*/ 317923 w 845665"/>
                <a:gd name="connsiteY26" fmla="*/ 304800 h 312420"/>
                <a:gd name="connsiteX27" fmla="*/ 272203 w 845665"/>
                <a:gd name="connsiteY27" fmla="*/ 289560 h 312420"/>
                <a:gd name="connsiteX28" fmla="*/ 226483 w 845665"/>
                <a:gd name="connsiteY28" fmla="*/ 281940 h 312420"/>
                <a:gd name="connsiteX29" fmla="*/ 180763 w 845665"/>
                <a:gd name="connsiteY29" fmla="*/ 259080 h 312420"/>
                <a:gd name="connsiteX30" fmla="*/ 157903 w 845665"/>
                <a:gd name="connsiteY30" fmla="*/ 251460 h 312420"/>
                <a:gd name="connsiteX31" fmla="*/ 142663 w 845665"/>
                <a:gd name="connsiteY31" fmla="*/ 228600 h 312420"/>
                <a:gd name="connsiteX32" fmla="*/ 104563 w 845665"/>
                <a:gd name="connsiteY32" fmla="*/ 190500 h 312420"/>
                <a:gd name="connsiteX33" fmla="*/ 96943 w 845665"/>
                <a:gd name="connsiteY33" fmla="*/ 160020 h 312420"/>
                <a:gd name="connsiteX34" fmla="*/ 74083 w 845665"/>
                <a:gd name="connsiteY34" fmla="*/ 114300 h 312420"/>
                <a:gd name="connsiteX35" fmla="*/ 51223 w 845665"/>
                <a:gd name="connsiteY35" fmla="*/ 99060 h 312420"/>
                <a:gd name="connsiteX36" fmla="*/ 35983 w 845665"/>
                <a:gd name="connsiteY36" fmla="*/ 53340 h 312420"/>
                <a:gd name="connsiteX37" fmla="*/ 28363 w 845665"/>
                <a:gd name="connsiteY37" fmla="*/ 30480 h 312420"/>
                <a:gd name="connsiteX38" fmla="*/ 20743 w 845665"/>
                <a:gd name="connsiteY38" fmla="*/ 7620 h 312420"/>
                <a:gd name="connsiteX0" fmla="*/ 20743 w 824694"/>
                <a:gd name="connsiteY0" fmla="*/ 7620 h 312420"/>
                <a:gd name="connsiteX1" fmla="*/ 74083 w 824694"/>
                <a:gd name="connsiteY1" fmla="*/ 0 h 312420"/>
                <a:gd name="connsiteX2" fmla="*/ 782743 w 824694"/>
                <a:gd name="connsiteY2" fmla="*/ 30480 h 312420"/>
                <a:gd name="connsiteX3" fmla="*/ 737023 w 824694"/>
                <a:gd name="connsiteY3" fmla="*/ 91440 h 312420"/>
                <a:gd name="connsiteX4" fmla="*/ 691303 w 824694"/>
                <a:gd name="connsiteY4" fmla="*/ 129540 h 312420"/>
                <a:gd name="connsiteX5" fmla="*/ 698923 w 824694"/>
                <a:gd name="connsiteY5" fmla="*/ 152400 h 312420"/>
                <a:gd name="connsiteX6" fmla="*/ 721783 w 824694"/>
                <a:gd name="connsiteY6" fmla="*/ 160020 h 312420"/>
                <a:gd name="connsiteX7" fmla="*/ 775123 w 824694"/>
                <a:gd name="connsiteY7" fmla="*/ 167640 h 312420"/>
                <a:gd name="connsiteX8" fmla="*/ 797983 w 824694"/>
                <a:gd name="connsiteY8" fmla="*/ 175260 h 312420"/>
                <a:gd name="connsiteX9" fmla="*/ 775123 w 824694"/>
                <a:gd name="connsiteY9" fmla="*/ 182880 h 312420"/>
                <a:gd name="connsiteX10" fmla="*/ 698923 w 824694"/>
                <a:gd name="connsiteY10" fmla="*/ 175260 h 312420"/>
                <a:gd name="connsiteX11" fmla="*/ 668443 w 824694"/>
                <a:gd name="connsiteY11" fmla="*/ 182880 h 312420"/>
                <a:gd name="connsiteX12" fmla="*/ 645583 w 824694"/>
                <a:gd name="connsiteY12" fmla="*/ 190500 h 312420"/>
                <a:gd name="connsiteX13" fmla="*/ 691303 w 824694"/>
                <a:gd name="connsiteY13" fmla="*/ 205740 h 312420"/>
                <a:gd name="connsiteX14" fmla="*/ 706543 w 824694"/>
                <a:gd name="connsiteY14" fmla="*/ 228600 h 312420"/>
                <a:gd name="connsiteX15" fmla="*/ 729403 w 824694"/>
                <a:gd name="connsiteY15" fmla="*/ 236220 h 312420"/>
                <a:gd name="connsiteX16" fmla="*/ 737023 w 824694"/>
                <a:gd name="connsiteY16" fmla="*/ 259080 h 312420"/>
                <a:gd name="connsiteX17" fmla="*/ 752263 w 824694"/>
                <a:gd name="connsiteY17" fmla="*/ 281940 h 312420"/>
                <a:gd name="connsiteX18" fmla="*/ 683683 w 824694"/>
                <a:gd name="connsiteY18" fmla="*/ 274320 h 312420"/>
                <a:gd name="connsiteX19" fmla="*/ 660823 w 824694"/>
                <a:gd name="connsiteY19" fmla="*/ 266700 h 312420"/>
                <a:gd name="connsiteX20" fmla="*/ 645583 w 824694"/>
                <a:gd name="connsiteY20" fmla="*/ 243840 h 312420"/>
                <a:gd name="connsiteX21" fmla="*/ 599863 w 824694"/>
                <a:gd name="connsiteY21" fmla="*/ 228600 h 312420"/>
                <a:gd name="connsiteX22" fmla="*/ 523663 w 824694"/>
                <a:gd name="connsiteY22" fmla="*/ 243840 h 312420"/>
                <a:gd name="connsiteX23" fmla="*/ 462703 w 824694"/>
                <a:gd name="connsiteY23" fmla="*/ 259080 h 312420"/>
                <a:gd name="connsiteX24" fmla="*/ 424603 w 824694"/>
                <a:gd name="connsiteY24" fmla="*/ 312420 h 312420"/>
                <a:gd name="connsiteX25" fmla="*/ 317923 w 824694"/>
                <a:gd name="connsiteY25" fmla="*/ 304800 h 312420"/>
                <a:gd name="connsiteX26" fmla="*/ 272203 w 824694"/>
                <a:gd name="connsiteY26" fmla="*/ 289560 h 312420"/>
                <a:gd name="connsiteX27" fmla="*/ 226483 w 824694"/>
                <a:gd name="connsiteY27" fmla="*/ 281940 h 312420"/>
                <a:gd name="connsiteX28" fmla="*/ 180763 w 824694"/>
                <a:gd name="connsiteY28" fmla="*/ 259080 h 312420"/>
                <a:gd name="connsiteX29" fmla="*/ 157903 w 824694"/>
                <a:gd name="connsiteY29" fmla="*/ 251460 h 312420"/>
                <a:gd name="connsiteX30" fmla="*/ 142663 w 824694"/>
                <a:gd name="connsiteY30" fmla="*/ 228600 h 312420"/>
                <a:gd name="connsiteX31" fmla="*/ 104563 w 824694"/>
                <a:gd name="connsiteY31" fmla="*/ 190500 h 312420"/>
                <a:gd name="connsiteX32" fmla="*/ 96943 w 824694"/>
                <a:gd name="connsiteY32" fmla="*/ 160020 h 312420"/>
                <a:gd name="connsiteX33" fmla="*/ 74083 w 824694"/>
                <a:gd name="connsiteY33" fmla="*/ 114300 h 312420"/>
                <a:gd name="connsiteX34" fmla="*/ 51223 w 824694"/>
                <a:gd name="connsiteY34" fmla="*/ 99060 h 312420"/>
                <a:gd name="connsiteX35" fmla="*/ 35983 w 824694"/>
                <a:gd name="connsiteY35" fmla="*/ 53340 h 312420"/>
                <a:gd name="connsiteX36" fmla="*/ 28363 w 824694"/>
                <a:gd name="connsiteY36" fmla="*/ 30480 h 312420"/>
                <a:gd name="connsiteX37" fmla="*/ 20743 w 824694"/>
                <a:gd name="connsiteY37" fmla="*/ 7620 h 312420"/>
                <a:gd name="connsiteX0" fmla="*/ 16442 w 833323"/>
                <a:gd name="connsiteY0" fmla="*/ 20857 h 325657"/>
                <a:gd name="connsiteX1" fmla="*/ 69782 w 833323"/>
                <a:gd name="connsiteY1" fmla="*/ 13237 h 325657"/>
                <a:gd name="connsiteX2" fmla="*/ 793682 w 833323"/>
                <a:gd name="connsiteY2" fmla="*/ 5617 h 325657"/>
                <a:gd name="connsiteX3" fmla="*/ 732722 w 833323"/>
                <a:gd name="connsiteY3" fmla="*/ 104677 h 325657"/>
                <a:gd name="connsiteX4" fmla="*/ 687002 w 833323"/>
                <a:gd name="connsiteY4" fmla="*/ 142777 h 325657"/>
                <a:gd name="connsiteX5" fmla="*/ 694622 w 833323"/>
                <a:gd name="connsiteY5" fmla="*/ 165637 h 325657"/>
                <a:gd name="connsiteX6" fmla="*/ 717482 w 833323"/>
                <a:gd name="connsiteY6" fmla="*/ 173257 h 325657"/>
                <a:gd name="connsiteX7" fmla="*/ 770822 w 833323"/>
                <a:gd name="connsiteY7" fmla="*/ 180877 h 325657"/>
                <a:gd name="connsiteX8" fmla="*/ 793682 w 833323"/>
                <a:gd name="connsiteY8" fmla="*/ 188497 h 325657"/>
                <a:gd name="connsiteX9" fmla="*/ 770822 w 833323"/>
                <a:gd name="connsiteY9" fmla="*/ 196117 h 325657"/>
                <a:gd name="connsiteX10" fmla="*/ 694622 w 833323"/>
                <a:gd name="connsiteY10" fmla="*/ 188497 h 325657"/>
                <a:gd name="connsiteX11" fmla="*/ 664142 w 833323"/>
                <a:gd name="connsiteY11" fmla="*/ 196117 h 325657"/>
                <a:gd name="connsiteX12" fmla="*/ 641282 w 833323"/>
                <a:gd name="connsiteY12" fmla="*/ 203737 h 325657"/>
                <a:gd name="connsiteX13" fmla="*/ 687002 w 833323"/>
                <a:gd name="connsiteY13" fmla="*/ 218977 h 325657"/>
                <a:gd name="connsiteX14" fmla="*/ 702242 w 833323"/>
                <a:gd name="connsiteY14" fmla="*/ 241837 h 325657"/>
                <a:gd name="connsiteX15" fmla="*/ 725102 w 833323"/>
                <a:gd name="connsiteY15" fmla="*/ 249457 h 325657"/>
                <a:gd name="connsiteX16" fmla="*/ 732722 w 833323"/>
                <a:gd name="connsiteY16" fmla="*/ 272317 h 325657"/>
                <a:gd name="connsiteX17" fmla="*/ 747962 w 833323"/>
                <a:gd name="connsiteY17" fmla="*/ 295177 h 325657"/>
                <a:gd name="connsiteX18" fmla="*/ 679382 w 833323"/>
                <a:gd name="connsiteY18" fmla="*/ 287557 h 325657"/>
                <a:gd name="connsiteX19" fmla="*/ 656522 w 833323"/>
                <a:gd name="connsiteY19" fmla="*/ 279937 h 325657"/>
                <a:gd name="connsiteX20" fmla="*/ 641282 w 833323"/>
                <a:gd name="connsiteY20" fmla="*/ 257077 h 325657"/>
                <a:gd name="connsiteX21" fmla="*/ 595562 w 833323"/>
                <a:gd name="connsiteY21" fmla="*/ 241837 h 325657"/>
                <a:gd name="connsiteX22" fmla="*/ 519362 w 833323"/>
                <a:gd name="connsiteY22" fmla="*/ 257077 h 325657"/>
                <a:gd name="connsiteX23" fmla="*/ 458402 w 833323"/>
                <a:gd name="connsiteY23" fmla="*/ 272317 h 325657"/>
                <a:gd name="connsiteX24" fmla="*/ 420302 w 833323"/>
                <a:gd name="connsiteY24" fmla="*/ 325657 h 325657"/>
                <a:gd name="connsiteX25" fmla="*/ 313622 w 833323"/>
                <a:gd name="connsiteY25" fmla="*/ 318037 h 325657"/>
                <a:gd name="connsiteX26" fmla="*/ 267902 w 833323"/>
                <a:gd name="connsiteY26" fmla="*/ 302797 h 325657"/>
                <a:gd name="connsiteX27" fmla="*/ 222182 w 833323"/>
                <a:gd name="connsiteY27" fmla="*/ 295177 h 325657"/>
                <a:gd name="connsiteX28" fmla="*/ 176462 w 833323"/>
                <a:gd name="connsiteY28" fmla="*/ 272317 h 325657"/>
                <a:gd name="connsiteX29" fmla="*/ 153602 w 833323"/>
                <a:gd name="connsiteY29" fmla="*/ 264697 h 325657"/>
                <a:gd name="connsiteX30" fmla="*/ 138362 w 833323"/>
                <a:gd name="connsiteY30" fmla="*/ 241837 h 325657"/>
                <a:gd name="connsiteX31" fmla="*/ 100262 w 833323"/>
                <a:gd name="connsiteY31" fmla="*/ 203737 h 325657"/>
                <a:gd name="connsiteX32" fmla="*/ 92642 w 833323"/>
                <a:gd name="connsiteY32" fmla="*/ 173257 h 325657"/>
                <a:gd name="connsiteX33" fmla="*/ 69782 w 833323"/>
                <a:gd name="connsiteY33" fmla="*/ 127537 h 325657"/>
                <a:gd name="connsiteX34" fmla="*/ 46922 w 833323"/>
                <a:gd name="connsiteY34" fmla="*/ 112297 h 325657"/>
                <a:gd name="connsiteX35" fmla="*/ 31682 w 833323"/>
                <a:gd name="connsiteY35" fmla="*/ 66577 h 325657"/>
                <a:gd name="connsiteX36" fmla="*/ 24062 w 833323"/>
                <a:gd name="connsiteY36" fmla="*/ 43717 h 325657"/>
                <a:gd name="connsiteX37" fmla="*/ 16442 w 833323"/>
                <a:gd name="connsiteY37" fmla="*/ 20857 h 325657"/>
                <a:gd name="connsiteX0" fmla="*/ 16442 w 833771"/>
                <a:gd name="connsiteY0" fmla="*/ 15240 h 320040"/>
                <a:gd name="connsiteX1" fmla="*/ 69782 w 833771"/>
                <a:gd name="connsiteY1" fmla="*/ 7620 h 320040"/>
                <a:gd name="connsiteX2" fmla="*/ 793682 w 833771"/>
                <a:gd name="connsiteY2" fmla="*/ 0 h 320040"/>
                <a:gd name="connsiteX3" fmla="*/ 732722 w 833771"/>
                <a:gd name="connsiteY3" fmla="*/ 99060 h 320040"/>
                <a:gd name="connsiteX4" fmla="*/ 687002 w 833771"/>
                <a:gd name="connsiteY4" fmla="*/ 137160 h 320040"/>
                <a:gd name="connsiteX5" fmla="*/ 694622 w 833771"/>
                <a:gd name="connsiteY5" fmla="*/ 160020 h 320040"/>
                <a:gd name="connsiteX6" fmla="*/ 717482 w 833771"/>
                <a:gd name="connsiteY6" fmla="*/ 167640 h 320040"/>
                <a:gd name="connsiteX7" fmla="*/ 770822 w 833771"/>
                <a:gd name="connsiteY7" fmla="*/ 175260 h 320040"/>
                <a:gd name="connsiteX8" fmla="*/ 793682 w 833771"/>
                <a:gd name="connsiteY8" fmla="*/ 182880 h 320040"/>
                <a:gd name="connsiteX9" fmla="*/ 770822 w 833771"/>
                <a:gd name="connsiteY9" fmla="*/ 190500 h 320040"/>
                <a:gd name="connsiteX10" fmla="*/ 694622 w 833771"/>
                <a:gd name="connsiteY10" fmla="*/ 182880 h 320040"/>
                <a:gd name="connsiteX11" fmla="*/ 664142 w 833771"/>
                <a:gd name="connsiteY11" fmla="*/ 190500 h 320040"/>
                <a:gd name="connsiteX12" fmla="*/ 641282 w 833771"/>
                <a:gd name="connsiteY12" fmla="*/ 198120 h 320040"/>
                <a:gd name="connsiteX13" fmla="*/ 687002 w 833771"/>
                <a:gd name="connsiteY13" fmla="*/ 213360 h 320040"/>
                <a:gd name="connsiteX14" fmla="*/ 702242 w 833771"/>
                <a:gd name="connsiteY14" fmla="*/ 236220 h 320040"/>
                <a:gd name="connsiteX15" fmla="*/ 725102 w 833771"/>
                <a:gd name="connsiteY15" fmla="*/ 243840 h 320040"/>
                <a:gd name="connsiteX16" fmla="*/ 732722 w 833771"/>
                <a:gd name="connsiteY16" fmla="*/ 266700 h 320040"/>
                <a:gd name="connsiteX17" fmla="*/ 747962 w 833771"/>
                <a:gd name="connsiteY17" fmla="*/ 289560 h 320040"/>
                <a:gd name="connsiteX18" fmla="*/ 679382 w 833771"/>
                <a:gd name="connsiteY18" fmla="*/ 281940 h 320040"/>
                <a:gd name="connsiteX19" fmla="*/ 656522 w 833771"/>
                <a:gd name="connsiteY19" fmla="*/ 274320 h 320040"/>
                <a:gd name="connsiteX20" fmla="*/ 641282 w 833771"/>
                <a:gd name="connsiteY20" fmla="*/ 251460 h 320040"/>
                <a:gd name="connsiteX21" fmla="*/ 595562 w 833771"/>
                <a:gd name="connsiteY21" fmla="*/ 236220 h 320040"/>
                <a:gd name="connsiteX22" fmla="*/ 519362 w 833771"/>
                <a:gd name="connsiteY22" fmla="*/ 251460 h 320040"/>
                <a:gd name="connsiteX23" fmla="*/ 458402 w 833771"/>
                <a:gd name="connsiteY23" fmla="*/ 266700 h 320040"/>
                <a:gd name="connsiteX24" fmla="*/ 420302 w 833771"/>
                <a:gd name="connsiteY24" fmla="*/ 320040 h 320040"/>
                <a:gd name="connsiteX25" fmla="*/ 313622 w 833771"/>
                <a:gd name="connsiteY25" fmla="*/ 312420 h 320040"/>
                <a:gd name="connsiteX26" fmla="*/ 267902 w 833771"/>
                <a:gd name="connsiteY26" fmla="*/ 297180 h 320040"/>
                <a:gd name="connsiteX27" fmla="*/ 222182 w 833771"/>
                <a:gd name="connsiteY27" fmla="*/ 289560 h 320040"/>
                <a:gd name="connsiteX28" fmla="*/ 176462 w 833771"/>
                <a:gd name="connsiteY28" fmla="*/ 266700 h 320040"/>
                <a:gd name="connsiteX29" fmla="*/ 153602 w 833771"/>
                <a:gd name="connsiteY29" fmla="*/ 259080 h 320040"/>
                <a:gd name="connsiteX30" fmla="*/ 138362 w 833771"/>
                <a:gd name="connsiteY30" fmla="*/ 236220 h 320040"/>
                <a:gd name="connsiteX31" fmla="*/ 100262 w 833771"/>
                <a:gd name="connsiteY31" fmla="*/ 198120 h 320040"/>
                <a:gd name="connsiteX32" fmla="*/ 92642 w 833771"/>
                <a:gd name="connsiteY32" fmla="*/ 167640 h 320040"/>
                <a:gd name="connsiteX33" fmla="*/ 69782 w 833771"/>
                <a:gd name="connsiteY33" fmla="*/ 121920 h 320040"/>
                <a:gd name="connsiteX34" fmla="*/ 46922 w 833771"/>
                <a:gd name="connsiteY34" fmla="*/ 106680 h 320040"/>
                <a:gd name="connsiteX35" fmla="*/ 31682 w 833771"/>
                <a:gd name="connsiteY35" fmla="*/ 60960 h 320040"/>
                <a:gd name="connsiteX36" fmla="*/ 24062 w 833771"/>
                <a:gd name="connsiteY36" fmla="*/ 38100 h 320040"/>
                <a:gd name="connsiteX37" fmla="*/ 16442 w 833771"/>
                <a:gd name="connsiteY37" fmla="*/ 1524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33771" h="320040">
                  <a:moveTo>
                    <a:pt x="16442" y="15240"/>
                  </a:moveTo>
                  <a:cubicBezTo>
                    <a:pt x="34222" y="12700"/>
                    <a:pt x="-59758" y="10160"/>
                    <a:pt x="69782" y="7620"/>
                  </a:cubicBezTo>
                  <a:cubicBezTo>
                    <a:pt x="199322" y="5080"/>
                    <a:pt x="5012" y="0"/>
                    <a:pt x="793682" y="0"/>
                  </a:cubicBezTo>
                  <a:cubicBezTo>
                    <a:pt x="905218" y="0"/>
                    <a:pt x="750502" y="76200"/>
                    <a:pt x="732722" y="99060"/>
                  </a:cubicBezTo>
                  <a:cubicBezTo>
                    <a:pt x="714942" y="121920"/>
                    <a:pt x="703854" y="120308"/>
                    <a:pt x="687002" y="137160"/>
                  </a:cubicBezTo>
                  <a:cubicBezTo>
                    <a:pt x="689542" y="144780"/>
                    <a:pt x="688942" y="154340"/>
                    <a:pt x="694622" y="160020"/>
                  </a:cubicBezTo>
                  <a:cubicBezTo>
                    <a:pt x="700302" y="165700"/>
                    <a:pt x="709606" y="166065"/>
                    <a:pt x="717482" y="167640"/>
                  </a:cubicBezTo>
                  <a:cubicBezTo>
                    <a:pt x="735094" y="171162"/>
                    <a:pt x="753042" y="172720"/>
                    <a:pt x="770822" y="175260"/>
                  </a:cubicBezTo>
                  <a:cubicBezTo>
                    <a:pt x="778442" y="177800"/>
                    <a:pt x="793682" y="174848"/>
                    <a:pt x="793682" y="182880"/>
                  </a:cubicBezTo>
                  <a:cubicBezTo>
                    <a:pt x="793682" y="190912"/>
                    <a:pt x="778854" y="190500"/>
                    <a:pt x="770822" y="190500"/>
                  </a:cubicBezTo>
                  <a:cubicBezTo>
                    <a:pt x="745295" y="190500"/>
                    <a:pt x="720022" y="185420"/>
                    <a:pt x="694622" y="182880"/>
                  </a:cubicBezTo>
                  <a:cubicBezTo>
                    <a:pt x="684462" y="185420"/>
                    <a:pt x="674212" y="187623"/>
                    <a:pt x="664142" y="190500"/>
                  </a:cubicBezTo>
                  <a:cubicBezTo>
                    <a:pt x="656419" y="192707"/>
                    <a:pt x="635602" y="192440"/>
                    <a:pt x="641282" y="198120"/>
                  </a:cubicBezTo>
                  <a:cubicBezTo>
                    <a:pt x="652641" y="209479"/>
                    <a:pt x="687002" y="213360"/>
                    <a:pt x="687002" y="213360"/>
                  </a:cubicBezTo>
                  <a:cubicBezTo>
                    <a:pt x="692082" y="220980"/>
                    <a:pt x="695091" y="230499"/>
                    <a:pt x="702242" y="236220"/>
                  </a:cubicBezTo>
                  <a:cubicBezTo>
                    <a:pt x="708514" y="241238"/>
                    <a:pt x="719422" y="238160"/>
                    <a:pt x="725102" y="243840"/>
                  </a:cubicBezTo>
                  <a:cubicBezTo>
                    <a:pt x="730782" y="249520"/>
                    <a:pt x="729130" y="259516"/>
                    <a:pt x="732722" y="266700"/>
                  </a:cubicBezTo>
                  <a:cubicBezTo>
                    <a:pt x="736818" y="274891"/>
                    <a:pt x="742882" y="281940"/>
                    <a:pt x="747962" y="289560"/>
                  </a:cubicBezTo>
                  <a:cubicBezTo>
                    <a:pt x="709862" y="302260"/>
                    <a:pt x="732722" y="299720"/>
                    <a:pt x="679382" y="281940"/>
                  </a:cubicBezTo>
                  <a:lnTo>
                    <a:pt x="656522" y="274320"/>
                  </a:lnTo>
                  <a:cubicBezTo>
                    <a:pt x="651442" y="266700"/>
                    <a:pt x="649048" y="256314"/>
                    <a:pt x="641282" y="251460"/>
                  </a:cubicBezTo>
                  <a:cubicBezTo>
                    <a:pt x="627659" y="242946"/>
                    <a:pt x="595562" y="236220"/>
                    <a:pt x="595562" y="236220"/>
                  </a:cubicBezTo>
                  <a:cubicBezTo>
                    <a:pt x="543916" y="253435"/>
                    <a:pt x="606921" y="233948"/>
                    <a:pt x="519362" y="251460"/>
                  </a:cubicBezTo>
                  <a:cubicBezTo>
                    <a:pt x="498823" y="255568"/>
                    <a:pt x="458402" y="266700"/>
                    <a:pt x="458402" y="266700"/>
                  </a:cubicBezTo>
                  <a:cubicBezTo>
                    <a:pt x="440622" y="320040"/>
                    <a:pt x="458402" y="307340"/>
                    <a:pt x="420302" y="320040"/>
                  </a:cubicBezTo>
                  <a:cubicBezTo>
                    <a:pt x="384742" y="317500"/>
                    <a:pt x="348878" y="317708"/>
                    <a:pt x="313622" y="312420"/>
                  </a:cubicBezTo>
                  <a:cubicBezTo>
                    <a:pt x="297735" y="310037"/>
                    <a:pt x="283748" y="299821"/>
                    <a:pt x="267902" y="297180"/>
                  </a:cubicBezTo>
                  <a:cubicBezTo>
                    <a:pt x="252662" y="294640"/>
                    <a:pt x="237264" y="292912"/>
                    <a:pt x="222182" y="289560"/>
                  </a:cubicBezTo>
                  <a:cubicBezTo>
                    <a:pt x="187706" y="281899"/>
                    <a:pt x="209343" y="283140"/>
                    <a:pt x="176462" y="266700"/>
                  </a:cubicBezTo>
                  <a:cubicBezTo>
                    <a:pt x="169278" y="263108"/>
                    <a:pt x="161222" y="261620"/>
                    <a:pt x="153602" y="259080"/>
                  </a:cubicBezTo>
                  <a:cubicBezTo>
                    <a:pt x="148522" y="251460"/>
                    <a:pt x="144838" y="242696"/>
                    <a:pt x="138362" y="236220"/>
                  </a:cubicBezTo>
                  <a:cubicBezTo>
                    <a:pt x="87562" y="185420"/>
                    <a:pt x="140902" y="259080"/>
                    <a:pt x="100262" y="198120"/>
                  </a:cubicBezTo>
                  <a:cubicBezTo>
                    <a:pt x="97722" y="187960"/>
                    <a:pt x="95519" y="177710"/>
                    <a:pt x="92642" y="167640"/>
                  </a:cubicBezTo>
                  <a:cubicBezTo>
                    <a:pt x="87684" y="150287"/>
                    <a:pt x="83140" y="135278"/>
                    <a:pt x="69782" y="121920"/>
                  </a:cubicBezTo>
                  <a:cubicBezTo>
                    <a:pt x="63306" y="115444"/>
                    <a:pt x="54542" y="111760"/>
                    <a:pt x="46922" y="106680"/>
                  </a:cubicBezTo>
                  <a:lnTo>
                    <a:pt x="31682" y="60960"/>
                  </a:lnTo>
                  <a:cubicBezTo>
                    <a:pt x="29142" y="53340"/>
                    <a:pt x="27654" y="45284"/>
                    <a:pt x="24062" y="38100"/>
                  </a:cubicBezTo>
                  <a:lnTo>
                    <a:pt x="16442" y="1524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p:cNvSpPr/>
            <p:nvPr/>
          </p:nvSpPr>
          <p:spPr>
            <a:xfrm>
              <a:off x="5021580" y="1219200"/>
              <a:ext cx="216498" cy="106680"/>
            </a:xfrm>
            <a:custGeom>
              <a:avLst/>
              <a:gdLst>
                <a:gd name="connsiteX0" fmla="*/ 213360 w 216498"/>
                <a:gd name="connsiteY0" fmla="*/ 7620 h 106680"/>
                <a:gd name="connsiteX1" fmla="*/ 190500 w 216498"/>
                <a:gd name="connsiteY1" fmla="*/ 45720 h 106680"/>
                <a:gd name="connsiteX2" fmla="*/ 106680 w 216498"/>
                <a:gd name="connsiteY2" fmla="*/ 68580 h 106680"/>
                <a:gd name="connsiteX3" fmla="*/ 114300 w 216498"/>
                <a:gd name="connsiteY3" fmla="*/ 91440 h 106680"/>
                <a:gd name="connsiteX4" fmla="*/ 91440 w 216498"/>
                <a:gd name="connsiteY4" fmla="*/ 99060 h 106680"/>
                <a:gd name="connsiteX5" fmla="*/ 38100 w 216498"/>
                <a:gd name="connsiteY5" fmla="*/ 106680 h 106680"/>
                <a:gd name="connsiteX6" fmla="*/ 15240 w 216498"/>
                <a:gd name="connsiteY6" fmla="*/ 99060 h 106680"/>
                <a:gd name="connsiteX7" fmla="*/ 7620 w 216498"/>
                <a:gd name="connsiteY7" fmla="*/ 68580 h 106680"/>
                <a:gd name="connsiteX8" fmla="*/ 0 w 216498"/>
                <a:gd name="connsiteY8" fmla="*/ 30480 h 106680"/>
                <a:gd name="connsiteX9" fmla="*/ 7620 w 216498"/>
                <a:gd name="connsiteY9" fmla="*/ 7620 h 106680"/>
                <a:gd name="connsiteX10" fmla="*/ 30480 w 216498"/>
                <a:gd name="connsiteY10" fmla="*/ 0 h 106680"/>
                <a:gd name="connsiteX11" fmla="*/ 121920 w 216498"/>
                <a:gd name="connsiteY11" fmla="*/ 7620 h 106680"/>
                <a:gd name="connsiteX12" fmla="*/ 213360 w 216498"/>
                <a:gd name="connsiteY12" fmla="*/ 762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498" h="106680">
                  <a:moveTo>
                    <a:pt x="213360" y="7620"/>
                  </a:moveTo>
                  <a:cubicBezTo>
                    <a:pt x="224790" y="13970"/>
                    <a:pt x="202191" y="36627"/>
                    <a:pt x="190500" y="45720"/>
                  </a:cubicBezTo>
                  <a:cubicBezTo>
                    <a:pt x="177114" y="56131"/>
                    <a:pt x="124558" y="65004"/>
                    <a:pt x="106680" y="68580"/>
                  </a:cubicBezTo>
                  <a:cubicBezTo>
                    <a:pt x="109220" y="76200"/>
                    <a:pt x="117892" y="84256"/>
                    <a:pt x="114300" y="91440"/>
                  </a:cubicBezTo>
                  <a:cubicBezTo>
                    <a:pt x="110708" y="98624"/>
                    <a:pt x="99316" y="97485"/>
                    <a:pt x="91440" y="99060"/>
                  </a:cubicBezTo>
                  <a:cubicBezTo>
                    <a:pt x="73828" y="102582"/>
                    <a:pt x="55880" y="104140"/>
                    <a:pt x="38100" y="106680"/>
                  </a:cubicBezTo>
                  <a:cubicBezTo>
                    <a:pt x="30480" y="104140"/>
                    <a:pt x="20258" y="105332"/>
                    <a:pt x="15240" y="99060"/>
                  </a:cubicBezTo>
                  <a:cubicBezTo>
                    <a:pt x="8698" y="90882"/>
                    <a:pt x="9892" y="78803"/>
                    <a:pt x="7620" y="68580"/>
                  </a:cubicBezTo>
                  <a:cubicBezTo>
                    <a:pt x="4810" y="55937"/>
                    <a:pt x="2540" y="43180"/>
                    <a:pt x="0" y="30480"/>
                  </a:cubicBezTo>
                  <a:cubicBezTo>
                    <a:pt x="2540" y="22860"/>
                    <a:pt x="1940" y="13300"/>
                    <a:pt x="7620" y="7620"/>
                  </a:cubicBezTo>
                  <a:cubicBezTo>
                    <a:pt x="13300" y="1940"/>
                    <a:pt x="22448" y="0"/>
                    <a:pt x="30480" y="0"/>
                  </a:cubicBezTo>
                  <a:cubicBezTo>
                    <a:pt x="61066" y="0"/>
                    <a:pt x="91440" y="5080"/>
                    <a:pt x="121920" y="7620"/>
                  </a:cubicBezTo>
                  <a:cubicBezTo>
                    <a:pt x="164057" y="21666"/>
                    <a:pt x="201930" y="1270"/>
                    <a:pt x="213360"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4693920" y="1233763"/>
              <a:ext cx="382248" cy="381677"/>
            </a:xfrm>
            <a:custGeom>
              <a:avLst/>
              <a:gdLst>
                <a:gd name="connsiteX0" fmla="*/ 121920 w 382248"/>
                <a:gd name="connsiteY0" fmla="*/ 677 h 381677"/>
                <a:gd name="connsiteX1" fmla="*/ 243840 w 382248"/>
                <a:gd name="connsiteY1" fmla="*/ 8297 h 381677"/>
                <a:gd name="connsiteX2" fmla="*/ 251460 w 382248"/>
                <a:gd name="connsiteY2" fmla="*/ 31157 h 381677"/>
                <a:gd name="connsiteX3" fmla="*/ 297180 w 382248"/>
                <a:gd name="connsiteY3" fmla="*/ 54017 h 381677"/>
                <a:gd name="connsiteX4" fmla="*/ 304800 w 382248"/>
                <a:gd name="connsiteY4" fmla="*/ 122597 h 381677"/>
                <a:gd name="connsiteX5" fmla="*/ 335280 w 382248"/>
                <a:gd name="connsiteY5" fmla="*/ 168317 h 381677"/>
                <a:gd name="connsiteX6" fmla="*/ 373380 w 382248"/>
                <a:gd name="connsiteY6" fmla="*/ 229277 h 381677"/>
                <a:gd name="connsiteX7" fmla="*/ 381000 w 382248"/>
                <a:gd name="connsiteY7" fmla="*/ 252137 h 381677"/>
                <a:gd name="connsiteX8" fmla="*/ 312420 w 382248"/>
                <a:gd name="connsiteY8" fmla="*/ 290237 h 381677"/>
                <a:gd name="connsiteX9" fmla="*/ 289560 w 382248"/>
                <a:gd name="connsiteY9" fmla="*/ 335957 h 381677"/>
                <a:gd name="connsiteX10" fmla="*/ 281940 w 382248"/>
                <a:gd name="connsiteY10" fmla="*/ 358817 h 381677"/>
                <a:gd name="connsiteX11" fmla="*/ 236220 w 382248"/>
                <a:gd name="connsiteY11" fmla="*/ 381677 h 381677"/>
                <a:gd name="connsiteX12" fmla="*/ 213360 w 382248"/>
                <a:gd name="connsiteY12" fmla="*/ 366437 h 381677"/>
                <a:gd name="connsiteX13" fmla="*/ 182880 w 382248"/>
                <a:gd name="connsiteY13" fmla="*/ 320717 h 381677"/>
                <a:gd name="connsiteX14" fmla="*/ 137160 w 382248"/>
                <a:gd name="connsiteY14" fmla="*/ 305477 h 381677"/>
                <a:gd name="connsiteX15" fmla="*/ 114300 w 382248"/>
                <a:gd name="connsiteY15" fmla="*/ 297857 h 381677"/>
                <a:gd name="connsiteX16" fmla="*/ 91440 w 382248"/>
                <a:gd name="connsiteY16" fmla="*/ 252137 h 381677"/>
                <a:gd name="connsiteX17" fmla="*/ 68580 w 382248"/>
                <a:gd name="connsiteY17" fmla="*/ 244517 h 381677"/>
                <a:gd name="connsiteX18" fmla="*/ 45720 w 382248"/>
                <a:gd name="connsiteY18" fmla="*/ 229277 h 381677"/>
                <a:gd name="connsiteX19" fmla="*/ 30480 w 382248"/>
                <a:gd name="connsiteY19" fmla="*/ 206417 h 381677"/>
                <a:gd name="connsiteX20" fmla="*/ 7620 w 382248"/>
                <a:gd name="connsiteY20" fmla="*/ 191177 h 381677"/>
                <a:gd name="connsiteX21" fmla="*/ 0 w 382248"/>
                <a:gd name="connsiteY21" fmla="*/ 168317 h 381677"/>
                <a:gd name="connsiteX22" fmla="*/ 22860 w 382248"/>
                <a:gd name="connsiteY22" fmla="*/ 153077 h 381677"/>
                <a:gd name="connsiteX23" fmla="*/ 121920 w 382248"/>
                <a:gd name="connsiteY23" fmla="*/ 168317 h 381677"/>
                <a:gd name="connsiteX24" fmla="*/ 99060 w 382248"/>
                <a:gd name="connsiteY24" fmla="*/ 145457 h 381677"/>
                <a:gd name="connsiteX25" fmla="*/ 83820 w 382248"/>
                <a:gd name="connsiteY25" fmla="*/ 107357 h 381677"/>
                <a:gd name="connsiteX26" fmla="*/ 76200 w 382248"/>
                <a:gd name="connsiteY26" fmla="*/ 84497 h 381677"/>
                <a:gd name="connsiteX27" fmla="*/ 53340 w 382248"/>
                <a:gd name="connsiteY27" fmla="*/ 76877 h 381677"/>
                <a:gd name="connsiteX28" fmla="*/ 83820 w 382248"/>
                <a:gd name="connsiteY28" fmla="*/ 15917 h 381677"/>
                <a:gd name="connsiteX29" fmla="*/ 121920 w 382248"/>
                <a:gd name="connsiteY29" fmla="*/ 677 h 38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2248" h="381677">
                  <a:moveTo>
                    <a:pt x="121920" y="677"/>
                  </a:moveTo>
                  <a:cubicBezTo>
                    <a:pt x="148590" y="-593"/>
                    <a:pt x="204203" y="-1029"/>
                    <a:pt x="243840" y="8297"/>
                  </a:cubicBezTo>
                  <a:cubicBezTo>
                    <a:pt x="251659" y="10137"/>
                    <a:pt x="246442" y="24885"/>
                    <a:pt x="251460" y="31157"/>
                  </a:cubicBezTo>
                  <a:cubicBezTo>
                    <a:pt x="262203" y="44586"/>
                    <a:pt x="282121" y="48997"/>
                    <a:pt x="297180" y="54017"/>
                  </a:cubicBezTo>
                  <a:cubicBezTo>
                    <a:pt x="299720" y="76877"/>
                    <a:pt x="297527" y="100777"/>
                    <a:pt x="304800" y="122597"/>
                  </a:cubicBezTo>
                  <a:cubicBezTo>
                    <a:pt x="310592" y="139973"/>
                    <a:pt x="329488" y="150941"/>
                    <a:pt x="335280" y="168317"/>
                  </a:cubicBezTo>
                  <a:cubicBezTo>
                    <a:pt x="353416" y="222725"/>
                    <a:pt x="337154" y="205126"/>
                    <a:pt x="373380" y="229277"/>
                  </a:cubicBezTo>
                  <a:cubicBezTo>
                    <a:pt x="375920" y="236897"/>
                    <a:pt x="385669" y="245601"/>
                    <a:pt x="381000" y="252137"/>
                  </a:cubicBezTo>
                  <a:cubicBezTo>
                    <a:pt x="364624" y="275063"/>
                    <a:pt x="336857" y="282091"/>
                    <a:pt x="312420" y="290237"/>
                  </a:cubicBezTo>
                  <a:cubicBezTo>
                    <a:pt x="326557" y="332648"/>
                    <a:pt x="322512" y="296415"/>
                    <a:pt x="289560" y="335957"/>
                  </a:cubicBezTo>
                  <a:cubicBezTo>
                    <a:pt x="284418" y="342127"/>
                    <a:pt x="286958" y="352545"/>
                    <a:pt x="281940" y="358817"/>
                  </a:cubicBezTo>
                  <a:cubicBezTo>
                    <a:pt x="271197" y="372246"/>
                    <a:pt x="251279" y="376657"/>
                    <a:pt x="236220" y="381677"/>
                  </a:cubicBezTo>
                  <a:cubicBezTo>
                    <a:pt x="228600" y="376597"/>
                    <a:pt x="219081" y="373588"/>
                    <a:pt x="213360" y="366437"/>
                  </a:cubicBezTo>
                  <a:cubicBezTo>
                    <a:pt x="188156" y="334933"/>
                    <a:pt x="230438" y="347138"/>
                    <a:pt x="182880" y="320717"/>
                  </a:cubicBezTo>
                  <a:cubicBezTo>
                    <a:pt x="168837" y="312915"/>
                    <a:pt x="152400" y="310557"/>
                    <a:pt x="137160" y="305477"/>
                  </a:cubicBezTo>
                  <a:lnTo>
                    <a:pt x="114300" y="297857"/>
                  </a:lnTo>
                  <a:cubicBezTo>
                    <a:pt x="109280" y="282798"/>
                    <a:pt x="104869" y="262880"/>
                    <a:pt x="91440" y="252137"/>
                  </a:cubicBezTo>
                  <a:cubicBezTo>
                    <a:pt x="85168" y="247119"/>
                    <a:pt x="75764" y="248109"/>
                    <a:pt x="68580" y="244517"/>
                  </a:cubicBezTo>
                  <a:cubicBezTo>
                    <a:pt x="60389" y="240421"/>
                    <a:pt x="53340" y="234357"/>
                    <a:pt x="45720" y="229277"/>
                  </a:cubicBezTo>
                  <a:cubicBezTo>
                    <a:pt x="40640" y="221657"/>
                    <a:pt x="36956" y="212893"/>
                    <a:pt x="30480" y="206417"/>
                  </a:cubicBezTo>
                  <a:cubicBezTo>
                    <a:pt x="24004" y="199941"/>
                    <a:pt x="13341" y="198328"/>
                    <a:pt x="7620" y="191177"/>
                  </a:cubicBezTo>
                  <a:cubicBezTo>
                    <a:pt x="2602" y="184905"/>
                    <a:pt x="2540" y="175937"/>
                    <a:pt x="0" y="168317"/>
                  </a:cubicBezTo>
                  <a:cubicBezTo>
                    <a:pt x="7620" y="163237"/>
                    <a:pt x="13734" y="153838"/>
                    <a:pt x="22860" y="153077"/>
                  </a:cubicBezTo>
                  <a:cubicBezTo>
                    <a:pt x="55772" y="150334"/>
                    <a:pt x="90106" y="160363"/>
                    <a:pt x="121920" y="168317"/>
                  </a:cubicBezTo>
                  <a:cubicBezTo>
                    <a:pt x="114300" y="160697"/>
                    <a:pt x="102468" y="155680"/>
                    <a:pt x="99060" y="145457"/>
                  </a:cubicBezTo>
                  <a:cubicBezTo>
                    <a:pt x="82535" y="95881"/>
                    <a:pt x="144195" y="147607"/>
                    <a:pt x="83820" y="107357"/>
                  </a:cubicBezTo>
                  <a:cubicBezTo>
                    <a:pt x="81280" y="99737"/>
                    <a:pt x="81880" y="90177"/>
                    <a:pt x="76200" y="84497"/>
                  </a:cubicBezTo>
                  <a:cubicBezTo>
                    <a:pt x="70520" y="78817"/>
                    <a:pt x="55547" y="84600"/>
                    <a:pt x="53340" y="76877"/>
                  </a:cubicBezTo>
                  <a:cubicBezTo>
                    <a:pt x="42301" y="38239"/>
                    <a:pt x="60057" y="30175"/>
                    <a:pt x="83820" y="15917"/>
                  </a:cubicBezTo>
                  <a:cubicBezTo>
                    <a:pt x="88690" y="12995"/>
                    <a:pt x="95250" y="1947"/>
                    <a:pt x="121920" y="677"/>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4144481" y="1219200"/>
              <a:ext cx="222388" cy="83820"/>
            </a:xfrm>
            <a:custGeom>
              <a:avLst/>
              <a:gdLst>
                <a:gd name="connsiteX0" fmla="*/ 799 w 222388"/>
                <a:gd name="connsiteY0" fmla="*/ 7620 h 83820"/>
                <a:gd name="connsiteX1" fmla="*/ 38899 w 222388"/>
                <a:gd name="connsiteY1" fmla="*/ 15240 h 83820"/>
                <a:gd name="connsiteX2" fmla="*/ 61759 w 222388"/>
                <a:gd name="connsiteY2" fmla="*/ 83820 h 83820"/>
                <a:gd name="connsiteX3" fmla="*/ 153199 w 222388"/>
                <a:gd name="connsiteY3" fmla="*/ 76200 h 83820"/>
                <a:gd name="connsiteX4" fmla="*/ 176059 w 222388"/>
                <a:gd name="connsiteY4" fmla="*/ 68580 h 83820"/>
                <a:gd name="connsiteX5" fmla="*/ 206539 w 222388"/>
                <a:gd name="connsiteY5" fmla="*/ 38100 h 83820"/>
                <a:gd name="connsiteX6" fmla="*/ 198919 w 222388"/>
                <a:gd name="connsiteY6" fmla="*/ 0 h 83820"/>
                <a:gd name="connsiteX7" fmla="*/ 76999 w 222388"/>
                <a:gd name="connsiteY7" fmla="*/ 7620 h 83820"/>
                <a:gd name="connsiteX8" fmla="*/ 799 w 222388"/>
                <a:gd name="connsiteY8" fmla="*/ 762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388" h="83820">
                  <a:moveTo>
                    <a:pt x="799" y="7620"/>
                  </a:moveTo>
                  <a:cubicBezTo>
                    <a:pt x="-5551" y="8890"/>
                    <a:pt x="27654" y="8814"/>
                    <a:pt x="38899" y="15240"/>
                  </a:cubicBezTo>
                  <a:cubicBezTo>
                    <a:pt x="58636" y="26519"/>
                    <a:pt x="59504" y="70293"/>
                    <a:pt x="61759" y="83820"/>
                  </a:cubicBezTo>
                  <a:cubicBezTo>
                    <a:pt x="92239" y="81280"/>
                    <a:pt x="122882" y="80242"/>
                    <a:pt x="153199" y="76200"/>
                  </a:cubicBezTo>
                  <a:cubicBezTo>
                    <a:pt x="161161" y="75138"/>
                    <a:pt x="170379" y="74260"/>
                    <a:pt x="176059" y="68580"/>
                  </a:cubicBezTo>
                  <a:cubicBezTo>
                    <a:pt x="216699" y="27940"/>
                    <a:pt x="145579" y="58420"/>
                    <a:pt x="206539" y="38100"/>
                  </a:cubicBezTo>
                  <a:cubicBezTo>
                    <a:pt x="214805" y="25701"/>
                    <a:pt x="241453" y="2239"/>
                    <a:pt x="198919" y="0"/>
                  </a:cubicBezTo>
                  <a:lnTo>
                    <a:pt x="76999" y="7620"/>
                  </a:lnTo>
                  <a:cubicBezTo>
                    <a:pt x="61775" y="8312"/>
                    <a:pt x="7149" y="6350"/>
                    <a:pt x="799"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p:cNvSpPr/>
            <p:nvPr/>
          </p:nvSpPr>
          <p:spPr>
            <a:xfrm>
              <a:off x="3633881" y="1333140"/>
              <a:ext cx="505190" cy="556620"/>
            </a:xfrm>
            <a:custGeom>
              <a:avLst/>
              <a:gdLst>
                <a:gd name="connsiteX0" fmla="*/ 153259 w 505190"/>
                <a:gd name="connsiteY0" fmla="*/ 53700 h 556620"/>
                <a:gd name="connsiteX1" fmla="*/ 130399 w 505190"/>
                <a:gd name="connsiteY1" fmla="*/ 114660 h 556620"/>
                <a:gd name="connsiteX2" fmla="*/ 115159 w 505190"/>
                <a:gd name="connsiteY2" fmla="*/ 160380 h 556620"/>
                <a:gd name="connsiteX3" fmla="*/ 77059 w 505190"/>
                <a:gd name="connsiteY3" fmla="*/ 206100 h 556620"/>
                <a:gd name="connsiteX4" fmla="*/ 84679 w 505190"/>
                <a:gd name="connsiteY4" fmla="*/ 228960 h 556620"/>
                <a:gd name="connsiteX5" fmla="*/ 54199 w 505190"/>
                <a:gd name="connsiteY5" fmla="*/ 267060 h 556620"/>
                <a:gd name="connsiteX6" fmla="*/ 38959 w 505190"/>
                <a:gd name="connsiteY6" fmla="*/ 289920 h 556620"/>
                <a:gd name="connsiteX7" fmla="*/ 31339 w 505190"/>
                <a:gd name="connsiteY7" fmla="*/ 320400 h 556620"/>
                <a:gd name="connsiteX8" fmla="*/ 8479 w 505190"/>
                <a:gd name="connsiteY8" fmla="*/ 335640 h 556620"/>
                <a:gd name="connsiteX9" fmla="*/ 859 w 505190"/>
                <a:gd name="connsiteY9" fmla="*/ 358500 h 556620"/>
                <a:gd name="connsiteX10" fmla="*/ 23719 w 505190"/>
                <a:gd name="connsiteY10" fmla="*/ 366120 h 556620"/>
                <a:gd name="connsiteX11" fmla="*/ 38959 w 505190"/>
                <a:gd name="connsiteY11" fmla="*/ 388980 h 556620"/>
                <a:gd name="connsiteX12" fmla="*/ 77059 w 505190"/>
                <a:gd name="connsiteY12" fmla="*/ 434700 h 556620"/>
                <a:gd name="connsiteX13" fmla="*/ 84679 w 505190"/>
                <a:gd name="connsiteY13" fmla="*/ 510900 h 556620"/>
                <a:gd name="connsiteX14" fmla="*/ 99919 w 505190"/>
                <a:gd name="connsiteY14" fmla="*/ 556620 h 556620"/>
                <a:gd name="connsiteX15" fmla="*/ 138019 w 505190"/>
                <a:gd name="connsiteY15" fmla="*/ 510900 h 556620"/>
                <a:gd name="connsiteX16" fmla="*/ 160879 w 505190"/>
                <a:gd name="connsiteY16" fmla="*/ 503280 h 556620"/>
                <a:gd name="connsiteX17" fmla="*/ 168499 w 505190"/>
                <a:gd name="connsiteY17" fmla="*/ 480420 h 556620"/>
                <a:gd name="connsiteX18" fmla="*/ 221839 w 505190"/>
                <a:gd name="connsiteY18" fmla="*/ 449940 h 556620"/>
                <a:gd name="connsiteX19" fmla="*/ 252319 w 505190"/>
                <a:gd name="connsiteY19" fmla="*/ 411840 h 556620"/>
                <a:gd name="connsiteX20" fmla="*/ 259939 w 505190"/>
                <a:gd name="connsiteY20" fmla="*/ 388980 h 556620"/>
                <a:gd name="connsiteX21" fmla="*/ 267559 w 505190"/>
                <a:gd name="connsiteY21" fmla="*/ 335640 h 556620"/>
                <a:gd name="connsiteX22" fmla="*/ 275179 w 505190"/>
                <a:gd name="connsiteY22" fmla="*/ 312780 h 556620"/>
                <a:gd name="connsiteX23" fmla="*/ 298039 w 505190"/>
                <a:gd name="connsiteY23" fmla="*/ 297540 h 556620"/>
                <a:gd name="connsiteX24" fmla="*/ 305659 w 505190"/>
                <a:gd name="connsiteY24" fmla="*/ 267060 h 556620"/>
                <a:gd name="connsiteX25" fmla="*/ 328519 w 505190"/>
                <a:gd name="connsiteY25" fmla="*/ 251820 h 556620"/>
                <a:gd name="connsiteX26" fmla="*/ 374239 w 505190"/>
                <a:gd name="connsiteY26" fmla="*/ 236580 h 556620"/>
                <a:gd name="connsiteX27" fmla="*/ 427579 w 505190"/>
                <a:gd name="connsiteY27" fmla="*/ 213720 h 556620"/>
                <a:gd name="connsiteX28" fmla="*/ 435199 w 505190"/>
                <a:gd name="connsiteY28" fmla="*/ 183240 h 556620"/>
                <a:gd name="connsiteX29" fmla="*/ 473299 w 505190"/>
                <a:gd name="connsiteY29" fmla="*/ 175620 h 556620"/>
                <a:gd name="connsiteX30" fmla="*/ 496159 w 505190"/>
                <a:gd name="connsiteY30" fmla="*/ 168000 h 556620"/>
                <a:gd name="connsiteX31" fmla="*/ 496159 w 505190"/>
                <a:gd name="connsiteY31" fmla="*/ 122280 h 556620"/>
                <a:gd name="connsiteX32" fmla="*/ 503779 w 505190"/>
                <a:gd name="connsiteY32" fmla="*/ 99420 h 556620"/>
                <a:gd name="connsiteX33" fmla="*/ 496159 w 505190"/>
                <a:gd name="connsiteY33" fmla="*/ 68940 h 556620"/>
                <a:gd name="connsiteX34" fmla="*/ 427579 w 505190"/>
                <a:gd name="connsiteY34" fmla="*/ 38460 h 556620"/>
                <a:gd name="connsiteX35" fmla="*/ 404719 w 505190"/>
                <a:gd name="connsiteY35" fmla="*/ 30840 h 556620"/>
                <a:gd name="connsiteX36" fmla="*/ 389479 w 505190"/>
                <a:gd name="connsiteY36" fmla="*/ 7980 h 556620"/>
                <a:gd name="connsiteX37" fmla="*/ 328519 w 505190"/>
                <a:gd name="connsiteY37" fmla="*/ 7980 h 556620"/>
                <a:gd name="connsiteX38" fmla="*/ 313279 w 505190"/>
                <a:gd name="connsiteY38" fmla="*/ 46080 h 556620"/>
                <a:gd name="connsiteX39" fmla="*/ 267559 w 505190"/>
                <a:gd name="connsiteY39" fmla="*/ 38460 h 556620"/>
                <a:gd name="connsiteX40" fmla="*/ 221839 w 505190"/>
                <a:gd name="connsiteY40" fmla="*/ 7980 h 556620"/>
                <a:gd name="connsiteX41" fmla="*/ 153259 w 505190"/>
                <a:gd name="connsiteY41" fmla="*/ 53700 h 5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5190" h="556620">
                  <a:moveTo>
                    <a:pt x="153259" y="53700"/>
                  </a:moveTo>
                  <a:cubicBezTo>
                    <a:pt x="138019" y="71480"/>
                    <a:pt x="158939" y="50445"/>
                    <a:pt x="130399" y="114660"/>
                  </a:cubicBezTo>
                  <a:cubicBezTo>
                    <a:pt x="123875" y="129340"/>
                    <a:pt x="126518" y="149021"/>
                    <a:pt x="115159" y="160380"/>
                  </a:cubicBezTo>
                  <a:cubicBezTo>
                    <a:pt x="85823" y="189716"/>
                    <a:pt x="98277" y="174274"/>
                    <a:pt x="77059" y="206100"/>
                  </a:cubicBezTo>
                  <a:cubicBezTo>
                    <a:pt x="79599" y="213720"/>
                    <a:pt x="84679" y="220928"/>
                    <a:pt x="84679" y="228960"/>
                  </a:cubicBezTo>
                  <a:cubicBezTo>
                    <a:pt x="84679" y="253497"/>
                    <a:pt x="71752" y="255358"/>
                    <a:pt x="54199" y="267060"/>
                  </a:cubicBezTo>
                  <a:cubicBezTo>
                    <a:pt x="49119" y="274680"/>
                    <a:pt x="42567" y="281502"/>
                    <a:pt x="38959" y="289920"/>
                  </a:cubicBezTo>
                  <a:cubicBezTo>
                    <a:pt x="34834" y="299546"/>
                    <a:pt x="37148" y="311686"/>
                    <a:pt x="31339" y="320400"/>
                  </a:cubicBezTo>
                  <a:cubicBezTo>
                    <a:pt x="26259" y="328020"/>
                    <a:pt x="16099" y="330560"/>
                    <a:pt x="8479" y="335640"/>
                  </a:cubicBezTo>
                  <a:cubicBezTo>
                    <a:pt x="5939" y="343260"/>
                    <a:pt x="-2733" y="351316"/>
                    <a:pt x="859" y="358500"/>
                  </a:cubicBezTo>
                  <a:cubicBezTo>
                    <a:pt x="4451" y="365684"/>
                    <a:pt x="17447" y="361102"/>
                    <a:pt x="23719" y="366120"/>
                  </a:cubicBezTo>
                  <a:cubicBezTo>
                    <a:pt x="30870" y="371841"/>
                    <a:pt x="33096" y="381945"/>
                    <a:pt x="38959" y="388980"/>
                  </a:cubicBezTo>
                  <a:cubicBezTo>
                    <a:pt x="87852" y="447652"/>
                    <a:pt x="39221" y="377943"/>
                    <a:pt x="77059" y="434700"/>
                  </a:cubicBezTo>
                  <a:cubicBezTo>
                    <a:pt x="79599" y="460100"/>
                    <a:pt x="79975" y="485811"/>
                    <a:pt x="84679" y="510900"/>
                  </a:cubicBezTo>
                  <a:cubicBezTo>
                    <a:pt x="87639" y="526689"/>
                    <a:pt x="99919" y="556620"/>
                    <a:pt x="99919" y="556620"/>
                  </a:cubicBezTo>
                  <a:cubicBezTo>
                    <a:pt x="111164" y="539752"/>
                    <a:pt x="120418" y="522634"/>
                    <a:pt x="138019" y="510900"/>
                  </a:cubicBezTo>
                  <a:cubicBezTo>
                    <a:pt x="144702" y="506445"/>
                    <a:pt x="153259" y="505820"/>
                    <a:pt x="160879" y="503280"/>
                  </a:cubicBezTo>
                  <a:cubicBezTo>
                    <a:pt x="163419" y="495660"/>
                    <a:pt x="161159" y="483682"/>
                    <a:pt x="168499" y="480420"/>
                  </a:cubicBezTo>
                  <a:cubicBezTo>
                    <a:pt x="231036" y="452626"/>
                    <a:pt x="238442" y="499750"/>
                    <a:pt x="221839" y="449940"/>
                  </a:cubicBezTo>
                  <a:cubicBezTo>
                    <a:pt x="240992" y="392481"/>
                    <a:pt x="212928" y="461079"/>
                    <a:pt x="252319" y="411840"/>
                  </a:cubicBezTo>
                  <a:cubicBezTo>
                    <a:pt x="257337" y="405568"/>
                    <a:pt x="257399" y="396600"/>
                    <a:pt x="259939" y="388980"/>
                  </a:cubicBezTo>
                  <a:cubicBezTo>
                    <a:pt x="262479" y="371200"/>
                    <a:pt x="264037" y="353252"/>
                    <a:pt x="267559" y="335640"/>
                  </a:cubicBezTo>
                  <a:cubicBezTo>
                    <a:pt x="269134" y="327764"/>
                    <a:pt x="270161" y="319052"/>
                    <a:pt x="275179" y="312780"/>
                  </a:cubicBezTo>
                  <a:cubicBezTo>
                    <a:pt x="280900" y="305629"/>
                    <a:pt x="290419" y="302620"/>
                    <a:pt x="298039" y="297540"/>
                  </a:cubicBezTo>
                  <a:cubicBezTo>
                    <a:pt x="300579" y="287380"/>
                    <a:pt x="299850" y="275774"/>
                    <a:pt x="305659" y="267060"/>
                  </a:cubicBezTo>
                  <a:cubicBezTo>
                    <a:pt x="310739" y="259440"/>
                    <a:pt x="320150" y="255539"/>
                    <a:pt x="328519" y="251820"/>
                  </a:cubicBezTo>
                  <a:cubicBezTo>
                    <a:pt x="343199" y="245296"/>
                    <a:pt x="360873" y="245491"/>
                    <a:pt x="374239" y="236580"/>
                  </a:cubicBezTo>
                  <a:cubicBezTo>
                    <a:pt x="405813" y="215531"/>
                    <a:pt x="388214" y="223561"/>
                    <a:pt x="427579" y="213720"/>
                  </a:cubicBezTo>
                  <a:cubicBezTo>
                    <a:pt x="430119" y="203560"/>
                    <a:pt x="427154" y="189944"/>
                    <a:pt x="435199" y="183240"/>
                  </a:cubicBezTo>
                  <a:cubicBezTo>
                    <a:pt x="445149" y="174949"/>
                    <a:pt x="460734" y="178761"/>
                    <a:pt x="473299" y="175620"/>
                  </a:cubicBezTo>
                  <a:cubicBezTo>
                    <a:pt x="481091" y="173672"/>
                    <a:pt x="488539" y="170540"/>
                    <a:pt x="496159" y="168000"/>
                  </a:cubicBezTo>
                  <a:cubicBezTo>
                    <a:pt x="516479" y="107040"/>
                    <a:pt x="496159" y="183240"/>
                    <a:pt x="496159" y="122280"/>
                  </a:cubicBezTo>
                  <a:cubicBezTo>
                    <a:pt x="496159" y="114248"/>
                    <a:pt x="501239" y="107040"/>
                    <a:pt x="503779" y="99420"/>
                  </a:cubicBezTo>
                  <a:cubicBezTo>
                    <a:pt x="501239" y="89260"/>
                    <a:pt x="501968" y="77654"/>
                    <a:pt x="496159" y="68940"/>
                  </a:cubicBezTo>
                  <a:cubicBezTo>
                    <a:pt x="485809" y="53414"/>
                    <a:pt x="436598" y="41466"/>
                    <a:pt x="427579" y="38460"/>
                  </a:cubicBezTo>
                  <a:lnTo>
                    <a:pt x="404719" y="30840"/>
                  </a:lnTo>
                  <a:cubicBezTo>
                    <a:pt x="399639" y="23220"/>
                    <a:pt x="397099" y="13060"/>
                    <a:pt x="389479" y="7980"/>
                  </a:cubicBezTo>
                  <a:cubicBezTo>
                    <a:pt x="367312" y="-6798"/>
                    <a:pt x="350686" y="2438"/>
                    <a:pt x="328519" y="7980"/>
                  </a:cubicBezTo>
                  <a:cubicBezTo>
                    <a:pt x="323439" y="20680"/>
                    <a:pt x="325513" y="39963"/>
                    <a:pt x="313279" y="46080"/>
                  </a:cubicBezTo>
                  <a:cubicBezTo>
                    <a:pt x="299460" y="52990"/>
                    <a:pt x="281821" y="44402"/>
                    <a:pt x="267559" y="38460"/>
                  </a:cubicBezTo>
                  <a:cubicBezTo>
                    <a:pt x="250652" y="31415"/>
                    <a:pt x="221839" y="7980"/>
                    <a:pt x="221839" y="7980"/>
                  </a:cubicBezTo>
                  <a:cubicBezTo>
                    <a:pt x="169033" y="16781"/>
                    <a:pt x="168499" y="35920"/>
                    <a:pt x="153259" y="537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p:cNvSpPr/>
            <p:nvPr/>
          </p:nvSpPr>
          <p:spPr>
            <a:xfrm>
              <a:off x="3931920" y="1341120"/>
              <a:ext cx="937260" cy="914400"/>
            </a:xfrm>
            <a:custGeom>
              <a:avLst/>
              <a:gdLst>
                <a:gd name="connsiteX0" fmla="*/ 7620 w 937260"/>
                <a:gd name="connsiteY0" fmla="*/ 281940 h 914400"/>
                <a:gd name="connsiteX1" fmla="*/ 0 w 937260"/>
                <a:gd name="connsiteY1" fmla="*/ 403860 h 914400"/>
                <a:gd name="connsiteX2" fmla="*/ 7620 w 937260"/>
                <a:gd name="connsiteY2" fmla="*/ 426720 h 914400"/>
                <a:gd name="connsiteX3" fmla="*/ 30480 w 937260"/>
                <a:gd name="connsiteY3" fmla="*/ 434340 h 914400"/>
                <a:gd name="connsiteX4" fmla="*/ 91440 w 937260"/>
                <a:gd name="connsiteY4" fmla="*/ 441960 h 914400"/>
                <a:gd name="connsiteX5" fmla="*/ 45720 w 937260"/>
                <a:gd name="connsiteY5" fmla="*/ 457200 h 914400"/>
                <a:gd name="connsiteX6" fmla="*/ 22860 w 937260"/>
                <a:gd name="connsiteY6" fmla="*/ 480060 h 914400"/>
                <a:gd name="connsiteX7" fmla="*/ 60960 w 937260"/>
                <a:gd name="connsiteY7" fmla="*/ 472440 h 914400"/>
                <a:gd name="connsiteX8" fmla="*/ 106680 w 937260"/>
                <a:gd name="connsiteY8" fmla="*/ 457200 h 914400"/>
                <a:gd name="connsiteX9" fmla="*/ 129540 w 937260"/>
                <a:gd name="connsiteY9" fmla="*/ 441960 h 914400"/>
                <a:gd name="connsiteX10" fmla="*/ 106680 w 937260"/>
                <a:gd name="connsiteY10" fmla="*/ 449580 h 914400"/>
                <a:gd name="connsiteX11" fmla="*/ 83820 w 937260"/>
                <a:gd name="connsiteY11" fmla="*/ 464820 h 914400"/>
                <a:gd name="connsiteX12" fmla="*/ 60960 w 937260"/>
                <a:gd name="connsiteY12" fmla="*/ 472440 h 914400"/>
                <a:gd name="connsiteX13" fmla="*/ 38100 w 937260"/>
                <a:gd name="connsiteY13" fmla="*/ 495300 h 914400"/>
                <a:gd name="connsiteX14" fmla="*/ 15240 w 937260"/>
                <a:gd name="connsiteY14" fmla="*/ 502920 h 914400"/>
                <a:gd name="connsiteX15" fmla="*/ 7620 w 937260"/>
                <a:gd name="connsiteY15" fmla="*/ 525780 h 914400"/>
                <a:gd name="connsiteX16" fmla="*/ 15240 w 937260"/>
                <a:gd name="connsiteY16" fmla="*/ 548640 h 914400"/>
                <a:gd name="connsiteX17" fmla="*/ 38100 w 937260"/>
                <a:gd name="connsiteY17" fmla="*/ 563880 h 914400"/>
                <a:gd name="connsiteX18" fmla="*/ 121920 w 937260"/>
                <a:gd name="connsiteY18" fmla="*/ 579120 h 914400"/>
                <a:gd name="connsiteX19" fmla="*/ 281940 w 937260"/>
                <a:gd name="connsiteY19" fmla="*/ 594360 h 914400"/>
                <a:gd name="connsiteX20" fmla="*/ 266700 w 937260"/>
                <a:gd name="connsiteY20" fmla="*/ 617220 h 914400"/>
                <a:gd name="connsiteX21" fmla="*/ 213360 w 937260"/>
                <a:gd name="connsiteY21" fmla="*/ 632460 h 914400"/>
                <a:gd name="connsiteX22" fmla="*/ 167640 w 937260"/>
                <a:gd name="connsiteY22" fmla="*/ 647700 h 914400"/>
                <a:gd name="connsiteX23" fmla="*/ 137160 w 937260"/>
                <a:gd name="connsiteY23" fmla="*/ 655320 h 914400"/>
                <a:gd name="connsiteX24" fmla="*/ 91440 w 937260"/>
                <a:gd name="connsiteY24" fmla="*/ 670560 h 914400"/>
                <a:gd name="connsiteX25" fmla="*/ 38100 w 937260"/>
                <a:gd name="connsiteY25" fmla="*/ 685800 h 914400"/>
                <a:gd name="connsiteX26" fmla="*/ 45720 w 937260"/>
                <a:gd name="connsiteY26" fmla="*/ 708660 h 914400"/>
                <a:gd name="connsiteX27" fmla="*/ 68580 w 937260"/>
                <a:gd name="connsiteY27" fmla="*/ 716280 h 914400"/>
                <a:gd name="connsiteX28" fmla="*/ 83820 w 937260"/>
                <a:gd name="connsiteY28" fmla="*/ 762000 h 914400"/>
                <a:gd name="connsiteX29" fmla="*/ 91440 w 937260"/>
                <a:gd name="connsiteY29" fmla="*/ 784860 h 914400"/>
                <a:gd name="connsiteX30" fmla="*/ 114300 w 937260"/>
                <a:gd name="connsiteY30" fmla="*/ 800100 h 914400"/>
                <a:gd name="connsiteX31" fmla="*/ 144780 w 937260"/>
                <a:gd name="connsiteY31" fmla="*/ 807720 h 914400"/>
                <a:gd name="connsiteX32" fmla="*/ 167640 w 937260"/>
                <a:gd name="connsiteY32" fmla="*/ 815340 h 914400"/>
                <a:gd name="connsiteX33" fmla="*/ 205740 w 937260"/>
                <a:gd name="connsiteY33" fmla="*/ 807720 h 914400"/>
                <a:gd name="connsiteX34" fmla="*/ 259080 w 937260"/>
                <a:gd name="connsiteY34" fmla="*/ 830580 h 914400"/>
                <a:gd name="connsiteX35" fmla="*/ 274320 w 937260"/>
                <a:gd name="connsiteY35" fmla="*/ 853440 h 914400"/>
                <a:gd name="connsiteX36" fmla="*/ 266700 w 937260"/>
                <a:gd name="connsiteY36" fmla="*/ 883920 h 914400"/>
                <a:gd name="connsiteX37" fmla="*/ 274320 w 937260"/>
                <a:gd name="connsiteY37" fmla="*/ 914400 h 914400"/>
                <a:gd name="connsiteX38" fmla="*/ 312420 w 937260"/>
                <a:gd name="connsiteY38" fmla="*/ 906780 h 914400"/>
                <a:gd name="connsiteX39" fmla="*/ 358140 w 937260"/>
                <a:gd name="connsiteY39" fmla="*/ 883920 h 914400"/>
                <a:gd name="connsiteX40" fmla="*/ 449580 w 937260"/>
                <a:gd name="connsiteY40" fmla="*/ 876300 h 914400"/>
                <a:gd name="connsiteX41" fmla="*/ 495300 w 937260"/>
                <a:gd name="connsiteY41" fmla="*/ 853440 h 914400"/>
                <a:gd name="connsiteX42" fmla="*/ 510540 w 937260"/>
                <a:gd name="connsiteY42" fmla="*/ 830580 h 914400"/>
                <a:gd name="connsiteX43" fmla="*/ 518160 w 937260"/>
                <a:gd name="connsiteY43" fmla="*/ 800100 h 914400"/>
                <a:gd name="connsiteX44" fmla="*/ 548640 w 937260"/>
                <a:gd name="connsiteY44" fmla="*/ 792480 h 914400"/>
                <a:gd name="connsiteX45" fmla="*/ 571500 w 937260"/>
                <a:gd name="connsiteY45" fmla="*/ 784860 h 914400"/>
                <a:gd name="connsiteX46" fmla="*/ 609600 w 937260"/>
                <a:gd name="connsiteY46" fmla="*/ 739140 h 914400"/>
                <a:gd name="connsiteX47" fmla="*/ 632460 w 937260"/>
                <a:gd name="connsiteY47" fmla="*/ 723900 h 914400"/>
                <a:gd name="connsiteX48" fmla="*/ 640080 w 937260"/>
                <a:gd name="connsiteY48" fmla="*/ 701040 h 914400"/>
                <a:gd name="connsiteX49" fmla="*/ 655320 w 937260"/>
                <a:gd name="connsiteY49" fmla="*/ 662940 h 914400"/>
                <a:gd name="connsiteX50" fmla="*/ 685800 w 937260"/>
                <a:gd name="connsiteY50" fmla="*/ 723900 h 914400"/>
                <a:gd name="connsiteX51" fmla="*/ 708660 w 937260"/>
                <a:gd name="connsiteY51" fmla="*/ 731520 h 914400"/>
                <a:gd name="connsiteX52" fmla="*/ 731520 w 937260"/>
                <a:gd name="connsiteY52" fmla="*/ 746760 h 914400"/>
                <a:gd name="connsiteX53" fmla="*/ 746760 w 937260"/>
                <a:gd name="connsiteY53" fmla="*/ 769620 h 914400"/>
                <a:gd name="connsiteX54" fmla="*/ 822960 w 937260"/>
                <a:gd name="connsiteY54" fmla="*/ 784860 h 914400"/>
                <a:gd name="connsiteX55" fmla="*/ 838200 w 937260"/>
                <a:gd name="connsiteY55" fmla="*/ 762000 h 914400"/>
                <a:gd name="connsiteX56" fmla="*/ 861060 w 937260"/>
                <a:gd name="connsiteY56" fmla="*/ 754380 h 914400"/>
                <a:gd name="connsiteX57" fmla="*/ 922020 w 937260"/>
                <a:gd name="connsiteY57" fmla="*/ 739140 h 914400"/>
                <a:gd name="connsiteX58" fmla="*/ 937260 w 937260"/>
                <a:gd name="connsiteY58" fmla="*/ 716280 h 914400"/>
                <a:gd name="connsiteX59" fmla="*/ 922020 w 937260"/>
                <a:gd name="connsiteY59" fmla="*/ 693420 h 914400"/>
                <a:gd name="connsiteX60" fmla="*/ 883920 w 937260"/>
                <a:gd name="connsiteY60" fmla="*/ 647700 h 914400"/>
                <a:gd name="connsiteX61" fmla="*/ 876300 w 937260"/>
                <a:gd name="connsiteY61" fmla="*/ 624840 h 914400"/>
                <a:gd name="connsiteX62" fmla="*/ 830580 w 937260"/>
                <a:gd name="connsiteY62" fmla="*/ 609600 h 914400"/>
                <a:gd name="connsiteX63" fmla="*/ 807720 w 937260"/>
                <a:gd name="connsiteY63" fmla="*/ 601980 h 914400"/>
                <a:gd name="connsiteX64" fmla="*/ 792480 w 937260"/>
                <a:gd name="connsiteY64" fmla="*/ 579120 h 914400"/>
                <a:gd name="connsiteX65" fmla="*/ 838200 w 937260"/>
                <a:gd name="connsiteY65" fmla="*/ 594360 h 914400"/>
                <a:gd name="connsiteX66" fmla="*/ 876300 w 937260"/>
                <a:gd name="connsiteY66" fmla="*/ 541020 h 914400"/>
                <a:gd name="connsiteX67" fmla="*/ 922020 w 937260"/>
                <a:gd name="connsiteY67" fmla="*/ 533400 h 914400"/>
                <a:gd name="connsiteX68" fmla="*/ 906780 w 937260"/>
                <a:gd name="connsiteY68" fmla="*/ 510540 h 914400"/>
                <a:gd name="connsiteX69" fmla="*/ 883920 w 937260"/>
                <a:gd name="connsiteY69" fmla="*/ 502920 h 914400"/>
                <a:gd name="connsiteX70" fmla="*/ 838200 w 937260"/>
                <a:gd name="connsiteY70" fmla="*/ 480060 h 914400"/>
                <a:gd name="connsiteX71" fmla="*/ 784860 w 937260"/>
                <a:gd name="connsiteY71" fmla="*/ 426720 h 914400"/>
                <a:gd name="connsiteX72" fmla="*/ 754380 w 937260"/>
                <a:gd name="connsiteY72" fmla="*/ 419100 h 914400"/>
                <a:gd name="connsiteX73" fmla="*/ 708660 w 937260"/>
                <a:gd name="connsiteY73" fmla="*/ 350520 h 914400"/>
                <a:gd name="connsiteX74" fmla="*/ 693420 w 937260"/>
                <a:gd name="connsiteY74" fmla="*/ 327660 h 914400"/>
                <a:gd name="connsiteX75" fmla="*/ 685800 w 937260"/>
                <a:gd name="connsiteY75" fmla="*/ 304800 h 914400"/>
                <a:gd name="connsiteX76" fmla="*/ 693420 w 937260"/>
                <a:gd name="connsiteY76" fmla="*/ 281940 h 914400"/>
                <a:gd name="connsiteX77" fmla="*/ 670560 w 937260"/>
                <a:gd name="connsiteY77" fmla="*/ 205740 h 914400"/>
                <a:gd name="connsiteX78" fmla="*/ 662940 w 937260"/>
                <a:gd name="connsiteY78" fmla="*/ 182880 h 914400"/>
                <a:gd name="connsiteX79" fmla="*/ 670560 w 937260"/>
                <a:gd name="connsiteY79" fmla="*/ 53340 h 914400"/>
                <a:gd name="connsiteX80" fmla="*/ 678180 w 937260"/>
                <a:gd name="connsiteY80" fmla="*/ 22860 h 914400"/>
                <a:gd name="connsiteX81" fmla="*/ 624840 w 937260"/>
                <a:gd name="connsiteY81" fmla="*/ 0 h 914400"/>
                <a:gd name="connsiteX82" fmla="*/ 571500 w 937260"/>
                <a:gd name="connsiteY82" fmla="*/ 7620 h 914400"/>
                <a:gd name="connsiteX83" fmla="*/ 571500 w 937260"/>
                <a:gd name="connsiteY83" fmla="*/ 60960 h 914400"/>
                <a:gd name="connsiteX84" fmla="*/ 601980 w 937260"/>
                <a:gd name="connsiteY84" fmla="*/ 68580 h 914400"/>
                <a:gd name="connsiteX85" fmla="*/ 624840 w 937260"/>
                <a:gd name="connsiteY85" fmla="*/ 76200 h 914400"/>
                <a:gd name="connsiteX86" fmla="*/ 533400 w 937260"/>
                <a:gd name="connsiteY86" fmla="*/ 106680 h 914400"/>
                <a:gd name="connsiteX87" fmla="*/ 518160 w 937260"/>
                <a:gd name="connsiteY87" fmla="*/ 152400 h 914400"/>
                <a:gd name="connsiteX88" fmla="*/ 510540 w 937260"/>
                <a:gd name="connsiteY88" fmla="*/ 175260 h 914400"/>
                <a:gd name="connsiteX89" fmla="*/ 548640 w 937260"/>
                <a:gd name="connsiteY89" fmla="*/ 289560 h 914400"/>
                <a:gd name="connsiteX90" fmla="*/ 563880 w 937260"/>
                <a:gd name="connsiteY90" fmla="*/ 312420 h 914400"/>
                <a:gd name="connsiteX91" fmla="*/ 571500 w 937260"/>
                <a:gd name="connsiteY91" fmla="*/ 335280 h 914400"/>
                <a:gd name="connsiteX92" fmla="*/ 533400 w 937260"/>
                <a:gd name="connsiteY92" fmla="*/ 320040 h 914400"/>
                <a:gd name="connsiteX93" fmla="*/ 518160 w 937260"/>
                <a:gd name="connsiteY93" fmla="*/ 297180 h 914400"/>
                <a:gd name="connsiteX94" fmla="*/ 502920 w 937260"/>
                <a:gd name="connsiteY94" fmla="*/ 251460 h 914400"/>
                <a:gd name="connsiteX95" fmla="*/ 480060 w 937260"/>
                <a:gd name="connsiteY95" fmla="*/ 236220 h 914400"/>
                <a:gd name="connsiteX96" fmla="*/ 449580 w 937260"/>
                <a:gd name="connsiteY96" fmla="*/ 198120 h 914400"/>
                <a:gd name="connsiteX97" fmla="*/ 403860 w 937260"/>
                <a:gd name="connsiteY97" fmla="*/ 167640 h 914400"/>
                <a:gd name="connsiteX98" fmla="*/ 411480 w 937260"/>
                <a:gd name="connsiteY98" fmla="*/ 228600 h 914400"/>
                <a:gd name="connsiteX99" fmla="*/ 365760 w 937260"/>
                <a:gd name="connsiteY99" fmla="*/ 259080 h 914400"/>
                <a:gd name="connsiteX100" fmla="*/ 342900 w 937260"/>
                <a:gd name="connsiteY100" fmla="*/ 274320 h 914400"/>
                <a:gd name="connsiteX101" fmla="*/ 327660 w 937260"/>
                <a:gd name="connsiteY101" fmla="*/ 251460 h 914400"/>
                <a:gd name="connsiteX102" fmla="*/ 358140 w 937260"/>
                <a:gd name="connsiteY102" fmla="*/ 205740 h 914400"/>
                <a:gd name="connsiteX103" fmla="*/ 304800 w 937260"/>
                <a:gd name="connsiteY103" fmla="*/ 190500 h 914400"/>
                <a:gd name="connsiteX104" fmla="*/ 297180 w 937260"/>
                <a:gd name="connsiteY104" fmla="*/ 220980 h 914400"/>
                <a:gd name="connsiteX105" fmla="*/ 251460 w 937260"/>
                <a:gd name="connsiteY105" fmla="*/ 251460 h 914400"/>
                <a:gd name="connsiteX106" fmla="*/ 236220 w 937260"/>
                <a:gd name="connsiteY106" fmla="*/ 274320 h 914400"/>
                <a:gd name="connsiteX107" fmla="*/ 213360 w 937260"/>
                <a:gd name="connsiteY107" fmla="*/ 281940 h 914400"/>
                <a:gd name="connsiteX108" fmla="*/ 236220 w 937260"/>
                <a:gd name="connsiteY108" fmla="*/ 228600 h 914400"/>
                <a:gd name="connsiteX109" fmla="*/ 281940 w 937260"/>
                <a:gd name="connsiteY109" fmla="*/ 198120 h 914400"/>
                <a:gd name="connsiteX110" fmla="*/ 289560 w 937260"/>
                <a:gd name="connsiteY110" fmla="*/ 175260 h 914400"/>
                <a:gd name="connsiteX111" fmla="*/ 251460 w 937260"/>
                <a:gd name="connsiteY111" fmla="*/ 144780 h 914400"/>
                <a:gd name="connsiteX112" fmla="*/ 167640 w 937260"/>
                <a:gd name="connsiteY112" fmla="*/ 175260 h 914400"/>
                <a:gd name="connsiteX113" fmla="*/ 160020 w 937260"/>
                <a:gd name="connsiteY113" fmla="*/ 198120 h 914400"/>
                <a:gd name="connsiteX114" fmla="*/ 91440 w 937260"/>
                <a:gd name="connsiteY114" fmla="*/ 228600 h 914400"/>
                <a:gd name="connsiteX115" fmla="*/ 68580 w 937260"/>
                <a:gd name="connsiteY115" fmla="*/ 236220 h 914400"/>
                <a:gd name="connsiteX116" fmla="*/ 53340 w 937260"/>
                <a:gd name="connsiteY116" fmla="*/ 259080 h 914400"/>
                <a:gd name="connsiteX117" fmla="*/ 45720 w 937260"/>
                <a:gd name="connsiteY117" fmla="*/ 281940 h 914400"/>
                <a:gd name="connsiteX118" fmla="*/ 7620 w 937260"/>
                <a:gd name="connsiteY118" fmla="*/ 28194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937260" h="914400">
                  <a:moveTo>
                    <a:pt x="7620" y="281940"/>
                  </a:moveTo>
                  <a:cubicBezTo>
                    <a:pt x="0" y="302260"/>
                    <a:pt x="0" y="363141"/>
                    <a:pt x="0" y="403860"/>
                  </a:cubicBezTo>
                  <a:cubicBezTo>
                    <a:pt x="0" y="411892"/>
                    <a:pt x="1940" y="421040"/>
                    <a:pt x="7620" y="426720"/>
                  </a:cubicBezTo>
                  <a:cubicBezTo>
                    <a:pt x="13300" y="432400"/>
                    <a:pt x="22577" y="432903"/>
                    <a:pt x="30480" y="434340"/>
                  </a:cubicBezTo>
                  <a:cubicBezTo>
                    <a:pt x="50628" y="438003"/>
                    <a:pt x="71120" y="439420"/>
                    <a:pt x="91440" y="441960"/>
                  </a:cubicBezTo>
                  <a:cubicBezTo>
                    <a:pt x="76200" y="447040"/>
                    <a:pt x="57079" y="445841"/>
                    <a:pt x="45720" y="457200"/>
                  </a:cubicBezTo>
                  <a:cubicBezTo>
                    <a:pt x="38100" y="464820"/>
                    <a:pt x="15240" y="472440"/>
                    <a:pt x="22860" y="480060"/>
                  </a:cubicBezTo>
                  <a:cubicBezTo>
                    <a:pt x="32018" y="489218"/>
                    <a:pt x="48465" y="475848"/>
                    <a:pt x="60960" y="472440"/>
                  </a:cubicBezTo>
                  <a:cubicBezTo>
                    <a:pt x="76458" y="468213"/>
                    <a:pt x="93314" y="466111"/>
                    <a:pt x="106680" y="457200"/>
                  </a:cubicBezTo>
                  <a:cubicBezTo>
                    <a:pt x="114300" y="452120"/>
                    <a:pt x="129540" y="451118"/>
                    <a:pt x="129540" y="441960"/>
                  </a:cubicBezTo>
                  <a:cubicBezTo>
                    <a:pt x="129540" y="433928"/>
                    <a:pt x="113864" y="445988"/>
                    <a:pt x="106680" y="449580"/>
                  </a:cubicBezTo>
                  <a:cubicBezTo>
                    <a:pt x="98489" y="453676"/>
                    <a:pt x="92011" y="460724"/>
                    <a:pt x="83820" y="464820"/>
                  </a:cubicBezTo>
                  <a:cubicBezTo>
                    <a:pt x="76636" y="468412"/>
                    <a:pt x="68580" y="469900"/>
                    <a:pt x="60960" y="472440"/>
                  </a:cubicBezTo>
                  <a:cubicBezTo>
                    <a:pt x="53340" y="480060"/>
                    <a:pt x="47066" y="489322"/>
                    <a:pt x="38100" y="495300"/>
                  </a:cubicBezTo>
                  <a:cubicBezTo>
                    <a:pt x="31417" y="499755"/>
                    <a:pt x="20920" y="497240"/>
                    <a:pt x="15240" y="502920"/>
                  </a:cubicBezTo>
                  <a:cubicBezTo>
                    <a:pt x="9560" y="508600"/>
                    <a:pt x="10160" y="518160"/>
                    <a:pt x="7620" y="525780"/>
                  </a:cubicBezTo>
                  <a:cubicBezTo>
                    <a:pt x="10160" y="533400"/>
                    <a:pt x="10222" y="542368"/>
                    <a:pt x="15240" y="548640"/>
                  </a:cubicBezTo>
                  <a:cubicBezTo>
                    <a:pt x="20961" y="555791"/>
                    <a:pt x="29909" y="559784"/>
                    <a:pt x="38100" y="563880"/>
                  </a:cubicBezTo>
                  <a:cubicBezTo>
                    <a:pt x="61780" y="575720"/>
                    <a:pt x="100429" y="576254"/>
                    <a:pt x="121920" y="579120"/>
                  </a:cubicBezTo>
                  <a:cubicBezTo>
                    <a:pt x="224188" y="592756"/>
                    <a:pt x="130279" y="583527"/>
                    <a:pt x="281940" y="594360"/>
                  </a:cubicBezTo>
                  <a:cubicBezTo>
                    <a:pt x="276860" y="601980"/>
                    <a:pt x="273851" y="611499"/>
                    <a:pt x="266700" y="617220"/>
                  </a:cubicBezTo>
                  <a:cubicBezTo>
                    <a:pt x="261578" y="621317"/>
                    <a:pt x="215550" y="631803"/>
                    <a:pt x="213360" y="632460"/>
                  </a:cubicBezTo>
                  <a:cubicBezTo>
                    <a:pt x="197973" y="637076"/>
                    <a:pt x="183225" y="643804"/>
                    <a:pt x="167640" y="647700"/>
                  </a:cubicBezTo>
                  <a:cubicBezTo>
                    <a:pt x="157480" y="650240"/>
                    <a:pt x="147191" y="652311"/>
                    <a:pt x="137160" y="655320"/>
                  </a:cubicBezTo>
                  <a:cubicBezTo>
                    <a:pt x="121773" y="659936"/>
                    <a:pt x="107025" y="666664"/>
                    <a:pt x="91440" y="670560"/>
                  </a:cubicBezTo>
                  <a:cubicBezTo>
                    <a:pt x="53168" y="680128"/>
                    <a:pt x="70895" y="674868"/>
                    <a:pt x="38100" y="685800"/>
                  </a:cubicBezTo>
                  <a:cubicBezTo>
                    <a:pt x="40640" y="693420"/>
                    <a:pt x="40040" y="702980"/>
                    <a:pt x="45720" y="708660"/>
                  </a:cubicBezTo>
                  <a:cubicBezTo>
                    <a:pt x="51400" y="714340"/>
                    <a:pt x="63911" y="709744"/>
                    <a:pt x="68580" y="716280"/>
                  </a:cubicBezTo>
                  <a:cubicBezTo>
                    <a:pt x="77917" y="729352"/>
                    <a:pt x="78740" y="746760"/>
                    <a:pt x="83820" y="762000"/>
                  </a:cubicBezTo>
                  <a:cubicBezTo>
                    <a:pt x="86360" y="769620"/>
                    <a:pt x="84757" y="780405"/>
                    <a:pt x="91440" y="784860"/>
                  </a:cubicBezTo>
                  <a:cubicBezTo>
                    <a:pt x="99060" y="789940"/>
                    <a:pt x="105882" y="796492"/>
                    <a:pt x="114300" y="800100"/>
                  </a:cubicBezTo>
                  <a:cubicBezTo>
                    <a:pt x="123926" y="804225"/>
                    <a:pt x="134710" y="804843"/>
                    <a:pt x="144780" y="807720"/>
                  </a:cubicBezTo>
                  <a:cubicBezTo>
                    <a:pt x="152503" y="809927"/>
                    <a:pt x="160020" y="812800"/>
                    <a:pt x="167640" y="815340"/>
                  </a:cubicBezTo>
                  <a:cubicBezTo>
                    <a:pt x="180340" y="812800"/>
                    <a:pt x="192788" y="807720"/>
                    <a:pt x="205740" y="807720"/>
                  </a:cubicBezTo>
                  <a:cubicBezTo>
                    <a:pt x="230343" y="807720"/>
                    <a:pt x="240415" y="818137"/>
                    <a:pt x="259080" y="830580"/>
                  </a:cubicBezTo>
                  <a:cubicBezTo>
                    <a:pt x="264160" y="838200"/>
                    <a:pt x="273025" y="844374"/>
                    <a:pt x="274320" y="853440"/>
                  </a:cubicBezTo>
                  <a:cubicBezTo>
                    <a:pt x="275801" y="863807"/>
                    <a:pt x="266700" y="873447"/>
                    <a:pt x="266700" y="883920"/>
                  </a:cubicBezTo>
                  <a:cubicBezTo>
                    <a:pt x="266700" y="894393"/>
                    <a:pt x="271780" y="904240"/>
                    <a:pt x="274320" y="914400"/>
                  </a:cubicBezTo>
                  <a:cubicBezTo>
                    <a:pt x="287020" y="911860"/>
                    <a:pt x="300293" y="911328"/>
                    <a:pt x="312420" y="906780"/>
                  </a:cubicBezTo>
                  <a:cubicBezTo>
                    <a:pt x="347850" y="893494"/>
                    <a:pt x="321429" y="888815"/>
                    <a:pt x="358140" y="883920"/>
                  </a:cubicBezTo>
                  <a:cubicBezTo>
                    <a:pt x="388457" y="879878"/>
                    <a:pt x="419100" y="878840"/>
                    <a:pt x="449580" y="876300"/>
                  </a:cubicBezTo>
                  <a:cubicBezTo>
                    <a:pt x="468173" y="870102"/>
                    <a:pt x="480528" y="868212"/>
                    <a:pt x="495300" y="853440"/>
                  </a:cubicBezTo>
                  <a:cubicBezTo>
                    <a:pt x="501776" y="846964"/>
                    <a:pt x="505460" y="838200"/>
                    <a:pt x="510540" y="830580"/>
                  </a:cubicBezTo>
                  <a:cubicBezTo>
                    <a:pt x="513080" y="820420"/>
                    <a:pt x="510755" y="807505"/>
                    <a:pt x="518160" y="800100"/>
                  </a:cubicBezTo>
                  <a:cubicBezTo>
                    <a:pt x="525565" y="792695"/>
                    <a:pt x="538570" y="795357"/>
                    <a:pt x="548640" y="792480"/>
                  </a:cubicBezTo>
                  <a:cubicBezTo>
                    <a:pt x="556363" y="790273"/>
                    <a:pt x="563880" y="787400"/>
                    <a:pt x="571500" y="784860"/>
                  </a:cubicBezTo>
                  <a:cubicBezTo>
                    <a:pt x="586485" y="762383"/>
                    <a:pt x="587598" y="757475"/>
                    <a:pt x="609600" y="739140"/>
                  </a:cubicBezTo>
                  <a:cubicBezTo>
                    <a:pt x="616635" y="733277"/>
                    <a:pt x="624840" y="728980"/>
                    <a:pt x="632460" y="723900"/>
                  </a:cubicBezTo>
                  <a:cubicBezTo>
                    <a:pt x="635000" y="716280"/>
                    <a:pt x="640080" y="709072"/>
                    <a:pt x="640080" y="701040"/>
                  </a:cubicBezTo>
                  <a:cubicBezTo>
                    <a:pt x="640080" y="659578"/>
                    <a:pt x="615186" y="676318"/>
                    <a:pt x="655320" y="662940"/>
                  </a:cubicBezTo>
                  <a:cubicBezTo>
                    <a:pt x="706966" y="680155"/>
                    <a:pt x="650776" y="653853"/>
                    <a:pt x="685800" y="723900"/>
                  </a:cubicBezTo>
                  <a:cubicBezTo>
                    <a:pt x="689392" y="731084"/>
                    <a:pt x="701476" y="727928"/>
                    <a:pt x="708660" y="731520"/>
                  </a:cubicBezTo>
                  <a:cubicBezTo>
                    <a:pt x="716851" y="735616"/>
                    <a:pt x="723900" y="741680"/>
                    <a:pt x="731520" y="746760"/>
                  </a:cubicBezTo>
                  <a:cubicBezTo>
                    <a:pt x="736600" y="754380"/>
                    <a:pt x="742664" y="761429"/>
                    <a:pt x="746760" y="769620"/>
                  </a:cubicBezTo>
                  <a:cubicBezTo>
                    <a:pt x="768708" y="813516"/>
                    <a:pt x="726195" y="795612"/>
                    <a:pt x="822960" y="784860"/>
                  </a:cubicBezTo>
                  <a:cubicBezTo>
                    <a:pt x="828040" y="777240"/>
                    <a:pt x="831049" y="767721"/>
                    <a:pt x="838200" y="762000"/>
                  </a:cubicBezTo>
                  <a:cubicBezTo>
                    <a:pt x="844472" y="756982"/>
                    <a:pt x="853268" y="756328"/>
                    <a:pt x="861060" y="754380"/>
                  </a:cubicBezTo>
                  <a:lnTo>
                    <a:pt x="922020" y="739140"/>
                  </a:lnTo>
                  <a:cubicBezTo>
                    <a:pt x="927100" y="731520"/>
                    <a:pt x="937260" y="725438"/>
                    <a:pt x="937260" y="716280"/>
                  </a:cubicBezTo>
                  <a:cubicBezTo>
                    <a:pt x="937260" y="707122"/>
                    <a:pt x="927883" y="700455"/>
                    <a:pt x="922020" y="693420"/>
                  </a:cubicBezTo>
                  <a:cubicBezTo>
                    <a:pt x="900954" y="668141"/>
                    <a:pt x="898109" y="676079"/>
                    <a:pt x="883920" y="647700"/>
                  </a:cubicBezTo>
                  <a:cubicBezTo>
                    <a:pt x="880328" y="640516"/>
                    <a:pt x="882836" y="629509"/>
                    <a:pt x="876300" y="624840"/>
                  </a:cubicBezTo>
                  <a:cubicBezTo>
                    <a:pt x="863228" y="615503"/>
                    <a:pt x="845820" y="614680"/>
                    <a:pt x="830580" y="609600"/>
                  </a:cubicBezTo>
                  <a:lnTo>
                    <a:pt x="807720" y="601980"/>
                  </a:lnTo>
                  <a:cubicBezTo>
                    <a:pt x="802640" y="594360"/>
                    <a:pt x="783595" y="581341"/>
                    <a:pt x="792480" y="579120"/>
                  </a:cubicBezTo>
                  <a:cubicBezTo>
                    <a:pt x="808065" y="575224"/>
                    <a:pt x="838200" y="594360"/>
                    <a:pt x="838200" y="594360"/>
                  </a:cubicBezTo>
                  <a:cubicBezTo>
                    <a:pt x="925883" y="572439"/>
                    <a:pt x="804680" y="612640"/>
                    <a:pt x="876300" y="541020"/>
                  </a:cubicBezTo>
                  <a:cubicBezTo>
                    <a:pt x="887225" y="530095"/>
                    <a:pt x="906780" y="535940"/>
                    <a:pt x="922020" y="533400"/>
                  </a:cubicBezTo>
                  <a:cubicBezTo>
                    <a:pt x="916940" y="525780"/>
                    <a:pt x="913931" y="516261"/>
                    <a:pt x="906780" y="510540"/>
                  </a:cubicBezTo>
                  <a:cubicBezTo>
                    <a:pt x="900508" y="505522"/>
                    <a:pt x="891104" y="506512"/>
                    <a:pt x="883920" y="502920"/>
                  </a:cubicBezTo>
                  <a:cubicBezTo>
                    <a:pt x="824834" y="473377"/>
                    <a:pt x="895659" y="499213"/>
                    <a:pt x="838200" y="480060"/>
                  </a:cubicBezTo>
                  <a:cubicBezTo>
                    <a:pt x="806863" y="433054"/>
                    <a:pt x="823518" y="437765"/>
                    <a:pt x="784860" y="426720"/>
                  </a:cubicBezTo>
                  <a:cubicBezTo>
                    <a:pt x="774790" y="423843"/>
                    <a:pt x="764540" y="421640"/>
                    <a:pt x="754380" y="419100"/>
                  </a:cubicBezTo>
                  <a:lnTo>
                    <a:pt x="708660" y="350520"/>
                  </a:lnTo>
                  <a:cubicBezTo>
                    <a:pt x="703580" y="342900"/>
                    <a:pt x="696316" y="336348"/>
                    <a:pt x="693420" y="327660"/>
                  </a:cubicBezTo>
                  <a:lnTo>
                    <a:pt x="685800" y="304800"/>
                  </a:lnTo>
                  <a:cubicBezTo>
                    <a:pt x="688340" y="297180"/>
                    <a:pt x="693420" y="289972"/>
                    <a:pt x="693420" y="281940"/>
                  </a:cubicBezTo>
                  <a:cubicBezTo>
                    <a:pt x="693420" y="270424"/>
                    <a:pt x="671447" y="208400"/>
                    <a:pt x="670560" y="205740"/>
                  </a:cubicBezTo>
                  <a:lnTo>
                    <a:pt x="662940" y="182880"/>
                  </a:lnTo>
                  <a:cubicBezTo>
                    <a:pt x="665480" y="139700"/>
                    <a:pt x="666459" y="96400"/>
                    <a:pt x="670560" y="53340"/>
                  </a:cubicBezTo>
                  <a:cubicBezTo>
                    <a:pt x="671553" y="42914"/>
                    <a:pt x="682864" y="32227"/>
                    <a:pt x="678180" y="22860"/>
                  </a:cubicBezTo>
                  <a:cubicBezTo>
                    <a:pt x="674414" y="15327"/>
                    <a:pt x="634507" y="3222"/>
                    <a:pt x="624840" y="0"/>
                  </a:cubicBezTo>
                  <a:cubicBezTo>
                    <a:pt x="607060" y="2540"/>
                    <a:pt x="587564" y="-412"/>
                    <a:pt x="571500" y="7620"/>
                  </a:cubicBezTo>
                  <a:cubicBezTo>
                    <a:pt x="557025" y="14857"/>
                    <a:pt x="566551" y="56011"/>
                    <a:pt x="571500" y="60960"/>
                  </a:cubicBezTo>
                  <a:cubicBezTo>
                    <a:pt x="578905" y="68365"/>
                    <a:pt x="591910" y="65703"/>
                    <a:pt x="601980" y="68580"/>
                  </a:cubicBezTo>
                  <a:cubicBezTo>
                    <a:pt x="609703" y="70787"/>
                    <a:pt x="617220" y="73660"/>
                    <a:pt x="624840" y="76200"/>
                  </a:cubicBezTo>
                  <a:cubicBezTo>
                    <a:pt x="603569" y="140014"/>
                    <a:pt x="641914" y="48250"/>
                    <a:pt x="533400" y="106680"/>
                  </a:cubicBezTo>
                  <a:cubicBezTo>
                    <a:pt x="519256" y="114296"/>
                    <a:pt x="523240" y="137160"/>
                    <a:pt x="518160" y="152400"/>
                  </a:cubicBezTo>
                  <a:lnTo>
                    <a:pt x="510540" y="175260"/>
                  </a:lnTo>
                  <a:cubicBezTo>
                    <a:pt x="520183" y="262044"/>
                    <a:pt x="505402" y="224702"/>
                    <a:pt x="548640" y="289560"/>
                  </a:cubicBezTo>
                  <a:cubicBezTo>
                    <a:pt x="553720" y="297180"/>
                    <a:pt x="560984" y="303732"/>
                    <a:pt x="563880" y="312420"/>
                  </a:cubicBezTo>
                  <a:cubicBezTo>
                    <a:pt x="566420" y="320040"/>
                    <a:pt x="579292" y="333332"/>
                    <a:pt x="571500" y="335280"/>
                  </a:cubicBezTo>
                  <a:cubicBezTo>
                    <a:pt x="558230" y="338597"/>
                    <a:pt x="546100" y="325120"/>
                    <a:pt x="533400" y="320040"/>
                  </a:cubicBezTo>
                  <a:cubicBezTo>
                    <a:pt x="528320" y="312420"/>
                    <a:pt x="521879" y="305549"/>
                    <a:pt x="518160" y="297180"/>
                  </a:cubicBezTo>
                  <a:cubicBezTo>
                    <a:pt x="511636" y="282500"/>
                    <a:pt x="516286" y="260371"/>
                    <a:pt x="502920" y="251460"/>
                  </a:cubicBezTo>
                  <a:lnTo>
                    <a:pt x="480060" y="236220"/>
                  </a:lnTo>
                  <a:cubicBezTo>
                    <a:pt x="467733" y="186913"/>
                    <a:pt x="484491" y="217515"/>
                    <a:pt x="449580" y="198120"/>
                  </a:cubicBezTo>
                  <a:cubicBezTo>
                    <a:pt x="433569" y="189225"/>
                    <a:pt x="403860" y="167640"/>
                    <a:pt x="403860" y="167640"/>
                  </a:cubicBezTo>
                  <a:cubicBezTo>
                    <a:pt x="406400" y="187960"/>
                    <a:pt x="415143" y="208452"/>
                    <a:pt x="411480" y="228600"/>
                  </a:cubicBezTo>
                  <a:cubicBezTo>
                    <a:pt x="407147" y="252434"/>
                    <a:pt x="380801" y="251559"/>
                    <a:pt x="365760" y="259080"/>
                  </a:cubicBezTo>
                  <a:cubicBezTo>
                    <a:pt x="357569" y="263176"/>
                    <a:pt x="350520" y="269240"/>
                    <a:pt x="342900" y="274320"/>
                  </a:cubicBezTo>
                  <a:cubicBezTo>
                    <a:pt x="337820" y="266700"/>
                    <a:pt x="325673" y="260400"/>
                    <a:pt x="327660" y="251460"/>
                  </a:cubicBezTo>
                  <a:cubicBezTo>
                    <a:pt x="331633" y="233580"/>
                    <a:pt x="358140" y="205740"/>
                    <a:pt x="358140" y="205740"/>
                  </a:cubicBezTo>
                  <a:cubicBezTo>
                    <a:pt x="349746" y="180558"/>
                    <a:pt x="350534" y="157833"/>
                    <a:pt x="304800" y="190500"/>
                  </a:cubicBezTo>
                  <a:cubicBezTo>
                    <a:pt x="296278" y="196587"/>
                    <a:pt x="304076" y="213098"/>
                    <a:pt x="297180" y="220980"/>
                  </a:cubicBezTo>
                  <a:cubicBezTo>
                    <a:pt x="285119" y="234764"/>
                    <a:pt x="251460" y="251460"/>
                    <a:pt x="251460" y="251460"/>
                  </a:cubicBezTo>
                  <a:cubicBezTo>
                    <a:pt x="246380" y="259080"/>
                    <a:pt x="243371" y="268599"/>
                    <a:pt x="236220" y="274320"/>
                  </a:cubicBezTo>
                  <a:cubicBezTo>
                    <a:pt x="229948" y="279338"/>
                    <a:pt x="217815" y="288623"/>
                    <a:pt x="213360" y="281940"/>
                  </a:cubicBezTo>
                  <a:cubicBezTo>
                    <a:pt x="206745" y="272018"/>
                    <a:pt x="229561" y="234427"/>
                    <a:pt x="236220" y="228600"/>
                  </a:cubicBezTo>
                  <a:cubicBezTo>
                    <a:pt x="250004" y="216539"/>
                    <a:pt x="281940" y="198120"/>
                    <a:pt x="281940" y="198120"/>
                  </a:cubicBezTo>
                  <a:cubicBezTo>
                    <a:pt x="284480" y="190500"/>
                    <a:pt x="290880" y="183183"/>
                    <a:pt x="289560" y="175260"/>
                  </a:cubicBezTo>
                  <a:cubicBezTo>
                    <a:pt x="285505" y="150930"/>
                    <a:pt x="269291" y="150724"/>
                    <a:pt x="251460" y="144780"/>
                  </a:cubicBezTo>
                  <a:cubicBezTo>
                    <a:pt x="181615" y="162241"/>
                    <a:pt x="207928" y="148402"/>
                    <a:pt x="167640" y="175260"/>
                  </a:cubicBezTo>
                  <a:cubicBezTo>
                    <a:pt x="165100" y="182880"/>
                    <a:pt x="165038" y="191848"/>
                    <a:pt x="160020" y="198120"/>
                  </a:cubicBezTo>
                  <a:cubicBezTo>
                    <a:pt x="146847" y="214587"/>
                    <a:pt x="105410" y="223943"/>
                    <a:pt x="91440" y="228600"/>
                  </a:cubicBezTo>
                  <a:lnTo>
                    <a:pt x="68580" y="236220"/>
                  </a:lnTo>
                  <a:cubicBezTo>
                    <a:pt x="63500" y="243840"/>
                    <a:pt x="57436" y="250889"/>
                    <a:pt x="53340" y="259080"/>
                  </a:cubicBezTo>
                  <a:cubicBezTo>
                    <a:pt x="49748" y="266264"/>
                    <a:pt x="51992" y="276922"/>
                    <a:pt x="45720" y="281940"/>
                  </a:cubicBezTo>
                  <a:cubicBezTo>
                    <a:pt x="35425" y="290176"/>
                    <a:pt x="15240" y="261620"/>
                    <a:pt x="7620" y="28194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p:cNvSpPr/>
            <p:nvPr/>
          </p:nvSpPr>
          <p:spPr>
            <a:xfrm>
              <a:off x="1628452" y="3313679"/>
              <a:ext cx="270176" cy="222693"/>
            </a:xfrm>
            <a:custGeom>
              <a:avLst/>
              <a:gdLst>
                <a:gd name="connsiteX0" fmla="*/ 177488 w 270176"/>
                <a:gd name="connsiteY0" fmla="*/ 8641 h 222693"/>
                <a:gd name="connsiteX1" fmla="*/ 139388 w 270176"/>
                <a:gd name="connsiteY1" fmla="*/ 31501 h 222693"/>
                <a:gd name="connsiteX2" fmla="*/ 131768 w 270176"/>
                <a:gd name="connsiteY2" fmla="*/ 54361 h 222693"/>
                <a:gd name="connsiteX3" fmla="*/ 86048 w 270176"/>
                <a:gd name="connsiteY3" fmla="*/ 77221 h 222693"/>
                <a:gd name="connsiteX4" fmla="*/ 63188 w 270176"/>
                <a:gd name="connsiteY4" fmla="*/ 92461 h 222693"/>
                <a:gd name="connsiteX5" fmla="*/ 32708 w 270176"/>
                <a:gd name="connsiteY5" fmla="*/ 191521 h 222693"/>
                <a:gd name="connsiteX6" fmla="*/ 9848 w 270176"/>
                <a:gd name="connsiteY6" fmla="*/ 199141 h 222693"/>
                <a:gd name="connsiteX7" fmla="*/ 2228 w 270176"/>
                <a:gd name="connsiteY7" fmla="*/ 222001 h 222693"/>
                <a:gd name="connsiteX8" fmla="*/ 25088 w 270176"/>
                <a:gd name="connsiteY8" fmla="*/ 206761 h 222693"/>
                <a:gd name="connsiteX9" fmla="*/ 47948 w 270176"/>
                <a:gd name="connsiteY9" fmla="*/ 199141 h 222693"/>
                <a:gd name="connsiteX10" fmla="*/ 93668 w 270176"/>
                <a:gd name="connsiteY10" fmla="*/ 176281 h 222693"/>
                <a:gd name="connsiteX11" fmla="*/ 101288 w 270176"/>
                <a:gd name="connsiteY11" fmla="*/ 153421 h 222693"/>
                <a:gd name="connsiteX12" fmla="*/ 124148 w 270176"/>
                <a:gd name="connsiteY12" fmla="*/ 145801 h 222693"/>
                <a:gd name="connsiteX13" fmla="*/ 162248 w 270176"/>
                <a:gd name="connsiteY13" fmla="*/ 138181 h 222693"/>
                <a:gd name="connsiteX14" fmla="*/ 207968 w 270176"/>
                <a:gd name="connsiteY14" fmla="*/ 122941 h 222693"/>
                <a:gd name="connsiteX15" fmla="*/ 215588 w 270176"/>
                <a:gd name="connsiteY15" fmla="*/ 100081 h 222693"/>
                <a:gd name="connsiteX16" fmla="*/ 261308 w 270176"/>
                <a:gd name="connsiteY16" fmla="*/ 69601 h 222693"/>
                <a:gd name="connsiteX17" fmla="*/ 268928 w 270176"/>
                <a:gd name="connsiteY17" fmla="*/ 46741 h 222693"/>
                <a:gd name="connsiteX18" fmla="*/ 223208 w 270176"/>
                <a:gd name="connsiteY18" fmla="*/ 16261 h 222693"/>
                <a:gd name="connsiteX19" fmla="*/ 177488 w 270176"/>
                <a:gd name="connsiteY19" fmla="*/ 8641 h 22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0176" h="222693">
                  <a:moveTo>
                    <a:pt x="177488" y="8641"/>
                  </a:moveTo>
                  <a:cubicBezTo>
                    <a:pt x="163518" y="11181"/>
                    <a:pt x="149861" y="21028"/>
                    <a:pt x="139388" y="31501"/>
                  </a:cubicBezTo>
                  <a:cubicBezTo>
                    <a:pt x="133708" y="37181"/>
                    <a:pt x="136786" y="48089"/>
                    <a:pt x="131768" y="54361"/>
                  </a:cubicBezTo>
                  <a:cubicBezTo>
                    <a:pt x="117209" y="72559"/>
                    <a:pt x="104454" y="68018"/>
                    <a:pt x="86048" y="77221"/>
                  </a:cubicBezTo>
                  <a:cubicBezTo>
                    <a:pt x="77857" y="81317"/>
                    <a:pt x="70808" y="87381"/>
                    <a:pt x="63188" y="92461"/>
                  </a:cubicBezTo>
                  <a:cubicBezTo>
                    <a:pt x="57957" y="144774"/>
                    <a:pt x="72157" y="165222"/>
                    <a:pt x="32708" y="191521"/>
                  </a:cubicBezTo>
                  <a:cubicBezTo>
                    <a:pt x="26025" y="195976"/>
                    <a:pt x="17468" y="196601"/>
                    <a:pt x="9848" y="199141"/>
                  </a:cubicBezTo>
                  <a:cubicBezTo>
                    <a:pt x="7308" y="206761"/>
                    <a:pt x="-4956" y="218409"/>
                    <a:pt x="2228" y="222001"/>
                  </a:cubicBezTo>
                  <a:cubicBezTo>
                    <a:pt x="10419" y="226097"/>
                    <a:pt x="16897" y="210857"/>
                    <a:pt x="25088" y="206761"/>
                  </a:cubicBezTo>
                  <a:cubicBezTo>
                    <a:pt x="32272" y="203169"/>
                    <a:pt x="40764" y="202733"/>
                    <a:pt x="47948" y="199141"/>
                  </a:cubicBezTo>
                  <a:cubicBezTo>
                    <a:pt x="107034" y="169598"/>
                    <a:pt x="36209" y="195434"/>
                    <a:pt x="93668" y="176281"/>
                  </a:cubicBezTo>
                  <a:cubicBezTo>
                    <a:pt x="96208" y="168661"/>
                    <a:pt x="95608" y="159101"/>
                    <a:pt x="101288" y="153421"/>
                  </a:cubicBezTo>
                  <a:cubicBezTo>
                    <a:pt x="106968" y="147741"/>
                    <a:pt x="116356" y="147749"/>
                    <a:pt x="124148" y="145801"/>
                  </a:cubicBezTo>
                  <a:cubicBezTo>
                    <a:pt x="136713" y="142660"/>
                    <a:pt x="149753" y="141589"/>
                    <a:pt x="162248" y="138181"/>
                  </a:cubicBezTo>
                  <a:cubicBezTo>
                    <a:pt x="177746" y="133954"/>
                    <a:pt x="207968" y="122941"/>
                    <a:pt x="207968" y="122941"/>
                  </a:cubicBezTo>
                  <a:cubicBezTo>
                    <a:pt x="210508" y="115321"/>
                    <a:pt x="215588" y="108113"/>
                    <a:pt x="215588" y="100081"/>
                  </a:cubicBezTo>
                  <a:cubicBezTo>
                    <a:pt x="215588" y="58282"/>
                    <a:pt x="170278" y="82605"/>
                    <a:pt x="261308" y="69601"/>
                  </a:cubicBezTo>
                  <a:cubicBezTo>
                    <a:pt x="263848" y="61981"/>
                    <a:pt x="273597" y="53277"/>
                    <a:pt x="268928" y="46741"/>
                  </a:cubicBezTo>
                  <a:cubicBezTo>
                    <a:pt x="258282" y="31836"/>
                    <a:pt x="223208" y="16261"/>
                    <a:pt x="223208" y="16261"/>
                  </a:cubicBezTo>
                  <a:cubicBezTo>
                    <a:pt x="233100" y="-13415"/>
                    <a:pt x="191458" y="6101"/>
                    <a:pt x="177488" y="8641"/>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p:cNvSpPr/>
            <p:nvPr/>
          </p:nvSpPr>
          <p:spPr>
            <a:xfrm>
              <a:off x="2651728" y="4556760"/>
              <a:ext cx="192348" cy="411480"/>
            </a:xfrm>
            <a:custGeom>
              <a:avLst/>
              <a:gdLst>
                <a:gd name="connsiteX0" fmla="*/ 30512 w 192348"/>
                <a:gd name="connsiteY0" fmla="*/ 0 h 411480"/>
                <a:gd name="connsiteX1" fmla="*/ 121952 w 192348"/>
                <a:gd name="connsiteY1" fmla="*/ 22860 h 411480"/>
                <a:gd name="connsiteX2" fmla="*/ 144812 w 192348"/>
                <a:gd name="connsiteY2" fmla="*/ 30480 h 411480"/>
                <a:gd name="connsiteX3" fmla="*/ 152432 w 192348"/>
                <a:gd name="connsiteY3" fmla="*/ 53340 h 411480"/>
                <a:gd name="connsiteX4" fmla="*/ 121952 w 192348"/>
                <a:gd name="connsiteY4" fmla="*/ 99060 h 411480"/>
                <a:gd name="connsiteX5" fmla="*/ 129572 w 192348"/>
                <a:gd name="connsiteY5" fmla="*/ 228600 h 411480"/>
                <a:gd name="connsiteX6" fmla="*/ 175292 w 192348"/>
                <a:gd name="connsiteY6" fmla="*/ 259080 h 411480"/>
                <a:gd name="connsiteX7" fmla="*/ 182912 w 192348"/>
                <a:gd name="connsiteY7" fmla="*/ 411480 h 411480"/>
                <a:gd name="connsiteX8" fmla="*/ 167672 w 192348"/>
                <a:gd name="connsiteY8" fmla="*/ 365760 h 411480"/>
                <a:gd name="connsiteX9" fmla="*/ 160052 w 192348"/>
                <a:gd name="connsiteY9" fmla="*/ 342900 h 411480"/>
                <a:gd name="connsiteX10" fmla="*/ 121952 w 192348"/>
                <a:gd name="connsiteY10" fmla="*/ 274320 h 411480"/>
                <a:gd name="connsiteX11" fmla="*/ 99092 w 192348"/>
                <a:gd name="connsiteY11" fmla="*/ 259080 h 411480"/>
                <a:gd name="connsiteX12" fmla="*/ 60992 w 192348"/>
                <a:gd name="connsiteY12" fmla="*/ 220980 h 411480"/>
                <a:gd name="connsiteX13" fmla="*/ 15272 w 192348"/>
                <a:gd name="connsiteY13" fmla="*/ 190500 h 411480"/>
                <a:gd name="connsiteX14" fmla="*/ 7652 w 192348"/>
                <a:gd name="connsiteY14" fmla="*/ 121920 h 411480"/>
                <a:gd name="connsiteX15" fmla="*/ 30512 w 192348"/>
                <a:gd name="connsiteY15" fmla="*/ 106680 h 411480"/>
                <a:gd name="connsiteX16" fmla="*/ 38132 w 192348"/>
                <a:gd name="connsiteY16" fmla="*/ 83820 h 411480"/>
                <a:gd name="connsiteX17" fmla="*/ 30512 w 192348"/>
                <a:gd name="connsiteY17" fmla="*/ 45720 h 411480"/>
                <a:gd name="connsiteX18" fmla="*/ 30512 w 192348"/>
                <a:gd name="connsiteY18" fmla="*/ 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348" h="411480">
                  <a:moveTo>
                    <a:pt x="30512" y="0"/>
                  </a:moveTo>
                  <a:cubicBezTo>
                    <a:pt x="92078" y="10261"/>
                    <a:pt x="61575" y="2734"/>
                    <a:pt x="121952" y="22860"/>
                  </a:cubicBezTo>
                  <a:lnTo>
                    <a:pt x="144812" y="30480"/>
                  </a:lnTo>
                  <a:cubicBezTo>
                    <a:pt x="147352" y="38100"/>
                    <a:pt x="154972" y="45720"/>
                    <a:pt x="152432" y="53340"/>
                  </a:cubicBezTo>
                  <a:cubicBezTo>
                    <a:pt x="146640" y="70716"/>
                    <a:pt x="121952" y="99060"/>
                    <a:pt x="121952" y="99060"/>
                  </a:cubicBezTo>
                  <a:cubicBezTo>
                    <a:pt x="124492" y="142240"/>
                    <a:pt x="115894" y="187565"/>
                    <a:pt x="129572" y="228600"/>
                  </a:cubicBezTo>
                  <a:cubicBezTo>
                    <a:pt x="135364" y="245976"/>
                    <a:pt x="175292" y="259080"/>
                    <a:pt x="175292" y="259080"/>
                  </a:cubicBezTo>
                  <a:cubicBezTo>
                    <a:pt x="201806" y="338621"/>
                    <a:pt x="191677" y="288776"/>
                    <a:pt x="182912" y="411480"/>
                  </a:cubicBezTo>
                  <a:lnTo>
                    <a:pt x="167672" y="365760"/>
                  </a:lnTo>
                  <a:lnTo>
                    <a:pt x="160052" y="342900"/>
                  </a:lnTo>
                  <a:cubicBezTo>
                    <a:pt x="152111" y="319078"/>
                    <a:pt x="144411" y="289292"/>
                    <a:pt x="121952" y="274320"/>
                  </a:cubicBezTo>
                  <a:lnTo>
                    <a:pt x="99092" y="259080"/>
                  </a:lnTo>
                  <a:cubicBezTo>
                    <a:pt x="71152" y="217170"/>
                    <a:pt x="99092" y="252730"/>
                    <a:pt x="60992" y="220980"/>
                  </a:cubicBezTo>
                  <a:cubicBezTo>
                    <a:pt x="22939" y="189269"/>
                    <a:pt x="55446" y="203891"/>
                    <a:pt x="15272" y="190500"/>
                  </a:cubicBezTo>
                  <a:cubicBezTo>
                    <a:pt x="7951" y="168536"/>
                    <a:pt x="-10277" y="144332"/>
                    <a:pt x="7652" y="121920"/>
                  </a:cubicBezTo>
                  <a:cubicBezTo>
                    <a:pt x="13373" y="114769"/>
                    <a:pt x="22892" y="111760"/>
                    <a:pt x="30512" y="106680"/>
                  </a:cubicBezTo>
                  <a:cubicBezTo>
                    <a:pt x="33052" y="99060"/>
                    <a:pt x="38132" y="91852"/>
                    <a:pt x="38132" y="83820"/>
                  </a:cubicBezTo>
                  <a:cubicBezTo>
                    <a:pt x="38132" y="70868"/>
                    <a:pt x="32344" y="58541"/>
                    <a:pt x="30512" y="45720"/>
                  </a:cubicBezTo>
                  <a:cubicBezTo>
                    <a:pt x="29794" y="40691"/>
                    <a:pt x="30512" y="35560"/>
                    <a:pt x="30512" y="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p:cNvSpPr/>
            <p:nvPr/>
          </p:nvSpPr>
          <p:spPr>
            <a:xfrm>
              <a:off x="3006731" y="5180965"/>
              <a:ext cx="473069" cy="494183"/>
            </a:xfrm>
            <a:custGeom>
              <a:avLst/>
              <a:gdLst>
                <a:gd name="connsiteX0" fmla="*/ 9519 w 473069"/>
                <a:gd name="connsiteY0" fmla="*/ 635 h 494183"/>
                <a:gd name="connsiteX1" fmla="*/ 34919 w 473069"/>
                <a:gd name="connsiteY1" fmla="*/ 32385 h 494183"/>
                <a:gd name="connsiteX2" fmla="*/ 73019 w 473069"/>
                <a:gd name="connsiteY2" fmla="*/ 45085 h 494183"/>
                <a:gd name="connsiteX3" fmla="*/ 92069 w 473069"/>
                <a:gd name="connsiteY3" fmla="*/ 51435 h 494183"/>
                <a:gd name="connsiteX4" fmla="*/ 123819 w 473069"/>
                <a:gd name="connsiteY4" fmla="*/ 114935 h 494183"/>
                <a:gd name="connsiteX5" fmla="*/ 142869 w 473069"/>
                <a:gd name="connsiteY5" fmla="*/ 121285 h 494183"/>
                <a:gd name="connsiteX6" fmla="*/ 161919 w 473069"/>
                <a:gd name="connsiteY6" fmla="*/ 140335 h 494183"/>
                <a:gd name="connsiteX7" fmla="*/ 174619 w 473069"/>
                <a:gd name="connsiteY7" fmla="*/ 178435 h 494183"/>
                <a:gd name="connsiteX8" fmla="*/ 180969 w 473069"/>
                <a:gd name="connsiteY8" fmla="*/ 197485 h 494183"/>
                <a:gd name="connsiteX9" fmla="*/ 200019 w 473069"/>
                <a:gd name="connsiteY9" fmla="*/ 210185 h 494183"/>
                <a:gd name="connsiteX10" fmla="*/ 225419 w 473069"/>
                <a:gd name="connsiteY10" fmla="*/ 216535 h 494183"/>
                <a:gd name="connsiteX11" fmla="*/ 269869 w 473069"/>
                <a:gd name="connsiteY11" fmla="*/ 222885 h 494183"/>
                <a:gd name="connsiteX12" fmla="*/ 295269 w 473069"/>
                <a:gd name="connsiteY12" fmla="*/ 260985 h 494183"/>
                <a:gd name="connsiteX13" fmla="*/ 307969 w 473069"/>
                <a:gd name="connsiteY13" fmla="*/ 280035 h 494183"/>
                <a:gd name="connsiteX14" fmla="*/ 346069 w 473069"/>
                <a:gd name="connsiteY14" fmla="*/ 305435 h 494183"/>
                <a:gd name="connsiteX15" fmla="*/ 365119 w 473069"/>
                <a:gd name="connsiteY15" fmla="*/ 343535 h 494183"/>
                <a:gd name="connsiteX16" fmla="*/ 377819 w 473069"/>
                <a:gd name="connsiteY16" fmla="*/ 381635 h 494183"/>
                <a:gd name="connsiteX17" fmla="*/ 415919 w 473069"/>
                <a:gd name="connsiteY17" fmla="*/ 400685 h 494183"/>
                <a:gd name="connsiteX18" fmla="*/ 428619 w 473069"/>
                <a:gd name="connsiteY18" fmla="*/ 419735 h 494183"/>
                <a:gd name="connsiteX19" fmla="*/ 447669 w 473069"/>
                <a:gd name="connsiteY19" fmla="*/ 432435 h 494183"/>
                <a:gd name="connsiteX20" fmla="*/ 466719 w 473069"/>
                <a:gd name="connsiteY20" fmla="*/ 451485 h 494183"/>
                <a:gd name="connsiteX21" fmla="*/ 473069 w 473069"/>
                <a:gd name="connsiteY21" fmla="*/ 470535 h 494183"/>
                <a:gd name="connsiteX22" fmla="*/ 396869 w 473069"/>
                <a:gd name="connsiteY22" fmla="*/ 483235 h 494183"/>
                <a:gd name="connsiteX23" fmla="*/ 333369 w 473069"/>
                <a:gd name="connsiteY23" fmla="*/ 451485 h 494183"/>
                <a:gd name="connsiteX24" fmla="*/ 314319 w 473069"/>
                <a:gd name="connsiteY24" fmla="*/ 438785 h 494183"/>
                <a:gd name="connsiteX25" fmla="*/ 288919 w 473069"/>
                <a:gd name="connsiteY25" fmla="*/ 413385 h 494183"/>
                <a:gd name="connsiteX26" fmla="*/ 276219 w 473069"/>
                <a:gd name="connsiteY26" fmla="*/ 394335 h 494183"/>
                <a:gd name="connsiteX27" fmla="*/ 250819 w 473069"/>
                <a:gd name="connsiteY27" fmla="*/ 381635 h 494183"/>
                <a:gd name="connsiteX28" fmla="*/ 231769 w 473069"/>
                <a:gd name="connsiteY28" fmla="*/ 368935 h 494183"/>
                <a:gd name="connsiteX29" fmla="*/ 219069 w 473069"/>
                <a:gd name="connsiteY29" fmla="*/ 349885 h 494183"/>
                <a:gd name="connsiteX30" fmla="*/ 206369 w 473069"/>
                <a:gd name="connsiteY30" fmla="*/ 311785 h 494183"/>
                <a:gd name="connsiteX31" fmla="*/ 187319 w 473069"/>
                <a:gd name="connsiteY31" fmla="*/ 299085 h 494183"/>
                <a:gd name="connsiteX32" fmla="*/ 174619 w 473069"/>
                <a:gd name="connsiteY32" fmla="*/ 280035 h 494183"/>
                <a:gd name="connsiteX33" fmla="*/ 136519 w 473069"/>
                <a:gd name="connsiteY33" fmla="*/ 241935 h 494183"/>
                <a:gd name="connsiteX34" fmla="*/ 130169 w 473069"/>
                <a:gd name="connsiteY34" fmla="*/ 197485 h 494183"/>
                <a:gd name="connsiteX35" fmla="*/ 111119 w 473069"/>
                <a:gd name="connsiteY35" fmla="*/ 191135 h 494183"/>
                <a:gd name="connsiteX36" fmla="*/ 92069 w 473069"/>
                <a:gd name="connsiteY36" fmla="*/ 178435 h 494183"/>
                <a:gd name="connsiteX37" fmla="*/ 60319 w 473069"/>
                <a:gd name="connsiteY37" fmla="*/ 153035 h 494183"/>
                <a:gd name="connsiteX38" fmla="*/ 28569 w 473069"/>
                <a:gd name="connsiteY38" fmla="*/ 127635 h 494183"/>
                <a:gd name="connsiteX39" fmla="*/ 15869 w 473069"/>
                <a:gd name="connsiteY39" fmla="*/ 108585 h 494183"/>
                <a:gd name="connsiteX40" fmla="*/ 3169 w 473069"/>
                <a:gd name="connsiteY40" fmla="*/ 64135 h 494183"/>
                <a:gd name="connsiteX41" fmla="*/ 9519 w 473069"/>
                <a:gd name="connsiteY41" fmla="*/ 635 h 494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3069" h="494183">
                  <a:moveTo>
                    <a:pt x="9519" y="635"/>
                  </a:moveTo>
                  <a:cubicBezTo>
                    <a:pt x="14811" y="-4657"/>
                    <a:pt x="23816" y="24613"/>
                    <a:pt x="34919" y="32385"/>
                  </a:cubicBezTo>
                  <a:cubicBezTo>
                    <a:pt x="45886" y="40062"/>
                    <a:pt x="60319" y="40852"/>
                    <a:pt x="73019" y="45085"/>
                  </a:cubicBezTo>
                  <a:lnTo>
                    <a:pt x="92069" y="51435"/>
                  </a:lnTo>
                  <a:cubicBezTo>
                    <a:pt x="99779" y="120823"/>
                    <a:pt x="79644" y="102313"/>
                    <a:pt x="123819" y="114935"/>
                  </a:cubicBezTo>
                  <a:cubicBezTo>
                    <a:pt x="130255" y="116774"/>
                    <a:pt x="136519" y="119168"/>
                    <a:pt x="142869" y="121285"/>
                  </a:cubicBezTo>
                  <a:cubicBezTo>
                    <a:pt x="149219" y="127635"/>
                    <a:pt x="157558" y="132485"/>
                    <a:pt x="161919" y="140335"/>
                  </a:cubicBezTo>
                  <a:cubicBezTo>
                    <a:pt x="168420" y="152037"/>
                    <a:pt x="170386" y="165735"/>
                    <a:pt x="174619" y="178435"/>
                  </a:cubicBezTo>
                  <a:cubicBezTo>
                    <a:pt x="176736" y="184785"/>
                    <a:pt x="175400" y="193772"/>
                    <a:pt x="180969" y="197485"/>
                  </a:cubicBezTo>
                  <a:cubicBezTo>
                    <a:pt x="187319" y="201718"/>
                    <a:pt x="193004" y="207179"/>
                    <a:pt x="200019" y="210185"/>
                  </a:cubicBezTo>
                  <a:cubicBezTo>
                    <a:pt x="208041" y="213623"/>
                    <a:pt x="216833" y="214974"/>
                    <a:pt x="225419" y="216535"/>
                  </a:cubicBezTo>
                  <a:cubicBezTo>
                    <a:pt x="240145" y="219212"/>
                    <a:pt x="255052" y="220768"/>
                    <a:pt x="269869" y="222885"/>
                  </a:cubicBezTo>
                  <a:lnTo>
                    <a:pt x="295269" y="260985"/>
                  </a:lnTo>
                  <a:cubicBezTo>
                    <a:pt x="299502" y="267335"/>
                    <a:pt x="301619" y="275802"/>
                    <a:pt x="307969" y="280035"/>
                  </a:cubicBezTo>
                  <a:lnTo>
                    <a:pt x="346069" y="305435"/>
                  </a:lnTo>
                  <a:cubicBezTo>
                    <a:pt x="369227" y="374910"/>
                    <a:pt x="332293" y="269677"/>
                    <a:pt x="365119" y="343535"/>
                  </a:cubicBezTo>
                  <a:cubicBezTo>
                    <a:pt x="370556" y="355768"/>
                    <a:pt x="365119" y="377402"/>
                    <a:pt x="377819" y="381635"/>
                  </a:cubicBezTo>
                  <a:cubicBezTo>
                    <a:pt x="404109" y="390398"/>
                    <a:pt x="391300" y="384272"/>
                    <a:pt x="415919" y="400685"/>
                  </a:cubicBezTo>
                  <a:cubicBezTo>
                    <a:pt x="420152" y="407035"/>
                    <a:pt x="423223" y="414339"/>
                    <a:pt x="428619" y="419735"/>
                  </a:cubicBezTo>
                  <a:cubicBezTo>
                    <a:pt x="434015" y="425131"/>
                    <a:pt x="441806" y="427549"/>
                    <a:pt x="447669" y="432435"/>
                  </a:cubicBezTo>
                  <a:cubicBezTo>
                    <a:pt x="454568" y="438184"/>
                    <a:pt x="460369" y="445135"/>
                    <a:pt x="466719" y="451485"/>
                  </a:cubicBezTo>
                  <a:cubicBezTo>
                    <a:pt x="468836" y="457835"/>
                    <a:pt x="473069" y="463842"/>
                    <a:pt x="473069" y="470535"/>
                  </a:cubicBezTo>
                  <a:cubicBezTo>
                    <a:pt x="473069" y="513014"/>
                    <a:pt x="425382" y="485827"/>
                    <a:pt x="396869" y="483235"/>
                  </a:cubicBezTo>
                  <a:cubicBezTo>
                    <a:pt x="356661" y="473183"/>
                    <a:pt x="378731" y="481726"/>
                    <a:pt x="333369" y="451485"/>
                  </a:cubicBezTo>
                  <a:lnTo>
                    <a:pt x="314319" y="438785"/>
                  </a:lnTo>
                  <a:cubicBezTo>
                    <a:pt x="300464" y="397221"/>
                    <a:pt x="319707" y="438015"/>
                    <a:pt x="288919" y="413385"/>
                  </a:cubicBezTo>
                  <a:cubicBezTo>
                    <a:pt x="282960" y="408617"/>
                    <a:pt x="282082" y="399221"/>
                    <a:pt x="276219" y="394335"/>
                  </a:cubicBezTo>
                  <a:cubicBezTo>
                    <a:pt x="268947" y="388275"/>
                    <a:pt x="259038" y="386331"/>
                    <a:pt x="250819" y="381635"/>
                  </a:cubicBezTo>
                  <a:cubicBezTo>
                    <a:pt x="244193" y="377849"/>
                    <a:pt x="238119" y="373168"/>
                    <a:pt x="231769" y="368935"/>
                  </a:cubicBezTo>
                  <a:cubicBezTo>
                    <a:pt x="227536" y="362585"/>
                    <a:pt x="222169" y="356859"/>
                    <a:pt x="219069" y="349885"/>
                  </a:cubicBezTo>
                  <a:cubicBezTo>
                    <a:pt x="213632" y="337652"/>
                    <a:pt x="217508" y="319211"/>
                    <a:pt x="206369" y="311785"/>
                  </a:cubicBezTo>
                  <a:lnTo>
                    <a:pt x="187319" y="299085"/>
                  </a:lnTo>
                  <a:cubicBezTo>
                    <a:pt x="183086" y="292735"/>
                    <a:pt x="179689" y="285739"/>
                    <a:pt x="174619" y="280035"/>
                  </a:cubicBezTo>
                  <a:cubicBezTo>
                    <a:pt x="162687" y="266611"/>
                    <a:pt x="136519" y="241935"/>
                    <a:pt x="136519" y="241935"/>
                  </a:cubicBezTo>
                  <a:cubicBezTo>
                    <a:pt x="134402" y="227118"/>
                    <a:pt x="136862" y="210872"/>
                    <a:pt x="130169" y="197485"/>
                  </a:cubicBezTo>
                  <a:cubicBezTo>
                    <a:pt x="127176" y="191498"/>
                    <a:pt x="117106" y="194128"/>
                    <a:pt x="111119" y="191135"/>
                  </a:cubicBezTo>
                  <a:cubicBezTo>
                    <a:pt x="104293" y="187722"/>
                    <a:pt x="98419" y="182668"/>
                    <a:pt x="92069" y="178435"/>
                  </a:cubicBezTo>
                  <a:cubicBezTo>
                    <a:pt x="55673" y="123840"/>
                    <a:pt x="104136" y="188088"/>
                    <a:pt x="60319" y="153035"/>
                  </a:cubicBezTo>
                  <a:cubicBezTo>
                    <a:pt x="19287" y="120209"/>
                    <a:pt x="76452" y="143596"/>
                    <a:pt x="28569" y="127635"/>
                  </a:cubicBezTo>
                  <a:cubicBezTo>
                    <a:pt x="24336" y="121285"/>
                    <a:pt x="18875" y="115600"/>
                    <a:pt x="15869" y="108585"/>
                  </a:cubicBezTo>
                  <a:cubicBezTo>
                    <a:pt x="3662" y="80101"/>
                    <a:pt x="15526" y="88849"/>
                    <a:pt x="3169" y="64135"/>
                  </a:cubicBezTo>
                  <a:cubicBezTo>
                    <a:pt x="-4841" y="48114"/>
                    <a:pt x="4227" y="5927"/>
                    <a:pt x="9519" y="635"/>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p:cNvSpPr/>
            <p:nvPr/>
          </p:nvSpPr>
          <p:spPr>
            <a:xfrm>
              <a:off x="9671050" y="3487361"/>
              <a:ext cx="228600" cy="176629"/>
            </a:xfrm>
            <a:custGeom>
              <a:avLst/>
              <a:gdLst>
                <a:gd name="connsiteX0" fmla="*/ 177800 w 228600"/>
                <a:gd name="connsiteY0" fmla="*/ 5139 h 176629"/>
                <a:gd name="connsiteX1" fmla="*/ 152400 w 228600"/>
                <a:gd name="connsiteY1" fmla="*/ 36889 h 176629"/>
                <a:gd name="connsiteX2" fmla="*/ 133350 w 228600"/>
                <a:gd name="connsiteY2" fmla="*/ 49589 h 176629"/>
                <a:gd name="connsiteX3" fmla="*/ 101600 w 228600"/>
                <a:gd name="connsiteY3" fmla="*/ 81339 h 176629"/>
                <a:gd name="connsiteX4" fmla="*/ 63500 w 228600"/>
                <a:gd name="connsiteY4" fmla="*/ 94039 h 176629"/>
                <a:gd name="connsiteX5" fmla="*/ 44450 w 228600"/>
                <a:gd name="connsiteY5" fmla="*/ 100389 h 176629"/>
                <a:gd name="connsiteX6" fmla="*/ 25400 w 228600"/>
                <a:gd name="connsiteY6" fmla="*/ 94039 h 176629"/>
                <a:gd name="connsiteX7" fmla="*/ 6350 w 228600"/>
                <a:gd name="connsiteY7" fmla="*/ 81339 h 176629"/>
                <a:gd name="connsiteX8" fmla="*/ 0 w 228600"/>
                <a:gd name="connsiteY8" fmla="*/ 100389 h 176629"/>
                <a:gd name="connsiteX9" fmla="*/ 6350 w 228600"/>
                <a:gd name="connsiteY9" fmla="*/ 151189 h 176629"/>
                <a:gd name="connsiteX10" fmla="*/ 25400 w 228600"/>
                <a:gd name="connsiteY10" fmla="*/ 157539 h 176629"/>
                <a:gd name="connsiteX11" fmla="*/ 63500 w 228600"/>
                <a:gd name="connsiteY11" fmla="*/ 163889 h 176629"/>
                <a:gd name="connsiteX12" fmla="*/ 82550 w 228600"/>
                <a:gd name="connsiteY12" fmla="*/ 176589 h 176629"/>
                <a:gd name="connsiteX13" fmla="*/ 127000 w 228600"/>
                <a:gd name="connsiteY13" fmla="*/ 163889 h 176629"/>
                <a:gd name="connsiteX14" fmla="*/ 139700 w 228600"/>
                <a:gd name="connsiteY14" fmla="*/ 144839 h 176629"/>
                <a:gd name="connsiteX15" fmla="*/ 190500 w 228600"/>
                <a:gd name="connsiteY15" fmla="*/ 125789 h 176629"/>
                <a:gd name="connsiteX16" fmla="*/ 209550 w 228600"/>
                <a:gd name="connsiteY16" fmla="*/ 113089 h 176629"/>
                <a:gd name="connsiteX17" fmla="*/ 215900 w 228600"/>
                <a:gd name="connsiteY17" fmla="*/ 94039 h 176629"/>
                <a:gd name="connsiteX18" fmla="*/ 228600 w 228600"/>
                <a:gd name="connsiteY18" fmla="*/ 74989 h 176629"/>
                <a:gd name="connsiteX19" fmla="*/ 209550 w 228600"/>
                <a:gd name="connsiteY19" fmla="*/ 36889 h 176629"/>
                <a:gd name="connsiteX20" fmla="*/ 222250 w 228600"/>
                <a:gd name="connsiteY20" fmla="*/ 17839 h 176629"/>
                <a:gd name="connsiteX21" fmla="*/ 177800 w 228600"/>
                <a:gd name="connsiteY21" fmla="*/ 5139 h 17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00" h="176629">
                  <a:moveTo>
                    <a:pt x="177800" y="5139"/>
                  </a:moveTo>
                  <a:cubicBezTo>
                    <a:pt x="166158" y="8314"/>
                    <a:pt x="161984" y="27305"/>
                    <a:pt x="152400" y="36889"/>
                  </a:cubicBezTo>
                  <a:cubicBezTo>
                    <a:pt x="147004" y="42285"/>
                    <a:pt x="138746" y="44193"/>
                    <a:pt x="133350" y="49589"/>
                  </a:cubicBezTo>
                  <a:cubicBezTo>
                    <a:pt x="111337" y="71602"/>
                    <a:pt x="132080" y="67792"/>
                    <a:pt x="101600" y="81339"/>
                  </a:cubicBezTo>
                  <a:cubicBezTo>
                    <a:pt x="89367" y="86776"/>
                    <a:pt x="76200" y="89806"/>
                    <a:pt x="63500" y="94039"/>
                  </a:cubicBezTo>
                  <a:lnTo>
                    <a:pt x="44450" y="100389"/>
                  </a:lnTo>
                  <a:cubicBezTo>
                    <a:pt x="38100" y="98272"/>
                    <a:pt x="31387" y="97032"/>
                    <a:pt x="25400" y="94039"/>
                  </a:cubicBezTo>
                  <a:cubicBezTo>
                    <a:pt x="18574" y="90626"/>
                    <a:pt x="13754" y="79488"/>
                    <a:pt x="6350" y="81339"/>
                  </a:cubicBezTo>
                  <a:cubicBezTo>
                    <a:pt x="-144" y="82962"/>
                    <a:pt x="2117" y="94039"/>
                    <a:pt x="0" y="100389"/>
                  </a:cubicBezTo>
                  <a:cubicBezTo>
                    <a:pt x="2117" y="117322"/>
                    <a:pt x="-581" y="135595"/>
                    <a:pt x="6350" y="151189"/>
                  </a:cubicBezTo>
                  <a:cubicBezTo>
                    <a:pt x="9068" y="157306"/>
                    <a:pt x="18866" y="156087"/>
                    <a:pt x="25400" y="157539"/>
                  </a:cubicBezTo>
                  <a:cubicBezTo>
                    <a:pt x="37969" y="160332"/>
                    <a:pt x="50800" y="161772"/>
                    <a:pt x="63500" y="163889"/>
                  </a:cubicBezTo>
                  <a:cubicBezTo>
                    <a:pt x="69850" y="168122"/>
                    <a:pt x="74995" y="175510"/>
                    <a:pt x="82550" y="176589"/>
                  </a:cubicBezTo>
                  <a:cubicBezTo>
                    <a:pt x="88131" y="177386"/>
                    <a:pt x="119851" y="166272"/>
                    <a:pt x="127000" y="163889"/>
                  </a:cubicBezTo>
                  <a:cubicBezTo>
                    <a:pt x="131233" y="157539"/>
                    <a:pt x="134304" y="150235"/>
                    <a:pt x="139700" y="144839"/>
                  </a:cubicBezTo>
                  <a:cubicBezTo>
                    <a:pt x="156051" y="128488"/>
                    <a:pt x="167783" y="130332"/>
                    <a:pt x="190500" y="125789"/>
                  </a:cubicBezTo>
                  <a:cubicBezTo>
                    <a:pt x="196850" y="121556"/>
                    <a:pt x="204782" y="119048"/>
                    <a:pt x="209550" y="113089"/>
                  </a:cubicBezTo>
                  <a:cubicBezTo>
                    <a:pt x="213731" y="107862"/>
                    <a:pt x="212907" y="100026"/>
                    <a:pt x="215900" y="94039"/>
                  </a:cubicBezTo>
                  <a:cubicBezTo>
                    <a:pt x="219313" y="87213"/>
                    <a:pt x="224367" y="81339"/>
                    <a:pt x="228600" y="74989"/>
                  </a:cubicBezTo>
                  <a:cubicBezTo>
                    <a:pt x="224177" y="68355"/>
                    <a:pt x="207797" y="47405"/>
                    <a:pt x="209550" y="36889"/>
                  </a:cubicBezTo>
                  <a:cubicBezTo>
                    <a:pt x="210805" y="29361"/>
                    <a:pt x="218017" y="24189"/>
                    <a:pt x="222250" y="17839"/>
                  </a:cubicBezTo>
                  <a:cubicBezTo>
                    <a:pt x="215387" y="-9614"/>
                    <a:pt x="189442" y="1964"/>
                    <a:pt x="177800" y="5139"/>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p:cNvSpPr/>
            <p:nvPr/>
          </p:nvSpPr>
          <p:spPr>
            <a:xfrm>
              <a:off x="8591504" y="4940300"/>
              <a:ext cx="338584" cy="368300"/>
            </a:xfrm>
            <a:custGeom>
              <a:avLst/>
              <a:gdLst>
                <a:gd name="connsiteX0" fmla="*/ 298496 w 338584"/>
                <a:gd name="connsiteY0" fmla="*/ 6350 h 368300"/>
                <a:gd name="connsiteX1" fmla="*/ 247696 w 338584"/>
                <a:gd name="connsiteY1" fmla="*/ 6350 h 368300"/>
                <a:gd name="connsiteX2" fmla="*/ 234996 w 338584"/>
                <a:gd name="connsiteY2" fmla="*/ 25400 h 368300"/>
                <a:gd name="connsiteX3" fmla="*/ 209596 w 338584"/>
                <a:gd name="connsiteY3" fmla="*/ 107950 h 368300"/>
                <a:gd name="connsiteX4" fmla="*/ 190546 w 338584"/>
                <a:gd name="connsiteY4" fmla="*/ 120650 h 368300"/>
                <a:gd name="connsiteX5" fmla="*/ 158796 w 338584"/>
                <a:gd name="connsiteY5" fmla="*/ 146050 h 368300"/>
                <a:gd name="connsiteX6" fmla="*/ 146096 w 338584"/>
                <a:gd name="connsiteY6" fmla="*/ 165100 h 368300"/>
                <a:gd name="connsiteX7" fmla="*/ 127046 w 338584"/>
                <a:gd name="connsiteY7" fmla="*/ 171450 h 368300"/>
                <a:gd name="connsiteX8" fmla="*/ 88946 w 338584"/>
                <a:gd name="connsiteY8" fmla="*/ 196850 h 368300"/>
                <a:gd name="connsiteX9" fmla="*/ 69896 w 338584"/>
                <a:gd name="connsiteY9" fmla="*/ 215900 h 368300"/>
                <a:gd name="connsiteX10" fmla="*/ 44496 w 338584"/>
                <a:gd name="connsiteY10" fmla="*/ 254000 h 368300"/>
                <a:gd name="connsiteX11" fmla="*/ 31796 w 338584"/>
                <a:gd name="connsiteY11" fmla="*/ 273050 h 368300"/>
                <a:gd name="connsiteX12" fmla="*/ 12746 w 338584"/>
                <a:gd name="connsiteY12" fmla="*/ 292100 h 368300"/>
                <a:gd name="connsiteX13" fmla="*/ 6396 w 338584"/>
                <a:gd name="connsiteY13" fmla="*/ 368300 h 368300"/>
                <a:gd name="connsiteX14" fmla="*/ 44496 w 338584"/>
                <a:gd name="connsiteY14" fmla="*/ 349250 h 368300"/>
                <a:gd name="connsiteX15" fmla="*/ 82596 w 338584"/>
                <a:gd name="connsiteY15" fmla="*/ 323850 h 368300"/>
                <a:gd name="connsiteX16" fmla="*/ 127046 w 338584"/>
                <a:gd name="connsiteY16" fmla="*/ 266700 h 368300"/>
                <a:gd name="connsiteX17" fmla="*/ 146096 w 338584"/>
                <a:gd name="connsiteY17" fmla="*/ 260350 h 368300"/>
                <a:gd name="connsiteX18" fmla="*/ 165146 w 338584"/>
                <a:gd name="connsiteY18" fmla="*/ 247650 h 368300"/>
                <a:gd name="connsiteX19" fmla="*/ 177846 w 338584"/>
                <a:gd name="connsiteY19" fmla="*/ 228600 h 368300"/>
                <a:gd name="connsiteX20" fmla="*/ 254046 w 338584"/>
                <a:gd name="connsiteY20" fmla="*/ 209550 h 368300"/>
                <a:gd name="connsiteX21" fmla="*/ 266746 w 338584"/>
                <a:gd name="connsiteY21" fmla="*/ 171450 h 368300"/>
                <a:gd name="connsiteX22" fmla="*/ 323896 w 338584"/>
                <a:gd name="connsiteY22" fmla="*/ 146050 h 368300"/>
                <a:gd name="connsiteX23" fmla="*/ 330246 w 338584"/>
                <a:gd name="connsiteY23" fmla="*/ 57150 h 368300"/>
                <a:gd name="connsiteX24" fmla="*/ 311196 w 338584"/>
                <a:gd name="connsiteY24" fmla="*/ 50800 h 368300"/>
                <a:gd name="connsiteX25" fmla="*/ 298496 w 338584"/>
                <a:gd name="connsiteY25" fmla="*/ 6350 h 3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8584" h="368300">
                  <a:moveTo>
                    <a:pt x="298496" y="6350"/>
                  </a:moveTo>
                  <a:cubicBezTo>
                    <a:pt x="282222" y="3095"/>
                    <a:pt x="263317" y="-6147"/>
                    <a:pt x="247696" y="6350"/>
                  </a:cubicBezTo>
                  <a:cubicBezTo>
                    <a:pt x="241737" y="11118"/>
                    <a:pt x="239229" y="19050"/>
                    <a:pt x="234996" y="25400"/>
                  </a:cubicBezTo>
                  <a:cubicBezTo>
                    <a:pt x="231149" y="52327"/>
                    <a:pt x="230820" y="86726"/>
                    <a:pt x="209596" y="107950"/>
                  </a:cubicBezTo>
                  <a:cubicBezTo>
                    <a:pt x="204200" y="113346"/>
                    <a:pt x="196896" y="116417"/>
                    <a:pt x="190546" y="120650"/>
                  </a:cubicBezTo>
                  <a:cubicBezTo>
                    <a:pt x="154150" y="175245"/>
                    <a:pt x="202613" y="110997"/>
                    <a:pt x="158796" y="146050"/>
                  </a:cubicBezTo>
                  <a:cubicBezTo>
                    <a:pt x="152837" y="150818"/>
                    <a:pt x="152055" y="160332"/>
                    <a:pt x="146096" y="165100"/>
                  </a:cubicBezTo>
                  <a:cubicBezTo>
                    <a:pt x="140869" y="169281"/>
                    <a:pt x="132897" y="168199"/>
                    <a:pt x="127046" y="171450"/>
                  </a:cubicBezTo>
                  <a:cubicBezTo>
                    <a:pt x="113703" y="178863"/>
                    <a:pt x="99739" y="186057"/>
                    <a:pt x="88946" y="196850"/>
                  </a:cubicBezTo>
                  <a:cubicBezTo>
                    <a:pt x="82596" y="203200"/>
                    <a:pt x="75409" y="208811"/>
                    <a:pt x="69896" y="215900"/>
                  </a:cubicBezTo>
                  <a:cubicBezTo>
                    <a:pt x="60525" y="227948"/>
                    <a:pt x="52963" y="241300"/>
                    <a:pt x="44496" y="254000"/>
                  </a:cubicBezTo>
                  <a:cubicBezTo>
                    <a:pt x="40263" y="260350"/>
                    <a:pt x="37192" y="267654"/>
                    <a:pt x="31796" y="273050"/>
                  </a:cubicBezTo>
                  <a:lnTo>
                    <a:pt x="12746" y="292100"/>
                  </a:lnTo>
                  <a:cubicBezTo>
                    <a:pt x="-4025" y="342414"/>
                    <a:pt x="-2155" y="316995"/>
                    <a:pt x="6396" y="368300"/>
                  </a:cubicBezTo>
                  <a:cubicBezTo>
                    <a:pt x="25489" y="361936"/>
                    <a:pt x="28083" y="362927"/>
                    <a:pt x="44496" y="349250"/>
                  </a:cubicBezTo>
                  <a:cubicBezTo>
                    <a:pt x="76207" y="322824"/>
                    <a:pt x="49118" y="335009"/>
                    <a:pt x="82596" y="323850"/>
                  </a:cubicBezTo>
                  <a:cubicBezTo>
                    <a:pt x="92688" y="308712"/>
                    <a:pt x="109140" y="278637"/>
                    <a:pt x="127046" y="266700"/>
                  </a:cubicBezTo>
                  <a:cubicBezTo>
                    <a:pt x="132615" y="262987"/>
                    <a:pt x="140109" y="263343"/>
                    <a:pt x="146096" y="260350"/>
                  </a:cubicBezTo>
                  <a:cubicBezTo>
                    <a:pt x="152922" y="256937"/>
                    <a:pt x="158796" y="251883"/>
                    <a:pt x="165146" y="247650"/>
                  </a:cubicBezTo>
                  <a:cubicBezTo>
                    <a:pt x="169379" y="241300"/>
                    <a:pt x="172450" y="233996"/>
                    <a:pt x="177846" y="228600"/>
                  </a:cubicBezTo>
                  <a:cubicBezTo>
                    <a:pt x="199720" y="206726"/>
                    <a:pt x="222273" y="213080"/>
                    <a:pt x="254046" y="209550"/>
                  </a:cubicBezTo>
                  <a:cubicBezTo>
                    <a:pt x="258279" y="196850"/>
                    <a:pt x="254046" y="175683"/>
                    <a:pt x="266746" y="171450"/>
                  </a:cubicBezTo>
                  <a:cubicBezTo>
                    <a:pt x="312086" y="156337"/>
                    <a:pt x="293707" y="166176"/>
                    <a:pt x="323896" y="146050"/>
                  </a:cubicBezTo>
                  <a:cubicBezTo>
                    <a:pt x="335110" y="112408"/>
                    <a:pt x="347030" y="94914"/>
                    <a:pt x="330246" y="57150"/>
                  </a:cubicBezTo>
                  <a:cubicBezTo>
                    <a:pt x="327528" y="51033"/>
                    <a:pt x="317546" y="52917"/>
                    <a:pt x="311196" y="50800"/>
                  </a:cubicBezTo>
                  <a:lnTo>
                    <a:pt x="298496" y="63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p:cNvSpPr/>
            <p:nvPr/>
          </p:nvSpPr>
          <p:spPr>
            <a:xfrm>
              <a:off x="8382000" y="5346700"/>
              <a:ext cx="336692" cy="445788"/>
            </a:xfrm>
            <a:custGeom>
              <a:avLst/>
              <a:gdLst>
                <a:gd name="connsiteX0" fmla="*/ 190500 w 336692"/>
                <a:gd name="connsiteY0" fmla="*/ 88900 h 445788"/>
                <a:gd name="connsiteX1" fmla="*/ 222250 w 336692"/>
                <a:gd name="connsiteY1" fmla="*/ 76200 h 445788"/>
                <a:gd name="connsiteX2" fmla="*/ 260350 w 336692"/>
                <a:gd name="connsiteY2" fmla="*/ 50800 h 445788"/>
                <a:gd name="connsiteX3" fmla="*/ 273050 w 336692"/>
                <a:gd name="connsiteY3" fmla="*/ 31750 h 445788"/>
                <a:gd name="connsiteX4" fmla="*/ 330200 w 336692"/>
                <a:gd name="connsiteY4" fmla="*/ 0 h 445788"/>
                <a:gd name="connsiteX5" fmla="*/ 323850 w 336692"/>
                <a:gd name="connsiteY5" fmla="*/ 38100 h 445788"/>
                <a:gd name="connsiteX6" fmla="*/ 311150 w 336692"/>
                <a:gd name="connsiteY6" fmla="*/ 76200 h 445788"/>
                <a:gd name="connsiteX7" fmla="*/ 298450 w 336692"/>
                <a:gd name="connsiteY7" fmla="*/ 95250 h 445788"/>
                <a:gd name="connsiteX8" fmla="*/ 266700 w 336692"/>
                <a:gd name="connsiteY8" fmla="*/ 133350 h 445788"/>
                <a:gd name="connsiteX9" fmla="*/ 260350 w 336692"/>
                <a:gd name="connsiteY9" fmla="*/ 152400 h 445788"/>
                <a:gd name="connsiteX10" fmla="*/ 254000 w 336692"/>
                <a:gd name="connsiteY10" fmla="*/ 184150 h 445788"/>
                <a:gd name="connsiteX11" fmla="*/ 215900 w 336692"/>
                <a:gd name="connsiteY11" fmla="*/ 209550 h 445788"/>
                <a:gd name="connsiteX12" fmla="*/ 190500 w 336692"/>
                <a:gd name="connsiteY12" fmla="*/ 266700 h 445788"/>
                <a:gd name="connsiteX13" fmla="*/ 184150 w 336692"/>
                <a:gd name="connsiteY13" fmla="*/ 285750 h 445788"/>
                <a:gd name="connsiteX14" fmla="*/ 146050 w 336692"/>
                <a:gd name="connsiteY14" fmla="*/ 317500 h 445788"/>
                <a:gd name="connsiteX15" fmla="*/ 114300 w 336692"/>
                <a:gd name="connsiteY15" fmla="*/ 374650 h 445788"/>
                <a:gd name="connsiteX16" fmla="*/ 101600 w 336692"/>
                <a:gd name="connsiteY16" fmla="*/ 393700 h 445788"/>
                <a:gd name="connsiteX17" fmla="*/ 63500 w 336692"/>
                <a:gd name="connsiteY17" fmla="*/ 412750 h 445788"/>
                <a:gd name="connsiteX18" fmla="*/ 44450 w 336692"/>
                <a:gd name="connsiteY18" fmla="*/ 419100 h 445788"/>
                <a:gd name="connsiteX19" fmla="*/ 31750 w 336692"/>
                <a:gd name="connsiteY19" fmla="*/ 438150 h 445788"/>
                <a:gd name="connsiteX20" fmla="*/ 6350 w 336692"/>
                <a:gd name="connsiteY20" fmla="*/ 400050 h 445788"/>
                <a:gd name="connsiteX21" fmla="*/ 0 w 336692"/>
                <a:gd name="connsiteY21" fmla="*/ 381000 h 445788"/>
                <a:gd name="connsiteX22" fmla="*/ 31750 w 336692"/>
                <a:gd name="connsiteY22" fmla="*/ 298450 h 445788"/>
                <a:gd name="connsiteX23" fmla="*/ 44450 w 336692"/>
                <a:gd name="connsiteY23" fmla="*/ 279400 h 445788"/>
                <a:gd name="connsiteX24" fmla="*/ 57150 w 336692"/>
                <a:gd name="connsiteY24" fmla="*/ 260350 h 445788"/>
                <a:gd name="connsiteX25" fmla="*/ 63500 w 336692"/>
                <a:gd name="connsiteY25" fmla="*/ 215900 h 445788"/>
                <a:gd name="connsiteX26" fmla="*/ 69850 w 336692"/>
                <a:gd name="connsiteY26" fmla="*/ 196850 h 445788"/>
                <a:gd name="connsiteX27" fmla="*/ 95250 w 336692"/>
                <a:gd name="connsiteY27" fmla="*/ 158750 h 445788"/>
                <a:gd name="connsiteX28" fmla="*/ 133350 w 336692"/>
                <a:gd name="connsiteY28" fmla="*/ 146050 h 445788"/>
                <a:gd name="connsiteX29" fmla="*/ 152400 w 336692"/>
                <a:gd name="connsiteY29" fmla="*/ 139700 h 445788"/>
                <a:gd name="connsiteX30" fmla="*/ 209550 w 336692"/>
                <a:gd name="connsiteY30" fmla="*/ 127000 h 445788"/>
                <a:gd name="connsiteX31" fmla="*/ 215900 w 336692"/>
                <a:gd name="connsiteY31" fmla="*/ 107950 h 445788"/>
                <a:gd name="connsiteX32" fmla="*/ 196850 w 336692"/>
                <a:gd name="connsiteY32" fmla="*/ 101600 h 445788"/>
                <a:gd name="connsiteX33" fmla="*/ 190500 w 336692"/>
                <a:gd name="connsiteY33" fmla="*/ 88900 h 44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6692" h="445788">
                  <a:moveTo>
                    <a:pt x="190500" y="88900"/>
                  </a:moveTo>
                  <a:cubicBezTo>
                    <a:pt x="194733" y="84667"/>
                    <a:pt x="212243" y="81658"/>
                    <a:pt x="222250" y="76200"/>
                  </a:cubicBezTo>
                  <a:cubicBezTo>
                    <a:pt x="235650" y="68891"/>
                    <a:pt x="260350" y="50800"/>
                    <a:pt x="260350" y="50800"/>
                  </a:cubicBezTo>
                  <a:cubicBezTo>
                    <a:pt x="264583" y="44450"/>
                    <a:pt x="267307" y="36776"/>
                    <a:pt x="273050" y="31750"/>
                  </a:cubicBezTo>
                  <a:cubicBezTo>
                    <a:pt x="299923" y="8236"/>
                    <a:pt x="304035" y="8722"/>
                    <a:pt x="330200" y="0"/>
                  </a:cubicBezTo>
                  <a:cubicBezTo>
                    <a:pt x="341020" y="32459"/>
                    <a:pt x="337918" y="6447"/>
                    <a:pt x="323850" y="38100"/>
                  </a:cubicBezTo>
                  <a:cubicBezTo>
                    <a:pt x="318413" y="50333"/>
                    <a:pt x="318576" y="65061"/>
                    <a:pt x="311150" y="76200"/>
                  </a:cubicBezTo>
                  <a:cubicBezTo>
                    <a:pt x="306917" y="82550"/>
                    <a:pt x="303336" y="89387"/>
                    <a:pt x="298450" y="95250"/>
                  </a:cubicBezTo>
                  <a:cubicBezTo>
                    <a:pt x="280895" y="116316"/>
                    <a:pt x="278524" y="109701"/>
                    <a:pt x="266700" y="133350"/>
                  </a:cubicBezTo>
                  <a:cubicBezTo>
                    <a:pt x="263707" y="139337"/>
                    <a:pt x="261973" y="145906"/>
                    <a:pt x="260350" y="152400"/>
                  </a:cubicBezTo>
                  <a:cubicBezTo>
                    <a:pt x="257732" y="162871"/>
                    <a:pt x="260626" y="175631"/>
                    <a:pt x="254000" y="184150"/>
                  </a:cubicBezTo>
                  <a:cubicBezTo>
                    <a:pt x="244629" y="196198"/>
                    <a:pt x="215900" y="209550"/>
                    <a:pt x="215900" y="209550"/>
                  </a:cubicBezTo>
                  <a:cubicBezTo>
                    <a:pt x="195774" y="239739"/>
                    <a:pt x="205613" y="221360"/>
                    <a:pt x="190500" y="266700"/>
                  </a:cubicBezTo>
                  <a:cubicBezTo>
                    <a:pt x="188383" y="273050"/>
                    <a:pt x="189719" y="282037"/>
                    <a:pt x="184150" y="285750"/>
                  </a:cubicBezTo>
                  <a:cubicBezTo>
                    <a:pt x="157628" y="303431"/>
                    <a:pt x="170496" y="293054"/>
                    <a:pt x="146050" y="317500"/>
                  </a:cubicBezTo>
                  <a:cubicBezTo>
                    <a:pt x="134873" y="351030"/>
                    <a:pt x="143413" y="330981"/>
                    <a:pt x="114300" y="374650"/>
                  </a:cubicBezTo>
                  <a:cubicBezTo>
                    <a:pt x="110067" y="381000"/>
                    <a:pt x="108840" y="391287"/>
                    <a:pt x="101600" y="393700"/>
                  </a:cubicBezTo>
                  <a:cubicBezTo>
                    <a:pt x="53717" y="409661"/>
                    <a:pt x="112739" y="388131"/>
                    <a:pt x="63500" y="412750"/>
                  </a:cubicBezTo>
                  <a:cubicBezTo>
                    <a:pt x="57513" y="415743"/>
                    <a:pt x="50800" y="416983"/>
                    <a:pt x="44450" y="419100"/>
                  </a:cubicBezTo>
                  <a:cubicBezTo>
                    <a:pt x="40217" y="425450"/>
                    <a:pt x="37709" y="433382"/>
                    <a:pt x="31750" y="438150"/>
                  </a:cubicBezTo>
                  <a:cubicBezTo>
                    <a:pt x="51" y="463509"/>
                    <a:pt x="10181" y="419204"/>
                    <a:pt x="6350" y="400050"/>
                  </a:cubicBezTo>
                  <a:cubicBezTo>
                    <a:pt x="5037" y="393486"/>
                    <a:pt x="2117" y="387350"/>
                    <a:pt x="0" y="381000"/>
                  </a:cubicBezTo>
                  <a:cubicBezTo>
                    <a:pt x="8509" y="321440"/>
                    <a:pt x="-1952" y="349003"/>
                    <a:pt x="31750" y="298450"/>
                  </a:cubicBezTo>
                  <a:lnTo>
                    <a:pt x="44450" y="279400"/>
                  </a:lnTo>
                  <a:lnTo>
                    <a:pt x="57150" y="260350"/>
                  </a:lnTo>
                  <a:cubicBezTo>
                    <a:pt x="59267" y="245533"/>
                    <a:pt x="60565" y="230576"/>
                    <a:pt x="63500" y="215900"/>
                  </a:cubicBezTo>
                  <a:cubicBezTo>
                    <a:pt x="64813" y="209336"/>
                    <a:pt x="66599" y="202701"/>
                    <a:pt x="69850" y="196850"/>
                  </a:cubicBezTo>
                  <a:cubicBezTo>
                    <a:pt x="77263" y="183507"/>
                    <a:pt x="80770" y="163577"/>
                    <a:pt x="95250" y="158750"/>
                  </a:cubicBezTo>
                  <a:lnTo>
                    <a:pt x="133350" y="146050"/>
                  </a:lnTo>
                  <a:cubicBezTo>
                    <a:pt x="139700" y="143933"/>
                    <a:pt x="145798" y="140800"/>
                    <a:pt x="152400" y="139700"/>
                  </a:cubicBezTo>
                  <a:cubicBezTo>
                    <a:pt x="197102" y="132250"/>
                    <a:pt x="178286" y="137421"/>
                    <a:pt x="209550" y="127000"/>
                  </a:cubicBezTo>
                  <a:cubicBezTo>
                    <a:pt x="211667" y="120650"/>
                    <a:pt x="218893" y="113937"/>
                    <a:pt x="215900" y="107950"/>
                  </a:cubicBezTo>
                  <a:cubicBezTo>
                    <a:pt x="212907" y="101963"/>
                    <a:pt x="202419" y="105313"/>
                    <a:pt x="196850" y="101600"/>
                  </a:cubicBezTo>
                  <a:cubicBezTo>
                    <a:pt x="195089" y="100426"/>
                    <a:pt x="186267" y="93133"/>
                    <a:pt x="190500" y="889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p:cNvSpPr/>
            <p:nvPr/>
          </p:nvSpPr>
          <p:spPr>
            <a:xfrm>
              <a:off x="7829331" y="5029200"/>
              <a:ext cx="635219" cy="510628"/>
            </a:xfrm>
            <a:custGeom>
              <a:avLst/>
              <a:gdLst>
                <a:gd name="connsiteX0" fmla="*/ 349469 w 635219"/>
                <a:gd name="connsiteY0" fmla="*/ 25400 h 510628"/>
                <a:gd name="connsiteX1" fmla="*/ 400269 w 635219"/>
                <a:gd name="connsiteY1" fmla="*/ 0 h 510628"/>
                <a:gd name="connsiteX2" fmla="*/ 451069 w 635219"/>
                <a:gd name="connsiteY2" fmla="*/ 6350 h 510628"/>
                <a:gd name="connsiteX3" fmla="*/ 489169 w 635219"/>
                <a:gd name="connsiteY3" fmla="*/ 31750 h 510628"/>
                <a:gd name="connsiteX4" fmla="*/ 565369 w 635219"/>
                <a:gd name="connsiteY4" fmla="*/ 50800 h 510628"/>
                <a:gd name="connsiteX5" fmla="*/ 597119 w 635219"/>
                <a:gd name="connsiteY5" fmla="*/ 76200 h 510628"/>
                <a:gd name="connsiteX6" fmla="*/ 578069 w 635219"/>
                <a:gd name="connsiteY6" fmla="*/ 88900 h 510628"/>
                <a:gd name="connsiteX7" fmla="*/ 597119 w 635219"/>
                <a:gd name="connsiteY7" fmla="*/ 101600 h 510628"/>
                <a:gd name="connsiteX8" fmla="*/ 622519 w 635219"/>
                <a:gd name="connsiteY8" fmla="*/ 107950 h 510628"/>
                <a:gd name="connsiteX9" fmla="*/ 635219 w 635219"/>
                <a:gd name="connsiteY9" fmla="*/ 127000 h 510628"/>
                <a:gd name="connsiteX10" fmla="*/ 616169 w 635219"/>
                <a:gd name="connsiteY10" fmla="*/ 133350 h 510628"/>
                <a:gd name="connsiteX11" fmla="*/ 597119 w 635219"/>
                <a:gd name="connsiteY11" fmla="*/ 146050 h 510628"/>
                <a:gd name="connsiteX12" fmla="*/ 559019 w 635219"/>
                <a:gd name="connsiteY12" fmla="*/ 158750 h 510628"/>
                <a:gd name="connsiteX13" fmla="*/ 539969 w 635219"/>
                <a:gd name="connsiteY13" fmla="*/ 165100 h 510628"/>
                <a:gd name="connsiteX14" fmla="*/ 425669 w 635219"/>
                <a:gd name="connsiteY14" fmla="*/ 146050 h 510628"/>
                <a:gd name="connsiteX15" fmla="*/ 406619 w 635219"/>
                <a:gd name="connsiteY15" fmla="*/ 139700 h 510628"/>
                <a:gd name="connsiteX16" fmla="*/ 387569 w 635219"/>
                <a:gd name="connsiteY16" fmla="*/ 133350 h 510628"/>
                <a:gd name="connsiteX17" fmla="*/ 406619 w 635219"/>
                <a:gd name="connsiteY17" fmla="*/ 139700 h 510628"/>
                <a:gd name="connsiteX18" fmla="*/ 444719 w 635219"/>
                <a:gd name="connsiteY18" fmla="*/ 177800 h 510628"/>
                <a:gd name="connsiteX19" fmla="*/ 463769 w 635219"/>
                <a:gd name="connsiteY19" fmla="*/ 196850 h 510628"/>
                <a:gd name="connsiteX20" fmla="*/ 470119 w 635219"/>
                <a:gd name="connsiteY20" fmla="*/ 215900 h 510628"/>
                <a:gd name="connsiteX21" fmla="*/ 470119 w 635219"/>
                <a:gd name="connsiteY21" fmla="*/ 317500 h 510628"/>
                <a:gd name="connsiteX22" fmla="*/ 508219 w 635219"/>
                <a:gd name="connsiteY22" fmla="*/ 330200 h 510628"/>
                <a:gd name="connsiteX23" fmla="*/ 520919 w 635219"/>
                <a:gd name="connsiteY23" fmla="*/ 368300 h 510628"/>
                <a:gd name="connsiteX24" fmla="*/ 527269 w 635219"/>
                <a:gd name="connsiteY24" fmla="*/ 387350 h 510628"/>
                <a:gd name="connsiteX25" fmla="*/ 514569 w 635219"/>
                <a:gd name="connsiteY25" fmla="*/ 463550 h 510628"/>
                <a:gd name="connsiteX26" fmla="*/ 501869 w 635219"/>
                <a:gd name="connsiteY26" fmla="*/ 482600 h 510628"/>
                <a:gd name="connsiteX27" fmla="*/ 482819 w 635219"/>
                <a:gd name="connsiteY27" fmla="*/ 488950 h 510628"/>
                <a:gd name="connsiteX28" fmla="*/ 476469 w 635219"/>
                <a:gd name="connsiteY28" fmla="*/ 508000 h 510628"/>
                <a:gd name="connsiteX29" fmla="*/ 463769 w 635219"/>
                <a:gd name="connsiteY29" fmla="*/ 488950 h 510628"/>
                <a:gd name="connsiteX30" fmla="*/ 425669 w 635219"/>
                <a:gd name="connsiteY30" fmla="*/ 476250 h 510628"/>
                <a:gd name="connsiteX31" fmla="*/ 374869 w 635219"/>
                <a:gd name="connsiteY31" fmla="*/ 431800 h 510628"/>
                <a:gd name="connsiteX32" fmla="*/ 336769 w 635219"/>
                <a:gd name="connsiteY32" fmla="*/ 419100 h 510628"/>
                <a:gd name="connsiteX33" fmla="*/ 305019 w 635219"/>
                <a:gd name="connsiteY33" fmla="*/ 425450 h 510628"/>
                <a:gd name="connsiteX34" fmla="*/ 279619 w 635219"/>
                <a:gd name="connsiteY34" fmla="*/ 463550 h 510628"/>
                <a:gd name="connsiteX35" fmla="*/ 273269 w 635219"/>
                <a:gd name="connsiteY35" fmla="*/ 501650 h 510628"/>
                <a:gd name="connsiteX36" fmla="*/ 254219 w 635219"/>
                <a:gd name="connsiteY36" fmla="*/ 508000 h 510628"/>
                <a:gd name="connsiteX37" fmla="*/ 260569 w 635219"/>
                <a:gd name="connsiteY37" fmla="*/ 438150 h 510628"/>
                <a:gd name="connsiteX38" fmla="*/ 273269 w 635219"/>
                <a:gd name="connsiteY38" fmla="*/ 400050 h 510628"/>
                <a:gd name="connsiteX39" fmla="*/ 266919 w 635219"/>
                <a:gd name="connsiteY39" fmla="*/ 355600 h 510628"/>
                <a:gd name="connsiteX40" fmla="*/ 247869 w 635219"/>
                <a:gd name="connsiteY40" fmla="*/ 342900 h 510628"/>
                <a:gd name="connsiteX41" fmla="*/ 222469 w 635219"/>
                <a:gd name="connsiteY41" fmla="*/ 285750 h 510628"/>
                <a:gd name="connsiteX42" fmla="*/ 184369 w 635219"/>
                <a:gd name="connsiteY42" fmla="*/ 273050 h 510628"/>
                <a:gd name="connsiteX43" fmla="*/ 165319 w 635219"/>
                <a:gd name="connsiteY43" fmla="*/ 266700 h 510628"/>
                <a:gd name="connsiteX44" fmla="*/ 146269 w 635219"/>
                <a:gd name="connsiteY44" fmla="*/ 260350 h 510628"/>
                <a:gd name="connsiteX45" fmla="*/ 127219 w 635219"/>
                <a:gd name="connsiteY45" fmla="*/ 254000 h 510628"/>
                <a:gd name="connsiteX46" fmla="*/ 89119 w 635219"/>
                <a:gd name="connsiteY46" fmla="*/ 247650 h 510628"/>
                <a:gd name="connsiteX47" fmla="*/ 70069 w 635219"/>
                <a:gd name="connsiteY47" fmla="*/ 241300 h 510628"/>
                <a:gd name="connsiteX48" fmla="*/ 12919 w 635219"/>
                <a:gd name="connsiteY48" fmla="*/ 234950 h 510628"/>
                <a:gd name="connsiteX49" fmla="*/ 219 w 635219"/>
                <a:gd name="connsiteY49" fmla="*/ 215900 h 510628"/>
                <a:gd name="connsiteX50" fmla="*/ 19269 w 635219"/>
                <a:gd name="connsiteY50" fmla="*/ 209550 h 510628"/>
                <a:gd name="connsiteX51" fmla="*/ 38319 w 635219"/>
                <a:gd name="connsiteY51" fmla="*/ 190500 h 510628"/>
                <a:gd name="connsiteX52" fmla="*/ 57369 w 635219"/>
                <a:gd name="connsiteY52" fmla="*/ 184150 h 510628"/>
                <a:gd name="connsiteX53" fmla="*/ 76419 w 635219"/>
                <a:gd name="connsiteY53" fmla="*/ 171450 h 510628"/>
                <a:gd name="connsiteX54" fmla="*/ 114519 w 635219"/>
                <a:gd name="connsiteY54" fmla="*/ 158750 h 510628"/>
                <a:gd name="connsiteX55" fmla="*/ 133569 w 635219"/>
                <a:gd name="connsiteY55" fmla="*/ 152400 h 510628"/>
                <a:gd name="connsiteX56" fmla="*/ 152619 w 635219"/>
                <a:gd name="connsiteY56" fmla="*/ 146050 h 510628"/>
                <a:gd name="connsiteX57" fmla="*/ 190719 w 635219"/>
                <a:gd name="connsiteY57" fmla="*/ 139700 h 510628"/>
                <a:gd name="connsiteX58" fmla="*/ 209769 w 635219"/>
                <a:gd name="connsiteY58" fmla="*/ 133350 h 510628"/>
                <a:gd name="connsiteX59" fmla="*/ 247869 w 635219"/>
                <a:gd name="connsiteY59" fmla="*/ 107950 h 510628"/>
                <a:gd name="connsiteX60" fmla="*/ 355819 w 635219"/>
                <a:gd name="connsiteY60" fmla="*/ 101600 h 510628"/>
                <a:gd name="connsiteX61" fmla="*/ 374869 w 635219"/>
                <a:gd name="connsiteY61" fmla="*/ 95250 h 510628"/>
                <a:gd name="connsiteX62" fmla="*/ 362169 w 635219"/>
                <a:gd name="connsiteY62" fmla="*/ 76200 h 510628"/>
                <a:gd name="connsiteX63" fmla="*/ 349469 w 635219"/>
                <a:gd name="connsiteY63" fmla="*/ 25400 h 51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35219" h="510628">
                  <a:moveTo>
                    <a:pt x="349469" y="25400"/>
                  </a:moveTo>
                  <a:cubicBezTo>
                    <a:pt x="355819" y="12700"/>
                    <a:pt x="386598" y="0"/>
                    <a:pt x="400269" y="0"/>
                  </a:cubicBezTo>
                  <a:cubicBezTo>
                    <a:pt x="417334" y="0"/>
                    <a:pt x="434136" y="4233"/>
                    <a:pt x="451069" y="6350"/>
                  </a:cubicBezTo>
                  <a:lnTo>
                    <a:pt x="489169" y="31750"/>
                  </a:lnTo>
                  <a:cubicBezTo>
                    <a:pt x="524167" y="55082"/>
                    <a:pt x="500634" y="43607"/>
                    <a:pt x="565369" y="50800"/>
                  </a:cubicBezTo>
                  <a:cubicBezTo>
                    <a:pt x="574115" y="53715"/>
                    <a:pt x="600709" y="58248"/>
                    <a:pt x="597119" y="76200"/>
                  </a:cubicBezTo>
                  <a:cubicBezTo>
                    <a:pt x="595622" y="83684"/>
                    <a:pt x="584419" y="84667"/>
                    <a:pt x="578069" y="88900"/>
                  </a:cubicBezTo>
                  <a:cubicBezTo>
                    <a:pt x="584419" y="93133"/>
                    <a:pt x="590104" y="98594"/>
                    <a:pt x="597119" y="101600"/>
                  </a:cubicBezTo>
                  <a:cubicBezTo>
                    <a:pt x="605141" y="105038"/>
                    <a:pt x="615257" y="103109"/>
                    <a:pt x="622519" y="107950"/>
                  </a:cubicBezTo>
                  <a:cubicBezTo>
                    <a:pt x="628869" y="112183"/>
                    <a:pt x="630986" y="120650"/>
                    <a:pt x="635219" y="127000"/>
                  </a:cubicBezTo>
                  <a:cubicBezTo>
                    <a:pt x="628869" y="129117"/>
                    <a:pt x="622156" y="130357"/>
                    <a:pt x="616169" y="133350"/>
                  </a:cubicBezTo>
                  <a:cubicBezTo>
                    <a:pt x="609343" y="136763"/>
                    <a:pt x="604093" y="142950"/>
                    <a:pt x="597119" y="146050"/>
                  </a:cubicBezTo>
                  <a:cubicBezTo>
                    <a:pt x="584886" y="151487"/>
                    <a:pt x="571719" y="154517"/>
                    <a:pt x="559019" y="158750"/>
                  </a:cubicBezTo>
                  <a:lnTo>
                    <a:pt x="539969" y="165100"/>
                  </a:lnTo>
                  <a:cubicBezTo>
                    <a:pt x="450428" y="157638"/>
                    <a:pt x="487949" y="166810"/>
                    <a:pt x="425669" y="146050"/>
                  </a:cubicBezTo>
                  <a:lnTo>
                    <a:pt x="406619" y="139700"/>
                  </a:lnTo>
                  <a:lnTo>
                    <a:pt x="387569" y="133350"/>
                  </a:lnTo>
                  <a:lnTo>
                    <a:pt x="406619" y="139700"/>
                  </a:lnTo>
                  <a:lnTo>
                    <a:pt x="444719" y="177800"/>
                  </a:lnTo>
                  <a:lnTo>
                    <a:pt x="463769" y="196850"/>
                  </a:lnTo>
                  <a:cubicBezTo>
                    <a:pt x="465886" y="203200"/>
                    <a:pt x="470119" y="209207"/>
                    <a:pt x="470119" y="215900"/>
                  </a:cubicBezTo>
                  <a:cubicBezTo>
                    <a:pt x="470119" y="259957"/>
                    <a:pt x="439105" y="259902"/>
                    <a:pt x="470119" y="317500"/>
                  </a:cubicBezTo>
                  <a:cubicBezTo>
                    <a:pt x="476466" y="329287"/>
                    <a:pt x="508219" y="330200"/>
                    <a:pt x="508219" y="330200"/>
                  </a:cubicBezTo>
                  <a:lnTo>
                    <a:pt x="520919" y="368300"/>
                  </a:lnTo>
                  <a:lnTo>
                    <a:pt x="527269" y="387350"/>
                  </a:lnTo>
                  <a:cubicBezTo>
                    <a:pt x="525257" y="405458"/>
                    <a:pt x="525207" y="442274"/>
                    <a:pt x="514569" y="463550"/>
                  </a:cubicBezTo>
                  <a:cubicBezTo>
                    <a:pt x="511156" y="470376"/>
                    <a:pt x="507828" y="477832"/>
                    <a:pt x="501869" y="482600"/>
                  </a:cubicBezTo>
                  <a:cubicBezTo>
                    <a:pt x="496642" y="486781"/>
                    <a:pt x="489169" y="486833"/>
                    <a:pt x="482819" y="488950"/>
                  </a:cubicBezTo>
                  <a:cubicBezTo>
                    <a:pt x="480702" y="495300"/>
                    <a:pt x="483162" y="508000"/>
                    <a:pt x="476469" y="508000"/>
                  </a:cubicBezTo>
                  <a:cubicBezTo>
                    <a:pt x="468837" y="508000"/>
                    <a:pt x="470241" y="492995"/>
                    <a:pt x="463769" y="488950"/>
                  </a:cubicBezTo>
                  <a:cubicBezTo>
                    <a:pt x="452417" y="481855"/>
                    <a:pt x="425669" y="476250"/>
                    <a:pt x="425669" y="476250"/>
                  </a:cubicBezTo>
                  <a:cubicBezTo>
                    <a:pt x="410852" y="454025"/>
                    <a:pt x="406619" y="442383"/>
                    <a:pt x="374869" y="431800"/>
                  </a:cubicBezTo>
                  <a:lnTo>
                    <a:pt x="336769" y="419100"/>
                  </a:lnTo>
                  <a:cubicBezTo>
                    <a:pt x="326186" y="421217"/>
                    <a:pt x="313538" y="418824"/>
                    <a:pt x="305019" y="425450"/>
                  </a:cubicBezTo>
                  <a:cubicBezTo>
                    <a:pt x="292971" y="434821"/>
                    <a:pt x="279619" y="463550"/>
                    <a:pt x="279619" y="463550"/>
                  </a:cubicBezTo>
                  <a:cubicBezTo>
                    <a:pt x="277502" y="476250"/>
                    <a:pt x="279657" y="490471"/>
                    <a:pt x="273269" y="501650"/>
                  </a:cubicBezTo>
                  <a:cubicBezTo>
                    <a:pt x="269948" y="507462"/>
                    <a:pt x="255532" y="514564"/>
                    <a:pt x="254219" y="508000"/>
                  </a:cubicBezTo>
                  <a:cubicBezTo>
                    <a:pt x="249634" y="485075"/>
                    <a:pt x="256506" y="461174"/>
                    <a:pt x="260569" y="438150"/>
                  </a:cubicBezTo>
                  <a:cubicBezTo>
                    <a:pt x="262895" y="424967"/>
                    <a:pt x="273269" y="400050"/>
                    <a:pt x="273269" y="400050"/>
                  </a:cubicBezTo>
                  <a:cubicBezTo>
                    <a:pt x="271152" y="385233"/>
                    <a:pt x="272998" y="369277"/>
                    <a:pt x="266919" y="355600"/>
                  </a:cubicBezTo>
                  <a:cubicBezTo>
                    <a:pt x="263819" y="348626"/>
                    <a:pt x="251914" y="349372"/>
                    <a:pt x="247869" y="342900"/>
                  </a:cubicBezTo>
                  <a:cubicBezTo>
                    <a:pt x="242736" y="334688"/>
                    <a:pt x="236905" y="294772"/>
                    <a:pt x="222469" y="285750"/>
                  </a:cubicBezTo>
                  <a:cubicBezTo>
                    <a:pt x="211117" y="278655"/>
                    <a:pt x="197069" y="277283"/>
                    <a:pt x="184369" y="273050"/>
                  </a:cubicBezTo>
                  <a:lnTo>
                    <a:pt x="165319" y="266700"/>
                  </a:lnTo>
                  <a:lnTo>
                    <a:pt x="146269" y="260350"/>
                  </a:lnTo>
                  <a:cubicBezTo>
                    <a:pt x="139919" y="258233"/>
                    <a:pt x="133821" y="255100"/>
                    <a:pt x="127219" y="254000"/>
                  </a:cubicBezTo>
                  <a:cubicBezTo>
                    <a:pt x="114519" y="251883"/>
                    <a:pt x="101688" y="250443"/>
                    <a:pt x="89119" y="247650"/>
                  </a:cubicBezTo>
                  <a:cubicBezTo>
                    <a:pt x="82585" y="246198"/>
                    <a:pt x="76671" y="242400"/>
                    <a:pt x="70069" y="241300"/>
                  </a:cubicBezTo>
                  <a:cubicBezTo>
                    <a:pt x="51163" y="238149"/>
                    <a:pt x="31969" y="237067"/>
                    <a:pt x="12919" y="234950"/>
                  </a:cubicBezTo>
                  <a:cubicBezTo>
                    <a:pt x="8686" y="228600"/>
                    <a:pt x="-1632" y="223304"/>
                    <a:pt x="219" y="215900"/>
                  </a:cubicBezTo>
                  <a:cubicBezTo>
                    <a:pt x="1842" y="209406"/>
                    <a:pt x="13700" y="213263"/>
                    <a:pt x="19269" y="209550"/>
                  </a:cubicBezTo>
                  <a:cubicBezTo>
                    <a:pt x="26741" y="204569"/>
                    <a:pt x="30847" y="195481"/>
                    <a:pt x="38319" y="190500"/>
                  </a:cubicBezTo>
                  <a:cubicBezTo>
                    <a:pt x="43888" y="186787"/>
                    <a:pt x="51382" y="187143"/>
                    <a:pt x="57369" y="184150"/>
                  </a:cubicBezTo>
                  <a:cubicBezTo>
                    <a:pt x="64195" y="180737"/>
                    <a:pt x="69445" y="174550"/>
                    <a:pt x="76419" y="171450"/>
                  </a:cubicBezTo>
                  <a:cubicBezTo>
                    <a:pt x="88652" y="166013"/>
                    <a:pt x="101819" y="162983"/>
                    <a:pt x="114519" y="158750"/>
                  </a:cubicBezTo>
                  <a:lnTo>
                    <a:pt x="133569" y="152400"/>
                  </a:lnTo>
                  <a:cubicBezTo>
                    <a:pt x="139919" y="150283"/>
                    <a:pt x="146017" y="147150"/>
                    <a:pt x="152619" y="146050"/>
                  </a:cubicBezTo>
                  <a:cubicBezTo>
                    <a:pt x="165319" y="143933"/>
                    <a:pt x="178150" y="142493"/>
                    <a:pt x="190719" y="139700"/>
                  </a:cubicBezTo>
                  <a:cubicBezTo>
                    <a:pt x="197253" y="138248"/>
                    <a:pt x="203918" y="136601"/>
                    <a:pt x="209769" y="133350"/>
                  </a:cubicBezTo>
                  <a:cubicBezTo>
                    <a:pt x="223112" y="125937"/>
                    <a:pt x="232632" y="108846"/>
                    <a:pt x="247869" y="107950"/>
                  </a:cubicBezTo>
                  <a:lnTo>
                    <a:pt x="355819" y="101600"/>
                  </a:lnTo>
                  <a:cubicBezTo>
                    <a:pt x="362169" y="99483"/>
                    <a:pt x="373246" y="101744"/>
                    <a:pt x="374869" y="95250"/>
                  </a:cubicBezTo>
                  <a:cubicBezTo>
                    <a:pt x="376720" y="87846"/>
                    <a:pt x="365582" y="83026"/>
                    <a:pt x="362169" y="76200"/>
                  </a:cubicBezTo>
                  <a:cubicBezTo>
                    <a:pt x="349091" y="50044"/>
                    <a:pt x="343119" y="38100"/>
                    <a:pt x="349469" y="254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p:cNvSpPr/>
            <p:nvPr/>
          </p:nvSpPr>
          <p:spPr>
            <a:xfrm>
              <a:off x="6927088" y="4933950"/>
              <a:ext cx="871177" cy="598373"/>
            </a:xfrm>
            <a:custGeom>
              <a:avLst/>
              <a:gdLst>
                <a:gd name="connsiteX0" fmla="*/ 870712 w 871177"/>
                <a:gd name="connsiteY0" fmla="*/ 228600 h 598373"/>
                <a:gd name="connsiteX1" fmla="*/ 838962 w 871177"/>
                <a:gd name="connsiteY1" fmla="*/ 203200 h 598373"/>
                <a:gd name="connsiteX2" fmla="*/ 819912 w 871177"/>
                <a:gd name="connsiteY2" fmla="*/ 184150 h 598373"/>
                <a:gd name="connsiteX3" fmla="*/ 800862 w 871177"/>
                <a:gd name="connsiteY3" fmla="*/ 177800 h 598373"/>
                <a:gd name="connsiteX4" fmla="*/ 794512 w 871177"/>
                <a:gd name="connsiteY4" fmla="*/ 139700 h 598373"/>
                <a:gd name="connsiteX5" fmla="*/ 781812 w 871177"/>
                <a:gd name="connsiteY5" fmla="*/ 120650 h 598373"/>
                <a:gd name="connsiteX6" fmla="*/ 743712 w 871177"/>
                <a:gd name="connsiteY6" fmla="*/ 88900 h 598373"/>
                <a:gd name="connsiteX7" fmla="*/ 724662 w 871177"/>
                <a:gd name="connsiteY7" fmla="*/ 50800 h 598373"/>
                <a:gd name="connsiteX8" fmla="*/ 705612 w 871177"/>
                <a:gd name="connsiteY8" fmla="*/ 38100 h 598373"/>
                <a:gd name="connsiteX9" fmla="*/ 648462 w 871177"/>
                <a:gd name="connsiteY9" fmla="*/ 57150 h 598373"/>
                <a:gd name="connsiteX10" fmla="*/ 629412 w 871177"/>
                <a:gd name="connsiteY10" fmla="*/ 63500 h 598373"/>
                <a:gd name="connsiteX11" fmla="*/ 610362 w 871177"/>
                <a:gd name="connsiteY11" fmla="*/ 69850 h 598373"/>
                <a:gd name="connsiteX12" fmla="*/ 565912 w 871177"/>
                <a:gd name="connsiteY12" fmla="*/ 63500 h 598373"/>
                <a:gd name="connsiteX13" fmla="*/ 553212 w 871177"/>
                <a:gd name="connsiteY13" fmla="*/ 25400 h 598373"/>
                <a:gd name="connsiteX14" fmla="*/ 540512 w 871177"/>
                <a:gd name="connsiteY14" fmla="*/ 6350 h 598373"/>
                <a:gd name="connsiteX15" fmla="*/ 521462 w 871177"/>
                <a:gd name="connsiteY15" fmla="*/ 0 h 598373"/>
                <a:gd name="connsiteX16" fmla="*/ 426212 w 871177"/>
                <a:gd name="connsiteY16" fmla="*/ 19050 h 598373"/>
                <a:gd name="connsiteX17" fmla="*/ 407162 w 871177"/>
                <a:gd name="connsiteY17" fmla="*/ 31750 h 598373"/>
                <a:gd name="connsiteX18" fmla="*/ 369062 w 871177"/>
                <a:gd name="connsiteY18" fmla="*/ 44450 h 598373"/>
                <a:gd name="connsiteX19" fmla="*/ 330962 w 871177"/>
                <a:gd name="connsiteY19" fmla="*/ 63500 h 598373"/>
                <a:gd name="connsiteX20" fmla="*/ 318262 w 871177"/>
                <a:gd name="connsiteY20" fmla="*/ 82550 h 598373"/>
                <a:gd name="connsiteX21" fmla="*/ 305562 w 871177"/>
                <a:gd name="connsiteY21" fmla="*/ 120650 h 598373"/>
                <a:gd name="connsiteX22" fmla="*/ 286512 w 871177"/>
                <a:gd name="connsiteY22" fmla="*/ 133350 h 598373"/>
                <a:gd name="connsiteX23" fmla="*/ 261112 w 871177"/>
                <a:gd name="connsiteY23" fmla="*/ 165100 h 598373"/>
                <a:gd name="connsiteX24" fmla="*/ 254762 w 871177"/>
                <a:gd name="connsiteY24" fmla="*/ 184150 h 598373"/>
                <a:gd name="connsiteX25" fmla="*/ 242062 w 871177"/>
                <a:gd name="connsiteY25" fmla="*/ 203200 h 598373"/>
                <a:gd name="connsiteX26" fmla="*/ 229362 w 871177"/>
                <a:gd name="connsiteY26" fmla="*/ 241300 h 598373"/>
                <a:gd name="connsiteX27" fmla="*/ 223012 w 871177"/>
                <a:gd name="connsiteY27" fmla="*/ 260350 h 598373"/>
                <a:gd name="connsiteX28" fmla="*/ 203962 w 871177"/>
                <a:gd name="connsiteY28" fmla="*/ 279400 h 598373"/>
                <a:gd name="connsiteX29" fmla="*/ 159512 w 871177"/>
                <a:gd name="connsiteY29" fmla="*/ 336550 h 598373"/>
                <a:gd name="connsiteX30" fmla="*/ 153162 w 871177"/>
                <a:gd name="connsiteY30" fmla="*/ 355600 h 598373"/>
                <a:gd name="connsiteX31" fmla="*/ 115062 w 871177"/>
                <a:gd name="connsiteY31" fmla="*/ 381000 h 598373"/>
                <a:gd name="connsiteX32" fmla="*/ 102362 w 871177"/>
                <a:gd name="connsiteY32" fmla="*/ 400050 h 598373"/>
                <a:gd name="connsiteX33" fmla="*/ 83312 w 871177"/>
                <a:gd name="connsiteY33" fmla="*/ 412750 h 598373"/>
                <a:gd name="connsiteX34" fmla="*/ 70612 w 871177"/>
                <a:gd name="connsiteY34" fmla="*/ 450850 h 598373"/>
                <a:gd name="connsiteX35" fmla="*/ 51562 w 871177"/>
                <a:gd name="connsiteY35" fmla="*/ 488950 h 598373"/>
                <a:gd name="connsiteX36" fmla="*/ 38862 w 871177"/>
                <a:gd name="connsiteY36" fmla="*/ 527050 h 598373"/>
                <a:gd name="connsiteX37" fmla="*/ 26162 w 871177"/>
                <a:gd name="connsiteY37" fmla="*/ 565150 h 598373"/>
                <a:gd name="connsiteX38" fmla="*/ 19812 w 871177"/>
                <a:gd name="connsiteY38" fmla="*/ 584200 h 598373"/>
                <a:gd name="connsiteX39" fmla="*/ 762 w 871177"/>
                <a:gd name="connsiteY39" fmla="*/ 596900 h 598373"/>
                <a:gd name="connsiteX40" fmla="*/ 38862 w 871177"/>
                <a:gd name="connsiteY40" fmla="*/ 558800 h 598373"/>
                <a:gd name="connsiteX41" fmla="*/ 57912 w 871177"/>
                <a:gd name="connsiteY41" fmla="*/ 539750 h 598373"/>
                <a:gd name="connsiteX42" fmla="*/ 102362 w 871177"/>
                <a:gd name="connsiteY42" fmla="*/ 495300 h 598373"/>
                <a:gd name="connsiteX43" fmla="*/ 140462 w 871177"/>
                <a:gd name="connsiteY43" fmla="*/ 463550 h 598373"/>
                <a:gd name="connsiteX44" fmla="*/ 165862 w 871177"/>
                <a:gd name="connsiteY44" fmla="*/ 469900 h 598373"/>
                <a:gd name="connsiteX45" fmla="*/ 172212 w 871177"/>
                <a:gd name="connsiteY45" fmla="*/ 488950 h 598373"/>
                <a:gd name="connsiteX46" fmla="*/ 184912 w 871177"/>
                <a:gd name="connsiteY46" fmla="*/ 508000 h 598373"/>
                <a:gd name="connsiteX47" fmla="*/ 178562 w 871177"/>
                <a:gd name="connsiteY47" fmla="*/ 527050 h 598373"/>
                <a:gd name="connsiteX48" fmla="*/ 216662 w 871177"/>
                <a:gd name="connsiteY48" fmla="*/ 514350 h 598373"/>
                <a:gd name="connsiteX49" fmla="*/ 248412 w 871177"/>
                <a:gd name="connsiteY49" fmla="*/ 488950 h 598373"/>
                <a:gd name="connsiteX50" fmla="*/ 273812 w 871177"/>
                <a:gd name="connsiteY50" fmla="*/ 431800 h 598373"/>
                <a:gd name="connsiteX51" fmla="*/ 305562 w 871177"/>
                <a:gd name="connsiteY51" fmla="*/ 393700 h 598373"/>
                <a:gd name="connsiteX52" fmla="*/ 324612 w 871177"/>
                <a:gd name="connsiteY52" fmla="*/ 374650 h 598373"/>
                <a:gd name="connsiteX53" fmla="*/ 343662 w 871177"/>
                <a:gd name="connsiteY53" fmla="*/ 336550 h 598373"/>
                <a:gd name="connsiteX54" fmla="*/ 356362 w 871177"/>
                <a:gd name="connsiteY54" fmla="*/ 317500 h 598373"/>
                <a:gd name="connsiteX55" fmla="*/ 362712 w 871177"/>
                <a:gd name="connsiteY55" fmla="*/ 298450 h 598373"/>
                <a:gd name="connsiteX56" fmla="*/ 419862 w 871177"/>
                <a:gd name="connsiteY56" fmla="*/ 279400 h 598373"/>
                <a:gd name="connsiteX57" fmla="*/ 451612 w 871177"/>
                <a:gd name="connsiteY57" fmla="*/ 273050 h 598373"/>
                <a:gd name="connsiteX58" fmla="*/ 438912 w 871177"/>
                <a:gd name="connsiteY58" fmla="*/ 311150 h 598373"/>
                <a:gd name="connsiteX59" fmla="*/ 432562 w 871177"/>
                <a:gd name="connsiteY59" fmla="*/ 330200 h 598373"/>
                <a:gd name="connsiteX60" fmla="*/ 445262 w 871177"/>
                <a:gd name="connsiteY60" fmla="*/ 361950 h 598373"/>
                <a:gd name="connsiteX61" fmla="*/ 464312 w 871177"/>
                <a:gd name="connsiteY61" fmla="*/ 355600 h 598373"/>
                <a:gd name="connsiteX62" fmla="*/ 527812 w 871177"/>
                <a:gd name="connsiteY62" fmla="*/ 361950 h 598373"/>
                <a:gd name="connsiteX63" fmla="*/ 572262 w 871177"/>
                <a:gd name="connsiteY63" fmla="*/ 374650 h 598373"/>
                <a:gd name="connsiteX64" fmla="*/ 591312 w 871177"/>
                <a:gd name="connsiteY64" fmla="*/ 381000 h 598373"/>
                <a:gd name="connsiteX65" fmla="*/ 597662 w 871177"/>
                <a:gd name="connsiteY65" fmla="*/ 330200 h 598373"/>
                <a:gd name="connsiteX66" fmla="*/ 635762 w 871177"/>
                <a:gd name="connsiteY66" fmla="*/ 311150 h 598373"/>
                <a:gd name="connsiteX67" fmla="*/ 705612 w 871177"/>
                <a:gd name="connsiteY67" fmla="*/ 298450 h 598373"/>
                <a:gd name="connsiteX68" fmla="*/ 724662 w 871177"/>
                <a:gd name="connsiteY68" fmla="*/ 292100 h 598373"/>
                <a:gd name="connsiteX69" fmla="*/ 731012 w 871177"/>
                <a:gd name="connsiteY69" fmla="*/ 273050 h 598373"/>
                <a:gd name="connsiteX70" fmla="*/ 769112 w 871177"/>
                <a:gd name="connsiteY70" fmla="*/ 247650 h 598373"/>
                <a:gd name="connsiteX71" fmla="*/ 775462 w 871177"/>
                <a:gd name="connsiteY71" fmla="*/ 228600 h 598373"/>
                <a:gd name="connsiteX72" fmla="*/ 813562 w 871177"/>
                <a:gd name="connsiteY72" fmla="*/ 215900 h 598373"/>
                <a:gd name="connsiteX73" fmla="*/ 870712 w 871177"/>
                <a:gd name="connsiteY73" fmla="*/ 228600 h 59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71177" h="598373">
                  <a:moveTo>
                    <a:pt x="870712" y="228600"/>
                  </a:moveTo>
                  <a:cubicBezTo>
                    <a:pt x="874945" y="226483"/>
                    <a:pt x="849162" y="212125"/>
                    <a:pt x="838962" y="203200"/>
                  </a:cubicBezTo>
                  <a:cubicBezTo>
                    <a:pt x="832204" y="197286"/>
                    <a:pt x="827384" y="189131"/>
                    <a:pt x="819912" y="184150"/>
                  </a:cubicBezTo>
                  <a:cubicBezTo>
                    <a:pt x="814343" y="180437"/>
                    <a:pt x="807212" y="179917"/>
                    <a:pt x="800862" y="177800"/>
                  </a:cubicBezTo>
                  <a:cubicBezTo>
                    <a:pt x="798745" y="165100"/>
                    <a:pt x="798583" y="151914"/>
                    <a:pt x="794512" y="139700"/>
                  </a:cubicBezTo>
                  <a:cubicBezTo>
                    <a:pt x="792099" y="132460"/>
                    <a:pt x="786698" y="126513"/>
                    <a:pt x="781812" y="120650"/>
                  </a:cubicBezTo>
                  <a:cubicBezTo>
                    <a:pt x="766533" y="102315"/>
                    <a:pt x="762443" y="101387"/>
                    <a:pt x="743712" y="88900"/>
                  </a:cubicBezTo>
                  <a:cubicBezTo>
                    <a:pt x="738547" y="73406"/>
                    <a:pt x="736972" y="63110"/>
                    <a:pt x="724662" y="50800"/>
                  </a:cubicBezTo>
                  <a:cubicBezTo>
                    <a:pt x="719266" y="45404"/>
                    <a:pt x="711962" y="42333"/>
                    <a:pt x="705612" y="38100"/>
                  </a:cubicBezTo>
                  <a:lnTo>
                    <a:pt x="648462" y="57150"/>
                  </a:lnTo>
                  <a:lnTo>
                    <a:pt x="629412" y="63500"/>
                  </a:lnTo>
                  <a:lnTo>
                    <a:pt x="610362" y="69850"/>
                  </a:lnTo>
                  <a:cubicBezTo>
                    <a:pt x="595545" y="67733"/>
                    <a:pt x="577726" y="72689"/>
                    <a:pt x="565912" y="63500"/>
                  </a:cubicBezTo>
                  <a:cubicBezTo>
                    <a:pt x="555345" y="55281"/>
                    <a:pt x="560638" y="36539"/>
                    <a:pt x="553212" y="25400"/>
                  </a:cubicBezTo>
                  <a:cubicBezTo>
                    <a:pt x="548979" y="19050"/>
                    <a:pt x="546471" y="11118"/>
                    <a:pt x="540512" y="6350"/>
                  </a:cubicBezTo>
                  <a:cubicBezTo>
                    <a:pt x="535285" y="2169"/>
                    <a:pt x="527812" y="2117"/>
                    <a:pt x="521462" y="0"/>
                  </a:cubicBezTo>
                  <a:cubicBezTo>
                    <a:pt x="499358" y="2456"/>
                    <a:pt x="448725" y="4041"/>
                    <a:pt x="426212" y="19050"/>
                  </a:cubicBezTo>
                  <a:cubicBezTo>
                    <a:pt x="419862" y="23283"/>
                    <a:pt x="414136" y="28650"/>
                    <a:pt x="407162" y="31750"/>
                  </a:cubicBezTo>
                  <a:cubicBezTo>
                    <a:pt x="394929" y="37187"/>
                    <a:pt x="380201" y="37024"/>
                    <a:pt x="369062" y="44450"/>
                  </a:cubicBezTo>
                  <a:cubicBezTo>
                    <a:pt x="344443" y="60863"/>
                    <a:pt x="357252" y="54737"/>
                    <a:pt x="330962" y="63500"/>
                  </a:cubicBezTo>
                  <a:cubicBezTo>
                    <a:pt x="326729" y="69850"/>
                    <a:pt x="321362" y="75576"/>
                    <a:pt x="318262" y="82550"/>
                  </a:cubicBezTo>
                  <a:cubicBezTo>
                    <a:pt x="312825" y="94783"/>
                    <a:pt x="316701" y="113224"/>
                    <a:pt x="305562" y="120650"/>
                  </a:cubicBezTo>
                  <a:lnTo>
                    <a:pt x="286512" y="133350"/>
                  </a:lnTo>
                  <a:cubicBezTo>
                    <a:pt x="270551" y="181233"/>
                    <a:pt x="293938" y="124068"/>
                    <a:pt x="261112" y="165100"/>
                  </a:cubicBezTo>
                  <a:cubicBezTo>
                    <a:pt x="256931" y="170327"/>
                    <a:pt x="257755" y="178163"/>
                    <a:pt x="254762" y="184150"/>
                  </a:cubicBezTo>
                  <a:cubicBezTo>
                    <a:pt x="251349" y="190976"/>
                    <a:pt x="245162" y="196226"/>
                    <a:pt x="242062" y="203200"/>
                  </a:cubicBezTo>
                  <a:cubicBezTo>
                    <a:pt x="236625" y="215433"/>
                    <a:pt x="233595" y="228600"/>
                    <a:pt x="229362" y="241300"/>
                  </a:cubicBezTo>
                  <a:cubicBezTo>
                    <a:pt x="227245" y="247650"/>
                    <a:pt x="227745" y="255617"/>
                    <a:pt x="223012" y="260350"/>
                  </a:cubicBezTo>
                  <a:cubicBezTo>
                    <a:pt x="216662" y="266700"/>
                    <a:pt x="209475" y="272311"/>
                    <a:pt x="203962" y="279400"/>
                  </a:cubicBezTo>
                  <a:cubicBezTo>
                    <a:pt x="150795" y="347758"/>
                    <a:pt x="202761" y="293301"/>
                    <a:pt x="159512" y="336550"/>
                  </a:cubicBezTo>
                  <a:cubicBezTo>
                    <a:pt x="157395" y="342900"/>
                    <a:pt x="157895" y="350867"/>
                    <a:pt x="153162" y="355600"/>
                  </a:cubicBezTo>
                  <a:cubicBezTo>
                    <a:pt x="142369" y="366393"/>
                    <a:pt x="115062" y="381000"/>
                    <a:pt x="115062" y="381000"/>
                  </a:cubicBezTo>
                  <a:cubicBezTo>
                    <a:pt x="110829" y="387350"/>
                    <a:pt x="107758" y="394654"/>
                    <a:pt x="102362" y="400050"/>
                  </a:cubicBezTo>
                  <a:cubicBezTo>
                    <a:pt x="96966" y="405446"/>
                    <a:pt x="87357" y="406278"/>
                    <a:pt x="83312" y="412750"/>
                  </a:cubicBezTo>
                  <a:cubicBezTo>
                    <a:pt x="76217" y="424102"/>
                    <a:pt x="74845" y="438150"/>
                    <a:pt x="70612" y="450850"/>
                  </a:cubicBezTo>
                  <a:cubicBezTo>
                    <a:pt x="47454" y="520325"/>
                    <a:pt x="84388" y="415092"/>
                    <a:pt x="51562" y="488950"/>
                  </a:cubicBezTo>
                  <a:cubicBezTo>
                    <a:pt x="46125" y="501183"/>
                    <a:pt x="43095" y="514350"/>
                    <a:pt x="38862" y="527050"/>
                  </a:cubicBezTo>
                  <a:lnTo>
                    <a:pt x="26162" y="565150"/>
                  </a:lnTo>
                  <a:cubicBezTo>
                    <a:pt x="24045" y="571500"/>
                    <a:pt x="25381" y="580487"/>
                    <a:pt x="19812" y="584200"/>
                  </a:cubicBezTo>
                  <a:cubicBezTo>
                    <a:pt x="13462" y="588433"/>
                    <a:pt x="-3817" y="603005"/>
                    <a:pt x="762" y="596900"/>
                  </a:cubicBezTo>
                  <a:cubicBezTo>
                    <a:pt x="11538" y="582532"/>
                    <a:pt x="26162" y="571500"/>
                    <a:pt x="38862" y="558800"/>
                  </a:cubicBezTo>
                  <a:cubicBezTo>
                    <a:pt x="45212" y="552450"/>
                    <a:pt x="52931" y="547222"/>
                    <a:pt x="57912" y="539750"/>
                  </a:cubicBezTo>
                  <a:cubicBezTo>
                    <a:pt x="87025" y="496081"/>
                    <a:pt x="68832" y="506477"/>
                    <a:pt x="102362" y="495300"/>
                  </a:cubicBezTo>
                  <a:cubicBezTo>
                    <a:pt x="107737" y="489925"/>
                    <a:pt x="130148" y="465023"/>
                    <a:pt x="140462" y="463550"/>
                  </a:cubicBezTo>
                  <a:cubicBezTo>
                    <a:pt x="149102" y="462316"/>
                    <a:pt x="157395" y="467783"/>
                    <a:pt x="165862" y="469900"/>
                  </a:cubicBezTo>
                  <a:cubicBezTo>
                    <a:pt x="167979" y="476250"/>
                    <a:pt x="169219" y="482963"/>
                    <a:pt x="172212" y="488950"/>
                  </a:cubicBezTo>
                  <a:cubicBezTo>
                    <a:pt x="175625" y="495776"/>
                    <a:pt x="183657" y="500472"/>
                    <a:pt x="184912" y="508000"/>
                  </a:cubicBezTo>
                  <a:cubicBezTo>
                    <a:pt x="186012" y="514602"/>
                    <a:pt x="171998" y="525737"/>
                    <a:pt x="178562" y="527050"/>
                  </a:cubicBezTo>
                  <a:cubicBezTo>
                    <a:pt x="191689" y="529675"/>
                    <a:pt x="216662" y="514350"/>
                    <a:pt x="216662" y="514350"/>
                  </a:cubicBezTo>
                  <a:cubicBezTo>
                    <a:pt x="253058" y="459755"/>
                    <a:pt x="204595" y="524003"/>
                    <a:pt x="248412" y="488950"/>
                  </a:cubicBezTo>
                  <a:cubicBezTo>
                    <a:pt x="284257" y="460274"/>
                    <a:pt x="231125" y="474487"/>
                    <a:pt x="273812" y="431800"/>
                  </a:cubicBezTo>
                  <a:cubicBezTo>
                    <a:pt x="329467" y="376145"/>
                    <a:pt x="261359" y="446744"/>
                    <a:pt x="305562" y="393700"/>
                  </a:cubicBezTo>
                  <a:cubicBezTo>
                    <a:pt x="311311" y="386801"/>
                    <a:pt x="318863" y="381549"/>
                    <a:pt x="324612" y="374650"/>
                  </a:cubicBezTo>
                  <a:cubicBezTo>
                    <a:pt x="347360" y="347353"/>
                    <a:pt x="329343" y="365189"/>
                    <a:pt x="343662" y="336550"/>
                  </a:cubicBezTo>
                  <a:cubicBezTo>
                    <a:pt x="347075" y="329724"/>
                    <a:pt x="352949" y="324326"/>
                    <a:pt x="356362" y="317500"/>
                  </a:cubicBezTo>
                  <a:cubicBezTo>
                    <a:pt x="359355" y="311513"/>
                    <a:pt x="358531" y="303677"/>
                    <a:pt x="362712" y="298450"/>
                  </a:cubicBezTo>
                  <a:cubicBezTo>
                    <a:pt x="376605" y="281084"/>
                    <a:pt x="401007" y="282828"/>
                    <a:pt x="419862" y="279400"/>
                  </a:cubicBezTo>
                  <a:cubicBezTo>
                    <a:pt x="430481" y="277469"/>
                    <a:pt x="441029" y="275167"/>
                    <a:pt x="451612" y="273050"/>
                  </a:cubicBezTo>
                  <a:lnTo>
                    <a:pt x="438912" y="311150"/>
                  </a:lnTo>
                  <a:lnTo>
                    <a:pt x="432562" y="330200"/>
                  </a:lnTo>
                  <a:cubicBezTo>
                    <a:pt x="436795" y="340783"/>
                    <a:pt x="436361" y="354829"/>
                    <a:pt x="445262" y="361950"/>
                  </a:cubicBezTo>
                  <a:cubicBezTo>
                    <a:pt x="450489" y="366131"/>
                    <a:pt x="457619" y="355600"/>
                    <a:pt x="464312" y="355600"/>
                  </a:cubicBezTo>
                  <a:cubicBezTo>
                    <a:pt x="485584" y="355600"/>
                    <a:pt x="506645" y="359833"/>
                    <a:pt x="527812" y="361950"/>
                  </a:cubicBezTo>
                  <a:cubicBezTo>
                    <a:pt x="573487" y="377175"/>
                    <a:pt x="516448" y="358703"/>
                    <a:pt x="572262" y="374650"/>
                  </a:cubicBezTo>
                  <a:cubicBezTo>
                    <a:pt x="578698" y="376489"/>
                    <a:pt x="584962" y="378883"/>
                    <a:pt x="591312" y="381000"/>
                  </a:cubicBezTo>
                  <a:cubicBezTo>
                    <a:pt x="593429" y="364067"/>
                    <a:pt x="591324" y="346045"/>
                    <a:pt x="597662" y="330200"/>
                  </a:cubicBezTo>
                  <a:cubicBezTo>
                    <a:pt x="601111" y="321578"/>
                    <a:pt x="628040" y="313081"/>
                    <a:pt x="635762" y="311150"/>
                  </a:cubicBezTo>
                  <a:cubicBezTo>
                    <a:pt x="681987" y="299594"/>
                    <a:pt x="654659" y="309773"/>
                    <a:pt x="705612" y="298450"/>
                  </a:cubicBezTo>
                  <a:cubicBezTo>
                    <a:pt x="712146" y="296998"/>
                    <a:pt x="718312" y="294217"/>
                    <a:pt x="724662" y="292100"/>
                  </a:cubicBezTo>
                  <a:cubicBezTo>
                    <a:pt x="726779" y="285750"/>
                    <a:pt x="726279" y="277783"/>
                    <a:pt x="731012" y="273050"/>
                  </a:cubicBezTo>
                  <a:cubicBezTo>
                    <a:pt x="741805" y="262257"/>
                    <a:pt x="769112" y="247650"/>
                    <a:pt x="769112" y="247650"/>
                  </a:cubicBezTo>
                  <a:cubicBezTo>
                    <a:pt x="771229" y="241300"/>
                    <a:pt x="770015" y="232491"/>
                    <a:pt x="775462" y="228600"/>
                  </a:cubicBezTo>
                  <a:cubicBezTo>
                    <a:pt x="786355" y="220819"/>
                    <a:pt x="813562" y="215900"/>
                    <a:pt x="813562" y="215900"/>
                  </a:cubicBezTo>
                  <a:cubicBezTo>
                    <a:pt x="840644" y="224927"/>
                    <a:pt x="866479" y="230717"/>
                    <a:pt x="870712" y="2286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p:cNvSpPr/>
            <p:nvPr/>
          </p:nvSpPr>
          <p:spPr>
            <a:xfrm>
              <a:off x="7562820" y="5257800"/>
              <a:ext cx="368330" cy="812800"/>
            </a:xfrm>
            <a:custGeom>
              <a:avLst/>
              <a:gdLst>
                <a:gd name="connsiteX0" fmla="*/ 196880 w 368330"/>
                <a:gd name="connsiteY0" fmla="*/ 0 h 812800"/>
                <a:gd name="connsiteX1" fmla="*/ 133380 w 368330"/>
                <a:gd name="connsiteY1" fmla="*/ 57150 h 812800"/>
                <a:gd name="connsiteX2" fmla="*/ 114330 w 368330"/>
                <a:gd name="connsiteY2" fmla="*/ 69850 h 812800"/>
                <a:gd name="connsiteX3" fmla="*/ 95280 w 368330"/>
                <a:gd name="connsiteY3" fmla="*/ 107950 h 812800"/>
                <a:gd name="connsiteX4" fmla="*/ 76230 w 368330"/>
                <a:gd name="connsiteY4" fmla="*/ 146050 h 812800"/>
                <a:gd name="connsiteX5" fmla="*/ 69880 w 368330"/>
                <a:gd name="connsiteY5" fmla="*/ 177800 h 812800"/>
                <a:gd name="connsiteX6" fmla="*/ 25430 w 368330"/>
                <a:gd name="connsiteY6" fmla="*/ 184150 h 812800"/>
                <a:gd name="connsiteX7" fmla="*/ 6380 w 368330"/>
                <a:gd name="connsiteY7" fmla="*/ 203200 h 812800"/>
                <a:gd name="connsiteX8" fmla="*/ 19080 w 368330"/>
                <a:gd name="connsiteY8" fmla="*/ 304800 h 812800"/>
                <a:gd name="connsiteX9" fmla="*/ 12730 w 368330"/>
                <a:gd name="connsiteY9" fmla="*/ 355600 h 812800"/>
                <a:gd name="connsiteX10" fmla="*/ 12730 w 368330"/>
                <a:gd name="connsiteY10" fmla="*/ 374650 h 812800"/>
                <a:gd name="connsiteX11" fmla="*/ 31780 w 368330"/>
                <a:gd name="connsiteY11" fmla="*/ 304800 h 812800"/>
                <a:gd name="connsiteX12" fmla="*/ 57180 w 368330"/>
                <a:gd name="connsiteY12" fmla="*/ 266700 h 812800"/>
                <a:gd name="connsiteX13" fmla="*/ 69880 w 368330"/>
                <a:gd name="connsiteY13" fmla="*/ 247650 h 812800"/>
                <a:gd name="connsiteX14" fmla="*/ 76230 w 368330"/>
                <a:gd name="connsiteY14" fmla="*/ 228600 h 812800"/>
                <a:gd name="connsiteX15" fmla="*/ 69880 w 368330"/>
                <a:gd name="connsiteY15" fmla="*/ 342900 h 812800"/>
                <a:gd name="connsiteX16" fmla="*/ 57180 w 368330"/>
                <a:gd name="connsiteY16" fmla="*/ 361950 h 812800"/>
                <a:gd name="connsiteX17" fmla="*/ 76230 w 368330"/>
                <a:gd name="connsiteY17" fmla="*/ 431800 h 812800"/>
                <a:gd name="connsiteX18" fmla="*/ 88930 w 368330"/>
                <a:gd name="connsiteY18" fmla="*/ 469900 h 812800"/>
                <a:gd name="connsiteX19" fmla="*/ 95280 w 368330"/>
                <a:gd name="connsiteY19" fmla="*/ 527050 h 812800"/>
                <a:gd name="connsiteX20" fmla="*/ 107980 w 368330"/>
                <a:gd name="connsiteY20" fmla="*/ 546100 h 812800"/>
                <a:gd name="connsiteX21" fmla="*/ 114330 w 368330"/>
                <a:gd name="connsiteY21" fmla="*/ 565150 h 812800"/>
                <a:gd name="connsiteX22" fmla="*/ 133380 w 368330"/>
                <a:gd name="connsiteY22" fmla="*/ 603250 h 812800"/>
                <a:gd name="connsiteX23" fmla="*/ 139730 w 368330"/>
                <a:gd name="connsiteY23" fmla="*/ 647700 h 812800"/>
                <a:gd name="connsiteX24" fmla="*/ 146080 w 368330"/>
                <a:gd name="connsiteY24" fmla="*/ 666750 h 812800"/>
                <a:gd name="connsiteX25" fmla="*/ 165130 w 368330"/>
                <a:gd name="connsiteY25" fmla="*/ 679450 h 812800"/>
                <a:gd name="connsiteX26" fmla="*/ 190530 w 368330"/>
                <a:gd name="connsiteY26" fmla="*/ 717550 h 812800"/>
                <a:gd name="connsiteX27" fmla="*/ 203230 w 368330"/>
                <a:gd name="connsiteY27" fmla="*/ 755650 h 812800"/>
                <a:gd name="connsiteX28" fmla="*/ 222280 w 368330"/>
                <a:gd name="connsiteY28" fmla="*/ 793750 h 812800"/>
                <a:gd name="connsiteX29" fmla="*/ 241330 w 368330"/>
                <a:gd name="connsiteY29" fmla="*/ 800100 h 812800"/>
                <a:gd name="connsiteX30" fmla="*/ 260380 w 368330"/>
                <a:gd name="connsiteY30" fmla="*/ 812800 h 812800"/>
                <a:gd name="connsiteX31" fmla="*/ 317530 w 368330"/>
                <a:gd name="connsiteY31" fmla="*/ 787400 h 812800"/>
                <a:gd name="connsiteX32" fmla="*/ 330230 w 368330"/>
                <a:gd name="connsiteY32" fmla="*/ 768350 h 812800"/>
                <a:gd name="connsiteX33" fmla="*/ 336580 w 368330"/>
                <a:gd name="connsiteY33" fmla="*/ 749300 h 812800"/>
                <a:gd name="connsiteX34" fmla="*/ 330230 w 368330"/>
                <a:gd name="connsiteY34" fmla="*/ 774700 h 812800"/>
                <a:gd name="connsiteX35" fmla="*/ 342930 w 368330"/>
                <a:gd name="connsiteY35" fmla="*/ 736600 h 812800"/>
                <a:gd name="connsiteX36" fmla="*/ 355630 w 368330"/>
                <a:gd name="connsiteY36" fmla="*/ 717550 h 812800"/>
                <a:gd name="connsiteX37" fmla="*/ 368330 w 368330"/>
                <a:gd name="connsiteY37" fmla="*/ 679450 h 812800"/>
                <a:gd name="connsiteX38" fmla="*/ 349280 w 368330"/>
                <a:gd name="connsiteY38" fmla="*/ 609600 h 812800"/>
                <a:gd name="connsiteX39" fmla="*/ 342930 w 368330"/>
                <a:gd name="connsiteY39" fmla="*/ 590550 h 812800"/>
                <a:gd name="connsiteX40" fmla="*/ 323880 w 368330"/>
                <a:gd name="connsiteY40" fmla="*/ 520700 h 812800"/>
                <a:gd name="connsiteX41" fmla="*/ 285780 w 368330"/>
                <a:gd name="connsiteY41" fmla="*/ 482600 h 812800"/>
                <a:gd name="connsiteX42" fmla="*/ 266730 w 368330"/>
                <a:gd name="connsiteY42" fmla="*/ 444500 h 812800"/>
                <a:gd name="connsiteX43" fmla="*/ 247680 w 368330"/>
                <a:gd name="connsiteY43" fmla="*/ 425450 h 812800"/>
                <a:gd name="connsiteX44" fmla="*/ 215930 w 368330"/>
                <a:gd name="connsiteY44" fmla="*/ 387350 h 812800"/>
                <a:gd name="connsiteX45" fmla="*/ 209580 w 368330"/>
                <a:gd name="connsiteY45" fmla="*/ 368300 h 812800"/>
                <a:gd name="connsiteX46" fmla="*/ 203230 w 368330"/>
                <a:gd name="connsiteY46" fmla="*/ 342900 h 812800"/>
                <a:gd name="connsiteX47" fmla="*/ 190530 w 368330"/>
                <a:gd name="connsiteY47" fmla="*/ 304800 h 812800"/>
                <a:gd name="connsiteX48" fmla="*/ 184180 w 368330"/>
                <a:gd name="connsiteY48" fmla="*/ 260350 h 812800"/>
                <a:gd name="connsiteX49" fmla="*/ 184180 w 368330"/>
                <a:gd name="connsiteY49" fmla="*/ 171450 h 812800"/>
                <a:gd name="connsiteX50" fmla="*/ 215930 w 368330"/>
                <a:gd name="connsiteY50" fmla="*/ 165100 h 812800"/>
                <a:gd name="connsiteX51" fmla="*/ 247680 w 368330"/>
                <a:gd name="connsiteY51" fmla="*/ 107950 h 812800"/>
                <a:gd name="connsiteX52" fmla="*/ 260380 w 368330"/>
                <a:gd name="connsiteY52" fmla="*/ 88900 h 812800"/>
                <a:gd name="connsiteX53" fmla="*/ 266730 w 368330"/>
                <a:gd name="connsiteY53" fmla="*/ 63500 h 812800"/>
                <a:gd name="connsiteX54" fmla="*/ 273080 w 368330"/>
                <a:gd name="connsiteY54" fmla="*/ 44450 h 812800"/>
                <a:gd name="connsiteX55" fmla="*/ 266730 w 368330"/>
                <a:gd name="connsiteY55" fmla="*/ 25400 h 812800"/>
                <a:gd name="connsiteX56" fmla="*/ 234980 w 368330"/>
                <a:gd name="connsiteY56" fmla="*/ 0 h 812800"/>
                <a:gd name="connsiteX57" fmla="*/ 196880 w 368330"/>
                <a:gd name="connsiteY57" fmla="*/ 0 h 8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8330" h="812800">
                  <a:moveTo>
                    <a:pt x="196880" y="0"/>
                  </a:moveTo>
                  <a:cubicBezTo>
                    <a:pt x="161945" y="43669"/>
                    <a:pt x="182757" y="24232"/>
                    <a:pt x="133380" y="57150"/>
                  </a:cubicBezTo>
                  <a:lnTo>
                    <a:pt x="114330" y="69850"/>
                  </a:lnTo>
                  <a:cubicBezTo>
                    <a:pt x="77934" y="124445"/>
                    <a:pt x="121570" y="55370"/>
                    <a:pt x="95280" y="107950"/>
                  </a:cubicBezTo>
                  <a:cubicBezTo>
                    <a:pt x="79760" y="138990"/>
                    <a:pt x="84210" y="114128"/>
                    <a:pt x="76230" y="146050"/>
                  </a:cubicBezTo>
                  <a:cubicBezTo>
                    <a:pt x="73612" y="156521"/>
                    <a:pt x="78514" y="171324"/>
                    <a:pt x="69880" y="177800"/>
                  </a:cubicBezTo>
                  <a:cubicBezTo>
                    <a:pt x="57906" y="186780"/>
                    <a:pt x="40247" y="182033"/>
                    <a:pt x="25430" y="184150"/>
                  </a:cubicBezTo>
                  <a:cubicBezTo>
                    <a:pt x="19080" y="190500"/>
                    <a:pt x="7494" y="194289"/>
                    <a:pt x="6380" y="203200"/>
                  </a:cubicBezTo>
                  <a:cubicBezTo>
                    <a:pt x="141" y="253115"/>
                    <a:pt x="7181" y="269102"/>
                    <a:pt x="19080" y="304800"/>
                  </a:cubicBezTo>
                  <a:cubicBezTo>
                    <a:pt x="16963" y="321733"/>
                    <a:pt x="16306" y="338914"/>
                    <a:pt x="12730" y="355600"/>
                  </a:cubicBezTo>
                  <a:cubicBezTo>
                    <a:pt x="5571" y="389009"/>
                    <a:pt x="-11930" y="411641"/>
                    <a:pt x="12730" y="374650"/>
                  </a:cubicBezTo>
                  <a:cubicBezTo>
                    <a:pt x="16138" y="357610"/>
                    <a:pt x="22573" y="318611"/>
                    <a:pt x="31780" y="304800"/>
                  </a:cubicBezTo>
                  <a:lnTo>
                    <a:pt x="57180" y="266700"/>
                  </a:lnTo>
                  <a:cubicBezTo>
                    <a:pt x="61413" y="260350"/>
                    <a:pt x="67467" y="254890"/>
                    <a:pt x="69880" y="247650"/>
                  </a:cubicBezTo>
                  <a:lnTo>
                    <a:pt x="76230" y="228600"/>
                  </a:lnTo>
                  <a:cubicBezTo>
                    <a:pt x="74113" y="266700"/>
                    <a:pt x="75276" y="305125"/>
                    <a:pt x="69880" y="342900"/>
                  </a:cubicBezTo>
                  <a:cubicBezTo>
                    <a:pt x="68801" y="350455"/>
                    <a:pt x="57871" y="354350"/>
                    <a:pt x="57180" y="361950"/>
                  </a:cubicBezTo>
                  <a:cubicBezTo>
                    <a:pt x="51208" y="427642"/>
                    <a:pt x="59998" y="395278"/>
                    <a:pt x="76230" y="431800"/>
                  </a:cubicBezTo>
                  <a:cubicBezTo>
                    <a:pt x="81667" y="444033"/>
                    <a:pt x="88930" y="469900"/>
                    <a:pt x="88930" y="469900"/>
                  </a:cubicBezTo>
                  <a:cubicBezTo>
                    <a:pt x="91047" y="488950"/>
                    <a:pt x="90631" y="508455"/>
                    <a:pt x="95280" y="527050"/>
                  </a:cubicBezTo>
                  <a:cubicBezTo>
                    <a:pt x="97131" y="534454"/>
                    <a:pt x="104567" y="539274"/>
                    <a:pt x="107980" y="546100"/>
                  </a:cubicBezTo>
                  <a:cubicBezTo>
                    <a:pt x="110973" y="552087"/>
                    <a:pt x="111337" y="559163"/>
                    <a:pt x="114330" y="565150"/>
                  </a:cubicBezTo>
                  <a:cubicBezTo>
                    <a:pt x="138949" y="614389"/>
                    <a:pt x="117419" y="555367"/>
                    <a:pt x="133380" y="603250"/>
                  </a:cubicBezTo>
                  <a:cubicBezTo>
                    <a:pt x="135497" y="618067"/>
                    <a:pt x="136795" y="633024"/>
                    <a:pt x="139730" y="647700"/>
                  </a:cubicBezTo>
                  <a:cubicBezTo>
                    <a:pt x="141043" y="654264"/>
                    <a:pt x="141899" y="661523"/>
                    <a:pt x="146080" y="666750"/>
                  </a:cubicBezTo>
                  <a:cubicBezTo>
                    <a:pt x="150848" y="672709"/>
                    <a:pt x="158780" y="675217"/>
                    <a:pt x="165130" y="679450"/>
                  </a:cubicBezTo>
                  <a:cubicBezTo>
                    <a:pt x="173597" y="692150"/>
                    <a:pt x="185703" y="703070"/>
                    <a:pt x="190530" y="717550"/>
                  </a:cubicBezTo>
                  <a:lnTo>
                    <a:pt x="203230" y="755650"/>
                  </a:lnTo>
                  <a:cubicBezTo>
                    <a:pt x="207413" y="768199"/>
                    <a:pt x="211089" y="784798"/>
                    <a:pt x="222280" y="793750"/>
                  </a:cubicBezTo>
                  <a:cubicBezTo>
                    <a:pt x="227507" y="797931"/>
                    <a:pt x="235343" y="797107"/>
                    <a:pt x="241330" y="800100"/>
                  </a:cubicBezTo>
                  <a:cubicBezTo>
                    <a:pt x="248156" y="803513"/>
                    <a:pt x="254030" y="808567"/>
                    <a:pt x="260380" y="812800"/>
                  </a:cubicBezTo>
                  <a:cubicBezTo>
                    <a:pt x="299525" y="806276"/>
                    <a:pt x="294825" y="814646"/>
                    <a:pt x="317530" y="787400"/>
                  </a:cubicBezTo>
                  <a:cubicBezTo>
                    <a:pt x="322416" y="781537"/>
                    <a:pt x="326817" y="775176"/>
                    <a:pt x="330230" y="768350"/>
                  </a:cubicBezTo>
                  <a:cubicBezTo>
                    <a:pt x="333223" y="762363"/>
                    <a:pt x="336580" y="742607"/>
                    <a:pt x="336580" y="749300"/>
                  </a:cubicBezTo>
                  <a:cubicBezTo>
                    <a:pt x="336580" y="758027"/>
                    <a:pt x="326327" y="782506"/>
                    <a:pt x="330230" y="774700"/>
                  </a:cubicBezTo>
                  <a:cubicBezTo>
                    <a:pt x="336217" y="762726"/>
                    <a:pt x="335504" y="747739"/>
                    <a:pt x="342930" y="736600"/>
                  </a:cubicBezTo>
                  <a:cubicBezTo>
                    <a:pt x="347163" y="730250"/>
                    <a:pt x="352530" y="724524"/>
                    <a:pt x="355630" y="717550"/>
                  </a:cubicBezTo>
                  <a:cubicBezTo>
                    <a:pt x="361067" y="705317"/>
                    <a:pt x="368330" y="679450"/>
                    <a:pt x="368330" y="679450"/>
                  </a:cubicBezTo>
                  <a:cubicBezTo>
                    <a:pt x="359355" y="634573"/>
                    <a:pt x="365393" y="657939"/>
                    <a:pt x="349280" y="609600"/>
                  </a:cubicBezTo>
                  <a:lnTo>
                    <a:pt x="342930" y="590550"/>
                  </a:lnTo>
                  <a:cubicBezTo>
                    <a:pt x="338337" y="553805"/>
                    <a:pt x="344837" y="544277"/>
                    <a:pt x="323880" y="520700"/>
                  </a:cubicBezTo>
                  <a:cubicBezTo>
                    <a:pt x="311948" y="507276"/>
                    <a:pt x="285780" y="482600"/>
                    <a:pt x="285780" y="482600"/>
                  </a:cubicBezTo>
                  <a:cubicBezTo>
                    <a:pt x="279416" y="463507"/>
                    <a:pt x="280407" y="460913"/>
                    <a:pt x="266730" y="444500"/>
                  </a:cubicBezTo>
                  <a:cubicBezTo>
                    <a:pt x="260981" y="437601"/>
                    <a:pt x="253429" y="432349"/>
                    <a:pt x="247680" y="425450"/>
                  </a:cubicBezTo>
                  <a:cubicBezTo>
                    <a:pt x="203477" y="372406"/>
                    <a:pt x="271585" y="443005"/>
                    <a:pt x="215930" y="387350"/>
                  </a:cubicBezTo>
                  <a:cubicBezTo>
                    <a:pt x="213813" y="381000"/>
                    <a:pt x="211419" y="374736"/>
                    <a:pt x="209580" y="368300"/>
                  </a:cubicBezTo>
                  <a:cubicBezTo>
                    <a:pt x="207182" y="359909"/>
                    <a:pt x="205738" y="351259"/>
                    <a:pt x="203230" y="342900"/>
                  </a:cubicBezTo>
                  <a:cubicBezTo>
                    <a:pt x="199383" y="330078"/>
                    <a:pt x="190530" y="304800"/>
                    <a:pt x="190530" y="304800"/>
                  </a:cubicBezTo>
                  <a:cubicBezTo>
                    <a:pt x="188413" y="289983"/>
                    <a:pt x="186857" y="275076"/>
                    <a:pt x="184180" y="260350"/>
                  </a:cubicBezTo>
                  <a:cubicBezTo>
                    <a:pt x="178323" y="228136"/>
                    <a:pt x="163185" y="209941"/>
                    <a:pt x="184180" y="171450"/>
                  </a:cubicBezTo>
                  <a:cubicBezTo>
                    <a:pt x="189348" y="161975"/>
                    <a:pt x="205347" y="167217"/>
                    <a:pt x="215930" y="165100"/>
                  </a:cubicBezTo>
                  <a:cubicBezTo>
                    <a:pt x="227107" y="131570"/>
                    <a:pt x="218567" y="151619"/>
                    <a:pt x="247680" y="107950"/>
                  </a:cubicBezTo>
                  <a:lnTo>
                    <a:pt x="260380" y="88900"/>
                  </a:lnTo>
                  <a:cubicBezTo>
                    <a:pt x="262497" y="80433"/>
                    <a:pt x="264332" y="71891"/>
                    <a:pt x="266730" y="63500"/>
                  </a:cubicBezTo>
                  <a:cubicBezTo>
                    <a:pt x="268569" y="57064"/>
                    <a:pt x="273080" y="51143"/>
                    <a:pt x="273080" y="44450"/>
                  </a:cubicBezTo>
                  <a:cubicBezTo>
                    <a:pt x="273080" y="37757"/>
                    <a:pt x="269723" y="31387"/>
                    <a:pt x="266730" y="25400"/>
                  </a:cubicBezTo>
                  <a:cubicBezTo>
                    <a:pt x="259416" y="10772"/>
                    <a:pt x="253290" y="0"/>
                    <a:pt x="234980" y="0"/>
                  </a:cubicBezTo>
                  <a:cubicBezTo>
                    <a:pt x="231987" y="0"/>
                    <a:pt x="230747" y="4233"/>
                    <a:pt x="196880" y="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p:cNvSpPr/>
            <p:nvPr/>
          </p:nvSpPr>
          <p:spPr>
            <a:xfrm>
              <a:off x="8877300" y="4042880"/>
              <a:ext cx="267714" cy="893388"/>
            </a:xfrm>
            <a:custGeom>
              <a:avLst/>
              <a:gdLst>
                <a:gd name="connsiteX0" fmla="*/ 260350 w 267714"/>
                <a:gd name="connsiteY0" fmla="*/ 2070 h 893388"/>
                <a:gd name="connsiteX1" fmla="*/ 247650 w 267714"/>
                <a:gd name="connsiteY1" fmla="*/ 90970 h 893388"/>
                <a:gd name="connsiteX2" fmla="*/ 234950 w 267714"/>
                <a:gd name="connsiteY2" fmla="*/ 110020 h 893388"/>
                <a:gd name="connsiteX3" fmla="*/ 228600 w 267714"/>
                <a:gd name="connsiteY3" fmla="*/ 135420 h 893388"/>
                <a:gd name="connsiteX4" fmla="*/ 222250 w 267714"/>
                <a:gd name="connsiteY4" fmla="*/ 217970 h 893388"/>
                <a:gd name="connsiteX5" fmla="*/ 196850 w 267714"/>
                <a:gd name="connsiteY5" fmla="*/ 256070 h 893388"/>
                <a:gd name="connsiteX6" fmla="*/ 171450 w 267714"/>
                <a:gd name="connsiteY6" fmla="*/ 332270 h 893388"/>
                <a:gd name="connsiteX7" fmla="*/ 165100 w 267714"/>
                <a:gd name="connsiteY7" fmla="*/ 351320 h 893388"/>
                <a:gd name="connsiteX8" fmla="*/ 152400 w 267714"/>
                <a:gd name="connsiteY8" fmla="*/ 370370 h 893388"/>
                <a:gd name="connsiteX9" fmla="*/ 152400 w 267714"/>
                <a:gd name="connsiteY9" fmla="*/ 510070 h 893388"/>
                <a:gd name="connsiteX10" fmla="*/ 133350 w 267714"/>
                <a:gd name="connsiteY10" fmla="*/ 579920 h 893388"/>
                <a:gd name="connsiteX11" fmla="*/ 114300 w 267714"/>
                <a:gd name="connsiteY11" fmla="*/ 586270 h 893388"/>
                <a:gd name="connsiteX12" fmla="*/ 95250 w 267714"/>
                <a:gd name="connsiteY12" fmla="*/ 605320 h 893388"/>
                <a:gd name="connsiteX13" fmla="*/ 76200 w 267714"/>
                <a:gd name="connsiteY13" fmla="*/ 732320 h 893388"/>
                <a:gd name="connsiteX14" fmla="*/ 63500 w 267714"/>
                <a:gd name="connsiteY14" fmla="*/ 751370 h 893388"/>
                <a:gd name="connsiteX15" fmla="*/ 31750 w 267714"/>
                <a:gd name="connsiteY15" fmla="*/ 789470 h 893388"/>
                <a:gd name="connsiteX16" fmla="*/ 25400 w 267714"/>
                <a:gd name="connsiteY16" fmla="*/ 808520 h 893388"/>
                <a:gd name="connsiteX17" fmla="*/ 19050 w 267714"/>
                <a:gd name="connsiteY17" fmla="*/ 878370 h 893388"/>
                <a:gd name="connsiteX18" fmla="*/ 0 w 267714"/>
                <a:gd name="connsiteY18" fmla="*/ 891070 h 893388"/>
                <a:gd name="connsiteX19" fmla="*/ 19050 w 267714"/>
                <a:gd name="connsiteY19" fmla="*/ 872020 h 893388"/>
                <a:gd name="connsiteX20" fmla="*/ 44450 w 267714"/>
                <a:gd name="connsiteY20" fmla="*/ 833920 h 893388"/>
                <a:gd name="connsiteX21" fmla="*/ 69850 w 267714"/>
                <a:gd name="connsiteY21" fmla="*/ 795820 h 893388"/>
                <a:gd name="connsiteX22" fmla="*/ 82550 w 267714"/>
                <a:gd name="connsiteY22" fmla="*/ 776770 h 893388"/>
                <a:gd name="connsiteX23" fmla="*/ 95250 w 267714"/>
                <a:gd name="connsiteY23" fmla="*/ 738670 h 893388"/>
                <a:gd name="connsiteX24" fmla="*/ 107950 w 267714"/>
                <a:gd name="connsiteY24" fmla="*/ 649770 h 893388"/>
                <a:gd name="connsiteX25" fmla="*/ 120650 w 267714"/>
                <a:gd name="connsiteY25" fmla="*/ 611670 h 893388"/>
                <a:gd name="connsiteX26" fmla="*/ 127000 w 267714"/>
                <a:gd name="connsiteY26" fmla="*/ 535470 h 893388"/>
                <a:gd name="connsiteX27" fmla="*/ 139700 w 267714"/>
                <a:gd name="connsiteY27" fmla="*/ 497370 h 893388"/>
                <a:gd name="connsiteX28" fmla="*/ 146050 w 267714"/>
                <a:gd name="connsiteY28" fmla="*/ 478320 h 893388"/>
                <a:gd name="connsiteX29" fmla="*/ 158750 w 267714"/>
                <a:gd name="connsiteY29" fmla="*/ 395770 h 893388"/>
                <a:gd name="connsiteX30" fmla="*/ 184150 w 267714"/>
                <a:gd name="connsiteY30" fmla="*/ 357670 h 893388"/>
                <a:gd name="connsiteX31" fmla="*/ 203200 w 267714"/>
                <a:gd name="connsiteY31" fmla="*/ 294170 h 893388"/>
                <a:gd name="connsiteX32" fmla="*/ 209550 w 267714"/>
                <a:gd name="connsiteY32" fmla="*/ 275120 h 893388"/>
                <a:gd name="connsiteX33" fmla="*/ 228600 w 267714"/>
                <a:gd name="connsiteY33" fmla="*/ 237020 h 893388"/>
                <a:gd name="connsiteX34" fmla="*/ 222250 w 267714"/>
                <a:gd name="connsiteY34" fmla="*/ 217970 h 893388"/>
                <a:gd name="connsiteX35" fmla="*/ 228600 w 267714"/>
                <a:gd name="connsiteY35" fmla="*/ 192570 h 893388"/>
                <a:gd name="connsiteX36" fmla="*/ 241300 w 267714"/>
                <a:gd name="connsiteY36" fmla="*/ 154470 h 893388"/>
                <a:gd name="connsiteX37" fmla="*/ 260350 w 267714"/>
                <a:gd name="connsiteY37" fmla="*/ 116370 h 893388"/>
                <a:gd name="connsiteX38" fmla="*/ 260350 w 267714"/>
                <a:gd name="connsiteY38" fmla="*/ 27470 h 893388"/>
                <a:gd name="connsiteX39" fmla="*/ 260350 w 267714"/>
                <a:gd name="connsiteY39" fmla="*/ 2070 h 89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7714" h="893388">
                  <a:moveTo>
                    <a:pt x="260350" y="2070"/>
                  </a:moveTo>
                  <a:cubicBezTo>
                    <a:pt x="258233" y="12653"/>
                    <a:pt x="259866" y="66538"/>
                    <a:pt x="247650" y="90970"/>
                  </a:cubicBezTo>
                  <a:cubicBezTo>
                    <a:pt x="244237" y="97796"/>
                    <a:pt x="239183" y="103670"/>
                    <a:pt x="234950" y="110020"/>
                  </a:cubicBezTo>
                  <a:cubicBezTo>
                    <a:pt x="232833" y="118487"/>
                    <a:pt x="229620" y="126753"/>
                    <a:pt x="228600" y="135420"/>
                  </a:cubicBezTo>
                  <a:cubicBezTo>
                    <a:pt x="225375" y="162829"/>
                    <a:pt x="229273" y="191281"/>
                    <a:pt x="222250" y="217970"/>
                  </a:cubicBezTo>
                  <a:cubicBezTo>
                    <a:pt x="218366" y="232731"/>
                    <a:pt x="201677" y="241590"/>
                    <a:pt x="196850" y="256070"/>
                  </a:cubicBezTo>
                  <a:lnTo>
                    <a:pt x="171450" y="332270"/>
                  </a:lnTo>
                  <a:cubicBezTo>
                    <a:pt x="169333" y="338620"/>
                    <a:pt x="168813" y="345751"/>
                    <a:pt x="165100" y="351320"/>
                  </a:cubicBezTo>
                  <a:lnTo>
                    <a:pt x="152400" y="370370"/>
                  </a:lnTo>
                  <a:cubicBezTo>
                    <a:pt x="162244" y="537725"/>
                    <a:pt x="164963" y="428413"/>
                    <a:pt x="152400" y="510070"/>
                  </a:cubicBezTo>
                  <a:cubicBezTo>
                    <a:pt x="149270" y="530414"/>
                    <a:pt x="153653" y="563678"/>
                    <a:pt x="133350" y="579920"/>
                  </a:cubicBezTo>
                  <a:cubicBezTo>
                    <a:pt x="128123" y="584101"/>
                    <a:pt x="120650" y="584153"/>
                    <a:pt x="114300" y="586270"/>
                  </a:cubicBezTo>
                  <a:cubicBezTo>
                    <a:pt x="107950" y="592620"/>
                    <a:pt x="97891" y="596737"/>
                    <a:pt x="95250" y="605320"/>
                  </a:cubicBezTo>
                  <a:cubicBezTo>
                    <a:pt x="87228" y="631391"/>
                    <a:pt x="92589" y="707737"/>
                    <a:pt x="76200" y="732320"/>
                  </a:cubicBezTo>
                  <a:cubicBezTo>
                    <a:pt x="71967" y="738670"/>
                    <a:pt x="68386" y="745507"/>
                    <a:pt x="63500" y="751370"/>
                  </a:cubicBezTo>
                  <a:cubicBezTo>
                    <a:pt x="45945" y="772436"/>
                    <a:pt x="43574" y="765821"/>
                    <a:pt x="31750" y="789470"/>
                  </a:cubicBezTo>
                  <a:cubicBezTo>
                    <a:pt x="28757" y="795457"/>
                    <a:pt x="27517" y="802170"/>
                    <a:pt x="25400" y="808520"/>
                  </a:cubicBezTo>
                  <a:cubicBezTo>
                    <a:pt x="23283" y="831803"/>
                    <a:pt x="25926" y="856025"/>
                    <a:pt x="19050" y="878370"/>
                  </a:cubicBezTo>
                  <a:cubicBezTo>
                    <a:pt x="16806" y="885664"/>
                    <a:pt x="0" y="898702"/>
                    <a:pt x="0" y="891070"/>
                  </a:cubicBezTo>
                  <a:cubicBezTo>
                    <a:pt x="0" y="882090"/>
                    <a:pt x="13537" y="879109"/>
                    <a:pt x="19050" y="872020"/>
                  </a:cubicBezTo>
                  <a:cubicBezTo>
                    <a:pt x="28421" y="859972"/>
                    <a:pt x="35983" y="846620"/>
                    <a:pt x="44450" y="833920"/>
                  </a:cubicBezTo>
                  <a:lnTo>
                    <a:pt x="69850" y="795820"/>
                  </a:lnTo>
                  <a:cubicBezTo>
                    <a:pt x="74083" y="789470"/>
                    <a:pt x="80137" y="784010"/>
                    <a:pt x="82550" y="776770"/>
                  </a:cubicBezTo>
                  <a:lnTo>
                    <a:pt x="95250" y="738670"/>
                  </a:lnTo>
                  <a:cubicBezTo>
                    <a:pt x="99483" y="709037"/>
                    <a:pt x="98484" y="678168"/>
                    <a:pt x="107950" y="649770"/>
                  </a:cubicBezTo>
                  <a:lnTo>
                    <a:pt x="120650" y="611670"/>
                  </a:lnTo>
                  <a:cubicBezTo>
                    <a:pt x="122767" y="586270"/>
                    <a:pt x="122810" y="560611"/>
                    <a:pt x="127000" y="535470"/>
                  </a:cubicBezTo>
                  <a:cubicBezTo>
                    <a:pt x="129201" y="522265"/>
                    <a:pt x="135467" y="510070"/>
                    <a:pt x="139700" y="497370"/>
                  </a:cubicBezTo>
                  <a:lnTo>
                    <a:pt x="146050" y="478320"/>
                  </a:lnTo>
                  <a:cubicBezTo>
                    <a:pt x="146984" y="468978"/>
                    <a:pt x="147587" y="415864"/>
                    <a:pt x="158750" y="395770"/>
                  </a:cubicBezTo>
                  <a:cubicBezTo>
                    <a:pt x="166163" y="382427"/>
                    <a:pt x="184150" y="357670"/>
                    <a:pt x="184150" y="357670"/>
                  </a:cubicBezTo>
                  <a:cubicBezTo>
                    <a:pt x="193747" y="319283"/>
                    <a:pt x="187740" y="340549"/>
                    <a:pt x="203200" y="294170"/>
                  </a:cubicBezTo>
                  <a:cubicBezTo>
                    <a:pt x="205317" y="287820"/>
                    <a:pt x="205837" y="280689"/>
                    <a:pt x="209550" y="275120"/>
                  </a:cubicBezTo>
                  <a:cubicBezTo>
                    <a:pt x="225963" y="250501"/>
                    <a:pt x="219837" y="263310"/>
                    <a:pt x="228600" y="237020"/>
                  </a:cubicBezTo>
                  <a:cubicBezTo>
                    <a:pt x="226483" y="230670"/>
                    <a:pt x="222250" y="224663"/>
                    <a:pt x="222250" y="217970"/>
                  </a:cubicBezTo>
                  <a:cubicBezTo>
                    <a:pt x="222250" y="209243"/>
                    <a:pt x="226092" y="200929"/>
                    <a:pt x="228600" y="192570"/>
                  </a:cubicBezTo>
                  <a:cubicBezTo>
                    <a:pt x="232447" y="179748"/>
                    <a:pt x="233874" y="165609"/>
                    <a:pt x="241300" y="154470"/>
                  </a:cubicBezTo>
                  <a:cubicBezTo>
                    <a:pt x="257713" y="129851"/>
                    <a:pt x="251587" y="142660"/>
                    <a:pt x="260350" y="116370"/>
                  </a:cubicBezTo>
                  <a:cubicBezTo>
                    <a:pt x="263613" y="80472"/>
                    <a:pt x="275150" y="57071"/>
                    <a:pt x="260350" y="27470"/>
                  </a:cubicBezTo>
                  <a:cubicBezTo>
                    <a:pt x="259011" y="24793"/>
                    <a:pt x="262467" y="-8513"/>
                    <a:pt x="260350" y="207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p:cNvSpPr/>
            <p:nvPr/>
          </p:nvSpPr>
          <p:spPr>
            <a:xfrm>
              <a:off x="3481508" y="2529840"/>
              <a:ext cx="412312" cy="388620"/>
            </a:xfrm>
            <a:custGeom>
              <a:avLst/>
              <a:gdLst>
                <a:gd name="connsiteX0" fmla="*/ 832 w 412312"/>
                <a:gd name="connsiteY0" fmla="*/ 121920 h 388620"/>
                <a:gd name="connsiteX1" fmla="*/ 38932 w 412312"/>
                <a:gd name="connsiteY1" fmla="*/ 106680 h 388620"/>
                <a:gd name="connsiteX2" fmla="*/ 61792 w 412312"/>
                <a:gd name="connsiteY2" fmla="*/ 99060 h 388620"/>
                <a:gd name="connsiteX3" fmla="*/ 107512 w 412312"/>
                <a:gd name="connsiteY3" fmla="*/ 76200 h 388620"/>
                <a:gd name="connsiteX4" fmla="*/ 168472 w 412312"/>
                <a:gd name="connsiteY4" fmla="*/ 68580 h 388620"/>
                <a:gd name="connsiteX5" fmla="*/ 214192 w 412312"/>
                <a:gd name="connsiteY5" fmla="*/ 45720 h 388620"/>
                <a:gd name="connsiteX6" fmla="*/ 237052 w 412312"/>
                <a:gd name="connsiteY6" fmla="*/ 38100 h 388620"/>
                <a:gd name="connsiteX7" fmla="*/ 305632 w 412312"/>
                <a:gd name="connsiteY7" fmla="*/ 0 h 388620"/>
                <a:gd name="connsiteX8" fmla="*/ 320872 w 412312"/>
                <a:gd name="connsiteY8" fmla="*/ 22860 h 388620"/>
                <a:gd name="connsiteX9" fmla="*/ 282772 w 412312"/>
                <a:gd name="connsiteY9" fmla="*/ 53340 h 388620"/>
                <a:gd name="connsiteX10" fmla="*/ 259912 w 412312"/>
                <a:gd name="connsiteY10" fmla="*/ 68580 h 388620"/>
                <a:gd name="connsiteX11" fmla="*/ 252292 w 412312"/>
                <a:gd name="connsiteY11" fmla="*/ 91440 h 388620"/>
                <a:gd name="connsiteX12" fmla="*/ 275152 w 412312"/>
                <a:gd name="connsiteY12" fmla="*/ 99060 h 388620"/>
                <a:gd name="connsiteX13" fmla="*/ 313252 w 412312"/>
                <a:gd name="connsiteY13" fmla="*/ 106680 h 388620"/>
                <a:gd name="connsiteX14" fmla="*/ 358972 w 412312"/>
                <a:gd name="connsiteY14" fmla="*/ 129540 h 388620"/>
                <a:gd name="connsiteX15" fmla="*/ 366592 w 412312"/>
                <a:gd name="connsiteY15" fmla="*/ 106680 h 388620"/>
                <a:gd name="connsiteX16" fmla="*/ 389452 w 412312"/>
                <a:gd name="connsiteY16" fmla="*/ 99060 h 388620"/>
                <a:gd name="connsiteX17" fmla="*/ 412312 w 412312"/>
                <a:gd name="connsiteY17" fmla="*/ 83820 h 388620"/>
                <a:gd name="connsiteX18" fmla="*/ 397072 w 412312"/>
                <a:gd name="connsiteY18" fmla="*/ 106680 h 388620"/>
                <a:gd name="connsiteX19" fmla="*/ 381832 w 412312"/>
                <a:gd name="connsiteY19" fmla="*/ 152400 h 388620"/>
                <a:gd name="connsiteX20" fmla="*/ 366592 w 412312"/>
                <a:gd name="connsiteY20" fmla="*/ 175260 h 388620"/>
                <a:gd name="connsiteX21" fmla="*/ 358972 w 412312"/>
                <a:gd name="connsiteY21" fmla="*/ 198120 h 388620"/>
                <a:gd name="connsiteX22" fmla="*/ 336112 w 412312"/>
                <a:gd name="connsiteY22" fmla="*/ 205740 h 388620"/>
                <a:gd name="connsiteX23" fmla="*/ 259912 w 412312"/>
                <a:gd name="connsiteY23" fmla="*/ 205740 h 388620"/>
                <a:gd name="connsiteX24" fmla="*/ 282772 w 412312"/>
                <a:gd name="connsiteY24" fmla="*/ 220980 h 388620"/>
                <a:gd name="connsiteX25" fmla="*/ 259912 w 412312"/>
                <a:gd name="connsiteY25" fmla="*/ 266700 h 388620"/>
                <a:gd name="connsiteX26" fmla="*/ 252292 w 412312"/>
                <a:gd name="connsiteY26" fmla="*/ 335280 h 388620"/>
                <a:gd name="connsiteX27" fmla="*/ 206572 w 412312"/>
                <a:gd name="connsiteY27" fmla="*/ 365760 h 388620"/>
                <a:gd name="connsiteX28" fmla="*/ 183712 w 412312"/>
                <a:gd name="connsiteY28" fmla="*/ 388620 h 388620"/>
                <a:gd name="connsiteX29" fmla="*/ 206572 w 412312"/>
                <a:gd name="connsiteY29" fmla="*/ 320040 h 388620"/>
                <a:gd name="connsiteX30" fmla="*/ 214192 w 412312"/>
                <a:gd name="connsiteY30" fmla="*/ 297180 h 388620"/>
                <a:gd name="connsiteX31" fmla="*/ 237052 w 412312"/>
                <a:gd name="connsiteY31" fmla="*/ 281940 h 388620"/>
                <a:gd name="connsiteX32" fmla="*/ 244672 w 412312"/>
                <a:gd name="connsiteY32" fmla="*/ 259080 h 388620"/>
                <a:gd name="connsiteX33" fmla="*/ 237052 w 412312"/>
                <a:gd name="connsiteY33" fmla="*/ 236220 h 388620"/>
                <a:gd name="connsiteX34" fmla="*/ 191332 w 412312"/>
                <a:gd name="connsiteY34" fmla="*/ 266700 h 388620"/>
                <a:gd name="connsiteX35" fmla="*/ 168472 w 412312"/>
                <a:gd name="connsiteY35" fmla="*/ 281940 h 388620"/>
                <a:gd name="connsiteX36" fmla="*/ 160852 w 412312"/>
                <a:gd name="connsiteY36" fmla="*/ 304800 h 388620"/>
                <a:gd name="connsiteX37" fmla="*/ 153232 w 412312"/>
                <a:gd name="connsiteY37" fmla="*/ 335280 h 388620"/>
                <a:gd name="connsiteX38" fmla="*/ 130372 w 412312"/>
                <a:gd name="connsiteY38" fmla="*/ 342900 h 388620"/>
                <a:gd name="connsiteX39" fmla="*/ 69412 w 412312"/>
                <a:gd name="connsiteY39" fmla="*/ 335280 h 388620"/>
                <a:gd name="connsiteX40" fmla="*/ 46552 w 412312"/>
                <a:gd name="connsiteY40" fmla="*/ 327660 h 388620"/>
                <a:gd name="connsiteX41" fmla="*/ 84652 w 412312"/>
                <a:gd name="connsiteY41" fmla="*/ 289560 h 388620"/>
                <a:gd name="connsiteX42" fmla="*/ 122752 w 412312"/>
                <a:gd name="connsiteY42" fmla="*/ 228600 h 388620"/>
                <a:gd name="connsiteX43" fmla="*/ 137992 w 412312"/>
                <a:gd name="connsiteY43" fmla="*/ 205740 h 388620"/>
                <a:gd name="connsiteX44" fmla="*/ 145612 w 412312"/>
                <a:gd name="connsiteY44" fmla="*/ 167640 h 388620"/>
                <a:gd name="connsiteX45" fmla="*/ 176092 w 412312"/>
                <a:gd name="connsiteY45" fmla="*/ 175260 h 388620"/>
                <a:gd name="connsiteX46" fmla="*/ 206572 w 412312"/>
                <a:gd name="connsiteY46" fmla="*/ 167640 h 388620"/>
                <a:gd name="connsiteX47" fmla="*/ 153232 w 412312"/>
                <a:gd name="connsiteY47" fmla="*/ 129540 h 388620"/>
                <a:gd name="connsiteX48" fmla="*/ 115132 w 412312"/>
                <a:gd name="connsiteY48" fmla="*/ 137160 h 388620"/>
                <a:gd name="connsiteX49" fmla="*/ 77032 w 412312"/>
                <a:gd name="connsiteY49" fmla="*/ 152400 h 388620"/>
                <a:gd name="connsiteX50" fmla="*/ 832 w 412312"/>
                <a:gd name="connsiteY50" fmla="*/ 121920 h 38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2312" h="388620">
                  <a:moveTo>
                    <a:pt x="832" y="121920"/>
                  </a:moveTo>
                  <a:cubicBezTo>
                    <a:pt x="-5518" y="114300"/>
                    <a:pt x="26125" y="111483"/>
                    <a:pt x="38932" y="106680"/>
                  </a:cubicBezTo>
                  <a:cubicBezTo>
                    <a:pt x="46453" y="103860"/>
                    <a:pt x="54608" y="102652"/>
                    <a:pt x="61792" y="99060"/>
                  </a:cubicBezTo>
                  <a:cubicBezTo>
                    <a:pt x="89681" y="85115"/>
                    <a:pt x="77414" y="81672"/>
                    <a:pt x="107512" y="76200"/>
                  </a:cubicBezTo>
                  <a:cubicBezTo>
                    <a:pt x="127660" y="72537"/>
                    <a:pt x="148152" y="71120"/>
                    <a:pt x="168472" y="68580"/>
                  </a:cubicBezTo>
                  <a:cubicBezTo>
                    <a:pt x="225931" y="49427"/>
                    <a:pt x="155106" y="75263"/>
                    <a:pt x="214192" y="45720"/>
                  </a:cubicBezTo>
                  <a:cubicBezTo>
                    <a:pt x="221376" y="42128"/>
                    <a:pt x="230031" y="42001"/>
                    <a:pt x="237052" y="38100"/>
                  </a:cubicBezTo>
                  <a:cubicBezTo>
                    <a:pt x="315657" y="-5569"/>
                    <a:pt x="253906" y="17242"/>
                    <a:pt x="305632" y="0"/>
                  </a:cubicBezTo>
                  <a:cubicBezTo>
                    <a:pt x="310712" y="7620"/>
                    <a:pt x="320872" y="13702"/>
                    <a:pt x="320872" y="22860"/>
                  </a:cubicBezTo>
                  <a:cubicBezTo>
                    <a:pt x="320872" y="48551"/>
                    <a:pt x="297046" y="46203"/>
                    <a:pt x="282772" y="53340"/>
                  </a:cubicBezTo>
                  <a:cubicBezTo>
                    <a:pt x="274581" y="57436"/>
                    <a:pt x="267532" y="63500"/>
                    <a:pt x="259912" y="68580"/>
                  </a:cubicBezTo>
                  <a:cubicBezTo>
                    <a:pt x="257372" y="76200"/>
                    <a:pt x="248700" y="84256"/>
                    <a:pt x="252292" y="91440"/>
                  </a:cubicBezTo>
                  <a:cubicBezTo>
                    <a:pt x="255884" y="98624"/>
                    <a:pt x="267360" y="97112"/>
                    <a:pt x="275152" y="99060"/>
                  </a:cubicBezTo>
                  <a:cubicBezTo>
                    <a:pt x="287717" y="102201"/>
                    <a:pt x="300552" y="104140"/>
                    <a:pt x="313252" y="106680"/>
                  </a:cubicBezTo>
                  <a:cubicBezTo>
                    <a:pt x="317102" y="109247"/>
                    <a:pt x="349958" y="134047"/>
                    <a:pt x="358972" y="129540"/>
                  </a:cubicBezTo>
                  <a:cubicBezTo>
                    <a:pt x="366156" y="125948"/>
                    <a:pt x="360912" y="112360"/>
                    <a:pt x="366592" y="106680"/>
                  </a:cubicBezTo>
                  <a:cubicBezTo>
                    <a:pt x="372272" y="101000"/>
                    <a:pt x="382268" y="102652"/>
                    <a:pt x="389452" y="99060"/>
                  </a:cubicBezTo>
                  <a:cubicBezTo>
                    <a:pt x="397643" y="94964"/>
                    <a:pt x="404692" y="88900"/>
                    <a:pt x="412312" y="83820"/>
                  </a:cubicBezTo>
                  <a:cubicBezTo>
                    <a:pt x="407232" y="91440"/>
                    <a:pt x="400791" y="98311"/>
                    <a:pt x="397072" y="106680"/>
                  </a:cubicBezTo>
                  <a:cubicBezTo>
                    <a:pt x="390548" y="121360"/>
                    <a:pt x="390743" y="139034"/>
                    <a:pt x="381832" y="152400"/>
                  </a:cubicBezTo>
                  <a:cubicBezTo>
                    <a:pt x="376752" y="160020"/>
                    <a:pt x="370688" y="167069"/>
                    <a:pt x="366592" y="175260"/>
                  </a:cubicBezTo>
                  <a:cubicBezTo>
                    <a:pt x="363000" y="182444"/>
                    <a:pt x="364652" y="192440"/>
                    <a:pt x="358972" y="198120"/>
                  </a:cubicBezTo>
                  <a:cubicBezTo>
                    <a:pt x="353292" y="203800"/>
                    <a:pt x="343732" y="203200"/>
                    <a:pt x="336112" y="205740"/>
                  </a:cubicBezTo>
                  <a:cubicBezTo>
                    <a:pt x="311575" y="197561"/>
                    <a:pt x="286853" y="185534"/>
                    <a:pt x="259912" y="205740"/>
                  </a:cubicBezTo>
                  <a:cubicBezTo>
                    <a:pt x="252586" y="211235"/>
                    <a:pt x="275152" y="215900"/>
                    <a:pt x="282772" y="220980"/>
                  </a:cubicBezTo>
                  <a:cubicBezTo>
                    <a:pt x="271070" y="238533"/>
                    <a:pt x="263417" y="245668"/>
                    <a:pt x="259912" y="266700"/>
                  </a:cubicBezTo>
                  <a:cubicBezTo>
                    <a:pt x="256131" y="289388"/>
                    <a:pt x="263197" y="315029"/>
                    <a:pt x="252292" y="335280"/>
                  </a:cubicBezTo>
                  <a:cubicBezTo>
                    <a:pt x="243608" y="351407"/>
                    <a:pt x="219524" y="352808"/>
                    <a:pt x="206572" y="365760"/>
                  </a:cubicBezTo>
                  <a:lnTo>
                    <a:pt x="183712" y="388620"/>
                  </a:lnTo>
                  <a:lnTo>
                    <a:pt x="206572" y="320040"/>
                  </a:lnTo>
                  <a:cubicBezTo>
                    <a:pt x="209112" y="312420"/>
                    <a:pt x="207509" y="301635"/>
                    <a:pt x="214192" y="297180"/>
                  </a:cubicBezTo>
                  <a:lnTo>
                    <a:pt x="237052" y="281940"/>
                  </a:lnTo>
                  <a:cubicBezTo>
                    <a:pt x="239592" y="274320"/>
                    <a:pt x="244672" y="267112"/>
                    <a:pt x="244672" y="259080"/>
                  </a:cubicBezTo>
                  <a:cubicBezTo>
                    <a:pt x="244672" y="251048"/>
                    <a:pt x="245003" y="235084"/>
                    <a:pt x="237052" y="236220"/>
                  </a:cubicBezTo>
                  <a:cubicBezTo>
                    <a:pt x="218920" y="238810"/>
                    <a:pt x="206572" y="256540"/>
                    <a:pt x="191332" y="266700"/>
                  </a:cubicBezTo>
                  <a:lnTo>
                    <a:pt x="168472" y="281940"/>
                  </a:lnTo>
                  <a:cubicBezTo>
                    <a:pt x="165932" y="289560"/>
                    <a:pt x="163059" y="297077"/>
                    <a:pt x="160852" y="304800"/>
                  </a:cubicBezTo>
                  <a:cubicBezTo>
                    <a:pt x="157975" y="314870"/>
                    <a:pt x="159774" y="327102"/>
                    <a:pt x="153232" y="335280"/>
                  </a:cubicBezTo>
                  <a:cubicBezTo>
                    <a:pt x="148214" y="341552"/>
                    <a:pt x="137992" y="340360"/>
                    <a:pt x="130372" y="342900"/>
                  </a:cubicBezTo>
                  <a:cubicBezTo>
                    <a:pt x="110052" y="340360"/>
                    <a:pt x="89560" y="338943"/>
                    <a:pt x="69412" y="335280"/>
                  </a:cubicBezTo>
                  <a:cubicBezTo>
                    <a:pt x="61509" y="333843"/>
                    <a:pt x="48500" y="335452"/>
                    <a:pt x="46552" y="327660"/>
                  </a:cubicBezTo>
                  <a:cubicBezTo>
                    <a:pt x="42923" y="313146"/>
                    <a:pt x="78121" y="293914"/>
                    <a:pt x="84652" y="289560"/>
                  </a:cubicBezTo>
                  <a:cubicBezTo>
                    <a:pt x="102788" y="235152"/>
                    <a:pt x="86526" y="252751"/>
                    <a:pt x="122752" y="228600"/>
                  </a:cubicBezTo>
                  <a:cubicBezTo>
                    <a:pt x="127832" y="220980"/>
                    <a:pt x="137992" y="214898"/>
                    <a:pt x="137992" y="205740"/>
                  </a:cubicBezTo>
                  <a:cubicBezTo>
                    <a:pt x="137992" y="161713"/>
                    <a:pt x="94812" y="201507"/>
                    <a:pt x="145612" y="167640"/>
                  </a:cubicBezTo>
                  <a:cubicBezTo>
                    <a:pt x="155772" y="170180"/>
                    <a:pt x="165619" y="175260"/>
                    <a:pt x="176092" y="175260"/>
                  </a:cubicBezTo>
                  <a:cubicBezTo>
                    <a:pt x="186565" y="175260"/>
                    <a:pt x="211256" y="177007"/>
                    <a:pt x="206572" y="167640"/>
                  </a:cubicBezTo>
                  <a:cubicBezTo>
                    <a:pt x="196800" y="148097"/>
                    <a:pt x="171012" y="142240"/>
                    <a:pt x="153232" y="129540"/>
                  </a:cubicBezTo>
                  <a:cubicBezTo>
                    <a:pt x="140532" y="132080"/>
                    <a:pt x="126377" y="130734"/>
                    <a:pt x="115132" y="137160"/>
                  </a:cubicBezTo>
                  <a:cubicBezTo>
                    <a:pt x="75223" y="159965"/>
                    <a:pt x="126309" y="168826"/>
                    <a:pt x="77032" y="152400"/>
                  </a:cubicBezTo>
                  <a:cubicBezTo>
                    <a:pt x="11031" y="160650"/>
                    <a:pt x="7182" y="129540"/>
                    <a:pt x="832" y="1219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p:cNvSpPr/>
            <p:nvPr/>
          </p:nvSpPr>
          <p:spPr>
            <a:xfrm>
              <a:off x="8279106" y="4843463"/>
              <a:ext cx="110038" cy="81472"/>
            </a:xfrm>
            <a:custGeom>
              <a:avLst/>
              <a:gdLst>
                <a:gd name="connsiteX0" fmla="*/ 67175 w 110038"/>
                <a:gd name="connsiteY0" fmla="*/ 4762 h 81472"/>
                <a:gd name="connsiteX1" fmla="*/ 55269 w 110038"/>
                <a:gd name="connsiteY1" fmla="*/ 9525 h 81472"/>
                <a:gd name="connsiteX2" fmla="*/ 48125 w 110038"/>
                <a:gd name="connsiteY2" fmla="*/ 11906 h 81472"/>
                <a:gd name="connsiteX3" fmla="*/ 38600 w 110038"/>
                <a:gd name="connsiteY3" fmla="*/ 16668 h 81472"/>
                <a:gd name="connsiteX4" fmla="*/ 17169 w 110038"/>
                <a:gd name="connsiteY4" fmla="*/ 26193 h 81472"/>
                <a:gd name="connsiteX5" fmla="*/ 17169 w 110038"/>
                <a:gd name="connsiteY5" fmla="*/ 40481 h 81472"/>
                <a:gd name="connsiteX6" fmla="*/ 14788 w 110038"/>
                <a:gd name="connsiteY6" fmla="*/ 47625 h 81472"/>
                <a:gd name="connsiteX7" fmla="*/ 5263 w 110038"/>
                <a:gd name="connsiteY7" fmla="*/ 64293 h 81472"/>
                <a:gd name="connsiteX8" fmla="*/ 2882 w 110038"/>
                <a:gd name="connsiteY8" fmla="*/ 73818 h 81472"/>
                <a:gd name="connsiteX9" fmla="*/ 500 w 110038"/>
                <a:gd name="connsiteY9" fmla="*/ 80962 h 81472"/>
                <a:gd name="connsiteX10" fmla="*/ 7644 w 110038"/>
                <a:gd name="connsiteY10" fmla="*/ 78581 h 81472"/>
                <a:gd name="connsiteX11" fmla="*/ 21932 w 110038"/>
                <a:gd name="connsiteY11" fmla="*/ 69056 h 81472"/>
                <a:gd name="connsiteX12" fmla="*/ 36219 w 110038"/>
                <a:gd name="connsiteY12" fmla="*/ 59531 h 81472"/>
                <a:gd name="connsiteX13" fmla="*/ 74319 w 110038"/>
                <a:gd name="connsiteY13" fmla="*/ 52387 h 81472"/>
                <a:gd name="connsiteX14" fmla="*/ 81463 w 110038"/>
                <a:gd name="connsiteY14" fmla="*/ 47625 h 81472"/>
                <a:gd name="connsiteX15" fmla="*/ 88607 w 110038"/>
                <a:gd name="connsiteY15" fmla="*/ 40481 h 81472"/>
                <a:gd name="connsiteX16" fmla="*/ 102894 w 110038"/>
                <a:gd name="connsiteY16" fmla="*/ 38100 h 81472"/>
                <a:gd name="connsiteX17" fmla="*/ 105275 w 110038"/>
                <a:gd name="connsiteY17" fmla="*/ 30956 h 81472"/>
                <a:gd name="connsiteX18" fmla="*/ 110038 w 110038"/>
                <a:gd name="connsiteY18" fmla="*/ 14287 h 81472"/>
                <a:gd name="connsiteX19" fmla="*/ 93369 w 110038"/>
                <a:gd name="connsiteY19" fmla="*/ 0 h 81472"/>
                <a:gd name="connsiteX20" fmla="*/ 67175 w 110038"/>
                <a:gd name="connsiteY20" fmla="*/ 4762 h 8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0038" h="81472">
                  <a:moveTo>
                    <a:pt x="67175" y="4762"/>
                  </a:moveTo>
                  <a:cubicBezTo>
                    <a:pt x="63206" y="6350"/>
                    <a:pt x="59271" y="8024"/>
                    <a:pt x="55269" y="9525"/>
                  </a:cubicBezTo>
                  <a:cubicBezTo>
                    <a:pt x="52919" y="10406"/>
                    <a:pt x="50432" y="10917"/>
                    <a:pt x="48125" y="11906"/>
                  </a:cubicBezTo>
                  <a:cubicBezTo>
                    <a:pt x="44862" y="13304"/>
                    <a:pt x="41896" y="15350"/>
                    <a:pt x="38600" y="16668"/>
                  </a:cubicBezTo>
                  <a:cubicBezTo>
                    <a:pt x="17348" y="25169"/>
                    <a:pt x="30913" y="17032"/>
                    <a:pt x="17169" y="26193"/>
                  </a:cubicBezTo>
                  <a:cubicBezTo>
                    <a:pt x="10820" y="45244"/>
                    <a:pt x="17169" y="21430"/>
                    <a:pt x="17169" y="40481"/>
                  </a:cubicBezTo>
                  <a:cubicBezTo>
                    <a:pt x="17169" y="42991"/>
                    <a:pt x="15777" y="45318"/>
                    <a:pt x="14788" y="47625"/>
                  </a:cubicBezTo>
                  <a:cubicBezTo>
                    <a:pt x="11164" y="56082"/>
                    <a:pt x="10045" y="57121"/>
                    <a:pt x="5263" y="64293"/>
                  </a:cubicBezTo>
                  <a:cubicBezTo>
                    <a:pt x="4469" y="67468"/>
                    <a:pt x="3781" y="70671"/>
                    <a:pt x="2882" y="73818"/>
                  </a:cubicBezTo>
                  <a:cubicBezTo>
                    <a:pt x="2192" y="76232"/>
                    <a:pt x="-1275" y="79187"/>
                    <a:pt x="500" y="80962"/>
                  </a:cubicBezTo>
                  <a:cubicBezTo>
                    <a:pt x="2275" y="82737"/>
                    <a:pt x="5263" y="79375"/>
                    <a:pt x="7644" y="78581"/>
                  </a:cubicBezTo>
                  <a:cubicBezTo>
                    <a:pt x="23500" y="62725"/>
                    <a:pt x="6423" y="77672"/>
                    <a:pt x="21932" y="69056"/>
                  </a:cubicBezTo>
                  <a:cubicBezTo>
                    <a:pt x="26935" y="66276"/>
                    <a:pt x="31457" y="62706"/>
                    <a:pt x="36219" y="59531"/>
                  </a:cubicBezTo>
                  <a:cubicBezTo>
                    <a:pt x="51974" y="49027"/>
                    <a:pt x="40508" y="54988"/>
                    <a:pt x="74319" y="52387"/>
                  </a:cubicBezTo>
                  <a:cubicBezTo>
                    <a:pt x="76700" y="50800"/>
                    <a:pt x="79264" y="49457"/>
                    <a:pt x="81463" y="47625"/>
                  </a:cubicBezTo>
                  <a:cubicBezTo>
                    <a:pt x="84050" y="45469"/>
                    <a:pt x="85530" y="41849"/>
                    <a:pt x="88607" y="40481"/>
                  </a:cubicBezTo>
                  <a:cubicBezTo>
                    <a:pt x="93019" y="38520"/>
                    <a:pt x="98132" y="38894"/>
                    <a:pt x="102894" y="38100"/>
                  </a:cubicBezTo>
                  <a:cubicBezTo>
                    <a:pt x="103688" y="35719"/>
                    <a:pt x="104585" y="33370"/>
                    <a:pt x="105275" y="30956"/>
                  </a:cubicBezTo>
                  <a:cubicBezTo>
                    <a:pt x="111256" y="10025"/>
                    <a:pt x="104329" y="31416"/>
                    <a:pt x="110038" y="14287"/>
                  </a:cubicBezTo>
                  <a:cubicBezTo>
                    <a:pt x="106439" y="-109"/>
                    <a:pt x="110762" y="5798"/>
                    <a:pt x="93369" y="0"/>
                  </a:cubicBezTo>
                  <a:lnTo>
                    <a:pt x="67175" y="4762"/>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p:cNvSpPr/>
            <p:nvPr/>
          </p:nvSpPr>
          <p:spPr>
            <a:xfrm>
              <a:off x="8258441" y="4563372"/>
              <a:ext cx="740779" cy="260088"/>
            </a:xfrm>
            <a:custGeom>
              <a:avLst/>
              <a:gdLst>
                <a:gd name="connsiteX0" fmla="*/ 740779 w 740779"/>
                <a:gd name="connsiteY0" fmla="*/ 1008 h 260088"/>
                <a:gd name="connsiteX1" fmla="*/ 702679 w 740779"/>
                <a:gd name="connsiteY1" fmla="*/ 16248 h 260088"/>
                <a:gd name="connsiteX2" fmla="*/ 679819 w 740779"/>
                <a:gd name="connsiteY2" fmla="*/ 23868 h 260088"/>
                <a:gd name="connsiteX3" fmla="*/ 664579 w 740779"/>
                <a:gd name="connsiteY3" fmla="*/ 46728 h 260088"/>
                <a:gd name="connsiteX4" fmla="*/ 618859 w 740779"/>
                <a:gd name="connsiteY4" fmla="*/ 77208 h 260088"/>
                <a:gd name="connsiteX5" fmla="*/ 573139 w 740779"/>
                <a:gd name="connsiteY5" fmla="*/ 145788 h 260088"/>
                <a:gd name="connsiteX6" fmla="*/ 557899 w 740779"/>
                <a:gd name="connsiteY6" fmla="*/ 168648 h 260088"/>
                <a:gd name="connsiteX7" fmla="*/ 535039 w 740779"/>
                <a:gd name="connsiteY7" fmla="*/ 183888 h 260088"/>
                <a:gd name="connsiteX8" fmla="*/ 489319 w 740779"/>
                <a:gd name="connsiteY8" fmla="*/ 214368 h 260088"/>
                <a:gd name="connsiteX9" fmla="*/ 435979 w 740779"/>
                <a:gd name="connsiteY9" fmla="*/ 206748 h 260088"/>
                <a:gd name="connsiteX10" fmla="*/ 413119 w 740779"/>
                <a:gd name="connsiteY10" fmla="*/ 199128 h 260088"/>
                <a:gd name="connsiteX11" fmla="*/ 336919 w 740779"/>
                <a:gd name="connsiteY11" fmla="*/ 206748 h 260088"/>
                <a:gd name="connsiteX12" fmla="*/ 260719 w 740779"/>
                <a:gd name="connsiteY12" fmla="*/ 229608 h 260088"/>
                <a:gd name="connsiteX13" fmla="*/ 115939 w 740779"/>
                <a:gd name="connsiteY13" fmla="*/ 237228 h 260088"/>
                <a:gd name="connsiteX14" fmla="*/ 77839 w 740779"/>
                <a:gd name="connsiteY14" fmla="*/ 206748 h 260088"/>
                <a:gd name="connsiteX15" fmla="*/ 54979 w 740779"/>
                <a:gd name="connsiteY15" fmla="*/ 199128 h 260088"/>
                <a:gd name="connsiteX16" fmla="*/ 24499 w 740779"/>
                <a:gd name="connsiteY16" fmla="*/ 161028 h 260088"/>
                <a:gd name="connsiteX17" fmla="*/ 1639 w 740779"/>
                <a:gd name="connsiteY17" fmla="*/ 153408 h 260088"/>
                <a:gd name="connsiteX18" fmla="*/ 32119 w 740779"/>
                <a:gd name="connsiteY18" fmla="*/ 161028 h 260088"/>
                <a:gd name="connsiteX19" fmla="*/ 100699 w 740779"/>
                <a:gd name="connsiteY19" fmla="*/ 199128 h 260088"/>
                <a:gd name="connsiteX20" fmla="*/ 123559 w 740779"/>
                <a:gd name="connsiteY20" fmla="*/ 221988 h 260088"/>
                <a:gd name="connsiteX21" fmla="*/ 207379 w 740779"/>
                <a:gd name="connsiteY21" fmla="*/ 244848 h 260088"/>
                <a:gd name="connsiteX22" fmla="*/ 253099 w 740779"/>
                <a:gd name="connsiteY22" fmla="*/ 260088 h 260088"/>
                <a:gd name="connsiteX23" fmla="*/ 352159 w 740779"/>
                <a:gd name="connsiteY23" fmla="*/ 252468 h 260088"/>
                <a:gd name="connsiteX24" fmla="*/ 397879 w 740779"/>
                <a:gd name="connsiteY24" fmla="*/ 237228 h 260088"/>
                <a:gd name="connsiteX25" fmla="*/ 420739 w 740779"/>
                <a:gd name="connsiteY25" fmla="*/ 229608 h 260088"/>
                <a:gd name="connsiteX26" fmla="*/ 496939 w 740779"/>
                <a:gd name="connsiteY26" fmla="*/ 221988 h 260088"/>
                <a:gd name="connsiteX27" fmla="*/ 527419 w 740779"/>
                <a:gd name="connsiteY27" fmla="*/ 176268 h 260088"/>
                <a:gd name="connsiteX28" fmla="*/ 542659 w 740779"/>
                <a:gd name="connsiteY28" fmla="*/ 153408 h 260088"/>
                <a:gd name="connsiteX29" fmla="*/ 550279 w 740779"/>
                <a:gd name="connsiteY29" fmla="*/ 130548 h 260088"/>
                <a:gd name="connsiteX30" fmla="*/ 595999 w 740779"/>
                <a:gd name="connsiteY30" fmla="*/ 115308 h 260088"/>
                <a:gd name="connsiteX31" fmla="*/ 618859 w 740779"/>
                <a:gd name="connsiteY31" fmla="*/ 107688 h 260088"/>
                <a:gd name="connsiteX32" fmla="*/ 641719 w 740779"/>
                <a:gd name="connsiteY32" fmla="*/ 100068 h 260088"/>
                <a:gd name="connsiteX33" fmla="*/ 687439 w 740779"/>
                <a:gd name="connsiteY33" fmla="*/ 69588 h 260088"/>
                <a:gd name="connsiteX34" fmla="*/ 702679 w 740779"/>
                <a:gd name="connsiteY34" fmla="*/ 46728 h 260088"/>
                <a:gd name="connsiteX35" fmla="*/ 740779 w 740779"/>
                <a:gd name="connsiteY35" fmla="*/ 1008 h 26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40779" h="260088">
                  <a:moveTo>
                    <a:pt x="740779" y="1008"/>
                  </a:moveTo>
                  <a:cubicBezTo>
                    <a:pt x="740779" y="-4072"/>
                    <a:pt x="715486" y="11445"/>
                    <a:pt x="702679" y="16248"/>
                  </a:cubicBezTo>
                  <a:cubicBezTo>
                    <a:pt x="695158" y="19068"/>
                    <a:pt x="686091" y="18850"/>
                    <a:pt x="679819" y="23868"/>
                  </a:cubicBezTo>
                  <a:cubicBezTo>
                    <a:pt x="672668" y="29589"/>
                    <a:pt x="671471" y="40697"/>
                    <a:pt x="664579" y="46728"/>
                  </a:cubicBezTo>
                  <a:cubicBezTo>
                    <a:pt x="650795" y="58789"/>
                    <a:pt x="618859" y="77208"/>
                    <a:pt x="618859" y="77208"/>
                  </a:cubicBezTo>
                  <a:lnTo>
                    <a:pt x="573139" y="145788"/>
                  </a:lnTo>
                  <a:cubicBezTo>
                    <a:pt x="568059" y="153408"/>
                    <a:pt x="565519" y="163568"/>
                    <a:pt x="557899" y="168648"/>
                  </a:cubicBezTo>
                  <a:cubicBezTo>
                    <a:pt x="550279" y="173728"/>
                    <a:pt x="542074" y="178025"/>
                    <a:pt x="535039" y="183888"/>
                  </a:cubicBezTo>
                  <a:cubicBezTo>
                    <a:pt x="496986" y="215599"/>
                    <a:pt x="529493" y="200977"/>
                    <a:pt x="489319" y="214368"/>
                  </a:cubicBezTo>
                  <a:cubicBezTo>
                    <a:pt x="471539" y="211828"/>
                    <a:pt x="453591" y="210270"/>
                    <a:pt x="435979" y="206748"/>
                  </a:cubicBezTo>
                  <a:cubicBezTo>
                    <a:pt x="428103" y="205173"/>
                    <a:pt x="421151" y="199128"/>
                    <a:pt x="413119" y="199128"/>
                  </a:cubicBezTo>
                  <a:cubicBezTo>
                    <a:pt x="387592" y="199128"/>
                    <a:pt x="362319" y="204208"/>
                    <a:pt x="336919" y="206748"/>
                  </a:cubicBezTo>
                  <a:cubicBezTo>
                    <a:pt x="328024" y="209713"/>
                    <a:pt x="276300" y="228253"/>
                    <a:pt x="260719" y="229608"/>
                  </a:cubicBezTo>
                  <a:cubicBezTo>
                    <a:pt x="212574" y="233795"/>
                    <a:pt x="164199" y="234688"/>
                    <a:pt x="115939" y="237228"/>
                  </a:cubicBezTo>
                  <a:cubicBezTo>
                    <a:pt x="58480" y="218075"/>
                    <a:pt x="127078" y="246139"/>
                    <a:pt x="77839" y="206748"/>
                  </a:cubicBezTo>
                  <a:cubicBezTo>
                    <a:pt x="71567" y="201730"/>
                    <a:pt x="62599" y="201668"/>
                    <a:pt x="54979" y="199128"/>
                  </a:cubicBezTo>
                  <a:cubicBezTo>
                    <a:pt x="46190" y="172762"/>
                    <a:pt x="52073" y="174815"/>
                    <a:pt x="24499" y="161028"/>
                  </a:cubicBezTo>
                  <a:cubicBezTo>
                    <a:pt x="17315" y="157436"/>
                    <a:pt x="-6393" y="153408"/>
                    <a:pt x="1639" y="153408"/>
                  </a:cubicBezTo>
                  <a:cubicBezTo>
                    <a:pt x="12112" y="153408"/>
                    <a:pt x="22049" y="158151"/>
                    <a:pt x="32119" y="161028"/>
                  </a:cubicBezTo>
                  <a:cubicBezTo>
                    <a:pt x="58949" y="168694"/>
                    <a:pt x="78867" y="177296"/>
                    <a:pt x="100699" y="199128"/>
                  </a:cubicBezTo>
                  <a:cubicBezTo>
                    <a:pt x="108319" y="206748"/>
                    <a:pt x="114139" y="216755"/>
                    <a:pt x="123559" y="221988"/>
                  </a:cubicBezTo>
                  <a:cubicBezTo>
                    <a:pt x="153165" y="238436"/>
                    <a:pt x="176424" y="236406"/>
                    <a:pt x="207379" y="244848"/>
                  </a:cubicBezTo>
                  <a:cubicBezTo>
                    <a:pt x="222877" y="249075"/>
                    <a:pt x="253099" y="260088"/>
                    <a:pt x="253099" y="260088"/>
                  </a:cubicBezTo>
                  <a:cubicBezTo>
                    <a:pt x="286119" y="257548"/>
                    <a:pt x="319447" y="257633"/>
                    <a:pt x="352159" y="252468"/>
                  </a:cubicBezTo>
                  <a:cubicBezTo>
                    <a:pt x="368027" y="249963"/>
                    <a:pt x="382639" y="242308"/>
                    <a:pt x="397879" y="237228"/>
                  </a:cubicBezTo>
                  <a:cubicBezTo>
                    <a:pt x="405499" y="234688"/>
                    <a:pt x="412747" y="230407"/>
                    <a:pt x="420739" y="229608"/>
                  </a:cubicBezTo>
                  <a:lnTo>
                    <a:pt x="496939" y="221988"/>
                  </a:lnTo>
                  <a:lnTo>
                    <a:pt x="527419" y="176268"/>
                  </a:lnTo>
                  <a:cubicBezTo>
                    <a:pt x="532499" y="168648"/>
                    <a:pt x="539763" y="162096"/>
                    <a:pt x="542659" y="153408"/>
                  </a:cubicBezTo>
                  <a:cubicBezTo>
                    <a:pt x="545199" y="145788"/>
                    <a:pt x="543743" y="135217"/>
                    <a:pt x="550279" y="130548"/>
                  </a:cubicBezTo>
                  <a:cubicBezTo>
                    <a:pt x="563351" y="121211"/>
                    <a:pt x="580759" y="120388"/>
                    <a:pt x="595999" y="115308"/>
                  </a:cubicBezTo>
                  <a:lnTo>
                    <a:pt x="618859" y="107688"/>
                  </a:lnTo>
                  <a:lnTo>
                    <a:pt x="641719" y="100068"/>
                  </a:lnTo>
                  <a:cubicBezTo>
                    <a:pt x="657795" y="51839"/>
                    <a:pt x="634431" y="99878"/>
                    <a:pt x="687439" y="69588"/>
                  </a:cubicBezTo>
                  <a:cubicBezTo>
                    <a:pt x="695390" y="65044"/>
                    <a:pt x="697599" y="54348"/>
                    <a:pt x="702679" y="46728"/>
                  </a:cubicBezTo>
                  <a:cubicBezTo>
                    <a:pt x="710915" y="13784"/>
                    <a:pt x="740779" y="6088"/>
                    <a:pt x="740779" y="1008"/>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p:cNvSpPr/>
            <p:nvPr/>
          </p:nvSpPr>
          <p:spPr>
            <a:xfrm>
              <a:off x="4427220" y="3749040"/>
              <a:ext cx="266054" cy="144780"/>
            </a:xfrm>
            <a:custGeom>
              <a:avLst/>
              <a:gdLst>
                <a:gd name="connsiteX0" fmla="*/ 259080 w 266054"/>
                <a:gd name="connsiteY0" fmla="*/ 7620 h 144780"/>
                <a:gd name="connsiteX1" fmla="*/ 182880 w 266054"/>
                <a:gd name="connsiteY1" fmla="*/ 15240 h 144780"/>
                <a:gd name="connsiteX2" fmla="*/ 121920 w 266054"/>
                <a:gd name="connsiteY2" fmla="*/ 0 h 144780"/>
                <a:gd name="connsiteX3" fmla="*/ 91440 w 266054"/>
                <a:gd name="connsiteY3" fmla="*/ 7620 h 144780"/>
                <a:gd name="connsiteX4" fmla="*/ 45720 w 266054"/>
                <a:gd name="connsiteY4" fmla="*/ 99060 h 144780"/>
                <a:gd name="connsiteX5" fmla="*/ 0 w 266054"/>
                <a:gd name="connsiteY5" fmla="*/ 129540 h 144780"/>
                <a:gd name="connsiteX6" fmla="*/ 68580 w 266054"/>
                <a:gd name="connsiteY6" fmla="*/ 137160 h 144780"/>
                <a:gd name="connsiteX7" fmla="*/ 106680 w 266054"/>
                <a:gd name="connsiteY7" fmla="*/ 144780 h 144780"/>
                <a:gd name="connsiteX8" fmla="*/ 137160 w 266054"/>
                <a:gd name="connsiteY8" fmla="*/ 137160 h 144780"/>
                <a:gd name="connsiteX9" fmla="*/ 144780 w 266054"/>
                <a:gd name="connsiteY9" fmla="*/ 114300 h 144780"/>
                <a:gd name="connsiteX10" fmla="*/ 190500 w 266054"/>
                <a:gd name="connsiteY10" fmla="*/ 99060 h 144780"/>
                <a:gd name="connsiteX11" fmla="*/ 251460 w 266054"/>
                <a:gd name="connsiteY11" fmla="*/ 83820 h 144780"/>
                <a:gd name="connsiteX12" fmla="*/ 259080 w 266054"/>
                <a:gd name="connsiteY12" fmla="*/ 762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4" h="144780">
                  <a:moveTo>
                    <a:pt x="259080" y="7620"/>
                  </a:moveTo>
                  <a:cubicBezTo>
                    <a:pt x="247650" y="-3810"/>
                    <a:pt x="208407" y="15240"/>
                    <a:pt x="182880" y="15240"/>
                  </a:cubicBezTo>
                  <a:cubicBezTo>
                    <a:pt x="164490" y="15240"/>
                    <a:pt x="139959" y="6013"/>
                    <a:pt x="121920" y="0"/>
                  </a:cubicBezTo>
                  <a:cubicBezTo>
                    <a:pt x="111760" y="2540"/>
                    <a:pt x="98256" y="-331"/>
                    <a:pt x="91440" y="7620"/>
                  </a:cubicBezTo>
                  <a:cubicBezTo>
                    <a:pt x="50870" y="54951"/>
                    <a:pt x="107387" y="57949"/>
                    <a:pt x="45720" y="99060"/>
                  </a:cubicBezTo>
                  <a:lnTo>
                    <a:pt x="0" y="129540"/>
                  </a:lnTo>
                  <a:cubicBezTo>
                    <a:pt x="22860" y="132080"/>
                    <a:pt x="45810" y="133907"/>
                    <a:pt x="68580" y="137160"/>
                  </a:cubicBezTo>
                  <a:cubicBezTo>
                    <a:pt x="81401" y="138992"/>
                    <a:pt x="93728" y="144780"/>
                    <a:pt x="106680" y="144780"/>
                  </a:cubicBezTo>
                  <a:cubicBezTo>
                    <a:pt x="117153" y="144780"/>
                    <a:pt x="127000" y="139700"/>
                    <a:pt x="137160" y="137160"/>
                  </a:cubicBezTo>
                  <a:cubicBezTo>
                    <a:pt x="139700" y="129540"/>
                    <a:pt x="138244" y="118969"/>
                    <a:pt x="144780" y="114300"/>
                  </a:cubicBezTo>
                  <a:cubicBezTo>
                    <a:pt x="157852" y="104963"/>
                    <a:pt x="175260" y="104140"/>
                    <a:pt x="190500" y="99060"/>
                  </a:cubicBezTo>
                  <a:cubicBezTo>
                    <a:pt x="225647" y="87344"/>
                    <a:pt x="205484" y="93015"/>
                    <a:pt x="251460" y="83820"/>
                  </a:cubicBezTo>
                  <a:cubicBezTo>
                    <a:pt x="267836" y="34692"/>
                    <a:pt x="270510" y="19050"/>
                    <a:pt x="259080" y="76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p:cNvSpPr/>
            <p:nvPr/>
          </p:nvSpPr>
          <p:spPr>
            <a:xfrm>
              <a:off x="3947584" y="3214688"/>
              <a:ext cx="486370" cy="378917"/>
            </a:xfrm>
            <a:custGeom>
              <a:avLst/>
              <a:gdLst>
                <a:gd name="connsiteX0" fmla="*/ 5291 w 486370"/>
                <a:gd name="connsiteY0" fmla="*/ 323850 h 378917"/>
                <a:gd name="connsiteX1" fmla="*/ 529 w 486370"/>
                <a:gd name="connsiteY1" fmla="*/ 300037 h 378917"/>
                <a:gd name="connsiteX2" fmla="*/ 33866 w 486370"/>
                <a:gd name="connsiteY2" fmla="*/ 295275 h 378917"/>
                <a:gd name="connsiteX3" fmla="*/ 57679 w 486370"/>
                <a:gd name="connsiteY3" fmla="*/ 252412 h 378917"/>
                <a:gd name="connsiteX4" fmla="*/ 81491 w 486370"/>
                <a:gd name="connsiteY4" fmla="*/ 233362 h 378917"/>
                <a:gd name="connsiteX5" fmla="*/ 95779 w 486370"/>
                <a:gd name="connsiteY5" fmla="*/ 223837 h 378917"/>
                <a:gd name="connsiteX6" fmla="*/ 100541 w 486370"/>
                <a:gd name="connsiteY6" fmla="*/ 209550 h 378917"/>
                <a:gd name="connsiteX7" fmla="*/ 138641 w 486370"/>
                <a:gd name="connsiteY7" fmla="*/ 204787 h 378917"/>
                <a:gd name="connsiteX8" fmla="*/ 133879 w 486370"/>
                <a:gd name="connsiteY8" fmla="*/ 157162 h 378917"/>
                <a:gd name="connsiteX9" fmla="*/ 105304 w 486370"/>
                <a:gd name="connsiteY9" fmla="*/ 138112 h 378917"/>
                <a:gd name="connsiteX10" fmla="*/ 100541 w 486370"/>
                <a:gd name="connsiteY10" fmla="*/ 104775 h 378917"/>
                <a:gd name="connsiteX11" fmla="*/ 86254 w 486370"/>
                <a:gd name="connsiteY11" fmla="*/ 95250 h 378917"/>
                <a:gd name="connsiteX12" fmla="*/ 81491 w 486370"/>
                <a:gd name="connsiteY12" fmla="*/ 80962 h 378917"/>
                <a:gd name="connsiteX13" fmla="*/ 86254 w 486370"/>
                <a:gd name="connsiteY13" fmla="*/ 66675 h 378917"/>
                <a:gd name="connsiteX14" fmla="*/ 81491 w 486370"/>
                <a:gd name="connsiteY14" fmla="*/ 38100 h 378917"/>
                <a:gd name="connsiteX15" fmla="*/ 52916 w 486370"/>
                <a:gd name="connsiteY15" fmla="*/ 14287 h 378917"/>
                <a:gd name="connsiteX16" fmla="*/ 48154 w 486370"/>
                <a:gd name="connsiteY16" fmla="*/ 0 h 378917"/>
                <a:gd name="connsiteX17" fmla="*/ 62441 w 486370"/>
                <a:gd name="connsiteY17" fmla="*/ 14287 h 378917"/>
                <a:gd name="connsiteX18" fmla="*/ 95779 w 486370"/>
                <a:gd name="connsiteY18" fmla="*/ 28575 h 378917"/>
                <a:gd name="connsiteX19" fmla="*/ 119591 w 486370"/>
                <a:gd name="connsiteY19" fmla="*/ 52387 h 378917"/>
                <a:gd name="connsiteX20" fmla="*/ 143404 w 486370"/>
                <a:gd name="connsiteY20" fmla="*/ 76200 h 378917"/>
                <a:gd name="connsiteX21" fmla="*/ 148166 w 486370"/>
                <a:gd name="connsiteY21" fmla="*/ 90487 h 378917"/>
                <a:gd name="connsiteX22" fmla="*/ 171979 w 486370"/>
                <a:gd name="connsiteY22" fmla="*/ 114300 h 378917"/>
                <a:gd name="connsiteX23" fmla="*/ 200554 w 486370"/>
                <a:gd name="connsiteY23" fmla="*/ 119062 h 378917"/>
                <a:gd name="connsiteX24" fmla="*/ 210079 w 486370"/>
                <a:gd name="connsiteY24" fmla="*/ 133350 h 378917"/>
                <a:gd name="connsiteX25" fmla="*/ 219604 w 486370"/>
                <a:gd name="connsiteY25" fmla="*/ 161925 h 378917"/>
                <a:gd name="connsiteX26" fmla="*/ 252941 w 486370"/>
                <a:gd name="connsiteY26" fmla="*/ 176212 h 378917"/>
                <a:gd name="connsiteX27" fmla="*/ 271991 w 486370"/>
                <a:gd name="connsiteY27" fmla="*/ 171450 h 378917"/>
                <a:gd name="connsiteX28" fmla="*/ 276754 w 486370"/>
                <a:gd name="connsiteY28" fmla="*/ 157162 h 378917"/>
                <a:gd name="connsiteX29" fmla="*/ 305329 w 486370"/>
                <a:gd name="connsiteY29" fmla="*/ 152400 h 378917"/>
                <a:gd name="connsiteX30" fmla="*/ 319616 w 486370"/>
                <a:gd name="connsiteY30" fmla="*/ 147637 h 378917"/>
                <a:gd name="connsiteX31" fmla="*/ 310091 w 486370"/>
                <a:gd name="connsiteY31" fmla="*/ 109537 h 378917"/>
                <a:gd name="connsiteX32" fmla="*/ 338666 w 486370"/>
                <a:gd name="connsiteY32" fmla="*/ 100012 h 378917"/>
                <a:gd name="connsiteX33" fmla="*/ 367241 w 486370"/>
                <a:gd name="connsiteY33" fmla="*/ 80962 h 378917"/>
                <a:gd name="connsiteX34" fmla="*/ 372004 w 486370"/>
                <a:gd name="connsiteY34" fmla="*/ 66675 h 378917"/>
                <a:gd name="connsiteX35" fmla="*/ 376766 w 486370"/>
                <a:gd name="connsiteY35" fmla="*/ 47625 h 378917"/>
                <a:gd name="connsiteX36" fmla="*/ 391054 w 486370"/>
                <a:gd name="connsiteY36" fmla="*/ 42862 h 378917"/>
                <a:gd name="connsiteX37" fmla="*/ 462491 w 486370"/>
                <a:gd name="connsiteY37" fmla="*/ 19050 h 378917"/>
                <a:gd name="connsiteX38" fmla="*/ 476779 w 486370"/>
                <a:gd name="connsiteY38" fmla="*/ 9525 h 378917"/>
                <a:gd name="connsiteX39" fmla="*/ 481541 w 486370"/>
                <a:gd name="connsiteY39" fmla="*/ 38100 h 378917"/>
                <a:gd name="connsiteX40" fmla="*/ 452966 w 486370"/>
                <a:gd name="connsiteY40" fmla="*/ 47625 h 378917"/>
                <a:gd name="connsiteX41" fmla="*/ 414866 w 486370"/>
                <a:gd name="connsiteY41" fmla="*/ 57150 h 378917"/>
                <a:gd name="connsiteX42" fmla="*/ 410104 w 486370"/>
                <a:gd name="connsiteY42" fmla="*/ 71437 h 378917"/>
                <a:gd name="connsiteX43" fmla="*/ 395816 w 486370"/>
                <a:gd name="connsiteY43" fmla="*/ 80962 h 378917"/>
                <a:gd name="connsiteX44" fmla="*/ 386291 w 486370"/>
                <a:gd name="connsiteY44" fmla="*/ 95250 h 378917"/>
                <a:gd name="connsiteX45" fmla="*/ 381529 w 486370"/>
                <a:gd name="connsiteY45" fmla="*/ 109537 h 378917"/>
                <a:gd name="connsiteX46" fmla="*/ 367241 w 486370"/>
                <a:gd name="connsiteY46" fmla="*/ 119062 h 378917"/>
                <a:gd name="connsiteX47" fmla="*/ 357716 w 486370"/>
                <a:gd name="connsiteY47" fmla="*/ 133350 h 378917"/>
                <a:gd name="connsiteX48" fmla="*/ 372004 w 486370"/>
                <a:gd name="connsiteY48" fmla="*/ 142875 h 378917"/>
                <a:gd name="connsiteX49" fmla="*/ 348191 w 486370"/>
                <a:gd name="connsiteY49" fmla="*/ 161925 h 378917"/>
                <a:gd name="connsiteX50" fmla="*/ 343429 w 486370"/>
                <a:gd name="connsiteY50" fmla="*/ 185737 h 378917"/>
                <a:gd name="connsiteX51" fmla="*/ 329141 w 486370"/>
                <a:gd name="connsiteY51" fmla="*/ 190500 h 378917"/>
                <a:gd name="connsiteX52" fmla="*/ 314854 w 486370"/>
                <a:gd name="connsiteY52" fmla="*/ 204787 h 378917"/>
                <a:gd name="connsiteX53" fmla="*/ 319616 w 486370"/>
                <a:gd name="connsiteY53" fmla="*/ 233362 h 378917"/>
                <a:gd name="connsiteX54" fmla="*/ 324379 w 486370"/>
                <a:gd name="connsiteY54" fmla="*/ 247650 h 378917"/>
                <a:gd name="connsiteX55" fmla="*/ 329141 w 486370"/>
                <a:gd name="connsiteY55" fmla="*/ 280987 h 378917"/>
                <a:gd name="connsiteX56" fmla="*/ 348191 w 486370"/>
                <a:gd name="connsiteY56" fmla="*/ 309562 h 378917"/>
                <a:gd name="connsiteX57" fmla="*/ 333904 w 486370"/>
                <a:gd name="connsiteY57" fmla="*/ 319087 h 378917"/>
                <a:gd name="connsiteX58" fmla="*/ 319616 w 486370"/>
                <a:gd name="connsiteY58" fmla="*/ 323850 h 378917"/>
                <a:gd name="connsiteX59" fmla="*/ 305329 w 486370"/>
                <a:gd name="connsiteY59" fmla="*/ 266700 h 378917"/>
                <a:gd name="connsiteX60" fmla="*/ 291041 w 486370"/>
                <a:gd name="connsiteY60" fmla="*/ 261937 h 378917"/>
                <a:gd name="connsiteX61" fmla="*/ 257704 w 486370"/>
                <a:gd name="connsiteY61" fmla="*/ 266700 h 378917"/>
                <a:gd name="connsiteX62" fmla="*/ 243416 w 486370"/>
                <a:gd name="connsiteY62" fmla="*/ 271462 h 378917"/>
                <a:gd name="connsiteX63" fmla="*/ 224366 w 486370"/>
                <a:gd name="connsiteY63" fmla="*/ 300037 h 378917"/>
                <a:gd name="connsiteX64" fmla="*/ 238654 w 486370"/>
                <a:gd name="connsiteY64" fmla="*/ 309562 h 378917"/>
                <a:gd name="connsiteX65" fmla="*/ 229129 w 486370"/>
                <a:gd name="connsiteY65" fmla="*/ 333375 h 378917"/>
                <a:gd name="connsiteX66" fmla="*/ 167216 w 486370"/>
                <a:gd name="connsiteY66" fmla="*/ 338137 h 378917"/>
                <a:gd name="connsiteX67" fmla="*/ 152929 w 486370"/>
                <a:gd name="connsiteY67" fmla="*/ 342900 h 378917"/>
                <a:gd name="connsiteX68" fmla="*/ 133879 w 486370"/>
                <a:gd name="connsiteY68" fmla="*/ 361950 h 378917"/>
                <a:gd name="connsiteX69" fmla="*/ 119591 w 486370"/>
                <a:gd name="connsiteY69" fmla="*/ 376237 h 378917"/>
                <a:gd name="connsiteX70" fmla="*/ 19579 w 486370"/>
                <a:gd name="connsiteY70" fmla="*/ 366712 h 378917"/>
                <a:gd name="connsiteX71" fmla="*/ 5291 w 486370"/>
                <a:gd name="connsiteY71" fmla="*/ 323850 h 37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86370" h="378917">
                  <a:moveTo>
                    <a:pt x="5291" y="323850"/>
                  </a:moveTo>
                  <a:cubicBezTo>
                    <a:pt x="3704" y="315912"/>
                    <a:pt x="-1695" y="307820"/>
                    <a:pt x="529" y="300037"/>
                  </a:cubicBezTo>
                  <a:cubicBezTo>
                    <a:pt x="5353" y="283153"/>
                    <a:pt x="26313" y="293387"/>
                    <a:pt x="33866" y="295275"/>
                  </a:cubicBezTo>
                  <a:cubicBezTo>
                    <a:pt x="68948" y="286504"/>
                    <a:pt x="45034" y="298775"/>
                    <a:pt x="57679" y="252412"/>
                  </a:cubicBezTo>
                  <a:cubicBezTo>
                    <a:pt x="62749" y="233822"/>
                    <a:pt x="68124" y="240046"/>
                    <a:pt x="81491" y="233362"/>
                  </a:cubicBezTo>
                  <a:cubicBezTo>
                    <a:pt x="86611" y="230802"/>
                    <a:pt x="91016" y="227012"/>
                    <a:pt x="95779" y="223837"/>
                  </a:cubicBezTo>
                  <a:cubicBezTo>
                    <a:pt x="97366" y="219075"/>
                    <a:pt x="95954" y="211589"/>
                    <a:pt x="100541" y="209550"/>
                  </a:cubicBezTo>
                  <a:cubicBezTo>
                    <a:pt x="112237" y="204352"/>
                    <a:pt x="131770" y="215585"/>
                    <a:pt x="138641" y="204787"/>
                  </a:cubicBezTo>
                  <a:cubicBezTo>
                    <a:pt x="147206" y="191327"/>
                    <a:pt x="141014" y="171432"/>
                    <a:pt x="133879" y="157162"/>
                  </a:cubicBezTo>
                  <a:cubicBezTo>
                    <a:pt x="128760" y="146923"/>
                    <a:pt x="105304" y="138112"/>
                    <a:pt x="105304" y="138112"/>
                  </a:cubicBezTo>
                  <a:cubicBezTo>
                    <a:pt x="103716" y="127000"/>
                    <a:pt x="105100" y="115033"/>
                    <a:pt x="100541" y="104775"/>
                  </a:cubicBezTo>
                  <a:cubicBezTo>
                    <a:pt x="98216" y="99545"/>
                    <a:pt x="89830" y="99719"/>
                    <a:pt x="86254" y="95250"/>
                  </a:cubicBezTo>
                  <a:cubicBezTo>
                    <a:pt x="83118" y="91330"/>
                    <a:pt x="83079" y="85725"/>
                    <a:pt x="81491" y="80962"/>
                  </a:cubicBezTo>
                  <a:cubicBezTo>
                    <a:pt x="83079" y="76200"/>
                    <a:pt x="86254" y="71695"/>
                    <a:pt x="86254" y="66675"/>
                  </a:cubicBezTo>
                  <a:cubicBezTo>
                    <a:pt x="86254" y="57019"/>
                    <a:pt x="85413" y="46924"/>
                    <a:pt x="81491" y="38100"/>
                  </a:cubicBezTo>
                  <a:cubicBezTo>
                    <a:pt x="77630" y="29413"/>
                    <a:pt x="60508" y="19348"/>
                    <a:pt x="52916" y="14287"/>
                  </a:cubicBezTo>
                  <a:cubicBezTo>
                    <a:pt x="51329" y="9525"/>
                    <a:pt x="43134" y="0"/>
                    <a:pt x="48154" y="0"/>
                  </a:cubicBezTo>
                  <a:cubicBezTo>
                    <a:pt x="54889" y="0"/>
                    <a:pt x="57267" y="9975"/>
                    <a:pt x="62441" y="14287"/>
                  </a:cubicBezTo>
                  <a:cubicBezTo>
                    <a:pt x="76536" y="26033"/>
                    <a:pt x="77624" y="24036"/>
                    <a:pt x="95779" y="28575"/>
                  </a:cubicBezTo>
                  <a:cubicBezTo>
                    <a:pt x="121182" y="66678"/>
                    <a:pt x="87839" y="20634"/>
                    <a:pt x="119591" y="52387"/>
                  </a:cubicBezTo>
                  <a:cubicBezTo>
                    <a:pt x="151338" y="84135"/>
                    <a:pt x="105307" y="50803"/>
                    <a:pt x="143404" y="76200"/>
                  </a:cubicBezTo>
                  <a:cubicBezTo>
                    <a:pt x="144991" y="80962"/>
                    <a:pt x="145921" y="85997"/>
                    <a:pt x="148166" y="90487"/>
                  </a:cubicBezTo>
                  <a:cubicBezTo>
                    <a:pt x="153246" y="100648"/>
                    <a:pt x="160548" y="110490"/>
                    <a:pt x="171979" y="114300"/>
                  </a:cubicBezTo>
                  <a:cubicBezTo>
                    <a:pt x="181140" y="117353"/>
                    <a:pt x="191029" y="117475"/>
                    <a:pt x="200554" y="119062"/>
                  </a:cubicBezTo>
                  <a:cubicBezTo>
                    <a:pt x="203729" y="123825"/>
                    <a:pt x="207754" y="128119"/>
                    <a:pt x="210079" y="133350"/>
                  </a:cubicBezTo>
                  <a:cubicBezTo>
                    <a:pt x="214157" y="142525"/>
                    <a:pt x="210624" y="157435"/>
                    <a:pt x="219604" y="161925"/>
                  </a:cubicBezTo>
                  <a:cubicBezTo>
                    <a:pt x="243144" y="173695"/>
                    <a:pt x="231919" y="169205"/>
                    <a:pt x="252941" y="176212"/>
                  </a:cubicBezTo>
                  <a:cubicBezTo>
                    <a:pt x="259291" y="174625"/>
                    <a:pt x="266880" y="175539"/>
                    <a:pt x="271991" y="171450"/>
                  </a:cubicBezTo>
                  <a:cubicBezTo>
                    <a:pt x="275911" y="168314"/>
                    <a:pt x="272395" y="159653"/>
                    <a:pt x="276754" y="157162"/>
                  </a:cubicBezTo>
                  <a:cubicBezTo>
                    <a:pt x="285138" y="152371"/>
                    <a:pt x="295804" y="153987"/>
                    <a:pt x="305329" y="152400"/>
                  </a:cubicBezTo>
                  <a:cubicBezTo>
                    <a:pt x="310091" y="150812"/>
                    <a:pt x="318029" y="152399"/>
                    <a:pt x="319616" y="147637"/>
                  </a:cubicBezTo>
                  <a:cubicBezTo>
                    <a:pt x="321532" y="141889"/>
                    <a:pt x="312661" y="117248"/>
                    <a:pt x="310091" y="109537"/>
                  </a:cubicBezTo>
                  <a:cubicBezTo>
                    <a:pt x="319616" y="106362"/>
                    <a:pt x="331566" y="107111"/>
                    <a:pt x="338666" y="100012"/>
                  </a:cubicBezTo>
                  <a:cubicBezTo>
                    <a:pt x="356504" y="82175"/>
                    <a:pt x="346565" y="87855"/>
                    <a:pt x="367241" y="80962"/>
                  </a:cubicBezTo>
                  <a:cubicBezTo>
                    <a:pt x="368829" y="76200"/>
                    <a:pt x="370625" y="71502"/>
                    <a:pt x="372004" y="66675"/>
                  </a:cubicBezTo>
                  <a:cubicBezTo>
                    <a:pt x="373802" y="60381"/>
                    <a:pt x="372677" y="52736"/>
                    <a:pt x="376766" y="47625"/>
                  </a:cubicBezTo>
                  <a:cubicBezTo>
                    <a:pt x="379902" y="43705"/>
                    <a:pt x="386665" y="45300"/>
                    <a:pt x="391054" y="42862"/>
                  </a:cubicBezTo>
                  <a:cubicBezTo>
                    <a:pt x="441723" y="14712"/>
                    <a:pt x="395527" y="26490"/>
                    <a:pt x="462491" y="19050"/>
                  </a:cubicBezTo>
                  <a:cubicBezTo>
                    <a:pt x="467254" y="15875"/>
                    <a:pt x="471166" y="8403"/>
                    <a:pt x="476779" y="9525"/>
                  </a:cubicBezTo>
                  <a:cubicBezTo>
                    <a:pt x="487858" y="11741"/>
                    <a:pt x="489193" y="32634"/>
                    <a:pt x="481541" y="38100"/>
                  </a:cubicBezTo>
                  <a:cubicBezTo>
                    <a:pt x="473371" y="43936"/>
                    <a:pt x="462491" y="44450"/>
                    <a:pt x="452966" y="47625"/>
                  </a:cubicBezTo>
                  <a:cubicBezTo>
                    <a:pt x="431002" y="54946"/>
                    <a:pt x="443597" y="51403"/>
                    <a:pt x="414866" y="57150"/>
                  </a:cubicBezTo>
                  <a:cubicBezTo>
                    <a:pt x="413279" y="61912"/>
                    <a:pt x="413240" y="67517"/>
                    <a:pt x="410104" y="71437"/>
                  </a:cubicBezTo>
                  <a:cubicBezTo>
                    <a:pt x="406528" y="75907"/>
                    <a:pt x="399863" y="76915"/>
                    <a:pt x="395816" y="80962"/>
                  </a:cubicBezTo>
                  <a:cubicBezTo>
                    <a:pt x="391769" y="85009"/>
                    <a:pt x="389466" y="90487"/>
                    <a:pt x="386291" y="95250"/>
                  </a:cubicBezTo>
                  <a:cubicBezTo>
                    <a:pt x="384704" y="100012"/>
                    <a:pt x="384665" y="105617"/>
                    <a:pt x="381529" y="109537"/>
                  </a:cubicBezTo>
                  <a:cubicBezTo>
                    <a:pt x="377953" y="114007"/>
                    <a:pt x="371288" y="115015"/>
                    <a:pt x="367241" y="119062"/>
                  </a:cubicBezTo>
                  <a:cubicBezTo>
                    <a:pt x="363194" y="123109"/>
                    <a:pt x="360891" y="128587"/>
                    <a:pt x="357716" y="133350"/>
                  </a:cubicBezTo>
                  <a:cubicBezTo>
                    <a:pt x="362479" y="136525"/>
                    <a:pt x="370881" y="137262"/>
                    <a:pt x="372004" y="142875"/>
                  </a:cubicBezTo>
                  <a:cubicBezTo>
                    <a:pt x="374697" y="156338"/>
                    <a:pt x="354750" y="159739"/>
                    <a:pt x="348191" y="161925"/>
                  </a:cubicBezTo>
                  <a:cubicBezTo>
                    <a:pt x="346604" y="169862"/>
                    <a:pt x="347919" y="179002"/>
                    <a:pt x="343429" y="185737"/>
                  </a:cubicBezTo>
                  <a:cubicBezTo>
                    <a:pt x="340644" y="189914"/>
                    <a:pt x="333318" y="187715"/>
                    <a:pt x="329141" y="190500"/>
                  </a:cubicBezTo>
                  <a:cubicBezTo>
                    <a:pt x="323537" y="194236"/>
                    <a:pt x="319616" y="200025"/>
                    <a:pt x="314854" y="204787"/>
                  </a:cubicBezTo>
                  <a:cubicBezTo>
                    <a:pt x="316441" y="214312"/>
                    <a:pt x="317521" y="223936"/>
                    <a:pt x="319616" y="233362"/>
                  </a:cubicBezTo>
                  <a:cubicBezTo>
                    <a:pt x="320705" y="238263"/>
                    <a:pt x="323394" y="242727"/>
                    <a:pt x="324379" y="247650"/>
                  </a:cubicBezTo>
                  <a:cubicBezTo>
                    <a:pt x="326580" y="258657"/>
                    <a:pt x="325111" y="270510"/>
                    <a:pt x="329141" y="280987"/>
                  </a:cubicBezTo>
                  <a:cubicBezTo>
                    <a:pt x="333250" y="291672"/>
                    <a:pt x="348191" y="309562"/>
                    <a:pt x="348191" y="309562"/>
                  </a:cubicBezTo>
                  <a:cubicBezTo>
                    <a:pt x="343429" y="312737"/>
                    <a:pt x="339023" y="316527"/>
                    <a:pt x="333904" y="319087"/>
                  </a:cubicBezTo>
                  <a:cubicBezTo>
                    <a:pt x="329414" y="321332"/>
                    <a:pt x="322752" y="327770"/>
                    <a:pt x="319616" y="323850"/>
                  </a:cubicBezTo>
                  <a:cubicBezTo>
                    <a:pt x="315164" y="318285"/>
                    <a:pt x="315869" y="270214"/>
                    <a:pt x="305329" y="266700"/>
                  </a:cubicBezTo>
                  <a:lnTo>
                    <a:pt x="291041" y="261937"/>
                  </a:lnTo>
                  <a:cubicBezTo>
                    <a:pt x="279929" y="263525"/>
                    <a:pt x="268711" y="264499"/>
                    <a:pt x="257704" y="266700"/>
                  </a:cubicBezTo>
                  <a:cubicBezTo>
                    <a:pt x="252781" y="267685"/>
                    <a:pt x="246966" y="267912"/>
                    <a:pt x="243416" y="271462"/>
                  </a:cubicBezTo>
                  <a:cubicBezTo>
                    <a:pt x="235321" y="279557"/>
                    <a:pt x="224366" y="300037"/>
                    <a:pt x="224366" y="300037"/>
                  </a:cubicBezTo>
                  <a:cubicBezTo>
                    <a:pt x="229129" y="303212"/>
                    <a:pt x="235078" y="305092"/>
                    <a:pt x="238654" y="309562"/>
                  </a:cubicBezTo>
                  <a:cubicBezTo>
                    <a:pt x="247829" y="321031"/>
                    <a:pt x="244625" y="330470"/>
                    <a:pt x="229129" y="333375"/>
                  </a:cubicBezTo>
                  <a:cubicBezTo>
                    <a:pt x="208785" y="337189"/>
                    <a:pt x="187854" y="336550"/>
                    <a:pt x="167216" y="338137"/>
                  </a:cubicBezTo>
                  <a:cubicBezTo>
                    <a:pt x="162454" y="339725"/>
                    <a:pt x="156479" y="339350"/>
                    <a:pt x="152929" y="342900"/>
                  </a:cubicBezTo>
                  <a:cubicBezTo>
                    <a:pt x="127529" y="368300"/>
                    <a:pt x="171978" y="349249"/>
                    <a:pt x="133879" y="361950"/>
                  </a:cubicBezTo>
                  <a:cubicBezTo>
                    <a:pt x="129116" y="366712"/>
                    <a:pt x="126296" y="375598"/>
                    <a:pt x="119591" y="376237"/>
                  </a:cubicBezTo>
                  <a:cubicBezTo>
                    <a:pt x="60775" y="381838"/>
                    <a:pt x="55417" y="378660"/>
                    <a:pt x="19579" y="366712"/>
                  </a:cubicBezTo>
                  <a:lnTo>
                    <a:pt x="5291" y="3238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p:cNvGrpSpPr/>
          <p:nvPr/>
        </p:nvGrpSpPr>
        <p:grpSpPr>
          <a:xfrm>
            <a:off x="5994499" y="1474094"/>
            <a:ext cx="2495592" cy="1569720"/>
            <a:chOff x="6006074" y="1474094"/>
            <a:chExt cx="2495592" cy="1569720"/>
          </a:xfrm>
          <a:effectLst>
            <a:glow rad="165100">
              <a:srgbClr val="5B9BD5">
                <a:alpha val="60000"/>
              </a:srgbClr>
            </a:glow>
          </a:effectLst>
        </p:grpSpPr>
        <p:pic>
          <p:nvPicPr>
            <p:cNvPr id="39" name="Picture 38"/>
            <p:cNvPicPr>
              <a:picLocks noChangeAspect="1"/>
            </p:cNvPicPr>
            <p:nvPr/>
          </p:nvPicPr>
          <p:blipFill rotWithShape="1">
            <a:blip r:embed="rId4">
              <a:clrChange>
                <a:clrFrom>
                  <a:srgbClr val="FFFFFF"/>
                </a:clrFrom>
                <a:clrTo>
                  <a:srgbClr val="FFFFFF">
                    <a:alpha val="0"/>
                  </a:srgbClr>
                </a:clrTo>
              </a:clrChange>
            </a:blip>
            <a:srcRect l="88985" t="17277" r="5203" b="65263"/>
            <a:stretch/>
          </p:blipFill>
          <p:spPr>
            <a:xfrm>
              <a:off x="7988573" y="2159208"/>
              <a:ext cx="513093" cy="884606"/>
            </a:xfrm>
            <a:prstGeom prst="flowChartInputOutput">
              <a:avLst/>
            </a:prstGeom>
          </p:spPr>
        </p:pic>
        <p:pic>
          <p:nvPicPr>
            <p:cNvPr id="37" name="Picture 36"/>
            <p:cNvPicPr>
              <a:picLocks noChangeAspect="1"/>
            </p:cNvPicPr>
            <p:nvPr/>
          </p:nvPicPr>
          <p:blipFill rotWithShape="1">
            <a:blip r:embed="rId4">
              <a:clrChange>
                <a:clrFrom>
                  <a:srgbClr val="FFFFFF"/>
                </a:clrFrom>
                <a:clrTo>
                  <a:srgbClr val="FFFFFF">
                    <a:alpha val="0"/>
                  </a:srgbClr>
                </a:clrTo>
              </a:clrChange>
            </a:blip>
            <a:srcRect l="66530" t="3755" r="27339" b="86769"/>
            <a:stretch/>
          </p:blipFill>
          <p:spPr>
            <a:xfrm>
              <a:off x="6006074" y="1474094"/>
              <a:ext cx="541192" cy="480060"/>
            </a:xfrm>
            <a:prstGeom prst="rect">
              <a:avLst/>
            </a:prstGeom>
          </p:spPr>
        </p:pic>
      </p:grpSp>
      <p:grpSp>
        <p:nvGrpSpPr>
          <p:cNvPr id="52" name="Group 51"/>
          <p:cNvGrpSpPr/>
          <p:nvPr/>
        </p:nvGrpSpPr>
        <p:grpSpPr>
          <a:xfrm>
            <a:off x="87810" y="45266"/>
            <a:ext cx="12031620" cy="6744928"/>
            <a:chOff x="87810" y="45266"/>
            <a:chExt cx="12031620" cy="6744928"/>
          </a:xfrm>
        </p:grpSpPr>
        <p:grpSp>
          <p:nvGrpSpPr>
            <p:cNvPr id="53" name="Group 52"/>
            <p:cNvGrpSpPr/>
            <p:nvPr/>
          </p:nvGrpSpPr>
          <p:grpSpPr>
            <a:xfrm>
              <a:off x="147865" y="6649739"/>
              <a:ext cx="11903345" cy="140455"/>
              <a:chOff x="685801" y="1501020"/>
              <a:chExt cx="13557407" cy="140455"/>
            </a:xfrm>
          </p:grpSpPr>
          <p:grpSp>
            <p:nvGrpSpPr>
              <p:cNvPr id="81" name="Group 80"/>
              <p:cNvGrpSpPr/>
              <p:nvPr/>
            </p:nvGrpSpPr>
            <p:grpSpPr>
              <a:xfrm>
                <a:off x="685801" y="1527174"/>
                <a:ext cx="6886574" cy="114301"/>
                <a:chOff x="2247901" y="561975"/>
                <a:chExt cx="6886574" cy="88104"/>
              </a:xfrm>
            </p:grpSpPr>
            <p:pic>
              <p:nvPicPr>
                <p:cNvPr id="8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2" name="Group 81"/>
              <p:cNvGrpSpPr/>
              <p:nvPr/>
            </p:nvGrpSpPr>
            <p:grpSpPr>
              <a:xfrm rot="10800000">
                <a:off x="7356634" y="1501020"/>
                <a:ext cx="6886574" cy="114301"/>
                <a:chOff x="2247901" y="561975"/>
                <a:chExt cx="6886574" cy="88104"/>
              </a:xfrm>
            </p:grpSpPr>
            <p:pic>
              <p:nvPicPr>
                <p:cNvPr id="83"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4" name="Group 53"/>
            <p:cNvGrpSpPr/>
            <p:nvPr/>
          </p:nvGrpSpPr>
          <p:grpSpPr>
            <a:xfrm>
              <a:off x="156030" y="45266"/>
              <a:ext cx="11903345" cy="140455"/>
              <a:chOff x="685801" y="1501020"/>
              <a:chExt cx="13557407" cy="140455"/>
            </a:xfrm>
          </p:grpSpPr>
          <p:grpSp>
            <p:nvGrpSpPr>
              <p:cNvPr id="73" name="Group 72"/>
              <p:cNvGrpSpPr/>
              <p:nvPr/>
            </p:nvGrpSpPr>
            <p:grpSpPr>
              <a:xfrm>
                <a:off x="685801" y="1527174"/>
                <a:ext cx="6886574" cy="114301"/>
                <a:chOff x="2247901" y="561975"/>
                <a:chExt cx="6886574" cy="88104"/>
              </a:xfrm>
            </p:grpSpPr>
            <p:pic>
              <p:nvPicPr>
                <p:cNvPr id="7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4" name="Group 73"/>
              <p:cNvGrpSpPr/>
              <p:nvPr/>
            </p:nvGrpSpPr>
            <p:grpSpPr>
              <a:xfrm rot="10800000">
                <a:off x="7356634" y="1501020"/>
                <a:ext cx="6886574" cy="114301"/>
                <a:chOff x="2247901" y="561975"/>
                <a:chExt cx="6886574" cy="88104"/>
              </a:xfrm>
            </p:grpSpPr>
            <p:pic>
              <p:nvPicPr>
                <p:cNvPr id="7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5" name="Group 54"/>
            <p:cNvGrpSpPr/>
            <p:nvPr/>
          </p:nvGrpSpPr>
          <p:grpSpPr>
            <a:xfrm>
              <a:off x="87810" y="89954"/>
              <a:ext cx="137159" cy="6691232"/>
              <a:chOff x="15240" y="-204374"/>
              <a:chExt cx="137159" cy="7061611"/>
            </a:xfrm>
          </p:grpSpPr>
          <p:pic>
            <p:nvPicPr>
              <p:cNvPr id="5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6" name="Group 55"/>
            <p:cNvGrpSpPr/>
            <p:nvPr/>
          </p:nvGrpSpPr>
          <p:grpSpPr>
            <a:xfrm rot="10800000">
              <a:off x="11986804" y="45266"/>
              <a:ext cx="132626" cy="6706590"/>
              <a:chOff x="15240" y="-210886"/>
              <a:chExt cx="132626" cy="7105131"/>
            </a:xfrm>
          </p:grpSpPr>
          <p:pic>
            <p:nvPicPr>
              <p:cNvPr id="5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89" name="Picture 88"/>
          <p:cNvPicPr>
            <a:picLocks noChangeAspect="1"/>
          </p:cNvPicPr>
          <p:nvPr/>
        </p:nvPicPr>
        <p:blipFill>
          <a:blip r:embed="rId6">
            <a:clrChange>
              <a:clrFrom>
                <a:srgbClr val="FFFFFF"/>
              </a:clrFrom>
              <a:clrTo>
                <a:srgbClr val="FFFFFF">
                  <a:alpha val="0"/>
                </a:srgbClr>
              </a:clrTo>
            </a:clrChange>
          </a:blip>
          <a:stretch>
            <a:fillRect/>
          </a:stretch>
        </p:blipFill>
        <p:spPr>
          <a:xfrm>
            <a:off x="7551113" y="2253271"/>
            <a:ext cx="1495238" cy="2380952"/>
          </a:xfrm>
          <a:prstGeom prst="rect">
            <a:avLst/>
          </a:prstGeom>
          <a:effectLst>
            <a:glow rad="165100">
              <a:srgbClr val="5B9BD5">
                <a:alpha val="80000"/>
              </a:srgbClr>
            </a:glow>
          </a:effectLst>
        </p:spPr>
      </p:pic>
      <p:sp>
        <p:nvSpPr>
          <p:cNvPr id="90" name="Isosceles Triangle 89"/>
          <p:cNvSpPr/>
          <p:nvPr/>
        </p:nvSpPr>
        <p:spPr>
          <a:xfrm rot="16200000">
            <a:off x="11267816" y="1427224"/>
            <a:ext cx="317500" cy="41124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p:cNvGrpSpPr/>
          <p:nvPr/>
        </p:nvGrpSpPr>
        <p:grpSpPr>
          <a:xfrm>
            <a:off x="9843619" y="1443759"/>
            <a:ext cx="1262819" cy="4543470"/>
            <a:chOff x="9843619" y="1443759"/>
            <a:chExt cx="1262819" cy="4543470"/>
          </a:xfrm>
        </p:grpSpPr>
        <p:sp>
          <p:nvSpPr>
            <p:cNvPr id="92" name="TextBox 91"/>
            <p:cNvSpPr txBox="1"/>
            <p:nvPr/>
          </p:nvSpPr>
          <p:spPr>
            <a:xfrm>
              <a:off x="9843619" y="1443759"/>
              <a:ext cx="704039" cy="400110"/>
            </a:xfrm>
            <a:prstGeom prst="rect">
              <a:avLst/>
            </a:prstGeom>
            <a:noFill/>
          </p:spPr>
          <p:txBody>
            <a:bodyPr wrap="none" rtlCol="0">
              <a:spAutoFit/>
            </a:bodyPr>
            <a:lstStyle/>
            <a:p>
              <a:pPr algn="r"/>
              <a:r>
                <a:rPr lang="en-US" sz="2000" dirty="0">
                  <a:solidFill>
                    <a:srgbClr val="B92508"/>
                  </a:solidFill>
                </a:rPr>
                <a:t>1000</a:t>
              </a:r>
            </a:p>
          </p:txBody>
        </p:sp>
        <p:sp>
          <p:nvSpPr>
            <p:cNvPr id="94" name="TextBox 93"/>
            <p:cNvSpPr txBox="1"/>
            <p:nvPr/>
          </p:nvSpPr>
          <p:spPr>
            <a:xfrm>
              <a:off x="9843619" y="1902109"/>
              <a:ext cx="704039" cy="400110"/>
            </a:xfrm>
            <a:prstGeom prst="rect">
              <a:avLst/>
            </a:prstGeom>
            <a:noFill/>
          </p:spPr>
          <p:txBody>
            <a:bodyPr wrap="none" rtlCol="0">
              <a:spAutoFit/>
            </a:bodyPr>
            <a:lstStyle/>
            <a:p>
              <a:pPr algn="r"/>
              <a:r>
                <a:rPr lang="en-US" sz="2000" dirty="0">
                  <a:solidFill>
                    <a:srgbClr val="B92508"/>
                  </a:solidFill>
                </a:rPr>
                <a:t>1100</a:t>
              </a:r>
            </a:p>
          </p:txBody>
        </p:sp>
        <p:sp>
          <p:nvSpPr>
            <p:cNvPr id="95" name="TextBox 94"/>
            <p:cNvSpPr txBox="1"/>
            <p:nvPr/>
          </p:nvSpPr>
          <p:spPr>
            <a:xfrm>
              <a:off x="9843619" y="2372123"/>
              <a:ext cx="704039" cy="400110"/>
            </a:xfrm>
            <a:prstGeom prst="rect">
              <a:avLst/>
            </a:prstGeom>
            <a:noFill/>
          </p:spPr>
          <p:txBody>
            <a:bodyPr wrap="none" rtlCol="0">
              <a:spAutoFit/>
            </a:bodyPr>
            <a:lstStyle/>
            <a:p>
              <a:pPr algn="r"/>
              <a:r>
                <a:rPr lang="en-US" sz="2000" dirty="0">
                  <a:solidFill>
                    <a:srgbClr val="B92508"/>
                  </a:solidFill>
                </a:rPr>
                <a:t>1200</a:t>
              </a:r>
            </a:p>
          </p:txBody>
        </p:sp>
        <p:sp>
          <p:nvSpPr>
            <p:cNvPr id="96" name="TextBox 95"/>
            <p:cNvSpPr txBox="1"/>
            <p:nvPr/>
          </p:nvSpPr>
          <p:spPr>
            <a:xfrm>
              <a:off x="9843619" y="2829955"/>
              <a:ext cx="704039" cy="400110"/>
            </a:xfrm>
            <a:prstGeom prst="rect">
              <a:avLst/>
            </a:prstGeom>
            <a:noFill/>
          </p:spPr>
          <p:txBody>
            <a:bodyPr wrap="none" rtlCol="0">
              <a:spAutoFit/>
            </a:bodyPr>
            <a:lstStyle/>
            <a:p>
              <a:pPr algn="r"/>
              <a:r>
                <a:rPr lang="en-US" sz="2000" dirty="0">
                  <a:solidFill>
                    <a:srgbClr val="B92508"/>
                  </a:solidFill>
                </a:rPr>
                <a:t>1300</a:t>
              </a:r>
            </a:p>
          </p:txBody>
        </p:sp>
        <p:sp>
          <p:nvSpPr>
            <p:cNvPr id="97" name="TextBox 96"/>
            <p:cNvSpPr txBox="1"/>
            <p:nvPr/>
          </p:nvSpPr>
          <p:spPr>
            <a:xfrm>
              <a:off x="9843619" y="3313187"/>
              <a:ext cx="704039" cy="400110"/>
            </a:xfrm>
            <a:prstGeom prst="rect">
              <a:avLst/>
            </a:prstGeom>
            <a:noFill/>
          </p:spPr>
          <p:txBody>
            <a:bodyPr wrap="none" rtlCol="0">
              <a:spAutoFit/>
            </a:bodyPr>
            <a:lstStyle/>
            <a:p>
              <a:pPr algn="r"/>
              <a:r>
                <a:rPr lang="en-US" sz="2000" dirty="0">
                  <a:solidFill>
                    <a:srgbClr val="B92508"/>
                  </a:solidFill>
                </a:rPr>
                <a:t>1400</a:t>
              </a:r>
            </a:p>
          </p:txBody>
        </p:sp>
        <p:sp>
          <p:nvSpPr>
            <p:cNvPr id="98" name="TextBox 97"/>
            <p:cNvSpPr txBox="1"/>
            <p:nvPr/>
          </p:nvSpPr>
          <p:spPr>
            <a:xfrm>
              <a:off x="9843619" y="3771019"/>
              <a:ext cx="704039" cy="400110"/>
            </a:xfrm>
            <a:prstGeom prst="rect">
              <a:avLst/>
            </a:prstGeom>
            <a:noFill/>
          </p:spPr>
          <p:txBody>
            <a:bodyPr wrap="none" rtlCol="0">
              <a:spAutoFit/>
            </a:bodyPr>
            <a:lstStyle/>
            <a:p>
              <a:pPr algn="r"/>
              <a:r>
                <a:rPr lang="en-US" sz="2000" dirty="0">
                  <a:solidFill>
                    <a:srgbClr val="B92508"/>
                  </a:solidFill>
                </a:rPr>
                <a:t>1500</a:t>
              </a:r>
            </a:p>
          </p:txBody>
        </p:sp>
        <p:sp>
          <p:nvSpPr>
            <p:cNvPr id="99" name="TextBox 98"/>
            <p:cNvSpPr txBox="1"/>
            <p:nvPr/>
          </p:nvSpPr>
          <p:spPr>
            <a:xfrm>
              <a:off x="9843619" y="4228851"/>
              <a:ext cx="704039" cy="400110"/>
            </a:xfrm>
            <a:prstGeom prst="rect">
              <a:avLst/>
            </a:prstGeom>
            <a:noFill/>
          </p:spPr>
          <p:txBody>
            <a:bodyPr wrap="none" rtlCol="0">
              <a:spAutoFit/>
            </a:bodyPr>
            <a:lstStyle/>
            <a:p>
              <a:pPr algn="r"/>
              <a:r>
                <a:rPr lang="en-US" sz="2000" dirty="0">
                  <a:solidFill>
                    <a:srgbClr val="B92508"/>
                  </a:solidFill>
                </a:rPr>
                <a:t>1600</a:t>
              </a:r>
            </a:p>
          </p:txBody>
        </p:sp>
        <p:sp>
          <p:nvSpPr>
            <p:cNvPr id="100" name="TextBox 99"/>
            <p:cNvSpPr txBox="1"/>
            <p:nvPr/>
          </p:nvSpPr>
          <p:spPr>
            <a:xfrm>
              <a:off x="9843619" y="4672719"/>
              <a:ext cx="704039" cy="400110"/>
            </a:xfrm>
            <a:prstGeom prst="rect">
              <a:avLst/>
            </a:prstGeom>
            <a:noFill/>
          </p:spPr>
          <p:txBody>
            <a:bodyPr wrap="none" rtlCol="0">
              <a:spAutoFit/>
            </a:bodyPr>
            <a:lstStyle/>
            <a:p>
              <a:pPr algn="r"/>
              <a:r>
                <a:rPr lang="en-US" sz="2000" dirty="0">
                  <a:solidFill>
                    <a:srgbClr val="B92508"/>
                  </a:solidFill>
                </a:rPr>
                <a:t>1700</a:t>
              </a:r>
            </a:p>
          </p:txBody>
        </p:sp>
        <p:sp>
          <p:nvSpPr>
            <p:cNvPr id="101" name="TextBox 100"/>
            <p:cNvSpPr txBox="1"/>
            <p:nvPr/>
          </p:nvSpPr>
          <p:spPr>
            <a:xfrm>
              <a:off x="9843619" y="5129919"/>
              <a:ext cx="704039" cy="400110"/>
            </a:xfrm>
            <a:prstGeom prst="rect">
              <a:avLst/>
            </a:prstGeom>
            <a:noFill/>
          </p:spPr>
          <p:txBody>
            <a:bodyPr wrap="none" rtlCol="0">
              <a:spAutoFit/>
            </a:bodyPr>
            <a:lstStyle/>
            <a:p>
              <a:pPr algn="r"/>
              <a:r>
                <a:rPr lang="en-US" sz="2000" dirty="0">
                  <a:solidFill>
                    <a:srgbClr val="B92508"/>
                  </a:solidFill>
                </a:rPr>
                <a:t>1800</a:t>
              </a:r>
            </a:p>
          </p:txBody>
        </p:sp>
        <p:sp>
          <p:nvSpPr>
            <p:cNvPr id="102" name="TextBox 101"/>
            <p:cNvSpPr txBox="1"/>
            <p:nvPr/>
          </p:nvSpPr>
          <p:spPr>
            <a:xfrm>
              <a:off x="9843619" y="5587119"/>
              <a:ext cx="704039" cy="400110"/>
            </a:xfrm>
            <a:prstGeom prst="rect">
              <a:avLst/>
            </a:prstGeom>
            <a:noFill/>
          </p:spPr>
          <p:txBody>
            <a:bodyPr wrap="none" rtlCol="0">
              <a:spAutoFit/>
            </a:bodyPr>
            <a:lstStyle/>
            <a:p>
              <a:pPr algn="r"/>
              <a:r>
                <a:rPr lang="en-US" sz="2000" dirty="0">
                  <a:solidFill>
                    <a:srgbClr val="B92508"/>
                  </a:solidFill>
                </a:rPr>
                <a:t>1900</a:t>
              </a:r>
            </a:p>
          </p:txBody>
        </p:sp>
        <p:grpSp>
          <p:nvGrpSpPr>
            <p:cNvPr id="103" name="Group 102"/>
            <p:cNvGrpSpPr/>
            <p:nvPr/>
          </p:nvGrpSpPr>
          <p:grpSpPr>
            <a:xfrm>
              <a:off x="10738138" y="1648665"/>
              <a:ext cx="368300" cy="4133850"/>
              <a:chOff x="9880600" y="1066800"/>
              <a:chExt cx="368300" cy="3000366"/>
            </a:xfrm>
          </p:grpSpPr>
          <p:cxnSp>
            <p:nvCxnSpPr>
              <p:cNvPr id="104" name="Straight Connector 103"/>
              <p:cNvCxnSpPr/>
              <p:nvPr/>
            </p:nvCxnSpPr>
            <p:spPr>
              <a:xfrm>
                <a:off x="9880600" y="106680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9880600" y="123348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9880600" y="140017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9880600" y="156686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9880600" y="173354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9880600" y="190023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9880600" y="206692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9880600" y="223360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9880600" y="240029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9880600" y="2566983"/>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9880600" y="273367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9880600" y="290035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9880600" y="306704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9880600" y="323373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9880600" y="340041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9880600" y="356710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9880600" y="373379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880600" y="390047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9880600" y="406716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4123109010"/>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grpId="0" nodeType="afterEffect" p14:presetBounceEnd="46000">
                                      <p:stCondLst>
                                        <p:cond delay="0"/>
                                      </p:stCondLst>
                                      <p:childTnLst>
                                        <p:animMotion origin="layout" path="M 4.16667E-7 -2.96296E-6 L 4.16667E-7 0.3544 " pathEditMode="relative" rAng="0" ptsTypes="AA" p14:bounceEnd="46000">
                                          <p:cBhvr>
                                            <p:cTn id="6" dur="1000" fill="hold"/>
                                            <p:tgtEl>
                                              <p:spTgt spid="90"/>
                                            </p:tgtEl>
                                            <p:attrNameLst>
                                              <p:attrName>ppt_x</p:attrName>
                                              <p:attrName>ppt_y</p:attrName>
                                            </p:attrNameLst>
                                          </p:cBhvr>
                                          <p:rCtr x="0" y="17708"/>
                                        </p:animMotion>
                                      </p:childTnLst>
                                    </p:cTn>
                                  </p:par>
                                </p:childTnLst>
                              </p:cTn>
                            </p:par>
                            <p:par>
                              <p:cTn id="7" fill="hold">
                                <p:stCondLst>
                                  <p:cond delay="1000"/>
                                </p:stCondLst>
                                <p:childTnLst>
                                  <p:par>
                                    <p:cTn id="8" presetID="22" presetClass="entr" presetSubtype="1" fill="hold" nodeType="afterEffect">
                                      <p:stCondLst>
                                        <p:cond delay="0"/>
                                      </p:stCondLst>
                                      <p:childTnLst>
                                        <p:set>
                                          <p:cBhvr>
                                            <p:cTn id="9" dur="1" fill="hold">
                                              <p:stCondLst>
                                                <p:cond delay="0"/>
                                              </p:stCondLst>
                                            </p:cTn>
                                            <p:tgtEl>
                                              <p:spTgt spid="89"/>
                                            </p:tgtEl>
                                            <p:attrNameLst>
                                              <p:attrName>style.visibility</p:attrName>
                                            </p:attrNameLst>
                                          </p:cBhvr>
                                          <p:to>
                                            <p:strVal val="visible"/>
                                          </p:to>
                                        </p:set>
                                        <p:animEffect transition="in" filter="wipe(up)">
                                          <p:cBhvr>
                                            <p:cTn id="10" dur="20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grpId="0" nodeType="afterEffect">
                                      <p:stCondLst>
                                        <p:cond delay="0"/>
                                      </p:stCondLst>
                                      <p:childTnLst>
                                        <p:animMotion origin="layout" path="M 4.16667E-7 -2.96296E-6 L 4.16667E-7 0.3544 " pathEditMode="relative" rAng="0" ptsTypes="AA">
                                          <p:cBhvr>
                                            <p:cTn id="6" dur="1000" fill="hold"/>
                                            <p:tgtEl>
                                              <p:spTgt spid="90"/>
                                            </p:tgtEl>
                                            <p:attrNameLst>
                                              <p:attrName>ppt_x</p:attrName>
                                              <p:attrName>ppt_y</p:attrName>
                                            </p:attrNameLst>
                                          </p:cBhvr>
                                          <p:rCtr x="0" y="17708"/>
                                        </p:animMotion>
                                      </p:childTnLst>
                                    </p:cTn>
                                  </p:par>
                                </p:childTnLst>
                              </p:cTn>
                            </p:par>
                            <p:par>
                              <p:cTn id="7" fill="hold">
                                <p:stCondLst>
                                  <p:cond delay="1000"/>
                                </p:stCondLst>
                                <p:childTnLst>
                                  <p:par>
                                    <p:cTn id="8" presetID="22" presetClass="entr" presetSubtype="1" fill="hold" nodeType="afterEffect">
                                      <p:stCondLst>
                                        <p:cond delay="0"/>
                                      </p:stCondLst>
                                      <p:childTnLst>
                                        <p:set>
                                          <p:cBhvr>
                                            <p:cTn id="9" dur="1" fill="hold">
                                              <p:stCondLst>
                                                <p:cond delay="0"/>
                                              </p:stCondLst>
                                            </p:cTn>
                                            <p:tgtEl>
                                              <p:spTgt spid="89"/>
                                            </p:tgtEl>
                                            <p:attrNameLst>
                                              <p:attrName>style.visibility</p:attrName>
                                            </p:attrNameLst>
                                          </p:cBhvr>
                                          <p:to>
                                            <p:strVal val="visible"/>
                                          </p:to>
                                        </p:set>
                                        <p:animEffect transition="in" filter="wipe(up)">
                                          <p:cBhvr>
                                            <p:cTn id="10" dur="20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pic>
        <p:nvPicPr>
          <p:cNvPr id="5" name="Picture 4"/>
          <p:cNvPicPr>
            <a:picLocks noChangeAspect="1"/>
          </p:cNvPicPr>
          <p:nvPr/>
        </p:nvPicPr>
        <p:blipFill>
          <a:blip r:embed="rId4">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08" name="TextBox 107"/>
          <p:cNvSpPr txBox="1"/>
          <p:nvPr/>
        </p:nvSpPr>
        <p:spPr>
          <a:xfrm>
            <a:off x="1316944" y="1977044"/>
            <a:ext cx="9558202" cy="1323439"/>
          </a:xfrm>
          <a:prstGeom prst="rect">
            <a:avLst/>
          </a:prstGeom>
          <a:noFill/>
        </p:spPr>
        <p:txBody>
          <a:bodyPr wrap="square" rtlCol="0">
            <a:spAutoFit/>
          </a:bodyPr>
          <a:lstStyle/>
          <a:p>
            <a:pPr algn="ctr"/>
            <a:r>
              <a:rPr lang="en-US" sz="4000" dirty="0">
                <a:solidFill>
                  <a:srgbClr val="B92508"/>
                </a:solidFill>
                <a:latin typeface="Century Gothic" panose="020B0502020202020204" pitchFamily="34" charset="0"/>
              </a:rPr>
              <a:t>Mapping media by reach latitude and time longitude.</a:t>
            </a:r>
            <a:endParaRPr lang="en-US" sz="3600" dirty="0">
              <a:solidFill>
                <a:srgbClr val="B92508"/>
              </a:solidFill>
              <a:latin typeface="Century Gothic" panose="020B0502020202020204" pitchFamily="34" charset="0"/>
            </a:endParaRPr>
          </a:p>
        </p:txBody>
      </p:sp>
      <p:pic>
        <p:nvPicPr>
          <p:cNvPr id="7" name="Picture 6"/>
          <p:cNvPicPr>
            <a:picLocks noChangeAspect="1"/>
          </p:cNvPicPr>
          <p:nvPr/>
        </p:nvPicPr>
        <p:blipFill>
          <a:blip r:embed="rId5">
            <a:clrChange>
              <a:clrFrom>
                <a:srgbClr val="FFFFFF"/>
              </a:clrFrom>
              <a:clrTo>
                <a:srgbClr val="FFFFFF">
                  <a:alpha val="0"/>
                </a:srgbClr>
              </a:clrTo>
            </a:clrChange>
          </a:blip>
          <a:stretch>
            <a:fillRect/>
          </a:stretch>
        </p:blipFill>
        <p:spPr>
          <a:xfrm>
            <a:off x="5648381" y="3505167"/>
            <a:ext cx="895238" cy="923810"/>
          </a:xfrm>
          <a:prstGeom prst="rect">
            <a:avLst/>
          </a:prstGeom>
        </p:spPr>
      </p:pic>
    </p:spTree>
    <p:extLst>
      <p:ext uri="{BB962C8B-B14F-4D97-AF65-F5344CB8AC3E}">
        <p14:creationId xmlns:p14="http://schemas.microsoft.com/office/powerpoint/2010/main" val="1218712545"/>
      </p:ext>
    </p:extLst>
  </p:cSld>
  <p:clrMapOvr>
    <a:masterClrMapping/>
  </p:clrMapOvr>
  <p:transition spd="slow">
    <p:push/>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 name="Picture 101"/>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grpSp>
        <p:nvGrpSpPr>
          <p:cNvPr id="2" name="Group 1"/>
          <p:cNvGrpSpPr/>
          <p:nvPr/>
        </p:nvGrpSpPr>
        <p:grpSpPr>
          <a:xfrm>
            <a:off x="39045" y="20893"/>
            <a:ext cx="11977413" cy="6693136"/>
            <a:chOff x="39045" y="20893"/>
            <a:chExt cx="11977413" cy="6693136"/>
          </a:xfrm>
        </p:grpSpPr>
        <p:cxnSp>
          <p:nvCxnSpPr>
            <p:cNvPr id="25" name="Straight Connector 24"/>
            <p:cNvCxnSpPr/>
            <p:nvPr/>
          </p:nvCxnSpPr>
          <p:spPr>
            <a:xfrm rot="10800000" flipH="1">
              <a:off x="542221" y="159655"/>
              <a:ext cx="11474237"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flipH="1">
              <a:off x="542221" y="373742"/>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flipH="1">
              <a:off x="542221" y="587828"/>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flipH="1">
              <a:off x="542221" y="801915"/>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flipH="1">
              <a:off x="542221" y="1016002"/>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flipH="1">
              <a:off x="542221" y="1230088"/>
              <a:ext cx="11474237"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flipH="1">
              <a:off x="542221" y="1444175"/>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flipH="1">
              <a:off x="542221" y="1658262"/>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flipH="1">
              <a:off x="542221" y="1872348"/>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flipH="1">
              <a:off x="542221" y="2086435"/>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flipH="1">
              <a:off x="542221" y="2300521"/>
              <a:ext cx="11474237"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flipH="1">
              <a:off x="542221" y="2514608"/>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flipH="1">
              <a:off x="542221" y="2728695"/>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flipH="1">
              <a:off x="542221" y="2942781"/>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flipH="1">
              <a:off x="542221" y="3156868"/>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flipH="1">
              <a:off x="542221" y="3370955"/>
              <a:ext cx="11474237"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flipH="1">
              <a:off x="542221" y="3585041"/>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flipH="1">
              <a:off x="542221" y="3799128"/>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flipH="1">
              <a:off x="542221" y="4013215"/>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flipH="1">
              <a:off x="542221" y="4227301"/>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flipH="1">
              <a:off x="542221" y="4441388"/>
              <a:ext cx="11474237"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flipH="1">
              <a:off x="542221" y="4655475"/>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flipH="1">
              <a:off x="542221" y="4869561"/>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flipH="1">
              <a:off x="542221" y="5083648"/>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flipH="1">
              <a:off x="542221" y="5297735"/>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flipH="1">
              <a:off x="542221" y="5511821"/>
              <a:ext cx="11474237"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flipH="1">
              <a:off x="542221" y="5728135"/>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flipH="1">
              <a:off x="542221" y="5942222"/>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flipH="1">
              <a:off x="542221" y="6156309"/>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flipH="1">
              <a:off x="542221" y="6370395"/>
              <a:ext cx="11474237"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flipH="1">
              <a:off x="542221" y="6584482"/>
              <a:ext cx="11474237"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sp>
          <p:nvSpPr>
            <p:cNvPr id="79" name="TextBox 78"/>
            <p:cNvSpPr txBox="1"/>
            <p:nvPr/>
          </p:nvSpPr>
          <p:spPr>
            <a:xfrm>
              <a:off x="124004" y="5374982"/>
              <a:ext cx="473207" cy="276999"/>
            </a:xfrm>
            <a:prstGeom prst="rect">
              <a:avLst/>
            </a:prstGeom>
            <a:noFill/>
            <a:ln>
              <a:noFill/>
            </a:ln>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a:ln>
              <a:noFill/>
            </a:ln>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a:ln>
              <a:noFill/>
            </a:ln>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a:ln>
              <a:noFill/>
            </a:ln>
          </p:spPr>
          <p:txBody>
            <a:bodyPr wrap="none" rtlCol="0">
              <a:spAutoFit/>
            </a:bodyPr>
            <a:lstStyle/>
            <a:p>
              <a:pPr algn="r"/>
              <a:r>
                <a:rPr lang="en-US" sz="1200" dirty="0">
                  <a:latin typeface="Century Gothic" panose="020B0502020202020204" pitchFamily="34" charset="0"/>
                </a:rPr>
                <a:t>100%</a:t>
              </a:r>
            </a:p>
          </p:txBody>
        </p:sp>
        <p:sp>
          <p:nvSpPr>
            <p:cNvPr id="64" name="TextBox 63"/>
            <p:cNvSpPr txBox="1"/>
            <p:nvPr/>
          </p:nvSpPr>
          <p:spPr>
            <a:xfrm>
              <a:off x="124004" y="1102402"/>
              <a:ext cx="473207" cy="276999"/>
            </a:xfrm>
            <a:prstGeom prst="rect">
              <a:avLst/>
            </a:prstGeom>
            <a:noFill/>
            <a:ln>
              <a:noFill/>
            </a:ln>
          </p:spPr>
          <p:txBody>
            <a:bodyPr wrap="none" rtlCol="0">
              <a:spAutoFit/>
            </a:bodyPr>
            <a:lstStyle/>
            <a:p>
              <a:pPr algn="r"/>
              <a:r>
                <a:rPr lang="en-US" sz="1200" dirty="0">
                  <a:latin typeface="Century Gothic" panose="020B0502020202020204" pitchFamily="34" charset="0"/>
                </a:rPr>
                <a:t>90%</a:t>
              </a:r>
            </a:p>
          </p:txBody>
        </p:sp>
        <p:sp>
          <p:nvSpPr>
            <p:cNvPr id="476" name="TextBox 475"/>
            <p:cNvSpPr txBox="1"/>
            <p:nvPr/>
          </p:nvSpPr>
          <p:spPr>
            <a:xfrm>
              <a:off x="124004" y="6437030"/>
              <a:ext cx="473207" cy="276999"/>
            </a:xfrm>
            <a:prstGeom prst="rect">
              <a:avLst/>
            </a:prstGeom>
            <a:noFill/>
            <a:ln>
              <a:noFill/>
            </a:ln>
          </p:spPr>
          <p:txBody>
            <a:bodyPr wrap="none" rtlCol="0">
              <a:spAutoFit/>
            </a:bodyPr>
            <a:lstStyle/>
            <a:p>
              <a:pPr algn="r"/>
              <a:r>
                <a:rPr lang="en-US" sz="1200" dirty="0">
                  <a:latin typeface="Century Gothic" panose="020B0502020202020204" pitchFamily="34" charset="0"/>
                </a:rPr>
                <a:t>40%</a:t>
              </a:r>
            </a:p>
          </p:txBody>
        </p:sp>
      </p:grpSp>
      <p:sp>
        <p:nvSpPr>
          <p:cNvPr id="47" name="TextBox 4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grpSp>
        <p:nvGrpSpPr>
          <p:cNvPr id="48" name="Group 47"/>
          <p:cNvGrpSpPr/>
          <p:nvPr/>
        </p:nvGrpSpPr>
        <p:grpSpPr>
          <a:xfrm>
            <a:off x="545789" y="159656"/>
            <a:ext cx="11715636" cy="6717212"/>
            <a:chOff x="545789" y="159656"/>
            <a:chExt cx="11715636" cy="6717212"/>
          </a:xfrm>
        </p:grpSpPr>
        <p:grpSp>
          <p:nvGrpSpPr>
            <p:cNvPr id="54" name="Group 53"/>
            <p:cNvGrpSpPr/>
            <p:nvPr/>
          </p:nvGrpSpPr>
          <p:grpSpPr>
            <a:xfrm rot="16200000" flipV="1">
              <a:off x="3068712" y="-2363267"/>
              <a:ext cx="6424826" cy="11470672"/>
              <a:chOff x="2062976" y="1131759"/>
              <a:chExt cx="8452624" cy="4572000"/>
            </a:xfrm>
          </p:grpSpPr>
          <p:cxnSp>
            <p:nvCxnSpPr>
              <p:cNvPr id="66" name="Straight Connector 65"/>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55" name="TextBox 54"/>
            <p:cNvSpPr txBox="1"/>
            <p:nvPr/>
          </p:nvSpPr>
          <p:spPr>
            <a:xfrm>
              <a:off x="2231289" y="6592866"/>
              <a:ext cx="439544" cy="276999"/>
            </a:xfrm>
            <a:prstGeom prst="rect">
              <a:avLst/>
            </a:prstGeom>
            <a:noFill/>
            <a:ln>
              <a:noFill/>
            </a:ln>
          </p:spPr>
          <p:txBody>
            <a:bodyPr wrap="none" rtlCol="0">
              <a:spAutoFit/>
            </a:bodyPr>
            <a:lstStyle/>
            <a:p>
              <a:pPr algn="ctr"/>
              <a:r>
                <a:rPr lang="en-US" sz="1200" dirty="0">
                  <a:latin typeface="Century Gothic" panose="020B0502020202020204" pitchFamily="34" charset="0"/>
                </a:rPr>
                <a:t>500</a:t>
              </a:r>
            </a:p>
          </p:txBody>
        </p:sp>
        <p:sp>
          <p:nvSpPr>
            <p:cNvPr id="62" name="TextBox 61"/>
            <p:cNvSpPr txBox="1"/>
            <p:nvPr/>
          </p:nvSpPr>
          <p:spPr>
            <a:xfrm>
              <a:off x="4076340" y="6581001"/>
              <a:ext cx="567784" cy="276999"/>
            </a:xfrm>
            <a:prstGeom prst="rect">
              <a:avLst/>
            </a:prstGeom>
            <a:noFill/>
            <a:ln>
              <a:noFill/>
            </a:ln>
          </p:spPr>
          <p:txBody>
            <a:bodyPr wrap="none" rtlCol="0">
              <a:spAutoFit/>
            </a:bodyPr>
            <a:lstStyle/>
            <a:p>
              <a:pPr algn="ctr"/>
              <a:r>
                <a:rPr lang="en-US" sz="1200" dirty="0">
                  <a:latin typeface="Century Gothic" panose="020B0502020202020204" pitchFamily="34" charset="0"/>
                </a:rPr>
                <a:t>1,000</a:t>
              </a:r>
            </a:p>
          </p:txBody>
        </p:sp>
        <p:sp>
          <p:nvSpPr>
            <p:cNvPr id="63" name="TextBox 62"/>
            <p:cNvSpPr txBox="1"/>
            <p:nvPr/>
          </p:nvSpPr>
          <p:spPr>
            <a:xfrm>
              <a:off x="7917499" y="6599869"/>
              <a:ext cx="567784" cy="276999"/>
            </a:xfrm>
            <a:prstGeom prst="rect">
              <a:avLst/>
            </a:prstGeom>
            <a:noFill/>
            <a:ln>
              <a:noFill/>
            </a:ln>
          </p:spPr>
          <p:txBody>
            <a:bodyPr wrap="none" rtlCol="0">
              <a:spAutoFit/>
            </a:bodyPr>
            <a:lstStyle/>
            <a:p>
              <a:pPr algn="ctr"/>
              <a:r>
                <a:rPr lang="en-US" sz="1200" dirty="0">
                  <a:latin typeface="Century Gothic" panose="020B0502020202020204" pitchFamily="34" charset="0"/>
                </a:rPr>
                <a:t>2,000</a:t>
              </a:r>
            </a:p>
          </p:txBody>
        </p:sp>
        <p:sp>
          <p:nvSpPr>
            <p:cNvPr id="65" name="TextBox 64"/>
            <p:cNvSpPr txBox="1"/>
            <p:nvPr/>
          </p:nvSpPr>
          <p:spPr>
            <a:xfrm>
              <a:off x="11693641" y="6589239"/>
              <a:ext cx="567784" cy="276999"/>
            </a:xfrm>
            <a:prstGeom prst="rect">
              <a:avLst/>
            </a:prstGeom>
            <a:noFill/>
            <a:ln>
              <a:noFill/>
            </a:ln>
          </p:spPr>
          <p:txBody>
            <a:bodyPr wrap="none" rtlCol="0">
              <a:spAutoFit/>
            </a:bodyPr>
            <a:lstStyle/>
            <a:p>
              <a:pPr algn="ctr"/>
              <a:r>
                <a:rPr lang="en-US" sz="1200" dirty="0">
                  <a:latin typeface="Century Gothic" panose="020B0502020202020204" pitchFamily="34" charset="0"/>
                </a:rPr>
                <a:t>3,000</a:t>
              </a:r>
            </a:p>
          </p:txBody>
        </p:sp>
      </p:grpSp>
      <p:grpSp>
        <p:nvGrpSpPr>
          <p:cNvPr id="3" name="Group 2"/>
          <p:cNvGrpSpPr/>
          <p:nvPr/>
        </p:nvGrpSpPr>
        <p:grpSpPr>
          <a:xfrm>
            <a:off x="4571501" y="1693204"/>
            <a:ext cx="3058847" cy="3099111"/>
            <a:chOff x="4571501" y="1693204"/>
            <a:chExt cx="3058847" cy="3099111"/>
          </a:xfrm>
        </p:grpSpPr>
        <p:sp>
          <p:nvSpPr>
            <p:cNvPr id="101" name="Rectangle 100"/>
            <p:cNvSpPr/>
            <p:nvPr/>
          </p:nvSpPr>
          <p:spPr>
            <a:xfrm>
              <a:off x="4603993" y="1693204"/>
              <a:ext cx="2993862" cy="3099111"/>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TextBox 106"/>
            <p:cNvSpPr txBox="1"/>
            <p:nvPr/>
          </p:nvSpPr>
          <p:spPr>
            <a:xfrm>
              <a:off x="4571501" y="1836649"/>
              <a:ext cx="3058847" cy="646331"/>
            </a:xfrm>
            <a:prstGeom prst="rect">
              <a:avLst/>
            </a:prstGeom>
            <a:noFill/>
            <a:ln w="3175">
              <a:noFill/>
            </a:ln>
          </p:spPr>
          <p:txBody>
            <a:bodyPr wrap="square" rtlCol="0">
              <a:spAutoFit/>
            </a:bodyPr>
            <a:lstStyle/>
            <a:p>
              <a:pPr algn="ctr"/>
              <a:r>
                <a:rPr lang="en-US" dirty="0">
                  <a:latin typeface="Century Gothic" panose="020B0502020202020204" pitchFamily="34" charset="0"/>
                </a:rPr>
                <a:t>CRTC (</a:t>
              </a:r>
              <a:r>
                <a:rPr lang="en-US" dirty="0" err="1">
                  <a:latin typeface="Century Gothic" panose="020B0502020202020204" pitchFamily="34" charset="0"/>
                </a:rPr>
                <a:t>Numeris</a:t>
              </a:r>
              <a:r>
                <a:rPr lang="en-US" dirty="0">
                  <a:latin typeface="Century Gothic" panose="020B0502020202020204" pitchFamily="34" charset="0"/>
                </a:rPr>
                <a:t>)</a:t>
              </a:r>
            </a:p>
            <a:p>
              <a:pPr algn="ctr"/>
              <a:r>
                <a:rPr lang="en-US" b="1" dirty="0">
                  <a:solidFill>
                    <a:srgbClr val="C00000"/>
                  </a:solidFill>
                  <a:latin typeface="Century Gothic" panose="020B0502020202020204" pitchFamily="34" charset="0"/>
                </a:rPr>
                <a:t>TV</a:t>
              </a:r>
              <a:r>
                <a:rPr lang="en-US" dirty="0">
                  <a:latin typeface="Century Gothic" panose="020B0502020202020204" pitchFamily="34" charset="0"/>
                </a:rPr>
                <a:t>/</a:t>
              </a:r>
              <a:r>
                <a:rPr lang="en-US" b="1" dirty="0">
                  <a:solidFill>
                    <a:srgbClr val="197EC6"/>
                  </a:solidFill>
                  <a:latin typeface="Century Gothic" panose="020B0502020202020204" pitchFamily="34" charset="0"/>
                </a:rPr>
                <a:t>Radio</a:t>
              </a:r>
            </a:p>
          </p:txBody>
        </p:sp>
        <p:sp>
          <p:nvSpPr>
            <p:cNvPr id="114" name="TextBox 113"/>
            <p:cNvSpPr txBox="1"/>
            <p:nvPr/>
          </p:nvSpPr>
          <p:spPr>
            <a:xfrm>
              <a:off x="4571501" y="2569109"/>
              <a:ext cx="3058847" cy="646331"/>
            </a:xfrm>
            <a:prstGeom prst="rect">
              <a:avLst/>
            </a:prstGeom>
            <a:noFill/>
            <a:ln w="3175">
              <a:noFill/>
            </a:ln>
          </p:spPr>
          <p:txBody>
            <a:bodyPr wrap="square" rtlCol="0">
              <a:spAutoFit/>
            </a:bodyPr>
            <a:lstStyle/>
            <a:p>
              <a:pPr algn="ctr"/>
              <a:r>
                <a:rPr lang="en-US" dirty="0">
                  <a:latin typeface="Century Gothic" panose="020B0502020202020204" pitchFamily="34" charset="0"/>
                </a:rPr>
                <a:t>VIVIDATA</a:t>
              </a:r>
            </a:p>
            <a:p>
              <a:pPr algn="ctr"/>
              <a:r>
                <a:rPr lang="en-US" b="1" dirty="0">
                  <a:solidFill>
                    <a:srgbClr val="7030A0"/>
                  </a:solidFill>
                  <a:latin typeface="Century Gothic" panose="020B0502020202020204" pitchFamily="34" charset="0"/>
                </a:rPr>
                <a:t>NEWSPAPER</a:t>
              </a:r>
              <a:r>
                <a:rPr lang="en-US" dirty="0">
                  <a:latin typeface="Century Gothic" panose="020B0502020202020204" pitchFamily="34" charset="0"/>
                </a:rPr>
                <a:t>/</a:t>
              </a:r>
              <a:r>
                <a:rPr lang="en-US" b="1" dirty="0">
                  <a:solidFill>
                    <a:srgbClr val="7F6000"/>
                  </a:solidFill>
                  <a:latin typeface="Century Gothic" panose="020B0502020202020204" pitchFamily="34" charset="0"/>
                </a:rPr>
                <a:t>MAGAZINE</a:t>
              </a:r>
            </a:p>
          </p:txBody>
        </p:sp>
        <p:sp>
          <p:nvSpPr>
            <p:cNvPr id="116" name="TextBox 115"/>
            <p:cNvSpPr txBox="1"/>
            <p:nvPr/>
          </p:nvSpPr>
          <p:spPr>
            <a:xfrm>
              <a:off x="4571501" y="3283072"/>
              <a:ext cx="3058847" cy="646331"/>
            </a:xfrm>
            <a:prstGeom prst="rect">
              <a:avLst/>
            </a:prstGeom>
            <a:noFill/>
            <a:ln w="3175">
              <a:noFill/>
            </a:ln>
          </p:spPr>
          <p:txBody>
            <a:bodyPr wrap="square" rtlCol="0">
              <a:spAutoFit/>
            </a:bodyPr>
            <a:lstStyle/>
            <a:p>
              <a:pPr algn="ctr"/>
              <a:r>
                <a:rPr lang="en-US" dirty="0">
                  <a:latin typeface="Century Gothic" panose="020B0502020202020204" pitchFamily="34" charset="0"/>
                </a:rPr>
                <a:t>comScore</a:t>
              </a:r>
            </a:p>
            <a:p>
              <a:pPr algn="ctr"/>
              <a:r>
                <a:rPr lang="en-US" b="1" dirty="0">
                  <a:solidFill>
                    <a:srgbClr val="548235"/>
                  </a:solidFill>
                  <a:latin typeface="Century Gothic" panose="020B0502020202020204" pitchFamily="34" charset="0"/>
                </a:rPr>
                <a:t>INTERNET</a:t>
              </a:r>
            </a:p>
          </p:txBody>
        </p:sp>
        <p:sp>
          <p:nvSpPr>
            <p:cNvPr id="103" name="TextBox 102"/>
            <p:cNvSpPr txBox="1"/>
            <p:nvPr/>
          </p:nvSpPr>
          <p:spPr>
            <a:xfrm>
              <a:off x="4571501" y="4018579"/>
              <a:ext cx="3058847" cy="646331"/>
            </a:xfrm>
            <a:prstGeom prst="rect">
              <a:avLst/>
            </a:prstGeom>
            <a:noFill/>
            <a:ln w="3175">
              <a:noFill/>
            </a:ln>
          </p:spPr>
          <p:txBody>
            <a:bodyPr wrap="square" rtlCol="0">
              <a:spAutoFit/>
            </a:bodyPr>
            <a:lstStyle/>
            <a:p>
              <a:pPr algn="ctr"/>
              <a:r>
                <a:rPr lang="en-US" dirty="0">
                  <a:latin typeface="Century Gothic" panose="020B0502020202020204" pitchFamily="34" charset="0"/>
                </a:rPr>
                <a:t>Navigator</a:t>
              </a:r>
            </a:p>
            <a:p>
              <a:pPr algn="ctr"/>
              <a:r>
                <a:rPr lang="en-US" b="1" dirty="0">
                  <a:solidFill>
                    <a:srgbClr val="548235"/>
                  </a:solidFill>
                  <a:latin typeface="Century Gothic" panose="020B0502020202020204" pitchFamily="34" charset="0"/>
                </a:rPr>
                <a:t>OUT of HOME</a:t>
              </a:r>
            </a:p>
          </p:txBody>
        </p:sp>
      </p:grpSp>
    </p:spTree>
    <p:extLst>
      <p:ext uri="{BB962C8B-B14F-4D97-AF65-F5344CB8AC3E}">
        <p14:creationId xmlns:p14="http://schemas.microsoft.com/office/powerpoint/2010/main" val="124516363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14:presetBounceEnd="42000">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14:bounceEnd="42000">
                                          <p:cBhvr additive="base">
                                            <p:cTn id="7" dur="1000" fill="hold"/>
                                            <p:tgtEl>
                                              <p:spTgt spid="61"/>
                                            </p:tgtEl>
                                            <p:attrNameLst>
                                              <p:attrName>ppt_x</p:attrName>
                                            </p:attrNameLst>
                                          </p:cBhvr>
                                          <p:tavLst>
                                            <p:tav tm="0">
                                              <p:val>
                                                <p:strVal val="#ppt_x"/>
                                              </p:val>
                                            </p:tav>
                                            <p:tav tm="100000">
                                              <p:val>
                                                <p:strVal val="#ppt_x"/>
                                              </p:val>
                                            </p:tav>
                                          </p:tavLst>
                                        </p:anim>
                                        <p:anim calcmode="lin" valueType="num" p14:bounceEnd="42000">
                                          <p:cBhvr additive="base">
                                            <p:cTn id="8" dur="1000" fill="hold"/>
                                            <p:tgtEl>
                                              <p:spTgt spid="61"/>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1000"/>
                                            <p:tgtEl>
                                              <p:spTgt spid="2"/>
                                            </p:tgtEl>
                                          </p:cBhvr>
                                        </p:animEffect>
                                      </p:childTnLst>
                                    </p:cTn>
                                  </p:par>
                                </p:childTnLst>
                              </p:cTn>
                            </p:par>
                            <p:par>
                              <p:cTn id="13" fill="hold">
                                <p:stCondLst>
                                  <p:cond delay="2000"/>
                                </p:stCondLst>
                                <p:childTnLst>
                                  <p:par>
                                    <p:cTn id="14" presetID="2" presetClass="entr" presetSubtype="8" fill="hold" grpId="0" nodeType="afterEffect" p14:presetBounceEnd="56000">
                                      <p:stCondLst>
                                        <p:cond delay="0"/>
                                      </p:stCondLst>
                                      <p:childTnLst>
                                        <p:set>
                                          <p:cBhvr>
                                            <p:cTn id="15" dur="1" fill="hold">
                                              <p:stCondLst>
                                                <p:cond delay="0"/>
                                              </p:stCondLst>
                                            </p:cTn>
                                            <p:tgtEl>
                                              <p:spTgt spid="47"/>
                                            </p:tgtEl>
                                            <p:attrNameLst>
                                              <p:attrName>style.visibility</p:attrName>
                                            </p:attrNameLst>
                                          </p:cBhvr>
                                          <p:to>
                                            <p:strVal val="visible"/>
                                          </p:to>
                                        </p:set>
                                        <p:anim calcmode="lin" valueType="num" p14:bounceEnd="56000">
                                          <p:cBhvr additive="base">
                                            <p:cTn id="16" dur="1000" fill="hold"/>
                                            <p:tgtEl>
                                              <p:spTgt spid="47"/>
                                            </p:tgtEl>
                                            <p:attrNameLst>
                                              <p:attrName>ppt_x</p:attrName>
                                            </p:attrNameLst>
                                          </p:cBhvr>
                                          <p:tavLst>
                                            <p:tav tm="0">
                                              <p:val>
                                                <p:strVal val="0-#ppt_w/2"/>
                                              </p:val>
                                            </p:tav>
                                            <p:tav tm="100000">
                                              <p:val>
                                                <p:strVal val="#ppt_x"/>
                                              </p:val>
                                            </p:tav>
                                          </p:tavLst>
                                        </p:anim>
                                        <p:anim calcmode="lin" valueType="num" p14:bounceEnd="56000">
                                          <p:cBhvr additive="base">
                                            <p:cTn id="17" dur="1000" fill="hold"/>
                                            <p:tgtEl>
                                              <p:spTgt spid="47"/>
                                            </p:tgtEl>
                                            <p:attrNameLst>
                                              <p:attrName>ppt_y</p:attrName>
                                            </p:attrNameLst>
                                          </p:cBhvr>
                                          <p:tavLst>
                                            <p:tav tm="0">
                                              <p:val>
                                                <p:strVal val="#ppt_y"/>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wipe(left)">
                                          <p:cBhvr>
                                            <p:cTn id="21" dur="10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4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1000" fill="hold"/>
                                            <p:tgtEl>
                                              <p:spTgt spid="61"/>
                                            </p:tgtEl>
                                            <p:attrNameLst>
                                              <p:attrName>ppt_x</p:attrName>
                                            </p:attrNameLst>
                                          </p:cBhvr>
                                          <p:tavLst>
                                            <p:tav tm="0">
                                              <p:val>
                                                <p:strVal val="#ppt_x"/>
                                              </p:val>
                                            </p:tav>
                                            <p:tav tm="100000">
                                              <p:val>
                                                <p:strVal val="#ppt_x"/>
                                              </p:val>
                                            </p:tav>
                                          </p:tavLst>
                                        </p:anim>
                                        <p:anim calcmode="lin" valueType="num">
                                          <p:cBhvr additive="base">
                                            <p:cTn id="8" dur="1000" fill="hold"/>
                                            <p:tgtEl>
                                              <p:spTgt spid="61"/>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1000"/>
                                            <p:tgtEl>
                                              <p:spTgt spid="2"/>
                                            </p:tgtEl>
                                          </p:cBhvr>
                                        </p:animEffect>
                                      </p:childTnLst>
                                    </p:cTn>
                                  </p:par>
                                </p:childTnLst>
                              </p:cTn>
                            </p:par>
                            <p:par>
                              <p:cTn id="13" fill="hold">
                                <p:stCondLst>
                                  <p:cond delay="2000"/>
                                </p:stCondLst>
                                <p:childTnLst>
                                  <p:par>
                                    <p:cTn id="14" presetID="2" presetClass="entr" presetSubtype="8" fill="hold" grpId="0" nodeType="afterEffect">
                                      <p:stCondLst>
                                        <p:cond delay="0"/>
                                      </p:stCondLst>
                                      <p:childTnLst>
                                        <p:set>
                                          <p:cBhvr>
                                            <p:cTn id="15" dur="1" fill="hold">
                                              <p:stCondLst>
                                                <p:cond delay="0"/>
                                              </p:stCondLst>
                                            </p:cTn>
                                            <p:tgtEl>
                                              <p:spTgt spid="47"/>
                                            </p:tgtEl>
                                            <p:attrNameLst>
                                              <p:attrName>style.visibility</p:attrName>
                                            </p:attrNameLst>
                                          </p:cBhvr>
                                          <p:to>
                                            <p:strVal val="visible"/>
                                          </p:to>
                                        </p:set>
                                        <p:anim calcmode="lin" valueType="num">
                                          <p:cBhvr additive="base">
                                            <p:cTn id="16" dur="1000" fill="hold"/>
                                            <p:tgtEl>
                                              <p:spTgt spid="47"/>
                                            </p:tgtEl>
                                            <p:attrNameLst>
                                              <p:attrName>ppt_x</p:attrName>
                                            </p:attrNameLst>
                                          </p:cBhvr>
                                          <p:tavLst>
                                            <p:tav tm="0">
                                              <p:val>
                                                <p:strVal val="0-#ppt_w/2"/>
                                              </p:val>
                                            </p:tav>
                                            <p:tav tm="100000">
                                              <p:val>
                                                <p:strVal val="#ppt_x"/>
                                              </p:val>
                                            </p:tav>
                                          </p:tavLst>
                                        </p:anim>
                                        <p:anim calcmode="lin" valueType="num">
                                          <p:cBhvr additive="base">
                                            <p:cTn id="17" dur="1000" fill="hold"/>
                                            <p:tgtEl>
                                              <p:spTgt spid="47"/>
                                            </p:tgtEl>
                                            <p:attrNameLst>
                                              <p:attrName>ppt_y</p:attrName>
                                            </p:attrNameLst>
                                          </p:cBhvr>
                                          <p:tavLst>
                                            <p:tav tm="0">
                                              <p:val>
                                                <p:strVal val="#ppt_y"/>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wipe(left)">
                                          <p:cBhvr>
                                            <p:cTn id="21" dur="10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47"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pic>
        <p:nvPicPr>
          <p:cNvPr id="102" name="Picture 101"/>
          <p:cNvPicPr>
            <a:picLocks noChangeAspect="1"/>
          </p:cNvPicPr>
          <p:nvPr/>
        </p:nvPicPr>
        <p:blipFill>
          <a:blip r:embed="rId3"/>
          <a:stretch>
            <a:fillRect/>
          </a:stretch>
        </p:blipFill>
        <p:spPr>
          <a:xfrm>
            <a:off x="423006" y="7065558"/>
            <a:ext cx="238430" cy="238430"/>
          </a:xfrm>
          <a:prstGeom prst="rect">
            <a:avLst/>
          </a:prstGeom>
        </p:spPr>
      </p:pic>
      <p:pic>
        <p:nvPicPr>
          <p:cNvPr id="2" name="Picture 1"/>
          <p:cNvPicPr>
            <a:picLocks noChangeAspect="1"/>
          </p:cNvPicPr>
          <p:nvPr/>
        </p:nvPicPr>
        <p:blipFill>
          <a:blip r:embed="rId4"/>
          <a:stretch>
            <a:fillRect/>
          </a:stretch>
        </p:blipFill>
        <p:spPr>
          <a:xfrm>
            <a:off x="386145" y="6999734"/>
            <a:ext cx="312152" cy="370078"/>
          </a:xfrm>
          <a:prstGeom prst="rect">
            <a:avLst/>
          </a:prstGeom>
        </p:spPr>
      </p:pic>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01" name="Rectangle 100"/>
          <p:cNvSpPr/>
          <p:nvPr/>
        </p:nvSpPr>
        <p:spPr>
          <a:xfrm>
            <a:off x="6740309" y="3664597"/>
            <a:ext cx="2794697" cy="2347660"/>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Box 103"/>
          <p:cNvSpPr txBox="1"/>
          <p:nvPr/>
        </p:nvSpPr>
        <p:spPr>
          <a:xfrm>
            <a:off x="6869810" y="3879166"/>
            <a:ext cx="2517268" cy="523220"/>
          </a:xfrm>
          <a:prstGeom prst="rect">
            <a:avLst/>
          </a:prstGeom>
          <a:noFill/>
          <a:ln w="3175">
            <a:noFill/>
          </a:ln>
        </p:spPr>
        <p:txBody>
          <a:bodyPr wrap="square" rtlCol="0">
            <a:spAutoFit/>
          </a:bodyPr>
          <a:lstStyle/>
          <a:p>
            <a:pPr algn="ctr"/>
            <a:r>
              <a:rPr lang="en-US" sz="1400" dirty="0">
                <a:latin typeface="Century Gothic" panose="020B0502020202020204" pitchFamily="34" charset="0"/>
              </a:rPr>
              <a:t>French Adults </a:t>
            </a:r>
            <a:r>
              <a:rPr lang="en-US" sz="1400" b="1" u="sng" dirty="0">
                <a:latin typeface="Century Gothic" panose="020B0502020202020204" pitchFamily="34" charset="0"/>
              </a:rPr>
              <a:t>2001</a:t>
            </a:r>
            <a:r>
              <a:rPr lang="en-US" sz="1400" dirty="0">
                <a:latin typeface="Century Gothic" panose="020B0502020202020204" pitchFamily="34" charset="0"/>
              </a:rPr>
              <a:t> Weekly Reach/Minutes</a:t>
            </a:r>
          </a:p>
        </p:txBody>
      </p:sp>
      <p:sp>
        <p:nvSpPr>
          <p:cNvPr id="110" name="TextBox 109"/>
          <p:cNvSpPr txBox="1"/>
          <p:nvPr/>
        </p:nvSpPr>
        <p:spPr>
          <a:xfrm>
            <a:off x="8358389" y="4546392"/>
            <a:ext cx="542078" cy="314253"/>
          </a:xfrm>
          <a:prstGeom prst="rect">
            <a:avLst/>
          </a:prstGeom>
          <a:noFill/>
          <a:ln w="3175">
            <a:noFill/>
          </a:ln>
        </p:spPr>
        <p:txBody>
          <a:bodyPr wrap="square" rtlCol="0">
            <a:spAutoFit/>
          </a:bodyPr>
          <a:lstStyle/>
          <a:p>
            <a:pPr algn="r">
              <a:lnSpc>
                <a:spcPts val="1900"/>
              </a:lnSpc>
            </a:pPr>
            <a:r>
              <a:rPr lang="en-US" sz="1400" b="1" dirty="0">
                <a:solidFill>
                  <a:srgbClr val="C00000"/>
                </a:solidFill>
                <a:latin typeface="Century Gothic" panose="020B0502020202020204" pitchFamily="34" charset="0"/>
              </a:rPr>
              <a:t>97%</a:t>
            </a:r>
          </a:p>
        </p:txBody>
      </p:sp>
      <p:grpSp>
        <p:nvGrpSpPr>
          <p:cNvPr id="112" name="Group 111"/>
          <p:cNvGrpSpPr/>
          <p:nvPr/>
        </p:nvGrpSpPr>
        <p:grpSpPr>
          <a:xfrm>
            <a:off x="7998888" y="4517543"/>
            <a:ext cx="223574" cy="308674"/>
            <a:chOff x="7998888" y="4517543"/>
            <a:chExt cx="223574" cy="308674"/>
          </a:xfrm>
        </p:grpSpPr>
        <p:pic>
          <p:nvPicPr>
            <p:cNvPr id="115" name="Picture 114"/>
            <p:cNvPicPr>
              <a:picLocks noChangeAspect="1"/>
            </p:cNvPicPr>
            <p:nvPr/>
          </p:nvPicPr>
          <p:blipFill>
            <a:blip r:embed="rId3"/>
            <a:stretch>
              <a:fillRect/>
            </a:stretch>
          </p:blipFill>
          <p:spPr>
            <a:xfrm>
              <a:off x="7998888" y="4586713"/>
              <a:ext cx="223574" cy="223574"/>
            </a:xfrm>
            <a:prstGeom prst="rect">
              <a:avLst/>
            </a:prstGeom>
          </p:spPr>
        </p:pic>
        <p:sp>
          <p:nvSpPr>
            <p:cNvPr id="116" name="TextBox 115"/>
            <p:cNvSpPr txBox="1"/>
            <p:nvPr/>
          </p:nvSpPr>
          <p:spPr>
            <a:xfrm>
              <a:off x="8003741" y="4517543"/>
              <a:ext cx="209536" cy="308674"/>
            </a:xfrm>
            <a:prstGeom prst="rect">
              <a:avLst/>
            </a:prstGeom>
            <a:noFill/>
            <a:ln w="3175">
              <a:noFill/>
            </a:ln>
          </p:spPr>
          <p:txBody>
            <a:bodyPr wrap="square" rtlCol="0">
              <a:spAutoFit/>
            </a:bodyPr>
            <a:lstStyle/>
            <a:p>
              <a:pPr algn="ctr">
                <a:lnSpc>
                  <a:spcPts val="1900"/>
                </a:lnSpc>
              </a:pPr>
              <a:r>
                <a:rPr lang="en-US" sz="1200" b="1" dirty="0">
                  <a:solidFill>
                    <a:srgbClr val="C00000"/>
                  </a:solidFill>
                  <a:latin typeface="Century Gothic" panose="020B0502020202020204" pitchFamily="34" charset="0"/>
                </a:rPr>
                <a:t>A</a:t>
              </a:r>
            </a:p>
          </p:txBody>
        </p:sp>
      </p:grpSp>
      <p:sp>
        <p:nvSpPr>
          <p:cNvPr id="114" name="TextBox 113"/>
          <p:cNvSpPr txBox="1"/>
          <p:nvPr/>
        </p:nvSpPr>
        <p:spPr>
          <a:xfrm>
            <a:off x="6654555" y="4546392"/>
            <a:ext cx="1259453" cy="314894"/>
          </a:xfrm>
          <a:prstGeom prst="rect">
            <a:avLst/>
          </a:prstGeom>
          <a:noFill/>
          <a:ln w="3175">
            <a:noFill/>
          </a:ln>
        </p:spPr>
        <p:txBody>
          <a:bodyPr wrap="square" rtlCol="0">
            <a:spAutoFit/>
          </a:bodyPr>
          <a:lstStyle/>
          <a:p>
            <a:pPr algn="r">
              <a:lnSpc>
                <a:spcPts val="1900"/>
              </a:lnSpc>
            </a:pPr>
            <a:r>
              <a:rPr lang="en-US" sz="1400" b="1" dirty="0">
                <a:solidFill>
                  <a:srgbClr val="C00000"/>
                </a:solidFill>
                <a:latin typeface="Century Gothic" panose="020B0502020202020204" pitchFamily="34" charset="0"/>
              </a:rPr>
              <a:t>TV</a:t>
            </a:r>
          </a:p>
        </p:txBody>
      </p:sp>
      <p:pic>
        <p:nvPicPr>
          <p:cNvPr id="87" name="Picture 86"/>
          <p:cNvPicPr>
            <a:picLocks noChangeAspect="1"/>
          </p:cNvPicPr>
          <p:nvPr/>
        </p:nvPicPr>
        <p:blipFill>
          <a:blip r:embed="rId5">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337136753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grpId="0" nodeType="afterEffect" p14:presetBounceEnd="52000">
                                      <p:stCondLst>
                                        <p:cond delay="0"/>
                                      </p:stCondLst>
                                      <p:childTnLst>
                                        <p:set>
                                          <p:cBhvr>
                                            <p:cTn id="11" dur="1" fill="hold">
                                              <p:stCondLst>
                                                <p:cond delay="0"/>
                                              </p:stCondLst>
                                            </p:cTn>
                                            <p:tgtEl>
                                              <p:spTgt spid="110"/>
                                            </p:tgtEl>
                                            <p:attrNameLst>
                                              <p:attrName>style.visibility</p:attrName>
                                            </p:attrNameLst>
                                          </p:cBhvr>
                                          <p:to>
                                            <p:strVal val="visible"/>
                                          </p:to>
                                        </p:set>
                                        <p:anim calcmode="lin" valueType="num" p14:bounceEnd="52000">
                                          <p:cBhvr additive="base">
                                            <p:cTn id="12" dur="1000" fill="hold"/>
                                            <p:tgtEl>
                                              <p:spTgt spid="110"/>
                                            </p:tgtEl>
                                            <p:attrNameLst>
                                              <p:attrName>ppt_x</p:attrName>
                                            </p:attrNameLst>
                                          </p:cBhvr>
                                          <p:tavLst>
                                            <p:tav tm="0">
                                              <p:val>
                                                <p:strVal val="#ppt_x"/>
                                              </p:val>
                                            </p:tav>
                                            <p:tav tm="100000">
                                              <p:val>
                                                <p:strVal val="#ppt_x"/>
                                              </p:val>
                                            </p:tav>
                                          </p:tavLst>
                                        </p:anim>
                                        <p:anim calcmode="lin" valueType="num" p14:bounceEnd="52000">
                                          <p:cBhvr additive="base">
                                            <p:cTn id="13" dur="1000" fill="hold"/>
                                            <p:tgtEl>
                                              <p:spTgt spid="110"/>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64" presetClass="path" presetSubtype="0" accel="50000" fill="hold" nodeType="afterEffect" p14:presetBounceEnd="48000">
                                      <p:stCondLst>
                                        <p:cond delay="500"/>
                                      </p:stCondLst>
                                      <p:childTnLst>
                                        <p:animMotion origin="layout" path="M -1.04167E-6 -3.7037E-6 L -1.04167E-6 -0.97639 " pathEditMode="relative" rAng="0" ptsTypes="AA" p14:bounceEnd="48000">
                                          <p:cBhvr>
                                            <p:cTn id="16" dur="2000" fill="hold"/>
                                            <p:tgtEl>
                                              <p:spTgt spid="2"/>
                                            </p:tgtEl>
                                            <p:attrNameLst>
                                              <p:attrName>ppt_x</p:attrName>
                                              <p:attrName>ppt_y</p:attrName>
                                            </p:attrNameLst>
                                          </p:cBhvr>
                                          <p:rCtr x="0" y="-4881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grpId="0" nodeType="afterEffect">
                                      <p:stCondLst>
                                        <p:cond delay="0"/>
                                      </p:stCondLst>
                                      <p:childTnLst>
                                        <p:set>
                                          <p:cBhvr>
                                            <p:cTn id="11" dur="1" fill="hold">
                                              <p:stCondLst>
                                                <p:cond delay="0"/>
                                              </p:stCondLst>
                                            </p:cTn>
                                            <p:tgtEl>
                                              <p:spTgt spid="110"/>
                                            </p:tgtEl>
                                            <p:attrNameLst>
                                              <p:attrName>style.visibility</p:attrName>
                                            </p:attrNameLst>
                                          </p:cBhvr>
                                          <p:to>
                                            <p:strVal val="visible"/>
                                          </p:to>
                                        </p:set>
                                        <p:anim calcmode="lin" valueType="num">
                                          <p:cBhvr additive="base">
                                            <p:cTn id="12" dur="1000" fill="hold"/>
                                            <p:tgtEl>
                                              <p:spTgt spid="110"/>
                                            </p:tgtEl>
                                            <p:attrNameLst>
                                              <p:attrName>ppt_x</p:attrName>
                                            </p:attrNameLst>
                                          </p:cBhvr>
                                          <p:tavLst>
                                            <p:tav tm="0">
                                              <p:val>
                                                <p:strVal val="#ppt_x"/>
                                              </p:val>
                                            </p:tav>
                                            <p:tav tm="100000">
                                              <p:val>
                                                <p:strVal val="#ppt_x"/>
                                              </p:val>
                                            </p:tav>
                                          </p:tavLst>
                                        </p:anim>
                                        <p:anim calcmode="lin" valueType="num">
                                          <p:cBhvr additive="base">
                                            <p:cTn id="13" dur="1000" fill="hold"/>
                                            <p:tgtEl>
                                              <p:spTgt spid="110"/>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64" presetClass="path" presetSubtype="0" accel="50000" fill="hold" nodeType="afterEffect">
                                      <p:stCondLst>
                                        <p:cond delay="500"/>
                                      </p:stCondLst>
                                      <p:childTnLst>
                                        <p:animMotion origin="layout" path="M -1.04167E-6 -3.7037E-6 L -1.04167E-6 -0.97639 " pathEditMode="relative" rAng="0" ptsTypes="AA">
                                          <p:cBhvr>
                                            <p:cTn id="16" dur="2000" fill="hold"/>
                                            <p:tgtEl>
                                              <p:spTgt spid="2"/>
                                            </p:tgtEl>
                                            <p:attrNameLst>
                                              <p:attrName>ppt_x</p:attrName>
                                              <p:attrName>ppt_y</p:attrName>
                                            </p:attrNameLst>
                                          </p:cBhvr>
                                          <p:rCtr x="0" y="-4881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p:bldLst>
      </p:timing>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pic>
        <p:nvPicPr>
          <p:cNvPr id="87" name="Picture 86"/>
          <p:cNvPicPr>
            <a:picLocks noChangeAspect="1"/>
          </p:cNvPicPr>
          <p:nvPr/>
        </p:nvPicPr>
        <p:blipFill>
          <a:blip r:embed="rId3"/>
          <a:stretch>
            <a:fillRect/>
          </a:stretch>
        </p:blipFill>
        <p:spPr>
          <a:xfrm>
            <a:off x="386145" y="298912"/>
            <a:ext cx="312152" cy="370078"/>
          </a:xfrm>
          <a:prstGeom prst="rect">
            <a:avLst/>
          </a:prstGeom>
        </p:spPr>
      </p:pic>
      <p:sp>
        <p:nvSpPr>
          <p:cNvPr id="93" name="Rectangle 92"/>
          <p:cNvSpPr/>
          <p:nvPr/>
        </p:nvSpPr>
        <p:spPr>
          <a:xfrm>
            <a:off x="6740309" y="3664597"/>
            <a:ext cx="2794697" cy="2347660"/>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26" name="TextBox 125"/>
          <p:cNvSpPr txBox="1"/>
          <p:nvPr/>
        </p:nvSpPr>
        <p:spPr>
          <a:xfrm>
            <a:off x="6869810" y="3879166"/>
            <a:ext cx="2517268" cy="523220"/>
          </a:xfrm>
          <a:prstGeom prst="rect">
            <a:avLst/>
          </a:prstGeom>
          <a:noFill/>
          <a:ln w="3175">
            <a:noFill/>
          </a:ln>
        </p:spPr>
        <p:txBody>
          <a:bodyPr wrap="square" rtlCol="0">
            <a:spAutoFit/>
          </a:bodyPr>
          <a:lstStyle/>
          <a:p>
            <a:pPr algn="ctr"/>
            <a:r>
              <a:rPr lang="en-US" sz="1400" dirty="0">
                <a:latin typeface="Century Gothic" panose="020B0502020202020204" pitchFamily="34" charset="0"/>
              </a:rPr>
              <a:t>French Adults </a:t>
            </a:r>
            <a:r>
              <a:rPr lang="en-US" sz="1400" b="1" u="sng" dirty="0">
                <a:latin typeface="Century Gothic" panose="020B0502020202020204" pitchFamily="34" charset="0"/>
              </a:rPr>
              <a:t>2001</a:t>
            </a:r>
            <a:r>
              <a:rPr lang="en-US" sz="1400" dirty="0">
                <a:latin typeface="Century Gothic" panose="020B0502020202020204" pitchFamily="34" charset="0"/>
              </a:rPr>
              <a:t> Weekly Reach/Minutes</a:t>
            </a:r>
          </a:p>
        </p:txBody>
      </p:sp>
      <p:grpSp>
        <p:nvGrpSpPr>
          <p:cNvPr id="98" name="Group 97"/>
          <p:cNvGrpSpPr/>
          <p:nvPr/>
        </p:nvGrpSpPr>
        <p:grpSpPr>
          <a:xfrm>
            <a:off x="7998888" y="4517543"/>
            <a:ext cx="223574" cy="308674"/>
            <a:chOff x="7998888" y="4517543"/>
            <a:chExt cx="223574" cy="308674"/>
          </a:xfrm>
        </p:grpSpPr>
        <p:pic>
          <p:nvPicPr>
            <p:cNvPr id="100" name="Picture 99"/>
            <p:cNvPicPr>
              <a:picLocks noChangeAspect="1"/>
            </p:cNvPicPr>
            <p:nvPr/>
          </p:nvPicPr>
          <p:blipFill>
            <a:blip r:embed="rId4"/>
            <a:stretch>
              <a:fillRect/>
            </a:stretch>
          </p:blipFill>
          <p:spPr>
            <a:xfrm>
              <a:off x="7998888" y="4586713"/>
              <a:ext cx="223574" cy="223574"/>
            </a:xfrm>
            <a:prstGeom prst="rect">
              <a:avLst/>
            </a:prstGeom>
          </p:spPr>
        </p:pic>
        <p:sp>
          <p:nvSpPr>
            <p:cNvPr id="101" name="TextBox 100"/>
            <p:cNvSpPr txBox="1"/>
            <p:nvPr/>
          </p:nvSpPr>
          <p:spPr>
            <a:xfrm>
              <a:off x="8003741" y="4517543"/>
              <a:ext cx="209536" cy="308674"/>
            </a:xfrm>
            <a:prstGeom prst="rect">
              <a:avLst/>
            </a:prstGeom>
            <a:noFill/>
            <a:ln w="3175">
              <a:noFill/>
            </a:ln>
          </p:spPr>
          <p:txBody>
            <a:bodyPr wrap="square" rtlCol="0">
              <a:spAutoFit/>
            </a:bodyPr>
            <a:lstStyle/>
            <a:p>
              <a:pPr algn="ctr">
                <a:lnSpc>
                  <a:spcPts val="1900"/>
                </a:lnSpc>
              </a:pPr>
              <a:r>
                <a:rPr lang="en-US" sz="1200" b="1" dirty="0">
                  <a:solidFill>
                    <a:srgbClr val="C00000"/>
                  </a:solidFill>
                  <a:latin typeface="Century Gothic" panose="020B0502020202020204" pitchFamily="34" charset="0"/>
                </a:rPr>
                <a:t>A</a:t>
              </a:r>
            </a:p>
          </p:txBody>
        </p:sp>
      </p:grpSp>
      <p:sp>
        <p:nvSpPr>
          <p:cNvPr id="99" name="TextBox 98"/>
          <p:cNvSpPr txBox="1"/>
          <p:nvPr/>
        </p:nvSpPr>
        <p:spPr>
          <a:xfrm>
            <a:off x="6654555" y="4546392"/>
            <a:ext cx="1259453" cy="314894"/>
          </a:xfrm>
          <a:prstGeom prst="rect">
            <a:avLst/>
          </a:prstGeom>
          <a:noFill/>
          <a:ln w="3175">
            <a:noFill/>
          </a:ln>
        </p:spPr>
        <p:txBody>
          <a:bodyPr wrap="square" rtlCol="0">
            <a:spAutoFit/>
          </a:bodyPr>
          <a:lstStyle/>
          <a:p>
            <a:pPr algn="r">
              <a:lnSpc>
                <a:spcPts val="1900"/>
              </a:lnSpc>
            </a:pPr>
            <a:r>
              <a:rPr lang="en-US" sz="1400" b="1" dirty="0">
                <a:solidFill>
                  <a:srgbClr val="C00000"/>
                </a:solidFill>
                <a:latin typeface="Century Gothic" panose="020B0502020202020204" pitchFamily="34" charset="0"/>
              </a:rPr>
              <a:t>TV</a:t>
            </a:r>
          </a:p>
        </p:txBody>
      </p:sp>
      <p:sp>
        <p:nvSpPr>
          <p:cNvPr id="102" name="TextBox 101"/>
          <p:cNvSpPr txBox="1"/>
          <p:nvPr/>
        </p:nvSpPr>
        <p:spPr>
          <a:xfrm>
            <a:off x="8358389" y="4546392"/>
            <a:ext cx="542078" cy="314894"/>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97%</a:t>
            </a:r>
          </a:p>
        </p:txBody>
      </p:sp>
      <p:sp>
        <p:nvSpPr>
          <p:cNvPr id="104" name="TextBox 103"/>
          <p:cNvSpPr txBox="1"/>
          <p:nvPr/>
        </p:nvSpPr>
        <p:spPr>
          <a:xfrm>
            <a:off x="8762580" y="4545666"/>
            <a:ext cx="680849" cy="314253"/>
          </a:xfrm>
          <a:prstGeom prst="rect">
            <a:avLst/>
          </a:prstGeom>
          <a:noFill/>
          <a:ln w="3175">
            <a:noFill/>
          </a:ln>
        </p:spPr>
        <p:txBody>
          <a:bodyPr wrap="square" rtlCol="0">
            <a:spAutoFit/>
          </a:bodyPr>
          <a:lstStyle/>
          <a:p>
            <a:pPr algn="r">
              <a:lnSpc>
                <a:spcPts val="1900"/>
              </a:lnSpc>
            </a:pPr>
            <a:r>
              <a:rPr lang="en-US" sz="1400" b="1" dirty="0">
                <a:solidFill>
                  <a:srgbClr val="C00000"/>
                </a:solidFill>
                <a:latin typeface="Century Gothic" panose="020B0502020202020204" pitchFamily="34" charset="0"/>
              </a:rPr>
              <a:t>1,659</a:t>
            </a:r>
          </a:p>
        </p:txBody>
      </p:sp>
      <p:pic>
        <p:nvPicPr>
          <p:cNvPr id="89" name="Picture 88"/>
          <p:cNvPicPr>
            <a:picLocks noChangeAspect="1"/>
          </p:cNvPicPr>
          <p:nvPr/>
        </p:nvPicPr>
        <p:blipFill>
          <a:blip r:embed="rId5">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50068604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14:presetBounceEnd="44000">
                                      <p:stCondLst>
                                        <p:cond delay="0"/>
                                      </p:stCondLst>
                                      <p:childTnLst>
                                        <p:set>
                                          <p:cBhvr>
                                            <p:cTn id="6" dur="1" fill="hold">
                                              <p:stCondLst>
                                                <p:cond delay="0"/>
                                              </p:stCondLst>
                                            </p:cTn>
                                            <p:tgtEl>
                                              <p:spTgt spid="104"/>
                                            </p:tgtEl>
                                            <p:attrNameLst>
                                              <p:attrName>style.visibility</p:attrName>
                                            </p:attrNameLst>
                                          </p:cBhvr>
                                          <p:to>
                                            <p:strVal val="visible"/>
                                          </p:to>
                                        </p:set>
                                        <p:anim calcmode="lin" valueType="num" p14:bounceEnd="44000">
                                          <p:cBhvr additive="base">
                                            <p:cTn id="7" dur="1000" fill="hold"/>
                                            <p:tgtEl>
                                              <p:spTgt spid="104"/>
                                            </p:tgtEl>
                                            <p:attrNameLst>
                                              <p:attrName>ppt_x</p:attrName>
                                            </p:attrNameLst>
                                          </p:cBhvr>
                                          <p:tavLst>
                                            <p:tav tm="0">
                                              <p:val>
                                                <p:strVal val="#ppt_x"/>
                                              </p:val>
                                            </p:tav>
                                            <p:tav tm="100000">
                                              <p:val>
                                                <p:strVal val="#ppt_x"/>
                                              </p:val>
                                            </p:tav>
                                          </p:tavLst>
                                        </p:anim>
                                        <p:anim calcmode="lin" valueType="num" p14:bounceEnd="44000">
                                          <p:cBhvr additive="base">
                                            <p:cTn id="8" dur="1000" fill="hold"/>
                                            <p:tgtEl>
                                              <p:spTgt spid="104"/>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63" presetClass="path" presetSubtype="0" accel="50000" fill="hold" nodeType="afterEffect" p14:presetBounceEnd="62000">
                                      <p:stCondLst>
                                        <p:cond delay="0"/>
                                      </p:stCondLst>
                                      <p:childTnLst>
                                        <p:animMotion origin="layout" path="M -1.04167E-6 -3.7037E-7 L 0.51901 -3.7037E-7 " pathEditMode="relative" rAng="0" ptsTypes="AA" p14:bounceEnd="62000">
                                          <p:cBhvr>
                                            <p:cTn id="11" dur="2000" fill="hold"/>
                                            <p:tgtEl>
                                              <p:spTgt spid="87"/>
                                            </p:tgtEl>
                                            <p:attrNameLst>
                                              <p:attrName>ppt_x</p:attrName>
                                              <p:attrName>ppt_y</p:attrName>
                                            </p:attrNameLst>
                                          </p:cBhvr>
                                          <p:rCtr x="25951"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 calcmode="lin" valueType="num">
                                          <p:cBhvr additive="base">
                                            <p:cTn id="7" dur="1000" fill="hold"/>
                                            <p:tgtEl>
                                              <p:spTgt spid="104"/>
                                            </p:tgtEl>
                                            <p:attrNameLst>
                                              <p:attrName>ppt_x</p:attrName>
                                            </p:attrNameLst>
                                          </p:cBhvr>
                                          <p:tavLst>
                                            <p:tav tm="0">
                                              <p:val>
                                                <p:strVal val="#ppt_x"/>
                                              </p:val>
                                            </p:tav>
                                            <p:tav tm="100000">
                                              <p:val>
                                                <p:strVal val="#ppt_x"/>
                                              </p:val>
                                            </p:tav>
                                          </p:tavLst>
                                        </p:anim>
                                        <p:anim calcmode="lin" valueType="num">
                                          <p:cBhvr additive="base">
                                            <p:cTn id="8" dur="1000" fill="hold"/>
                                            <p:tgtEl>
                                              <p:spTgt spid="104"/>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63" presetClass="path" presetSubtype="0" accel="50000" fill="hold" nodeType="afterEffect">
                                      <p:stCondLst>
                                        <p:cond delay="0"/>
                                      </p:stCondLst>
                                      <p:childTnLst>
                                        <p:animMotion origin="layout" path="M -1.04167E-6 -3.7037E-7 L 0.51901 -3.7037E-7 " pathEditMode="relative" rAng="0" ptsTypes="AA">
                                          <p:cBhvr>
                                            <p:cTn id="11" dur="2000" fill="hold"/>
                                            <p:tgtEl>
                                              <p:spTgt spid="87"/>
                                            </p:tgtEl>
                                            <p:attrNameLst>
                                              <p:attrName>ppt_x</p:attrName>
                                              <p:attrName>ppt_y</p:attrName>
                                            </p:attrNameLst>
                                          </p:cBhvr>
                                          <p:rCtr x="25951"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94158" y="8862"/>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2" name="TextBox 31"/>
          <p:cNvSpPr txBox="1"/>
          <p:nvPr/>
        </p:nvSpPr>
        <p:spPr>
          <a:xfrm>
            <a:off x="1697773" y="1523572"/>
            <a:ext cx="1569660" cy="523220"/>
          </a:xfrm>
          <a:prstGeom prst="rect">
            <a:avLst/>
          </a:prstGeom>
          <a:noFill/>
        </p:spPr>
        <p:txBody>
          <a:bodyPr wrap="none" rtlCol="0">
            <a:spAutoFit/>
          </a:bodyPr>
          <a:lstStyle/>
          <a:p>
            <a:pPr algn="ctr"/>
            <a:r>
              <a:rPr lang="en-US" sz="2800" b="1" dirty="0">
                <a:solidFill>
                  <a:srgbClr val="901D06"/>
                </a:solidFill>
                <a:latin typeface="Century Gothic" panose="020B0502020202020204" pitchFamily="34" charset="0"/>
              </a:rPr>
              <a:t>Devices</a:t>
            </a:r>
          </a:p>
        </p:txBody>
      </p:sp>
      <p:sp>
        <p:nvSpPr>
          <p:cNvPr id="33" name="TextBox 32"/>
          <p:cNvSpPr txBox="1"/>
          <p:nvPr/>
        </p:nvSpPr>
        <p:spPr>
          <a:xfrm>
            <a:off x="1908697" y="5110525"/>
            <a:ext cx="1317990" cy="461665"/>
          </a:xfrm>
          <a:prstGeom prst="rect">
            <a:avLst/>
          </a:prstGeom>
          <a:noFill/>
        </p:spPr>
        <p:txBody>
          <a:bodyPr wrap="none" rtlCol="0">
            <a:spAutoFit/>
          </a:bodyPr>
          <a:lstStyle/>
          <a:p>
            <a:pPr algn="ctr"/>
            <a:r>
              <a:rPr lang="en-US" sz="2400" dirty="0" err="1">
                <a:solidFill>
                  <a:srgbClr val="B92508"/>
                </a:solidFill>
                <a:latin typeface="Century Gothic" panose="020B0502020202020204" pitchFamily="34" charset="0"/>
              </a:rPr>
              <a:t>Skalholt</a:t>
            </a:r>
            <a:endParaRPr lang="en-US" sz="2400" dirty="0">
              <a:solidFill>
                <a:srgbClr val="B92508"/>
              </a:solidFill>
              <a:latin typeface="Century Gothic" panose="020B0502020202020204" pitchFamily="34" charset="0"/>
            </a:endParaRPr>
          </a:p>
        </p:txBody>
      </p:sp>
      <p:pic>
        <p:nvPicPr>
          <p:cNvPr id="34" name="Picture 2" descr="https://upload.wikimedia.org/wikipedia/commons/thumb/8/87/Sk%C3%A1lholt-Karte.png/220px-Sk%C3%A1lholt-Kart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88411" y="2127034"/>
            <a:ext cx="2313858" cy="270300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35" name="TextBox 34"/>
          <p:cNvSpPr txBox="1"/>
          <p:nvPr/>
        </p:nvSpPr>
        <p:spPr>
          <a:xfrm>
            <a:off x="5464654" y="1523572"/>
            <a:ext cx="1298753" cy="523220"/>
          </a:xfrm>
          <a:prstGeom prst="rect">
            <a:avLst/>
          </a:prstGeom>
          <a:noFill/>
        </p:spPr>
        <p:txBody>
          <a:bodyPr wrap="none" rtlCol="0">
            <a:spAutoFit/>
          </a:bodyPr>
          <a:lstStyle/>
          <a:p>
            <a:pPr algn="ctr"/>
            <a:r>
              <a:rPr lang="en-US" sz="2800" b="1" dirty="0">
                <a:solidFill>
                  <a:srgbClr val="901D06"/>
                </a:solidFill>
                <a:latin typeface="Century Gothic" panose="020B0502020202020204" pitchFamily="34" charset="0"/>
              </a:rPr>
              <a:t>Media</a:t>
            </a:r>
          </a:p>
        </p:txBody>
      </p:sp>
      <p:pic>
        <p:nvPicPr>
          <p:cNvPr id="36" name="Picture 2" descr="http://www.historicalatlas.ca/website/hacolp/national_perspectives/exploration/UNIT_05/images/Desceliers_Original_High.gi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502099" y="2285501"/>
            <a:ext cx="3187803" cy="2447362"/>
          </a:xfrm>
          <a:prstGeom prst="rect">
            <a:avLst/>
          </a:prstGeom>
          <a:noFill/>
          <a:extLst>
            <a:ext uri="{909E8E84-426E-40DD-AFC4-6F175D3DCCD1}">
              <a14:hiddenFill xmlns:a14="http://schemas.microsoft.com/office/drawing/2010/main">
                <a:solidFill>
                  <a:srgbClr val="FFFFFF"/>
                </a:solidFill>
              </a14:hiddenFill>
            </a:ext>
          </a:extLst>
        </p:spPr>
      </p:pic>
      <p:sp>
        <p:nvSpPr>
          <p:cNvPr id="37" name="TextBox 36"/>
          <p:cNvSpPr txBox="1"/>
          <p:nvPr/>
        </p:nvSpPr>
        <p:spPr>
          <a:xfrm>
            <a:off x="5269891" y="4925859"/>
            <a:ext cx="1861407" cy="830997"/>
          </a:xfrm>
          <a:prstGeom prst="rect">
            <a:avLst/>
          </a:prstGeom>
          <a:noFill/>
        </p:spPr>
        <p:txBody>
          <a:bodyPr wrap="none" rtlCol="0">
            <a:spAutoFit/>
          </a:bodyPr>
          <a:lstStyle/>
          <a:p>
            <a:pPr algn="ctr"/>
            <a:r>
              <a:rPr lang="en-US" sz="2400" dirty="0" err="1">
                <a:solidFill>
                  <a:srgbClr val="BD3014"/>
                </a:solidFill>
                <a:latin typeface="Century Gothic" panose="020B0502020202020204" pitchFamily="34" charset="0"/>
              </a:rPr>
              <a:t>Descelier’s</a:t>
            </a:r>
            <a:r>
              <a:rPr lang="en-US" sz="2400" dirty="0">
                <a:solidFill>
                  <a:srgbClr val="BD3014"/>
                </a:solidFill>
                <a:latin typeface="Century Gothic" panose="020B0502020202020204" pitchFamily="34" charset="0"/>
              </a:rPr>
              <a:t> </a:t>
            </a:r>
          </a:p>
          <a:p>
            <a:pPr algn="ctr"/>
            <a:r>
              <a:rPr lang="en-US" sz="2400" dirty="0">
                <a:solidFill>
                  <a:srgbClr val="BD3014"/>
                </a:solidFill>
                <a:latin typeface="Century Gothic" panose="020B0502020202020204" pitchFamily="34" charset="0"/>
              </a:rPr>
              <a:t>World</a:t>
            </a:r>
          </a:p>
        </p:txBody>
      </p:sp>
      <p:sp>
        <p:nvSpPr>
          <p:cNvPr id="39" name="TextBox 38"/>
          <p:cNvSpPr txBox="1"/>
          <p:nvPr/>
        </p:nvSpPr>
        <p:spPr>
          <a:xfrm>
            <a:off x="8442097" y="1523572"/>
            <a:ext cx="2510623" cy="523220"/>
          </a:xfrm>
          <a:prstGeom prst="rect">
            <a:avLst/>
          </a:prstGeom>
          <a:noFill/>
        </p:spPr>
        <p:txBody>
          <a:bodyPr wrap="none" rtlCol="0">
            <a:spAutoFit/>
          </a:bodyPr>
          <a:lstStyle/>
          <a:p>
            <a:pPr algn="ctr"/>
            <a:r>
              <a:rPr lang="en-US" sz="2800" b="1" dirty="0">
                <a:solidFill>
                  <a:srgbClr val="901D06"/>
                </a:solidFill>
                <a:latin typeface="Century Gothic" panose="020B0502020202020204" pitchFamily="34" charset="0"/>
              </a:rPr>
              <a:t>E-Commerce</a:t>
            </a:r>
          </a:p>
        </p:txBody>
      </p:sp>
      <p:pic>
        <p:nvPicPr>
          <p:cNvPr id="38" name="Picture 2" descr="https://c1.staticflickr.com/2/1110/1160666870_58e4d69c75_b.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032713" y="2465493"/>
            <a:ext cx="3216488" cy="196004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0" name="TextBox 39"/>
          <p:cNvSpPr txBox="1"/>
          <p:nvPr/>
        </p:nvSpPr>
        <p:spPr>
          <a:xfrm>
            <a:off x="8639027" y="4925859"/>
            <a:ext cx="2162772" cy="830997"/>
          </a:xfrm>
          <a:prstGeom prst="rect">
            <a:avLst/>
          </a:prstGeom>
          <a:noFill/>
        </p:spPr>
        <p:txBody>
          <a:bodyPr wrap="none" rtlCol="0">
            <a:spAutoFit/>
          </a:bodyPr>
          <a:lstStyle/>
          <a:p>
            <a:pPr algn="ctr"/>
            <a:r>
              <a:rPr lang="en-US" sz="2400" dirty="0">
                <a:solidFill>
                  <a:srgbClr val="B92508"/>
                </a:solidFill>
                <a:latin typeface="Century Gothic" panose="020B0502020202020204" pitchFamily="34" charset="0"/>
              </a:rPr>
              <a:t>Champlain’s </a:t>
            </a:r>
          </a:p>
          <a:p>
            <a:pPr algn="ctr"/>
            <a:r>
              <a:rPr lang="en-US" sz="2400" dirty="0">
                <a:solidFill>
                  <a:srgbClr val="B92508"/>
                </a:solidFill>
                <a:latin typeface="Century Gothic" panose="020B0502020202020204" pitchFamily="34" charset="0"/>
              </a:rPr>
              <a:t>New France</a:t>
            </a:r>
          </a:p>
        </p:txBody>
      </p:sp>
    </p:spTree>
    <p:extLst>
      <p:ext uri="{BB962C8B-B14F-4D97-AF65-F5344CB8AC3E}">
        <p14:creationId xmlns:p14="http://schemas.microsoft.com/office/powerpoint/2010/main" val="1371057988"/>
      </p:ext>
    </p:extLst>
  </p:cSld>
  <p:clrMapOvr>
    <a:masterClrMapping/>
  </p:clrMapOvr>
  <p:transition spd="slow">
    <p:push/>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grpSp>
        <p:nvGrpSpPr>
          <p:cNvPr id="5" name="Group 4"/>
          <p:cNvGrpSpPr/>
          <p:nvPr/>
        </p:nvGrpSpPr>
        <p:grpSpPr>
          <a:xfrm>
            <a:off x="5393833" y="760979"/>
            <a:ext cx="317716" cy="307777"/>
            <a:chOff x="5251593" y="648024"/>
            <a:chExt cx="317716" cy="307777"/>
          </a:xfrm>
        </p:grpSpPr>
        <p:pic>
          <p:nvPicPr>
            <p:cNvPr id="125" name="Picture 124"/>
            <p:cNvPicPr>
              <a:picLocks noChangeAspect="1"/>
            </p:cNvPicPr>
            <p:nvPr/>
          </p:nvPicPr>
          <p:blipFill>
            <a:blip r:embed="rId3"/>
            <a:stretch>
              <a:fillRect/>
            </a:stretch>
          </p:blipFill>
          <p:spPr>
            <a:xfrm>
              <a:off x="5293134" y="694610"/>
              <a:ext cx="227652" cy="229048"/>
            </a:xfrm>
            <a:prstGeom prst="rect">
              <a:avLst/>
            </a:prstGeom>
          </p:spPr>
        </p:pic>
        <p:sp>
          <p:nvSpPr>
            <p:cNvPr id="4" name="Rectangle 3"/>
            <p:cNvSpPr/>
            <p:nvPr/>
          </p:nvSpPr>
          <p:spPr>
            <a:xfrm>
              <a:off x="5251593" y="648024"/>
              <a:ext cx="317716" cy="307777"/>
            </a:xfrm>
            <a:prstGeom prst="rect">
              <a:avLst/>
            </a:prstGeom>
          </p:spPr>
          <p:txBody>
            <a:bodyPr wrap="none">
              <a:spAutoFit/>
            </a:bodyPr>
            <a:lstStyle/>
            <a:p>
              <a:r>
                <a:rPr lang="en-US" sz="1400" b="1" dirty="0">
                  <a:solidFill>
                    <a:srgbClr val="197EC6"/>
                  </a:solidFill>
                  <a:latin typeface="Century Gothic" panose="020B0502020202020204" pitchFamily="34" charset="0"/>
                </a:rPr>
                <a:t>A</a:t>
              </a:r>
              <a:endParaRPr lang="en-US" sz="1400" b="1" dirty="0">
                <a:solidFill>
                  <a:srgbClr val="197EC6"/>
                </a:solidFill>
              </a:endParaRPr>
            </a:p>
          </p:txBody>
        </p:sp>
      </p:grpSp>
      <p:grpSp>
        <p:nvGrpSpPr>
          <p:cNvPr id="6" name="Group 5"/>
          <p:cNvGrpSpPr/>
          <p:nvPr/>
        </p:nvGrpSpPr>
        <p:grpSpPr>
          <a:xfrm>
            <a:off x="1022053" y="2352161"/>
            <a:ext cx="317716" cy="307777"/>
            <a:chOff x="1052533" y="1935601"/>
            <a:chExt cx="317716" cy="307777"/>
          </a:xfrm>
        </p:grpSpPr>
        <p:pic>
          <p:nvPicPr>
            <p:cNvPr id="126" name="Picture 125"/>
            <p:cNvPicPr>
              <a:picLocks noChangeAspect="1"/>
            </p:cNvPicPr>
            <p:nvPr/>
          </p:nvPicPr>
          <p:blipFill>
            <a:blip r:embed="rId4"/>
            <a:stretch>
              <a:fillRect/>
            </a:stretch>
          </p:blipFill>
          <p:spPr>
            <a:xfrm>
              <a:off x="1094459" y="1988374"/>
              <a:ext cx="222940" cy="222940"/>
            </a:xfrm>
            <a:prstGeom prst="rect">
              <a:avLst/>
            </a:prstGeom>
          </p:spPr>
        </p:pic>
        <p:sp>
          <p:nvSpPr>
            <p:cNvPr id="129" name="Rectangle 128"/>
            <p:cNvSpPr/>
            <p:nvPr/>
          </p:nvSpPr>
          <p:spPr>
            <a:xfrm>
              <a:off x="1052533" y="1935601"/>
              <a:ext cx="317716" cy="307777"/>
            </a:xfrm>
            <a:prstGeom prst="rect">
              <a:avLst/>
            </a:prstGeom>
          </p:spPr>
          <p:txBody>
            <a:bodyPr wrap="none">
              <a:spAutoFit/>
            </a:bodyPr>
            <a:lstStyle/>
            <a:p>
              <a:r>
                <a:rPr lang="en-US" sz="1400" b="1" dirty="0">
                  <a:solidFill>
                    <a:srgbClr val="7030A0"/>
                  </a:solidFill>
                  <a:latin typeface="Century Gothic" panose="020B0502020202020204" pitchFamily="34" charset="0"/>
                </a:rPr>
                <a:t>A</a:t>
              </a:r>
              <a:endParaRPr lang="en-US" sz="1400" b="1" dirty="0">
                <a:solidFill>
                  <a:srgbClr val="7030A0"/>
                </a:solidFill>
              </a:endParaRPr>
            </a:p>
          </p:txBody>
        </p:sp>
      </p:grpSp>
      <p:grpSp>
        <p:nvGrpSpPr>
          <p:cNvPr id="7" name="Group 6"/>
          <p:cNvGrpSpPr/>
          <p:nvPr/>
        </p:nvGrpSpPr>
        <p:grpSpPr>
          <a:xfrm>
            <a:off x="805451" y="2486210"/>
            <a:ext cx="317716" cy="307777"/>
            <a:chOff x="663211" y="2892610"/>
            <a:chExt cx="317716" cy="307777"/>
          </a:xfrm>
        </p:grpSpPr>
        <p:pic>
          <p:nvPicPr>
            <p:cNvPr id="127" name="Picture 126"/>
            <p:cNvPicPr>
              <a:picLocks noChangeAspect="1"/>
            </p:cNvPicPr>
            <p:nvPr/>
          </p:nvPicPr>
          <p:blipFill>
            <a:blip r:embed="rId5"/>
            <a:stretch>
              <a:fillRect/>
            </a:stretch>
          </p:blipFill>
          <p:spPr>
            <a:xfrm>
              <a:off x="695161" y="2935632"/>
              <a:ext cx="243350" cy="243350"/>
            </a:xfrm>
            <a:prstGeom prst="rect">
              <a:avLst/>
            </a:prstGeom>
          </p:spPr>
        </p:pic>
        <p:sp>
          <p:nvSpPr>
            <p:cNvPr id="130" name="Rectangle 129"/>
            <p:cNvSpPr/>
            <p:nvPr/>
          </p:nvSpPr>
          <p:spPr>
            <a:xfrm>
              <a:off x="663211" y="2892610"/>
              <a:ext cx="317716" cy="307777"/>
            </a:xfrm>
            <a:prstGeom prst="rect">
              <a:avLst/>
            </a:prstGeom>
          </p:spPr>
          <p:txBody>
            <a:bodyPr wrap="none">
              <a:spAutoFit/>
            </a:bodyPr>
            <a:lstStyle/>
            <a:p>
              <a:r>
                <a:rPr lang="en-US" sz="1400" b="1" dirty="0">
                  <a:solidFill>
                    <a:srgbClr val="7F6000"/>
                  </a:solidFill>
                  <a:latin typeface="Century Gothic" panose="020B0502020202020204" pitchFamily="34" charset="0"/>
                </a:rPr>
                <a:t>A</a:t>
              </a:r>
              <a:endParaRPr lang="en-US" sz="1400" b="1" dirty="0">
                <a:solidFill>
                  <a:srgbClr val="7F6000"/>
                </a:solidFill>
              </a:endParaRPr>
            </a:p>
          </p:txBody>
        </p:sp>
      </p:grpSp>
      <p:grpSp>
        <p:nvGrpSpPr>
          <p:cNvPr id="9" name="Group 8"/>
          <p:cNvGrpSpPr/>
          <p:nvPr/>
        </p:nvGrpSpPr>
        <p:grpSpPr>
          <a:xfrm>
            <a:off x="1338681" y="5907579"/>
            <a:ext cx="317716" cy="307777"/>
            <a:chOff x="1633321" y="5165899"/>
            <a:chExt cx="317716" cy="307777"/>
          </a:xfrm>
        </p:grpSpPr>
        <p:pic>
          <p:nvPicPr>
            <p:cNvPr id="128" name="Picture 127"/>
            <p:cNvPicPr>
              <a:picLocks noChangeAspect="1"/>
            </p:cNvPicPr>
            <p:nvPr/>
          </p:nvPicPr>
          <p:blipFill>
            <a:blip r:embed="rId6"/>
            <a:stretch>
              <a:fillRect/>
            </a:stretch>
          </p:blipFill>
          <p:spPr>
            <a:xfrm>
              <a:off x="1670481" y="5204046"/>
              <a:ext cx="244264" cy="245762"/>
            </a:xfrm>
            <a:prstGeom prst="rect">
              <a:avLst/>
            </a:prstGeom>
          </p:spPr>
        </p:pic>
        <p:sp>
          <p:nvSpPr>
            <p:cNvPr id="131" name="Rectangle 130"/>
            <p:cNvSpPr/>
            <p:nvPr/>
          </p:nvSpPr>
          <p:spPr>
            <a:xfrm>
              <a:off x="1633321" y="5165899"/>
              <a:ext cx="317716" cy="307777"/>
            </a:xfrm>
            <a:prstGeom prst="rect">
              <a:avLst/>
            </a:prstGeom>
          </p:spPr>
          <p:txBody>
            <a:bodyPr wrap="none">
              <a:spAutoFit/>
            </a:bodyPr>
            <a:lstStyle/>
            <a:p>
              <a:r>
                <a:rPr lang="en-US" sz="1400" b="1" dirty="0">
                  <a:solidFill>
                    <a:srgbClr val="548235"/>
                  </a:solidFill>
                  <a:latin typeface="Century Gothic" panose="020B0502020202020204" pitchFamily="34" charset="0"/>
                </a:rPr>
                <a:t>A</a:t>
              </a:r>
              <a:endParaRPr lang="en-US" sz="1400" b="1" dirty="0">
                <a:solidFill>
                  <a:srgbClr val="548235"/>
                </a:solidFill>
              </a:endParaRPr>
            </a:p>
          </p:txBody>
        </p:sp>
      </p:grpSp>
      <p:sp>
        <p:nvSpPr>
          <p:cNvPr id="124" name="Rectangle 123"/>
          <p:cNvSpPr/>
          <p:nvPr/>
        </p:nvSpPr>
        <p:spPr>
          <a:xfrm>
            <a:off x="6663479" y="3541523"/>
            <a:ext cx="2871528" cy="2470734"/>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90" name="TextBox 89"/>
          <p:cNvSpPr txBox="1"/>
          <p:nvPr/>
        </p:nvSpPr>
        <p:spPr>
          <a:xfrm>
            <a:off x="6869810" y="3688666"/>
            <a:ext cx="2517268" cy="830997"/>
          </a:xfrm>
          <a:prstGeom prst="rect">
            <a:avLst/>
          </a:prstGeom>
          <a:noFill/>
          <a:ln w="3175">
            <a:noFill/>
          </a:ln>
        </p:spPr>
        <p:txBody>
          <a:bodyPr wrap="square" rtlCol="0">
            <a:spAutoFit/>
          </a:bodyPr>
          <a:lstStyle/>
          <a:p>
            <a:pPr algn="ctr"/>
            <a:r>
              <a:rPr lang="en-US" sz="2000" b="1" dirty="0">
                <a:latin typeface="Century Gothic" panose="020B0502020202020204" pitchFamily="34" charset="0"/>
              </a:rPr>
              <a:t>2001</a:t>
            </a:r>
          </a:p>
          <a:p>
            <a:pPr algn="ctr"/>
            <a:r>
              <a:rPr lang="en-US" sz="1400" dirty="0">
                <a:latin typeface="Century Gothic" panose="020B0502020202020204" pitchFamily="34" charset="0"/>
              </a:rPr>
              <a:t>French Adults Weekly Reach/Minutes</a:t>
            </a:r>
          </a:p>
        </p:txBody>
      </p:sp>
      <p:grpSp>
        <p:nvGrpSpPr>
          <p:cNvPr id="100" name="Group 99"/>
          <p:cNvGrpSpPr/>
          <p:nvPr/>
        </p:nvGrpSpPr>
        <p:grpSpPr>
          <a:xfrm>
            <a:off x="6654555" y="4517543"/>
            <a:ext cx="2788875" cy="364838"/>
            <a:chOff x="6654555" y="4517543"/>
            <a:chExt cx="2788875" cy="364838"/>
          </a:xfrm>
        </p:grpSpPr>
        <p:sp>
          <p:nvSpPr>
            <p:cNvPr id="101" name="TextBox 100"/>
            <p:cNvSpPr txBox="1"/>
            <p:nvPr/>
          </p:nvSpPr>
          <p:spPr>
            <a:xfrm>
              <a:off x="8241084" y="4546392"/>
              <a:ext cx="1202346"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97%  1,659</a:t>
              </a:r>
            </a:p>
          </p:txBody>
        </p:sp>
        <p:grpSp>
          <p:nvGrpSpPr>
            <p:cNvPr id="114" name="Group 113"/>
            <p:cNvGrpSpPr/>
            <p:nvPr/>
          </p:nvGrpSpPr>
          <p:grpSpPr>
            <a:xfrm>
              <a:off x="7998888" y="4517543"/>
              <a:ext cx="223574" cy="308674"/>
              <a:chOff x="7998888" y="4517543"/>
              <a:chExt cx="223574" cy="308674"/>
            </a:xfrm>
          </p:grpSpPr>
          <p:pic>
            <p:nvPicPr>
              <p:cNvPr id="122" name="Picture 121"/>
              <p:cNvPicPr>
                <a:picLocks noChangeAspect="1"/>
              </p:cNvPicPr>
              <p:nvPr/>
            </p:nvPicPr>
            <p:blipFill>
              <a:blip r:embed="rId7"/>
              <a:stretch>
                <a:fillRect/>
              </a:stretch>
            </p:blipFill>
            <p:spPr>
              <a:xfrm>
                <a:off x="7998888" y="4586713"/>
                <a:ext cx="223574" cy="223574"/>
              </a:xfrm>
              <a:prstGeom prst="rect">
                <a:avLst/>
              </a:prstGeom>
            </p:spPr>
          </p:pic>
          <p:sp>
            <p:nvSpPr>
              <p:cNvPr id="123" name="TextBox 122"/>
              <p:cNvSpPr txBox="1"/>
              <p:nvPr/>
            </p:nvSpPr>
            <p:spPr>
              <a:xfrm>
                <a:off x="8003741" y="4517543"/>
                <a:ext cx="209536" cy="308674"/>
              </a:xfrm>
              <a:prstGeom prst="rect">
                <a:avLst/>
              </a:prstGeom>
              <a:noFill/>
              <a:ln w="3175">
                <a:noFill/>
              </a:ln>
            </p:spPr>
            <p:txBody>
              <a:bodyPr wrap="square" rtlCol="0">
                <a:spAutoFit/>
              </a:bodyPr>
              <a:lstStyle/>
              <a:p>
                <a:pPr algn="ctr">
                  <a:lnSpc>
                    <a:spcPts val="1900"/>
                  </a:lnSpc>
                </a:pPr>
                <a:r>
                  <a:rPr lang="en-US" sz="1200" b="1" dirty="0">
                    <a:solidFill>
                      <a:srgbClr val="C00000"/>
                    </a:solidFill>
                    <a:latin typeface="Century Gothic" panose="020B0502020202020204" pitchFamily="34" charset="0"/>
                  </a:rPr>
                  <a:t>A</a:t>
                </a:r>
              </a:p>
            </p:txBody>
          </p:sp>
        </p:grpSp>
        <p:sp>
          <p:nvSpPr>
            <p:cNvPr id="116" name="TextBox 115"/>
            <p:cNvSpPr txBox="1"/>
            <p:nvPr/>
          </p:nvSpPr>
          <p:spPr>
            <a:xfrm>
              <a:off x="6654555" y="4546392"/>
              <a:ext cx="1259453" cy="314894"/>
            </a:xfrm>
            <a:prstGeom prst="rect">
              <a:avLst/>
            </a:prstGeom>
            <a:noFill/>
            <a:ln w="3175">
              <a:noFill/>
            </a:ln>
          </p:spPr>
          <p:txBody>
            <a:bodyPr wrap="square" rtlCol="0">
              <a:spAutoFit/>
            </a:bodyPr>
            <a:lstStyle/>
            <a:p>
              <a:pPr algn="r">
                <a:lnSpc>
                  <a:spcPts val="1900"/>
                </a:lnSpc>
              </a:pPr>
              <a:r>
                <a:rPr lang="en-US" sz="1400" b="1" dirty="0">
                  <a:solidFill>
                    <a:srgbClr val="C00000"/>
                  </a:solidFill>
                  <a:latin typeface="Century Gothic" panose="020B0502020202020204" pitchFamily="34" charset="0"/>
                </a:rPr>
                <a:t>TV</a:t>
              </a:r>
            </a:p>
          </p:txBody>
        </p:sp>
      </p:grpSp>
      <p:grpSp>
        <p:nvGrpSpPr>
          <p:cNvPr id="10" name="Group 9"/>
          <p:cNvGrpSpPr/>
          <p:nvPr/>
        </p:nvGrpSpPr>
        <p:grpSpPr>
          <a:xfrm>
            <a:off x="6652629" y="4773377"/>
            <a:ext cx="2788875" cy="1066959"/>
            <a:chOff x="6652629" y="4773377"/>
            <a:chExt cx="2788875" cy="1066959"/>
          </a:xfrm>
        </p:grpSpPr>
        <p:sp>
          <p:nvSpPr>
            <p:cNvPr id="104" name="TextBox 103"/>
            <p:cNvSpPr txBox="1"/>
            <p:nvPr/>
          </p:nvSpPr>
          <p:spPr>
            <a:xfrm>
              <a:off x="8239158" y="4773377"/>
              <a:ext cx="1202346" cy="1066959"/>
            </a:xfrm>
            <a:prstGeom prst="rect">
              <a:avLst/>
            </a:prstGeom>
            <a:noFill/>
            <a:ln w="3175">
              <a:noFill/>
            </a:ln>
          </p:spPr>
          <p:txBody>
            <a:bodyPr wrap="square" rtlCol="0">
              <a:spAutoFit/>
            </a:bodyPr>
            <a:lstStyle/>
            <a:p>
              <a:pPr algn="r">
                <a:lnSpc>
                  <a:spcPts val="1900"/>
                </a:lnSpc>
              </a:pPr>
              <a:r>
                <a:rPr lang="en-US" sz="1400" dirty="0">
                  <a:solidFill>
                    <a:srgbClr val="0070C0"/>
                  </a:solidFill>
                  <a:latin typeface="Century Gothic" panose="020B0502020202020204" pitchFamily="34" charset="0"/>
                </a:rPr>
                <a:t>93%  1,308</a:t>
              </a:r>
            </a:p>
            <a:p>
              <a:pPr algn="r">
                <a:lnSpc>
                  <a:spcPts val="1900"/>
                </a:lnSpc>
              </a:pPr>
              <a:r>
                <a:rPr lang="en-US" sz="1400" dirty="0">
                  <a:solidFill>
                    <a:srgbClr val="7030A0"/>
                  </a:solidFill>
                  <a:latin typeface="Century Gothic" panose="020B0502020202020204" pitchFamily="34" charset="0"/>
                </a:rPr>
                <a:t>78%     167</a:t>
              </a:r>
            </a:p>
            <a:p>
              <a:pPr algn="r">
                <a:lnSpc>
                  <a:spcPts val="1900"/>
                </a:lnSpc>
              </a:pPr>
              <a:r>
                <a:rPr lang="en-US" sz="1400" dirty="0">
                  <a:solidFill>
                    <a:srgbClr val="7F6000"/>
                  </a:solidFill>
                  <a:latin typeface="Century Gothic" panose="020B0502020202020204" pitchFamily="34" charset="0"/>
                </a:rPr>
                <a:t>77%     105</a:t>
              </a:r>
            </a:p>
            <a:p>
              <a:pPr algn="r">
                <a:lnSpc>
                  <a:spcPts val="1900"/>
                </a:lnSpc>
              </a:pPr>
              <a:r>
                <a:rPr lang="en-US" sz="1400" dirty="0">
                  <a:solidFill>
                    <a:srgbClr val="548235"/>
                  </a:solidFill>
                  <a:latin typeface="Century Gothic" panose="020B0502020202020204" pitchFamily="34" charset="0"/>
                </a:rPr>
                <a:t>45%     245</a:t>
              </a:r>
            </a:p>
          </p:txBody>
        </p:sp>
        <p:sp>
          <p:nvSpPr>
            <p:cNvPr id="106" name="TextBox 105"/>
            <p:cNvSpPr txBox="1"/>
            <p:nvPr/>
          </p:nvSpPr>
          <p:spPr>
            <a:xfrm>
              <a:off x="6652629" y="4773377"/>
              <a:ext cx="1259453" cy="1066959"/>
            </a:xfrm>
            <a:prstGeom prst="rect">
              <a:avLst/>
            </a:prstGeom>
            <a:noFill/>
            <a:ln w="3175">
              <a:noFill/>
            </a:ln>
          </p:spPr>
          <p:txBody>
            <a:bodyPr wrap="square" rtlCol="0">
              <a:spAutoFit/>
            </a:bodyPr>
            <a:lstStyle/>
            <a:p>
              <a:pPr algn="r">
                <a:lnSpc>
                  <a:spcPts val="1900"/>
                </a:lnSpc>
              </a:pPr>
              <a:r>
                <a:rPr lang="en-US" sz="1400" b="1" dirty="0">
                  <a:solidFill>
                    <a:srgbClr val="0070C0"/>
                  </a:solidFill>
                  <a:latin typeface="Century Gothic" panose="020B0502020202020204" pitchFamily="34" charset="0"/>
                </a:rPr>
                <a:t>RADIO</a:t>
              </a:r>
            </a:p>
            <a:p>
              <a:pPr algn="r">
                <a:lnSpc>
                  <a:spcPts val="1900"/>
                </a:lnSpc>
              </a:pPr>
              <a:r>
                <a:rPr lang="en-US" sz="1400" b="1" dirty="0">
                  <a:solidFill>
                    <a:srgbClr val="7030A0"/>
                  </a:solidFill>
                  <a:latin typeface="Century Gothic" panose="020B0502020202020204" pitchFamily="34" charset="0"/>
                </a:rPr>
                <a:t>NEWSPAPER</a:t>
              </a:r>
            </a:p>
            <a:p>
              <a:pPr algn="r">
                <a:lnSpc>
                  <a:spcPts val="1900"/>
                </a:lnSpc>
              </a:pPr>
              <a:r>
                <a:rPr lang="en-US" sz="1400" b="1" dirty="0">
                  <a:solidFill>
                    <a:srgbClr val="7F6000"/>
                  </a:solidFill>
                  <a:latin typeface="Century Gothic" panose="020B0502020202020204" pitchFamily="34" charset="0"/>
                </a:rPr>
                <a:t>MAGAZINE</a:t>
              </a:r>
            </a:p>
            <a:p>
              <a:pPr algn="r">
                <a:lnSpc>
                  <a:spcPts val="1900"/>
                </a:lnSpc>
              </a:pPr>
              <a:r>
                <a:rPr lang="en-US" sz="1400" b="1" dirty="0">
                  <a:solidFill>
                    <a:srgbClr val="548235"/>
                  </a:solidFill>
                  <a:latin typeface="Century Gothic" panose="020B0502020202020204" pitchFamily="34" charset="0"/>
                </a:rPr>
                <a:t>INTERNET</a:t>
              </a:r>
            </a:p>
          </p:txBody>
        </p:sp>
        <p:grpSp>
          <p:nvGrpSpPr>
            <p:cNvPr id="132" name="Group 131"/>
            <p:cNvGrpSpPr/>
            <p:nvPr/>
          </p:nvGrpSpPr>
          <p:grpSpPr>
            <a:xfrm>
              <a:off x="7967051" y="4785127"/>
              <a:ext cx="317716" cy="307777"/>
              <a:chOff x="5251593" y="648024"/>
              <a:chExt cx="317716" cy="307777"/>
            </a:xfrm>
          </p:grpSpPr>
          <p:pic>
            <p:nvPicPr>
              <p:cNvPr id="138" name="Picture 137"/>
              <p:cNvPicPr>
                <a:picLocks noChangeAspect="1"/>
              </p:cNvPicPr>
              <p:nvPr/>
            </p:nvPicPr>
            <p:blipFill>
              <a:blip r:embed="rId3"/>
              <a:stretch>
                <a:fillRect/>
              </a:stretch>
            </p:blipFill>
            <p:spPr>
              <a:xfrm>
                <a:off x="5293134" y="694610"/>
                <a:ext cx="227652" cy="229048"/>
              </a:xfrm>
              <a:prstGeom prst="rect">
                <a:avLst/>
              </a:prstGeom>
            </p:spPr>
          </p:pic>
          <p:sp>
            <p:nvSpPr>
              <p:cNvPr id="139" name="Rectangle 138"/>
              <p:cNvSpPr/>
              <p:nvPr/>
            </p:nvSpPr>
            <p:spPr>
              <a:xfrm>
                <a:off x="5251593" y="648024"/>
                <a:ext cx="317716" cy="307777"/>
              </a:xfrm>
              <a:prstGeom prst="rect">
                <a:avLst/>
              </a:prstGeom>
            </p:spPr>
            <p:txBody>
              <a:bodyPr wrap="none">
                <a:spAutoFit/>
              </a:bodyPr>
              <a:lstStyle/>
              <a:p>
                <a:r>
                  <a:rPr lang="en-US" sz="1400" b="1" dirty="0">
                    <a:solidFill>
                      <a:srgbClr val="197EC6"/>
                    </a:solidFill>
                    <a:latin typeface="Century Gothic" panose="020B0502020202020204" pitchFamily="34" charset="0"/>
                  </a:rPr>
                  <a:t>A</a:t>
                </a:r>
                <a:endParaRPr lang="en-US" sz="1400" b="1" dirty="0">
                  <a:solidFill>
                    <a:srgbClr val="197EC6"/>
                  </a:solidFill>
                </a:endParaRPr>
              </a:p>
            </p:txBody>
          </p:sp>
        </p:grpSp>
        <p:grpSp>
          <p:nvGrpSpPr>
            <p:cNvPr id="140" name="Group 139"/>
            <p:cNvGrpSpPr/>
            <p:nvPr/>
          </p:nvGrpSpPr>
          <p:grpSpPr>
            <a:xfrm>
              <a:off x="7967051" y="5006983"/>
              <a:ext cx="317716" cy="307777"/>
              <a:chOff x="1052533" y="1935601"/>
              <a:chExt cx="317716" cy="307777"/>
            </a:xfrm>
          </p:grpSpPr>
          <p:pic>
            <p:nvPicPr>
              <p:cNvPr id="141" name="Picture 140"/>
              <p:cNvPicPr>
                <a:picLocks noChangeAspect="1"/>
              </p:cNvPicPr>
              <p:nvPr/>
            </p:nvPicPr>
            <p:blipFill>
              <a:blip r:embed="rId4"/>
              <a:stretch>
                <a:fillRect/>
              </a:stretch>
            </p:blipFill>
            <p:spPr>
              <a:xfrm>
                <a:off x="1094459" y="1988374"/>
                <a:ext cx="222940" cy="222940"/>
              </a:xfrm>
              <a:prstGeom prst="rect">
                <a:avLst/>
              </a:prstGeom>
            </p:spPr>
          </p:pic>
          <p:sp>
            <p:nvSpPr>
              <p:cNvPr id="142" name="Rectangle 141"/>
              <p:cNvSpPr/>
              <p:nvPr/>
            </p:nvSpPr>
            <p:spPr>
              <a:xfrm>
                <a:off x="1052533" y="1935601"/>
                <a:ext cx="317716" cy="307777"/>
              </a:xfrm>
              <a:prstGeom prst="rect">
                <a:avLst/>
              </a:prstGeom>
            </p:spPr>
            <p:txBody>
              <a:bodyPr wrap="none">
                <a:spAutoFit/>
              </a:bodyPr>
              <a:lstStyle/>
              <a:p>
                <a:r>
                  <a:rPr lang="en-US" sz="1400" b="1" dirty="0">
                    <a:solidFill>
                      <a:srgbClr val="7030A0"/>
                    </a:solidFill>
                    <a:latin typeface="Century Gothic" panose="020B0502020202020204" pitchFamily="34" charset="0"/>
                  </a:rPr>
                  <a:t>A</a:t>
                </a:r>
                <a:endParaRPr lang="en-US" sz="1400" b="1" dirty="0">
                  <a:solidFill>
                    <a:srgbClr val="7030A0"/>
                  </a:solidFill>
                </a:endParaRPr>
              </a:p>
            </p:txBody>
          </p:sp>
        </p:grpSp>
        <p:grpSp>
          <p:nvGrpSpPr>
            <p:cNvPr id="143" name="Group 142"/>
            <p:cNvGrpSpPr/>
            <p:nvPr/>
          </p:nvGrpSpPr>
          <p:grpSpPr>
            <a:xfrm>
              <a:off x="7967051" y="5246708"/>
              <a:ext cx="317716" cy="307777"/>
              <a:chOff x="663211" y="2892610"/>
              <a:chExt cx="317716" cy="307777"/>
            </a:xfrm>
          </p:grpSpPr>
          <p:pic>
            <p:nvPicPr>
              <p:cNvPr id="144" name="Picture 143"/>
              <p:cNvPicPr>
                <a:picLocks noChangeAspect="1"/>
              </p:cNvPicPr>
              <p:nvPr/>
            </p:nvPicPr>
            <p:blipFill>
              <a:blip r:embed="rId5"/>
              <a:stretch>
                <a:fillRect/>
              </a:stretch>
            </p:blipFill>
            <p:spPr>
              <a:xfrm>
                <a:off x="695161" y="2935632"/>
                <a:ext cx="243350" cy="243350"/>
              </a:xfrm>
              <a:prstGeom prst="rect">
                <a:avLst/>
              </a:prstGeom>
            </p:spPr>
          </p:pic>
          <p:sp>
            <p:nvSpPr>
              <p:cNvPr id="145" name="Rectangle 144"/>
              <p:cNvSpPr/>
              <p:nvPr/>
            </p:nvSpPr>
            <p:spPr>
              <a:xfrm>
                <a:off x="663211" y="2892610"/>
                <a:ext cx="317716" cy="307777"/>
              </a:xfrm>
              <a:prstGeom prst="rect">
                <a:avLst/>
              </a:prstGeom>
            </p:spPr>
            <p:txBody>
              <a:bodyPr wrap="none">
                <a:spAutoFit/>
              </a:bodyPr>
              <a:lstStyle/>
              <a:p>
                <a:r>
                  <a:rPr lang="en-US" sz="1400" b="1" dirty="0">
                    <a:solidFill>
                      <a:srgbClr val="7F6000"/>
                    </a:solidFill>
                    <a:latin typeface="Century Gothic" panose="020B0502020202020204" pitchFamily="34" charset="0"/>
                  </a:rPr>
                  <a:t>A</a:t>
                </a:r>
                <a:endParaRPr lang="en-US" sz="1400" b="1" dirty="0">
                  <a:solidFill>
                    <a:srgbClr val="7F6000"/>
                  </a:solidFill>
                </a:endParaRPr>
              </a:p>
            </p:txBody>
          </p:sp>
        </p:grpSp>
        <p:grpSp>
          <p:nvGrpSpPr>
            <p:cNvPr id="146" name="Group 145"/>
            <p:cNvGrpSpPr/>
            <p:nvPr/>
          </p:nvGrpSpPr>
          <p:grpSpPr>
            <a:xfrm>
              <a:off x="7967051" y="5495796"/>
              <a:ext cx="317716" cy="307777"/>
              <a:chOff x="1633321" y="5165899"/>
              <a:chExt cx="317716" cy="307777"/>
            </a:xfrm>
          </p:grpSpPr>
          <p:pic>
            <p:nvPicPr>
              <p:cNvPr id="147" name="Picture 146"/>
              <p:cNvPicPr>
                <a:picLocks noChangeAspect="1"/>
              </p:cNvPicPr>
              <p:nvPr/>
            </p:nvPicPr>
            <p:blipFill>
              <a:blip r:embed="rId6"/>
              <a:stretch>
                <a:fillRect/>
              </a:stretch>
            </p:blipFill>
            <p:spPr>
              <a:xfrm>
                <a:off x="1670481" y="5204046"/>
                <a:ext cx="244264" cy="245762"/>
              </a:xfrm>
              <a:prstGeom prst="rect">
                <a:avLst/>
              </a:prstGeom>
            </p:spPr>
          </p:pic>
          <p:sp>
            <p:nvSpPr>
              <p:cNvPr id="148" name="Rectangle 147"/>
              <p:cNvSpPr/>
              <p:nvPr/>
            </p:nvSpPr>
            <p:spPr>
              <a:xfrm>
                <a:off x="1633321" y="5165899"/>
                <a:ext cx="317716" cy="307777"/>
              </a:xfrm>
              <a:prstGeom prst="rect">
                <a:avLst/>
              </a:prstGeom>
            </p:spPr>
            <p:txBody>
              <a:bodyPr wrap="none">
                <a:spAutoFit/>
              </a:bodyPr>
              <a:lstStyle/>
              <a:p>
                <a:r>
                  <a:rPr lang="en-US" sz="1400" b="1" dirty="0">
                    <a:solidFill>
                      <a:srgbClr val="548235"/>
                    </a:solidFill>
                    <a:latin typeface="Century Gothic" panose="020B0502020202020204" pitchFamily="34" charset="0"/>
                  </a:rPr>
                  <a:t>A</a:t>
                </a:r>
                <a:endParaRPr lang="en-US" sz="1400" b="1" dirty="0">
                  <a:solidFill>
                    <a:srgbClr val="548235"/>
                  </a:solidFill>
                </a:endParaRPr>
              </a:p>
            </p:txBody>
          </p:sp>
        </p:grpSp>
      </p:grpSp>
      <p:pic>
        <p:nvPicPr>
          <p:cNvPr id="150" name="Picture 149">
            <a:extLst>
              <a:ext uri="{FF2B5EF4-FFF2-40B4-BE49-F238E27FC236}">
                <a16:creationId xmlns:a16="http://schemas.microsoft.com/office/drawing/2014/main" id="{3CDD9E0C-1484-41DE-A741-B5D1240D810B}"/>
              </a:ext>
            </a:extLst>
          </p:cNvPr>
          <p:cNvPicPr>
            <a:picLocks noChangeAspect="1"/>
          </p:cNvPicPr>
          <p:nvPr/>
        </p:nvPicPr>
        <p:blipFill>
          <a:blip r:embed="rId8"/>
          <a:stretch>
            <a:fillRect/>
          </a:stretch>
        </p:blipFill>
        <p:spPr>
          <a:xfrm>
            <a:off x="6702978" y="298912"/>
            <a:ext cx="312152" cy="370078"/>
          </a:xfrm>
          <a:prstGeom prst="rect">
            <a:avLst/>
          </a:prstGeom>
        </p:spPr>
      </p:pic>
      <p:pic>
        <p:nvPicPr>
          <p:cNvPr id="115" name="Picture 114"/>
          <p:cNvPicPr>
            <a:picLocks noChangeAspect="1"/>
          </p:cNvPicPr>
          <p:nvPr/>
        </p:nvPicPr>
        <p:blipFill>
          <a:blip r:embed="rId9">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2149001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2000"/>
                                            <p:tgtEl>
                                              <p:spTgt spid="10"/>
                                            </p:tgtEl>
                                          </p:cBhvr>
                                        </p:animEffect>
                                      </p:childTnLst>
                                    </p:cTn>
                                  </p:par>
                                </p:childTnLst>
                              </p:cTn>
                            </p:par>
                            <p:par>
                              <p:cTn id="8" fill="hold">
                                <p:stCondLst>
                                  <p:cond delay="2000"/>
                                </p:stCondLst>
                                <p:childTnLst>
                                  <p:par>
                                    <p:cTn id="9" presetID="2" presetClass="entr" presetSubtype="8" fill="hold" nodeType="afterEffect" p14:presetBounceEnd="46000">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14:bounceEnd="46000">
                                          <p:cBhvr additive="base">
                                            <p:cTn id="11" dur="500" fill="hold"/>
                                            <p:tgtEl>
                                              <p:spTgt spid="5"/>
                                            </p:tgtEl>
                                            <p:attrNameLst>
                                              <p:attrName>ppt_x</p:attrName>
                                            </p:attrNameLst>
                                          </p:cBhvr>
                                          <p:tavLst>
                                            <p:tav tm="0">
                                              <p:val>
                                                <p:strVal val="0-#ppt_w/2"/>
                                              </p:val>
                                            </p:tav>
                                            <p:tav tm="100000">
                                              <p:val>
                                                <p:strVal val="#ppt_x"/>
                                              </p:val>
                                            </p:tav>
                                          </p:tavLst>
                                        </p:anim>
                                        <p:anim calcmode="lin" valueType="num" p14:bounceEnd="46000">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2500"/>
                                </p:stCondLst>
                                <p:childTnLst>
                                  <p:par>
                                    <p:cTn id="14" presetID="2" presetClass="entr" presetSubtype="8" fill="hold" nodeType="afterEffect" p14:presetBounceEnd="46000">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14:bounceEnd="46000">
                                          <p:cBhvr additive="base">
                                            <p:cTn id="16" dur="500" fill="hold"/>
                                            <p:tgtEl>
                                              <p:spTgt spid="6"/>
                                            </p:tgtEl>
                                            <p:attrNameLst>
                                              <p:attrName>ppt_x</p:attrName>
                                            </p:attrNameLst>
                                          </p:cBhvr>
                                          <p:tavLst>
                                            <p:tav tm="0">
                                              <p:val>
                                                <p:strVal val="0-#ppt_w/2"/>
                                              </p:val>
                                            </p:tav>
                                            <p:tav tm="100000">
                                              <p:val>
                                                <p:strVal val="#ppt_x"/>
                                              </p:val>
                                            </p:tav>
                                          </p:tavLst>
                                        </p:anim>
                                        <p:anim calcmode="lin" valueType="num" p14:bounceEnd="46000">
                                          <p:cBhvr additive="base">
                                            <p:cTn id="17" dur="500" fill="hold"/>
                                            <p:tgtEl>
                                              <p:spTgt spid="6"/>
                                            </p:tgtEl>
                                            <p:attrNameLst>
                                              <p:attrName>ppt_y</p:attrName>
                                            </p:attrNameLst>
                                          </p:cBhvr>
                                          <p:tavLst>
                                            <p:tav tm="0">
                                              <p:val>
                                                <p:strVal val="#ppt_y"/>
                                              </p:val>
                                            </p:tav>
                                            <p:tav tm="100000">
                                              <p:val>
                                                <p:strVal val="#ppt_y"/>
                                              </p:val>
                                            </p:tav>
                                          </p:tavLst>
                                        </p:anim>
                                      </p:childTnLst>
                                    </p:cTn>
                                  </p:par>
                                </p:childTnLst>
                              </p:cTn>
                            </p:par>
                            <p:par>
                              <p:cTn id="18" fill="hold">
                                <p:stCondLst>
                                  <p:cond delay="3000"/>
                                </p:stCondLst>
                                <p:childTnLst>
                                  <p:par>
                                    <p:cTn id="19" presetID="2" presetClass="entr" presetSubtype="8" fill="hold" nodeType="afterEffect" p14:presetBounceEnd="46000">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14:bounceEnd="46000">
                                          <p:cBhvr additive="base">
                                            <p:cTn id="21" dur="500" fill="hold"/>
                                            <p:tgtEl>
                                              <p:spTgt spid="7"/>
                                            </p:tgtEl>
                                            <p:attrNameLst>
                                              <p:attrName>ppt_x</p:attrName>
                                            </p:attrNameLst>
                                          </p:cBhvr>
                                          <p:tavLst>
                                            <p:tav tm="0">
                                              <p:val>
                                                <p:strVal val="0-#ppt_w/2"/>
                                              </p:val>
                                            </p:tav>
                                            <p:tav tm="100000">
                                              <p:val>
                                                <p:strVal val="#ppt_x"/>
                                              </p:val>
                                            </p:tav>
                                          </p:tavLst>
                                        </p:anim>
                                        <p:anim calcmode="lin" valueType="num" p14:bounceEnd="46000">
                                          <p:cBhvr additive="base">
                                            <p:cTn id="22" dur="500" fill="hold"/>
                                            <p:tgtEl>
                                              <p:spTgt spid="7"/>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nodeType="afterEffect" p14:presetBounceEnd="46000">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14:bounceEnd="46000">
                                          <p:cBhvr additive="base">
                                            <p:cTn id="26" dur="500" fill="hold"/>
                                            <p:tgtEl>
                                              <p:spTgt spid="9"/>
                                            </p:tgtEl>
                                            <p:attrNameLst>
                                              <p:attrName>ppt_x</p:attrName>
                                            </p:attrNameLst>
                                          </p:cBhvr>
                                          <p:tavLst>
                                            <p:tav tm="0">
                                              <p:val>
                                                <p:strVal val="0-#ppt_w/2"/>
                                              </p:val>
                                            </p:tav>
                                            <p:tav tm="100000">
                                              <p:val>
                                                <p:strVal val="#ppt_x"/>
                                              </p:val>
                                            </p:tav>
                                          </p:tavLst>
                                        </p:anim>
                                        <p:anim calcmode="lin" valueType="num" p14:bounceEnd="46000">
                                          <p:cBhvr additive="base">
                                            <p:cTn id="27"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2000"/>
                                            <p:tgtEl>
                                              <p:spTgt spid="10"/>
                                            </p:tgtEl>
                                          </p:cBhvr>
                                        </p:animEffect>
                                      </p:childTnLst>
                                    </p:cTn>
                                  </p:par>
                                </p:childTnLst>
                              </p:cTn>
                            </p:par>
                            <p:par>
                              <p:cTn id="8" fill="hold">
                                <p:stCondLst>
                                  <p:cond delay="20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2500"/>
                                </p:stCondLst>
                                <p:childTnLst>
                                  <p:par>
                                    <p:cTn id="14" presetID="2" presetClass="entr" presetSubtype="8"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500" fill="hold"/>
                                            <p:tgtEl>
                                              <p:spTgt spid="6"/>
                                            </p:tgtEl>
                                            <p:attrNameLst>
                                              <p:attrName>ppt_x</p:attrName>
                                            </p:attrNameLst>
                                          </p:cBhvr>
                                          <p:tavLst>
                                            <p:tav tm="0">
                                              <p:val>
                                                <p:strVal val="0-#ppt_w/2"/>
                                              </p:val>
                                            </p:tav>
                                            <p:tav tm="100000">
                                              <p:val>
                                                <p:strVal val="#ppt_x"/>
                                              </p:val>
                                            </p:tav>
                                          </p:tavLst>
                                        </p:anim>
                                        <p:anim calcmode="lin" valueType="num">
                                          <p:cBhvr additive="base">
                                            <p:cTn id="17" dur="500" fill="hold"/>
                                            <p:tgtEl>
                                              <p:spTgt spid="6"/>
                                            </p:tgtEl>
                                            <p:attrNameLst>
                                              <p:attrName>ppt_y</p:attrName>
                                            </p:attrNameLst>
                                          </p:cBhvr>
                                          <p:tavLst>
                                            <p:tav tm="0">
                                              <p:val>
                                                <p:strVal val="#ppt_y"/>
                                              </p:val>
                                            </p:tav>
                                            <p:tav tm="100000">
                                              <p:val>
                                                <p:strVal val="#ppt_y"/>
                                              </p:val>
                                            </p:tav>
                                          </p:tavLst>
                                        </p:anim>
                                      </p:childTnLst>
                                    </p:cTn>
                                  </p:par>
                                </p:childTnLst>
                              </p:cTn>
                            </p:par>
                            <p:par>
                              <p:cTn id="18" fill="hold">
                                <p:stCondLst>
                                  <p:cond delay="3000"/>
                                </p:stCondLst>
                                <p:childTnLst>
                                  <p:par>
                                    <p:cTn id="19" presetID="2" presetClass="entr" presetSubtype="8" fill="hold"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0-#ppt_w/2"/>
                                              </p:val>
                                            </p:tav>
                                            <p:tav tm="100000">
                                              <p:val>
                                                <p:strVal val="#ppt_x"/>
                                              </p:val>
                                            </p:tav>
                                          </p:tavLst>
                                        </p:anim>
                                        <p:anim calcmode="lin" valueType="num">
                                          <p:cBhvr additive="base">
                                            <p:cTn id="22" dur="500" fill="hold"/>
                                            <p:tgtEl>
                                              <p:spTgt spid="7"/>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nodeType="after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0-#ppt_w/2"/>
                                              </p:val>
                                            </p:tav>
                                            <p:tav tm="100000">
                                              <p:val>
                                                <p:strVal val="#ppt_x"/>
                                              </p:val>
                                            </p:tav>
                                          </p:tavLst>
                                        </p:anim>
                                        <p:anim calcmode="lin" valueType="num">
                                          <p:cBhvr additive="base">
                                            <p:cTn id="27"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 name="Picture 121"/>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cxnSp>
        <p:nvCxnSpPr>
          <p:cNvPr id="3" name="Straight Arrow Connector 2"/>
          <p:cNvCxnSpPr>
            <a:cxnSpLocks/>
          </p:cNvCxnSpPr>
          <p:nvPr/>
        </p:nvCxnSpPr>
        <p:spPr>
          <a:xfrm flipV="1">
            <a:off x="7001538" y="282972"/>
            <a:ext cx="869286" cy="177000"/>
          </a:xfrm>
          <a:prstGeom prst="straightConnector1">
            <a:avLst/>
          </a:prstGeom>
          <a:ln w="3175">
            <a:solidFill>
              <a:srgbClr val="C00000"/>
            </a:solidFill>
            <a:tailEnd type="triangle"/>
          </a:ln>
        </p:spPr>
        <p:style>
          <a:lnRef idx="1">
            <a:schemeClr val="accent1"/>
          </a:lnRef>
          <a:fillRef idx="0">
            <a:schemeClr val="accent1"/>
          </a:fillRef>
          <a:effectRef idx="0">
            <a:schemeClr val="accent1"/>
          </a:effectRef>
          <a:fontRef idx="minor">
            <a:schemeClr val="tx1"/>
          </a:fontRef>
        </p:style>
      </p:cxnSp>
      <p:pic>
        <p:nvPicPr>
          <p:cNvPr id="139" name="Picture 138"/>
          <p:cNvPicPr>
            <a:picLocks noChangeAspect="1"/>
          </p:cNvPicPr>
          <p:nvPr/>
        </p:nvPicPr>
        <p:blipFill>
          <a:blip r:embed="rId4"/>
          <a:stretch>
            <a:fillRect/>
          </a:stretch>
        </p:blipFill>
        <p:spPr>
          <a:xfrm>
            <a:off x="7882277" y="112633"/>
            <a:ext cx="307306" cy="361970"/>
          </a:xfrm>
          <a:prstGeom prst="rect">
            <a:avLst/>
          </a:prstGeom>
        </p:spPr>
      </p:pic>
      <p:pic>
        <p:nvPicPr>
          <p:cNvPr id="147" name="Picture 146"/>
          <p:cNvPicPr>
            <a:picLocks noChangeAspect="1"/>
          </p:cNvPicPr>
          <p:nvPr/>
        </p:nvPicPr>
        <p:blipFill>
          <a:blip r:embed="rId5"/>
          <a:stretch>
            <a:fillRect/>
          </a:stretch>
        </p:blipFill>
        <p:spPr>
          <a:xfrm>
            <a:off x="482210" y="5247545"/>
            <a:ext cx="315346" cy="371438"/>
          </a:xfrm>
          <a:prstGeom prst="rect">
            <a:avLst/>
          </a:prstGeom>
        </p:spPr>
      </p:pic>
      <p:pic>
        <p:nvPicPr>
          <p:cNvPr id="148" name="Picture 147"/>
          <p:cNvPicPr>
            <a:picLocks noChangeAspect="1"/>
          </p:cNvPicPr>
          <p:nvPr/>
        </p:nvPicPr>
        <p:blipFill>
          <a:blip r:embed="rId6"/>
          <a:stretch>
            <a:fillRect/>
          </a:stretch>
        </p:blipFill>
        <p:spPr>
          <a:xfrm>
            <a:off x="4416209" y="226290"/>
            <a:ext cx="307914" cy="362688"/>
          </a:xfrm>
          <a:prstGeom prst="rect">
            <a:avLst/>
          </a:prstGeom>
        </p:spPr>
      </p:pic>
      <p:cxnSp>
        <p:nvCxnSpPr>
          <p:cNvPr id="151" name="Straight Arrow Connector 150"/>
          <p:cNvCxnSpPr>
            <a:cxnSpLocks/>
          </p:cNvCxnSpPr>
          <p:nvPr/>
        </p:nvCxnSpPr>
        <p:spPr>
          <a:xfrm flipV="1">
            <a:off x="1578480" y="587827"/>
            <a:ext cx="2837729" cy="5224849"/>
          </a:xfrm>
          <a:prstGeom prst="straightConnector1">
            <a:avLst/>
          </a:prstGeom>
          <a:ln w="3175">
            <a:solidFill>
              <a:srgbClr val="548235"/>
            </a:solidFill>
            <a:tailEnd type="triangle"/>
          </a:ln>
        </p:spPr>
        <p:style>
          <a:lnRef idx="1">
            <a:schemeClr val="accent1"/>
          </a:lnRef>
          <a:fillRef idx="0">
            <a:schemeClr val="accent1"/>
          </a:fillRef>
          <a:effectRef idx="0">
            <a:schemeClr val="accent1"/>
          </a:effectRef>
          <a:fontRef idx="minor">
            <a:schemeClr val="tx1"/>
          </a:fontRef>
        </p:style>
      </p:cxnSp>
      <p:cxnSp>
        <p:nvCxnSpPr>
          <p:cNvPr id="152" name="Straight Arrow Connector 151"/>
          <p:cNvCxnSpPr>
            <a:cxnSpLocks/>
          </p:cNvCxnSpPr>
          <p:nvPr/>
        </p:nvCxnSpPr>
        <p:spPr>
          <a:xfrm flipH="1">
            <a:off x="842825" y="2710812"/>
            <a:ext cx="302692" cy="1318344"/>
          </a:xfrm>
          <a:prstGeom prst="straightConnector1">
            <a:avLst/>
          </a:prstGeom>
          <a:ln w="3175">
            <a:solidFill>
              <a:srgbClr val="7030A0"/>
            </a:solidFill>
            <a:tailEnd type="triangle"/>
          </a:ln>
        </p:spPr>
        <p:style>
          <a:lnRef idx="1">
            <a:schemeClr val="accent1"/>
          </a:lnRef>
          <a:fillRef idx="0">
            <a:schemeClr val="accent1"/>
          </a:fillRef>
          <a:effectRef idx="0">
            <a:schemeClr val="accent1"/>
          </a:effectRef>
          <a:fontRef idx="minor">
            <a:schemeClr val="tx1"/>
          </a:fontRef>
        </p:style>
      </p:cxnSp>
      <p:cxnSp>
        <p:nvCxnSpPr>
          <p:cNvPr id="153" name="Straight Arrow Connector 152"/>
          <p:cNvCxnSpPr>
            <a:cxnSpLocks/>
          </p:cNvCxnSpPr>
          <p:nvPr/>
        </p:nvCxnSpPr>
        <p:spPr>
          <a:xfrm flipH="1">
            <a:off x="608158" y="2826652"/>
            <a:ext cx="297507" cy="2407208"/>
          </a:xfrm>
          <a:prstGeom prst="straightConnector1">
            <a:avLst/>
          </a:prstGeom>
          <a:ln w="3175">
            <a:solidFill>
              <a:srgbClr val="7F6000"/>
            </a:solidFill>
            <a:tailEnd type="triangle"/>
          </a:ln>
        </p:spPr>
        <p:style>
          <a:lnRef idx="1">
            <a:schemeClr val="accent1"/>
          </a:lnRef>
          <a:fillRef idx="0">
            <a:schemeClr val="accent1"/>
          </a:fillRef>
          <a:effectRef idx="0">
            <a:schemeClr val="accent1"/>
          </a:effectRef>
          <a:fontRef idx="minor">
            <a:schemeClr val="tx1"/>
          </a:fontRef>
        </p:style>
      </p:cxnSp>
      <p:cxnSp>
        <p:nvCxnSpPr>
          <p:cNvPr id="154" name="Straight Arrow Connector 153"/>
          <p:cNvCxnSpPr>
            <a:cxnSpLocks/>
          </p:cNvCxnSpPr>
          <p:nvPr/>
        </p:nvCxnSpPr>
        <p:spPr>
          <a:xfrm flipH="1">
            <a:off x="4358691" y="945156"/>
            <a:ext cx="988280" cy="329111"/>
          </a:xfrm>
          <a:prstGeom prst="straightConnector1">
            <a:avLst/>
          </a:prstGeom>
          <a:ln w="3175">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116" name="Rectangle 115"/>
          <p:cNvSpPr/>
          <p:nvPr/>
        </p:nvSpPr>
        <p:spPr>
          <a:xfrm>
            <a:off x="6650703" y="3664597"/>
            <a:ext cx="2884303" cy="2347660"/>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grpSp>
        <p:nvGrpSpPr>
          <p:cNvPr id="6" name="Group 5"/>
          <p:cNvGrpSpPr/>
          <p:nvPr/>
        </p:nvGrpSpPr>
        <p:grpSpPr>
          <a:xfrm>
            <a:off x="6652629" y="4546392"/>
            <a:ext cx="2790801" cy="1293944"/>
            <a:chOff x="6652629" y="4546392"/>
            <a:chExt cx="2790801" cy="1293944"/>
          </a:xfrm>
        </p:grpSpPr>
        <p:sp>
          <p:nvSpPr>
            <p:cNvPr id="100" name="TextBox 99"/>
            <p:cNvSpPr txBox="1"/>
            <p:nvPr/>
          </p:nvSpPr>
          <p:spPr>
            <a:xfrm>
              <a:off x="8241084" y="4546392"/>
              <a:ext cx="1202346"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99%  1,974</a:t>
              </a:r>
            </a:p>
          </p:txBody>
        </p:sp>
        <p:sp>
          <p:nvSpPr>
            <p:cNvPr id="101" name="TextBox 100"/>
            <p:cNvSpPr txBox="1"/>
            <p:nvPr/>
          </p:nvSpPr>
          <p:spPr>
            <a:xfrm>
              <a:off x="6654555" y="4546392"/>
              <a:ext cx="1259453" cy="314894"/>
            </a:xfrm>
            <a:prstGeom prst="rect">
              <a:avLst/>
            </a:prstGeom>
            <a:noFill/>
            <a:ln w="3175">
              <a:noFill/>
            </a:ln>
          </p:spPr>
          <p:txBody>
            <a:bodyPr wrap="square" rtlCol="0">
              <a:spAutoFit/>
            </a:bodyPr>
            <a:lstStyle/>
            <a:p>
              <a:pPr algn="r">
                <a:lnSpc>
                  <a:spcPts val="1900"/>
                </a:lnSpc>
              </a:pPr>
              <a:r>
                <a:rPr lang="en-US" sz="1400" b="1" dirty="0">
                  <a:solidFill>
                    <a:srgbClr val="C00000"/>
                  </a:solidFill>
                  <a:latin typeface="Century Gothic" panose="020B0502020202020204" pitchFamily="34" charset="0"/>
                </a:rPr>
                <a:t>TV</a:t>
              </a:r>
            </a:p>
          </p:txBody>
        </p:sp>
        <p:sp>
          <p:nvSpPr>
            <p:cNvPr id="114" name="TextBox 113"/>
            <p:cNvSpPr txBox="1"/>
            <p:nvPr/>
          </p:nvSpPr>
          <p:spPr>
            <a:xfrm>
              <a:off x="8181549" y="4773377"/>
              <a:ext cx="1259955" cy="1066959"/>
            </a:xfrm>
            <a:prstGeom prst="rect">
              <a:avLst/>
            </a:prstGeom>
            <a:noFill/>
            <a:ln w="3175">
              <a:noFill/>
            </a:ln>
          </p:spPr>
          <p:txBody>
            <a:bodyPr wrap="square" rtlCol="0">
              <a:spAutoFit/>
            </a:bodyPr>
            <a:lstStyle/>
            <a:p>
              <a:pPr algn="r">
                <a:lnSpc>
                  <a:spcPts val="1900"/>
                </a:lnSpc>
              </a:pPr>
              <a:r>
                <a:rPr lang="en-US" sz="1400" dirty="0">
                  <a:solidFill>
                    <a:srgbClr val="0070C0"/>
                  </a:solidFill>
                  <a:latin typeface="Century Gothic" panose="020B0502020202020204" pitchFamily="34" charset="0"/>
                </a:rPr>
                <a:t>89%     966</a:t>
              </a:r>
            </a:p>
            <a:p>
              <a:pPr algn="r">
                <a:lnSpc>
                  <a:spcPts val="1900"/>
                </a:lnSpc>
              </a:pPr>
              <a:r>
                <a:rPr lang="en-US" sz="1400" dirty="0">
                  <a:solidFill>
                    <a:srgbClr val="7030A0"/>
                  </a:solidFill>
                  <a:latin typeface="Century Gothic" panose="020B0502020202020204" pitchFamily="34" charset="0"/>
                </a:rPr>
                <a:t>62%       68</a:t>
              </a:r>
            </a:p>
            <a:p>
              <a:pPr algn="r">
                <a:lnSpc>
                  <a:spcPts val="1900"/>
                </a:lnSpc>
              </a:pPr>
              <a:r>
                <a:rPr lang="en-US" sz="1400" dirty="0">
                  <a:solidFill>
                    <a:srgbClr val="7F6000"/>
                  </a:solidFill>
                  <a:latin typeface="Century Gothic" panose="020B0502020202020204" pitchFamily="34" charset="0"/>
                </a:rPr>
                <a:t>51%       22</a:t>
              </a:r>
            </a:p>
            <a:p>
              <a:pPr algn="r">
                <a:lnSpc>
                  <a:spcPts val="1900"/>
                </a:lnSpc>
              </a:pPr>
              <a:r>
                <a:rPr lang="en-US" sz="1400" dirty="0">
                  <a:solidFill>
                    <a:srgbClr val="548235"/>
                  </a:solidFill>
                  <a:latin typeface="Century Gothic" panose="020B0502020202020204" pitchFamily="34" charset="0"/>
                </a:rPr>
                <a:t>98%  1,048</a:t>
              </a:r>
            </a:p>
          </p:txBody>
        </p:sp>
        <p:sp>
          <p:nvSpPr>
            <p:cNvPr id="115" name="TextBox 114"/>
            <p:cNvSpPr txBox="1"/>
            <p:nvPr/>
          </p:nvSpPr>
          <p:spPr>
            <a:xfrm>
              <a:off x="6652629" y="4773377"/>
              <a:ext cx="1259453" cy="1066959"/>
            </a:xfrm>
            <a:prstGeom prst="rect">
              <a:avLst/>
            </a:prstGeom>
            <a:noFill/>
            <a:ln w="3175">
              <a:noFill/>
            </a:ln>
          </p:spPr>
          <p:txBody>
            <a:bodyPr wrap="square" rtlCol="0">
              <a:spAutoFit/>
            </a:bodyPr>
            <a:lstStyle/>
            <a:p>
              <a:pPr algn="r">
                <a:lnSpc>
                  <a:spcPts val="1900"/>
                </a:lnSpc>
              </a:pPr>
              <a:r>
                <a:rPr lang="en-US" sz="1400" b="1" dirty="0">
                  <a:solidFill>
                    <a:srgbClr val="0070C0"/>
                  </a:solidFill>
                  <a:latin typeface="Century Gothic" panose="020B0502020202020204" pitchFamily="34" charset="0"/>
                </a:rPr>
                <a:t>RADIO</a:t>
              </a:r>
            </a:p>
            <a:p>
              <a:pPr algn="r">
                <a:lnSpc>
                  <a:spcPts val="1900"/>
                </a:lnSpc>
              </a:pPr>
              <a:r>
                <a:rPr lang="en-US" sz="1400" b="1" dirty="0">
                  <a:solidFill>
                    <a:srgbClr val="7030A0"/>
                  </a:solidFill>
                  <a:latin typeface="Century Gothic" panose="020B0502020202020204" pitchFamily="34" charset="0"/>
                </a:rPr>
                <a:t>NEWSPAPER</a:t>
              </a:r>
            </a:p>
            <a:p>
              <a:pPr algn="r">
                <a:lnSpc>
                  <a:spcPts val="1900"/>
                </a:lnSpc>
              </a:pPr>
              <a:r>
                <a:rPr lang="en-US" sz="1400" b="1" dirty="0">
                  <a:solidFill>
                    <a:srgbClr val="7F6000"/>
                  </a:solidFill>
                  <a:latin typeface="Century Gothic" panose="020B0502020202020204" pitchFamily="34" charset="0"/>
                </a:rPr>
                <a:t>MAGAZINE</a:t>
              </a:r>
            </a:p>
            <a:p>
              <a:pPr algn="r">
                <a:lnSpc>
                  <a:spcPts val="1900"/>
                </a:lnSpc>
              </a:pPr>
              <a:r>
                <a:rPr lang="en-US" sz="1400" b="1" dirty="0">
                  <a:solidFill>
                    <a:srgbClr val="548235"/>
                  </a:solidFill>
                  <a:latin typeface="Century Gothic" panose="020B0502020202020204" pitchFamily="34" charset="0"/>
                </a:rPr>
                <a:t>INTERNET</a:t>
              </a:r>
            </a:p>
          </p:txBody>
        </p:sp>
      </p:grpSp>
      <p:pic>
        <p:nvPicPr>
          <p:cNvPr id="138" name="Picture 137"/>
          <p:cNvPicPr>
            <a:picLocks noChangeAspect="1"/>
          </p:cNvPicPr>
          <p:nvPr/>
        </p:nvPicPr>
        <p:blipFill>
          <a:blip r:embed="rId4"/>
          <a:stretch>
            <a:fillRect/>
          </a:stretch>
        </p:blipFill>
        <p:spPr>
          <a:xfrm>
            <a:off x="8005901" y="4525475"/>
            <a:ext cx="332902" cy="392118"/>
          </a:xfrm>
          <a:prstGeom prst="rect">
            <a:avLst/>
          </a:prstGeom>
        </p:spPr>
      </p:pic>
      <p:pic>
        <p:nvPicPr>
          <p:cNvPr id="140" name="Picture 139"/>
          <p:cNvPicPr>
            <a:picLocks noChangeAspect="1"/>
          </p:cNvPicPr>
          <p:nvPr/>
        </p:nvPicPr>
        <p:blipFill>
          <a:blip r:embed="rId7"/>
          <a:stretch>
            <a:fillRect/>
          </a:stretch>
        </p:blipFill>
        <p:spPr>
          <a:xfrm>
            <a:off x="8013979" y="4777738"/>
            <a:ext cx="316746" cy="373086"/>
          </a:xfrm>
          <a:prstGeom prst="rect">
            <a:avLst/>
          </a:prstGeom>
        </p:spPr>
      </p:pic>
      <p:pic>
        <p:nvPicPr>
          <p:cNvPr id="141" name="Picture 140"/>
          <p:cNvPicPr>
            <a:picLocks noChangeAspect="1"/>
          </p:cNvPicPr>
          <p:nvPr/>
        </p:nvPicPr>
        <p:blipFill>
          <a:blip r:embed="rId8"/>
          <a:stretch>
            <a:fillRect/>
          </a:stretch>
        </p:blipFill>
        <p:spPr>
          <a:xfrm>
            <a:off x="8002496" y="5013086"/>
            <a:ext cx="339712" cy="400142"/>
          </a:xfrm>
          <a:prstGeom prst="rect">
            <a:avLst/>
          </a:prstGeom>
        </p:spPr>
      </p:pic>
      <p:pic>
        <p:nvPicPr>
          <p:cNvPr id="142" name="Picture 141"/>
          <p:cNvPicPr>
            <a:picLocks noChangeAspect="1"/>
          </p:cNvPicPr>
          <p:nvPr/>
        </p:nvPicPr>
        <p:blipFill>
          <a:blip r:embed="rId5"/>
          <a:stretch>
            <a:fillRect/>
          </a:stretch>
        </p:blipFill>
        <p:spPr>
          <a:xfrm>
            <a:off x="8019566" y="5277389"/>
            <a:ext cx="305572" cy="359924"/>
          </a:xfrm>
          <a:prstGeom prst="rect">
            <a:avLst/>
          </a:prstGeom>
        </p:spPr>
      </p:pic>
      <p:pic>
        <p:nvPicPr>
          <p:cNvPr id="143" name="Picture 142"/>
          <p:cNvPicPr>
            <a:picLocks noChangeAspect="1"/>
          </p:cNvPicPr>
          <p:nvPr/>
        </p:nvPicPr>
        <p:blipFill>
          <a:blip r:embed="rId6"/>
          <a:stretch>
            <a:fillRect/>
          </a:stretch>
        </p:blipFill>
        <p:spPr>
          <a:xfrm>
            <a:off x="8022026" y="5514021"/>
            <a:ext cx="300652" cy="354136"/>
          </a:xfrm>
          <a:prstGeom prst="rect">
            <a:avLst/>
          </a:prstGeom>
        </p:spPr>
      </p:pic>
      <p:sp>
        <p:nvSpPr>
          <p:cNvPr id="150" name="TextBox 149"/>
          <p:cNvSpPr txBox="1"/>
          <p:nvPr/>
        </p:nvSpPr>
        <p:spPr>
          <a:xfrm>
            <a:off x="6869810" y="3688666"/>
            <a:ext cx="2517268" cy="830997"/>
          </a:xfrm>
          <a:prstGeom prst="rect">
            <a:avLst/>
          </a:prstGeom>
          <a:noFill/>
          <a:ln w="3175">
            <a:noFill/>
          </a:ln>
        </p:spPr>
        <p:txBody>
          <a:bodyPr wrap="square" rtlCol="0">
            <a:spAutoFit/>
          </a:bodyPr>
          <a:lstStyle/>
          <a:p>
            <a:pPr algn="ctr"/>
            <a:r>
              <a:rPr lang="en-US" sz="2000" b="1" dirty="0">
                <a:latin typeface="Century Gothic" panose="020B0502020202020204" pitchFamily="34" charset="0"/>
              </a:rPr>
              <a:t>2017</a:t>
            </a:r>
          </a:p>
          <a:p>
            <a:pPr algn="ctr"/>
            <a:r>
              <a:rPr lang="en-US" sz="1400" dirty="0">
                <a:latin typeface="Century Gothic" panose="020B0502020202020204" pitchFamily="34" charset="0"/>
              </a:rPr>
              <a:t>French Adults Weekly Reach/Minutes</a:t>
            </a:r>
          </a:p>
        </p:txBody>
      </p:sp>
      <p:pic>
        <p:nvPicPr>
          <p:cNvPr id="155" name="Picture 154">
            <a:extLst>
              <a:ext uri="{FF2B5EF4-FFF2-40B4-BE49-F238E27FC236}">
                <a16:creationId xmlns:a16="http://schemas.microsoft.com/office/drawing/2014/main" id="{1BFE1D66-19B3-4ECE-949F-0FA4E36F7C5F}"/>
              </a:ext>
            </a:extLst>
          </p:cNvPr>
          <p:cNvPicPr>
            <a:picLocks noChangeAspect="1"/>
          </p:cNvPicPr>
          <p:nvPr/>
        </p:nvPicPr>
        <p:blipFill>
          <a:blip r:embed="rId9"/>
          <a:stretch>
            <a:fillRect/>
          </a:stretch>
        </p:blipFill>
        <p:spPr>
          <a:xfrm>
            <a:off x="6702978" y="298912"/>
            <a:ext cx="312152" cy="370078"/>
          </a:xfrm>
          <a:prstGeom prst="rect">
            <a:avLst/>
          </a:prstGeom>
        </p:spPr>
      </p:pic>
      <p:grpSp>
        <p:nvGrpSpPr>
          <p:cNvPr id="156" name="Group 155">
            <a:extLst>
              <a:ext uri="{FF2B5EF4-FFF2-40B4-BE49-F238E27FC236}">
                <a16:creationId xmlns:a16="http://schemas.microsoft.com/office/drawing/2014/main" id="{E1F1E1C5-1077-4655-95A4-04CAACBDBF04}"/>
              </a:ext>
            </a:extLst>
          </p:cNvPr>
          <p:cNvGrpSpPr/>
          <p:nvPr/>
        </p:nvGrpSpPr>
        <p:grpSpPr>
          <a:xfrm>
            <a:off x="5393833" y="759784"/>
            <a:ext cx="317716" cy="307777"/>
            <a:chOff x="5251593" y="648024"/>
            <a:chExt cx="317716" cy="307777"/>
          </a:xfrm>
        </p:grpSpPr>
        <p:pic>
          <p:nvPicPr>
            <p:cNvPr id="157" name="Picture 156">
              <a:extLst>
                <a:ext uri="{FF2B5EF4-FFF2-40B4-BE49-F238E27FC236}">
                  <a16:creationId xmlns:a16="http://schemas.microsoft.com/office/drawing/2014/main" id="{81768328-DB67-4492-8007-70ED296641D5}"/>
                </a:ext>
              </a:extLst>
            </p:cNvPr>
            <p:cNvPicPr>
              <a:picLocks noChangeAspect="1"/>
            </p:cNvPicPr>
            <p:nvPr/>
          </p:nvPicPr>
          <p:blipFill>
            <a:blip r:embed="rId10"/>
            <a:stretch>
              <a:fillRect/>
            </a:stretch>
          </p:blipFill>
          <p:spPr>
            <a:xfrm>
              <a:off x="5293134" y="694610"/>
              <a:ext cx="227652" cy="229048"/>
            </a:xfrm>
            <a:prstGeom prst="rect">
              <a:avLst/>
            </a:prstGeom>
          </p:spPr>
        </p:pic>
        <p:sp>
          <p:nvSpPr>
            <p:cNvPr id="158" name="Rectangle 157">
              <a:extLst>
                <a:ext uri="{FF2B5EF4-FFF2-40B4-BE49-F238E27FC236}">
                  <a16:creationId xmlns:a16="http://schemas.microsoft.com/office/drawing/2014/main" id="{0D54C98C-F08C-455B-9F08-DADB3A256F81}"/>
                </a:ext>
              </a:extLst>
            </p:cNvPr>
            <p:cNvSpPr/>
            <p:nvPr/>
          </p:nvSpPr>
          <p:spPr>
            <a:xfrm>
              <a:off x="5251593" y="648024"/>
              <a:ext cx="317716" cy="307777"/>
            </a:xfrm>
            <a:prstGeom prst="rect">
              <a:avLst/>
            </a:prstGeom>
          </p:spPr>
          <p:txBody>
            <a:bodyPr wrap="none">
              <a:spAutoFit/>
            </a:bodyPr>
            <a:lstStyle/>
            <a:p>
              <a:r>
                <a:rPr lang="en-US" sz="1400" b="1" dirty="0">
                  <a:solidFill>
                    <a:srgbClr val="197EC6"/>
                  </a:solidFill>
                  <a:latin typeface="Century Gothic" panose="020B0502020202020204" pitchFamily="34" charset="0"/>
                </a:rPr>
                <a:t>A</a:t>
              </a:r>
              <a:endParaRPr lang="en-US" sz="1400" b="1" dirty="0">
                <a:solidFill>
                  <a:srgbClr val="197EC6"/>
                </a:solidFill>
              </a:endParaRPr>
            </a:p>
          </p:txBody>
        </p:sp>
      </p:grpSp>
      <p:grpSp>
        <p:nvGrpSpPr>
          <p:cNvPr id="159" name="Group 158">
            <a:extLst>
              <a:ext uri="{FF2B5EF4-FFF2-40B4-BE49-F238E27FC236}">
                <a16:creationId xmlns:a16="http://schemas.microsoft.com/office/drawing/2014/main" id="{0AD7ED13-BC46-4351-B0AA-598195B11BF6}"/>
              </a:ext>
            </a:extLst>
          </p:cNvPr>
          <p:cNvGrpSpPr/>
          <p:nvPr/>
        </p:nvGrpSpPr>
        <p:grpSpPr>
          <a:xfrm>
            <a:off x="1022053" y="2352161"/>
            <a:ext cx="317716" cy="307777"/>
            <a:chOff x="1052533" y="1935601"/>
            <a:chExt cx="317716" cy="307777"/>
          </a:xfrm>
        </p:grpSpPr>
        <p:pic>
          <p:nvPicPr>
            <p:cNvPr id="160" name="Picture 159">
              <a:extLst>
                <a:ext uri="{FF2B5EF4-FFF2-40B4-BE49-F238E27FC236}">
                  <a16:creationId xmlns:a16="http://schemas.microsoft.com/office/drawing/2014/main" id="{A120D671-7C79-47CA-9F5E-CC928A240E88}"/>
                </a:ext>
              </a:extLst>
            </p:cNvPr>
            <p:cNvPicPr>
              <a:picLocks noChangeAspect="1"/>
            </p:cNvPicPr>
            <p:nvPr/>
          </p:nvPicPr>
          <p:blipFill>
            <a:blip r:embed="rId11"/>
            <a:stretch>
              <a:fillRect/>
            </a:stretch>
          </p:blipFill>
          <p:spPr>
            <a:xfrm>
              <a:off x="1094459" y="1988374"/>
              <a:ext cx="222940" cy="222940"/>
            </a:xfrm>
            <a:prstGeom prst="rect">
              <a:avLst/>
            </a:prstGeom>
          </p:spPr>
        </p:pic>
        <p:sp>
          <p:nvSpPr>
            <p:cNvPr id="161" name="Rectangle 160">
              <a:extLst>
                <a:ext uri="{FF2B5EF4-FFF2-40B4-BE49-F238E27FC236}">
                  <a16:creationId xmlns:a16="http://schemas.microsoft.com/office/drawing/2014/main" id="{FE50D9B0-8775-452D-BB4D-F2911655E014}"/>
                </a:ext>
              </a:extLst>
            </p:cNvPr>
            <p:cNvSpPr/>
            <p:nvPr/>
          </p:nvSpPr>
          <p:spPr>
            <a:xfrm>
              <a:off x="1052533" y="1935601"/>
              <a:ext cx="317716" cy="307777"/>
            </a:xfrm>
            <a:prstGeom prst="rect">
              <a:avLst/>
            </a:prstGeom>
          </p:spPr>
          <p:txBody>
            <a:bodyPr wrap="none">
              <a:spAutoFit/>
            </a:bodyPr>
            <a:lstStyle/>
            <a:p>
              <a:r>
                <a:rPr lang="en-US" sz="1400" b="1" dirty="0">
                  <a:solidFill>
                    <a:srgbClr val="7030A0"/>
                  </a:solidFill>
                  <a:latin typeface="Century Gothic" panose="020B0502020202020204" pitchFamily="34" charset="0"/>
                </a:rPr>
                <a:t>A</a:t>
              </a:r>
              <a:endParaRPr lang="en-US" sz="1400" b="1" dirty="0">
                <a:solidFill>
                  <a:srgbClr val="7030A0"/>
                </a:solidFill>
              </a:endParaRPr>
            </a:p>
          </p:txBody>
        </p:sp>
      </p:grpSp>
      <p:grpSp>
        <p:nvGrpSpPr>
          <p:cNvPr id="162" name="Group 161">
            <a:extLst>
              <a:ext uri="{FF2B5EF4-FFF2-40B4-BE49-F238E27FC236}">
                <a16:creationId xmlns:a16="http://schemas.microsoft.com/office/drawing/2014/main" id="{F2EE01F6-50CB-45B5-BE15-0B9F73808821}"/>
              </a:ext>
            </a:extLst>
          </p:cNvPr>
          <p:cNvGrpSpPr/>
          <p:nvPr/>
        </p:nvGrpSpPr>
        <p:grpSpPr>
          <a:xfrm>
            <a:off x="805451" y="2486210"/>
            <a:ext cx="317716" cy="307777"/>
            <a:chOff x="663211" y="2892610"/>
            <a:chExt cx="317716" cy="307777"/>
          </a:xfrm>
        </p:grpSpPr>
        <p:pic>
          <p:nvPicPr>
            <p:cNvPr id="163" name="Picture 162">
              <a:extLst>
                <a:ext uri="{FF2B5EF4-FFF2-40B4-BE49-F238E27FC236}">
                  <a16:creationId xmlns:a16="http://schemas.microsoft.com/office/drawing/2014/main" id="{9628360A-95D8-4782-A9DE-D77C77F96791}"/>
                </a:ext>
              </a:extLst>
            </p:cNvPr>
            <p:cNvPicPr>
              <a:picLocks noChangeAspect="1"/>
            </p:cNvPicPr>
            <p:nvPr/>
          </p:nvPicPr>
          <p:blipFill>
            <a:blip r:embed="rId12"/>
            <a:stretch>
              <a:fillRect/>
            </a:stretch>
          </p:blipFill>
          <p:spPr>
            <a:xfrm>
              <a:off x="695161" y="2935632"/>
              <a:ext cx="243350" cy="243350"/>
            </a:xfrm>
            <a:prstGeom prst="rect">
              <a:avLst/>
            </a:prstGeom>
          </p:spPr>
        </p:pic>
        <p:sp>
          <p:nvSpPr>
            <p:cNvPr id="164" name="Rectangle 163">
              <a:extLst>
                <a:ext uri="{FF2B5EF4-FFF2-40B4-BE49-F238E27FC236}">
                  <a16:creationId xmlns:a16="http://schemas.microsoft.com/office/drawing/2014/main" id="{3BFA82AD-216B-446B-874D-D09A94DA732D}"/>
                </a:ext>
              </a:extLst>
            </p:cNvPr>
            <p:cNvSpPr/>
            <p:nvPr/>
          </p:nvSpPr>
          <p:spPr>
            <a:xfrm>
              <a:off x="663211" y="2892610"/>
              <a:ext cx="317716" cy="307777"/>
            </a:xfrm>
            <a:prstGeom prst="rect">
              <a:avLst/>
            </a:prstGeom>
          </p:spPr>
          <p:txBody>
            <a:bodyPr wrap="none">
              <a:spAutoFit/>
            </a:bodyPr>
            <a:lstStyle/>
            <a:p>
              <a:r>
                <a:rPr lang="en-US" sz="1400" b="1" dirty="0">
                  <a:solidFill>
                    <a:srgbClr val="7F6000"/>
                  </a:solidFill>
                  <a:latin typeface="Century Gothic" panose="020B0502020202020204" pitchFamily="34" charset="0"/>
                </a:rPr>
                <a:t>A</a:t>
              </a:r>
              <a:endParaRPr lang="en-US" sz="1400" b="1" dirty="0">
                <a:solidFill>
                  <a:srgbClr val="7F6000"/>
                </a:solidFill>
              </a:endParaRPr>
            </a:p>
          </p:txBody>
        </p:sp>
      </p:grpSp>
      <p:grpSp>
        <p:nvGrpSpPr>
          <p:cNvPr id="165" name="Group 164">
            <a:extLst>
              <a:ext uri="{FF2B5EF4-FFF2-40B4-BE49-F238E27FC236}">
                <a16:creationId xmlns:a16="http://schemas.microsoft.com/office/drawing/2014/main" id="{824CF1EA-10EE-4CA2-8965-44FC2ACDF864}"/>
              </a:ext>
            </a:extLst>
          </p:cNvPr>
          <p:cNvGrpSpPr/>
          <p:nvPr/>
        </p:nvGrpSpPr>
        <p:grpSpPr>
          <a:xfrm>
            <a:off x="1338681" y="5907579"/>
            <a:ext cx="317716" cy="307777"/>
            <a:chOff x="1633321" y="5165899"/>
            <a:chExt cx="317716" cy="307777"/>
          </a:xfrm>
        </p:grpSpPr>
        <p:pic>
          <p:nvPicPr>
            <p:cNvPr id="166" name="Picture 165">
              <a:extLst>
                <a:ext uri="{FF2B5EF4-FFF2-40B4-BE49-F238E27FC236}">
                  <a16:creationId xmlns:a16="http://schemas.microsoft.com/office/drawing/2014/main" id="{BE510A50-767A-4B6A-B344-D45AD4C2F7DE}"/>
                </a:ext>
              </a:extLst>
            </p:cNvPr>
            <p:cNvPicPr>
              <a:picLocks noChangeAspect="1"/>
            </p:cNvPicPr>
            <p:nvPr/>
          </p:nvPicPr>
          <p:blipFill>
            <a:blip r:embed="rId13"/>
            <a:stretch>
              <a:fillRect/>
            </a:stretch>
          </p:blipFill>
          <p:spPr>
            <a:xfrm>
              <a:off x="1670481" y="5204046"/>
              <a:ext cx="244264" cy="245762"/>
            </a:xfrm>
            <a:prstGeom prst="rect">
              <a:avLst/>
            </a:prstGeom>
          </p:spPr>
        </p:pic>
        <p:sp>
          <p:nvSpPr>
            <p:cNvPr id="167" name="Rectangle 166">
              <a:extLst>
                <a:ext uri="{FF2B5EF4-FFF2-40B4-BE49-F238E27FC236}">
                  <a16:creationId xmlns:a16="http://schemas.microsoft.com/office/drawing/2014/main" id="{4A5433CE-0A6B-4AFC-9359-A452D947248E}"/>
                </a:ext>
              </a:extLst>
            </p:cNvPr>
            <p:cNvSpPr/>
            <p:nvPr/>
          </p:nvSpPr>
          <p:spPr>
            <a:xfrm>
              <a:off x="1633321" y="5165899"/>
              <a:ext cx="317716" cy="307777"/>
            </a:xfrm>
            <a:prstGeom prst="rect">
              <a:avLst/>
            </a:prstGeom>
          </p:spPr>
          <p:txBody>
            <a:bodyPr wrap="none">
              <a:spAutoFit/>
            </a:bodyPr>
            <a:lstStyle/>
            <a:p>
              <a:r>
                <a:rPr lang="en-US" sz="1400" b="1" dirty="0">
                  <a:solidFill>
                    <a:srgbClr val="548235"/>
                  </a:solidFill>
                  <a:latin typeface="Century Gothic" panose="020B0502020202020204" pitchFamily="34" charset="0"/>
                </a:rPr>
                <a:t>A</a:t>
              </a:r>
              <a:endParaRPr lang="en-US" sz="1400" b="1" dirty="0">
                <a:solidFill>
                  <a:srgbClr val="548235"/>
                </a:solidFill>
              </a:endParaRPr>
            </a:p>
          </p:txBody>
        </p:sp>
      </p:grpSp>
      <p:pic>
        <p:nvPicPr>
          <p:cNvPr id="146" name="Picture 145"/>
          <p:cNvPicPr>
            <a:picLocks noChangeAspect="1"/>
          </p:cNvPicPr>
          <p:nvPr/>
        </p:nvPicPr>
        <p:blipFill>
          <a:blip r:embed="rId8"/>
          <a:stretch>
            <a:fillRect/>
          </a:stretch>
        </p:blipFill>
        <p:spPr>
          <a:xfrm>
            <a:off x="642000" y="4078127"/>
            <a:ext cx="302918" cy="356804"/>
          </a:xfrm>
          <a:prstGeom prst="rect">
            <a:avLst/>
          </a:prstGeom>
        </p:spPr>
      </p:pic>
      <p:pic>
        <p:nvPicPr>
          <p:cNvPr id="145" name="Picture 144"/>
          <p:cNvPicPr>
            <a:picLocks noChangeAspect="1"/>
          </p:cNvPicPr>
          <p:nvPr/>
        </p:nvPicPr>
        <p:blipFill>
          <a:blip r:embed="rId7"/>
          <a:stretch>
            <a:fillRect/>
          </a:stretch>
        </p:blipFill>
        <p:spPr>
          <a:xfrm>
            <a:off x="4048099" y="1194913"/>
            <a:ext cx="293784" cy="346042"/>
          </a:xfrm>
          <a:prstGeom prst="rect">
            <a:avLst/>
          </a:prstGeom>
        </p:spPr>
      </p:pic>
    </p:spTree>
    <p:extLst>
      <p:ext uri="{BB962C8B-B14F-4D97-AF65-F5344CB8AC3E}">
        <p14:creationId xmlns:p14="http://schemas.microsoft.com/office/powerpoint/2010/main" val="10514345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000"/>
                                            <p:tgtEl>
                                              <p:spTgt spid="6"/>
                                            </p:tgtEl>
                                          </p:cBhvr>
                                        </p:animEffect>
                                      </p:childTnLst>
                                    </p:cTn>
                                  </p:par>
                                </p:childTnLst>
                              </p:cTn>
                            </p:par>
                            <p:par>
                              <p:cTn id="8" fill="hold">
                                <p:stCondLst>
                                  <p:cond delay="1500"/>
                                </p:stCondLst>
                                <p:childTnLst>
                                  <p:par>
                                    <p:cTn id="9" presetID="2" presetClass="entr" presetSubtype="4" fill="hold" nodeType="afterEffect" p14:presetBounceEnd="36000">
                                      <p:stCondLst>
                                        <p:cond delay="0"/>
                                      </p:stCondLst>
                                      <p:childTnLst>
                                        <p:set>
                                          <p:cBhvr>
                                            <p:cTn id="10" dur="1" fill="hold">
                                              <p:stCondLst>
                                                <p:cond delay="0"/>
                                              </p:stCondLst>
                                            </p:cTn>
                                            <p:tgtEl>
                                              <p:spTgt spid="138"/>
                                            </p:tgtEl>
                                            <p:attrNameLst>
                                              <p:attrName>style.visibility</p:attrName>
                                            </p:attrNameLst>
                                          </p:cBhvr>
                                          <p:to>
                                            <p:strVal val="visible"/>
                                          </p:to>
                                        </p:set>
                                        <p:anim calcmode="lin" valueType="num" p14:bounceEnd="36000">
                                          <p:cBhvr additive="base">
                                            <p:cTn id="11" dur="1000" fill="hold"/>
                                            <p:tgtEl>
                                              <p:spTgt spid="138"/>
                                            </p:tgtEl>
                                            <p:attrNameLst>
                                              <p:attrName>ppt_x</p:attrName>
                                            </p:attrNameLst>
                                          </p:cBhvr>
                                          <p:tavLst>
                                            <p:tav tm="0">
                                              <p:val>
                                                <p:strVal val="#ppt_x"/>
                                              </p:val>
                                            </p:tav>
                                            <p:tav tm="100000">
                                              <p:val>
                                                <p:strVal val="#ppt_x"/>
                                              </p:val>
                                            </p:tav>
                                          </p:tavLst>
                                        </p:anim>
                                        <p:anim calcmode="lin" valueType="num" p14:bounceEnd="36000">
                                          <p:cBhvr additive="base">
                                            <p:cTn id="12" dur="1000" fill="hold"/>
                                            <p:tgtEl>
                                              <p:spTgt spid="138"/>
                                            </p:tgtEl>
                                            <p:attrNameLst>
                                              <p:attrName>ppt_y</p:attrName>
                                            </p:attrNameLst>
                                          </p:cBhvr>
                                          <p:tavLst>
                                            <p:tav tm="0">
                                              <p:val>
                                                <p:strVal val="1+#ppt_h/2"/>
                                              </p:val>
                                            </p:tav>
                                            <p:tav tm="100000">
                                              <p:val>
                                                <p:strVal val="#ppt_y"/>
                                              </p:val>
                                            </p:tav>
                                          </p:tavLst>
                                        </p:anim>
                                      </p:childTnLst>
                                    </p:cTn>
                                  </p:par>
                                </p:childTnLst>
                              </p:cTn>
                            </p:par>
                            <p:par>
                              <p:cTn id="13" fill="hold">
                                <p:stCondLst>
                                  <p:cond delay="2500"/>
                                </p:stCondLst>
                                <p:childTnLst>
                                  <p:par>
                                    <p:cTn id="14" presetID="22" presetClass="entr" presetSubtype="4"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down)">
                                          <p:cBhvr>
                                            <p:cTn id="16" dur="500"/>
                                            <p:tgtEl>
                                              <p:spTgt spid="3"/>
                                            </p:tgtEl>
                                          </p:cBhvr>
                                        </p:animEffect>
                                      </p:childTnLst>
                                    </p:cTn>
                                  </p:par>
                                </p:childTnLst>
                              </p:cTn>
                            </p:par>
                            <p:par>
                              <p:cTn id="17" fill="hold">
                                <p:stCondLst>
                                  <p:cond delay="3000"/>
                                </p:stCondLst>
                                <p:childTnLst>
                                  <p:par>
                                    <p:cTn id="18" presetID="10" presetClass="entr" presetSubtype="0" fill="hold" nodeType="afterEffect">
                                      <p:stCondLst>
                                        <p:cond delay="0"/>
                                      </p:stCondLst>
                                      <p:childTnLst>
                                        <p:set>
                                          <p:cBhvr>
                                            <p:cTn id="19" dur="1" fill="hold">
                                              <p:stCondLst>
                                                <p:cond delay="0"/>
                                              </p:stCondLst>
                                            </p:cTn>
                                            <p:tgtEl>
                                              <p:spTgt spid="139"/>
                                            </p:tgtEl>
                                            <p:attrNameLst>
                                              <p:attrName>style.visibility</p:attrName>
                                            </p:attrNameLst>
                                          </p:cBhvr>
                                          <p:to>
                                            <p:strVal val="visible"/>
                                          </p:to>
                                        </p:set>
                                        <p:animEffect transition="in" filter="fade">
                                          <p:cBhvr>
                                            <p:cTn id="20" dur="1000"/>
                                            <p:tgtEl>
                                              <p:spTgt spid="139"/>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xit" presetSubtype="0" fill="hold" nodeType="clickEffect">
                                      <p:stCondLst>
                                        <p:cond delay="0"/>
                                      </p:stCondLst>
                                      <p:childTnLst>
                                        <p:animEffect transition="out" filter="fade">
                                          <p:cBhvr>
                                            <p:cTn id="24" dur="500"/>
                                            <p:tgtEl>
                                              <p:spTgt spid="3"/>
                                            </p:tgtEl>
                                          </p:cBhvr>
                                        </p:animEffect>
                                        <p:set>
                                          <p:cBhvr>
                                            <p:cTn id="25" dur="1" fill="hold">
                                              <p:stCondLst>
                                                <p:cond delay="499"/>
                                              </p:stCondLst>
                                            </p:cTn>
                                            <p:tgtEl>
                                              <p:spTgt spid="3"/>
                                            </p:tgtEl>
                                            <p:attrNameLst>
                                              <p:attrName>style.visibility</p:attrName>
                                            </p:attrNameLst>
                                          </p:cBhvr>
                                          <p:to>
                                            <p:strVal val="hidden"/>
                                          </p:to>
                                        </p:set>
                                      </p:childTnLst>
                                    </p:cTn>
                                  </p:par>
                                </p:childTnLst>
                              </p:cTn>
                            </p:par>
                            <p:par>
                              <p:cTn id="26" fill="hold">
                                <p:stCondLst>
                                  <p:cond delay="500"/>
                                </p:stCondLst>
                                <p:childTnLst>
                                  <p:par>
                                    <p:cTn id="27" presetID="2" presetClass="entr" presetSubtype="4" fill="hold" nodeType="afterEffect" p14:presetBounceEnd="36000">
                                      <p:stCondLst>
                                        <p:cond delay="0"/>
                                      </p:stCondLst>
                                      <p:childTnLst>
                                        <p:set>
                                          <p:cBhvr>
                                            <p:cTn id="28" dur="1" fill="hold">
                                              <p:stCondLst>
                                                <p:cond delay="0"/>
                                              </p:stCondLst>
                                            </p:cTn>
                                            <p:tgtEl>
                                              <p:spTgt spid="140"/>
                                            </p:tgtEl>
                                            <p:attrNameLst>
                                              <p:attrName>style.visibility</p:attrName>
                                            </p:attrNameLst>
                                          </p:cBhvr>
                                          <p:to>
                                            <p:strVal val="visible"/>
                                          </p:to>
                                        </p:set>
                                        <p:anim calcmode="lin" valueType="num" p14:bounceEnd="36000">
                                          <p:cBhvr additive="base">
                                            <p:cTn id="29" dur="1000" fill="hold"/>
                                            <p:tgtEl>
                                              <p:spTgt spid="140"/>
                                            </p:tgtEl>
                                            <p:attrNameLst>
                                              <p:attrName>ppt_x</p:attrName>
                                            </p:attrNameLst>
                                          </p:cBhvr>
                                          <p:tavLst>
                                            <p:tav tm="0">
                                              <p:val>
                                                <p:strVal val="#ppt_x"/>
                                              </p:val>
                                            </p:tav>
                                            <p:tav tm="100000">
                                              <p:val>
                                                <p:strVal val="#ppt_x"/>
                                              </p:val>
                                            </p:tav>
                                          </p:tavLst>
                                        </p:anim>
                                        <p:anim calcmode="lin" valueType="num" p14:bounceEnd="36000">
                                          <p:cBhvr additive="base">
                                            <p:cTn id="30" dur="1000" fill="hold"/>
                                            <p:tgtEl>
                                              <p:spTgt spid="140"/>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2" presetClass="entr" presetSubtype="2" fill="hold" nodeType="afterEffect">
                                      <p:stCondLst>
                                        <p:cond delay="0"/>
                                      </p:stCondLst>
                                      <p:childTnLst>
                                        <p:set>
                                          <p:cBhvr>
                                            <p:cTn id="33" dur="1" fill="hold">
                                              <p:stCondLst>
                                                <p:cond delay="0"/>
                                              </p:stCondLst>
                                            </p:cTn>
                                            <p:tgtEl>
                                              <p:spTgt spid="154"/>
                                            </p:tgtEl>
                                            <p:attrNameLst>
                                              <p:attrName>style.visibility</p:attrName>
                                            </p:attrNameLst>
                                          </p:cBhvr>
                                          <p:to>
                                            <p:strVal val="visible"/>
                                          </p:to>
                                        </p:set>
                                        <p:animEffect transition="in" filter="wipe(right)">
                                          <p:cBhvr>
                                            <p:cTn id="34" dur="500"/>
                                            <p:tgtEl>
                                              <p:spTgt spid="154"/>
                                            </p:tgtEl>
                                          </p:cBhvr>
                                        </p:animEffect>
                                      </p:childTnLst>
                                    </p:cTn>
                                  </p:par>
                                </p:childTnLst>
                              </p:cTn>
                            </p:par>
                            <p:par>
                              <p:cTn id="35" fill="hold">
                                <p:stCondLst>
                                  <p:cond delay="2000"/>
                                </p:stCondLst>
                                <p:childTnLst>
                                  <p:par>
                                    <p:cTn id="36" presetID="10" presetClass="entr" presetSubtype="0" fill="hold" nodeType="afterEffect">
                                      <p:stCondLst>
                                        <p:cond delay="0"/>
                                      </p:stCondLst>
                                      <p:childTnLst>
                                        <p:set>
                                          <p:cBhvr>
                                            <p:cTn id="37" dur="1" fill="hold">
                                              <p:stCondLst>
                                                <p:cond delay="0"/>
                                              </p:stCondLst>
                                            </p:cTn>
                                            <p:tgtEl>
                                              <p:spTgt spid="145"/>
                                            </p:tgtEl>
                                            <p:attrNameLst>
                                              <p:attrName>style.visibility</p:attrName>
                                            </p:attrNameLst>
                                          </p:cBhvr>
                                          <p:to>
                                            <p:strVal val="visible"/>
                                          </p:to>
                                        </p:set>
                                        <p:animEffect transition="in" filter="fade">
                                          <p:cBhvr>
                                            <p:cTn id="38" dur="1000"/>
                                            <p:tgtEl>
                                              <p:spTgt spid="145"/>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xit" presetSubtype="0" fill="hold" nodeType="clickEffect">
                                      <p:stCondLst>
                                        <p:cond delay="0"/>
                                      </p:stCondLst>
                                      <p:childTnLst>
                                        <p:animEffect transition="out" filter="fade">
                                          <p:cBhvr>
                                            <p:cTn id="42" dur="500"/>
                                            <p:tgtEl>
                                              <p:spTgt spid="154"/>
                                            </p:tgtEl>
                                          </p:cBhvr>
                                        </p:animEffect>
                                        <p:set>
                                          <p:cBhvr>
                                            <p:cTn id="43" dur="1" fill="hold">
                                              <p:stCondLst>
                                                <p:cond delay="499"/>
                                              </p:stCondLst>
                                            </p:cTn>
                                            <p:tgtEl>
                                              <p:spTgt spid="154"/>
                                            </p:tgtEl>
                                            <p:attrNameLst>
                                              <p:attrName>style.visibility</p:attrName>
                                            </p:attrNameLst>
                                          </p:cBhvr>
                                          <p:to>
                                            <p:strVal val="hidden"/>
                                          </p:to>
                                        </p:set>
                                      </p:childTnLst>
                                    </p:cTn>
                                  </p:par>
                                </p:childTnLst>
                              </p:cTn>
                            </p:par>
                            <p:par>
                              <p:cTn id="44" fill="hold">
                                <p:stCondLst>
                                  <p:cond delay="500"/>
                                </p:stCondLst>
                                <p:childTnLst>
                                  <p:par>
                                    <p:cTn id="45" presetID="2" presetClass="entr" presetSubtype="4" fill="hold" nodeType="afterEffect" p14:presetBounceEnd="36000">
                                      <p:stCondLst>
                                        <p:cond delay="0"/>
                                      </p:stCondLst>
                                      <p:childTnLst>
                                        <p:set>
                                          <p:cBhvr>
                                            <p:cTn id="46" dur="1" fill="hold">
                                              <p:stCondLst>
                                                <p:cond delay="0"/>
                                              </p:stCondLst>
                                            </p:cTn>
                                            <p:tgtEl>
                                              <p:spTgt spid="141"/>
                                            </p:tgtEl>
                                            <p:attrNameLst>
                                              <p:attrName>style.visibility</p:attrName>
                                            </p:attrNameLst>
                                          </p:cBhvr>
                                          <p:to>
                                            <p:strVal val="visible"/>
                                          </p:to>
                                        </p:set>
                                        <p:anim calcmode="lin" valueType="num" p14:bounceEnd="36000">
                                          <p:cBhvr additive="base">
                                            <p:cTn id="47" dur="1000" fill="hold"/>
                                            <p:tgtEl>
                                              <p:spTgt spid="141"/>
                                            </p:tgtEl>
                                            <p:attrNameLst>
                                              <p:attrName>ppt_x</p:attrName>
                                            </p:attrNameLst>
                                          </p:cBhvr>
                                          <p:tavLst>
                                            <p:tav tm="0">
                                              <p:val>
                                                <p:strVal val="#ppt_x"/>
                                              </p:val>
                                            </p:tav>
                                            <p:tav tm="100000">
                                              <p:val>
                                                <p:strVal val="#ppt_x"/>
                                              </p:val>
                                            </p:tav>
                                          </p:tavLst>
                                        </p:anim>
                                        <p:anim calcmode="lin" valueType="num" p14:bounceEnd="36000">
                                          <p:cBhvr additive="base">
                                            <p:cTn id="48" dur="1000" fill="hold"/>
                                            <p:tgtEl>
                                              <p:spTgt spid="141"/>
                                            </p:tgtEl>
                                            <p:attrNameLst>
                                              <p:attrName>ppt_y</p:attrName>
                                            </p:attrNameLst>
                                          </p:cBhvr>
                                          <p:tavLst>
                                            <p:tav tm="0">
                                              <p:val>
                                                <p:strVal val="1+#ppt_h/2"/>
                                              </p:val>
                                            </p:tav>
                                            <p:tav tm="100000">
                                              <p:val>
                                                <p:strVal val="#ppt_y"/>
                                              </p:val>
                                            </p:tav>
                                          </p:tavLst>
                                        </p:anim>
                                      </p:childTnLst>
                                    </p:cTn>
                                  </p:par>
                                </p:childTnLst>
                              </p:cTn>
                            </p:par>
                            <p:par>
                              <p:cTn id="49" fill="hold">
                                <p:stCondLst>
                                  <p:cond delay="1500"/>
                                </p:stCondLst>
                                <p:childTnLst>
                                  <p:par>
                                    <p:cTn id="50" presetID="22" presetClass="entr" presetSubtype="1" fill="hold" nodeType="afterEffect">
                                      <p:stCondLst>
                                        <p:cond delay="0"/>
                                      </p:stCondLst>
                                      <p:childTnLst>
                                        <p:set>
                                          <p:cBhvr>
                                            <p:cTn id="51" dur="1" fill="hold">
                                              <p:stCondLst>
                                                <p:cond delay="0"/>
                                              </p:stCondLst>
                                            </p:cTn>
                                            <p:tgtEl>
                                              <p:spTgt spid="152"/>
                                            </p:tgtEl>
                                            <p:attrNameLst>
                                              <p:attrName>style.visibility</p:attrName>
                                            </p:attrNameLst>
                                          </p:cBhvr>
                                          <p:to>
                                            <p:strVal val="visible"/>
                                          </p:to>
                                        </p:set>
                                        <p:animEffect transition="in" filter="wipe(up)">
                                          <p:cBhvr>
                                            <p:cTn id="52" dur="500"/>
                                            <p:tgtEl>
                                              <p:spTgt spid="152"/>
                                            </p:tgtEl>
                                          </p:cBhvr>
                                        </p:animEffect>
                                      </p:childTnLst>
                                    </p:cTn>
                                  </p:par>
                                </p:childTnLst>
                              </p:cTn>
                            </p:par>
                            <p:par>
                              <p:cTn id="53" fill="hold">
                                <p:stCondLst>
                                  <p:cond delay="2000"/>
                                </p:stCondLst>
                                <p:childTnLst>
                                  <p:par>
                                    <p:cTn id="54" presetID="10" presetClass="entr" presetSubtype="0" fill="hold" nodeType="afterEffect">
                                      <p:stCondLst>
                                        <p:cond delay="0"/>
                                      </p:stCondLst>
                                      <p:childTnLst>
                                        <p:set>
                                          <p:cBhvr>
                                            <p:cTn id="55" dur="1" fill="hold">
                                              <p:stCondLst>
                                                <p:cond delay="0"/>
                                              </p:stCondLst>
                                            </p:cTn>
                                            <p:tgtEl>
                                              <p:spTgt spid="146"/>
                                            </p:tgtEl>
                                            <p:attrNameLst>
                                              <p:attrName>style.visibility</p:attrName>
                                            </p:attrNameLst>
                                          </p:cBhvr>
                                          <p:to>
                                            <p:strVal val="visible"/>
                                          </p:to>
                                        </p:set>
                                        <p:animEffect transition="in" filter="fade">
                                          <p:cBhvr>
                                            <p:cTn id="56" dur="1000"/>
                                            <p:tgtEl>
                                              <p:spTgt spid="146"/>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xit" presetSubtype="0" fill="hold" nodeType="clickEffect">
                                      <p:stCondLst>
                                        <p:cond delay="0"/>
                                      </p:stCondLst>
                                      <p:childTnLst>
                                        <p:animEffect transition="out" filter="fade">
                                          <p:cBhvr>
                                            <p:cTn id="60" dur="500"/>
                                            <p:tgtEl>
                                              <p:spTgt spid="152"/>
                                            </p:tgtEl>
                                          </p:cBhvr>
                                        </p:animEffect>
                                        <p:set>
                                          <p:cBhvr>
                                            <p:cTn id="61" dur="1" fill="hold">
                                              <p:stCondLst>
                                                <p:cond delay="499"/>
                                              </p:stCondLst>
                                            </p:cTn>
                                            <p:tgtEl>
                                              <p:spTgt spid="152"/>
                                            </p:tgtEl>
                                            <p:attrNameLst>
                                              <p:attrName>style.visibility</p:attrName>
                                            </p:attrNameLst>
                                          </p:cBhvr>
                                          <p:to>
                                            <p:strVal val="hidden"/>
                                          </p:to>
                                        </p:set>
                                      </p:childTnLst>
                                    </p:cTn>
                                  </p:par>
                                </p:childTnLst>
                              </p:cTn>
                            </p:par>
                            <p:par>
                              <p:cTn id="62" fill="hold">
                                <p:stCondLst>
                                  <p:cond delay="500"/>
                                </p:stCondLst>
                                <p:childTnLst>
                                  <p:par>
                                    <p:cTn id="63" presetID="2" presetClass="entr" presetSubtype="4" fill="hold" nodeType="afterEffect" p14:presetBounceEnd="36000">
                                      <p:stCondLst>
                                        <p:cond delay="0"/>
                                      </p:stCondLst>
                                      <p:childTnLst>
                                        <p:set>
                                          <p:cBhvr>
                                            <p:cTn id="64" dur="1" fill="hold">
                                              <p:stCondLst>
                                                <p:cond delay="0"/>
                                              </p:stCondLst>
                                            </p:cTn>
                                            <p:tgtEl>
                                              <p:spTgt spid="142"/>
                                            </p:tgtEl>
                                            <p:attrNameLst>
                                              <p:attrName>style.visibility</p:attrName>
                                            </p:attrNameLst>
                                          </p:cBhvr>
                                          <p:to>
                                            <p:strVal val="visible"/>
                                          </p:to>
                                        </p:set>
                                        <p:anim calcmode="lin" valueType="num" p14:bounceEnd="36000">
                                          <p:cBhvr additive="base">
                                            <p:cTn id="65" dur="1000" fill="hold"/>
                                            <p:tgtEl>
                                              <p:spTgt spid="142"/>
                                            </p:tgtEl>
                                            <p:attrNameLst>
                                              <p:attrName>ppt_x</p:attrName>
                                            </p:attrNameLst>
                                          </p:cBhvr>
                                          <p:tavLst>
                                            <p:tav tm="0">
                                              <p:val>
                                                <p:strVal val="#ppt_x"/>
                                              </p:val>
                                            </p:tav>
                                            <p:tav tm="100000">
                                              <p:val>
                                                <p:strVal val="#ppt_x"/>
                                              </p:val>
                                            </p:tav>
                                          </p:tavLst>
                                        </p:anim>
                                        <p:anim calcmode="lin" valueType="num" p14:bounceEnd="36000">
                                          <p:cBhvr additive="base">
                                            <p:cTn id="66" dur="1000" fill="hold"/>
                                            <p:tgtEl>
                                              <p:spTgt spid="142"/>
                                            </p:tgtEl>
                                            <p:attrNameLst>
                                              <p:attrName>ppt_y</p:attrName>
                                            </p:attrNameLst>
                                          </p:cBhvr>
                                          <p:tavLst>
                                            <p:tav tm="0">
                                              <p:val>
                                                <p:strVal val="1+#ppt_h/2"/>
                                              </p:val>
                                            </p:tav>
                                            <p:tav tm="100000">
                                              <p:val>
                                                <p:strVal val="#ppt_y"/>
                                              </p:val>
                                            </p:tav>
                                          </p:tavLst>
                                        </p:anim>
                                      </p:childTnLst>
                                    </p:cTn>
                                  </p:par>
                                </p:childTnLst>
                              </p:cTn>
                            </p:par>
                            <p:par>
                              <p:cTn id="67" fill="hold">
                                <p:stCondLst>
                                  <p:cond delay="1500"/>
                                </p:stCondLst>
                                <p:childTnLst>
                                  <p:par>
                                    <p:cTn id="68" presetID="22" presetClass="entr" presetSubtype="1" fill="hold" nodeType="afterEffect">
                                      <p:stCondLst>
                                        <p:cond delay="0"/>
                                      </p:stCondLst>
                                      <p:childTnLst>
                                        <p:set>
                                          <p:cBhvr>
                                            <p:cTn id="69" dur="1" fill="hold">
                                              <p:stCondLst>
                                                <p:cond delay="0"/>
                                              </p:stCondLst>
                                            </p:cTn>
                                            <p:tgtEl>
                                              <p:spTgt spid="153"/>
                                            </p:tgtEl>
                                            <p:attrNameLst>
                                              <p:attrName>style.visibility</p:attrName>
                                            </p:attrNameLst>
                                          </p:cBhvr>
                                          <p:to>
                                            <p:strVal val="visible"/>
                                          </p:to>
                                        </p:set>
                                        <p:animEffect transition="in" filter="wipe(up)">
                                          <p:cBhvr>
                                            <p:cTn id="70" dur="500"/>
                                            <p:tgtEl>
                                              <p:spTgt spid="153"/>
                                            </p:tgtEl>
                                          </p:cBhvr>
                                        </p:animEffect>
                                      </p:childTnLst>
                                    </p:cTn>
                                  </p:par>
                                </p:childTnLst>
                              </p:cTn>
                            </p:par>
                            <p:par>
                              <p:cTn id="71" fill="hold">
                                <p:stCondLst>
                                  <p:cond delay="2000"/>
                                </p:stCondLst>
                                <p:childTnLst>
                                  <p:par>
                                    <p:cTn id="72" presetID="10" presetClass="entr" presetSubtype="0" fill="hold" nodeType="afterEffect">
                                      <p:stCondLst>
                                        <p:cond delay="0"/>
                                      </p:stCondLst>
                                      <p:childTnLst>
                                        <p:set>
                                          <p:cBhvr>
                                            <p:cTn id="73" dur="1" fill="hold">
                                              <p:stCondLst>
                                                <p:cond delay="0"/>
                                              </p:stCondLst>
                                            </p:cTn>
                                            <p:tgtEl>
                                              <p:spTgt spid="147"/>
                                            </p:tgtEl>
                                            <p:attrNameLst>
                                              <p:attrName>style.visibility</p:attrName>
                                            </p:attrNameLst>
                                          </p:cBhvr>
                                          <p:to>
                                            <p:strVal val="visible"/>
                                          </p:to>
                                        </p:set>
                                        <p:animEffect transition="in" filter="fade">
                                          <p:cBhvr>
                                            <p:cTn id="74" dur="1000"/>
                                            <p:tgtEl>
                                              <p:spTgt spid="147"/>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xit" presetSubtype="0" fill="hold" nodeType="clickEffect">
                                      <p:stCondLst>
                                        <p:cond delay="0"/>
                                      </p:stCondLst>
                                      <p:childTnLst>
                                        <p:animEffect transition="out" filter="fade">
                                          <p:cBhvr>
                                            <p:cTn id="78" dur="500"/>
                                            <p:tgtEl>
                                              <p:spTgt spid="153"/>
                                            </p:tgtEl>
                                          </p:cBhvr>
                                        </p:animEffect>
                                        <p:set>
                                          <p:cBhvr>
                                            <p:cTn id="79" dur="1" fill="hold">
                                              <p:stCondLst>
                                                <p:cond delay="499"/>
                                              </p:stCondLst>
                                            </p:cTn>
                                            <p:tgtEl>
                                              <p:spTgt spid="153"/>
                                            </p:tgtEl>
                                            <p:attrNameLst>
                                              <p:attrName>style.visibility</p:attrName>
                                            </p:attrNameLst>
                                          </p:cBhvr>
                                          <p:to>
                                            <p:strVal val="hidden"/>
                                          </p:to>
                                        </p:set>
                                      </p:childTnLst>
                                    </p:cTn>
                                  </p:par>
                                </p:childTnLst>
                              </p:cTn>
                            </p:par>
                            <p:par>
                              <p:cTn id="80" fill="hold">
                                <p:stCondLst>
                                  <p:cond delay="500"/>
                                </p:stCondLst>
                                <p:childTnLst>
                                  <p:par>
                                    <p:cTn id="81" presetID="2" presetClass="entr" presetSubtype="4" fill="hold" nodeType="afterEffect" p14:presetBounceEnd="36000">
                                      <p:stCondLst>
                                        <p:cond delay="0"/>
                                      </p:stCondLst>
                                      <p:childTnLst>
                                        <p:set>
                                          <p:cBhvr>
                                            <p:cTn id="82" dur="1" fill="hold">
                                              <p:stCondLst>
                                                <p:cond delay="0"/>
                                              </p:stCondLst>
                                            </p:cTn>
                                            <p:tgtEl>
                                              <p:spTgt spid="143"/>
                                            </p:tgtEl>
                                            <p:attrNameLst>
                                              <p:attrName>style.visibility</p:attrName>
                                            </p:attrNameLst>
                                          </p:cBhvr>
                                          <p:to>
                                            <p:strVal val="visible"/>
                                          </p:to>
                                        </p:set>
                                        <p:anim calcmode="lin" valueType="num" p14:bounceEnd="36000">
                                          <p:cBhvr additive="base">
                                            <p:cTn id="83" dur="1000" fill="hold"/>
                                            <p:tgtEl>
                                              <p:spTgt spid="143"/>
                                            </p:tgtEl>
                                            <p:attrNameLst>
                                              <p:attrName>ppt_x</p:attrName>
                                            </p:attrNameLst>
                                          </p:cBhvr>
                                          <p:tavLst>
                                            <p:tav tm="0">
                                              <p:val>
                                                <p:strVal val="#ppt_x"/>
                                              </p:val>
                                            </p:tav>
                                            <p:tav tm="100000">
                                              <p:val>
                                                <p:strVal val="#ppt_x"/>
                                              </p:val>
                                            </p:tav>
                                          </p:tavLst>
                                        </p:anim>
                                        <p:anim calcmode="lin" valueType="num" p14:bounceEnd="36000">
                                          <p:cBhvr additive="base">
                                            <p:cTn id="84" dur="1000" fill="hold"/>
                                            <p:tgtEl>
                                              <p:spTgt spid="143"/>
                                            </p:tgtEl>
                                            <p:attrNameLst>
                                              <p:attrName>ppt_y</p:attrName>
                                            </p:attrNameLst>
                                          </p:cBhvr>
                                          <p:tavLst>
                                            <p:tav tm="0">
                                              <p:val>
                                                <p:strVal val="1+#ppt_h/2"/>
                                              </p:val>
                                            </p:tav>
                                            <p:tav tm="100000">
                                              <p:val>
                                                <p:strVal val="#ppt_y"/>
                                              </p:val>
                                            </p:tav>
                                          </p:tavLst>
                                        </p:anim>
                                      </p:childTnLst>
                                    </p:cTn>
                                  </p:par>
                                </p:childTnLst>
                              </p:cTn>
                            </p:par>
                            <p:par>
                              <p:cTn id="85" fill="hold">
                                <p:stCondLst>
                                  <p:cond delay="1500"/>
                                </p:stCondLst>
                                <p:childTnLst>
                                  <p:par>
                                    <p:cTn id="86" presetID="22" presetClass="entr" presetSubtype="4" fill="hold" nodeType="afterEffect">
                                      <p:stCondLst>
                                        <p:cond delay="0"/>
                                      </p:stCondLst>
                                      <p:childTnLst>
                                        <p:set>
                                          <p:cBhvr>
                                            <p:cTn id="87" dur="1" fill="hold">
                                              <p:stCondLst>
                                                <p:cond delay="0"/>
                                              </p:stCondLst>
                                            </p:cTn>
                                            <p:tgtEl>
                                              <p:spTgt spid="151"/>
                                            </p:tgtEl>
                                            <p:attrNameLst>
                                              <p:attrName>style.visibility</p:attrName>
                                            </p:attrNameLst>
                                          </p:cBhvr>
                                          <p:to>
                                            <p:strVal val="visible"/>
                                          </p:to>
                                        </p:set>
                                        <p:animEffect transition="in" filter="wipe(down)">
                                          <p:cBhvr>
                                            <p:cTn id="88" dur="500"/>
                                            <p:tgtEl>
                                              <p:spTgt spid="151"/>
                                            </p:tgtEl>
                                          </p:cBhvr>
                                        </p:animEffect>
                                      </p:childTnLst>
                                    </p:cTn>
                                  </p:par>
                                </p:childTnLst>
                              </p:cTn>
                            </p:par>
                            <p:par>
                              <p:cTn id="89" fill="hold">
                                <p:stCondLst>
                                  <p:cond delay="2000"/>
                                </p:stCondLst>
                                <p:childTnLst>
                                  <p:par>
                                    <p:cTn id="90" presetID="10" presetClass="entr" presetSubtype="0" fill="hold" nodeType="afterEffect">
                                      <p:stCondLst>
                                        <p:cond delay="0"/>
                                      </p:stCondLst>
                                      <p:childTnLst>
                                        <p:set>
                                          <p:cBhvr>
                                            <p:cTn id="91" dur="1" fill="hold">
                                              <p:stCondLst>
                                                <p:cond delay="0"/>
                                              </p:stCondLst>
                                            </p:cTn>
                                            <p:tgtEl>
                                              <p:spTgt spid="148"/>
                                            </p:tgtEl>
                                            <p:attrNameLst>
                                              <p:attrName>style.visibility</p:attrName>
                                            </p:attrNameLst>
                                          </p:cBhvr>
                                          <p:to>
                                            <p:strVal val="visible"/>
                                          </p:to>
                                        </p:set>
                                        <p:animEffect transition="in" filter="fade">
                                          <p:cBhvr>
                                            <p:cTn id="92" dur="1000"/>
                                            <p:tgtEl>
                                              <p:spTgt spid="148"/>
                                            </p:tgtEl>
                                          </p:cBhvr>
                                        </p:animEffect>
                                      </p:childTnLst>
                                    </p:cTn>
                                  </p:par>
                                </p:childTnLst>
                              </p:cTn>
                            </p:par>
                            <p:par>
                              <p:cTn id="93" fill="hold">
                                <p:stCondLst>
                                  <p:cond delay="3000"/>
                                </p:stCondLst>
                                <p:childTnLst>
                                  <p:par>
                                    <p:cTn id="94" presetID="10" presetClass="exit" presetSubtype="0" fill="hold" nodeType="afterEffect">
                                      <p:stCondLst>
                                        <p:cond delay="0"/>
                                      </p:stCondLst>
                                      <p:childTnLst>
                                        <p:animEffect transition="out" filter="fade">
                                          <p:cBhvr>
                                            <p:cTn id="95" dur="1000"/>
                                            <p:tgtEl>
                                              <p:spTgt spid="151"/>
                                            </p:tgtEl>
                                          </p:cBhvr>
                                        </p:animEffect>
                                        <p:set>
                                          <p:cBhvr>
                                            <p:cTn id="96" dur="1" fill="hold">
                                              <p:stCondLst>
                                                <p:cond delay="999"/>
                                              </p:stCondLst>
                                            </p:cTn>
                                            <p:tgtEl>
                                              <p:spTgt spid="1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000"/>
                                            <p:tgtEl>
                                              <p:spTgt spid="6"/>
                                            </p:tgtEl>
                                          </p:cBhvr>
                                        </p:animEffect>
                                      </p:childTnLst>
                                    </p:cTn>
                                  </p:par>
                                </p:childTnLst>
                              </p:cTn>
                            </p:par>
                            <p:par>
                              <p:cTn id="8" fill="hold">
                                <p:stCondLst>
                                  <p:cond delay="1500"/>
                                </p:stCondLst>
                                <p:childTnLst>
                                  <p:par>
                                    <p:cTn id="9" presetID="2" presetClass="entr" presetSubtype="4" fill="hold" nodeType="afterEffect">
                                      <p:stCondLst>
                                        <p:cond delay="0"/>
                                      </p:stCondLst>
                                      <p:childTnLst>
                                        <p:set>
                                          <p:cBhvr>
                                            <p:cTn id="10" dur="1" fill="hold">
                                              <p:stCondLst>
                                                <p:cond delay="0"/>
                                              </p:stCondLst>
                                            </p:cTn>
                                            <p:tgtEl>
                                              <p:spTgt spid="138"/>
                                            </p:tgtEl>
                                            <p:attrNameLst>
                                              <p:attrName>style.visibility</p:attrName>
                                            </p:attrNameLst>
                                          </p:cBhvr>
                                          <p:to>
                                            <p:strVal val="visible"/>
                                          </p:to>
                                        </p:set>
                                        <p:anim calcmode="lin" valueType="num">
                                          <p:cBhvr additive="base">
                                            <p:cTn id="11" dur="1000" fill="hold"/>
                                            <p:tgtEl>
                                              <p:spTgt spid="138"/>
                                            </p:tgtEl>
                                            <p:attrNameLst>
                                              <p:attrName>ppt_x</p:attrName>
                                            </p:attrNameLst>
                                          </p:cBhvr>
                                          <p:tavLst>
                                            <p:tav tm="0">
                                              <p:val>
                                                <p:strVal val="#ppt_x"/>
                                              </p:val>
                                            </p:tav>
                                            <p:tav tm="100000">
                                              <p:val>
                                                <p:strVal val="#ppt_x"/>
                                              </p:val>
                                            </p:tav>
                                          </p:tavLst>
                                        </p:anim>
                                        <p:anim calcmode="lin" valueType="num">
                                          <p:cBhvr additive="base">
                                            <p:cTn id="12" dur="1000" fill="hold"/>
                                            <p:tgtEl>
                                              <p:spTgt spid="138"/>
                                            </p:tgtEl>
                                            <p:attrNameLst>
                                              <p:attrName>ppt_y</p:attrName>
                                            </p:attrNameLst>
                                          </p:cBhvr>
                                          <p:tavLst>
                                            <p:tav tm="0">
                                              <p:val>
                                                <p:strVal val="1+#ppt_h/2"/>
                                              </p:val>
                                            </p:tav>
                                            <p:tav tm="100000">
                                              <p:val>
                                                <p:strVal val="#ppt_y"/>
                                              </p:val>
                                            </p:tav>
                                          </p:tavLst>
                                        </p:anim>
                                      </p:childTnLst>
                                    </p:cTn>
                                  </p:par>
                                </p:childTnLst>
                              </p:cTn>
                            </p:par>
                            <p:par>
                              <p:cTn id="13" fill="hold">
                                <p:stCondLst>
                                  <p:cond delay="2500"/>
                                </p:stCondLst>
                                <p:childTnLst>
                                  <p:par>
                                    <p:cTn id="14" presetID="22" presetClass="entr" presetSubtype="4"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down)">
                                          <p:cBhvr>
                                            <p:cTn id="16" dur="500"/>
                                            <p:tgtEl>
                                              <p:spTgt spid="3"/>
                                            </p:tgtEl>
                                          </p:cBhvr>
                                        </p:animEffect>
                                      </p:childTnLst>
                                    </p:cTn>
                                  </p:par>
                                </p:childTnLst>
                              </p:cTn>
                            </p:par>
                            <p:par>
                              <p:cTn id="17" fill="hold">
                                <p:stCondLst>
                                  <p:cond delay="3000"/>
                                </p:stCondLst>
                                <p:childTnLst>
                                  <p:par>
                                    <p:cTn id="18" presetID="10" presetClass="entr" presetSubtype="0" fill="hold" nodeType="afterEffect">
                                      <p:stCondLst>
                                        <p:cond delay="0"/>
                                      </p:stCondLst>
                                      <p:childTnLst>
                                        <p:set>
                                          <p:cBhvr>
                                            <p:cTn id="19" dur="1" fill="hold">
                                              <p:stCondLst>
                                                <p:cond delay="0"/>
                                              </p:stCondLst>
                                            </p:cTn>
                                            <p:tgtEl>
                                              <p:spTgt spid="139"/>
                                            </p:tgtEl>
                                            <p:attrNameLst>
                                              <p:attrName>style.visibility</p:attrName>
                                            </p:attrNameLst>
                                          </p:cBhvr>
                                          <p:to>
                                            <p:strVal val="visible"/>
                                          </p:to>
                                        </p:set>
                                        <p:animEffect transition="in" filter="fade">
                                          <p:cBhvr>
                                            <p:cTn id="20" dur="1000"/>
                                            <p:tgtEl>
                                              <p:spTgt spid="139"/>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xit" presetSubtype="0" fill="hold" nodeType="clickEffect">
                                      <p:stCondLst>
                                        <p:cond delay="0"/>
                                      </p:stCondLst>
                                      <p:childTnLst>
                                        <p:animEffect transition="out" filter="fade">
                                          <p:cBhvr>
                                            <p:cTn id="24" dur="500"/>
                                            <p:tgtEl>
                                              <p:spTgt spid="3"/>
                                            </p:tgtEl>
                                          </p:cBhvr>
                                        </p:animEffect>
                                        <p:set>
                                          <p:cBhvr>
                                            <p:cTn id="25" dur="1" fill="hold">
                                              <p:stCondLst>
                                                <p:cond delay="499"/>
                                              </p:stCondLst>
                                            </p:cTn>
                                            <p:tgtEl>
                                              <p:spTgt spid="3"/>
                                            </p:tgtEl>
                                            <p:attrNameLst>
                                              <p:attrName>style.visibility</p:attrName>
                                            </p:attrNameLst>
                                          </p:cBhvr>
                                          <p:to>
                                            <p:strVal val="hidden"/>
                                          </p:to>
                                        </p:set>
                                      </p:childTnLst>
                                    </p:cTn>
                                  </p:par>
                                </p:childTnLst>
                              </p:cTn>
                            </p:par>
                            <p:par>
                              <p:cTn id="26" fill="hold">
                                <p:stCondLst>
                                  <p:cond delay="500"/>
                                </p:stCondLst>
                                <p:childTnLst>
                                  <p:par>
                                    <p:cTn id="27" presetID="2" presetClass="entr" presetSubtype="4" fill="hold" nodeType="afterEffect">
                                      <p:stCondLst>
                                        <p:cond delay="0"/>
                                      </p:stCondLst>
                                      <p:childTnLst>
                                        <p:set>
                                          <p:cBhvr>
                                            <p:cTn id="28" dur="1" fill="hold">
                                              <p:stCondLst>
                                                <p:cond delay="0"/>
                                              </p:stCondLst>
                                            </p:cTn>
                                            <p:tgtEl>
                                              <p:spTgt spid="140"/>
                                            </p:tgtEl>
                                            <p:attrNameLst>
                                              <p:attrName>style.visibility</p:attrName>
                                            </p:attrNameLst>
                                          </p:cBhvr>
                                          <p:to>
                                            <p:strVal val="visible"/>
                                          </p:to>
                                        </p:set>
                                        <p:anim calcmode="lin" valueType="num">
                                          <p:cBhvr additive="base">
                                            <p:cTn id="29" dur="1000" fill="hold"/>
                                            <p:tgtEl>
                                              <p:spTgt spid="140"/>
                                            </p:tgtEl>
                                            <p:attrNameLst>
                                              <p:attrName>ppt_x</p:attrName>
                                            </p:attrNameLst>
                                          </p:cBhvr>
                                          <p:tavLst>
                                            <p:tav tm="0">
                                              <p:val>
                                                <p:strVal val="#ppt_x"/>
                                              </p:val>
                                            </p:tav>
                                            <p:tav tm="100000">
                                              <p:val>
                                                <p:strVal val="#ppt_x"/>
                                              </p:val>
                                            </p:tav>
                                          </p:tavLst>
                                        </p:anim>
                                        <p:anim calcmode="lin" valueType="num">
                                          <p:cBhvr additive="base">
                                            <p:cTn id="30" dur="1000" fill="hold"/>
                                            <p:tgtEl>
                                              <p:spTgt spid="140"/>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2" presetClass="entr" presetSubtype="2" fill="hold" nodeType="afterEffect">
                                      <p:stCondLst>
                                        <p:cond delay="0"/>
                                      </p:stCondLst>
                                      <p:childTnLst>
                                        <p:set>
                                          <p:cBhvr>
                                            <p:cTn id="33" dur="1" fill="hold">
                                              <p:stCondLst>
                                                <p:cond delay="0"/>
                                              </p:stCondLst>
                                            </p:cTn>
                                            <p:tgtEl>
                                              <p:spTgt spid="154"/>
                                            </p:tgtEl>
                                            <p:attrNameLst>
                                              <p:attrName>style.visibility</p:attrName>
                                            </p:attrNameLst>
                                          </p:cBhvr>
                                          <p:to>
                                            <p:strVal val="visible"/>
                                          </p:to>
                                        </p:set>
                                        <p:animEffect transition="in" filter="wipe(right)">
                                          <p:cBhvr>
                                            <p:cTn id="34" dur="500"/>
                                            <p:tgtEl>
                                              <p:spTgt spid="154"/>
                                            </p:tgtEl>
                                          </p:cBhvr>
                                        </p:animEffect>
                                      </p:childTnLst>
                                    </p:cTn>
                                  </p:par>
                                </p:childTnLst>
                              </p:cTn>
                            </p:par>
                            <p:par>
                              <p:cTn id="35" fill="hold">
                                <p:stCondLst>
                                  <p:cond delay="2000"/>
                                </p:stCondLst>
                                <p:childTnLst>
                                  <p:par>
                                    <p:cTn id="36" presetID="10" presetClass="entr" presetSubtype="0" fill="hold" nodeType="afterEffect">
                                      <p:stCondLst>
                                        <p:cond delay="0"/>
                                      </p:stCondLst>
                                      <p:childTnLst>
                                        <p:set>
                                          <p:cBhvr>
                                            <p:cTn id="37" dur="1" fill="hold">
                                              <p:stCondLst>
                                                <p:cond delay="0"/>
                                              </p:stCondLst>
                                            </p:cTn>
                                            <p:tgtEl>
                                              <p:spTgt spid="145"/>
                                            </p:tgtEl>
                                            <p:attrNameLst>
                                              <p:attrName>style.visibility</p:attrName>
                                            </p:attrNameLst>
                                          </p:cBhvr>
                                          <p:to>
                                            <p:strVal val="visible"/>
                                          </p:to>
                                        </p:set>
                                        <p:animEffect transition="in" filter="fade">
                                          <p:cBhvr>
                                            <p:cTn id="38" dur="1000"/>
                                            <p:tgtEl>
                                              <p:spTgt spid="145"/>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xit" presetSubtype="0" fill="hold" nodeType="clickEffect">
                                      <p:stCondLst>
                                        <p:cond delay="0"/>
                                      </p:stCondLst>
                                      <p:childTnLst>
                                        <p:animEffect transition="out" filter="fade">
                                          <p:cBhvr>
                                            <p:cTn id="42" dur="500"/>
                                            <p:tgtEl>
                                              <p:spTgt spid="154"/>
                                            </p:tgtEl>
                                          </p:cBhvr>
                                        </p:animEffect>
                                        <p:set>
                                          <p:cBhvr>
                                            <p:cTn id="43" dur="1" fill="hold">
                                              <p:stCondLst>
                                                <p:cond delay="499"/>
                                              </p:stCondLst>
                                            </p:cTn>
                                            <p:tgtEl>
                                              <p:spTgt spid="154"/>
                                            </p:tgtEl>
                                            <p:attrNameLst>
                                              <p:attrName>style.visibility</p:attrName>
                                            </p:attrNameLst>
                                          </p:cBhvr>
                                          <p:to>
                                            <p:strVal val="hidden"/>
                                          </p:to>
                                        </p:set>
                                      </p:childTnLst>
                                    </p:cTn>
                                  </p:par>
                                </p:childTnLst>
                              </p:cTn>
                            </p:par>
                            <p:par>
                              <p:cTn id="44" fill="hold">
                                <p:stCondLst>
                                  <p:cond delay="500"/>
                                </p:stCondLst>
                                <p:childTnLst>
                                  <p:par>
                                    <p:cTn id="45" presetID="2" presetClass="entr" presetSubtype="4" fill="hold" nodeType="afterEffect">
                                      <p:stCondLst>
                                        <p:cond delay="0"/>
                                      </p:stCondLst>
                                      <p:childTnLst>
                                        <p:set>
                                          <p:cBhvr>
                                            <p:cTn id="46" dur="1" fill="hold">
                                              <p:stCondLst>
                                                <p:cond delay="0"/>
                                              </p:stCondLst>
                                            </p:cTn>
                                            <p:tgtEl>
                                              <p:spTgt spid="141"/>
                                            </p:tgtEl>
                                            <p:attrNameLst>
                                              <p:attrName>style.visibility</p:attrName>
                                            </p:attrNameLst>
                                          </p:cBhvr>
                                          <p:to>
                                            <p:strVal val="visible"/>
                                          </p:to>
                                        </p:set>
                                        <p:anim calcmode="lin" valueType="num">
                                          <p:cBhvr additive="base">
                                            <p:cTn id="47" dur="1000" fill="hold"/>
                                            <p:tgtEl>
                                              <p:spTgt spid="141"/>
                                            </p:tgtEl>
                                            <p:attrNameLst>
                                              <p:attrName>ppt_x</p:attrName>
                                            </p:attrNameLst>
                                          </p:cBhvr>
                                          <p:tavLst>
                                            <p:tav tm="0">
                                              <p:val>
                                                <p:strVal val="#ppt_x"/>
                                              </p:val>
                                            </p:tav>
                                            <p:tav tm="100000">
                                              <p:val>
                                                <p:strVal val="#ppt_x"/>
                                              </p:val>
                                            </p:tav>
                                          </p:tavLst>
                                        </p:anim>
                                        <p:anim calcmode="lin" valueType="num">
                                          <p:cBhvr additive="base">
                                            <p:cTn id="48" dur="1000" fill="hold"/>
                                            <p:tgtEl>
                                              <p:spTgt spid="141"/>
                                            </p:tgtEl>
                                            <p:attrNameLst>
                                              <p:attrName>ppt_y</p:attrName>
                                            </p:attrNameLst>
                                          </p:cBhvr>
                                          <p:tavLst>
                                            <p:tav tm="0">
                                              <p:val>
                                                <p:strVal val="1+#ppt_h/2"/>
                                              </p:val>
                                            </p:tav>
                                            <p:tav tm="100000">
                                              <p:val>
                                                <p:strVal val="#ppt_y"/>
                                              </p:val>
                                            </p:tav>
                                          </p:tavLst>
                                        </p:anim>
                                      </p:childTnLst>
                                    </p:cTn>
                                  </p:par>
                                </p:childTnLst>
                              </p:cTn>
                            </p:par>
                            <p:par>
                              <p:cTn id="49" fill="hold">
                                <p:stCondLst>
                                  <p:cond delay="1500"/>
                                </p:stCondLst>
                                <p:childTnLst>
                                  <p:par>
                                    <p:cTn id="50" presetID="22" presetClass="entr" presetSubtype="1" fill="hold" nodeType="afterEffect">
                                      <p:stCondLst>
                                        <p:cond delay="0"/>
                                      </p:stCondLst>
                                      <p:childTnLst>
                                        <p:set>
                                          <p:cBhvr>
                                            <p:cTn id="51" dur="1" fill="hold">
                                              <p:stCondLst>
                                                <p:cond delay="0"/>
                                              </p:stCondLst>
                                            </p:cTn>
                                            <p:tgtEl>
                                              <p:spTgt spid="152"/>
                                            </p:tgtEl>
                                            <p:attrNameLst>
                                              <p:attrName>style.visibility</p:attrName>
                                            </p:attrNameLst>
                                          </p:cBhvr>
                                          <p:to>
                                            <p:strVal val="visible"/>
                                          </p:to>
                                        </p:set>
                                        <p:animEffect transition="in" filter="wipe(up)">
                                          <p:cBhvr>
                                            <p:cTn id="52" dur="500"/>
                                            <p:tgtEl>
                                              <p:spTgt spid="152"/>
                                            </p:tgtEl>
                                          </p:cBhvr>
                                        </p:animEffect>
                                      </p:childTnLst>
                                    </p:cTn>
                                  </p:par>
                                </p:childTnLst>
                              </p:cTn>
                            </p:par>
                            <p:par>
                              <p:cTn id="53" fill="hold">
                                <p:stCondLst>
                                  <p:cond delay="2000"/>
                                </p:stCondLst>
                                <p:childTnLst>
                                  <p:par>
                                    <p:cTn id="54" presetID="10" presetClass="entr" presetSubtype="0" fill="hold" nodeType="afterEffect">
                                      <p:stCondLst>
                                        <p:cond delay="0"/>
                                      </p:stCondLst>
                                      <p:childTnLst>
                                        <p:set>
                                          <p:cBhvr>
                                            <p:cTn id="55" dur="1" fill="hold">
                                              <p:stCondLst>
                                                <p:cond delay="0"/>
                                              </p:stCondLst>
                                            </p:cTn>
                                            <p:tgtEl>
                                              <p:spTgt spid="146"/>
                                            </p:tgtEl>
                                            <p:attrNameLst>
                                              <p:attrName>style.visibility</p:attrName>
                                            </p:attrNameLst>
                                          </p:cBhvr>
                                          <p:to>
                                            <p:strVal val="visible"/>
                                          </p:to>
                                        </p:set>
                                        <p:animEffect transition="in" filter="fade">
                                          <p:cBhvr>
                                            <p:cTn id="56" dur="1000"/>
                                            <p:tgtEl>
                                              <p:spTgt spid="146"/>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xit" presetSubtype="0" fill="hold" nodeType="clickEffect">
                                      <p:stCondLst>
                                        <p:cond delay="0"/>
                                      </p:stCondLst>
                                      <p:childTnLst>
                                        <p:animEffect transition="out" filter="fade">
                                          <p:cBhvr>
                                            <p:cTn id="60" dur="500"/>
                                            <p:tgtEl>
                                              <p:spTgt spid="152"/>
                                            </p:tgtEl>
                                          </p:cBhvr>
                                        </p:animEffect>
                                        <p:set>
                                          <p:cBhvr>
                                            <p:cTn id="61" dur="1" fill="hold">
                                              <p:stCondLst>
                                                <p:cond delay="499"/>
                                              </p:stCondLst>
                                            </p:cTn>
                                            <p:tgtEl>
                                              <p:spTgt spid="152"/>
                                            </p:tgtEl>
                                            <p:attrNameLst>
                                              <p:attrName>style.visibility</p:attrName>
                                            </p:attrNameLst>
                                          </p:cBhvr>
                                          <p:to>
                                            <p:strVal val="hidden"/>
                                          </p:to>
                                        </p:set>
                                      </p:childTnLst>
                                    </p:cTn>
                                  </p:par>
                                </p:childTnLst>
                              </p:cTn>
                            </p:par>
                            <p:par>
                              <p:cTn id="62" fill="hold">
                                <p:stCondLst>
                                  <p:cond delay="500"/>
                                </p:stCondLst>
                                <p:childTnLst>
                                  <p:par>
                                    <p:cTn id="63" presetID="2" presetClass="entr" presetSubtype="4" fill="hold" nodeType="afterEffect">
                                      <p:stCondLst>
                                        <p:cond delay="0"/>
                                      </p:stCondLst>
                                      <p:childTnLst>
                                        <p:set>
                                          <p:cBhvr>
                                            <p:cTn id="64" dur="1" fill="hold">
                                              <p:stCondLst>
                                                <p:cond delay="0"/>
                                              </p:stCondLst>
                                            </p:cTn>
                                            <p:tgtEl>
                                              <p:spTgt spid="142"/>
                                            </p:tgtEl>
                                            <p:attrNameLst>
                                              <p:attrName>style.visibility</p:attrName>
                                            </p:attrNameLst>
                                          </p:cBhvr>
                                          <p:to>
                                            <p:strVal val="visible"/>
                                          </p:to>
                                        </p:set>
                                        <p:anim calcmode="lin" valueType="num">
                                          <p:cBhvr additive="base">
                                            <p:cTn id="65" dur="1000" fill="hold"/>
                                            <p:tgtEl>
                                              <p:spTgt spid="142"/>
                                            </p:tgtEl>
                                            <p:attrNameLst>
                                              <p:attrName>ppt_x</p:attrName>
                                            </p:attrNameLst>
                                          </p:cBhvr>
                                          <p:tavLst>
                                            <p:tav tm="0">
                                              <p:val>
                                                <p:strVal val="#ppt_x"/>
                                              </p:val>
                                            </p:tav>
                                            <p:tav tm="100000">
                                              <p:val>
                                                <p:strVal val="#ppt_x"/>
                                              </p:val>
                                            </p:tav>
                                          </p:tavLst>
                                        </p:anim>
                                        <p:anim calcmode="lin" valueType="num">
                                          <p:cBhvr additive="base">
                                            <p:cTn id="66" dur="1000" fill="hold"/>
                                            <p:tgtEl>
                                              <p:spTgt spid="142"/>
                                            </p:tgtEl>
                                            <p:attrNameLst>
                                              <p:attrName>ppt_y</p:attrName>
                                            </p:attrNameLst>
                                          </p:cBhvr>
                                          <p:tavLst>
                                            <p:tav tm="0">
                                              <p:val>
                                                <p:strVal val="1+#ppt_h/2"/>
                                              </p:val>
                                            </p:tav>
                                            <p:tav tm="100000">
                                              <p:val>
                                                <p:strVal val="#ppt_y"/>
                                              </p:val>
                                            </p:tav>
                                          </p:tavLst>
                                        </p:anim>
                                      </p:childTnLst>
                                    </p:cTn>
                                  </p:par>
                                </p:childTnLst>
                              </p:cTn>
                            </p:par>
                            <p:par>
                              <p:cTn id="67" fill="hold">
                                <p:stCondLst>
                                  <p:cond delay="1500"/>
                                </p:stCondLst>
                                <p:childTnLst>
                                  <p:par>
                                    <p:cTn id="68" presetID="22" presetClass="entr" presetSubtype="1" fill="hold" nodeType="afterEffect">
                                      <p:stCondLst>
                                        <p:cond delay="0"/>
                                      </p:stCondLst>
                                      <p:childTnLst>
                                        <p:set>
                                          <p:cBhvr>
                                            <p:cTn id="69" dur="1" fill="hold">
                                              <p:stCondLst>
                                                <p:cond delay="0"/>
                                              </p:stCondLst>
                                            </p:cTn>
                                            <p:tgtEl>
                                              <p:spTgt spid="153"/>
                                            </p:tgtEl>
                                            <p:attrNameLst>
                                              <p:attrName>style.visibility</p:attrName>
                                            </p:attrNameLst>
                                          </p:cBhvr>
                                          <p:to>
                                            <p:strVal val="visible"/>
                                          </p:to>
                                        </p:set>
                                        <p:animEffect transition="in" filter="wipe(up)">
                                          <p:cBhvr>
                                            <p:cTn id="70" dur="500"/>
                                            <p:tgtEl>
                                              <p:spTgt spid="153"/>
                                            </p:tgtEl>
                                          </p:cBhvr>
                                        </p:animEffect>
                                      </p:childTnLst>
                                    </p:cTn>
                                  </p:par>
                                </p:childTnLst>
                              </p:cTn>
                            </p:par>
                            <p:par>
                              <p:cTn id="71" fill="hold">
                                <p:stCondLst>
                                  <p:cond delay="2000"/>
                                </p:stCondLst>
                                <p:childTnLst>
                                  <p:par>
                                    <p:cTn id="72" presetID="10" presetClass="entr" presetSubtype="0" fill="hold" nodeType="afterEffect">
                                      <p:stCondLst>
                                        <p:cond delay="0"/>
                                      </p:stCondLst>
                                      <p:childTnLst>
                                        <p:set>
                                          <p:cBhvr>
                                            <p:cTn id="73" dur="1" fill="hold">
                                              <p:stCondLst>
                                                <p:cond delay="0"/>
                                              </p:stCondLst>
                                            </p:cTn>
                                            <p:tgtEl>
                                              <p:spTgt spid="147"/>
                                            </p:tgtEl>
                                            <p:attrNameLst>
                                              <p:attrName>style.visibility</p:attrName>
                                            </p:attrNameLst>
                                          </p:cBhvr>
                                          <p:to>
                                            <p:strVal val="visible"/>
                                          </p:to>
                                        </p:set>
                                        <p:animEffect transition="in" filter="fade">
                                          <p:cBhvr>
                                            <p:cTn id="74" dur="1000"/>
                                            <p:tgtEl>
                                              <p:spTgt spid="147"/>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xit" presetSubtype="0" fill="hold" nodeType="clickEffect">
                                      <p:stCondLst>
                                        <p:cond delay="0"/>
                                      </p:stCondLst>
                                      <p:childTnLst>
                                        <p:animEffect transition="out" filter="fade">
                                          <p:cBhvr>
                                            <p:cTn id="78" dur="500"/>
                                            <p:tgtEl>
                                              <p:spTgt spid="153"/>
                                            </p:tgtEl>
                                          </p:cBhvr>
                                        </p:animEffect>
                                        <p:set>
                                          <p:cBhvr>
                                            <p:cTn id="79" dur="1" fill="hold">
                                              <p:stCondLst>
                                                <p:cond delay="499"/>
                                              </p:stCondLst>
                                            </p:cTn>
                                            <p:tgtEl>
                                              <p:spTgt spid="153"/>
                                            </p:tgtEl>
                                            <p:attrNameLst>
                                              <p:attrName>style.visibility</p:attrName>
                                            </p:attrNameLst>
                                          </p:cBhvr>
                                          <p:to>
                                            <p:strVal val="hidden"/>
                                          </p:to>
                                        </p:set>
                                      </p:childTnLst>
                                    </p:cTn>
                                  </p:par>
                                </p:childTnLst>
                              </p:cTn>
                            </p:par>
                            <p:par>
                              <p:cTn id="80" fill="hold">
                                <p:stCondLst>
                                  <p:cond delay="500"/>
                                </p:stCondLst>
                                <p:childTnLst>
                                  <p:par>
                                    <p:cTn id="81" presetID="2" presetClass="entr" presetSubtype="4" fill="hold" nodeType="afterEffect">
                                      <p:stCondLst>
                                        <p:cond delay="0"/>
                                      </p:stCondLst>
                                      <p:childTnLst>
                                        <p:set>
                                          <p:cBhvr>
                                            <p:cTn id="82" dur="1" fill="hold">
                                              <p:stCondLst>
                                                <p:cond delay="0"/>
                                              </p:stCondLst>
                                            </p:cTn>
                                            <p:tgtEl>
                                              <p:spTgt spid="143"/>
                                            </p:tgtEl>
                                            <p:attrNameLst>
                                              <p:attrName>style.visibility</p:attrName>
                                            </p:attrNameLst>
                                          </p:cBhvr>
                                          <p:to>
                                            <p:strVal val="visible"/>
                                          </p:to>
                                        </p:set>
                                        <p:anim calcmode="lin" valueType="num">
                                          <p:cBhvr additive="base">
                                            <p:cTn id="83" dur="1000" fill="hold"/>
                                            <p:tgtEl>
                                              <p:spTgt spid="143"/>
                                            </p:tgtEl>
                                            <p:attrNameLst>
                                              <p:attrName>ppt_x</p:attrName>
                                            </p:attrNameLst>
                                          </p:cBhvr>
                                          <p:tavLst>
                                            <p:tav tm="0">
                                              <p:val>
                                                <p:strVal val="#ppt_x"/>
                                              </p:val>
                                            </p:tav>
                                            <p:tav tm="100000">
                                              <p:val>
                                                <p:strVal val="#ppt_x"/>
                                              </p:val>
                                            </p:tav>
                                          </p:tavLst>
                                        </p:anim>
                                        <p:anim calcmode="lin" valueType="num">
                                          <p:cBhvr additive="base">
                                            <p:cTn id="84" dur="1000" fill="hold"/>
                                            <p:tgtEl>
                                              <p:spTgt spid="143"/>
                                            </p:tgtEl>
                                            <p:attrNameLst>
                                              <p:attrName>ppt_y</p:attrName>
                                            </p:attrNameLst>
                                          </p:cBhvr>
                                          <p:tavLst>
                                            <p:tav tm="0">
                                              <p:val>
                                                <p:strVal val="1+#ppt_h/2"/>
                                              </p:val>
                                            </p:tav>
                                            <p:tav tm="100000">
                                              <p:val>
                                                <p:strVal val="#ppt_y"/>
                                              </p:val>
                                            </p:tav>
                                          </p:tavLst>
                                        </p:anim>
                                      </p:childTnLst>
                                    </p:cTn>
                                  </p:par>
                                </p:childTnLst>
                              </p:cTn>
                            </p:par>
                            <p:par>
                              <p:cTn id="85" fill="hold">
                                <p:stCondLst>
                                  <p:cond delay="1500"/>
                                </p:stCondLst>
                                <p:childTnLst>
                                  <p:par>
                                    <p:cTn id="86" presetID="22" presetClass="entr" presetSubtype="4" fill="hold" nodeType="afterEffect">
                                      <p:stCondLst>
                                        <p:cond delay="0"/>
                                      </p:stCondLst>
                                      <p:childTnLst>
                                        <p:set>
                                          <p:cBhvr>
                                            <p:cTn id="87" dur="1" fill="hold">
                                              <p:stCondLst>
                                                <p:cond delay="0"/>
                                              </p:stCondLst>
                                            </p:cTn>
                                            <p:tgtEl>
                                              <p:spTgt spid="151"/>
                                            </p:tgtEl>
                                            <p:attrNameLst>
                                              <p:attrName>style.visibility</p:attrName>
                                            </p:attrNameLst>
                                          </p:cBhvr>
                                          <p:to>
                                            <p:strVal val="visible"/>
                                          </p:to>
                                        </p:set>
                                        <p:animEffect transition="in" filter="wipe(down)">
                                          <p:cBhvr>
                                            <p:cTn id="88" dur="500"/>
                                            <p:tgtEl>
                                              <p:spTgt spid="151"/>
                                            </p:tgtEl>
                                          </p:cBhvr>
                                        </p:animEffect>
                                      </p:childTnLst>
                                    </p:cTn>
                                  </p:par>
                                </p:childTnLst>
                              </p:cTn>
                            </p:par>
                            <p:par>
                              <p:cTn id="89" fill="hold">
                                <p:stCondLst>
                                  <p:cond delay="2000"/>
                                </p:stCondLst>
                                <p:childTnLst>
                                  <p:par>
                                    <p:cTn id="90" presetID="10" presetClass="entr" presetSubtype="0" fill="hold" nodeType="afterEffect">
                                      <p:stCondLst>
                                        <p:cond delay="0"/>
                                      </p:stCondLst>
                                      <p:childTnLst>
                                        <p:set>
                                          <p:cBhvr>
                                            <p:cTn id="91" dur="1" fill="hold">
                                              <p:stCondLst>
                                                <p:cond delay="0"/>
                                              </p:stCondLst>
                                            </p:cTn>
                                            <p:tgtEl>
                                              <p:spTgt spid="148"/>
                                            </p:tgtEl>
                                            <p:attrNameLst>
                                              <p:attrName>style.visibility</p:attrName>
                                            </p:attrNameLst>
                                          </p:cBhvr>
                                          <p:to>
                                            <p:strVal val="visible"/>
                                          </p:to>
                                        </p:set>
                                        <p:animEffect transition="in" filter="fade">
                                          <p:cBhvr>
                                            <p:cTn id="92" dur="1000"/>
                                            <p:tgtEl>
                                              <p:spTgt spid="148"/>
                                            </p:tgtEl>
                                          </p:cBhvr>
                                        </p:animEffect>
                                      </p:childTnLst>
                                    </p:cTn>
                                  </p:par>
                                </p:childTnLst>
                              </p:cTn>
                            </p:par>
                            <p:par>
                              <p:cTn id="93" fill="hold">
                                <p:stCondLst>
                                  <p:cond delay="3000"/>
                                </p:stCondLst>
                                <p:childTnLst>
                                  <p:par>
                                    <p:cTn id="94" presetID="10" presetClass="exit" presetSubtype="0" fill="hold" nodeType="afterEffect">
                                      <p:stCondLst>
                                        <p:cond delay="0"/>
                                      </p:stCondLst>
                                      <p:childTnLst>
                                        <p:animEffect transition="out" filter="fade">
                                          <p:cBhvr>
                                            <p:cTn id="95" dur="1000"/>
                                            <p:tgtEl>
                                              <p:spTgt spid="151"/>
                                            </p:tgtEl>
                                          </p:cBhvr>
                                        </p:animEffect>
                                        <p:set>
                                          <p:cBhvr>
                                            <p:cTn id="96" dur="1" fill="hold">
                                              <p:stCondLst>
                                                <p:cond delay="999"/>
                                              </p:stCondLst>
                                            </p:cTn>
                                            <p:tgtEl>
                                              <p:spTgt spid="1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cxnSp>
        <p:nvCxnSpPr>
          <p:cNvPr id="127" name="Straight Arrow Connector 126"/>
          <p:cNvCxnSpPr>
            <a:cxnSpLocks/>
          </p:cNvCxnSpPr>
          <p:nvPr/>
        </p:nvCxnSpPr>
        <p:spPr>
          <a:xfrm flipH="1">
            <a:off x="8071941" y="482335"/>
            <a:ext cx="421987" cy="8459"/>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29" name="Rectangle 128"/>
          <p:cNvSpPr/>
          <p:nvPr/>
        </p:nvSpPr>
        <p:spPr>
          <a:xfrm>
            <a:off x="6986301" y="3664596"/>
            <a:ext cx="2548705" cy="2507100"/>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00" name="TextBox 99"/>
          <p:cNvSpPr txBox="1"/>
          <p:nvPr/>
        </p:nvSpPr>
        <p:spPr>
          <a:xfrm>
            <a:off x="8241084" y="4546392"/>
            <a:ext cx="1202346"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99%  1,974</a:t>
            </a:r>
          </a:p>
        </p:txBody>
      </p:sp>
      <p:sp>
        <p:nvSpPr>
          <p:cNvPr id="101" name="TextBox 100"/>
          <p:cNvSpPr txBox="1"/>
          <p:nvPr/>
        </p:nvSpPr>
        <p:spPr>
          <a:xfrm>
            <a:off x="6654555" y="4546392"/>
            <a:ext cx="1259453" cy="314894"/>
          </a:xfrm>
          <a:prstGeom prst="rect">
            <a:avLst/>
          </a:prstGeom>
          <a:noFill/>
          <a:ln w="3175">
            <a:noFill/>
          </a:ln>
        </p:spPr>
        <p:txBody>
          <a:bodyPr wrap="square" rtlCol="0">
            <a:spAutoFit/>
          </a:bodyPr>
          <a:lstStyle/>
          <a:p>
            <a:pPr algn="r">
              <a:lnSpc>
                <a:spcPts val="1900"/>
              </a:lnSpc>
            </a:pPr>
            <a:r>
              <a:rPr lang="en-US" sz="1400" b="1" dirty="0">
                <a:solidFill>
                  <a:srgbClr val="C00000"/>
                </a:solidFill>
                <a:latin typeface="Century Gothic" panose="020B0502020202020204" pitchFamily="34" charset="0"/>
              </a:rPr>
              <a:t>2017</a:t>
            </a:r>
          </a:p>
        </p:txBody>
      </p:sp>
      <p:grpSp>
        <p:nvGrpSpPr>
          <p:cNvPr id="14" name="Group 13"/>
          <p:cNvGrpSpPr/>
          <p:nvPr/>
        </p:nvGrpSpPr>
        <p:grpSpPr>
          <a:xfrm>
            <a:off x="6652629" y="4773377"/>
            <a:ext cx="2788875" cy="1066959"/>
            <a:chOff x="6652629" y="4773377"/>
            <a:chExt cx="2788875" cy="1066959"/>
          </a:xfrm>
        </p:grpSpPr>
        <p:sp>
          <p:nvSpPr>
            <p:cNvPr id="114" name="TextBox 113"/>
            <p:cNvSpPr txBox="1"/>
            <p:nvPr/>
          </p:nvSpPr>
          <p:spPr>
            <a:xfrm>
              <a:off x="8181549" y="4773377"/>
              <a:ext cx="1259955" cy="106695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99%  2,016</a:t>
              </a:r>
            </a:p>
            <a:p>
              <a:pPr algn="r">
                <a:lnSpc>
                  <a:spcPts val="1900"/>
                </a:lnSpc>
              </a:pPr>
              <a:r>
                <a:rPr lang="en-US" sz="1400" dirty="0">
                  <a:solidFill>
                    <a:srgbClr val="C00000"/>
                  </a:solidFill>
                  <a:latin typeface="Century Gothic" panose="020B0502020202020204" pitchFamily="34" charset="0"/>
                </a:rPr>
                <a:t>99%  2,058</a:t>
              </a:r>
            </a:p>
            <a:p>
              <a:pPr algn="r">
                <a:lnSpc>
                  <a:spcPts val="1900"/>
                </a:lnSpc>
              </a:pPr>
              <a:r>
                <a:rPr lang="en-US" sz="1400" dirty="0">
                  <a:solidFill>
                    <a:srgbClr val="C00000"/>
                  </a:solidFill>
                  <a:latin typeface="Century Gothic" panose="020B0502020202020204" pitchFamily="34" charset="0"/>
                </a:rPr>
                <a:t>99%  2,094</a:t>
              </a:r>
            </a:p>
            <a:p>
              <a:pPr algn="r">
                <a:lnSpc>
                  <a:spcPts val="1900"/>
                </a:lnSpc>
              </a:pPr>
              <a:r>
                <a:rPr lang="en-US" sz="1400" dirty="0">
                  <a:solidFill>
                    <a:srgbClr val="C00000"/>
                  </a:solidFill>
                  <a:latin typeface="Century Gothic" panose="020B0502020202020204" pitchFamily="34" charset="0"/>
                </a:rPr>
                <a:t>99%  2,064</a:t>
              </a:r>
            </a:p>
          </p:txBody>
        </p:sp>
        <p:sp>
          <p:nvSpPr>
            <p:cNvPr id="115" name="TextBox 114"/>
            <p:cNvSpPr txBox="1"/>
            <p:nvPr/>
          </p:nvSpPr>
          <p:spPr>
            <a:xfrm>
              <a:off x="6652629" y="4773377"/>
              <a:ext cx="1259453" cy="1066959"/>
            </a:xfrm>
            <a:prstGeom prst="rect">
              <a:avLst/>
            </a:prstGeom>
            <a:noFill/>
            <a:ln w="3175">
              <a:noFill/>
            </a:ln>
          </p:spPr>
          <p:txBody>
            <a:bodyPr wrap="square" rtlCol="0">
              <a:spAutoFit/>
            </a:bodyPr>
            <a:lstStyle/>
            <a:p>
              <a:pPr algn="r">
                <a:lnSpc>
                  <a:spcPts val="1900"/>
                </a:lnSpc>
              </a:pPr>
              <a:r>
                <a:rPr lang="en-US" sz="1400" b="1" dirty="0">
                  <a:solidFill>
                    <a:srgbClr val="C00000"/>
                  </a:solidFill>
                  <a:latin typeface="Century Gothic" panose="020B0502020202020204" pitchFamily="34" charset="0"/>
                </a:rPr>
                <a:t>2016</a:t>
              </a:r>
            </a:p>
            <a:p>
              <a:pPr algn="r">
                <a:lnSpc>
                  <a:spcPts val="1900"/>
                </a:lnSpc>
              </a:pPr>
              <a:r>
                <a:rPr lang="en-US" sz="1400" b="1" dirty="0">
                  <a:solidFill>
                    <a:srgbClr val="C00000"/>
                  </a:solidFill>
                  <a:latin typeface="Century Gothic" panose="020B0502020202020204" pitchFamily="34" charset="0"/>
                </a:rPr>
                <a:t>2015</a:t>
              </a:r>
            </a:p>
            <a:p>
              <a:pPr algn="r">
                <a:lnSpc>
                  <a:spcPts val="1900"/>
                </a:lnSpc>
              </a:pPr>
              <a:r>
                <a:rPr lang="en-US" sz="1400" b="1" dirty="0">
                  <a:solidFill>
                    <a:srgbClr val="C00000"/>
                  </a:solidFill>
                  <a:latin typeface="Century Gothic" panose="020B0502020202020204" pitchFamily="34" charset="0"/>
                </a:rPr>
                <a:t>2014</a:t>
              </a:r>
            </a:p>
            <a:p>
              <a:pPr algn="r">
                <a:lnSpc>
                  <a:spcPts val="1900"/>
                </a:lnSpc>
              </a:pPr>
              <a:r>
                <a:rPr lang="en-US" sz="1400" b="1" dirty="0">
                  <a:solidFill>
                    <a:srgbClr val="C00000"/>
                  </a:solidFill>
                  <a:latin typeface="Century Gothic" panose="020B0502020202020204" pitchFamily="34" charset="0"/>
                </a:rPr>
                <a:t>2013</a:t>
              </a:r>
            </a:p>
          </p:txBody>
        </p:sp>
      </p:grpSp>
      <p:pic>
        <p:nvPicPr>
          <p:cNvPr id="138" name="Picture 137"/>
          <p:cNvPicPr>
            <a:picLocks noChangeAspect="1"/>
          </p:cNvPicPr>
          <p:nvPr/>
        </p:nvPicPr>
        <p:blipFill>
          <a:blip r:embed="rId3"/>
          <a:stretch>
            <a:fillRect/>
          </a:stretch>
        </p:blipFill>
        <p:spPr>
          <a:xfrm>
            <a:off x="8004702" y="4525475"/>
            <a:ext cx="332902" cy="392118"/>
          </a:xfrm>
          <a:prstGeom prst="rect">
            <a:avLst/>
          </a:prstGeom>
        </p:spPr>
      </p:pic>
      <p:grpSp>
        <p:nvGrpSpPr>
          <p:cNvPr id="10" name="Group 9"/>
          <p:cNvGrpSpPr/>
          <p:nvPr/>
        </p:nvGrpSpPr>
        <p:grpSpPr>
          <a:xfrm>
            <a:off x="8013197" y="4779956"/>
            <a:ext cx="315912" cy="373062"/>
            <a:chOff x="9872663" y="3376613"/>
            <a:chExt cx="315912" cy="373062"/>
          </a:xfrm>
        </p:grpSpPr>
        <p:sp>
          <p:nvSpPr>
            <p:cNvPr id="4" name="AutoShape 3"/>
            <p:cNvSpPr>
              <a:spLocks noChangeAspect="1" noChangeArrowheads="1" noTextEdit="1"/>
            </p:cNvSpPr>
            <p:nvPr/>
          </p:nvSpPr>
          <p:spPr bwMode="auto">
            <a:xfrm>
              <a:off x="9872663" y="3376613"/>
              <a:ext cx="315912"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5"/>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path>
              </a:pathLst>
            </a:custGeom>
            <a:solidFill>
              <a:srgbClr val="C00000"/>
            </a:solidFill>
            <a:ln w="12700">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Rectangle 7"/>
            <p:cNvSpPr>
              <a:spLocks noChangeArrowheads="1"/>
            </p:cNvSpPr>
            <p:nvPr/>
          </p:nvSpPr>
          <p:spPr bwMode="auto">
            <a:xfrm>
              <a:off x="9979025" y="3429000"/>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FFFFFF"/>
                  </a:solidFill>
                  <a:effectLst/>
                  <a:latin typeface="Calibri" panose="020F0502020204030204" pitchFamily="34" charset="0"/>
                </a:rPr>
                <a:t>6</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grpSp>
        <p:nvGrpSpPr>
          <p:cNvPr id="122" name="Group 121"/>
          <p:cNvGrpSpPr/>
          <p:nvPr/>
        </p:nvGrpSpPr>
        <p:grpSpPr>
          <a:xfrm>
            <a:off x="8013197" y="5021772"/>
            <a:ext cx="315912" cy="373062"/>
            <a:chOff x="9872663" y="3376613"/>
            <a:chExt cx="315912" cy="373062"/>
          </a:xfrm>
        </p:grpSpPr>
        <p:sp>
          <p:nvSpPr>
            <p:cNvPr id="150" name="AutoShape 3"/>
            <p:cNvSpPr>
              <a:spLocks noChangeAspect="1" noChangeArrowheads="1" noTextEdit="1"/>
            </p:cNvSpPr>
            <p:nvPr/>
          </p:nvSpPr>
          <p:spPr bwMode="auto">
            <a:xfrm>
              <a:off x="9872663" y="3376613"/>
              <a:ext cx="315912"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5"/>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55"/>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path>
              </a:pathLst>
            </a:custGeom>
            <a:solidFill>
              <a:srgbClr val="C00000"/>
            </a:solidFill>
            <a:ln w="12700">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Rectangle 7"/>
            <p:cNvSpPr>
              <a:spLocks noChangeArrowheads="1"/>
            </p:cNvSpPr>
            <p:nvPr/>
          </p:nvSpPr>
          <p:spPr bwMode="auto">
            <a:xfrm>
              <a:off x="9979025" y="3429000"/>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400" dirty="0">
                  <a:solidFill>
                    <a:srgbClr val="FFFFFF"/>
                  </a:solidFill>
                  <a:latin typeface="Calibri" panose="020F0502020204030204" pitchFamily="34" charset="0"/>
                </a:rPr>
                <a:t>5</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grpSp>
        <p:nvGrpSpPr>
          <p:cNvPr id="158" name="Group 157"/>
          <p:cNvGrpSpPr/>
          <p:nvPr/>
        </p:nvGrpSpPr>
        <p:grpSpPr>
          <a:xfrm>
            <a:off x="8013197" y="5256964"/>
            <a:ext cx="315912" cy="373062"/>
            <a:chOff x="9872663" y="3376613"/>
            <a:chExt cx="315912" cy="373062"/>
          </a:xfrm>
        </p:grpSpPr>
        <p:sp>
          <p:nvSpPr>
            <p:cNvPr id="159" name="AutoShape 3"/>
            <p:cNvSpPr>
              <a:spLocks noChangeAspect="1" noChangeArrowheads="1" noTextEdit="1"/>
            </p:cNvSpPr>
            <p:nvPr/>
          </p:nvSpPr>
          <p:spPr bwMode="auto">
            <a:xfrm>
              <a:off x="9872663" y="3376613"/>
              <a:ext cx="315912"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5"/>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60"/>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path>
              </a:pathLst>
            </a:custGeom>
            <a:solidFill>
              <a:srgbClr val="C00000"/>
            </a:solidFill>
            <a:ln w="12700">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Rectangle 7"/>
            <p:cNvSpPr>
              <a:spLocks noChangeArrowheads="1"/>
            </p:cNvSpPr>
            <p:nvPr/>
          </p:nvSpPr>
          <p:spPr bwMode="auto">
            <a:xfrm>
              <a:off x="9979025" y="3429000"/>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400" dirty="0">
                  <a:solidFill>
                    <a:srgbClr val="FFFFFF"/>
                  </a:solidFill>
                  <a:latin typeface="Calibri" panose="020F0502020204030204" pitchFamily="34" charset="0"/>
                </a:rPr>
                <a:t>4</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grpSp>
        <p:nvGrpSpPr>
          <p:cNvPr id="163" name="Group 162"/>
          <p:cNvGrpSpPr/>
          <p:nvPr/>
        </p:nvGrpSpPr>
        <p:grpSpPr>
          <a:xfrm>
            <a:off x="8013197" y="5492550"/>
            <a:ext cx="315912" cy="373062"/>
            <a:chOff x="9872663" y="3376613"/>
            <a:chExt cx="315912" cy="373062"/>
          </a:xfrm>
        </p:grpSpPr>
        <p:sp>
          <p:nvSpPr>
            <p:cNvPr id="164" name="AutoShape 3"/>
            <p:cNvSpPr>
              <a:spLocks noChangeAspect="1" noChangeArrowheads="1" noTextEdit="1"/>
            </p:cNvSpPr>
            <p:nvPr/>
          </p:nvSpPr>
          <p:spPr bwMode="auto">
            <a:xfrm>
              <a:off x="9872663" y="3376613"/>
              <a:ext cx="315912"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5"/>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5"/>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path>
              </a:pathLst>
            </a:custGeom>
            <a:solidFill>
              <a:srgbClr val="C00000"/>
            </a:solidFill>
            <a:ln w="12700">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Rectangle 7"/>
            <p:cNvSpPr>
              <a:spLocks noChangeArrowheads="1"/>
            </p:cNvSpPr>
            <p:nvPr/>
          </p:nvSpPr>
          <p:spPr bwMode="auto">
            <a:xfrm>
              <a:off x="9979025" y="3429000"/>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400" dirty="0">
                  <a:solidFill>
                    <a:srgbClr val="FFFFFF"/>
                  </a:solidFill>
                  <a:latin typeface="Calibri" panose="020F0502020204030204" pitchFamily="34" charset="0"/>
                </a:rPr>
                <a:t>3</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sp>
        <p:nvSpPr>
          <p:cNvPr id="128" name="TextBox 127"/>
          <p:cNvSpPr txBox="1"/>
          <p:nvPr/>
        </p:nvSpPr>
        <p:spPr>
          <a:xfrm>
            <a:off x="6993635" y="3789013"/>
            <a:ext cx="2517268" cy="738664"/>
          </a:xfrm>
          <a:prstGeom prst="rect">
            <a:avLst/>
          </a:prstGeom>
          <a:noFill/>
          <a:ln w="3175">
            <a:noFill/>
          </a:ln>
        </p:spPr>
        <p:txBody>
          <a:bodyPr wrap="square" rtlCol="0">
            <a:spAutoFit/>
          </a:bodyPr>
          <a:lstStyle/>
          <a:p>
            <a:pPr algn="ctr"/>
            <a:r>
              <a:rPr lang="en-US" sz="1400" dirty="0">
                <a:latin typeface="Century Gothic" panose="020B0502020202020204" pitchFamily="34" charset="0"/>
              </a:rPr>
              <a:t>French Adults 18+ </a:t>
            </a:r>
            <a:r>
              <a:rPr lang="en-US" sz="1400" b="1" u="sng" dirty="0">
                <a:latin typeface="Century Gothic" panose="020B0502020202020204" pitchFamily="34" charset="0"/>
              </a:rPr>
              <a:t>2017</a:t>
            </a:r>
            <a:r>
              <a:rPr lang="en-US" sz="1400" dirty="0">
                <a:latin typeface="Century Gothic" panose="020B0502020202020204" pitchFamily="34" charset="0"/>
              </a:rPr>
              <a:t> Weekly Reach/Minutes</a:t>
            </a:r>
          </a:p>
          <a:p>
            <a:pPr algn="ctr"/>
            <a:r>
              <a:rPr lang="en-US" sz="1400" b="1" dirty="0">
                <a:solidFill>
                  <a:srgbClr val="C00000"/>
                </a:solidFill>
                <a:latin typeface="Century Gothic" panose="020B0502020202020204" pitchFamily="34" charset="0"/>
              </a:rPr>
              <a:t>TV</a:t>
            </a:r>
          </a:p>
        </p:txBody>
      </p:sp>
      <p:sp>
        <p:nvSpPr>
          <p:cNvPr id="130" name="TextBox 129"/>
          <p:cNvSpPr txBox="1"/>
          <p:nvPr/>
        </p:nvSpPr>
        <p:spPr>
          <a:xfrm>
            <a:off x="7623291" y="5853327"/>
            <a:ext cx="1316386" cy="253916"/>
          </a:xfrm>
          <a:prstGeom prst="rect">
            <a:avLst/>
          </a:prstGeom>
          <a:noFill/>
        </p:spPr>
        <p:txBody>
          <a:bodyPr wrap="none" rtlCol="0">
            <a:spAutoFit/>
          </a:bodyPr>
          <a:lstStyle/>
          <a:p>
            <a:pPr algn="ctr"/>
            <a:r>
              <a:rPr lang="en-US" sz="1050" baseline="30000" dirty="0"/>
              <a:t>1</a:t>
            </a:r>
            <a:r>
              <a:rPr lang="en-US" sz="1050" dirty="0"/>
              <a:t> </a:t>
            </a:r>
            <a:r>
              <a:rPr lang="en-US" sz="1050" dirty="0" err="1"/>
              <a:t>Sp</a:t>
            </a:r>
            <a:r>
              <a:rPr lang="en-US" sz="1050" dirty="0"/>
              <a:t>/Fall 2016 - 2012</a:t>
            </a:r>
          </a:p>
        </p:txBody>
      </p:sp>
      <p:grpSp>
        <p:nvGrpSpPr>
          <p:cNvPr id="189" name="Group 188"/>
          <p:cNvGrpSpPr/>
          <p:nvPr/>
        </p:nvGrpSpPr>
        <p:grpSpPr>
          <a:xfrm>
            <a:off x="8271958" y="107156"/>
            <a:ext cx="315912" cy="373062"/>
            <a:chOff x="9872663" y="3376613"/>
            <a:chExt cx="315912" cy="373062"/>
          </a:xfrm>
        </p:grpSpPr>
        <p:sp>
          <p:nvSpPr>
            <p:cNvPr id="190" name="AutoShape 3"/>
            <p:cNvSpPr>
              <a:spLocks noChangeAspect="1" noChangeArrowheads="1" noTextEdit="1"/>
            </p:cNvSpPr>
            <p:nvPr/>
          </p:nvSpPr>
          <p:spPr bwMode="auto">
            <a:xfrm>
              <a:off x="9872663" y="3376613"/>
              <a:ext cx="315912"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5"/>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91"/>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path>
              </a:pathLst>
            </a:custGeom>
            <a:solidFill>
              <a:srgbClr val="C00000"/>
            </a:solidFill>
            <a:ln w="12700">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Rectangle 7"/>
            <p:cNvSpPr>
              <a:spLocks noChangeArrowheads="1"/>
            </p:cNvSpPr>
            <p:nvPr/>
          </p:nvSpPr>
          <p:spPr bwMode="auto">
            <a:xfrm>
              <a:off x="9979025" y="3429000"/>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400" dirty="0">
                  <a:solidFill>
                    <a:srgbClr val="FFFFFF"/>
                  </a:solidFill>
                  <a:latin typeface="Calibri" panose="020F0502020204030204" pitchFamily="34" charset="0"/>
                </a:rPr>
                <a:t>3</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grpSp>
        <p:nvGrpSpPr>
          <p:cNvPr id="184" name="Group 183"/>
          <p:cNvGrpSpPr/>
          <p:nvPr/>
        </p:nvGrpSpPr>
        <p:grpSpPr>
          <a:xfrm>
            <a:off x="8368634" y="105286"/>
            <a:ext cx="315912" cy="373062"/>
            <a:chOff x="9872663" y="3376613"/>
            <a:chExt cx="315912" cy="373062"/>
          </a:xfrm>
        </p:grpSpPr>
        <p:sp>
          <p:nvSpPr>
            <p:cNvPr id="185" name="AutoShape 3"/>
            <p:cNvSpPr>
              <a:spLocks noChangeAspect="1" noChangeArrowheads="1" noTextEdit="1"/>
            </p:cNvSpPr>
            <p:nvPr/>
          </p:nvSpPr>
          <p:spPr bwMode="auto">
            <a:xfrm>
              <a:off x="9872663" y="3376613"/>
              <a:ext cx="315912"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5"/>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86"/>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path>
              </a:pathLst>
            </a:custGeom>
            <a:solidFill>
              <a:srgbClr val="C00000"/>
            </a:solidFill>
            <a:ln w="12700">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Rectangle 7"/>
            <p:cNvSpPr>
              <a:spLocks noChangeArrowheads="1"/>
            </p:cNvSpPr>
            <p:nvPr/>
          </p:nvSpPr>
          <p:spPr bwMode="auto">
            <a:xfrm>
              <a:off x="9979025" y="3429000"/>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400" dirty="0">
                  <a:solidFill>
                    <a:srgbClr val="FFFFFF"/>
                  </a:solidFill>
                  <a:latin typeface="Calibri" panose="020F0502020204030204" pitchFamily="34" charset="0"/>
                </a:rPr>
                <a:t>4</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grpSp>
        <p:nvGrpSpPr>
          <p:cNvPr id="179" name="Group 178"/>
          <p:cNvGrpSpPr/>
          <p:nvPr/>
        </p:nvGrpSpPr>
        <p:grpSpPr>
          <a:xfrm>
            <a:off x="8252858" y="103416"/>
            <a:ext cx="315912" cy="373062"/>
            <a:chOff x="9872663" y="3376613"/>
            <a:chExt cx="315912" cy="373062"/>
          </a:xfrm>
        </p:grpSpPr>
        <p:sp>
          <p:nvSpPr>
            <p:cNvPr id="180" name="AutoShape 3"/>
            <p:cNvSpPr>
              <a:spLocks noChangeAspect="1" noChangeArrowheads="1" noTextEdit="1"/>
            </p:cNvSpPr>
            <p:nvPr/>
          </p:nvSpPr>
          <p:spPr bwMode="auto">
            <a:xfrm>
              <a:off x="9872663" y="3376613"/>
              <a:ext cx="315912"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5"/>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81"/>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path>
              </a:pathLst>
            </a:custGeom>
            <a:solidFill>
              <a:srgbClr val="C00000"/>
            </a:solidFill>
            <a:ln w="12700">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Rectangle 7"/>
            <p:cNvSpPr>
              <a:spLocks noChangeArrowheads="1"/>
            </p:cNvSpPr>
            <p:nvPr/>
          </p:nvSpPr>
          <p:spPr bwMode="auto">
            <a:xfrm>
              <a:off x="9979025" y="3429000"/>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400" dirty="0">
                  <a:solidFill>
                    <a:srgbClr val="FFFFFF"/>
                  </a:solidFill>
                  <a:latin typeface="Calibri" panose="020F0502020204030204" pitchFamily="34" charset="0"/>
                </a:rPr>
                <a:t>5</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grpSp>
        <p:nvGrpSpPr>
          <p:cNvPr id="174" name="Group 173"/>
          <p:cNvGrpSpPr/>
          <p:nvPr/>
        </p:nvGrpSpPr>
        <p:grpSpPr>
          <a:xfrm>
            <a:off x="8134372" y="107231"/>
            <a:ext cx="315912" cy="373062"/>
            <a:chOff x="9872663" y="3376613"/>
            <a:chExt cx="315912" cy="373062"/>
          </a:xfrm>
        </p:grpSpPr>
        <p:sp>
          <p:nvSpPr>
            <p:cNvPr id="175" name="AutoShape 3"/>
            <p:cNvSpPr>
              <a:spLocks noChangeAspect="1" noChangeArrowheads="1" noTextEdit="1"/>
            </p:cNvSpPr>
            <p:nvPr/>
          </p:nvSpPr>
          <p:spPr bwMode="auto">
            <a:xfrm>
              <a:off x="9872663" y="3376613"/>
              <a:ext cx="315912" cy="373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5"/>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76"/>
            <p:cNvSpPr>
              <a:spLocks/>
            </p:cNvSpPr>
            <p:nvPr/>
          </p:nvSpPr>
          <p:spPr bwMode="auto">
            <a:xfrm>
              <a:off x="9920288" y="3427413"/>
              <a:ext cx="220662" cy="220662"/>
            </a:xfrm>
            <a:custGeom>
              <a:avLst/>
              <a:gdLst>
                <a:gd name="T0" fmla="*/ 0 w 280"/>
                <a:gd name="T1" fmla="*/ 138 h 278"/>
                <a:gd name="T2" fmla="*/ 2 w 280"/>
                <a:gd name="T3" fmla="*/ 110 h 278"/>
                <a:gd name="T4" fmla="*/ 10 w 280"/>
                <a:gd name="T5" fmla="*/ 85 h 278"/>
                <a:gd name="T6" fmla="*/ 23 w 280"/>
                <a:gd name="T7" fmla="*/ 62 h 278"/>
                <a:gd name="T8" fmla="*/ 41 w 280"/>
                <a:gd name="T9" fmla="*/ 41 h 278"/>
                <a:gd name="T10" fmla="*/ 62 w 280"/>
                <a:gd name="T11" fmla="*/ 23 h 278"/>
                <a:gd name="T12" fmla="*/ 85 w 280"/>
                <a:gd name="T13" fmla="*/ 10 h 278"/>
                <a:gd name="T14" fmla="*/ 111 w 280"/>
                <a:gd name="T15" fmla="*/ 2 h 278"/>
                <a:gd name="T16" fmla="*/ 140 w 280"/>
                <a:gd name="T17" fmla="*/ 0 h 278"/>
                <a:gd name="T18" fmla="*/ 167 w 280"/>
                <a:gd name="T19" fmla="*/ 2 h 278"/>
                <a:gd name="T20" fmla="*/ 194 w 280"/>
                <a:gd name="T21" fmla="*/ 10 h 278"/>
                <a:gd name="T22" fmla="*/ 217 w 280"/>
                <a:gd name="T23" fmla="*/ 23 h 278"/>
                <a:gd name="T24" fmla="*/ 238 w 280"/>
                <a:gd name="T25" fmla="*/ 41 h 278"/>
                <a:gd name="T26" fmla="*/ 255 w 280"/>
                <a:gd name="T27" fmla="*/ 62 h 278"/>
                <a:gd name="T28" fmla="*/ 268 w 280"/>
                <a:gd name="T29" fmla="*/ 85 h 278"/>
                <a:gd name="T30" fmla="*/ 276 w 280"/>
                <a:gd name="T31" fmla="*/ 110 h 278"/>
                <a:gd name="T32" fmla="*/ 280 w 280"/>
                <a:gd name="T33" fmla="*/ 138 h 278"/>
                <a:gd name="T34" fmla="*/ 276 w 280"/>
                <a:gd name="T35" fmla="*/ 167 h 278"/>
                <a:gd name="T36" fmla="*/ 268 w 280"/>
                <a:gd name="T37" fmla="*/ 192 h 278"/>
                <a:gd name="T38" fmla="*/ 255 w 280"/>
                <a:gd name="T39" fmla="*/ 217 h 278"/>
                <a:gd name="T40" fmla="*/ 238 w 280"/>
                <a:gd name="T41" fmla="*/ 236 h 278"/>
                <a:gd name="T42" fmla="*/ 217 w 280"/>
                <a:gd name="T43" fmla="*/ 254 h 278"/>
                <a:gd name="T44" fmla="*/ 194 w 280"/>
                <a:gd name="T45" fmla="*/ 267 h 278"/>
                <a:gd name="T46" fmla="*/ 167 w 280"/>
                <a:gd name="T47" fmla="*/ 275 h 278"/>
                <a:gd name="T48" fmla="*/ 140 w 280"/>
                <a:gd name="T49" fmla="*/ 278 h 278"/>
                <a:gd name="T50" fmla="*/ 111 w 280"/>
                <a:gd name="T51" fmla="*/ 275 h 278"/>
                <a:gd name="T52" fmla="*/ 85 w 280"/>
                <a:gd name="T53" fmla="*/ 267 h 278"/>
                <a:gd name="T54" fmla="*/ 62 w 280"/>
                <a:gd name="T55" fmla="*/ 254 h 278"/>
                <a:gd name="T56" fmla="*/ 41 w 280"/>
                <a:gd name="T57" fmla="*/ 236 h 278"/>
                <a:gd name="T58" fmla="*/ 23 w 280"/>
                <a:gd name="T59" fmla="*/ 217 h 278"/>
                <a:gd name="T60" fmla="*/ 10 w 280"/>
                <a:gd name="T61" fmla="*/ 192 h 278"/>
                <a:gd name="T62" fmla="*/ 2 w 280"/>
                <a:gd name="T63" fmla="*/ 167 h 278"/>
                <a:gd name="T64" fmla="*/ 0 w 280"/>
                <a:gd name="T65" fmla="*/ 13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0" h="278">
                  <a:moveTo>
                    <a:pt x="0" y="138"/>
                  </a:moveTo>
                  <a:lnTo>
                    <a:pt x="2" y="110"/>
                  </a:lnTo>
                  <a:lnTo>
                    <a:pt x="10" y="85"/>
                  </a:lnTo>
                  <a:lnTo>
                    <a:pt x="23" y="62"/>
                  </a:lnTo>
                  <a:lnTo>
                    <a:pt x="41" y="41"/>
                  </a:lnTo>
                  <a:lnTo>
                    <a:pt x="62" y="23"/>
                  </a:lnTo>
                  <a:lnTo>
                    <a:pt x="85" y="10"/>
                  </a:lnTo>
                  <a:lnTo>
                    <a:pt x="111" y="2"/>
                  </a:lnTo>
                  <a:lnTo>
                    <a:pt x="140" y="0"/>
                  </a:lnTo>
                  <a:lnTo>
                    <a:pt x="167" y="2"/>
                  </a:lnTo>
                  <a:lnTo>
                    <a:pt x="194" y="10"/>
                  </a:lnTo>
                  <a:lnTo>
                    <a:pt x="217" y="23"/>
                  </a:lnTo>
                  <a:lnTo>
                    <a:pt x="238" y="41"/>
                  </a:lnTo>
                  <a:lnTo>
                    <a:pt x="255" y="62"/>
                  </a:lnTo>
                  <a:lnTo>
                    <a:pt x="268" y="85"/>
                  </a:lnTo>
                  <a:lnTo>
                    <a:pt x="276" y="110"/>
                  </a:lnTo>
                  <a:lnTo>
                    <a:pt x="280" y="138"/>
                  </a:lnTo>
                  <a:lnTo>
                    <a:pt x="276" y="167"/>
                  </a:lnTo>
                  <a:lnTo>
                    <a:pt x="268" y="192"/>
                  </a:lnTo>
                  <a:lnTo>
                    <a:pt x="255" y="217"/>
                  </a:lnTo>
                  <a:lnTo>
                    <a:pt x="238" y="236"/>
                  </a:lnTo>
                  <a:lnTo>
                    <a:pt x="217" y="254"/>
                  </a:lnTo>
                  <a:lnTo>
                    <a:pt x="194" y="267"/>
                  </a:lnTo>
                  <a:lnTo>
                    <a:pt x="167" y="275"/>
                  </a:lnTo>
                  <a:lnTo>
                    <a:pt x="140" y="278"/>
                  </a:lnTo>
                  <a:lnTo>
                    <a:pt x="111" y="275"/>
                  </a:lnTo>
                  <a:lnTo>
                    <a:pt x="85" y="267"/>
                  </a:lnTo>
                  <a:lnTo>
                    <a:pt x="62" y="254"/>
                  </a:lnTo>
                  <a:lnTo>
                    <a:pt x="41" y="236"/>
                  </a:lnTo>
                  <a:lnTo>
                    <a:pt x="23" y="217"/>
                  </a:lnTo>
                  <a:lnTo>
                    <a:pt x="10" y="192"/>
                  </a:lnTo>
                  <a:lnTo>
                    <a:pt x="2" y="167"/>
                  </a:lnTo>
                  <a:lnTo>
                    <a:pt x="0" y="138"/>
                  </a:lnTo>
                </a:path>
              </a:pathLst>
            </a:custGeom>
            <a:solidFill>
              <a:srgbClr val="C00000"/>
            </a:solidFill>
            <a:ln w="12700">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Rectangle 7"/>
            <p:cNvSpPr>
              <a:spLocks noChangeArrowheads="1"/>
            </p:cNvSpPr>
            <p:nvPr/>
          </p:nvSpPr>
          <p:spPr bwMode="auto">
            <a:xfrm>
              <a:off x="9979025" y="3429000"/>
              <a:ext cx="9137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FFFFFF"/>
                  </a:solidFill>
                  <a:effectLst/>
                  <a:latin typeface="Calibri" panose="020F0502020204030204" pitchFamily="34" charset="0"/>
                </a:rPr>
                <a:t>6</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pic>
        <p:nvPicPr>
          <p:cNvPr id="131" name="Picture 130">
            <a:extLst>
              <a:ext uri="{FF2B5EF4-FFF2-40B4-BE49-F238E27FC236}">
                <a16:creationId xmlns:a16="http://schemas.microsoft.com/office/drawing/2014/main" id="{6E17B0ED-BD29-4D4A-8D65-652A3A60B8CC}"/>
              </a:ext>
            </a:extLst>
          </p:cNvPr>
          <p:cNvPicPr>
            <a:picLocks noChangeAspect="1"/>
          </p:cNvPicPr>
          <p:nvPr/>
        </p:nvPicPr>
        <p:blipFill>
          <a:blip r:embed="rId3"/>
          <a:stretch>
            <a:fillRect/>
          </a:stretch>
        </p:blipFill>
        <p:spPr>
          <a:xfrm>
            <a:off x="7882277" y="112633"/>
            <a:ext cx="307306" cy="361970"/>
          </a:xfrm>
          <a:prstGeom prst="rect">
            <a:avLst/>
          </a:prstGeom>
        </p:spPr>
      </p:pic>
      <p:pic>
        <p:nvPicPr>
          <p:cNvPr id="132" name="Picture 131"/>
          <p:cNvPicPr>
            <a:picLocks noChangeAspect="1"/>
          </p:cNvPicPr>
          <p:nvPr/>
        </p:nvPicPr>
        <p:blipFill>
          <a:blip r:embed="rId4">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31482328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up)">
                                      <p:cBhvr>
                                        <p:cTn id="7" dur="1000"/>
                                        <p:tgtEl>
                                          <p:spTgt spid="14"/>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63"/>
                                        </p:tgtEl>
                                        <p:attrNameLst>
                                          <p:attrName>style.visibility</p:attrName>
                                        </p:attrNameLst>
                                      </p:cBhvr>
                                      <p:to>
                                        <p:strVal val="visible"/>
                                      </p:to>
                                    </p:set>
                                    <p:animEffect transition="in" filter="fade">
                                      <p:cBhvr>
                                        <p:cTn id="11" dur="1000"/>
                                        <p:tgtEl>
                                          <p:spTgt spid="16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89"/>
                                        </p:tgtEl>
                                        <p:attrNameLst>
                                          <p:attrName>style.visibility</p:attrName>
                                        </p:attrNameLst>
                                      </p:cBhvr>
                                      <p:to>
                                        <p:strVal val="visible"/>
                                      </p:to>
                                    </p:set>
                                    <p:animEffect transition="in" filter="fade">
                                      <p:cBhvr>
                                        <p:cTn id="15" dur="1000"/>
                                        <p:tgtEl>
                                          <p:spTgt spid="189"/>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8"/>
                                        </p:tgtEl>
                                        <p:attrNameLst>
                                          <p:attrName>style.visibility</p:attrName>
                                        </p:attrNameLst>
                                      </p:cBhvr>
                                      <p:to>
                                        <p:strVal val="visible"/>
                                      </p:to>
                                    </p:set>
                                    <p:animEffect transition="in" filter="fade">
                                      <p:cBhvr>
                                        <p:cTn id="19" dur="1000"/>
                                        <p:tgtEl>
                                          <p:spTgt spid="158"/>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184"/>
                                        </p:tgtEl>
                                        <p:attrNameLst>
                                          <p:attrName>style.visibility</p:attrName>
                                        </p:attrNameLst>
                                      </p:cBhvr>
                                      <p:to>
                                        <p:strVal val="visible"/>
                                      </p:to>
                                    </p:set>
                                    <p:animEffect transition="in" filter="fade">
                                      <p:cBhvr>
                                        <p:cTn id="23" dur="1000"/>
                                        <p:tgtEl>
                                          <p:spTgt spid="184"/>
                                        </p:tgtEl>
                                      </p:cBhvr>
                                    </p:animEffect>
                                  </p:childTnLst>
                                </p:cTn>
                              </p:par>
                            </p:childTnLst>
                          </p:cTn>
                        </p:par>
                        <p:par>
                          <p:cTn id="24" fill="hold">
                            <p:stCondLst>
                              <p:cond delay="5000"/>
                            </p:stCondLst>
                            <p:childTnLst>
                              <p:par>
                                <p:cTn id="25" presetID="10" presetClass="entr" presetSubtype="0" fill="hold" nodeType="afterEffect">
                                  <p:stCondLst>
                                    <p:cond delay="0"/>
                                  </p:stCondLst>
                                  <p:childTnLst>
                                    <p:set>
                                      <p:cBhvr>
                                        <p:cTn id="26" dur="1" fill="hold">
                                          <p:stCondLst>
                                            <p:cond delay="0"/>
                                          </p:stCondLst>
                                        </p:cTn>
                                        <p:tgtEl>
                                          <p:spTgt spid="122"/>
                                        </p:tgtEl>
                                        <p:attrNameLst>
                                          <p:attrName>style.visibility</p:attrName>
                                        </p:attrNameLst>
                                      </p:cBhvr>
                                      <p:to>
                                        <p:strVal val="visible"/>
                                      </p:to>
                                    </p:set>
                                    <p:animEffect transition="in" filter="fade">
                                      <p:cBhvr>
                                        <p:cTn id="27" dur="1000"/>
                                        <p:tgtEl>
                                          <p:spTgt spid="122"/>
                                        </p:tgtEl>
                                      </p:cBhvr>
                                    </p:animEffect>
                                  </p:childTnLst>
                                </p:cTn>
                              </p:par>
                            </p:childTnLst>
                          </p:cTn>
                        </p:par>
                        <p:par>
                          <p:cTn id="28" fill="hold">
                            <p:stCondLst>
                              <p:cond delay="6000"/>
                            </p:stCondLst>
                            <p:childTnLst>
                              <p:par>
                                <p:cTn id="29" presetID="10" presetClass="entr" presetSubtype="0" fill="hold" nodeType="afterEffect">
                                  <p:stCondLst>
                                    <p:cond delay="0"/>
                                  </p:stCondLst>
                                  <p:childTnLst>
                                    <p:set>
                                      <p:cBhvr>
                                        <p:cTn id="30" dur="1" fill="hold">
                                          <p:stCondLst>
                                            <p:cond delay="0"/>
                                          </p:stCondLst>
                                        </p:cTn>
                                        <p:tgtEl>
                                          <p:spTgt spid="179"/>
                                        </p:tgtEl>
                                        <p:attrNameLst>
                                          <p:attrName>style.visibility</p:attrName>
                                        </p:attrNameLst>
                                      </p:cBhvr>
                                      <p:to>
                                        <p:strVal val="visible"/>
                                      </p:to>
                                    </p:set>
                                    <p:animEffect transition="in" filter="fade">
                                      <p:cBhvr>
                                        <p:cTn id="31" dur="1000"/>
                                        <p:tgtEl>
                                          <p:spTgt spid="179"/>
                                        </p:tgtEl>
                                      </p:cBhvr>
                                    </p:animEffect>
                                  </p:childTnLst>
                                </p:cTn>
                              </p:par>
                            </p:childTnLst>
                          </p:cTn>
                        </p:par>
                        <p:par>
                          <p:cTn id="32" fill="hold">
                            <p:stCondLst>
                              <p:cond delay="7000"/>
                            </p:stCondLst>
                            <p:childTnLst>
                              <p:par>
                                <p:cTn id="33" presetID="10" presetClass="entr" presetSubtype="0" fill="hold"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1000"/>
                                        <p:tgtEl>
                                          <p:spTgt spid="10"/>
                                        </p:tgtEl>
                                      </p:cBhvr>
                                    </p:animEffect>
                                  </p:childTnLst>
                                </p:cTn>
                              </p:par>
                            </p:childTnLst>
                          </p:cTn>
                        </p:par>
                        <p:par>
                          <p:cTn id="36" fill="hold">
                            <p:stCondLst>
                              <p:cond delay="8000"/>
                            </p:stCondLst>
                            <p:childTnLst>
                              <p:par>
                                <p:cTn id="37" presetID="10" presetClass="entr" presetSubtype="0" fill="hold" nodeType="afterEffect">
                                  <p:stCondLst>
                                    <p:cond delay="0"/>
                                  </p:stCondLst>
                                  <p:childTnLst>
                                    <p:set>
                                      <p:cBhvr>
                                        <p:cTn id="38" dur="1" fill="hold">
                                          <p:stCondLst>
                                            <p:cond delay="0"/>
                                          </p:stCondLst>
                                        </p:cTn>
                                        <p:tgtEl>
                                          <p:spTgt spid="174"/>
                                        </p:tgtEl>
                                        <p:attrNameLst>
                                          <p:attrName>style.visibility</p:attrName>
                                        </p:attrNameLst>
                                      </p:cBhvr>
                                      <p:to>
                                        <p:strVal val="visible"/>
                                      </p:to>
                                    </p:set>
                                    <p:animEffect transition="in" filter="fade">
                                      <p:cBhvr>
                                        <p:cTn id="39" dur="1000"/>
                                        <p:tgtEl>
                                          <p:spTgt spid="174"/>
                                        </p:tgtEl>
                                      </p:cBhvr>
                                    </p:animEffect>
                                  </p:childTnLst>
                                </p:cTn>
                              </p:par>
                            </p:childTnLst>
                          </p:cTn>
                        </p:par>
                        <p:par>
                          <p:cTn id="40" fill="hold">
                            <p:stCondLst>
                              <p:cond delay="9000"/>
                            </p:stCondLst>
                            <p:childTnLst>
                              <p:par>
                                <p:cTn id="41" presetID="22" presetClass="entr" presetSubtype="2" fill="hold" nodeType="afterEffect">
                                  <p:stCondLst>
                                    <p:cond delay="0"/>
                                  </p:stCondLst>
                                  <p:childTnLst>
                                    <p:set>
                                      <p:cBhvr>
                                        <p:cTn id="42" dur="1" fill="hold">
                                          <p:stCondLst>
                                            <p:cond delay="0"/>
                                          </p:stCondLst>
                                        </p:cTn>
                                        <p:tgtEl>
                                          <p:spTgt spid="127"/>
                                        </p:tgtEl>
                                        <p:attrNameLst>
                                          <p:attrName>style.visibility</p:attrName>
                                        </p:attrNameLst>
                                      </p:cBhvr>
                                      <p:to>
                                        <p:strVal val="visible"/>
                                      </p:to>
                                    </p:set>
                                    <p:animEffect transition="in" filter="wipe(right)">
                                      <p:cBhvr>
                                        <p:cTn id="43" dur="500"/>
                                        <p:tgtEl>
                                          <p:spTgt spid="127"/>
                                        </p:tgtEl>
                                      </p:cBhvr>
                                    </p:animEffect>
                                  </p:childTnLst>
                                </p:cTn>
                              </p:par>
                            </p:childTnLst>
                          </p:cTn>
                        </p:par>
                        <p:par>
                          <p:cTn id="44" fill="hold">
                            <p:stCondLst>
                              <p:cond delay="9500"/>
                            </p:stCondLst>
                            <p:childTnLst>
                              <p:par>
                                <p:cTn id="45" presetID="10" presetClass="exit" presetSubtype="0" fill="hold" nodeType="afterEffect">
                                  <p:stCondLst>
                                    <p:cond delay="0"/>
                                  </p:stCondLst>
                                  <p:childTnLst>
                                    <p:animEffect transition="out" filter="fade">
                                      <p:cBhvr>
                                        <p:cTn id="46" dur="1000"/>
                                        <p:tgtEl>
                                          <p:spTgt spid="127"/>
                                        </p:tgtEl>
                                      </p:cBhvr>
                                    </p:animEffect>
                                    <p:set>
                                      <p:cBhvr>
                                        <p:cTn id="47" dur="1" fill="hold">
                                          <p:stCondLst>
                                            <p:cond delay="999"/>
                                          </p:stCondLst>
                                        </p:cTn>
                                        <p:tgtEl>
                                          <p:spTgt spid="12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pic>
        <p:nvPicPr>
          <p:cNvPr id="122" name="Picture 121"/>
          <p:cNvPicPr>
            <a:picLocks noChangeAspect="1"/>
          </p:cNvPicPr>
          <p:nvPr/>
        </p:nvPicPr>
        <p:blipFill>
          <a:blip r:embed="rId3"/>
          <a:stretch>
            <a:fillRect/>
          </a:stretch>
        </p:blipFill>
        <p:spPr>
          <a:xfrm>
            <a:off x="5532190" y="383136"/>
            <a:ext cx="229514" cy="231084"/>
          </a:xfrm>
          <a:prstGeom prst="rect">
            <a:avLst/>
          </a:prstGeom>
        </p:spPr>
      </p:pic>
      <p:pic>
        <p:nvPicPr>
          <p:cNvPr id="123" name="Picture 122"/>
          <p:cNvPicPr>
            <a:picLocks noChangeAspect="1"/>
          </p:cNvPicPr>
          <p:nvPr/>
        </p:nvPicPr>
        <p:blipFill>
          <a:blip r:embed="rId4"/>
          <a:stretch>
            <a:fillRect/>
          </a:stretch>
        </p:blipFill>
        <p:spPr>
          <a:xfrm>
            <a:off x="6351499" y="152200"/>
            <a:ext cx="239272" cy="239272"/>
          </a:xfrm>
          <a:prstGeom prst="rect">
            <a:avLst/>
          </a:prstGeom>
        </p:spPr>
      </p:pic>
      <p:pic>
        <p:nvPicPr>
          <p:cNvPr id="124" name="Picture 123"/>
          <p:cNvPicPr>
            <a:picLocks noChangeAspect="1"/>
          </p:cNvPicPr>
          <p:nvPr/>
        </p:nvPicPr>
        <p:blipFill>
          <a:blip r:embed="rId5"/>
          <a:stretch>
            <a:fillRect/>
          </a:stretch>
        </p:blipFill>
        <p:spPr>
          <a:xfrm>
            <a:off x="11324194" y="70906"/>
            <a:ext cx="227876" cy="229376"/>
          </a:xfrm>
          <a:prstGeom prst="rect">
            <a:avLst/>
          </a:prstGeom>
        </p:spPr>
      </p:pic>
      <p:grpSp>
        <p:nvGrpSpPr>
          <p:cNvPr id="102" name="Group 101"/>
          <p:cNvGrpSpPr/>
          <p:nvPr/>
        </p:nvGrpSpPr>
        <p:grpSpPr>
          <a:xfrm>
            <a:off x="9267501" y="383886"/>
            <a:ext cx="2006780" cy="768955"/>
            <a:chOff x="7378272" y="505781"/>
            <a:chExt cx="2006780" cy="768955"/>
          </a:xfrm>
        </p:grpSpPr>
        <p:sp>
          <p:nvSpPr>
            <p:cNvPr id="104" name="TextBox 103"/>
            <p:cNvSpPr txBox="1"/>
            <p:nvPr/>
          </p:nvSpPr>
          <p:spPr>
            <a:xfrm>
              <a:off x="7378272" y="936182"/>
              <a:ext cx="1917430" cy="338554"/>
            </a:xfrm>
            <a:prstGeom prst="rect">
              <a:avLst/>
            </a:prstGeom>
            <a:solidFill>
              <a:schemeClr val="bg1"/>
            </a:solidFill>
          </p:spPr>
          <p:txBody>
            <a:bodyPr wrap="square" rtlCol="0">
              <a:spAutoFit/>
            </a:bodyPr>
            <a:lstStyle/>
            <a:p>
              <a:pPr algn="r"/>
              <a:r>
                <a:rPr lang="en-US" sz="1600" dirty="0">
                  <a:solidFill>
                    <a:srgbClr val="C00000"/>
                  </a:solidFill>
                  <a:latin typeface="Century Gothic" panose="020B0502020202020204" pitchFamily="34" charset="0"/>
                  <a:cs typeface="Courier New" pitchFamily="49" charset="0"/>
                </a:rPr>
                <a:t>Older age skew.</a:t>
              </a:r>
            </a:p>
          </p:txBody>
        </p:sp>
        <p:cxnSp>
          <p:nvCxnSpPr>
            <p:cNvPr id="125" name="Straight Connector 124"/>
            <p:cNvCxnSpPr/>
            <p:nvPr/>
          </p:nvCxnSpPr>
          <p:spPr>
            <a:xfrm flipV="1">
              <a:off x="8821412" y="505781"/>
              <a:ext cx="563640" cy="509190"/>
            </a:xfrm>
            <a:prstGeom prst="line">
              <a:avLst/>
            </a:prstGeom>
            <a:ln w="3175">
              <a:solidFill>
                <a:srgbClr val="D34C4C"/>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4186835" y="365105"/>
            <a:ext cx="239724" cy="239724"/>
            <a:chOff x="4204765" y="472683"/>
            <a:chExt cx="239724" cy="239724"/>
          </a:xfrm>
        </p:grpSpPr>
        <p:sp>
          <p:nvSpPr>
            <p:cNvPr id="3" name="Oval 2"/>
            <p:cNvSpPr/>
            <p:nvPr/>
          </p:nvSpPr>
          <p:spPr>
            <a:xfrm>
              <a:off x="4210477" y="476722"/>
              <a:ext cx="227991" cy="22799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6" name="Picture 115"/>
            <p:cNvPicPr>
              <a:picLocks noChangeAspect="1"/>
            </p:cNvPicPr>
            <p:nvPr/>
          </p:nvPicPr>
          <p:blipFill>
            <a:blip r:embed="rId6"/>
            <a:stretch>
              <a:fillRect/>
            </a:stretch>
          </p:blipFill>
          <p:spPr>
            <a:xfrm>
              <a:off x="4204765" y="472683"/>
              <a:ext cx="239724" cy="239724"/>
            </a:xfrm>
            <a:prstGeom prst="rect">
              <a:avLst/>
            </a:prstGeom>
          </p:spPr>
        </p:pic>
      </p:grpSp>
      <p:sp>
        <p:nvSpPr>
          <p:cNvPr id="128" name="Rectangle 127"/>
          <p:cNvSpPr/>
          <p:nvPr/>
        </p:nvSpPr>
        <p:spPr>
          <a:xfrm>
            <a:off x="6986301" y="3664597"/>
            <a:ext cx="2548705" cy="2476326"/>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00" name="TextBox 99"/>
          <p:cNvSpPr txBox="1"/>
          <p:nvPr/>
        </p:nvSpPr>
        <p:spPr>
          <a:xfrm>
            <a:off x="8241084" y="4546392"/>
            <a:ext cx="1202346"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99%  1,974</a:t>
            </a:r>
          </a:p>
        </p:txBody>
      </p:sp>
      <p:sp>
        <p:nvSpPr>
          <p:cNvPr id="101" name="TextBox 100"/>
          <p:cNvSpPr txBox="1"/>
          <p:nvPr/>
        </p:nvSpPr>
        <p:spPr>
          <a:xfrm>
            <a:off x="7088824" y="4546392"/>
            <a:ext cx="825184"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18+</a:t>
            </a:r>
          </a:p>
        </p:txBody>
      </p:sp>
      <p:grpSp>
        <p:nvGrpSpPr>
          <p:cNvPr id="2" name="Group 1"/>
          <p:cNvGrpSpPr/>
          <p:nvPr/>
        </p:nvGrpSpPr>
        <p:grpSpPr>
          <a:xfrm>
            <a:off x="7145869" y="4773377"/>
            <a:ext cx="2295635" cy="1066959"/>
            <a:chOff x="7145869" y="4773377"/>
            <a:chExt cx="2295635" cy="1066959"/>
          </a:xfrm>
        </p:grpSpPr>
        <p:sp>
          <p:nvSpPr>
            <p:cNvPr id="114" name="TextBox 113"/>
            <p:cNvSpPr txBox="1"/>
            <p:nvPr/>
          </p:nvSpPr>
          <p:spPr>
            <a:xfrm>
              <a:off x="8181549" y="4773377"/>
              <a:ext cx="1259955" cy="1066959"/>
            </a:xfrm>
            <a:prstGeom prst="rect">
              <a:avLst/>
            </a:prstGeom>
            <a:noFill/>
            <a:ln w="3175">
              <a:noFill/>
            </a:ln>
          </p:spPr>
          <p:txBody>
            <a:bodyPr wrap="square" rtlCol="0">
              <a:spAutoFit/>
            </a:bodyPr>
            <a:lstStyle/>
            <a:p>
              <a:pPr algn="r">
                <a:lnSpc>
                  <a:spcPts val="1900"/>
                </a:lnSpc>
              </a:pPr>
              <a:r>
                <a:rPr lang="en-US" sz="1400" dirty="0">
                  <a:solidFill>
                    <a:srgbClr val="CE3838"/>
                  </a:solidFill>
                  <a:latin typeface="Century Gothic" panose="020B0502020202020204" pitchFamily="34" charset="0"/>
                </a:rPr>
                <a:t>97%     996</a:t>
              </a:r>
            </a:p>
            <a:p>
              <a:pPr algn="r">
                <a:lnSpc>
                  <a:spcPts val="1900"/>
                </a:lnSpc>
              </a:pPr>
              <a:r>
                <a:rPr lang="en-US" sz="1400" dirty="0">
                  <a:solidFill>
                    <a:srgbClr val="CE3838"/>
                  </a:solidFill>
                  <a:latin typeface="Century Gothic" panose="020B0502020202020204" pitchFamily="34" charset="0"/>
                </a:rPr>
                <a:t>97%  1,338</a:t>
              </a:r>
            </a:p>
            <a:p>
              <a:pPr algn="r">
                <a:lnSpc>
                  <a:spcPts val="1900"/>
                </a:lnSpc>
              </a:pPr>
              <a:r>
                <a:rPr lang="en-US" sz="1400" dirty="0">
                  <a:solidFill>
                    <a:srgbClr val="CE3838"/>
                  </a:solidFill>
                  <a:latin typeface="Century Gothic" panose="020B0502020202020204" pitchFamily="34" charset="0"/>
                </a:rPr>
                <a:t>99%  1,554</a:t>
              </a:r>
            </a:p>
            <a:p>
              <a:pPr algn="r">
                <a:lnSpc>
                  <a:spcPts val="1900"/>
                </a:lnSpc>
              </a:pPr>
              <a:r>
                <a:rPr lang="en-US" sz="1400" dirty="0">
                  <a:solidFill>
                    <a:srgbClr val="CE3838"/>
                  </a:solidFill>
                  <a:latin typeface="Century Gothic" panose="020B0502020202020204" pitchFamily="34" charset="0"/>
                </a:rPr>
                <a:t>100%  2,844</a:t>
              </a:r>
            </a:p>
          </p:txBody>
        </p:sp>
        <p:sp>
          <p:nvSpPr>
            <p:cNvPr id="115" name="TextBox 114"/>
            <p:cNvSpPr txBox="1"/>
            <p:nvPr/>
          </p:nvSpPr>
          <p:spPr>
            <a:xfrm>
              <a:off x="7145869" y="4773377"/>
              <a:ext cx="766213" cy="1066959"/>
            </a:xfrm>
            <a:prstGeom prst="rect">
              <a:avLst/>
            </a:prstGeom>
            <a:noFill/>
            <a:ln w="3175">
              <a:noFill/>
            </a:ln>
          </p:spPr>
          <p:txBody>
            <a:bodyPr wrap="square" rtlCol="0">
              <a:spAutoFit/>
            </a:bodyPr>
            <a:lstStyle/>
            <a:p>
              <a:pPr algn="r">
                <a:lnSpc>
                  <a:spcPts val="1900"/>
                </a:lnSpc>
              </a:pPr>
              <a:r>
                <a:rPr lang="en-US" sz="1400" dirty="0">
                  <a:solidFill>
                    <a:srgbClr val="CE3838"/>
                  </a:solidFill>
                  <a:latin typeface="Century Gothic" panose="020B0502020202020204" pitchFamily="34" charset="0"/>
                </a:rPr>
                <a:t>18-24</a:t>
              </a:r>
            </a:p>
            <a:p>
              <a:pPr algn="r">
                <a:lnSpc>
                  <a:spcPts val="1900"/>
                </a:lnSpc>
              </a:pPr>
              <a:r>
                <a:rPr lang="en-US" sz="1400" dirty="0">
                  <a:solidFill>
                    <a:srgbClr val="CE3838"/>
                  </a:solidFill>
                  <a:latin typeface="Century Gothic" panose="020B0502020202020204" pitchFamily="34" charset="0"/>
                </a:rPr>
                <a:t>25-34</a:t>
              </a:r>
            </a:p>
            <a:p>
              <a:pPr algn="r">
                <a:lnSpc>
                  <a:spcPts val="1900"/>
                </a:lnSpc>
              </a:pPr>
              <a:r>
                <a:rPr lang="en-US" sz="1400" dirty="0">
                  <a:solidFill>
                    <a:srgbClr val="CE3838"/>
                  </a:solidFill>
                  <a:latin typeface="Century Gothic" panose="020B0502020202020204" pitchFamily="34" charset="0"/>
                </a:rPr>
                <a:t>35-54</a:t>
              </a:r>
            </a:p>
            <a:p>
              <a:pPr algn="r">
                <a:lnSpc>
                  <a:spcPts val="1900"/>
                </a:lnSpc>
              </a:pPr>
              <a:r>
                <a:rPr lang="en-US" sz="1400" dirty="0">
                  <a:solidFill>
                    <a:srgbClr val="CE3838"/>
                  </a:solidFill>
                  <a:latin typeface="Century Gothic" panose="020B0502020202020204" pitchFamily="34" charset="0"/>
                </a:rPr>
                <a:t>55+</a:t>
              </a:r>
            </a:p>
          </p:txBody>
        </p:sp>
      </p:grpSp>
      <p:pic>
        <p:nvPicPr>
          <p:cNvPr id="138" name="Picture 137"/>
          <p:cNvPicPr>
            <a:picLocks noChangeAspect="1"/>
          </p:cNvPicPr>
          <p:nvPr/>
        </p:nvPicPr>
        <p:blipFill>
          <a:blip r:embed="rId7"/>
          <a:stretch>
            <a:fillRect/>
          </a:stretch>
        </p:blipFill>
        <p:spPr>
          <a:xfrm>
            <a:off x="8016877" y="4551103"/>
            <a:ext cx="310950" cy="366262"/>
          </a:xfrm>
          <a:prstGeom prst="rect">
            <a:avLst/>
          </a:prstGeom>
        </p:spPr>
      </p:pic>
      <p:pic>
        <p:nvPicPr>
          <p:cNvPr id="106" name="Picture 105"/>
          <p:cNvPicPr>
            <a:picLocks noChangeAspect="1"/>
          </p:cNvPicPr>
          <p:nvPr/>
        </p:nvPicPr>
        <p:blipFill>
          <a:blip r:embed="rId6"/>
          <a:stretch>
            <a:fillRect/>
          </a:stretch>
        </p:blipFill>
        <p:spPr>
          <a:xfrm>
            <a:off x="8059864" y="4828909"/>
            <a:ext cx="224976" cy="224976"/>
          </a:xfrm>
          <a:prstGeom prst="rect">
            <a:avLst/>
          </a:prstGeom>
        </p:spPr>
      </p:pic>
      <p:pic>
        <p:nvPicPr>
          <p:cNvPr id="110" name="Picture 109"/>
          <p:cNvPicPr>
            <a:picLocks noChangeAspect="1"/>
          </p:cNvPicPr>
          <p:nvPr/>
        </p:nvPicPr>
        <p:blipFill>
          <a:blip r:embed="rId3"/>
          <a:stretch>
            <a:fillRect/>
          </a:stretch>
        </p:blipFill>
        <p:spPr>
          <a:xfrm>
            <a:off x="8051101" y="5072372"/>
            <a:ext cx="242502" cy="244162"/>
          </a:xfrm>
          <a:prstGeom prst="rect">
            <a:avLst/>
          </a:prstGeom>
        </p:spPr>
      </p:pic>
      <p:pic>
        <p:nvPicPr>
          <p:cNvPr id="111" name="Picture 110"/>
          <p:cNvPicPr>
            <a:picLocks noChangeAspect="1"/>
          </p:cNvPicPr>
          <p:nvPr/>
        </p:nvPicPr>
        <p:blipFill>
          <a:blip r:embed="rId4"/>
          <a:stretch>
            <a:fillRect/>
          </a:stretch>
        </p:blipFill>
        <p:spPr>
          <a:xfrm>
            <a:off x="8057311" y="5312380"/>
            <a:ext cx="230082" cy="230082"/>
          </a:xfrm>
          <a:prstGeom prst="rect">
            <a:avLst/>
          </a:prstGeom>
        </p:spPr>
      </p:pic>
      <p:pic>
        <p:nvPicPr>
          <p:cNvPr id="112" name="Picture 111"/>
          <p:cNvPicPr>
            <a:picLocks noChangeAspect="1"/>
          </p:cNvPicPr>
          <p:nvPr/>
        </p:nvPicPr>
        <p:blipFill>
          <a:blip r:embed="rId5"/>
          <a:stretch>
            <a:fillRect/>
          </a:stretch>
        </p:blipFill>
        <p:spPr>
          <a:xfrm>
            <a:off x="8059865" y="5555478"/>
            <a:ext cx="224974" cy="226454"/>
          </a:xfrm>
          <a:prstGeom prst="rect">
            <a:avLst/>
          </a:prstGeom>
        </p:spPr>
      </p:pic>
      <p:sp>
        <p:nvSpPr>
          <p:cNvPr id="127" name="TextBox 126"/>
          <p:cNvSpPr txBox="1"/>
          <p:nvPr/>
        </p:nvSpPr>
        <p:spPr>
          <a:xfrm>
            <a:off x="6993635" y="3879166"/>
            <a:ext cx="2517268" cy="738664"/>
          </a:xfrm>
          <a:prstGeom prst="rect">
            <a:avLst/>
          </a:prstGeom>
          <a:noFill/>
          <a:ln w="3175">
            <a:noFill/>
          </a:ln>
        </p:spPr>
        <p:txBody>
          <a:bodyPr wrap="square" rtlCol="0">
            <a:spAutoFit/>
          </a:bodyPr>
          <a:lstStyle/>
          <a:p>
            <a:pPr algn="ctr"/>
            <a:r>
              <a:rPr lang="en-US" sz="1400" dirty="0">
                <a:latin typeface="Century Gothic" panose="020B0502020202020204" pitchFamily="34" charset="0"/>
              </a:rPr>
              <a:t>French Adults </a:t>
            </a:r>
            <a:r>
              <a:rPr lang="en-US" sz="1400" b="1" u="sng" dirty="0">
                <a:latin typeface="Century Gothic" panose="020B0502020202020204" pitchFamily="34" charset="0"/>
              </a:rPr>
              <a:t>2017</a:t>
            </a:r>
            <a:r>
              <a:rPr lang="en-US" sz="1400" dirty="0">
                <a:latin typeface="Century Gothic" panose="020B0502020202020204" pitchFamily="34" charset="0"/>
              </a:rPr>
              <a:t> </a:t>
            </a:r>
          </a:p>
          <a:p>
            <a:pPr algn="ctr"/>
            <a:r>
              <a:rPr lang="en-US" sz="1400" dirty="0">
                <a:latin typeface="Century Gothic" panose="020B0502020202020204" pitchFamily="34" charset="0"/>
              </a:rPr>
              <a:t>Weekly Reach/Minutes</a:t>
            </a:r>
          </a:p>
          <a:p>
            <a:pPr algn="ctr"/>
            <a:r>
              <a:rPr lang="en-US" sz="1400" b="1" dirty="0">
                <a:solidFill>
                  <a:srgbClr val="C00000"/>
                </a:solidFill>
                <a:latin typeface="Century Gothic" panose="020B0502020202020204" pitchFamily="34" charset="0"/>
              </a:rPr>
              <a:t>TV</a:t>
            </a:r>
          </a:p>
        </p:txBody>
      </p:sp>
      <p:pic>
        <p:nvPicPr>
          <p:cNvPr id="130" name="Picture 129">
            <a:extLst>
              <a:ext uri="{FF2B5EF4-FFF2-40B4-BE49-F238E27FC236}">
                <a16:creationId xmlns:a16="http://schemas.microsoft.com/office/drawing/2014/main" id="{658D762A-78A1-4AD4-9D36-E8262A7BAFA0}"/>
              </a:ext>
            </a:extLst>
          </p:cNvPr>
          <p:cNvPicPr>
            <a:picLocks noChangeAspect="1"/>
          </p:cNvPicPr>
          <p:nvPr/>
        </p:nvPicPr>
        <p:blipFill>
          <a:blip r:embed="rId7"/>
          <a:stretch>
            <a:fillRect/>
          </a:stretch>
        </p:blipFill>
        <p:spPr>
          <a:xfrm>
            <a:off x="7882277" y="112633"/>
            <a:ext cx="307306" cy="361970"/>
          </a:xfrm>
          <a:prstGeom prst="rect">
            <a:avLst/>
          </a:prstGeom>
        </p:spPr>
      </p:pic>
      <p:sp>
        <p:nvSpPr>
          <p:cNvPr id="131" name="TextBox 130">
            <a:extLst>
              <a:ext uri="{FF2B5EF4-FFF2-40B4-BE49-F238E27FC236}">
                <a16:creationId xmlns:a16="http://schemas.microsoft.com/office/drawing/2014/main" id="{FEA3E753-3C42-443E-B564-4E9B68D1462F}"/>
              </a:ext>
            </a:extLst>
          </p:cNvPr>
          <p:cNvSpPr txBox="1"/>
          <p:nvPr/>
        </p:nvSpPr>
        <p:spPr>
          <a:xfrm>
            <a:off x="7633407" y="5853327"/>
            <a:ext cx="1372492" cy="246221"/>
          </a:xfrm>
          <a:prstGeom prst="rect">
            <a:avLst/>
          </a:prstGeom>
          <a:noFill/>
        </p:spPr>
        <p:txBody>
          <a:bodyPr wrap="none" rtlCol="0">
            <a:spAutoFit/>
          </a:bodyPr>
          <a:lstStyle/>
          <a:p>
            <a:pPr algn="ctr"/>
            <a:r>
              <a:rPr lang="en-US" sz="1000" baseline="30000" dirty="0">
                <a:solidFill>
                  <a:srgbClr val="C00000"/>
                </a:solidFill>
              </a:rPr>
              <a:t>1</a:t>
            </a:r>
            <a:r>
              <a:rPr lang="en-US" sz="1000" dirty="0">
                <a:solidFill>
                  <a:srgbClr val="C00000"/>
                </a:solidFill>
              </a:rPr>
              <a:t> </a:t>
            </a:r>
            <a:r>
              <a:rPr lang="en-US" sz="1000" dirty="0" err="1">
                <a:solidFill>
                  <a:srgbClr val="C00000"/>
                </a:solidFill>
              </a:rPr>
              <a:t>Sp</a:t>
            </a:r>
            <a:r>
              <a:rPr lang="en-US" sz="1000" dirty="0">
                <a:solidFill>
                  <a:srgbClr val="C00000"/>
                </a:solidFill>
              </a:rPr>
              <a:t>/Fall 2016 </a:t>
            </a:r>
            <a:r>
              <a:rPr lang="en-US" sz="1000" dirty="0" err="1">
                <a:solidFill>
                  <a:srgbClr val="C00000"/>
                </a:solidFill>
              </a:rPr>
              <a:t>Numeris</a:t>
            </a:r>
            <a:endParaRPr lang="en-US" sz="1000" dirty="0">
              <a:solidFill>
                <a:srgbClr val="C00000"/>
              </a:solidFill>
            </a:endParaRPr>
          </a:p>
        </p:txBody>
      </p:sp>
      <p:pic>
        <p:nvPicPr>
          <p:cNvPr id="126" name="Picture 125"/>
          <p:cNvPicPr>
            <a:picLocks noChangeAspect="1"/>
          </p:cNvPicPr>
          <p:nvPr/>
        </p:nvPicPr>
        <p:blipFill>
          <a:blip r:embed="rId8">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422513483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1000"/>
                                            <p:tgtEl>
                                              <p:spTgt spid="2"/>
                                            </p:tgtEl>
                                          </p:cBhvr>
                                        </p:animEffect>
                                      </p:childTnLst>
                                    </p:cTn>
                                  </p:par>
                                </p:childTnLst>
                              </p:cTn>
                            </p:par>
                            <p:par>
                              <p:cTn id="8" fill="hold">
                                <p:stCondLst>
                                  <p:cond delay="1000"/>
                                </p:stCondLst>
                                <p:childTnLst>
                                  <p:par>
                                    <p:cTn id="9" presetID="2" presetClass="entr" presetSubtype="4" fill="hold" nodeType="afterEffect" p14:presetBounceEnd="52000">
                                      <p:stCondLst>
                                        <p:cond delay="500"/>
                                      </p:stCondLst>
                                      <p:childTnLst>
                                        <p:set>
                                          <p:cBhvr>
                                            <p:cTn id="10" dur="1" fill="hold">
                                              <p:stCondLst>
                                                <p:cond delay="0"/>
                                              </p:stCondLst>
                                            </p:cTn>
                                            <p:tgtEl>
                                              <p:spTgt spid="106"/>
                                            </p:tgtEl>
                                            <p:attrNameLst>
                                              <p:attrName>style.visibility</p:attrName>
                                            </p:attrNameLst>
                                          </p:cBhvr>
                                          <p:to>
                                            <p:strVal val="visible"/>
                                          </p:to>
                                        </p:set>
                                        <p:anim calcmode="lin" valueType="num" p14:bounceEnd="52000">
                                          <p:cBhvr additive="base">
                                            <p:cTn id="11" dur="500" fill="hold"/>
                                            <p:tgtEl>
                                              <p:spTgt spid="106"/>
                                            </p:tgtEl>
                                            <p:attrNameLst>
                                              <p:attrName>ppt_x</p:attrName>
                                            </p:attrNameLst>
                                          </p:cBhvr>
                                          <p:tavLst>
                                            <p:tav tm="0">
                                              <p:val>
                                                <p:strVal val="#ppt_x"/>
                                              </p:val>
                                            </p:tav>
                                            <p:tav tm="100000">
                                              <p:val>
                                                <p:strVal val="#ppt_x"/>
                                              </p:val>
                                            </p:tav>
                                          </p:tavLst>
                                        </p:anim>
                                        <p:anim calcmode="lin" valueType="num" p14:bounceEnd="52000">
                                          <p:cBhvr additive="base">
                                            <p:cTn id="12" dur="500" fill="hold"/>
                                            <p:tgtEl>
                                              <p:spTgt spid="106"/>
                                            </p:tgtEl>
                                            <p:attrNameLst>
                                              <p:attrName>ppt_y</p:attrName>
                                            </p:attrNameLst>
                                          </p:cBhvr>
                                          <p:tavLst>
                                            <p:tav tm="0">
                                              <p:val>
                                                <p:strVal val="1+#ppt_h/2"/>
                                              </p:val>
                                            </p:tav>
                                            <p:tav tm="100000">
                                              <p:val>
                                                <p:strVal val="#ppt_y"/>
                                              </p:val>
                                            </p:tav>
                                          </p:tavLst>
                                        </p:anim>
                                      </p:childTnLst>
                                    </p:cTn>
                                  </p:par>
                                </p:childTnLst>
                              </p:cTn>
                            </p:par>
                            <p:par>
                              <p:cTn id="13" fill="hold">
                                <p:stCondLst>
                                  <p:cond delay="2000"/>
                                </p:stCondLst>
                                <p:childTnLst>
                                  <p:par>
                                    <p:cTn id="14" presetID="2" presetClass="entr" presetSubtype="8" fill="hold" nodeType="afterEffect" p14:presetBounceEnd="58000">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14:bounceEnd="58000">
                                          <p:cBhvr additive="base">
                                            <p:cTn id="16" dur="500" fill="hold"/>
                                            <p:tgtEl>
                                              <p:spTgt spid="4"/>
                                            </p:tgtEl>
                                            <p:attrNameLst>
                                              <p:attrName>ppt_x</p:attrName>
                                            </p:attrNameLst>
                                          </p:cBhvr>
                                          <p:tavLst>
                                            <p:tav tm="0">
                                              <p:val>
                                                <p:strVal val="0-#ppt_w/2"/>
                                              </p:val>
                                            </p:tav>
                                            <p:tav tm="100000">
                                              <p:val>
                                                <p:strVal val="#ppt_x"/>
                                              </p:val>
                                            </p:tav>
                                          </p:tavLst>
                                        </p:anim>
                                        <p:anim calcmode="lin" valueType="num" p14:bounceEnd="58000">
                                          <p:cBhvr additive="base">
                                            <p:cTn id="17" dur="500" fill="hold"/>
                                            <p:tgtEl>
                                              <p:spTgt spid="4"/>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4" fill="hold" nodeType="afterEffect" p14:presetBounceEnd="52000">
                                      <p:stCondLst>
                                        <p:cond delay="0"/>
                                      </p:stCondLst>
                                      <p:childTnLst>
                                        <p:set>
                                          <p:cBhvr>
                                            <p:cTn id="20" dur="1" fill="hold">
                                              <p:stCondLst>
                                                <p:cond delay="0"/>
                                              </p:stCondLst>
                                            </p:cTn>
                                            <p:tgtEl>
                                              <p:spTgt spid="110"/>
                                            </p:tgtEl>
                                            <p:attrNameLst>
                                              <p:attrName>style.visibility</p:attrName>
                                            </p:attrNameLst>
                                          </p:cBhvr>
                                          <p:to>
                                            <p:strVal val="visible"/>
                                          </p:to>
                                        </p:set>
                                        <p:anim calcmode="lin" valueType="num" p14:bounceEnd="52000">
                                          <p:cBhvr additive="base">
                                            <p:cTn id="21" dur="500" fill="hold"/>
                                            <p:tgtEl>
                                              <p:spTgt spid="110"/>
                                            </p:tgtEl>
                                            <p:attrNameLst>
                                              <p:attrName>ppt_x</p:attrName>
                                            </p:attrNameLst>
                                          </p:cBhvr>
                                          <p:tavLst>
                                            <p:tav tm="0">
                                              <p:val>
                                                <p:strVal val="#ppt_x"/>
                                              </p:val>
                                            </p:tav>
                                            <p:tav tm="100000">
                                              <p:val>
                                                <p:strVal val="#ppt_x"/>
                                              </p:val>
                                            </p:tav>
                                          </p:tavLst>
                                        </p:anim>
                                        <p:anim calcmode="lin" valueType="num" p14:bounceEnd="52000">
                                          <p:cBhvr additive="base">
                                            <p:cTn id="22" dur="500" fill="hold"/>
                                            <p:tgtEl>
                                              <p:spTgt spid="110"/>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8" fill="hold" nodeType="afterEffect" p14:presetBounceEnd="52000">
                                      <p:stCondLst>
                                        <p:cond delay="0"/>
                                      </p:stCondLst>
                                      <p:childTnLst>
                                        <p:set>
                                          <p:cBhvr>
                                            <p:cTn id="25" dur="1" fill="hold">
                                              <p:stCondLst>
                                                <p:cond delay="0"/>
                                              </p:stCondLst>
                                            </p:cTn>
                                            <p:tgtEl>
                                              <p:spTgt spid="122"/>
                                            </p:tgtEl>
                                            <p:attrNameLst>
                                              <p:attrName>style.visibility</p:attrName>
                                            </p:attrNameLst>
                                          </p:cBhvr>
                                          <p:to>
                                            <p:strVal val="visible"/>
                                          </p:to>
                                        </p:set>
                                        <p:anim calcmode="lin" valueType="num" p14:bounceEnd="52000">
                                          <p:cBhvr additive="base">
                                            <p:cTn id="26" dur="500" fill="hold"/>
                                            <p:tgtEl>
                                              <p:spTgt spid="122"/>
                                            </p:tgtEl>
                                            <p:attrNameLst>
                                              <p:attrName>ppt_x</p:attrName>
                                            </p:attrNameLst>
                                          </p:cBhvr>
                                          <p:tavLst>
                                            <p:tav tm="0">
                                              <p:val>
                                                <p:strVal val="0-#ppt_w/2"/>
                                              </p:val>
                                            </p:tav>
                                            <p:tav tm="100000">
                                              <p:val>
                                                <p:strVal val="#ppt_x"/>
                                              </p:val>
                                            </p:tav>
                                          </p:tavLst>
                                        </p:anim>
                                        <p:anim calcmode="lin" valueType="num" p14:bounceEnd="52000">
                                          <p:cBhvr additive="base">
                                            <p:cTn id="27" dur="500" fill="hold"/>
                                            <p:tgtEl>
                                              <p:spTgt spid="122"/>
                                            </p:tgtEl>
                                            <p:attrNameLst>
                                              <p:attrName>ppt_y</p:attrName>
                                            </p:attrNameLst>
                                          </p:cBhvr>
                                          <p:tavLst>
                                            <p:tav tm="0">
                                              <p:val>
                                                <p:strVal val="#ppt_y"/>
                                              </p:val>
                                            </p:tav>
                                            <p:tav tm="100000">
                                              <p:val>
                                                <p:strVal val="#ppt_y"/>
                                              </p:val>
                                            </p:tav>
                                          </p:tavLst>
                                        </p:anim>
                                      </p:childTnLst>
                                    </p:cTn>
                                  </p:par>
                                </p:childTnLst>
                              </p:cTn>
                            </p:par>
                            <p:par>
                              <p:cTn id="28" fill="hold">
                                <p:stCondLst>
                                  <p:cond delay="3500"/>
                                </p:stCondLst>
                                <p:childTnLst>
                                  <p:par>
                                    <p:cTn id="29" presetID="2" presetClass="entr" presetSubtype="4" fill="hold" nodeType="afterEffect" p14:presetBounceEnd="52000">
                                      <p:stCondLst>
                                        <p:cond delay="0"/>
                                      </p:stCondLst>
                                      <p:childTnLst>
                                        <p:set>
                                          <p:cBhvr>
                                            <p:cTn id="30" dur="1" fill="hold">
                                              <p:stCondLst>
                                                <p:cond delay="0"/>
                                              </p:stCondLst>
                                            </p:cTn>
                                            <p:tgtEl>
                                              <p:spTgt spid="111"/>
                                            </p:tgtEl>
                                            <p:attrNameLst>
                                              <p:attrName>style.visibility</p:attrName>
                                            </p:attrNameLst>
                                          </p:cBhvr>
                                          <p:to>
                                            <p:strVal val="visible"/>
                                          </p:to>
                                        </p:set>
                                        <p:anim calcmode="lin" valueType="num" p14:bounceEnd="52000">
                                          <p:cBhvr additive="base">
                                            <p:cTn id="31" dur="500" fill="hold"/>
                                            <p:tgtEl>
                                              <p:spTgt spid="111"/>
                                            </p:tgtEl>
                                            <p:attrNameLst>
                                              <p:attrName>ppt_x</p:attrName>
                                            </p:attrNameLst>
                                          </p:cBhvr>
                                          <p:tavLst>
                                            <p:tav tm="0">
                                              <p:val>
                                                <p:strVal val="#ppt_x"/>
                                              </p:val>
                                            </p:tav>
                                            <p:tav tm="100000">
                                              <p:val>
                                                <p:strVal val="#ppt_x"/>
                                              </p:val>
                                            </p:tav>
                                          </p:tavLst>
                                        </p:anim>
                                        <p:anim calcmode="lin" valueType="num" p14:bounceEnd="52000">
                                          <p:cBhvr additive="base">
                                            <p:cTn id="32" dur="500" fill="hold"/>
                                            <p:tgtEl>
                                              <p:spTgt spid="111"/>
                                            </p:tgtEl>
                                            <p:attrNameLst>
                                              <p:attrName>ppt_y</p:attrName>
                                            </p:attrNameLst>
                                          </p:cBhvr>
                                          <p:tavLst>
                                            <p:tav tm="0">
                                              <p:val>
                                                <p:strVal val="1+#ppt_h/2"/>
                                              </p:val>
                                            </p:tav>
                                            <p:tav tm="100000">
                                              <p:val>
                                                <p:strVal val="#ppt_y"/>
                                              </p:val>
                                            </p:tav>
                                          </p:tavLst>
                                        </p:anim>
                                      </p:childTnLst>
                                    </p:cTn>
                                  </p:par>
                                </p:childTnLst>
                              </p:cTn>
                            </p:par>
                            <p:par>
                              <p:cTn id="33" fill="hold">
                                <p:stCondLst>
                                  <p:cond delay="4000"/>
                                </p:stCondLst>
                                <p:childTnLst>
                                  <p:par>
                                    <p:cTn id="34" presetID="2" presetClass="entr" presetSubtype="8" fill="hold" nodeType="afterEffect" p14:presetBounceEnd="52000">
                                      <p:stCondLst>
                                        <p:cond delay="0"/>
                                      </p:stCondLst>
                                      <p:childTnLst>
                                        <p:set>
                                          <p:cBhvr>
                                            <p:cTn id="35" dur="1" fill="hold">
                                              <p:stCondLst>
                                                <p:cond delay="0"/>
                                              </p:stCondLst>
                                            </p:cTn>
                                            <p:tgtEl>
                                              <p:spTgt spid="123"/>
                                            </p:tgtEl>
                                            <p:attrNameLst>
                                              <p:attrName>style.visibility</p:attrName>
                                            </p:attrNameLst>
                                          </p:cBhvr>
                                          <p:to>
                                            <p:strVal val="visible"/>
                                          </p:to>
                                        </p:set>
                                        <p:anim calcmode="lin" valueType="num" p14:bounceEnd="52000">
                                          <p:cBhvr additive="base">
                                            <p:cTn id="36" dur="500" fill="hold"/>
                                            <p:tgtEl>
                                              <p:spTgt spid="123"/>
                                            </p:tgtEl>
                                            <p:attrNameLst>
                                              <p:attrName>ppt_x</p:attrName>
                                            </p:attrNameLst>
                                          </p:cBhvr>
                                          <p:tavLst>
                                            <p:tav tm="0">
                                              <p:val>
                                                <p:strVal val="0-#ppt_w/2"/>
                                              </p:val>
                                            </p:tav>
                                            <p:tav tm="100000">
                                              <p:val>
                                                <p:strVal val="#ppt_x"/>
                                              </p:val>
                                            </p:tav>
                                          </p:tavLst>
                                        </p:anim>
                                        <p:anim calcmode="lin" valueType="num" p14:bounceEnd="52000">
                                          <p:cBhvr additive="base">
                                            <p:cTn id="37" dur="500" fill="hold"/>
                                            <p:tgtEl>
                                              <p:spTgt spid="123"/>
                                            </p:tgtEl>
                                            <p:attrNameLst>
                                              <p:attrName>ppt_y</p:attrName>
                                            </p:attrNameLst>
                                          </p:cBhvr>
                                          <p:tavLst>
                                            <p:tav tm="0">
                                              <p:val>
                                                <p:strVal val="#ppt_y"/>
                                              </p:val>
                                            </p:tav>
                                            <p:tav tm="100000">
                                              <p:val>
                                                <p:strVal val="#ppt_y"/>
                                              </p:val>
                                            </p:tav>
                                          </p:tavLst>
                                        </p:anim>
                                      </p:childTnLst>
                                    </p:cTn>
                                  </p:par>
                                </p:childTnLst>
                              </p:cTn>
                            </p:par>
                            <p:par>
                              <p:cTn id="38" fill="hold">
                                <p:stCondLst>
                                  <p:cond delay="4500"/>
                                </p:stCondLst>
                                <p:childTnLst>
                                  <p:par>
                                    <p:cTn id="39" presetID="2" presetClass="entr" presetSubtype="4" fill="hold" nodeType="afterEffect" p14:presetBounceEnd="52000">
                                      <p:stCondLst>
                                        <p:cond delay="0"/>
                                      </p:stCondLst>
                                      <p:childTnLst>
                                        <p:set>
                                          <p:cBhvr>
                                            <p:cTn id="40" dur="1" fill="hold">
                                              <p:stCondLst>
                                                <p:cond delay="0"/>
                                              </p:stCondLst>
                                            </p:cTn>
                                            <p:tgtEl>
                                              <p:spTgt spid="112"/>
                                            </p:tgtEl>
                                            <p:attrNameLst>
                                              <p:attrName>style.visibility</p:attrName>
                                            </p:attrNameLst>
                                          </p:cBhvr>
                                          <p:to>
                                            <p:strVal val="visible"/>
                                          </p:to>
                                        </p:set>
                                        <p:anim calcmode="lin" valueType="num" p14:bounceEnd="52000">
                                          <p:cBhvr additive="base">
                                            <p:cTn id="41" dur="500" fill="hold"/>
                                            <p:tgtEl>
                                              <p:spTgt spid="112"/>
                                            </p:tgtEl>
                                            <p:attrNameLst>
                                              <p:attrName>ppt_x</p:attrName>
                                            </p:attrNameLst>
                                          </p:cBhvr>
                                          <p:tavLst>
                                            <p:tav tm="0">
                                              <p:val>
                                                <p:strVal val="#ppt_x"/>
                                              </p:val>
                                            </p:tav>
                                            <p:tav tm="100000">
                                              <p:val>
                                                <p:strVal val="#ppt_x"/>
                                              </p:val>
                                            </p:tav>
                                          </p:tavLst>
                                        </p:anim>
                                        <p:anim calcmode="lin" valueType="num" p14:bounceEnd="52000">
                                          <p:cBhvr additive="base">
                                            <p:cTn id="42" dur="500" fill="hold"/>
                                            <p:tgtEl>
                                              <p:spTgt spid="112"/>
                                            </p:tgtEl>
                                            <p:attrNameLst>
                                              <p:attrName>ppt_y</p:attrName>
                                            </p:attrNameLst>
                                          </p:cBhvr>
                                          <p:tavLst>
                                            <p:tav tm="0">
                                              <p:val>
                                                <p:strVal val="1+#ppt_h/2"/>
                                              </p:val>
                                            </p:tav>
                                            <p:tav tm="100000">
                                              <p:val>
                                                <p:strVal val="#ppt_y"/>
                                              </p:val>
                                            </p:tav>
                                          </p:tavLst>
                                        </p:anim>
                                      </p:childTnLst>
                                    </p:cTn>
                                  </p:par>
                                </p:childTnLst>
                              </p:cTn>
                            </p:par>
                            <p:par>
                              <p:cTn id="43" fill="hold">
                                <p:stCondLst>
                                  <p:cond delay="5000"/>
                                </p:stCondLst>
                                <p:childTnLst>
                                  <p:par>
                                    <p:cTn id="44" presetID="2" presetClass="entr" presetSubtype="8" fill="hold" nodeType="afterEffect" p14:presetBounceEnd="52000">
                                      <p:stCondLst>
                                        <p:cond delay="0"/>
                                      </p:stCondLst>
                                      <p:childTnLst>
                                        <p:set>
                                          <p:cBhvr>
                                            <p:cTn id="45" dur="1" fill="hold">
                                              <p:stCondLst>
                                                <p:cond delay="0"/>
                                              </p:stCondLst>
                                            </p:cTn>
                                            <p:tgtEl>
                                              <p:spTgt spid="124"/>
                                            </p:tgtEl>
                                            <p:attrNameLst>
                                              <p:attrName>style.visibility</p:attrName>
                                            </p:attrNameLst>
                                          </p:cBhvr>
                                          <p:to>
                                            <p:strVal val="visible"/>
                                          </p:to>
                                        </p:set>
                                        <p:anim calcmode="lin" valueType="num" p14:bounceEnd="52000">
                                          <p:cBhvr additive="base">
                                            <p:cTn id="46" dur="500" fill="hold"/>
                                            <p:tgtEl>
                                              <p:spTgt spid="124"/>
                                            </p:tgtEl>
                                            <p:attrNameLst>
                                              <p:attrName>ppt_x</p:attrName>
                                            </p:attrNameLst>
                                          </p:cBhvr>
                                          <p:tavLst>
                                            <p:tav tm="0">
                                              <p:val>
                                                <p:strVal val="0-#ppt_w/2"/>
                                              </p:val>
                                            </p:tav>
                                            <p:tav tm="100000">
                                              <p:val>
                                                <p:strVal val="#ppt_x"/>
                                              </p:val>
                                            </p:tav>
                                          </p:tavLst>
                                        </p:anim>
                                        <p:anim calcmode="lin" valueType="num" p14:bounceEnd="52000">
                                          <p:cBhvr additive="base">
                                            <p:cTn id="47" dur="500" fill="hold"/>
                                            <p:tgtEl>
                                              <p:spTgt spid="124"/>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nodeType="afterEffect">
                                      <p:stCondLst>
                                        <p:cond delay="0"/>
                                      </p:stCondLst>
                                      <p:childTnLst>
                                        <p:set>
                                          <p:cBhvr>
                                            <p:cTn id="50" dur="1" fill="hold">
                                              <p:stCondLst>
                                                <p:cond delay="0"/>
                                              </p:stCondLst>
                                            </p:cTn>
                                            <p:tgtEl>
                                              <p:spTgt spid="102"/>
                                            </p:tgtEl>
                                            <p:attrNameLst>
                                              <p:attrName>style.visibility</p:attrName>
                                            </p:attrNameLst>
                                          </p:cBhvr>
                                          <p:to>
                                            <p:strVal val="visible"/>
                                          </p:to>
                                        </p:set>
                                        <p:animEffect transition="in" filter="wipe(down)">
                                          <p:cBhvr>
                                            <p:cTn id="51" dur="10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1000"/>
                                            <p:tgtEl>
                                              <p:spTgt spid="2"/>
                                            </p:tgtEl>
                                          </p:cBhvr>
                                        </p:animEffect>
                                      </p:childTnLst>
                                    </p:cTn>
                                  </p:par>
                                </p:childTnLst>
                              </p:cTn>
                            </p:par>
                            <p:par>
                              <p:cTn id="8" fill="hold">
                                <p:stCondLst>
                                  <p:cond delay="1000"/>
                                </p:stCondLst>
                                <p:childTnLst>
                                  <p:par>
                                    <p:cTn id="9" presetID="2" presetClass="entr" presetSubtype="4" fill="hold" nodeType="afterEffect">
                                      <p:stCondLst>
                                        <p:cond delay="500"/>
                                      </p:stCondLst>
                                      <p:childTnLst>
                                        <p:set>
                                          <p:cBhvr>
                                            <p:cTn id="10" dur="1" fill="hold">
                                              <p:stCondLst>
                                                <p:cond delay="0"/>
                                              </p:stCondLst>
                                            </p:cTn>
                                            <p:tgtEl>
                                              <p:spTgt spid="106"/>
                                            </p:tgtEl>
                                            <p:attrNameLst>
                                              <p:attrName>style.visibility</p:attrName>
                                            </p:attrNameLst>
                                          </p:cBhvr>
                                          <p:to>
                                            <p:strVal val="visible"/>
                                          </p:to>
                                        </p:set>
                                        <p:anim calcmode="lin" valueType="num">
                                          <p:cBhvr additive="base">
                                            <p:cTn id="11" dur="500" fill="hold"/>
                                            <p:tgtEl>
                                              <p:spTgt spid="106"/>
                                            </p:tgtEl>
                                            <p:attrNameLst>
                                              <p:attrName>ppt_x</p:attrName>
                                            </p:attrNameLst>
                                          </p:cBhvr>
                                          <p:tavLst>
                                            <p:tav tm="0">
                                              <p:val>
                                                <p:strVal val="#ppt_x"/>
                                              </p:val>
                                            </p:tav>
                                            <p:tav tm="100000">
                                              <p:val>
                                                <p:strVal val="#ppt_x"/>
                                              </p:val>
                                            </p:tav>
                                          </p:tavLst>
                                        </p:anim>
                                        <p:anim calcmode="lin" valueType="num">
                                          <p:cBhvr additive="base">
                                            <p:cTn id="12" dur="500" fill="hold"/>
                                            <p:tgtEl>
                                              <p:spTgt spid="106"/>
                                            </p:tgtEl>
                                            <p:attrNameLst>
                                              <p:attrName>ppt_y</p:attrName>
                                            </p:attrNameLst>
                                          </p:cBhvr>
                                          <p:tavLst>
                                            <p:tav tm="0">
                                              <p:val>
                                                <p:strVal val="1+#ppt_h/2"/>
                                              </p:val>
                                            </p:tav>
                                            <p:tav tm="100000">
                                              <p:val>
                                                <p:strVal val="#ppt_y"/>
                                              </p:val>
                                            </p:tav>
                                          </p:tavLst>
                                        </p:anim>
                                      </p:childTnLst>
                                    </p:cTn>
                                  </p:par>
                                </p:childTnLst>
                              </p:cTn>
                            </p:par>
                            <p:par>
                              <p:cTn id="13" fill="hold">
                                <p:stCondLst>
                                  <p:cond delay="2000"/>
                                </p:stCondLst>
                                <p:childTnLst>
                                  <p:par>
                                    <p:cTn id="14" presetID="2" presetClass="entr" presetSubtype="8" fill="hold" nodeType="afterEffect">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cBhvr additive="base">
                                            <p:cTn id="16" dur="500" fill="hold"/>
                                            <p:tgtEl>
                                              <p:spTgt spid="4"/>
                                            </p:tgtEl>
                                            <p:attrNameLst>
                                              <p:attrName>ppt_x</p:attrName>
                                            </p:attrNameLst>
                                          </p:cBhvr>
                                          <p:tavLst>
                                            <p:tav tm="0">
                                              <p:val>
                                                <p:strVal val="0-#ppt_w/2"/>
                                              </p:val>
                                            </p:tav>
                                            <p:tav tm="100000">
                                              <p:val>
                                                <p:strVal val="#ppt_x"/>
                                              </p:val>
                                            </p:tav>
                                          </p:tavLst>
                                        </p:anim>
                                        <p:anim calcmode="lin" valueType="num">
                                          <p:cBhvr additive="base">
                                            <p:cTn id="17" dur="500" fill="hold"/>
                                            <p:tgtEl>
                                              <p:spTgt spid="4"/>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10"/>
                                            </p:tgtEl>
                                            <p:attrNameLst>
                                              <p:attrName>style.visibility</p:attrName>
                                            </p:attrNameLst>
                                          </p:cBhvr>
                                          <p:to>
                                            <p:strVal val="visible"/>
                                          </p:to>
                                        </p:set>
                                        <p:anim calcmode="lin" valueType="num">
                                          <p:cBhvr additive="base">
                                            <p:cTn id="21" dur="500" fill="hold"/>
                                            <p:tgtEl>
                                              <p:spTgt spid="110"/>
                                            </p:tgtEl>
                                            <p:attrNameLst>
                                              <p:attrName>ppt_x</p:attrName>
                                            </p:attrNameLst>
                                          </p:cBhvr>
                                          <p:tavLst>
                                            <p:tav tm="0">
                                              <p:val>
                                                <p:strVal val="#ppt_x"/>
                                              </p:val>
                                            </p:tav>
                                            <p:tav tm="100000">
                                              <p:val>
                                                <p:strVal val="#ppt_x"/>
                                              </p:val>
                                            </p:tav>
                                          </p:tavLst>
                                        </p:anim>
                                        <p:anim calcmode="lin" valueType="num">
                                          <p:cBhvr additive="base">
                                            <p:cTn id="22" dur="500" fill="hold"/>
                                            <p:tgtEl>
                                              <p:spTgt spid="110"/>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8" fill="hold" nodeType="afterEffect">
                                      <p:stCondLst>
                                        <p:cond delay="0"/>
                                      </p:stCondLst>
                                      <p:childTnLst>
                                        <p:set>
                                          <p:cBhvr>
                                            <p:cTn id="25" dur="1" fill="hold">
                                              <p:stCondLst>
                                                <p:cond delay="0"/>
                                              </p:stCondLst>
                                            </p:cTn>
                                            <p:tgtEl>
                                              <p:spTgt spid="122"/>
                                            </p:tgtEl>
                                            <p:attrNameLst>
                                              <p:attrName>style.visibility</p:attrName>
                                            </p:attrNameLst>
                                          </p:cBhvr>
                                          <p:to>
                                            <p:strVal val="visible"/>
                                          </p:to>
                                        </p:set>
                                        <p:anim calcmode="lin" valueType="num">
                                          <p:cBhvr additive="base">
                                            <p:cTn id="26" dur="500" fill="hold"/>
                                            <p:tgtEl>
                                              <p:spTgt spid="122"/>
                                            </p:tgtEl>
                                            <p:attrNameLst>
                                              <p:attrName>ppt_x</p:attrName>
                                            </p:attrNameLst>
                                          </p:cBhvr>
                                          <p:tavLst>
                                            <p:tav tm="0">
                                              <p:val>
                                                <p:strVal val="0-#ppt_w/2"/>
                                              </p:val>
                                            </p:tav>
                                            <p:tav tm="100000">
                                              <p:val>
                                                <p:strVal val="#ppt_x"/>
                                              </p:val>
                                            </p:tav>
                                          </p:tavLst>
                                        </p:anim>
                                        <p:anim calcmode="lin" valueType="num">
                                          <p:cBhvr additive="base">
                                            <p:cTn id="27" dur="500" fill="hold"/>
                                            <p:tgtEl>
                                              <p:spTgt spid="122"/>
                                            </p:tgtEl>
                                            <p:attrNameLst>
                                              <p:attrName>ppt_y</p:attrName>
                                            </p:attrNameLst>
                                          </p:cBhvr>
                                          <p:tavLst>
                                            <p:tav tm="0">
                                              <p:val>
                                                <p:strVal val="#ppt_y"/>
                                              </p:val>
                                            </p:tav>
                                            <p:tav tm="100000">
                                              <p:val>
                                                <p:strVal val="#ppt_y"/>
                                              </p:val>
                                            </p:tav>
                                          </p:tavLst>
                                        </p:anim>
                                      </p:childTnLst>
                                    </p:cTn>
                                  </p:par>
                                </p:childTnLst>
                              </p:cTn>
                            </p:par>
                            <p:par>
                              <p:cTn id="28" fill="hold">
                                <p:stCondLst>
                                  <p:cond delay="3500"/>
                                </p:stCondLst>
                                <p:childTnLst>
                                  <p:par>
                                    <p:cTn id="29" presetID="2" presetClass="entr" presetSubtype="4" fill="hold" nodeType="afterEffect">
                                      <p:stCondLst>
                                        <p:cond delay="0"/>
                                      </p:stCondLst>
                                      <p:childTnLst>
                                        <p:set>
                                          <p:cBhvr>
                                            <p:cTn id="30" dur="1" fill="hold">
                                              <p:stCondLst>
                                                <p:cond delay="0"/>
                                              </p:stCondLst>
                                            </p:cTn>
                                            <p:tgtEl>
                                              <p:spTgt spid="111"/>
                                            </p:tgtEl>
                                            <p:attrNameLst>
                                              <p:attrName>style.visibility</p:attrName>
                                            </p:attrNameLst>
                                          </p:cBhvr>
                                          <p:to>
                                            <p:strVal val="visible"/>
                                          </p:to>
                                        </p:set>
                                        <p:anim calcmode="lin" valueType="num">
                                          <p:cBhvr additive="base">
                                            <p:cTn id="31" dur="500" fill="hold"/>
                                            <p:tgtEl>
                                              <p:spTgt spid="111"/>
                                            </p:tgtEl>
                                            <p:attrNameLst>
                                              <p:attrName>ppt_x</p:attrName>
                                            </p:attrNameLst>
                                          </p:cBhvr>
                                          <p:tavLst>
                                            <p:tav tm="0">
                                              <p:val>
                                                <p:strVal val="#ppt_x"/>
                                              </p:val>
                                            </p:tav>
                                            <p:tav tm="100000">
                                              <p:val>
                                                <p:strVal val="#ppt_x"/>
                                              </p:val>
                                            </p:tav>
                                          </p:tavLst>
                                        </p:anim>
                                        <p:anim calcmode="lin" valueType="num">
                                          <p:cBhvr additive="base">
                                            <p:cTn id="32" dur="500" fill="hold"/>
                                            <p:tgtEl>
                                              <p:spTgt spid="111"/>
                                            </p:tgtEl>
                                            <p:attrNameLst>
                                              <p:attrName>ppt_y</p:attrName>
                                            </p:attrNameLst>
                                          </p:cBhvr>
                                          <p:tavLst>
                                            <p:tav tm="0">
                                              <p:val>
                                                <p:strVal val="1+#ppt_h/2"/>
                                              </p:val>
                                            </p:tav>
                                            <p:tav tm="100000">
                                              <p:val>
                                                <p:strVal val="#ppt_y"/>
                                              </p:val>
                                            </p:tav>
                                          </p:tavLst>
                                        </p:anim>
                                      </p:childTnLst>
                                    </p:cTn>
                                  </p:par>
                                </p:childTnLst>
                              </p:cTn>
                            </p:par>
                            <p:par>
                              <p:cTn id="33" fill="hold">
                                <p:stCondLst>
                                  <p:cond delay="4000"/>
                                </p:stCondLst>
                                <p:childTnLst>
                                  <p:par>
                                    <p:cTn id="34" presetID="2" presetClass="entr" presetSubtype="8" fill="hold" nodeType="afterEffect">
                                      <p:stCondLst>
                                        <p:cond delay="0"/>
                                      </p:stCondLst>
                                      <p:childTnLst>
                                        <p:set>
                                          <p:cBhvr>
                                            <p:cTn id="35" dur="1" fill="hold">
                                              <p:stCondLst>
                                                <p:cond delay="0"/>
                                              </p:stCondLst>
                                            </p:cTn>
                                            <p:tgtEl>
                                              <p:spTgt spid="123"/>
                                            </p:tgtEl>
                                            <p:attrNameLst>
                                              <p:attrName>style.visibility</p:attrName>
                                            </p:attrNameLst>
                                          </p:cBhvr>
                                          <p:to>
                                            <p:strVal val="visible"/>
                                          </p:to>
                                        </p:set>
                                        <p:anim calcmode="lin" valueType="num">
                                          <p:cBhvr additive="base">
                                            <p:cTn id="36" dur="500" fill="hold"/>
                                            <p:tgtEl>
                                              <p:spTgt spid="123"/>
                                            </p:tgtEl>
                                            <p:attrNameLst>
                                              <p:attrName>ppt_x</p:attrName>
                                            </p:attrNameLst>
                                          </p:cBhvr>
                                          <p:tavLst>
                                            <p:tav tm="0">
                                              <p:val>
                                                <p:strVal val="0-#ppt_w/2"/>
                                              </p:val>
                                            </p:tav>
                                            <p:tav tm="100000">
                                              <p:val>
                                                <p:strVal val="#ppt_x"/>
                                              </p:val>
                                            </p:tav>
                                          </p:tavLst>
                                        </p:anim>
                                        <p:anim calcmode="lin" valueType="num">
                                          <p:cBhvr additive="base">
                                            <p:cTn id="37" dur="500" fill="hold"/>
                                            <p:tgtEl>
                                              <p:spTgt spid="123"/>
                                            </p:tgtEl>
                                            <p:attrNameLst>
                                              <p:attrName>ppt_y</p:attrName>
                                            </p:attrNameLst>
                                          </p:cBhvr>
                                          <p:tavLst>
                                            <p:tav tm="0">
                                              <p:val>
                                                <p:strVal val="#ppt_y"/>
                                              </p:val>
                                            </p:tav>
                                            <p:tav tm="100000">
                                              <p:val>
                                                <p:strVal val="#ppt_y"/>
                                              </p:val>
                                            </p:tav>
                                          </p:tavLst>
                                        </p:anim>
                                      </p:childTnLst>
                                    </p:cTn>
                                  </p:par>
                                </p:childTnLst>
                              </p:cTn>
                            </p:par>
                            <p:par>
                              <p:cTn id="38" fill="hold">
                                <p:stCondLst>
                                  <p:cond delay="4500"/>
                                </p:stCondLst>
                                <p:childTnLst>
                                  <p:par>
                                    <p:cTn id="39" presetID="2" presetClass="entr" presetSubtype="4" fill="hold" nodeType="afterEffect">
                                      <p:stCondLst>
                                        <p:cond delay="0"/>
                                      </p:stCondLst>
                                      <p:childTnLst>
                                        <p:set>
                                          <p:cBhvr>
                                            <p:cTn id="40" dur="1" fill="hold">
                                              <p:stCondLst>
                                                <p:cond delay="0"/>
                                              </p:stCondLst>
                                            </p:cTn>
                                            <p:tgtEl>
                                              <p:spTgt spid="112"/>
                                            </p:tgtEl>
                                            <p:attrNameLst>
                                              <p:attrName>style.visibility</p:attrName>
                                            </p:attrNameLst>
                                          </p:cBhvr>
                                          <p:to>
                                            <p:strVal val="visible"/>
                                          </p:to>
                                        </p:set>
                                        <p:anim calcmode="lin" valueType="num">
                                          <p:cBhvr additive="base">
                                            <p:cTn id="41" dur="500" fill="hold"/>
                                            <p:tgtEl>
                                              <p:spTgt spid="112"/>
                                            </p:tgtEl>
                                            <p:attrNameLst>
                                              <p:attrName>ppt_x</p:attrName>
                                            </p:attrNameLst>
                                          </p:cBhvr>
                                          <p:tavLst>
                                            <p:tav tm="0">
                                              <p:val>
                                                <p:strVal val="#ppt_x"/>
                                              </p:val>
                                            </p:tav>
                                            <p:tav tm="100000">
                                              <p:val>
                                                <p:strVal val="#ppt_x"/>
                                              </p:val>
                                            </p:tav>
                                          </p:tavLst>
                                        </p:anim>
                                        <p:anim calcmode="lin" valueType="num">
                                          <p:cBhvr additive="base">
                                            <p:cTn id="42" dur="500" fill="hold"/>
                                            <p:tgtEl>
                                              <p:spTgt spid="112"/>
                                            </p:tgtEl>
                                            <p:attrNameLst>
                                              <p:attrName>ppt_y</p:attrName>
                                            </p:attrNameLst>
                                          </p:cBhvr>
                                          <p:tavLst>
                                            <p:tav tm="0">
                                              <p:val>
                                                <p:strVal val="1+#ppt_h/2"/>
                                              </p:val>
                                            </p:tav>
                                            <p:tav tm="100000">
                                              <p:val>
                                                <p:strVal val="#ppt_y"/>
                                              </p:val>
                                            </p:tav>
                                          </p:tavLst>
                                        </p:anim>
                                      </p:childTnLst>
                                    </p:cTn>
                                  </p:par>
                                </p:childTnLst>
                              </p:cTn>
                            </p:par>
                            <p:par>
                              <p:cTn id="43" fill="hold">
                                <p:stCondLst>
                                  <p:cond delay="5000"/>
                                </p:stCondLst>
                                <p:childTnLst>
                                  <p:par>
                                    <p:cTn id="44" presetID="2" presetClass="entr" presetSubtype="8" fill="hold" nodeType="afterEffect">
                                      <p:stCondLst>
                                        <p:cond delay="0"/>
                                      </p:stCondLst>
                                      <p:childTnLst>
                                        <p:set>
                                          <p:cBhvr>
                                            <p:cTn id="45" dur="1" fill="hold">
                                              <p:stCondLst>
                                                <p:cond delay="0"/>
                                              </p:stCondLst>
                                            </p:cTn>
                                            <p:tgtEl>
                                              <p:spTgt spid="124"/>
                                            </p:tgtEl>
                                            <p:attrNameLst>
                                              <p:attrName>style.visibility</p:attrName>
                                            </p:attrNameLst>
                                          </p:cBhvr>
                                          <p:to>
                                            <p:strVal val="visible"/>
                                          </p:to>
                                        </p:set>
                                        <p:anim calcmode="lin" valueType="num">
                                          <p:cBhvr additive="base">
                                            <p:cTn id="46" dur="500" fill="hold"/>
                                            <p:tgtEl>
                                              <p:spTgt spid="124"/>
                                            </p:tgtEl>
                                            <p:attrNameLst>
                                              <p:attrName>ppt_x</p:attrName>
                                            </p:attrNameLst>
                                          </p:cBhvr>
                                          <p:tavLst>
                                            <p:tav tm="0">
                                              <p:val>
                                                <p:strVal val="0-#ppt_w/2"/>
                                              </p:val>
                                            </p:tav>
                                            <p:tav tm="100000">
                                              <p:val>
                                                <p:strVal val="#ppt_x"/>
                                              </p:val>
                                            </p:tav>
                                          </p:tavLst>
                                        </p:anim>
                                        <p:anim calcmode="lin" valueType="num">
                                          <p:cBhvr additive="base">
                                            <p:cTn id="47" dur="500" fill="hold"/>
                                            <p:tgtEl>
                                              <p:spTgt spid="124"/>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nodeType="afterEffect">
                                      <p:stCondLst>
                                        <p:cond delay="0"/>
                                      </p:stCondLst>
                                      <p:childTnLst>
                                        <p:set>
                                          <p:cBhvr>
                                            <p:cTn id="50" dur="1" fill="hold">
                                              <p:stCondLst>
                                                <p:cond delay="0"/>
                                              </p:stCondLst>
                                            </p:cTn>
                                            <p:tgtEl>
                                              <p:spTgt spid="102"/>
                                            </p:tgtEl>
                                            <p:attrNameLst>
                                              <p:attrName>style.visibility</p:attrName>
                                            </p:attrNameLst>
                                          </p:cBhvr>
                                          <p:to>
                                            <p:strVal val="visible"/>
                                          </p:to>
                                        </p:set>
                                        <p:animEffect transition="in" filter="wipe(down)">
                                          <p:cBhvr>
                                            <p:cTn id="51" dur="10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sp>
        <p:nvSpPr>
          <p:cNvPr id="98" name="Rectangle 97"/>
          <p:cNvSpPr/>
          <p:nvPr/>
        </p:nvSpPr>
        <p:spPr>
          <a:xfrm>
            <a:off x="6986301" y="3664596"/>
            <a:ext cx="4853274" cy="2491711"/>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p:cNvGrpSpPr/>
          <p:nvPr/>
        </p:nvGrpSpPr>
        <p:grpSpPr>
          <a:xfrm>
            <a:off x="7157202" y="496951"/>
            <a:ext cx="1585728" cy="817390"/>
            <a:chOff x="7544123" y="457346"/>
            <a:chExt cx="1585728" cy="817390"/>
          </a:xfrm>
        </p:grpSpPr>
        <p:sp>
          <p:nvSpPr>
            <p:cNvPr id="104" name="TextBox 103"/>
            <p:cNvSpPr txBox="1"/>
            <p:nvPr/>
          </p:nvSpPr>
          <p:spPr>
            <a:xfrm>
              <a:off x="7544123" y="936182"/>
              <a:ext cx="1585728" cy="338554"/>
            </a:xfrm>
            <a:prstGeom prst="rect">
              <a:avLst/>
            </a:prstGeom>
            <a:solidFill>
              <a:schemeClr val="bg1"/>
            </a:solidFill>
          </p:spPr>
          <p:txBody>
            <a:bodyPr wrap="square" rtlCol="0">
              <a:spAutoFit/>
            </a:bodyPr>
            <a:lstStyle/>
            <a:p>
              <a:pPr algn="ctr"/>
              <a:r>
                <a:rPr lang="en-US" sz="1600" dirty="0">
                  <a:solidFill>
                    <a:srgbClr val="C00000"/>
                  </a:solidFill>
                  <a:latin typeface="Century Gothic" panose="020B0502020202020204" pitchFamily="34" charset="0"/>
                  <a:cs typeface="Courier New" pitchFamily="49" charset="0"/>
                </a:rPr>
                <a:t>-4% in minutes</a:t>
              </a:r>
            </a:p>
          </p:txBody>
        </p:sp>
        <p:cxnSp>
          <p:nvCxnSpPr>
            <p:cNvPr id="125" name="Straight Connector 124"/>
            <p:cNvCxnSpPr>
              <a:stCxn id="104" idx="0"/>
            </p:cNvCxnSpPr>
            <p:nvPr/>
          </p:nvCxnSpPr>
          <p:spPr>
            <a:xfrm flipV="1">
              <a:off x="8336987" y="457346"/>
              <a:ext cx="288839" cy="478836"/>
            </a:xfrm>
            <a:prstGeom prst="line">
              <a:avLst/>
            </a:prstGeom>
            <a:ln w="3175">
              <a:solidFill>
                <a:srgbClr val="D34C4C"/>
              </a:solidFill>
            </a:ln>
          </p:spPr>
          <p:style>
            <a:lnRef idx="1">
              <a:schemeClr val="accent1"/>
            </a:lnRef>
            <a:fillRef idx="0">
              <a:schemeClr val="accent1"/>
            </a:fillRef>
            <a:effectRef idx="0">
              <a:schemeClr val="accent1"/>
            </a:effectRef>
            <a:fontRef idx="minor">
              <a:schemeClr val="tx1"/>
            </a:fontRef>
          </p:style>
        </p:cxnSp>
      </p:grpSp>
      <p:cxnSp>
        <p:nvCxnSpPr>
          <p:cNvPr id="224" name="Straight Connector 223"/>
          <p:cNvCxnSpPr>
            <a:cxnSpLocks/>
          </p:cNvCxnSpPr>
          <p:nvPr/>
        </p:nvCxnSpPr>
        <p:spPr>
          <a:xfrm>
            <a:off x="8042225" y="429092"/>
            <a:ext cx="335111" cy="0"/>
          </a:xfrm>
          <a:prstGeom prst="line">
            <a:avLst/>
          </a:prstGeom>
          <a:ln w="28575">
            <a:solidFill>
              <a:srgbClr val="C00000"/>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25" name="Group 224"/>
          <p:cNvGrpSpPr/>
          <p:nvPr/>
        </p:nvGrpSpPr>
        <p:grpSpPr>
          <a:xfrm>
            <a:off x="10072024" y="4539602"/>
            <a:ext cx="311150" cy="366712"/>
            <a:chOff x="9388475" y="4551363"/>
            <a:chExt cx="311150" cy="366712"/>
          </a:xfrm>
        </p:grpSpPr>
        <p:sp>
          <p:nvSpPr>
            <p:cNvPr id="226" name="AutoShape 28"/>
            <p:cNvSpPr>
              <a:spLocks noChangeAspect="1" noChangeArrowheads="1" noTextEdit="1"/>
            </p:cNvSpPr>
            <p:nvPr/>
          </p:nvSpPr>
          <p:spPr bwMode="auto">
            <a:xfrm>
              <a:off x="9388475" y="455136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30"/>
            <p:cNvSpPr>
              <a:spLocks/>
            </p:cNvSpPr>
            <p:nvPr/>
          </p:nvSpPr>
          <p:spPr bwMode="auto">
            <a:xfrm>
              <a:off x="9434513" y="4600575"/>
              <a:ext cx="219075" cy="217487"/>
            </a:xfrm>
            <a:custGeom>
              <a:avLst/>
              <a:gdLst>
                <a:gd name="T0" fmla="*/ 0 w 276"/>
                <a:gd name="T1" fmla="*/ 136 h 274"/>
                <a:gd name="T2" fmla="*/ 2 w 276"/>
                <a:gd name="T3" fmla="*/ 108 h 274"/>
                <a:gd name="T4" fmla="*/ 10 w 276"/>
                <a:gd name="T5" fmla="*/ 83 h 274"/>
                <a:gd name="T6" fmla="*/ 23 w 276"/>
                <a:gd name="T7" fmla="*/ 61 h 274"/>
                <a:gd name="T8" fmla="*/ 40 w 276"/>
                <a:gd name="T9" fmla="*/ 40 h 274"/>
                <a:gd name="T10" fmla="*/ 61 w 276"/>
                <a:gd name="T11" fmla="*/ 23 h 274"/>
                <a:gd name="T12" fmla="*/ 83 w 276"/>
                <a:gd name="T13" fmla="*/ 10 h 274"/>
                <a:gd name="T14" fmla="*/ 110 w 276"/>
                <a:gd name="T15" fmla="*/ 2 h 274"/>
                <a:gd name="T16" fmla="*/ 138 w 276"/>
                <a:gd name="T17" fmla="*/ 0 h 274"/>
                <a:gd name="T18" fmla="*/ 164 w 276"/>
                <a:gd name="T19" fmla="*/ 2 h 274"/>
                <a:gd name="T20" fmla="*/ 191 w 276"/>
                <a:gd name="T21" fmla="*/ 10 h 274"/>
                <a:gd name="T22" fmla="*/ 213 w 276"/>
                <a:gd name="T23" fmla="*/ 23 h 274"/>
                <a:gd name="T24" fmla="*/ 234 w 276"/>
                <a:gd name="T25" fmla="*/ 40 h 274"/>
                <a:gd name="T26" fmla="*/ 251 w 276"/>
                <a:gd name="T27" fmla="*/ 61 h 274"/>
                <a:gd name="T28" fmla="*/ 264 w 276"/>
                <a:gd name="T29" fmla="*/ 83 h 274"/>
                <a:gd name="T30" fmla="*/ 272 w 276"/>
                <a:gd name="T31" fmla="*/ 108 h 274"/>
                <a:gd name="T32" fmla="*/ 276 w 276"/>
                <a:gd name="T33" fmla="*/ 136 h 274"/>
                <a:gd name="T34" fmla="*/ 272 w 276"/>
                <a:gd name="T35" fmla="*/ 164 h 274"/>
                <a:gd name="T36" fmla="*/ 264 w 276"/>
                <a:gd name="T37" fmla="*/ 189 h 274"/>
                <a:gd name="T38" fmla="*/ 251 w 276"/>
                <a:gd name="T39" fmla="*/ 213 h 274"/>
                <a:gd name="T40" fmla="*/ 234 w 276"/>
                <a:gd name="T41" fmla="*/ 232 h 274"/>
                <a:gd name="T42" fmla="*/ 213 w 276"/>
                <a:gd name="T43" fmla="*/ 249 h 274"/>
                <a:gd name="T44" fmla="*/ 191 w 276"/>
                <a:gd name="T45" fmla="*/ 262 h 274"/>
                <a:gd name="T46" fmla="*/ 164 w 276"/>
                <a:gd name="T47" fmla="*/ 270 h 274"/>
                <a:gd name="T48" fmla="*/ 138 w 276"/>
                <a:gd name="T49" fmla="*/ 274 h 274"/>
                <a:gd name="T50" fmla="*/ 110 w 276"/>
                <a:gd name="T51" fmla="*/ 270 h 274"/>
                <a:gd name="T52" fmla="*/ 83 w 276"/>
                <a:gd name="T53" fmla="*/ 262 h 274"/>
                <a:gd name="T54" fmla="*/ 61 w 276"/>
                <a:gd name="T55" fmla="*/ 249 h 274"/>
                <a:gd name="T56" fmla="*/ 40 w 276"/>
                <a:gd name="T57" fmla="*/ 232 h 274"/>
                <a:gd name="T58" fmla="*/ 23 w 276"/>
                <a:gd name="T59" fmla="*/ 213 h 274"/>
                <a:gd name="T60" fmla="*/ 10 w 276"/>
                <a:gd name="T61" fmla="*/ 189 h 274"/>
                <a:gd name="T62" fmla="*/ 2 w 276"/>
                <a:gd name="T63" fmla="*/ 164 h 274"/>
                <a:gd name="T64" fmla="*/ 0 w 276"/>
                <a:gd name="T65" fmla="*/ 13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 h="274">
                  <a:moveTo>
                    <a:pt x="0" y="136"/>
                  </a:moveTo>
                  <a:lnTo>
                    <a:pt x="2" y="108"/>
                  </a:lnTo>
                  <a:lnTo>
                    <a:pt x="10" y="83"/>
                  </a:lnTo>
                  <a:lnTo>
                    <a:pt x="23" y="61"/>
                  </a:lnTo>
                  <a:lnTo>
                    <a:pt x="40" y="40"/>
                  </a:lnTo>
                  <a:lnTo>
                    <a:pt x="61" y="23"/>
                  </a:lnTo>
                  <a:lnTo>
                    <a:pt x="83" y="10"/>
                  </a:lnTo>
                  <a:lnTo>
                    <a:pt x="110" y="2"/>
                  </a:lnTo>
                  <a:lnTo>
                    <a:pt x="138" y="0"/>
                  </a:lnTo>
                  <a:lnTo>
                    <a:pt x="164" y="2"/>
                  </a:lnTo>
                  <a:lnTo>
                    <a:pt x="191" y="10"/>
                  </a:lnTo>
                  <a:lnTo>
                    <a:pt x="213" y="23"/>
                  </a:lnTo>
                  <a:lnTo>
                    <a:pt x="234" y="40"/>
                  </a:lnTo>
                  <a:lnTo>
                    <a:pt x="251" y="61"/>
                  </a:lnTo>
                  <a:lnTo>
                    <a:pt x="264" y="83"/>
                  </a:lnTo>
                  <a:lnTo>
                    <a:pt x="272" y="108"/>
                  </a:lnTo>
                  <a:lnTo>
                    <a:pt x="276" y="136"/>
                  </a:lnTo>
                  <a:lnTo>
                    <a:pt x="272" y="164"/>
                  </a:lnTo>
                  <a:lnTo>
                    <a:pt x="264" y="189"/>
                  </a:lnTo>
                  <a:lnTo>
                    <a:pt x="251" y="213"/>
                  </a:lnTo>
                  <a:lnTo>
                    <a:pt x="234" y="232"/>
                  </a:lnTo>
                  <a:lnTo>
                    <a:pt x="213" y="249"/>
                  </a:lnTo>
                  <a:lnTo>
                    <a:pt x="191" y="262"/>
                  </a:lnTo>
                  <a:lnTo>
                    <a:pt x="164" y="270"/>
                  </a:lnTo>
                  <a:lnTo>
                    <a:pt x="138" y="274"/>
                  </a:lnTo>
                  <a:lnTo>
                    <a:pt x="110" y="270"/>
                  </a:lnTo>
                  <a:lnTo>
                    <a:pt x="83" y="262"/>
                  </a:lnTo>
                  <a:lnTo>
                    <a:pt x="61" y="249"/>
                  </a:lnTo>
                  <a:lnTo>
                    <a:pt x="40" y="232"/>
                  </a:lnTo>
                  <a:lnTo>
                    <a:pt x="23" y="213"/>
                  </a:lnTo>
                  <a:lnTo>
                    <a:pt x="10" y="189"/>
                  </a:lnTo>
                  <a:lnTo>
                    <a:pt x="2" y="164"/>
                  </a:lnTo>
                  <a:lnTo>
                    <a:pt x="0" y="136"/>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31"/>
            <p:cNvSpPr>
              <a:spLocks/>
            </p:cNvSpPr>
            <p:nvPr/>
          </p:nvSpPr>
          <p:spPr bwMode="auto">
            <a:xfrm>
              <a:off x="9434513" y="4600575"/>
              <a:ext cx="219075" cy="217487"/>
            </a:xfrm>
            <a:custGeom>
              <a:avLst/>
              <a:gdLst>
                <a:gd name="T0" fmla="*/ 0 w 276"/>
                <a:gd name="T1" fmla="*/ 136 h 274"/>
                <a:gd name="T2" fmla="*/ 2 w 276"/>
                <a:gd name="T3" fmla="*/ 108 h 274"/>
                <a:gd name="T4" fmla="*/ 10 w 276"/>
                <a:gd name="T5" fmla="*/ 83 h 274"/>
                <a:gd name="T6" fmla="*/ 23 w 276"/>
                <a:gd name="T7" fmla="*/ 61 h 274"/>
                <a:gd name="T8" fmla="*/ 40 w 276"/>
                <a:gd name="T9" fmla="*/ 40 h 274"/>
                <a:gd name="T10" fmla="*/ 61 w 276"/>
                <a:gd name="T11" fmla="*/ 23 h 274"/>
                <a:gd name="T12" fmla="*/ 83 w 276"/>
                <a:gd name="T13" fmla="*/ 10 h 274"/>
                <a:gd name="T14" fmla="*/ 110 w 276"/>
                <a:gd name="T15" fmla="*/ 2 h 274"/>
                <a:gd name="T16" fmla="*/ 138 w 276"/>
                <a:gd name="T17" fmla="*/ 0 h 274"/>
                <a:gd name="T18" fmla="*/ 164 w 276"/>
                <a:gd name="T19" fmla="*/ 2 h 274"/>
                <a:gd name="T20" fmla="*/ 191 w 276"/>
                <a:gd name="T21" fmla="*/ 10 h 274"/>
                <a:gd name="T22" fmla="*/ 213 w 276"/>
                <a:gd name="T23" fmla="*/ 23 h 274"/>
                <a:gd name="T24" fmla="*/ 234 w 276"/>
                <a:gd name="T25" fmla="*/ 40 h 274"/>
                <a:gd name="T26" fmla="*/ 251 w 276"/>
                <a:gd name="T27" fmla="*/ 61 h 274"/>
                <a:gd name="T28" fmla="*/ 264 w 276"/>
                <a:gd name="T29" fmla="*/ 83 h 274"/>
                <a:gd name="T30" fmla="*/ 272 w 276"/>
                <a:gd name="T31" fmla="*/ 108 h 274"/>
                <a:gd name="T32" fmla="*/ 276 w 276"/>
                <a:gd name="T33" fmla="*/ 136 h 274"/>
                <a:gd name="T34" fmla="*/ 272 w 276"/>
                <a:gd name="T35" fmla="*/ 164 h 274"/>
                <a:gd name="T36" fmla="*/ 264 w 276"/>
                <a:gd name="T37" fmla="*/ 189 h 274"/>
                <a:gd name="T38" fmla="*/ 251 w 276"/>
                <a:gd name="T39" fmla="*/ 213 h 274"/>
                <a:gd name="T40" fmla="*/ 234 w 276"/>
                <a:gd name="T41" fmla="*/ 232 h 274"/>
                <a:gd name="T42" fmla="*/ 213 w 276"/>
                <a:gd name="T43" fmla="*/ 249 h 274"/>
                <a:gd name="T44" fmla="*/ 191 w 276"/>
                <a:gd name="T45" fmla="*/ 262 h 274"/>
                <a:gd name="T46" fmla="*/ 164 w 276"/>
                <a:gd name="T47" fmla="*/ 270 h 274"/>
                <a:gd name="T48" fmla="*/ 138 w 276"/>
                <a:gd name="T49" fmla="*/ 274 h 274"/>
                <a:gd name="T50" fmla="*/ 110 w 276"/>
                <a:gd name="T51" fmla="*/ 270 h 274"/>
                <a:gd name="T52" fmla="*/ 83 w 276"/>
                <a:gd name="T53" fmla="*/ 262 h 274"/>
                <a:gd name="T54" fmla="*/ 61 w 276"/>
                <a:gd name="T55" fmla="*/ 249 h 274"/>
                <a:gd name="T56" fmla="*/ 40 w 276"/>
                <a:gd name="T57" fmla="*/ 232 h 274"/>
                <a:gd name="T58" fmla="*/ 23 w 276"/>
                <a:gd name="T59" fmla="*/ 213 h 274"/>
                <a:gd name="T60" fmla="*/ 10 w 276"/>
                <a:gd name="T61" fmla="*/ 189 h 274"/>
                <a:gd name="T62" fmla="*/ 2 w 276"/>
                <a:gd name="T63" fmla="*/ 164 h 274"/>
                <a:gd name="T64" fmla="*/ 0 w 276"/>
                <a:gd name="T65" fmla="*/ 13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 h="274">
                  <a:moveTo>
                    <a:pt x="0" y="136"/>
                  </a:moveTo>
                  <a:lnTo>
                    <a:pt x="2" y="108"/>
                  </a:lnTo>
                  <a:lnTo>
                    <a:pt x="10" y="83"/>
                  </a:lnTo>
                  <a:lnTo>
                    <a:pt x="23" y="61"/>
                  </a:lnTo>
                  <a:lnTo>
                    <a:pt x="40" y="40"/>
                  </a:lnTo>
                  <a:lnTo>
                    <a:pt x="61" y="23"/>
                  </a:lnTo>
                  <a:lnTo>
                    <a:pt x="83" y="10"/>
                  </a:lnTo>
                  <a:lnTo>
                    <a:pt x="110" y="2"/>
                  </a:lnTo>
                  <a:lnTo>
                    <a:pt x="138" y="0"/>
                  </a:lnTo>
                  <a:lnTo>
                    <a:pt x="164" y="2"/>
                  </a:lnTo>
                  <a:lnTo>
                    <a:pt x="191" y="10"/>
                  </a:lnTo>
                  <a:lnTo>
                    <a:pt x="213" y="23"/>
                  </a:lnTo>
                  <a:lnTo>
                    <a:pt x="234" y="40"/>
                  </a:lnTo>
                  <a:lnTo>
                    <a:pt x="251" y="61"/>
                  </a:lnTo>
                  <a:lnTo>
                    <a:pt x="264" y="83"/>
                  </a:lnTo>
                  <a:lnTo>
                    <a:pt x="272" y="108"/>
                  </a:lnTo>
                  <a:lnTo>
                    <a:pt x="276" y="136"/>
                  </a:lnTo>
                  <a:lnTo>
                    <a:pt x="272" y="164"/>
                  </a:lnTo>
                  <a:lnTo>
                    <a:pt x="264" y="189"/>
                  </a:lnTo>
                  <a:lnTo>
                    <a:pt x="251" y="213"/>
                  </a:lnTo>
                  <a:lnTo>
                    <a:pt x="234" y="232"/>
                  </a:lnTo>
                  <a:lnTo>
                    <a:pt x="213" y="249"/>
                  </a:lnTo>
                  <a:lnTo>
                    <a:pt x="191" y="262"/>
                  </a:lnTo>
                  <a:lnTo>
                    <a:pt x="164" y="270"/>
                  </a:lnTo>
                  <a:lnTo>
                    <a:pt x="138" y="274"/>
                  </a:lnTo>
                  <a:lnTo>
                    <a:pt x="110" y="270"/>
                  </a:lnTo>
                  <a:lnTo>
                    <a:pt x="83" y="262"/>
                  </a:lnTo>
                  <a:lnTo>
                    <a:pt x="61" y="249"/>
                  </a:lnTo>
                  <a:lnTo>
                    <a:pt x="40" y="232"/>
                  </a:lnTo>
                  <a:lnTo>
                    <a:pt x="23" y="213"/>
                  </a:lnTo>
                  <a:lnTo>
                    <a:pt x="10" y="189"/>
                  </a:lnTo>
                  <a:lnTo>
                    <a:pt x="2" y="164"/>
                  </a:lnTo>
                  <a:lnTo>
                    <a:pt x="0" y="136"/>
                  </a:lnTo>
                </a:path>
              </a:pathLst>
            </a:custGeom>
            <a:noFill/>
            <a:ln w="12700">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 name="Rectangle 32"/>
            <p:cNvSpPr>
              <a:spLocks noChangeArrowheads="1"/>
            </p:cNvSpPr>
            <p:nvPr/>
          </p:nvSpPr>
          <p:spPr bwMode="auto">
            <a:xfrm>
              <a:off x="9513028" y="4627563"/>
              <a:ext cx="7213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dirty="0">
                  <a:ln>
                    <a:noFill/>
                  </a:ln>
                  <a:solidFill>
                    <a:srgbClr val="FFFFFF"/>
                  </a:solidFill>
                  <a:effectLst/>
                  <a:latin typeface="Calibri" panose="020F0502020204030204" pitchFamily="34" charset="0"/>
                </a:rPr>
                <a:t>3</a:t>
              </a:r>
              <a:endParaRPr kumimoji="0" lang="en-US" altLang="en-US" sz="1400" b="0" i="0" u="none" strike="noStrike" cap="none" normalizeH="0" baseline="0" dirty="0">
                <a:ln>
                  <a:noFill/>
                </a:ln>
                <a:solidFill>
                  <a:schemeClr val="tx1"/>
                </a:solidFill>
                <a:effectLst/>
                <a:latin typeface="Arial" panose="020B0604020202020204" pitchFamily="34" charset="0"/>
              </a:endParaRPr>
            </a:p>
          </p:txBody>
        </p:sp>
      </p:grpSp>
      <p:grpSp>
        <p:nvGrpSpPr>
          <p:cNvPr id="231" name="Group 230"/>
          <p:cNvGrpSpPr/>
          <p:nvPr/>
        </p:nvGrpSpPr>
        <p:grpSpPr>
          <a:xfrm>
            <a:off x="10119649" y="5073957"/>
            <a:ext cx="223838" cy="223838"/>
            <a:chOff x="9838214" y="4511184"/>
            <a:chExt cx="223838" cy="223838"/>
          </a:xfrm>
        </p:grpSpPr>
        <p:sp>
          <p:nvSpPr>
            <p:cNvPr id="232" name="Freeform 36"/>
            <p:cNvSpPr>
              <a:spLocks/>
            </p:cNvSpPr>
            <p:nvPr/>
          </p:nvSpPr>
          <p:spPr bwMode="auto">
            <a:xfrm>
              <a:off x="9838214" y="4511184"/>
              <a:ext cx="223838" cy="223838"/>
            </a:xfrm>
            <a:custGeom>
              <a:avLst/>
              <a:gdLst>
                <a:gd name="T0" fmla="*/ 0 w 282"/>
                <a:gd name="T1" fmla="*/ 141 h 282"/>
                <a:gd name="T2" fmla="*/ 2 w 282"/>
                <a:gd name="T3" fmla="*/ 112 h 282"/>
                <a:gd name="T4" fmla="*/ 10 w 282"/>
                <a:gd name="T5" fmla="*/ 85 h 282"/>
                <a:gd name="T6" fmla="*/ 23 w 282"/>
                <a:gd name="T7" fmla="*/ 62 h 282"/>
                <a:gd name="T8" fmla="*/ 41 w 282"/>
                <a:gd name="T9" fmla="*/ 41 h 282"/>
                <a:gd name="T10" fmla="*/ 62 w 282"/>
                <a:gd name="T11" fmla="*/ 23 h 282"/>
                <a:gd name="T12" fmla="*/ 85 w 282"/>
                <a:gd name="T13" fmla="*/ 10 h 282"/>
                <a:gd name="T14" fmla="*/ 112 w 282"/>
                <a:gd name="T15" fmla="*/ 2 h 282"/>
                <a:gd name="T16" fmla="*/ 141 w 282"/>
                <a:gd name="T17" fmla="*/ 0 h 282"/>
                <a:gd name="T18" fmla="*/ 168 w 282"/>
                <a:gd name="T19" fmla="*/ 2 h 282"/>
                <a:gd name="T20" fmla="*/ 195 w 282"/>
                <a:gd name="T21" fmla="*/ 10 h 282"/>
                <a:gd name="T22" fmla="*/ 218 w 282"/>
                <a:gd name="T23" fmla="*/ 23 h 282"/>
                <a:gd name="T24" fmla="*/ 239 w 282"/>
                <a:gd name="T25" fmla="*/ 41 h 282"/>
                <a:gd name="T26" fmla="*/ 257 w 282"/>
                <a:gd name="T27" fmla="*/ 62 h 282"/>
                <a:gd name="T28" fmla="*/ 270 w 282"/>
                <a:gd name="T29" fmla="*/ 85 h 282"/>
                <a:gd name="T30" fmla="*/ 278 w 282"/>
                <a:gd name="T31" fmla="*/ 112 h 282"/>
                <a:gd name="T32" fmla="*/ 282 w 282"/>
                <a:gd name="T33" fmla="*/ 141 h 282"/>
                <a:gd name="T34" fmla="*/ 278 w 282"/>
                <a:gd name="T35" fmla="*/ 168 h 282"/>
                <a:gd name="T36" fmla="*/ 270 w 282"/>
                <a:gd name="T37" fmla="*/ 195 h 282"/>
                <a:gd name="T38" fmla="*/ 257 w 282"/>
                <a:gd name="T39" fmla="*/ 218 h 282"/>
                <a:gd name="T40" fmla="*/ 239 w 282"/>
                <a:gd name="T41" fmla="*/ 239 h 282"/>
                <a:gd name="T42" fmla="*/ 218 w 282"/>
                <a:gd name="T43" fmla="*/ 257 h 282"/>
                <a:gd name="T44" fmla="*/ 195 w 282"/>
                <a:gd name="T45" fmla="*/ 270 h 282"/>
                <a:gd name="T46" fmla="*/ 168 w 282"/>
                <a:gd name="T47" fmla="*/ 278 h 282"/>
                <a:gd name="T48" fmla="*/ 141 w 282"/>
                <a:gd name="T49" fmla="*/ 282 h 282"/>
                <a:gd name="T50" fmla="*/ 112 w 282"/>
                <a:gd name="T51" fmla="*/ 278 h 282"/>
                <a:gd name="T52" fmla="*/ 85 w 282"/>
                <a:gd name="T53" fmla="*/ 270 h 282"/>
                <a:gd name="T54" fmla="*/ 62 w 282"/>
                <a:gd name="T55" fmla="*/ 257 h 282"/>
                <a:gd name="T56" fmla="*/ 41 w 282"/>
                <a:gd name="T57" fmla="*/ 239 h 282"/>
                <a:gd name="T58" fmla="*/ 23 w 282"/>
                <a:gd name="T59" fmla="*/ 218 h 282"/>
                <a:gd name="T60" fmla="*/ 10 w 282"/>
                <a:gd name="T61" fmla="*/ 195 h 282"/>
                <a:gd name="T62" fmla="*/ 2 w 282"/>
                <a:gd name="T63" fmla="*/ 168 h 282"/>
                <a:gd name="T64" fmla="*/ 0 w 282"/>
                <a:gd name="T65" fmla="*/ 14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282">
                  <a:moveTo>
                    <a:pt x="0" y="141"/>
                  </a:moveTo>
                  <a:lnTo>
                    <a:pt x="2" y="112"/>
                  </a:lnTo>
                  <a:lnTo>
                    <a:pt x="10" y="85"/>
                  </a:lnTo>
                  <a:lnTo>
                    <a:pt x="23" y="62"/>
                  </a:lnTo>
                  <a:lnTo>
                    <a:pt x="41" y="41"/>
                  </a:lnTo>
                  <a:lnTo>
                    <a:pt x="62" y="23"/>
                  </a:lnTo>
                  <a:lnTo>
                    <a:pt x="85" y="10"/>
                  </a:lnTo>
                  <a:lnTo>
                    <a:pt x="112" y="2"/>
                  </a:lnTo>
                  <a:lnTo>
                    <a:pt x="141" y="0"/>
                  </a:lnTo>
                  <a:lnTo>
                    <a:pt x="168" y="2"/>
                  </a:lnTo>
                  <a:lnTo>
                    <a:pt x="195" y="10"/>
                  </a:lnTo>
                  <a:lnTo>
                    <a:pt x="218" y="23"/>
                  </a:lnTo>
                  <a:lnTo>
                    <a:pt x="239" y="41"/>
                  </a:lnTo>
                  <a:lnTo>
                    <a:pt x="257" y="62"/>
                  </a:lnTo>
                  <a:lnTo>
                    <a:pt x="270" y="85"/>
                  </a:lnTo>
                  <a:lnTo>
                    <a:pt x="278" y="112"/>
                  </a:lnTo>
                  <a:lnTo>
                    <a:pt x="282" y="141"/>
                  </a:lnTo>
                  <a:lnTo>
                    <a:pt x="278" y="168"/>
                  </a:lnTo>
                  <a:lnTo>
                    <a:pt x="270" y="195"/>
                  </a:lnTo>
                  <a:lnTo>
                    <a:pt x="257" y="218"/>
                  </a:lnTo>
                  <a:lnTo>
                    <a:pt x="239" y="239"/>
                  </a:lnTo>
                  <a:lnTo>
                    <a:pt x="218" y="257"/>
                  </a:lnTo>
                  <a:lnTo>
                    <a:pt x="195" y="270"/>
                  </a:lnTo>
                  <a:lnTo>
                    <a:pt x="168" y="278"/>
                  </a:lnTo>
                  <a:lnTo>
                    <a:pt x="141" y="282"/>
                  </a:lnTo>
                  <a:lnTo>
                    <a:pt x="112" y="278"/>
                  </a:lnTo>
                  <a:lnTo>
                    <a:pt x="85" y="270"/>
                  </a:lnTo>
                  <a:lnTo>
                    <a:pt x="62" y="257"/>
                  </a:lnTo>
                  <a:lnTo>
                    <a:pt x="41" y="239"/>
                  </a:lnTo>
                  <a:lnTo>
                    <a:pt x="23" y="218"/>
                  </a:lnTo>
                  <a:lnTo>
                    <a:pt x="10" y="195"/>
                  </a:lnTo>
                  <a:lnTo>
                    <a:pt x="2" y="168"/>
                  </a:lnTo>
                  <a:lnTo>
                    <a:pt x="0" y="141"/>
                  </a:lnTo>
                </a:path>
              </a:pathLst>
            </a:custGeom>
            <a:solidFill>
              <a:srgbClr val="FFFFFF"/>
            </a:solidFill>
            <a:ln w="3175">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37"/>
            <p:cNvSpPr>
              <a:spLocks/>
            </p:cNvSpPr>
            <p:nvPr/>
          </p:nvSpPr>
          <p:spPr bwMode="auto">
            <a:xfrm>
              <a:off x="9890602" y="4563572"/>
              <a:ext cx="119063" cy="119063"/>
            </a:xfrm>
            <a:custGeom>
              <a:avLst/>
              <a:gdLst>
                <a:gd name="T0" fmla="*/ 0 w 150"/>
                <a:gd name="T1" fmla="*/ 75 h 150"/>
                <a:gd name="T2" fmla="*/ 0 w 150"/>
                <a:gd name="T3" fmla="*/ 60 h 150"/>
                <a:gd name="T4" fmla="*/ 5 w 150"/>
                <a:gd name="T5" fmla="*/ 44 h 150"/>
                <a:gd name="T6" fmla="*/ 11 w 150"/>
                <a:gd name="T7" fmla="*/ 32 h 150"/>
                <a:gd name="T8" fmla="*/ 21 w 150"/>
                <a:gd name="T9" fmla="*/ 21 h 150"/>
                <a:gd name="T10" fmla="*/ 32 w 150"/>
                <a:gd name="T11" fmla="*/ 11 h 150"/>
                <a:gd name="T12" fmla="*/ 44 w 150"/>
                <a:gd name="T13" fmla="*/ 5 h 150"/>
                <a:gd name="T14" fmla="*/ 60 w 150"/>
                <a:gd name="T15" fmla="*/ 0 h 150"/>
                <a:gd name="T16" fmla="*/ 75 w 150"/>
                <a:gd name="T17" fmla="*/ 0 h 150"/>
                <a:gd name="T18" fmla="*/ 88 w 150"/>
                <a:gd name="T19" fmla="*/ 0 h 150"/>
                <a:gd name="T20" fmla="*/ 104 w 150"/>
                <a:gd name="T21" fmla="*/ 5 h 150"/>
                <a:gd name="T22" fmla="*/ 116 w 150"/>
                <a:gd name="T23" fmla="*/ 11 h 150"/>
                <a:gd name="T24" fmla="*/ 127 w 150"/>
                <a:gd name="T25" fmla="*/ 21 h 150"/>
                <a:gd name="T26" fmla="*/ 137 w 150"/>
                <a:gd name="T27" fmla="*/ 32 h 150"/>
                <a:gd name="T28" fmla="*/ 143 w 150"/>
                <a:gd name="T29" fmla="*/ 44 h 150"/>
                <a:gd name="T30" fmla="*/ 148 w 150"/>
                <a:gd name="T31" fmla="*/ 60 h 150"/>
                <a:gd name="T32" fmla="*/ 150 w 150"/>
                <a:gd name="T33" fmla="*/ 75 h 150"/>
                <a:gd name="T34" fmla="*/ 148 w 150"/>
                <a:gd name="T35" fmla="*/ 88 h 150"/>
                <a:gd name="T36" fmla="*/ 143 w 150"/>
                <a:gd name="T37" fmla="*/ 104 h 150"/>
                <a:gd name="T38" fmla="*/ 137 w 150"/>
                <a:gd name="T39" fmla="*/ 116 h 150"/>
                <a:gd name="T40" fmla="*/ 127 w 150"/>
                <a:gd name="T41" fmla="*/ 127 h 150"/>
                <a:gd name="T42" fmla="*/ 116 w 150"/>
                <a:gd name="T43" fmla="*/ 137 h 150"/>
                <a:gd name="T44" fmla="*/ 104 w 150"/>
                <a:gd name="T45" fmla="*/ 143 h 150"/>
                <a:gd name="T46" fmla="*/ 88 w 150"/>
                <a:gd name="T47" fmla="*/ 148 h 150"/>
                <a:gd name="T48" fmla="*/ 75 w 150"/>
                <a:gd name="T49" fmla="*/ 150 h 150"/>
                <a:gd name="T50" fmla="*/ 60 w 150"/>
                <a:gd name="T51" fmla="*/ 148 h 150"/>
                <a:gd name="T52" fmla="*/ 44 w 150"/>
                <a:gd name="T53" fmla="*/ 143 h 150"/>
                <a:gd name="T54" fmla="*/ 32 w 150"/>
                <a:gd name="T55" fmla="*/ 137 h 150"/>
                <a:gd name="T56" fmla="*/ 21 w 150"/>
                <a:gd name="T57" fmla="*/ 127 h 150"/>
                <a:gd name="T58" fmla="*/ 11 w 150"/>
                <a:gd name="T59" fmla="*/ 116 h 150"/>
                <a:gd name="T60" fmla="*/ 5 w 150"/>
                <a:gd name="T61" fmla="*/ 104 h 150"/>
                <a:gd name="T62" fmla="*/ 0 w 150"/>
                <a:gd name="T63" fmla="*/ 88 h 150"/>
                <a:gd name="T64" fmla="*/ 0 w 150"/>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50">
                  <a:moveTo>
                    <a:pt x="0" y="75"/>
                  </a:moveTo>
                  <a:lnTo>
                    <a:pt x="0" y="60"/>
                  </a:lnTo>
                  <a:lnTo>
                    <a:pt x="5" y="44"/>
                  </a:lnTo>
                  <a:lnTo>
                    <a:pt x="11" y="32"/>
                  </a:lnTo>
                  <a:lnTo>
                    <a:pt x="21" y="21"/>
                  </a:lnTo>
                  <a:lnTo>
                    <a:pt x="32" y="11"/>
                  </a:lnTo>
                  <a:lnTo>
                    <a:pt x="44" y="5"/>
                  </a:lnTo>
                  <a:lnTo>
                    <a:pt x="60" y="0"/>
                  </a:lnTo>
                  <a:lnTo>
                    <a:pt x="75" y="0"/>
                  </a:lnTo>
                  <a:lnTo>
                    <a:pt x="88" y="0"/>
                  </a:lnTo>
                  <a:lnTo>
                    <a:pt x="104" y="5"/>
                  </a:lnTo>
                  <a:lnTo>
                    <a:pt x="116" y="11"/>
                  </a:lnTo>
                  <a:lnTo>
                    <a:pt x="127" y="21"/>
                  </a:lnTo>
                  <a:lnTo>
                    <a:pt x="137" y="32"/>
                  </a:lnTo>
                  <a:lnTo>
                    <a:pt x="143" y="44"/>
                  </a:lnTo>
                  <a:lnTo>
                    <a:pt x="148" y="60"/>
                  </a:lnTo>
                  <a:lnTo>
                    <a:pt x="150" y="75"/>
                  </a:lnTo>
                  <a:lnTo>
                    <a:pt x="148" y="88"/>
                  </a:lnTo>
                  <a:lnTo>
                    <a:pt x="143" y="104"/>
                  </a:lnTo>
                  <a:lnTo>
                    <a:pt x="137" y="116"/>
                  </a:lnTo>
                  <a:lnTo>
                    <a:pt x="127" y="127"/>
                  </a:lnTo>
                  <a:lnTo>
                    <a:pt x="116" y="137"/>
                  </a:lnTo>
                  <a:lnTo>
                    <a:pt x="104" y="143"/>
                  </a:lnTo>
                  <a:lnTo>
                    <a:pt x="88" y="148"/>
                  </a:lnTo>
                  <a:lnTo>
                    <a:pt x="75" y="150"/>
                  </a:lnTo>
                  <a:lnTo>
                    <a:pt x="60" y="148"/>
                  </a:lnTo>
                  <a:lnTo>
                    <a:pt x="44" y="143"/>
                  </a:lnTo>
                  <a:lnTo>
                    <a:pt x="32" y="137"/>
                  </a:lnTo>
                  <a:lnTo>
                    <a:pt x="21" y="127"/>
                  </a:lnTo>
                  <a:lnTo>
                    <a:pt x="11" y="116"/>
                  </a:lnTo>
                  <a:lnTo>
                    <a:pt x="5" y="104"/>
                  </a:lnTo>
                  <a:lnTo>
                    <a:pt x="0" y="88"/>
                  </a:lnTo>
                  <a:lnTo>
                    <a:pt x="0" y="75"/>
                  </a:lnTo>
                </a:path>
              </a:pathLst>
            </a:custGeom>
            <a:noFill/>
            <a:ln w="28575">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 name="Rectangle 32"/>
            <p:cNvSpPr>
              <a:spLocks noChangeArrowheads="1"/>
            </p:cNvSpPr>
            <p:nvPr/>
          </p:nvSpPr>
          <p:spPr bwMode="auto">
            <a:xfrm>
              <a:off x="9889093" y="4576937"/>
              <a:ext cx="122081"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C00000"/>
                  </a:solidFill>
                  <a:effectLst/>
                  <a:latin typeface="Calibri" panose="020F0502020204030204" pitchFamily="34" charset="0"/>
                </a:rPr>
                <a:t>3</a:t>
              </a:r>
              <a:endParaRPr kumimoji="0" lang="en-US" altLang="en-US" sz="900" b="0" i="0" u="none" strike="noStrike" cap="none" normalizeH="0" baseline="0" dirty="0">
                <a:ln>
                  <a:noFill/>
                </a:ln>
                <a:solidFill>
                  <a:srgbClr val="C00000"/>
                </a:solidFill>
                <a:effectLst/>
              </a:endParaRPr>
            </a:p>
          </p:txBody>
        </p:sp>
      </p:grpSp>
      <p:grpSp>
        <p:nvGrpSpPr>
          <p:cNvPr id="235" name="Group 234"/>
          <p:cNvGrpSpPr/>
          <p:nvPr/>
        </p:nvGrpSpPr>
        <p:grpSpPr>
          <a:xfrm>
            <a:off x="10106155" y="5296644"/>
            <a:ext cx="250031" cy="250031"/>
            <a:chOff x="9991884" y="4836588"/>
            <a:chExt cx="250031" cy="250031"/>
          </a:xfrm>
        </p:grpSpPr>
        <p:sp>
          <p:nvSpPr>
            <p:cNvPr id="236" name="Freeform 36"/>
            <p:cNvSpPr>
              <a:spLocks/>
            </p:cNvSpPr>
            <p:nvPr/>
          </p:nvSpPr>
          <p:spPr bwMode="auto">
            <a:xfrm>
              <a:off x="9991884" y="4836588"/>
              <a:ext cx="250031" cy="250031"/>
            </a:xfrm>
            <a:custGeom>
              <a:avLst/>
              <a:gdLst>
                <a:gd name="T0" fmla="*/ 0 w 282"/>
                <a:gd name="T1" fmla="*/ 141 h 282"/>
                <a:gd name="T2" fmla="*/ 2 w 282"/>
                <a:gd name="T3" fmla="*/ 112 h 282"/>
                <a:gd name="T4" fmla="*/ 10 w 282"/>
                <a:gd name="T5" fmla="*/ 85 h 282"/>
                <a:gd name="T6" fmla="*/ 23 w 282"/>
                <a:gd name="T7" fmla="*/ 62 h 282"/>
                <a:gd name="T8" fmla="*/ 41 w 282"/>
                <a:gd name="T9" fmla="*/ 41 h 282"/>
                <a:gd name="T10" fmla="*/ 62 w 282"/>
                <a:gd name="T11" fmla="*/ 23 h 282"/>
                <a:gd name="T12" fmla="*/ 85 w 282"/>
                <a:gd name="T13" fmla="*/ 10 h 282"/>
                <a:gd name="T14" fmla="*/ 112 w 282"/>
                <a:gd name="T15" fmla="*/ 2 h 282"/>
                <a:gd name="T16" fmla="*/ 141 w 282"/>
                <a:gd name="T17" fmla="*/ 0 h 282"/>
                <a:gd name="T18" fmla="*/ 168 w 282"/>
                <a:gd name="T19" fmla="*/ 2 h 282"/>
                <a:gd name="T20" fmla="*/ 195 w 282"/>
                <a:gd name="T21" fmla="*/ 10 h 282"/>
                <a:gd name="T22" fmla="*/ 218 w 282"/>
                <a:gd name="T23" fmla="*/ 23 h 282"/>
                <a:gd name="T24" fmla="*/ 239 w 282"/>
                <a:gd name="T25" fmla="*/ 41 h 282"/>
                <a:gd name="T26" fmla="*/ 257 w 282"/>
                <a:gd name="T27" fmla="*/ 62 h 282"/>
                <a:gd name="T28" fmla="*/ 270 w 282"/>
                <a:gd name="T29" fmla="*/ 85 h 282"/>
                <a:gd name="T30" fmla="*/ 278 w 282"/>
                <a:gd name="T31" fmla="*/ 112 h 282"/>
                <a:gd name="T32" fmla="*/ 282 w 282"/>
                <a:gd name="T33" fmla="*/ 141 h 282"/>
                <a:gd name="T34" fmla="*/ 278 w 282"/>
                <a:gd name="T35" fmla="*/ 168 h 282"/>
                <a:gd name="T36" fmla="*/ 270 w 282"/>
                <a:gd name="T37" fmla="*/ 195 h 282"/>
                <a:gd name="T38" fmla="*/ 257 w 282"/>
                <a:gd name="T39" fmla="*/ 218 h 282"/>
                <a:gd name="T40" fmla="*/ 239 w 282"/>
                <a:gd name="T41" fmla="*/ 239 h 282"/>
                <a:gd name="T42" fmla="*/ 218 w 282"/>
                <a:gd name="T43" fmla="*/ 257 h 282"/>
                <a:gd name="T44" fmla="*/ 195 w 282"/>
                <a:gd name="T45" fmla="*/ 270 h 282"/>
                <a:gd name="T46" fmla="*/ 168 w 282"/>
                <a:gd name="T47" fmla="*/ 278 h 282"/>
                <a:gd name="T48" fmla="*/ 141 w 282"/>
                <a:gd name="T49" fmla="*/ 282 h 282"/>
                <a:gd name="T50" fmla="*/ 112 w 282"/>
                <a:gd name="T51" fmla="*/ 278 h 282"/>
                <a:gd name="T52" fmla="*/ 85 w 282"/>
                <a:gd name="T53" fmla="*/ 270 h 282"/>
                <a:gd name="T54" fmla="*/ 62 w 282"/>
                <a:gd name="T55" fmla="*/ 257 h 282"/>
                <a:gd name="T56" fmla="*/ 41 w 282"/>
                <a:gd name="T57" fmla="*/ 239 h 282"/>
                <a:gd name="T58" fmla="*/ 23 w 282"/>
                <a:gd name="T59" fmla="*/ 218 h 282"/>
                <a:gd name="T60" fmla="*/ 10 w 282"/>
                <a:gd name="T61" fmla="*/ 195 h 282"/>
                <a:gd name="T62" fmla="*/ 2 w 282"/>
                <a:gd name="T63" fmla="*/ 168 h 282"/>
                <a:gd name="T64" fmla="*/ 0 w 282"/>
                <a:gd name="T65" fmla="*/ 14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282">
                  <a:moveTo>
                    <a:pt x="0" y="141"/>
                  </a:moveTo>
                  <a:lnTo>
                    <a:pt x="2" y="112"/>
                  </a:lnTo>
                  <a:lnTo>
                    <a:pt x="10" y="85"/>
                  </a:lnTo>
                  <a:lnTo>
                    <a:pt x="23" y="62"/>
                  </a:lnTo>
                  <a:lnTo>
                    <a:pt x="41" y="41"/>
                  </a:lnTo>
                  <a:lnTo>
                    <a:pt x="62" y="23"/>
                  </a:lnTo>
                  <a:lnTo>
                    <a:pt x="85" y="10"/>
                  </a:lnTo>
                  <a:lnTo>
                    <a:pt x="112" y="2"/>
                  </a:lnTo>
                  <a:lnTo>
                    <a:pt x="141" y="0"/>
                  </a:lnTo>
                  <a:lnTo>
                    <a:pt x="168" y="2"/>
                  </a:lnTo>
                  <a:lnTo>
                    <a:pt x="195" y="10"/>
                  </a:lnTo>
                  <a:lnTo>
                    <a:pt x="218" y="23"/>
                  </a:lnTo>
                  <a:lnTo>
                    <a:pt x="239" y="41"/>
                  </a:lnTo>
                  <a:lnTo>
                    <a:pt x="257" y="62"/>
                  </a:lnTo>
                  <a:lnTo>
                    <a:pt x="270" y="85"/>
                  </a:lnTo>
                  <a:lnTo>
                    <a:pt x="278" y="112"/>
                  </a:lnTo>
                  <a:lnTo>
                    <a:pt x="282" y="141"/>
                  </a:lnTo>
                  <a:lnTo>
                    <a:pt x="278" y="168"/>
                  </a:lnTo>
                  <a:lnTo>
                    <a:pt x="270" y="195"/>
                  </a:lnTo>
                  <a:lnTo>
                    <a:pt x="257" y="218"/>
                  </a:lnTo>
                  <a:lnTo>
                    <a:pt x="239" y="239"/>
                  </a:lnTo>
                  <a:lnTo>
                    <a:pt x="218" y="257"/>
                  </a:lnTo>
                  <a:lnTo>
                    <a:pt x="195" y="270"/>
                  </a:lnTo>
                  <a:lnTo>
                    <a:pt x="168" y="278"/>
                  </a:lnTo>
                  <a:lnTo>
                    <a:pt x="141" y="282"/>
                  </a:lnTo>
                  <a:lnTo>
                    <a:pt x="112" y="278"/>
                  </a:lnTo>
                  <a:lnTo>
                    <a:pt x="85" y="270"/>
                  </a:lnTo>
                  <a:lnTo>
                    <a:pt x="62" y="257"/>
                  </a:lnTo>
                  <a:lnTo>
                    <a:pt x="41" y="239"/>
                  </a:lnTo>
                  <a:lnTo>
                    <a:pt x="23" y="218"/>
                  </a:lnTo>
                  <a:lnTo>
                    <a:pt x="10" y="195"/>
                  </a:lnTo>
                  <a:lnTo>
                    <a:pt x="2" y="168"/>
                  </a:lnTo>
                  <a:lnTo>
                    <a:pt x="0" y="141"/>
                  </a:lnTo>
                </a:path>
              </a:pathLst>
            </a:custGeom>
            <a:solidFill>
              <a:srgbClr val="FFFFFF"/>
            </a:solidFill>
            <a:ln w="3175">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37"/>
            <p:cNvSpPr>
              <a:spLocks/>
            </p:cNvSpPr>
            <p:nvPr/>
          </p:nvSpPr>
          <p:spPr bwMode="auto">
            <a:xfrm>
              <a:off x="10041017" y="4885721"/>
              <a:ext cx="151764" cy="151764"/>
            </a:xfrm>
            <a:custGeom>
              <a:avLst/>
              <a:gdLst>
                <a:gd name="T0" fmla="*/ 0 w 150"/>
                <a:gd name="T1" fmla="*/ 75 h 150"/>
                <a:gd name="T2" fmla="*/ 0 w 150"/>
                <a:gd name="T3" fmla="*/ 60 h 150"/>
                <a:gd name="T4" fmla="*/ 5 w 150"/>
                <a:gd name="T5" fmla="*/ 44 h 150"/>
                <a:gd name="T6" fmla="*/ 11 w 150"/>
                <a:gd name="T7" fmla="*/ 32 h 150"/>
                <a:gd name="T8" fmla="*/ 21 w 150"/>
                <a:gd name="T9" fmla="*/ 21 h 150"/>
                <a:gd name="T10" fmla="*/ 32 w 150"/>
                <a:gd name="T11" fmla="*/ 11 h 150"/>
                <a:gd name="T12" fmla="*/ 44 w 150"/>
                <a:gd name="T13" fmla="*/ 5 h 150"/>
                <a:gd name="T14" fmla="*/ 60 w 150"/>
                <a:gd name="T15" fmla="*/ 0 h 150"/>
                <a:gd name="T16" fmla="*/ 75 w 150"/>
                <a:gd name="T17" fmla="*/ 0 h 150"/>
                <a:gd name="T18" fmla="*/ 88 w 150"/>
                <a:gd name="T19" fmla="*/ 0 h 150"/>
                <a:gd name="T20" fmla="*/ 104 w 150"/>
                <a:gd name="T21" fmla="*/ 5 h 150"/>
                <a:gd name="T22" fmla="*/ 116 w 150"/>
                <a:gd name="T23" fmla="*/ 11 h 150"/>
                <a:gd name="T24" fmla="*/ 127 w 150"/>
                <a:gd name="T25" fmla="*/ 21 h 150"/>
                <a:gd name="T26" fmla="*/ 137 w 150"/>
                <a:gd name="T27" fmla="*/ 32 h 150"/>
                <a:gd name="T28" fmla="*/ 143 w 150"/>
                <a:gd name="T29" fmla="*/ 44 h 150"/>
                <a:gd name="T30" fmla="*/ 148 w 150"/>
                <a:gd name="T31" fmla="*/ 60 h 150"/>
                <a:gd name="T32" fmla="*/ 150 w 150"/>
                <a:gd name="T33" fmla="*/ 75 h 150"/>
                <a:gd name="T34" fmla="*/ 148 w 150"/>
                <a:gd name="T35" fmla="*/ 88 h 150"/>
                <a:gd name="T36" fmla="*/ 143 w 150"/>
                <a:gd name="T37" fmla="*/ 104 h 150"/>
                <a:gd name="T38" fmla="*/ 137 w 150"/>
                <a:gd name="T39" fmla="*/ 116 h 150"/>
                <a:gd name="T40" fmla="*/ 127 w 150"/>
                <a:gd name="T41" fmla="*/ 127 h 150"/>
                <a:gd name="T42" fmla="*/ 116 w 150"/>
                <a:gd name="T43" fmla="*/ 137 h 150"/>
                <a:gd name="T44" fmla="*/ 104 w 150"/>
                <a:gd name="T45" fmla="*/ 143 h 150"/>
                <a:gd name="T46" fmla="*/ 88 w 150"/>
                <a:gd name="T47" fmla="*/ 148 h 150"/>
                <a:gd name="T48" fmla="*/ 75 w 150"/>
                <a:gd name="T49" fmla="*/ 150 h 150"/>
                <a:gd name="T50" fmla="*/ 60 w 150"/>
                <a:gd name="T51" fmla="*/ 148 h 150"/>
                <a:gd name="T52" fmla="*/ 44 w 150"/>
                <a:gd name="T53" fmla="*/ 143 h 150"/>
                <a:gd name="T54" fmla="*/ 32 w 150"/>
                <a:gd name="T55" fmla="*/ 137 h 150"/>
                <a:gd name="T56" fmla="*/ 21 w 150"/>
                <a:gd name="T57" fmla="*/ 127 h 150"/>
                <a:gd name="T58" fmla="*/ 11 w 150"/>
                <a:gd name="T59" fmla="*/ 116 h 150"/>
                <a:gd name="T60" fmla="*/ 5 w 150"/>
                <a:gd name="T61" fmla="*/ 104 h 150"/>
                <a:gd name="T62" fmla="*/ 0 w 150"/>
                <a:gd name="T63" fmla="*/ 88 h 150"/>
                <a:gd name="T64" fmla="*/ 0 w 150"/>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50">
                  <a:moveTo>
                    <a:pt x="0" y="75"/>
                  </a:moveTo>
                  <a:lnTo>
                    <a:pt x="0" y="60"/>
                  </a:lnTo>
                  <a:lnTo>
                    <a:pt x="5" y="44"/>
                  </a:lnTo>
                  <a:lnTo>
                    <a:pt x="11" y="32"/>
                  </a:lnTo>
                  <a:lnTo>
                    <a:pt x="21" y="21"/>
                  </a:lnTo>
                  <a:lnTo>
                    <a:pt x="32" y="11"/>
                  </a:lnTo>
                  <a:lnTo>
                    <a:pt x="44" y="5"/>
                  </a:lnTo>
                  <a:lnTo>
                    <a:pt x="60" y="0"/>
                  </a:lnTo>
                  <a:lnTo>
                    <a:pt x="75" y="0"/>
                  </a:lnTo>
                  <a:lnTo>
                    <a:pt x="88" y="0"/>
                  </a:lnTo>
                  <a:lnTo>
                    <a:pt x="104" y="5"/>
                  </a:lnTo>
                  <a:lnTo>
                    <a:pt x="116" y="11"/>
                  </a:lnTo>
                  <a:lnTo>
                    <a:pt x="127" y="21"/>
                  </a:lnTo>
                  <a:lnTo>
                    <a:pt x="137" y="32"/>
                  </a:lnTo>
                  <a:lnTo>
                    <a:pt x="143" y="44"/>
                  </a:lnTo>
                  <a:lnTo>
                    <a:pt x="148" y="60"/>
                  </a:lnTo>
                  <a:lnTo>
                    <a:pt x="150" y="75"/>
                  </a:lnTo>
                  <a:lnTo>
                    <a:pt x="148" y="88"/>
                  </a:lnTo>
                  <a:lnTo>
                    <a:pt x="143" y="104"/>
                  </a:lnTo>
                  <a:lnTo>
                    <a:pt x="137" y="116"/>
                  </a:lnTo>
                  <a:lnTo>
                    <a:pt x="127" y="127"/>
                  </a:lnTo>
                  <a:lnTo>
                    <a:pt x="116" y="137"/>
                  </a:lnTo>
                  <a:lnTo>
                    <a:pt x="104" y="143"/>
                  </a:lnTo>
                  <a:lnTo>
                    <a:pt x="88" y="148"/>
                  </a:lnTo>
                  <a:lnTo>
                    <a:pt x="75" y="150"/>
                  </a:lnTo>
                  <a:lnTo>
                    <a:pt x="60" y="148"/>
                  </a:lnTo>
                  <a:lnTo>
                    <a:pt x="44" y="143"/>
                  </a:lnTo>
                  <a:lnTo>
                    <a:pt x="32" y="137"/>
                  </a:lnTo>
                  <a:lnTo>
                    <a:pt x="21" y="127"/>
                  </a:lnTo>
                  <a:lnTo>
                    <a:pt x="11" y="116"/>
                  </a:lnTo>
                  <a:lnTo>
                    <a:pt x="5" y="104"/>
                  </a:lnTo>
                  <a:lnTo>
                    <a:pt x="0" y="88"/>
                  </a:lnTo>
                  <a:lnTo>
                    <a:pt x="0" y="75"/>
                  </a:lnTo>
                </a:path>
              </a:pathLst>
            </a:custGeom>
            <a:noFill/>
            <a:ln w="57150">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 name="Rectangle 32"/>
            <p:cNvSpPr>
              <a:spLocks noChangeArrowheads="1"/>
            </p:cNvSpPr>
            <p:nvPr/>
          </p:nvSpPr>
          <p:spPr bwMode="auto">
            <a:xfrm>
              <a:off x="10097663" y="4915437"/>
              <a:ext cx="3847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C00000"/>
                  </a:solidFill>
                  <a:effectLst/>
                  <a:latin typeface="Calibri" panose="020F0502020204030204" pitchFamily="34" charset="0"/>
                </a:rPr>
                <a:t>3</a:t>
              </a:r>
              <a:endParaRPr kumimoji="0" lang="en-US" altLang="en-US" sz="800" b="0" i="0" u="none" strike="noStrike" cap="none" normalizeH="0" baseline="0" dirty="0">
                <a:ln>
                  <a:noFill/>
                </a:ln>
                <a:solidFill>
                  <a:srgbClr val="C00000"/>
                </a:solidFill>
                <a:effectLst/>
              </a:endParaRPr>
            </a:p>
          </p:txBody>
        </p:sp>
      </p:grpSp>
      <p:grpSp>
        <p:nvGrpSpPr>
          <p:cNvPr id="239" name="Group 238"/>
          <p:cNvGrpSpPr/>
          <p:nvPr/>
        </p:nvGrpSpPr>
        <p:grpSpPr>
          <a:xfrm>
            <a:off x="10137507" y="5569296"/>
            <a:ext cx="180182" cy="180182"/>
            <a:chOff x="10026808" y="5394752"/>
            <a:chExt cx="180182" cy="180182"/>
          </a:xfrm>
          <a:solidFill>
            <a:schemeClr val="bg1"/>
          </a:solidFill>
        </p:grpSpPr>
        <p:sp>
          <p:nvSpPr>
            <p:cNvPr id="240" name="Freeform 37"/>
            <p:cNvSpPr>
              <a:spLocks/>
            </p:cNvSpPr>
            <p:nvPr/>
          </p:nvSpPr>
          <p:spPr bwMode="auto">
            <a:xfrm>
              <a:off x="10026808" y="5394752"/>
              <a:ext cx="180182" cy="180182"/>
            </a:xfrm>
            <a:custGeom>
              <a:avLst/>
              <a:gdLst>
                <a:gd name="T0" fmla="*/ 0 w 150"/>
                <a:gd name="T1" fmla="*/ 75 h 150"/>
                <a:gd name="T2" fmla="*/ 0 w 150"/>
                <a:gd name="T3" fmla="*/ 60 h 150"/>
                <a:gd name="T4" fmla="*/ 5 w 150"/>
                <a:gd name="T5" fmla="*/ 44 h 150"/>
                <a:gd name="T6" fmla="*/ 11 w 150"/>
                <a:gd name="T7" fmla="*/ 32 h 150"/>
                <a:gd name="T8" fmla="*/ 21 w 150"/>
                <a:gd name="T9" fmla="*/ 21 h 150"/>
                <a:gd name="T10" fmla="*/ 32 w 150"/>
                <a:gd name="T11" fmla="*/ 11 h 150"/>
                <a:gd name="T12" fmla="*/ 44 w 150"/>
                <a:gd name="T13" fmla="*/ 5 h 150"/>
                <a:gd name="T14" fmla="*/ 60 w 150"/>
                <a:gd name="T15" fmla="*/ 0 h 150"/>
                <a:gd name="T16" fmla="*/ 75 w 150"/>
                <a:gd name="T17" fmla="*/ 0 h 150"/>
                <a:gd name="T18" fmla="*/ 88 w 150"/>
                <a:gd name="T19" fmla="*/ 0 h 150"/>
                <a:gd name="T20" fmla="*/ 104 w 150"/>
                <a:gd name="T21" fmla="*/ 5 h 150"/>
                <a:gd name="T22" fmla="*/ 116 w 150"/>
                <a:gd name="T23" fmla="*/ 11 h 150"/>
                <a:gd name="T24" fmla="*/ 127 w 150"/>
                <a:gd name="T25" fmla="*/ 21 h 150"/>
                <a:gd name="T26" fmla="*/ 137 w 150"/>
                <a:gd name="T27" fmla="*/ 32 h 150"/>
                <a:gd name="T28" fmla="*/ 143 w 150"/>
                <a:gd name="T29" fmla="*/ 44 h 150"/>
                <a:gd name="T30" fmla="*/ 148 w 150"/>
                <a:gd name="T31" fmla="*/ 60 h 150"/>
                <a:gd name="T32" fmla="*/ 150 w 150"/>
                <a:gd name="T33" fmla="*/ 75 h 150"/>
                <a:gd name="T34" fmla="*/ 148 w 150"/>
                <a:gd name="T35" fmla="*/ 88 h 150"/>
                <a:gd name="T36" fmla="*/ 143 w 150"/>
                <a:gd name="T37" fmla="*/ 104 h 150"/>
                <a:gd name="T38" fmla="*/ 137 w 150"/>
                <a:gd name="T39" fmla="*/ 116 h 150"/>
                <a:gd name="T40" fmla="*/ 127 w 150"/>
                <a:gd name="T41" fmla="*/ 127 h 150"/>
                <a:gd name="T42" fmla="*/ 116 w 150"/>
                <a:gd name="T43" fmla="*/ 137 h 150"/>
                <a:gd name="T44" fmla="*/ 104 w 150"/>
                <a:gd name="T45" fmla="*/ 143 h 150"/>
                <a:gd name="T46" fmla="*/ 88 w 150"/>
                <a:gd name="T47" fmla="*/ 148 h 150"/>
                <a:gd name="T48" fmla="*/ 75 w 150"/>
                <a:gd name="T49" fmla="*/ 150 h 150"/>
                <a:gd name="T50" fmla="*/ 60 w 150"/>
                <a:gd name="T51" fmla="*/ 148 h 150"/>
                <a:gd name="T52" fmla="*/ 44 w 150"/>
                <a:gd name="T53" fmla="*/ 143 h 150"/>
                <a:gd name="T54" fmla="*/ 32 w 150"/>
                <a:gd name="T55" fmla="*/ 137 h 150"/>
                <a:gd name="T56" fmla="*/ 21 w 150"/>
                <a:gd name="T57" fmla="*/ 127 h 150"/>
                <a:gd name="T58" fmla="*/ 11 w 150"/>
                <a:gd name="T59" fmla="*/ 116 h 150"/>
                <a:gd name="T60" fmla="*/ 5 w 150"/>
                <a:gd name="T61" fmla="*/ 104 h 150"/>
                <a:gd name="T62" fmla="*/ 0 w 150"/>
                <a:gd name="T63" fmla="*/ 88 h 150"/>
                <a:gd name="T64" fmla="*/ 0 w 150"/>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50">
                  <a:moveTo>
                    <a:pt x="0" y="75"/>
                  </a:moveTo>
                  <a:lnTo>
                    <a:pt x="0" y="60"/>
                  </a:lnTo>
                  <a:lnTo>
                    <a:pt x="5" y="44"/>
                  </a:lnTo>
                  <a:lnTo>
                    <a:pt x="11" y="32"/>
                  </a:lnTo>
                  <a:lnTo>
                    <a:pt x="21" y="21"/>
                  </a:lnTo>
                  <a:lnTo>
                    <a:pt x="32" y="11"/>
                  </a:lnTo>
                  <a:lnTo>
                    <a:pt x="44" y="5"/>
                  </a:lnTo>
                  <a:lnTo>
                    <a:pt x="60" y="0"/>
                  </a:lnTo>
                  <a:lnTo>
                    <a:pt x="75" y="0"/>
                  </a:lnTo>
                  <a:lnTo>
                    <a:pt x="88" y="0"/>
                  </a:lnTo>
                  <a:lnTo>
                    <a:pt x="104" y="5"/>
                  </a:lnTo>
                  <a:lnTo>
                    <a:pt x="116" y="11"/>
                  </a:lnTo>
                  <a:lnTo>
                    <a:pt x="127" y="21"/>
                  </a:lnTo>
                  <a:lnTo>
                    <a:pt x="137" y="32"/>
                  </a:lnTo>
                  <a:lnTo>
                    <a:pt x="143" y="44"/>
                  </a:lnTo>
                  <a:lnTo>
                    <a:pt x="148" y="60"/>
                  </a:lnTo>
                  <a:lnTo>
                    <a:pt x="150" y="75"/>
                  </a:lnTo>
                  <a:lnTo>
                    <a:pt x="148" y="88"/>
                  </a:lnTo>
                  <a:lnTo>
                    <a:pt x="143" y="104"/>
                  </a:lnTo>
                  <a:lnTo>
                    <a:pt x="137" y="116"/>
                  </a:lnTo>
                  <a:lnTo>
                    <a:pt x="127" y="127"/>
                  </a:lnTo>
                  <a:lnTo>
                    <a:pt x="116" y="137"/>
                  </a:lnTo>
                  <a:lnTo>
                    <a:pt x="104" y="143"/>
                  </a:lnTo>
                  <a:lnTo>
                    <a:pt x="88" y="148"/>
                  </a:lnTo>
                  <a:lnTo>
                    <a:pt x="75" y="150"/>
                  </a:lnTo>
                  <a:lnTo>
                    <a:pt x="60" y="148"/>
                  </a:lnTo>
                  <a:lnTo>
                    <a:pt x="44" y="143"/>
                  </a:lnTo>
                  <a:lnTo>
                    <a:pt x="32" y="137"/>
                  </a:lnTo>
                  <a:lnTo>
                    <a:pt x="21" y="127"/>
                  </a:lnTo>
                  <a:lnTo>
                    <a:pt x="11" y="116"/>
                  </a:lnTo>
                  <a:lnTo>
                    <a:pt x="5" y="104"/>
                  </a:lnTo>
                  <a:lnTo>
                    <a:pt x="0" y="88"/>
                  </a:lnTo>
                  <a:lnTo>
                    <a:pt x="0" y="75"/>
                  </a:lnTo>
                </a:path>
              </a:pathLst>
            </a:custGeom>
            <a:grpFill/>
            <a:ln w="57150">
              <a:solidFill>
                <a:srgbClr val="C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41" name="Rectangle 32"/>
            <p:cNvSpPr>
              <a:spLocks noChangeArrowheads="1"/>
            </p:cNvSpPr>
            <p:nvPr/>
          </p:nvSpPr>
          <p:spPr bwMode="auto">
            <a:xfrm>
              <a:off x="10097663" y="5438677"/>
              <a:ext cx="38472" cy="9233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C00000"/>
                  </a:solidFill>
                  <a:effectLst/>
                  <a:latin typeface="Calibri" panose="020F0502020204030204" pitchFamily="34" charset="0"/>
                </a:rPr>
                <a:t>3</a:t>
              </a:r>
              <a:endParaRPr kumimoji="0" lang="en-US" altLang="en-US" sz="800" b="0" i="0" u="none" strike="noStrike" cap="none" normalizeH="0" baseline="0" dirty="0">
                <a:ln>
                  <a:noFill/>
                </a:ln>
                <a:solidFill>
                  <a:srgbClr val="C00000"/>
                </a:solidFill>
                <a:effectLst/>
              </a:endParaRPr>
            </a:p>
          </p:txBody>
        </p:sp>
      </p:grpSp>
      <p:grpSp>
        <p:nvGrpSpPr>
          <p:cNvPr id="242" name="Group 241"/>
          <p:cNvGrpSpPr/>
          <p:nvPr/>
        </p:nvGrpSpPr>
        <p:grpSpPr>
          <a:xfrm>
            <a:off x="8252783" y="112443"/>
            <a:ext cx="311150" cy="366712"/>
            <a:chOff x="9388475" y="4551363"/>
            <a:chExt cx="311150" cy="366712"/>
          </a:xfrm>
        </p:grpSpPr>
        <p:sp>
          <p:nvSpPr>
            <p:cNvPr id="243" name="AutoShape 28"/>
            <p:cNvSpPr>
              <a:spLocks noChangeAspect="1" noChangeArrowheads="1" noTextEdit="1"/>
            </p:cNvSpPr>
            <p:nvPr/>
          </p:nvSpPr>
          <p:spPr bwMode="auto">
            <a:xfrm>
              <a:off x="9388475" y="455136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30"/>
            <p:cNvSpPr>
              <a:spLocks/>
            </p:cNvSpPr>
            <p:nvPr/>
          </p:nvSpPr>
          <p:spPr bwMode="auto">
            <a:xfrm>
              <a:off x="9434513" y="4600575"/>
              <a:ext cx="219075" cy="217487"/>
            </a:xfrm>
            <a:custGeom>
              <a:avLst/>
              <a:gdLst>
                <a:gd name="T0" fmla="*/ 0 w 276"/>
                <a:gd name="T1" fmla="*/ 136 h 274"/>
                <a:gd name="T2" fmla="*/ 2 w 276"/>
                <a:gd name="T3" fmla="*/ 108 h 274"/>
                <a:gd name="T4" fmla="*/ 10 w 276"/>
                <a:gd name="T5" fmla="*/ 83 h 274"/>
                <a:gd name="T6" fmla="*/ 23 w 276"/>
                <a:gd name="T7" fmla="*/ 61 h 274"/>
                <a:gd name="T8" fmla="*/ 40 w 276"/>
                <a:gd name="T9" fmla="*/ 40 h 274"/>
                <a:gd name="T10" fmla="*/ 61 w 276"/>
                <a:gd name="T11" fmla="*/ 23 h 274"/>
                <a:gd name="T12" fmla="*/ 83 w 276"/>
                <a:gd name="T13" fmla="*/ 10 h 274"/>
                <a:gd name="T14" fmla="*/ 110 w 276"/>
                <a:gd name="T15" fmla="*/ 2 h 274"/>
                <a:gd name="T16" fmla="*/ 138 w 276"/>
                <a:gd name="T17" fmla="*/ 0 h 274"/>
                <a:gd name="T18" fmla="*/ 164 w 276"/>
                <a:gd name="T19" fmla="*/ 2 h 274"/>
                <a:gd name="T20" fmla="*/ 191 w 276"/>
                <a:gd name="T21" fmla="*/ 10 h 274"/>
                <a:gd name="T22" fmla="*/ 213 w 276"/>
                <a:gd name="T23" fmla="*/ 23 h 274"/>
                <a:gd name="T24" fmla="*/ 234 w 276"/>
                <a:gd name="T25" fmla="*/ 40 h 274"/>
                <a:gd name="T26" fmla="*/ 251 w 276"/>
                <a:gd name="T27" fmla="*/ 61 h 274"/>
                <a:gd name="T28" fmla="*/ 264 w 276"/>
                <a:gd name="T29" fmla="*/ 83 h 274"/>
                <a:gd name="T30" fmla="*/ 272 w 276"/>
                <a:gd name="T31" fmla="*/ 108 h 274"/>
                <a:gd name="T32" fmla="*/ 276 w 276"/>
                <a:gd name="T33" fmla="*/ 136 h 274"/>
                <a:gd name="T34" fmla="*/ 272 w 276"/>
                <a:gd name="T35" fmla="*/ 164 h 274"/>
                <a:gd name="T36" fmla="*/ 264 w 276"/>
                <a:gd name="T37" fmla="*/ 189 h 274"/>
                <a:gd name="T38" fmla="*/ 251 w 276"/>
                <a:gd name="T39" fmla="*/ 213 h 274"/>
                <a:gd name="T40" fmla="*/ 234 w 276"/>
                <a:gd name="T41" fmla="*/ 232 h 274"/>
                <a:gd name="T42" fmla="*/ 213 w 276"/>
                <a:gd name="T43" fmla="*/ 249 h 274"/>
                <a:gd name="T44" fmla="*/ 191 w 276"/>
                <a:gd name="T45" fmla="*/ 262 h 274"/>
                <a:gd name="T46" fmla="*/ 164 w 276"/>
                <a:gd name="T47" fmla="*/ 270 h 274"/>
                <a:gd name="T48" fmla="*/ 138 w 276"/>
                <a:gd name="T49" fmla="*/ 274 h 274"/>
                <a:gd name="T50" fmla="*/ 110 w 276"/>
                <a:gd name="T51" fmla="*/ 270 h 274"/>
                <a:gd name="T52" fmla="*/ 83 w 276"/>
                <a:gd name="T53" fmla="*/ 262 h 274"/>
                <a:gd name="T54" fmla="*/ 61 w 276"/>
                <a:gd name="T55" fmla="*/ 249 h 274"/>
                <a:gd name="T56" fmla="*/ 40 w 276"/>
                <a:gd name="T57" fmla="*/ 232 h 274"/>
                <a:gd name="T58" fmla="*/ 23 w 276"/>
                <a:gd name="T59" fmla="*/ 213 h 274"/>
                <a:gd name="T60" fmla="*/ 10 w 276"/>
                <a:gd name="T61" fmla="*/ 189 h 274"/>
                <a:gd name="T62" fmla="*/ 2 w 276"/>
                <a:gd name="T63" fmla="*/ 164 h 274"/>
                <a:gd name="T64" fmla="*/ 0 w 276"/>
                <a:gd name="T65" fmla="*/ 13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 h="274">
                  <a:moveTo>
                    <a:pt x="0" y="136"/>
                  </a:moveTo>
                  <a:lnTo>
                    <a:pt x="2" y="108"/>
                  </a:lnTo>
                  <a:lnTo>
                    <a:pt x="10" y="83"/>
                  </a:lnTo>
                  <a:lnTo>
                    <a:pt x="23" y="61"/>
                  </a:lnTo>
                  <a:lnTo>
                    <a:pt x="40" y="40"/>
                  </a:lnTo>
                  <a:lnTo>
                    <a:pt x="61" y="23"/>
                  </a:lnTo>
                  <a:lnTo>
                    <a:pt x="83" y="10"/>
                  </a:lnTo>
                  <a:lnTo>
                    <a:pt x="110" y="2"/>
                  </a:lnTo>
                  <a:lnTo>
                    <a:pt x="138" y="0"/>
                  </a:lnTo>
                  <a:lnTo>
                    <a:pt x="164" y="2"/>
                  </a:lnTo>
                  <a:lnTo>
                    <a:pt x="191" y="10"/>
                  </a:lnTo>
                  <a:lnTo>
                    <a:pt x="213" y="23"/>
                  </a:lnTo>
                  <a:lnTo>
                    <a:pt x="234" y="40"/>
                  </a:lnTo>
                  <a:lnTo>
                    <a:pt x="251" y="61"/>
                  </a:lnTo>
                  <a:lnTo>
                    <a:pt x="264" y="83"/>
                  </a:lnTo>
                  <a:lnTo>
                    <a:pt x="272" y="108"/>
                  </a:lnTo>
                  <a:lnTo>
                    <a:pt x="276" y="136"/>
                  </a:lnTo>
                  <a:lnTo>
                    <a:pt x="272" y="164"/>
                  </a:lnTo>
                  <a:lnTo>
                    <a:pt x="264" y="189"/>
                  </a:lnTo>
                  <a:lnTo>
                    <a:pt x="251" y="213"/>
                  </a:lnTo>
                  <a:lnTo>
                    <a:pt x="234" y="232"/>
                  </a:lnTo>
                  <a:lnTo>
                    <a:pt x="213" y="249"/>
                  </a:lnTo>
                  <a:lnTo>
                    <a:pt x="191" y="262"/>
                  </a:lnTo>
                  <a:lnTo>
                    <a:pt x="164" y="270"/>
                  </a:lnTo>
                  <a:lnTo>
                    <a:pt x="138" y="274"/>
                  </a:lnTo>
                  <a:lnTo>
                    <a:pt x="110" y="270"/>
                  </a:lnTo>
                  <a:lnTo>
                    <a:pt x="83" y="262"/>
                  </a:lnTo>
                  <a:lnTo>
                    <a:pt x="61" y="249"/>
                  </a:lnTo>
                  <a:lnTo>
                    <a:pt x="40" y="232"/>
                  </a:lnTo>
                  <a:lnTo>
                    <a:pt x="23" y="213"/>
                  </a:lnTo>
                  <a:lnTo>
                    <a:pt x="10" y="189"/>
                  </a:lnTo>
                  <a:lnTo>
                    <a:pt x="2" y="164"/>
                  </a:lnTo>
                  <a:lnTo>
                    <a:pt x="0" y="136"/>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31"/>
            <p:cNvSpPr>
              <a:spLocks/>
            </p:cNvSpPr>
            <p:nvPr/>
          </p:nvSpPr>
          <p:spPr bwMode="auto">
            <a:xfrm>
              <a:off x="9434513" y="4600575"/>
              <a:ext cx="219075" cy="217487"/>
            </a:xfrm>
            <a:custGeom>
              <a:avLst/>
              <a:gdLst>
                <a:gd name="T0" fmla="*/ 0 w 276"/>
                <a:gd name="T1" fmla="*/ 136 h 274"/>
                <a:gd name="T2" fmla="*/ 2 w 276"/>
                <a:gd name="T3" fmla="*/ 108 h 274"/>
                <a:gd name="T4" fmla="*/ 10 w 276"/>
                <a:gd name="T5" fmla="*/ 83 h 274"/>
                <a:gd name="T6" fmla="*/ 23 w 276"/>
                <a:gd name="T7" fmla="*/ 61 h 274"/>
                <a:gd name="T8" fmla="*/ 40 w 276"/>
                <a:gd name="T9" fmla="*/ 40 h 274"/>
                <a:gd name="T10" fmla="*/ 61 w 276"/>
                <a:gd name="T11" fmla="*/ 23 h 274"/>
                <a:gd name="T12" fmla="*/ 83 w 276"/>
                <a:gd name="T13" fmla="*/ 10 h 274"/>
                <a:gd name="T14" fmla="*/ 110 w 276"/>
                <a:gd name="T15" fmla="*/ 2 h 274"/>
                <a:gd name="T16" fmla="*/ 138 w 276"/>
                <a:gd name="T17" fmla="*/ 0 h 274"/>
                <a:gd name="T18" fmla="*/ 164 w 276"/>
                <a:gd name="T19" fmla="*/ 2 h 274"/>
                <a:gd name="T20" fmla="*/ 191 w 276"/>
                <a:gd name="T21" fmla="*/ 10 h 274"/>
                <a:gd name="T22" fmla="*/ 213 w 276"/>
                <a:gd name="T23" fmla="*/ 23 h 274"/>
                <a:gd name="T24" fmla="*/ 234 w 276"/>
                <a:gd name="T25" fmla="*/ 40 h 274"/>
                <a:gd name="T26" fmla="*/ 251 w 276"/>
                <a:gd name="T27" fmla="*/ 61 h 274"/>
                <a:gd name="T28" fmla="*/ 264 w 276"/>
                <a:gd name="T29" fmla="*/ 83 h 274"/>
                <a:gd name="T30" fmla="*/ 272 w 276"/>
                <a:gd name="T31" fmla="*/ 108 h 274"/>
                <a:gd name="T32" fmla="*/ 276 w 276"/>
                <a:gd name="T33" fmla="*/ 136 h 274"/>
                <a:gd name="T34" fmla="*/ 272 w 276"/>
                <a:gd name="T35" fmla="*/ 164 h 274"/>
                <a:gd name="T36" fmla="*/ 264 w 276"/>
                <a:gd name="T37" fmla="*/ 189 h 274"/>
                <a:gd name="T38" fmla="*/ 251 w 276"/>
                <a:gd name="T39" fmla="*/ 213 h 274"/>
                <a:gd name="T40" fmla="*/ 234 w 276"/>
                <a:gd name="T41" fmla="*/ 232 h 274"/>
                <a:gd name="T42" fmla="*/ 213 w 276"/>
                <a:gd name="T43" fmla="*/ 249 h 274"/>
                <a:gd name="T44" fmla="*/ 191 w 276"/>
                <a:gd name="T45" fmla="*/ 262 h 274"/>
                <a:gd name="T46" fmla="*/ 164 w 276"/>
                <a:gd name="T47" fmla="*/ 270 h 274"/>
                <a:gd name="T48" fmla="*/ 138 w 276"/>
                <a:gd name="T49" fmla="*/ 274 h 274"/>
                <a:gd name="T50" fmla="*/ 110 w 276"/>
                <a:gd name="T51" fmla="*/ 270 h 274"/>
                <a:gd name="T52" fmla="*/ 83 w 276"/>
                <a:gd name="T53" fmla="*/ 262 h 274"/>
                <a:gd name="T54" fmla="*/ 61 w 276"/>
                <a:gd name="T55" fmla="*/ 249 h 274"/>
                <a:gd name="T56" fmla="*/ 40 w 276"/>
                <a:gd name="T57" fmla="*/ 232 h 274"/>
                <a:gd name="T58" fmla="*/ 23 w 276"/>
                <a:gd name="T59" fmla="*/ 213 h 274"/>
                <a:gd name="T60" fmla="*/ 10 w 276"/>
                <a:gd name="T61" fmla="*/ 189 h 274"/>
                <a:gd name="T62" fmla="*/ 2 w 276"/>
                <a:gd name="T63" fmla="*/ 164 h 274"/>
                <a:gd name="T64" fmla="*/ 0 w 276"/>
                <a:gd name="T65" fmla="*/ 13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 h="274">
                  <a:moveTo>
                    <a:pt x="0" y="136"/>
                  </a:moveTo>
                  <a:lnTo>
                    <a:pt x="2" y="108"/>
                  </a:lnTo>
                  <a:lnTo>
                    <a:pt x="10" y="83"/>
                  </a:lnTo>
                  <a:lnTo>
                    <a:pt x="23" y="61"/>
                  </a:lnTo>
                  <a:lnTo>
                    <a:pt x="40" y="40"/>
                  </a:lnTo>
                  <a:lnTo>
                    <a:pt x="61" y="23"/>
                  </a:lnTo>
                  <a:lnTo>
                    <a:pt x="83" y="10"/>
                  </a:lnTo>
                  <a:lnTo>
                    <a:pt x="110" y="2"/>
                  </a:lnTo>
                  <a:lnTo>
                    <a:pt x="138" y="0"/>
                  </a:lnTo>
                  <a:lnTo>
                    <a:pt x="164" y="2"/>
                  </a:lnTo>
                  <a:lnTo>
                    <a:pt x="191" y="10"/>
                  </a:lnTo>
                  <a:lnTo>
                    <a:pt x="213" y="23"/>
                  </a:lnTo>
                  <a:lnTo>
                    <a:pt x="234" y="40"/>
                  </a:lnTo>
                  <a:lnTo>
                    <a:pt x="251" y="61"/>
                  </a:lnTo>
                  <a:lnTo>
                    <a:pt x="264" y="83"/>
                  </a:lnTo>
                  <a:lnTo>
                    <a:pt x="272" y="108"/>
                  </a:lnTo>
                  <a:lnTo>
                    <a:pt x="276" y="136"/>
                  </a:lnTo>
                  <a:lnTo>
                    <a:pt x="272" y="164"/>
                  </a:lnTo>
                  <a:lnTo>
                    <a:pt x="264" y="189"/>
                  </a:lnTo>
                  <a:lnTo>
                    <a:pt x="251" y="213"/>
                  </a:lnTo>
                  <a:lnTo>
                    <a:pt x="234" y="232"/>
                  </a:lnTo>
                  <a:lnTo>
                    <a:pt x="213" y="249"/>
                  </a:lnTo>
                  <a:lnTo>
                    <a:pt x="191" y="262"/>
                  </a:lnTo>
                  <a:lnTo>
                    <a:pt x="164" y="270"/>
                  </a:lnTo>
                  <a:lnTo>
                    <a:pt x="138" y="274"/>
                  </a:lnTo>
                  <a:lnTo>
                    <a:pt x="110" y="270"/>
                  </a:lnTo>
                  <a:lnTo>
                    <a:pt x="83" y="262"/>
                  </a:lnTo>
                  <a:lnTo>
                    <a:pt x="61" y="249"/>
                  </a:lnTo>
                  <a:lnTo>
                    <a:pt x="40" y="232"/>
                  </a:lnTo>
                  <a:lnTo>
                    <a:pt x="23" y="213"/>
                  </a:lnTo>
                  <a:lnTo>
                    <a:pt x="10" y="189"/>
                  </a:lnTo>
                  <a:lnTo>
                    <a:pt x="2" y="164"/>
                  </a:lnTo>
                  <a:lnTo>
                    <a:pt x="0" y="136"/>
                  </a:lnTo>
                </a:path>
              </a:pathLst>
            </a:custGeom>
            <a:noFill/>
            <a:ln w="12700">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 name="Rectangle 32"/>
            <p:cNvSpPr>
              <a:spLocks noChangeArrowheads="1"/>
            </p:cNvSpPr>
            <p:nvPr/>
          </p:nvSpPr>
          <p:spPr bwMode="auto">
            <a:xfrm>
              <a:off x="9513028" y="4627563"/>
              <a:ext cx="7213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dirty="0">
                  <a:ln>
                    <a:noFill/>
                  </a:ln>
                  <a:solidFill>
                    <a:srgbClr val="FFFFFF"/>
                  </a:solidFill>
                  <a:effectLst/>
                  <a:latin typeface="Calibri" panose="020F0502020204030204" pitchFamily="34" charset="0"/>
                </a:rPr>
                <a:t>3</a:t>
              </a:r>
              <a:endParaRPr kumimoji="0" lang="en-US" altLang="en-US" sz="1400" b="0" i="0" u="none" strike="noStrike" cap="none" normalizeH="0" baseline="0" dirty="0">
                <a:ln>
                  <a:noFill/>
                </a:ln>
                <a:solidFill>
                  <a:schemeClr val="tx1"/>
                </a:solidFill>
                <a:effectLst/>
                <a:latin typeface="Arial" panose="020B0604020202020204" pitchFamily="34" charset="0"/>
              </a:endParaRPr>
            </a:p>
          </p:txBody>
        </p:sp>
      </p:grpSp>
      <p:grpSp>
        <p:nvGrpSpPr>
          <p:cNvPr id="252" name="Group 251"/>
          <p:cNvGrpSpPr/>
          <p:nvPr/>
        </p:nvGrpSpPr>
        <p:grpSpPr>
          <a:xfrm>
            <a:off x="7094730" y="45290"/>
            <a:ext cx="250031" cy="250031"/>
            <a:chOff x="9991884" y="4836588"/>
            <a:chExt cx="250031" cy="250031"/>
          </a:xfrm>
        </p:grpSpPr>
        <p:sp>
          <p:nvSpPr>
            <p:cNvPr id="253" name="Freeform 36"/>
            <p:cNvSpPr>
              <a:spLocks/>
            </p:cNvSpPr>
            <p:nvPr/>
          </p:nvSpPr>
          <p:spPr bwMode="auto">
            <a:xfrm>
              <a:off x="9991884" y="4836588"/>
              <a:ext cx="250031" cy="250031"/>
            </a:xfrm>
            <a:custGeom>
              <a:avLst/>
              <a:gdLst>
                <a:gd name="T0" fmla="*/ 0 w 282"/>
                <a:gd name="T1" fmla="*/ 141 h 282"/>
                <a:gd name="T2" fmla="*/ 2 w 282"/>
                <a:gd name="T3" fmla="*/ 112 h 282"/>
                <a:gd name="T4" fmla="*/ 10 w 282"/>
                <a:gd name="T5" fmla="*/ 85 h 282"/>
                <a:gd name="T6" fmla="*/ 23 w 282"/>
                <a:gd name="T7" fmla="*/ 62 h 282"/>
                <a:gd name="T8" fmla="*/ 41 w 282"/>
                <a:gd name="T9" fmla="*/ 41 h 282"/>
                <a:gd name="T10" fmla="*/ 62 w 282"/>
                <a:gd name="T11" fmla="*/ 23 h 282"/>
                <a:gd name="T12" fmla="*/ 85 w 282"/>
                <a:gd name="T13" fmla="*/ 10 h 282"/>
                <a:gd name="T14" fmla="*/ 112 w 282"/>
                <a:gd name="T15" fmla="*/ 2 h 282"/>
                <a:gd name="T16" fmla="*/ 141 w 282"/>
                <a:gd name="T17" fmla="*/ 0 h 282"/>
                <a:gd name="T18" fmla="*/ 168 w 282"/>
                <a:gd name="T19" fmla="*/ 2 h 282"/>
                <a:gd name="T20" fmla="*/ 195 w 282"/>
                <a:gd name="T21" fmla="*/ 10 h 282"/>
                <a:gd name="T22" fmla="*/ 218 w 282"/>
                <a:gd name="T23" fmla="*/ 23 h 282"/>
                <a:gd name="T24" fmla="*/ 239 w 282"/>
                <a:gd name="T25" fmla="*/ 41 h 282"/>
                <a:gd name="T26" fmla="*/ 257 w 282"/>
                <a:gd name="T27" fmla="*/ 62 h 282"/>
                <a:gd name="T28" fmla="*/ 270 w 282"/>
                <a:gd name="T29" fmla="*/ 85 h 282"/>
                <a:gd name="T30" fmla="*/ 278 w 282"/>
                <a:gd name="T31" fmla="*/ 112 h 282"/>
                <a:gd name="T32" fmla="*/ 282 w 282"/>
                <a:gd name="T33" fmla="*/ 141 h 282"/>
                <a:gd name="T34" fmla="*/ 278 w 282"/>
                <a:gd name="T35" fmla="*/ 168 h 282"/>
                <a:gd name="T36" fmla="*/ 270 w 282"/>
                <a:gd name="T37" fmla="*/ 195 h 282"/>
                <a:gd name="T38" fmla="*/ 257 w 282"/>
                <a:gd name="T39" fmla="*/ 218 h 282"/>
                <a:gd name="T40" fmla="*/ 239 w 282"/>
                <a:gd name="T41" fmla="*/ 239 h 282"/>
                <a:gd name="T42" fmla="*/ 218 w 282"/>
                <a:gd name="T43" fmla="*/ 257 h 282"/>
                <a:gd name="T44" fmla="*/ 195 w 282"/>
                <a:gd name="T45" fmla="*/ 270 h 282"/>
                <a:gd name="T46" fmla="*/ 168 w 282"/>
                <a:gd name="T47" fmla="*/ 278 h 282"/>
                <a:gd name="T48" fmla="*/ 141 w 282"/>
                <a:gd name="T49" fmla="*/ 282 h 282"/>
                <a:gd name="T50" fmla="*/ 112 w 282"/>
                <a:gd name="T51" fmla="*/ 278 h 282"/>
                <a:gd name="T52" fmla="*/ 85 w 282"/>
                <a:gd name="T53" fmla="*/ 270 h 282"/>
                <a:gd name="T54" fmla="*/ 62 w 282"/>
                <a:gd name="T55" fmla="*/ 257 h 282"/>
                <a:gd name="T56" fmla="*/ 41 w 282"/>
                <a:gd name="T57" fmla="*/ 239 h 282"/>
                <a:gd name="T58" fmla="*/ 23 w 282"/>
                <a:gd name="T59" fmla="*/ 218 h 282"/>
                <a:gd name="T60" fmla="*/ 10 w 282"/>
                <a:gd name="T61" fmla="*/ 195 h 282"/>
                <a:gd name="T62" fmla="*/ 2 w 282"/>
                <a:gd name="T63" fmla="*/ 168 h 282"/>
                <a:gd name="T64" fmla="*/ 0 w 282"/>
                <a:gd name="T65" fmla="*/ 14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282">
                  <a:moveTo>
                    <a:pt x="0" y="141"/>
                  </a:moveTo>
                  <a:lnTo>
                    <a:pt x="2" y="112"/>
                  </a:lnTo>
                  <a:lnTo>
                    <a:pt x="10" y="85"/>
                  </a:lnTo>
                  <a:lnTo>
                    <a:pt x="23" y="62"/>
                  </a:lnTo>
                  <a:lnTo>
                    <a:pt x="41" y="41"/>
                  </a:lnTo>
                  <a:lnTo>
                    <a:pt x="62" y="23"/>
                  </a:lnTo>
                  <a:lnTo>
                    <a:pt x="85" y="10"/>
                  </a:lnTo>
                  <a:lnTo>
                    <a:pt x="112" y="2"/>
                  </a:lnTo>
                  <a:lnTo>
                    <a:pt x="141" y="0"/>
                  </a:lnTo>
                  <a:lnTo>
                    <a:pt x="168" y="2"/>
                  </a:lnTo>
                  <a:lnTo>
                    <a:pt x="195" y="10"/>
                  </a:lnTo>
                  <a:lnTo>
                    <a:pt x="218" y="23"/>
                  </a:lnTo>
                  <a:lnTo>
                    <a:pt x="239" y="41"/>
                  </a:lnTo>
                  <a:lnTo>
                    <a:pt x="257" y="62"/>
                  </a:lnTo>
                  <a:lnTo>
                    <a:pt x="270" y="85"/>
                  </a:lnTo>
                  <a:lnTo>
                    <a:pt x="278" y="112"/>
                  </a:lnTo>
                  <a:lnTo>
                    <a:pt x="282" y="141"/>
                  </a:lnTo>
                  <a:lnTo>
                    <a:pt x="278" y="168"/>
                  </a:lnTo>
                  <a:lnTo>
                    <a:pt x="270" y="195"/>
                  </a:lnTo>
                  <a:lnTo>
                    <a:pt x="257" y="218"/>
                  </a:lnTo>
                  <a:lnTo>
                    <a:pt x="239" y="239"/>
                  </a:lnTo>
                  <a:lnTo>
                    <a:pt x="218" y="257"/>
                  </a:lnTo>
                  <a:lnTo>
                    <a:pt x="195" y="270"/>
                  </a:lnTo>
                  <a:lnTo>
                    <a:pt x="168" y="278"/>
                  </a:lnTo>
                  <a:lnTo>
                    <a:pt x="141" y="282"/>
                  </a:lnTo>
                  <a:lnTo>
                    <a:pt x="112" y="278"/>
                  </a:lnTo>
                  <a:lnTo>
                    <a:pt x="85" y="270"/>
                  </a:lnTo>
                  <a:lnTo>
                    <a:pt x="62" y="257"/>
                  </a:lnTo>
                  <a:lnTo>
                    <a:pt x="41" y="239"/>
                  </a:lnTo>
                  <a:lnTo>
                    <a:pt x="23" y="218"/>
                  </a:lnTo>
                  <a:lnTo>
                    <a:pt x="10" y="195"/>
                  </a:lnTo>
                  <a:lnTo>
                    <a:pt x="2" y="168"/>
                  </a:lnTo>
                  <a:lnTo>
                    <a:pt x="0" y="141"/>
                  </a:lnTo>
                </a:path>
              </a:pathLst>
            </a:custGeom>
            <a:solidFill>
              <a:srgbClr val="FFFFFF"/>
            </a:solidFill>
            <a:ln w="3175">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37"/>
            <p:cNvSpPr>
              <a:spLocks/>
            </p:cNvSpPr>
            <p:nvPr/>
          </p:nvSpPr>
          <p:spPr bwMode="auto">
            <a:xfrm>
              <a:off x="10041017" y="4885721"/>
              <a:ext cx="151764" cy="151764"/>
            </a:xfrm>
            <a:custGeom>
              <a:avLst/>
              <a:gdLst>
                <a:gd name="T0" fmla="*/ 0 w 150"/>
                <a:gd name="T1" fmla="*/ 75 h 150"/>
                <a:gd name="T2" fmla="*/ 0 w 150"/>
                <a:gd name="T3" fmla="*/ 60 h 150"/>
                <a:gd name="T4" fmla="*/ 5 w 150"/>
                <a:gd name="T5" fmla="*/ 44 h 150"/>
                <a:gd name="T6" fmla="*/ 11 w 150"/>
                <a:gd name="T7" fmla="*/ 32 h 150"/>
                <a:gd name="T8" fmla="*/ 21 w 150"/>
                <a:gd name="T9" fmla="*/ 21 h 150"/>
                <a:gd name="T10" fmla="*/ 32 w 150"/>
                <a:gd name="T11" fmla="*/ 11 h 150"/>
                <a:gd name="T12" fmla="*/ 44 w 150"/>
                <a:gd name="T13" fmla="*/ 5 h 150"/>
                <a:gd name="T14" fmla="*/ 60 w 150"/>
                <a:gd name="T15" fmla="*/ 0 h 150"/>
                <a:gd name="T16" fmla="*/ 75 w 150"/>
                <a:gd name="T17" fmla="*/ 0 h 150"/>
                <a:gd name="T18" fmla="*/ 88 w 150"/>
                <a:gd name="T19" fmla="*/ 0 h 150"/>
                <a:gd name="T20" fmla="*/ 104 w 150"/>
                <a:gd name="T21" fmla="*/ 5 h 150"/>
                <a:gd name="T22" fmla="*/ 116 w 150"/>
                <a:gd name="T23" fmla="*/ 11 h 150"/>
                <a:gd name="T24" fmla="*/ 127 w 150"/>
                <a:gd name="T25" fmla="*/ 21 h 150"/>
                <a:gd name="T26" fmla="*/ 137 w 150"/>
                <a:gd name="T27" fmla="*/ 32 h 150"/>
                <a:gd name="T28" fmla="*/ 143 w 150"/>
                <a:gd name="T29" fmla="*/ 44 h 150"/>
                <a:gd name="T30" fmla="*/ 148 w 150"/>
                <a:gd name="T31" fmla="*/ 60 h 150"/>
                <a:gd name="T32" fmla="*/ 150 w 150"/>
                <a:gd name="T33" fmla="*/ 75 h 150"/>
                <a:gd name="T34" fmla="*/ 148 w 150"/>
                <a:gd name="T35" fmla="*/ 88 h 150"/>
                <a:gd name="T36" fmla="*/ 143 w 150"/>
                <a:gd name="T37" fmla="*/ 104 h 150"/>
                <a:gd name="T38" fmla="*/ 137 w 150"/>
                <a:gd name="T39" fmla="*/ 116 h 150"/>
                <a:gd name="T40" fmla="*/ 127 w 150"/>
                <a:gd name="T41" fmla="*/ 127 h 150"/>
                <a:gd name="T42" fmla="*/ 116 w 150"/>
                <a:gd name="T43" fmla="*/ 137 h 150"/>
                <a:gd name="T44" fmla="*/ 104 w 150"/>
                <a:gd name="T45" fmla="*/ 143 h 150"/>
                <a:gd name="T46" fmla="*/ 88 w 150"/>
                <a:gd name="T47" fmla="*/ 148 h 150"/>
                <a:gd name="T48" fmla="*/ 75 w 150"/>
                <a:gd name="T49" fmla="*/ 150 h 150"/>
                <a:gd name="T50" fmla="*/ 60 w 150"/>
                <a:gd name="T51" fmla="*/ 148 h 150"/>
                <a:gd name="T52" fmla="*/ 44 w 150"/>
                <a:gd name="T53" fmla="*/ 143 h 150"/>
                <a:gd name="T54" fmla="*/ 32 w 150"/>
                <a:gd name="T55" fmla="*/ 137 h 150"/>
                <a:gd name="T56" fmla="*/ 21 w 150"/>
                <a:gd name="T57" fmla="*/ 127 h 150"/>
                <a:gd name="T58" fmla="*/ 11 w 150"/>
                <a:gd name="T59" fmla="*/ 116 h 150"/>
                <a:gd name="T60" fmla="*/ 5 w 150"/>
                <a:gd name="T61" fmla="*/ 104 h 150"/>
                <a:gd name="T62" fmla="*/ 0 w 150"/>
                <a:gd name="T63" fmla="*/ 88 h 150"/>
                <a:gd name="T64" fmla="*/ 0 w 150"/>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50">
                  <a:moveTo>
                    <a:pt x="0" y="75"/>
                  </a:moveTo>
                  <a:lnTo>
                    <a:pt x="0" y="60"/>
                  </a:lnTo>
                  <a:lnTo>
                    <a:pt x="5" y="44"/>
                  </a:lnTo>
                  <a:lnTo>
                    <a:pt x="11" y="32"/>
                  </a:lnTo>
                  <a:lnTo>
                    <a:pt x="21" y="21"/>
                  </a:lnTo>
                  <a:lnTo>
                    <a:pt x="32" y="11"/>
                  </a:lnTo>
                  <a:lnTo>
                    <a:pt x="44" y="5"/>
                  </a:lnTo>
                  <a:lnTo>
                    <a:pt x="60" y="0"/>
                  </a:lnTo>
                  <a:lnTo>
                    <a:pt x="75" y="0"/>
                  </a:lnTo>
                  <a:lnTo>
                    <a:pt x="88" y="0"/>
                  </a:lnTo>
                  <a:lnTo>
                    <a:pt x="104" y="5"/>
                  </a:lnTo>
                  <a:lnTo>
                    <a:pt x="116" y="11"/>
                  </a:lnTo>
                  <a:lnTo>
                    <a:pt x="127" y="21"/>
                  </a:lnTo>
                  <a:lnTo>
                    <a:pt x="137" y="32"/>
                  </a:lnTo>
                  <a:lnTo>
                    <a:pt x="143" y="44"/>
                  </a:lnTo>
                  <a:lnTo>
                    <a:pt x="148" y="60"/>
                  </a:lnTo>
                  <a:lnTo>
                    <a:pt x="150" y="75"/>
                  </a:lnTo>
                  <a:lnTo>
                    <a:pt x="148" y="88"/>
                  </a:lnTo>
                  <a:lnTo>
                    <a:pt x="143" y="104"/>
                  </a:lnTo>
                  <a:lnTo>
                    <a:pt x="137" y="116"/>
                  </a:lnTo>
                  <a:lnTo>
                    <a:pt x="127" y="127"/>
                  </a:lnTo>
                  <a:lnTo>
                    <a:pt x="116" y="137"/>
                  </a:lnTo>
                  <a:lnTo>
                    <a:pt x="104" y="143"/>
                  </a:lnTo>
                  <a:lnTo>
                    <a:pt x="88" y="148"/>
                  </a:lnTo>
                  <a:lnTo>
                    <a:pt x="75" y="150"/>
                  </a:lnTo>
                  <a:lnTo>
                    <a:pt x="60" y="148"/>
                  </a:lnTo>
                  <a:lnTo>
                    <a:pt x="44" y="143"/>
                  </a:lnTo>
                  <a:lnTo>
                    <a:pt x="32" y="137"/>
                  </a:lnTo>
                  <a:lnTo>
                    <a:pt x="21" y="127"/>
                  </a:lnTo>
                  <a:lnTo>
                    <a:pt x="11" y="116"/>
                  </a:lnTo>
                  <a:lnTo>
                    <a:pt x="5" y="104"/>
                  </a:lnTo>
                  <a:lnTo>
                    <a:pt x="0" y="88"/>
                  </a:lnTo>
                  <a:lnTo>
                    <a:pt x="0" y="75"/>
                  </a:lnTo>
                </a:path>
              </a:pathLst>
            </a:custGeom>
            <a:noFill/>
            <a:ln w="57150">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 name="Rectangle 32"/>
            <p:cNvSpPr>
              <a:spLocks noChangeArrowheads="1"/>
            </p:cNvSpPr>
            <p:nvPr/>
          </p:nvSpPr>
          <p:spPr bwMode="auto">
            <a:xfrm>
              <a:off x="10097663" y="4915437"/>
              <a:ext cx="3847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C00000"/>
                  </a:solidFill>
                  <a:effectLst/>
                  <a:latin typeface="Calibri" panose="020F0502020204030204" pitchFamily="34" charset="0"/>
                </a:rPr>
                <a:t>3</a:t>
              </a:r>
              <a:endParaRPr kumimoji="0" lang="en-US" altLang="en-US" sz="800" b="0" i="0" u="none" strike="noStrike" cap="none" normalizeH="0" baseline="0" dirty="0">
                <a:ln>
                  <a:noFill/>
                </a:ln>
                <a:solidFill>
                  <a:srgbClr val="C00000"/>
                </a:solidFill>
                <a:effectLst/>
              </a:endParaRPr>
            </a:p>
          </p:txBody>
        </p:sp>
      </p:grpSp>
      <p:grpSp>
        <p:nvGrpSpPr>
          <p:cNvPr id="20" name="Group 19"/>
          <p:cNvGrpSpPr/>
          <p:nvPr/>
        </p:nvGrpSpPr>
        <p:grpSpPr>
          <a:xfrm>
            <a:off x="10072024" y="4233769"/>
            <a:ext cx="1571505" cy="1606567"/>
            <a:chOff x="10072024" y="4233769"/>
            <a:chExt cx="1571505" cy="1606567"/>
          </a:xfrm>
        </p:grpSpPr>
        <p:grpSp>
          <p:nvGrpSpPr>
            <p:cNvPr id="10" name="Group 9"/>
            <p:cNvGrpSpPr/>
            <p:nvPr/>
          </p:nvGrpSpPr>
          <p:grpSpPr>
            <a:xfrm>
              <a:off x="10309562" y="4546392"/>
              <a:ext cx="1333967" cy="1293944"/>
              <a:chOff x="10309562" y="4546392"/>
              <a:chExt cx="1333967" cy="1293944"/>
            </a:xfrm>
          </p:grpSpPr>
          <p:sp>
            <p:nvSpPr>
              <p:cNvPr id="131" name="TextBox 130"/>
              <p:cNvSpPr txBox="1"/>
              <p:nvPr/>
            </p:nvSpPr>
            <p:spPr>
              <a:xfrm>
                <a:off x="10309562" y="4546392"/>
                <a:ext cx="1324540"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99%  2,064</a:t>
                </a:r>
              </a:p>
            </p:txBody>
          </p:sp>
          <p:sp>
            <p:nvSpPr>
              <p:cNvPr id="140" name="TextBox 139"/>
              <p:cNvSpPr txBox="1"/>
              <p:nvPr/>
            </p:nvSpPr>
            <p:spPr>
              <a:xfrm>
                <a:off x="10422259" y="4773377"/>
                <a:ext cx="1221270" cy="1066959"/>
              </a:xfrm>
              <a:prstGeom prst="rect">
                <a:avLst/>
              </a:prstGeom>
              <a:noFill/>
              <a:ln w="3175">
                <a:noFill/>
              </a:ln>
            </p:spPr>
            <p:txBody>
              <a:bodyPr wrap="square" rtlCol="0">
                <a:spAutoFit/>
              </a:bodyPr>
              <a:lstStyle/>
              <a:p>
                <a:pPr algn="r">
                  <a:lnSpc>
                    <a:spcPts val="1900"/>
                  </a:lnSpc>
                </a:pPr>
                <a:r>
                  <a:rPr lang="en-US" sz="1400" dirty="0">
                    <a:solidFill>
                      <a:srgbClr val="CE3838"/>
                    </a:solidFill>
                    <a:latin typeface="Century Gothic" panose="020B0502020202020204" pitchFamily="34" charset="0"/>
                  </a:rPr>
                  <a:t>99%  1,254</a:t>
                </a:r>
              </a:p>
              <a:p>
                <a:pPr algn="r">
                  <a:lnSpc>
                    <a:spcPts val="1900"/>
                  </a:lnSpc>
                </a:pPr>
                <a:r>
                  <a:rPr lang="en-US" sz="1400" dirty="0">
                    <a:solidFill>
                      <a:srgbClr val="CE3838"/>
                    </a:solidFill>
                    <a:latin typeface="Century Gothic" panose="020B0502020202020204" pitchFamily="34" charset="0"/>
                  </a:rPr>
                  <a:t>99%  1,548</a:t>
                </a:r>
              </a:p>
              <a:p>
                <a:pPr algn="r">
                  <a:lnSpc>
                    <a:spcPts val="1900"/>
                  </a:lnSpc>
                </a:pPr>
                <a:r>
                  <a:rPr lang="en-US" sz="1400" dirty="0">
                    <a:solidFill>
                      <a:srgbClr val="CE3838"/>
                    </a:solidFill>
                    <a:latin typeface="Century Gothic" panose="020B0502020202020204" pitchFamily="34" charset="0"/>
                  </a:rPr>
                  <a:t>100%  1,746</a:t>
                </a:r>
              </a:p>
              <a:p>
                <a:pPr algn="r">
                  <a:lnSpc>
                    <a:spcPts val="1900"/>
                  </a:lnSpc>
                </a:pPr>
                <a:r>
                  <a:rPr lang="en-US" sz="1400" dirty="0">
                    <a:solidFill>
                      <a:srgbClr val="CE3838"/>
                    </a:solidFill>
                    <a:latin typeface="Century Gothic" panose="020B0502020202020204" pitchFamily="34" charset="0"/>
                  </a:rPr>
                  <a:t>100%  2,820</a:t>
                </a:r>
              </a:p>
            </p:txBody>
          </p:sp>
        </p:grpSp>
        <p:sp>
          <p:nvSpPr>
            <p:cNvPr id="260" name="TextBox 259"/>
            <p:cNvSpPr txBox="1"/>
            <p:nvPr/>
          </p:nvSpPr>
          <p:spPr>
            <a:xfrm>
              <a:off x="10072024" y="4233769"/>
              <a:ext cx="1437958" cy="307777"/>
            </a:xfrm>
            <a:prstGeom prst="rect">
              <a:avLst/>
            </a:prstGeom>
            <a:noFill/>
            <a:ln w="3175">
              <a:noFill/>
            </a:ln>
          </p:spPr>
          <p:txBody>
            <a:bodyPr wrap="square" rtlCol="0">
              <a:spAutoFit/>
            </a:bodyPr>
            <a:lstStyle/>
            <a:p>
              <a:pPr algn="ctr"/>
              <a:r>
                <a:rPr lang="en-US" sz="1400" b="1" u="sng" dirty="0">
                  <a:latin typeface="Century Gothic" panose="020B0502020202020204" pitchFamily="34" charset="0"/>
                </a:rPr>
                <a:t>2013</a:t>
              </a:r>
              <a:r>
                <a:rPr lang="en-US" sz="1400" b="1" dirty="0">
                  <a:latin typeface="Century Gothic" panose="020B0502020202020204" pitchFamily="34" charset="0"/>
                </a:rPr>
                <a:t> </a:t>
              </a:r>
              <a:r>
                <a:rPr lang="en-US" sz="1400" b="1" baseline="30000" dirty="0">
                  <a:latin typeface="Century Gothic" panose="020B0502020202020204" pitchFamily="34" charset="0"/>
                </a:rPr>
                <a:t>2</a:t>
              </a:r>
              <a:endParaRPr lang="en-US" sz="1400" b="1" dirty="0">
                <a:solidFill>
                  <a:srgbClr val="C00000"/>
                </a:solidFill>
                <a:latin typeface="Century Gothic" panose="020B0502020202020204" pitchFamily="34" charset="0"/>
              </a:endParaRPr>
            </a:p>
          </p:txBody>
        </p:sp>
      </p:grpSp>
      <p:cxnSp>
        <p:nvCxnSpPr>
          <p:cNvPr id="262" name="Straight Connector 261"/>
          <p:cNvCxnSpPr>
            <a:cxnSpLocks/>
          </p:cNvCxnSpPr>
          <p:nvPr/>
        </p:nvCxnSpPr>
        <p:spPr>
          <a:xfrm flipV="1">
            <a:off x="5789440" y="383921"/>
            <a:ext cx="526355" cy="95454"/>
          </a:xfrm>
          <a:prstGeom prst="line">
            <a:avLst/>
          </a:prstGeom>
          <a:ln w="28575">
            <a:solidFill>
              <a:srgbClr val="C00000"/>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6" name="Straight Connector 265"/>
          <p:cNvCxnSpPr>
            <a:cxnSpLocks/>
          </p:cNvCxnSpPr>
          <p:nvPr/>
        </p:nvCxnSpPr>
        <p:spPr>
          <a:xfrm flipV="1">
            <a:off x="6630087" y="180249"/>
            <a:ext cx="391932" cy="57027"/>
          </a:xfrm>
          <a:prstGeom prst="line">
            <a:avLst/>
          </a:prstGeom>
          <a:ln w="28575">
            <a:solidFill>
              <a:srgbClr val="C00000"/>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67" name="Group 266"/>
          <p:cNvGrpSpPr/>
          <p:nvPr/>
        </p:nvGrpSpPr>
        <p:grpSpPr>
          <a:xfrm>
            <a:off x="6650949" y="307134"/>
            <a:ext cx="673784" cy="631580"/>
            <a:chOff x="7749306" y="-45657"/>
            <a:chExt cx="673784" cy="631580"/>
          </a:xfrm>
        </p:grpSpPr>
        <p:sp>
          <p:nvSpPr>
            <p:cNvPr id="268" name="TextBox 267"/>
            <p:cNvSpPr txBox="1"/>
            <p:nvPr/>
          </p:nvSpPr>
          <p:spPr>
            <a:xfrm>
              <a:off x="7749306" y="247369"/>
              <a:ext cx="673784" cy="338554"/>
            </a:xfrm>
            <a:prstGeom prst="rect">
              <a:avLst/>
            </a:prstGeom>
            <a:solidFill>
              <a:schemeClr val="bg1"/>
            </a:solidFill>
          </p:spPr>
          <p:txBody>
            <a:bodyPr wrap="square" rtlCol="0">
              <a:spAutoFit/>
            </a:bodyPr>
            <a:lstStyle/>
            <a:p>
              <a:pPr algn="ctr"/>
              <a:r>
                <a:rPr lang="en-US" sz="1600" dirty="0">
                  <a:solidFill>
                    <a:srgbClr val="C00000"/>
                  </a:solidFill>
                  <a:latin typeface="Century Gothic" panose="020B0502020202020204" pitchFamily="34" charset="0"/>
                  <a:cs typeface="Courier New" pitchFamily="49" charset="0"/>
                </a:rPr>
                <a:t>-11%</a:t>
              </a:r>
            </a:p>
          </p:txBody>
        </p:sp>
        <p:cxnSp>
          <p:nvCxnSpPr>
            <p:cNvPr id="270" name="Straight Connector 269"/>
            <p:cNvCxnSpPr>
              <a:cxnSpLocks/>
              <a:stCxn id="268" idx="0"/>
            </p:cNvCxnSpPr>
            <p:nvPr/>
          </p:nvCxnSpPr>
          <p:spPr>
            <a:xfrm flipH="1" flipV="1">
              <a:off x="8040635" y="-45657"/>
              <a:ext cx="45563" cy="293026"/>
            </a:xfrm>
            <a:prstGeom prst="line">
              <a:avLst/>
            </a:prstGeom>
            <a:ln w="3175">
              <a:solidFill>
                <a:srgbClr val="D34C4C"/>
              </a:solidFill>
            </a:ln>
          </p:spPr>
          <p:style>
            <a:lnRef idx="1">
              <a:schemeClr val="accent1"/>
            </a:lnRef>
            <a:fillRef idx="0">
              <a:schemeClr val="accent1"/>
            </a:fillRef>
            <a:effectRef idx="0">
              <a:schemeClr val="accent1"/>
            </a:effectRef>
            <a:fontRef idx="minor">
              <a:schemeClr val="tx1"/>
            </a:fontRef>
          </p:style>
        </p:cxnSp>
      </p:grpSp>
      <p:sp>
        <p:nvSpPr>
          <p:cNvPr id="272" name="Rectangle 271"/>
          <p:cNvSpPr/>
          <p:nvPr/>
        </p:nvSpPr>
        <p:spPr>
          <a:xfrm>
            <a:off x="6986301" y="3664597"/>
            <a:ext cx="2548705" cy="2476326"/>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Box 99"/>
          <p:cNvSpPr txBox="1"/>
          <p:nvPr/>
        </p:nvSpPr>
        <p:spPr>
          <a:xfrm>
            <a:off x="8241084" y="4546392"/>
            <a:ext cx="1202346"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99%  1,974</a:t>
            </a:r>
          </a:p>
        </p:txBody>
      </p:sp>
      <p:sp>
        <p:nvSpPr>
          <p:cNvPr id="101" name="TextBox 100"/>
          <p:cNvSpPr txBox="1"/>
          <p:nvPr/>
        </p:nvSpPr>
        <p:spPr>
          <a:xfrm>
            <a:off x="7315304" y="4546392"/>
            <a:ext cx="598704"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18+</a:t>
            </a:r>
          </a:p>
        </p:txBody>
      </p:sp>
      <p:grpSp>
        <p:nvGrpSpPr>
          <p:cNvPr id="2" name="Group 1"/>
          <p:cNvGrpSpPr/>
          <p:nvPr/>
        </p:nvGrpSpPr>
        <p:grpSpPr>
          <a:xfrm>
            <a:off x="7176285" y="4773377"/>
            <a:ext cx="2265219" cy="1066959"/>
            <a:chOff x="7176285" y="4773377"/>
            <a:chExt cx="2265219" cy="1066959"/>
          </a:xfrm>
        </p:grpSpPr>
        <p:sp>
          <p:nvSpPr>
            <p:cNvPr id="114" name="TextBox 113"/>
            <p:cNvSpPr txBox="1"/>
            <p:nvPr/>
          </p:nvSpPr>
          <p:spPr>
            <a:xfrm>
              <a:off x="8181549" y="4773377"/>
              <a:ext cx="1259955" cy="1066959"/>
            </a:xfrm>
            <a:prstGeom prst="rect">
              <a:avLst/>
            </a:prstGeom>
            <a:noFill/>
            <a:ln w="3175">
              <a:noFill/>
            </a:ln>
          </p:spPr>
          <p:txBody>
            <a:bodyPr wrap="square" rtlCol="0">
              <a:spAutoFit/>
            </a:bodyPr>
            <a:lstStyle/>
            <a:p>
              <a:pPr algn="r">
                <a:lnSpc>
                  <a:spcPts val="1900"/>
                </a:lnSpc>
              </a:pPr>
              <a:r>
                <a:rPr lang="en-US" sz="1400" dirty="0">
                  <a:solidFill>
                    <a:srgbClr val="CE3838"/>
                  </a:solidFill>
                  <a:latin typeface="Century Gothic" panose="020B0502020202020204" pitchFamily="34" charset="0"/>
                </a:rPr>
                <a:t>97%     996</a:t>
              </a:r>
            </a:p>
            <a:p>
              <a:pPr algn="r">
                <a:lnSpc>
                  <a:spcPts val="1900"/>
                </a:lnSpc>
              </a:pPr>
              <a:r>
                <a:rPr lang="en-US" sz="1400" dirty="0">
                  <a:solidFill>
                    <a:srgbClr val="CE3838"/>
                  </a:solidFill>
                  <a:latin typeface="Century Gothic" panose="020B0502020202020204" pitchFamily="34" charset="0"/>
                </a:rPr>
                <a:t>97%  1,338</a:t>
              </a:r>
            </a:p>
            <a:p>
              <a:pPr algn="r">
                <a:lnSpc>
                  <a:spcPts val="1900"/>
                </a:lnSpc>
              </a:pPr>
              <a:r>
                <a:rPr lang="en-US" sz="1400" dirty="0">
                  <a:solidFill>
                    <a:srgbClr val="CE3838"/>
                  </a:solidFill>
                  <a:latin typeface="Century Gothic" panose="020B0502020202020204" pitchFamily="34" charset="0"/>
                </a:rPr>
                <a:t>99%  1,554</a:t>
              </a:r>
            </a:p>
            <a:p>
              <a:pPr algn="r">
                <a:lnSpc>
                  <a:spcPts val="1900"/>
                </a:lnSpc>
              </a:pPr>
              <a:r>
                <a:rPr lang="en-US" sz="1400" dirty="0">
                  <a:solidFill>
                    <a:srgbClr val="CE3838"/>
                  </a:solidFill>
                  <a:latin typeface="Century Gothic" panose="020B0502020202020204" pitchFamily="34" charset="0"/>
                </a:rPr>
                <a:t>100%  2,844</a:t>
              </a:r>
            </a:p>
          </p:txBody>
        </p:sp>
        <p:sp>
          <p:nvSpPr>
            <p:cNvPr id="115" name="TextBox 114"/>
            <p:cNvSpPr txBox="1"/>
            <p:nvPr/>
          </p:nvSpPr>
          <p:spPr>
            <a:xfrm>
              <a:off x="7176285" y="4773377"/>
              <a:ext cx="735797" cy="1066959"/>
            </a:xfrm>
            <a:prstGeom prst="rect">
              <a:avLst/>
            </a:prstGeom>
            <a:noFill/>
            <a:ln w="3175">
              <a:noFill/>
            </a:ln>
          </p:spPr>
          <p:txBody>
            <a:bodyPr wrap="square" rtlCol="0">
              <a:spAutoFit/>
            </a:bodyPr>
            <a:lstStyle/>
            <a:p>
              <a:pPr algn="r">
                <a:lnSpc>
                  <a:spcPts val="1900"/>
                </a:lnSpc>
              </a:pPr>
              <a:r>
                <a:rPr lang="en-US" sz="1400" dirty="0">
                  <a:solidFill>
                    <a:srgbClr val="CE3838"/>
                  </a:solidFill>
                  <a:latin typeface="Century Gothic" panose="020B0502020202020204" pitchFamily="34" charset="0"/>
                </a:rPr>
                <a:t>18-24</a:t>
              </a:r>
            </a:p>
            <a:p>
              <a:pPr algn="r">
                <a:lnSpc>
                  <a:spcPts val="1900"/>
                </a:lnSpc>
              </a:pPr>
              <a:r>
                <a:rPr lang="en-US" sz="1400" dirty="0">
                  <a:solidFill>
                    <a:srgbClr val="CE3838"/>
                  </a:solidFill>
                  <a:latin typeface="Century Gothic" panose="020B0502020202020204" pitchFamily="34" charset="0"/>
                </a:rPr>
                <a:t>25-34</a:t>
              </a:r>
            </a:p>
            <a:p>
              <a:pPr algn="r">
                <a:lnSpc>
                  <a:spcPts val="1900"/>
                </a:lnSpc>
              </a:pPr>
              <a:r>
                <a:rPr lang="en-US" sz="1400" dirty="0">
                  <a:solidFill>
                    <a:srgbClr val="CE3838"/>
                  </a:solidFill>
                  <a:latin typeface="Century Gothic" panose="020B0502020202020204" pitchFamily="34" charset="0"/>
                </a:rPr>
                <a:t>35-54</a:t>
              </a:r>
            </a:p>
            <a:p>
              <a:pPr algn="r">
                <a:lnSpc>
                  <a:spcPts val="1900"/>
                </a:lnSpc>
              </a:pPr>
              <a:r>
                <a:rPr lang="en-US" sz="1400" dirty="0">
                  <a:solidFill>
                    <a:srgbClr val="CE3838"/>
                  </a:solidFill>
                  <a:latin typeface="Century Gothic" panose="020B0502020202020204" pitchFamily="34" charset="0"/>
                </a:rPr>
                <a:t>55+</a:t>
              </a:r>
            </a:p>
          </p:txBody>
        </p:sp>
      </p:grpSp>
      <p:pic>
        <p:nvPicPr>
          <p:cNvPr id="138" name="Picture 137"/>
          <p:cNvPicPr>
            <a:picLocks noChangeAspect="1"/>
          </p:cNvPicPr>
          <p:nvPr/>
        </p:nvPicPr>
        <p:blipFill>
          <a:blip r:embed="rId3"/>
          <a:stretch>
            <a:fillRect/>
          </a:stretch>
        </p:blipFill>
        <p:spPr>
          <a:xfrm>
            <a:off x="8016877" y="4551103"/>
            <a:ext cx="310950" cy="366262"/>
          </a:xfrm>
          <a:prstGeom prst="rect">
            <a:avLst/>
          </a:prstGeom>
        </p:spPr>
      </p:pic>
      <p:pic>
        <p:nvPicPr>
          <p:cNvPr id="106" name="Picture 105"/>
          <p:cNvPicPr>
            <a:picLocks noChangeAspect="1"/>
          </p:cNvPicPr>
          <p:nvPr/>
        </p:nvPicPr>
        <p:blipFill>
          <a:blip r:embed="rId4"/>
          <a:stretch>
            <a:fillRect/>
          </a:stretch>
        </p:blipFill>
        <p:spPr>
          <a:xfrm>
            <a:off x="8059864" y="4828909"/>
            <a:ext cx="224976" cy="224976"/>
          </a:xfrm>
          <a:prstGeom prst="rect">
            <a:avLst/>
          </a:prstGeom>
        </p:spPr>
      </p:pic>
      <p:pic>
        <p:nvPicPr>
          <p:cNvPr id="110" name="Picture 109"/>
          <p:cNvPicPr>
            <a:picLocks noChangeAspect="1"/>
          </p:cNvPicPr>
          <p:nvPr/>
        </p:nvPicPr>
        <p:blipFill>
          <a:blip r:embed="rId5"/>
          <a:stretch>
            <a:fillRect/>
          </a:stretch>
        </p:blipFill>
        <p:spPr>
          <a:xfrm>
            <a:off x="8051101" y="5072372"/>
            <a:ext cx="242502" cy="244162"/>
          </a:xfrm>
          <a:prstGeom prst="rect">
            <a:avLst/>
          </a:prstGeom>
        </p:spPr>
      </p:pic>
      <p:pic>
        <p:nvPicPr>
          <p:cNvPr id="111" name="Picture 110"/>
          <p:cNvPicPr>
            <a:picLocks noChangeAspect="1"/>
          </p:cNvPicPr>
          <p:nvPr/>
        </p:nvPicPr>
        <p:blipFill>
          <a:blip r:embed="rId6"/>
          <a:stretch>
            <a:fillRect/>
          </a:stretch>
        </p:blipFill>
        <p:spPr>
          <a:xfrm>
            <a:off x="8057311" y="5312380"/>
            <a:ext cx="230082" cy="230082"/>
          </a:xfrm>
          <a:prstGeom prst="rect">
            <a:avLst/>
          </a:prstGeom>
        </p:spPr>
      </p:pic>
      <p:pic>
        <p:nvPicPr>
          <p:cNvPr id="112" name="Picture 111"/>
          <p:cNvPicPr>
            <a:picLocks noChangeAspect="1"/>
          </p:cNvPicPr>
          <p:nvPr/>
        </p:nvPicPr>
        <p:blipFill>
          <a:blip r:embed="rId7"/>
          <a:stretch>
            <a:fillRect/>
          </a:stretch>
        </p:blipFill>
        <p:spPr>
          <a:xfrm>
            <a:off x="8059865" y="5555478"/>
            <a:ext cx="224974" cy="226454"/>
          </a:xfrm>
          <a:prstGeom prst="rect">
            <a:avLst/>
          </a:prstGeom>
        </p:spPr>
      </p:pic>
      <p:sp>
        <p:nvSpPr>
          <p:cNvPr id="259" name="TextBox 258"/>
          <p:cNvSpPr txBox="1"/>
          <p:nvPr/>
        </p:nvSpPr>
        <p:spPr>
          <a:xfrm>
            <a:off x="7254468" y="4233769"/>
            <a:ext cx="2070537" cy="307777"/>
          </a:xfrm>
          <a:prstGeom prst="rect">
            <a:avLst/>
          </a:prstGeom>
          <a:noFill/>
          <a:ln w="3175">
            <a:noFill/>
          </a:ln>
        </p:spPr>
        <p:txBody>
          <a:bodyPr wrap="square" rtlCol="0">
            <a:spAutoFit/>
          </a:bodyPr>
          <a:lstStyle/>
          <a:p>
            <a:pPr algn="ctr"/>
            <a:r>
              <a:rPr lang="en-US" sz="1400" b="1" u="sng" dirty="0">
                <a:latin typeface="Century Gothic" panose="020B0502020202020204" pitchFamily="34" charset="0"/>
              </a:rPr>
              <a:t>2017</a:t>
            </a:r>
            <a:r>
              <a:rPr lang="en-US" sz="1400" b="1" dirty="0">
                <a:latin typeface="Century Gothic" panose="020B0502020202020204" pitchFamily="34" charset="0"/>
              </a:rPr>
              <a:t> </a:t>
            </a:r>
            <a:r>
              <a:rPr lang="en-US" sz="1400" b="1" baseline="30000" dirty="0">
                <a:latin typeface="Century Gothic" panose="020B0502020202020204" pitchFamily="34" charset="0"/>
              </a:rPr>
              <a:t>1</a:t>
            </a:r>
            <a:endParaRPr lang="en-US" sz="1400" b="1" dirty="0">
              <a:solidFill>
                <a:srgbClr val="C00000"/>
              </a:solidFill>
              <a:latin typeface="Century Gothic" panose="020B0502020202020204" pitchFamily="34" charset="0"/>
            </a:endParaRPr>
          </a:p>
        </p:txBody>
      </p:sp>
      <p:sp>
        <p:nvSpPr>
          <p:cNvPr id="127" name="TextBox 126"/>
          <p:cNvSpPr txBox="1"/>
          <p:nvPr/>
        </p:nvSpPr>
        <p:spPr>
          <a:xfrm>
            <a:off x="7083934" y="3879166"/>
            <a:ext cx="4687564" cy="307777"/>
          </a:xfrm>
          <a:prstGeom prst="rect">
            <a:avLst/>
          </a:prstGeom>
          <a:noFill/>
          <a:ln w="3175">
            <a:noFill/>
          </a:ln>
        </p:spPr>
        <p:txBody>
          <a:bodyPr wrap="square" rtlCol="0">
            <a:spAutoFit/>
          </a:bodyPr>
          <a:lstStyle/>
          <a:p>
            <a:pPr algn="ctr"/>
            <a:r>
              <a:rPr lang="en-US" sz="1400" b="1" dirty="0">
                <a:solidFill>
                  <a:srgbClr val="C00000"/>
                </a:solidFill>
                <a:latin typeface="Century Gothic" panose="020B0502020202020204" pitchFamily="34" charset="0"/>
              </a:rPr>
              <a:t>TV  </a:t>
            </a:r>
            <a:r>
              <a:rPr lang="en-US" sz="1400" dirty="0">
                <a:solidFill>
                  <a:schemeClr val="tx1">
                    <a:lumMod val="95000"/>
                    <a:lumOff val="5000"/>
                  </a:schemeClr>
                </a:solidFill>
                <a:latin typeface="Century Gothic" panose="020B0502020202020204" pitchFamily="34" charset="0"/>
              </a:rPr>
              <a:t>French</a:t>
            </a:r>
            <a:r>
              <a:rPr lang="en-US" sz="1400" b="1" dirty="0">
                <a:solidFill>
                  <a:srgbClr val="C00000"/>
                </a:solidFill>
                <a:latin typeface="Century Gothic" panose="020B0502020202020204" pitchFamily="34" charset="0"/>
              </a:rPr>
              <a:t> </a:t>
            </a:r>
            <a:r>
              <a:rPr lang="en-US" sz="1400" dirty="0">
                <a:latin typeface="Century Gothic" panose="020B0502020202020204" pitchFamily="34" charset="0"/>
              </a:rPr>
              <a:t>Adults Weekly Reach/Minutes</a:t>
            </a:r>
            <a:endParaRPr lang="en-US" sz="1400" b="1" dirty="0">
              <a:solidFill>
                <a:srgbClr val="C00000"/>
              </a:solidFill>
              <a:latin typeface="Century Gothic" panose="020B0502020202020204" pitchFamily="34" charset="0"/>
            </a:endParaRPr>
          </a:p>
        </p:txBody>
      </p:sp>
      <p:pic>
        <p:nvPicPr>
          <p:cNvPr id="150" name="Picture 149">
            <a:extLst>
              <a:ext uri="{FF2B5EF4-FFF2-40B4-BE49-F238E27FC236}">
                <a16:creationId xmlns:a16="http://schemas.microsoft.com/office/drawing/2014/main" id="{3E59A971-5359-491F-9066-41299B721914}"/>
              </a:ext>
            </a:extLst>
          </p:cNvPr>
          <p:cNvPicPr>
            <a:picLocks noChangeAspect="1"/>
          </p:cNvPicPr>
          <p:nvPr/>
        </p:nvPicPr>
        <p:blipFill>
          <a:blip r:embed="rId5"/>
          <a:stretch>
            <a:fillRect/>
          </a:stretch>
        </p:blipFill>
        <p:spPr>
          <a:xfrm>
            <a:off x="5532190" y="383136"/>
            <a:ext cx="229514" cy="231084"/>
          </a:xfrm>
          <a:prstGeom prst="rect">
            <a:avLst/>
          </a:prstGeom>
        </p:spPr>
      </p:pic>
      <p:pic>
        <p:nvPicPr>
          <p:cNvPr id="151" name="Picture 150">
            <a:extLst>
              <a:ext uri="{FF2B5EF4-FFF2-40B4-BE49-F238E27FC236}">
                <a16:creationId xmlns:a16="http://schemas.microsoft.com/office/drawing/2014/main" id="{65263C96-C894-4472-AC05-4E7063A80B56}"/>
              </a:ext>
            </a:extLst>
          </p:cNvPr>
          <p:cNvPicPr>
            <a:picLocks noChangeAspect="1"/>
          </p:cNvPicPr>
          <p:nvPr/>
        </p:nvPicPr>
        <p:blipFill>
          <a:blip r:embed="rId6"/>
          <a:stretch>
            <a:fillRect/>
          </a:stretch>
        </p:blipFill>
        <p:spPr>
          <a:xfrm>
            <a:off x="6351499" y="152200"/>
            <a:ext cx="239272" cy="239272"/>
          </a:xfrm>
          <a:prstGeom prst="rect">
            <a:avLst/>
          </a:prstGeom>
        </p:spPr>
      </p:pic>
      <p:pic>
        <p:nvPicPr>
          <p:cNvPr id="152" name="Picture 151">
            <a:extLst>
              <a:ext uri="{FF2B5EF4-FFF2-40B4-BE49-F238E27FC236}">
                <a16:creationId xmlns:a16="http://schemas.microsoft.com/office/drawing/2014/main" id="{275003B7-BED9-4CCD-AFF1-0ADDC5C3B20D}"/>
              </a:ext>
            </a:extLst>
          </p:cNvPr>
          <p:cNvPicPr>
            <a:picLocks noChangeAspect="1"/>
          </p:cNvPicPr>
          <p:nvPr/>
        </p:nvPicPr>
        <p:blipFill>
          <a:blip r:embed="rId7"/>
          <a:stretch>
            <a:fillRect/>
          </a:stretch>
        </p:blipFill>
        <p:spPr>
          <a:xfrm>
            <a:off x="11324194" y="70906"/>
            <a:ext cx="227876" cy="229376"/>
          </a:xfrm>
          <a:prstGeom prst="rect">
            <a:avLst/>
          </a:prstGeom>
        </p:spPr>
      </p:pic>
      <p:grpSp>
        <p:nvGrpSpPr>
          <p:cNvPr id="153" name="Group 152">
            <a:extLst>
              <a:ext uri="{FF2B5EF4-FFF2-40B4-BE49-F238E27FC236}">
                <a16:creationId xmlns:a16="http://schemas.microsoft.com/office/drawing/2014/main" id="{4AAD704C-95B7-482D-AFCD-B45979D4FF83}"/>
              </a:ext>
            </a:extLst>
          </p:cNvPr>
          <p:cNvGrpSpPr/>
          <p:nvPr/>
        </p:nvGrpSpPr>
        <p:grpSpPr>
          <a:xfrm>
            <a:off x="4186835" y="365105"/>
            <a:ext cx="239724" cy="239724"/>
            <a:chOff x="4204765" y="472683"/>
            <a:chExt cx="239724" cy="239724"/>
          </a:xfrm>
        </p:grpSpPr>
        <p:sp>
          <p:nvSpPr>
            <p:cNvPr id="154" name="Oval 153">
              <a:extLst>
                <a:ext uri="{FF2B5EF4-FFF2-40B4-BE49-F238E27FC236}">
                  <a16:creationId xmlns:a16="http://schemas.microsoft.com/office/drawing/2014/main" id="{A2B77C9D-CD83-408C-91E5-035806C20EE0}"/>
                </a:ext>
              </a:extLst>
            </p:cNvPr>
            <p:cNvSpPr/>
            <p:nvPr/>
          </p:nvSpPr>
          <p:spPr>
            <a:xfrm>
              <a:off x="4210477" y="476722"/>
              <a:ext cx="227991" cy="22799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5" name="Picture 154">
              <a:extLst>
                <a:ext uri="{FF2B5EF4-FFF2-40B4-BE49-F238E27FC236}">
                  <a16:creationId xmlns:a16="http://schemas.microsoft.com/office/drawing/2014/main" id="{65F855ED-8FAF-49A4-8E55-FA26796A30B6}"/>
                </a:ext>
              </a:extLst>
            </p:cNvPr>
            <p:cNvPicPr>
              <a:picLocks noChangeAspect="1"/>
            </p:cNvPicPr>
            <p:nvPr/>
          </p:nvPicPr>
          <p:blipFill>
            <a:blip r:embed="rId4"/>
            <a:stretch>
              <a:fillRect/>
            </a:stretch>
          </p:blipFill>
          <p:spPr>
            <a:xfrm>
              <a:off x="4204765" y="472683"/>
              <a:ext cx="239724" cy="239724"/>
            </a:xfrm>
            <a:prstGeom prst="rect">
              <a:avLst/>
            </a:prstGeom>
          </p:spPr>
        </p:pic>
      </p:grpSp>
      <p:pic>
        <p:nvPicPr>
          <p:cNvPr id="156" name="Picture 155">
            <a:extLst>
              <a:ext uri="{FF2B5EF4-FFF2-40B4-BE49-F238E27FC236}">
                <a16:creationId xmlns:a16="http://schemas.microsoft.com/office/drawing/2014/main" id="{1C32B131-2540-42B8-8A2B-EB08BA995033}"/>
              </a:ext>
            </a:extLst>
          </p:cNvPr>
          <p:cNvPicPr>
            <a:picLocks noChangeAspect="1"/>
          </p:cNvPicPr>
          <p:nvPr/>
        </p:nvPicPr>
        <p:blipFill>
          <a:blip r:embed="rId3"/>
          <a:stretch>
            <a:fillRect/>
          </a:stretch>
        </p:blipFill>
        <p:spPr>
          <a:xfrm>
            <a:off x="7882277" y="112633"/>
            <a:ext cx="307306" cy="361970"/>
          </a:xfrm>
          <a:prstGeom prst="rect">
            <a:avLst/>
          </a:prstGeom>
        </p:spPr>
      </p:pic>
      <p:sp>
        <p:nvSpPr>
          <p:cNvPr id="157" name="TextBox 156">
            <a:extLst>
              <a:ext uri="{FF2B5EF4-FFF2-40B4-BE49-F238E27FC236}">
                <a16:creationId xmlns:a16="http://schemas.microsoft.com/office/drawing/2014/main" id="{DA12EF22-DD1A-4F1E-967F-5B333BBC69D9}"/>
              </a:ext>
            </a:extLst>
          </p:cNvPr>
          <p:cNvSpPr txBox="1"/>
          <p:nvPr/>
        </p:nvSpPr>
        <p:spPr>
          <a:xfrm>
            <a:off x="7633407" y="5853327"/>
            <a:ext cx="1372492" cy="246221"/>
          </a:xfrm>
          <a:prstGeom prst="rect">
            <a:avLst/>
          </a:prstGeom>
          <a:noFill/>
        </p:spPr>
        <p:txBody>
          <a:bodyPr wrap="none" rtlCol="0">
            <a:spAutoFit/>
          </a:bodyPr>
          <a:lstStyle/>
          <a:p>
            <a:pPr algn="ctr"/>
            <a:r>
              <a:rPr lang="en-US" sz="1000" baseline="30000" dirty="0">
                <a:solidFill>
                  <a:srgbClr val="C00000"/>
                </a:solidFill>
              </a:rPr>
              <a:t>1</a:t>
            </a:r>
            <a:r>
              <a:rPr lang="en-US" sz="1000" dirty="0">
                <a:solidFill>
                  <a:srgbClr val="C00000"/>
                </a:solidFill>
              </a:rPr>
              <a:t> </a:t>
            </a:r>
            <a:r>
              <a:rPr lang="en-US" sz="1000" dirty="0" err="1">
                <a:solidFill>
                  <a:srgbClr val="C00000"/>
                </a:solidFill>
              </a:rPr>
              <a:t>Sp</a:t>
            </a:r>
            <a:r>
              <a:rPr lang="en-US" sz="1000" dirty="0">
                <a:solidFill>
                  <a:srgbClr val="C00000"/>
                </a:solidFill>
              </a:rPr>
              <a:t>/Fall 2016 </a:t>
            </a:r>
            <a:r>
              <a:rPr lang="en-US" sz="1000" dirty="0" err="1">
                <a:solidFill>
                  <a:srgbClr val="C00000"/>
                </a:solidFill>
              </a:rPr>
              <a:t>Numeris</a:t>
            </a:r>
            <a:endParaRPr lang="en-US" sz="1000" dirty="0">
              <a:solidFill>
                <a:srgbClr val="C00000"/>
              </a:solidFill>
            </a:endParaRPr>
          </a:p>
        </p:txBody>
      </p:sp>
      <p:sp>
        <p:nvSpPr>
          <p:cNvPr id="158" name="TextBox 157">
            <a:extLst>
              <a:ext uri="{FF2B5EF4-FFF2-40B4-BE49-F238E27FC236}">
                <a16:creationId xmlns:a16="http://schemas.microsoft.com/office/drawing/2014/main" id="{CFFE6565-F3C2-4964-8913-52453D687C72}"/>
              </a:ext>
            </a:extLst>
          </p:cNvPr>
          <p:cNvSpPr txBox="1"/>
          <p:nvPr/>
        </p:nvSpPr>
        <p:spPr>
          <a:xfrm>
            <a:off x="10054840" y="5854064"/>
            <a:ext cx="1372492" cy="246221"/>
          </a:xfrm>
          <a:prstGeom prst="rect">
            <a:avLst/>
          </a:prstGeom>
          <a:noFill/>
        </p:spPr>
        <p:txBody>
          <a:bodyPr wrap="none" rtlCol="0">
            <a:spAutoFit/>
          </a:bodyPr>
          <a:lstStyle/>
          <a:p>
            <a:pPr algn="ctr"/>
            <a:r>
              <a:rPr lang="en-US" sz="1000" baseline="30000" dirty="0">
                <a:solidFill>
                  <a:srgbClr val="C00000"/>
                </a:solidFill>
              </a:rPr>
              <a:t>2</a:t>
            </a:r>
            <a:r>
              <a:rPr lang="en-US" sz="1000" dirty="0">
                <a:solidFill>
                  <a:srgbClr val="C00000"/>
                </a:solidFill>
              </a:rPr>
              <a:t> </a:t>
            </a:r>
            <a:r>
              <a:rPr lang="en-US" sz="1000" dirty="0" err="1">
                <a:solidFill>
                  <a:srgbClr val="C00000"/>
                </a:solidFill>
              </a:rPr>
              <a:t>Sp</a:t>
            </a:r>
            <a:r>
              <a:rPr lang="en-US" sz="1000" dirty="0">
                <a:solidFill>
                  <a:srgbClr val="C00000"/>
                </a:solidFill>
              </a:rPr>
              <a:t>/Fall 2013 </a:t>
            </a:r>
            <a:r>
              <a:rPr lang="en-US" sz="1000" dirty="0" err="1">
                <a:solidFill>
                  <a:srgbClr val="C00000"/>
                </a:solidFill>
              </a:rPr>
              <a:t>Numeris</a:t>
            </a:r>
            <a:endParaRPr lang="en-US" sz="1000" dirty="0">
              <a:solidFill>
                <a:srgbClr val="C00000"/>
              </a:solidFill>
            </a:endParaRPr>
          </a:p>
        </p:txBody>
      </p:sp>
      <p:grpSp>
        <p:nvGrpSpPr>
          <p:cNvPr id="256" name="Group 255"/>
          <p:cNvGrpSpPr/>
          <p:nvPr/>
        </p:nvGrpSpPr>
        <p:grpSpPr>
          <a:xfrm>
            <a:off x="11269075" y="102981"/>
            <a:ext cx="180182" cy="180182"/>
            <a:chOff x="10026808" y="5394752"/>
            <a:chExt cx="180182" cy="180182"/>
          </a:xfrm>
          <a:solidFill>
            <a:schemeClr val="bg1"/>
          </a:solidFill>
        </p:grpSpPr>
        <p:sp>
          <p:nvSpPr>
            <p:cNvPr id="257" name="Freeform 37"/>
            <p:cNvSpPr>
              <a:spLocks/>
            </p:cNvSpPr>
            <p:nvPr/>
          </p:nvSpPr>
          <p:spPr bwMode="auto">
            <a:xfrm>
              <a:off x="10026808" y="5394752"/>
              <a:ext cx="180182" cy="180182"/>
            </a:xfrm>
            <a:custGeom>
              <a:avLst/>
              <a:gdLst>
                <a:gd name="T0" fmla="*/ 0 w 150"/>
                <a:gd name="T1" fmla="*/ 75 h 150"/>
                <a:gd name="T2" fmla="*/ 0 w 150"/>
                <a:gd name="T3" fmla="*/ 60 h 150"/>
                <a:gd name="T4" fmla="*/ 5 w 150"/>
                <a:gd name="T5" fmla="*/ 44 h 150"/>
                <a:gd name="T6" fmla="*/ 11 w 150"/>
                <a:gd name="T7" fmla="*/ 32 h 150"/>
                <a:gd name="T8" fmla="*/ 21 w 150"/>
                <a:gd name="T9" fmla="*/ 21 h 150"/>
                <a:gd name="T10" fmla="*/ 32 w 150"/>
                <a:gd name="T11" fmla="*/ 11 h 150"/>
                <a:gd name="T12" fmla="*/ 44 w 150"/>
                <a:gd name="T13" fmla="*/ 5 h 150"/>
                <a:gd name="T14" fmla="*/ 60 w 150"/>
                <a:gd name="T15" fmla="*/ 0 h 150"/>
                <a:gd name="T16" fmla="*/ 75 w 150"/>
                <a:gd name="T17" fmla="*/ 0 h 150"/>
                <a:gd name="T18" fmla="*/ 88 w 150"/>
                <a:gd name="T19" fmla="*/ 0 h 150"/>
                <a:gd name="T20" fmla="*/ 104 w 150"/>
                <a:gd name="T21" fmla="*/ 5 h 150"/>
                <a:gd name="T22" fmla="*/ 116 w 150"/>
                <a:gd name="T23" fmla="*/ 11 h 150"/>
                <a:gd name="T24" fmla="*/ 127 w 150"/>
                <a:gd name="T25" fmla="*/ 21 h 150"/>
                <a:gd name="T26" fmla="*/ 137 w 150"/>
                <a:gd name="T27" fmla="*/ 32 h 150"/>
                <a:gd name="T28" fmla="*/ 143 w 150"/>
                <a:gd name="T29" fmla="*/ 44 h 150"/>
                <a:gd name="T30" fmla="*/ 148 w 150"/>
                <a:gd name="T31" fmla="*/ 60 h 150"/>
                <a:gd name="T32" fmla="*/ 150 w 150"/>
                <a:gd name="T33" fmla="*/ 75 h 150"/>
                <a:gd name="T34" fmla="*/ 148 w 150"/>
                <a:gd name="T35" fmla="*/ 88 h 150"/>
                <a:gd name="T36" fmla="*/ 143 w 150"/>
                <a:gd name="T37" fmla="*/ 104 h 150"/>
                <a:gd name="T38" fmla="*/ 137 w 150"/>
                <a:gd name="T39" fmla="*/ 116 h 150"/>
                <a:gd name="T40" fmla="*/ 127 w 150"/>
                <a:gd name="T41" fmla="*/ 127 h 150"/>
                <a:gd name="T42" fmla="*/ 116 w 150"/>
                <a:gd name="T43" fmla="*/ 137 h 150"/>
                <a:gd name="T44" fmla="*/ 104 w 150"/>
                <a:gd name="T45" fmla="*/ 143 h 150"/>
                <a:gd name="T46" fmla="*/ 88 w 150"/>
                <a:gd name="T47" fmla="*/ 148 h 150"/>
                <a:gd name="T48" fmla="*/ 75 w 150"/>
                <a:gd name="T49" fmla="*/ 150 h 150"/>
                <a:gd name="T50" fmla="*/ 60 w 150"/>
                <a:gd name="T51" fmla="*/ 148 h 150"/>
                <a:gd name="T52" fmla="*/ 44 w 150"/>
                <a:gd name="T53" fmla="*/ 143 h 150"/>
                <a:gd name="T54" fmla="*/ 32 w 150"/>
                <a:gd name="T55" fmla="*/ 137 h 150"/>
                <a:gd name="T56" fmla="*/ 21 w 150"/>
                <a:gd name="T57" fmla="*/ 127 h 150"/>
                <a:gd name="T58" fmla="*/ 11 w 150"/>
                <a:gd name="T59" fmla="*/ 116 h 150"/>
                <a:gd name="T60" fmla="*/ 5 w 150"/>
                <a:gd name="T61" fmla="*/ 104 h 150"/>
                <a:gd name="T62" fmla="*/ 0 w 150"/>
                <a:gd name="T63" fmla="*/ 88 h 150"/>
                <a:gd name="T64" fmla="*/ 0 w 150"/>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50">
                  <a:moveTo>
                    <a:pt x="0" y="75"/>
                  </a:moveTo>
                  <a:lnTo>
                    <a:pt x="0" y="60"/>
                  </a:lnTo>
                  <a:lnTo>
                    <a:pt x="5" y="44"/>
                  </a:lnTo>
                  <a:lnTo>
                    <a:pt x="11" y="32"/>
                  </a:lnTo>
                  <a:lnTo>
                    <a:pt x="21" y="21"/>
                  </a:lnTo>
                  <a:lnTo>
                    <a:pt x="32" y="11"/>
                  </a:lnTo>
                  <a:lnTo>
                    <a:pt x="44" y="5"/>
                  </a:lnTo>
                  <a:lnTo>
                    <a:pt x="60" y="0"/>
                  </a:lnTo>
                  <a:lnTo>
                    <a:pt x="75" y="0"/>
                  </a:lnTo>
                  <a:lnTo>
                    <a:pt x="88" y="0"/>
                  </a:lnTo>
                  <a:lnTo>
                    <a:pt x="104" y="5"/>
                  </a:lnTo>
                  <a:lnTo>
                    <a:pt x="116" y="11"/>
                  </a:lnTo>
                  <a:lnTo>
                    <a:pt x="127" y="21"/>
                  </a:lnTo>
                  <a:lnTo>
                    <a:pt x="137" y="32"/>
                  </a:lnTo>
                  <a:lnTo>
                    <a:pt x="143" y="44"/>
                  </a:lnTo>
                  <a:lnTo>
                    <a:pt x="148" y="60"/>
                  </a:lnTo>
                  <a:lnTo>
                    <a:pt x="150" y="75"/>
                  </a:lnTo>
                  <a:lnTo>
                    <a:pt x="148" y="88"/>
                  </a:lnTo>
                  <a:lnTo>
                    <a:pt x="143" y="104"/>
                  </a:lnTo>
                  <a:lnTo>
                    <a:pt x="137" y="116"/>
                  </a:lnTo>
                  <a:lnTo>
                    <a:pt x="127" y="127"/>
                  </a:lnTo>
                  <a:lnTo>
                    <a:pt x="116" y="137"/>
                  </a:lnTo>
                  <a:lnTo>
                    <a:pt x="104" y="143"/>
                  </a:lnTo>
                  <a:lnTo>
                    <a:pt x="88" y="148"/>
                  </a:lnTo>
                  <a:lnTo>
                    <a:pt x="75" y="150"/>
                  </a:lnTo>
                  <a:lnTo>
                    <a:pt x="60" y="148"/>
                  </a:lnTo>
                  <a:lnTo>
                    <a:pt x="44" y="143"/>
                  </a:lnTo>
                  <a:lnTo>
                    <a:pt x="32" y="137"/>
                  </a:lnTo>
                  <a:lnTo>
                    <a:pt x="21" y="127"/>
                  </a:lnTo>
                  <a:lnTo>
                    <a:pt x="11" y="116"/>
                  </a:lnTo>
                  <a:lnTo>
                    <a:pt x="5" y="104"/>
                  </a:lnTo>
                  <a:lnTo>
                    <a:pt x="0" y="88"/>
                  </a:lnTo>
                  <a:lnTo>
                    <a:pt x="0" y="75"/>
                  </a:lnTo>
                </a:path>
              </a:pathLst>
            </a:custGeom>
            <a:grpFill/>
            <a:ln w="57150">
              <a:solidFill>
                <a:srgbClr val="C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58" name="Rectangle 32"/>
            <p:cNvSpPr>
              <a:spLocks noChangeArrowheads="1"/>
            </p:cNvSpPr>
            <p:nvPr/>
          </p:nvSpPr>
          <p:spPr bwMode="auto">
            <a:xfrm>
              <a:off x="10097663" y="5438677"/>
              <a:ext cx="38472" cy="9233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C00000"/>
                  </a:solidFill>
                  <a:effectLst/>
                  <a:latin typeface="Calibri" panose="020F0502020204030204" pitchFamily="34" charset="0"/>
                </a:rPr>
                <a:t>3</a:t>
              </a:r>
              <a:endParaRPr kumimoji="0" lang="en-US" altLang="en-US" sz="800" b="0" i="0" u="none" strike="noStrike" cap="none" normalizeH="0" baseline="0" dirty="0">
                <a:ln>
                  <a:noFill/>
                </a:ln>
                <a:solidFill>
                  <a:srgbClr val="C00000"/>
                </a:solidFill>
                <a:effectLst/>
              </a:endParaRPr>
            </a:p>
          </p:txBody>
        </p:sp>
      </p:grpSp>
      <p:grpSp>
        <p:nvGrpSpPr>
          <p:cNvPr id="161" name="Group 160">
            <a:extLst>
              <a:ext uri="{FF2B5EF4-FFF2-40B4-BE49-F238E27FC236}">
                <a16:creationId xmlns:a16="http://schemas.microsoft.com/office/drawing/2014/main" id="{D923D0BD-C7E3-42ED-A3A3-B85DD6B08AD5}"/>
              </a:ext>
            </a:extLst>
          </p:cNvPr>
          <p:cNvGrpSpPr/>
          <p:nvPr/>
        </p:nvGrpSpPr>
        <p:grpSpPr>
          <a:xfrm>
            <a:off x="10547830" y="365168"/>
            <a:ext cx="1352533" cy="799526"/>
            <a:chOff x="7637801" y="475210"/>
            <a:chExt cx="1352533" cy="799526"/>
          </a:xfrm>
        </p:grpSpPr>
        <p:sp>
          <p:nvSpPr>
            <p:cNvPr id="162" name="TextBox 161">
              <a:extLst>
                <a:ext uri="{FF2B5EF4-FFF2-40B4-BE49-F238E27FC236}">
                  <a16:creationId xmlns:a16="http://schemas.microsoft.com/office/drawing/2014/main" id="{16BFF148-43C3-422F-8C4F-A9CA7E8A7CA5}"/>
                </a:ext>
              </a:extLst>
            </p:cNvPr>
            <p:cNvSpPr txBox="1"/>
            <p:nvPr/>
          </p:nvSpPr>
          <p:spPr>
            <a:xfrm>
              <a:off x="7637801" y="936182"/>
              <a:ext cx="1352533" cy="338554"/>
            </a:xfrm>
            <a:prstGeom prst="rect">
              <a:avLst/>
            </a:prstGeom>
            <a:solidFill>
              <a:schemeClr val="bg1"/>
            </a:solidFill>
          </p:spPr>
          <p:txBody>
            <a:bodyPr wrap="square" rtlCol="0">
              <a:spAutoFit/>
            </a:bodyPr>
            <a:lstStyle/>
            <a:p>
              <a:pPr algn="ctr"/>
              <a:r>
                <a:rPr lang="en-US" sz="1600" dirty="0">
                  <a:solidFill>
                    <a:srgbClr val="C00000"/>
                  </a:solidFill>
                  <a:latin typeface="Century Gothic" panose="020B0502020202020204" pitchFamily="34" charset="0"/>
                  <a:cs typeface="Courier New" pitchFamily="49" charset="0"/>
                </a:rPr>
                <a:t>No change</a:t>
              </a:r>
            </a:p>
          </p:txBody>
        </p:sp>
        <p:cxnSp>
          <p:nvCxnSpPr>
            <p:cNvPr id="165" name="Straight Connector 164">
              <a:extLst>
                <a:ext uri="{FF2B5EF4-FFF2-40B4-BE49-F238E27FC236}">
                  <a16:creationId xmlns:a16="http://schemas.microsoft.com/office/drawing/2014/main" id="{D3B7A9D6-A0E5-4856-A029-127DA2B34088}"/>
                </a:ext>
              </a:extLst>
            </p:cNvPr>
            <p:cNvCxnSpPr>
              <a:cxnSpLocks/>
              <a:stCxn id="162" idx="0"/>
            </p:cNvCxnSpPr>
            <p:nvPr/>
          </p:nvCxnSpPr>
          <p:spPr>
            <a:xfrm flipV="1">
              <a:off x="8314068" y="475210"/>
              <a:ext cx="48950" cy="460972"/>
            </a:xfrm>
            <a:prstGeom prst="line">
              <a:avLst/>
            </a:prstGeom>
            <a:ln w="3175">
              <a:solidFill>
                <a:srgbClr val="D34C4C"/>
              </a:solidFill>
            </a:ln>
          </p:spPr>
          <p:style>
            <a:lnRef idx="1">
              <a:schemeClr val="accent1"/>
            </a:lnRef>
            <a:fillRef idx="0">
              <a:schemeClr val="accent1"/>
            </a:fillRef>
            <a:effectRef idx="0">
              <a:schemeClr val="accent1"/>
            </a:effectRef>
            <a:fontRef idx="minor">
              <a:schemeClr val="tx1"/>
            </a:fontRef>
          </p:style>
        </p:cxnSp>
      </p:grpSp>
      <p:grpSp>
        <p:nvGrpSpPr>
          <p:cNvPr id="248" name="Group 247"/>
          <p:cNvGrpSpPr/>
          <p:nvPr/>
        </p:nvGrpSpPr>
        <p:grpSpPr>
          <a:xfrm>
            <a:off x="6351878" y="241381"/>
            <a:ext cx="223838" cy="223838"/>
            <a:chOff x="9838214" y="4511184"/>
            <a:chExt cx="223838" cy="223838"/>
          </a:xfrm>
        </p:grpSpPr>
        <p:sp>
          <p:nvSpPr>
            <p:cNvPr id="249" name="Freeform 36"/>
            <p:cNvSpPr>
              <a:spLocks/>
            </p:cNvSpPr>
            <p:nvPr/>
          </p:nvSpPr>
          <p:spPr bwMode="auto">
            <a:xfrm>
              <a:off x="9838214" y="4511184"/>
              <a:ext cx="223838" cy="223838"/>
            </a:xfrm>
            <a:custGeom>
              <a:avLst/>
              <a:gdLst>
                <a:gd name="T0" fmla="*/ 0 w 282"/>
                <a:gd name="T1" fmla="*/ 141 h 282"/>
                <a:gd name="T2" fmla="*/ 2 w 282"/>
                <a:gd name="T3" fmla="*/ 112 h 282"/>
                <a:gd name="T4" fmla="*/ 10 w 282"/>
                <a:gd name="T5" fmla="*/ 85 h 282"/>
                <a:gd name="T6" fmla="*/ 23 w 282"/>
                <a:gd name="T7" fmla="*/ 62 h 282"/>
                <a:gd name="T8" fmla="*/ 41 w 282"/>
                <a:gd name="T9" fmla="*/ 41 h 282"/>
                <a:gd name="T10" fmla="*/ 62 w 282"/>
                <a:gd name="T11" fmla="*/ 23 h 282"/>
                <a:gd name="T12" fmla="*/ 85 w 282"/>
                <a:gd name="T13" fmla="*/ 10 h 282"/>
                <a:gd name="T14" fmla="*/ 112 w 282"/>
                <a:gd name="T15" fmla="*/ 2 h 282"/>
                <a:gd name="T16" fmla="*/ 141 w 282"/>
                <a:gd name="T17" fmla="*/ 0 h 282"/>
                <a:gd name="T18" fmla="*/ 168 w 282"/>
                <a:gd name="T19" fmla="*/ 2 h 282"/>
                <a:gd name="T20" fmla="*/ 195 w 282"/>
                <a:gd name="T21" fmla="*/ 10 h 282"/>
                <a:gd name="T22" fmla="*/ 218 w 282"/>
                <a:gd name="T23" fmla="*/ 23 h 282"/>
                <a:gd name="T24" fmla="*/ 239 w 282"/>
                <a:gd name="T25" fmla="*/ 41 h 282"/>
                <a:gd name="T26" fmla="*/ 257 w 282"/>
                <a:gd name="T27" fmla="*/ 62 h 282"/>
                <a:gd name="T28" fmla="*/ 270 w 282"/>
                <a:gd name="T29" fmla="*/ 85 h 282"/>
                <a:gd name="T30" fmla="*/ 278 w 282"/>
                <a:gd name="T31" fmla="*/ 112 h 282"/>
                <a:gd name="T32" fmla="*/ 282 w 282"/>
                <a:gd name="T33" fmla="*/ 141 h 282"/>
                <a:gd name="T34" fmla="*/ 278 w 282"/>
                <a:gd name="T35" fmla="*/ 168 h 282"/>
                <a:gd name="T36" fmla="*/ 270 w 282"/>
                <a:gd name="T37" fmla="*/ 195 h 282"/>
                <a:gd name="T38" fmla="*/ 257 w 282"/>
                <a:gd name="T39" fmla="*/ 218 h 282"/>
                <a:gd name="T40" fmla="*/ 239 w 282"/>
                <a:gd name="T41" fmla="*/ 239 h 282"/>
                <a:gd name="T42" fmla="*/ 218 w 282"/>
                <a:gd name="T43" fmla="*/ 257 h 282"/>
                <a:gd name="T44" fmla="*/ 195 w 282"/>
                <a:gd name="T45" fmla="*/ 270 h 282"/>
                <a:gd name="T46" fmla="*/ 168 w 282"/>
                <a:gd name="T47" fmla="*/ 278 h 282"/>
                <a:gd name="T48" fmla="*/ 141 w 282"/>
                <a:gd name="T49" fmla="*/ 282 h 282"/>
                <a:gd name="T50" fmla="*/ 112 w 282"/>
                <a:gd name="T51" fmla="*/ 278 h 282"/>
                <a:gd name="T52" fmla="*/ 85 w 282"/>
                <a:gd name="T53" fmla="*/ 270 h 282"/>
                <a:gd name="T54" fmla="*/ 62 w 282"/>
                <a:gd name="T55" fmla="*/ 257 h 282"/>
                <a:gd name="T56" fmla="*/ 41 w 282"/>
                <a:gd name="T57" fmla="*/ 239 h 282"/>
                <a:gd name="T58" fmla="*/ 23 w 282"/>
                <a:gd name="T59" fmla="*/ 218 h 282"/>
                <a:gd name="T60" fmla="*/ 10 w 282"/>
                <a:gd name="T61" fmla="*/ 195 h 282"/>
                <a:gd name="T62" fmla="*/ 2 w 282"/>
                <a:gd name="T63" fmla="*/ 168 h 282"/>
                <a:gd name="T64" fmla="*/ 0 w 282"/>
                <a:gd name="T65" fmla="*/ 14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282">
                  <a:moveTo>
                    <a:pt x="0" y="141"/>
                  </a:moveTo>
                  <a:lnTo>
                    <a:pt x="2" y="112"/>
                  </a:lnTo>
                  <a:lnTo>
                    <a:pt x="10" y="85"/>
                  </a:lnTo>
                  <a:lnTo>
                    <a:pt x="23" y="62"/>
                  </a:lnTo>
                  <a:lnTo>
                    <a:pt x="41" y="41"/>
                  </a:lnTo>
                  <a:lnTo>
                    <a:pt x="62" y="23"/>
                  </a:lnTo>
                  <a:lnTo>
                    <a:pt x="85" y="10"/>
                  </a:lnTo>
                  <a:lnTo>
                    <a:pt x="112" y="2"/>
                  </a:lnTo>
                  <a:lnTo>
                    <a:pt x="141" y="0"/>
                  </a:lnTo>
                  <a:lnTo>
                    <a:pt x="168" y="2"/>
                  </a:lnTo>
                  <a:lnTo>
                    <a:pt x="195" y="10"/>
                  </a:lnTo>
                  <a:lnTo>
                    <a:pt x="218" y="23"/>
                  </a:lnTo>
                  <a:lnTo>
                    <a:pt x="239" y="41"/>
                  </a:lnTo>
                  <a:lnTo>
                    <a:pt x="257" y="62"/>
                  </a:lnTo>
                  <a:lnTo>
                    <a:pt x="270" y="85"/>
                  </a:lnTo>
                  <a:lnTo>
                    <a:pt x="278" y="112"/>
                  </a:lnTo>
                  <a:lnTo>
                    <a:pt x="282" y="141"/>
                  </a:lnTo>
                  <a:lnTo>
                    <a:pt x="278" y="168"/>
                  </a:lnTo>
                  <a:lnTo>
                    <a:pt x="270" y="195"/>
                  </a:lnTo>
                  <a:lnTo>
                    <a:pt x="257" y="218"/>
                  </a:lnTo>
                  <a:lnTo>
                    <a:pt x="239" y="239"/>
                  </a:lnTo>
                  <a:lnTo>
                    <a:pt x="218" y="257"/>
                  </a:lnTo>
                  <a:lnTo>
                    <a:pt x="195" y="270"/>
                  </a:lnTo>
                  <a:lnTo>
                    <a:pt x="168" y="278"/>
                  </a:lnTo>
                  <a:lnTo>
                    <a:pt x="141" y="282"/>
                  </a:lnTo>
                  <a:lnTo>
                    <a:pt x="112" y="278"/>
                  </a:lnTo>
                  <a:lnTo>
                    <a:pt x="85" y="270"/>
                  </a:lnTo>
                  <a:lnTo>
                    <a:pt x="62" y="257"/>
                  </a:lnTo>
                  <a:lnTo>
                    <a:pt x="41" y="239"/>
                  </a:lnTo>
                  <a:lnTo>
                    <a:pt x="23" y="218"/>
                  </a:lnTo>
                  <a:lnTo>
                    <a:pt x="10" y="195"/>
                  </a:lnTo>
                  <a:lnTo>
                    <a:pt x="2" y="168"/>
                  </a:lnTo>
                  <a:lnTo>
                    <a:pt x="0" y="141"/>
                  </a:lnTo>
                </a:path>
              </a:pathLst>
            </a:custGeom>
            <a:solidFill>
              <a:srgbClr val="FFFFFF"/>
            </a:solidFill>
            <a:ln w="3175">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37"/>
            <p:cNvSpPr>
              <a:spLocks/>
            </p:cNvSpPr>
            <p:nvPr/>
          </p:nvSpPr>
          <p:spPr bwMode="auto">
            <a:xfrm>
              <a:off x="9890602" y="4563572"/>
              <a:ext cx="119063" cy="119063"/>
            </a:xfrm>
            <a:custGeom>
              <a:avLst/>
              <a:gdLst>
                <a:gd name="T0" fmla="*/ 0 w 150"/>
                <a:gd name="T1" fmla="*/ 75 h 150"/>
                <a:gd name="T2" fmla="*/ 0 w 150"/>
                <a:gd name="T3" fmla="*/ 60 h 150"/>
                <a:gd name="T4" fmla="*/ 5 w 150"/>
                <a:gd name="T5" fmla="*/ 44 h 150"/>
                <a:gd name="T6" fmla="*/ 11 w 150"/>
                <a:gd name="T7" fmla="*/ 32 h 150"/>
                <a:gd name="T8" fmla="*/ 21 w 150"/>
                <a:gd name="T9" fmla="*/ 21 h 150"/>
                <a:gd name="T10" fmla="*/ 32 w 150"/>
                <a:gd name="T11" fmla="*/ 11 h 150"/>
                <a:gd name="T12" fmla="*/ 44 w 150"/>
                <a:gd name="T13" fmla="*/ 5 h 150"/>
                <a:gd name="T14" fmla="*/ 60 w 150"/>
                <a:gd name="T15" fmla="*/ 0 h 150"/>
                <a:gd name="T16" fmla="*/ 75 w 150"/>
                <a:gd name="T17" fmla="*/ 0 h 150"/>
                <a:gd name="T18" fmla="*/ 88 w 150"/>
                <a:gd name="T19" fmla="*/ 0 h 150"/>
                <a:gd name="T20" fmla="*/ 104 w 150"/>
                <a:gd name="T21" fmla="*/ 5 h 150"/>
                <a:gd name="T22" fmla="*/ 116 w 150"/>
                <a:gd name="T23" fmla="*/ 11 h 150"/>
                <a:gd name="T24" fmla="*/ 127 w 150"/>
                <a:gd name="T25" fmla="*/ 21 h 150"/>
                <a:gd name="T26" fmla="*/ 137 w 150"/>
                <a:gd name="T27" fmla="*/ 32 h 150"/>
                <a:gd name="T28" fmla="*/ 143 w 150"/>
                <a:gd name="T29" fmla="*/ 44 h 150"/>
                <a:gd name="T30" fmla="*/ 148 w 150"/>
                <a:gd name="T31" fmla="*/ 60 h 150"/>
                <a:gd name="T32" fmla="*/ 150 w 150"/>
                <a:gd name="T33" fmla="*/ 75 h 150"/>
                <a:gd name="T34" fmla="*/ 148 w 150"/>
                <a:gd name="T35" fmla="*/ 88 h 150"/>
                <a:gd name="T36" fmla="*/ 143 w 150"/>
                <a:gd name="T37" fmla="*/ 104 h 150"/>
                <a:gd name="T38" fmla="*/ 137 w 150"/>
                <a:gd name="T39" fmla="*/ 116 h 150"/>
                <a:gd name="T40" fmla="*/ 127 w 150"/>
                <a:gd name="T41" fmla="*/ 127 h 150"/>
                <a:gd name="T42" fmla="*/ 116 w 150"/>
                <a:gd name="T43" fmla="*/ 137 h 150"/>
                <a:gd name="T44" fmla="*/ 104 w 150"/>
                <a:gd name="T45" fmla="*/ 143 h 150"/>
                <a:gd name="T46" fmla="*/ 88 w 150"/>
                <a:gd name="T47" fmla="*/ 148 h 150"/>
                <a:gd name="T48" fmla="*/ 75 w 150"/>
                <a:gd name="T49" fmla="*/ 150 h 150"/>
                <a:gd name="T50" fmla="*/ 60 w 150"/>
                <a:gd name="T51" fmla="*/ 148 h 150"/>
                <a:gd name="T52" fmla="*/ 44 w 150"/>
                <a:gd name="T53" fmla="*/ 143 h 150"/>
                <a:gd name="T54" fmla="*/ 32 w 150"/>
                <a:gd name="T55" fmla="*/ 137 h 150"/>
                <a:gd name="T56" fmla="*/ 21 w 150"/>
                <a:gd name="T57" fmla="*/ 127 h 150"/>
                <a:gd name="T58" fmla="*/ 11 w 150"/>
                <a:gd name="T59" fmla="*/ 116 h 150"/>
                <a:gd name="T60" fmla="*/ 5 w 150"/>
                <a:gd name="T61" fmla="*/ 104 h 150"/>
                <a:gd name="T62" fmla="*/ 0 w 150"/>
                <a:gd name="T63" fmla="*/ 88 h 150"/>
                <a:gd name="T64" fmla="*/ 0 w 150"/>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50">
                  <a:moveTo>
                    <a:pt x="0" y="75"/>
                  </a:moveTo>
                  <a:lnTo>
                    <a:pt x="0" y="60"/>
                  </a:lnTo>
                  <a:lnTo>
                    <a:pt x="5" y="44"/>
                  </a:lnTo>
                  <a:lnTo>
                    <a:pt x="11" y="32"/>
                  </a:lnTo>
                  <a:lnTo>
                    <a:pt x="21" y="21"/>
                  </a:lnTo>
                  <a:lnTo>
                    <a:pt x="32" y="11"/>
                  </a:lnTo>
                  <a:lnTo>
                    <a:pt x="44" y="5"/>
                  </a:lnTo>
                  <a:lnTo>
                    <a:pt x="60" y="0"/>
                  </a:lnTo>
                  <a:lnTo>
                    <a:pt x="75" y="0"/>
                  </a:lnTo>
                  <a:lnTo>
                    <a:pt x="88" y="0"/>
                  </a:lnTo>
                  <a:lnTo>
                    <a:pt x="104" y="5"/>
                  </a:lnTo>
                  <a:lnTo>
                    <a:pt x="116" y="11"/>
                  </a:lnTo>
                  <a:lnTo>
                    <a:pt x="127" y="21"/>
                  </a:lnTo>
                  <a:lnTo>
                    <a:pt x="137" y="32"/>
                  </a:lnTo>
                  <a:lnTo>
                    <a:pt x="143" y="44"/>
                  </a:lnTo>
                  <a:lnTo>
                    <a:pt x="148" y="60"/>
                  </a:lnTo>
                  <a:lnTo>
                    <a:pt x="150" y="75"/>
                  </a:lnTo>
                  <a:lnTo>
                    <a:pt x="148" y="88"/>
                  </a:lnTo>
                  <a:lnTo>
                    <a:pt x="143" y="104"/>
                  </a:lnTo>
                  <a:lnTo>
                    <a:pt x="137" y="116"/>
                  </a:lnTo>
                  <a:lnTo>
                    <a:pt x="127" y="127"/>
                  </a:lnTo>
                  <a:lnTo>
                    <a:pt x="116" y="137"/>
                  </a:lnTo>
                  <a:lnTo>
                    <a:pt x="104" y="143"/>
                  </a:lnTo>
                  <a:lnTo>
                    <a:pt x="88" y="148"/>
                  </a:lnTo>
                  <a:lnTo>
                    <a:pt x="75" y="150"/>
                  </a:lnTo>
                  <a:lnTo>
                    <a:pt x="60" y="148"/>
                  </a:lnTo>
                  <a:lnTo>
                    <a:pt x="44" y="143"/>
                  </a:lnTo>
                  <a:lnTo>
                    <a:pt x="32" y="137"/>
                  </a:lnTo>
                  <a:lnTo>
                    <a:pt x="21" y="127"/>
                  </a:lnTo>
                  <a:lnTo>
                    <a:pt x="11" y="116"/>
                  </a:lnTo>
                  <a:lnTo>
                    <a:pt x="5" y="104"/>
                  </a:lnTo>
                  <a:lnTo>
                    <a:pt x="0" y="88"/>
                  </a:lnTo>
                  <a:lnTo>
                    <a:pt x="0" y="75"/>
                  </a:lnTo>
                </a:path>
              </a:pathLst>
            </a:custGeom>
            <a:noFill/>
            <a:ln w="28575">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 name="Rectangle 32"/>
            <p:cNvSpPr>
              <a:spLocks noChangeArrowheads="1"/>
            </p:cNvSpPr>
            <p:nvPr/>
          </p:nvSpPr>
          <p:spPr bwMode="auto">
            <a:xfrm>
              <a:off x="9889093" y="4576937"/>
              <a:ext cx="122081"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C00000"/>
                  </a:solidFill>
                  <a:effectLst/>
                  <a:latin typeface="Calibri" panose="020F0502020204030204" pitchFamily="34" charset="0"/>
                </a:rPr>
                <a:t>3</a:t>
              </a:r>
              <a:endParaRPr kumimoji="0" lang="en-US" altLang="en-US" sz="900" b="0" i="0" u="none" strike="noStrike" cap="none" normalizeH="0" baseline="0" dirty="0">
                <a:ln>
                  <a:noFill/>
                </a:ln>
                <a:solidFill>
                  <a:srgbClr val="C00000"/>
                </a:solidFill>
                <a:effectLst/>
              </a:endParaRPr>
            </a:p>
          </p:txBody>
        </p:sp>
      </p:grpSp>
      <p:grpSp>
        <p:nvGrpSpPr>
          <p:cNvPr id="159" name="Group 158">
            <a:extLst>
              <a:ext uri="{FF2B5EF4-FFF2-40B4-BE49-F238E27FC236}">
                <a16:creationId xmlns:a16="http://schemas.microsoft.com/office/drawing/2014/main" id="{4F91084C-36C9-4768-90A2-F93DC1F8EB2A}"/>
              </a:ext>
            </a:extLst>
          </p:cNvPr>
          <p:cNvGrpSpPr/>
          <p:nvPr/>
        </p:nvGrpSpPr>
        <p:grpSpPr>
          <a:xfrm>
            <a:off x="5642421" y="559637"/>
            <a:ext cx="761096" cy="757842"/>
            <a:chOff x="7775663" y="498486"/>
            <a:chExt cx="761096" cy="757842"/>
          </a:xfrm>
        </p:grpSpPr>
        <p:sp>
          <p:nvSpPr>
            <p:cNvPr id="160" name="TextBox 159">
              <a:extLst>
                <a:ext uri="{FF2B5EF4-FFF2-40B4-BE49-F238E27FC236}">
                  <a16:creationId xmlns:a16="http://schemas.microsoft.com/office/drawing/2014/main" id="{11BB43E0-4E11-4689-99E2-75D7C5362E7B}"/>
                </a:ext>
              </a:extLst>
            </p:cNvPr>
            <p:cNvSpPr txBox="1"/>
            <p:nvPr/>
          </p:nvSpPr>
          <p:spPr>
            <a:xfrm>
              <a:off x="7775663" y="917774"/>
              <a:ext cx="761096" cy="338554"/>
            </a:xfrm>
            <a:prstGeom prst="rect">
              <a:avLst/>
            </a:prstGeom>
            <a:solidFill>
              <a:schemeClr val="bg1"/>
            </a:solidFill>
          </p:spPr>
          <p:txBody>
            <a:bodyPr wrap="square" rtlCol="0">
              <a:spAutoFit/>
            </a:bodyPr>
            <a:lstStyle/>
            <a:p>
              <a:pPr algn="ctr"/>
              <a:r>
                <a:rPr lang="en-US" sz="1600" dirty="0">
                  <a:solidFill>
                    <a:srgbClr val="C00000"/>
                  </a:solidFill>
                  <a:latin typeface="Century Gothic" panose="020B0502020202020204" pitchFamily="34" charset="0"/>
                  <a:cs typeface="Courier New" pitchFamily="49" charset="0"/>
                </a:rPr>
                <a:t>-14%</a:t>
              </a:r>
            </a:p>
          </p:txBody>
        </p:sp>
        <p:cxnSp>
          <p:nvCxnSpPr>
            <p:cNvPr id="164" name="Straight Connector 163">
              <a:extLst>
                <a:ext uri="{FF2B5EF4-FFF2-40B4-BE49-F238E27FC236}">
                  <a16:creationId xmlns:a16="http://schemas.microsoft.com/office/drawing/2014/main" id="{F2921133-12D9-4BEA-88C3-E3A024AB1087}"/>
                </a:ext>
              </a:extLst>
            </p:cNvPr>
            <p:cNvCxnSpPr>
              <a:cxnSpLocks/>
              <a:stCxn id="160" idx="0"/>
            </p:cNvCxnSpPr>
            <p:nvPr/>
          </p:nvCxnSpPr>
          <p:spPr>
            <a:xfrm flipV="1">
              <a:off x="8156211" y="498486"/>
              <a:ext cx="24263" cy="419288"/>
            </a:xfrm>
            <a:prstGeom prst="line">
              <a:avLst/>
            </a:prstGeom>
            <a:ln w="3175">
              <a:solidFill>
                <a:srgbClr val="D34C4C"/>
              </a:solidFill>
            </a:ln>
          </p:spPr>
          <p:style>
            <a:lnRef idx="1">
              <a:schemeClr val="accent1"/>
            </a:lnRef>
            <a:fillRef idx="0">
              <a:schemeClr val="accent1"/>
            </a:fillRef>
            <a:effectRef idx="0">
              <a:schemeClr val="accent1"/>
            </a:effectRef>
            <a:fontRef idx="minor">
              <a:schemeClr val="tx1"/>
            </a:fontRef>
          </p:style>
        </p:cxnSp>
      </p:grpSp>
      <p:pic>
        <p:nvPicPr>
          <p:cNvPr id="163" name="Picture 162"/>
          <p:cNvPicPr>
            <a:picLocks noChangeAspect="1"/>
          </p:cNvPicPr>
          <p:nvPr/>
        </p:nvPicPr>
        <p:blipFill>
          <a:blip r:embed="rId8">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85942487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fade">
                                          <p:cBhvr>
                                            <p:cTn id="7" dur="1000"/>
                                            <p:tgtEl>
                                              <p:spTgt spid="98"/>
                                            </p:tgtEl>
                                          </p:cBhvr>
                                        </p:animEffect>
                                      </p:childTnLst>
                                    </p:cTn>
                                  </p:par>
                                  <p:par>
                                    <p:cTn id="8" presetID="10" presetClass="exit" presetSubtype="0" fill="hold" grpId="0" nodeType="withEffect">
                                      <p:stCondLst>
                                        <p:cond delay="0"/>
                                      </p:stCondLst>
                                      <p:childTnLst>
                                        <p:animEffect transition="out" filter="fade">
                                          <p:cBhvr>
                                            <p:cTn id="9" dur="1000"/>
                                            <p:tgtEl>
                                              <p:spTgt spid="272"/>
                                            </p:tgtEl>
                                          </p:cBhvr>
                                        </p:animEffect>
                                        <p:set>
                                          <p:cBhvr>
                                            <p:cTn id="10" dur="1" fill="hold">
                                              <p:stCondLst>
                                                <p:cond delay="999"/>
                                              </p:stCondLst>
                                            </p:cTn>
                                            <p:tgtEl>
                                              <p:spTgt spid="272"/>
                                            </p:tgtEl>
                                            <p:attrNameLst>
                                              <p:attrName>style.visibility</p:attrName>
                                            </p:attrNameLst>
                                          </p:cBhvr>
                                          <p:to>
                                            <p:strVal val="hidden"/>
                                          </p:to>
                                        </p:set>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27"/>
                                            </p:tgtEl>
                                            <p:attrNameLst>
                                              <p:attrName>style.visibility</p:attrName>
                                            </p:attrNameLst>
                                          </p:cBhvr>
                                          <p:to>
                                            <p:strVal val="visible"/>
                                          </p:to>
                                        </p:set>
                                        <p:animEffect transition="in" filter="fade">
                                          <p:cBhvr>
                                            <p:cTn id="14" dur="1000"/>
                                            <p:tgtEl>
                                              <p:spTgt spid="127"/>
                                            </p:tgtEl>
                                          </p:cBhvr>
                                        </p:animEffect>
                                      </p:childTnLst>
                                    </p:cTn>
                                  </p:par>
                                </p:childTnLst>
                              </p:cTn>
                            </p:par>
                            <p:par>
                              <p:cTn id="15" fill="hold">
                                <p:stCondLst>
                                  <p:cond delay="2000"/>
                                </p:stCondLst>
                                <p:childTnLst>
                                  <p:par>
                                    <p:cTn id="16" presetID="10" presetClass="entr" presetSubtype="0" fill="hold"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fade">
                                          <p:cBhvr>
                                            <p:cTn id="18" dur="1000"/>
                                            <p:tgtEl>
                                              <p:spTgt spid="20"/>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14:presetBounceEnd="52000">
                                      <p:stCondLst>
                                        <p:cond delay="0"/>
                                      </p:stCondLst>
                                      <p:childTnLst>
                                        <p:set>
                                          <p:cBhvr>
                                            <p:cTn id="22" dur="1" fill="hold">
                                              <p:stCondLst>
                                                <p:cond delay="0"/>
                                              </p:stCondLst>
                                            </p:cTn>
                                            <p:tgtEl>
                                              <p:spTgt spid="225"/>
                                            </p:tgtEl>
                                            <p:attrNameLst>
                                              <p:attrName>style.visibility</p:attrName>
                                            </p:attrNameLst>
                                          </p:cBhvr>
                                          <p:to>
                                            <p:strVal val="visible"/>
                                          </p:to>
                                        </p:set>
                                        <p:anim calcmode="lin" valueType="num" p14:bounceEnd="52000">
                                          <p:cBhvr additive="base">
                                            <p:cTn id="23" dur="500" fill="hold"/>
                                            <p:tgtEl>
                                              <p:spTgt spid="225"/>
                                            </p:tgtEl>
                                            <p:attrNameLst>
                                              <p:attrName>ppt_x</p:attrName>
                                            </p:attrNameLst>
                                          </p:cBhvr>
                                          <p:tavLst>
                                            <p:tav tm="0">
                                              <p:val>
                                                <p:strVal val="#ppt_x"/>
                                              </p:val>
                                            </p:tav>
                                            <p:tav tm="100000">
                                              <p:val>
                                                <p:strVal val="#ppt_x"/>
                                              </p:val>
                                            </p:tav>
                                          </p:tavLst>
                                        </p:anim>
                                        <p:anim calcmode="lin" valueType="num" p14:bounceEnd="52000">
                                          <p:cBhvr additive="base">
                                            <p:cTn id="24" dur="500" fill="hold"/>
                                            <p:tgtEl>
                                              <p:spTgt spid="225"/>
                                            </p:tgtEl>
                                            <p:attrNameLst>
                                              <p:attrName>ppt_y</p:attrName>
                                            </p:attrNameLst>
                                          </p:cBhvr>
                                          <p:tavLst>
                                            <p:tav tm="0">
                                              <p:val>
                                                <p:strVal val="1+#ppt_h/2"/>
                                              </p:val>
                                            </p:tav>
                                            <p:tav tm="100000">
                                              <p:val>
                                                <p:strVal val="#ppt_y"/>
                                              </p:val>
                                            </p:tav>
                                          </p:tavLst>
                                        </p:anim>
                                      </p:childTnLst>
                                    </p:cTn>
                                  </p:par>
                                </p:childTnLst>
                              </p:cTn>
                            </p:par>
                            <p:par>
                              <p:cTn id="25" fill="hold">
                                <p:stCondLst>
                                  <p:cond delay="500"/>
                                </p:stCondLst>
                                <p:childTnLst>
                                  <p:par>
                                    <p:cTn id="26" presetID="2" presetClass="entr" presetSubtype="8" fill="hold" nodeType="afterEffect" p14:presetBounceEnd="56000">
                                      <p:stCondLst>
                                        <p:cond delay="0"/>
                                      </p:stCondLst>
                                      <p:childTnLst>
                                        <p:set>
                                          <p:cBhvr>
                                            <p:cTn id="27" dur="1" fill="hold">
                                              <p:stCondLst>
                                                <p:cond delay="0"/>
                                              </p:stCondLst>
                                            </p:cTn>
                                            <p:tgtEl>
                                              <p:spTgt spid="242"/>
                                            </p:tgtEl>
                                            <p:attrNameLst>
                                              <p:attrName>style.visibility</p:attrName>
                                            </p:attrNameLst>
                                          </p:cBhvr>
                                          <p:to>
                                            <p:strVal val="visible"/>
                                          </p:to>
                                        </p:set>
                                        <p:anim calcmode="lin" valueType="num" p14:bounceEnd="56000">
                                          <p:cBhvr additive="base">
                                            <p:cTn id="28" dur="500" fill="hold"/>
                                            <p:tgtEl>
                                              <p:spTgt spid="242"/>
                                            </p:tgtEl>
                                            <p:attrNameLst>
                                              <p:attrName>ppt_x</p:attrName>
                                            </p:attrNameLst>
                                          </p:cBhvr>
                                          <p:tavLst>
                                            <p:tav tm="0">
                                              <p:val>
                                                <p:strVal val="0-#ppt_w/2"/>
                                              </p:val>
                                            </p:tav>
                                            <p:tav tm="100000">
                                              <p:val>
                                                <p:strVal val="#ppt_x"/>
                                              </p:val>
                                            </p:tav>
                                          </p:tavLst>
                                        </p:anim>
                                        <p:anim calcmode="lin" valueType="num" p14:bounceEnd="56000">
                                          <p:cBhvr additive="base">
                                            <p:cTn id="29" dur="500" fill="hold"/>
                                            <p:tgtEl>
                                              <p:spTgt spid="242"/>
                                            </p:tgtEl>
                                            <p:attrNameLst>
                                              <p:attrName>ppt_y</p:attrName>
                                            </p:attrNameLst>
                                          </p:cBhvr>
                                          <p:tavLst>
                                            <p:tav tm="0">
                                              <p:val>
                                                <p:strVal val="#ppt_y"/>
                                              </p:val>
                                            </p:tav>
                                            <p:tav tm="100000">
                                              <p:val>
                                                <p:strVal val="#ppt_y"/>
                                              </p:val>
                                            </p:tav>
                                          </p:tavLst>
                                        </p:anim>
                                      </p:childTnLst>
                                    </p:cTn>
                                  </p:par>
                                </p:childTnLst>
                              </p:cTn>
                            </p:par>
                            <p:par>
                              <p:cTn id="30" fill="hold">
                                <p:stCondLst>
                                  <p:cond delay="1500"/>
                                </p:stCondLst>
                                <p:childTnLst>
                                  <p:par>
                                    <p:cTn id="31" presetID="22" presetClass="entr" presetSubtype="2" fill="hold" nodeType="afterEffect">
                                      <p:stCondLst>
                                        <p:cond delay="0"/>
                                      </p:stCondLst>
                                      <p:childTnLst>
                                        <p:set>
                                          <p:cBhvr>
                                            <p:cTn id="32" dur="1" fill="hold">
                                              <p:stCondLst>
                                                <p:cond delay="0"/>
                                              </p:stCondLst>
                                            </p:cTn>
                                            <p:tgtEl>
                                              <p:spTgt spid="224"/>
                                            </p:tgtEl>
                                            <p:attrNameLst>
                                              <p:attrName>style.visibility</p:attrName>
                                            </p:attrNameLst>
                                          </p:cBhvr>
                                          <p:to>
                                            <p:strVal val="visible"/>
                                          </p:to>
                                        </p:set>
                                        <p:animEffect transition="in" filter="wipe(right)">
                                          <p:cBhvr>
                                            <p:cTn id="33" dur="1000"/>
                                            <p:tgtEl>
                                              <p:spTgt spid="224"/>
                                            </p:tgtEl>
                                          </p:cBhvr>
                                        </p:animEffect>
                                      </p:childTnLst>
                                    </p:cTn>
                                  </p:par>
                                </p:childTnLst>
                              </p:cTn>
                            </p:par>
                            <p:par>
                              <p:cTn id="34" fill="hold">
                                <p:stCondLst>
                                  <p:cond delay="2500"/>
                                </p:stCondLst>
                                <p:childTnLst>
                                  <p:par>
                                    <p:cTn id="35" presetID="10" presetClass="entr" presetSubtype="0" fill="hold" nodeType="afterEffect">
                                      <p:stCondLst>
                                        <p:cond delay="0"/>
                                      </p:stCondLst>
                                      <p:childTnLst>
                                        <p:set>
                                          <p:cBhvr>
                                            <p:cTn id="36" dur="1" fill="hold">
                                              <p:stCondLst>
                                                <p:cond delay="0"/>
                                              </p:stCondLst>
                                            </p:cTn>
                                            <p:tgtEl>
                                              <p:spTgt spid="102"/>
                                            </p:tgtEl>
                                            <p:attrNameLst>
                                              <p:attrName>style.visibility</p:attrName>
                                            </p:attrNameLst>
                                          </p:cBhvr>
                                          <p:to>
                                            <p:strVal val="visible"/>
                                          </p:to>
                                        </p:set>
                                        <p:animEffect transition="in" filter="fade">
                                          <p:cBhvr>
                                            <p:cTn id="37" dur="500"/>
                                            <p:tgtEl>
                                              <p:spTgt spid="10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500"/>
                                            <p:tgtEl>
                                              <p:spTgt spid="224"/>
                                            </p:tgtEl>
                                          </p:cBhvr>
                                        </p:animEffect>
                                        <p:set>
                                          <p:cBhvr>
                                            <p:cTn id="42" dur="1" fill="hold">
                                              <p:stCondLst>
                                                <p:cond delay="499"/>
                                              </p:stCondLst>
                                            </p:cTn>
                                            <p:tgtEl>
                                              <p:spTgt spid="224"/>
                                            </p:tgtEl>
                                            <p:attrNameLst>
                                              <p:attrName>style.visibility</p:attrName>
                                            </p:attrNameLst>
                                          </p:cBhvr>
                                          <p:to>
                                            <p:strVal val="hidden"/>
                                          </p:to>
                                        </p:set>
                                      </p:childTnLst>
                                    </p:cTn>
                                  </p:par>
                                </p:childTnLst>
                              </p:cTn>
                            </p:par>
                            <p:par>
                              <p:cTn id="43" fill="hold">
                                <p:stCondLst>
                                  <p:cond delay="500"/>
                                </p:stCondLst>
                                <p:childTnLst>
                                  <p:par>
                                    <p:cTn id="44" presetID="10" presetClass="exit" presetSubtype="0" fill="hold" nodeType="afterEffect">
                                      <p:stCondLst>
                                        <p:cond delay="0"/>
                                      </p:stCondLst>
                                      <p:childTnLst>
                                        <p:animEffect transition="out" filter="fade">
                                          <p:cBhvr>
                                            <p:cTn id="45" dur="500"/>
                                            <p:tgtEl>
                                              <p:spTgt spid="102"/>
                                            </p:tgtEl>
                                          </p:cBhvr>
                                        </p:animEffect>
                                        <p:set>
                                          <p:cBhvr>
                                            <p:cTn id="46" dur="1" fill="hold">
                                              <p:stCondLst>
                                                <p:cond delay="499"/>
                                              </p:stCondLst>
                                            </p:cTn>
                                            <p:tgtEl>
                                              <p:spTgt spid="102"/>
                                            </p:tgtEl>
                                            <p:attrNameLst>
                                              <p:attrName>style.visibility</p:attrName>
                                            </p:attrNameLst>
                                          </p:cBhvr>
                                          <p:to>
                                            <p:strVal val="hidden"/>
                                          </p:to>
                                        </p:set>
                                      </p:childTnLst>
                                    </p:cTn>
                                  </p:par>
                                </p:childTnLst>
                              </p:cTn>
                            </p:par>
                            <p:par>
                              <p:cTn id="47" fill="hold">
                                <p:stCondLst>
                                  <p:cond delay="1000"/>
                                </p:stCondLst>
                                <p:childTnLst>
                                  <p:par>
                                    <p:cTn id="48" presetID="2" presetClass="entr" presetSubtype="4" fill="hold" nodeType="afterEffect" p14:presetBounceEnd="52000">
                                      <p:stCondLst>
                                        <p:cond delay="0"/>
                                      </p:stCondLst>
                                      <p:childTnLst>
                                        <p:set>
                                          <p:cBhvr>
                                            <p:cTn id="49" dur="1" fill="hold">
                                              <p:stCondLst>
                                                <p:cond delay="0"/>
                                              </p:stCondLst>
                                            </p:cTn>
                                            <p:tgtEl>
                                              <p:spTgt spid="239"/>
                                            </p:tgtEl>
                                            <p:attrNameLst>
                                              <p:attrName>style.visibility</p:attrName>
                                            </p:attrNameLst>
                                          </p:cBhvr>
                                          <p:to>
                                            <p:strVal val="visible"/>
                                          </p:to>
                                        </p:set>
                                        <p:anim calcmode="lin" valueType="num" p14:bounceEnd="52000">
                                          <p:cBhvr additive="base">
                                            <p:cTn id="50" dur="500" fill="hold"/>
                                            <p:tgtEl>
                                              <p:spTgt spid="239"/>
                                            </p:tgtEl>
                                            <p:attrNameLst>
                                              <p:attrName>ppt_x</p:attrName>
                                            </p:attrNameLst>
                                          </p:cBhvr>
                                          <p:tavLst>
                                            <p:tav tm="0">
                                              <p:val>
                                                <p:strVal val="#ppt_x"/>
                                              </p:val>
                                            </p:tav>
                                            <p:tav tm="100000">
                                              <p:val>
                                                <p:strVal val="#ppt_x"/>
                                              </p:val>
                                            </p:tav>
                                          </p:tavLst>
                                        </p:anim>
                                        <p:anim calcmode="lin" valueType="num" p14:bounceEnd="52000">
                                          <p:cBhvr additive="base">
                                            <p:cTn id="51" dur="500" fill="hold"/>
                                            <p:tgtEl>
                                              <p:spTgt spid="239"/>
                                            </p:tgtEl>
                                            <p:attrNameLst>
                                              <p:attrName>ppt_y</p:attrName>
                                            </p:attrNameLst>
                                          </p:cBhvr>
                                          <p:tavLst>
                                            <p:tav tm="0">
                                              <p:val>
                                                <p:strVal val="1+#ppt_h/2"/>
                                              </p:val>
                                            </p:tav>
                                            <p:tav tm="100000">
                                              <p:val>
                                                <p:strVal val="#ppt_y"/>
                                              </p:val>
                                            </p:tav>
                                          </p:tavLst>
                                        </p:anim>
                                      </p:childTnLst>
                                    </p:cTn>
                                  </p:par>
                                </p:childTnLst>
                              </p:cTn>
                            </p:par>
                            <p:par>
                              <p:cTn id="52" fill="hold">
                                <p:stCondLst>
                                  <p:cond delay="1500"/>
                                </p:stCondLst>
                                <p:childTnLst>
                                  <p:par>
                                    <p:cTn id="53" presetID="2" presetClass="entr" presetSubtype="8" fill="hold" nodeType="afterEffect" p14:presetBounceEnd="56000">
                                      <p:stCondLst>
                                        <p:cond delay="0"/>
                                      </p:stCondLst>
                                      <p:childTnLst>
                                        <p:set>
                                          <p:cBhvr>
                                            <p:cTn id="54" dur="1" fill="hold">
                                              <p:stCondLst>
                                                <p:cond delay="0"/>
                                              </p:stCondLst>
                                            </p:cTn>
                                            <p:tgtEl>
                                              <p:spTgt spid="256"/>
                                            </p:tgtEl>
                                            <p:attrNameLst>
                                              <p:attrName>style.visibility</p:attrName>
                                            </p:attrNameLst>
                                          </p:cBhvr>
                                          <p:to>
                                            <p:strVal val="visible"/>
                                          </p:to>
                                        </p:set>
                                        <p:anim calcmode="lin" valueType="num" p14:bounceEnd="56000">
                                          <p:cBhvr additive="base">
                                            <p:cTn id="55" dur="500" fill="hold"/>
                                            <p:tgtEl>
                                              <p:spTgt spid="256"/>
                                            </p:tgtEl>
                                            <p:attrNameLst>
                                              <p:attrName>ppt_x</p:attrName>
                                            </p:attrNameLst>
                                          </p:cBhvr>
                                          <p:tavLst>
                                            <p:tav tm="0">
                                              <p:val>
                                                <p:strVal val="0-#ppt_w/2"/>
                                              </p:val>
                                            </p:tav>
                                            <p:tav tm="100000">
                                              <p:val>
                                                <p:strVal val="#ppt_x"/>
                                              </p:val>
                                            </p:tav>
                                          </p:tavLst>
                                        </p:anim>
                                        <p:anim calcmode="lin" valueType="num" p14:bounceEnd="56000">
                                          <p:cBhvr additive="base">
                                            <p:cTn id="56" dur="500" fill="hold"/>
                                            <p:tgtEl>
                                              <p:spTgt spid="256"/>
                                            </p:tgtEl>
                                            <p:attrNameLst>
                                              <p:attrName>ppt_y</p:attrName>
                                            </p:attrNameLst>
                                          </p:cBhvr>
                                          <p:tavLst>
                                            <p:tav tm="0">
                                              <p:val>
                                                <p:strVal val="#ppt_y"/>
                                              </p:val>
                                            </p:tav>
                                            <p:tav tm="100000">
                                              <p:val>
                                                <p:strVal val="#ppt_y"/>
                                              </p:val>
                                            </p:tav>
                                          </p:tavLst>
                                        </p:anim>
                                      </p:childTnLst>
                                    </p:cTn>
                                  </p:par>
                                </p:childTnLst>
                              </p:cTn>
                            </p:par>
                            <p:par>
                              <p:cTn id="57" fill="hold">
                                <p:stCondLst>
                                  <p:cond delay="2000"/>
                                </p:stCondLst>
                                <p:childTnLst>
                                  <p:par>
                                    <p:cTn id="58" presetID="10" presetClass="entr" presetSubtype="0" fill="hold" nodeType="afterEffect">
                                      <p:stCondLst>
                                        <p:cond delay="0"/>
                                      </p:stCondLst>
                                      <p:childTnLst>
                                        <p:set>
                                          <p:cBhvr>
                                            <p:cTn id="59" dur="1" fill="hold">
                                              <p:stCondLst>
                                                <p:cond delay="0"/>
                                              </p:stCondLst>
                                            </p:cTn>
                                            <p:tgtEl>
                                              <p:spTgt spid="161"/>
                                            </p:tgtEl>
                                            <p:attrNameLst>
                                              <p:attrName>style.visibility</p:attrName>
                                            </p:attrNameLst>
                                          </p:cBhvr>
                                          <p:to>
                                            <p:strVal val="visible"/>
                                          </p:to>
                                        </p:set>
                                        <p:animEffect transition="in" filter="fade">
                                          <p:cBhvr>
                                            <p:cTn id="60" dur="500"/>
                                            <p:tgtEl>
                                              <p:spTgt spid="161"/>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xit" presetSubtype="0" fill="hold" nodeType="clickEffect">
                                      <p:stCondLst>
                                        <p:cond delay="0"/>
                                      </p:stCondLst>
                                      <p:childTnLst>
                                        <p:animEffect transition="out" filter="fade">
                                          <p:cBhvr>
                                            <p:cTn id="64" dur="500"/>
                                            <p:tgtEl>
                                              <p:spTgt spid="161"/>
                                            </p:tgtEl>
                                          </p:cBhvr>
                                        </p:animEffect>
                                        <p:set>
                                          <p:cBhvr>
                                            <p:cTn id="65" dur="1" fill="hold">
                                              <p:stCondLst>
                                                <p:cond delay="499"/>
                                              </p:stCondLst>
                                            </p:cTn>
                                            <p:tgtEl>
                                              <p:spTgt spid="161"/>
                                            </p:tgtEl>
                                            <p:attrNameLst>
                                              <p:attrName>style.visibility</p:attrName>
                                            </p:attrNameLst>
                                          </p:cBhvr>
                                          <p:to>
                                            <p:strVal val="hidden"/>
                                          </p:to>
                                        </p:set>
                                      </p:childTnLst>
                                    </p:cTn>
                                  </p:par>
                                </p:childTnLst>
                              </p:cTn>
                            </p:par>
                            <p:par>
                              <p:cTn id="66" fill="hold">
                                <p:stCondLst>
                                  <p:cond delay="500"/>
                                </p:stCondLst>
                                <p:childTnLst>
                                  <p:par>
                                    <p:cTn id="67" presetID="2" presetClass="entr" presetSubtype="4" fill="hold" nodeType="afterEffect" p14:presetBounceEnd="52000">
                                      <p:stCondLst>
                                        <p:cond delay="0"/>
                                      </p:stCondLst>
                                      <p:childTnLst>
                                        <p:set>
                                          <p:cBhvr>
                                            <p:cTn id="68" dur="1" fill="hold">
                                              <p:stCondLst>
                                                <p:cond delay="0"/>
                                              </p:stCondLst>
                                            </p:cTn>
                                            <p:tgtEl>
                                              <p:spTgt spid="235"/>
                                            </p:tgtEl>
                                            <p:attrNameLst>
                                              <p:attrName>style.visibility</p:attrName>
                                            </p:attrNameLst>
                                          </p:cBhvr>
                                          <p:to>
                                            <p:strVal val="visible"/>
                                          </p:to>
                                        </p:set>
                                        <p:anim calcmode="lin" valueType="num" p14:bounceEnd="52000">
                                          <p:cBhvr additive="base">
                                            <p:cTn id="69" dur="500" fill="hold"/>
                                            <p:tgtEl>
                                              <p:spTgt spid="235"/>
                                            </p:tgtEl>
                                            <p:attrNameLst>
                                              <p:attrName>ppt_x</p:attrName>
                                            </p:attrNameLst>
                                          </p:cBhvr>
                                          <p:tavLst>
                                            <p:tav tm="0">
                                              <p:val>
                                                <p:strVal val="#ppt_x"/>
                                              </p:val>
                                            </p:tav>
                                            <p:tav tm="100000">
                                              <p:val>
                                                <p:strVal val="#ppt_x"/>
                                              </p:val>
                                            </p:tav>
                                          </p:tavLst>
                                        </p:anim>
                                        <p:anim calcmode="lin" valueType="num" p14:bounceEnd="52000">
                                          <p:cBhvr additive="base">
                                            <p:cTn id="70" dur="500" fill="hold"/>
                                            <p:tgtEl>
                                              <p:spTgt spid="235"/>
                                            </p:tgtEl>
                                            <p:attrNameLst>
                                              <p:attrName>ppt_y</p:attrName>
                                            </p:attrNameLst>
                                          </p:cBhvr>
                                          <p:tavLst>
                                            <p:tav tm="0">
                                              <p:val>
                                                <p:strVal val="1+#ppt_h/2"/>
                                              </p:val>
                                            </p:tav>
                                            <p:tav tm="100000">
                                              <p:val>
                                                <p:strVal val="#ppt_y"/>
                                              </p:val>
                                            </p:tav>
                                          </p:tavLst>
                                        </p:anim>
                                      </p:childTnLst>
                                    </p:cTn>
                                  </p:par>
                                </p:childTnLst>
                              </p:cTn>
                            </p:par>
                            <p:par>
                              <p:cTn id="71" fill="hold">
                                <p:stCondLst>
                                  <p:cond delay="1000"/>
                                </p:stCondLst>
                                <p:childTnLst>
                                  <p:par>
                                    <p:cTn id="72" presetID="2" presetClass="entr" presetSubtype="8" fill="hold" nodeType="afterEffect" p14:presetBounceEnd="56000">
                                      <p:stCondLst>
                                        <p:cond delay="0"/>
                                      </p:stCondLst>
                                      <p:childTnLst>
                                        <p:set>
                                          <p:cBhvr>
                                            <p:cTn id="73" dur="1" fill="hold">
                                              <p:stCondLst>
                                                <p:cond delay="0"/>
                                              </p:stCondLst>
                                            </p:cTn>
                                            <p:tgtEl>
                                              <p:spTgt spid="252"/>
                                            </p:tgtEl>
                                            <p:attrNameLst>
                                              <p:attrName>style.visibility</p:attrName>
                                            </p:attrNameLst>
                                          </p:cBhvr>
                                          <p:to>
                                            <p:strVal val="visible"/>
                                          </p:to>
                                        </p:set>
                                        <p:anim calcmode="lin" valueType="num" p14:bounceEnd="56000">
                                          <p:cBhvr additive="base">
                                            <p:cTn id="74" dur="500" fill="hold"/>
                                            <p:tgtEl>
                                              <p:spTgt spid="252"/>
                                            </p:tgtEl>
                                            <p:attrNameLst>
                                              <p:attrName>ppt_x</p:attrName>
                                            </p:attrNameLst>
                                          </p:cBhvr>
                                          <p:tavLst>
                                            <p:tav tm="0">
                                              <p:val>
                                                <p:strVal val="0-#ppt_w/2"/>
                                              </p:val>
                                            </p:tav>
                                            <p:tav tm="100000">
                                              <p:val>
                                                <p:strVal val="#ppt_x"/>
                                              </p:val>
                                            </p:tav>
                                          </p:tavLst>
                                        </p:anim>
                                        <p:anim calcmode="lin" valueType="num" p14:bounceEnd="56000">
                                          <p:cBhvr additive="base">
                                            <p:cTn id="75" dur="500" fill="hold"/>
                                            <p:tgtEl>
                                              <p:spTgt spid="252"/>
                                            </p:tgtEl>
                                            <p:attrNameLst>
                                              <p:attrName>ppt_y</p:attrName>
                                            </p:attrNameLst>
                                          </p:cBhvr>
                                          <p:tavLst>
                                            <p:tav tm="0">
                                              <p:val>
                                                <p:strVal val="#ppt_y"/>
                                              </p:val>
                                            </p:tav>
                                            <p:tav tm="100000">
                                              <p:val>
                                                <p:strVal val="#ppt_y"/>
                                              </p:val>
                                            </p:tav>
                                          </p:tavLst>
                                        </p:anim>
                                      </p:childTnLst>
                                    </p:cTn>
                                  </p:par>
                                </p:childTnLst>
                              </p:cTn>
                            </p:par>
                            <p:par>
                              <p:cTn id="76" fill="hold">
                                <p:stCondLst>
                                  <p:cond delay="1500"/>
                                </p:stCondLst>
                                <p:childTnLst>
                                  <p:par>
                                    <p:cTn id="77" presetID="22" presetClass="entr" presetSubtype="2" fill="hold" nodeType="afterEffect">
                                      <p:stCondLst>
                                        <p:cond delay="0"/>
                                      </p:stCondLst>
                                      <p:childTnLst>
                                        <p:set>
                                          <p:cBhvr>
                                            <p:cTn id="78" dur="1" fill="hold">
                                              <p:stCondLst>
                                                <p:cond delay="0"/>
                                              </p:stCondLst>
                                            </p:cTn>
                                            <p:tgtEl>
                                              <p:spTgt spid="266"/>
                                            </p:tgtEl>
                                            <p:attrNameLst>
                                              <p:attrName>style.visibility</p:attrName>
                                            </p:attrNameLst>
                                          </p:cBhvr>
                                          <p:to>
                                            <p:strVal val="visible"/>
                                          </p:to>
                                        </p:set>
                                        <p:animEffect transition="in" filter="wipe(right)">
                                          <p:cBhvr>
                                            <p:cTn id="79" dur="500"/>
                                            <p:tgtEl>
                                              <p:spTgt spid="266"/>
                                            </p:tgtEl>
                                          </p:cBhvr>
                                        </p:animEffect>
                                      </p:childTnLst>
                                    </p:cTn>
                                  </p:par>
                                </p:childTnLst>
                              </p:cTn>
                            </p:par>
                            <p:par>
                              <p:cTn id="80" fill="hold">
                                <p:stCondLst>
                                  <p:cond delay="2000"/>
                                </p:stCondLst>
                                <p:childTnLst>
                                  <p:par>
                                    <p:cTn id="81" presetID="10" presetClass="entr" presetSubtype="0" fill="hold" nodeType="afterEffect">
                                      <p:stCondLst>
                                        <p:cond delay="0"/>
                                      </p:stCondLst>
                                      <p:childTnLst>
                                        <p:set>
                                          <p:cBhvr>
                                            <p:cTn id="82" dur="1" fill="hold">
                                              <p:stCondLst>
                                                <p:cond delay="0"/>
                                              </p:stCondLst>
                                            </p:cTn>
                                            <p:tgtEl>
                                              <p:spTgt spid="267"/>
                                            </p:tgtEl>
                                            <p:attrNameLst>
                                              <p:attrName>style.visibility</p:attrName>
                                            </p:attrNameLst>
                                          </p:cBhvr>
                                          <p:to>
                                            <p:strVal val="visible"/>
                                          </p:to>
                                        </p:set>
                                        <p:animEffect transition="in" filter="fade">
                                          <p:cBhvr>
                                            <p:cTn id="83" dur="500"/>
                                            <p:tgtEl>
                                              <p:spTgt spid="267"/>
                                            </p:tgtEl>
                                          </p:cBhvr>
                                        </p:animEffect>
                                      </p:childTnLst>
                                    </p:cTn>
                                  </p:par>
                                </p:childTnLst>
                              </p:cTn>
                            </p:par>
                          </p:childTnLst>
                        </p:cTn>
                      </p:par>
                      <p:par>
                        <p:cTn id="84" fill="hold">
                          <p:stCondLst>
                            <p:cond delay="indefinite"/>
                          </p:stCondLst>
                          <p:childTnLst>
                            <p:par>
                              <p:cTn id="85" fill="hold">
                                <p:stCondLst>
                                  <p:cond delay="0"/>
                                </p:stCondLst>
                                <p:childTnLst>
                                  <p:par>
                                    <p:cTn id="86" presetID="10" presetClass="exit" presetSubtype="0" fill="hold" nodeType="clickEffect">
                                      <p:stCondLst>
                                        <p:cond delay="0"/>
                                      </p:stCondLst>
                                      <p:childTnLst>
                                        <p:animEffect transition="out" filter="fade">
                                          <p:cBhvr>
                                            <p:cTn id="87" dur="500"/>
                                            <p:tgtEl>
                                              <p:spTgt spid="266"/>
                                            </p:tgtEl>
                                          </p:cBhvr>
                                        </p:animEffect>
                                        <p:set>
                                          <p:cBhvr>
                                            <p:cTn id="88" dur="1" fill="hold">
                                              <p:stCondLst>
                                                <p:cond delay="499"/>
                                              </p:stCondLst>
                                            </p:cTn>
                                            <p:tgtEl>
                                              <p:spTgt spid="266"/>
                                            </p:tgtEl>
                                            <p:attrNameLst>
                                              <p:attrName>style.visibility</p:attrName>
                                            </p:attrNameLst>
                                          </p:cBhvr>
                                          <p:to>
                                            <p:strVal val="hidden"/>
                                          </p:to>
                                        </p:set>
                                      </p:childTnLst>
                                    </p:cTn>
                                  </p:par>
                                </p:childTnLst>
                              </p:cTn>
                            </p:par>
                            <p:par>
                              <p:cTn id="89" fill="hold">
                                <p:stCondLst>
                                  <p:cond delay="500"/>
                                </p:stCondLst>
                                <p:childTnLst>
                                  <p:par>
                                    <p:cTn id="90" presetID="10" presetClass="exit" presetSubtype="0" fill="hold" nodeType="afterEffect">
                                      <p:stCondLst>
                                        <p:cond delay="0"/>
                                      </p:stCondLst>
                                      <p:childTnLst>
                                        <p:animEffect transition="out" filter="fade">
                                          <p:cBhvr>
                                            <p:cTn id="91" dur="500"/>
                                            <p:tgtEl>
                                              <p:spTgt spid="267"/>
                                            </p:tgtEl>
                                          </p:cBhvr>
                                        </p:animEffect>
                                        <p:set>
                                          <p:cBhvr>
                                            <p:cTn id="92" dur="1" fill="hold">
                                              <p:stCondLst>
                                                <p:cond delay="499"/>
                                              </p:stCondLst>
                                            </p:cTn>
                                            <p:tgtEl>
                                              <p:spTgt spid="267"/>
                                            </p:tgtEl>
                                            <p:attrNameLst>
                                              <p:attrName>style.visibility</p:attrName>
                                            </p:attrNameLst>
                                          </p:cBhvr>
                                          <p:to>
                                            <p:strVal val="hidden"/>
                                          </p:to>
                                        </p:set>
                                      </p:childTnLst>
                                    </p:cTn>
                                  </p:par>
                                </p:childTnLst>
                              </p:cTn>
                            </p:par>
                            <p:par>
                              <p:cTn id="93" fill="hold">
                                <p:stCondLst>
                                  <p:cond delay="1000"/>
                                </p:stCondLst>
                                <p:childTnLst>
                                  <p:par>
                                    <p:cTn id="94" presetID="2" presetClass="entr" presetSubtype="4" fill="hold" nodeType="afterEffect" p14:presetBounceEnd="52000">
                                      <p:stCondLst>
                                        <p:cond delay="0"/>
                                      </p:stCondLst>
                                      <p:childTnLst>
                                        <p:set>
                                          <p:cBhvr>
                                            <p:cTn id="95" dur="1" fill="hold">
                                              <p:stCondLst>
                                                <p:cond delay="0"/>
                                              </p:stCondLst>
                                            </p:cTn>
                                            <p:tgtEl>
                                              <p:spTgt spid="231"/>
                                            </p:tgtEl>
                                            <p:attrNameLst>
                                              <p:attrName>style.visibility</p:attrName>
                                            </p:attrNameLst>
                                          </p:cBhvr>
                                          <p:to>
                                            <p:strVal val="visible"/>
                                          </p:to>
                                        </p:set>
                                        <p:anim calcmode="lin" valueType="num" p14:bounceEnd="52000">
                                          <p:cBhvr additive="base">
                                            <p:cTn id="96" dur="500" fill="hold"/>
                                            <p:tgtEl>
                                              <p:spTgt spid="231"/>
                                            </p:tgtEl>
                                            <p:attrNameLst>
                                              <p:attrName>ppt_x</p:attrName>
                                            </p:attrNameLst>
                                          </p:cBhvr>
                                          <p:tavLst>
                                            <p:tav tm="0">
                                              <p:val>
                                                <p:strVal val="#ppt_x"/>
                                              </p:val>
                                            </p:tav>
                                            <p:tav tm="100000">
                                              <p:val>
                                                <p:strVal val="#ppt_x"/>
                                              </p:val>
                                            </p:tav>
                                          </p:tavLst>
                                        </p:anim>
                                        <p:anim calcmode="lin" valueType="num" p14:bounceEnd="52000">
                                          <p:cBhvr additive="base">
                                            <p:cTn id="97" dur="500" fill="hold"/>
                                            <p:tgtEl>
                                              <p:spTgt spid="231"/>
                                            </p:tgtEl>
                                            <p:attrNameLst>
                                              <p:attrName>ppt_y</p:attrName>
                                            </p:attrNameLst>
                                          </p:cBhvr>
                                          <p:tavLst>
                                            <p:tav tm="0">
                                              <p:val>
                                                <p:strVal val="1+#ppt_h/2"/>
                                              </p:val>
                                            </p:tav>
                                            <p:tav tm="100000">
                                              <p:val>
                                                <p:strVal val="#ppt_y"/>
                                              </p:val>
                                            </p:tav>
                                          </p:tavLst>
                                        </p:anim>
                                      </p:childTnLst>
                                    </p:cTn>
                                  </p:par>
                                </p:childTnLst>
                              </p:cTn>
                            </p:par>
                            <p:par>
                              <p:cTn id="98" fill="hold">
                                <p:stCondLst>
                                  <p:cond delay="1500"/>
                                </p:stCondLst>
                                <p:childTnLst>
                                  <p:par>
                                    <p:cTn id="99" presetID="2" presetClass="entr" presetSubtype="8" fill="hold" nodeType="afterEffect" p14:presetBounceEnd="56000">
                                      <p:stCondLst>
                                        <p:cond delay="0"/>
                                      </p:stCondLst>
                                      <p:childTnLst>
                                        <p:set>
                                          <p:cBhvr>
                                            <p:cTn id="100" dur="1" fill="hold">
                                              <p:stCondLst>
                                                <p:cond delay="0"/>
                                              </p:stCondLst>
                                            </p:cTn>
                                            <p:tgtEl>
                                              <p:spTgt spid="248"/>
                                            </p:tgtEl>
                                            <p:attrNameLst>
                                              <p:attrName>style.visibility</p:attrName>
                                            </p:attrNameLst>
                                          </p:cBhvr>
                                          <p:to>
                                            <p:strVal val="visible"/>
                                          </p:to>
                                        </p:set>
                                        <p:anim calcmode="lin" valueType="num" p14:bounceEnd="56000">
                                          <p:cBhvr additive="base">
                                            <p:cTn id="101" dur="500" fill="hold"/>
                                            <p:tgtEl>
                                              <p:spTgt spid="248"/>
                                            </p:tgtEl>
                                            <p:attrNameLst>
                                              <p:attrName>ppt_x</p:attrName>
                                            </p:attrNameLst>
                                          </p:cBhvr>
                                          <p:tavLst>
                                            <p:tav tm="0">
                                              <p:val>
                                                <p:strVal val="0-#ppt_w/2"/>
                                              </p:val>
                                            </p:tav>
                                            <p:tav tm="100000">
                                              <p:val>
                                                <p:strVal val="#ppt_x"/>
                                              </p:val>
                                            </p:tav>
                                          </p:tavLst>
                                        </p:anim>
                                        <p:anim calcmode="lin" valueType="num" p14:bounceEnd="56000">
                                          <p:cBhvr additive="base">
                                            <p:cTn id="102" dur="500" fill="hold"/>
                                            <p:tgtEl>
                                              <p:spTgt spid="248"/>
                                            </p:tgtEl>
                                            <p:attrNameLst>
                                              <p:attrName>ppt_y</p:attrName>
                                            </p:attrNameLst>
                                          </p:cBhvr>
                                          <p:tavLst>
                                            <p:tav tm="0">
                                              <p:val>
                                                <p:strVal val="#ppt_y"/>
                                              </p:val>
                                            </p:tav>
                                            <p:tav tm="100000">
                                              <p:val>
                                                <p:strVal val="#ppt_y"/>
                                              </p:val>
                                            </p:tav>
                                          </p:tavLst>
                                        </p:anim>
                                      </p:childTnLst>
                                    </p:cTn>
                                  </p:par>
                                </p:childTnLst>
                              </p:cTn>
                            </p:par>
                            <p:par>
                              <p:cTn id="103" fill="hold">
                                <p:stCondLst>
                                  <p:cond delay="2000"/>
                                </p:stCondLst>
                                <p:childTnLst>
                                  <p:par>
                                    <p:cTn id="104" presetID="22" presetClass="entr" presetSubtype="2" fill="hold" nodeType="afterEffect">
                                      <p:stCondLst>
                                        <p:cond delay="0"/>
                                      </p:stCondLst>
                                      <p:childTnLst>
                                        <p:set>
                                          <p:cBhvr>
                                            <p:cTn id="105" dur="1" fill="hold">
                                              <p:stCondLst>
                                                <p:cond delay="0"/>
                                              </p:stCondLst>
                                            </p:cTn>
                                            <p:tgtEl>
                                              <p:spTgt spid="262"/>
                                            </p:tgtEl>
                                            <p:attrNameLst>
                                              <p:attrName>style.visibility</p:attrName>
                                            </p:attrNameLst>
                                          </p:cBhvr>
                                          <p:to>
                                            <p:strVal val="visible"/>
                                          </p:to>
                                        </p:set>
                                        <p:animEffect transition="in" filter="wipe(right)">
                                          <p:cBhvr>
                                            <p:cTn id="106" dur="1000"/>
                                            <p:tgtEl>
                                              <p:spTgt spid="262"/>
                                            </p:tgtEl>
                                          </p:cBhvr>
                                        </p:animEffect>
                                      </p:childTnLst>
                                    </p:cTn>
                                  </p:par>
                                </p:childTnLst>
                              </p:cTn>
                            </p:par>
                            <p:par>
                              <p:cTn id="107" fill="hold">
                                <p:stCondLst>
                                  <p:cond delay="3000"/>
                                </p:stCondLst>
                                <p:childTnLst>
                                  <p:par>
                                    <p:cTn id="108" presetID="10" presetClass="entr" presetSubtype="0" fill="hold" nodeType="afterEffect">
                                      <p:stCondLst>
                                        <p:cond delay="0"/>
                                      </p:stCondLst>
                                      <p:childTnLst>
                                        <p:set>
                                          <p:cBhvr>
                                            <p:cTn id="109" dur="1" fill="hold">
                                              <p:stCondLst>
                                                <p:cond delay="0"/>
                                              </p:stCondLst>
                                            </p:cTn>
                                            <p:tgtEl>
                                              <p:spTgt spid="159"/>
                                            </p:tgtEl>
                                            <p:attrNameLst>
                                              <p:attrName>style.visibility</p:attrName>
                                            </p:attrNameLst>
                                          </p:cBhvr>
                                          <p:to>
                                            <p:strVal val="visible"/>
                                          </p:to>
                                        </p:set>
                                        <p:animEffect transition="in" filter="fade">
                                          <p:cBhvr>
                                            <p:cTn id="110"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272" grpId="0" animBg="1"/>
          <p:bldP spid="12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fade">
                                          <p:cBhvr>
                                            <p:cTn id="7" dur="1000"/>
                                            <p:tgtEl>
                                              <p:spTgt spid="98"/>
                                            </p:tgtEl>
                                          </p:cBhvr>
                                        </p:animEffect>
                                      </p:childTnLst>
                                    </p:cTn>
                                  </p:par>
                                  <p:par>
                                    <p:cTn id="8" presetID="10" presetClass="exit" presetSubtype="0" fill="hold" grpId="0" nodeType="withEffect">
                                      <p:stCondLst>
                                        <p:cond delay="0"/>
                                      </p:stCondLst>
                                      <p:childTnLst>
                                        <p:animEffect transition="out" filter="fade">
                                          <p:cBhvr>
                                            <p:cTn id="9" dur="1000"/>
                                            <p:tgtEl>
                                              <p:spTgt spid="272"/>
                                            </p:tgtEl>
                                          </p:cBhvr>
                                        </p:animEffect>
                                        <p:set>
                                          <p:cBhvr>
                                            <p:cTn id="10" dur="1" fill="hold">
                                              <p:stCondLst>
                                                <p:cond delay="999"/>
                                              </p:stCondLst>
                                            </p:cTn>
                                            <p:tgtEl>
                                              <p:spTgt spid="272"/>
                                            </p:tgtEl>
                                            <p:attrNameLst>
                                              <p:attrName>style.visibility</p:attrName>
                                            </p:attrNameLst>
                                          </p:cBhvr>
                                          <p:to>
                                            <p:strVal val="hidden"/>
                                          </p:to>
                                        </p:set>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27"/>
                                            </p:tgtEl>
                                            <p:attrNameLst>
                                              <p:attrName>style.visibility</p:attrName>
                                            </p:attrNameLst>
                                          </p:cBhvr>
                                          <p:to>
                                            <p:strVal val="visible"/>
                                          </p:to>
                                        </p:set>
                                        <p:animEffect transition="in" filter="fade">
                                          <p:cBhvr>
                                            <p:cTn id="14" dur="1000"/>
                                            <p:tgtEl>
                                              <p:spTgt spid="127"/>
                                            </p:tgtEl>
                                          </p:cBhvr>
                                        </p:animEffect>
                                      </p:childTnLst>
                                    </p:cTn>
                                  </p:par>
                                </p:childTnLst>
                              </p:cTn>
                            </p:par>
                            <p:par>
                              <p:cTn id="15" fill="hold">
                                <p:stCondLst>
                                  <p:cond delay="2000"/>
                                </p:stCondLst>
                                <p:childTnLst>
                                  <p:par>
                                    <p:cTn id="16" presetID="10" presetClass="entr" presetSubtype="0" fill="hold"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fade">
                                          <p:cBhvr>
                                            <p:cTn id="18" dur="1000"/>
                                            <p:tgtEl>
                                              <p:spTgt spid="20"/>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25"/>
                                            </p:tgtEl>
                                            <p:attrNameLst>
                                              <p:attrName>style.visibility</p:attrName>
                                            </p:attrNameLst>
                                          </p:cBhvr>
                                          <p:to>
                                            <p:strVal val="visible"/>
                                          </p:to>
                                        </p:set>
                                        <p:anim calcmode="lin" valueType="num">
                                          <p:cBhvr additive="base">
                                            <p:cTn id="23" dur="500" fill="hold"/>
                                            <p:tgtEl>
                                              <p:spTgt spid="225"/>
                                            </p:tgtEl>
                                            <p:attrNameLst>
                                              <p:attrName>ppt_x</p:attrName>
                                            </p:attrNameLst>
                                          </p:cBhvr>
                                          <p:tavLst>
                                            <p:tav tm="0">
                                              <p:val>
                                                <p:strVal val="#ppt_x"/>
                                              </p:val>
                                            </p:tav>
                                            <p:tav tm="100000">
                                              <p:val>
                                                <p:strVal val="#ppt_x"/>
                                              </p:val>
                                            </p:tav>
                                          </p:tavLst>
                                        </p:anim>
                                        <p:anim calcmode="lin" valueType="num">
                                          <p:cBhvr additive="base">
                                            <p:cTn id="24" dur="500" fill="hold"/>
                                            <p:tgtEl>
                                              <p:spTgt spid="225"/>
                                            </p:tgtEl>
                                            <p:attrNameLst>
                                              <p:attrName>ppt_y</p:attrName>
                                            </p:attrNameLst>
                                          </p:cBhvr>
                                          <p:tavLst>
                                            <p:tav tm="0">
                                              <p:val>
                                                <p:strVal val="1+#ppt_h/2"/>
                                              </p:val>
                                            </p:tav>
                                            <p:tav tm="100000">
                                              <p:val>
                                                <p:strVal val="#ppt_y"/>
                                              </p:val>
                                            </p:tav>
                                          </p:tavLst>
                                        </p:anim>
                                      </p:childTnLst>
                                    </p:cTn>
                                  </p:par>
                                </p:childTnLst>
                              </p:cTn>
                            </p:par>
                            <p:par>
                              <p:cTn id="25" fill="hold">
                                <p:stCondLst>
                                  <p:cond delay="500"/>
                                </p:stCondLst>
                                <p:childTnLst>
                                  <p:par>
                                    <p:cTn id="26" presetID="2" presetClass="entr" presetSubtype="8" fill="hold" nodeType="afterEffect">
                                      <p:stCondLst>
                                        <p:cond delay="0"/>
                                      </p:stCondLst>
                                      <p:childTnLst>
                                        <p:set>
                                          <p:cBhvr>
                                            <p:cTn id="27" dur="1" fill="hold">
                                              <p:stCondLst>
                                                <p:cond delay="0"/>
                                              </p:stCondLst>
                                            </p:cTn>
                                            <p:tgtEl>
                                              <p:spTgt spid="242"/>
                                            </p:tgtEl>
                                            <p:attrNameLst>
                                              <p:attrName>style.visibility</p:attrName>
                                            </p:attrNameLst>
                                          </p:cBhvr>
                                          <p:to>
                                            <p:strVal val="visible"/>
                                          </p:to>
                                        </p:set>
                                        <p:anim calcmode="lin" valueType="num">
                                          <p:cBhvr additive="base">
                                            <p:cTn id="28" dur="500" fill="hold"/>
                                            <p:tgtEl>
                                              <p:spTgt spid="242"/>
                                            </p:tgtEl>
                                            <p:attrNameLst>
                                              <p:attrName>ppt_x</p:attrName>
                                            </p:attrNameLst>
                                          </p:cBhvr>
                                          <p:tavLst>
                                            <p:tav tm="0">
                                              <p:val>
                                                <p:strVal val="0-#ppt_w/2"/>
                                              </p:val>
                                            </p:tav>
                                            <p:tav tm="100000">
                                              <p:val>
                                                <p:strVal val="#ppt_x"/>
                                              </p:val>
                                            </p:tav>
                                          </p:tavLst>
                                        </p:anim>
                                        <p:anim calcmode="lin" valueType="num">
                                          <p:cBhvr additive="base">
                                            <p:cTn id="29" dur="500" fill="hold"/>
                                            <p:tgtEl>
                                              <p:spTgt spid="242"/>
                                            </p:tgtEl>
                                            <p:attrNameLst>
                                              <p:attrName>ppt_y</p:attrName>
                                            </p:attrNameLst>
                                          </p:cBhvr>
                                          <p:tavLst>
                                            <p:tav tm="0">
                                              <p:val>
                                                <p:strVal val="#ppt_y"/>
                                              </p:val>
                                            </p:tav>
                                            <p:tav tm="100000">
                                              <p:val>
                                                <p:strVal val="#ppt_y"/>
                                              </p:val>
                                            </p:tav>
                                          </p:tavLst>
                                        </p:anim>
                                      </p:childTnLst>
                                    </p:cTn>
                                  </p:par>
                                </p:childTnLst>
                              </p:cTn>
                            </p:par>
                            <p:par>
                              <p:cTn id="30" fill="hold">
                                <p:stCondLst>
                                  <p:cond delay="1500"/>
                                </p:stCondLst>
                                <p:childTnLst>
                                  <p:par>
                                    <p:cTn id="31" presetID="22" presetClass="entr" presetSubtype="2" fill="hold" nodeType="afterEffect">
                                      <p:stCondLst>
                                        <p:cond delay="0"/>
                                      </p:stCondLst>
                                      <p:childTnLst>
                                        <p:set>
                                          <p:cBhvr>
                                            <p:cTn id="32" dur="1" fill="hold">
                                              <p:stCondLst>
                                                <p:cond delay="0"/>
                                              </p:stCondLst>
                                            </p:cTn>
                                            <p:tgtEl>
                                              <p:spTgt spid="224"/>
                                            </p:tgtEl>
                                            <p:attrNameLst>
                                              <p:attrName>style.visibility</p:attrName>
                                            </p:attrNameLst>
                                          </p:cBhvr>
                                          <p:to>
                                            <p:strVal val="visible"/>
                                          </p:to>
                                        </p:set>
                                        <p:animEffect transition="in" filter="wipe(right)">
                                          <p:cBhvr>
                                            <p:cTn id="33" dur="1000"/>
                                            <p:tgtEl>
                                              <p:spTgt spid="224"/>
                                            </p:tgtEl>
                                          </p:cBhvr>
                                        </p:animEffect>
                                      </p:childTnLst>
                                    </p:cTn>
                                  </p:par>
                                </p:childTnLst>
                              </p:cTn>
                            </p:par>
                            <p:par>
                              <p:cTn id="34" fill="hold">
                                <p:stCondLst>
                                  <p:cond delay="2500"/>
                                </p:stCondLst>
                                <p:childTnLst>
                                  <p:par>
                                    <p:cTn id="35" presetID="10" presetClass="entr" presetSubtype="0" fill="hold" nodeType="afterEffect">
                                      <p:stCondLst>
                                        <p:cond delay="0"/>
                                      </p:stCondLst>
                                      <p:childTnLst>
                                        <p:set>
                                          <p:cBhvr>
                                            <p:cTn id="36" dur="1" fill="hold">
                                              <p:stCondLst>
                                                <p:cond delay="0"/>
                                              </p:stCondLst>
                                            </p:cTn>
                                            <p:tgtEl>
                                              <p:spTgt spid="102"/>
                                            </p:tgtEl>
                                            <p:attrNameLst>
                                              <p:attrName>style.visibility</p:attrName>
                                            </p:attrNameLst>
                                          </p:cBhvr>
                                          <p:to>
                                            <p:strVal val="visible"/>
                                          </p:to>
                                        </p:set>
                                        <p:animEffect transition="in" filter="fade">
                                          <p:cBhvr>
                                            <p:cTn id="37" dur="500"/>
                                            <p:tgtEl>
                                              <p:spTgt spid="102"/>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xit" presetSubtype="0" fill="hold" nodeType="clickEffect">
                                      <p:stCondLst>
                                        <p:cond delay="0"/>
                                      </p:stCondLst>
                                      <p:childTnLst>
                                        <p:animEffect transition="out" filter="fade">
                                          <p:cBhvr>
                                            <p:cTn id="41" dur="500"/>
                                            <p:tgtEl>
                                              <p:spTgt spid="224"/>
                                            </p:tgtEl>
                                          </p:cBhvr>
                                        </p:animEffect>
                                        <p:set>
                                          <p:cBhvr>
                                            <p:cTn id="42" dur="1" fill="hold">
                                              <p:stCondLst>
                                                <p:cond delay="499"/>
                                              </p:stCondLst>
                                            </p:cTn>
                                            <p:tgtEl>
                                              <p:spTgt spid="224"/>
                                            </p:tgtEl>
                                            <p:attrNameLst>
                                              <p:attrName>style.visibility</p:attrName>
                                            </p:attrNameLst>
                                          </p:cBhvr>
                                          <p:to>
                                            <p:strVal val="hidden"/>
                                          </p:to>
                                        </p:set>
                                      </p:childTnLst>
                                    </p:cTn>
                                  </p:par>
                                </p:childTnLst>
                              </p:cTn>
                            </p:par>
                            <p:par>
                              <p:cTn id="43" fill="hold">
                                <p:stCondLst>
                                  <p:cond delay="500"/>
                                </p:stCondLst>
                                <p:childTnLst>
                                  <p:par>
                                    <p:cTn id="44" presetID="10" presetClass="exit" presetSubtype="0" fill="hold" nodeType="afterEffect">
                                      <p:stCondLst>
                                        <p:cond delay="0"/>
                                      </p:stCondLst>
                                      <p:childTnLst>
                                        <p:animEffect transition="out" filter="fade">
                                          <p:cBhvr>
                                            <p:cTn id="45" dur="500"/>
                                            <p:tgtEl>
                                              <p:spTgt spid="102"/>
                                            </p:tgtEl>
                                          </p:cBhvr>
                                        </p:animEffect>
                                        <p:set>
                                          <p:cBhvr>
                                            <p:cTn id="46" dur="1" fill="hold">
                                              <p:stCondLst>
                                                <p:cond delay="499"/>
                                              </p:stCondLst>
                                            </p:cTn>
                                            <p:tgtEl>
                                              <p:spTgt spid="102"/>
                                            </p:tgtEl>
                                            <p:attrNameLst>
                                              <p:attrName>style.visibility</p:attrName>
                                            </p:attrNameLst>
                                          </p:cBhvr>
                                          <p:to>
                                            <p:strVal val="hidden"/>
                                          </p:to>
                                        </p:set>
                                      </p:childTnLst>
                                    </p:cTn>
                                  </p:par>
                                </p:childTnLst>
                              </p:cTn>
                            </p:par>
                            <p:par>
                              <p:cTn id="47" fill="hold">
                                <p:stCondLst>
                                  <p:cond delay="1000"/>
                                </p:stCondLst>
                                <p:childTnLst>
                                  <p:par>
                                    <p:cTn id="48" presetID="2" presetClass="entr" presetSubtype="4" fill="hold" nodeType="afterEffect">
                                      <p:stCondLst>
                                        <p:cond delay="0"/>
                                      </p:stCondLst>
                                      <p:childTnLst>
                                        <p:set>
                                          <p:cBhvr>
                                            <p:cTn id="49" dur="1" fill="hold">
                                              <p:stCondLst>
                                                <p:cond delay="0"/>
                                              </p:stCondLst>
                                            </p:cTn>
                                            <p:tgtEl>
                                              <p:spTgt spid="239"/>
                                            </p:tgtEl>
                                            <p:attrNameLst>
                                              <p:attrName>style.visibility</p:attrName>
                                            </p:attrNameLst>
                                          </p:cBhvr>
                                          <p:to>
                                            <p:strVal val="visible"/>
                                          </p:to>
                                        </p:set>
                                        <p:anim calcmode="lin" valueType="num">
                                          <p:cBhvr additive="base">
                                            <p:cTn id="50" dur="500" fill="hold"/>
                                            <p:tgtEl>
                                              <p:spTgt spid="239"/>
                                            </p:tgtEl>
                                            <p:attrNameLst>
                                              <p:attrName>ppt_x</p:attrName>
                                            </p:attrNameLst>
                                          </p:cBhvr>
                                          <p:tavLst>
                                            <p:tav tm="0">
                                              <p:val>
                                                <p:strVal val="#ppt_x"/>
                                              </p:val>
                                            </p:tav>
                                            <p:tav tm="100000">
                                              <p:val>
                                                <p:strVal val="#ppt_x"/>
                                              </p:val>
                                            </p:tav>
                                          </p:tavLst>
                                        </p:anim>
                                        <p:anim calcmode="lin" valueType="num">
                                          <p:cBhvr additive="base">
                                            <p:cTn id="51" dur="500" fill="hold"/>
                                            <p:tgtEl>
                                              <p:spTgt spid="239"/>
                                            </p:tgtEl>
                                            <p:attrNameLst>
                                              <p:attrName>ppt_y</p:attrName>
                                            </p:attrNameLst>
                                          </p:cBhvr>
                                          <p:tavLst>
                                            <p:tav tm="0">
                                              <p:val>
                                                <p:strVal val="1+#ppt_h/2"/>
                                              </p:val>
                                            </p:tav>
                                            <p:tav tm="100000">
                                              <p:val>
                                                <p:strVal val="#ppt_y"/>
                                              </p:val>
                                            </p:tav>
                                          </p:tavLst>
                                        </p:anim>
                                      </p:childTnLst>
                                    </p:cTn>
                                  </p:par>
                                </p:childTnLst>
                              </p:cTn>
                            </p:par>
                            <p:par>
                              <p:cTn id="52" fill="hold">
                                <p:stCondLst>
                                  <p:cond delay="1500"/>
                                </p:stCondLst>
                                <p:childTnLst>
                                  <p:par>
                                    <p:cTn id="53" presetID="2" presetClass="entr" presetSubtype="8" fill="hold" nodeType="afterEffect">
                                      <p:stCondLst>
                                        <p:cond delay="0"/>
                                      </p:stCondLst>
                                      <p:childTnLst>
                                        <p:set>
                                          <p:cBhvr>
                                            <p:cTn id="54" dur="1" fill="hold">
                                              <p:stCondLst>
                                                <p:cond delay="0"/>
                                              </p:stCondLst>
                                            </p:cTn>
                                            <p:tgtEl>
                                              <p:spTgt spid="256"/>
                                            </p:tgtEl>
                                            <p:attrNameLst>
                                              <p:attrName>style.visibility</p:attrName>
                                            </p:attrNameLst>
                                          </p:cBhvr>
                                          <p:to>
                                            <p:strVal val="visible"/>
                                          </p:to>
                                        </p:set>
                                        <p:anim calcmode="lin" valueType="num">
                                          <p:cBhvr additive="base">
                                            <p:cTn id="55" dur="500" fill="hold"/>
                                            <p:tgtEl>
                                              <p:spTgt spid="256"/>
                                            </p:tgtEl>
                                            <p:attrNameLst>
                                              <p:attrName>ppt_x</p:attrName>
                                            </p:attrNameLst>
                                          </p:cBhvr>
                                          <p:tavLst>
                                            <p:tav tm="0">
                                              <p:val>
                                                <p:strVal val="0-#ppt_w/2"/>
                                              </p:val>
                                            </p:tav>
                                            <p:tav tm="100000">
                                              <p:val>
                                                <p:strVal val="#ppt_x"/>
                                              </p:val>
                                            </p:tav>
                                          </p:tavLst>
                                        </p:anim>
                                        <p:anim calcmode="lin" valueType="num">
                                          <p:cBhvr additive="base">
                                            <p:cTn id="56" dur="500" fill="hold"/>
                                            <p:tgtEl>
                                              <p:spTgt spid="256"/>
                                            </p:tgtEl>
                                            <p:attrNameLst>
                                              <p:attrName>ppt_y</p:attrName>
                                            </p:attrNameLst>
                                          </p:cBhvr>
                                          <p:tavLst>
                                            <p:tav tm="0">
                                              <p:val>
                                                <p:strVal val="#ppt_y"/>
                                              </p:val>
                                            </p:tav>
                                            <p:tav tm="100000">
                                              <p:val>
                                                <p:strVal val="#ppt_y"/>
                                              </p:val>
                                            </p:tav>
                                          </p:tavLst>
                                        </p:anim>
                                      </p:childTnLst>
                                    </p:cTn>
                                  </p:par>
                                </p:childTnLst>
                              </p:cTn>
                            </p:par>
                            <p:par>
                              <p:cTn id="57" fill="hold">
                                <p:stCondLst>
                                  <p:cond delay="2000"/>
                                </p:stCondLst>
                                <p:childTnLst>
                                  <p:par>
                                    <p:cTn id="58" presetID="10" presetClass="entr" presetSubtype="0" fill="hold" nodeType="afterEffect">
                                      <p:stCondLst>
                                        <p:cond delay="0"/>
                                      </p:stCondLst>
                                      <p:childTnLst>
                                        <p:set>
                                          <p:cBhvr>
                                            <p:cTn id="59" dur="1" fill="hold">
                                              <p:stCondLst>
                                                <p:cond delay="0"/>
                                              </p:stCondLst>
                                            </p:cTn>
                                            <p:tgtEl>
                                              <p:spTgt spid="161"/>
                                            </p:tgtEl>
                                            <p:attrNameLst>
                                              <p:attrName>style.visibility</p:attrName>
                                            </p:attrNameLst>
                                          </p:cBhvr>
                                          <p:to>
                                            <p:strVal val="visible"/>
                                          </p:to>
                                        </p:set>
                                        <p:animEffect transition="in" filter="fade">
                                          <p:cBhvr>
                                            <p:cTn id="60" dur="500"/>
                                            <p:tgtEl>
                                              <p:spTgt spid="161"/>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xit" presetSubtype="0" fill="hold" nodeType="clickEffect">
                                      <p:stCondLst>
                                        <p:cond delay="0"/>
                                      </p:stCondLst>
                                      <p:childTnLst>
                                        <p:animEffect transition="out" filter="fade">
                                          <p:cBhvr>
                                            <p:cTn id="64" dur="500"/>
                                            <p:tgtEl>
                                              <p:spTgt spid="161"/>
                                            </p:tgtEl>
                                          </p:cBhvr>
                                        </p:animEffect>
                                        <p:set>
                                          <p:cBhvr>
                                            <p:cTn id="65" dur="1" fill="hold">
                                              <p:stCondLst>
                                                <p:cond delay="499"/>
                                              </p:stCondLst>
                                            </p:cTn>
                                            <p:tgtEl>
                                              <p:spTgt spid="161"/>
                                            </p:tgtEl>
                                            <p:attrNameLst>
                                              <p:attrName>style.visibility</p:attrName>
                                            </p:attrNameLst>
                                          </p:cBhvr>
                                          <p:to>
                                            <p:strVal val="hidden"/>
                                          </p:to>
                                        </p:set>
                                      </p:childTnLst>
                                    </p:cTn>
                                  </p:par>
                                </p:childTnLst>
                              </p:cTn>
                            </p:par>
                            <p:par>
                              <p:cTn id="66" fill="hold">
                                <p:stCondLst>
                                  <p:cond delay="500"/>
                                </p:stCondLst>
                                <p:childTnLst>
                                  <p:par>
                                    <p:cTn id="67" presetID="2" presetClass="entr" presetSubtype="4" fill="hold" nodeType="afterEffect">
                                      <p:stCondLst>
                                        <p:cond delay="0"/>
                                      </p:stCondLst>
                                      <p:childTnLst>
                                        <p:set>
                                          <p:cBhvr>
                                            <p:cTn id="68" dur="1" fill="hold">
                                              <p:stCondLst>
                                                <p:cond delay="0"/>
                                              </p:stCondLst>
                                            </p:cTn>
                                            <p:tgtEl>
                                              <p:spTgt spid="235"/>
                                            </p:tgtEl>
                                            <p:attrNameLst>
                                              <p:attrName>style.visibility</p:attrName>
                                            </p:attrNameLst>
                                          </p:cBhvr>
                                          <p:to>
                                            <p:strVal val="visible"/>
                                          </p:to>
                                        </p:set>
                                        <p:anim calcmode="lin" valueType="num">
                                          <p:cBhvr additive="base">
                                            <p:cTn id="69" dur="500" fill="hold"/>
                                            <p:tgtEl>
                                              <p:spTgt spid="235"/>
                                            </p:tgtEl>
                                            <p:attrNameLst>
                                              <p:attrName>ppt_x</p:attrName>
                                            </p:attrNameLst>
                                          </p:cBhvr>
                                          <p:tavLst>
                                            <p:tav tm="0">
                                              <p:val>
                                                <p:strVal val="#ppt_x"/>
                                              </p:val>
                                            </p:tav>
                                            <p:tav tm="100000">
                                              <p:val>
                                                <p:strVal val="#ppt_x"/>
                                              </p:val>
                                            </p:tav>
                                          </p:tavLst>
                                        </p:anim>
                                        <p:anim calcmode="lin" valueType="num">
                                          <p:cBhvr additive="base">
                                            <p:cTn id="70" dur="500" fill="hold"/>
                                            <p:tgtEl>
                                              <p:spTgt spid="235"/>
                                            </p:tgtEl>
                                            <p:attrNameLst>
                                              <p:attrName>ppt_y</p:attrName>
                                            </p:attrNameLst>
                                          </p:cBhvr>
                                          <p:tavLst>
                                            <p:tav tm="0">
                                              <p:val>
                                                <p:strVal val="1+#ppt_h/2"/>
                                              </p:val>
                                            </p:tav>
                                            <p:tav tm="100000">
                                              <p:val>
                                                <p:strVal val="#ppt_y"/>
                                              </p:val>
                                            </p:tav>
                                          </p:tavLst>
                                        </p:anim>
                                      </p:childTnLst>
                                    </p:cTn>
                                  </p:par>
                                </p:childTnLst>
                              </p:cTn>
                            </p:par>
                            <p:par>
                              <p:cTn id="71" fill="hold">
                                <p:stCondLst>
                                  <p:cond delay="1000"/>
                                </p:stCondLst>
                                <p:childTnLst>
                                  <p:par>
                                    <p:cTn id="72" presetID="2" presetClass="entr" presetSubtype="8" fill="hold" nodeType="afterEffect">
                                      <p:stCondLst>
                                        <p:cond delay="0"/>
                                      </p:stCondLst>
                                      <p:childTnLst>
                                        <p:set>
                                          <p:cBhvr>
                                            <p:cTn id="73" dur="1" fill="hold">
                                              <p:stCondLst>
                                                <p:cond delay="0"/>
                                              </p:stCondLst>
                                            </p:cTn>
                                            <p:tgtEl>
                                              <p:spTgt spid="252"/>
                                            </p:tgtEl>
                                            <p:attrNameLst>
                                              <p:attrName>style.visibility</p:attrName>
                                            </p:attrNameLst>
                                          </p:cBhvr>
                                          <p:to>
                                            <p:strVal val="visible"/>
                                          </p:to>
                                        </p:set>
                                        <p:anim calcmode="lin" valueType="num">
                                          <p:cBhvr additive="base">
                                            <p:cTn id="74" dur="500" fill="hold"/>
                                            <p:tgtEl>
                                              <p:spTgt spid="252"/>
                                            </p:tgtEl>
                                            <p:attrNameLst>
                                              <p:attrName>ppt_x</p:attrName>
                                            </p:attrNameLst>
                                          </p:cBhvr>
                                          <p:tavLst>
                                            <p:tav tm="0">
                                              <p:val>
                                                <p:strVal val="0-#ppt_w/2"/>
                                              </p:val>
                                            </p:tav>
                                            <p:tav tm="100000">
                                              <p:val>
                                                <p:strVal val="#ppt_x"/>
                                              </p:val>
                                            </p:tav>
                                          </p:tavLst>
                                        </p:anim>
                                        <p:anim calcmode="lin" valueType="num">
                                          <p:cBhvr additive="base">
                                            <p:cTn id="75" dur="500" fill="hold"/>
                                            <p:tgtEl>
                                              <p:spTgt spid="252"/>
                                            </p:tgtEl>
                                            <p:attrNameLst>
                                              <p:attrName>ppt_y</p:attrName>
                                            </p:attrNameLst>
                                          </p:cBhvr>
                                          <p:tavLst>
                                            <p:tav tm="0">
                                              <p:val>
                                                <p:strVal val="#ppt_y"/>
                                              </p:val>
                                            </p:tav>
                                            <p:tav tm="100000">
                                              <p:val>
                                                <p:strVal val="#ppt_y"/>
                                              </p:val>
                                            </p:tav>
                                          </p:tavLst>
                                        </p:anim>
                                      </p:childTnLst>
                                    </p:cTn>
                                  </p:par>
                                </p:childTnLst>
                              </p:cTn>
                            </p:par>
                            <p:par>
                              <p:cTn id="76" fill="hold">
                                <p:stCondLst>
                                  <p:cond delay="1500"/>
                                </p:stCondLst>
                                <p:childTnLst>
                                  <p:par>
                                    <p:cTn id="77" presetID="22" presetClass="entr" presetSubtype="2" fill="hold" nodeType="afterEffect">
                                      <p:stCondLst>
                                        <p:cond delay="0"/>
                                      </p:stCondLst>
                                      <p:childTnLst>
                                        <p:set>
                                          <p:cBhvr>
                                            <p:cTn id="78" dur="1" fill="hold">
                                              <p:stCondLst>
                                                <p:cond delay="0"/>
                                              </p:stCondLst>
                                            </p:cTn>
                                            <p:tgtEl>
                                              <p:spTgt spid="266"/>
                                            </p:tgtEl>
                                            <p:attrNameLst>
                                              <p:attrName>style.visibility</p:attrName>
                                            </p:attrNameLst>
                                          </p:cBhvr>
                                          <p:to>
                                            <p:strVal val="visible"/>
                                          </p:to>
                                        </p:set>
                                        <p:animEffect transition="in" filter="wipe(right)">
                                          <p:cBhvr>
                                            <p:cTn id="79" dur="500"/>
                                            <p:tgtEl>
                                              <p:spTgt spid="266"/>
                                            </p:tgtEl>
                                          </p:cBhvr>
                                        </p:animEffect>
                                      </p:childTnLst>
                                    </p:cTn>
                                  </p:par>
                                </p:childTnLst>
                              </p:cTn>
                            </p:par>
                            <p:par>
                              <p:cTn id="80" fill="hold">
                                <p:stCondLst>
                                  <p:cond delay="2000"/>
                                </p:stCondLst>
                                <p:childTnLst>
                                  <p:par>
                                    <p:cTn id="81" presetID="10" presetClass="entr" presetSubtype="0" fill="hold" nodeType="afterEffect">
                                      <p:stCondLst>
                                        <p:cond delay="0"/>
                                      </p:stCondLst>
                                      <p:childTnLst>
                                        <p:set>
                                          <p:cBhvr>
                                            <p:cTn id="82" dur="1" fill="hold">
                                              <p:stCondLst>
                                                <p:cond delay="0"/>
                                              </p:stCondLst>
                                            </p:cTn>
                                            <p:tgtEl>
                                              <p:spTgt spid="267"/>
                                            </p:tgtEl>
                                            <p:attrNameLst>
                                              <p:attrName>style.visibility</p:attrName>
                                            </p:attrNameLst>
                                          </p:cBhvr>
                                          <p:to>
                                            <p:strVal val="visible"/>
                                          </p:to>
                                        </p:set>
                                        <p:animEffect transition="in" filter="fade">
                                          <p:cBhvr>
                                            <p:cTn id="83" dur="500"/>
                                            <p:tgtEl>
                                              <p:spTgt spid="267"/>
                                            </p:tgtEl>
                                          </p:cBhvr>
                                        </p:animEffect>
                                      </p:childTnLst>
                                    </p:cTn>
                                  </p:par>
                                </p:childTnLst>
                              </p:cTn>
                            </p:par>
                          </p:childTnLst>
                        </p:cTn>
                      </p:par>
                      <p:par>
                        <p:cTn id="84" fill="hold">
                          <p:stCondLst>
                            <p:cond delay="indefinite"/>
                          </p:stCondLst>
                          <p:childTnLst>
                            <p:par>
                              <p:cTn id="85" fill="hold">
                                <p:stCondLst>
                                  <p:cond delay="0"/>
                                </p:stCondLst>
                                <p:childTnLst>
                                  <p:par>
                                    <p:cTn id="86" presetID="10" presetClass="exit" presetSubtype="0" fill="hold" nodeType="clickEffect">
                                      <p:stCondLst>
                                        <p:cond delay="0"/>
                                      </p:stCondLst>
                                      <p:childTnLst>
                                        <p:animEffect transition="out" filter="fade">
                                          <p:cBhvr>
                                            <p:cTn id="87" dur="500"/>
                                            <p:tgtEl>
                                              <p:spTgt spid="266"/>
                                            </p:tgtEl>
                                          </p:cBhvr>
                                        </p:animEffect>
                                        <p:set>
                                          <p:cBhvr>
                                            <p:cTn id="88" dur="1" fill="hold">
                                              <p:stCondLst>
                                                <p:cond delay="499"/>
                                              </p:stCondLst>
                                            </p:cTn>
                                            <p:tgtEl>
                                              <p:spTgt spid="266"/>
                                            </p:tgtEl>
                                            <p:attrNameLst>
                                              <p:attrName>style.visibility</p:attrName>
                                            </p:attrNameLst>
                                          </p:cBhvr>
                                          <p:to>
                                            <p:strVal val="hidden"/>
                                          </p:to>
                                        </p:set>
                                      </p:childTnLst>
                                    </p:cTn>
                                  </p:par>
                                </p:childTnLst>
                              </p:cTn>
                            </p:par>
                            <p:par>
                              <p:cTn id="89" fill="hold">
                                <p:stCondLst>
                                  <p:cond delay="500"/>
                                </p:stCondLst>
                                <p:childTnLst>
                                  <p:par>
                                    <p:cTn id="90" presetID="10" presetClass="exit" presetSubtype="0" fill="hold" nodeType="afterEffect">
                                      <p:stCondLst>
                                        <p:cond delay="0"/>
                                      </p:stCondLst>
                                      <p:childTnLst>
                                        <p:animEffect transition="out" filter="fade">
                                          <p:cBhvr>
                                            <p:cTn id="91" dur="500"/>
                                            <p:tgtEl>
                                              <p:spTgt spid="267"/>
                                            </p:tgtEl>
                                          </p:cBhvr>
                                        </p:animEffect>
                                        <p:set>
                                          <p:cBhvr>
                                            <p:cTn id="92" dur="1" fill="hold">
                                              <p:stCondLst>
                                                <p:cond delay="499"/>
                                              </p:stCondLst>
                                            </p:cTn>
                                            <p:tgtEl>
                                              <p:spTgt spid="267"/>
                                            </p:tgtEl>
                                            <p:attrNameLst>
                                              <p:attrName>style.visibility</p:attrName>
                                            </p:attrNameLst>
                                          </p:cBhvr>
                                          <p:to>
                                            <p:strVal val="hidden"/>
                                          </p:to>
                                        </p:set>
                                      </p:childTnLst>
                                    </p:cTn>
                                  </p:par>
                                </p:childTnLst>
                              </p:cTn>
                            </p:par>
                            <p:par>
                              <p:cTn id="93" fill="hold">
                                <p:stCondLst>
                                  <p:cond delay="1000"/>
                                </p:stCondLst>
                                <p:childTnLst>
                                  <p:par>
                                    <p:cTn id="94" presetID="2" presetClass="entr" presetSubtype="4" fill="hold" nodeType="afterEffect">
                                      <p:stCondLst>
                                        <p:cond delay="0"/>
                                      </p:stCondLst>
                                      <p:childTnLst>
                                        <p:set>
                                          <p:cBhvr>
                                            <p:cTn id="95" dur="1" fill="hold">
                                              <p:stCondLst>
                                                <p:cond delay="0"/>
                                              </p:stCondLst>
                                            </p:cTn>
                                            <p:tgtEl>
                                              <p:spTgt spid="231"/>
                                            </p:tgtEl>
                                            <p:attrNameLst>
                                              <p:attrName>style.visibility</p:attrName>
                                            </p:attrNameLst>
                                          </p:cBhvr>
                                          <p:to>
                                            <p:strVal val="visible"/>
                                          </p:to>
                                        </p:set>
                                        <p:anim calcmode="lin" valueType="num">
                                          <p:cBhvr additive="base">
                                            <p:cTn id="96" dur="500" fill="hold"/>
                                            <p:tgtEl>
                                              <p:spTgt spid="231"/>
                                            </p:tgtEl>
                                            <p:attrNameLst>
                                              <p:attrName>ppt_x</p:attrName>
                                            </p:attrNameLst>
                                          </p:cBhvr>
                                          <p:tavLst>
                                            <p:tav tm="0">
                                              <p:val>
                                                <p:strVal val="#ppt_x"/>
                                              </p:val>
                                            </p:tav>
                                            <p:tav tm="100000">
                                              <p:val>
                                                <p:strVal val="#ppt_x"/>
                                              </p:val>
                                            </p:tav>
                                          </p:tavLst>
                                        </p:anim>
                                        <p:anim calcmode="lin" valueType="num">
                                          <p:cBhvr additive="base">
                                            <p:cTn id="97" dur="500" fill="hold"/>
                                            <p:tgtEl>
                                              <p:spTgt spid="231"/>
                                            </p:tgtEl>
                                            <p:attrNameLst>
                                              <p:attrName>ppt_y</p:attrName>
                                            </p:attrNameLst>
                                          </p:cBhvr>
                                          <p:tavLst>
                                            <p:tav tm="0">
                                              <p:val>
                                                <p:strVal val="1+#ppt_h/2"/>
                                              </p:val>
                                            </p:tav>
                                            <p:tav tm="100000">
                                              <p:val>
                                                <p:strVal val="#ppt_y"/>
                                              </p:val>
                                            </p:tav>
                                          </p:tavLst>
                                        </p:anim>
                                      </p:childTnLst>
                                    </p:cTn>
                                  </p:par>
                                </p:childTnLst>
                              </p:cTn>
                            </p:par>
                            <p:par>
                              <p:cTn id="98" fill="hold">
                                <p:stCondLst>
                                  <p:cond delay="1500"/>
                                </p:stCondLst>
                                <p:childTnLst>
                                  <p:par>
                                    <p:cTn id="99" presetID="2" presetClass="entr" presetSubtype="8" fill="hold" nodeType="afterEffect">
                                      <p:stCondLst>
                                        <p:cond delay="0"/>
                                      </p:stCondLst>
                                      <p:childTnLst>
                                        <p:set>
                                          <p:cBhvr>
                                            <p:cTn id="100" dur="1" fill="hold">
                                              <p:stCondLst>
                                                <p:cond delay="0"/>
                                              </p:stCondLst>
                                            </p:cTn>
                                            <p:tgtEl>
                                              <p:spTgt spid="248"/>
                                            </p:tgtEl>
                                            <p:attrNameLst>
                                              <p:attrName>style.visibility</p:attrName>
                                            </p:attrNameLst>
                                          </p:cBhvr>
                                          <p:to>
                                            <p:strVal val="visible"/>
                                          </p:to>
                                        </p:set>
                                        <p:anim calcmode="lin" valueType="num">
                                          <p:cBhvr additive="base">
                                            <p:cTn id="101" dur="500" fill="hold"/>
                                            <p:tgtEl>
                                              <p:spTgt spid="248"/>
                                            </p:tgtEl>
                                            <p:attrNameLst>
                                              <p:attrName>ppt_x</p:attrName>
                                            </p:attrNameLst>
                                          </p:cBhvr>
                                          <p:tavLst>
                                            <p:tav tm="0">
                                              <p:val>
                                                <p:strVal val="0-#ppt_w/2"/>
                                              </p:val>
                                            </p:tav>
                                            <p:tav tm="100000">
                                              <p:val>
                                                <p:strVal val="#ppt_x"/>
                                              </p:val>
                                            </p:tav>
                                          </p:tavLst>
                                        </p:anim>
                                        <p:anim calcmode="lin" valueType="num">
                                          <p:cBhvr additive="base">
                                            <p:cTn id="102" dur="500" fill="hold"/>
                                            <p:tgtEl>
                                              <p:spTgt spid="248"/>
                                            </p:tgtEl>
                                            <p:attrNameLst>
                                              <p:attrName>ppt_y</p:attrName>
                                            </p:attrNameLst>
                                          </p:cBhvr>
                                          <p:tavLst>
                                            <p:tav tm="0">
                                              <p:val>
                                                <p:strVal val="#ppt_y"/>
                                              </p:val>
                                            </p:tav>
                                            <p:tav tm="100000">
                                              <p:val>
                                                <p:strVal val="#ppt_y"/>
                                              </p:val>
                                            </p:tav>
                                          </p:tavLst>
                                        </p:anim>
                                      </p:childTnLst>
                                    </p:cTn>
                                  </p:par>
                                </p:childTnLst>
                              </p:cTn>
                            </p:par>
                            <p:par>
                              <p:cTn id="103" fill="hold">
                                <p:stCondLst>
                                  <p:cond delay="2000"/>
                                </p:stCondLst>
                                <p:childTnLst>
                                  <p:par>
                                    <p:cTn id="104" presetID="22" presetClass="entr" presetSubtype="2" fill="hold" nodeType="afterEffect">
                                      <p:stCondLst>
                                        <p:cond delay="0"/>
                                      </p:stCondLst>
                                      <p:childTnLst>
                                        <p:set>
                                          <p:cBhvr>
                                            <p:cTn id="105" dur="1" fill="hold">
                                              <p:stCondLst>
                                                <p:cond delay="0"/>
                                              </p:stCondLst>
                                            </p:cTn>
                                            <p:tgtEl>
                                              <p:spTgt spid="262"/>
                                            </p:tgtEl>
                                            <p:attrNameLst>
                                              <p:attrName>style.visibility</p:attrName>
                                            </p:attrNameLst>
                                          </p:cBhvr>
                                          <p:to>
                                            <p:strVal val="visible"/>
                                          </p:to>
                                        </p:set>
                                        <p:animEffect transition="in" filter="wipe(right)">
                                          <p:cBhvr>
                                            <p:cTn id="106" dur="1000"/>
                                            <p:tgtEl>
                                              <p:spTgt spid="262"/>
                                            </p:tgtEl>
                                          </p:cBhvr>
                                        </p:animEffect>
                                      </p:childTnLst>
                                    </p:cTn>
                                  </p:par>
                                </p:childTnLst>
                              </p:cTn>
                            </p:par>
                            <p:par>
                              <p:cTn id="107" fill="hold">
                                <p:stCondLst>
                                  <p:cond delay="3000"/>
                                </p:stCondLst>
                                <p:childTnLst>
                                  <p:par>
                                    <p:cTn id="108" presetID="10" presetClass="entr" presetSubtype="0" fill="hold" nodeType="afterEffect">
                                      <p:stCondLst>
                                        <p:cond delay="0"/>
                                      </p:stCondLst>
                                      <p:childTnLst>
                                        <p:set>
                                          <p:cBhvr>
                                            <p:cTn id="109" dur="1" fill="hold">
                                              <p:stCondLst>
                                                <p:cond delay="0"/>
                                              </p:stCondLst>
                                            </p:cTn>
                                            <p:tgtEl>
                                              <p:spTgt spid="159"/>
                                            </p:tgtEl>
                                            <p:attrNameLst>
                                              <p:attrName>style.visibility</p:attrName>
                                            </p:attrNameLst>
                                          </p:cBhvr>
                                          <p:to>
                                            <p:strVal val="visible"/>
                                          </p:to>
                                        </p:set>
                                        <p:animEffect transition="in" filter="fade">
                                          <p:cBhvr>
                                            <p:cTn id="110"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272" grpId="0" animBg="1"/>
          <p:bldP spid="127" grpId="0"/>
        </p:bldLst>
      </p:timing>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sp>
        <p:nvSpPr>
          <p:cNvPr id="98" name="Rectangle 97"/>
          <p:cNvSpPr/>
          <p:nvPr/>
        </p:nvSpPr>
        <p:spPr>
          <a:xfrm>
            <a:off x="6986301" y="3664596"/>
            <a:ext cx="4853274" cy="2491711"/>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p:cNvGrpSpPr/>
          <p:nvPr/>
        </p:nvGrpSpPr>
        <p:grpSpPr>
          <a:xfrm>
            <a:off x="3580760" y="437058"/>
            <a:ext cx="2910592" cy="1567059"/>
            <a:chOff x="7333071" y="200120"/>
            <a:chExt cx="2910592" cy="1567059"/>
          </a:xfrm>
        </p:grpSpPr>
        <p:sp>
          <p:nvSpPr>
            <p:cNvPr id="104" name="TextBox 103"/>
            <p:cNvSpPr txBox="1"/>
            <p:nvPr/>
          </p:nvSpPr>
          <p:spPr>
            <a:xfrm>
              <a:off x="7333071" y="936182"/>
              <a:ext cx="2910592" cy="830997"/>
            </a:xfrm>
            <a:prstGeom prst="rect">
              <a:avLst/>
            </a:prstGeom>
            <a:solidFill>
              <a:schemeClr val="bg1"/>
            </a:solidFill>
          </p:spPr>
          <p:txBody>
            <a:bodyPr wrap="square" rtlCol="0">
              <a:spAutoFit/>
            </a:bodyPr>
            <a:lstStyle/>
            <a:p>
              <a:pPr algn="ctr"/>
              <a:r>
                <a:rPr lang="en-US" sz="1600" dirty="0">
                  <a:solidFill>
                    <a:srgbClr val="C00000"/>
                  </a:solidFill>
                  <a:latin typeface="Century Gothic" panose="020B0502020202020204" pitchFamily="34" charset="0"/>
                  <a:cs typeface="Courier New" pitchFamily="49" charset="0"/>
                </a:rPr>
                <a:t>-21% in weekly minutes.</a:t>
              </a:r>
            </a:p>
            <a:p>
              <a:pPr algn="ctr"/>
              <a:r>
                <a:rPr lang="en-US" sz="1600" dirty="0">
                  <a:solidFill>
                    <a:srgbClr val="C00000"/>
                  </a:solidFill>
                  <a:latin typeface="Century Gothic" panose="020B0502020202020204" pitchFamily="34" charset="0"/>
                  <a:cs typeface="Courier New" pitchFamily="49" charset="0"/>
                </a:rPr>
                <a:t>18-24 is where the largest declines are occurring.</a:t>
              </a:r>
            </a:p>
          </p:txBody>
        </p:sp>
        <p:cxnSp>
          <p:nvCxnSpPr>
            <p:cNvPr id="125" name="Straight Connector 124"/>
            <p:cNvCxnSpPr>
              <a:cxnSpLocks/>
              <a:stCxn id="104" idx="0"/>
            </p:cNvCxnSpPr>
            <p:nvPr/>
          </p:nvCxnSpPr>
          <p:spPr>
            <a:xfrm flipH="1" flipV="1">
              <a:off x="8595031" y="200120"/>
              <a:ext cx="193336" cy="736062"/>
            </a:xfrm>
            <a:prstGeom prst="line">
              <a:avLst/>
            </a:prstGeom>
            <a:ln w="3175">
              <a:solidFill>
                <a:srgbClr val="D34C4C"/>
              </a:solidFill>
            </a:ln>
          </p:spPr>
          <p:style>
            <a:lnRef idx="1">
              <a:schemeClr val="accent1"/>
            </a:lnRef>
            <a:fillRef idx="0">
              <a:schemeClr val="accent1"/>
            </a:fillRef>
            <a:effectRef idx="0">
              <a:schemeClr val="accent1"/>
            </a:effectRef>
            <a:fontRef idx="minor">
              <a:schemeClr val="tx1"/>
            </a:fontRef>
          </p:style>
        </p:cxnSp>
      </p:grpSp>
      <p:cxnSp>
        <p:nvCxnSpPr>
          <p:cNvPr id="13" name="Straight Connector 12"/>
          <p:cNvCxnSpPr>
            <a:cxnSpLocks/>
          </p:cNvCxnSpPr>
          <p:nvPr/>
        </p:nvCxnSpPr>
        <p:spPr>
          <a:xfrm flipV="1">
            <a:off x="4505044" y="322004"/>
            <a:ext cx="611062" cy="120429"/>
          </a:xfrm>
          <a:prstGeom prst="line">
            <a:avLst/>
          </a:prstGeom>
          <a:ln w="28575">
            <a:solidFill>
              <a:srgbClr val="C00000"/>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25" name="Group 224"/>
          <p:cNvGrpSpPr/>
          <p:nvPr/>
        </p:nvGrpSpPr>
        <p:grpSpPr>
          <a:xfrm>
            <a:off x="10072024" y="4539602"/>
            <a:ext cx="311150" cy="366712"/>
            <a:chOff x="9388475" y="4551363"/>
            <a:chExt cx="311150" cy="366712"/>
          </a:xfrm>
        </p:grpSpPr>
        <p:sp>
          <p:nvSpPr>
            <p:cNvPr id="226" name="AutoShape 28"/>
            <p:cNvSpPr>
              <a:spLocks noChangeAspect="1" noChangeArrowheads="1" noTextEdit="1"/>
            </p:cNvSpPr>
            <p:nvPr/>
          </p:nvSpPr>
          <p:spPr bwMode="auto">
            <a:xfrm>
              <a:off x="9388475" y="455136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30"/>
            <p:cNvSpPr>
              <a:spLocks/>
            </p:cNvSpPr>
            <p:nvPr/>
          </p:nvSpPr>
          <p:spPr bwMode="auto">
            <a:xfrm>
              <a:off x="9434513" y="4600575"/>
              <a:ext cx="219075" cy="217487"/>
            </a:xfrm>
            <a:custGeom>
              <a:avLst/>
              <a:gdLst>
                <a:gd name="T0" fmla="*/ 0 w 276"/>
                <a:gd name="T1" fmla="*/ 136 h 274"/>
                <a:gd name="T2" fmla="*/ 2 w 276"/>
                <a:gd name="T3" fmla="*/ 108 h 274"/>
                <a:gd name="T4" fmla="*/ 10 w 276"/>
                <a:gd name="T5" fmla="*/ 83 h 274"/>
                <a:gd name="T6" fmla="*/ 23 w 276"/>
                <a:gd name="T7" fmla="*/ 61 h 274"/>
                <a:gd name="T8" fmla="*/ 40 w 276"/>
                <a:gd name="T9" fmla="*/ 40 h 274"/>
                <a:gd name="T10" fmla="*/ 61 w 276"/>
                <a:gd name="T11" fmla="*/ 23 h 274"/>
                <a:gd name="T12" fmla="*/ 83 w 276"/>
                <a:gd name="T13" fmla="*/ 10 h 274"/>
                <a:gd name="T14" fmla="*/ 110 w 276"/>
                <a:gd name="T15" fmla="*/ 2 h 274"/>
                <a:gd name="T16" fmla="*/ 138 w 276"/>
                <a:gd name="T17" fmla="*/ 0 h 274"/>
                <a:gd name="T18" fmla="*/ 164 w 276"/>
                <a:gd name="T19" fmla="*/ 2 h 274"/>
                <a:gd name="T20" fmla="*/ 191 w 276"/>
                <a:gd name="T21" fmla="*/ 10 h 274"/>
                <a:gd name="T22" fmla="*/ 213 w 276"/>
                <a:gd name="T23" fmla="*/ 23 h 274"/>
                <a:gd name="T24" fmla="*/ 234 w 276"/>
                <a:gd name="T25" fmla="*/ 40 h 274"/>
                <a:gd name="T26" fmla="*/ 251 w 276"/>
                <a:gd name="T27" fmla="*/ 61 h 274"/>
                <a:gd name="T28" fmla="*/ 264 w 276"/>
                <a:gd name="T29" fmla="*/ 83 h 274"/>
                <a:gd name="T30" fmla="*/ 272 w 276"/>
                <a:gd name="T31" fmla="*/ 108 h 274"/>
                <a:gd name="T32" fmla="*/ 276 w 276"/>
                <a:gd name="T33" fmla="*/ 136 h 274"/>
                <a:gd name="T34" fmla="*/ 272 w 276"/>
                <a:gd name="T35" fmla="*/ 164 h 274"/>
                <a:gd name="T36" fmla="*/ 264 w 276"/>
                <a:gd name="T37" fmla="*/ 189 h 274"/>
                <a:gd name="T38" fmla="*/ 251 w 276"/>
                <a:gd name="T39" fmla="*/ 213 h 274"/>
                <a:gd name="T40" fmla="*/ 234 w 276"/>
                <a:gd name="T41" fmla="*/ 232 h 274"/>
                <a:gd name="T42" fmla="*/ 213 w 276"/>
                <a:gd name="T43" fmla="*/ 249 h 274"/>
                <a:gd name="T44" fmla="*/ 191 w 276"/>
                <a:gd name="T45" fmla="*/ 262 h 274"/>
                <a:gd name="T46" fmla="*/ 164 w 276"/>
                <a:gd name="T47" fmla="*/ 270 h 274"/>
                <a:gd name="T48" fmla="*/ 138 w 276"/>
                <a:gd name="T49" fmla="*/ 274 h 274"/>
                <a:gd name="T50" fmla="*/ 110 w 276"/>
                <a:gd name="T51" fmla="*/ 270 h 274"/>
                <a:gd name="T52" fmla="*/ 83 w 276"/>
                <a:gd name="T53" fmla="*/ 262 h 274"/>
                <a:gd name="T54" fmla="*/ 61 w 276"/>
                <a:gd name="T55" fmla="*/ 249 h 274"/>
                <a:gd name="T56" fmla="*/ 40 w 276"/>
                <a:gd name="T57" fmla="*/ 232 h 274"/>
                <a:gd name="T58" fmla="*/ 23 w 276"/>
                <a:gd name="T59" fmla="*/ 213 h 274"/>
                <a:gd name="T60" fmla="*/ 10 w 276"/>
                <a:gd name="T61" fmla="*/ 189 h 274"/>
                <a:gd name="T62" fmla="*/ 2 w 276"/>
                <a:gd name="T63" fmla="*/ 164 h 274"/>
                <a:gd name="T64" fmla="*/ 0 w 276"/>
                <a:gd name="T65" fmla="*/ 13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 h="274">
                  <a:moveTo>
                    <a:pt x="0" y="136"/>
                  </a:moveTo>
                  <a:lnTo>
                    <a:pt x="2" y="108"/>
                  </a:lnTo>
                  <a:lnTo>
                    <a:pt x="10" y="83"/>
                  </a:lnTo>
                  <a:lnTo>
                    <a:pt x="23" y="61"/>
                  </a:lnTo>
                  <a:lnTo>
                    <a:pt x="40" y="40"/>
                  </a:lnTo>
                  <a:lnTo>
                    <a:pt x="61" y="23"/>
                  </a:lnTo>
                  <a:lnTo>
                    <a:pt x="83" y="10"/>
                  </a:lnTo>
                  <a:lnTo>
                    <a:pt x="110" y="2"/>
                  </a:lnTo>
                  <a:lnTo>
                    <a:pt x="138" y="0"/>
                  </a:lnTo>
                  <a:lnTo>
                    <a:pt x="164" y="2"/>
                  </a:lnTo>
                  <a:lnTo>
                    <a:pt x="191" y="10"/>
                  </a:lnTo>
                  <a:lnTo>
                    <a:pt x="213" y="23"/>
                  </a:lnTo>
                  <a:lnTo>
                    <a:pt x="234" y="40"/>
                  </a:lnTo>
                  <a:lnTo>
                    <a:pt x="251" y="61"/>
                  </a:lnTo>
                  <a:lnTo>
                    <a:pt x="264" y="83"/>
                  </a:lnTo>
                  <a:lnTo>
                    <a:pt x="272" y="108"/>
                  </a:lnTo>
                  <a:lnTo>
                    <a:pt x="276" y="136"/>
                  </a:lnTo>
                  <a:lnTo>
                    <a:pt x="272" y="164"/>
                  </a:lnTo>
                  <a:lnTo>
                    <a:pt x="264" y="189"/>
                  </a:lnTo>
                  <a:lnTo>
                    <a:pt x="251" y="213"/>
                  </a:lnTo>
                  <a:lnTo>
                    <a:pt x="234" y="232"/>
                  </a:lnTo>
                  <a:lnTo>
                    <a:pt x="213" y="249"/>
                  </a:lnTo>
                  <a:lnTo>
                    <a:pt x="191" y="262"/>
                  </a:lnTo>
                  <a:lnTo>
                    <a:pt x="164" y="270"/>
                  </a:lnTo>
                  <a:lnTo>
                    <a:pt x="138" y="274"/>
                  </a:lnTo>
                  <a:lnTo>
                    <a:pt x="110" y="270"/>
                  </a:lnTo>
                  <a:lnTo>
                    <a:pt x="83" y="262"/>
                  </a:lnTo>
                  <a:lnTo>
                    <a:pt x="61" y="249"/>
                  </a:lnTo>
                  <a:lnTo>
                    <a:pt x="40" y="232"/>
                  </a:lnTo>
                  <a:lnTo>
                    <a:pt x="23" y="213"/>
                  </a:lnTo>
                  <a:lnTo>
                    <a:pt x="10" y="189"/>
                  </a:lnTo>
                  <a:lnTo>
                    <a:pt x="2" y="164"/>
                  </a:lnTo>
                  <a:lnTo>
                    <a:pt x="0" y="136"/>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31"/>
            <p:cNvSpPr>
              <a:spLocks/>
            </p:cNvSpPr>
            <p:nvPr/>
          </p:nvSpPr>
          <p:spPr bwMode="auto">
            <a:xfrm>
              <a:off x="9434513" y="4600575"/>
              <a:ext cx="219075" cy="217487"/>
            </a:xfrm>
            <a:custGeom>
              <a:avLst/>
              <a:gdLst>
                <a:gd name="T0" fmla="*/ 0 w 276"/>
                <a:gd name="T1" fmla="*/ 136 h 274"/>
                <a:gd name="T2" fmla="*/ 2 w 276"/>
                <a:gd name="T3" fmla="*/ 108 h 274"/>
                <a:gd name="T4" fmla="*/ 10 w 276"/>
                <a:gd name="T5" fmla="*/ 83 h 274"/>
                <a:gd name="T6" fmla="*/ 23 w 276"/>
                <a:gd name="T7" fmla="*/ 61 h 274"/>
                <a:gd name="T8" fmla="*/ 40 w 276"/>
                <a:gd name="T9" fmla="*/ 40 h 274"/>
                <a:gd name="T10" fmla="*/ 61 w 276"/>
                <a:gd name="T11" fmla="*/ 23 h 274"/>
                <a:gd name="T12" fmla="*/ 83 w 276"/>
                <a:gd name="T13" fmla="*/ 10 h 274"/>
                <a:gd name="T14" fmla="*/ 110 w 276"/>
                <a:gd name="T15" fmla="*/ 2 h 274"/>
                <a:gd name="T16" fmla="*/ 138 w 276"/>
                <a:gd name="T17" fmla="*/ 0 h 274"/>
                <a:gd name="T18" fmla="*/ 164 w 276"/>
                <a:gd name="T19" fmla="*/ 2 h 274"/>
                <a:gd name="T20" fmla="*/ 191 w 276"/>
                <a:gd name="T21" fmla="*/ 10 h 274"/>
                <a:gd name="T22" fmla="*/ 213 w 276"/>
                <a:gd name="T23" fmla="*/ 23 h 274"/>
                <a:gd name="T24" fmla="*/ 234 w 276"/>
                <a:gd name="T25" fmla="*/ 40 h 274"/>
                <a:gd name="T26" fmla="*/ 251 w 276"/>
                <a:gd name="T27" fmla="*/ 61 h 274"/>
                <a:gd name="T28" fmla="*/ 264 w 276"/>
                <a:gd name="T29" fmla="*/ 83 h 274"/>
                <a:gd name="T30" fmla="*/ 272 w 276"/>
                <a:gd name="T31" fmla="*/ 108 h 274"/>
                <a:gd name="T32" fmla="*/ 276 w 276"/>
                <a:gd name="T33" fmla="*/ 136 h 274"/>
                <a:gd name="T34" fmla="*/ 272 w 276"/>
                <a:gd name="T35" fmla="*/ 164 h 274"/>
                <a:gd name="T36" fmla="*/ 264 w 276"/>
                <a:gd name="T37" fmla="*/ 189 h 274"/>
                <a:gd name="T38" fmla="*/ 251 w 276"/>
                <a:gd name="T39" fmla="*/ 213 h 274"/>
                <a:gd name="T40" fmla="*/ 234 w 276"/>
                <a:gd name="T41" fmla="*/ 232 h 274"/>
                <a:gd name="T42" fmla="*/ 213 w 276"/>
                <a:gd name="T43" fmla="*/ 249 h 274"/>
                <a:gd name="T44" fmla="*/ 191 w 276"/>
                <a:gd name="T45" fmla="*/ 262 h 274"/>
                <a:gd name="T46" fmla="*/ 164 w 276"/>
                <a:gd name="T47" fmla="*/ 270 h 274"/>
                <a:gd name="T48" fmla="*/ 138 w 276"/>
                <a:gd name="T49" fmla="*/ 274 h 274"/>
                <a:gd name="T50" fmla="*/ 110 w 276"/>
                <a:gd name="T51" fmla="*/ 270 h 274"/>
                <a:gd name="T52" fmla="*/ 83 w 276"/>
                <a:gd name="T53" fmla="*/ 262 h 274"/>
                <a:gd name="T54" fmla="*/ 61 w 276"/>
                <a:gd name="T55" fmla="*/ 249 h 274"/>
                <a:gd name="T56" fmla="*/ 40 w 276"/>
                <a:gd name="T57" fmla="*/ 232 h 274"/>
                <a:gd name="T58" fmla="*/ 23 w 276"/>
                <a:gd name="T59" fmla="*/ 213 h 274"/>
                <a:gd name="T60" fmla="*/ 10 w 276"/>
                <a:gd name="T61" fmla="*/ 189 h 274"/>
                <a:gd name="T62" fmla="*/ 2 w 276"/>
                <a:gd name="T63" fmla="*/ 164 h 274"/>
                <a:gd name="T64" fmla="*/ 0 w 276"/>
                <a:gd name="T65" fmla="*/ 13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 h="274">
                  <a:moveTo>
                    <a:pt x="0" y="136"/>
                  </a:moveTo>
                  <a:lnTo>
                    <a:pt x="2" y="108"/>
                  </a:lnTo>
                  <a:lnTo>
                    <a:pt x="10" y="83"/>
                  </a:lnTo>
                  <a:lnTo>
                    <a:pt x="23" y="61"/>
                  </a:lnTo>
                  <a:lnTo>
                    <a:pt x="40" y="40"/>
                  </a:lnTo>
                  <a:lnTo>
                    <a:pt x="61" y="23"/>
                  </a:lnTo>
                  <a:lnTo>
                    <a:pt x="83" y="10"/>
                  </a:lnTo>
                  <a:lnTo>
                    <a:pt x="110" y="2"/>
                  </a:lnTo>
                  <a:lnTo>
                    <a:pt x="138" y="0"/>
                  </a:lnTo>
                  <a:lnTo>
                    <a:pt x="164" y="2"/>
                  </a:lnTo>
                  <a:lnTo>
                    <a:pt x="191" y="10"/>
                  </a:lnTo>
                  <a:lnTo>
                    <a:pt x="213" y="23"/>
                  </a:lnTo>
                  <a:lnTo>
                    <a:pt x="234" y="40"/>
                  </a:lnTo>
                  <a:lnTo>
                    <a:pt x="251" y="61"/>
                  </a:lnTo>
                  <a:lnTo>
                    <a:pt x="264" y="83"/>
                  </a:lnTo>
                  <a:lnTo>
                    <a:pt x="272" y="108"/>
                  </a:lnTo>
                  <a:lnTo>
                    <a:pt x="276" y="136"/>
                  </a:lnTo>
                  <a:lnTo>
                    <a:pt x="272" y="164"/>
                  </a:lnTo>
                  <a:lnTo>
                    <a:pt x="264" y="189"/>
                  </a:lnTo>
                  <a:lnTo>
                    <a:pt x="251" y="213"/>
                  </a:lnTo>
                  <a:lnTo>
                    <a:pt x="234" y="232"/>
                  </a:lnTo>
                  <a:lnTo>
                    <a:pt x="213" y="249"/>
                  </a:lnTo>
                  <a:lnTo>
                    <a:pt x="191" y="262"/>
                  </a:lnTo>
                  <a:lnTo>
                    <a:pt x="164" y="270"/>
                  </a:lnTo>
                  <a:lnTo>
                    <a:pt x="138" y="274"/>
                  </a:lnTo>
                  <a:lnTo>
                    <a:pt x="110" y="270"/>
                  </a:lnTo>
                  <a:lnTo>
                    <a:pt x="83" y="262"/>
                  </a:lnTo>
                  <a:lnTo>
                    <a:pt x="61" y="249"/>
                  </a:lnTo>
                  <a:lnTo>
                    <a:pt x="40" y="232"/>
                  </a:lnTo>
                  <a:lnTo>
                    <a:pt x="23" y="213"/>
                  </a:lnTo>
                  <a:lnTo>
                    <a:pt x="10" y="189"/>
                  </a:lnTo>
                  <a:lnTo>
                    <a:pt x="2" y="164"/>
                  </a:lnTo>
                  <a:lnTo>
                    <a:pt x="0" y="136"/>
                  </a:lnTo>
                </a:path>
              </a:pathLst>
            </a:custGeom>
            <a:noFill/>
            <a:ln w="12700">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 name="Rectangle 32"/>
            <p:cNvSpPr>
              <a:spLocks noChangeArrowheads="1"/>
            </p:cNvSpPr>
            <p:nvPr/>
          </p:nvSpPr>
          <p:spPr bwMode="auto">
            <a:xfrm>
              <a:off x="9513028" y="4627563"/>
              <a:ext cx="7213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dirty="0">
                  <a:ln>
                    <a:noFill/>
                  </a:ln>
                  <a:solidFill>
                    <a:srgbClr val="FFFFFF"/>
                  </a:solidFill>
                  <a:effectLst/>
                  <a:latin typeface="Calibri" panose="020F0502020204030204" pitchFamily="34" charset="0"/>
                </a:rPr>
                <a:t>3</a:t>
              </a:r>
              <a:endParaRPr kumimoji="0" lang="en-US" altLang="en-US" sz="1400" b="0" i="0" u="none" strike="noStrike" cap="none" normalizeH="0" baseline="0" dirty="0">
                <a:ln>
                  <a:noFill/>
                </a:ln>
                <a:solidFill>
                  <a:schemeClr val="tx1"/>
                </a:solidFill>
                <a:effectLst/>
                <a:latin typeface="Arial" panose="020B0604020202020204" pitchFamily="34" charset="0"/>
              </a:endParaRPr>
            </a:p>
          </p:txBody>
        </p:sp>
      </p:grpSp>
      <p:pic>
        <p:nvPicPr>
          <p:cNvPr id="230" name="Picture 229"/>
          <p:cNvPicPr>
            <a:picLocks noChangeAspect="1"/>
          </p:cNvPicPr>
          <p:nvPr/>
        </p:nvPicPr>
        <p:blipFill>
          <a:blip r:embed="rId3"/>
          <a:stretch>
            <a:fillRect/>
          </a:stretch>
        </p:blipFill>
        <p:spPr>
          <a:xfrm>
            <a:off x="10109837" y="4780026"/>
            <a:ext cx="235523" cy="321340"/>
          </a:xfrm>
          <a:prstGeom prst="rect">
            <a:avLst/>
          </a:prstGeom>
        </p:spPr>
      </p:pic>
      <p:grpSp>
        <p:nvGrpSpPr>
          <p:cNvPr id="231" name="Group 230"/>
          <p:cNvGrpSpPr/>
          <p:nvPr/>
        </p:nvGrpSpPr>
        <p:grpSpPr>
          <a:xfrm>
            <a:off x="10119649" y="5073957"/>
            <a:ext cx="223838" cy="223838"/>
            <a:chOff x="9838214" y="4511184"/>
            <a:chExt cx="223838" cy="223838"/>
          </a:xfrm>
        </p:grpSpPr>
        <p:sp>
          <p:nvSpPr>
            <p:cNvPr id="232" name="Freeform 36"/>
            <p:cNvSpPr>
              <a:spLocks/>
            </p:cNvSpPr>
            <p:nvPr/>
          </p:nvSpPr>
          <p:spPr bwMode="auto">
            <a:xfrm>
              <a:off x="9838214" y="4511184"/>
              <a:ext cx="223838" cy="223838"/>
            </a:xfrm>
            <a:custGeom>
              <a:avLst/>
              <a:gdLst>
                <a:gd name="T0" fmla="*/ 0 w 282"/>
                <a:gd name="T1" fmla="*/ 141 h 282"/>
                <a:gd name="T2" fmla="*/ 2 w 282"/>
                <a:gd name="T3" fmla="*/ 112 h 282"/>
                <a:gd name="T4" fmla="*/ 10 w 282"/>
                <a:gd name="T5" fmla="*/ 85 h 282"/>
                <a:gd name="T6" fmla="*/ 23 w 282"/>
                <a:gd name="T7" fmla="*/ 62 h 282"/>
                <a:gd name="T8" fmla="*/ 41 w 282"/>
                <a:gd name="T9" fmla="*/ 41 h 282"/>
                <a:gd name="T10" fmla="*/ 62 w 282"/>
                <a:gd name="T11" fmla="*/ 23 h 282"/>
                <a:gd name="T12" fmla="*/ 85 w 282"/>
                <a:gd name="T13" fmla="*/ 10 h 282"/>
                <a:gd name="T14" fmla="*/ 112 w 282"/>
                <a:gd name="T15" fmla="*/ 2 h 282"/>
                <a:gd name="T16" fmla="*/ 141 w 282"/>
                <a:gd name="T17" fmla="*/ 0 h 282"/>
                <a:gd name="T18" fmla="*/ 168 w 282"/>
                <a:gd name="T19" fmla="*/ 2 h 282"/>
                <a:gd name="T20" fmla="*/ 195 w 282"/>
                <a:gd name="T21" fmla="*/ 10 h 282"/>
                <a:gd name="T22" fmla="*/ 218 w 282"/>
                <a:gd name="T23" fmla="*/ 23 h 282"/>
                <a:gd name="T24" fmla="*/ 239 w 282"/>
                <a:gd name="T25" fmla="*/ 41 h 282"/>
                <a:gd name="T26" fmla="*/ 257 w 282"/>
                <a:gd name="T27" fmla="*/ 62 h 282"/>
                <a:gd name="T28" fmla="*/ 270 w 282"/>
                <a:gd name="T29" fmla="*/ 85 h 282"/>
                <a:gd name="T30" fmla="*/ 278 w 282"/>
                <a:gd name="T31" fmla="*/ 112 h 282"/>
                <a:gd name="T32" fmla="*/ 282 w 282"/>
                <a:gd name="T33" fmla="*/ 141 h 282"/>
                <a:gd name="T34" fmla="*/ 278 w 282"/>
                <a:gd name="T35" fmla="*/ 168 h 282"/>
                <a:gd name="T36" fmla="*/ 270 w 282"/>
                <a:gd name="T37" fmla="*/ 195 h 282"/>
                <a:gd name="T38" fmla="*/ 257 w 282"/>
                <a:gd name="T39" fmla="*/ 218 h 282"/>
                <a:gd name="T40" fmla="*/ 239 w 282"/>
                <a:gd name="T41" fmla="*/ 239 h 282"/>
                <a:gd name="T42" fmla="*/ 218 w 282"/>
                <a:gd name="T43" fmla="*/ 257 h 282"/>
                <a:gd name="T44" fmla="*/ 195 w 282"/>
                <a:gd name="T45" fmla="*/ 270 h 282"/>
                <a:gd name="T46" fmla="*/ 168 w 282"/>
                <a:gd name="T47" fmla="*/ 278 h 282"/>
                <a:gd name="T48" fmla="*/ 141 w 282"/>
                <a:gd name="T49" fmla="*/ 282 h 282"/>
                <a:gd name="T50" fmla="*/ 112 w 282"/>
                <a:gd name="T51" fmla="*/ 278 h 282"/>
                <a:gd name="T52" fmla="*/ 85 w 282"/>
                <a:gd name="T53" fmla="*/ 270 h 282"/>
                <a:gd name="T54" fmla="*/ 62 w 282"/>
                <a:gd name="T55" fmla="*/ 257 h 282"/>
                <a:gd name="T56" fmla="*/ 41 w 282"/>
                <a:gd name="T57" fmla="*/ 239 h 282"/>
                <a:gd name="T58" fmla="*/ 23 w 282"/>
                <a:gd name="T59" fmla="*/ 218 h 282"/>
                <a:gd name="T60" fmla="*/ 10 w 282"/>
                <a:gd name="T61" fmla="*/ 195 h 282"/>
                <a:gd name="T62" fmla="*/ 2 w 282"/>
                <a:gd name="T63" fmla="*/ 168 h 282"/>
                <a:gd name="T64" fmla="*/ 0 w 282"/>
                <a:gd name="T65" fmla="*/ 14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282">
                  <a:moveTo>
                    <a:pt x="0" y="141"/>
                  </a:moveTo>
                  <a:lnTo>
                    <a:pt x="2" y="112"/>
                  </a:lnTo>
                  <a:lnTo>
                    <a:pt x="10" y="85"/>
                  </a:lnTo>
                  <a:lnTo>
                    <a:pt x="23" y="62"/>
                  </a:lnTo>
                  <a:lnTo>
                    <a:pt x="41" y="41"/>
                  </a:lnTo>
                  <a:lnTo>
                    <a:pt x="62" y="23"/>
                  </a:lnTo>
                  <a:lnTo>
                    <a:pt x="85" y="10"/>
                  </a:lnTo>
                  <a:lnTo>
                    <a:pt x="112" y="2"/>
                  </a:lnTo>
                  <a:lnTo>
                    <a:pt x="141" y="0"/>
                  </a:lnTo>
                  <a:lnTo>
                    <a:pt x="168" y="2"/>
                  </a:lnTo>
                  <a:lnTo>
                    <a:pt x="195" y="10"/>
                  </a:lnTo>
                  <a:lnTo>
                    <a:pt x="218" y="23"/>
                  </a:lnTo>
                  <a:lnTo>
                    <a:pt x="239" y="41"/>
                  </a:lnTo>
                  <a:lnTo>
                    <a:pt x="257" y="62"/>
                  </a:lnTo>
                  <a:lnTo>
                    <a:pt x="270" y="85"/>
                  </a:lnTo>
                  <a:lnTo>
                    <a:pt x="278" y="112"/>
                  </a:lnTo>
                  <a:lnTo>
                    <a:pt x="282" y="141"/>
                  </a:lnTo>
                  <a:lnTo>
                    <a:pt x="278" y="168"/>
                  </a:lnTo>
                  <a:lnTo>
                    <a:pt x="270" y="195"/>
                  </a:lnTo>
                  <a:lnTo>
                    <a:pt x="257" y="218"/>
                  </a:lnTo>
                  <a:lnTo>
                    <a:pt x="239" y="239"/>
                  </a:lnTo>
                  <a:lnTo>
                    <a:pt x="218" y="257"/>
                  </a:lnTo>
                  <a:lnTo>
                    <a:pt x="195" y="270"/>
                  </a:lnTo>
                  <a:lnTo>
                    <a:pt x="168" y="278"/>
                  </a:lnTo>
                  <a:lnTo>
                    <a:pt x="141" y="282"/>
                  </a:lnTo>
                  <a:lnTo>
                    <a:pt x="112" y="278"/>
                  </a:lnTo>
                  <a:lnTo>
                    <a:pt x="85" y="270"/>
                  </a:lnTo>
                  <a:lnTo>
                    <a:pt x="62" y="257"/>
                  </a:lnTo>
                  <a:lnTo>
                    <a:pt x="41" y="239"/>
                  </a:lnTo>
                  <a:lnTo>
                    <a:pt x="23" y="218"/>
                  </a:lnTo>
                  <a:lnTo>
                    <a:pt x="10" y="195"/>
                  </a:lnTo>
                  <a:lnTo>
                    <a:pt x="2" y="168"/>
                  </a:lnTo>
                  <a:lnTo>
                    <a:pt x="0" y="141"/>
                  </a:lnTo>
                </a:path>
              </a:pathLst>
            </a:custGeom>
            <a:solidFill>
              <a:srgbClr val="FFFFFF"/>
            </a:solidFill>
            <a:ln w="3175">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37"/>
            <p:cNvSpPr>
              <a:spLocks/>
            </p:cNvSpPr>
            <p:nvPr/>
          </p:nvSpPr>
          <p:spPr bwMode="auto">
            <a:xfrm>
              <a:off x="9890602" y="4563572"/>
              <a:ext cx="119063" cy="119063"/>
            </a:xfrm>
            <a:custGeom>
              <a:avLst/>
              <a:gdLst>
                <a:gd name="T0" fmla="*/ 0 w 150"/>
                <a:gd name="T1" fmla="*/ 75 h 150"/>
                <a:gd name="T2" fmla="*/ 0 w 150"/>
                <a:gd name="T3" fmla="*/ 60 h 150"/>
                <a:gd name="T4" fmla="*/ 5 w 150"/>
                <a:gd name="T5" fmla="*/ 44 h 150"/>
                <a:gd name="T6" fmla="*/ 11 w 150"/>
                <a:gd name="T7" fmla="*/ 32 h 150"/>
                <a:gd name="T8" fmla="*/ 21 w 150"/>
                <a:gd name="T9" fmla="*/ 21 h 150"/>
                <a:gd name="T10" fmla="*/ 32 w 150"/>
                <a:gd name="T11" fmla="*/ 11 h 150"/>
                <a:gd name="T12" fmla="*/ 44 w 150"/>
                <a:gd name="T13" fmla="*/ 5 h 150"/>
                <a:gd name="T14" fmla="*/ 60 w 150"/>
                <a:gd name="T15" fmla="*/ 0 h 150"/>
                <a:gd name="T16" fmla="*/ 75 w 150"/>
                <a:gd name="T17" fmla="*/ 0 h 150"/>
                <a:gd name="T18" fmla="*/ 88 w 150"/>
                <a:gd name="T19" fmla="*/ 0 h 150"/>
                <a:gd name="T20" fmla="*/ 104 w 150"/>
                <a:gd name="T21" fmla="*/ 5 h 150"/>
                <a:gd name="T22" fmla="*/ 116 w 150"/>
                <a:gd name="T23" fmla="*/ 11 h 150"/>
                <a:gd name="T24" fmla="*/ 127 w 150"/>
                <a:gd name="T25" fmla="*/ 21 h 150"/>
                <a:gd name="T26" fmla="*/ 137 w 150"/>
                <a:gd name="T27" fmla="*/ 32 h 150"/>
                <a:gd name="T28" fmla="*/ 143 w 150"/>
                <a:gd name="T29" fmla="*/ 44 h 150"/>
                <a:gd name="T30" fmla="*/ 148 w 150"/>
                <a:gd name="T31" fmla="*/ 60 h 150"/>
                <a:gd name="T32" fmla="*/ 150 w 150"/>
                <a:gd name="T33" fmla="*/ 75 h 150"/>
                <a:gd name="T34" fmla="*/ 148 w 150"/>
                <a:gd name="T35" fmla="*/ 88 h 150"/>
                <a:gd name="T36" fmla="*/ 143 w 150"/>
                <a:gd name="T37" fmla="*/ 104 h 150"/>
                <a:gd name="T38" fmla="*/ 137 w 150"/>
                <a:gd name="T39" fmla="*/ 116 h 150"/>
                <a:gd name="T40" fmla="*/ 127 w 150"/>
                <a:gd name="T41" fmla="*/ 127 h 150"/>
                <a:gd name="T42" fmla="*/ 116 w 150"/>
                <a:gd name="T43" fmla="*/ 137 h 150"/>
                <a:gd name="T44" fmla="*/ 104 w 150"/>
                <a:gd name="T45" fmla="*/ 143 h 150"/>
                <a:gd name="T46" fmla="*/ 88 w 150"/>
                <a:gd name="T47" fmla="*/ 148 h 150"/>
                <a:gd name="T48" fmla="*/ 75 w 150"/>
                <a:gd name="T49" fmla="*/ 150 h 150"/>
                <a:gd name="T50" fmla="*/ 60 w 150"/>
                <a:gd name="T51" fmla="*/ 148 h 150"/>
                <a:gd name="T52" fmla="*/ 44 w 150"/>
                <a:gd name="T53" fmla="*/ 143 h 150"/>
                <a:gd name="T54" fmla="*/ 32 w 150"/>
                <a:gd name="T55" fmla="*/ 137 h 150"/>
                <a:gd name="T56" fmla="*/ 21 w 150"/>
                <a:gd name="T57" fmla="*/ 127 h 150"/>
                <a:gd name="T58" fmla="*/ 11 w 150"/>
                <a:gd name="T59" fmla="*/ 116 h 150"/>
                <a:gd name="T60" fmla="*/ 5 w 150"/>
                <a:gd name="T61" fmla="*/ 104 h 150"/>
                <a:gd name="T62" fmla="*/ 0 w 150"/>
                <a:gd name="T63" fmla="*/ 88 h 150"/>
                <a:gd name="T64" fmla="*/ 0 w 150"/>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50">
                  <a:moveTo>
                    <a:pt x="0" y="75"/>
                  </a:moveTo>
                  <a:lnTo>
                    <a:pt x="0" y="60"/>
                  </a:lnTo>
                  <a:lnTo>
                    <a:pt x="5" y="44"/>
                  </a:lnTo>
                  <a:lnTo>
                    <a:pt x="11" y="32"/>
                  </a:lnTo>
                  <a:lnTo>
                    <a:pt x="21" y="21"/>
                  </a:lnTo>
                  <a:lnTo>
                    <a:pt x="32" y="11"/>
                  </a:lnTo>
                  <a:lnTo>
                    <a:pt x="44" y="5"/>
                  </a:lnTo>
                  <a:lnTo>
                    <a:pt x="60" y="0"/>
                  </a:lnTo>
                  <a:lnTo>
                    <a:pt x="75" y="0"/>
                  </a:lnTo>
                  <a:lnTo>
                    <a:pt x="88" y="0"/>
                  </a:lnTo>
                  <a:lnTo>
                    <a:pt x="104" y="5"/>
                  </a:lnTo>
                  <a:lnTo>
                    <a:pt x="116" y="11"/>
                  </a:lnTo>
                  <a:lnTo>
                    <a:pt x="127" y="21"/>
                  </a:lnTo>
                  <a:lnTo>
                    <a:pt x="137" y="32"/>
                  </a:lnTo>
                  <a:lnTo>
                    <a:pt x="143" y="44"/>
                  </a:lnTo>
                  <a:lnTo>
                    <a:pt x="148" y="60"/>
                  </a:lnTo>
                  <a:lnTo>
                    <a:pt x="150" y="75"/>
                  </a:lnTo>
                  <a:lnTo>
                    <a:pt x="148" y="88"/>
                  </a:lnTo>
                  <a:lnTo>
                    <a:pt x="143" y="104"/>
                  </a:lnTo>
                  <a:lnTo>
                    <a:pt x="137" y="116"/>
                  </a:lnTo>
                  <a:lnTo>
                    <a:pt x="127" y="127"/>
                  </a:lnTo>
                  <a:lnTo>
                    <a:pt x="116" y="137"/>
                  </a:lnTo>
                  <a:lnTo>
                    <a:pt x="104" y="143"/>
                  </a:lnTo>
                  <a:lnTo>
                    <a:pt x="88" y="148"/>
                  </a:lnTo>
                  <a:lnTo>
                    <a:pt x="75" y="150"/>
                  </a:lnTo>
                  <a:lnTo>
                    <a:pt x="60" y="148"/>
                  </a:lnTo>
                  <a:lnTo>
                    <a:pt x="44" y="143"/>
                  </a:lnTo>
                  <a:lnTo>
                    <a:pt x="32" y="137"/>
                  </a:lnTo>
                  <a:lnTo>
                    <a:pt x="21" y="127"/>
                  </a:lnTo>
                  <a:lnTo>
                    <a:pt x="11" y="116"/>
                  </a:lnTo>
                  <a:lnTo>
                    <a:pt x="5" y="104"/>
                  </a:lnTo>
                  <a:lnTo>
                    <a:pt x="0" y="88"/>
                  </a:lnTo>
                  <a:lnTo>
                    <a:pt x="0" y="75"/>
                  </a:lnTo>
                </a:path>
              </a:pathLst>
            </a:custGeom>
            <a:noFill/>
            <a:ln w="28575">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 name="Rectangle 32"/>
            <p:cNvSpPr>
              <a:spLocks noChangeArrowheads="1"/>
            </p:cNvSpPr>
            <p:nvPr/>
          </p:nvSpPr>
          <p:spPr bwMode="auto">
            <a:xfrm>
              <a:off x="9889093" y="4576937"/>
              <a:ext cx="122081"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C00000"/>
                  </a:solidFill>
                  <a:effectLst/>
                  <a:latin typeface="Calibri" panose="020F0502020204030204" pitchFamily="34" charset="0"/>
                </a:rPr>
                <a:t>3</a:t>
              </a:r>
              <a:endParaRPr kumimoji="0" lang="en-US" altLang="en-US" sz="900" b="0" i="0" u="none" strike="noStrike" cap="none" normalizeH="0" baseline="0" dirty="0">
                <a:ln>
                  <a:noFill/>
                </a:ln>
                <a:solidFill>
                  <a:srgbClr val="C00000"/>
                </a:solidFill>
                <a:effectLst/>
              </a:endParaRPr>
            </a:p>
          </p:txBody>
        </p:sp>
      </p:grpSp>
      <p:grpSp>
        <p:nvGrpSpPr>
          <p:cNvPr id="235" name="Group 234"/>
          <p:cNvGrpSpPr/>
          <p:nvPr/>
        </p:nvGrpSpPr>
        <p:grpSpPr>
          <a:xfrm>
            <a:off x="10106155" y="5296644"/>
            <a:ext cx="250031" cy="250031"/>
            <a:chOff x="9991884" y="4836588"/>
            <a:chExt cx="250031" cy="250031"/>
          </a:xfrm>
        </p:grpSpPr>
        <p:sp>
          <p:nvSpPr>
            <p:cNvPr id="236" name="Freeform 36"/>
            <p:cNvSpPr>
              <a:spLocks/>
            </p:cNvSpPr>
            <p:nvPr/>
          </p:nvSpPr>
          <p:spPr bwMode="auto">
            <a:xfrm>
              <a:off x="9991884" y="4836588"/>
              <a:ext cx="250031" cy="250031"/>
            </a:xfrm>
            <a:custGeom>
              <a:avLst/>
              <a:gdLst>
                <a:gd name="T0" fmla="*/ 0 w 282"/>
                <a:gd name="T1" fmla="*/ 141 h 282"/>
                <a:gd name="T2" fmla="*/ 2 w 282"/>
                <a:gd name="T3" fmla="*/ 112 h 282"/>
                <a:gd name="T4" fmla="*/ 10 w 282"/>
                <a:gd name="T5" fmla="*/ 85 h 282"/>
                <a:gd name="T6" fmla="*/ 23 w 282"/>
                <a:gd name="T7" fmla="*/ 62 h 282"/>
                <a:gd name="T8" fmla="*/ 41 w 282"/>
                <a:gd name="T9" fmla="*/ 41 h 282"/>
                <a:gd name="T10" fmla="*/ 62 w 282"/>
                <a:gd name="T11" fmla="*/ 23 h 282"/>
                <a:gd name="T12" fmla="*/ 85 w 282"/>
                <a:gd name="T13" fmla="*/ 10 h 282"/>
                <a:gd name="T14" fmla="*/ 112 w 282"/>
                <a:gd name="T15" fmla="*/ 2 h 282"/>
                <a:gd name="T16" fmla="*/ 141 w 282"/>
                <a:gd name="T17" fmla="*/ 0 h 282"/>
                <a:gd name="T18" fmla="*/ 168 w 282"/>
                <a:gd name="T19" fmla="*/ 2 h 282"/>
                <a:gd name="T20" fmla="*/ 195 w 282"/>
                <a:gd name="T21" fmla="*/ 10 h 282"/>
                <a:gd name="T22" fmla="*/ 218 w 282"/>
                <a:gd name="T23" fmla="*/ 23 h 282"/>
                <a:gd name="T24" fmla="*/ 239 w 282"/>
                <a:gd name="T25" fmla="*/ 41 h 282"/>
                <a:gd name="T26" fmla="*/ 257 w 282"/>
                <a:gd name="T27" fmla="*/ 62 h 282"/>
                <a:gd name="T28" fmla="*/ 270 w 282"/>
                <a:gd name="T29" fmla="*/ 85 h 282"/>
                <a:gd name="T30" fmla="*/ 278 w 282"/>
                <a:gd name="T31" fmla="*/ 112 h 282"/>
                <a:gd name="T32" fmla="*/ 282 w 282"/>
                <a:gd name="T33" fmla="*/ 141 h 282"/>
                <a:gd name="T34" fmla="*/ 278 w 282"/>
                <a:gd name="T35" fmla="*/ 168 h 282"/>
                <a:gd name="T36" fmla="*/ 270 w 282"/>
                <a:gd name="T37" fmla="*/ 195 h 282"/>
                <a:gd name="T38" fmla="*/ 257 w 282"/>
                <a:gd name="T39" fmla="*/ 218 h 282"/>
                <a:gd name="T40" fmla="*/ 239 w 282"/>
                <a:gd name="T41" fmla="*/ 239 h 282"/>
                <a:gd name="T42" fmla="*/ 218 w 282"/>
                <a:gd name="T43" fmla="*/ 257 h 282"/>
                <a:gd name="T44" fmla="*/ 195 w 282"/>
                <a:gd name="T45" fmla="*/ 270 h 282"/>
                <a:gd name="T46" fmla="*/ 168 w 282"/>
                <a:gd name="T47" fmla="*/ 278 h 282"/>
                <a:gd name="T48" fmla="*/ 141 w 282"/>
                <a:gd name="T49" fmla="*/ 282 h 282"/>
                <a:gd name="T50" fmla="*/ 112 w 282"/>
                <a:gd name="T51" fmla="*/ 278 h 282"/>
                <a:gd name="T52" fmla="*/ 85 w 282"/>
                <a:gd name="T53" fmla="*/ 270 h 282"/>
                <a:gd name="T54" fmla="*/ 62 w 282"/>
                <a:gd name="T55" fmla="*/ 257 h 282"/>
                <a:gd name="T56" fmla="*/ 41 w 282"/>
                <a:gd name="T57" fmla="*/ 239 h 282"/>
                <a:gd name="T58" fmla="*/ 23 w 282"/>
                <a:gd name="T59" fmla="*/ 218 h 282"/>
                <a:gd name="T60" fmla="*/ 10 w 282"/>
                <a:gd name="T61" fmla="*/ 195 h 282"/>
                <a:gd name="T62" fmla="*/ 2 w 282"/>
                <a:gd name="T63" fmla="*/ 168 h 282"/>
                <a:gd name="T64" fmla="*/ 0 w 282"/>
                <a:gd name="T65" fmla="*/ 14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282">
                  <a:moveTo>
                    <a:pt x="0" y="141"/>
                  </a:moveTo>
                  <a:lnTo>
                    <a:pt x="2" y="112"/>
                  </a:lnTo>
                  <a:lnTo>
                    <a:pt x="10" y="85"/>
                  </a:lnTo>
                  <a:lnTo>
                    <a:pt x="23" y="62"/>
                  </a:lnTo>
                  <a:lnTo>
                    <a:pt x="41" y="41"/>
                  </a:lnTo>
                  <a:lnTo>
                    <a:pt x="62" y="23"/>
                  </a:lnTo>
                  <a:lnTo>
                    <a:pt x="85" y="10"/>
                  </a:lnTo>
                  <a:lnTo>
                    <a:pt x="112" y="2"/>
                  </a:lnTo>
                  <a:lnTo>
                    <a:pt x="141" y="0"/>
                  </a:lnTo>
                  <a:lnTo>
                    <a:pt x="168" y="2"/>
                  </a:lnTo>
                  <a:lnTo>
                    <a:pt x="195" y="10"/>
                  </a:lnTo>
                  <a:lnTo>
                    <a:pt x="218" y="23"/>
                  </a:lnTo>
                  <a:lnTo>
                    <a:pt x="239" y="41"/>
                  </a:lnTo>
                  <a:lnTo>
                    <a:pt x="257" y="62"/>
                  </a:lnTo>
                  <a:lnTo>
                    <a:pt x="270" y="85"/>
                  </a:lnTo>
                  <a:lnTo>
                    <a:pt x="278" y="112"/>
                  </a:lnTo>
                  <a:lnTo>
                    <a:pt x="282" y="141"/>
                  </a:lnTo>
                  <a:lnTo>
                    <a:pt x="278" y="168"/>
                  </a:lnTo>
                  <a:lnTo>
                    <a:pt x="270" y="195"/>
                  </a:lnTo>
                  <a:lnTo>
                    <a:pt x="257" y="218"/>
                  </a:lnTo>
                  <a:lnTo>
                    <a:pt x="239" y="239"/>
                  </a:lnTo>
                  <a:lnTo>
                    <a:pt x="218" y="257"/>
                  </a:lnTo>
                  <a:lnTo>
                    <a:pt x="195" y="270"/>
                  </a:lnTo>
                  <a:lnTo>
                    <a:pt x="168" y="278"/>
                  </a:lnTo>
                  <a:lnTo>
                    <a:pt x="141" y="282"/>
                  </a:lnTo>
                  <a:lnTo>
                    <a:pt x="112" y="278"/>
                  </a:lnTo>
                  <a:lnTo>
                    <a:pt x="85" y="270"/>
                  </a:lnTo>
                  <a:lnTo>
                    <a:pt x="62" y="257"/>
                  </a:lnTo>
                  <a:lnTo>
                    <a:pt x="41" y="239"/>
                  </a:lnTo>
                  <a:lnTo>
                    <a:pt x="23" y="218"/>
                  </a:lnTo>
                  <a:lnTo>
                    <a:pt x="10" y="195"/>
                  </a:lnTo>
                  <a:lnTo>
                    <a:pt x="2" y="168"/>
                  </a:lnTo>
                  <a:lnTo>
                    <a:pt x="0" y="141"/>
                  </a:lnTo>
                </a:path>
              </a:pathLst>
            </a:custGeom>
            <a:solidFill>
              <a:srgbClr val="FFFFFF"/>
            </a:solidFill>
            <a:ln w="3175">
              <a:solidFill>
                <a:srgbClr val="C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37"/>
            <p:cNvSpPr>
              <a:spLocks/>
            </p:cNvSpPr>
            <p:nvPr/>
          </p:nvSpPr>
          <p:spPr bwMode="auto">
            <a:xfrm>
              <a:off x="10041017" y="4885721"/>
              <a:ext cx="151764" cy="151764"/>
            </a:xfrm>
            <a:custGeom>
              <a:avLst/>
              <a:gdLst>
                <a:gd name="T0" fmla="*/ 0 w 150"/>
                <a:gd name="T1" fmla="*/ 75 h 150"/>
                <a:gd name="T2" fmla="*/ 0 w 150"/>
                <a:gd name="T3" fmla="*/ 60 h 150"/>
                <a:gd name="T4" fmla="*/ 5 w 150"/>
                <a:gd name="T5" fmla="*/ 44 h 150"/>
                <a:gd name="T6" fmla="*/ 11 w 150"/>
                <a:gd name="T7" fmla="*/ 32 h 150"/>
                <a:gd name="T8" fmla="*/ 21 w 150"/>
                <a:gd name="T9" fmla="*/ 21 h 150"/>
                <a:gd name="T10" fmla="*/ 32 w 150"/>
                <a:gd name="T11" fmla="*/ 11 h 150"/>
                <a:gd name="T12" fmla="*/ 44 w 150"/>
                <a:gd name="T13" fmla="*/ 5 h 150"/>
                <a:gd name="T14" fmla="*/ 60 w 150"/>
                <a:gd name="T15" fmla="*/ 0 h 150"/>
                <a:gd name="T16" fmla="*/ 75 w 150"/>
                <a:gd name="T17" fmla="*/ 0 h 150"/>
                <a:gd name="T18" fmla="*/ 88 w 150"/>
                <a:gd name="T19" fmla="*/ 0 h 150"/>
                <a:gd name="T20" fmla="*/ 104 w 150"/>
                <a:gd name="T21" fmla="*/ 5 h 150"/>
                <a:gd name="T22" fmla="*/ 116 w 150"/>
                <a:gd name="T23" fmla="*/ 11 h 150"/>
                <a:gd name="T24" fmla="*/ 127 w 150"/>
                <a:gd name="T25" fmla="*/ 21 h 150"/>
                <a:gd name="T26" fmla="*/ 137 w 150"/>
                <a:gd name="T27" fmla="*/ 32 h 150"/>
                <a:gd name="T28" fmla="*/ 143 w 150"/>
                <a:gd name="T29" fmla="*/ 44 h 150"/>
                <a:gd name="T30" fmla="*/ 148 w 150"/>
                <a:gd name="T31" fmla="*/ 60 h 150"/>
                <a:gd name="T32" fmla="*/ 150 w 150"/>
                <a:gd name="T33" fmla="*/ 75 h 150"/>
                <a:gd name="T34" fmla="*/ 148 w 150"/>
                <a:gd name="T35" fmla="*/ 88 h 150"/>
                <a:gd name="T36" fmla="*/ 143 w 150"/>
                <a:gd name="T37" fmla="*/ 104 h 150"/>
                <a:gd name="T38" fmla="*/ 137 w 150"/>
                <a:gd name="T39" fmla="*/ 116 h 150"/>
                <a:gd name="T40" fmla="*/ 127 w 150"/>
                <a:gd name="T41" fmla="*/ 127 h 150"/>
                <a:gd name="T42" fmla="*/ 116 w 150"/>
                <a:gd name="T43" fmla="*/ 137 h 150"/>
                <a:gd name="T44" fmla="*/ 104 w 150"/>
                <a:gd name="T45" fmla="*/ 143 h 150"/>
                <a:gd name="T46" fmla="*/ 88 w 150"/>
                <a:gd name="T47" fmla="*/ 148 h 150"/>
                <a:gd name="T48" fmla="*/ 75 w 150"/>
                <a:gd name="T49" fmla="*/ 150 h 150"/>
                <a:gd name="T50" fmla="*/ 60 w 150"/>
                <a:gd name="T51" fmla="*/ 148 h 150"/>
                <a:gd name="T52" fmla="*/ 44 w 150"/>
                <a:gd name="T53" fmla="*/ 143 h 150"/>
                <a:gd name="T54" fmla="*/ 32 w 150"/>
                <a:gd name="T55" fmla="*/ 137 h 150"/>
                <a:gd name="T56" fmla="*/ 21 w 150"/>
                <a:gd name="T57" fmla="*/ 127 h 150"/>
                <a:gd name="T58" fmla="*/ 11 w 150"/>
                <a:gd name="T59" fmla="*/ 116 h 150"/>
                <a:gd name="T60" fmla="*/ 5 w 150"/>
                <a:gd name="T61" fmla="*/ 104 h 150"/>
                <a:gd name="T62" fmla="*/ 0 w 150"/>
                <a:gd name="T63" fmla="*/ 88 h 150"/>
                <a:gd name="T64" fmla="*/ 0 w 150"/>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50">
                  <a:moveTo>
                    <a:pt x="0" y="75"/>
                  </a:moveTo>
                  <a:lnTo>
                    <a:pt x="0" y="60"/>
                  </a:lnTo>
                  <a:lnTo>
                    <a:pt x="5" y="44"/>
                  </a:lnTo>
                  <a:lnTo>
                    <a:pt x="11" y="32"/>
                  </a:lnTo>
                  <a:lnTo>
                    <a:pt x="21" y="21"/>
                  </a:lnTo>
                  <a:lnTo>
                    <a:pt x="32" y="11"/>
                  </a:lnTo>
                  <a:lnTo>
                    <a:pt x="44" y="5"/>
                  </a:lnTo>
                  <a:lnTo>
                    <a:pt x="60" y="0"/>
                  </a:lnTo>
                  <a:lnTo>
                    <a:pt x="75" y="0"/>
                  </a:lnTo>
                  <a:lnTo>
                    <a:pt x="88" y="0"/>
                  </a:lnTo>
                  <a:lnTo>
                    <a:pt x="104" y="5"/>
                  </a:lnTo>
                  <a:lnTo>
                    <a:pt x="116" y="11"/>
                  </a:lnTo>
                  <a:lnTo>
                    <a:pt x="127" y="21"/>
                  </a:lnTo>
                  <a:lnTo>
                    <a:pt x="137" y="32"/>
                  </a:lnTo>
                  <a:lnTo>
                    <a:pt x="143" y="44"/>
                  </a:lnTo>
                  <a:lnTo>
                    <a:pt x="148" y="60"/>
                  </a:lnTo>
                  <a:lnTo>
                    <a:pt x="150" y="75"/>
                  </a:lnTo>
                  <a:lnTo>
                    <a:pt x="148" y="88"/>
                  </a:lnTo>
                  <a:lnTo>
                    <a:pt x="143" y="104"/>
                  </a:lnTo>
                  <a:lnTo>
                    <a:pt x="137" y="116"/>
                  </a:lnTo>
                  <a:lnTo>
                    <a:pt x="127" y="127"/>
                  </a:lnTo>
                  <a:lnTo>
                    <a:pt x="116" y="137"/>
                  </a:lnTo>
                  <a:lnTo>
                    <a:pt x="104" y="143"/>
                  </a:lnTo>
                  <a:lnTo>
                    <a:pt x="88" y="148"/>
                  </a:lnTo>
                  <a:lnTo>
                    <a:pt x="75" y="150"/>
                  </a:lnTo>
                  <a:lnTo>
                    <a:pt x="60" y="148"/>
                  </a:lnTo>
                  <a:lnTo>
                    <a:pt x="44" y="143"/>
                  </a:lnTo>
                  <a:lnTo>
                    <a:pt x="32" y="137"/>
                  </a:lnTo>
                  <a:lnTo>
                    <a:pt x="21" y="127"/>
                  </a:lnTo>
                  <a:lnTo>
                    <a:pt x="11" y="116"/>
                  </a:lnTo>
                  <a:lnTo>
                    <a:pt x="5" y="104"/>
                  </a:lnTo>
                  <a:lnTo>
                    <a:pt x="0" y="88"/>
                  </a:lnTo>
                  <a:lnTo>
                    <a:pt x="0" y="75"/>
                  </a:lnTo>
                </a:path>
              </a:pathLst>
            </a:custGeom>
            <a:noFill/>
            <a:ln w="57150">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 name="Rectangle 32"/>
            <p:cNvSpPr>
              <a:spLocks noChangeArrowheads="1"/>
            </p:cNvSpPr>
            <p:nvPr/>
          </p:nvSpPr>
          <p:spPr bwMode="auto">
            <a:xfrm>
              <a:off x="10097663" y="4915437"/>
              <a:ext cx="3847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C00000"/>
                  </a:solidFill>
                  <a:effectLst/>
                  <a:latin typeface="Calibri" panose="020F0502020204030204" pitchFamily="34" charset="0"/>
                </a:rPr>
                <a:t>3</a:t>
              </a:r>
              <a:endParaRPr kumimoji="0" lang="en-US" altLang="en-US" sz="800" b="0" i="0" u="none" strike="noStrike" cap="none" normalizeH="0" baseline="0" dirty="0">
                <a:ln>
                  <a:noFill/>
                </a:ln>
                <a:solidFill>
                  <a:srgbClr val="C00000"/>
                </a:solidFill>
                <a:effectLst/>
              </a:endParaRPr>
            </a:p>
          </p:txBody>
        </p:sp>
      </p:grpSp>
      <p:grpSp>
        <p:nvGrpSpPr>
          <p:cNvPr id="239" name="Group 238"/>
          <p:cNvGrpSpPr/>
          <p:nvPr/>
        </p:nvGrpSpPr>
        <p:grpSpPr>
          <a:xfrm>
            <a:off x="10137507" y="5569296"/>
            <a:ext cx="180182" cy="180182"/>
            <a:chOff x="10026808" y="5394752"/>
            <a:chExt cx="180182" cy="180182"/>
          </a:xfrm>
          <a:solidFill>
            <a:schemeClr val="bg1"/>
          </a:solidFill>
        </p:grpSpPr>
        <p:sp>
          <p:nvSpPr>
            <p:cNvPr id="240" name="Freeform 37"/>
            <p:cNvSpPr>
              <a:spLocks/>
            </p:cNvSpPr>
            <p:nvPr/>
          </p:nvSpPr>
          <p:spPr bwMode="auto">
            <a:xfrm>
              <a:off x="10026808" y="5394752"/>
              <a:ext cx="180182" cy="180182"/>
            </a:xfrm>
            <a:custGeom>
              <a:avLst/>
              <a:gdLst>
                <a:gd name="T0" fmla="*/ 0 w 150"/>
                <a:gd name="T1" fmla="*/ 75 h 150"/>
                <a:gd name="T2" fmla="*/ 0 w 150"/>
                <a:gd name="T3" fmla="*/ 60 h 150"/>
                <a:gd name="T4" fmla="*/ 5 w 150"/>
                <a:gd name="T5" fmla="*/ 44 h 150"/>
                <a:gd name="T6" fmla="*/ 11 w 150"/>
                <a:gd name="T7" fmla="*/ 32 h 150"/>
                <a:gd name="T8" fmla="*/ 21 w 150"/>
                <a:gd name="T9" fmla="*/ 21 h 150"/>
                <a:gd name="T10" fmla="*/ 32 w 150"/>
                <a:gd name="T11" fmla="*/ 11 h 150"/>
                <a:gd name="T12" fmla="*/ 44 w 150"/>
                <a:gd name="T13" fmla="*/ 5 h 150"/>
                <a:gd name="T14" fmla="*/ 60 w 150"/>
                <a:gd name="T15" fmla="*/ 0 h 150"/>
                <a:gd name="T16" fmla="*/ 75 w 150"/>
                <a:gd name="T17" fmla="*/ 0 h 150"/>
                <a:gd name="T18" fmla="*/ 88 w 150"/>
                <a:gd name="T19" fmla="*/ 0 h 150"/>
                <a:gd name="T20" fmla="*/ 104 w 150"/>
                <a:gd name="T21" fmla="*/ 5 h 150"/>
                <a:gd name="T22" fmla="*/ 116 w 150"/>
                <a:gd name="T23" fmla="*/ 11 h 150"/>
                <a:gd name="T24" fmla="*/ 127 w 150"/>
                <a:gd name="T25" fmla="*/ 21 h 150"/>
                <a:gd name="T26" fmla="*/ 137 w 150"/>
                <a:gd name="T27" fmla="*/ 32 h 150"/>
                <a:gd name="T28" fmla="*/ 143 w 150"/>
                <a:gd name="T29" fmla="*/ 44 h 150"/>
                <a:gd name="T30" fmla="*/ 148 w 150"/>
                <a:gd name="T31" fmla="*/ 60 h 150"/>
                <a:gd name="T32" fmla="*/ 150 w 150"/>
                <a:gd name="T33" fmla="*/ 75 h 150"/>
                <a:gd name="T34" fmla="*/ 148 w 150"/>
                <a:gd name="T35" fmla="*/ 88 h 150"/>
                <a:gd name="T36" fmla="*/ 143 w 150"/>
                <a:gd name="T37" fmla="*/ 104 h 150"/>
                <a:gd name="T38" fmla="*/ 137 w 150"/>
                <a:gd name="T39" fmla="*/ 116 h 150"/>
                <a:gd name="T40" fmla="*/ 127 w 150"/>
                <a:gd name="T41" fmla="*/ 127 h 150"/>
                <a:gd name="T42" fmla="*/ 116 w 150"/>
                <a:gd name="T43" fmla="*/ 137 h 150"/>
                <a:gd name="T44" fmla="*/ 104 w 150"/>
                <a:gd name="T45" fmla="*/ 143 h 150"/>
                <a:gd name="T46" fmla="*/ 88 w 150"/>
                <a:gd name="T47" fmla="*/ 148 h 150"/>
                <a:gd name="T48" fmla="*/ 75 w 150"/>
                <a:gd name="T49" fmla="*/ 150 h 150"/>
                <a:gd name="T50" fmla="*/ 60 w 150"/>
                <a:gd name="T51" fmla="*/ 148 h 150"/>
                <a:gd name="T52" fmla="*/ 44 w 150"/>
                <a:gd name="T53" fmla="*/ 143 h 150"/>
                <a:gd name="T54" fmla="*/ 32 w 150"/>
                <a:gd name="T55" fmla="*/ 137 h 150"/>
                <a:gd name="T56" fmla="*/ 21 w 150"/>
                <a:gd name="T57" fmla="*/ 127 h 150"/>
                <a:gd name="T58" fmla="*/ 11 w 150"/>
                <a:gd name="T59" fmla="*/ 116 h 150"/>
                <a:gd name="T60" fmla="*/ 5 w 150"/>
                <a:gd name="T61" fmla="*/ 104 h 150"/>
                <a:gd name="T62" fmla="*/ 0 w 150"/>
                <a:gd name="T63" fmla="*/ 88 h 150"/>
                <a:gd name="T64" fmla="*/ 0 w 150"/>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50">
                  <a:moveTo>
                    <a:pt x="0" y="75"/>
                  </a:moveTo>
                  <a:lnTo>
                    <a:pt x="0" y="60"/>
                  </a:lnTo>
                  <a:lnTo>
                    <a:pt x="5" y="44"/>
                  </a:lnTo>
                  <a:lnTo>
                    <a:pt x="11" y="32"/>
                  </a:lnTo>
                  <a:lnTo>
                    <a:pt x="21" y="21"/>
                  </a:lnTo>
                  <a:lnTo>
                    <a:pt x="32" y="11"/>
                  </a:lnTo>
                  <a:lnTo>
                    <a:pt x="44" y="5"/>
                  </a:lnTo>
                  <a:lnTo>
                    <a:pt x="60" y="0"/>
                  </a:lnTo>
                  <a:lnTo>
                    <a:pt x="75" y="0"/>
                  </a:lnTo>
                  <a:lnTo>
                    <a:pt x="88" y="0"/>
                  </a:lnTo>
                  <a:lnTo>
                    <a:pt x="104" y="5"/>
                  </a:lnTo>
                  <a:lnTo>
                    <a:pt x="116" y="11"/>
                  </a:lnTo>
                  <a:lnTo>
                    <a:pt x="127" y="21"/>
                  </a:lnTo>
                  <a:lnTo>
                    <a:pt x="137" y="32"/>
                  </a:lnTo>
                  <a:lnTo>
                    <a:pt x="143" y="44"/>
                  </a:lnTo>
                  <a:lnTo>
                    <a:pt x="148" y="60"/>
                  </a:lnTo>
                  <a:lnTo>
                    <a:pt x="150" y="75"/>
                  </a:lnTo>
                  <a:lnTo>
                    <a:pt x="148" y="88"/>
                  </a:lnTo>
                  <a:lnTo>
                    <a:pt x="143" y="104"/>
                  </a:lnTo>
                  <a:lnTo>
                    <a:pt x="137" y="116"/>
                  </a:lnTo>
                  <a:lnTo>
                    <a:pt x="127" y="127"/>
                  </a:lnTo>
                  <a:lnTo>
                    <a:pt x="116" y="137"/>
                  </a:lnTo>
                  <a:lnTo>
                    <a:pt x="104" y="143"/>
                  </a:lnTo>
                  <a:lnTo>
                    <a:pt x="88" y="148"/>
                  </a:lnTo>
                  <a:lnTo>
                    <a:pt x="75" y="150"/>
                  </a:lnTo>
                  <a:lnTo>
                    <a:pt x="60" y="148"/>
                  </a:lnTo>
                  <a:lnTo>
                    <a:pt x="44" y="143"/>
                  </a:lnTo>
                  <a:lnTo>
                    <a:pt x="32" y="137"/>
                  </a:lnTo>
                  <a:lnTo>
                    <a:pt x="21" y="127"/>
                  </a:lnTo>
                  <a:lnTo>
                    <a:pt x="11" y="116"/>
                  </a:lnTo>
                  <a:lnTo>
                    <a:pt x="5" y="104"/>
                  </a:lnTo>
                  <a:lnTo>
                    <a:pt x="0" y="88"/>
                  </a:lnTo>
                  <a:lnTo>
                    <a:pt x="0" y="75"/>
                  </a:lnTo>
                </a:path>
              </a:pathLst>
            </a:custGeom>
            <a:grpFill/>
            <a:ln w="57150">
              <a:solidFill>
                <a:srgbClr val="C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41" name="Rectangle 32"/>
            <p:cNvSpPr>
              <a:spLocks noChangeArrowheads="1"/>
            </p:cNvSpPr>
            <p:nvPr/>
          </p:nvSpPr>
          <p:spPr bwMode="auto">
            <a:xfrm>
              <a:off x="10097663" y="5438677"/>
              <a:ext cx="38472" cy="9233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C00000"/>
                  </a:solidFill>
                  <a:effectLst/>
                  <a:latin typeface="Calibri" panose="020F0502020204030204" pitchFamily="34" charset="0"/>
                </a:rPr>
                <a:t>3</a:t>
              </a:r>
              <a:endParaRPr kumimoji="0" lang="en-US" altLang="en-US" sz="800" b="0" i="0" u="none" strike="noStrike" cap="none" normalizeH="0" baseline="0" dirty="0">
                <a:ln>
                  <a:noFill/>
                </a:ln>
                <a:solidFill>
                  <a:srgbClr val="C00000"/>
                </a:solidFill>
                <a:effectLst/>
              </a:endParaRPr>
            </a:p>
          </p:txBody>
        </p:sp>
      </p:grpSp>
      <p:pic>
        <p:nvPicPr>
          <p:cNvPr id="138" name="Picture 137"/>
          <p:cNvPicPr>
            <a:picLocks noChangeAspect="1"/>
          </p:cNvPicPr>
          <p:nvPr/>
        </p:nvPicPr>
        <p:blipFill>
          <a:blip r:embed="rId4"/>
          <a:stretch>
            <a:fillRect/>
          </a:stretch>
        </p:blipFill>
        <p:spPr>
          <a:xfrm>
            <a:off x="8016877" y="4551103"/>
            <a:ext cx="310950" cy="366262"/>
          </a:xfrm>
          <a:prstGeom prst="rect">
            <a:avLst/>
          </a:prstGeom>
        </p:spPr>
      </p:pic>
      <p:pic>
        <p:nvPicPr>
          <p:cNvPr id="106" name="Picture 105"/>
          <p:cNvPicPr>
            <a:picLocks noChangeAspect="1"/>
          </p:cNvPicPr>
          <p:nvPr/>
        </p:nvPicPr>
        <p:blipFill>
          <a:blip r:embed="rId5"/>
          <a:stretch>
            <a:fillRect/>
          </a:stretch>
        </p:blipFill>
        <p:spPr>
          <a:xfrm>
            <a:off x="8059864" y="4828909"/>
            <a:ext cx="224976" cy="224976"/>
          </a:xfrm>
          <a:prstGeom prst="rect">
            <a:avLst/>
          </a:prstGeom>
        </p:spPr>
      </p:pic>
      <p:pic>
        <p:nvPicPr>
          <p:cNvPr id="110" name="Picture 109"/>
          <p:cNvPicPr>
            <a:picLocks noChangeAspect="1"/>
          </p:cNvPicPr>
          <p:nvPr/>
        </p:nvPicPr>
        <p:blipFill>
          <a:blip r:embed="rId6"/>
          <a:stretch>
            <a:fillRect/>
          </a:stretch>
        </p:blipFill>
        <p:spPr>
          <a:xfrm>
            <a:off x="8051101" y="5072372"/>
            <a:ext cx="242502" cy="244162"/>
          </a:xfrm>
          <a:prstGeom prst="rect">
            <a:avLst/>
          </a:prstGeom>
        </p:spPr>
      </p:pic>
      <p:pic>
        <p:nvPicPr>
          <p:cNvPr id="111" name="Picture 110"/>
          <p:cNvPicPr>
            <a:picLocks noChangeAspect="1"/>
          </p:cNvPicPr>
          <p:nvPr/>
        </p:nvPicPr>
        <p:blipFill>
          <a:blip r:embed="rId7"/>
          <a:stretch>
            <a:fillRect/>
          </a:stretch>
        </p:blipFill>
        <p:spPr>
          <a:xfrm>
            <a:off x="8057311" y="5312380"/>
            <a:ext cx="230082" cy="230082"/>
          </a:xfrm>
          <a:prstGeom prst="rect">
            <a:avLst/>
          </a:prstGeom>
        </p:spPr>
      </p:pic>
      <p:pic>
        <p:nvPicPr>
          <p:cNvPr id="112" name="Picture 111"/>
          <p:cNvPicPr>
            <a:picLocks noChangeAspect="1"/>
          </p:cNvPicPr>
          <p:nvPr/>
        </p:nvPicPr>
        <p:blipFill>
          <a:blip r:embed="rId8"/>
          <a:stretch>
            <a:fillRect/>
          </a:stretch>
        </p:blipFill>
        <p:spPr>
          <a:xfrm>
            <a:off x="8059865" y="5555478"/>
            <a:ext cx="224974" cy="226454"/>
          </a:xfrm>
          <a:prstGeom prst="rect">
            <a:avLst/>
          </a:prstGeom>
        </p:spPr>
      </p:pic>
      <p:sp>
        <p:nvSpPr>
          <p:cNvPr id="9" name="TextBox 8"/>
          <p:cNvSpPr txBox="1"/>
          <p:nvPr/>
        </p:nvSpPr>
        <p:spPr>
          <a:xfrm>
            <a:off x="7925638" y="5853327"/>
            <a:ext cx="1372492" cy="246221"/>
          </a:xfrm>
          <a:prstGeom prst="rect">
            <a:avLst/>
          </a:prstGeom>
          <a:noFill/>
        </p:spPr>
        <p:txBody>
          <a:bodyPr wrap="none" rtlCol="0">
            <a:spAutoFit/>
          </a:bodyPr>
          <a:lstStyle/>
          <a:p>
            <a:pPr algn="ctr"/>
            <a:r>
              <a:rPr lang="en-US" sz="1000" baseline="30000" dirty="0">
                <a:solidFill>
                  <a:srgbClr val="C00000"/>
                </a:solidFill>
              </a:rPr>
              <a:t>1</a:t>
            </a:r>
            <a:r>
              <a:rPr lang="en-US" sz="1000" dirty="0">
                <a:solidFill>
                  <a:srgbClr val="C00000"/>
                </a:solidFill>
              </a:rPr>
              <a:t> </a:t>
            </a:r>
            <a:r>
              <a:rPr lang="en-US" sz="1000" dirty="0" err="1">
                <a:solidFill>
                  <a:srgbClr val="C00000"/>
                </a:solidFill>
              </a:rPr>
              <a:t>Sp</a:t>
            </a:r>
            <a:r>
              <a:rPr lang="en-US" sz="1000" dirty="0">
                <a:solidFill>
                  <a:srgbClr val="C00000"/>
                </a:solidFill>
              </a:rPr>
              <a:t>/Fall 2016 </a:t>
            </a:r>
            <a:r>
              <a:rPr lang="en-US" sz="1000" dirty="0" err="1">
                <a:solidFill>
                  <a:srgbClr val="C00000"/>
                </a:solidFill>
              </a:rPr>
              <a:t>Numeris</a:t>
            </a:r>
            <a:endParaRPr lang="en-US" sz="1000" dirty="0">
              <a:solidFill>
                <a:srgbClr val="C00000"/>
              </a:solidFill>
            </a:endParaRPr>
          </a:p>
        </p:txBody>
      </p:sp>
      <p:sp>
        <p:nvSpPr>
          <p:cNvPr id="259" name="TextBox 258"/>
          <p:cNvSpPr txBox="1"/>
          <p:nvPr/>
        </p:nvSpPr>
        <p:spPr>
          <a:xfrm>
            <a:off x="7254468" y="4233769"/>
            <a:ext cx="2070537" cy="307777"/>
          </a:xfrm>
          <a:prstGeom prst="rect">
            <a:avLst/>
          </a:prstGeom>
          <a:noFill/>
          <a:ln w="3175">
            <a:noFill/>
          </a:ln>
        </p:spPr>
        <p:txBody>
          <a:bodyPr wrap="square" rtlCol="0">
            <a:spAutoFit/>
          </a:bodyPr>
          <a:lstStyle/>
          <a:p>
            <a:pPr algn="ctr"/>
            <a:r>
              <a:rPr lang="en-US" sz="1400" b="1" u="sng" dirty="0">
                <a:latin typeface="Century Gothic" panose="020B0502020202020204" pitchFamily="34" charset="0"/>
              </a:rPr>
              <a:t>2017</a:t>
            </a:r>
            <a:r>
              <a:rPr lang="en-US" sz="1400" b="1" dirty="0">
                <a:latin typeface="Century Gothic" panose="020B0502020202020204" pitchFamily="34" charset="0"/>
              </a:rPr>
              <a:t> </a:t>
            </a:r>
            <a:r>
              <a:rPr lang="en-US" sz="1400" b="1" baseline="30000" dirty="0">
                <a:latin typeface="Century Gothic" panose="020B0502020202020204" pitchFamily="34" charset="0"/>
              </a:rPr>
              <a:t>1</a:t>
            </a:r>
            <a:endParaRPr lang="en-US" sz="1400" b="1" dirty="0">
              <a:solidFill>
                <a:srgbClr val="C00000"/>
              </a:solidFill>
              <a:latin typeface="Century Gothic" panose="020B0502020202020204" pitchFamily="34" charset="0"/>
            </a:endParaRPr>
          </a:p>
        </p:txBody>
      </p:sp>
      <p:pic>
        <p:nvPicPr>
          <p:cNvPr id="247" name="Picture 246"/>
          <p:cNvPicPr>
            <a:picLocks noChangeAspect="1"/>
          </p:cNvPicPr>
          <p:nvPr/>
        </p:nvPicPr>
        <p:blipFill>
          <a:blip r:embed="rId3"/>
          <a:stretch>
            <a:fillRect/>
          </a:stretch>
        </p:blipFill>
        <p:spPr>
          <a:xfrm>
            <a:off x="5196306" y="115189"/>
            <a:ext cx="235523" cy="321340"/>
          </a:xfrm>
          <a:prstGeom prst="rect">
            <a:avLst/>
          </a:prstGeom>
        </p:spPr>
      </p:pic>
      <p:sp>
        <p:nvSpPr>
          <p:cNvPr id="141" name="TextBox 140">
            <a:extLst>
              <a:ext uri="{FF2B5EF4-FFF2-40B4-BE49-F238E27FC236}">
                <a16:creationId xmlns:a16="http://schemas.microsoft.com/office/drawing/2014/main" id="{02C3FE30-438A-4C2D-B33D-4ECE9BA626D1}"/>
              </a:ext>
            </a:extLst>
          </p:cNvPr>
          <p:cNvSpPr txBox="1"/>
          <p:nvPr/>
        </p:nvSpPr>
        <p:spPr>
          <a:xfrm>
            <a:off x="7083934" y="3879166"/>
            <a:ext cx="4687564" cy="307777"/>
          </a:xfrm>
          <a:prstGeom prst="rect">
            <a:avLst/>
          </a:prstGeom>
          <a:noFill/>
          <a:ln w="3175">
            <a:noFill/>
          </a:ln>
        </p:spPr>
        <p:txBody>
          <a:bodyPr wrap="square" rtlCol="0">
            <a:spAutoFit/>
          </a:bodyPr>
          <a:lstStyle/>
          <a:p>
            <a:pPr algn="ctr"/>
            <a:r>
              <a:rPr lang="en-US" sz="1400" b="1" dirty="0">
                <a:solidFill>
                  <a:srgbClr val="C00000"/>
                </a:solidFill>
                <a:latin typeface="Century Gothic" panose="020B0502020202020204" pitchFamily="34" charset="0"/>
              </a:rPr>
              <a:t>TV  </a:t>
            </a:r>
            <a:r>
              <a:rPr lang="en-US" sz="1400" dirty="0">
                <a:solidFill>
                  <a:schemeClr val="tx1">
                    <a:lumMod val="95000"/>
                    <a:lumOff val="5000"/>
                  </a:schemeClr>
                </a:solidFill>
                <a:latin typeface="Century Gothic" panose="020B0502020202020204" pitchFamily="34" charset="0"/>
              </a:rPr>
              <a:t>French</a:t>
            </a:r>
            <a:r>
              <a:rPr lang="en-US" sz="1400" b="1" dirty="0">
                <a:solidFill>
                  <a:srgbClr val="C00000"/>
                </a:solidFill>
                <a:latin typeface="Century Gothic" panose="020B0502020202020204" pitchFamily="34" charset="0"/>
              </a:rPr>
              <a:t> </a:t>
            </a:r>
            <a:r>
              <a:rPr lang="en-US" sz="1400" dirty="0">
                <a:latin typeface="Century Gothic" panose="020B0502020202020204" pitchFamily="34" charset="0"/>
              </a:rPr>
              <a:t>Adults Weekly Reach/Minutes</a:t>
            </a:r>
            <a:endParaRPr lang="en-US" sz="1400" b="1" dirty="0">
              <a:solidFill>
                <a:srgbClr val="C00000"/>
              </a:solidFill>
              <a:latin typeface="Century Gothic" panose="020B0502020202020204" pitchFamily="34" charset="0"/>
            </a:endParaRPr>
          </a:p>
        </p:txBody>
      </p:sp>
      <p:pic>
        <p:nvPicPr>
          <p:cNvPr id="139" name="Picture 138">
            <a:extLst>
              <a:ext uri="{FF2B5EF4-FFF2-40B4-BE49-F238E27FC236}">
                <a16:creationId xmlns:a16="http://schemas.microsoft.com/office/drawing/2014/main" id="{E01FF8F3-9F82-4116-8CCB-6B706BC66AC4}"/>
              </a:ext>
            </a:extLst>
          </p:cNvPr>
          <p:cNvPicPr>
            <a:picLocks noChangeAspect="1"/>
          </p:cNvPicPr>
          <p:nvPr/>
        </p:nvPicPr>
        <p:blipFill>
          <a:blip r:embed="rId6"/>
          <a:stretch>
            <a:fillRect/>
          </a:stretch>
        </p:blipFill>
        <p:spPr>
          <a:xfrm>
            <a:off x="5532190" y="383136"/>
            <a:ext cx="229514" cy="231084"/>
          </a:xfrm>
          <a:prstGeom prst="rect">
            <a:avLst/>
          </a:prstGeom>
        </p:spPr>
      </p:pic>
      <p:pic>
        <p:nvPicPr>
          <p:cNvPr id="142" name="Picture 141">
            <a:extLst>
              <a:ext uri="{FF2B5EF4-FFF2-40B4-BE49-F238E27FC236}">
                <a16:creationId xmlns:a16="http://schemas.microsoft.com/office/drawing/2014/main" id="{2FA93DCC-3EEC-4FFF-8764-F162BB07E676}"/>
              </a:ext>
            </a:extLst>
          </p:cNvPr>
          <p:cNvPicPr>
            <a:picLocks noChangeAspect="1"/>
          </p:cNvPicPr>
          <p:nvPr/>
        </p:nvPicPr>
        <p:blipFill>
          <a:blip r:embed="rId7"/>
          <a:stretch>
            <a:fillRect/>
          </a:stretch>
        </p:blipFill>
        <p:spPr>
          <a:xfrm>
            <a:off x="6351499" y="152200"/>
            <a:ext cx="239272" cy="239272"/>
          </a:xfrm>
          <a:prstGeom prst="rect">
            <a:avLst/>
          </a:prstGeom>
        </p:spPr>
      </p:pic>
      <p:pic>
        <p:nvPicPr>
          <p:cNvPr id="143" name="Picture 142">
            <a:extLst>
              <a:ext uri="{FF2B5EF4-FFF2-40B4-BE49-F238E27FC236}">
                <a16:creationId xmlns:a16="http://schemas.microsoft.com/office/drawing/2014/main" id="{47B26A9D-935F-4C4F-A2C2-4BC4242CF9CB}"/>
              </a:ext>
            </a:extLst>
          </p:cNvPr>
          <p:cNvPicPr>
            <a:picLocks noChangeAspect="1"/>
          </p:cNvPicPr>
          <p:nvPr/>
        </p:nvPicPr>
        <p:blipFill>
          <a:blip r:embed="rId8"/>
          <a:stretch>
            <a:fillRect/>
          </a:stretch>
        </p:blipFill>
        <p:spPr>
          <a:xfrm>
            <a:off x="11324194" y="70906"/>
            <a:ext cx="227876" cy="229376"/>
          </a:xfrm>
          <a:prstGeom prst="rect">
            <a:avLst/>
          </a:prstGeom>
        </p:spPr>
      </p:pic>
      <p:grpSp>
        <p:nvGrpSpPr>
          <p:cNvPr id="144" name="Group 143">
            <a:extLst>
              <a:ext uri="{FF2B5EF4-FFF2-40B4-BE49-F238E27FC236}">
                <a16:creationId xmlns:a16="http://schemas.microsoft.com/office/drawing/2014/main" id="{0BE8D259-52CB-4666-8BC1-0F2077AA0BDC}"/>
              </a:ext>
            </a:extLst>
          </p:cNvPr>
          <p:cNvGrpSpPr/>
          <p:nvPr/>
        </p:nvGrpSpPr>
        <p:grpSpPr>
          <a:xfrm>
            <a:off x="4186835" y="365105"/>
            <a:ext cx="239724" cy="239724"/>
            <a:chOff x="4204765" y="472683"/>
            <a:chExt cx="239724" cy="239724"/>
          </a:xfrm>
        </p:grpSpPr>
        <p:sp>
          <p:nvSpPr>
            <p:cNvPr id="145" name="Oval 144">
              <a:extLst>
                <a:ext uri="{FF2B5EF4-FFF2-40B4-BE49-F238E27FC236}">
                  <a16:creationId xmlns:a16="http://schemas.microsoft.com/office/drawing/2014/main" id="{B8E53862-3C8B-473F-891A-F92D8E195256}"/>
                </a:ext>
              </a:extLst>
            </p:cNvPr>
            <p:cNvSpPr/>
            <p:nvPr/>
          </p:nvSpPr>
          <p:spPr>
            <a:xfrm>
              <a:off x="4210477" y="476722"/>
              <a:ext cx="227991" cy="22799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6" name="Picture 145">
              <a:extLst>
                <a:ext uri="{FF2B5EF4-FFF2-40B4-BE49-F238E27FC236}">
                  <a16:creationId xmlns:a16="http://schemas.microsoft.com/office/drawing/2014/main" id="{BD61C5BD-7819-4F4B-90EE-9C92C44853E8}"/>
                </a:ext>
              </a:extLst>
            </p:cNvPr>
            <p:cNvPicPr>
              <a:picLocks noChangeAspect="1"/>
            </p:cNvPicPr>
            <p:nvPr/>
          </p:nvPicPr>
          <p:blipFill>
            <a:blip r:embed="rId5"/>
            <a:stretch>
              <a:fillRect/>
            </a:stretch>
          </p:blipFill>
          <p:spPr>
            <a:xfrm>
              <a:off x="4204765" y="472683"/>
              <a:ext cx="239724" cy="239724"/>
            </a:xfrm>
            <a:prstGeom prst="rect">
              <a:avLst/>
            </a:prstGeom>
          </p:spPr>
        </p:pic>
      </p:grpSp>
      <p:pic>
        <p:nvPicPr>
          <p:cNvPr id="147" name="Picture 146">
            <a:extLst>
              <a:ext uri="{FF2B5EF4-FFF2-40B4-BE49-F238E27FC236}">
                <a16:creationId xmlns:a16="http://schemas.microsoft.com/office/drawing/2014/main" id="{1C5FE203-6171-4E0D-9EAE-7EA27F456C9F}"/>
              </a:ext>
            </a:extLst>
          </p:cNvPr>
          <p:cNvPicPr>
            <a:picLocks noChangeAspect="1"/>
          </p:cNvPicPr>
          <p:nvPr/>
        </p:nvPicPr>
        <p:blipFill>
          <a:blip r:embed="rId4"/>
          <a:stretch>
            <a:fillRect/>
          </a:stretch>
        </p:blipFill>
        <p:spPr>
          <a:xfrm>
            <a:off x="7882277" y="112633"/>
            <a:ext cx="307306" cy="361970"/>
          </a:xfrm>
          <a:prstGeom prst="rect">
            <a:avLst/>
          </a:prstGeom>
        </p:spPr>
      </p:pic>
      <p:sp>
        <p:nvSpPr>
          <p:cNvPr id="148" name="TextBox 147">
            <a:extLst>
              <a:ext uri="{FF2B5EF4-FFF2-40B4-BE49-F238E27FC236}">
                <a16:creationId xmlns:a16="http://schemas.microsoft.com/office/drawing/2014/main" id="{4BD62BB3-2CD8-40A5-AE05-808235E1937C}"/>
              </a:ext>
            </a:extLst>
          </p:cNvPr>
          <p:cNvSpPr txBox="1"/>
          <p:nvPr/>
        </p:nvSpPr>
        <p:spPr>
          <a:xfrm>
            <a:off x="8241084" y="4546392"/>
            <a:ext cx="1202346"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99%  1,974</a:t>
            </a:r>
          </a:p>
        </p:txBody>
      </p:sp>
      <p:sp>
        <p:nvSpPr>
          <p:cNvPr id="149" name="TextBox 148">
            <a:extLst>
              <a:ext uri="{FF2B5EF4-FFF2-40B4-BE49-F238E27FC236}">
                <a16:creationId xmlns:a16="http://schemas.microsoft.com/office/drawing/2014/main" id="{DC8681E4-B63F-4941-892F-AE690F7DE81D}"/>
              </a:ext>
            </a:extLst>
          </p:cNvPr>
          <p:cNvSpPr txBox="1"/>
          <p:nvPr/>
        </p:nvSpPr>
        <p:spPr>
          <a:xfrm>
            <a:off x="7315304" y="4546392"/>
            <a:ext cx="598704"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18+</a:t>
            </a:r>
          </a:p>
        </p:txBody>
      </p:sp>
      <p:grpSp>
        <p:nvGrpSpPr>
          <p:cNvPr id="150" name="Group 149">
            <a:extLst>
              <a:ext uri="{FF2B5EF4-FFF2-40B4-BE49-F238E27FC236}">
                <a16:creationId xmlns:a16="http://schemas.microsoft.com/office/drawing/2014/main" id="{A4A77FE5-2640-470B-B672-11765C533541}"/>
              </a:ext>
            </a:extLst>
          </p:cNvPr>
          <p:cNvGrpSpPr/>
          <p:nvPr/>
        </p:nvGrpSpPr>
        <p:grpSpPr>
          <a:xfrm>
            <a:off x="7176285" y="4773377"/>
            <a:ext cx="2265219" cy="1066959"/>
            <a:chOff x="7176285" y="4773377"/>
            <a:chExt cx="2265219" cy="1066959"/>
          </a:xfrm>
        </p:grpSpPr>
        <p:sp>
          <p:nvSpPr>
            <p:cNvPr id="151" name="TextBox 150">
              <a:extLst>
                <a:ext uri="{FF2B5EF4-FFF2-40B4-BE49-F238E27FC236}">
                  <a16:creationId xmlns:a16="http://schemas.microsoft.com/office/drawing/2014/main" id="{B7640106-DBDE-4521-AEAE-9B24B65ACE8D}"/>
                </a:ext>
              </a:extLst>
            </p:cNvPr>
            <p:cNvSpPr txBox="1"/>
            <p:nvPr/>
          </p:nvSpPr>
          <p:spPr>
            <a:xfrm>
              <a:off x="8181549" y="4773377"/>
              <a:ext cx="1259955" cy="1066959"/>
            </a:xfrm>
            <a:prstGeom prst="rect">
              <a:avLst/>
            </a:prstGeom>
            <a:noFill/>
            <a:ln w="3175">
              <a:noFill/>
            </a:ln>
          </p:spPr>
          <p:txBody>
            <a:bodyPr wrap="square" rtlCol="0">
              <a:spAutoFit/>
            </a:bodyPr>
            <a:lstStyle/>
            <a:p>
              <a:pPr algn="r">
                <a:lnSpc>
                  <a:spcPts val="1900"/>
                </a:lnSpc>
              </a:pPr>
              <a:r>
                <a:rPr lang="en-US" sz="1400" dirty="0">
                  <a:solidFill>
                    <a:srgbClr val="CE3838"/>
                  </a:solidFill>
                  <a:latin typeface="Century Gothic" panose="020B0502020202020204" pitchFamily="34" charset="0"/>
                </a:rPr>
                <a:t>97%     996</a:t>
              </a:r>
            </a:p>
            <a:p>
              <a:pPr algn="r">
                <a:lnSpc>
                  <a:spcPts val="1900"/>
                </a:lnSpc>
              </a:pPr>
              <a:r>
                <a:rPr lang="en-US" sz="1400" dirty="0">
                  <a:solidFill>
                    <a:srgbClr val="CE3838"/>
                  </a:solidFill>
                  <a:latin typeface="Century Gothic" panose="020B0502020202020204" pitchFamily="34" charset="0"/>
                </a:rPr>
                <a:t>97%  1,338</a:t>
              </a:r>
            </a:p>
            <a:p>
              <a:pPr algn="r">
                <a:lnSpc>
                  <a:spcPts val="1900"/>
                </a:lnSpc>
              </a:pPr>
              <a:r>
                <a:rPr lang="en-US" sz="1400" dirty="0">
                  <a:solidFill>
                    <a:srgbClr val="CE3838"/>
                  </a:solidFill>
                  <a:latin typeface="Century Gothic" panose="020B0502020202020204" pitchFamily="34" charset="0"/>
                </a:rPr>
                <a:t>99%  1,554</a:t>
              </a:r>
            </a:p>
            <a:p>
              <a:pPr algn="r">
                <a:lnSpc>
                  <a:spcPts val="1900"/>
                </a:lnSpc>
              </a:pPr>
              <a:r>
                <a:rPr lang="en-US" sz="1400" dirty="0">
                  <a:solidFill>
                    <a:srgbClr val="CE3838"/>
                  </a:solidFill>
                  <a:latin typeface="Century Gothic" panose="020B0502020202020204" pitchFamily="34" charset="0"/>
                </a:rPr>
                <a:t>100%  2,844</a:t>
              </a:r>
            </a:p>
          </p:txBody>
        </p:sp>
        <p:sp>
          <p:nvSpPr>
            <p:cNvPr id="152" name="TextBox 151">
              <a:extLst>
                <a:ext uri="{FF2B5EF4-FFF2-40B4-BE49-F238E27FC236}">
                  <a16:creationId xmlns:a16="http://schemas.microsoft.com/office/drawing/2014/main" id="{B31ED9BC-CFCB-4F31-8ADF-BB1FA402FA20}"/>
                </a:ext>
              </a:extLst>
            </p:cNvPr>
            <p:cNvSpPr txBox="1"/>
            <p:nvPr/>
          </p:nvSpPr>
          <p:spPr>
            <a:xfrm>
              <a:off x="7176285" y="4773377"/>
              <a:ext cx="735797" cy="1066959"/>
            </a:xfrm>
            <a:prstGeom prst="rect">
              <a:avLst/>
            </a:prstGeom>
            <a:noFill/>
            <a:ln w="3175">
              <a:noFill/>
            </a:ln>
          </p:spPr>
          <p:txBody>
            <a:bodyPr wrap="square" rtlCol="0">
              <a:spAutoFit/>
            </a:bodyPr>
            <a:lstStyle/>
            <a:p>
              <a:pPr algn="r">
                <a:lnSpc>
                  <a:spcPts val="1900"/>
                </a:lnSpc>
              </a:pPr>
              <a:r>
                <a:rPr lang="en-US" sz="1400" dirty="0">
                  <a:solidFill>
                    <a:srgbClr val="CE3838"/>
                  </a:solidFill>
                  <a:latin typeface="Century Gothic" panose="020B0502020202020204" pitchFamily="34" charset="0"/>
                </a:rPr>
                <a:t>18-24</a:t>
              </a:r>
            </a:p>
            <a:p>
              <a:pPr algn="r">
                <a:lnSpc>
                  <a:spcPts val="1900"/>
                </a:lnSpc>
              </a:pPr>
              <a:r>
                <a:rPr lang="en-US" sz="1400" dirty="0">
                  <a:solidFill>
                    <a:srgbClr val="CE3838"/>
                  </a:solidFill>
                  <a:latin typeface="Century Gothic" panose="020B0502020202020204" pitchFamily="34" charset="0"/>
                </a:rPr>
                <a:t>25-34</a:t>
              </a:r>
            </a:p>
            <a:p>
              <a:pPr algn="r">
                <a:lnSpc>
                  <a:spcPts val="1900"/>
                </a:lnSpc>
              </a:pPr>
              <a:r>
                <a:rPr lang="en-US" sz="1400" dirty="0">
                  <a:solidFill>
                    <a:srgbClr val="CE3838"/>
                  </a:solidFill>
                  <a:latin typeface="Century Gothic" panose="020B0502020202020204" pitchFamily="34" charset="0"/>
                </a:rPr>
                <a:t>35-54</a:t>
              </a:r>
            </a:p>
            <a:p>
              <a:pPr algn="r">
                <a:lnSpc>
                  <a:spcPts val="1900"/>
                </a:lnSpc>
              </a:pPr>
              <a:r>
                <a:rPr lang="en-US" sz="1400" dirty="0">
                  <a:solidFill>
                    <a:srgbClr val="CE3838"/>
                  </a:solidFill>
                  <a:latin typeface="Century Gothic" panose="020B0502020202020204" pitchFamily="34" charset="0"/>
                </a:rPr>
                <a:t>55+</a:t>
              </a:r>
            </a:p>
          </p:txBody>
        </p:sp>
      </p:grpSp>
      <p:sp>
        <p:nvSpPr>
          <p:cNvPr id="153" name="TextBox 152">
            <a:extLst>
              <a:ext uri="{FF2B5EF4-FFF2-40B4-BE49-F238E27FC236}">
                <a16:creationId xmlns:a16="http://schemas.microsoft.com/office/drawing/2014/main" id="{7E9C3E44-D820-423E-B3AD-8F8492B755E8}"/>
              </a:ext>
            </a:extLst>
          </p:cNvPr>
          <p:cNvSpPr txBox="1"/>
          <p:nvPr/>
        </p:nvSpPr>
        <p:spPr>
          <a:xfrm>
            <a:off x="10309562" y="4546392"/>
            <a:ext cx="1324540"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99%  2,064</a:t>
            </a:r>
          </a:p>
        </p:txBody>
      </p:sp>
      <p:sp>
        <p:nvSpPr>
          <p:cNvPr id="154" name="TextBox 153">
            <a:extLst>
              <a:ext uri="{FF2B5EF4-FFF2-40B4-BE49-F238E27FC236}">
                <a16:creationId xmlns:a16="http://schemas.microsoft.com/office/drawing/2014/main" id="{56E14122-1CBF-4A7A-B927-E312FDAEE095}"/>
              </a:ext>
            </a:extLst>
          </p:cNvPr>
          <p:cNvSpPr txBox="1"/>
          <p:nvPr/>
        </p:nvSpPr>
        <p:spPr>
          <a:xfrm>
            <a:off x="10422259" y="4773377"/>
            <a:ext cx="1221270" cy="1066959"/>
          </a:xfrm>
          <a:prstGeom prst="rect">
            <a:avLst/>
          </a:prstGeom>
          <a:noFill/>
          <a:ln w="3175">
            <a:noFill/>
          </a:ln>
        </p:spPr>
        <p:txBody>
          <a:bodyPr wrap="square" rtlCol="0">
            <a:spAutoFit/>
          </a:bodyPr>
          <a:lstStyle/>
          <a:p>
            <a:pPr algn="r">
              <a:lnSpc>
                <a:spcPts val="1900"/>
              </a:lnSpc>
            </a:pPr>
            <a:r>
              <a:rPr lang="en-US" sz="1400" dirty="0">
                <a:solidFill>
                  <a:srgbClr val="CE3838"/>
                </a:solidFill>
                <a:latin typeface="Century Gothic" panose="020B0502020202020204" pitchFamily="34" charset="0"/>
              </a:rPr>
              <a:t>99%  1,254</a:t>
            </a:r>
          </a:p>
          <a:p>
            <a:pPr algn="r">
              <a:lnSpc>
                <a:spcPts val="1900"/>
              </a:lnSpc>
            </a:pPr>
            <a:r>
              <a:rPr lang="en-US" sz="1400" dirty="0">
                <a:solidFill>
                  <a:srgbClr val="CE3838"/>
                </a:solidFill>
                <a:latin typeface="Century Gothic" panose="020B0502020202020204" pitchFamily="34" charset="0"/>
              </a:rPr>
              <a:t>99%  1,548</a:t>
            </a:r>
          </a:p>
          <a:p>
            <a:pPr algn="r">
              <a:lnSpc>
                <a:spcPts val="1900"/>
              </a:lnSpc>
            </a:pPr>
            <a:r>
              <a:rPr lang="en-US" sz="1400" dirty="0">
                <a:solidFill>
                  <a:srgbClr val="CE3838"/>
                </a:solidFill>
                <a:latin typeface="Century Gothic" panose="020B0502020202020204" pitchFamily="34" charset="0"/>
              </a:rPr>
              <a:t>100%  1,746</a:t>
            </a:r>
          </a:p>
          <a:p>
            <a:pPr algn="r">
              <a:lnSpc>
                <a:spcPts val="1900"/>
              </a:lnSpc>
            </a:pPr>
            <a:r>
              <a:rPr lang="en-US" sz="1400" dirty="0">
                <a:solidFill>
                  <a:srgbClr val="CE3838"/>
                </a:solidFill>
                <a:latin typeface="Century Gothic" panose="020B0502020202020204" pitchFamily="34" charset="0"/>
              </a:rPr>
              <a:t>100%  2,820</a:t>
            </a:r>
          </a:p>
        </p:txBody>
      </p:sp>
      <p:sp>
        <p:nvSpPr>
          <p:cNvPr id="155" name="TextBox 154">
            <a:extLst>
              <a:ext uri="{FF2B5EF4-FFF2-40B4-BE49-F238E27FC236}">
                <a16:creationId xmlns:a16="http://schemas.microsoft.com/office/drawing/2014/main" id="{EDBE4C73-36D7-4190-A711-2320C9195693}"/>
              </a:ext>
            </a:extLst>
          </p:cNvPr>
          <p:cNvSpPr txBox="1"/>
          <p:nvPr/>
        </p:nvSpPr>
        <p:spPr>
          <a:xfrm>
            <a:off x="10072024" y="4233769"/>
            <a:ext cx="1437958" cy="307777"/>
          </a:xfrm>
          <a:prstGeom prst="rect">
            <a:avLst/>
          </a:prstGeom>
          <a:noFill/>
          <a:ln w="3175">
            <a:noFill/>
          </a:ln>
        </p:spPr>
        <p:txBody>
          <a:bodyPr wrap="square" rtlCol="0">
            <a:spAutoFit/>
          </a:bodyPr>
          <a:lstStyle/>
          <a:p>
            <a:pPr algn="ctr"/>
            <a:r>
              <a:rPr lang="en-US" sz="1400" b="1" u="sng" dirty="0">
                <a:latin typeface="Century Gothic" panose="020B0502020202020204" pitchFamily="34" charset="0"/>
              </a:rPr>
              <a:t>2013</a:t>
            </a:r>
            <a:r>
              <a:rPr lang="en-US" sz="1400" b="1" dirty="0">
                <a:latin typeface="Century Gothic" panose="020B0502020202020204" pitchFamily="34" charset="0"/>
              </a:rPr>
              <a:t> </a:t>
            </a:r>
            <a:r>
              <a:rPr lang="en-US" sz="1400" b="1" baseline="30000" dirty="0">
                <a:latin typeface="Century Gothic" panose="020B0502020202020204" pitchFamily="34" charset="0"/>
              </a:rPr>
              <a:t>2</a:t>
            </a:r>
            <a:endParaRPr lang="en-US" sz="1400" b="1" dirty="0">
              <a:solidFill>
                <a:srgbClr val="C00000"/>
              </a:solidFill>
              <a:latin typeface="Century Gothic" panose="020B0502020202020204" pitchFamily="34" charset="0"/>
            </a:endParaRPr>
          </a:p>
        </p:txBody>
      </p:sp>
      <p:sp>
        <p:nvSpPr>
          <p:cNvPr id="156" name="TextBox 155">
            <a:extLst>
              <a:ext uri="{FF2B5EF4-FFF2-40B4-BE49-F238E27FC236}">
                <a16:creationId xmlns:a16="http://schemas.microsoft.com/office/drawing/2014/main" id="{721E9915-A524-4F5C-838D-0439D89F9ADD}"/>
              </a:ext>
            </a:extLst>
          </p:cNvPr>
          <p:cNvSpPr txBox="1"/>
          <p:nvPr/>
        </p:nvSpPr>
        <p:spPr>
          <a:xfrm>
            <a:off x="10054840" y="5854064"/>
            <a:ext cx="1372492" cy="246221"/>
          </a:xfrm>
          <a:prstGeom prst="rect">
            <a:avLst/>
          </a:prstGeom>
          <a:noFill/>
        </p:spPr>
        <p:txBody>
          <a:bodyPr wrap="none" rtlCol="0">
            <a:spAutoFit/>
          </a:bodyPr>
          <a:lstStyle/>
          <a:p>
            <a:pPr algn="ctr"/>
            <a:r>
              <a:rPr lang="en-US" sz="1000" baseline="30000" dirty="0">
                <a:solidFill>
                  <a:srgbClr val="C00000"/>
                </a:solidFill>
              </a:rPr>
              <a:t>2</a:t>
            </a:r>
            <a:r>
              <a:rPr lang="en-US" sz="1000" dirty="0">
                <a:solidFill>
                  <a:srgbClr val="C00000"/>
                </a:solidFill>
              </a:rPr>
              <a:t> </a:t>
            </a:r>
            <a:r>
              <a:rPr lang="en-US" sz="1000" dirty="0" err="1">
                <a:solidFill>
                  <a:srgbClr val="C00000"/>
                </a:solidFill>
              </a:rPr>
              <a:t>Sp</a:t>
            </a:r>
            <a:r>
              <a:rPr lang="en-US" sz="1000" dirty="0">
                <a:solidFill>
                  <a:srgbClr val="C00000"/>
                </a:solidFill>
              </a:rPr>
              <a:t>/Fall 2013 </a:t>
            </a:r>
            <a:r>
              <a:rPr lang="en-US" sz="1000" dirty="0" err="1">
                <a:solidFill>
                  <a:srgbClr val="C00000"/>
                </a:solidFill>
              </a:rPr>
              <a:t>Numeris</a:t>
            </a:r>
            <a:endParaRPr lang="en-US" sz="1000" dirty="0">
              <a:solidFill>
                <a:srgbClr val="C00000"/>
              </a:solidFill>
            </a:endParaRPr>
          </a:p>
        </p:txBody>
      </p:sp>
      <p:grpSp>
        <p:nvGrpSpPr>
          <p:cNvPr id="140" name="Group 139">
            <a:extLst>
              <a:ext uri="{FF2B5EF4-FFF2-40B4-BE49-F238E27FC236}">
                <a16:creationId xmlns:a16="http://schemas.microsoft.com/office/drawing/2014/main" id="{F80D74DA-7A9B-41AF-83D3-A0C90F349ADD}"/>
              </a:ext>
            </a:extLst>
          </p:cNvPr>
          <p:cNvGrpSpPr/>
          <p:nvPr/>
        </p:nvGrpSpPr>
        <p:grpSpPr>
          <a:xfrm>
            <a:off x="8252783" y="112443"/>
            <a:ext cx="311150" cy="366712"/>
            <a:chOff x="9388475" y="4551363"/>
            <a:chExt cx="311150" cy="366712"/>
          </a:xfrm>
        </p:grpSpPr>
        <p:sp>
          <p:nvSpPr>
            <p:cNvPr id="157" name="AutoShape 28">
              <a:extLst>
                <a:ext uri="{FF2B5EF4-FFF2-40B4-BE49-F238E27FC236}">
                  <a16:creationId xmlns:a16="http://schemas.microsoft.com/office/drawing/2014/main" id="{842A7558-21C5-465A-BA7F-EF55F727762F}"/>
                </a:ext>
              </a:extLst>
            </p:cNvPr>
            <p:cNvSpPr>
              <a:spLocks noChangeAspect="1" noChangeArrowheads="1" noTextEdit="1"/>
            </p:cNvSpPr>
            <p:nvPr/>
          </p:nvSpPr>
          <p:spPr bwMode="auto">
            <a:xfrm>
              <a:off x="9388475" y="455136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30">
              <a:extLst>
                <a:ext uri="{FF2B5EF4-FFF2-40B4-BE49-F238E27FC236}">
                  <a16:creationId xmlns:a16="http://schemas.microsoft.com/office/drawing/2014/main" id="{56136402-4589-4A60-B293-E0A8319D188D}"/>
                </a:ext>
              </a:extLst>
            </p:cNvPr>
            <p:cNvSpPr>
              <a:spLocks/>
            </p:cNvSpPr>
            <p:nvPr/>
          </p:nvSpPr>
          <p:spPr bwMode="auto">
            <a:xfrm>
              <a:off x="9434513" y="4600575"/>
              <a:ext cx="219075" cy="217487"/>
            </a:xfrm>
            <a:custGeom>
              <a:avLst/>
              <a:gdLst>
                <a:gd name="T0" fmla="*/ 0 w 276"/>
                <a:gd name="T1" fmla="*/ 136 h 274"/>
                <a:gd name="T2" fmla="*/ 2 w 276"/>
                <a:gd name="T3" fmla="*/ 108 h 274"/>
                <a:gd name="T4" fmla="*/ 10 w 276"/>
                <a:gd name="T5" fmla="*/ 83 h 274"/>
                <a:gd name="T6" fmla="*/ 23 w 276"/>
                <a:gd name="T7" fmla="*/ 61 h 274"/>
                <a:gd name="T8" fmla="*/ 40 w 276"/>
                <a:gd name="T9" fmla="*/ 40 h 274"/>
                <a:gd name="T10" fmla="*/ 61 w 276"/>
                <a:gd name="T11" fmla="*/ 23 h 274"/>
                <a:gd name="T12" fmla="*/ 83 w 276"/>
                <a:gd name="T13" fmla="*/ 10 h 274"/>
                <a:gd name="T14" fmla="*/ 110 w 276"/>
                <a:gd name="T15" fmla="*/ 2 h 274"/>
                <a:gd name="T16" fmla="*/ 138 w 276"/>
                <a:gd name="T17" fmla="*/ 0 h 274"/>
                <a:gd name="T18" fmla="*/ 164 w 276"/>
                <a:gd name="T19" fmla="*/ 2 h 274"/>
                <a:gd name="T20" fmla="*/ 191 w 276"/>
                <a:gd name="T21" fmla="*/ 10 h 274"/>
                <a:gd name="T22" fmla="*/ 213 w 276"/>
                <a:gd name="T23" fmla="*/ 23 h 274"/>
                <a:gd name="T24" fmla="*/ 234 w 276"/>
                <a:gd name="T25" fmla="*/ 40 h 274"/>
                <a:gd name="T26" fmla="*/ 251 w 276"/>
                <a:gd name="T27" fmla="*/ 61 h 274"/>
                <a:gd name="T28" fmla="*/ 264 w 276"/>
                <a:gd name="T29" fmla="*/ 83 h 274"/>
                <a:gd name="T30" fmla="*/ 272 w 276"/>
                <a:gd name="T31" fmla="*/ 108 h 274"/>
                <a:gd name="T32" fmla="*/ 276 w 276"/>
                <a:gd name="T33" fmla="*/ 136 h 274"/>
                <a:gd name="T34" fmla="*/ 272 w 276"/>
                <a:gd name="T35" fmla="*/ 164 h 274"/>
                <a:gd name="T36" fmla="*/ 264 w 276"/>
                <a:gd name="T37" fmla="*/ 189 h 274"/>
                <a:gd name="T38" fmla="*/ 251 w 276"/>
                <a:gd name="T39" fmla="*/ 213 h 274"/>
                <a:gd name="T40" fmla="*/ 234 w 276"/>
                <a:gd name="T41" fmla="*/ 232 h 274"/>
                <a:gd name="T42" fmla="*/ 213 w 276"/>
                <a:gd name="T43" fmla="*/ 249 h 274"/>
                <a:gd name="T44" fmla="*/ 191 w 276"/>
                <a:gd name="T45" fmla="*/ 262 h 274"/>
                <a:gd name="T46" fmla="*/ 164 w 276"/>
                <a:gd name="T47" fmla="*/ 270 h 274"/>
                <a:gd name="T48" fmla="*/ 138 w 276"/>
                <a:gd name="T49" fmla="*/ 274 h 274"/>
                <a:gd name="T50" fmla="*/ 110 w 276"/>
                <a:gd name="T51" fmla="*/ 270 h 274"/>
                <a:gd name="T52" fmla="*/ 83 w 276"/>
                <a:gd name="T53" fmla="*/ 262 h 274"/>
                <a:gd name="T54" fmla="*/ 61 w 276"/>
                <a:gd name="T55" fmla="*/ 249 h 274"/>
                <a:gd name="T56" fmla="*/ 40 w 276"/>
                <a:gd name="T57" fmla="*/ 232 h 274"/>
                <a:gd name="T58" fmla="*/ 23 w 276"/>
                <a:gd name="T59" fmla="*/ 213 h 274"/>
                <a:gd name="T60" fmla="*/ 10 w 276"/>
                <a:gd name="T61" fmla="*/ 189 h 274"/>
                <a:gd name="T62" fmla="*/ 2 w 276"/>
                <a:gd name="T63" fmla="*/ 164 h 274"/>
                <a:gd name="T64" fmla="*/ 0 w 276"/>
                <a:gd name="T65" fmla="*/ 13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 h="274">
                  <a:moveTo>
                    <a:pt x="0" y="136"/>
                  </a:moveTo>
                  <a:lnTo>
                    <a:pt x="2" y="108"/>
                  </a:lnTo>
                  <a:lnTo>
                    <a:pt x="10" y="83"/>
                  </a:lnTo>
                  <a:lnTo>
                    <a:pt x="23" y="61"/>
                  </a:lnTo>
                  <a:lnTo>
                    <a:pt x="40" y="40"/>
                  </a:lnTo>
                  <a:lnTo>
                    <a:pt x="61" y="23"/>
                  </a:lnTo>
                  <a:lnTo>
                    <a:pt x="83" y="10"/>
                  </a:lnTo>
                  <a:lnTo>
                    <a:pt x="110" y="2"/>
                  </a:lnTo>
                  <a:lnTo>
                    <a:pt x="138" y="0"/>
                  </a:lnTo>
                  <a:lnTo>
                    <a:pt x="164" y="2"/>
                  </a:lnTo>
                  <a:lnTo>
                    <a:pt x="191" y="10"/>
                  </a:lnTo>
                  <a:lnTo>
                    <a:pt x="213" y="23"/>
                  </a:lnTo>
                  <a:lnTo>
                    <a:pt x="234" y="40"/>
                  </a:lnTo>
                  <a:lnTo>
                    <a:pt x="251" y="61"/>
                  </a:lnTo>
                  <a:lnTo>
                    <a:pt x="264" y="83"/>
                  </a:lnTo>
                  <a:lnTo>
                    <a:pt x="272" y="108"/>
                  </a:lnTo>
                  <a:lnTo>
                    <a:pt x="276" y="136"/>
                  </a:lnTo>
                  <a:lnTo>
                    <a:pt x="272" y="164"/>
                  </a:lnTo>
                  <a:lnTo>
                    <a:pt x="264" y="189"/>
                  </a:lnTo>
                  <a:lnTo>
                    <a:pt x="251" y="213"/>
                  </a:lnTo>
                  <a:lnTo>
                    <a:pt x="234" y="232"/>
                  </a:lnTo>
                  <a:lnTo>
                    <a:pt x="213" y="249"/>
                  </a:lnTo>
                  <a:lnTo>
                    <a:pt x="191" y="262"/>
                  </a:lnTo>
                  <a:lnTo>
                    <a:pt x="164" y="270"/>
                  </a:lnTo>
                  <a:lnTo>
                    <a:pt x="138" y="274"/>
                  </a:lnTo>
                  <a:lnTo>
                    <a:pt x="110" y="270"/>
                  </a:lnTo>
                  <a:lnTo>
                    <a:pt x="83" y="262"/>
                  </a:lnTo>
                  <a:lnTo>
                    <a:pt x="61" y="249"/>
                  </a:lnTo>
                  <a:lnTo>
                    <a:pt x="40" y="232"/>
                  </a:lnTo>
                  <a:lnTo>
                    <a:pt x="23" y="213"/>
                  </a:lnTo>
                  <a:lnTo>
                    <a:pt x="10" y="189"/>
                  </a:lnTo>
                  <a:lnTo>
                    <a:pt x="2" y="164"/>
                  </a:lnTo>
                  <a:lnTo>
                    <a:pt x="0" y="136"/>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31">
              <a:extLst>
                <a:ext uri="{FF2B5EF4-FFF2-40B4-BE49-F238E27FC236}">
                  <a16:creationId xmlns:a16="http://schemas.microsoft.com/office/drawing/2014/main" id="{F54084B3-47E1-4947-BF2C-1D62B010304F}"/>
                </a:ext>
              </a:extLst>
            </p:cNvPr>
            <p:cNvSpPr>
              <a:spLocks/>
            </p:cNvSpPr>
            <p:nvPr/>
          </p:nvSpPr>
          <p:spPr bwMode="auto">
            <a:xfrm>
              <a:off x="9434513" y="4600575"/>
              <a:ext cx="219075" cy="217487"/>
            </a:xfrm>
            <a:custGeom>
              <a:avLst/>
              <a:gdLst>
                <a:gd name="T0" fmla="*/ 0 w 276"/>
                <a:gd name="T1" fmla="*/ 136 h 274"/>
                <a:gd name="T2" fmla="*/ 2 w 276"/>
                <a:gd name="T3" fmla="*/ 108 h 274"/>
                <a:gd name="T4" fmla="*/ 10 w 276"/>
                <a:gd name="T5" fmla="*/ 83 h 274"/>
                <a:gd name="T6" fmla="*/ 23 w 276"/>
                <a:gd name="T7" fmla="*/ 61 h 274"/>
                <a:gd name="T8" fmla="*/ 40 w 276"/>
                <a:gd name="T9" fmla="*/ 40 h 274"/>
                <a:gd name="T10" fmla="*/ 61 w 276"/>
                <a:gd name="T11" fmla="*/ 23 h 274"/>
                <a:gd name="T12" fmla="*/ 83 w 276"/>
                <a:gd name="T13" fmla="*/ 10 h 274"/>
                <a:gd name="T14" fmla="*/ 110 w 276"/>
                <a:gd name="T15" fmla="*/ 2 h 274"/>
                <a:gd name="T16" fmla="*/ 138 w 276"/>
                <a:gd name="T17" fmla="*/ 0 h 274"/>
                <a:gd name="T18" fmla="*/ 164 w 276"/>
                <a:gd name="T19" fmla="*/ 2 h 274"/>
                <a:gd name="T20" fmla="*/ 191 w 276"/>
                <a:gd name="T21" fmla="*/ 10 h 274"/>
                <a:gd name="T22" fmla="*/ 213 w 276"/>
                <a:gd name="T23" fmla="*/ 23 h 274"/>
                <a:gd name="T24" fmla="*/ 234 w 276"/>
                <a:gd name="T25" fmla="*/ 40 h 274"/>
                <a:gd name="T26" fmla="*/ 251 w 276"/>
                <a:gd name="T27" fmla="*/ 61 h 274"/>
                <a:gd name="T28" fmla="*/ 264 w 276"/>
                <a:gd name="T29" fmla="*/ 83 h 274"/>
                <a:gd name="T30" fmla="*/ 272 w 276"/>
                <a:gd name="T31" fmla="*/ 108 h 274"/>
                <a:gd name="T32" fmla="*/ 276 w 276"/>
                <a:gd name="T33" fmla="*/ 136 h 274"/>
                <a:gd name="T34" fmla="*/ 272 w 276"/>
                <a:gd name="T35" fmla="*/ 164 h 274"/>
                <a:gd name="T36" fmla="*/ 264 w 276"/>
                <a:gd name="T37" fmla="*/ 189 h 274"/>
                <a:gd name="T38" fmla="*/ 251 w 276"/>
                <a:gd name="T39" fmla="*/ 213 h 274"/>
                <a:gd name="T40" fmla="*/ 234 w 276"/>
                <a:gd name="T41" fmla="*/ 232 h 274"/>
                <a:gd name="T42" fmla="*/ 213 w 276"/>
                <a:gd name="T43" fmla="*/ 249 h 274"/>
                <a:gd name="T44" fmla="*/ 191 w 276"/>
                <a:gd name="T45" fmla="*/ 262 h 274"/>
                <a:gd name="T46" fmla="*/ 164 w 276"/>
                <a:gd name="T47" fmla="*/ 270 h 274"/>
                <a:gd name="T48" fmla="*/ 138 w 276"/>
                <a:gd name="T49" fmla="*/ 274 h 274"/>
                <a:gd name="T50" fmla="*/ 110 w 276"/>
                <a:gd name="T51" fmla="*/ 270 h 274"/>
                <a:gd name="T52" fmla="*/ 83 w 276"/>
                <a:gd name="T53" fmla="*/ 262 h 274"/>
                <a:gd name="T54" fmla="*/ 61 w 276"/>
                <a:gd name="T55" fmla="*/ 249 h 274"/>
                <a:gd name="T56" fmla="*/ 40 w 276"/>
                <a:gd name="T57" fmla="*/ 232 h 274"/>
                <a:gd name="T58" fmla="*/ 23 w 276"/>
                <a:gd name="T59" fmla="*/ 213 h 274"/>
                <a:gd name="T60" fmla="*/ 10 w 276"/>
                <a:gd name="T61" fmla="*/ 189 h 274"/>
                <a:gd name="T62" fmla="*/ 2 w 276"/>
                <a:gd name="T63" fmla="*/ 164 h 274"/>
                <a:gd name="T64" fmla="*/ 0 w 276"/>
                <a:gd name="T65" fmla="*/ 13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 h="274">
                  <a:moveTo>
                    <a:pt x="0" y="136"/>
                  </a:moveTo>
                  <a:lnTo>
                    <a:pt x="2" y="108"/>
                  </a:lnTo>
                  <a:lnTo>
                    <a:pt x="10" y="83"/>
                  </a:lnTo>
                  <a:lnTo>
                    <a:pt x="23" y="61"/>
                  </a:lnTo>
                  <a:lnTo>
                    <a:pt x="40" y="40"/>
                  </a:lnTo>
                  <a:lnTo>
                    <a:pt x="61" y="23"/>
                  </a:lnTo>
                  <a:lnTo>
                    <a:pt x="83" y="10"/>
                  </a:lnTo>
                  <a:lnTo>
                    <a:pt x="110" y="2"/>
                  </a:lnTo>
                  <a:lnTo>
                    <a:pt x="138" y="0"/>
                  </a:lnTo>
                  <a:lnTo>
                    <a:pt x="164" y="2"/>
                  </a:lnTo>
                  <a:lnTo>
                    <a:pt x="191" y="10"/>
                  </a:lnTo>
                  <a:lnTo>
                    <a:pt x="213" y="23"/>
                  </a:lnTo>
                  <a:lnTo>
                    <a:pt x="234" y="40"/>
                  </a:lnTo>
                  <a:lnTo>
                    <a:pt x="251" y="61"/>
                  </a:lnTo>
                  <a:lnTo>
                    <a:pt x="264" y="83"/>
                  </a:lnTo>
                  <a:lnTo>
                    <a:pt x="272" y="108"/>
                  </a:lnTo>
                  <a:lnTo>
                    <a:pt x="276" y="136"/>
                  </a:lnTo>
                  <a:lnTo>
                    <a:pt x="272" y="164"/>
                  </a:lnTo>
                  <a:lnTo>
                    <a:pt x="264" y="189"/>
                  </a:lnTo>
                  <a:lnTo>
                    <a:pt x="251" y="213"/>
                  </a:lnTo>
                  <a:lnTo>
                    <a:pt x="234" y="232"/>
                  </a:lnTo>
                  <a:lnTo>
                    <a:pt x="213" y="249"/>
                  </a:lnTo>
                  <a:lnTo>
                    <a:pt x="191" y="262"/>
                  </a:lnTo>
                  <a:lnTo>
                    <a:pt x="164" y="270"/>
                  </a:lnTo>
                  <a:lnTo>
                    <a:pt x="138" y="274"/>
                  </a:lnTo>
                  <a:lnTo>
                    <a:pt x="110" y="270"/>
                  </a:lnTo>
                  <a:lnTo>
                    <a:pt x="83" y="262"/>
                  </a:lnTo>
                  <a:lnTo>
                    <a:pt x="61" y="249"/>
                  </a:lnTo>
                  <a:lnTo>
                    <a:pt x="40" y="232"/>
                  </a:lnTo>
                  <a:lnTo>
                    <a:pt x="23" y="213"/>
                  </a:lnTo>
                  <a:lnTo>
                    <a:pt x="10" y="189"/>
                  </a:lnTo>
                  <a:lnTo>
                    <a:pt x="2" y="164"/>
                  </a:lnTo>
                  <a:lnTo>
                    <a:pt x="0" y="136"/>
                  </a:lnTo>
                </a:path>
              </a:pathLst>
            </a:custGeom>
            <a:noFill/>
            <a:ln w="12700">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 name="Rectangle 32">
              <a:extLst>
                <a:ext uri="{FF2B5EF4-FFF2-40B4-BE49-F238E27FC236}">
                  <a16:creationId xmlns:a16="http://schemas.microsoft.com/office/drawing/2014/main" id="{8748E6EB-E2B0-4E75-A3F2-51D3C1516C86}"/>
                </a:ext>
              </a:extLst>
            </p:cNvPr>
            <p:cNvSpPr>
              <a:spLocks noChangeArrowheads="1"/>
            </p:cNvSpPr>
            <p:nvPr/>
          </p:nvSpPr>
          <p:spPr bwMode="auto">
            <a:xfrm>
              <a:off x="9513028" y="4627563"/>
              <a:ext cx="7213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dirty="0">
                  <a:ln>
                    <a:noFill/>
                  </a:ln>
                  <a:solidFill>
                    <a:srgbClr val="FFFFFF"/>
                  </a:solidFill>
                  <a:effectLst/>
                  <a:latin typeface="Calibri" panose="020F0502020204030204" pitchFamily="34" charset="0"/>
                </a:rPr>
                <a:t>3</a:t>
              </a:r>
              <a:endParaRPr kumimoji="0" lang="en-US" altLang="en-US" sz="1400" b="0" i="0" u="none" strike="noStrike" cap="none" normalizeH="0" baseline="0" dirty="0">
                <a:ln>
                  <a:noFill/>
                </a:ln>
                <a:solidFill>
                  <a:schemeClr val="tx1"/>
                </a:solidFill>
                <a:effectLst/>
                <a:latin typeface="Arial" panose="020B0604020202020204" pitchFamily="34" charset="0"/>
              </a:endParaRPr>
            </a:p>
          </p:txBody>
        </p:sp>
      </p:grpSp>
      <p:pic>
        <p:nvPicPr>
          <p:cNvPr id="131" name="Picture 130"/>
          <p:cNvPicPr>
            <a:picLocks noChangeAspect="1"/>
          </p:cNvPicPr>
          <p:nvPr/>
        </p:nvPicPr>
        <p:blipFill>
          <a:blip r:embed="rId9">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210859882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2000">
                                      <p:stCondLst>
                                        <p:cond delay="0"/>
                                      </p:stCondLst>
                                      <p:childTnLst>
                                        <p:set>
                                          <p:cBhvr>
                                            <p:cTn id="6" dur="1" fill="hold">
                                              <p:stCondLst>
                                                <p:cond delay="0"/>
                                              </p:stCondLst>
                                            </p:cTn>
                                            <p:tgtEl>
                                              <p:spTgt spid="230"/>
                                            </p:tgtEl>
                                            <p:attrNameLst>
                                              <p:attrName>style.visibility</p:attrName>
                                            </p:attrNameLst>
                                          </p:cBhvr>
                                          <p:to>
                                            <p:strVal val="visible"/>
                                          </p:to>
                                        </p:set>
                                        <p:anim calcmode="lin" valueType="num" p14:bounceEnd="52000">
                                          <p:cBhvr additive="base">
                                            <p:cTn id="7" dur="500" fill="hold"/>
                                            <p:tgtEl>
                                              <p:spTgt spid="230"/>
                                            </p:tgtEl>
                                            <p:attrNameLst>
                                              <p:attrName>ppt_x</p:attrName>
                                            </p:attrNameLst>
                                          </p:cBhvr>
                                          <p:tavLst>
                                            <p:tav tm="0">
                                              <p:val>
                                                <p:strVal val="#ppt_x"/>
                                              </p:val>
                                            </p:tav>
                                            <p:tav tm="100000">
                                              <p:val>
                                                <p:strVal val="#ppt_x"/>
                                              </p:val>
                                            </p:tav>
                                          </p:tavLst>
                                        </p:anim>
                                        <p:anim calcmode="lin" valueType="num" p14:bounceEnd="52000">
                                          <p:cBhvr additive="base">
                                            <p:cTn id="8" dur="500" fill="hold"/>
                                            <p:tgtEl>
                                              <p:spTgt spid="2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nodeType="afterEffect" p14:presetBounceEnd="56000">
                                      <p:stCondLst>
                                        <p:cond delay="0"/>
                                      </p:stCondLst>
                                      <p:childTnLst>
                                        <p:set>
                                          <p:cBhvr>
                                            <p:cTn id="11" dur="1" fill="hold">
                                              <p:stCondLst>
                                                <p:cond delay="0"/>
                                              </p:stCondLst>
                                            </p:cTn>
                                            <p:tgtEl>
                                              <p:spTgt spid="247"/>
                                            </p:tgtEl>
                                            <p:attrNameLst>
                                              <p:attrName>style.visibility</p:attrName>
                                            </p:attrNameLst>
                                          </p:cBhvr>
                                          <p:to>
                                            <p:strVal val="visible"/>
                                          </p:to>
                                        </p:set>
                                        <p:anim calcmode="lin" valueType="num" p14:bounceEnd="56000">
                                          <p:cBhvr additive="base">
                                            <p:cTn id="12" dur="500" fill="hold"/>
                                            <p:tgtEl>
                                              <p:spTgt spid="247"/>
                                            </p:tgtEl>
                                            <p:attrNameLst>
                                              <p:attrName>ppt_x</p:attrName>
                                            </p:attrNameLst>
                                          </p:cBhvr>
                                          <p:tavLst>
                                            <p:tav tm="0">
                                              <p:val>
                                                <p:strVal val="0-#ppt_w/2"/>
                                              </p:val>
                                            </p:tav>
                                            <p:tav tm="100000">
                                              <p:val>
                                                <p:strVal val="#ppt_x"/>
                                              </p:val>
                                            </p:tav>
                                          </p:tavLst>
                                        </p:anim>
                                        <p:anim calcmode="lin" valueType="num" p14:bounceEnd="56000">
                                          <p:cBhvr additive="base">
                                            <p:cTn id="13" dur="500" fill="hold"/>
                                            <p:tgtEl>
                                              <p:spTgt spid="24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right)">
                                          <p:cBhvr>
                                            <p:cTn id="17" dur="1000"/>
                                            <p:tgtEl>
                                              <p:spTgt spid="13"/>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102"/>
                                            </p:tgtEl>
                                            <p:attrNameLst>
                                              <p:attrName>style.visibility</p:attrName>
                                            </p:attrNameLst>
                                          </p:cBhvr>
                                          <p:to>
                                            <p:strVal val="visible"/>
                                          </p:to>
                                        </p:set>
                                        <p:animEffect transition="in" filter="fade">
                                          <p:cBhvr>
                                            <p:cTn id="21"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30"/>
                                            </p:tgtEl>
                                            <p:attrNameLst>
                                              <p:attrName>style.visibility</p:attrName>
                                            </p:attrNameLst>
                                          </p:cBhvr>
                                          <p:to>
                                            <p:strVal val="visible"/>
                                          </p:to>
                                        </p:set>
                                        <p:anim calcmode="lin" valueType="num">
                                          <p:cBhvr additive="base">
                                            <p:cTn id="7" dur="500" fill="hold"/>
                                            <p:tgtEl>
                                              <p:spTgt spid="230"/>
                                            </p:tgtEl>
                                            <p:attrNameLst>
                                              <p:attrName>ppt_x</p:attrName>
                                            </p:attrNameLst>
                                          </p:cBhvr>
                                          <p:tavLst>
                                            <p:tav tm="0">
                                              <p:val>
                                                <p:strVal val="#ppt_x"/>
                                              </p:val>
                                            </p:tav>
                                            <p:tav tm="100000">
                                              <p:val>
                                                <p:strVal val="#ppt_x"/>
                                              </p:val>
                                            </p:tav>
                                          </p:tavLst>
                                        </p:anim>
                                        <p:anim calcmode="lin" valueType="num">
                                          <p:cBhvr additive="base">
                                            <p:cTn id="8" dur="500" fill="hold"/>
                                            <p:tgtEl>
                                              <p:spTgt spid="2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247"/>
                                            </p:tgtEl>
                                            <p:attrNameLst>
                                              <p:attrName>style.visibility</p:attrName>
                                            </p:attrNameLst>
                                          </p:cBhvr>
                                          <p:to>
                                            <p:strVal val="visible"/>
                                          </p:to>
                                        </p:set>
                                        <p:anim calcmode="lin" valueType="num">
                                          <p:cBhvr additive="base">
                                            <p:cTn id="12" dur="500" fill="hold"/>
                                            <p:tgtEl>
                                              <p:spTgt spid="247"/>
                                            </p:tgtEl>
                                            <p:attrNameLst>
                                              <p:attrName>ppt_x</p:attrName>
                                            </p:attrNameLst>
                                          </p:cBhvr>
                                          <p:tavLst>
                                            <p:tav tm="0">
                                              <p:val>
                                                <p:strVal val="0-#ppt_w/2"/>
                                              </p:val>
                                            </p:tav>
                                            <p:tav tm="100000">
                                              <p:val>
                                                <p:strVal val="#ppt_x"/>
                                              </p:val>
                                            </p:tav>
                                          </p:tavLst>
                                        </p:anim>
                                        <p:anim calcmode="lin" valueType="num">
                                          <p:cBhvr additive="base">
                                            <p:cTn id="13" dur="500" fill="hold"/>
                                            <p:tgtEl>
                                              <p:spTgt spid="24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right)">
                                          <p:cBhvr>
                                            <p:cTn id="17" dur="1000"/>
                                            <p:tgtEl>
                                              <p:spTgt spid="13"/>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102"/>
                                            </p:tgtEl>
                                            <p:attrNameLst>
                                              <p:attrName>style.visibility</p:attrName>
                                            </p:attrNameLst>
                                          </p:cBhvr>
                                          <p:to>
                                            <p:strVal val="visible"/>
                                          </p:to>
                                        </p:set>
                                        <p:animEffect transition="in" filter="fade">
                                          <p:cBhvr>
                                            <p:cTn id="21"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sp>
        <p:nvSpPr>
          <p:cNvPr id="98" name="Rectangle 97"/>
          <p:cNvSpPr/>
          <p:nvPr/>
        </p:nvSpPr>
        <p:spPr>
          <a:xfrm>
            <a:off x="6428485" y="3664597"/>
            <a:ext cx="3399918" cy="2476326"/>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Box 98"/>
          <p:cNvSpPr txBox="1"/>
          <p:nvPr/>
        </p:nvSpPr>
        <p:spPr>
          <a:xfrm>
            <a:off x="6869810" y="3827650"/>
            <a:ext cx="2517268" cy="738664"/>
          </a:xfrm>
          <a:prstGeom prst="rect">
            <a:avLst/>
          </a:prstGeom>
          <a:noFill/>
          <a:ln w="3175">
            <a:noFill/>
          </a:ln>
        </p:spPr>
        <p:txBody>
          <a:bodyPr wrap="square" rtlCol="0">
            <a:spAutoFit/>
          </a:bodyPr>
          <a:lstStyle/>
          <a:p>
            <a:pPr algn="ctr"/>
            <a:r>
              <a:rPr lang="en-US" sz="1400" dirty="0">
                <a:solidFill>
                  <a:srgbClr val="0070C0"/>
                </a:solidFill>
                <a:latin typeface="Century Gothic" panose="020B0502020202020204" pitchFamily="34" charset="0"/>
              </a:rPr>
              <a:t>French Adults </a:t>
            </a:r>
            <a:r>
              <a:rPr lang="en-US" sz="1400" b="1" u="sng" dirty="0">
                <a:solidFill>
                  <a:srgbClr val="0070C0"/>
                </a:solidFill>
                <a:latin typeface="Century Gothic" panose="020B0502020202020204" pitchFamily="34" charset="0"/>
              </a:rPr>
              <a:t>2017</a:t>
            </a:r>
            <a:r>
              <a:rPr lang="en-US" sz="1400" b="1" baseline="30000" dirty="0">
                <a:solidFill>
                  <a:srgbClr val="0070C0"/>
                </a:solidFill>
                <a:latin typeface="Century Gothic" panose="020B0502020202020204" pitchFamily="34" charset="0"/>
              </a:rPr>
              <a:t> 1</a:t>
            </a:r>
            <a:r>
              <a:rPr lang="en-US" sz="1400" baseline="30000" dirty="0">
                <a:solidFill>
                  <a:srgbClr val="0070C0"/>
                </a:solidFill>
                <a:latin typeface="Century Gothic" panose="020B0502020202020204" pitchFamily="34" charset="0"/>
              </a:rPr>
              <a:t> </a:t>
            </a:r>
            <a:r>
              <a:rPr lang="en-US" sz="1400" dirty="0">
                <a:solidFill>
                  <a:srgbClr val="0070C0"/>
                </a:solidFill>
                <a:latin typeface="Century Gothic" panose="020B0502020202020204" pitchFamily="34" charset="0"/>
              </a:rPr>
              <a:t>Weekly Reach/Minutes</a:t>
            </a:r>
          </a:p>
          <a:p>
            <a:pPr algn="ctr"/>
            <a:r>
              <a:rPr lang="en-US" sz="1400" b="1" dirty="0">
                <a:solidFill>
                  <a:srgbClr val="0070C0"/>
                </a:solidFill>
                <a:latin typeface="Century Gothic" panose="020B0502020202020204" pitchFamily="34" charset="0"/>
              </a:rPr>
              <a:t>RADIO</a:t>
            </a:r>
          </a:p>
        </p:txBody>
      </p:sp>
      <p:sp>
        <p:nvSpPr>
          <p:cNvPr id="100" name="TextBox 99"/>
          <p:cNvSpPr txBox="1"/>
          <p:nvPr/>
        </p:nvSpPr>
        <p:spPr>
          <a:xfrm>
            <a:off x="8241084" y="4546392"/>
            <a:ext cx="1202346" cy="335989"/>
          </a:xfrm>
          <a:prstGeom prst="rect">
            <a:avLst/>
          </a:prstGeom>
          <a:noFill/>
          <a:ln w="3175">
            <a:noFill/>
          </a:ln>
        </p:spPr>
        <p:txBody>
          <a:bodyPr wrap="square" rtlCol="0">
            <a:spAutoFit/>
          </a:bodyPr>
          <a:lstStyle/>
          <a:p>
            <a:pPr algn="r">
              <a:lnSpc>
                <a:spcPts val="1900"/>
              </a:lnSpc>
            </a:pPr>
            <a:r>
              <a:rPr lang="en-US" sz="1400" dirty="0">
                <a:solidFill>
                  <a:srgbClr val="0070C0"/>
                </a:solidFill>
                <a:latin typeface="Century Gothic" panose="020B0502020202020204" pitchFamily="34" charset="0"/>
              </a:rPr>
              <a:t>89%     966</a:t>
            </a:r>
          </a:p>
        </p:txBody>
      </p:sp>
      <p:sp>
        <p:nvSpPr>
          <p:cNvPr id="101" name="TextBox 100"/>
          <p:cNvSpPr txBox="1"/>
          <p:nvPr/>
        </p:nvSpPr>
        <p:spPr>
          <a:xfrm>
            <a:off x="6654555" y="4546392"/>
            <a:ext cx="1259453" cy="335989"/>
          </a:xfrm>
          <a:prstGeom prst="rect">
            <a:avLst/>
          </a:prstGeom>
          <a:noFill/>
          <a:ln w="3175">
            <a:noFill/>
          </a:ln>
        </p:spPr>
        <p:txBody>
          <a:bodyPr wrap="square" rtlCol="0">
            <a:spAutoFit/>
          </a:bodyPr>
          <a:lstStyle/>
          <a:p>
            <a:pPr algn="r">
              <a:lnSpc>
                <a:spcPts val="1900"/>
              </a:lnSpc>
            </a:pPr>
            <a:r>
              <a:rPr lang="en-US" sz="1400" dirty="0">
                <a:solidFill>
                  <a:srgbClr val="0070C0"/>
                </a:solidFill>
                <a:latin typeface="Century Gothic" panose="020B0502020202020204" pitchFamily="34" charset="0"/>
              </a:rPr>
              <a:t>18+</a:t>
            </a:r>
          </a:p>
        </p:txBody>
      </p:sp>
      <p:grpSp>
        <p:nvGrpSpPr>
          <p:cNvPr id="2" name="Group 1"/>
          <p:cNvGrpSpPr/>
          <p:nvPr/>
        </p:nvGrpSpPr>
        <p:grpSpPr>
          <a:xfrm>
            <a:off x="6652629" y="4773377"/>
            <a:ext cx="2788875" cy="1066959"/>
            <a:chOff x="6652629" y="4773377"/>
            <a:chExt cx="2788875" cy="1066959"/>
          </a:xfrm>
        </p:grpSpPr>
        <p:sp>
          <p:nvSpPr>
            <p:cNvPr id="114" name="TextBox 113"/>
            <p:cNvSpPr txBox="1"/>
            <p:nvPr/>
          </p:nvSpPr>
          <p:spPr>
            <a:xfrm>
              <a:off x="8181549" y="4773377"/>
              <a:ext cx="1259955" cy="1066959"/>
            </a:xfrm>
            <a:prstGeom prst="rect">
              <a:avLst/>
            </a:prstGeom>
            <a:noFill/>
            <a:ln w="3175">
              <a:noFill/>
            </a:ln>
          </p:spPr>
          <p:txBody>
            <a:bodyPr wrap="square" rtlCol="0">
              <a:spAutoFit/>
            </a:bodyPr>
            <a:lstStyle/>
            <a:p>
              <a:pPr algn="r">
                <a:lnSpc>
                  <a:spcPts val="1900"/>
                </a:lnSpc>
              </a:pPr>
              <a:r>
                <a:rPr lang="en-US" sz="1400" dirty="0">
                  <a:solidFill>
                    <a:srgbClr val="0070C0"/>
                  </a:solidFill>
                  <a:latin typeface="Century Gothic" panose="020B0502020202020204" pitchFamily="34" charset="0"/>
                </a:rPr>
                <a:t>72%     474</a:t>
              </a:r>
            </a:p>
            <a:p>
              <a:pPr algn="r">
                <a:lnSpc>
                  <a:spcPts val="1900"/>
                </a:lnSpc>
              </a:pPr>
              <a:r>
                <a:rPr lang="en-US" sz="1400" dirty="0">
                  <a:solidFill>
                    <a:srgbClr val="0070C0"/>
                  </a:solidFill>
                  <a:latin typeface="Century Gothic" panose="020B0502020202020204" pitchFamily="34" charset="0"/>
                </a:rPr>
                <a:t>90%     800</a:t>
              </a:r>
            </a:p>
            <a:p>
              <a:pPr algn="r">
                <a:lnSpc>
                  <a:spcPts val="1900"/>
                </a:lnSpc>
              </a:pPr>
              <a:r>
                <a:rPr lang="en-US" sz="1400" dirty="0">
                  <a:solidFill>
                    <a:srgbClr val="0070C0"/>
                  </a:solidFill>
                  <a:latin typeface="Century Gothic" panose="020B0502020202020204" pitchFamily="34" charset="0"/>
                </a:rPr>
                <a:t>93%  1,033</a:t>
              </a:r>
            </a:p>
            <a:p>
              <a:pPr algn="r">
                <a:lnSpc>
                  <a:spcPts val="1900"/>
                </a:lnSpc>
              </a:pPr>
              <a:r>
                <a:rPr lang="en-US" sz="1400" dirty="0">
                  <a:solidFill>
                    <a:srgbClr val="0070C0"/>
                  </a:solidFill>
                  <a:latin typeface="Century Gothic" panose="020B0502020202020204" pitchFamily="34" charset="0"/>
                </a:rPr>
                <a:t>88%  1,091</a:t>
              </a:r>
            </a:p>
          </p:txBody>
        </p:sp>
        <p:sp>
          <p:nvSpPr>
            <p:cNvPr id="115" name="TextBox 114"/>
            <p:cNvSpPr txBox="1"/>
            <p:nvPr/>
          </p:nvSpPr>
          <p:spPr>
            <a:xfrm>
              <a:off x="6652629" y="4773377"/>
              <a:ext cx="1259453" cy="1066959"/>
            </a:xfrm>
            <a:prstGeom prst="rect">
              <a:avLst/>
            </a:prstGeom>
            <a:noFill/>
            <a:ln w="3175">
              <a:noFill/>
            </a:ln>
          </p:spPr>
          <p:txBody>
            <a:bodyPr wrap="square" rtlCol="0">
              <a:spAutoFit/>
            </a:bodyPr>
            <a:lstStyle/>
            <a:p>
              <a:pPr algn="r">
                <a:lnSpc>
                  <a:spcPts val="1900"/>
                </a:lnSpc>
              </a:pPr>
              <a:r>
                <a:rPr lang="en-US" sz="1400" dirty="0">
                  <a:solidFill>
                    <a:srgbClr val="0070C0"/>
                  </a:solidFill>
                  <a:latin typeface="Century Gothic" panose="020B0502020202020204" pitchFamily="34" charset="0"/>
                </a:rPr>
                <a:t>18-24</a:t>
              </a:r>
            </a:p>
            <a:p>
              <a:pPr algn="r">
                <a:lnSpc>
                  <a:spcPts val="1900"/>
                </a:lnSpc>
              </a:pPr>
              <a:r>
                <a:rPr lang="en-US" sz="1400" dirty="0">
                  <a:solidFill>
                    <a:srgbClr val="0070C0"/>
                  </a:solidFill>
                  <a:latin typeface="Century Gothic" panose="020B0502020202020204" pitchFamily="34" charset="0"/>
                </a:rPr>
                <a:t>25-34</a:t>
              </a:r>
            </a:p>
            <a:p>
              <a:pPr algn="r">
                <a:lnSpc>
                  <a:spcPts val="1900"/>
                </a:lnSpc>
              </a:pPr>
              <a:r>
                <a:rPr lang="en-US" sz="1400" dirty="0">
                  <a:solidFill>
                    <a:srgbClr val="0070C0"/>
                  </a:solidFill>
                  <a:latin typeface="Century Gothic" panose="020B0502020202020204" pitchFamily="34" charset="0"/>
                </a:rPr>
                <a:t>35-54</a:t>
              </a:r>
            </a:p>
            <a:p>
              <a:pPr algn="r">
                <a:lnSpc>
                  <a:spcPts val="1900"/>
                </a:lnSpc>
              </a:pPr>
              <a:r>
                <a:rPr lang="en-US" sz="1400" dirty="0">
                  <a:solidFill>
                    <a:srgbClr val="0070C0"/>
                  </a:solidFill>
                  <a:latin typeface="Century Gothic" panose="020B0502020202020204" pitchFamily="34" charset="0"/>
                </a:rPr>
                <a:t>55+</a:t>
              </a:r>
            </a:p>
          </p:txBody>
        </p:sp>
      </p:grpSp>
      <p:pic>
        <p:nvPicPr>
          <p:cNvPr id="128" name="Picture 127"/>
          <p:cNvPicPr>
            <a:picLocks noChangeAspect="1"/>
          </p:cNvPicPr>
          <p:nvPr/>
        </p:nvPicPr>
        <p:blipFill>
          <a:blip r:embed="rId3"/>
          <a:stretch>
            <a:fillRect/>
          </a:stretch>
        </p:blipFill>
        <p:spPr>
          <a:xfrm>
            <a:off x="8055192" y="5064292"/>
            <a:ext cx="232250" cy="233840"/>
          </a:xfrm>
          <a:prstGeom prst="rect">
            <a:avLst/>
          </a:prstGeom>
        </p:spPr>
      </p:pic>
      <p:pic>
        <p:nvPicPr>
          <p:cNvPr id="129" name="Picture 128"/>
          <p:cNvPicPr>
            <a:picLocks noChangeAspect="1"/>
          </p:cNvPicPr>
          <p:nvPr/>
        </p:nvPicPr>
        <p:blipFill>
          <a:blip r:embed="rId4"/>
          <a:stretch>
            <a:fillRect/>
          </a:stretch>
        </p:blipFill>
        <p:spPr>
          <a:xfrm>
            <a:off x="8054396" y="5304960"/>
            <a:ext cx="233842" cy="233842"/>
          </a:xfrm>
          <a:prstGeom prst="rect">
            <a:avLst/>
          </a:prstGeom>
        </p:spPr>
      </p:pic>
      <p:pic>
        <p:nvPicPr>
          <p:cNvPr id="130" name="Picture 129"/>
          <p:cNvPicPr>
            <a:picLocks noChangeAspect="1"/>
          </p:cNvPicPr>
          <p:nvPr/>
        </p:nvPicPr>
        <p:blipFill>
          <a:blip r:embed="rId5"/>
          <a:stretch>
            <a:fillRect/>
          </a:stretch>
        </p:blipFill>
        <p:spPr>
          <a:xfrm>
            <a:off x="8050418" y="5547115"/>
            <a:ext cx="241798" cy="243388"/>
          </a:xfrm>
          <a:prstGeom prst="rect">
            <a:avLst/>
          </a:prstGeom>
        </p:spPr>
      </p:pic>
      <p:pic>
        <p:nvPicPr>
          <p:cNvPr id="131" name="Picture 130"/>
          <p:cNvPicPr>
            <a:picLocks noChangeAspect="1"/>
          </p:cNvPicPr>
          <p:nvPr/>
        </p:nvPicPr>
        <p:blipFill>
          <a:blip r:embed="rId6"/>
          <a:stretch>
            <a:fillRect/>
          </a:stretch>
        </p:blipFill>
        <p:spPr>
          <a:xfrm>
            <a:off x="8046160" y="4816979"/>
            <a:ext cx="250314" cy="250314"/>
          </a:xfrm>
          <a:prstGeom prst="rect">
            <a:avLst/>
          </a:prstGeom>
        </p:spPr>
      </p:pic>
      <p:pic>
        <p:nvPicPr>
          <p:cNvPr id="132" name="Picture 131"/>
          <p:cNvPicPr>
            <a:picLocks noChangeAspect="1"/>
          </p:cNvPicPr>
          <p:nvPr/>
        </p:nvPicPr>
        <p:blipFill>
          <a:blip r:embed="rId7"/>
          <a:stretch>
            <a:fillRect/>
          </a:stretch>
        </p:blipFill>
        <p:spPr>
          <a:xfrm>
            <a:off x="8005877" y="4530893"/>
            <a:ext cx="330880" cy="389738"/>
          </a:xfrm>
          <a:prstGeom prst="rect">
            <a:avLst/>
          </a:prstGeom>
        </p:spPr>
      </p:pic>
      <p:pic>
        <p:nvPicPr>
          <p:cNvPr id="140" name="Picture 139"/>
          <p:cNvPicPr>
            <a:picLocks noChangeAspect="1"/>
          </p:cNvPicPr>
          <p:nvPr/>
        </p:nvPicPr>
        <p:blipFill>
          <a:blip r:embed="rId3"/>
          <a:stretch>
            <a:fillRect/>
          </a:stretch>
        </p:blipFill>
        <p:spPr>
          <a:xfrm>
            <a:off x="3496554" y="1114081"/>
            <a:ext cx="220298" cy="221808"/>
          </a:xfrm>
          <a:prstGeom prst="rect">
            <a:avLst/>
          </a:prstGeom>
        </p:spPr>
      </p:pic>
      <p:pic>
        <p:nvPicPr>
          <p:cNvPr id="141" name="Picture 140"/>
          <p:cNvPicPr>
            <a:picLocks noChangeAspect="1"/>
          </p:cNvPicPr>
          <p:nvPr/>
        </p:nvPicPr>
        <p:blipFill>
          <a:blip r:embed="rId4"/>
          <a:stretch>
            <a:fillRect/>
          </a:stretch>
        </p:blipFill>
        <p:spPr>
          <a:xfrm>
            <a:off x="4380608" y="800322"/>
            <a:ext cx="221810" cy="221810"/>
          </a:xfrm>
          <a:prstGeom prst="rect">
            <a:avLst/>
          </a:prstGeom>
        </p:spPr>
      </p:pic>
      <p:pic>
        <p:nvPicPr>
          <p:cNvPr id="142" name="Picture 141"/>
          <p:cNvPicPr>
            <a:picLocks noChangeAspect="1"/>
          </p:cNvPicPr>
          <p:nvPr/>
        </p:nvPicPr>
        <p:blipFill>
          <a:blip r:embed="rId5"/>
          <a:stretch>
            <a:fillRect/>
          </a:stretch>
        </p:blipFill>
        <p:spPr>
          <a:xfrm>
            <a:off x="4562230" y="1334806"/>
            <a:ext cx="229354" cy="230864"/>
          </a:xfrm>
          <a:prstGeom prst="rect">
            <a:avLst/>
          </a:prstGeom>
        </p:spPr>
      </p:pic>
      <p:pic>
        <p:nvPicPr>
          <p:cNvPr id="143" name="Picture 142"/>
          <p:cNvPicPr>
            <a:picLocks noChangeAspect="1"/>
          </p:cNvPicPr>
          <p:nvPr/>
        </p:nvPicPr>
        <p:blipFill>
          <a:blip r:embed="rId6"/>
          <a:stretch>
            <a:fillRect/>
          </a:stretch>
        </p:blipFill>
        <p:spPr>
          <a:xfrm>
            <a:off x="2203058" y="3055862"/>
            <a:ext cx="237434" cy="237434"/>
          </a:xfrm>
          <a:prstGeom prst="rect">
            <a:avLst/>
          </a:prstGeom>
        </p:spPr>
      </p:pic>
      <p:grpSp>
        <p:nvGrpSpPr>
          <p:cNvPr id="102" name="Group 101"/>
          <p:cNvGrpSpPr/>
          <p:nvPr/>
        </p:nvGrpSpPr>
        <p:grpSpPr>
          <a:xfrm>
            <a:off x="2529620" y="3121570"/>
            <a:ext cx="4836182" cy="584775"/>
            <a:chOff x="6036851" y="-422485"/>
            <a:chExt cx="4836182" cy="584775"/>
          </a:xfrm>
        </p:grpSpPr>
        <p:sp>
          <p:nvSpPr>
            <p:cNvPr id="116" name="TextBox 115"/>
            <p:cNvSpPr txBox="1"/>
            <p:nvPr/>
          </p:nvSpPr>
          <p:spPr>
            <a:xfrm>
              <a:off x="6791914" y="-422485"/>
              <a:ext cx="4081119" cy="584775"/>
            </a:xfrm>
            <a:prstGeom prst="rect">
              <a:avLst/>
            </a:prstGeom>
            <a:solidFill>
              <a:schemeClr val="bg1"/>
            </a:solidFill>
          </p:spPr>
          <p:txBody>
            <a:bodyPr wrap="square" rtlCol="0">
              <a:spAutoFit/>
            </a:bodyPr>
            <a:lstStyle/>
            <a:p>
              <a:r>
                <a:rPr lang="en-US" sz="1600" dirty="0">
                  <a:solidFill>
                    <a:srgbClr val="0070C0"/>
                  </a:solidFill>
                  <a:latin typeface="Century Gothic" panose="020B0502020202020204" pitchFamily="34" charset="0"/>
                  <a:cs typeface="Courier New" pitchFamily="49" charset="0"/>
                </a:rPr>
                <a:t>The 18-24 year old continues to evolve </a:t>
              </a:r>
            </a:p>
            <a:p>
              <a:r>
                <a:rPr lang="en-US" sz="1600" dirty="0">
                  <a:solidFill>
                    <a:srgbClr val="0070C0"/>
                  </a:solidFill>
                  <a:latin typeface="Century Gothic" panose="020B0502020202020204" pitchFamily="34" charset="0"/>
                  <a:cs typeface="Courier New" pitchFamily="49" charset="0"/>
                </a:rPr>
                <a:t>into lighter levels of Radio listening.</a:t>
              </a:r>
            </a:p>
          </p:txBody>
        </p:sp>
        <p:cxnSp>
          <p:nvCxnSpPr>
            <p:cNvPr id="122" name="Straight Connector 121"/>
            <p:cNvCxnSpPr/>
            <p:nvPr/>
          </p:nvCxnSpPr>
          <p:spPr>
            <a:xfrm flipH="1" flipV="1">
              <a:off x="6036851" y="-313253"/>
              <a:ext cx="809990" cy="55952"/>
            </a:xfrm>
            <a:prstGeom prst="line">
              <a:avLst/>
            </a:prstGeom>
            <a:ln w="3175">
              <a:solidFill>
                <a:srgbClr val="0070C0"/>
              </a:solidFill>
            </a:ln>
          </p:spPr>
          <p:style>
            <a:lnRef idx="1">
              <a:schemeClr val="accent1"/>
            </a:lnRef>
            <a:fillRef idx="0">
              <a:schemeClr val="accent1"/>
            </a:fillRef>
            <a:effectRef idx="0">
              <a:schemeClr val="accent1"/>
            </a:effectRef>
            <a:fontRef idx="minor">
              <a:schemeClr val="tx1"/>
            </a:fontRef>
          </p:style>
        </p:cxnSp>
      </p:grpSp>
      <p:sp>
        <p:nvSpPr>
          <p:cNvPr id="110" name="TextBox 109"/>
          <p:cNvSpPr txBox="1"/>
          <p:nvPr/>
        </p:nvSpPr>
        <p:spPr>
          <a:xfrm>
            <a:off x="7527004" y="5853327"/>
            <a:ext cx="1196160" cy="246221"/>
          </a:xfrm>
          <a:prstGeom prst="rect">
            <a:avLst/>
          </a:prstGeom>
          <a:noFill/>
        </p:spPr>
        <p:txBody>
          <a:bodyPr wrap="none" rtlCol="0">
            <a:spAutoFit/>
          </a:bodyPr>
          <a:lstStyle/>
          <a:p>
            <a:pPr algn="ctr"/>
            <a:r>
              <a:rPr lang="en-US" sz="1000" baseline="30000" dirty="0">
                <a:solidFill>
                  <a:srgbClr val="0F79C4"/>
                </a:solidFill>
              </a:rPr>
              <a:t>1</a:t>
            </a:r>
            <a:r>
              <a:rPr lang="en-US" sz="1000" dirty="0">
                <a:solidFill>
                  <a:srgbClr val="0F79C4"/>
                </a:solidFill>
              </a:rPr>
              <a:t> Fall 2016 </a:t>
            </a:r>
            <a:r>
              <a:rPr lang="en-US" sz="1000" dirty="0" err="1">
                <a:solidFill>
                  <a:srgbClr val="0F79C4"/>
                </a:solidFill>
              </a:rPr>
              <a:t>Numeris</a:t>
            </a:r>
            <a:endParaRPr lang="en-US" sz="1000" dirty="0">
              <a:solidFill>
                <a:srgbClr val="0F79C4"/>
              </a:solidFill>
            </a:endParaRPr>
          </a:p>
        </p:txBody>
      </p:sp>
      <p:grpSp>
        <p:nvGrpSpPr>
          <p:cNvPr id="3" name="Group 2">
            <a:extLst>
              <a:ext uri="{FF2B5EF4-FFF2-40B4-BE49-F238E27FC236}">
                <a16:creationId xmlns:a16="http://schemas.microsoft.com/office/drawing/2014/main" id="{46DDF8C9-6714-42AA-BE17-78CAC46027F5}"/>
              </a:ext>
            </a:extLst>
          </p:cNvPr>
          <p:cNvGrpSpPr/>
          <p:nvPr/>
        </p:nvGrpSpPr>
        <p:grpSpPr>
          <a:xfrm>
            <a:off x="4186835" y="70906"/>
            <a:ext cx="7365235" cy="543314"/>
            <a:chOff x="4186835" y="70906"/>
            <a:chExt cx="7365235" cy="543314"/>
          </a:xfrm>
        </p:grpSpPr>
        <p:pic>
          <p:nvPicPr>
            <p:cNvPr id="111" name="Picture 110">
              <a:extLst>
                <a:ext uri="{FF2B5EF4-FFF2-40B4-BE49-F238E27FC236}">
                  <a16:creationId xmlns:a16="http://schemas.microsoft.com/office/drawing/2014/main" id="{AFEF3DE7-80C3-429F-AB77-488718F12E80}"/>
                </a:ext>
              </a:extLst>
            </p:cNvPr>
            <p:cNvPicPr>
              <a:picLocks noChangeAspect="1"/>
            </p:cNvPicPr>
            <p:nvPr/>
          </p:nvPicPr>
          <p:blipFill>
            <a:blip r:embed="rId8"/>
            <a:stretch>
              <a:fillRect/>
            </a:stretch>
          </p:blipFill>
          <p:spPr>
            <a:xfrm>
              <a:off x="5532190" y="383136"/>
              <a:ext cx="229514" cy="231084"/>
            </a:xfrm>
            <a:prstGeom prst="rect">
              <a:avLst/>
            </a:prstGeom>
          </p:spPr>
        </p:pic>
        <p:pic>
          <p:nvPicPr>
            <p:cNvPr id="112" name="Picture 111">
              <a:extLst>
                <a:ext uri="{FF2B5EF4-FFF2-40B4-BE49-F238E27FC236}">
                  <a16:creationId xmlns:a16="http://schemas.microsoft.com/office/drawing/2014/main" id="{F9FEB60B-4F67-4752-B7F1-DFDE72AA91B5}"/>
                </a:ext>
              </a:extLst>
            </p:cNvPr>
            <p:cNvPicPr>
              <a:picLocks noChangeAspect="1"/>
            </p:cNvPicPr>
            <p:nvPr/>
          </p:nvPicPr>
          <p:blipFill>
            <a:blip r:embed="rId9"/>
            <a:stretch>
              <a:fillRect/>
            </a:stretch>
          </p:blipFill>
          <p:spPr>
            <a:xfrm>
              <a:off x="6351499" y="152200"/>
              <a:ext cx="239272" cy="239272"/>
            </a:xfrm>
            <a:prstGeom prst="rect">
              <a:avLst/>
            </a:prstGeom>
          </p:spPr>
        </p:pic>
        <p:pic>
          <p:nvPicPr>
            <p:cNvPr id="144" name="Picture 143">
              <a:extLst>
                <a:ext uri="{FF2B5EF4-FFF2-40B4-BE49-F238E27FC236}">
                  <a16:creationId xmlns:a16="http://schemas.microsoft.com/office/drawing/2014/main" id="{9A4CBC84-720F-4ABE-BBF5-545410D2DDF1}"/>
                </a:ext>
              </a:extLst>
            </p:cNvPr>
            <p:cNvPicPr>
              <a:picLocks noChangeAspect="1"/>
            </p:cNvPicPr>
            <p:nvPr/>
          </p:nvPicPr>
          <p:blipFill>
            <a:blip r:embed="rId10"/>
            <a:stretch>
              <a:fillRect/>
            </a:stretch>
          </p:blipFill>
          <p:spPr>
            <a:xfrm>
              <a:off x="11324194" y="70906"/>
              <a:ext cx="227876" cy="229376"/>
            </a:xfrm>
            <a:prstGeom prst="rect">
              <a:avLst/>
            </a:prstGeom>
          </p:spPr>
        </p:pic>
        <p:grpSp>
          <p:nvGrpSpPr>
            <p:cNvPr id="146" name="Group 145">
              <a:extLst>
                <a:ext uri="{FF2B5EF4-FFF2-40B4-BE49-F238E27FC236}">
                  <a16:creationId xmlns:a16="http://schemas.microsoft.com/office/drawing/2014/main" id="{84656C44-0DCD-4DA1-9A70-F695D2AB7E04}"/>
                </a:ext>
              </a:extLst>
            </p:cNvPr>
            <p:cNvGrpSpPr/>
            <p:nvPr/>
          </p:nvGrpSpPr>
          <p:grpSpPr>
            <a:xfrm>
              <a:off x="4186835" y="365105"/>
              <a:ext cx="239724" cy="239724"/>
              <a:chOff x="4204765" y="472683"/>
              <a:chExt cx="239724" cy="239724"/>
            </a:xfrm>
          </p:grpSpPr>
          <p:sp>
            <p:nvSpPr>
              <p:cNvPr id="147" name="Oval 146">
                <a:extLst>
                  <a:ext uri="{FF2B5EF4-FFF2-40B4-BE49-F238E27FC236}">
                    <a16:creationId xmlns:a16="http://schemas.microsoft.com/office/drawing/2014/main" id="{A6D04550-2D7A-44DE-9709-0333294911E2}"/>
                  </a:ext>
                </a:extLst>
              </p:cNvPr>
              <p:cNvSpPr/>
              <p:nvPr/>
            </p:nvSpPr>
            <p:spPr>
              <a:xfrm>
                <a:off x="4210477" y="476722"/>
                <a:ext cx="227991" cy="22799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8" name="Picture 147">
                <a:extLst>
                  <a:ext uri="{FF2B5EF4-FFF2-40B4-BE49-F238E27FC236}">
                    <a16:creationId xmlns:a16="http://schemas.microsoft.com/office/drawing/2014/main" id="{0F492918-D509-437F-A332-A23D034099DB}"/>
                  </a:ext>
                </a:extLst>
              </p:cNvPr>
              <p:cNvPicPr>
                <a:picLocks noChangeAspect="1"/>
              </p:cNvPicPr>
              <p:nvPr/>
            </p:nvPicPr>
            <p:blipFill>
              <a:blip r:embed="rId11"/>
              <a:stretch>
                <a:fillRect/>
              </a:stretch>
            </p:blipFill>
            <p:spPr>
              <a:xfrm>
                <a:off x="4204765" y="472683"/>
                <a:ext cx="239724" cy="239724"/>
              </a:xfrm>
              <a:prstGeom prst="rect">
                <a:avLst/>
              </a:prstGeom>
            </p:spPr>
          </p:pic>
        </p:grpSp>
      </p:grpSp>
      <p:pic>
        <p:nvPicPr>
          <p:cNvPr id="149" name="Picture 148">
            <a:extLst>
              <a:ext uri="{FF2B5EF4-FFF2-40B4-BE49-F238E27FC236}">
                <a16:creationId xmlns:a16="http://schemas.microsoft.com/office/drawing/2014/main" id="{A6965BF8-BF3F-4784-8037-26DC408EFC02}"/>
              </a:ext>
            </a:extLst>
          </p:cNvPr>
          <p:cNvPicPr>
            <a:picLocks noChangeAspect="1"/>
          </p:cNvPicPr>
          <p:nvPr/>
        </p:nvPicPr>
        <p:blipFill>
          <a:blip r:embed="rId12"/>
          <a:stretch>
            <a:fillRect/>
          </a:stretch>
        </p:blipFill>
        <p:spPr>
          <a:xfrm>
            <a:off x="7882277" y="112633"/>
            <a:ext cx="307306" cy="361970"/>
          </a:xfrm>
          <a:prstGeom prst="rect">
            <a:avLst/>
          </a:prstGeom>
        </p:spPr>
      </p:pic>
      <p:pic>
        <p:nvPicPr>
          <p:cNvPr id="153" name="Picture 152">
            <a:extLst>
              <a:ext uri="{FF2B5EF4-FFF2-40B4-BE49-F238E27FC236}">
                <a16:creationId xmlns:a16="http://schemas.microsoft.com/office/drawing/2014/main" id="{D027A4AE-D89C-43A1-B2D4-285922D59574}"/>
              </a:ext>
            </a:extLst>
          </p:cNvPr>
          <p:cNvPicPr>
            <a:picLocks noChangeAspect="1"/>
          </p:cNvPicPr>
          <p:nvPr/>
        </p:nvPicPr>
        <p:blipFill>
          <a:blip r:embed="rId7"/>
          <a:stretch>
            <a:fillRect/>
          </a:stretch>
        </p:blipFill>
        <p:spPr>
          <a:xfrm>
            <a:off x="4048099" y="1194913"/>
            <a:ext cx="293784" cy="346042"/>
          </a:xfrm>
          <a:prstGeom prst="rect">
            <a:avLst/>
          </a:prstGeom>
        </p:spPr>
      </p:pic>
      <p:pic>
        <p:nvPicPr>
          <p:cNvPr id="123" name="Picture 122"/>
          <p:cNvPicPr>
            <a:picLocks noChangeAspect="1"/>
          </p:cNvPicPr>
          <p:nvPr/>
        </p:nvPicPr>
        <p:blipFill>
          <a:blip r:embed="rId1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240538665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1000"/>
                                            <p:tgtEl>
                                              <p:spTgt spid="3"/>
                                            </p:tgtEl>
                                          </p:cBhvr>
                                        </p:animEffect>
                                        <p:set>
                                          <p:cBhvr>
                                            <p:cTn id="7" dur="1" fill="hold">
                                              <p:stCondLst>
                                                <p:cond delay="999"/>
                                              </p:stCondLst>
                                            </p:cTn>
                                            <p:tgtEl>
                                              <p:spTgt spid="3"/>
                                            </p:tgtEl>
                                            <p:attrNameLst>
                                              <p:attrName>style.visibility</p:attrName>
                                            </p:attrNameLst>
                                          </p:cBhvr>
                                          <p:to>
                                            <p:strVal val="hidden"/>
                                          </p:to>
                                        </p:set>
                                      </p:childTnLst>
                                    </p:cTn>
                                  </p:par>
                                </p:childTnLst>
                              </p:cTn>
                            </p:par>
                            <p:par>
                              <p:cTn id="8" fill="hold">
                                <p:stCondLst>
                                  <p:cond delay="1000"/>
                                </p:stCondLst>
                                <p:childTnLst>
                                  <p:par>
                                    <p:cTn id="9" presetID="2" presetClass="entr" presetSubtype="4" fill="hold" nodeType="afterEffect" p14:presetBounceEnd="60000">
                                      <p:stCondLst>
                                        <p:cond delay="0"/>
                                      </p:stCondLst>
                                      <p:childTnLst>
                                        <p:set>
                                          <p:cBhvr>
                                            <p:cTn id="10" dur="1" fill="hold">
                                              <p:stCondLst>
                                                <p:cond delay="0"/>
                                              </p:stCondLst>
                                            </p:cTn>
                                            <p:tgtEl>
                                              <p:spTgt spid="132"/>
                                            </p:tgtEl>
                                            <p:attrNameLst>
                                              <p:attrName>style.visibility</p:attrName>
                                            </p:attrNameLst>
                                          </p:cBhvr>
                                          <p:to>
                                            <p:strVal val="visible"/>
                                          </p:to>
                                        </p:set>
                                        <p:anim calcmode="lin" valueType="num" p14:bounceEnd="60000">
                                          <p:cBhvr additive="base">
                                            <p:cTn id="11" dur="500" fill="hold"/>
                                            <p:tgtEl>
                                              <p:spTgt spid="132"/>
                                            </p:tgtEl>
                                            <p:attrNameLst>
                                              <p:attrName>ppt_x</p:attrName>
                                            </p:attrNameLst>
                                          </p:cBhvr>
                                          <p:tavLst>
                                            <p:tav tm="0">
                                              <p:val>
                                                <p:strVal val="#ppt_x"/>
                                              </p:val>
                                            </p:tav>
                                            <p:tav tm="100000">
                                              <p:val>
                                                <p:strVal val="#ppt_x"/>
                                              </p:val>
                                            </p:tav>
                                          </p:tavLst>
                                        </p:anim>
                                        <p:anim calcmode="lin" valueType="num" p14:bounceEnd="60000">
                                          <p:cBhvr additive="base">
                                            <p:cTn id="12" dur="500" fill="hold"/>
                                            <p:tgtEl>
                                              <p:spTgt spid="132"/>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8" fill="hold" nodeType="afterEffect" p14:presetBounceEnd="44000">
                                      <p:stCondLst>
                                        <p:cond delay="0"/>
                                      </p:stCondLst>
                                      <p:childTnLst>
                                        <p:set>
                                          <p:cBhvr>
                                            <p:cTn id="15" dur="1" fill="hold">
                                              <p:stCondLst>
                                                <p:cond delay="0"/>
                                              </p:stCondLst>
                                            </p:cTn>
                                            <p:tgtEl>
                                              <p:spTgt spid="153"/>
                                            </p:tgtEl>
                                            <p:attrNameLst>
                                              <p:attrName>style.visibility</p:attrName>
                                            </p:attrNameLst>
                                          </p:cBhvr>
                                          <p:to>
                                            <p:strVal val="visible"/>
                                          </p:to>
                                        </p:set>
                                        <p:anim calcmode="lin" valueType="num" p14:bounceEnd="44000">
                                          <p:cBhvr additive="base">
                                            <p:cTn id="16" dur="500" fill="hold"/>
                                            <p:tgtEl>
                                              <p:spTgt spid="153"/>
                                            </p:tgtEl>
                                            <p:attrNameLst>
                                              <p:attrName>ppt_x</p:attrName>
                                            </p:attrNameLst>
                                          </p:cBhvr>
                                          <p:tavLst>
                                            <p:tav tm="0">
                                              <p:val>
                                                <p:strVal val="0-#ppt_w/2"/>
                                              </p:val>
                                            </p:tav>
                                            <p:tav tm="100000">
                                              <p:val>
                                                <p:strVal val="#ppt_x"/>
                                              </p:val>
                                            </p:tav>
                                          </p:tavLst>
                                        </p:anim>
                                        <p:anim calcmode="lin" valueType="num" p14:bounceEnd="44000">
                                          <p:cBhvr additive="base">
                                            <p:cTn id="17" dur="500" fill="hold"/>
                                            <p:tgtEl>
                                              <p:spTgt spid="153"/>
                                            </p:tgtEl>
                                            <p:attrNameLst>
                                              <p:attrName>ppt_y</p:attrName>
                                            </p:attrNameLst>
                                          </p:cBhvr>
                                          <p:tavLst>
                                            <p:tav tm="0">
                                              <p:val>
                                                <p:strVal val="#ppt_y"/>
                                              </p:val>
                                            </p:tav>
                                            <p:tav tm="100000">
                                              <p:val>
                                                <p:strVal val="#ppt_y"/>
                                              </p:val>
                                            </p:tav>
                                          </p:tavLst>
                                        </p:anim>
                                      </p:childTnLst>
                                    </p:cTn>
                                  </p:par>
                                </p:childTnLst>
                              </p:cTn>
                            </p:par>
                            <p:par>
                              <p:cTn id="18" fill="hold">
                                <p:stCondLst>
                                  <p:cond delay="2000"/>
                                </p:stCondLst>
                                <p:childTnLst>
                                  <p:par>
                                    <p:cTn id="19" presetID="22" presetClass="entr" presetSubtype="1"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10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14:presetBounceEnd="60000">
                                      <p:stCondLst>
                                        <p:cond delay="0"/>
                                      </p:stCondLst>
                                      <p:childTnLst>
                                        <p:set>
                                          <p:cBhvr>
                                            <p:cTn id="25" dur="1" fill="hold">
                                              <p:stCondLst>
                                                <p:cond delay="0"/>
                                              </p:stCondLst>
                                            </p:cTn>
                                            <p:tgtEl>
                                              <p:spTgt spid="131"/>
                                            </p:tgtEl>
                                            <p:attrNameLst>
                                              <p:attrName>style.visibility</p:attrName>
                                            </p:attrNameLst>
                                          </p:cBhvr>
                                          <p:to>
                                            <p:strVal val="visible"/>
                                          </p:to>
                                        </p:set>
                                        <p:anim calcmode="lin" valueType="num" p14:bounceEnd="60000">
                                          <p:cBhvr additive="base">
                                            <p:cTn id="26" dur="500" fill="hold"/>
                                            <p:tgtEl>
                                              <p:spTgt spid="131"/>
                                            </p:tgtEl>
                                            <p:attrNameLst>
                                              <p:attrName>ppt_x</p:attrName>
                                            </p:attrNameLst>
                                          </p:cBhvr>
                                          <p:tavLst>
                                            <p:tav tm="0">
                                              <p:val>
                                                <p:strVal val="#ppt_x"/>
                                              </p:val>
                                            </p:tav>
                                            <p:tav tm="100000">
                                              <p:val>
                                                <p:strVal val="#ppt_x"/>
                                              </p:val>
                                            </p:tav>
                                          </p:tavLst>
                                        </p:anim>
                                        <p:anim calcmode="lin" valueType="num" p14:bounceEnd="60000">
                                          <p:cBhvr additive="base">
                                            <p:cTn id="27" dur="500" fill="hold"/>
                                            <p:tgtEl>
                                              <p:spTgt spid="131"/>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8" fill="hold" nodeType="afterEffect" p14:presetBounceEnd="44000">
                                      <p:stCondLst>
                                        <p:cond delay="0"/>
                                      </p:stCondLst>
                                      <p:childTnLst>
                                        <p:set>
                                          <p:cBhvr>
                                            <p:cTn id="30" dur="1" fill="hold">
                                              <p:stCondLst>
                                                <p:cond delay="0"/>
                                              </p:stCondLst>
                                            </p:cTn>
                                            <p:tgtEl>
                                              <p:spTgt spid="143"/>
                                            </p:tgtEl>
                                            <p:attrNameLst>
                                              <p:attrName>style.visibility</p:attrName>
                                            </p:attrNameLst>
                                          </p:cBhvr>
                                          <p:to>
                                            <p:strVal val="visible"/>
                                          </p:to>
                                        </p:set>
                                        <p:anim calcmode="lin" valueType="num" p14:bounceEnd="44000">
                                          <p:cBhvr additive="base">
                                            <p:cTn id="31" dur="500" fill="hold"/>
                                            <p:tgtEl>
                                              <p:spTgt spid="143"/>
                                            </p:tgtEl>
                                            <p:attrNameLst>
                                              <p:attrName>ppt_x</p:attrName>
                                            </p:attrNameLst>
                                          </p:cBhvr>
                                          <p:tavLst>
                                            <p:tav tm="0">
                                              <p:val>
                                                <p:strVal val="0-#ppt_w/2"/>
                                              </p:val>
                                            </p:tav>
                                            <p:tav tm="100000">
                                              <p:val>
                                                <p:strVal val="#ppt_x"/>
                                              </p:val>
                                            </p:tav>
                                          </p:tavLst>
                                        </p:anim>
                                        <p:anim calcmode="lin" valueType="num" p14:bounceEnd="44000">
                                          <p:cBhvr additive="base">
                                            <p:cTn id="32" dur="500" fill="hold"/>
                                            <p:tgtEl>
                                              <p:spTgt spid="143"/>
                                            </p:tgtEl>
                                            <p:attrNameLst>
                                              <p:attrName>ppt_y</p:attrName>
                                            </p:attrNameLst>
                                          </p:cBhvr>
                                          <p:tavLst>
                                            <p:tav tm="0">
                                              <p:val>
                                                <p:strVal val="#ppt_y"/>
                                              </p:val>
                                            </p:tav>
                                            <p:tav tm="100000">
                                              <p:val>
                                                <p:strVal val="#ppt_y"/>
                                              </p:val>
                                            </p:tav>
                                          </p:tavLst>
                                        </p:anim>
                                      </p:childTnLst>
                                    </p:cTn>
                                  </p:par>
                                </p:childTnLst>
                              </p:cTn>
                            </p:par>
                            <p:par>
                              <p:cTn id="33" fill="hold">
                                <p:stCondLst>
                                  <p:cond delay="1000"/>
                                </p:stCondLst>
                                <p:childTnLst>
                                  <p:par>
                                    <p:cTn id="34" presetID="2" presetClass="entr" presetSubtype="4" fill="hold" nodeType="afterEffect" p14:presetBounceEnd="60000">
                                      <p:stCondLst>
                                        <p:cond delay="0"/>
                                      </p:stCondLst>
                                      <p:childTnLst>
                                        <p:set>
                                          <p:cBhvr>
                                            <p:cTn id="35" dur="1" fill="hold">
                                              <p:stCondLst>
                                                <p:cond delay="0"/>
                                              </p:stCondLst>
                                            </p:cTn>
                                            <p:tgtEl>
                                              <p:spTgt spid="128"/>
                                            </p:tgtEl>
                                            <p:attrNameLst>
                                              <p:attrName>style.visibility</p:attrName>
                                            </p:attrNameLst>
                                          </p:cBhvr>
                                          <p:to>
                                            <p:strVal val="visible"/>
                                          </p:to>
                                        </p:set>
                                        <p:anim calcmode="lin" valueType="num" p14:bounceEnd="60000">
                                          <p:cBhvr additive="base">
                                            <p:cTn id="36" dur="500" fill="hold"/>
                                            <p:tgtEl>
                                              <p:spTgt spid="128"/>
                                            </p:tgtEl>
                                            <p:attrNameLst>
                                              <p:attrName>ppt_x</p:attrName>
                                            </p:attrNameLst>
                                          </p:cBhvr>
                                          <p:tavLst>
                                            <p:tav tm="0">
                                              <p:val>
                                                <p:strVal val="#ppt_x"/>
                                              </p:val>
                                            </p:tav>
                                            <p:tav tm="100000">
                                              <p:val>
                                                <p:strVal val="#ppt_x"/>
                                              </p:val>
                                            </p:tav>
                                          </p:tavLst>
                                        </p:anim>
                                        <p:anim calcmode="lin" valueType="num" p14:bounceEnd="60000">
                                          <p:cBhvr additive="base">
                                            <p:cTn id="37" dur="500" fill="hold"/>
                                            <p:tgtEl>
                                              <p:spTgt spid="128"/>
                                            </p:tgtEl>
                                            <p:attrNameLst>
                                              <p:attrName>ppt_y</p:attrName>
                                            </p:attrNameLst>
                                          </p:cBhvr>
                                          <p:tavLst>
                                            <p:tav tm="0">
                                              <p:val>
                                                <p:strVal val="1+#ppt_h/2"/>
                                              </p:val>
                                            </p:tav>
                                            <p:tav tm="100000">
                                              <p:val>
                                                <p:strVal val="#ppt_y"/>
                                              </p:val>
                                            </p:tav>
                                          </p:tavLst>
                                        </p:anim>
                                      </p:childTnLst>
                                    </p:cTn>
                                  </p:par>
                                </p:childTnLst>
                              </p:cTn>
                            </p:par>
                            <p:par>
                              <p:cTn id="38" fill="hold">
                                <p:stCondLst>
                                  <p:cond delay="1500"/>
                                </p:stCondLst>
                                <p:childTnLst>
                                  <p:par>
                                    <p:cTn id="39" presetID="2" presetClass="entr" presetSubtype="8" fill="hold" nodeType="afterEffect" p14:presetBounceEnd="44000">
                                      <p:stCondLst>
                                        <p:cond delay="0"/>
                                      </p:stCondLst>
                                      <p:childTnLst>
                                        <p:set>
                                          <p:cBhvr>
                                            <p:cTn id="40" dur="1" fill="hold">
                                              <p:stCondLst>
                                                <p:cond delay="0"/>
                                              </p:stCondLst>
                                            </p:cTn>
                                            <p:tgtEl>
                                              <p:spTgt spid="140"/>
                                            </p:tgtEl>
                                            <p:attrNameLst>
                                              <p:attrName>style.visibility</p:attrName>
                                            </p:attrNameLst>
                                          </p:cBhvr>
                                          <p:to>
                                            <p:strVal val="visible"/>
                                          </p:to>
                                        </p:set>
                                        <p:anim calcmode="lin" valueType="num" p14:bounceEnd="44000">
                                          <p:cBhvr additive="base">
                                            <p:cTn id="41" dur="500" fill="hold"/>
                                            <p:tgtEl>
                                              <p:spTgt spid="140"/>
                                            </p:tgtEl>
                                            <p:attrNameLst>
                                              <p:attrName>ppt_x</p:attrName>
                                            </p:attrNameLst>
                                          </p:cBhvr>
                                          <p:tavLst>
                                            <p:tav tm="0">
                                              <p:val>
                                                <p:strVal val="0-#ppt_w/2"/>
                                              </p:val>
                                            </p:tav>
                                            <p:tav tm="100000">
                                              <p:val>
                                                <p:strVal val="#ppt_x"/>
                                              </p:val>
                                            </p:tav>
                                          </p:tavLst>
                                        </p:anim>
                                        <p:anim calcmode="lin" valueType="num" p14:bounceEnd="44000">
                                          <p:cBhvr additive="base">
                                            <p:cTn id="42" dur="500" fill="hold"/>
                                            <p:tgtEl>
                                              <p:spTgt spid="140"/>
                                            </p:tgtEl>
                                            <p:attrNameLst>
                                              <p:attrName>ppt_y</p:attrName>
                                            </p:attrNameLst>
                                          </p:cBhvr>
                                          <p:tavLst>
                                            <p:tav tm="0">
                                              <p:val>
                                                <p:strVal val="#ppt_y"/>
                                              </p:val>
                                            </p:tav>
                                            <p:tav tm="100000">
                                              <p:val>
                                                <p:strVal val="#ppt_y"/>
                                              </p:val>
                                            </p:tav>
                                          </p:tavLst>
                                        </p:anim>
                                      </p:childTnLst>
                                    </p:cTn>
                                  </p:par>
                                </p:childTnLst>
                              </p:cTn>
                            </p:par>
                            <p:par>
                              <p:cTn id="43" fill="hold">
                                <p:stCondLst>
                                  <p:cond delay="2000"/>
                                </p:stCondLst>
                                <p:childTnLst>
                                  <p:par>
                                    <p:cTn id="44" presetID="2" presetClass="entr" presetSubtype="4" fill="hold" nodeType="afterEffect" p14:presetBounceEnd="60000">
                                      <p:stCondLst>
                                        <p:cond delay="0"/>
                                      </p:stCondLst>
                                      <p:childTnLst>
                                        <p:set>
                                          <p:cBhvr>
                                            <p:cTn id="45" dur="1" fill="hold">
                                              <p:stCondLst>
                                                <p:cond delay="0"/>
                                              </p:stCondLst>
                                            </p:cTn>
                                            <p:tgtEl>
                                              <p:spTgt spid="129"/>
                                            </p:tgtEl>
                                            <p:attrNameLst>
                                              <p:attrName>style.visibility</p:attrName>
                                            </p:attrNameLst>
                                          </p:cBhvr>
                                          <p:to>
                                            <p:strVal val="visible"/>
                                          </p:to>
                                        </p:set>
                                        <p:anim calcmode="lin" valueType="num" p14:bounceEnd="60000">
                                          <p:cBhvr additive="base">
                                            <p:cTn id="46" dur="500" fill="hold"/>
                                            <p:tgtEl>
                                              <p:spTgt spid="129"/>
                                            </p:tgtEl>
                                            <p:attrNameLst>
                                              <p:attrName>ppt_x</p:attrName>
                                            </p:attrNameLst>
                                          </p:cBhvr>
                                          <p:tavLst>
                                            <p:tav tm="0">
                                              <p:val>
                                                <p:strVal val="#ppt_x"/>
                                              </p:val>
                                            </p:tav>
                                            <p:tav tm="100000">
                                              <p:val>
                                                <p:strVal val="#ppt_x"/>
                                              </p:val>
                                            </p:tav>
                                          </p:tavLst>
                                        </p:anim>
                                        <p:anim calcmode="lin" valueType="num" p14:bounceEnd="60000">
                                          <p:cBhvr additive="base">
                                            <p:cTn id="47" dur="500" fill="hold"/>
                                            <p:tgtEl>
                                              <p:spTgt spid="129"/>
                                            </p:tgtEl>
                                            <p:attrNameLst>
                                              <p:attrName>ppt_y</p:attrName>
                                            </p:attrNameLst>
                                          </p:cBhvr>
                                          <p:tavLst>
                                            <p:tav tm="0">
                                              <p:val>
                                                <p:strVal val="1+#ppt_h/2"/>
                                              </p:val>
                                            </p:tav>
                                            <p:tav tm="100000">
                                              <p:val>
                                                <p:strVal val="#ppt_y"/>
                                              </p:val>
                                            </p:tav>
                                          </p:tavLst>
                                        </p:anim>
                                      </p:childTnLst>
                                    </p:cTn>
                                  </p:par>
                                </p:childTnLst>
                              </p:cTn>
                            </p:par>
                            <p:par>
                              <p:cTn id="48" fill="hold">
                                <p:stCondLst>
                                  <p:cond delay="2500"/>
                                </p:stCondLst>
                                <p:childTnLst>
                                  <p:par>
                                    <p:cTn id="49" presetID="2" presetClass="entr" presetSubtype="8" fill="hold" nodeType="afterEffect" p14:presetBounceEnd="44000">
                                      <p:stCondLst>
                                        <p:cond delay="0"/>
                                      </p:stCondLst>
                                      <p:childTnLst>
                                        <p:set>
                                          <p:cBhvr>
                                            <p:cTn id="50" dur="1" fill="hold">
                                              <p:stCondLst>
                                                <p:cond delay="0"/>
                                              </p:stCondLst>
                                            </p:cTn>
                                            <p:tgtEl>
                                              <p:spTgt spid="141"/>
                                            </p:tgtEl>
                                            <p:attrNameLst>
                                              <p:attrName>style.visibility</p:attrName>
                                            </p:attrNameLst>
                                          </p:cBhvr>
                                          <p:to>
                                            <p:strVal val="visible"/>
                                          </p:to>
                                        </p:set>
                                        <p:anim calcmode="lin" valueType="num" p14:bounceEnd="44000">
                                          <p:cBhvr additive="base">
                                            <p:cTn id="51" dur="500" fill="hold"/>
                                            <p:tgtEl>
                                              <p:spTgt spid="141"/>
                                            </p:tgtEl>
                                            <p:attrNameLst>
                                              <p:attrName>ppt_x</p:attrName>
                                            </p:attrNameLst>
                                          </p:cBhvr>
                                          <p:tavLst>
                                            <p:tav tm="0">
                                              <p:val>
                                                <p:strVal val="0-#ppt_w/2"/>
                                              </p:val>
                                            </p:tav>
                                            <p:tav tm="100000">
                                              <p:val>
                                                <p:strVal val="#ppt_x"/>
                                              </p:val>
                                            </p:tav>
                                          </p:tavLst>
                                        </p:anim>
                                        <p:anim calcmode="lin" valueType="num" p14:bounceEnd="44000">
                                          <p:cBhvr additive="base">
                                            <p:cTn id="52" dur="500" fill="hold"/>
                                            <p:tgtEl>
                                              <p:spTgt spid="141"/>
                                            </p:tgtEl>
                                            <p:attrNameLst>
                                              <p:attrName>ppt_y</p:attrName>
                                            </p:attrNameLst>
                                          </p:cBhvr>
                                          <p:tavLst>
                                            <p:tav tm="0">
                                              <p:val>
                                                <p:strVal val="#ppt_y"/>
                                              </p:val>
                                            </p:tav>
                                            <p:tav tm="100000">
                                              <p:val>
                                                <p:strVal val="#ppt_y"/>
                                              </p:val>
                                            </p:tav>
                                          </p:tavLst>
                                        </p:anim>
                                      </p:childTnLst>
                                    </p:cTn>
                                  </p:par>
                                </p:childTnLst>
                              </p:cTn>
                            </p:par>
                            <p:par>
                              <p:cTn id="53" fill="hold">
                                <p:stCondLst>
                                  <p:cond delay="3000"/>
                                </p:stCondLst>
                                <p:childTnLst>
                                  <p:par>
                                    <p:cTn id="54" presetID="2" presetClass="entr" presetSubtype="4" fill="hold" nodeType="afterEffect" p14:presetBounceEnd="60000">
                                      <p:stCondLst>
                                        <p:cond delay="0"/>
                                      </p:stCondLst>
                                      <p:childTnLst>
                                        <p:set>
                                          <p:cBhvr>
                                            <p:cTn id="55" dur="1" fill="hold">
                                              <p:stCondLst>
                                                <p:cond delay="0"/>
                                              </p:stCondLst>
                                            </p:cTn>
                                            <p:tgtEl>
                                              <p:spTgt spid="130"/>
                                            </p:tgtEl>
                                            <p:attrNameLst>
                                              <p:attrName>style.visibility</p:attrName>
                                            </p:attrNameLst>
                                          </p:cBhvr>
                                          <p:to>
                                            <p:strVal val="visible"/>
                                          </p:to>
                                        </p:set>
                                        <p:anim calcmode="lin" valueType="num" p14:bounceEnd="60000">
                                          <p:cBhvr additive="base">
                                            <p:cTn id="56" dur="500" fill="hold"/>
                                            <p:tgtEl>
                                              <p:spTgt spid="130"/>
                                            </p:tgtEl>
                                            <p:attrNameLst>
                                              <p:attrName>ppt_x</p:attrName>
                                            </p:attrNameLst>
                                          </p:cBhvr>
                                          <p:tavLst>
                                            <p:tav tm="0">
                                              <p:val>
                                                <p:strVal val="#ppt_x"/>
                                              </p:val>
                                            </p:tav>
                                            <p:tav tm="100000">
                                              <p:val>
                                                <p:strVal val="#ppt_x"/>
                                              </p:val>
                                            </p:tav>
                                          </p:tavLst>
                                        </p:anim>
                                        <p:anim calcmode="lin" valueType="num" p14:bounceEnd="60000">
                                          <p:cBhvr additive="base">
                                            <p:cTn id="57" dur="500" fill="hold"/>
                                            <p:tgtEl>
                                              <p:spTgt spid="130"/>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2" presetClass="entr" presetSubtype="8" fill="hold" nodeType="afterEffect" p14:presetBounceEnd="44000">
                                      <p:stCondLst>
                                        <p:cond delay="0"/>
                                      </p:stCondLst>
                                      <p:childTnLst>
                                        <p:set>
                                          <p:cBhvr>
                                            <p:cTn id="60" dur="1" fill="hold">
                                              <p:stCondLst>
                                                <p:cond delay="0"/>
                                              </p:stCondLst>
                                            </p:cTn>
                                            <p:tgtEl>
                                              <p:spTgt spid="142"/>
                                            </p:tgtEl>
                                            <p:attrNameLst>
                                              <p:attrName>style.visibility</p:attrName>
                                            </p:attrNameLst>
                                          </p:cBhvr>
                                          <p:to>
                                            <p:strVal val="visible"/>
                                          </p:to>
                                        </p:set>
                                        <p:anim calcmode="lin" valueType="num" p14:bounceEnd="44000">
                                          <p:cBhvr additive="base">
                                            <p:cTn id="61" dur="500" fill="hold"/>
                                            <p:tgtEl>
                                              <p:spTgt spid="142"/>
                                            </p:tgtEl>
                                            <p:attrNameLst>
                                              <p:attrName>ppt_x</p:attrName>
                                            </p:attrNameLst>
                                          </p:cBhvr>
                                          <p:tavLst>
                                            <p:tav tm="0">
                                              <p:val>
                                                <p:strVal val="0-#ppt_w/2"/>
                                              </p:val>
                                            </p:tav>
                                            <p:tav tm="100000">
                                              <p:val>
                                                <p:strVal val="#ppt_x"/>
                                              </p:val>
                                            </p:tav>
                                          </p:tavLst>
                                        </p:anim>
                                        <p:anim calcmode="lin" valueType="num" p14:bounceEnd="44000">
                                          <p:cBhvr additive="base">
                                            <p:cTn id="62" dur="500" fill="hold"/>
                                            <p:tgtEl>
                                              <p:spTgt spid="142"/>
                                            </p:tgtEl>
                                            <p:attrNameLst>
                                              <p:attrName>ppt_y</p:attrName>
                                            </p:attrNameLst>
                                          </p:cBhvr>
                                          <p:tavLst>
                                            <p:tav tm="0">
                                              <p:val>
                                                <p:strVal val="#ppt_y"/>
                                              </p:val>
                                            </p:tav>
                                            <p:tav tm="100000">
                                              <p:val>
                                                <p:strVal val="#ppt_y"/>
                                              </p:val>
                                            </p:tav>
                                          </p:tavLst>
                                        </p:anim>
                                      </p:childTnLst>
                                    </p:cTn>
                                  </p:par>
                                </p:childTnLst>
                              </p:cTn>
                            </p:par>
                            <p:par>
                              <p:cTn id="63" fill="hold">
                                <p:stCondLst>
                                  <p:cond delay="4000"/>
                                </p:stCondLst>
                                <p:childTnLst>
                                  <p:par>
                                    <p:cTn id="64" presetID="22" presetClass="entr" presetSubtype="8" fill="hold" nodeType="afterEffect">
                                      <p:stCondLst>
                                        <p:cond delay="0"/>
                                      </p:stCondLst>
                                      <p:childTnLst>
                                        <p:set>
                                          <p:cBhvr>
                                            <p:cTn id="65" dur="1" fill="hold">
                                              <p:stCondLst>
                                                <p:cond delay="0"/>
                                              </p:stCondLst>
                                            </p:cTn>
                                            <p:tgtEl>
                                              <p:spTgt spid="102"/>
                                            </p:tgtEl>
                                            <p:attrNameLst>
                                              <p:attrName>style.visibility</p:attrName>
                                            </p:attrNameLst>
                                          </p:cBhvr>
                                          <p:to>
                                            <p:strVal val="visible"/>
                                          </p:to>
                                        </p:set>
                                        <p:animEffect transition="in" filter="wipe(left)">
                                          <p:cBhvr>
                                            <p:cTn id="66" dur="10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1000"/>
                                            <p:tgtEl>
                                              <p:spTgt spid="3"/>
                                            </p:tgtEl>
                                          </p:cBhvr>
                                        </p:animEffect>
                                        <p:set>
                                          <p:cBhvr>
                                            <p:cTn id="7" dur="1" fill="hold">
                                              <p:stCondLst>
                                                <p:cond delay="999"/>
                                              </p:stCondLst>
                                            </p:cTn>
                                            <p:tgtEl>
                                              <p:spTgt spid="3"/>
                                            </p:tgtEl>
                                            <p:attrNameLst>
                                              <p:attrName>style.visibility</p:attrName>
                                            </p:attrNameLst>
                                          </p:cBhvr>
                                          <p:to>
                                            <p:strVal val="hidden"/>
                                          </p:to>
                                        </p:set>
                                      </p:childTnLst>
                                    </p:cTn>
                                  </p:par>
                                </p:childTnLst>
                              </p:cTn>
                            </p:par>
                            <p:par>
                              <p:cTn id="8" fill="hold">
                                <p:stCondLst>
                                  <p:cond delay="1000"/>
                                </p:stCondLst>
                                <p:childTnLst>
                                  <p:par>
                                    <p:cTn id="9" presetID="2" presetClass="entr" presetSubtype="4" fill="hold" nodeType="afterEffect">
                                      <p:stCondLst>
                                        <p:cond delay="0"/>
                                      </p:stCondLst>
                                      <p:childTnLst>
                                        <p:set>
                                          <p:cBhvr>
                                            <p:cTn id="10" dur="1" fill="hold">
                                              <p:stCondLst>
                                                <p:cond delay="0"/>
                                              </p:stCondLst>
                                            </p:cTn>
                                            <p:tgtEl>
                                              <p:spTgt spid="132"/>
                                            </p:tgtEl>
                                            <p:attrNameLst>
                                              <p:attrName>style.visibility</p:attrName>
                                            </p:attrNameLst>
                                          </p:cBhvr>
                                          <p:to>
                                            <p:strVal val="visible"/>
                                          </p:to>
                                        </p:set>
                                        <p:anim calcmode="lin" valueType="num">
                                          <p:cBhvr additive="base">
                                            <p:cTn id="11" dur="500" fill="hold"/>
                                            <p:tgtEl>
                                              <p:spTgt spid="132"/>
                                            </p:tgtEl>
                                            <p:attrNameLst>
                                              <p:attrName>ppt_x</p:attrName>
                                            </p:attrNameLst>
                                          </p:cBhvr>
                                          <p:tavLst>
                                            <p:tav tm="0">
                                              <p:val>
                                                <p:strVal val="#ppt_x"/>
                                              </p:val>
                                            </p:tav>
                                            <p:tav tm="100000">
                                              <p:val>
                                                <p:strVal val="#ppt_x"/>
                                              </p:val>
                                            </p:tav>
                                          </p:tavLst>
                                        </p:anim>
                                        <p:anim calcmode="lin" valueType="num">
                                          <p:cBhvr additive="base">
                                            <p:cTn id="12" dur="500" fill="hold"/>
                                            <p:tgtEl>
                                              <p:spTgt spid="132"/>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8" fill="hold" nodeType="afterEffect">
                                      <p:stCondLst>
                                        <p:cond delay="0"/>
                                      </p:stCondLst>
                                      <p:childTnLst>
                                        <p:set>
                                          <p:cBhvr>
                                            <p:cTn id="15" dur="1" fill="hold">
                                              <p:stCondLst>
                                                <p:cond delay="0"/>
                                              </p:stCondLst>
                                            </p:cTn>
                                            <p:tgtEl>
                                              <p:spTgt spid="153"/>
                                            </p:tgtEl>
                                            <p:attrNameLst>
                                              <p:attrName>style.visibility</p:attrName>
                                            </p:attrNameLst>
                                          </p:cBhvr>
                                          <p:to>
                                            <p:strVal val="visible"/>
                                          </p:to>
                                        </p:set>
                                        <p:anim calcmode="lin" valueType="num">
                                          <p:cBhvr additive="base">
                                            <p:cTn id="16" dur="500" fill="hold"/>
                                            <p:tgtEl>
                                              <p:spTgt spid="153"/>
                                            </p:tgtEl>
                                            <p:attrNameLst>
                                              <p:attrName>ppt_x</p:attrName>
                                            </p:attrNameLst>
                                          </p:cBhvr>
                                          <p:tavLst>
                                            <p:tav tm="0">
                                              <p:val>
                                                <p:strVal val="0-#ppt_w/2"/>
                                              </p:val>
                                            </p:tav>
                                            <p:tav tm="100000">
                                              <p:val>
                                                <p:strVal val="#ppt_x"/>
                                              </p:val>
                                            </p:tav>
                                          </p:tavLst>
                                        </p:anim>
                                        <p:anim calcmode="lin" valueType="num">
                                          <p:cBhvr additive="base">
                                            <p:cTn id="17" dur="500" fill="hold"/>
                                            <p:tgtEl>
                                              <p:spTgt spid="153"/>
                                            </p:tgtEl>
                                            <p:attrNameLst>
                                              <p:attrName>ppt_y</p:attrName>
                                            </p:attrNameLst>
                                          </p:cBhvr>
                                          <p:tavLst>
                                            <p:tav tm="0">
                                              <p:val>
                                                <p:strVal val="#ppt_y"/>
                                              </p:val>
                                            </p:tav>
                                            <p:tav tm="100000">
                                              <p:val>
                                                <p:strVal val="#ppt_y"/>
                                              </p:val>
                                            </p:tav>
                                          </p:tavLst>
                                        </p:anim>
                                      </p:childTnLst>
                                    </p:cTn>
                                  </p:par>
                                </p:childTnLst>
                              </p:cTn>
                            </p:par>
                            <p:par>
                              <p:cTn id="18" fill="hold">
                                <p:stCondLst>
                                  <p:cond delay="2000"/>
                                </p:stCondLst>
                                <p:childTnLst>
                                  <p:par>
                                    <p:cTn id="19" presetID="22" presetClass="entr" presetSubtype="1"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10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131"/>
                                            </p:tgtEl>
                                            <p:attrNameLst>
                                              <p:attrName>style.visibility</p:attrName>
                                            </p:attrNameLst>
                                          </p:cBhvr>
                                          <p:to>
                                            <p:strVal val="visible"/>
                                          </p:to>
                                        </p:set>
                                        <p:anim calcmode="lin" valueType="num">
                                          <p:cBhvr additive="base">
                                            <p:cTn id="26" dur="500" fill="hold"/>
                                            <p:tgtEl>
                                              <p:spTgt spid="131"/>
                                            </p:tgtEl>
                                            <p:attrNameLst>
                                              <p:attrName>ppt_x</p:attrName>
                                            </p:attrNameLst>
                                          </p:cBhvr>
                                          <p:tavLst>
                                            <p:tav tm="0">
                                              <p:val>
                                                <p:strVal val="#ppt_x"/>
                                              </p:val>
                                            </p:tav>
                                            <p:tav tm="100000">
                                              <p:val>
                                                <p:strVal val="#ppt_x"/>
                                              </p:val>
                                            </p:tav>
                                          </p:tavLst>
                                        </p:anim>
                                        <p:anim calcmode="lin" valueType="num">
                                          <p:cBhvr additive="base">
                                            <p:cTn id="27" dur="500" fill="hold"/>
                                            <p:tgtEl>
                                              <p:spTgt spid="131"/>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8" fill="hold" nodeType="afterEffect">
                                      <p:stCondLst>
                                        <p:cond delay="0"/>
                                      </p:stCondLst>
                                      <p:childTnLst>
                                        <p:set>
                                          <p:cBhvr>
                                            <p:cTn id="30" dur="1" fill="hold">
                                              <p:stCondLst>
                                                <p:cond delay="0"/>
                                              </p:stCondLst>
                                            </p:cTn>
                                            <p:tgtEl>
                                              <p:spTgt spid="143"/>
                                            </p:tgtEl>
                                            <p:attrNameLst>
                                              <p:attrName>style.visibility</p:attrName>
                                            </p:attrNameLst>
                                          </p:cBhvr>
                                          <p:to>
                                            <p:strVal val="visible"/>
                                          </p:to>
                                        </p:set>
                                        <p:anim calcmode="lin" valueType="num">
                                          <p:cBhvr additive="base">
                                            <p:cTn id="31" dur="500" fill="hold"/>
                                            <p:tgtEl>
                                              <p:spTgt spid="143"/>
                                            </p:tgtEl>
                                            <p:attrNameLst>
                                              <p:attrName>ppt_x</p:attrName>
                                            </p:attrNameLst>
                                          </p:cBhvr>
                                          <p:tavLst>
                                            <p:tav tm="0">
                                              <p:val>
                                                <p:strVal val="0-#ppt_w/2"/>
                                              </p:val>
                                            </p:tav>
                                            <p:tav tm="100000">
                                              <p:val>
                                                <p:strVal val="#ppt_x"/>
                                              </p:val>
                                            </p:tav>
                                          </p:tavLst>
                                        </p:anim>
                                        <p:anim calcmode="lin" valueType="num">
                                          <p:cBhvr additive="base">
                                            <p:cTn id="32" dur="500" fill="hold"/>
                                            <p:tgtEl>
                                              <p:spTgt spid="143"/>
                                            </p:tgtEl>
                                            <p:attrNameLst>
                                              <p:attrName>ppt_y</p:attrName>
                                            </p:attrNameLst>
                                          </p:cBhvr>
                                          <p:tavLst>
                                            <p:tav tm="0">
                                              <p:val>
                                                <p:strVal val="#ppt_y"/>
                                              </p:val>
                                            </p:tav>
                                            <p:tav tm="100000">
                                              <p:val>
                                                <p:strVal val="#ppt_y"/>
                                              </p:val>
                                            </p:tav>
                                          </p:tavLst>
                                        </p:anim>
                                      </p:childTnLst>
                                    </p:cTn>
                                  </p:par>
                                </p:childTnLst>
                              </p:cTn>
                            </p:par>
                            <p:par>
                              <p:cTn id="33" fill="hold">
                                <p:stCondLst>
                                  <p:cond delay="1000"/>
                                </p:stCondLst>
                                <p:childTnLst>
                                  <p:par>
                                    <p:cTn id="34" presetID="2" presetClass="entr" presetSubtype="4" fill="hold" nodeType="afterEffect">
                                      <p:stCondLst>
                                        <p:cond delay="0"/>
                                      </p:stCondLst>
                                      <p:childTnLst>
                                        <p:set>
                                          <p:cBhvr>
                                            <p:cTn id="35" dur="1" fill="hold">
                                              <p:stCondLst>
                                                <p:cond delay="0"/>
                                              </p:stCondLst>
                                            </p:cTn>
                                            <p:tgtEl>
                                              <p:spTgt spid="128"/>
                                            </p:tgtEl>
                                            <p:attrNameLst>
                                              <p:attrName>style.visibility</p:attrName>
                                            </p:attrNameLst>
                                          </p:cBhvr>
                                          <p:to>
                                            <p:strVal val="visible"/>
                                          </p:to>
                                        </p:set>
                                        <p:anim calcmode="lin" valueType="num">
                                          <p:cBhvr additive="base">
                                            <p:cTn id="36" dur="500" fill="hold"/>
                                            <p:tgtEl>
                                              <p:spTgt spid="128"/>
                                            </p:tgtEl>
                                            <p:attrNameLst>
                                              <p:attrName>ppt_x</p:attrName>
                                            </p:attrNameLst>
                                          </p:cBhvr>
                                          <p:tavLst>
                                            <p:tav tm="0">
                                              <p:val>
                                                <p:strVal val="#ppt_x"/>
                                              </p:val>
                                            </p:tav>
                                            <p:tav tm="100000">
                                              <p:val>
                                                <p:strVal val="#ppt_x"/>
                                              </p:val>
                                            </p:tav>
                                          </p:tavLst>
                                        </p:anim>
                                        <p:anim calcmode="lin" valueType="num">
                                          <p:cBhvr additive="base">
                                            <p:cTn id="37" dur="500" fill="hold"/>
                                            <p:tgtEl>
                                              <p:spTgt spid="128"/>
                                            </p:tgtEl>
                                            <p:attrNameLst>
                                              <p:attrName>ppt_y</p:attrName>
                                            </p:attrNameLst>
                                          </p:cBhvr>
                                          <p:tavLst>
                                            <p:tav tm="0">
                                              <p:val>
                                                <p:strVal val="1+#ppt_h/2"/>
                                              </p:val>
                                            </p:tav>
                                            <p:tav tm="100000">
                                              <p:val>
                                                <p:strVal val="#ppt_y"/>
                                              </p:val>
                                            </p:tav>
                                          </p:tavLst>
                                        </p:anim>
                                      </p:childTnLst>
                                    </p:cTn>
                                  </p:par>
                                </p:childTnLst>
                              </p:cTn>
                            </p:par>
                            <p:par>
                              <p:cTn id="38" fill="hold">
                                <p:stCondLst>
                                  <p:cond delay="1500"/>
                                </p:stCondLst>
                                <p:childTnLst>
                                  <p:par>
                                    <p:cTn id="39" presetID="2" presetClass="entr" presetSubtype="8" fill="hold" nodeType="afterEffect">
                                      <p:stCondLst>
                                        <p:cond delay="0"/>
                                      </p:stCondLst>
                                      <p:childTnLst>
                                        <p:set>
                                          <p:cBhvr>
                                            <p:cTn id="40" dur="1" fill="hold">
                                              <p:stCondLst>
                                                <p:cond delay="0"/>
                                              </p:stCondLst>
                                            </p:cTn>
                                            <p:tgtEl>
                                              <p:spTgt spid="140"/>
                                            </p:tgtEl>
                                            <p:attrNameLst>
                                              <p:attrName>style.visibility</p:attrName>
                                            </p:attrNameLst>
                                          </p:cBhvr>
                                          <p:to>
                                            <p:strVal val="visible"/>
                                          </p:to>
                                        </p:set>
                                        <p:anim calcmode="lin" valueType="num">
                                          <p:cBhvr additive="base">
                                            <p:cTn id="41" dur="500" fill="hold"/>
                                            <p:tgtEl>
                                              <p:spTgt spid="140"/>
                                            </p:tgtEl>
                                            <p:attrNameLst>
                                              <p:attrName>ppt_x</p:attrName>
                                            </p:attrNameLst>
                                          </p:cBhvr>
                                          <p:tavLst>
                                            <p:tav tm="0">
                                              <p:val>
                                                <p:strVal val="0-#ppt_w/2"/>
                                              </p:val>
                                            </p:tav>
                                            <p:tav tm="100000">
                                              <p:val>
                                                <p:strVal val="#ppt_x"/>
                                              </p:val>
                                            </p:tav>
                                          </p:tavLst>
                                        </p:anim>
                                        <p:anim calcmode="lin" valueType="num">
                                          <p:cBhvr additive="base">
                                            <p:cTn id="42" dur="500" fill="hold"/>
                                            <p:tgtEl>
                                              <p:spTgt spid="140"/>
                                            </p:tgtEl>
                                            <p:attrNameLst>
                                              <p:attrName>ppt_y</p:attrName>
                                            </p:attrNameLst>
                                          </p:cBhvr>
                                          <p:tavLst>
                                            <p:tav tm="0">
                                              <p:val>
                                                <p:strVal val="#ppt_y"/>
                                              </p:val>
                                            </p:tav>
                                            <p:tav tm="100000">
                                              <p:val>
                                                <p:strVal val="#ppt_y"/>
                                              </p:val>
                                            </p:tav>
                                          </p:tavLst>
                                        </p:anim>
                                      </p:childTnLst>
                                    </p:cTn>
                                  </p:par>
                                </p:childTnLst>
                              </p:cTn>
                            </p:par>
                            <p:par>
                              <p:cTn id="43" fill="hold">
                                <p:stCondLst>
                                  <p:cond delay="2000"/>
                                </p:stCondLst>
                                <p:childTnLst>
                                  <p:par>
                                    <p:cTn id="44" presetID="2" presetClass="entr" presetSubtype="4" fill="hold" nodeType="afterEffect">
                                      <p:stCondLst>
                                        <p:cond delay="0"/>
                                      </p:stCondLst>
                                      <p:childTnLst>
                                        <p:set>
                                          <p:cBhvr>
                                            <p:cTn id="45" dur="1" fill="hold">
                                              <p:stCondLst>
                                                <p:cond delay="0"/>
                                              </p:stCondLst>
                                            </p:cTn>
                                            <p:tgtEl>
                                              <p:spTgt spid="129"/>
                                            </p:tgtEl>
                                            <p:attrNameLst>
                                              <p:attrName>style.visibility</p:attrName>
                                            </p:attrNameLst>
                                          </p:cBhvr>
                                          <p:to>
                                            <p:strVal val="visible"/>
                                          </p:to>
                                        </p:set>
                                        <p:anim calcmode="lin" valueType="num">
                                          <p:cBhvr additive="base">
                                            <p:cTn id="46" dur="500" fill="hold"/>
                                            <p:tgtEl>
                                              <p:spTgt spid="129"/>
                                            </p:tgtEl>
                                            <p:attrNameLst>
                                              <p:attrName>ppt_x</p:attrName>
                                            </p:attrNameLst>
                                          </p:cBhvr>
                                          <p:tavLst>
                                            <p:tav tm="0">
                                              <p:val>
                                                <p:strVal val="#ppt_x"/>
                                              </p:val>
                                            </p:tav>
                                            <p:tav tm="100000">
                                              <p:val>
                                                <p:strVal val="#ppt_x"/>
                                              </p:val>
                                            </p:tav>
                                          </p:tavLst>
                                        </p:anim>
                                        <p:anim calcmode="lin" valueType="num">
                                          <p:cBhvr additive="base">
                                            <p:cTn id="47" dur="500" fill="hold"/>
                                            <p:tgtEl>
                                              <p:spTgt spid="129"/>
                                            </p:tgtEl>
                                            <p:attrNameLst>
                                              <p:attrName>ppt_y</p:attrName>
                                            </p:attrNameLst>
                                          </p:cBhvr>
                                          <p:tavLst>
                                            <p:tav tm="0">
                                              <p:val>
                                                <p:strVal val="1+#ppt_h/2"/>
                                              </p:val>
                                            </p:tav>
                                            <p:tav tm="100000">
                                              <p:val>
                                                <p:strVal val="#ppt_y"/>
                                              </p:val>
                                            </p:tav>
                                          </p:tavLst>
                                        </p:anim>
                                      </p:childTnLst>
                                    </p:cTn>
                                  </p:par>
                                </p:childTnLst>
                              </p:cTn>
                            </p:par>
                            <p:par>
                              <p:cTn id="48" fill="hold">
                                <p:stCondLst>
                                  <p:cond delay="2500"/>
                                </p:stCondLst>
                                <p:childTnLst>
                                  <p:par>
                                    <p:cTn id="49" presetID="2" presetClass="entr" presetSubtype="8" fill="hold" nodeType="afterEffect">
                                      <p:stCondLst>
                                        <p:cond delay="0"/>
                                      </p:stCondLst>
                                      <p:childTnLst>
                                        <p:set>
                                          <p:cBhvr>
                                            <p:cTn id="50" dur="1" fill="hold">
                                              <p:stCondLst>
                                                <p:cond delay="0"/>
                                              </p:stCondLst>
                                            </p:cTn>
                                            <p:tgtEl>
                                              <p:spTgt spid="141"/>
                                            </p:tgtEl>
                                            <p:attrNameLst>
                                              <p:attrName>style.visibility</p:attrName>
                                            </p:attrNameLst>
                                          </p:cBhvr>
                                          <p:to>
                                            <p:strVal val="visible"/>
                                          </p:to>
                                        </p:set>
                                        <p:anim calcmode="lin" valueType="num">
                                          <p:cBhvr additive="base">
                                            <p:cTn id="51" dur="500" fill="hold"/>
                                            <p:tgtEl>
                                              <p:spTgt spid="141"/>
                                            </p:tgtEl>
                                            <p:attrNameLst>
                                              <p:attrName>ppt_x</p:attrName>
                                            </p:attrNameLst>
                                          </p:cBhvr>
                                          <p:tavLst>
                                            <p:tav tm="0">
                                              <p:val>
                                                <p:strVal val="0-#ppt_w/2"/>
                                              </p:val>
                                            </p:tav>
                                            <p:tav tm="100000">
                                              <p:val>
                                                <p:strVal val="#ppt_x"/>
                                              </p:val>
                                            </p:tav>
                                          </p:tavLst>
                                        </p:anim>
                                        <p:anim calcmode="lin" valueType="num">
                                          <p:cBhvr additive="base">
                                            <p:cTn id="52" dur="500" fill="hold"/>
                                            <p:tgtEl>
                                              <p:spTgt spid="141"/>
                                            </p:tgtEl>
                                            <p:attrNameLst>
                                              <p:attrName>ppt_y</p:attrName>
                                            </p:attrNameLst>
                                          </p:cBhvr>
                                          <p:tavLst>
                                            <p:tav tm="0">
                                              <p:val>
                                                <p:strVal val="#ppt_y"/>
                                              </p:val>
                                            </p:tav>
                                            <p:tav tm="100000">
                                              <p:val>
                                                <p:strVal val="#ppt_y"/>
                                              </p:val>
                                            </p:tav>
                                          </p:tavLst>
                                        </p:anim>
                                      </p:childTnLst>
                                    </p:cTn>
                                  </p:par>
                                </p:childTnLst>
                              </p:cTn>
                            </p:par>
                            <p:par>
                              <p:cTn id="53" fill="hold">
                                <p:stCondLst>
                                  <p:cond delay="3000"/>
                                </p:stCondLst>
                                <p:childTnLst>
                                  <p:par>
                                    <p:cTn id="54" presetID="2" presetClass="entr" presetSubtype="4" fill="hold" nodeType="afterEffect">
                                      <p:stCondLst>
                                        <p:cond delay="0"/>
                                      </p:stCondLst>
                                      <p:childTnLst>
                                        <p:set>
                                          <p:cBhvr>
                                            <p:cTn id="55" dur="1" fill="hold">
                                              <p:stCondLst>
                                                <p:cond delay="0"/>
                                              </p:stCondLst>
                                            </p:cTn>
                                            <p:tgtEl>
                                              <p:spTgt spid="130"/>
                                            </p:tgtEl>
                                            <p:attrNameLst>
                                              <p:attrName>style.visibility</p:attrName>
                                            </p:attrNameLst>
                                          </p:cBhvr>
                                          <p:to>
                                            <p:strVal val="visible"/>
                                          </p:to>
                                        </p:set>
                                        <p:anim calcmode="lin" valueType="num">
                                          <p:cBhvr additive="base">
                                            <p:cTn id="56" dur="500" fill="hold"/>
                                            <p:tgtEl>
                                              <p:spTgt spid="130"/>
                                            </p:tgtEl>
                                            <p:attrNameLst>
                                              <p:attrName>ppt_x</p:attrName>
                                            </p:attrNameLst>
                                          </p:cBhvr>
                                          <p:tavLst>
                                            <p:tav tm="0">
                                              <p:val>
                                                <p:strVal val="#ppt_x"/>
                                              </p:val>
                                            </p:tav>
                                            <p:tav tm="100000">
                                              <p:val>
                                                <p:strVal val="#ppt_x"/>
                                              </p:val>
                                            </p:tav>
                                          </p:tavLst>
                                        </p:anim>
                                        <p:anim calcmode="lin" valueType="num">
                                          <p:cBhvr additive="base">
                                            <p:cTn id="57" dur="500" fill="hold"/>
                                            <p:tgtEl>
                                              <p:spTgt spid="130"/>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2" presetClass="entr" presetSubtype="8" fill="hold" nodeType="afterEffect">
                                      <p:stCondLst>
                                        <p:cond delay="0"/>
                                      </p:stCondLst>
                                      <p:childTnLst>
                                        <p:set>
                                          <p:cBhvr>
                                            <p:cTn id="60" dur="1" fill="hold">
                                              <p:stCondLst>
                                                <p:cond delay="0"/>
                                              </p:stCondLst>
                                            </p:cTn>
                                            <p:tgtEl>
                                              <p:spTgt spid="142"/>
                                            </p:tgtEl>
                                            <p:attrNameLst>
                                              <p:attrName>style.visibility</p:attrName>
                                            </p:attrNameLst>
                                          </p:cBhvr>
                                          <p:to>
                                            <p:strVal val="visible"/>
                                          </p:to>
                                        </p:set>
                                        <p:anim calcmode="lin" valueType="num">
                                          <p:cBhvr additive="base">
                                            <p:cTn id="61" dur="500" fill="hold"/>
                                            <p:tgtEl>
                                              <p:spTgt spid="142"/>
                                            </p:tgtEl>
                                            <p:attrNameLst>
                                              <p:attrName>ppt_x</p:attrName>
                                            </p:attrNameLst>
                                          </p:cBhvr>
                                          <p:tavLst>
                                            <p:tav tm="0">
                                              <p:val>
                                                <p:strVal val="0-#ppt_w/2"/>
                                              </p:val>
                                            </p:tav>
                                            <p:tav tm="100000">
                                              <p:val>
                                                <p:strVal val="#ppt_x"/>
                                              </p:val>
                                            </p:tav>
                                          </p:tavLst>
                                        </p:anim>
                                        <p:anim calcmode="lin" valueType="num">
                                          <p:cBhvr additive="base">
                                            <p:cTn id="62" dur="500" fill="hold"/>
                                            <p:tgtEl>
                                              <p:spTgt spid="142"/>
                                            </p:tgtEl>
                                            <p:attrNameLst>
                                              <p:attrName>ppt_y</p:attrName>
                                            </p:attrNameLst>
                                          </p:cBhvr>
                                          <p:tavLst>
                                            <p:tav tm="0">
                                              <p:val>
                                                <p:strVal val="#ppt_y"/>
                                              </p:val>
                                            </p:tav>
                                            <p:tav tm="100000">
                                              <p:val>
                                                <p:strVal val="#ppt_y"/>
                                              </p:val>
                                            </p:tav>
                                          </p:tavLst>
                                        </p:anim>
                                      </p:childTnLst>
                                    </p:cTn>
                                  </p:par>
                                </p:childTnLst>
                              </p:cTn>
                            </p:par>
                            <p:par>
                              <p:cTn id="63" fill="hold">
                                <p:stCondLst>
                                  <p:cond delay="4000"/>
                                </p:stCondLst>
                                <p:childTnLst>
                                  <p:par>
                                    <p:cTn id="64" presetID="22" presetClass="entr" presetSubtype="8" fill="hold" nodeType="afterEffect">
                                      <p:stCondLst>
                                        <p:cond delay="0"/>
                                      </p:stCondLst>
                                      <p:childTnLst>
                                        <p:set>
                                          <p:cBhvr>
                                            <p:cTn id="65" dur="1" fill="hold">
                                              <p:stCondLst>
                                                <p:cond delay="0"/>
                                              </p:stCondLst>
                                            </p:cTn>
                                            <p:tgtEl>
                                              <p:spTgt spid="102"/>
                                            </p:tgtEl>
                                            <p:attrNameLst>
                                              <p:attrName>style.visibility</p:attrName>
                                            </p:attrNameLst>
                                          </p:cBhvr>
                                          <p:to>
                                            <p:strVal val="visible"/>
                                          </p:to>
                                        </p:set>
                                        <p:animEffect transition="in" filter="wipe(left)">
                                          <p:cBhvr>
                                            <p:cTn id="66" dur="10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sp>
        <p:nvSpPr>
          <p:cNvPr id="98" name="Rectangle 97"/>
          <p:cNvSpPr/>
          <p:nvPr/>
        </p:nvSpPr>
        <p:spPr>
          <a:xfrm>
            <a:off x="6428485" y="3664596"/>
            <a:ext cx="3399918" cy="2491711"/>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Box 98"/>
          <p:cNvSpPr txBox="1"/>
          <p:nvPr/>
        </p:nvSpPr>
        <p:spPr>
          <a:xfrm>
            <a:off x="6869810" y="3801892"/>
            <a:ext cx="2517268" cy="738664"/>
          </a:xfrm>
          <a:prstGeom prst="rect">
            <a:avLst/>
          </a:prstGeom>
          <a:noFill/>
          <a:ln w="3175">
            <a:noFill/>
          </a:ln>
        </p:spPr>
        <p:txBody>
          <a:bodyPr wrap="square" rtlCol="0">
            <a:spAutoFit/>
          </a:bodyPr>
          <a:lstStyle/>
          <a:p>
            <a:pPr algn="ctr"/>
            <a:r>
              <a:rPr lang="en-US" sz="1400" dirty="0">
                <a:solidFill>
                  <a:srgbClr val="7030A0"/>
                </a:solidFill>
                <a:latin typeface="Century Gothic" panose="020B0502020202020204" pitchFamily="34" charset="0"/>
              </a:rPr>
              <a:t>French Adults </a:t>
            </a:r>
            <a:r>
              <a:rPr lang="en-US" sz="1400" b="1" u="sng" dirty="0">
                <a:solidFill>
                  <a:srgbClr val="7030A0"/>
                </a:solidFill>
                <a:latin typeface="Century Gothic" panose="020B0502020202020204" pitchFamily="34" charset="0"/>
              </a:rPr>
              <a:t>2017</a:t>
            </a:r>
            <a:r>
              <a:rPr lang="en-US" sz="1400" b="1" baseline="30000" dirty="0">
                <a:solidFill>
                  <a:srgbClr val="7030A0"/>
                </a:solidFill>
                <a:latin typeface="Century Gothic" panose="020B0502020202020204" pitchFamily="34" charset="0"/>
              </a:rPr>
              <a:t> 1</a:t>
            </a:r>
            <a:r>
              <a:rPr lang="en-US" sz="1400" baseline="30000" dirty="0">
                <a:solidFill>
                  <a:srgbClr val="7030A0"/>
                </a:solidFill>
                <a:latin typeface="Century Gothic" panose="020B0502020202020204" pitchFamily="34" charset="0"/>
              </a:rPr>
              <a:t> </a:t>
            </a:r>
            <a:r>
              <a:rPr lang="en-US" sz="1400" dirty="0">
                <a:solidFill>
                  <a:srgbClr val="7030A0"/>
                </a:solidFill>
                <a:latin typeface="Century Gothic" panose="020B0502020202020204" pitchFamily="34" charset="0"/>
              </a:rPr>
              <a:t>Weekly Reach/Minutes</a:t>
            </a:r>
          </a:p>
          <a:p>
            <a:pPr algn="ctr"/>
            <a:r>
              <a:rPr lang="en-US" sz="1400" b="1" dirty="0">
                <a:solidFill>
                  <a:srgbClr val="7030A0"/>
                </a:solidFill>
                <a:latin typeface="Century Gothic" panose="020B0502020202020204" pitchFamily="34" charset="0"/>
              </a:rPr>
              <a:t>NEWSPAPER</a:t>
            </a:r>
          </a:p>
        </p:txBody>
      </p:sp>
      <p:sp>
        <p:nvSpPr>
          <p:cNvPr id="100" name="TextBox 99"/>
          <p:cNvSpPr txBox="1"/>
          <p:nvPr/>
        </p:nvSpPr>
        <p:spPr>
          <a:xfrm>
            <a:off x="8241084" y="4546392"/>
            <a:ext cx="1202346" cy="335989"/>
          </a:xfrm>
          <a:prstGeom prst="rect">
            <a:avLst/>
          </a:prstGeom>
          <a:noFill/>
          <a:ln w="3175">
            <a:noFill/>
          </a:ln>
        </p:spPr>
        <p:txBody>
          <a:bodyPr wrap="square" rtlCol="0">
            <a:spAutoFit/>
          </a:bodyPr>
          <a:lstStyle/>
          <a:p>
            <a:pPr algn="r">
              <a:lnSpc>
                <a:spcPts val="1900"/>
              </a:lnSpc>
            </a:pPr>
            <a:r>
              <a:rPr lang="en-US" sz="1400" dirty="0">
                <a:solidFill>
                  <a:srgbClr val="7030A0"/>
                </a:solidFill>
                <a:latin typeface="Century Gothic" panose="020B0502020202020204" pitchFamily="34" charset="0"/>
              </a:rPr>
              <a:t>62%      68</a:t>
            </a:r>
          </a:p>
        </p:txBody>
      </p:sp>
      <p:sp>
        <p:nvSpPr>
          <p:cNvPr id="101" name="TextBox 100"/>
          <p:cNvSpPr txBox="1"/>
          <p:nvPr/>
        </p:nvSpPr>
        <p:spPr>
          <a:xfrm>
            <a:off x="6654555" y="4546392"/>
            <a:ext cx="1259453" cy="335989"/>
          </a:xfrm>
          <a:prstGeom prst="rect">
            <a:avLst/>
          </a:prstGeom>
          <a:noFill/>
          <a:ln w="3175">
            <a:noFill/>
          </a:ln>
        </p:spPr>
        <p:txBody>
          <a:bodyPr wrap="square" rtlCol="0">
            <a:spAutoFit/>
          </a:bodyPr>
          <a:lstStyle/>
          <a:p>
            <a:pPr algn="r">
              <a:lnSpc>
                <a:spcPts val="1900"/>
              </a:lnSpc>
            </a:pPr>
            <a:r>
              <a:rPr lang="en-US" sz="1400" dirty="0">
                <a:solidFill>
                  <a:srgbClr val="7030A0"/>
                </a:solidFill>
                <a:latin typeface="Century Gothic" panose="020B0502020202020204" pitchFamily="34" charset="0"/>
              </a:rPr>
              <a:t>18+</a:t>
            </a:r>
          </a:p>
        </p:txBody>
      </p:sp>
      <p:grpSp>
        <p:nvGrpSpPr>
          <p:cNvPr id="2" name="Group 1"/>
          <p:cNvGrpSpPr/>
          <p:nvPr/>
        </p:nvGrpSpPr>
        <p:grpSpPr>
          <a:xfrm>
            <a:off x="6652629" y="4773377"/>
            <a:ext cx="2788875" cy="1066959"/>
            <a:chOff x="6652629" y="4773377"/>
            <a:chExt cx="2788875" cy="1066959"/>
          </a:xfrm>
        </p:grpSpPr>
        <p:sp>
          <p:nvSpPr>
            <p:cNvPr id="114" name="TextBox 113"/>
            <p:cNvSpPr txBox="1"/>
            <p:nvPr/>
          </p:nvSpPr>
          <p:spPr>
            <a:xfrm>
              <a:off x="8181549" y="4773377"/>
              <a:ext cx="1259955" cy="1066959"/>
            </a:xfrm>
            <a:prstGeom prst="rect">
              <a:avLst/>
            </a:prstGeom>
            <a:noFill/>
            <a:ln w="3175">
              <a:noFill/>
            </a:ln>
          </p:spPr>
          <p:txBody>
            <a:bodyPr wrap="square" rtlCol="0">
              <a:spAutoFit/>
            </a:bodyPr>
            <a:lstStyle/>
            <a:p>
              <a:pPr algn="r">
                <a:lnSpc>
                  <a:spcPts val="1900"/>
                </a:lnSpc>
              </a:pPr>
              <a:r>
                <a:rPr lang="en-US" sz="1400" dirty="0">
                  <a:solidFill>
                    <a:srgbClr val="7030A0"/>
                  </a:solidFill>
                  <a:latin typeface="Century Gothic" panose="020B0502020202020204" pitchFamily="34" charset="0"/>
                </a:rPr>
                <a:t>58%      46</a:t>
              </a:r>
            </a:p>
            <a:p>
              <a:pPr algn="r">
                <a:lnSpc>
                  <a:spcPts val="1900"/>
                </a:lnSpc>
              </a:pPr>
              <a:r>
                <a:rPr lang="en-US" sz="1400" dirty="0">
                  <a:solidFill>
                    <a:srgbClr val="7030A0"/>
                  </a:solidFill>
                  <a:latin typeface="Century Gothic" panose="020B0502020202020204" pitchFamily="34" charset="0"/>
                </a:rPr>
                <a:t>53%      40</a:t>
              </a:r>
            </a:p>
            <a:p>
              <a:pPr algn="r">
                <a:lnSpc>
                  <a:spcPts val="1900"/>
                </a:lnSpc>
              </a:pPr>
              <a:r>
                <a:rPr lang="en-US" sz="1400" dirty="0">
                  <a:solidFill>
                    <a:srgbClr val="7030A0"/>
                  </a:solidFill>
                  <a:latin typeface="Century Gothic" panose="020B0502020202020204" pitchFamily="34" charset="0"/>
                </a:rPr>
                <a:t>60%      53</a:t>
              </a:r>
            </a:p>
            <a:p>
              <a:pPr algn="r">
                <a:lnSpc>
                  <a:spcPts val="1900"/>
                </a:lnSpc>
              </a:pPr>
              <a:r>
                <a:rPr lang="en-US" sz="1400" dirty="0">
                  <a:solidFill>
                    <a:srgbClr val="7030A0"/>
                  </a:solidFill>
                  <a:latin typeface="Century Gothic" panose="020B0502020202020204" pitchFamily="34" charset="0"/>
                </a:rPr>
                <a:t>67%      98</a:t>
              </a:r>
            </a:p>
          </p:txBody>
        </p:sp>
        <p:sp>
          <p:nvSpPr>
            <p:cNvPr id="115" name="TextBox 114"/>
            <p:cNvSpPr txBox="1"/>
            <p:nvPr/>
          </p:nvSpPr>
          <p:spPr>
            <a:xfrm>
              <a:off x="6652629" y="4773377"/>
              <a:ext cx="1259453" cy="1066959"/>
            </a:xfrm>
            <a:prstGeom prst="rect">
              <a:avLst/>
            </a:prstGeom>
            <a:noFill/>
            <a:ln w="3175">
              <a:noFill/>
            </a:ln>
          </p:spPr>
          <p:txBody>
            <a:bodyPr wrap="square" rtlCol="0">
              <a:spAutoFit/>
            </a:bodyPr>
            <a:lstStyle/>
            <a:p>
              <a:pPr algn="r">
                <a:lnSpc>
                  <a:spcPts val="1900"/>
                </a:lnSpc>
              </a:pPr>
              <a:r>
                <a:rPr lang="en-US" sz="1400" dirty="0">
                  <a:solidFill>
                    <a:srgbClr val="7030A0"/>
                  </a:solidFill>
                  <a:latin typeface="Century Gothic" panose="020B0502020202020204" pitchFamily="34" charset="0"/>
                </a:rPr>
                <a:t>18-24</a:t>
              </a:r>
            </a:p>
            <a:p>
              <a:pPr algn="r">
                <a:lnSpc>
                  <a:spcPts val="1900"/>
                </a:lnSpc>
              </a:pPr>
              <a:r>
                <a:rPr lang="en-US" sz="1400" dirty="0">
                  <a:solidFill>
                    <a:srgbClr val="7030A0"/>
                  </a:solidFill>
                  <a:latin typeface="Century Gothic" panose="020B0502020202020204" pitchFamily="34" charset="0"/>
                </a:rPr>
                <a:t>25-34</a:t>
              </a:r>
            </a:p>
            <a:p>
              <a:pPr algn="r">
                <a:lnSpc>
                  <a:spcPts val="1900"/>
                </a:lnSpc>
              </a:pPr>
              <a:r>
                <a:rPr lang="en-US" sz="1400" dirty="0">
                  <a:solidFill>
                    <a:srgbClr val="7030A0"/>
                  </a:solidFill>
                  <a:latin typeface="Century Gothic" panose="020B0502020202020204" pitchFamily="34" charset="0"/>
                </a:rPr>
                <a:t>35-54</a:t>
              </a:r>
            </a:p>
            <a:p>
              <a:pPr algn="r">
                <a:lnSpc>
                  <a:spcPts val="1900"/>
                </a:lnSpc>
              </a:pPr>
              <a:r>
                <a:rPr lang="en-US" sz="1400" dirty="0">
                  <a:solidFill>
                    <a:srgbClr val="7030A0"/>
                  </a:solidFill>
                  <a:latin typeface="Century Gothic" panose="020B0502020202020204" pitchFamily="34" charset="0"/>
                </a:rPr>
                <a:t>55+</a:t>
              </a:r>
            </a:p>
          </p:txBody>
        </p:sp>
      </p:grpSp>
      <p:pic>
        <p:nvPicPr>
          <p:cNvPr id="104" name="Picture 103"/>
          <p:cNvPicPr>
            <a:picLocks noChangeAspect="1"/>
          </p:cNvPicPr>
          <p:nvPr/>
        </p:nvPicPr>
        <p:blipFill>
          <a:blip r:embed="rId3"/>
          <a:stretch>
            <a:fillRect/>
          </a:stretch>
        </p:blipFill>
        <p:spPr>
          <a:xfrm>
            <a:off x="8019825" y="4538047"/>
            <a:ext cx="323446" cy="380982"/>
          </a:xfrm>
          <a:prstGeom prst="rect">
            <a:avLst/>
          </a:prstGeom>
        </p:spPr>
      </p:pic>
      <p:pic>
        <p:nvPicPr>
          <p:cNvPr id="152" name="Picture 151"/>
          <p:cNvPicPr>
            <a:picLocks noChangeAspect="1"/>
          </p:cNvPicPr>
          <p:nvPr/>
        </p:nvPicPr>
        <p:blipFill>
          <a:blip r:embed="rId4"/>
          <a:stretch>
            <a:fillRect/>
          </a:stretch>
        </p:blipFill>
        <p:spPr>
          <a:xfrm>
            <a:off x="8067253" y="5067054"/>
            <a:ext cx="228590" cy="228590"/>
          </a:xfrm>
          <a:prstGeom prst="rect">
            <a:avLst/>
          </a:prstGeom>
        </p:spPr>
      </p:pic>
      <p:pic>
        <p:nvPicPr>
          <p:cNvPr id="153" name="Picture 152"/>
          <p:cNvPicPr>
            <a:picLocks noChangeAspect="1"/>
          </p:cNvPicPr>
          <p:nvPr/>
        </p:nvPicPr>
        <p:blipFill>
          <a:blip r:embed="rId5"/>
          <a:stretch>
            <a:fillRect/>
          </a:stretch>
        </p:blipFill>
        <p:spPr>
          <a:xfrm>
            <a:off x="8068031" y="5307297"/>
            <a:ext cx="227034" cy="228592"/>
          </a:xfrm>
          <a:prstGeom prst="rect">
            <a:avLst/>
          </a:prstGeom>
        </p:spPr>
      </p:pic>
      <p:pic>
        <p:nvPicPr>
          <p:cNvPr id="154" name="Picture 153"/>
          <p:cNvPicPr>
            <a:picLocks noChangeAspect="1"/>
          </p:cNvPicPr>
          <p:nvPr/>
        </p:nvPicPr>
        <p:blipFill>
          <a:blip r:embed="rId6"/>
          <a:stretch>
            <a:fillRect/>
          </a:stretch>
        </p:blipFill>
        <p:spPr>
          <a:xfrm>
            <a:off x="8062588" y="5547501"/>
            <a:ext cx="237920" cy="237920"/>
          </a:xfrm>
          <a:prstGeom prst="rect">
            <a:avLst/>
          </a:prstGeom>
        </p:spPr>
      </p:pic>
      <p:pic>
        <p:nvPicPr>
          <p:cNvPr id="155" name="Picture 154"/>
          <p:cNvPicPr>
            <a:picLocks noChangeAspect="1"/>
          </p:cNvPicPr>
          <p:nvPr/>
        </p:nvPicPr>
        <p:blipFill>
          <a:blip r:embed="rId7"/>
          <a:stretch>
            <a:fillRect/>
          </a:stretch>
        </p:blipFill>
        <p:spPr>
          <a:xfrm>
            <a:off x="8069718" y="4825045"/>
            <a:ext cx="223660" cy="225192"/>
          </a:xfrm>
          <a:prstGeom prst="rect">
            <a:avLst/>
          </a:prstGeom>
        </p:spPr>
      </p:pic>
      <p:pic>
        <p:nvPicPr>
          <p:cNvPr id="156" name="Picture 155"/>
          <p:cNvPicPr>
            <a:picLocks noChangeAspect="1"/>
          </p:cNvPicPr>
          <p:nvPr/>
        </p:nvPicPr>
        <p:blipFill>
          <a:blip r:embed="rId4"/>
          <a:stretch>
            <a:fillRect/>
          </a:stretch>
        </p:blipFill>
        <p:spPr>
          <a:xfrm>
            <a:off x="614398" y="5069923"/>
            <a:ext cx="229526" cy="229526"/>
          </a:xfrm>
          <a:prstGeom prst="rect">
            <a:avLst/>
          </a:prstGeom>
        </p:spPr>
      </p:pic>
      <p:pic>
        <p:nvPicPr>
          <p:cNvPr id="158" name="Picture 157"/>
          <p:cNvPicPr>
            <a:picLocks noChangeAspect="1"/>
          </p:cNvPicPr>
          <p:nvPr/>
        </p:nvPicPr>
        <p:blipFill>
          <a:blip r:embed="rId6"/>
          <a:stretch>
            <a:fillRect/>
          </a:stretch>
        </p:blipFill>
        <p:spPr>
          <a:xfrm>
            <a:off x="802783" y="3568954"/>
            <a:ext cx="238894" cy="238894"/>
          </a:xfrm>
          <a:prstGeom prst="rect">
            <a:avLst/>
          </a:prstGeom>
        </p:spPr>
      </p:pic>
      <p:pic>
        <p:nvPicPr>
          <p:cNvPr id="159" name="Picture 158"/>
          <p:cNvPicPr>
            <a:picLocks noChangeAspect="1"/>
          </p:cNvPicPr>
          <p:nvPr/>
        </p:nvPicPr>
        <p:blipFill>
          <a:blip r:embed="rId7"/>
          <a:stretch>
            <a:fillRect/>
          </a:stretch>
        </p:blipFill>
        <p:spPr>
          <a:xfrm>
            <a:off x="612285" y="4565777"/>
            <a:ext cx="224578" cy="226116"/>
          </a:xfrm>
          <a:prstGeom prst="rect">
            <a:avLst/>
          </a:prstGeom>
        </p:spPr>
      </p:pic>
      <p:pic>
        <p:nvPicPr>
          <p:cNvPr id="157" name="Picture 156"/>
          <p:cNvPicPr>
            <a:picLocks noChangeAspect="1"/>
          </p:cNvPicPr>
          <p:nvPr/>
        </p:nvPicPr>
        <p:blipFill>
          <a:blip r:embed="rId5"/>
          <a:stretch>
            <a:fillRect/>
          </a:stretch>
        </p:blipFill>
        <p:spPr>
          <a:xfrm>
            <a:off x="631180" y="4338263"/>
            <a:ext cx="227964" cy="229526"/>
          </a:xfrm>
          <a:prstGeom prst="rect">
            <a:avLst/>
          </a:prstGeom>
        </p:spPr>
      </p:pic>
      <p:grpSp>
        <p:nvGrpSpPr>
          <p:cNvPr id="132" name="Group 131"/>
          <p:cNvGrpSpPr/>
          <p:nvPr/>
        </p:nvGrpSpPr>
        <p:grpSpPr>
          <a:xfrm>
            <a:off x="1121790" y="3739836"/>
            <a:ext cx="4159650" cy="343225"/>
            <a:chOff x="7848156" y="-1628401"/>
            <a:chExt cx="4159650" cy="343225"/>
          </a:xfrm>
        </p:grpSpPr>
        <p:sp>
          <p:nvSpPr>
            <p:cNvPr id="138" name="TextBox 137"/>
            <p:cNvSpPr txBox="1"/>
            <p:nvPr/>
          </p:nvSpPr>
          <p:spPr>
            <a:xfrm>
              <a:off x="8336396" y="-1623730"/>
              <a:ext cx="3671410" cy="338554"/>
            </a:xfrm>
            <a:prstGeom prst="rect">
              <a:avLst/>
            </a:prstGeom>
            <a:solidFill>
              <a:schemeClr val="bg1"/>
            </a:solidFill>
          </p:spPr>
          <p:txBody>
            <a:bodyPr wrap="square" rtlCol="0">
              <a:spAutoFit/>
            </a:bodyPr>
            <a:lstStyle/>
            <a:p>
              <a:r>
                <a:rPr lang="en-US" sz="1600" dirty="0">
                  <a:solidFill>
                    <a:srgbClr val="7030A0"/>
                  </a:solidFill>
                  <a:latin typeface="Century Gothic" panose="020B0502020202020204" pitchFamily="34" charset="0"/>
                  <a:cs typeface="Courier New" pitchFamily="49" charset="0"/>
                </a:rPr>
                <a:t>Older demo, heaviest reader.</a:t>
              </a:r>
            </a:p>
          </p:txBody>
        </p:sp>
        <p:cxnSp>
          <p:nvCxnSpPr>
            <p:cNvPr id="139" name="Straight Connector 138"/>
            <p:cNvCxnSpPr>
              <a:cxnSpLocks/>
              <a:stCxn id="138" idx="1"/>
            </p:cNvCxnSpPr>
            <p:nvPr/>
          </p:nvCxnSpPr>
          <p:spPr>
            <a:xfrm flipH="1" flipV="1">
              <a:off x="7848156" y="-1628401"/>
              <a:ext cx="488240" cy="173948"/>
            </a:xfrm>
            <a:prstGeom prst="line">
              <a:avLst/>
            </a:prstGeom>
            <a:ln w="3175">
              <a:solidFill>
                <a:srgbClr val="7030A0"/>
              </a:solidFill>
            </a:ln>
          </p:spPr>
          <p:style>
            <a:lnRef idx="1">
              <a:schemeClr val="accent1"/>
            </a:lnRef>
            <a:fillRef idx="0">
              <a:schemeClr val="accent1"/>
            </a:fillRef>
            <a:effectRef idx="0">
              <a:schemeClr val="accent1"/>
            </a:effectRef>
            <a:fontRef idx="minor">
              <a:schemeClr val="tx1"/>
            </a:fontRef>
          </p:style>
        </p:cxnSp>
      </p:grpSp>
      <p:sp>
        <p:nvSpPr>
          <p:cNvPr id="141" name="TextBox 140"/>
          <p:cNvSpPr txBox="1"/>
          <p:nvPr/>
        </p:nvSpPr>
        <p:spPr>
          <a:xfrm>
            <a:off x="7550248" y="5853327"/>
            <a:ext cx="1149674" cy="246221"/>
          </a:xfrm>
          <a:prstGeom prst="rect">
            <a:avLst/>
          </a:prstGeom>
          <a:noFill/>
        </p:spPr>
        <p:txBody>
          <a:bodyPr wrap="none" rtlCol="0">
            <a:spAutoFit/>
          </a:bodyPr>
          <a:lstStyle/>
          <a:p>
            <a:pPr algn="ctr"/>
            <a:r>
              <a:rPr lang="en-US" sz="1000" baseline="30000" dirty="0">
                <a:solidFill>
                  <a:srgbClr val="7030A0"/>
                </a:solidFill>
              </a:rPr>
              <a:t>1</a:t>
            </a:r>
            <a:r>
              <a:rPr lang="en-US" sz="1000" dirty="0">
                <a:solidFill>
                  <a:srgbClr val="7030A0"/>
                </a:solidFill>
              </a:rPr>
              <a:t> Q1 2017 </a:t>
            </a:r>
            <a:r>
              <a:rPr lang="en-US" sz="1000" dirty="0" err="1">
                <a:solidFill>
                  <a:srgbClr val="7030A0"/>
                </a:solidFill>
              </a:rPr>
              <a:t>Vividata</a:t>
            </a:r>
            <a:endParaRPr lang="en-US" sz="1000" dirty="0">
              <a:solidFill>
                <a:srgbClr val="7030A0"/>
              </a:solidFill>
            </a:endParaRPr>
          </a:p>
        </p:txBody>
      </p:sp>
      <p:pic>
        <p:nvPicPr>
          <p:cNvPr id="106" name="Picture 105">
            <a:extLst>
              <a:ext uri="{FF2B5EF4-FFF2-40B4-BE49-F238E27FC236}">
                <a16:creationId xmlns:a16="http://schemas.microsoft.com/office/drawing/2014/main" id="{84EA3B1B-5477-49ED-8C9F-588BB3D06548}"/>
              </a:ext>
            </a:extLst>
          </p:cNvPr>
          <p:cNvPicPr>
            <a:picLocks noChangeAspect="1"/>
          </p:cNvPicPr>
          <p:nvPr/>
        </p:nvPicPr>
        <p:blipFill>
          <a:blip r:embed="rId8"/>
          <a:stretch>
            <a:fillRect/>
          </a:stretch>
        </p:blipFill>
        <p:spPr>
          <a:xfrm>
            <a:off x="4048099" y="1194913"/>
            <a:ext cx="293784" cy="346042"/>
          </a:xfrm>
          <a:prstGeom prst="rect">
            <a:avLst/>
          </a:prstGeom>
        </p:spPr>
      </p:pic>
      <p:grpSp>
        <p:nvGrpSpPr>
          <p:cNvPr id="3" name="Group 2">
            <a:extLst>
              <a:ext uri="{FF2B5EF4-FFF2-40B4-BE49-F238E27FC236}">
                <a16:creationId xmlns:a16="http://schemas.microsoft.com/office/drawing/2014/main" id="{4A191E98-10BF-4C7B-B943-134FB1A2ECC9}"/>
              </a:ext>
            </a:extLst>
          </p:cNvPr>
          <p:cNvGrpSpPr/>
          <p:nvPr/>
        </p:nvGrpSpPr>
        <p:grpSpPr>
          <a:xfrm>
            <a:off x="2203058" y="800322"/>
            <a:ext cx="2588526" cy="2492974"/>
            <a:chOff x="2203058" y="800322"/>
            <a:chExt cx="2588526" cy="2492974"/>
          </a:xfrm>
        </p:grpSpPr>
        <p:pic>
          <p:nvPicPr>
            <p:cNvPr id="110" name="Picture 109">
              <a:extLst>
                <a:ext uri="{FF2B5EF4-FFF2-40B4-BE49-F238E27FC236}">
                  <a16:creationId xmlns:a16="http://schemas.microsoft.com/office/drawing/2014/main" id="{8E64EA55-E707-4D38-917C-706CEFE2C737}"/>
                </a:ext>
              </a:extLst>
            </p:cNvPr>
            <p:cNvPicPr>
              <a:picLocks noChangeAspect="1"/>
            </p:cNvPicPr>
            <p:nvPr/>
          </p:nvPicPr>
          <p:blipFill>
            <a:blip r:embed="rId9"/>
            <a:stretch>
              <a:fillRect/>
            </a:stretch>
          </p:blipFill>
          <p:spPr>
            <a:xfrm>
              <a:off x="3496554" y="1114081"/>
              <a:ext cx="220298" cy="221808"/>
            </a:xfrm>
            <a:prstGeom prst="rect">
              <a:avLst/>
            </a:prstGeom>
          </p:spPr>
        </p:pic>
        <p:pic>
          <p:nvPicPr>
            <p:cNvPr id="111" name="Picture 110">
              <a:extLst>
                <a:ext uri="{FF2B5EF4-FFF2-40B4-BE49-F238E27FC236}">
                  <a16:creationId xmlns:a16="http://schemas.microsoft.com/office/drawing/2014/main" id="{8793F282-390C-42BF-8497-B4F7F26DE745}"/>
                </a:ext>
              </a:extLst>
            </p:cNvPr>
            <p:cNvPicPr>
              <a:picLocks noChangeAspect="1"/>
            </p:cNvPicPr>
            <p:nvPr/>
          </p:nvPicPr>
          <p:blipFill>
            <a:blip r:embed="rId10"/>
            <a:stretch>
              <a:fillRect/>
            </a:stretch>
          </p:blipFill>
          <p:spPr>
            <a:xfrm>
              <a:off x="4380608" y="800322"/>
              <a:ext cx="221810" cy="221810"/>
            </a:xfrm>
            <a:prstGeom prst="rect">
              <a:avLst/>
            </a:prstGeom>
          </p:spPr>
        </p:pic>
        <p:pic>
          <p:nvPicPr>
            <p:cNvPr id="112" name="Picture 111">
              <a:extLst>
                <a:ext uri="{FF2B5EF4-FFF2-40B4-BE49-F238E27FC236}">
                  <a16:creationId xmlns:a16="http://schemas.microsoft.com/office/drawing/2014/main" id="{396E5522-8C55-440B-93CC-C01E332854C9}"/>
                </a:ext>
              </a:extLst>
            </p:cNvPr>
            <p:cNvPicPr>
              <a:picLocks noChangeAspect="1"/>
            </p:cNvPicPr>
            <p:nvPr/>
          </p:nvPicPr>
          <p:blipFill>
            <a:blip r:embed="rId11"/>
            <a:stretch>
              <a:fillRect/>
            </a:stretch>
          </p:blipFill>
          <p:spPr>
            <a:xfrm>
              <a:off x="4562230" y="1334806"/>
              <a:ext cx="229354" cy="230864"/>
            </a:xfrm>
            <a:prstGeom prst="rect">
              <a:avLst/>
            </a:prstGeom>
          </p:spPr>
        </p:pic>
        <p:pic>
          <p:nvPicPr>
            <p:cNvPr id="116" name="Picture 115">
              <a:extLst>
                <a:ext uri="{FF2B5EF4-FFF2-40B4-BE49-F238E27FC236}">
                  <a16:creationId xmlns:a16="http://schemas.microsoft.com/office/drawing/2014/main" id="{B1CEB83C-341D-492C-AE79-ECE744C4947C}"/>
                </a:ext>
              </a:extLst>
            </p:cNvPr>
            <p:cNvPicPr>
              <a:picLocks noChangeAspect="1"/>
            </p:cNvPicPr>
            <p:nvPr/>
          </p:nvPicPr>
          <p:blipFill>
            <a:blip r:embed="rId12"/>
            <a:stretch>
              <a:fillRect/>
            </a:stretch>
          </p:blipFill>
          <p:spPr>
            <a:xfrm>
              <a:off x="2203058" y="3055862"/>
              <a:ext cx="237434" cy="237434"/>
            </a:xfrm>
            <a:prstGeom prst="rect">
              <a:avLst/>
            </a:prstGeom>
          </p:spPr>
        </p:pic>
      </p:grpSp>
      <p:pic>
        <p:nvPicPr>
          <p:cNvPr id="123" name="Picture 122">
            <a:extLst>
              <a:ext uri="{FF2B5EF4-FFF2-40B4-BE49-F238E27FC236}">
                <a16:creationId xmlns:a16="http://schemas.microsoft.com/office/drawing/2014/main" id="{FA8FF738-52EA-40C9-A28E-C24E0B4D21D1}"/>
              </a:ext>
            </a:extLst>
          </p:cNvPr>
          <p:cNvPicPr>
            <a:picLocks noChangeAspect="1"/>
          </p:cNvPicPr>
          <p:nvPr/>
        </p:nvPicPr>
        <p:blipFill>
          <a:blip r:embed="rId3"/>
          <a:stretch>
            <a:fillRect/>
          </a:stretch>
        </p:blipFill>
        <p:spPr>
          <a:xfrm>
            <a:off x="642000" y="4078127"/>
            <a:ext cx="302918" cy="356804"/>
          </a:xfrm>
          <a:prstGeom prst="rect">
            <a:avLst/>
          </a:prstGeom>
        </p:spPr>
      </p:pic>
      <p:pic>
        <p:nvPicPr>
          <p:cNvPr id="122" name="Picture 121">
            <a:extLst/>
          </p:cNvPr>
          <p:cNvPicPr>
            <a:picLocks noChangeAspect="1"/>
          </p:cNvPicPr>
          <p:nvPr/>
        </p:nvPicPr>
        <p:blipFill>
          <a:blip r:embed="rId13"/>
          <a:stretch>
            <a:fillRect/>
          </a:stretch>
        </p:blipFill>
        <p:spPr>
          <a:xfrm>
            <a:off x="7882277" y="112633"/>
            <a:ext cx="307306" cy="361970"/>
          </a:xfrm>
          <a:prstGeom prst="rect">
            <a:avLst/>
          </a:prstGeom>
        </p:spPr>
      </p:pic>
      <p:pic>
        <p:nvPicPr>
          <p:cNvPr id="124" name="Picture 123"/>
          <p:cNvPicPr>
            <a:picLocks noChangeAspect="1"/>
          </p:cNvPicPr>
          <p:nvPr/>
        </p:nvPicPr>
        <p:blipFill>
          <a:blip r:embed="rId14">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367622560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par>
                              <p:cTn id="8" fill="hold">
                                <p:stCondLst>
                                  <p:cond delay="500"/>
                                </p:stCondLst>
                                <p:childTnLst>
                                  <p:par>
                                    <p:cTn id="9" presetID="2" presetClass="entr" presetSubtype="4" fill="hold" nodeType="afterEffect" p14:presetBounceEnd="50000">
                                      <p:stCondLst>
                                        <p:cond delay="0"/>
                                      </p:stCondLst>
                                      <p:childTnLst>
                                        <p:set>
                                          <p:cBhvr>
                                            <p:cTn id="10" dur="1" fill="hold">
                                              <p:stCondLst>
                                                <p:cond delay="0"/>
                                              </p:stCondLst>
                                            </p:cTn>
                                            <p:tgtEl>
                                              <p:spTgt spid="104"/>
                                            </p:tgtEl>
                                            <p:attrNameLst>
                                              <p:attrName>style.visibility</p:attrName>
                                            </p:attrNameLst>
                                          </p:cBhvr>
                                          <p:to>
                                            <p:strVal val="visible"/>
                                          </p:to>
                                        </p:set>
                                        <p:anim calcmode="lin" valueType="num" p14:bounceEnd="50000">
                                          <p:cBhvr additive="base">
                                            <p:cTn id="11" dur="500" fill="hold"/>
                                            <p:tgtEl>
                                              <p:spTgt spid="104"/>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104"/>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8" fill="hold" nodeType="afterEffect" p14:presetBounceEnd="42000">
                                      <p:stCondLst>
                                        <p:cond delay="0"/>
                                      </p:stCondLst>
                                      <p:childTnLst>
                                        <p:set>
                                          <p:cBhvr>
                                            <p:cTn id="15" dur="1" fill="hold">
                                              <p:stCondLst>
                                                <p:cond delay="0"/>
                                              </p:stCondLst>
                                            </p:cTn>
                                            <p:tgtEl>
                                              <p:spTgt spid="123"/>
                                            </p:tgtEl>
                                            <p:attrNameLst>
                                              <p:attrName>style.visibility</p:attrName>
                                            </p:attrNameLst>
                                          </p:cBhvr>
                                          <p:to>
                                            <p:strVal val="visible"/>
                                          </p:to>
                                        </p:set>
                                        <p:anim calcmode="lin" valueType="num" p14:bounceEnd="42000">
                                          <p:cBhvr additive="base">
                                            <p:cTn id="16" dur="500" fill="hold"/>
                                            <p:tgtEl>
                                              <p:spTgt spid="123"/>
                                            </p:tgtEl>
                                            <p:attrNameLst>
                                              <p:attrName>ppt_x</p:attrName>
                                            </p:attrNameLst>
                                          </p:cBhvr>
                                          <p:tavLst>
                                            <p:tav tm="0">
                                              <p:val>
                                                <p:strVal val="0-#ppt_w/2"/>
                                              </p:val>
                                            </p:tav>
                                            <p:tav tm="100000">
                                              <p:val>
                                                <p:strVal val="#ppt_x"/>
                                              </p:val>
                                            </p:tav>
                                          </p:tavLst>
                                        </p:anim>
                                        <p:anim calcmode="lin" valueType="num" p14:bounceEnd="42000">
                                          <p:cBhvr additive="base">
                                            <p:cTn id="17" dur="500" fill="hold"/>
                                            <p:tgtEl>
                                              <p:spTgt spid="12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2" presetClass="entr" presetSubtype="1"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10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14:presetBounceEnd="50000">
                                      <p:stCondLst>
                                        <p:cond delay="0"/>
                                      </p:stCondLst>
                                      <p:childTnLst>
                                        <p:set>
                                          <p:cBhvr>
                                            <p:cTn id="25" dur="1" fill="hold">
                                              <p:stCondLst>
                                                <p:cond delay="0"/>
                                              </p:stCondLst>
                                            </p:cTn>
                                            <p:tgtEl>
                                              <p:spTgt spid="155"/>
                                            </p:tgtEl>
                                            <p:attrNameLst>
                                              <p:attrName>style.visibility</p:attrName>
                                            </p:attrNameLst>
                                          </p:cBhvr>
                                          <p:to>
                                            <p:strVal val="visible"/>
                                          </p:to>
                                        </p:set>
                                        <p:anim calcmode="lin" valueType="num" p14:bounceEnd="50000">
                                          <p:cBhvr additive="base">
                                            <p:cTn id="26" dur="500" fill="hold"/>
                                            <p:tgtEl>
                                              <p:spTgt spid="155"/>
                                            </p:tgtEl>
                                            <p:attrNameLst>
                                              <p:attrName>ppt_x</p:attrName>
                                            </p:attrNameLst>
                                          </p:cBhvr>
                                          <p:tavLst>
                                            <p:tav tm="0">
                                              <p:val>
                                                <p:strVal val="#ppt_x"/>
                                              </p:val>
                                            </p:tav>
                                            <p:tav tm="100000">
                                              <p:val>
                                                <p:strVal val="#ppt_x"/>
                                              </p:val>
                                            </p:tav>
                                          </p:tavLst>
                                        </p:anim>
                                        <p:anim calcmode="lin" valueType="num" p14:bounceEnd="50000">
                                          <p:cBhvr additive="base">
                                            <p:cTn id="27" dur="500" fill="hold"/>
                                            <p:tgtEl>
                                              <p:spTgt spid="155"/>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8" fill="hold" nodeType="afterEffect" p14:presetBounceEnd="50000">
                                      <p:stCondLst>
                                        <p:cond delay="0"/>
                                      </p:stCondLst>
                                      <p:childTnLst>
                                        <p:set>
                                          <p:cBhvr>
                                            <p:cTn id="30" dur="1" fill="hold">
                                              <p:stCondLst>
                                                <p:cond delay="0"/>
                                              </p:stCondLst>
                                            </p:cTn>
                                            <p:tgtEl>
                                              <p:spTgt spid="159"/>
                                            </p:tgtEl>
                                            <p:attrNameLst>
                                              <p:attrName>style.visibility</p:attrName>
                                            </p:attrNameLst>
                                          </p:cBhvr>
                                          <p:to>
                                            <p:strVal val="visible"/>
                                          </p:to>
                                        </p:set>
                                        <p:anim calcmode="lin" valueType="num" p14:bounceEnd="50000">
                                          <p:cBhvr additive="base">
                                            <p:cTn id="31" dur="500" fill="hold"/>
                                            <p:tgtEl>
                                              <p:spTgt spid="159"/>
                                            </p:tgtEl>
                                            <p:attrNameLst>
                                              <p:attrName>ppt_x</p:attrName>
                                            </p:attrNameLst>
                                          </p:cBhvr>
                                          <p:tavLst>
                                            <p:tav tm="0">
                                              <p:val>
                                                <p:strVal val="0-#ppt_w/2"/>
                                              </p:val>
                                            </p:tav>
                                            <p:tav tm="100000">
                                              <p:val>
                                                <p:strVal val="#ppt_x"/>
                                              </p:val>
                                            </p:tav>
                                          </p:tavLst>
                                        </p:anim>
                                        <p:anim calcmode="lin" valueType="num" p14:bounceEnd="50000">
                                          <p:cBhvr additive="base">
                                            <p:cTn id="32" dur="500" fill="hold"/>
                                            <p:tgtEl>
                                              <p:spTgt spid="159"/>
                                            </p:tgtEl>
                                            <p:attrNameLst>
                                              <p:attrName>ppt_y</p:attrName>
                                            </p:attrNameLst>
                                          </p:cBhvr>
                                          <p:tavLst>
                                            <p:tav tm="0">
                                              <p:val>
                                                <p:strVal val="#ppt_y"/>
                                              </p:val>
                                            </p:tav>
                                            <p:tav tm="100000">
                                              <p:val>
                                                <p:strVal val="#ppt_y"/>
                                              </p:val>
                                            </p:tav>
                                          </p:tavLst>
                                        </p:anim>
                                      </p:childTnLst>
                                    </p:cTn>
                                  </p:par>
                                </p:childTnLst>
                              </p:cTn>
                            </p:par>
                            <p:par>
                              <p:cTn id="33" fill="hold">
                                <p:stCondLst>
                                  <p:cond delay="1000"/>
                                </p:stCondLst>
                                <p:childTnLst>
                                  <p:par>
                                    <p:cTn id="34" presetID="2" presetClass="entr" presetSubtype="4" fill="hold" nodeType="afterEffect" p14:presetBounceEnd="50000">
                                      <p:stCondLst>
                                        <p:cond delay="0"/>
                                      </p:stCondLst>
                                      <p:childTnLst>
                                        <p:set>
                                          <p:cBhvr>
                                            <p:cTn id="35" dur="1" fill="hold">
                                              <p:stCondLst>
                                                <p:cond delay="0"/>
                                              </p:stCondLst>
                                            </p:cTn>
                                            <p:tgtEl>
                                              <p:spTgt spid="152"/>
                                            </p:tgtEl>
                                            <p:attrNameLst>
                                              <p:attrName>style.visibility</p:attrName>
                                            </p:attrNameLst>
                                          </p:cBhvr>
                                          <p:to>
                                            <p:strVal val="visible"/>
                                          </p:to>
                                        </p:set>
                                        <p:anim calcmode="lin" valueType="num" p14:bounceEnd="50000">
                                          <p:cBhvr additive="base">
                                            <p:cTn id="36" dur="500" fill="hold"/>
                                            <p:tgtEl>
                                              <p:spTgt spid="152"/>
                                            </p:tgtEl>
                                            <p:attrNameLst>
                                              <p:attrName>ppt_x</p:attrName>
                                            </p:attrNameLst>
                                          </p:cBhvr>
                                          <p:tavLst>
                                            <p:tav tm="0">
                                              <p:val>
                                                <p:strVal val="#ppt_x"/>
                                              </p:val>
                                            </p:tav>
                                            <p:tav tm="100000">
                                              <p:val>
                                                <p:strVal val="#ppt_x"/>
                                              </p:val>
                                            </p:tav>
                                          </p:tavLst>
                                        </p:anim>
                                        <p:anim calcmode="lin" valueType="num" p14:bounceEnd="50000">
                                          <p:cBhvr additive="base">
                                            <p:cTn id="37" dur="500" fill="hold"/>
                                            <p:tgtEl>
                                              <p:spTgt spid="152"/>
                                            </p:tgtEl>
                                            <p:attrNameLst>
                                              <p:attrName>ppt_y</p:attrName>
                                            </p:attrNameLst>
                                          </p:cBhvr>
                                          <p:tavLst>
                                            <p:tav tm="0">
                                              <p:val>
                                                <p:strVal val="1+#ppt_h/2"/>
                                              </p:val>
                                            </p:tav>
                                            <p:tav tm="100000">
                                              <p:val>
                                                <p:strVal val="#ppt_y"/>
                                              </p:val>
                                            </p:tav>
                                          </p:tavLst>
                                        </p:anim>
                                      </p:childTnLst>
                                    </p:cTn>
                                  </p:par>
                                </p:childTnLst>
                              </p:cTn>
                            </p:par>
                            <p:par>
                              <p:cTn id="38" fill="hold">
                                <p:stCondLst>
                                  <p:cond delay="1500"/>
                                </p:stCondLst>
                                <p:childTnLst>
                                  <p:par>
                                    <p:cTn id="39" presetID="2" presetClass="entr" presetSubtype="8" fill="hold" nodeType="afterEffect" p14:presetBounceEnd="50000">
                                      <p:stCondLst>
                                        <p:cond delay="0"/>
                                      </p:stCondLst>
                                      <p:childTnLst>
                                        <p:set>
                                          <p:cBhvr>
                                            <p:cTn id="40" dur="1" fill="hold">
                                              <p:stCondLst>
                                                <p:cond delay="0"/>
                                              </p:stCondLst>
                                            </p:cTn>
                                            <p:tgtEl>
                                              <p:spTgt spid="156"/>
                                            </p:tgtEl>
                                            <p:attrNameLst>
                                              <p:attrName>style.visibility</p:attrName>
                                            </p:attrNameLst>
                                          </p:cBhvr>
                                          <p:to>
                                            <p:strVal val="visible"/>
                                          </p:to>
                                        </p:set>
                                        <p:anim calcmode="lin" valueType="num" p14:bounceEnd="50000">
                                          <p:cBhvr additive="base">
                                            <p:cTn id="41" dur="500" fill="hold"/>
                                            <p:tgtEl>
                                              <p:spTgt spid="156"/>
                                            </p:tgtEl>
                                            <p:attrNameLst>
                                              <p:attrName>ppt_x</p:attrName>
                                            </p:attrNameLst>
                                          </p:cBhvr>
                                          <p:tavLst>
                                            <p:tav tm="0">
                                              <p:val>
                                                <p:strVal val="0-#ppt_w/2"/>
                                              </p:val>
                                            </p:tav>
                                            <p:tav tm="100000">
                                              <p:val>
                                                <p:strVal val="#ppt_x"/>
                                              </p:val>
                                            </p:tav>
                                          </p:tavLst>
                                        </p:anim>
                                        <p:anim calcmode="lin" valueType="num" p14:bounceEnd="50000">
                                          <p:cBhvr additive="base">
                                            <p:cTn id="42" dur="500" fill="hold"/>
                                            <p:tgtEl>
                                              <p:spTgt spid="156"/>
                                            </p:tgtEl>
                                            <p:attrNameLst>
                                              <p:attrName>ppt_y</p:attrName>
                                            </p:attrNameLst>
                                          </p:cBhvr>
                                          <p:tavLst>
                                            <p:tav tm="0">
                                              <p:val>
                                                <p:strVal val="#ppt_y"/>
                                              </p:val>
                                            </p:tav>
                                            <p:tav tm="100000">
                                              <p:val>
                                                <p:strVal val="#ppt_y"/>
                                              </p:val>
                                            </p:tav>
                                          </p:tavLst>
                                        </p:anim>
                                      </p:childTnLst>
                                    </p:cTn>
                                  </p:par>
                                </p:childTnLst>
                              </p:cTn>
                            </p:par>
                            <p:par>
                              <p:cTn id="43" fill="hold">
                                <p:stCondLst>
                                  <p:cond delay="2000"/>
                                </p:stCondLst>
                                <p:childTnLst>
                                  <p:par>
                                    <p:cTn id="44" presetID="2" presetClass="entr" presetSubtype="4" fill="hold" nodeType="afterEffect" p14:presetBounceEnd="50000">
                                      <p:stCondLst>
                                        <p:cond delay="0"/>
                                      </p:stCondLst>
                                      <p:childTnLst>
                                        <p:set>
                                          <p:cBhvr>
                                            <p:cTn id="45" dur="1" fill="hold">
                                              <p:stCondLst>
                                                <p:cond delay="0"/>
                                              </p:stCondLst>
                                            </p:cTn>
                                            <p:tgtEl>
                                              <p:spTgt spid="153"/>
                                            </p:tgtEl>
                                            <p:attrNameLst>
                                              <p:attrName>style.visibility</p:attrName>
                                            </p:attrNameLst>
                                          </p:cBhvr>
                                          <p:to>
                                            <p:strVal val="visible"/>
                                          </p:to>
                                        </p:set>
                                        <p:anim calcmode="lin" valueType="num" p14:bounceEnd="50000">
                                          <p:cBhvr additive="base">
                                            <p:cTn id="46" dur="500" fill="hold"/>
                                            <p:tgtEl>
                                              <p:spTgt spid="153"/>
                                            </p:tgtEl>
                                            <p:attrNameLst>
                                              <p:attrName>ppt_x</p:attrName>
                                            </p:attrNameLst>
                                          </p:cBhvr>
                                          <p:tavLst>
                                            <p:tav tm="0">
                                              <p:val>
                                                <p:strVal val="#ppt_x"/>
                                              </p:val>
                                            </p:tav>
                                            <p:tav tm="100000">
                                              <p:val>
                                                <p:strVal val="#ppt_x"/>
                                              </p:val>
                                            </p:tav>
                                          </p:tavLst>
                                        </p:anim>
                                        <p:anim calcmode="lin" valueType="num" p14:bounceEnd="50000">
                                          <p:cBhvr additive="base">
                                            <p:cTn id="47" dur="500" fill="hold"/>
                                            <p:tgtEl>
                                              <p:spTgt spid="153"/>
                                            </p:tgtEl>
                                            <p:attrNameLst>
                                              <p:attrName>ppt_y</p:attrName>
                                            </p:attrNameLst>
                                          </p:cBhvr>
                                          <p:tavLst>
                                            <p:tav tm="0">
                                              <p:val>
                                                <p:strVal val="1+#ppt_h/2"/>
                                              </p:val>
                                            </p:tav>
                                            <p:tav tm="100000">
                                              <p:val>
                                                <p:strVal val="#ppt_y"/>
                                              </p:val>
                                            </p:tav>
                                          </p:tavLst>
                                        </p:anim>
                                      </p:childTnLst>
                                    </p:cTn>
                                  </p:par>
                                </p:childTnLst>
                              </p:cTn>
                            </p:par>
                            <p:par>
                              <p:cTn id="48" fill="hold">
                                <p:stCondLst>
                                  <p:cond delay="2500"/>
                                </p:stCondLst>
                                <p:childTnLst>
                                  <p:par>
                                    <p:cTn id="49" presetID="2" presetClass="entr" presetSubtype="8" fill="hold" nodeType="afterEffect" p14:presetBounceEnd="50000">
                                      <p:stCondLst>
                                        <p:cond delay="0"/>
                                      </p:stCondLst>
                                      <p:childTnLst>
                                        <p:set>
                                          <p:cBhvr>
                                            <p:cTn id="50" dur="1" fill="hold">
                                              <p:stCondLst>
                                                <p:cond delay="0"/>
                                              </p:stCondLst>
                                            </p:cTn>
                                            <p:tgtEl>
                                              <p:spTgt spid="157"/>
                                            </p:tgtEl>
                                            <p:attrNameLst>
                                              <p:attrName>style.visibility</p:attrName>
                                            </p:attrNameLst>
                                          </p:cBhvr>
                                          <p:to>
                                            <p:strVal val="visible"/>
                                          </p:to>
                                        </p:set>
                                        <p:anim calcmode="lin" valueType="num" p14:bounceEnd="50000">
                                          <p:cBhvr additive="base">
                                            <p:cTn id="51" dur="500" fill="hold"/>
                                            <p:tgtEl>
                                              <p:spTgt spid="157"/>
                                            </p:tgtEl>
                                            <p:attrNameLst>
                                              <p:attrName>ppt_x</p:attrName>
                                            </p:attrNameLst>
                                          </p:cBhvr>
                                          <p:tavLst>
                                            <p:tav tm="0">
                                              <p:val>
                                                <p:strVal val="0-#ppt_w/2"/>
                                              </p:val>
                                            </p:tav>
                                            <p:tav tm="100000">
                                              <p:val>
                                                <p:strVal val="#ppt_x"/>
                                              </p:val>
                                            </p:tav>
                                          </p:tavLst>
                                        </p:anim>
                                        <p:anim calcmode="lin" valueType="num" p14:bounceEnd="50000">
                                          <p:cBhvr additive="base">
                                            <p:cTn id="52" dur="500" fill="hold"/>
                                            <p:tgtEl>
                                              <p:spTgt spid="157"/>
                                            </p:tgtEl>
                                            <p:attrNameLst>
                                              <p:attrName>ppt_y</p:attrName>
                                            </p:attrNameLst>
                                          </p:cBhvr>
                                          <p:tavLst>
                                            <p:tav tm="0">
                                              <p:val>
                                                <p:strVal val="#ppt_y"/>
                                              </p:val>
                                            </p:tav>
                                            <p:tav tm="100000">
                                              <p:val>
                                                <p:strVal val="#ppt_y"/>
                                              </p:val>
                                            </p:tav>
                                          </p:tavLst>
                                        </p:anim>
                                      </p:childTnLst>
                                    </p:cTn>
                                  </p:par>
                                </p:childTnLst>
                              </p:cTn>
                            </p:par>
                            <p:par>
                              <p:cTn id="53" fill="hold">
                                <p:stCondLst>
                                  <p:cond delay="3000"/>
                                </p:stCondLst>
                                <p:childTnLst>
                                  <p:par>
                                    <p:cTn id="54" presetID="2" presetClass="entr" presetSubtype="4" fill="hold" nodeType="afterEffect" p14:presetBounceEnd="50000">
                                      <p:stCondLst>
                                        <p:cond delay="0"/>
                                      </p:stCondLst>
                                      <p:childTnLst>
                                        <p:set>
                                          <p:cBhvr>
                                            <p:cTn id="55" dur="1" fill="hold">
                                              <p:stCondLst>
                                                <p:cond delay="0"/>
                                              </p:stCondLst>
                                            </p:cTn>
                                            <p:tgtEl>
                                              <p:spTgt spid="154"/>
                                            </p:tgtEl>
                                            <p:attrNameLst>
                                              <p:attrName>style.visibility</p:attrName>
                                            </p:attrNameLst>
                                          </p:cBhvr>
                                          <p:to>
                                            <p:strVal val="visible"/>
                                          </p:to>
                                        </p:set>
                                        <p:anim calcmode="lin" valueType="num" p14:bounceEnd="50000">
                                          <p:cBhvr additive="base">
                                            <p:cTn id="56" dur="500" fill="hold"/>
                                            <p:tgtEl>
                                              <p:spTgt spid="154"/>
                                            </p:tgtEl>
                                            <p:attrNameLst>
                                              <p:attrName>ppt_x</p:attrName>
                                            </p:attrNameLst>
                                          </p:cBhvr>
                                          <p:tavLst>
                                            <p:tav tm="0">
                                              <p:val>
                                                <p:strVal val="#ppt_x"/>
                                              </p:val>
                                            </p:tav>
                                            <p:tav tm="100000">
                                              <p:val>
                                                <p:strVal val="#ppt_x"/>
                                              </p:val>
                                            </p:tav>
                                          </p:tavLst>
                                        </p:anim>
                                        <p:anim calcmode="lin" valueType="num" p14:bounceEnd="50000">
                                          <p:cBhvr additive="base">
                                            <p:cTn id="57" dur="500" fill="hold"/>
                                            <p:tgtEl>
                                              <p:spTgt spid="154"/>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2" presetClass="entr" presetSubtype="8" fill="hold" nodeType="afterEffect" p14:presetBounceEnd="50000">
                                      <p:stCondLst>
                                        <p:cond delay="0"/>
                                      </p:stCondLst>
                                      <p:childTnLst>
                                        <p:set>
                                          <p:cBhvr>
                                            <p:cTn id="60" dur="1" fill="hold">
                                              <p:stCondLst>
                                                <p:cond delay="0"/>
                                              </p:stCondLst>
                                            </p:cTn>
                                            <p:tgtEl>
                                              <p:spTgt spid="158"/>
                                            </p:tgtEl>
                                            <p:attrNameLst>
                                              <p:attrName>style.visibility</p:attrName>
                                            </p:attrNameLst>
                                          </p:cBhvr>
                                          <p:to>
                                            <p:strVal val="visible"/>
                                          </p:to>
                                        </p:set>
                                        <p:anim calcmode="lin" valueType="num" p14:bounceEnd="50000">
                                          <p:cBhvr additive="base">
                                            <p:cTn id="61" dur="500" fill="hold"/>
                                            <p:tgtEl>
                                              <p:spTgt spid="158"/>
                                            </p:tgtEl>
                                            <p:attrNameLst>
                                              <p:attrName>ppt_x</p:attrName>
                                            </p:attrNameLst>
                                          </p:cBhvr>
                                          <p:tavLst>
                                            <p:tav tm="0">
                                              <p:val>
                                                <p:strVal val="0-#ppt_w/2"/>
                                              </p:val>
                                            </p:tav>
                                            <p:tav tm="100000">
                                              <p:val>
                                                <p:strVal val="#ppt_x"/>
                                              </p:val>
                                            </p:tav>
                                          </p:tavLst>
                                        </p:anim>
                                        <p:anim calcmode="lin" valueType="num" p14:bounceEnd="50000">
                                          <p:cBhvr additive="base">
                                            <p:cTn id="62" dur="500" fill="hold"/>
                                            <p:tgtEl>
                                              <p:spTgt spid="158"/>
                                            </p:tgtEl>
                                            <p:attrNameLst>
                                              <p:attrName>ppt_y</p:attrName>
                                            </p:attrNameLst>
                                          </p:cBhvr>
                                          <p:tavLst>
                                            <p:tav tm="0">
                                              <p:val>
                                                <p:strVal val="#ppt_y"/>
                                              </p:val>
                                            </p:tav>
                                            <p:tav tm="100000">
                                              <p:val>
                                                <p:strVal val="#ppt_y"/>
                                              </p:val>
                                            </p:tav>
                                          </p:tavLst>
                                        </p:anim>
                                      </p:childTnLst>
                                    </p:cTn>
                                  </p:par>
                                </p:childTnLst>
                              </p:cTn>
                            </p:par>
                            <p:par>
                              <p:cTn id="63" fill="hold">
                                <p:stCondLst>
                                  <p:cond delay="4000"/>
                                </p:stCondLst>
                                <p:childTnLst>
                                  <p:par>
                                    <p:cTn id="64" presetID="22" presetClass="entr" presetSubtype="8" fill="hold" nodeType="afterEffect">
                                      <p:stCondLst>
                                        <p:cond delay="0"/>
                                      </p:stCondLst>
                                      <p:childTnLst>
                                        <p:set>
                                          <p:cBhvr>
                                            <p:cTn id="65" dur="1" fill="hold">
                                              <p:stCondLst>
                                                <p:cond delay="0"/>
                                              </p:stCondLst>
                                            </p:cTn>
                                            <p:tgtEl>
                                              <p:spTgt spid="132"/>
                                            </p:tgtEl>
                                            <p:attrNameLst>
                                              <p:attrName>style.visibility</p:attrName>
                                            </p:attrNameLst>
                                          </p:cBhvr>
                                          <p:to>
                                            <p:strVal val="visible"/>
                                          </p:to>
                                        </p:set>
                                        <p:animEffect transition="in" filter="wipe(left)">
                                          <p:cBhvr>
                                            <p:cTn id="66" dur="500"/>
                                            <p:tgtEl>
                                              <p:spTgt spid="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04"/>
                                            </p:tgtEl>
                                            <p:attrNameLst>
                                              <p:attrName>style.visibility</p:attrName>
                                            </p:attrNameLst>
                                          </p:cBhvr>
                                          <p:to>
                                            <p:strVal val="visible"/>
                                          </p:to>
                                        </p:set>
                                        <p:anim calcmode="lin" valueType="num">
                                          <p:cBhvr additive="base">
                                            <p:cTn id="11" dur="500" fill="hold"/>
                                            <p:tgtEl>
                                              <p:spTgt spid="104"/>
                                            </p:tgtEl>
                                            <p:attrNameLst>
                                              <p:attrName>ppt_x</p:attrName>
                                            </p:attrNameLst>
                                          </p:cBhvr>
                                          <p:tavLst>
                                            <p:tav tm="0">
                                              <p:val>
                                                <p:strVal val="#ppt_x"/>
                                              </p:val>
                                            </p:tav>
                                            <p:tav tm="100000">
                                              <p:val>
                                                <p:strVal val="#ppt_x"/>
                                              </p:val>
                                            </p:tav>
                                          </p:tavLst>
                                        </p:anim>
                                        <p:anim calcmode="lin" valueType="num">
                                          <p:cBhvr additive="base">
                                            <p:cTn id="12" dur="500" fill="hold"/>
                                            <p:tgtEl>
                                              <p:spTgt spid="104"/>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8" fill="hold" nodeType="afterEffect">
                                      <p:stCondLst>
                                        <p:cond delay="0"/>
                                      </p:stCondLst>
                                      <p:childTnLst>
                                        <p:set>
                                          <p:cBhvr>
                                            <p:cTn id="15" dur="1" fill="hold">
                                              <p:stCondLst>
                                                <p:cond delay="0"/>
                                              </p:stCondLst>
                                            </p:cTn>
                                            <p:tgtEl>
                                              <p:spTgt spid="123"/>
                                            </p:tgtEl>
                                            <p:attrNameLst>
                                              <p:attrName>style.visibility</p:attrName>
                                            </p:attrNameLst>
                                          </p:cBhvr>
                                          <p:to>
                                            <p:strVal val="visible"/>
                                          </p:to>
                                        </p:set>
                                        <p:anim calcmode="lin" valueType="num">
                                          <p:cBhvr additive="base">
                                            <p:cTn id="16" dur="500" fill="hold"/>
                                            <p:tgtEl>
                                              <p:spTgt spid="123"/>
                                            </p:tgtEl>
                                            <p:attrNameLst>
                                              <p:attrName>ppt_x</p:attrName>
                                            </p:attrNameLst>
                                          </p:cBhvr>
                                          <p:tavLst>
                                            <p:tav tm="0">
                                              <p:val>
                                                <p:strVal val="0-#ppt_w/2"/>
                                              </p:val>
                                            </p:tav>
                                            <p:tav tm="100000">
                                              <p:val>
                                                <p:strVal val="#ppt_x"/>
                                              </p:val>
                                            </p:tav>
                                          </p:tavLst>
                                        </p:anim>
                                        <p:anim calcmode="lin" valueType="num">
                                          <p:cBhvr additive="base">
                                            <p:cTn id="17" dur="500" fill="hold"/>
                                            <p:tgtEl>
                                              <p:spTgt spid="12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2" presetClass="entr" presetSubtype="1"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10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155"/>
                                            </p:tgtEl>
                                            <p:attrNameLst>
                                              <p:attrName>style.visibility</p:attrName>
                                            </p:attrNameLst>
                                          </p:cBhvr>
                                          <p:to>
                                            <p:strVal val="visible"/>
                                          </p:to>
                                        </p:set>
                                        <p:anim calcmode="lin" valueType="num">
                                          <p:cBhvr additive="base">
                                            <p:cTn id="26" dur="500" fill="hold"/>
                                            <p:tgtEl>
                                              <p:spTgt spid="155"/>
                                            </p:tgtEl>
                                            <p:attrNameLst>
                                              <p:attrName>ppt_x</p:attrName>
                                            </p:attrNameLst>
                                          </p:cBhvr>
                                          <p:tavLst>
                                            <p:tav tm="0">
                                              <p:val>
                                                <p:strVal val="#ppt_x"/>
                                              </p:val>
                                            </p:tav>
                                            <p:tav tm="100000">
                                              <p:val>
                                                <p:strVal val="#ppt_x"/>
                                              </p:val>
                                            </p:tav>
                                          </p:tavLst>
                                        </p:anim>
                                        <p:anim calcmode="lin" valueType="num">
                                          <p:cBhvr additive="base">
                                            <p:cTn id="27" dur="500" fill="hold"/>
                                            <p:tgtEl>
                                              <p:spTgt spid="155"/>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8" fill="hold" nodeType="afterEffect">
                                      <p:stCondLst>
                                        <p:cond delay="0"/>
                                      </p:stCondLst>
                                      <p:childTnLst>
                                        <p:set>
                                          <p:cBhvr>
                                            <p:cTn id="30" dur="1" fill="hold">
                                              <p:stCondLst>
                                                <p:cond delay="0"/>
                                              </p:stCondLst>
                                            </p:cTn>
                                            <p:tgtEl>
                                              <p:spTgt spid="159"/>
                                            </p:tgtEl>
                                            <p:attrNameLst>
                                              <p:attrName>style.visibility</p:attrName>
                                            </p:attrNameLst>
                                          </p:cBhvr>
                                          <p:to>
                                            <p:strVal val="visible"/>
                                          </p:to>
                                        </p:set>
                                        <p:anim calcmode="lin" valueType="num">
                                          <p:cBhvr additive="base">
                                            <p:cTn id="31" dur="500" fill="hold"/>
                                            <p:tgtEl>
                                              <p:spTgt spid="159"/>
                                            </p:tgtEl>
                                            <p:attrNameLst>
                                              <p:attrName>ppt_x</p:attrName>
                                            </p:attrNameLst>
                                          </p:cBhvr>
                                          <p:tavLst>
                                            <p:tav tm="0">
                                              <p:val>
                                                <p:strVal val="0-#ppt_w/2"/>
                                              </p:val>
                                            </p:tav>
                                            <p:tav tm="100000">
                                              <p:val>
                                                <p:strVal val="#ppt_x"/>
                                              </p:val>
                                            </p:tav>
                                          </p:tavLst>
                                        </p:anim>
                                        <p:anim calcmode="lin" valueType="num">
                                          <p:cBhvr additive="base">
                                            <p:cTn id="32" dur="500" fill="hold"/>
                                            <p:tgtEl>
                                              <p:spTgt spid="159"/>
                                            </p:tgtEl>
                                            <p:attrNameLst>
                                              <p:attrName>ppt_y</p:attrName>
                                            </p:attrNameLst>
                                          </p:cBhvr>
                                          <p:tavLst>
                                            <p:tav tm="0">
                                              <p:val>
                                                <p:strVal val="#ppt_y"/>
                                              </p:val>
                                            </p:tav>
                                            <p:tav tm="100000">
                                              <p:val>
                                                <p:strVal val="#ppt_y"/>
                                              </p:val>
                                            </p:tav>
                                          </p:tavLst>
                                        </p:anim>
                                      </p:childTnLst>
                                    </p:cTn>
                                  </p:par>
                                </p:childTnLst>
                              </p:cTn>
                            </p:par>
                            <p:par>
                              <p:cTn id="33" fill="hold">
                                <p:stCondLst>
                                  <p:cond delay="1000"/>
                                </p:stCondLst>
                                <p:childTnLst>
                                  <p:par>
                                    <p:cTn id="34" presetID="2" presetClass="entr" presetSubtype="4" fill="hold" nodeType="afterEffect">
                                      <p:stCondLst>
                                        <p:cond delay="0"/>
                                      </p:stCondLst>
                                      <p:childTnLst>
                                        <p:set>
                                          <p:cBhvr>
                                            <p:cTn id="35" dur="1" fill="hold">
                                              <p:stCondLst>
                                                <p:cond delay="0"/>
                                              </p:stCondLst>
                                            </p:cTn>
                                            <p:tgtEl>
                                              <p:spTgt spid="152"/>
                                            </p:tgtEl>
                                            <p:attrNameLst>
                                              <p:attrName>style.visibility</p:attrName>
                                            </p:attrNameLst>
                                          </p:cBhvr>
                                          <p:to>
                                            <p:strVal val="visible"/>
                                          </p:to>
                                        </p:set>
                                        <p:anim calcmode="lin" valueType="num">
                                          <p:cBhvr additive="base">
                                            <p:cTn id="36" dur="500" fill="hold"/>
                                            <p:tgtEl>
                                              <p:spTgt spid="152"/>
                                            </p:tgtEl>
                                            <p:attrNameLst>
                                              <p:attrName>ppt_x</p:attrName>
                                            </p:attrNameLst>
                                          </p:cBhvr>
                                          <p:tavLst>
                                            <p:tav tm="0">
                                              <p:val>
                                                <p:strVal val="#ppt_x"/>
                                              </p:val>
                                            </p:tav>
                                            <p:tav tm="100000">
                                              <p:val>
                                                <p:strVal val="#ppt_x"/>
                                              </p:val>
                                            </p:tav>
                                          </p:tavLst>
                                        </p:anim>
                                        <p:anim calcmode="lin" valueType="num">
                                          <p:cBhvr additive="base">
                                            <p:cTn id="37" dur="500" fill="hold"/>
                                            <p:tgtEl>
                                              <p:spTgt spid="152"/>
                                            </p:tgtEl>
                                            <p:attrNameLst>
                                              <p:attrName>ppt_y</p:attrName>
                                            </p:attrNameLst>
                                          </p:cBhvr>
                                          <p:tavLst>
                                            <p:tav tm="0">
                                              <p:val>
                                                <p:strVal val="1+#ppt_h/2"/>
                                              </p:val>
                                            </p:tav>
                                            <p:tav tm="100000">
                                              <p:val>
                                                <p:strVal val="#ppt_y"/>
                                              </p:val>
                                            </p:tav>
                                          </p:tavLst>
                                        </p:anim>
                                      </p:childTnLst>
                                    </p:cTn>
                                  </p:par>
                                </p:childTnLst>
                              </p:cTn>
                            </p:par>
                            <p:par>
                              <p:cTn id="38" fill="hold">
                                <p:stCondLst>
                                  <p:cond delay="1500"/>
                                </p:stCondLst>
                                <p:childTnLst>
                                  <p:par>
                                    <p:cTn id="39" presetID="2" presetClass="entr" presetSubtype="8" fill="hold" nodeType="afterEffect">
                                      <p:stCondLst>
                                        <p:cond delay="0"/>
                                      </p:stCondLst>
                                      <p:childTnLst>
                                        <p:set>
                                          <p:cBhvr>
                                            <p:cTn id="40" dur="1" fill="hold">
                                              <p:stCondLst>
                                                <p:cond delay="0"/>
                                              </p:stCondLst>
                                            </p:cTn>
                                            <p:tgtEl>
                                              <p:spTgt spid="156"/>
                                            </p:tgtEl>
                                            <p:attrNameLst>
                                              <p:attrName>style.visibility</p:attrName>
                                            </p:attrNameLst>
                                          </p:cBhvr>
                                          <p:to>
                                            <p:strVal val="visible"/>
                                          </p:to>
                                        </p:set>
                                        <p:anim calcmode="lin" valueType="num">
                                          <p:cBhvr additive="base">
                                            <p:cTn id="41" dur="500" fill="hold"/>
                                            <p:tgtEl>
                                              <p:spTgt spid="156"/>
                                            </p:tgtEl>
                                            <p:attrNameLst>
                                              <p:attrName>ppt_x</p:attrName>
                                            </p:attrNameLst>
                                          </p:cBhvr>
                                          <p:tavLst>
                                            <p:tav tm="0">
                                              <p:val>
                                                <p:strVal val="0-#ppt_w/2"/>
                                              </p:val>
                                            </p:tav>
                                            <p:tav tm="100000">
                                              <p:val>
                                                <p:strVal val="#ppt_x"/>
                                              </p:val>
                                            </p:tav>
                                          </p:tavLst>
                                        </p:anim>
                                        <p:anim calcmode="lin" valueType="num">
                                          <p:cBhvr additive="base">
                                            <p:cTn id="42" dur="500" fill="hold"/>
                                            <p:tgtEl>
                                              <p:spTgt spid="156"/>
                                            </p:tgtEl>
                                            <p:attrNameLst>
                                              <p:attrName>ppt_y</p:attrName>
                                            </p:attrNameLst>
                                          </p:cBhvr>
                                          <p:tavLst>
                                            <p:tav tm="0">
                                              <p:val>
                                                <p:strVal val="#ppt_y"/>
                                              </p:val>
                                            </p:tav>
                                            <p:tav tm="100000">
                                              <p:val>
                                                <p:strVal val="#ppt_y"/>
                                              </p:val>
                                            </p:tav>
                                          </p:tavLst>
                                        </p:anim>
                                      </p:childTnLst>
                                    </p:cTn>
                                  </p:par>
                                </p:childTnLst>
                              </p:cTn>
                            </p:par>
                            <p:par>
                              <p:cTn id="43" fill="hold">
                                <p:stCondLst>
                                  <p:cond delay="2000"/>
                                </p:stCondLst>
                                <p:childTnLst>
                                  <p:par>
                                    <p:cTn id="44" presetID="2" presetClass="entr" presetSubtype="4" fill="hold" nodeType="afterEffect">
                                      <p:stCondLst>
                                        <p:cond delay="0"/>
                                      </p:stCondLst>
                                      <p:childTnLst>
                                        <p:set>
                                          <p:cBhvr>
                                            <p:cTn id="45" dur="1" fill="hold">
                                              <p:stCondLst>
                                                <p:cond delay="0"/>
                                              </p:stCondLst>
                                            </p:cTn>
                                            <p:tgtEl>
                                              <p:spTgt spid="153"/>
                                            </p:tgtEl>
                                            <p:attrNameLst>
                                              <p:attrName>style.visibility</p:attrName>
                                            </p:attrNameLst>
                                          </p:cBhvr>
                                          <p:to>
                                            <p:strVal val="visible"/>
                                          </p:to>
                                        </p:set>
                                        <p:anim calcmode="lin" valueType="num">
                                          <p:cBhvr additive="base">
                                            <p:cTn id="46" dur="500" fill="hold"/>
                                            <p:tgtEl>
                                              <p:spTgt spid="153"/>
                                            </p:tgtEl>
                                            <p:attrNameLst>
                                              <p:attrName>ppt_x</p:attrName>
                                            </p:attrNameLst>
                                          </p:cBhvr>
                                          <p:tavLst>
                                            <p:tav tm="0">
                                              <p:val>
                                                <p:strVal val="#ppt_x"/>
                                              </p:val>
                                            </p:tav>
                                            <p:tav tm="100000">
                                              <p:val>
                                                <p:strVal val="#ppt_x"/>
                                              </p:val>
                                            </p:tav>
                                          </p:tavLst>
                                        </p:anim>
                                        <p:anim calcmode="lin" valueType="num">
                                          <p:cBhvr additive="base">
                                            <p:cTn id="47" dur="500" fill="hold"/>
                                            <p:tgtEl>
                                              <p:spTgt spid="153"/>
                                            </p:tgtEl>
                                            <p:attrNameLst>
                                              <p:attrName>ppt_y</p:attrName>
                                            </p:attrNameLst>
                                          </p:cBhvr>
                                          <p:tavLst>
                                            <p:tav tm="0">
                                              <p:val>
                                                <p:strVal val="1+#ppt_h/2"/>
                                              </p:val>
                                            </p:tav>
                                            <p:tav tm="100000">
                                              <p:val>
                                                <p:strVal val="#ppt_y"/>
                                              </p:val>
                                            </p:tav>
                                          </p:tavLst>
                                        </p:anim>
                                      </p:childTnLst>
                                    </p:cTn>
                                  </p:par>
                                </p:childTnLst>
                              </p:cTn>
                            </p:par>
                            <p:par>
                              <p:cTn id="48" fill="hold">
                                <p:stCondLst>
                                  <p:cond delay="2500"/>
                                </p:stCondLst>
                                <p:childTnLst>
                                  <p:par>
                                    <p:cTn id="49" presetID="2" presetClass="entr" presetSubtype="8" fill="hold" nodeType="afterEffect">
                                      <p:stCondLst>
                                        <p:cond delay="0"/>
                                      </p:stCondLst>
                                      <p:childTnLst>
                                        <p:set>
                                          <p:cBhvr>
                                            <p:cTn id="50" dur="1" fill="hold">
                                              <p:stCondLst>
                                                <p:cond delay="0"/>
                                              </p:stCondLst>
                                            </p:cTn>
                                            <p:tgtEl>
                                              <p:spTgt spid="157"/>
                                            </p:tgtEl>
                                            <p:attrNameLst>
                                              <p:attrName>style.visibility</p:attrName>
                                            </p:attrNameLst>
                                          </p:cBhvr>
                                          <p:to>
                                            <p:strVal val="visible"/>
                                          </p:to>
                                        </p:set>
                                        <p:anim calcmode="lin" valueType="num">
                                          <p:cBhvr additive="base">
                                            <p:cTn id="51" dur="500" fill="hold"/>
                                            <p:tgtEl>
                                              <p:spTgt spid="157"/>
                                            </p:tgtEl>
                                            <p:attrNameLst>
                                              <p:attrName>ppt_x</p:attrName>
                                            </p:attrNameLst>
                                          </p:cBhvr>
                                          <p:tavLst>
                                            <p:tav tm="0">
                                              <p:val>
                                                <p:strVal val="0-#ppt_w/2"/>
                                              </p:val>
                                            </p:tav>
                                            <p:tav tm="100000">
                                              <p:val>
                                                <p:strVal val="#ppt_x"/>
                                              </p:val>
                                            </p:tav>
                                          </p:tavLst>
                                        </p:anim>
                                        <p:anim calcmode="lin" valueType="num">
                                          <p:cBhvr additive="base">
                                            <p:cTn id="52" dur="500" fill="hold"/>
                                            <p:tgtEl>
                                              <p:spTgt spid="157"/>
                                            </p:tgtEl>
                                            <p:attrNameLst>
                                              <p:attrName>ppt_y</p:attrName>
                                            </p:attrNameLst>
                                          </p:cBhvr>
                                          <p:tavLst>
                                            <p:tav tm="0">
                                              <p:val>
                                                <p:strVal val="#ppt_y"/>
                                              </p:val>
                                            </p:tav>
                                            <p:tav tm="100000">
                                              <p:val>
                                                <p:strVal val="#ppt_y"/>
                                              </p:val>
                                            </p:tav>
                                          </p:tavLst>
                                        </p:anim>
                                      </p:childTnLst>
                                    </p:cTn>
                                  </p:par>
                                </p:childTnLst>
                              </p:cTn>
                            </p:par>
                            <p:par>
                              <p:cTn id="53" fill="hold">
                                <p:stCondLst>
                                  <p:cond delay="3000"/>
                                </p:stCondLst>
                                <p:childTnLst>
                                  <p:par>
                                    <p:cTn id="54" presetID="2" presetClass="entr" presetSubtype="4" fill="hold" nodeType="afterEffect">
                                      <p:stCondLst>
                                        <p:cond delay="0"/>
                                      </p:stCondLst>
                                      <p:childTnLst>
                                        <p:set>
                                          <p:cBhvr>
                                            <p:cTn id="55" dur="1" fill="hold">
                                              <p:stCondLst>
                                                <p:cond delay="0"/>
                                              </p:stCondLst>
                                            </p:cTn>
                                            <p:tgtEl>
                                              <p:spTgt spid="154"/>
                                            </p:tgtEl>
                                            <p:attrNameLst>
                                              <p:attrName>style.visibility</p:attrName>
                                            </p:attrNameLst>
                                          </p:cBhvr>
                                          <p:to>
                                            <p:strVal val="visible"/>
                                          </p:to>
                                        </p:set>
                                        <p:anim calcmode="lin" valueType="num">
                                          <p:cBhvr additive="base">
                                            <p:cTn id="56" dur="500" fill="hold"/>
                                            <p:tgtEl>
                                              <p:spTgt spid="154"/>
                                            </p:tgtEl>
                                            <p:attrNameLst>
                                              <p:attrName>ppt_x</p:attrName>
                                            </p:attrNameLst>
                                          </p:cBhvr>
                                          <p:tavLst>
                                            <p:tav tm="0">
                                              <p:val>
                                                <p:strVal val="#ppt_x"/>
                                              </p:val>
                                            </p:tav>
                                            <p:tav tm="100000">
                                              <p:val>
                                                <p:strVal val="#ppt_x"/>
                                              </p:val>
                                            </p:tav>
                                          </p:tavLst>
                                        </p:anim>
                                        <p:anim calcmode="lin" valueType="num">
                                          <p:cBhvr additive="base">
                                            <p:cTn id="57" dur="500" fill="hold"/>
                                            <p:tgtEl>
                                              <p:spTgt spid="154"/>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2" presetClass="entr" presetSubtype="8" fill="hold" nodeType="afterEffect">
                                      <p:stCondLst>
                                        <p:cond delay="0"/>
                                      </p:stCondLst>
                                      <p:childTnLst>
                                        <p:set>
                                          <p:cBhvr>
                                            <p:cTn id="60" dur="1" fill="hold">
                                              <p:stCondLst>
                                                <p:cond delay="0"/>
                                              </p:stCondLst>
                                            </p:cTn>
                                            <p:tgtEl>
                                              <p:spTgt spid="158"/>
                                            </p:tgtEl>
                                            <p:attrNameLst>
                                              <p:attrName>style.visibility</p:attrName>
                                            </p:attrNameLst>
                                          </p:cBhvr>
                                          <p:to>
                                            <p:strVal val="visible"/>
                                          </p:to>
                                        </p:set>
                                        <p:anim calcmode="lin" valueType="num">
                                          <p:cBhvr additive="base">
                                            <p:cTn id="61" dur="500" fill="hold"/>
                                            <p:tgtEl>
                                              <p:spTgt spid="158"/>
                                            </p:tgtEl>
                                            <p:attrNameLst>
                                              <p:attrName>ppt_x</p:attrName>
                                            </p:attrNameLst>
                                          </p:cBhvr>
                                          <p:tavLst>
                                            <p:tav tm="0">
                                              <p:val>
                                                <p:strVal val="0-#ppt_w/2"/>
                                              </p:val>
                                            </p:tav>
                                            <p:tav tm="100000">
                                              <p:val>
                                                <p:strVal val="#ppt_x"/>
                                              </p:val>
                                            </p:tav>
                                          </p:tavLst>
                                        </p:anim>
                                        <p:anim calcmode="lin" valueType="num">
                                          <p:cBhvr additive="base">
                                            <p:cTn id="62" dur="500" fill="hold"/>
                                            <p:tgtEl>
                                              <p:spTgt spid="158"/>
                                            </p:tgtEl>
                                            <p:attrNameLst>
                                              <p:attrName>ppt_y</p:attrName>
                                            </p:attrNameLst>
                                          </p:cBhvr>
                                          <p:tavLst>
                                            <p:tav tm="0">
                                              <p:val>
                                                <p:strVal val="#ppt_y"/>
                                              </p:val>
                                            </p:tav>
                                            <p:tav tm="100000">
                                              <p:val>
                                                <p:strVal val="#ppt_y"/>
                                              </p:val>
                                            </p:tav>
                                          </p:tavLst>
                                        </p:anim>
                                      </p:childTnLst>
                                    </p:cTn>
                                  </p:par>
                                </p:childTnLst>
                              </p:cTn>
                            </p:par>
                            <p:par>
                              <p:cTn id="63" fill="hold">
                                <p:stCondLst>
                                  <p:cond delay="4000"/>
                                </p:stCondLst>
                                <p:childTnLst>
                                  <p:par>
                                    <p:cTn id="64" presetID="22" presetClass="entr" presetSubtype="8" fill="hold" nodeType="afterEffect">
                                      <p:stCondLst>
                                        <p:cond delay="0"/>
                                      </p:stCondLst>
                                      <p:childTnLst>
                                        <p:set>
                                          <p:cBhvr>
                                            <p:cTn id="65" dur="1" fill="hold">
                                              <p:stCondLst>
                                                <p:cond delay="0"/>
                                              </p:stCondLst>
                                            </p:cTn>
                                            <p:tgtEl>
                                              <p:spTgt spid="132"/>
                                            </p:tgtEl>
                                            <p:attrNameLst>
                                              <p:attrName>style.visibility</p:attrName>
                                            </p:attrNameLst>
                                          </p:cBhvr>
                                          <p:to>
                                            <p:strVal val="visible"/>
                                          </p:to>
                                        </p:set>
                                        <p:animEffect transition="in" filter="wipe(left)">
                                          <p:cBhvr>
                                            <p:cTn id="66" dur="500"/>
                                            <p:tgtEl>
                                              <p:spTgt spid="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sp>
        <p:nvSpPr>
          <p:cNvPr id="98" name="Rectangle 97"/>
          <p:cNvSpPr/>
          <p:nvPr/>
        </p:nvSpPr>
        <p:spPr>
          <a:xfrm>
            <a:off x="6428485" y="3664596"/>
            <a:ext cx="3399918" cy="2612109"/>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Box 98"/>
          <p:cNvSpPr txBox="1"/>
          <p:nvPr/>
        </p:nvSpPr>
        <p:spPr>
          <a:xfrm>
            <a:off x="6869810" y="3799075"/>
            <a:ext cx="2517268" cy="738664"/>
          </a:xfrm>
          <a:prstGeom prst="rect">
            <a:avLst/>
          </a:prstGeom>
          <a:noFill/>
          <a:ln w="3175">
            <a:noFill/>
          </a:ln>
        </p:spPr>
        <p:txBody>
          <a:bodyPr wrap="square" rtlCol="0">
            <a:spAutoFit/>
          </a:bodyPr>
          <a:lstStyle/>
          <a:p>
            <a:pPr algn="ctr"/>
            <a:r>
              <a:rPr lang="en-US" sz="1400" dirty="0">
                <a:solidFill>
                  <a:srgbClr val="7F6000"/>
                </a:solidFill>
                <a:latin typeface="Century Gothic" panose="020B0502020202020204" pitchFamily="34" charset="0"/>
              </a:rPr>
              <a:t>French Adults </a:t>
            </a:r>
            <a:r>
              <a:rPr lang="en-US" sz="1400" b="1" u="sng" dirty="0">
                <a:solidFill>
                  <a:srgbClr val="7F6000"/>
                </a:solidFill>
                <a:latin typeface="Century Gothic" panose="020B0502020202020204" pitchFamily="34" charset="0"/>
              </a:rPr>
              <a:t>2017</a:t>
            </a:r>
            <a:r>
              <a:rPr lang="en-US" sz="1400" b="1" baseline="30000" dirty="0">
                <a:solidFill>
                  <a:srgbClr val="7F6000"/>
                </a:solidFill>
                <a:latin typeface="Century Gothic" panose="020B0502020202020204" pitchFamily="34" charset="0"/>
              </a:rPr>
              <a:t> 1</a:t>
            </a:r>
            <a:r>
              <a:rPr lang="en-US" sz="1400" baseline="30000" dirty="0">
                <a:solidFill>
                  <a:srgbClr val="7F6000"/>
                </a:solidFill>
                <a:latin typeface="Century Gothic" panose="020B0502020202020204" pitchFamily="34" charset="0"/>
              </a:rPr>
              <a:t> </a:t>
            </a:r>
            <a:r>
              <a:rPr lang="en-US" sz="1400" dirty="0">
                <a:solidFill>
                  <a:srgbClr val="7F6000"/>
                </a:solidFill>
                <a:latin typeface="Century Gothic" panose="020B0502020202020204" pitchFamily="34" charset="0"/>
              </a:rPr>
              <a:t>Weekly Reach/Minutes</a:t>
            </a:r>
          </a:p>
          <a:p>
            <a:pPr algn="ctr"/>
            <a:r>
              <a:rPr lang="en-US" sz="1400" b="1" dirty="0">
                <a:solidFill>
                  <a:srgbClr val="7F6000"/>
                </a:solidFill>
                <a:latin typeface="Century Gothic" panose="020B0502020202020204" pitchFamily="34" charset="0"/>
              </a:rPr>
              <a:t>MAGAZINE</a:t>
            </a:r>
          </a:p>
        </p:txBody>
      </p:sp>
      <p:sp>
        <p:nvSpPr>
          <p:cNvPr id="100" name="TextBox 99"/>
          <p:cNvSpPr txBox="1"/>
          <p:nvPr/>
        </p:nvSpPr>
        <p:spPr>
          <a:xfrm>
            <a:off x="8241084" y="4546392"/>
            <a:ext cx="1202346" cy="335989"/>
          </a:xfrm>
          <a:prstGeom prst="rect">
            <a:avLst/>
          </a:prstGeom>
          <a:noFill/>
          <a:ln w="3175">
            <a:noFill/>
          </a:ln>
        </p:spPr>
        <p:txBody>
          <a:bodyPr wrap="square" rtlCol="0">
            <a:spAutoFit/>
          </a:bodyPr>
          <a:lstStyle/>
          <a:p>
            <a:pPr algn="r">
              <a:lnSpc>
                <a:spcPts val="1900"/>
              </a:lnSpc>
            </a:pPr>
            <a:r>
              <a:rPr lang="en-US" sz="1400" dirty="0">
                <a:solidFill>
                  <a:srgbClr val="7F6000"/>
                </a:solidFill>
                <a:latin typeface="Century Gothic" panose="020B0502020202020204" pitchFamily="34" charset="0"/>
              </a:rPr>
              <a:t>51%     22</a:t>
            </a:r>
          </a:p>
        </p:txBody>
      </p:sp>
      <p:sp>
        <p:nvSpPr>
          <p:cNvPr id="101" name="TextBox 100"/>
          <p:cNvSpPr txBox="1"/>
          <p:nvPr/>
        </p:nvSpPr>
        <p:spPr>
          <a:xfrm>
            <a:off x="6654555" y="4546392"/>
            <a:ext cx="1259453" cy="335989"/>
          </a:xfrm>
          <a:prstGeom prst="rect">
            <a:avLst/>
          </a:prstGeom>
          <a:noFill/>
          <a:ln w="3175">
            <a:noFill/>
          </a:ln>
        </p:spPr>
        <p:txBody>
          <a:bodyPr wrap="square" rtlCol="0">
            <a:spAutoFit/>
          </a:bodyPr>
          <a:lstStyle/>
          <a:p>
            <a:pPr algn="r">
              <a:lnSpc>
                <a:spcPts val="1900"/>
              </a:lnSpc>
            </a:pPr>
            <a:r>
              <a:rPr lang="en-US" sz="1400" dirty="0">
                <a:solidFill>
                  <a:srgbClr val="7F6000"/>
                </a:solidFill>
                <a:latin typeface="Century Gothic" panose="020B0502020202020204" pitchFamily="34" charset="0"/>
              </a:rPr>
              <a:t>18+</a:t>
            </a:r>
          </a:p>
        </p:txBody>
      </p:sp>
      <p:grpSp>
        <p:nvGrpSpPr>
          <p:cNvPr id="2" name="Group 1"/>
          <p:cNvGrpSpPr/>
          <p:nvPr/>
        </p:nvGrpSpPr>
        <p:grpSpPr>
          <a:xfrm>
            <a:off x="6652629" y="4773377"/>
            <a:ext cx="2788875" cy="1066959"/>
            <a:chOff x="6652629" y="4773377"/>
            <a:chExt cx="2788875" cy="1066959"/>
          </a:xfrm>
        </p:grpSpPr>
        <p:sp>
          <p:nvSpPr>
            <p:cNvPr id="114" name="TextBox 113"/>
            <p:cNvSpPr txBox="1"/>
            <p:nvPr/>
          </p:nvSpPr>
          <p:spPr>
            <a:xfrm>
              <a:off x="8181549" y="4773377"/>
              <a:ext cx="1259955" cy="1066959"/>
            </a:xfrm>
            <a:prstGeom prst="rect">
              <a:avLst/>
            </a:prstGeom>
            <a:noFill/>
            <a:ln w="3175">
              <a:noFill/>
            </a:ln>
          </p:spPr>
          <p:txBody>
            <a:bodyPr wrap="square" rtlCol="0">
              <a:spAutoFit/>
            </a:bodyPr>
            <a:lstStyle/>
            <a:p>
              <a:pPr algn="r">
                <a:lnSpc>
                  <a:spcPts val="1900"/>
                </a:lnSpc>
              </a:pPr>
              <a:r>
                <a:rPr lang="en-US" sz="1400" dirty="0">
                  <a:solidFill>
                    <a:srgbClr val="7F6000"/>
                  </a:solidFill>
                  <a:latin typeface="Century Gothic" panose="020B0502020202020204" pitchFamily="34" charset="0"/>
                </a:rPr>
                <a:t>41%     14</a:t>
              </a:r>
            </a:p>
            <a:p>
              <a:pPr algn="r">
                <a:lnSpc>
                  <a:spcPts val="1900"/>
                </a:lnSpc>
              </a:pPr>
              <a:r>
                <a:rPr lang="en-US" sz="1400" dirty="0">
                  <a:solidFill>
                    <a:srgbClr val="7F6000"/>
                  </a:solidFill>
                  <a:latin typeface="Century Gothic" panose="020B0502020202020204" pitchFamily="34" charset="0"/>
                </a:rPr>
                <a:t>46%     14</a:t>
              </a:r>
            </a:p>
            <a:p>
              <a:pPr algn="r">
                <a:lnSpc>
                  <a:spcPts val="1900"/>
                </a:lnSpc>
              </a:pPr>
              <a:r>
                <a:rPr lang="en-US" sz="1400" dirty="0">
                  <a:solidFill>
                    <a:srgbClr val="7F6000"/>
                  </a:solidFill>
                  <a:latin typeface="Century Gothic" panose="020B0502020202020204" pitchFamily="34" charset="0"/>
                </a:rPr>
                <a:t>47%     18</a:t>
              </a:r>
            </a:p>
            <a:p>
              <a:pPr algn="r">
                <a:lnSpc>
                  <a:spcPts val="1900"/>
                </a:lnSpc>
              </a:pPr>
              <a:r>
                <a:rPr lang="en-US" sz="1400" dirty="0">
                  <a:solidFill>
                    <a:srgbClr val="7F6000"/>
                  </a:solidFill>
                  <a:latin typeface="Century Gothic" panose="020B0502020202020204" pitchFamily="34" charset="0"/>
                </a:rPr>
                <a:t>59%     30</a:t>
              </a:r>
            </a:p>
          </p:txBody>
        </p:sp>
        <p:sp>
          <p:nvSpPr>
            <p:cNvPr id="115" name="TextBox 114"/>
            <p:cNvSpPr txBox="1"/>
            <p:nvPr/>
          </p:nvSpPr>
          <p:spPr>
            <a:xfrm>
              <a:off x="6652629" y="4773377"/>
              <a:ext cx="1259453" cy="1066959"/>
            </a:xfrm>
            <a:prstGeom prst="rect">
              <a:avLst/>
            </a:prstGeom>
            <a:noFill/>
            <a:ln w="3175">
              <a:noFill/>
            </a:ln>
          </p:spPr>
          <p:txBody>
            <a:bodyPr wrap="square" rtlCol="0">
              <a:spAutoFit/>
            </a:bodyPr>
            <a:lstStyle/>
            <a:p>
              <a:pPr algn="r">
                <a:lnSpc>
                  <a:spcPts val="1900"/>
                </a:lnSpc>
              </a:pPr>
              <a:r>
                <a:rPr lang="en-US" sz="1400" dirty="0">
                  <a:solidFill>
                    <a:srgbClr val="7F6000"/>
                  </a:solidFill>
                  <a:latin typeface="Century Gothic" panose="020B0502020202020204" pitchFamily="34" charset="0"/>
                </a:rPr>
                <a:t>18-24</a:t>
              </a:r>
            </a:p>
            <a:p>
              <a:pPr algn="r">
                <a:lnSpc>
                  <a:spcPts val="1900"/>
                </a:lnSpc>
              </a:pPr>
              <a:r>
                <a:rPr lang="en-US" sz="1400" dirty="0">
                  <a:solidFill>
                    <a:srgbClr val="7F6000"/>
                  </a:solidFill>
                  <a:latin typeface="Century Gothic" panose="020B0502020202020204" pitchFamily="34" charset="0"/>
                </a:rPr>
                <a:t>25-34</a:t>
              </a:r>
            </a:p>
            <a:p>
              <a:pPr algn="r">
                <a:lnSpc>
                  <a:spcPts val="1900"/>
                </a:lnSpc>
              </a:pPr>
              <a:r>
                <a:rPr lang="en-US" sz="1400" dirty="0">
                  <a:solidFill>
                    <a:srgbClr val="7F6000"/>
                  </a:solidFill>
                  <a:latin typeface="Century Gothic" panose="020B0502020202020204" pitchFamily="34" charset="0"/>
                </a:rPr>
                <a:t>35-54</a:t>
              </a:r>
            </a:p>
            <a:p>
              <a:pPr algn="r">
                <a:lnSpc>
                  <a:spcPts val="1900"/>
                </a:lnSpc>
              </a:pPr>
              <a:r>
                <a:rPr lang="en-US" sz="1400" dirty="0">
                  <a:solidFill>
                    <a:srgbClr val="7F6000"/>
                  </a:solidFill>
                  <a:latin typeface="Century Gothic" panose="020B0502020202020204" pitchFamily="34" charset="0"/>
                </a:rPr>
                <a:t>55+</a:t>
              </a:r>
            </a:p>
          </p:txBody>
        </p:sp>
      </p:grpSp>
      <p:pic>
        <p:nvPicPr>
          <p:cNvPr id="110" name="Picture 109"/>
          <p:cNvPicPr>
            <a:picLocks noChangeAspect="1"/>
          </p:cNvPicPr>
          <p:nvPr/>
        </p:nvPicPr>
        <p:blipFill>
          <a:blip r:embed="rId3"/>
          <a:stretch>
            <a:fillRect/>
          </a:stretch>
        </p:blipFill>
        <p:spPr>
          <a:xfrm>
            <a:off x="8007357" y="4544469"/>
            <a:ext cx="320094" cy="377030"/>
          </a:xfrm>
          <a:prstGeom prst="rect">
            <a:avLst/>
          </a:prstGeom>
        </p:spPr>
      </p:pic>
      <p:pic>
        <p:nvPicPr>
          <p:cNvPr id="111" name="Picture 110"/>
          <p:cNvPicPr>
            <a:picLocks noChangeAspect="1"/>
          </p:cNvPicPr>
          <p:nvPr/>
        </p:nvPicPr>
        <p:blipFill>
          <a:blip r:embed="rId4"/>
          <a:stretch>
            <a:fillRect/>
          </a:stretch>
        </p:blipFill>
        <p:spPr>
          <a:xfrm>
            <a:off x="8051075" y="4829775"/>
            <a:ext cx="232658" cy="232658"/>
          </a:xfrm>
          <a:prstGeom prst="rect">
            <a:avLst/>
          </a:prstGeom>
        </p:spPr>
      </p:pic>
      <p:pic>
        <p:nvPicPr>
          <p:cNvPr id="112" name="Picture 111"/>
          <p:cNvPicPr>
            <a:picLocks noChangeAspect="1"/>
          </p:cNvPicPr>
          <p:nvPr/>
        </p:nvPicPr>
        <p:blipFill>
          <a:blip r:embed="rId5"/>
          <a:stretch>
            <a:fillRect/>
          </a:stretch>
        </p:blipFill>
        <p:spPr>
          <a:xfrm>
            <a:off x="8051075" y="5063618"/>
            <a:ext cx="232658" cy="232658"/>
          </a:xfrm>
          <a:prstGeom prst="rect">
            <a:avLst/>
          </a:prstGeom>
        </p:spPr>
      </p:pic>
      <p:pic>
        <p:nvPicPr>
          <p:cNvPr id="125" name="Picture 124"/>
          <p:cNvPicPr>
            <a:picLocks noChangeAspect="1"/>
          </p:cNvPicPr>
          <p:nvPr/>
        </p:nvPicPr>
        <p:blipFill>
          <a:blip r:embed="rId6"/>
          <a:stretch>
            <a:fillRect/>
          </a:stretch>
        </p:blipFill>
        <p:spPr>
          <a:xfrm>
            <a:off x="8050278" y="5299659"/>
            <a:ext cx="234252" cy="232660"/>
          </a:xfrm>
          <a:prstGeom prst="rect">
            <a:avLst/>
          </a:prstGeom>
        </p:spPr>
      </p:pic>
      <p:pic>
        <p:nvPicPr>
          <p:cNvPr id="126" name="Picture 125"/>
          <p:cNvPicPr>
            <a:picLocks noChangeAspect="1"/>
          </p:cNvPicPr>
          <p:nvPr/>
        </p:nvPicPr>
        <p:blipFill>
          <a:blip r:embed="rId7"/>
          <a:stretch>
            <a:fillRect/>
          </a:stretch>
        </p:blipFill>
        <p:spPr>
          <a:xfrm>
            <a:off x="8050446" y="5542635"/>
            <a:ext cx="233916" cy="233916"/>
          </a:xfrm>
          <a:prstGeom prst="rect">
            <a:avLst/>
          </a:prstGeom>
        </p:spPr>
      </p:pic>
      <p:pic>
        <p:nvPicPr>
          <p:cNvPr id="128" name="Picture 127"/>
          <p:cNvPicPr>
            <a:picLocks noChangeAspect="1"/>
          </p:cNvPicPr>
          <p:nvPr/>
        </p:nvPicPr>
        <p:blipFill>
          <a:blip r:embed="rId5"/>
          <a:stretch>
            <a:fillRect/>
          </a:stretch>
        </p:blipFill>
        <p:spPr>
          <a:xfrm>
            <a:off x="460608" y="5841817"/>
            <a:ext cx="231442" cy="231442"/>
          </a:xfrm>
          <a:prstGeom prst="rect">
            <a:avLst/>
          </a:prstGeom>
        </p:spPr>
      </p:pic>
      <p:pic>
        <p:nvPicPr>
          <p:cNvPr id="130" name="Picture 129"/>
          <p:cNvPicPr>
            <a:picLocks noChangeAspect="1"/>
          </p:cNvPicPr>
          <p:nvPr/>
        </p:nvPicPr>
        <p:blipFill>
          <a:blip r:embed="rId7"/>
          <a:stretch>
            <a:fillRect/>
          </a:stretch>
        </p:blipFill>
        <p:spPr>
          <a:xfrm>
            <a:off x="487728" y="4428608"/>
            <a:ext cx="240952" cy="240952"/>
          </a:xfrm>
          <a:prstGeom prst="rect">
            <a:avLst/>
          </a:prstGeom>
        </p:spPr>
      </p:pic>
      <p:grpSp>
        <p:nvGrpSpPr>
          <p:cNvPr id="143" name="Group 142"/>
          <p:cNvGrpSpPr/>
          <p:nvPr/>
        </p:nvGrpSpPr>
        <p:grpSpPr>
          <a:xfrm>
            <a:off x="845789" y="4368462"/>
            <a:ext cx="5141703" cy="338554"/>
            <a:chOff x="6265558" y="-439484"/>
            <a:chExt cx="5141703" cy="338554"/>
          </a:xfrm>
        </p:grpSpPr>
        <p:sp>
          <p:nvSpPr>
            <p:cNvPr id="145" name="TextBox 144"/>
            <p:cNvSpPr txBox="1"/>
            <p:nvPr/>
          </p:nvSpPr>
          <p:spPr>
            <a:xfrm>
              <a:off x="6686840" y="-439484"/>
              <a:ext cx="4720421" cy="338554"/>
            </a:xfrm>
            <a:prstGeom prst="rect">
              <a:avLst/>
            </a:prstGeom>
            <a:solidFill>
              <a:schemeClr val="bg1"/>
            </a:solidFill>
          </p:spPr>
          <p:txBody>
            <a:bodyPr wrap="square" rtlCol="0">
              <a:spAutoFit/>
            </a:bodyPr>
            <a:lstStyle/>
            <a:p>
              <a:r>
                <a:rPr lang="en-US" sz="1600" dirty="0">
                  <a:solidFill>
                    <a:srgbClr val="7F6000"/>
                  </a:solidFill>
                  <a:latin typeface="Century Gothic" panose="020B0502020202020204" pitchFamily="34" charset="0"/>
                  <a:cs typeface="Courier New" pitchFamily="49" charset="0"/>
                </a:rPr>
                <a:t>Older demo is the heaviest Magazine reader. </a:t>
              </a:r>
            </a:p>
          </p:txBody>
        </p:sp>
        <p:cxnSp>
          <p:nvCxnSpPr>
            <p:cNvPr id="148" name="Straight Connector 147"/>
            <p:cNvCxnSpPr/>
            <p:nvPr/>
          </p:nvCxnSpPr>
          <p:spPr>
            <a:xfrm flipH="1" flipV="1">
              <a:off x="6265558" y="-254794"/>
              <a:ext cx="369157" cy="2102"/>
            </a:xfrm>
            <a:prstGeom prst="line">
              <a:avLst/>
            </a:prstGeom>
            <a:ln w="3175">
              <a:solidFill>
                <a:srgbClr val="7F6000"/>
              </a:solidFill>
            </a:ln>
          </p:spPr>
          <p:style>
            <a:lnRef idx="1">
              <a:schemeClr val="accent1"/>
            </a:lnRef>
            <a:fillRef idx="0">
              <a:schemeClr val="accent1"/>
            </a:fillRef>
            <a:effectRef idx="0">
              <a:schemeClr val="accent1"/>
            </a:effectRef>
            <a:fontRef idx="minor">
              <a:schemeClr val="tx1"/>
            </a:fontRef>
          </p:style>
        </p:cxnSp>
      </p:grpSp>
      <p:sp>
        <p:nvSpPr>
          <p:cNvPr id="132" name="TextBox 131"/>
          <p:cNvSpPr txBox="1"/>
          <p:nvPr/>
        </p:nvSpPr>
        <p:spPr>
          <a:xfrm>
            <a:off x="7550248" y="5853327"/>
            <a:ext cx="1149674" cy="246221"/>
          </a:xfrm>
          <a:prstGeom prst="rect">
            <a:avLst/>
          </a:prstGeom>
          <a:noFill/>
        </p:spPr>
        <p:txBody>
          <a:bodyPr wrap="none" rtlCol="0">
            <a:spAutoFit/>
          </a:bodyPr>
          <a:lstStyle/>
          <a:p>
            <a:pPr algn="ctr"/>
            <a:r>
              <a:rPr lang="en-US" sz="1000" baseline="30000" dirty="0">
                <a:solidFill>
                  <a:srgbClr val="7F6000"/>
                </a:solidFill>
              </a:rPr>
              <a:t>1</a:t>
            </a:r>
            <a:r>
              <a:rPr lang="en-US" sz="1000" dirty="0">
                <a:solidFill>
                  <a:srgbClr val="7F6000"/>
                </a:solidFill>
              </a:rPr>
              <a:t> Q1 2017 </a:t>
            </a:r>
            <a:r>
              <a:rPr lang="en-US" sz="1000" dirty="0" err="1">
                <a:solidFill>
                  <a:srgbClr val="7F6000"/>
                </a:solidFill>
              </a:rPr>
              <a:t>Vividata</a:t>
            </a:r>
            <a:endParaRPr lang="en-US" sz="1000" dirty="0">
              <a:solidFill>
                <a:srgbClr val="7F6000"/>
              </a:solidFill>
            </a:endParaRPr>
          </a:p>
        </p:txBody>
      </p:sp>
      <p:pic>
        <p:nvPicPr>
          <p:cNvPr id="129" name="Picture 128"/>
          <p:cNvPicPr>
            <a:picLocks noChangeAspect="1"/>
          </p:cNvPicPr>
          <p:nvPr/>
        </p:nvPicPr>
        <p:blipFill>
          <a:blip r:embed="rId6"/>
          <a:stretch>
            <a:fillRect/>
          </a:stretch>
        </p:blipFill>
        <p:spPr>
          <a:xfrm>
            <a:off x="459836" y="5711576"/>
            <a:ext cx="233026" cy="231442"/>
          </a:xfrm>
          <a:prstGeom prst="rect">
            <a:avLst/>
          </a:prstGeom>
        </p:spPr>
      </p:pic>
      <p:grpSp>
        <p:nvGrpSpPr>
          <p:cNvPr id="6" name="Group 5"/>
          <p:cNvGrpSpPr/>
          <p:nvPr/>
        </p:nvGrpSpPr>
        <p:grpSpPr>
          <a:xfrm>
            <a:off x="446930" y="6365201"/>
            <a:ext cx="231445" cy="231442"/>
            <a:chOff x="1452061" y="6054058"/>
            <a:chExt cx="231445" cy="231442"/>
          </a:xfrm>
        </p:grpSpPr>
        <p:sp>
          <p:nvSpPr>
            <p:cNvPr id="5" name="Oval 4"/>
            <p:cNvSpPr/>
            <p:nvPr/>
          </p:nvSpPr>
          <p:spPr>
            <a:xfrm>
              <a:off x="1452061" y="6054541"/>
              <a:ext cx="222164" cy="222164"/>
            </a:xfrm>
            <a:prstGeom prst="ellipse">
              <a:avLst/>
            </a:prstGeom>
            <a:solidFill>
              <a:schemeClr val="bg1"/>
            </a:solidFill>
            <a:ln w="3175">
              <a:solidFill>
                <a:srgbClr val="7F6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7" name="Picture 126"/>
            <p:cNvPicPr>
              <a:picLocks noChangeAspect="1"/>
            </p:cNvPicPr>
            <p:nvPr/>
          </p:nvPicPr>
          <p:blipFill>
            <a:blip r:embed="rId4"/>
            <a:stretch>
              <a:fillRect/>
            </a:stretch>
          </p:blipFill>
          <p:spPr>
            <a:xfrm>
              <a:off x="1452064" y="6054058"/>
              <a:ext cx="231442" cy="231442"/>
            </a:xfrm>
            <a:prstGeom prst="rect">
              <a:avLst/>
            </a:prstGeom>
          </p:spPr>
        </p:pic>
      </p:grpSp>
      <p:grpSp>
        <p:nvGrpSpPr>
          <p:cNvPr id="3" name="Group 2">
            <a:extLst>
              <a:ext uri="{FF2B5EF4-FFF2-40B4-BE49-F238E27FC236}">
                <a16:creationId xmlns:a16="http://schemas.microsoft.com/office/drawing/2014/main" id="{4C986790-8691-4318-BA78-0211563C5075}"/>
              </a:ext>
            </a:extLst>
          </p:cNvPr>
          <p:cNvGrpSpPr/>
          <p:nvPr/>
        </p:nvGrpSpPr>
        <p:grpSpPr>
          <a:xfrm>
            <a:off x="612285" y="3568954"/>
            <a:ext cx="429392" cy="1730495"/>
            <a:chOff x="612285" y="3568954"/>
            <a:chExt cx="429392" cy="1730495"/>
          </a:xfrm>
        </p:grpSpPr>
        <p:pic>
          <p:nvPicPr>
            <p:cNvPr id="116" name="Picture 115">
              <a:extLst>
                <a:ext uri="{FF2B5EF4-FFF2-40B4-BE49-F238E27FC236}">
                  <a16:creationId xmlns:a16="http://schemas.microsoft.com/office/drawing/2014/main" id="{D9E53326-A310-43E8-9B5F-32C0FE3E5C0F}"/>
                </a:ext>
              </a:extLst>
            </p:cNvPr>
            <p:cNvPicPr>
              <a:picLocks noChangeAspect="1"/>
            </p:cNvPicPr>
            <p:nvPr/>
          </p:nvPicPr>
          <p:blipFill>
            <a:blip r:embed="rId8"/>
            <a:stretch>
              <a:fillRect/>
            </a:stretch>
          </p:blipFill>
          <p:spPr>
            <a:xfrm>
              <a:off x="614398" y="5069923"/>
              <a:ext cx="229526" cy="229526"/>
            </a:xfrm>
            <a:prstGeom prst="rect">
              <a:avLst/>
            </a:prstGeom>
          </p:spPr>
        </p:pic>
        <p:pic>
          <p:nvPicPr>
            <p:cNvPr id="122" name="Picture 121">
              <a:extLst>
                <a:ext uri="{FF2B5EF4-FFF2-40B4-BE49-F238E27FC236}">
                  <a16:creationId xmlns:a16="http://schemas.microsoft.com/office/drawing/2014/main" id="{D8D2594A-55F6-41E8-A409-56B24A591FBF}"/>
                </a:ext>
              </a:extLst>
            </p:cNvPr>
            <p:cNvPicPr>
              <a:picLocks noChangeAspect="1"/>
            </p:cNvPicPr>
            <p:nvPr/>
          </p:nvPicPr>
          <p:blipFill>
            <a:blip r:embed="rId9"/>
            <a:stretch>
              <a:fillRect/>
            </a:stretch>
          </p:blipFill>
          <p:spPr>
            <a:xfrm>
              <a:off x="802783" y="3568954"/>
              <a:ext cx="238894" cy="238894"/>
            </a:xfrm>
            <a:prstGeom prst="rect">
              <a:avLst/>
            </a:prstGeom>
          </p:spPr>
        </p:pic>
        <p:pic>
          <p:nvPicPr>
            <p:cNvPr id="123" name="Picture 122">
              <a:extLst>
                <a:ext uri="{FF2B5EF4-FFF2-40B4-BE49-F238E27FC236}">
                  <a16:creationId xmlns:a16="http://schemas.microsoft.com/office/drawing/2014/main" id="{5B1893DE-C2D3-4CB3-84A0-3ADB7900C3FD}"/>
                </a:ext>
              </a:extLst>
            </p:cNvPr>
            <p:cNvPicPr>
              <a:picLocks noChangeAspect="1"/>
            </p:cNvPicPr>
            <p:nvPr/>
          </p:nvPicPr>
          <p:blipFill>
            <a:blip r:embed="rId10"/>
            <a:stretch>
              <a:fillRect/>
            </a:stretch>
          </p:blipFill>
          <p:spPr>
            <a:xfrm>
              <a:off x="612285" y="4565777"/>
              <a:ext cx="224578" cy="226116"/>
            </a:xfrm>
            <a:prstGeom prst="rect">
              <a:avLst/>
            </a:prstGeom>
          </p:spPr>
        </p:pic>
        <p:pic>
          <p:nvPicPr>
            <p:cNvPr id="124" name="Picture 123">
              <a:extLst>
                <a:ext uri="{FF2B5EF4-FFF2-40B4-BE49-F238E27FC236}">
                  <a16:creationId xmlns:a16="http://schemas.microsoft.com/office/drawing/2014/main" id="{2CE591A7-D58D-4240-9F2A-46C450052C39}"/>
                </a:ext>
              </a:extLst>
            </p:cNvPr>
            <p:cNvPicPr>
              <a:picLocks noChangeAspect="1"/>
            </p:cNvPicPr>
            <p:nvPr/>
          </p:nvPicPr>
          <p:blipFill>
            <a:blip r:embed="rId11"/>
            <a:stretch>
              <a:fillRect/>
            </a:stretch>
          </p:blipFill>
          <p:spPr>
            <a:xfrm>
              <a:off x="631180" y="4338263"/>
              <a:ext cx="227964" cy="229526"/>
            </a:xfrm>
            <a:prstGeom prst="rect">
              <a:avLst/>
            </a:prstGeom>
          </p:spPr>
        </p:pic>
      </p:grpSp>
      <p:pic>
        <p:nvPicPr>
          <p:cNvPr id="131" name="Picture 130">
            <a:extLst>
              <a:ext uri="{FF2B5EF4-FFF2-40B4-BE49-F238E27FC236}">
                <a16:creationId xmlns:a16="http://schemas.microsoft.com/office/drawing/2014/main" id="{EC4BD4E4-F306-4924-BCD8-D02BF6DCE5AE}"/>
              </a:ext>
            </a:extLst>
          </p:cNvPr>
          <p:cNvPicPr>
            <a:picLocks noChangeAspect="1"/>
          </p:cNvPicPr>
          <p:nvPr/>
        </p:nvPicPr>
        <p:blipFill>
          <a:blip r:embed="rId12"/>
          <a:stretch>
            <a:fillRect/>
          </a:stretch>
        </p:blipFill>
        <p:spPr>
          <a:xfrm>
            <a:off x="642000" y="4078127"/>
            <a:ext cx="302918" cy="356804"/>
          </a:xfrm>
          <a:prstGeom prst="rect">
            <a:avLst/>
          </a:prstGeom>
        </p:spPr>
      </p:pic>
      <p:pic>
        <p:nvPicPr>
          <p:cNvPr id="139" name="Picture 138">
            <a:extLst>
              <a:ext uri="{FF2B5EF4-FFF2-40B4-BE49-F238E27FC236}">
                <a16:creationId xmlns:a16="http://schemas.microsoft.com/office/drawing/2014/main" id="{ACFD24A1-57A3-4B0A-B3E0-2721338A081B}"/>
              </a:ext>
            </a:extLst>
          </p:cNvPr>
          <p:cNvPicPr>
            <a:picLocks noChangeAspect="1"/>
          </p:cNvPicPr>
          <p:nvPr/>
        </p:nvPicPr>
        <p:blipFill>
          <a:blip r:embed="rId3"/>
          <a:stretch>
            <a:fillRect/>
          </a:stretch>
        </p:blipFill>
        <p:spPr>
          <a:xfrm>
            <a:off x="482210" y="5247545"/>
            <a:ext cx="315346" cy="371438"/>
          </a:xfrm>
          <a:prstGeom prst="rect">
            <a:avLst/>
          </a:prstGeom>
        </p:spPr>
      </p:pic>
      <p:pic>
        <p:nvPicPr>
          <p:cNvPr id="140" name="Picture 139">
            <a:extLst>
              <a:ext uri="{FF2B5EF4-FFF2-40B4-BE49-F238E27FC236}">
                <a16:creationId xmlns:a16="http://schemas.microsoft.com/office/drawing/2014/main" id="{77F1D3AF-E699-45FE-B5D4-FAA713EFCB50}"/>
              </a:ext>
            </a:extLst>
          </p:cNvPr>
          <p:cNvPicPr>
            <a:picLocks noChangeAspect="1"/>
          </p:cNvPicPr>
          <p:nvPr/>
        </p:nvPicPr>
        <p:blipFill>
          <a:blip r:embed="rId13"/>
          <a:stretch>
            <a:fillRect/>
          </a:stretch>
        </p:blipFill>
        <p:spPr>
          <a:xfrm>
            <a:off x="4048099" y="1194913"/>
            <a:ext cx="293784" cy="346042"/>
          </a:xfrm>
          <a:prstGeom prst="rect">
            <a:avLst/>
          </a:prstGeom>
        </p:spPr>
      </p:pic>
      <p:pic>
        <p:nvPicPr>
          <p:cNvPr id="138" name="Picture 137">
            <a:extLst/>
          </p:cNvPr>
          <p:cNvPicPr>
            <a:picLocks noChangeAspect="1"/>
          </p:cNvPicPr>
          <p:nvPr/>
        </p:nvPicPr>
        <p:blipFill>
          <a:blip r:embed="rId14"/>
          <a:stretch>
            <a:fillRect/>
          </a:stretch>
        </p:blipFill>
        <p:spPr>
          <a:xfrm>
            <a:off x="7882277" y="112633"/>
            <a:ext cx="307306" cy="361970"/>
          </a:xfrm>
          <a:prstGeom prst="rect">
            <a:avLst/>
          </a:prstGeom>
        </p:spPr>
      </p:pic>
      <p:pic>
        <p:nvPicPr>
          <p:cNvPr id="141" name="Picture 140"/>
          <p:cNvPicPr>
            <a:picLocks noChangeAspect="1"/>
          </p:cNvPicPr>
          <p:nvPr/>
        </p:nvPicPr>
        <p:blipFill>
          <a:blip r:embed="rId15">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27078567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par>
                              <p:cTn id="8" fill="hold">
                                <p:stCondLst>
                                  <p:cond delay="500"/>
                                </p:stCondLst>
                                <p:childTnLst>
                                  <p:par>
                                    <p:cTn id="9" presetID="2" presetClass="entr" presetSubtype="4" fill="hold" nodeType="afterEffect" p14:presetBounceEnd="54000">
                                      <p:stCondLst>
                                        <p:cond delay="0"/>
                                      </p:stCondLst>
                                      <p:childTnLst>
                                        <p:set>
                                          <p:cBhvr>
                                            <p:cTn id="10" dur="1" fill="hold">
                                              <p:stCondLst>
                                                <p:cond delay="0"/>
                                              </p:stCondLst>
                                            </p:cTn>
                                            <p:tgtEl>
                                              <p:spTgt spid="110"/>
                                            </p:tgtEl>
                                            <p:attrNameLst>
                                              <p:attrName>style.visibility</p:attrName>
                                            </p:attrNameLst>
                                          </p:cBhvr>
                                          <p:to>
                                            <p:strVal val="visible"/>
                                          </p:to>
                                        </p:set>
                                        <p:anim calcmode="lin" valueType="num" p14:bounceEnd="54000">
                                          <p:cBhvr additive="base">
                                            <p:cTn id="11" dur="500" fill="hold"/>
                                            <p:tgtEl>
                                              <p:spTgt spid="110"/>
                                            </p:tgtEl>
                                            <p:attrNameLst>
                                              <p:attrName>ppt_x</p:attrName>
                                            </p:attrNameLst>
                                          </p:cBhvr>
                                          <p:tavLst>
                                            <p:tav tm="0">
                                              <p:val>
                                                <p:strVal val="#ppt_x"/>
                                              </p:val>
                                            </p:tav>
                                            <p:tav tm="100000">
                                              <p:val>
                                                <p:strVal val="#ppt_x"/>
                                              </p:val>
                                            </p:tav>
                                          </p:tavLst>
                                        </p:anim>
                                        <p:anim calcmode="lin" valueType="num" p14:bounceEnd="54000">
                                          <p:cBhvr additive="base">
                                            <p:cTn id="12" dur="500" fill="hold"/>
                                            <p:tgtEl>
                                              <p:spTgt spid="11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8" fill="hold" nodeType="afterEffect" p14:presetBounceEnd="52000">
                                      <p:stCondLst>
                                        <p:cond delay="0"/>
                                      </p:stCondLst>
                                      <p:childTnLst>
                                        <p:set>
                                          <p:cBhvr>
                                            <p:cTn id="15" dur="1" fill="hold">
                                              <p:stCondLst>
                                                <p:cond delay="0"/>
                                              </p:stCondLst>
                                            </p:cTn>
                                            <p:tgtEl>
                                              <p:spTgt spid="139"/>
                                            </p:tgtEl>
                                            <p:attrNameLst>
                                              <p:attrName>style.visibility</p:attrName>
                                            </p:attrNameLst>
                                          </p:cBhvr>
                                          <p:to>
                                            <p:strVal val="visible"/>
                                          </p:to>
                                        </p:set>
                                        <p:anim calcmode="lin" valueType="num" p14:bounceEnd="52000">
                                          <p:cBhvr additive="base">
                                            <p:cTn id="16" dur="500" fill="hold"/>
                                            <p:tgtEl>
                                              <p:spTgt spid="139"/>
                                            </p:tgtEl>
                                            <p:attrNameLst>
                                              <p:attrName>ppt_x</p:attrName>
                                            </p:attrNameLst>
                                          </p:cBhvr>
                                          <p:tavLst>
                                            <p:tav tm="0">
                                              <p:val>
                                                <p:strVal val="0-#ppt_w/2"/>
                                              </p:val>
                                            </p:tav>
                                            <p:tav tm="100000">
                                              <p:val>
                                                <p:strVal val="#ppt_x"/>
                                              </p:val>
                                            </p:tav>
                                          </p:tavLst>
                                        </p:anim>
                                        <p:anim calcmode="lin" valueType="num" p14:bounceEnd="52000">
                                          <p:cBhvr additive="base">
                                            <p:cTn id="17" dur="500" fill="hold"/>
                                            <p:tgtEl>
                                              <p:spTgt spid="139"/>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2" presetClass="entr" presetSubtype="1"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10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14:presetBounceEnd="54000">
                                      <p:stCondLst>
                                        <p:cond delay="0"/>
                                      </p:stCondLst>
                                      <p:childTnLst>
                                        <p:set>
                                          <p:cBhvr>
                                            <p:cTn id="25" dur="1" fill="hold">
                                              <p:stCondLst>
                                                <p:cond delay="0"/>
                                              </p:stCondLst>
                                            </p:cTn>
                                            <p:tgtEl>
                                              <p:spTgt spid="111"/>
                                            </p:tgtEl>
                                            <p:attrNameLst>
                                              <p:attrName>style.visibility</p:attrName>
                                            </p:attrNameLst>
                                          </p:cBhvr>
                                          <p:to>
                                            <p:strVal val="visible"/>
                                          </p:to>
                                        </p:set>
                                        <p:anim calcmode="lin" valueType="num" p14:bounceEnd="54000">
                                          <p:cBhvr additive="base">
                                            <p:cTn id="26" dur="500" fill="hold"/>
                                            <p:tgtEl>
                                              <p:spTgt spid="111"/>
                                            </p:tgtEl>
                                            <p:attrNameLst>
                                              <p:attrName>ppt_x</p:attrName>
                                            </p:attrNameLst>
                                          </p:cBhvr>
                                          <p:tavLst>
                                            <p:tav tm="0">
                                              <p:val>
                                                <p:strVal val="#ppt_x"/>
                                              </p:val>
                                            </p:tav>
                                            <p:tav tm="100000">
                                              <p:val>
                                                <p:strVal val="#ppt_x"/>
                                              </p:val>
                                            </p:tav>
                                          </p:tavLst>
                                        </p:anim>
                                        <p:anim calcmode="lin" valueType="num" p14:bounceEnd="54000">
                                          <p:cBhvr additive="base">
                                            <p:cTn id="27" dur="500" fill="hold"/>
                                            <p:tgtEl>
                                              <p:spTgt spid="111"/>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8" fill="hold" nodeType="afterEffect" p14:presetBounceEnd="62000">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14:bounceEnd="62000">
                                          <p:cBhvr additive="base">
                                            <p:cTn id="31" dur="500" fill="hold"/>
                                            <p:tgtEl>
                                              <p:spTgt spid="6"/>
                                            </p:tgtEl>
                                            <p:attrNameLst>
                                              <p:attrName>ppt_x</p:attrName>
                                            </p:attrNameLst>
                                          </p:cBhvr>
                                          <p:tavLst>
                                            <p:tav tm="0">
                                              <p:val>
                                                <p:strVal val="0-#ppt_w/2"/>
                                              </p:val>
                                            </p:tav>
                                            <p:tav tm="100000">
                                              <p:val>
                                                <p:strVal val="#ppt_x"/>
                                              </p:val>
                                            </p:tav>
                                          </p:tavLst>
                                        </p:anim>
                                        <p:anim calcmode="lin" valueType="num" p14:bounceEnd="62000">
                                          <p:cBhvr additive="base">
                                            <p:cTn id="32" dur="500" fill="hold"/>
                                            <p:tgtEl>
                                              <p:spTgt spid="6"/>
                                            </p:tgtEl>
                                            <p:attrNameLst>
                                              <p:attrName>ppt_y</p:attrName>
                                            </p:attrNameLst>
                                          </p:cBhvr>
                                          <p:tavLst>
                                            <p:tav tm="0">
                                              <p:val>
                                                <p:strVal val="#ppt_y"/>
                                              </p:val>
                                            </p:tav>
                                            <p:tav tm="100000">
                                              <p:val>
                                                <p:strVal val="#ppt_y"/>
                                              </p:val>
                                            </p:tav>
                                          </p:tavLst>
                                        </p:anim>
                                      </p:childTnLst>
                                    </p:cTn>
                                  </p:par>
                                </p:childTnLst>
                              </p:cTn>
                            </p:par>
                            <p:par>
                              <p:cTn id="33" fill="hold">
                                <p:stCondLst>
                                  <p:cond delay="1000"/>
                                </p:stCondLst>
                                <p:childTnLst>
                                  <p:par>
                                    <p:cTn id="34" presetID="2" presetClass="entr" presetSubtype="4" fill="hold" nodeType="afterEffect" p14:presetBounceEnd="54000">
                                      <p:stCondLst>
                                        <p:cond delay="0"/>
                                      </p:stCondLst>
                                      <p:childTnLst>
                                        <p:set>
                                          <p:cBhvr>
                                            <p:cTn id="35" dur="1" fill="hold">
                                              <p:stCondLst>
                                                <p:cond delay="0"/>
                                              </p:stCondLst>
                                            </p:cTn>
                                            <p:tgtEl>
                                              <p:spTgt spid="112"/>
                                            </p:tgtEl>
                                            <p:attrNameLst>
                                              <p:attrName>style.visibility</p:attrName>
                                            </p:attrNameLst>
                                          </p:cBhvr>
                                          <p:to>
                                            <p:strVal val="visible"/>
                                          </p:to>
                                        </p:set>
                                        <p:anim calcmode="lin" valueType="num" p14:bounceEnd="54000">
                                          <p:cBhvr additive="base">
                                            <p:cTn id="36" dur="500" fill="hold"/>
                                            <p:tgtEl>
                                              <p:spTgt spid="112"/>
                                            </p:tgtEl>
                                            <p:attrNameLst>
                                              <p:attrName>ppt_x</p:attrName>
                                            </p:attrNameLst>
                                          </p:cBhvr>
                                          <p:tavLst>
                                            <p:tav tm="0">
                                              <p:val>
                                                <p:strVal val="#ppt_x"/>
                                              </p:val>
                                            </p:tav>
                                            <p:tav tm="100000">
                                              <p:val>
                                                <p:strVal val="#ppt_x"/>
                                              </p:val>
                                            </p:tav>
                                          </p:tavLst>
                                        </p:anim>
                                        <p:anim calcmode="lin" valueType="num" p14:bounceEnd="54000">
                                          <p:cBhvr additive="base">
                                            <p:cTn id="37" dur="500" fill="hold"/>
                                            <p:tgtEl>
                                              <p:spTgt spid="112"/>
                                            </p:tgtEl>
                                            <p:attrNameLst>
                                              <p:attrName>ppt_y</p:attrName>
                                            </p:attrNameLst>
                                          </p:cBhvr>
                                          <p:tavLst>
                                            <p:tav tm="0">
                                              <p:val>
                                                <p:strVal val="1+#ppt_h/2"/>
                                              </p:val>
                                            </p:tav>
                                            <p:tav tm="100000">
                                              <p:val>
                                                <p:strVal val="#ppt_y"/>
                                              </p:val>
                                            </p:tav>
                                          </p:tavLst>
                                        </p:anim>
                                      </p:childTnLst>
                                    </p:cTn>
                                  </p:par>
                                </p:childTnLst>
                              </p:cTn>
                            </p:par>
                            <p:par>
                              <p:cTn id="38" fill="hold">
                                <p:stCondLst>
                                  <p:cond delay="1500"/>
                                </p:stCondLst>
                                <p:childTnLst>
                                  <p:par>
                                    <p:cTn id="39" presetID="2" presetClass="entr" presetSubtype="8" fill="hold" nodeType="afterEffect" p14:presetBounceEnd="54000">
                                      <p:stCondLst>
                                        <p:cond delay="0"/>
                                      </p:stCondLst>
                                      <p:childTnLst>
                                        <p:set>
                                          <p:cBhvr>
                                            <p:cTn id="40" dur="1" fill="hold">
                                              <p:stCondLst>
                                                <p:cond delay="0"/>
                                              </p:stCondLst>
                                            </p:cTn>
                                            <p:tgtEl>
                                              <p:spTgt spid="128"/>
                                            </p:tgtEl>
                                            <p:attrNameLst>
                                              <p:attrName>style.visibility</p:attrName>
                                            </p:attrNameLst>
                                          </p:cBhvr>
                                          <p:to>
                                            <p:strVal val="visible"/>
                                          </p:to>
                                        </p:set>
                                        <p:anim calcmode="lin" valueType="num" p14:bounceEnd="54000">
                                          <p:cBhvr additive="base">
                                            <p:cTn id="41" dur="500" fill="hold"/>
                                            <p:tgtEl>
                                              <p:spTgt spid="128"/>
                                            </p:tgtEl>
                                            <p:attrNameLst>
                                              <p:attrName>ppt_x</p:attrName>
                                            </p:attrNameLst>
                                          </p:cBhvr>
                                          <p:tavLst>
                                            <p:tav tm="0">
                                              <p:val>
                                                <p:strVal val="0-#ppt_w/2"/>
                                              </p:val>
                                            </p:tav>
                                            <p:tav tm="100000">
                                              <p:val>
                                                <p:strVal val="#ppt_x"/>
                                              </p:val>
                                            </p:tav>
                                          </p:tavLst>
                                        </p:anim>
                                        <p:anim calcmode="lin" valueType="num" p14:bounceEnd="54000">
                                          <p:cBhvr additive="base">
                                            <p:cTn id="42" dur="500" fill="hold"/>
                                            <p:tgtEl>
                                              <p:spTgt spid="128"/>
                                            </p:tgtEl>
                                            <p:attrNameLst>
                                              <p:attrName>ppt_y</p:attrName>
                                            </p:attrNameLst>
                                          </p:cBhvr>
                                          <p:tavLst>
                                            <p:tav tm="0">
                                              <p:val>
                                                <p:strVal val="#ppt_y"/>
                                              </p:val>
                                            </p:tav>
                                            <p:tav tm="100000">
                                              <p:val>
                                                <p:strVal val="#ppt_y"/>
                                              </p:val>
                                            </p:tav>
                                          </p:tavLst>
                                        </p:anim>
                                      </p:childTnLst>
                                    </p:cTn>
                                  </p:par>
                                </p:childTnLst>
                              </p:cTn>
                            </p:par>
                            <p:par>
                              <p:cTn id="43" fill="hold">
                                <p:stCondLst>
                                  <p:cond delay="2000"/>
                                </p:stCondLst>
                                <p:childTnLst>
                                  <p:par>
                                    <p:cTn id="44" presetID="2" presetClass="entr" presetSubtype="4" fill="hold" nodeType="afterEffect" p14:presetBounceEnd="54000">
                                      <p:stCondLst>
                                        <p:cond delay="0"/>
                                      </p:stCondLst>
                                      <p:childTnLst>
                                        <p:set>
                                          <p:cBhvr>
                                            <p:cTn id="45" dur="1" fill="hold">
                                              <p:stCondLst>
                                                <p:cond delay="0"/>
                                              </p:stCondLst>
                                            </p:cTn>
                                            <p:tgtEl>
                                              <p:spTgt spid="125"/>
                                            </p:tgtEl>
                                            <p:attrNameLst>
                                              <p:attrName>style.visibility</p:attrName>
                                            </p:attrNameLst>
                                          </p:cBhvr>
                                          <p:to>
                                            <p:strVal val="visible"/>
                                          </p:to>
                                        </p:set>
                                        <p:anim calcmode="lin" valueType="num" p14:bounceEnd="54000">
                                          <p:cBhvr additive="base">
                                            <p:cTn id="46" dur="500" fill="hold"/>
                                            <p:tgtEl>
                                              <p:spTgt spid="125"/>
                                            </p:tgtEl>
                                            <p:attrNameLst>
                                              <p:attrName>ppt_x</p:attrName>
                                            </p:attrNameLst>
                                          </p:cBhvr>
                                          <p:tavLst>
                                            <p:tav tm="0">
                                              <p:val>
                                                <p:strVal val="#ppt_x"/>
                                              </p:val>
                                            </p:tav>
                                            <p:tav tm="100000">
                                              <p:val>
                                                <p:strVal val="#ppt_x"/>
                                              </p:val>
                                            </p:tav>
                                          </p:tavLst>
                                        </p:anim>
                                        <p:anim calcmode="lin" valueType="num" p14:bounceEnd="54000">
                                          <p:cBhvr additive="base">
                                            <p:cTn id="47" dur="500" fill="hold"/>
                                            <p:tgtEl>
                                              <p:spTgt spid="125"/>
                                            </p:tgtEl>
                                            <p:attrNameLst>
                                              <p:attrName>ppt_y</p:attrName>
                                            </p:attrNameLst>
                                          </p:cBhvr>
                                          <p:tavLst>
                                            <p:tav tm="0">
                                              <p:val>
                                                <p:strVal val="1+#ppt_h/2"/>
                                              </p:val>
                                            </p:tav>
                                            <p:tav tm="100000">
                                              <p:val>
                                                <p:strVal val="#ppt_y"/>
                                              </p:val>
                                            </p:tav>
                                          </p:tavLst>
                                        </p:anim>
                                      </p:childTnLst>
                                    </p:cTn>
                                  </p:par>
                                </p:childTnLst>
                              </p:cTn>
                            </p:par>
                            <p:par>
                              <p:cTn id="48" fill="hold">
                                <p:stCondLst>
                                  <p:cond delay="2500"/>
                                </p:stCondLst>
                                <p:childTnLst>
                                  <p:par>
                                    <p:cTn id="49" presetID="2" presetClass="entr" presetSubtype="8" fill="hold" nodeType="afterEffect" p14:presetBounceEnd="54000">
                                      <p:stCondLst>
                                        <p:cond delay="0"/>
                                      </p:stCondLst>
                                      <p:childTnLst>
                                        <p:set>
                                          <p:cBhvr>
                                            <p:cTn id="50" dur="1" fill="hold">
                                              <p:stCondLst>
                                                <p:cond delay="0"/>
                                              </p:stCondLst>
                                            </p:cTn>
                                            <p:tgtEl>
                                              <p:spTgt spid="129"/>
                                            </p:tgtEl>
                                            <p:attrNameLst>
                                              <p:attrName>style.visibility</p:attrName>
                                            </p:attrNameLst>
                                          </p:cBhvr>
                                          <p:to>
                                            <p:strVal val="visible"/>
                                          </p:to>
                                        </p:set>
                                        <p:anim calcmode="lin" valueType="num" p14:bounceEnd="54000">
                                          <p:cBhvr additive="base">
                                            <p:cTn id="51" dur="500" fill="hold"/>
                                            <p:tgtEl>
                                              <p:spTgt spid="129"/>
                                            </p:tgtEl>
                                            <p:attrNameLst>
                                              <p:attrName>ppt_x</p:attrName>
                                            </p:attrNameLst>
                                          </p:cBhvr>
                                          <p:tavLst>
                                            <p:tav tm="0">
                                              <p:val>
                                                <p:strVal val="0-#ppt_w/2"/>
                                              </p:val>
                                            </p:tav>
                                            <p:tav tm="100000">
                                              <p:val>
                                                <p:strVal val="#ppt_x"/>
                                              </p:val>
                                            </p:tav>
                                          </p:tavLst>
                                        </p:anim>
                                        <p:anim calcmode="lin" valueType="num" p14:bounceEnd="54000">
                                          <p:cBhvr additive="base">
                                            <p:cTn id="52" dur="500" fill="hold"/>
                                            <p:tgtEl>
                                              <p:spTgt spid="129"/>
                                            </p:tgtEl>
                                            <p:attrNameLst>
                                              <p:attrName>ppt_y</p:attrName>
                                            </p:attrNameLst>
                                          </p:cBhvr>
                                          <p:tavLst>
                                            <p:tav tm="0">
                                              <p:val>
                                                <p:strVal val="#ppt_y"/>
                                              </p:val>
                                            </p:tav>
                                            <p:tav tm="100000">
                                              <p:val>
                                                <p:strVal val="#ppt_y"/>
                                              </p:val>
                                            </p:tav>
                                          </p:tavLst>
                                        </p:anim>
                                      </p:childTnLst>
                                    </p:cTn>
                                  </p:par>
                                </p:childTnLst>
                              </p:cTn>
                            </p:par>
                            <p:par>
                              <p:cTn id="53" fill="hold">
                                <p:stCondLst>
                                  <p:cond delay="3000"/>
                                </p:stCondLst>
                                <p:childTnLst>
                                  <p:par>
                                    <p:cTn id="54" presetID="2" presetClass="entr" presetSubtype="4" fill="hold" nodeType="afterEffect" p14:presetBounceEnd="54000">
                                      <p:stCondLst>
                                        <p:cond delay="0"/>
                                      </p:stCondLst>
                                      <p:childTnLst>
                                        <p:set>
                                          <p:cBhvr>
                                            <p:cTn id="55" dur="1" fill="hold">
                                              <p:stCondLst>
                                                <p:cond delay="0"/>
                                              </p:stCondLst>
                                            </p:cTn>
                                            <p:tgtEl>
                                              <p:spTgt spid="126"/>
                                            </p:tgtEl>
                                            <p:attrNameLst>
                                              <p:attrName>style.visibility</p:attrName>
                                            </p:attrNameLst>
                                          </p:cBhvr>
                                          <p:to>
                                            <p:strVal val="visible"/>
                                          </p:to>
                                        </p:set>
                                        <p:anim calcmode="lin" valueType="num" p14:bounceEnd="54000">
                                          <p:cBhvr additive="base">
                                            <p:cTn id="56" dur="500" fill="hold"/>
                                            <p:tgtEl>
                                              <p:spTgt spid="126"/>
                                            </p:tgtEl>
                                            <p:attrNameLst>
                                              <p:attrName>ppt_x</p:attrName>
                                            </p:attrNameLst>
                                          </p:cBhvr>
                                          <p:tavLst>
                                            <p:tav tm="0">
                                              <p:val>
                                                <p:strVal val="#ppt_x"/>
                                              </p:val>
                                            </p:tav>
                                            <p:tav tm="100000">
                                              <p:val>
                                                <p:strVal val="#ppt_x"/>
                                              </p:val>
                                            </p:tav>
                                          </p:tavLst>
                                        </p:anim>
                                        <p:anim calcmode="lin" valueType="num" p14:bounceEnd="54000">
                                          <p:cBhvr additive="base">
                                            <p:cTn id="57" dur="500" fill="hold"/>
                                            <p:tgtEl>
                                              <p:spTgt spid="126"/>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2" presetClass="entr" presetSubtype="8" fill="hold" nodeType="afterEffect" p14:presetBounceEnd="54000">
                                      <p:stCondLst>
                                        <p:cond delay="0"/>
                                      </p:stCondLst>
                                      <p:childTnLst>
                                        <p:set>
                                          <p:cBhvr>
                                            <p:cTn id="60" dur="1" fill="hold">
                                              <p:stCondLst>
                                                <p:cond delay="0"/>
                                              </p:stCondLst>
                                            </p:cTn>
                                            <p:tgtEl>
                                              <p:spTgt spid="130"/>
                                            </p:tgtEl>
                                            <p:attrNameLst>
                                              <p:attrName>style.visibility</p:attrName>
                                            </p:attrNameLst>
                                          </p:cBhvr>
                                          <p:to>
                                            <p:strVal val="visible"/>
                                          </p:to>
                                        </p:set>
                                        <p:anim calcmode="lin" valueType="num" p14:bounceEnd="54000">
                                          <p:cBhvr additive="base">
                                            <p:cTn id="61" dur="500" fill="hold"/>
                                            <p:tgtEl>
                                              <p:spTgt spid="130"/>
                                            </p:tgtEl>
                                            <p:attrNameLst>
                                              <p:attrName>ppt_x</p:attrName>
                                            </p:attrNameLst>
                                          </p:cBhvr>
                                          <p:tavLst>
                                            <p:tav tm="0">
                                              <p:val>
                                                <p:strVal val="0-#ppt_w/2"/>
                                              </p:val>
                                            </p:tav>
                                            <p:tav tm="100000">
                                              <p:val>
                                                <p:strVal val="#ppt_x"/>
                                              </p:val>
                                            </p:tav>
                                          </p:tavLst>
                                        </p:anim>
                                        <p:anim calcmode="lin" valueType="num" p14:bounceEnd="54000">
                                          <p:cBhvr additive="base">
                                            <p:cTn id="62" dur="500" fill="hold"/>
                                            <p:tgtEl>
                                              <p:spTgt spid="130"/>
                                            </p:tgtEl>
                                            <p:attrNameLst>
                                              <p:attrName>ppt_y</p:attrName>
                                            </p:attrNameLst>
                                          </p:cBhvr>
                                          <p:tavLst>
                                            <p:tav tm="0">
                                              <p:val>
                                                <p:strVal val="#ppt_y"/>
                                              </p:val>
                                            </p:tav>
                                            <p:tav tm="100000">
                                              <p:val>
                                                <p:strVal val="#ppt_y"/>
                                              </p:val>
                                            </p:tav>
                                          </p:tavLst>
                                        </p:anim>
                                      </p:childTnLst>
                                    </p:cTn>
                                  </p:par>
                                </p:childTnLst>
                              </p:cTn>
                            </p:par>
                            <p:par>
                              <p:cTn id="63" fill="hold">
                                <p:stCondLst>
                                  <p:cond delay="4000"/>
                                </p:stCondLst>
                                <p:childTnLst>
                                  <p:par>
                                    <p:cTn id="64" presetID="22" presetClass="entr" presetSubtype="8" fill="hold" nodeType="afterEffect">
                                      <p:stCondLst>
                                        <p:cond delay="0"/>
                                      </p:stCondLst>
                                      <p:childTnLst>
                                        <p:set>
                                          <p:cBhvr>
                                            <p:cTn id="65" dur="1" fill="hold">
                                              <p:stCondLst>
                                                <p:cond delay="0"/>
                                              </p:stCondLst>
                                            </p:cTn>
                                            <p:tgtEl>
                                              <p:spTgt spid="143"/>
                                            </p:tgtEl>
                                            <p:attrNameLst>
                                              <p:attrName>style.visibility</p:attrName>
                                            </p:attrNameLst>
                                          </p:cBhvr>
                                          <p:to>
                                            <p:strVal val="visible"/>
                                          </p:to>
                                        </p:set>
                                        <p:animEffect transition="in" filter="wipe(left)">
                                          <p:cBhvr>
                                            <p:cTn id="66" dur="10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10"/>
                                            </p:tgtEl>
                                            <p:attrNameLst>
                                              <p:attrName>style.visibility</p:attrName>
                                            </p:attrNameLst>
                                          </p:cBhvr>
                                          <p:to>
                                            <p:strVal val="visible"/>
                                          </p:to>
                                        </p:set>
                                        <p:anim calcmode="lin" valueType="num">
                                          <p:cBhvr additive="base">
                                            <p:cTn id="11" dur="500" fill="hold"/>
                                            <p:tgtEl>
                                              <p:spTgt spid="110"/>
                                            </p:tgtEl>
                                            <p:attrNameLst>
                                              <p:attrName>ppt_x</p:attrName>
                                            </p:attrNameLst>
                                          </p:cBhvr>
                                          <p:tavLst>
                                            <p:tav tm="0">
                                              <p:val>
                                                <p:strVal val="#ppt_x"/>
                                              </p:val>
                                            </p:tav>
                                            <p:tav tm="100000">
                                              <p:val>
                                                <p:strVal val="#ppt_x"/>
                                              </p:val>
                                            </p:tav>
                                          </p:tavLst>
                                        </p:anim>
                                        <p:anim calcmode="lin" valueType="num">
                                          <p:cBhvr additive="base">
                                            <p:cTn id="12" dur="500" fill="hold"/>
                                            <p:tgtEl>
                                              <p:spTgt spid="11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8" fill="hold" nodeType="afterEffect">
                                      <p:stCondLst>
                                        <p:cond delay="0"/>
                                      </p:stCondLst>
                                      <p:childTnLst>
                                        <p:set>
                                          <p:cBhvr>
                                            <p:cTn id="15" dur="1" fill="hold">
                                              <p:stCondLst>
                                                <p:cond delay="0"/>
                                              </p:stCondLst>
                                            </p:cTn>
                                            <p:tgtEl>
                                              <p:spTgt spid="139"/>
                                            </p:tgtEl>
                                            <p:attrNameLst>
                                              <p:attrName>style.visibility</p:attrName>
                                            </p:attrNameLst>
                                          </p:cBhvr>
                                          <p:to>
                                            <p:strVal val="visible"/>
                                          </p:to>
                                        </p:set>
                                        <p:anim calcmode="lin" valueType="num">
                                          <p:cBhvr additive="base">
                                            <p:cTn id="16" dur="500" fill="hold"/>
                                            <p:tgtEl>
                                              <p:spTgt spid="139"/>
                                            </p:tgtEl>
                                            <p:attrNameLst>
                                              <p:attrName>ppt_x</p:attrName>
                                            </p:attrNameLst>
                                          </p:cBhvr>
                                          <p:tavLst>
                                            <p:tav tm="0">
                                              <p:val>
                                                <p:strVal val="0-#ppt_w/2"/>
                                              </p:val>
                                            </p:tav>
                                            <p:tav tm="100000">
                                              <p:val>
                                                <p:strVal val="#ppt_x"/>
                                              </p:val>
                                            </p:tav>
                                          </p:tavLst>
                                        </p:anim>
                                        <p:anim calcmode="lin" valueType="num">
                                          <p:cBhvr additive="base">
                                            <p:cTn id="17" dur="500" fill="hold"/>
                                            <p:tgtEl>
                                              <p:spTgt spid="139"/>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2" presetClass="entr" presetSubtype="1"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10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111"/>
                                            </p:tgtEl>
                                            <p:attrNameLst>
                                              <p:attrName>style.visibility</p:attrName>
                                            </p:attrNameLst>
                                          </p:cBhvr>
                                          <p:to>
                                            <p:strVal val="visible"/>
                                          </p:to>
                                        </p:set>
                                        <p:anim calcmode="lin" valueType="num">
                                          <p:cBhvr additive="base">
                                            <p:cTn id="26" dur="500" fill="hold"/>
                                            <p:tgtEl>
                                              <p:spTgt spid="111"/>
                                            </p:tgtEl>
                                            <p:attrNameLst>
                                              <p:attrName>ppt_x</p:attrName>
                                            </p:attrNameLst>
                                          </p:cBhvr>
                                          <p:tavLst>
                                            <p:tav tm="0">
                                              <p:val>
                                                <p:strVal val="#ppt_x"/>
                                              </p:val>
                                            </p:tav>
                                            <p:tav tm="100000">
                                              <p:val>
                                                <p:strVal val="#ppt_x"/>
                                              </p:val>
                                            </p:tav>
                                          </p:tavLst>
                                        </p:anim>
                                        <p:anim calcmode="lin" valueType="num">
                                          <p:cBhvr additive="base">
                                            <p:cTn id="27" dur="500" fill="hold"/>
                                            <p:tgtEl>
                                              <p:spTgt spid="111"/>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8"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0-#ppt_w/2"/>
                                              </p:val>
                                            </p:tav>
                                            <p:tav tm="100000">
                                              <p:val>
                                                <p:strVal val="#ppt_x"/>
                                              </p:val>
                                            </p:tav>
                                          </p:tavLst>
                                        </p:anim>
                                        <p:anim calcmode="lin" valueType="num">
                                          <p:cBhvr additive="base">
                                            <p:cTn id="32" dur="500" fill="hold"/>
                                            <p:tgtEl>
                                              <p:spTgt spid="6"/>
                                            </p:tgtEl>
                                            <p:attrNameLst>
                                              <p:attrName>ppt_y</p:attrName>
                                            </p:attrNameLst>
                                          </p:cBhvr>
                                          <p:tavLst>
                                            <p:tav tm="0">
                                              <p:val>
                                                <p:strVal val="#ppt_y"/>
                                              </p:val>
                                            </p:tav>
                                            <p:tav tm="100000">
                                              <p:val>
                                                <p:strVal val="#ppt_y"/>
                                              </p:val>
                                            </p:tav>
                                          </p:tavLst>
                                        </p:anim>
                                      </p:childTnLst>
                                    </p:cTn>
                                  </p:par>
                                </p:childTnLst>
                              </p:cTn>
                            </p:par>
                            <p:par>
                              <p:cTn id="33" fill="hold">
                                <p:stCondLst>
                                  <p:cond delay="1000"/>
                                </p:stCondLst>
                                <p:childTnLst>
                                  <p:par>
                                    <p:cTn id="34" presetID="2" presetClass="entr" presetSubtype="4" fill="hold" nodeType="afterEffect">
                                      <p:stCondLst>
                                        <p:cond delay="0"/>
                                      </p:stCondLst>
                                      <p:childTnLst>
                                        <p:set>
                                          <p:cBhvr>
                                            <p:cTn id="35" dur="1" fill="hold">
                                              <p:stCondLst>
                                                <p:cond delay="0"/>
                                              </p:stCondLst>
                                            </p:cTn>
                                            <p:tgtEl>
                                              <p:spTgt spid="112"/>
                                            </p:tgtEl>
                                            <p:attrNameLst>
                                              <p:attrName>style.visibility</p:attrName>
                                            </p:attrNameLst>
                                          </p:cBhvr>
                                          <p:to>
                                            <p:strVal val="visible"/>
                                          </p:to>
                                        </p:set>
                                        <p:anim calcmode="lin" valueType="num">
                                          <p:cBhvr additive="base">
                                            <p:cTn id="36" dur="500" fill="hold"/>
                                            <p:tgtEl>
                                              <p:spTgt spid="112"/>
                                            </p:tgtEl>
                                            <p:attrNameLst>
                                              <p:attrName>ppt_x</p:attrName>
                                            </p:attrNameLst>
                                          </p:cBhvr>
                                          <p:tavLst>
                                            <p:tav tm="0">
                                              <p:val>
                                                <p:strVal val="#ppt_x"/>
                                              </p:val>
                                            </p:tav>
                                            <p:tav tm="100000">
                                              <p:val>
                                                <p:strVal val="#ppt_x"/>
                                              </p:val>
                                            </p:tav>
                                          </p:tavLst>
                                        </p:anim>
                                        <p:anim calcmode="lin" valueType="num">
                                          <p:cBhvr additive="base">
                                            <p:cTn id="37" dur="500" fill="hold"/>
                                            <p:tgtEl>
                                              <p:spTgt spid="112"/>
                                            </p:tgtEl>
                                            <p:attrNameLst>
                                              <p:attrName>ppt_y</p:attrName>
                                            </p:attrNameLst>
                                          </p:cBhvr>
                                          <p:tavLst>
                                            <p:tav tm="0">
                                              <p:val>
                                                <p:strVal val="1+#ppt_h/2"/>
                                              </p:val>
                                            </p:tav>
                                            <p:tav tm="100000">
                                              <p:val>
                                                <p:strVal val="#ppt_y"/>
                                              </p:val>
                                            </p:tav>
                                          </p:tavLst>
                                        </p:anim>
                                      </p:childTnLst>
                                    </p:cTn>
                                  </p:par>
                                </p:childTnLst>
                              </p:cTn>
                            </p:par>
                            <p:par>
                              <p:cTn id="38" fill="hold">
                                <p:stCondLst>
                                  <p:cond delay="1500"/>
                                </p:stCondLst>
                                <p:childTnLst>
                                  <p:par>
                                    <p:cTn id="39" presetID="2" presetClass="entr" presetSubtype="8" fill="hold" nodeType="afterEffect">
                                      <p:stCondLst>
                                        <p:cond delay="0"/>
                                      </p:stCondLst>
                                      <p:childTnLst>
                                        <p:set>
                                          <p:cBhvr>
                                            <p:cTn id="40" dur="1" fill="hold">
                                              <p:stCondLst>
                                                <p:cond delay="0"/>
                                              </p:stCondLst>
                                            </p:cTn>
                                            <p:tgtEl>
                                              <p:spTgt spid="128"/>
                                            </p:tgtEl>
                                            <p:attrNameLst>
                                              <p:attrName>style.visibility</p:attrName>
                                            </p:attrNameLst>
                                          </p:cBhvr>
                                          <p:to>
                                            <p:strVal val="visible"/>
                                          </p:to>
                                        </p:set>
                                        <p:anim calcmode="lin" valueType="num">
                                          <p:cBhvr additive="base">
                                            <p:cTn id="41" dur="500" fill="hold"/>
                                            <p:tgtEl>
                                              <p:spTgt spid="128"/>
                                            </p:tgtEl>
                                            <p:attrNameLst>
                                              <p:attrName>ppt_x</p:attrName>
                                            </p:attrNameLst>
                                          </p:cBhvr>
                                          <p:tavLst>
                                            <p:tav tm="0">
                                              <p:val>
                                                <p:strVal val="0-#ppt_w/2"/>
                                              </p:val>
                                            </p:tav>
                                            <p:tav tm="100000">
                                              <p:val>
                                                <p:strVal val="#ppt_x"/>
                                              </p:val>
                                            </p:tav>
                                          </p:tavLst>
                                        </p:anim>
                                        <p:anim calcmode="lin" valueType="num">
                                          <p:cBhvr additive="base">
                                            <p:cTn id="42" dur="500" fill="hold"/>
                                            <p:tgtEl>
                                              <p:spTgt spid="128"/>
                                            </p:tgtEl>
                                            <p:attrNameLst>
                                              <p:attrName>ppt_y</p:attrName>
                                            </p:attrNameLst>
                                          </p:cBhvr>
                                          <p:tavLst>
                                            <p:tav tm="0">
                                              <p:val>
                                                <p:strVal val="#ppt_y"/>
                                              </p:val>
                                            </p:tav>
                                            <p:tav tm="100000">
                                              <p:val>
                                                <p:strVal val="#ppt_y"/>
                                              </p:val>
                                            </p:tav>
                                          </p:tavLst>
                                        </p:anim>
                                      </p:childTnLst>
                                    </p:cTn>
                                  </p:par>
                                </p:childTnLst>
                              </p:cTn>
                            </p:par>
                            <p:par>
                              <p:cTn id="43" fill="hold">
                                <p:stCondLst>
                                  <p:cond delay="2000"/>
                                </p:stCondLst>
                                <p:childTnLst>
                                  <p:par>
                                    <p:cTn id="44" presetID="2" presetClass="entr" presetSubtype="4" fill="hold" nodeType="afterEffect">
                                      <p:stCondLst>
                                        <p:cond delay="0"/>
                                      </p:stCondLst>
                                      <p:childTnLst>
                                        <p:set>
                                          <p:cBhvr>
                                            <p:cTn id="45" dur="1" fill="hold">
                                              <p:stCondLst>
                                                <p:cond delay="0"/>
                                              </p:stCondLst>
                                            </p:cTn>
                                            <p:tgtEl>
                                              <p:spTgt spid="125"/>
                                            </p:tgtEl>
                                            <p:attrNameLst>
                                              <p:attrName>style.visibility</p:attrName>
                                            </p:attrNameLst>
                                          </p:cBhvr>
                                          <p:to>
                                            <p:strVal val="visible"/>
                                          </p:to>
                                        </p:set>
                                        <p:anim calcmode="lin" valueType="num">
                                          <p:cBhvr additive="base">
                                            <p:cTn id="46" dur="500" fill="hold"/>
                                            <p:tgtEl>
                                              <p:spTgt spid="125"/>
                                            </p:tgtEl>
                                            <p:attrNameLst>
                                              <p:attrName>ppt_x</p:attrName>
                                            </p:attrNameLst>
                                          </p:cBhvr>
                                          <p:tavLst>
                                            <p:tav tm="0">
                                              <p:val>
                                                <p:strVal val="#ppt_x"/>
                                              </p:val>
                                            </p:tav>
                                            <p:tav tm="100000">
                                              <p:val>
                                                <p:strVal val="#ppt_x"/>
                                              </p:val>
                                            </p:tav>
                                          </p:tavLst>
                                        </p:anim>
                                        <p:anim calcmode="lin" valueType="num">
                                          <p:cBhvr additive="base">
                                            <p:cTn id="47" dur="500" fill="hold"/>
                                            <p:tgtEl>
                                              <p:spTgt spid="125"/>
                                            </p:tgtEl>
                                            <p:attrNameLst>
                                              <p:attrName>ppt_y</p:attrName>
                                            </p:attrNameLst>
                                          </p:cBhvr>
                                          <p:tavLst>
                                            <p:tav tm="0">
                                              <p:val>
                                                <p:strVal val="1+#ppt_h/2"/>
                                              </p:val>
                                            </p:tav>
                                            <p:tav tm="100000">
                                              <p:val>
                                                <p:strVal val="#ppt_y"/>
                                              </p:val>
                                            </p:tav>
                                          </p:tavLst>
                                        </p:anim>
                                      </p:childTnLst>
                                    </p:cTn>
                                  </p:par>
                                </p:childTnLst>
                              </p:cTn>
                            </p:par>
                            <p:par>
                              <p:cTn id="48" fill="hold">
                                <p:stCondLst>
                                  <p:cond delay="2500"/>
                                </p:stCondLst>
                                <p:childTnLst>
                                  <p:par>
                                    <p:cTn id="49" presetID="2" presetClass="entr" presetSubtype="8" fill="hold" nodeType="afterEffect">
                                      <p:stCondLst>
                                        <p:cond delay="0"/>
                                      </p:stCondLst>
                                      <p:childTnLst>
                                        <p:set>
                                          <p:cBhvr>
                                            <p:cTn id="50" dur="1" fill="hold">
                                              <p:stCondLst>
                                                <p:cond delay="0"/>
                                              </p:stCondLst>
                                            </p:cTn>
                                            <p:tgtEl>
                                              <p:spTgt spid="129"/>
                                            </p:tgtEl>
                                            <p:attrNameLst>
                                              <p:attrName>style.visibility</p:attrName>
                                            </p:attrNameLst>
                                          </p:cBhvr>
                                          <p:to>
                                            <p:strVal val="visible"/>
                                          </p:to>
                                        </p:set>
                                        <p:anim calcmode="lin" valueType="num">
                                          <p:cBhvr additive="base">
                                            <p:cTn id="51" dur="500" fill="hold"/>
                                            <p:tgtEl>
                                              <p:spTgt spid="129"/>
                                            </p:tgtEl>
                                            <p:attrNameLst>
                                              <p:attrName>ppt_x</p:attrName>
                                            </p:attrNameLst>
                                          </p:cBhvr>
                                          <p:tavLst>
                                            <p:tav tm="0">
                                              <p:val>
                                                <p:strVal val="0-#ppt_w/2"/>
                                              </p:val>
                                            </p:tav>
                                            <p:tav tm="100000">
                                              <p:val>
                                                <p:strVal val="#ppt_x"/>
                                              </p:val>
                                            </p:tav>
                                          </p:tavLst>
                                        </p:anim>
                                        <p:anim calcmode="lin" valueType="num">
                                          <p:cBhvr additive="base">
                                            <p:cTn id="52" dur="500" fill="hold"/>
                                            <p:tgtEl>
                                              <p:spTgt spid="129"/>
                                            </p:tgtEl>
                                            <p:attrNameLst>
                                              <p:attrName>ppt_y</p:attrName>
                                            </p:attrNameLst>
                                          </p:cBhvr>
                                          <p:tavLst>
                                            <p:tav tm="0">
                                              <p:val>
                                                <p:strVal val="#ppt_y"/>
                                              </p:val>
                                            </p:tav>
                                            <p:tav tm="100000">
                                              <p:val>
                                                <p:strVal val="#ppt_y"/>
                                              </p:val>
                                            </p:tav>
                                          </p:tavLst>
                                        </p:anim>
                                      </p:childTnLst>
                                    </p:cTn>
                                  </p:par>
                                </p:childTnLst>
                              </p:cTn>
                            </p:par>
                            <p:par>
                              <p:cTn id="53" fill="hold">
                                <p:stCondLst>
                                  <p:cond delay="3000"/>
                                </p:stCondLst>
                                <p:childTnLst>
                                  <p:par>
                                    <p:cTn id="54" presetID="2" presetClass="entr" presetSubtype="4" fill="hold" nodeType="afterEffect">
                                      <p:stCondLst>
                                        <p:cond delay="0"/>
                                      </p:stCondLst>
                                      <p:childTnLst>
                                        <p:set>
                                          <p:cBhvr>
                                            <p:cTn id="55" dur="1" fill="hold">
                                              <p:stCondLst>
                                                <p:cond delay="0"/>
                                              </p:stCondLst>
                                            </p:cTn>
                                            <p:tgtEl>
                                              <p:spTgt spid="126"/>
                                            </p:tgtEl>
                                            <p:attrNameLst>
                                              <p:attrName>style.visibility</p:attrName>
                                            </p:attrNameLst>
                                          </p:cBhvr>
                                          <p:to>
                                            <p:strVal val="visible"/>
                                          </p:to>
                                        </p:set>
                                        <p:anim calcmode="lin" valueType="num">
                                          <p:cBhvr additive="base">
                                            <p:cTn id="56" dur="500" fill="hold"/>
                                            <p:tgtEl>
                                              <p:spTgt spid="126"/>
                                            </p:tgtEl>
                                            <p:attrNameLst>
                                              <p:attrName>ppt_x</p:attrName>
                                            </p:attrNameLst>
                                          </p:cBhvr>
                                          <p:tavLst>
                                            <p:tav tm="0">
                                              <p:val>
                                                <p:strVal val="#ppt_x"/>
                                              </p:val>
                                            </p:tav>
                                            <p:tav tm="100000">
                                              <p:val>
                                                <p:strVal val="#ppt_x"/>
                                              </p:val>
                                            </p:tav>
                                          </p:tavLst>
                                        </p:anim>
                                        <p:anim calcmode="lin" valueType="num">
                                          <p:cBhvr additive="base">
                                            <p:cTn id="57" dur="500" fill="hold"/>
                                            <p:tgtEl>
                                              <p:spTgt spid="126"/>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2" presetClass="entr" presetSubtype="8" fill="hold" nodeType="afterEffect">
                                      <p:stCondLst>
                                        <p:cond delay="0"/>
                                      </p:stCondLst>
                                      <p:childTnLst>
                                        <p:set>
                                          <p:cBhvr>
                                            <p:cTn id="60" dur="1" fill="hold">
                                              <p:stCondLst>
                                                <p:cond delay="0"/>
                                              </p:stCondLst>
                                            </p:cTn>
                                            <p:tgtEl>
                                              <p:spTgt spid="130"/>
                                            </p:tgtEl>
                                            <p:attrNameLst>
                                              <p:attrName>style.visibility</p:attrName>
                                            </p:attrNameLst>
                                          </p:cBhvr>
                                          <p:to>
                                            <p:strVal val="visible"/>
                                          </p:to>
                                        </p:set>
                                        <p:anim calcmode="lin" valueType="num">
                                          <p:cBhvr additive="base">
                                            <p:cTn id="61" dur="500" fill="hold"/>
                                            <p:tgtEl>
                                              <p:spTgt spid="130"/>
                                            </p:tgtEl>
                                            <p:attrNameLst>
                                              <p:attrName>ppt_x</p:attrName>
                                            </p:attrNameLst>
                                          </p:cBhvr>
                                          <p:tavLst>
                                            <p:tav tm="0">
                                              <p:val>
                                                <p:strVal val="0-#ppt_w/2"/>
                                              </p:val>
                                            </p:tav>
                                            <p:tav tm="100000">
                                              <p:val>
                                                <p:strVal val="#ppt_x"/>
                                              </p:val>
                                            </p:tav>
                                          </p:tavLst>
                                        </p:anim>
                                        <p:anim calcmode="lin" valueType="num">
                                          <p:cBhvr additive="base">
                                            <p:cTn id="62" dur="500" fill="hold"/>
                                            <p:tgtEl>
                                              <p:spTgt spid="130"/>
                                            </p:tgtEl>
                                            <p:attrNameLst>
                                              <p:attrName>ppt_y</p:attrName>
                                            </p:attrNameLst>
                                          </p:cBhvr>
                                          <p:tavLst>
                                            <p:tav tm="0">
                                              <p:val>
                                                <p:strVal val="#ppt_y"/>
                                              </p:val>
                                            </p:tav>
                                            <p:tav tm="100000">
                                              <p:val>
                                                <p:strVal val="#ppt_y"/>
                                              </p:val>
                                            </p:tav>
                                          </p:tavLst>
                                        </p:anim>
                                      </p:childTnLst>
                                    </p:cTn>
                                  </p:par>
                                </p:childTnLst>
                              </p:cTn>
                            </p:par>
                            <p:par>
                              <p:cTn id="63" fill="hold">
                                <p:stCondLst>
                                  <p:cond delay="4000"/>
                                </p:stCondLst>
                                <p:childTnLst>
                                  <p:par>
                                    <p:cTn id="64" presetID="22" presetClass="entr" presetSubtype="8" fill="hold" nodeType="afterEffect">
                                      <p:stCondLst>
                                        <p:cond delay="0"/>
                                      </p:stCondLst>
                                      <p:childTnLst>
                                        <p:set>
                                          <p:cBhvr>
                                            <p:cTn id="65" dur="1" fill="hold">
                                              <p:stCondLst>
                                                <p:cond delay="0"/>
                                              </p:stCondLst>
                                            </p:cTn>
                                            <p:tgtEl>
                                              <p:spTgt spid="143"/>
                                            </p:tgtEl>
                                            <p:attrNameLst>
                                              <p:attrName>style.visibility</p:attrName>
                                            </p:attrNameLst>
                                          </p:cBhvr>
                                          <p:to>
                                            <p:strVal val="visible"/>
                                          </p:to>
                                        </p:set>
                                        <p:animEffect transition="in" filter="wipe(left)">
                                          <p:cBhvr>
                                            <p:cTn id="66" dur="10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 name="Picture 13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sp>
        <p:nvSpPr>
          <p:cNvPr id="98" name="Rectangle 97"/>
          <p:cNvSpPr/>
          <p:nvPr/>
        </p:nvSpPr>
        <p:spPr>
          <a:xfrm>
            <a:off x="6428485" y="3693172"/>
            <a:ext cx="3399918" cy="2576252"/>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Box 98"/>
          <p:cNvSpPr txBox="1"/>
          <p:nvPr/>
        </p:nvSpPr>
        <p:spPr>
          <a:xfrm>
            <a:off x="6869810" y="3803324"/>
            <a:ext cx="2517268" cy="738664"/>
          </a:xfrm>
          <a:prstGeom prst="rect">
            <a:avLst/>
          </a:prstGeom>
          <a:noFill/>
          <a:ln w="3175">
            <a:noFill/>
          </a:ln>
        </p:spPr>
        <p:txBody>
          <a:bodyPr wrap="square" rtlCol="0">
            <a:spAutoFit/>
          </a:bodyPr>
          <a:lstStyle/>
          <a:p>
            <a:pPr algn="ctr"/>
            <a:r>
              <a:rPr lang="en-US" sz="1400" dirty="0">
                <a:solidFill>
                  <a:srgbClr val="548235"/>
                </a:solidFill>
                <a:latin typeface="Century Gothic" panose="020B0502020202020204" pitchFamily="34" charset="0"/>
              </a:rPr>
              <a:t>French Adults </a:t>
            </a:r>
            <a:r>
              <a:rPr lang="en-US" sz="1400" b="1" u="sng" dirty="0">
                <a:solidFill>
                  <a:srgbClr val="548235"/>
                </a:solidFill>
                <a:latin typeface="Century Gothic" panose="020B0502020202020204" pitchFamily="34" charset="0"/>
              </a:rPr>
              <a:t>2017</a:t>
            </a:r>
            <a:r>
              <a:rPr lang="en-US" sz="1400" baseline="30000" dirty="0">
                <a:solidFill>
                  <a:srgbClr val="548235"/>
                </a:solidFill>
                <a:latin typeface="Century Gothic" panose="020B0502020202020204" pitchFamily="34" charset="0"/>
              </a:rPr>
              <a:t> 1 </a:t>
            </a:r>
            <a:r>
              <a:rPr lang="en-US" sz="1400" dirty="0">
                <a:solidFill>
                  <a:srgbClr val="548235"/>
                </a:solidFill>
                <a:latin typeface="Century Gothic" panose="020B0502020202020204" pitchFamily="34" charset="0"/>
              </a:rPr>
              <a:t>Weekly Reach/Minutes</a:t>
            </a:r>
          </a:p>
          <a:p>
            <a:pPr algn="ctr"/>
            <a:r>
              <a:rPr lang="en-US" sz="1400" b="1" dirty="0">
                <a:solidFill>
                  <a:srgbClr val="548235"/>
                </a:solidFill>
                <a:latin typeface="Century Gothic" panose="020B0502020202020204" pitchFamily="34" charset="0"/>
              </a:rPr>
              <a:t>INTERNET</a:t>
            </a:r>
          </a:p>
        </p:txBody>
      </p:sp>
      <p:sp>
        <p:nvSpPr>
          <p:cNvPr id="100" name="TextBox 99"/>
          <p:cNvSpPr txBox="1"/>
          <p:nvPr/>
        </p:nvSpPr>
        <p:spPr>
          <a:xfrm>
            <a:off x="8329984" y="4546392"/>
            <a:ext cx="1202346" cy="335989"/>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98%   1,048</a:t>
            </a:r>
          </a:p>
        </p:txBody>
      </p:sp>
      <p:sp>
        <p:nvSpPr>
          <p:cNvPr id="101" name="TextBox 100"/>
          <p:cNvSpPr txBox="1"/>
          <p:nvPr/>
        </p:nvSpPr>
        <p:spPr>
          <a:xfrm>
            <a:off x="6654555" y="4546392"/>
            <a:ext cx="1259453" cy="335989"/>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18+</a:t>
            </a:r>
          </a:p>
        </p:txBody>
      </p:sp>
      <p:grpSp>
        <p:nvGrpSpPr>
          <p:cNvPr id="2" name="Group 1"/>
          <p:cNvGrpSpPr/>
          <p:nvPr/>
        </p:nvGrpSpPr>
        <p:grpSpPr>
          <a:xfrm>
            <a:off x="6652629" y="4773377"/>
            <a:ext cx="2884125" cy="1066959"/>
            <a:chOff x="6652629" y="4773377"/>
            <a:chExt cx="2884125" cy="1066959"/>
          </a:xfrm>
        </p:grpSpPr>
        <p:sp>
          <p:nvSpPr>
            <p:cNvPr id="114" name="TextBox 113"/>
            <p:cNvSpPr txBox="1"/>
            <p:nvPr/>
          </p:nvSpPr>
          <p:spPr>
            <a:xfrm>
              <a:off x="8276799" y="4773377"/>
              <a:ext cx="1259955" cy="1066959"/>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100%   1,457</a:t>
              </a:r>
            </a:p>
            <a:p>
              <a:pPr algn="r">
                <a:lnSpc>
                  <a:spcPts val="1900"/>
                </a:lnSpc>
              </a:pPr>
              <a:r>
                <a:rPr lang="en-US" sz="1400" dirty="0">
                  <a:solidFill>
                    <a:srgbClr val="548235"/>
                  </a:solidFill>
                  <a:latin typeface="Century Gothic" panose="020B0502020202020204" pitchFamily="34" charset="0"/>
                </a:rPr>
                <a:t>96%   1,535</a:t>
              </a:r>
            </a:p>
            <a:p>
              <a:pPr algn="r">
                <a:lnSpc>
                  <a:spcPts val="1900"/>
                </a:lnSpc>
              </a:pPr>
              <a:r>
                <a:rPr lang="en-US" sz="1400" dirty="0">
                  <a:solidFill>
                    <a:srgbClr val="548235"/>
                  </a:solidFill>
                  <a:latin typeface="Century Gothic" panose="020B0502020202020204" pitchFamily="34" charset="0"/>
                </a:rPr>
                <a:t>100%   1,241</a:t>
              </a:r>
            </a:p>
            <a:p>
              <a:pPr algn="r">
                <a:lnSpc>
                  <a:spcPts val="1900"/>
                </a:lnSpc>
              </a:pPr>
              <a:r>
                <a:rPr lang="en-US" sz="1400" dirty="0">
                  <a:solidFill>
                    <a:srgbClr val="548235"/>
                  </a:solidFill>
                  <a:latin typeface="Century Gothic" panose="020B0502020202020204" pitchFamily="34" charset="0"/>
                </a:rPr>
                <a:t>84%      578</a:t>
              </a:r>
            </a:p>
          </p:txBody>
        </p:sp>
        <p:sp>
          <p:nvSpPr>
            <p:cNvPr id="115" name="TextBox 114"/>
            <p:cNvSpPr txBox="1"/>
            <p:nvPr/>
          </p:nvSpPr>
          <p:spPr>
            <a:xfrm>
              <a:off x="6652629" y="4773377"/>
              <a:ext cx="1259453" cy="1066959"/>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18-24</a:t>
              </a:r>
            </a:p>
            <a:p>
              <a:pPr algn="r">
                <a:lnSpc>
                  <a:spcPts val="1900"/>
                </a:lnSpc>
              </a:pPr>
              <a:r>
                <a:rPr lang="en-US" sz="1400" dirty="0">
                  <a:solidFill>
                    <a:srgbClr val="548235"/>
                  </a:solidFill>
                  <a:latin typeface="Century Gothic" panose="020B0502020202020204" pitchFamily="34" charset="0"/>
                </a:rPr>
                <a:t>25-34</a:t>
              </a:r>
            </a:p>
            <a:p>
              <a:pPr algn="r">
                <a:lnSpc>
                  <a:spcPts val="1900"/>
                </a:lnSpc>
              </a:pPr>
              <a:r>
                <a:rPr lang="en-US" sz="1400" dirty="0">
                  <a:solidFill>
                    <a:srgbClr val="548235"/>
                  </a:solidFill>
                  <a:latin typeface="Century Gothic" panose="020B0502020202020204" pitchFamily="34" charset="0"/>
                </a:rPr>
                <a:t>35-54</a:t>
              </a:r>
            </a:p>
            <a:p>
              <a:pPr algn="r">
                <a:lnSpc>
                  <a:spcPts val="1900"/>
                </a:lnSpc>
              </a:pPr>
              <a:r>
                <a:rPr lang="en-US" sz="1400" dirty="0">
                  <a:solidFill>
                    <a:srgbClr val="548235"/>
                  </a:solidFill>
                  <a:latin typeface="Century Gothic" panose="020B0502020202020204" pitchFamily="34" charset="0"/>
                </a:rPr>
                <a:t>55+</a:t>
              </a:r>
            </a:p>
          </p:txBody>
        </p:sp>
      </p:grpSp>
      <p:pic>
        <p:nvPicPr>
          <p:cNvPr id="131" name="Picture 130"/>
          <p:cNvPicPr>
            <a:picLocks noChangeAspect="1"/>
          </p:cNvPicPr>
          <p:nvPr/>
        </p:nvPicPr>
        <p:blipFill>
          <a:blip r:embed="rId4"/>
          <a:stretch>
            <a:fillRect/>
          </a:stretch>
        </p:blipFill>
        <p:spPr>
          <a:xfrm>
            <a:off x="8009005" y="4533226"/>
            <a:ext cx="323930" cy="381556"/>
          </a:xfrm>
          <a:prstGeom prst="rect">
            <a:avLst/>
          </a:prstGeom>
        </p:spPr>
      </p:pic>
      <p:pic>
        <p:nvPicPr>
          <p:cNvPr id="132" name="Picture 131"/>
          <p:cNvPicPr>
            <a:picLocks noChangeAspect="1"/>
          </p:cNvPicPr>
          <p:nvPr/>
        </p:nvPicPr>
        <p:blipFill>
          <a:blip r:embed="rId5"/>
          <a:stretch>
            <a:fillRect/>
          </a:stretch>
        </p:blipFill>
        <p:spPr>
          <a:xfrm>
            <a:off x="8050069" y="4816977"/>
            <a:ext cx="241802" cy="240158"/>
          </a:xfrm>
          <a:prstGeom prst="rect">
            <a:avLst/>
          </a:prstGeom>
        </p:spPr>
      </p:pic>
      <p:pic>
        <p:nvPicPr>
          <p:cNvPr id="138" name="Picture 137"/>
          <p:cNvPicPr>
            <a:picLocks noChangeAspect="1"/>
          </p:cNvPicPr>
          <p:nvPr/>
        </p:nvPicPr>
        <p:blipFill>
          <a:blip r:embed="rId6"/>
          <a:stretch>
            <a:fillRect/>
          </a:stretch>
        </p:blipFill>
        <p:spPr>
          <a:xfrm>
            <a:off x="8050892" y="5056232"/>
            <a:ext cx="240156" cy="240156"/>
          </a:xfrm>
          <a:prstGeom prst="rect">
            <a:avLst/>
          </a:prstGeom>
        </p:spPr>
      </p:pic>
      <p:pic>
        <p:nvPicPr>
          <p:cNvPr id="144" name="Picture 143"/>
          <p:cNvPicPr>
            <a:picLocks noChangeAspect="1"/>
          </p:cNvPicPr>
          <p:nvPr/>
        </p:nvPicPr>
        <p:blipFill>
          <a:blip r:embed="rId7"/>
          <a:stretch>
            <a:fillRect/>
          </a:stretch>
        </p:blipFill>
        <p:spPr>
          <a:xfrm>
            <a:off x="8050069" y="5299192"/>
            <a:ext cx="241802" cy="240158"/>
          </a:xfrm>
          <a:prstGeom prst="rect">
            <a:avLst/>
          </a:prstGeom>
        </p:spPr>
      </p:pic>
      <p:pic>
        <p:nvPicPr>
          <p:cNvPr id="149" name="Picture 148"/>
          <p:cNvPicPr>
            <a:picLocks noChangeAspect="1"/>
          </p:cNvPicPr>
          <p:nvPr/>
        </p:nvPicPr>
        <p:blipFill>
          <a:blip r:embed="rId8"/>
          <a:stretch>
            <a:fillRect/>
          </a:stretch>
        </p:blipFill>
        <p:spPr>
          <a:xfrm>
            <a:off x="8052611" y="5543423"/>
            <a:ext cx="236718" cy="238274"/>
          </a:xfrm>
          <a:prstGeom prst="rect">
            <a:avLst/>
          </a:prstGeom>
        </p:spPr>
      </p:pic>
      <p:pic>
        <p:nvPicPr>
          <p:cNvPr id="153" name="Picture 152"/>
          <p:cNvPicPr>
            <a:picLocks noChangeAspect="1"/>
          </p:cNvPicPr>
          <p:nvPr/>
        </p:nvPicPr>
        <p:blipFill>
          <a:blip r:embed="rId8"/>
          <a:stretch>
            <a:fillRect/>
          </a:stretch>
        </p:blipFill>
        <p:spPr>
          <a:xfrm>
            <a:off x="2617721" y="1737439"/>
            <a:ext cx="258816" cy="260520"/>
          </a:xfrm>
          <a:prstGeom prst="rect">
            <a:avLst/>
          </a:prstGeom>
        </p:spPr>
      </p:pic>
      <p:pic>
        <p:nvPicPr>
          <p:cNvPr id="151" name="Picture 150"/>
          <p:cNvPicPr>
            <a:picLocks noChangeAspect="1"/>
          </p:cNvPicPr>
          <p:nvPr/>
        </p:nvPicPr>
        <p:blipFill>
          <a:blip r:embed="rId6"/>
          <a:stretch>
            <a:fillRect/>
          </a:stretch>
        </p:blipFill>
        <p:spPr>
          <a:xfrm>
            <a:off x="6292403" y="468188"/>
            <a:ext cx="248602" cy="248602"/>
          </a:xfrm>
          <a:prstGeom prst="rect">
            <a:avLst/>
          </a:prstGeom>
        </p:spPr>
      </p:pic>
      <p:pic>
        <p:nvPicPr>
          <p:cNvPr id="152" name="Picture 151"/>
          <p:cNvPicPr>
            <a:picLocks noChangeAspect="1"/>
          </p:cNvPicPr>
          <p:nvPr/>
        </p:nvPicPr>
        <p:blipFill>
          <a:blip r:embed="rId7"/>
          <a:stretch>
            <a:fillRect/>
          </a:stretch>
        </p:blipFill>
        <p:spPr>
          <a:xfrm>
            <a:off x="5168923" y="50644"/>
            <a:ext cx="250306" cy="248602"/>
          </a:xfrm>
          <a:prstGeom prst="rect">
            <a:avLst/>
          </a:prstGeom>
        </p:spPr>
      </p:pic>
      <p:pic>
        <p:nvPicPr>
          <p:cNvPr id="154" name="Picture 153"/>
          <p:cNvPicPr>
            <a:picLocks noChangeAspect="1"/>
          </p:cNvPicPr>
          <p:nvPr/>
        </p:nvPicPr>
        <p:blipFill>
          <a:blip r:embed="rId9"/>
          <a:stretch>
            <a:fillRect/>
          </a:stretch>
        </p:blipFill>
        <p:spPr>
          <a:xfrm>
            <a:off x="5983237" y="40596"/>
            <a:ext cx="257022" cy="255276"/>
          </a:xfrm>
          <a:prstGeom prst="rect">
            <a:avLst/>
          </a:prstGeom>
        </p:spPr>
      </p:pic>
      <p:grpSp>
        <p:nvGrpSpPr>
          <p:cNvPr id="116" name="Group 115"/>
          <p:cNvGrpSpPr/>
          <p:nvPr/>
        </p:nvGrpSpPr>
        <p:grpSpPr>
          <a:xfrm>
            <a:off x="5432013" y="417321"/>
            <a:ext cx="2336398" cy="1018470"/>
            <a:chOff x="6114097" y="608699"/>
            <a:chExt cx="2336398" cy="1018470"/>
          </a:xfrm>
        </p:grpSpPr>
        <p:sp>
          <p:nvSpPr>
            <p:cNvPr id="122" name="TextBox 121"/>
            <p:cNvSpPr txBox="1"/>
            <p:nvPr/>
          </p:nvSpPr>
          <p:spPr>
            <a:xfrm>
              <a:off x="6329734" y="1288615"/>
              <a:ext cx="2120761" cy="338554"/>
            </a:xfrm>
            <a:prstGeom prst="rect">
              <a:avLst/>
            </a:prstGeom>
            <a:solidFill>
              <a:schemeClr val="bg1"/>
            </a:solidFill>
          </p:spPr>
          <p:txBody>
            <a:bodyPr wrap="square" rtlCol="0">
              <a:spAutoFit/>
            </a:bodyPr>
            <a:lstStyle/>
            <a:p>
              <a:r>
                <a:rPr lang="en-US" sz="1600" dirty="0">
                  <a:solidFill>
                    <a:srgbClr val="548235"/>
                  </a:solidFill>
                  <a:latin typeface="Century Gothic" panose="020B0502020202020204" pitchFamily="34" charset="0"/>
                  <a:cs typeface="Courier New" pitchFamily="49" charset="0"/>
                </a:rPr>
                <a:t>Strong &lt;55 year old</a:t>
              </a:r>
            </a:p>
          </p:txBody>
        </p:sp>
        <p:cxnSp>
          <p:nvCxnSpPr>
            <p:cNvPr id="123" name="Straight Connector 122"/>
            <p:cNvCxnSpPr>
              <a:cxnSpLocks/>
            </p:cNvCxnSpPr>
            <p:nvPr/>
          </p:nvCxnSpPr>
          <p:spPr>
            <a:xfrm flipV="1">
              <a:off x="6346847" y="859669"/>
              <a:ext cx="559460" cy="443175"/>
            </a:xfrm>
            <a:prstGeom prst="line">
              <a:avLst/>
            </a:prstGeom>
            <a:ln w="3175">
              <a:solidFill>
                <a:srgbClr val="548235"/>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a:cxnSpLocks/>
            </p:cNvCxnSpPr>
            <p:nvPr/>
          </p:nvCxnSpPr>
          <p:spPr>
            <a:xfrm flipV="1">
              <a:off x="6354515" y="608699"/>
              <a:ext cx="348348" cy="677384"/>
            </a:xfrm>
            <a:prstGeom prst="line">
              <a:avLst/>
            </a:prstGeom>
            <a:ln w="3175">
              <a:solidFill>
                <a:srgbClr val="548235"/>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cxnSpLocks/>
            </p:cNvCxnSpPr>
            <p:nvPr/>
          </p:nvCxnSpPr>
          <p:spPr>
            <a:xfrm flipH="1" flipV="1">
              <a:off x="6114097" y="615311"/>
              <a:ext cx="250674" cy="668550"/>
            </a:xfrm>
            <a:prstGeom prst="line">
              <a:avLst/>
            </a:prstGeom>
            <a:ln w="3175">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126" name="Group 125"/>
          <p:cNvGrpSpPr/>
          <p:nvPr/>
        </p:nvGrpSpPr>
        <p:grpSpPr>
          <a:xfrm>
            <a:off x="2933484" y="1786266"/>
            <a:ext cx="3312960" cy="584775"/>
            <a:chOff x="6322193" y="936182"/>
            <a:chExt cx="3312960" cy="584775"/>
          </a:xfrm>
        </p:grpSpPr>
        <p:sp>
          <p:nvSpPr>
            <p:cNvPr id="127" name="TextBox 126"/>
            <p:cNvSpPr txBox="1"/>
            <p:nvPr/>
          </p:nvSpPr>
          <p:spPr>
            <a:xfrm>
              <a:off x="7015642" y="936182"/>
              <a:ext cx="2619511" cy="584775"/>
            </a:xfrm>
            <a:prstGeom prst="rect">
              <a:avLst/>
            </a:prstGeom>
            <a:solidFill>
              <a:schemeClr val="bg1"/>
            </a:solidFill>
          </p:spPr>
          <p:txBody>
            <a:bodyPr wrap="square" rtlCol="0">
              <a:spAutoFit/>
            </a:bodyPr>
            <a:lstStyle/>
            <a:p>
              <a:r>
                <a:rPr lang="en-US" sz="1600" dirty="0">
                  <a:solidFill>
                    <a:srgbClr val="548235"/>
                  </a:solidFill>
                  <a:latin typeface="Century Gothic" panose="020B0502020202020204" pitchFamily="34" charset="0"/>
                  <a:cs typeface="Courier New" pitchFamily="49" charset="0"/>
                </a:rPr>
                <a:t>55+ year old adults still </a:t>
              </a:r>
            </a:p>
            <a:p>
              <a:r>
                <a:rPr lang="en-US" sz="1600" dirty="0">
                  <a:solidFill>
                    <a:srgbClr val="548235"/>
                  </a:solidFill>
                  <a:latin typeface="Century Gothic" panose="020B0502020202020204" pitchFamily="34" charset="0"/>
                  <a:cs typeface="Courier New" pitchFamily="49" charset="0"/>
                </a:rPr>
                <a:t>Light Internet users.</a:t>
              </a:r>
            </a:p>
          </p:txBody>
        </p:sp>
        <p:cxnSp>
          <p:nvCxnSpPr>
            <p:cNvPr id="128" name="Straight Connector 127"/>
            <p:cNvCxnSpPr/>
            <p:nvPr/>
          </p:nvCxnSpPr>
          <p:spPr>
            <a:xfrm flipH="1" flipV="1">
              <a:off x="6322193" y="1033655"/>
              <a:ext cx="736266" cy="33569"/>
            </a:xfrm>
            <a:prstGeom prst="line">
              <a:avLst/>
            </a:prstGeom>
            <a:ln w="3175">
              <a:solidFill>
                <a:srgbClr val="548235"/>
              </a:solidFill>
            </a:ln>
          </p:spPr>
          <p:style>
            <a:lnRef idx="1">
              <a:schemeClr val="accent1"/>
            </a:lnRef>
            <a:fillRef idx="0">
              <a:schemeClr val="accent1"/>
            </a:fillRef>
            <a:effectRef idx="0">
              <a:schemeClr val="accent1"/>
            </a:effectRef>
            <a:fontRef idx="minor">
              <a:schemeClr val="tx1"/>
            </a:fontRef>
          </p:style>
        </p:cxnSp>
      </p:grpSp>
      <p:sp>
        <p:nvSpPr>
          <p:cNvPr id="166" name="TextBox 165"/>
          <p:cNvSpPr txBox="1"/>
          <p:nvPr/>
        </p:nvSpPr>
        <p:spPr>
          <a:xfrm>
            <a:off x="7481319" y="5872377"/>
            <a:ext cx="1287532" cy="246221"/>
          </a:xfrm>
          <a:prstGeom prst="rect">
            <a:avLst/>
          </a:prstGeom>
          <a:noFill/>
        </p:spPr>
        <p:txBody>
          <a:bodyPr wrap="none" rtlCol="0">
            <a:spAutoFit/>
          </a:bodyPr>
          <a:lstStyle/>
          <a:p>
            <a:pPr algn="ctr"/>
            <a:r>
              <a:rPr lang="en-US" sz="1000" baseline="30000" dirty="0">
                <a:solidFill>
                  <a:srgbClr val="548235"/>
                </a:solidFill>
              </a:rPr>
              <a:t>1</a:t>
            </a:r>
            <a:r>
              <a:rPr lang="en-US" sz="1000" dirty="0">
                <a:solidFill>
                  <a:srgbClr val="548235"/>
                </a:solidFill>
              </a:rPr>
              <a:t> July 2017 comScore</a:t>
            </a:r>
          </a:p>
        </p:txBody>
      </p:sp>
      <p:pic>
        <p:nvPicPr>
          <p:cNvPr id="140" name="Picture 139">
            <a:extLst>
              <a:ext uri="{FF2B5EF4-FFF2-40B4-BE49-F238E27FC236}">
                <a16:creationId xmlns:a16="http://schemas.microsoft.com/office/drawing/2014/main" id="{63BDAA28-D8C2-411A-90D0-768D00090357}"/>
              </a:ext>
            </a:extLst>
          </p:cNvPr>
          <p:cNvPicPr>
            <a:picLocks noChangeAspect="1"/>
          </p:cNvPicPr>
          <p:nvPr/>
        </p:nvPicPr>
        <p:blipFill>
          <a:blip r:embed="rId10"/>
          <a:stretch>
            <a:fillRect/>
          </a:stretch>
        </p:blipFill>
        <p:spPr>
          <a:xfrm>
            <a:off x="4048099" y="1194913"/>
            <a:ext cx="293784" cy="346042"/>
          </a:xfrm>
          <a:prstGeom prst="rect">
            <a:avLst/>
          </a:prstGeom>
        </p:spPr>
      </p:pic>
      <p:pic>
        <p:nvPicPr>
          <p:cNvPr id="142" name="Picture 141">
            <a:extLst>
              <a:ext uri="{FF2B5EF4-FFF2-40B4-BE49-F238E27FC236}">
                <a16:creationId xmlns:a16="http://schemas.microsoft.com/office/drawing/2014/main" id="{C29A4412-9611-4FB6-A81B-6E5AE51B2BB9}"/>
              </a:ext>
            </a:extLst>
          </p:cNvPr>
          <p:cNvPicPr>
            <a:picLocks noChangeAspect="1"/>
          </p:cNvPicPr>
          <p:nvPr/>
        </p:nvPicPr>
        <p:blipFill>
          <a:blip r:embed="rId11"/>
          <a:stretch>
            <a:fillRect/>
          </a:stretch>
        </p:blipFill>
        <p:spPr>
          <a:xfrm>
            <a:off x="642000" y="4078127"/>
            <a:ext cx="302918" cy="356804"/>
          </a:xfrm>
          <a:prstGeom prst="rect">
            <a:avLst/>
          </a:prstGeom>
        </p:spPr>
      </p:pic>
      <p:pic>
        <p:nvPicPr>
          <p:cNvPr id="156" name="Picture 155">
            <a:extLst>
              <a:ext uri="{FF2B5EF4-FFF2-40B4-BE49-F238E27FC236}">
                <a16:creationId xmlns:a16="http://schemas.microsoft.com/office/drawing/2014/main" id="{E7AAE622-BF58-48E9-8522-F74670D5100C}"/>
              </a:ext>
            </a:extLst>
          </p:cNvPr>
          <p:cNvPicPr>
            <a:picLocks noChangeAspect="1"/>
          </p:cNvPicPr>
          <p:nvPr/>
        </p:nvPicPr>
        <p:blipFill>
          <a:blip r:embed="rId12"/>
          <a:stretch>
            <a:fillRect/>
          </a:stretch>
        </p:blipFill>
        <p:spPr>
          <a:xfrm>
            <a:off x="482210" y="5247545"/>
            <a:ext cx="315346" cy="371438"/>
          </a:xfrm>
          <a:prstGeom prst="rect">
            <a:avLst/>
          </a:prstGeom>
        </p:spPr>
      </p:pic>
      <p:grpSp>
        <p:nvGrpSpPr>
          <p:cNvPr id="3" name="Group 2">
            <a:extLst>
              <a:ext uri="{FF2B5EF4-FFF2-40B4-BE49-F238E27FC236}">
                <a16:creationId xmlns:a16="http://schemas.microsoft.com/office/drawing/2014/main" id="{B7748AD4-B115-499E-97A6-CB61B63BFED8}"/>
              </a:ext>
            </a:extLst>
          </p:cNvPr>
          <p:cNvGrpSpPr/>
          <p:nvPr/>
        </p:nvGrpSpPr>
        <p:grpSpPr>
          <a:xfrm>
            <a:off x="446930" y="4428608"/>
            <a:ext cx="281750" cy="2168035"/>
            <a:chOff x="446930" y="4428608"/>
            <a:chExt cx="281750" cy="2168035"/>
          </a:xfrm>
        </p:grpSpPr>
        <p:pic>
          <p:nvPicPr>
            <p:cNvPr id="157" name="Picture 156">
              <a:extLst>
                <a:ext uri="{FF2B5EF4-FFF2-40B4-BE49-F238E27FC236}">
                  <a16:creationId xmlns:a16="http://schemas.microsoft.com/office/drawing/2014/main" id="{09060FCF-E64D-48E8-885D-75BA1AE655F0}"/>
                </a:ext>
              </a:extLst>
            </p:cNvPr>
            <p:cNvPicPr>
              <a:picLocks noChangeAspect="1"/>
            </p:cNvPicPr>
            <p:nvPr/>
          </p:nvPicPr>
          <p:blipFill>
            <a:blip r:embed="rId13"/>
            <a:stretch>
              <a:fillRect/>
            </a:stretch>
          </p:blipFill>
          <p:spPr>
            <a:xfrm>
              <a:off x="460608" y="5841817"/>
              <a:ext cx="231442" cy="231442"/>
            </a:xfrm>
            <a:prstGeom prst="rect">
              <a:avLst/>
            </a:prstGeom>
          </p:spPr>
        </p:pic>
        <p:pic>
          <p:nvPicPr>
            <p:cNvPr id="158" name="Picture 157">
              <a:extLst>
                <a:ext uri="{FF2B5EF4-FFF2-40B4-BE49-F238E27FC236}">
                  <a16:creationId xmlns:a16="http://schemas.microsoft.com/office/drawing/2014/main" id="{9C557512-BBC3-45DA-B780-446983405921}"/>
                </a:ext>
              </a:extLst>
            </p:cNvPr>
            <p:cNvPicPr>
              <a:picLocks noChangeAspect="1"/>
            </p:cNvPicPr>
            <p:nvPr/>
          </p:nvPicPr>
          <p:blipFill>
            <a:blip r:embed="rId14"/>
            <a:stretch>
              <a:fillRect/>
            </a:stretch>
          </p:blipFill>
          <p:spPr>
            <a:xfrm>
              <a:off x="487728" y="4428608"/>
              <a:ext cx="240952" cy="240952"/>
            </a:xfrm>
            <a:prstGeom prst="rect">
              <a:avLst/>
            </a:prstGeom>
          </p:spPr>
        </p:pic>
        <p:pic>
          <p:nvPicPr>
            <p:cNvPr id="159" name="Picture 158">
              <a:extLst>
                <a:ext uri="{FF2B5EF4-FFF2-40B4-BE49-F238E27FC236}">
                  <a16:creationId xmlns:a16="http://schemas.microsoft.com/office/drawing/2014/main" id="{7F68A8AB-2BF9-459B-B3DB-D9CD6708AEF3}"/>
                </a:ext>
              </a:extLst>
            </p:cNvPr>
            <p:cNvPicPr>
              <a:picLocks noChangeAspect="1"/>
            </p:cNvPicPr>
            <p:nvPr/>
          </p:nvPicPr>
          <p:blipFill>
            <a:blip r:embed="rId15"/>
            <a:stretch>
              <a:fillRect/>
            </a:stretch>
          </p:blipFill>
          <p:spPr>
            <a:xfrm>
              <a:off x="459836" y="5711576"/>
              <a:ext cx="233026" cy="231442"/>
            </a:xfrm>
            <a:prstGeom prst="rect">
              <a:avLst/>
            </a:prstGeom>
          </p:spPr>
        </p:pic>
        <p:grpSp>
          <p:nvGrpSpPr>
            <p:cNvPr id="160" name="Group 159">
              <a:extLst>
                <a:ext uri="{FF2B5EF4-FFF2-40B4-BE49-F238E27FC236}">
                  <a16:creationId xmlns:a16="http://schemas.microsoft.com/office/drawing/2014/main" id="{82FD3194-D8A3-4379-8093-BD99CBFAEEDF}"/>
                </a:ext>
              </a:extLst>
            </p:cNvPr>
            <p:cNvGrpSpPr/>
            <p:nvPr/>
          </p:nvGrpSpPr>
          <p:grpSpPr>
            <a:xfrm>
              <a:off x="446930" y="6365201"/>
              <a:ext cx="231445" cy="231442"/>
              <a:chOff x="1452061" y="6054058"/>
              <a:chExt cx="231445" cy="231442"/>
            </a:xfrm>
          </p:grpSpPr>
          <p:sp>
            <p:nvSpPr>
              <p:cNvPr id="161" name="Oval 160">
                <a:extLst>
                  <a:ext uri="{FF2B5EF4-FFF2-40B4-BE49-F238E27FC236}">
                    <a16:creationId xmlns:a16="http://schemas.microsoft.com/office/drawing/2014/main" id="{7B3D24DB-2CCC-4065-9153-7896B39F718F}"/>
                  </a:ext>
                </a:extLst>
              </p:cNvPr>
              <p:cNvSpPr/>
              <p:nvPr/>
            </p:nvSpPr>
            <p:spPr>
              <a:xfrm>
                <a:off x="1452061" y="6054541"/>
                <a:ext cx="222164" cy="222164"/>
              </a:xfrm>
              <a:prstGeom prst="ellipse">
                <a:avLst/>
              </a:prstGeom>
              <a:solidFill>
                <a:schemeClr val="bg1"/>
              </a:solidFill>
              <a:ln w="3175">
                <a:solidFill>
                  <a:srgbClr val="7F6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2" name="Picture 161">
                <a:extLst>
                  <a:ext uri="{FF2B5EF4-FFF2-40B4-BE49-F238E27FC236}">
                    <a16:creationId xmlns:a16="http://schemas.microsoft.com/office/drawing/2014/main" id="{ECEB0742-1D11-48DF-861C-81CB4E8644AE}"/>
                  </a:ext>
                </a:extLst>
              </p:cNvPr>
              <p:cNvPicPr>
                <a:picLocks noChangeAspect="1"/>
              </p:cNvPicPr>
              <p:nvPr/>
            </p:nvPicPr>
            <p:blipFill>
              <a:blip r:embed="rId16"/>
              <a:stretch>
                <a:fillRect/>
              </a:stretch>
            </p:blipFill>
            <p:spPr>
              <a:xfrm>
                <a:off x="1452064" y="6054058"/>
                <a:ext cx="231442" cy="231442"/>
              </a:xfrm>
              <a:prstGeom prst="rect">
                <a:avLst/>
              </a:prstGeom>
            </p:spPr>
          </p:pic>
        </p:grpSp>
      </p:grpSp>
      <p:pic>
        <p:nvPicPr>
          <p:cNvPr id="163" name="Picture 162">
            <a:extLst>
              <a:ext uri="{FF2B5EF4-FFF2-40B4-BE49-F238E27FC236}">
                <a16:creationId xmlns:a16="http://schemas.microsoft.com/office/drawing/2014/main" id="{BE87E467-05D8-4E91-B422-4CC3303B4457}"/>
              </a:ext>
            </a:extLst>
          </p:cNvPr>
          <p:cNvPicPr>
            <a:picLocks noChangeAspect="1"/>
          </p:cNvPicPr>
          <p:nvPr/>
        </p:nvPicPr>
        <p:blipFill>
          <a:blip r:embed="rId4"/>
          <a:stretch>
            <a:fillRect/>
          </a:stretch>
        </p:blipFill>
        <p:spPr>
          <a:xfrm>
            <a:off x="4416209" y="214737"/>
            <a:ext cx="307914" cy="362688"/>
          </a:xfrm>
          <a:prstGeom prst="rect">
            <a:avLst/>
          </a:prstGeom>
        </p:spPr>
      </p:pic>
      <p:pic>
        <p:nvPicPr>
          <p:cNvPr id="130" name="Picture 129">
            <a:extLst/>
          </p:cNvPr>
          <p:cNvPicPr>
            <a:picLocks noChangeAspect="1"/>
          </p:cNvPicPr>
          <p:nvPr/>
        </p:nvPicPr>
        <p:blipFill>
          <a:blip r:embed="rId17"/>
          <a:stretch>
            <a:fillRect/>
          </a:stretch>
        </p:blipFill>
        <p:spPr>
          <a:xfrm>
            <a:off x="7882277" y="112633"/>
            <a:ext cx="307306" cy="361970"/>
          </a:xfrm>
          <a:prstGeom prst="rect">
            <a:avLst/>
          </a:prstGeom>
        </p:spPr>
      </p:pic>
    </p:spTree>
    <p:extLst>
      <p:ext uri="{BB962C8B-B14F-4D97-AF65-F5344CB8AC3E}">
        <p14:creationId xmlns:p14="http://schemas.microsoft.com/office/powerpoint/2010/main" val="79942206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par>
                              <p:cTn id="8" fill="hold">
                                <p:stCondLst>
                                  <p:cond delay="500"/>
                                </p:stCondLst>
                                <p:childTnLst>
                                  <p:par>
                                    <p:cTn id="9" presetID="2" presetClass="entr" presetSubtype="4" fill="hold" nodeType="afterEffect" p14:presetBounceEnd="56000">
                                      <p:stCondLst>
                                        <p:cond delay="0"/>
                                      </p:stCondLst>
                                      <p:childTnLst>
                                        <p:set>
                                          <p:cBhvr>
                                            <p:cTn id="10" dur="1" fill="hold">
                                              <p:stCondLst>
                                                <p:cond delay="0"/>
                                              </p:stCondLst>
                                            </p:cTn>
                                            <p:tgtEl>
                                              <p:spTgt spid="131"/>
                                            </p:tgtEl>
                                            <p:attrNameLst>
                                              <p:attrName>style.visibility</p:attrName>
                                            </p:attrNameLst>
                                          </p:cBhvr>
                                          <p:to>
                                            <p:strVal val="visible"/>
                                          </p:to>
                                        </p:set>
                                        <p:anim calcmode="lin" valueType="num" p14:bounceEnd="56000">
                                          <p:cBhvr additive="base">
                                            <p:cTn id="11" dur="500" fill="hold"/>
                                            <p:tgtEl>
                                              <p:spTgt spid="131"/>
                                            </p:tgtEl>
                                            <p:attrNameLst>
                                              <p:attrName>ppt_x</p:attrName>
                                            </p:attrNameLst>
                                          </p:cBhvr>
                                          <p:tavLst>
                                            <p:tav tm="0">
                                              <p:val>
                                                <p:strVal val="#ppt_x"/>
                                              </p:val>
                                            </p:tav>
                                            <p:tav tm="100000">
                                              <p:val>
                                                <p:strVal val="#ppt_x"/>
                                              </p:val>
                                            </p:tav>
                                          </p:tavLst>
                                        </p:anim>
                                        <p:anim calcmode="lin" valueType="num" p14:bounceEnd="56000">
                                          <p:cBhvr additive="base">
                                            <p:cTn id="12" dur="500" fill="hold"/>
                                            <p:tgtEl>
                                              <p:spTgt spid="1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8" fill="hold" nodeType="afterEffect" p14:presetBounceEnd="54000">
                                      <p:stCondLst>
                                        <p:cond delay="0"/>
                                      </p:stCondLst>
                                      <p:childTnLst>
                                        <p:set>
                                          <p:cBhvr>
                                            <p:cTn id="15" dur="1" fill="hold">
                                              <p:stCondLst>
                                                <p:cond delay="0"/>
                                              </p:stCondLst>
                                            </p:cTn>
                                            <p:tgtEl>
                                              <p:spTgt spid="163"/>
                                            </p:tgtEl>
                                            <p:attrNameLst>
                                              <p:attrName>style.visibility</p:attrName>
                                            </p:attrNameLst>
                                          </p:cBhvr>
                                          <p:to>
                                            <p:strVal val="visible"/>
                                          </p:to>
                                        </p:set>
                                        <p:anim calcmode="lin" valueType="num" p14:bounceEnd="54000">
                                          <p:cBhvr additive="base">
                                            <p:cTn id="16" dur="500" fill="hold"/>
                                            <p:tgtEl>
                                              <p:spTgt spid="163"/>
                                            </p:tgtEl>
                                            <p:attrNameLst>
                                              <p:attrName>ppt_x</p:attrName>
                                            </p:attrNameLst>
                                          </p:cBhvr>
                                          <p:tavLst>
                                            <p:tav tm="0">
                                              <p:val>
                                                <p:strVal val="0-#ppt_w/2"/>
                                              </p:val>
                                            </p:tav>
                                            <p:tav tm="100000">
                                              <p:val>
                                                <p:strVal val="#ppt_x"/>
                                              </p:val>
                                            </p:tav>
                                          </p:tavLst>
                                        </p:anim>
                                        <p:anim calcmode="lin" valueType="num" p14:bounceEnd="54000">
                                          <p:cBhvr additive="base">
                                            <p:cTn id="17" dur="500" fill="hold"/>
                                            <p:tgtEl>
                                              <p:spTgt spid="16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2" presetClass="entr" presetSubtype="1"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10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14:presetBounceEnd="56000">
                                      <p:stCondLst>
                                        <p:cond delay="0"/>
                                      </p:stCondLst>
                                      <p:childTnLst>
                                        <p:set>
                                          <p:cBhvr>
                                            <p:cTn id="25" dur="1" fill="hold">
                                              <p:stCondLst>
                                                <p:cond delay="0"/>
                                              </p:stCondLst>
                                            </p:cTn>
                                            <p:tgtEl>
                                              <p:spTgt spid="132"/>
                                            </p:tgtEl>
                                            <p:attrNameLst>
                                              <p:attrName>style.visibility</p:attrName>
                                            </p:attrNameLst>
                                          </p:cBhvr>
                                          <p:to>
                                            <p:strVal val="visible"/>
                                          </p:to>
                                        </p:set>
                                        <p:anim calcmode="lin" valueType="num" p14:bounceEnd="56000">
                                          <p:cBhvr additive="base">
                                            <p:cTn id="26" dur="500" fill="hold"/>
                                            <p:tgtEl>
                                              <p:spTgt spid="132"/>
                                            </p:tgtEl>
                                            <p:attrNameLst>
                                              <p:attrName>ppt_x</p:attrName>
                                            </p:attrNameLst>
                                          </p:cBhvr>
                                          <p:tavLst>
                                            <p:tav tm="0">
                                              <p:val>
                                                <p:strVal val="#ppt_x"/>
                                              </p:val>
                                            </p:tav>
                                            <p:tav tm="100000">
                                              <p:val>
                                                <p:strVal val="#ppt_x"/>
                                              </p:val>
                                            </p:tav>
                                          </p:tavLst>
                                        </p:anim>
                                        <p:anim calcmode="lin" valueType="num" p14:bounceEnd="56000">
                                          <p:cBhvr additive="base">
                                            <p:cTn id="27" dur="500" fill="hold"/>
                                            <p:tgtEl>
                                              <p:spTgt spid="132"/>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8" fill="hold" nodeType="afterEffect" p14:presetBounceEnd="56000">
                                      <p:stCondLst>
                                        <p:cond delay="0"/>
                                      </p:stCondLst>
                                      <p:childTnLst>
                                        <p:set>
                                          <p:cBhvr>
                                            <p:cTn id="30" dur="1" fill="hold">
                                              <p:stCondLst>
                                                <p:cond delay="0"/>
                                              </p:stCondLst>
                                            </p:cTn>
                                            <p:tgtEl>
                                              <p:spTgt spid="154"/>
                                            </p:tgtEl>
                                            <p:attrNameLst>
                                              <p:attrName>style.visibility</p:attrName>
                                            </p:attrNameLst>
                                          </p:cBhvr>
                                          <p:to>
                                            <p:strVal val="visible"/>
                                          </p:to>
                                        </p:set>
                                        <p:anim calcmode="lin" valueType="num" p14:bounceEnd="56000">
                                          <p:cBhvr additive="base">
                                            <p:cTn id="31" dur="500" fill="hold"/>
                                            <p:tgtEl>
                                              <p:spTgt spid="154"/>
                                            </p:tgtEl>
                                            <p:attrNameLst>
                                              <p:attrName>ppt_x</p:attrName>
                                            </p:attrNameLst>
                                          </p:cBhvr>
                                          <p:tavLst>
                                            <p:tav tm="0">
                                              <p:val>
                                                <p:strVal val="0-#ppt_w/2"/>
                                              </p:val>
                                            </p:tav>
                                            <p:tav tm="100000">
                                              <p:val>
                                                <p:strVal val="#ppt_x"/>
                                              </p:val>
                                            </p:tav>
                                          </p:tavLst>
                                        </p:anim>
                                        <p:anim calcmode="lin" valueType="num" p14:bounceEnd="56000">
                                          <p:cBhvr additive="base">
                                            <p:cTn id="32" dur="500" fill="hold"/>
                                            <p:tgtEl>
                                              <p:spTgt spid="154"/>
                                            </p:tgtEl>
                                            <p:attrNameLst>
                                              <p:attrName>ppt_y</p:attrName>
                                            </p:attrNameLst>
                                          </p:cBhvr>
                                          <p:tavLst>
                                            <p:tav tm="0">
                                              <p:val>
                                                <p:strVal val="#ppt_y"/>
                                              </p:val>
                                            </p:tav>
                                            <p:tav tm="100000">
                                              <p:val>
                                                <p:strVal val="#ppt_y"/>
                                              </p:val>
                                            </p:tav>
                                          </p:tavLst>
                                        </p:anim>
                                      </p:childTnLst>
                                    </p:cTn>
                                  </p:par>
                                </p:childTnLst>
                              </p:cTn>
                            </p:par>
                            <p:par>
                              <p:cTn id="33" fill="hold">
                                <p:stCondLst>
                                  <p:cond delay="1000"/>
                                </p:stCondLst>
                                <p:childTnLst>
                                  <p:par>
                                    <p:cTn id="34" presetID="2" presetClass="entr" presetSubtype="4" fill="hold" nodeType="afterEffect" p14:presetBounceEnd="56000">
                                      <p:stCondLst>
                                        <p:cond delay="0"/>
                                      </p:stCondLst>
                                      <p:childTnLst>
                                        <p:set>
                                          <p:cBhvr>
                                            <p:cTn id="35" dur="1" fill="hold">
                                              <p:stCondLst>
                                                <p:cond delay="0"/>
                                              </p:stCondLst>
                                            </p:cTn>
                                            <p:tgtEl>
                                              <p:spTgt spid="138"/>
                                            </p:tgtEl>
                                            <p:attrNameLst>
                                              <p:attrName>style.visibility</p:attrName>
                                            </p:attrNameLst>
                                          </p:cBhvr>
                                          <p:to>
                                            <p:strVal val="visible"/>
                                          </p:to>
                                        </p:set>
                                        <p:anim calcmode="lin" valueType="num" p14:bounceEnd="56000">
                                          <p:cBhvr additive="base">
                                            <p:cTn id="36" dur="500" fill="hold"/>
                                            <p:tgtEl>
                                              <p:spTgt spid="138"/>
                                            </p:tgtEl>
                                            <p:attrNameLst>
                                              <p:attrName>ppt_x</p:attrName>
                                            </p:attrNameLst>
                                          </p:cBhvr>
                                          <p:tavLst>
                                            <p:tav tm="0">
                                              <p:val>
                                                <p:strVal val="#ppt_x"/>
                                              </p:val>
                                            </p:tav>
                                            <p:tav tm="100000">
                                              <p:val>
                                                <p:strVal val="#ppt_x"/>
                                              </p:val>
                                            </p:tav>
                                          </p:tavLst>
                                        </p:anim>
                                        <p:anim calcmode="lin" valueType="num" p14:bounceEnd="56000">
                                          <p:cBhvr additive="base">
                                            <p:cTn id="37" dur="500" fill="hold"/>
                                            <p:tgtEl>
                                              <p:spTgt spid="138"/>
                                            </p:tgtEl>
                                            <p:attrNameLst>
                                              <p:attrName>ppt_y</p:attrName>
                                            </p:attrNameLst>
                                          </p:cBhvr>
                                          <p:tavLst>
                                            <p:tav tm="0">
                                              <p:val>
                                                <p:strVal val="1+#ppt_h/2"/>
                                              </p:val>
                                            </p:tav>
                                            <p:tav tm="100000">
                                              <p:val>
                                                <p:strVal val="#ppt_y"/>
                                              </p:val>
                                            </p:tav>
                                          </p:tavLst>
                                        </p:anim>
                                      </p:childTnLst>
                                    </p:cTn>
                                  </p:par>
                                </p:childTnLst>
                              </p:cTn>
                            </p:par>
                            <p:par>
                              <p:cTn id="38" fill="hold">
                                <p:stCondLst>
                                  <p:cond delay="1500"/>
                                </p:stCondLst>
                                <p:childTnLst>
                                  <p:par>
                                    <p:cTn id="39" presetID="2" presetClass="entr" presetSubtype="8" fill="hold" nodeType="afterEffect" p14:presetBounceEnd="56000">
                                      <p:stCondLst>
                                        <p:cond delay="0"/>
                                      </p:stCondLst>
                                      <p:childTnLst>
                                        <p:set>
                                          <p:cBhvr>
                                            <p:cTn id="40" dur="1" fill="hold">
                                              <p:stCondLst>
                                                <p:cond delay="0"/>
                                              </p:stCondLst>
                                            </p:cTn>
                                            <p:tgtEl>
                                              <p:spTgt spid="151"/>
                                            </p:tgtEl>
                                            <p:attrNameLst>
                                              <p:attrName>style.visibility</p:attrName>
                                            </p:attrNameLst>
                                          </p:cBhvr>
                                          <p:to>
                                            <p:strVal val="visible"/>
                                          </p:to>
                                        </p:set>
                                        <p:anim calcmode="lin" valueType="num" p14:bounceEnd="56000">
                                          <p:cBhvr additive="base">
                                            <p:cTn id="41" dur="500" fill="hold"/>
                                            <p:tgtEl>
                                              <p:spTgt spid="151"/>
                                            </p:tgtEl>
                                            <p:attrNameLst>
                                              <p:attrName>ppt_x</p:attrName>
                                            </p:attrNameLst>
                                          </p:cBhvr>
                                          <p:tavLst>
                                            <p:tav tm="0">
                                              <p:val>
                                                <p:strVal val="0-#ppt_w/2"/>
                                              </p:val>
                                            </p:tav>
                                            <p:tav tm="100000">
                                              <p:val>
                                                <p:strVal val="#ppt_x"/>
                                              </p:val>
                                            </p:tav>
                                          </p:tavLst>
                                        </p:anim>
                                        <p:anim calcmode="lin" valueType="num" p14:bounceEnd="56000">
                                          <p:cBhvr additive="base">
                                            <p:cTn id="42" dur="500" fill="hold"/>
                                            <p:tgtEl>
                                              <p:spTgt spid="151"/>
                                            </p:tgtEl>
                                            <p:attrNameLst>
                                              <p:attrName>ppt_y</p:attrName>
                                            </p:attrNameLst>
                                          </p:cBhvr>
                                          <p:tavLst>
                                            <p:tav tm="0">
                                              <p:val>
                                                <p:strVal val="#ppt_y"/>
                                              </p:val>
                                            </p:tav>
                                            <p:tav tm="100000">
                                              <p:val>
                                                <p:strVal val="#ppt_y"/>
                                              </p:val>
                                            </p:tav>
                                          </p:tavLst>
                                        </p:anim>
                                      </p:childTnLst>
                                    </p:cTn>
                                  </p:par>
                                </p:childTnLst>
                              </p:cTn>
                            </p:par>
                            <p:par>
                              <p:cTn id="43" fill="hold">
                                <p:stCondLst>
                                  <p:cond delay="2000"/>
                                </p:stCondLst>
                                <p:childTnLst>
                                  <p:par>
                                    <p:cTn id="44" presetID="2" presetClass="entr" presetSubtype="4" fill="hold" nodeType="afterEffect" p14:presetBounceEnd="56000">
                                      <p:stCondLst>
                                        <p:cond delay="0"/>
                                      </p:stCondLst>
                                      <p:childTnLst>
                                        <p:set>
                                          <p:cBhvr>
                                            <p:cTn id="45" dur="1" fill="hold">
                                              <p:stCondLst>
                                                <p:cond delay="0"/>
                                              </p:stCondLst>
                                            </p:cTn>
                                            <p:tgtEl>
                                              <p:spTgt spid="144"/>
                                            </p:tgtEl>
                                            <p:attrNameLst>
                                              <p:attrName>style.visibility</p:attrName>
                                            </p:attrNameLst>
                                          </p:cBhvr>
                                          <p:to>
                                            <p:strVal val="visible"/>
                                          </p:to>
                                        </p:set>
                                        <p:anim calcmode="lin" valueType="num" p14:bounceEnd="56000">
                                          <p:cBhvr additive="base">
                                            <p:cTn id="46" dur="500" fill="hold"/>
                                            <p:tgtEl>
                                              <p:spTgt spid="144"/>
                                            </p:tgtEl>
                                            <p:attrNameLst>
                                              <p:attrName>ppt_x</p:attrName>
                                            </p:attrNameLst>
                                          </p:cBhvr>
                                          <p:tavLst>
                                            <p:tav tm="0">
                                              <p:val>
                                                <p:strVal val="#ppt_x"/>
                                              </p:val>
                                            </p:tav>
                                            <p:tav tm="100000">
                                              <p:val>
                                                <p:strVal val="#ppt_x"/>
                                              </p:val>
                                            </p:tav>
                                          </p:tavLst>
                                        </p:anim>
                                        <p:anim calcmode="lin" valueType="num" p14:bounceEnd="56000">
                                          <p:cBhvr additive="base">
                                            <p:cTn id="47" dur="500" fill="hold"/>
                                            <p:tgtEl>
                                              <p:spTgt spid="144"/>
                                            </p:tgtEl>
                                            <p:attrNameLst>
                                              <p:attrName>ppt_y</p:attrName>
                                            </p:attrNameLst>
                                          </p:cBhvr>
                                          <p:tavLst>
                                            <p:tav tm="0">
                                              <p:val>
                                                <p:strVal val="1+#ppt_h/2"/>
                                              </p:val>
                                            </p:tav>
                                            <p:tav tm="100000">
                                              <p:val>
                                                <p:strVal val="#ppt_y"/>
                                              </p:val>
                                            </p:tav>
                                          </p:tavLst>
                                        </p:anim>
                                      </p:childTnLst>
                                    </p:cTn>
                                  </p:par>
                                </p:childTnLst>
                              </p:cTn>
                            </p:par>
                            <p:par>
                              <p:cTn id="48" fill="hold">
                                <p:stCondLst>
                                  <p:cond delay="2500"/>
                                </p:stCondLst>
                                <p:childTnLst>
                                  <p:par>
                                    <p:cTn id="49" presetID="2" presetClass="entr" presetSubtype="8" fill="hold" nodeType="afterEffect" p14:presetBounceEnd="56000">
                                      <p:stCondLst>
                                        <p:cond delay="0"/>
                                      </p:stCondLst>
                                      <p:childTnLst>
                                        <p:set>
                                          <p:cBhvr>
                                            <p:cTn id="50" dur="1" fill="hold">
                                              <p:stCondLst>
                                                <p:cond delay="0"/>
                                              </p:stCondLst>
                                            </p:cTn>
                                            <p:tgtEl>
                                              <p:spTgt spid="152"/>
                                            </p:tgtEl>
                                            <p:attrNameLst>
                                              <p:attrName>style.visibility</p:attrName>
                                            </p:attrNameLst>
                                          </p:cBhvr>
                                          <p:to>
                                            <p:strVal val="visible"/>
                                          </p:to>
                                        </p:set>
                                        <p:anim calcmode="lin" valueType="num" p14:bounceEnd="56000">
                                          <p:cBhvr additive="base">
                                            <p:cTn id="51" dur="500" fill="hold"/>
                                            <p:tgtEl>
                                              <p:spTgt spid="152"/>
                                            </p:tgtEl>
                                            <p:attrNameLst>
                                              <p:attrName>ppt_x</p:attrName>
                                            </p:attrNameLst>
                                          </p:cBhvr>
                                          <p:tavLst>
                                            <p:tav tm="0">
                                              <p:val>
                                                <p:strVal val="0-#ppt_w/2"/>
                                              </p:val>
                                            </p:tav>
                                            <p:tav tm="100000">
                                              <p:val>
                                                <p:strVal val="#ppt_x"/>
                                              </p:val>
                                            </p:tav>
                                          </p:tavLst>
                                        </p:anim>
                                        <p:anim calcmode="lin" valueType="num" p14:bounceEnd="56000">
                                          <p:cBhvr additive="base">
                                            <p:cTn id="52" dur="500" fill="hold"/>
                                            <p:tgtEl>
                                              <p:spTgt spid="152"/>
                                            </p:tgtEl>
                                            <p:attrNameLst>
                                              <p:attrName>ppt_y</p:attrName>
                                            </p:attrNameLst>
                                          </p:cBhvr>
                                          <p:tavLst>
                                            <p:tav tm="0">
                                              <p:val>
                                                <p:strVal val="#ppt_y"/>
                                              </p:val>
                                            </p:tav>
                                            <p:tav tm="100000">
                                              <p:val>
                                                <p:strVal val="#ppt_y"/>
                                              </p:val>
                                            </p:tav>
                                          </p:tavLst>
                                        </p:anim>
                                      </p:childTnLst>
                                    </p:cTn>
                                  </p:par>
                                </p:childTnLst>
                              </p:cTn>
                            </p:par>
                            <p:par>
                              <p:cTn id="53" fill="hold">
                                <p:stCondLst>
                                  <p:cond delay="3000"/>
                                </p:stCondLst>
                                <p:childTnLst>
                                  <p:par>
                                    <p:cTn id="54" presetID="2" presetClass="entr" presetSubtype="4" fill="hold" nodeType="afterEffect" p14:presetBounceEnd="56000">
                                      <p:stCondLst>
                                        <p:cond delay="0"/>
                                      </p:stCondLst>
                                      <p:childTnLst>
                                        <p:set>
                                          <p:cBhvr>
                                            <p:cTn id="55" dur="1" fill="hold">
                                              <p:stCondLst>
                                                <p:cond delay="0"/>
                                              </p:stCondLst>
                                            </p:cTn>
                                            <p:tgtEl>
                                              <p:spTgt spid="149"/>
                                            </p:tgtEl>
                                            <p:attrNameLst>
                                              <p:attrName>style.visibility</p:attrName>
                                            </p:attrNameLst>
                                          </p:cBhvr>
                                          <p:to>
                                            <p:strVal val="visible"/>
                                          </p:to>
                                        </p:set>
                                        <p:anim calcmode="lin" valueType="num" p14:bounceEnd="56000">
                                          <p:cBhvr additive="base">
                                            <p:cTn id="56" dur="500" fill="hold"/>
                                            <p:tgtEl>
                                              <p:spTgt spid="149"/>
                                            </p:tgtEl>
                                            <p:attrNameLst>
                                              <p:attrName>ppt_x</p:attrName>
                                            </p:attrNameLst>
                                          </p:cBhvr>
                                          <p:tavLst>
                                            <p:tav tm="0">
                                              <p:val>
                                                <p:strVal val="#ppt_x"/>
                                              </p:val>
                                            </p:tav>
                                            <p:tav tm="100000">
                                              <p:val>
                                                <p:strVal val="#ppt_x"/>
                                              </p:val>
                                            </p:tav>
                                          </p:tavLst>
                                        </p:anim>
                                        <p:anim calcmode="lin" valueType="num" p14:bounceEnd="56000">
                                          <p:cBhvr additive="base">
                                            <p:cTn id="57" dur="500" fill="hold"/>
                                            <p:tgtEl>
                                              <p:spTgt spid="149"/>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2" presetClass="entr" presetSubtype="8" fill="hold" nodeType="afterEffect" p14:presetBounceEnd="56000">
                                      <p:stCondLst>
                                        <p:cond delay="0"/>
                                      </p:stCondLst>
                                      <p:childTnLst>
                                        <p:set>
                                          <p:cBhvr>
                                            <p:cTn id="60" dur="1" fill="hold">
                                              <p:stCondLst>
                                                <p:cond delay="0"/>
                                              </p:stCondLst>
                                            </p:cTn>
                                            <p:tgtEl>
                                              <p:spTgt spid="153"/>
                                            </p:tgtEl>
                                            <p:attrNameLst>
                                              <p:attrName>style.visibility</p:attrName>
                                            </p:attrNameLst>
                                          </p:cBhvr>
                                          <p:to>
                                            <p:strVal val="visible"/>
                                          </p:to>
                                        </p:set>
                                        <p:anim calcmode="lin" valueType="num" p14:bounceEnd="56000">
                                          <p:cBhvr additive="base">
                                            <p:cTn id="61" dur="500" fill="hold"/>
                                            <p:tgtEl>
                                              <p:spTgt spid="153"/>
                                            </p:tgtEl>
                                            <p:attrNameLst>
                                              <p:attrName>ppt_x</p:attrName>
                                            </p:attrNameLst>
                                          </p:cBhvr>
                                          <p:tavLst>
                                            <p:tav tm="0">
                                              <p:val>
                                                <p:strVal val="0-#ppt_w/2"/>
                                              </p:val>
                                            </p:tav>
                                            <p:tav tm="100000">
                                              <p:val>
                                                <p:strVal val="#ppt_x"/>
                                              </p:val>
                                            </p:tav>
                                          </p:tavLst>
                                        </p:anim>
                                        <p:anim calcmode="lin" valueType="num" p14:bounceEnd="56000">
                                          <p:cBhvr additive="base">
                                            <p:cTn id="62" dur="500" fill="hold"/>
                                            <p:tgtEl>
                                              <p:spTgt spid="153"/>
                                            </p:tgtEl>
                                            <p:attrNameLst>
                                              <p:attrName>ppt_y</p:attrName>
                                            </p:attrNameLst>
                                          </p:cBhvr>
                                          <p:tavLst>
                                            <p:tav tm="0">
                                              <p:val>
                                                <p:strVal val="#ppt_y"/>
                                              </p:val>
                                            </p:tav>
                                            <p:tav tm="100000">
                                              <p:val>
                                                <p:strVal val="#ppt_y"/>
                                              </p:val>
                                            </p:tav>
                                          </p:tavLst>
                                        </p:anim>
                                      </p:childTnLst>
                                    </p:cTn>
                                  </p:par>
                                </p:childTnLst>
                              </p:cTn>
                            </p:par>
                            <p:par>
                              <p:cTn id="63" fill="hold">
                                <p:stCondLst>
                                  <p:cond delay="4000"/>
                                </p:stCondLst>
                                <p:childTnLst>
                                  <p:par>
                                    <p:cTn id="64" presetID="22" presetClass="entr" presetSubtype="4" fill="hold" nodeType="afterEffect">
                                      <p:stCondLst>
                                        <p:cond delay="0"/>
                                      </p:stCondLst>
                                      <p:childTnLst>
                                        <p:set>
                                          <p:cBhvr>
                                            <p:cTn id="65" dur="1" fill="hold">
                                              <p:stCondLst>
                                                <p:cond delay="0"/>
                                              </p:stCondLst>
                                            </p:cTn>
                                            <p:tgtEl>
                                              <p:spTgt spid="116"/>
                                            </p:tgtEl>
                                            <p:attrNameLst>
                                              <p:attrName>style.visibility</p:attrName>
                                            </p:attrNameLst>
                                          </p:cBhvr>
                                          <p:to>
                                            <p:strVal val="visible"/>
                                          </p:to>
                                        </p:set>
                                        <p:animEffect transition="in" filter="wipe(down)">
                                          <p:cBhvr>
                                            <p:cTn id="66" dur="1000"/>
                                            <p:tgtEl>
                                              <p:spTgt spid="116"/>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xit" presetSubtype="1" fill="hold" nodeType="clickEffect">
                                      <p:stCondLst>
                                        <p:cond delay="0"/>
                                      </p:stCondLst>
                                      <p:childTnLst>
                                        <p:animEffect transition="out" filter="wipe(up)">
                                          <p:cBhvr>
                                            <p:cTn id="70" dur="1000"/>
                                            <p:tgtEl>
                                              <p:spTgt spid="116"/>
                                            </p:tgtEl>
                                          </p:cBhvr>
                                        </p:animEffect>
                                        <p:set>
                                          <p:cBhvr>
                                            <p:cTn id="71" dur="1" fill="hold">
                                              <p:stCondLst>
                                                <p:cond delay="999"/>
                                              </p:stCondLst>
                                            </p:cTn>
                                            <p:tgtEl>
                                              <p:spTgt spid="116"/>
                                            </p:tgtEl>
                                            <p:attrNameLst>
                                              <p:attrName>style.visibility</p:attrName>
                                            </p:attrNameLst>
                                          </p:cBhvr>
                                          <p:to>
                                            <p:strVal val="hidden"/>
                                          </p:to>
                                        </p:set>
                                      </p:childTnLst>
                                    </p:cTn>
                                  </p:par>
                                </p:childTnLst>
                              </p:cTn>
                            </p:par>
                            <p:par>
                              <p:cTn id="72" fill="hold">
                                <p:stCondLst>
                                  <p:cond delay="1000"/>
                                </p:stCondLst>
                                <p:childTnLst>
                                  <p:par>
                                    <p:cTn id="73" presetID="22" presetClass="entr" presetSubtype="2" fill="hold" nodeType="afterEffect">
                                      <p:stCondLst>
                                        <p:cond delay="0"/>
                                      </p:stCondLst>
                                      <p:childTnLst>
                                        <p:set>
                                          <p:cBhvr>
                                            <p:cTn id="74" dur="1" fill="hold">
                                              <p:stCondLst>
                                                <p:cond delay="0"/>
                                              </p:stCondLst>
                                            </p:cTn>
                                            <p:tgtEl>
                                              <p:spTgt spid="126"/>
                                            </p:tgtEl>
                                            <p:attrNameLst>
                                              <p:attrName>style.visibility</p:attrName>
                                            </p:attrNameLst>
                                          </p:cBhvr>
                                          <p:to>
                                            <p:strVal val="visible"/>
                                          </p:to>
                                        </p:set>
                                        <p:animEffect transition="in" filter="wipe(right)">
                                          <p:cBhvr>
                                            <p:cTn id="75" dur="10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31"/>
                                            </p:tgtEl>
                                            <p:attrNameLst>
                                              <p:attrName>style.visibility</p:attrName>
                                            </p:attrNameLst>
                                          </p:cBhvr>
                                          <p:to>
                                            <p:strVal val="visible"/>
                                          </p:to>
                                        </p:set>
                                        <p:anim calcmode="lin" valueType="num">
                                          <p:cBhvr additive="base">
                                            <p:cTn id="11" dur="500" fill="hold"/>
                                            <p:tgtEl>
                                              <p:spTgt spid="131"/>
                                            </p:tgtEl>
                                            <p:attrNameLst>
                                              <p:attrName>ppt_x</p:attrName>
                                            </p:attrNameLst>
                                          </p:cBhvr>
                                          <p:tavLst>
                                            <p:tav tm="0">
                                              <p:val>
                                                <p:strVal val="#ppt_x"/>
                                              </p:val>
                                            </p:tav>
                                            <p:tav tm="100000">
                                              <p:val>
                                                <p:strVal val="#ppt_x"/>
                                              </p:val>
                                            </p:tav>
                                          </p:tavLst>
                                        </p:anim>
                                        <p:anim calcmode="lin" valueType="num">
                                          <p:cBhvr additive="base">
                                            <p:cTn id="12" dur="500" fill="hold"/>
                                            <p:tgtEl>
                                              <p:spTgt spid="1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8" fill="hold" nodeType="afterEffect">
                                      <p:stCondLst>
                                        <p:cond delay="0"/>
                                      </p:stCondLst>
                                      <p:childTnLst>
                                        <p:set>
                                          <p:cBhvr>
                                            <p:cTn id="15" dur="1" fill="hold">
                                              <p:stCondLst>
                                                <p:cond delay="0"/>
                                              </p:stCondLst>
                                            </p:cTn>
                                            <p:tgtEl>
                                              <p:spTgt spid="163"/>
                                            </p:tgtEl>
                                            <p:attrNameLst>
                                              <p:attrName>style.visibility</p:attrName>
                                            </p:attrNameLst>
                                          </p:cBhvr>
                                          <p:to>
                                            <p:strVal val="visible"/>
                                          </p:to>
                                        </p:set>
                                        <p:anim calcmode="lin" valueType="num">
                                          <p:cBhvr additive="base">
                                            <p:cTn id="16" dur="500" fill="hold"/>
                                            <p:tgtEl>
                                              <p:spTgt spid="163"/>
                                            </p:tgtEl>
                                            <p:attrNameLst>
                                              <p:attrName>ppt_x</p:attrName>
                                            </p:attrNameLst>
                                          </p:cBhvr>
                                          <p:tavLst>
                                            <p:tav tm="0">
                                              <p:val>
                                                <p:strVal val="0-#ppt_w/2"/>
                                              </p:val>
                                            </p:tav>
                                            <p:tav tm="100000">
                                              <p:val>
                                                <p:strVal val="#ppt_x"/>
                                              </p:val>
                                            </p:tav>
                                          </p:tavLst>
                                        </p:anim>
                                        <p:anim calcmode="lin" valueType="num">
                                          <p:cBhvr additive="base">
                                            <p:cTn id="17" dur="500" fill="hold"/>
                                            <p:tgtEl>
                                              <p:spTgt spid="16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2" presetClass="entr" presetSubtype="1"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up)">
                                          <p:cBhvr>
                                            <p:cTn id="21" dur="10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132"/>
                                            </p:tgtEl>
                                            <p:attrNameLst>
                                              <p:attrName>style.visibility</p:attrName>
                                            </p:attrNameLst>
                                          </p:cBhvr>
                                          <p:to>
                                            <p:strVal val="visible"/>
                                          </p:to>
                                        </p:set>
                                        <p:anim calcmode="lin" valueType="num">
                                          <p:cBhvr additive="base">
                                            <p:cTn id="26" dur="500" fill="hold"/>
                                            <p:tgtEl>
                                              <p:spTgt spid="132"/>
                                            </p:tgtEl>
                                            <p:attrNameLst>
                                              <p:attrName>ppt_x</p:attrName>
                                            </p:attrNameLst>
                                          </p:cBhvr>
                                          <p:tavLst>
                                            <p:tav tm="0">
                                              <p:val>
                                                <p:strVal val="#ppt_x"/>
                                              </p:val>
                                            </p:tav>
                                            <p:tav tm="100000">
                                              <p:val>
                                                <p:strVal val="#ppt_x"/>
                                              </p:val>
                                            </p:tav>
                                          </p:tavLst>
                                        </p:anim>
                                        <p:anim calcmode="lin" valueType="num">
                                          <p:cBhvr additive="base">
                                            <p:cTn id="27" dur="500" fill="hold"/>
                                            <p:tgtEl>
                                              <p:spTgt spid="132"/>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8" fill="hold" nodeType="afterEffect">
                                      <p:stCondLst>
                                        <p:cond delay="0"/>
                                      </p:stCondLst>
                                      <p:childTnLst>
                                        <p:set>
                                          <p:cBhvr>
                                            <p:cTn id="30" dur="1" fill="hold">
                                              <p:stCondLst>
                                                <p:cond delay="0"/>
                                              </p:stCondLst>
                                            </p:cTn>
                                            <p:tgtEl>
                                              <p:spTgt spid="154"/>
                                            </p:tgtEl>
                                            <p:attrNameLst>
                                              <p:attrName>style.visibility</p:attrName>
                                            </p:attrNameLst>
                                          </p:cBhvr>
                                          <p:to>
                                            <p:strVal val="visible"/>
                                          </p:to>
                                        </p:set>
                                        <p:anim calcmode="lin" valueType="num">
                                          <p:cBhvr additive="base">
                                            <p:cTn id="31" dur="500" fill="hold"/>
                                            <p:tgtEl>
                                              <p:spTgt spid="154"/>
                                            </p:tgtEl>
                                            <p:attrNameLst>
                                              <p:attrName>ppt_x</p:attrName>
                                            </p:attrNameLst>
                                          </p:cBhvr>
                                          <p:tavLst>
                                            <p:tav tm="0">
                                              <p:val>
                                                <p:strVal val="0-#ppt_w/2"/>
                                              </p:val>
                                            </p:tav>
                                            <p:tav tm="100000">
                                              <p:val>
                                                <p:strVal val="#ppt_x"/>
                                              </p:val>
                                            </p:tav>
                                          </p:tavLst>
                                        </p:anim>
                                        <p:anim calcmode="lin" valueType="num">
                                          <p:cBhvr additive="base">
                                            <p:cTn id="32" dur="500" fill="hold"/>
                                            <p:tgtEl>
                                              <p:spTgt spid="154"/>
                                            </p:tgtEl>
                                            <p:attrNameLst>
                                              <p:attrName>ppt_y</p:attrName>
                                            </p:attrNameLst>
                                          </p:cBhvr>
                                          <p:tavLst>
                                            <p:tav tm="0">
                                              <p:val>
                                                <p:strVal val="#ppt_y"/>
                                              </p:val>
                                            </p:tav>
                                            <p:tav tm="100000">
                                              <p:val>
                                                <p:strVal val="#ppt_y"/>
                                              </p:val>
                                            </p:tav>
                                          </p:tavLst>
                                        </p:anim>
                                      </p:childTnLst>
                                    </p:cTn>
                                  </p:par>
                                </p:childTnLst>
                              </p:cTn>
                            </p:par>
                            <p:par>
                              <p:cTn id="33" fill="hold">
                                <p:stCondLst>
                                  <p:cond delay="1000"/>
                                </p:stCondLst>
                                <p:childTnLst>
                                  <p:par>
                                    <p:cTn id="34" presetID="2" presetClass="entr" presetSubtype="4" fill="hold" nodeType="afterEffect">
                                      <p:stCondLst>
                                        <p:cond delay="0"/>
                                      </p:stCondLst>
                                      <p:childTnLst>
                                        <p:set>
                                          <p:cBhvr>
                                            <p:cTn id="35" dur="1" fill="hold">
                                              <p:stCondLst>
                                                <p:cond delay="0"/>
                                              </p:stCondLst>
                                            </p:cTn>
                                            <p:tgtEl>
                                              <p:spTgt spid="138"/>
                                            </p:tgtEl>
                                            <p:attrNameLst>
                                              <p:attrName>style.visibility</p:attrName>
                                            </p:attrNameLst>
                                          </p:cBhvr>
                                          <p:to>
                                            <p:strVal val="visible"/>
                                          </p:to>
                                        </p:set>
                                        <p:anim calcmode="lin" valueType="num">
                                          <p:cBhvr additive="base">
                                            <p:cTn id="36" dur="500" fill="hold"/>
                                            <p:tgtEl>
                                              <p:spTgt spid="138"/>
                                            </p:tgtEl>
                                            <p:attrNameLst>
                                              <p:attrName>ppt_x</p:attrName>
                                            </p:attrNameLst>
                                          </p:cBhvr>
                                          <p:tavLst>
                                            <p:tav tm="0">
                                              <p:val>
                                                <p:strVal val="#ppt_x"/>
                                              </p:val>
                                            </p:tav>
                                            <p:tav tm="100000">
                                              <p:val>
                                                <p:strVal val="#ppt_x"/>
                                              </p:val>
                                            </p:tav>
                                          </p:tavLst>
                                        </p:anim>
                                        <p:anim calcmode="lin" valueType="num">
                                          <p:cBhvr additive="base">
                                            <p:cTn id="37" dur="500" fill="hold"/>
                                            <p:tgtEl>
                                              <p:spTgt spid="138"/>
                                            </p:tgtEl>
                                            <p:attrNameLst>
                                              <p:attrName>ppt_y</p:attrName>
                                            </p:attrNameLst>
                                          </p:cBhvr>
                                          <p:tavLst>
                                            <p:tav tm="0">
                                              <p:val>
                                                <p:strVal val="1+#ppt_h/2"/>
                                              </p:val>
                                            </p:tav>
                                            <p:tav tm="100000">
                                              <p:val>
                                                <p:strVal val="#ppt_y"/>
                                              </p:val>
                                            </p:tav>
                                          </p:tavLst>
                                        </p:anim>
                                      </p:childTnLst>
                                    </p:cTn>
                                  </p:par>
                                </p:childTnLst>
                              </p:cTn>
                            </p:par>
                            <p:par>
                              <p:cTn id="38" fill="hold">
                                <p:stCondLst>
                                  <p:cond delay="1500"/>
                                </p:stCondLst>
                                <p:childTnLst>
                                  <p:par>
                                    <p:cTn id="39" presetID="2" presetClass="entr" presetSubtype="8" fill="hold" nodeType="afterEffect">
                                      <p:stCondLst>
                                        <p:cond delay="0"/>
                                      </p:stCondLst>
                                      <p:childTnLst>
                                        <p:set>
                                          <p:cBhvr>
                                            <p:cTn id="40" dur="1" fill="hold">
                                              <p:stCondLst>
                                                <p:cond delay="0"/>
                                              </p:stCondLst>
                                            </p:cTn>
                                            <p:tgtEl>
                                              <p:spTgt spid="151"/>
                                            </p:tgtEl>
                                            <p:attrNameLst>
                                              <p:attrName>style.visibility</p:attrName>
                                            </p:attrNameLst>
                                          </p:cBhvr>
                                          <p:to>
                                            <p:strVal val="visible"/>
                                          </p:to>
                                        </p:set>
                                        <p:anim calcmode="lin" valueType="num">
                                          <p:cBhvr additive="base">
                                            <p:cTn id="41" dur="500" fill="hold"/>
                                            <p:tgtEl>
                                              <p:spTgt spid="151"/>
                                            </p:tgtEl>
                                            <p:attrNameLst>
                                              <p:attrName>ppt_x</p:attrName>
                                            </p:attrNameLst>
                                          </p:cBhvr>
                                          <p:tavLst>
                                            <p:tav tm="0">
                                              <p:val>
                                                <p:strVal val="0-#ppt_w/2"/>
                                              </p:val>
                                            </p:tav>
                                            <p:tav tm="100000">
                                              <p:val>
                                                <p:strVal val="#ppt_x"/>
                                              </p:val>
                                            </p:tav>
                                          </p:tavLst>
                                        </p:anim>
                                        <p:anim calcmode="lin" valueType="num">
                                          <p:cBhvr additive="base">
                                            <p:cTn id="42" dur="500" fill="hold"/>
                                            <p:tgtEl>
                                              <p:spTgt spid="151"/>
                                            </p:tgtEl>
                                            <p:attrNameLst>
                                              <p:attrName>ppt_y</p:attrName>
                                            </p:attrNameLst>
                                          </p:cBhvr>
                                          <p:tavLst>
                                            <p:tav tm="0">
                                              <p:val>
                                                <p:strVal val="#ppt_y"/>
                                              </p:val>
                                            </p:tav>
                                            <p:tav tm="100000">
                                              <p:val>
                                                <p:strVal val="#ppt_y"/>
                                              </p:val>
                                            </p:tav>
                                          </p:tavLst>
                                        </p:anim>
                                      </p:childTnLst>
                                    </p:cTn>
                                  </p:par>
                                </p:childTnLst>
                              </p:cTn>
                            </p:par>
                            <p:par>
                              <p:cTn id="43" fill="hold">
                                <p:stCondLst>
                                  <p:cond delay="2000"/>
                                </p:stCondLst>
                                <p:childTnLst>
                                  <p:par>
                                    <p:cTn id="44" presetID="2" presetClass="entr" presetSubtype="4" fill="hold" nodeType="afterEffect">
                                      <p:stCondLst>
                                        <p:cond delay="0"/>
                                      </p:stCondLst>
                                      <p:childTnLst>
                                        <p:set>
                                          <p:cBhvr>
                                            <p:cTn id="45" dur="1" fill="hold">
                                              <p:stCondLst>
                                                <p:cond delay="0"/>
                                              </p:stCondLst>
                                            </p:cTn>
                                            <p:tgtEl>
                                              <p:spTgt spid="144"/>
                                            </p:tgtEl>
                                            <p:attrNameLst>
                                              <p:attrName>style.visibility</p:attrName>
                                            </p:attrNameLst>
                                          </p:cBhvr>
                                          <p:to>
                                            <p:strVal val="visible"/>
                                          </p:to>
                                        </p:set>
                                        <p:anim calcmode="lin" valueType="num">
                                          <p:cBhvr additive="base">
                                            <p:cTn id="46" dur="500" fill="hold"/>
                                            <p:tgtEl>
                                              <p:spTgt spid="144"/>
                                            </p:tgtEl>
                                            <p:attrNameLst>
                                              <p:attrName>ppt_x</p:attrName>
                                            </p:attrNameLst>
                                          </p:cBhvr>
                                          <p:tavLst>
                                            <p:tav tm="0">
                                              <p:val>
                                                <p:strVal val="#ppt_x"/>
                                              </p:val>
                                            </p:tav>
                                            <p:tav tm="100000">
                                              <p:val>
                                                <p:strVal val="#ppt_x"/>
                                              </p:val>
                                            </p:tav>
                                          </p:tavLst>
                                        </p:anim>
                                        <p:anim calcmode="lin" valueType="num">
                                          <p:cBhvr additive="base">
                                            <p:cTn id="47" dur="500" fill="hold"/>
                                            <p:tgtEl>
                                              <p:spTgt spid="144"/>
                                            </p:tgtEl>
                                            <p:attrNameLst>
                                              <p:attrName>ppt_y</p:attrName>
                                            </p:attrNameLst>
                                          </p:cBhvr>
                                          <p:tavLst>
                                            <p:tav tm="0">
                                              <p:val>
                                                <p:strVal val="1+#ppt_h/2"/>
                                              </p:val>
                                            </p:tav>
                                            <p:tav tm="100000">
                                              <p:val>
                                                <p:strVal val="#ppt_y"/>
                                              </p:val>
                                            </p:tav>
                                          </p:tavLst>
                                        </p:anim>
                                      </p:childTnLst>
                                    </p:cTn>
                                  </p:par>
                                </p:childTnLst>
                              </p:cTn>
                            </p:par>
                            <p:par>
                              <p:cTn id="48" fill="hold">
                                <p:stCondLst>
                                  <p:cond delay="2500"/>
                                </p:stCondLst>
                                <p:childTnLst>
                                  <p:par>
                                    <p:cTn id="49" presetID="2" presetClass="entr" presetSubtype="8" fill="hold" nodeType="afterEffect">
                                      <p:stCondLst>
                                        <p:cond delay="0"/>
                                      </p:stCondLst>
                                      <p:childTnLst>
                                        <p:set>
                                          <p:cBhvr>
                                            <p:cTn id="50" dur="1" fill="hold">
                                              <p:stCondLst>
                                                <p:cond delay="0"/>
                                              </p:stCondLst>
                                            </p:cTn>
                                            <p:tgtEl>
                                              <p:spTgt spid="152"/>
                                            </p:tgtEl>
                                            <p:attrNameLst>
                                              <p:attrName>style.visibility</p:attrName>
                                            </p:attrNameLst>
                                          </p:cBhvr>
                                          <p:to>
                                            <p:strVal val="visible"/>
                                          </p:to>
                                        </p:set>
                                        <p:anim calcmode="lin" valueType="num">
                                          <p:cBhvr additive="base">
                                            <p:cTn id="51" dur="500" fill="hold"/>
                                            <p:tgtEl>
                                              <p:spTgt spid="152"/>
                                            </p:tgtEl>
                                            <p:attrNameLst>
                                              <p:attrName>ppt_x</p:attrName>
                                            </p:attrNameLst>
                                          </p:cBhvr>
                                          <p:tavLst>
                                            <p:tav tm="0">
                                              <p:val>
                                                <p:strVal val="0-#ppt_w/2"/>
                                              </p:val>
                                            </p:tav>
                                            <p:tav tm="100000">
                                              <p:val>
                                                <p:strVal val="#ppt_x"/>
                                              </p:val>
                                            </p:tav>
                                          </p:tavLst>
                                        </p:anim>
                                        <p:anim calcmode="lin" valueType="num">
                                          <p:cBhvr additive="base">
                                            <p:cTn id="52" dur="500" fill="hold"/>
                                            <p:tgtEl>
                                              <p:spTgt spid="152"/>
                                            </p:tgtEl>
                                            <p:attrNameLst>
                                              <p:attrName>ppt_y</p:attrName>
                                            </p:attrNameLst>
                                          </p:cBhvr>
                                          <p:tavLst>
                                            <p:tav tm="0">
                                              <p:val>
                                                <p:strVal val="#ppt_y"/>
                                              </p:val>
                                            </p:tav>
                                            <p:tav tm="100000">
                                              <p:val>
                                                <p:strVal val="#ppt_y"/>
                                              </p:val>
                                            </p:tav>
                                          </p:tavLst>
                                        </p:anim>
                                      </p:childTnLst>
                                    </p:cTn>
                                  </p:par>
                                </p:childTnLst>
                              </p:cTn>
                            </p:par>
                            <p:par>
                              <p:cTn id="53" fill="hold">
                                <p:stCondLst>
                                  <p:cond delay="3000"/>
                                </p:stCondLst>
                                <p:childTnLst>
                                  <p:par>
                                    <p:cTn id="54" presetID="2" presetClass="entr" presetSubtype="4" fill="hold" nodeType="afterEffect">
                                      <p:stCondLst>
                                        <p:cond delay="0"/>
                                      </p:stCondLst>
                                      <p:childTnLst>
                                        <p:set>
                                          <p:cBhvr>
                                            <p:cTn id="55" dur="1" fill="hold">
                                              <p:stCondLst>
                                                <p:cond delay="0"/>
                                              </p:stCondLst>
                                            </p:cTn>
                                            <p:tgtEl>
                                              <p:spTgt spid="149"/>
                                            </p:tgtEl>
                                            <p:attrNameLst>
                                              <p:attrName>style.visibility</p:attrName>
                                            </p:attrNameLst>
                                          </p:cBhvr>
                                          <p:to>
                                            <p:strVal val="visible"/>
                                          </p:to>
                                        </p:set>
                                        <p:anim calcmode="lin" valueType="num">
                                          <p:cBhvr additive="base">
                                            <p:cTn id="56" dur="500" fill="hold"/>
                                            <p:tgtEl>
                                              <p:spTgt spid="149"/>
                                            </p:tgtEl>
                                            <p:attrNameLst>
                                              <p:attrName>ppt_x</p:attrName>
                                            </p:attrNameLst>
                                          </p:cBhvr>
                                          <p:tavLst>
                                            <p:tav tm="0">
                                              <p:val>
                                                <p:strVal val="#ppt_x"/>
                                              </p:val>
                                            </p:tav>
                                            <p:tav tm="100000">
                                              <p:val>
                                                <p:strVal val="#ppt_x"/>
                                              </p:val>
                                            </p:tav>
                                          </p:tavLst>
                                        </p:anim>
                                        <p:anim calcmode="lin" valueType="num">
                                          <p:cBhvr additive="base">
                                            <p:cTn id="57" dur="500" fill="hold"/>
                                            <p:tgtEl>
                                              <p:spTgt spid="149"/>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2" presetClass="entr" presetSubtype="8" fill="hold" nodeType="afterEffect">
                                      <p:stCondLst>
                                        <p:cond delay="0"/>
                                      </p:stCondLst>
                                      <p:childTnLst>
                                        <p:set>
                                          <p:cBhvr>
                                            <p:cTn id="60" dur="1" fill="hold">
                                              <p:stCondLst>
                                                <p:cond delay="0"/>
                                              </p:stCondLst>
                                            </p:cTn>
                                            <p:tgtEl>
                                              <p:spTgt spid="153"/>
                                            </p:tgtEl>
                                            <p:attrNameLst>
                                              <p:attrName>style.visibility</p:attrName>
                                            </p:attrNameLst>
                                          </p:cBhvr>
                                          <p:to>
                                            <p:strVal val="visible"/>
                                          </p:to>
                                        </p:set>
                                        <p:anim calcmode="lin" valueType="num">
                                          <p:cBhvr additive="base">
                                            <p:cTn id="61" dur="500" fill="hold"/>
                                            <p:tgtEl>
                                              <p:spTgt spid="153"/>
                                            </p:tgtEl>
                                            <p:attrNameLst>
                                              <p:attrName>ppt_x</p:attrName>
                                            </p:attrNameLst>
                                          </p:cBhvr>
                                          <p:tavLst>
                                            <p:tav tm="0">
                                              <p:val>
                                                <p:strVal val="0-#ppt_w/2"/>
                                              </p:val>
                                            </p:tav>
                                            <p:tav tm="100000">
                                              <p:val>
                                                <p:strVal val="#ppt_x"/>
                                              </p:val>
                                            </p:tav>
                                          </p:tavLst>
                                        </p:anim>
                                        <p:anim calcmode="lin" valueType="num">
                                          <p:cBhvr additive="base">
                                            <p:cTn id="62" dur="500" fill="hold"/>
                                            <p:tgtEl>
                                              <p:spTgt spid="153"/>
                                            </p:tgtEl>
                                            <p:attrNameLst>
                                              <p:attrName>ppt_y</p:attrName>
                                            </p:attrNameLst>
                                          </p:cBhvr>
                                          <p:tavLst>
                                            <p:tav tm="0">
                                              <p:val>
                                                <p:strVal val="#ppt_y"/>
                                              </p:val>
                                            </p:tav>
                                            <p:tav tm="100000">
                                              <p:val>
                                                <p:strVal val="#ppt_y"/>
                                              </p:val>
                                            </p:tav>
                                          </p:tavLst>
                                        </p:anim>
                                      </p:childTnLst>
                                    </p:cTn>
                                  </p:par>
                                </p:childTnLst>
                              </p:cTn>
                            </p:par>
                            <p:par>
                              <p:cTn id="63" fill="hold">
                                <p:stCondLst>
                                  <p:cond delay="4000"/>
                                </p:stCondLst>
                                <p:childTnLst>
                                  <p:par>
                                    <p:cTn id="64" presetID="22" presetClass="entr" presetSubtype="4" fill="hold" nodeType="afterEffect">
                                      <p:stCondLst>
                                        <p:cond delay="0"/>
                                      </p:stCondLst>
                                      <p:childTnLst>
                                        <p:set>
                                          <p:cBhvr>
                                            <p:cTn id="65" dur="1" fill="hold">
                                              <p:stCondLst>
                                                <p:cond delay="0"/>
                                              </p:stCondLst>
                                            </p:cTn>
                                            <p:tgtEl>
                                              <p:spTgt spid="116"/>
                                            </p:tgtEl>
                                            <p:attrNameLst>
                                              <p:attrName>style.visibility</p:attrName>
                                            </p:attrNameLst>
                                          </p:cBhvr>
                                          <p:to>
                                            <p:strVal val="visible"/>
                                          </p:to>
                                        </p:set>
                                        <p:animEffect transition="in" filter="wipe(down)">
                                          <p:cBhvr>
                                            <p:cTn id="66" dur="1000"/>
                                            <p:tgtEl>
                                              <p:spTgt spid="116"/>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xit" presetSubtype="1" fill="hold" nodeType="clickEffect">
                                      <p:stCondLst>
                                        <p:cond delay="0"/>
                                      </p:stCondLst>
                                      <p:childTnLst>
                                        <p:animEffect transition="out" filter="wipe(up)">
                                          <p:cBhvr>
                                            <p:cTn id="70" dur="1000"/>
                                            <p:tgtEl>
                                              <p:spTgt spid="116"/>
                                            </p:tgtEl>
                                          </p:cBhvr>
                                        </p:animEffect>
                                        <p:set>
                                          <p:cBhvr>
                                            <p:cTn id="71" dur="1" fill="hold">
                                              <p:stCondLst>
                                                <p:cond delay="999"/>
                                              </p:stCondLst>
                                            </p:cTn>
                                            <p:tgtEl>
                                              <p:spTgt spid="116"/>
                                            </p:tgtEl>
                                            <p:attrNameLst>
                                              <p:attrName>style.visibility</p:attrName>
                                            </p:attrNameLst>
                                          </p:cBhvr>
                                          <p:to>
                                            <p:strVal val="hidden"/>
                                          </p:to>
                                        </p:set>
                                      </p:childTnLst>
                                    </p:cTn>
                                  </p:par>
                                </p:childTnLst>
                              </p:cTn>
                            </p:par>
                            <p:par>
                              <p:cTn id="72" fill="hold">
                                <p:stCondLst>
                                  <p:cond delay="1000"/>
                                </p:stCondLst>
                                <p:childTnLst>
                                  <p:par>
                                    <p:cTn id="73" presetID="22" presetClass="entr" presetSubtype="2" fill="hold" nodeType="afterEffect">
                                      <p:stCondLst>
                                        <p:cond delay="0"/>
                                      </p:stCondLst>
                                      <p:childTnLst>
                                        <p:set>
                                          <p:cBhvr>
                                            <p:cTn id="74" dur="1" fill="hold">
                                              <p:stCondLst>
                                                <p:cond delay="0"/>
                                              </p:stCondLst>
                                            </p:cTn>
                                            <p:tgtEl>
                                              <p:spTgt spid="126"/>
                                            </p:tgtEl>
                                            <p:attrNameLst>
                                              <p:attrName>style.visibility</p:attrName>
                                            </p:attrNameLst>
                                          </p:cBhvr>
                                          <p:to>
                                            <p:strVal val="visible"/>
                                          </p:to>
                                        </p:set>
                                        <p:animEffect transition="in" filter="wipe(right)">
                                          <p:cBhvr>
                                            <p:cTn id="75" dur="10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94158" y="8862"/>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2" name="TextBox 31"/>
          <p:cNvSpPr txBox="1"/>
          <p:nvPr/>
        </p:nvSpPr>
        <p:spPr>
          <a:xfrm>
            <a:off x="2058245" y="1695531"/>
            <a:ext cx="1218602" cy="523220"/>
          </a:xfrm>
          <a:prstGeom prst="rect">
            <a:avLst/>
          </a:prstGeom>
          <a:noFill/>
        </p:spPr>
        <p:txBody>
          <a:bodyPr wrap="none" rtlCol="0">
            <a:spAutoFit/>
          </a:bodyPr>
          <a:lstStyle/>
          <a:p>
            <a:pPr algn="ctr"/>
            <a:r>
              <a:rPr lang="en-US" sz="2800" b="1" dirty="0">
                <a:solidFill>
                  <a:srgbClr val="901D06"/>
                </a:solidFill>
                <a:latin typeface="Century Gothic" panose="020B0502020202020204" pitchFamily="34" charset="0"/>
              </a:rPr>
              <a:t>Audio</a:t>
            </a:r>
          </a:p>
        </p:txBody>
      </p:sp>
      <p:sp>
        <p:nvSpPr>
          <p:cNvPr id="39" name="TextBox 38"/>
          <p:cNvSpPr txBox="1"/>
          <p:nvPr/>
        </p:nvSpPr>
        <p:spPr>
          <a:xfrm>
            <a:off x="5591292" y="1695531"/>
            <a:ext cx="1218603" cy="523220"/>
          </a:xfrm>
          <a:prstGeom prst="rect">
            <a:avLst/>
          </a:prstGeom>
          <a:noFill/>
        </p:spPr>
        <p:txBody>
          <a:bodyPr wrap="none" rtlCol="0">
            <a:spAutoFit/>
          </a:bodyPr>
          <a:lstStyle/>
          <a:p>
            <a:pPr algn="ctr"/>
            <a:r>
              <a:rPr lang="en-US" sz="2800" b="1" dirty="0">
                <a:solidFill>
                  <a:srgbClr val="901D06"/>
                </a:solidFill>
                <a:latin typeface="Century Gothic" panose="020B0502020202020204" pitchFamily="34" charset="0"/>
              </a:rPr>
              <a:t>Video</a:t>
            </a:r>
          </a:p>
        </p:txBody>
      </p:sp>
      <p:pic>
        <p:nvPicPr>
          <p:cNvPr id="41" name="Picture 2" descr="http://data2.collectionscanada.ca/nmc/n0021057k.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24681" y="2395461"/>
            <a:ext cx="3215027" cy="212507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2" name="TextBox 41"/>
          <p:cNvSpPr txBox="1"/>
          <p:nvPr/>
        </p:nvSpPr>
        <p:spPr>
          <a:xfrm>
            <a:off x="1882084" y="4693221"/>
            <a:ext cx="1569660" cy="830997"/>
          </a:xfrm>
          <a:prstGeom prst="rect">
            <a:avLst/>
          </a:prstGeom>
          <a:noFill/>
        </p:spPr>
        <p:txBody>
          <a:bodyPr wrap="none" rtlCol="0">
            <a:spAutoFit/>
          </a:bodyPr>
          <a:lstStyle/>
          <a:p>
            <a:pPr algn="ctr"/>
            <a:r>
              <a:rPr lang="en-US" sz="2400" dirty="0">
                <a:solidFill>
                  <a:srgbClr val="B92508"/>
                </a:solidFill>
                <a:latin typeface="Century Gothic" panose="020B0502020202020204" pitchFamily="34" charset="0"/>
              </a:rPr>
              <a:t>Radisson </a:t>
            </a:r>
          </a:p>
          <a:p>
            <a:pPr algn="ctr"/>
            <a:r>
              <a:rPr lang="en-US" sz="2400" dirty="0">
                <a:solidFill>
                  <a:srgbClr val="B92508"/>
                </a:solidFill>
                <a:latin typeface="Century Gothic" panose="020B0502020202020204" pitchFamily="34" charset="0"/>
              </a:rPr>
              <a:t>to Pere </a:t>
            </a:r>
          </a:p>
        </p:txBody>
      </p:sp>
      <p:pic>
        <p:nvPicPr>
          <p:cNvPr id="43" name="Picture 2" descr="http://canadianmilitaryhistory.ca/wp-content/uploads/2014/10/MrPond-1.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864987" y="2397794"/>
            <a:ext cx="2462027" cy="212040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4" name="TextBox 43"/>
          <p:cNvSpPr txBox="1"/>
          <p:nvPr/>
        </p:nvSpPr>
        <p:spPr>
          <a:xfrm>
            <a:off x="5283517" y="4877887"/>
            <a:ext cx="1834155" cy="461665"/>
          </a:xfrm>
          <a:prstGeom prst="rect">
            <a:avLst/>
          </a:prstGeom>
          <a:noFill/>
        </p:spPr>
        <p:txBody>
          <a:bodyPr wrap="none" rtlCol="0">
            <a:spAutoFit/>
          </a:bodyPr>
          <a:lstStyle/>
          <a:p>
            <a:pPr algn="ctr"/>
            <a:r>
              <a:rPr lang="en-US" sz="2400" dirty="0">
                <a:solidFill>
                  <a:srgbClr val="B92508"/>
                </a:solidFill>
                <a:latin typeface="Century Gothic" panose="020B0502020202020204" pitchFamily="34" charset="0"/>
              </a:rPr>
              <a:t>Peter Pond</a:t>
            </a:r>
          </a:p>
        </p:txBody>
      </p:sp>
      <p:pic>
        <p:nvPicPr>
          <p:cNvPr id="37" name="Picture 2" descr="https://c1.staticflickr.com/3/2605/3796207972_8a9b14379e_b.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975639" y="2504740"/>
            <a:ext cx="3308084" cy="159266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5" name="TextBox 44"/>
          <p:cNvSpPr txBox="1"/>
          <p:nvPr/>
        </p:nvSpPr>
        <p:spPr>
          <a:xfrm>
            <a:off x="8537875" y="4693221"/>
            <a:ext cx="2183611" cy="830997"/>
          </a:xfrm>
          <a:prstGeom prst="rect">
            <a:avLst/>
          </a:prstGeom>
          <a:noFill/>
        </p:spPr>
        <p:txBody>
          <a:bodyPr wrap="none" rtlCol="0">
            <a:spAutoFit/>
          </a:bodyPr>
          <a:lstStyle/>
          <a:p>
            <a:pPr algn="ctr"/>
            <a:r>
              <a:rPr lang="en-US" sz="2400" dirty="0">
                <a:solidFill>
                  <a:srgbClr val="B92508"/>
                </a:solidFill>
                <a:latin typeface="Century Gothic" panose="020B0502020202020204" pitchFamily="34" charset="0"/>
              </a:rPr>
              <a:t>Hearne’s</a:t>
            </a:r>
          </a:p>
          <a:p>
            <a:pPr algn="ctr"/>
            <a:r>
              <a:rPr lang="en-US" sz="2400" dirty="0">
                <a:solidFill>
                  <a:srgbClr val="B92508"/>
                </a:solidFill>
                <a:latin typeface="Century Gothic" panose="020B0502020202020204" pitchFamily="34" charset="0"/>
              </a:rPr>
              <a:t>Copper-Mine</a:t>
            </a:r>
          </a:p>
        </p:txBody>
      </p:sp>
      <p:sp>
        <p:nvSpPr>
          <p:cNvPr id="38" name="TextBox 37"/>
          <p:cNvSpPr txBox="1"/>
          <p:nvPr/>
        </p:nvSpPr>
        <p:spPr>
          <a:xfrm>
            <a:off x="8606002" y="1695531"/>
            <a:ext cx="2047356" cy="523220"/>
          </a:xfrm>
          <a:prstGeom prst="rect">
            <a:avLst/>
          </a:prstGeom>
          <a:noFill/>
        </p:spPr>
        <p:txBody>
          <a:bodyPr wrap="none" rtlCol="0">
            <a:spAutoFit/>
          </a:bodyPr>
          <a:lstStyle/>
          <a:p>
            <a:pPr algn="ctr"/>
            <a:r>
              <a:rPr lang="en-US" sz="2800" b="1" dirty="0">
                <a:solidFill>
                  <a:srgbClr val="901D06"/>
                </a:solidFill>
                <a:latin typeface="Century Gothic" panose="020B0502020202020204" pitchFamily="34" charset="0"/>
              </a:rPr>
              <a:t>Unearthed</a:t>
            </a:r>
          </a:p>
        </p:txBody>
      </p:sp>
    </p:spTree>
    <p:extLst>
      <p:ext uri="{BB962C8B-B14F-4D97-AF65-F5344CB8AC3E}">
        <p14:creationId xmlns:p14="http://schemas.microsoft.com/office/powerpoint/2010/main" val="2430050076"/>
      </p:ext>
    </p:extLst>
  </p:cSld>
  <p:clrMapOvr>
    <a:masterClrMapping/>
  </p:clrMapOvr>
  <p:transition spd="slow">
    <p:push/>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 name="Picture 188"/>
          <p:cNvPicPr>
            <a:picLocks noChangeAspect="1"/>
          </p:cNvPicPr>
          <p:nvPr/>
        </p:nvPicPr>
        <p:blipFill>
          <a:blip r:embed="rId3">
            <a:clrChange>
              <a:clrFrom>
                <a:srgbClr val="FFFFFF"/>
              </a:clrFrom>
              <a:clrTo>
                <a:srgbClr val="FFFFFF">
                  <a:alpha val="0"/>
                </a:srgbClr>
              </a:clrTo>
            </a:clrChange>
          </a:blip>
          <a:stretch>
            <a:fillRect/>
          </a:stretch>
        </p:blipFill>
        <p:spPr>
          <a:xfrm>
            <a:off x="39045" y="0"/>
            <a:ext cx="12179863" cy="6858000"/>
          </a:xfrm>
          <a:prstGeom prst="rect">
            <a:avLst/>
          </a:prstGeom>
        </p:spPr>
      </p:pic>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pic>
        <p:nvPicPr>
          <p:cNvPr id="183" name="Picture 182"/>
          <p:cNvPicPr>
            <a:picLocks noChangeAspect="1"/>
          </p:cNvPicPr>
          <p:nvPr/>
        </p:nvPicPr>
        <p:blipFill>
          <a:blip r:embed="rId4"/>
          <a:stretch>
            <a:fillRect/>
          </a:stretch>
        </p:blipFill>
        <p:spPr>
          <a:xfrm>
            <a:off x="7455252" y="114585"/>
            <a:ext cx="363166" cy="370732"/>
          </a:xfrm>
          <a:prstGeom prst="rect">
            <a:avLst/>
          </a:prstGeom>
        </p:spPr>
      </p:pic>
      <p:pic>
        <p:nvPicPr>
          <p:cNvPr id="184" name="Picture 183"/>
          <p:cNvPicPr>
            <a:picLocks noChangeAspect="1"/>
          </p:cNvPicPr>
          <p:nvPr/>
        </p:nvPicPr>
        <p:blipFill>
          <a:blip r:embed="rId5"/>
          <a:stretch>
            <a:fillRect/>
          </a:stretch>
        </p:blipFill>
        <p:spPr>
          <a:xfrm>
            <a:off x="8290041" y="114020"/>
            <a:ext cx="369222" cy="370734"/>
          </a:xfrm>
          <a:prstGeom prst="rect">
            <a:avLst/>
          </a:prstGeom>
        </p:spPr>
      </p:pic>
      <p:grpSp>
        <p:nvGrpSpPr>
          <p:cNvPr id="123" name="Group 122"/>
          <p:cNvGrpSpPr/>
          <p:nvPr/>
        </p:nvGrpSpPr>
        <p:grpSpPr>
          <a:xfrm>
            <a:off x="8622868" y="480786"/>
            <a:ext cx="3148629" cy="451412"/>
            <a:chOff x="6565371" y="823324"/>
            <a:chExt cx="3076371" cy="451412"/>
          </a:xfrm>
        </p:grpSpPr>
        <p:sp>
          <p:nvSpPr>
            <p:cNvPr id="124" name="TextBox 123"/>
            <p:cNvSpPr txBox="1"/>
            <p:nvPr/>
          </p:nvSpPr>
          <p:spPr>
            <a:xfrm>
              <a:off x="6737382" y="936182"/>
              <a:ext cx="2904360" cy="338554"/>
            </a:xfrm>
            <a:prstGeom prst="rect">
              <a:avLst/>
            </a:prstGeom>
            <a:solidFill>
              <a:schemeClr val="bg1"/>
            </a:solidFill>
          </p:spPr>
          <p:txBody>
            <a:bodyPr wrap="square" rtlCol="0">
              <a:spAutoFit/>
            </a:bodyPr>
            <a:lstStyle/>
            <a:p>
              <a:r>
                <a:rPr lang="en-US" sz="1600" dirty="0">
                  <a:solidFill>
                    <a:srgbClr val="C00000"/>
                  </a:solidFill>
                  <a:latin typeface="Century Gothic" panose="020B0502020202020204" pitchFamily="34" charset="0"/>
                  <a:cs typeface="Courier New" pitchFamily="49" charset="0"/>
                </a:rPr>
                <a:t>Women heavier TV viewers</a:t>
              </a:r>
            </a:p>
          </p:txBody>
        </p:sp>
        <p:cxnSp>
          <p:nvCxnSpPr>
            <p:cNvPr id="125" name="Straight Connector 124"/>
            <p:cNvCxnSpPr>
              <a:cxnSpLocks/>
              <a:stCxn id="124" idx="1"/>
            </p:cNvCxnSpPr>
            <p:nvPr/>
          </p:nvCxnSpPr>
          <p:spPr>
            <a:xfrm flipH="1" flipV="1">
              <a:off x="6565371" y="823324"/>
              <a:ext cx="172011" cy="282135"/>
            </a:xfrm>
            <a:prstGeom prst="line">
              <a:avLst/>
            </a:prstGeom>
            <a:ln w="3175">
              <a:solidFill>
                <a:srgbClr val="D34C4C"/>
              </a:solidFill>
            </a:ln>
          </p:spPr>
          <p:style>
            <a:lnRef idx="1">
              <a:schemeClr val="accent1"/>
            </a:lnRef>
            <a:fillRef idx="0">
              <a:schemeClr val="accent1"/>
            </a:fillRef>
            <a:effectRef idx="0">
              <a:schemeClr val="accent1"/>
            </a:effectRef>
            <a:fontRef idx="minor">
              <a:schemeClr val="tx1"/>
            </a:fontRef>
          </p:style>
        </p:cxnSp>
      </p:grpSp>
      <p:pic>
        <p:nvPicPr>
          <p:cNvPr id="112" name="Picture 111"/>
          <p:cNvPicPr>
            <a:picLocks noChangeAspect="1"/>
          </p:cNvPicPr>
          <p:nvPr/>
        </p:nvPicPr>
        <p:blipFill>
          <a:blip r:embed="rId6"/>
          <a:stretch>
            <a:fillRect/>
          </a:stretch>
        </p:blipFill>
        <p:spPr>
          <a:xfrm>
            <a:off x="3933092" y="1313505"/>
            <a:ext cx="361004" cy="368524"/>
          </a:xfrm>
          <a:prstGeom prst="rect">
            <a:avLst/>
          </a:prstGeom>
        </p:spPr>
      </p:pic>
      <p:pic>
        <p:nvPicPr>
          <p:cNvPr id="144" name="Picture 143"/>
          <p:cNvPicPr>
            <a:picLocks noChangeAspect="1"/>
          </p:cNvPicPr>
          <p:nvPr/>
        </p:nvPicPr>
        <p:blipFill>
          <a:blip r:embed="rId7"/>
          <a:stretch>
            <a:fillRect/>
          </a:stretch>
        </p:blipFill>
        <p:spPr>
          <a:xfrm>
            <a:off x="644751" y="3759108"/>
            <a:ext cx="353902" cy="361274"/>
          </a:xfrm>
          <a:prstGeom prst="rect">
            <a:avLst/>
          </a:prstGeom>
        </p:spPr>
      </p:pic>
      <p:pic>
        <p:nvPicPr>
          <p:cNvPr id="150" name="Picture 149"/>
          <p:cNvPicPr>
            <a:picLocks noChangeAspect="1"/>
          </p:cNvPicPr>
          <p:nvPr/>
        </p:nvPicPr>
        <p:blipFill>
          <a:blip r:embed="rId8"/>
          <a:stretch>
            <a:fillRect/>
          </a:stretch>
        </p:blipFill>
        <p:spPr>
          <a:xfrm>
            <a:off x="582612" y="4493193"/>
            <a:ext cx="359800" cy="361272"/>
          </a:xfrm>
          <a:prstGeom prst="rect">
            <a:avLst/>
          </a:prstGeom>
        </p:spPr>
      </p:pic>
      <p:pic>
        <p:nvPicPr>
          <p:cNvPr id="151" name="Picture 150"/>
          <p:cNvPicPr>
            <a:picLocks noChangeAspect="1"/>
          </p:cNvPicPr>
          <p:nvPr/>
        </p:nvPicPr>
        <p:blipFill>
          <a:blip r:embed="rId9"/>
          <a:stretch>
            <a:fillRect/>
          </a:stretch>
        </p:blipFill>
        <p:spPr>
          <a:xfrm>
            <a:off x="4747484" y="17833"/>
            <a:ext cx="372238" cy="379994"/>
          </a:xfrm>
          <a:prstGeom prst="rect">
            <a:avLst/>
          </a:prstGeom>
        </p:spPr>
      </p:pic>
      <p:pic>
        <p:nvPicPr>
          <p:cNvPr id="152" name="Picture 151"/>
          <p:cNvPicPr>
            <a:picLocks noChangeAspect="1"/>
          </p:cNvPicPr>
          <p:nvPr/>
        </p:nvPicPr>
        <p:blipFill>
          <a:blip r:embed="rId10"/>
          <a:stretch>
            <a:fillRect/>
          </a:stretch>
        </p:blipFill>
        <p:spPr>
          <a:xfrm>
            <a:off x="3921034" y="752405"/>
            <a:ext cx="378444" cy="379996"/>
          </a:xfrm>
          <a:prstGeom prst="rect">
            <a:avLst/>
          </a:prstGeom>
        </p:spPr>
      </p:pic>
      <p:pic>
        <p:nvPicPr>
          <p:cNvPr id="153" name="Picture 152"/>
          <p:cNvPicPr>
            <a:picLocks noChangeAspect="1"/>
          </p:cNvPicPr>
          <p:nvPr/>
        </p:nvPicPr>
        <p:blipFill>
          <a:blip r:embed="rId11"/>
          <a:stretch>
            <a:fillRect/>
          </a:stretch>
        </p:blipFill>
        <p:spPr>
          <a:xfrm>
            <a:off x="392298" y="5674020"/>
            <a:ext cx="383786" cy="391782"/>
          </a:xfrm>
          <a:prstGeom prst="rect">
            <a:avLst/>
          </a:prstGeom>
        </p:spPr>
      </p:pic>
      <p:pic>
        <p:nvPicPr>
          <p:cNvPr id="154" name="Picture 153"/>
          <p:cNvPicPr>
            <a:picLocks noChangeAspect="1"/>
          </p:cNvPicPr>
          <p:nvPr/>
        </p:nvPicPr>
        <p:blipFill>
          <a:blip r:embed="rId12"/>
          <a:stretch>
            <a:fillRect/>
          </a:stretch>
        </p:blipFill>
        <p:spPr>
          <a:xfrm>
            <a:off x="393531" y="4811668"/>
            <a:ext cx="390182" cy="391782"/>
          </a:xfrm>
          <a:prstGeom prst="rect">
            <a:avLst/>
          </a:prstGeom>
        </p:spPr>
      </p:pic>
      <p:grpSp>
        <p:nvGrpSpPr>
          <p:cNvPr id="173" name="Group 172"/>
          <p:cNvGrpSpPr/>
          <p:nvPr/>
        </p:nvGrpSpPr>
        <p:grpSpPr>
          <a:xfrm>
            <a:off x="5063937" y="295563"/>
            <a:ext cx="2989311" cy="585023"/>
            <a:chOff x="6221066" y="903732"/>
            <a:chExt cx="2920710" cy="585023"/>
          </a:xfrm>
        </p:grpSpPr>
        <p:sp>
          <p:nvSpPr>
            <p:cNvPr id="174" name="TextBox 173"/>
            <p:cNvSpPr txBox="1"/>
            <p:nvPr/>
          </p:nvSpPr>
          <p:spPr>
            <a:xfrm>
              <a:off x="6237416" y="1150201"/>
              <a:ext cx="2904360" cy="338554"/>
            </a:xfrm>
            <a:prstGeom prst="rect">
              <a:avLst/>
            </a:prstGeom>
            <a:solidFill>
              <a:schemeClr val="bg1"/>
            </a:solidFill>
          </p:spPr>
          <p:txBody>
            <a:bodyPr wrap="square" rtlCol="0">
              <a:spAutoFit/>
            </a:bodyPr>
            <a:lstStyle/>
            <a:p>
              <a:r>
                <a:rPr lang="en-US" sz="1600" dirty="0">
                  <a:solidFill>
                    <a:srgbClr val="548235"/>
                  </a:solidFill>
                  <a:latin typeface="Century Gothic" panose="020B0502020202020204" pitchFamily="34" charset="0"/>
                  <a:cs typeface="Courier New" pitchFamily="49" charset="0"/>
                </a:rPr>
                <a:t>Men heavier internet users</a:t>
              </a:r>
            </a:p>
          </p:txBody>
        </p:sp>
        <p:cxnSp>
          <p:nvCxnSpPr>
            <p:cNvPr id="175" name="Straight Connector 174"/>
            <p:cNvCxnSpPr>
              <a:cxnSpLocks/>
            </p:cNvCxnSpPr>
            <p:nvPr/>
          </p:nvCxnSpPr>
          <p:spPr>
            <a:xfrm flipH="1" flipV="1">
              <a:off x="6221066" y="903732"/>
              <a:ext cx="194634" cy="186700"/>
            </a:xfrm>
            <a:prstGeom prst="line">
              <a:avLst/>
            </a:prstGeom>
            <a:ln w="3175">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176" name="Group 175"/>
          <p:cNvGrpSpPr/>
          <p:nvPr/>
        </p:nvGrpSpPr>
        <p:grpSpPr>
          <a:xfrm>
            <a:off x="1086842" y="1269357"/>
            <a:ext cx="2716205" cy="338554"/>
            <a:chOff x="6553149" y="837898"/>
            <a:chExt cx="2653873" cy="338554"/>
          </a:xfrm>
        </p:grpSpPr>
        <p:sp>
          <p:nvSpPr>
            <p:cNvPr id="177" name="TextBox 176"/>
            <p:cNvSpPr txBox="1"/>
            <p:nvPr/>
          </p:nvSpPr>
          <p:spPr>
            <a:xfrm>
              <a:off x="6553149" y="837898"/>
              <a:ext cx="2265229" cy="338554"/>
            </a:xfrm>
            <a:prstGeom prst="rect">
              <a:avLst/>
            </a:prstGeom>
            <a:solidFill>
              <a:schemeClr val="bg1"/>
            </a:solidFill>
          </p:spPr>
          <p:txBody>
            <a:bodyPr wrap="square" rtlCol="0">
              <a:spAutoFit/>
            </a:bodyPr>
            <a:lstStyle/>
            <a:p>
              <a:pPr algn="r"/>
              <a:r>
                <a:rPr lang="en-US" sz="1600" dirty="0">
                  <a:solidFill>
                    <a:srgbClr val="0070C0"/>
                  </a:solidFill>
                  <a:latin typeface="Century Gothic" panose="020B0502020202020204" pitchFamily="34" charset="0"/>
                  <a:cs typeface="Courier New" pitchFamily="49" charset="0"/>
                </a:rPr>
                <a:t>Not much difference</a:t>
              </a:r>
            </a:p>
          </p:txBody>
        </p:sp>
        <p:cxnSp>
          <p:nvCxnSpPr>
            <p:cNvPr id="178" name="Straight Connector 177"/>
            <p:cNvCxnSpPr>
              <a:cxnSpLocks/>
              <a:stCxn id="177" idx="3"/>
            </p:cNvCxnSpPr>
            <p:nvPr/>
          </p:nvCxnSpPr>
          <p:spPr>
            <a:xfrm flipV="1">
              <a:off x="8818378" y="910249"/>
              <a:ext cx="388644" cy="96926"/>
            </a:xfrm>
            <a:prstGeom prst="line">
              <a:avLst/>
            </a:prstGeom>
            <a:ln w="3175">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81" name="Group 180"/>
          <p:cNvGrpSpPr/>
          <p:nvPr/>
        </p:nvGrpSpPr>
        <p:grpSpPr>
          <a:xfrm>
            <a:off x="895860" y="4702469"/>
            <a:ext cx="2522433" cy="584775"/>
            <a:chOff x="6352293" y="-6863"/>
            <a:chExt cx="2464547" cy="584775"/>
          </a:xfrm>
        </p:grpSpPr>
        <p:sp>
          <p:nvSpPr>
            <p:cNvPr id="182" name="TextBox 181"/>
            <p:cNvSpPr txBox="1"/>
            <p:nvPr/>
          </p:nvSpPr>
          <p:spPr>
            <a:xfrm>
              <a:off x="6807582" y="-6863"/>
              <a:ext cx="2009258" cy="584775"/>
            </a:xfrm>
            <a:prstGeom prst="rect">
              <a:avLst/>
            </a:prstGeom>
            <a:solidFill>
              <a:schemeClr val="bg1"/>
            </a:solidFill>
          </p:spPr>
          <p:txBody>
            <a:bodyPr wrap="square" rtlCol="0">
              <a:spAutoFit/>
            </a:bodyPr>
            <a:lstStyle/>
            <a:p>
              <a:r>
                <a:rPr lang="en-US" sz="1600" dirty="0">
                  <a:solidFill>
                    <a:srgbClr val="7F6000"/>
                  </a:solidFill>
                  <a:latin typeface="Century Gothic" panose="020B0502020202020204" pitchFamily="34" charset="0"/>
                  <a:cs typeface="Courier New" pitchFamily="49" charset="0"/>
                </a:rPr>
                <a:t>Women - heavier </a:t>
              </a:r>
            </a:p>
            <a:p>
              <a:r>
                <a:rPr lang="en-US" sz="1600" dirty="0">
                  <a:solidFill>
                    <a:srgbClr val="7F6000"/>
                  </a:solidFill>
                  <a:latin typeface="Century Gothic" panose="020B0502020202020204" pitchFamily="34" charset="0"/>
                  <a:cs typeface="Courier New" pitchFamily="49" charset="0"/>
                </a:rPr>
                <a:t>magazine readers</a:t>
              </a:r>
            </a:p>
          </p:txBody>
        </p:sp>
        <p:cxnSp>
          <p:nvCxnSpPr>
            <p:cNvPr id="185" name="Straight Connector 184"/>
            <p:cNvCxnSpPr>
              <a:cxnSpLocks/>
              <a:stCxn id="182" idx="1"/>
            </p:cNvCxnSpPr>
            <p:nvPr/>
          </p:nvCxnSpPr>
          <p:spPr>
            <a:xfrm flipH="1">
              <a:off x="6352293" y="285525"/>
              <a:ext cx="455288" cy="0"/>
            </a:xfrm>
            <a:prstGeom prst="line">
              <a:avLst/>
            </a:prstGeom>
            <a:ln w="3175">
              <a:solidFill>
                <a:srgbClr val="7F6000"/>
              </a:solidFill>
            </a:ln>
          </p:spPr>
          <p:style>
            <a:lnRef idx="1">
              <a:schemeClr val="accent1"/>
            </a:lnRef>
            <a:fillRef idx="0">
              <a:schemeClr val="accent1"/>
            </a:fillRef>
            <a:effectRef idx="0">
              <a:schemeClr val="accent1"/>
            </a:effectRef>
            <a:fontRef idx="minor">
              <a:schemeClr val="tx1"/>
            </a:fontRef>
          </p:style>
        </p:cxnSp>
      </p:grpSp>
      <p:grpSp>
        <p:nvGrpSpPr>
          <p:cNvPr id="186" name="Group 185"/>
          <p:cNvGrpSpPr/>
          <p:nvPr/>
        </p:nvGrpSpPr>
        <p:grpSpPr>
          <a:xfrm>
            <a:off x="996916" y="3528491"/>
            <a:ext cx="4052427" cy="345011"/>
            <a:chOff x="6405942" y="936182"/>
            <a:chExt cx="3959430" cy="345011"/>
          </a:xfrm>
        </p:grpSpPr>
        <p:sp>
          <p:nvSpPr>
            <p:cNvPr id="187" name="TextBox 186"/>
            <p:cNvSpPr txBox="1"/>
            <p:nvPr/>
          </p:nvSpPr>
          <p:spPr>
            <a:xfrm>
              <a:off x="6737382" y="936182"/>
              <a:ext cx="3627990" cy="338554"/>
            </a:xfrm>
            <a:prstGeom prst="rect">
              <a:avLst/>
            </a:prstGeom>
            <a:solidFill>
              <a:schemeClr val="bg1"/>
            </a:solidFill>
          </p:spPr>
          <p:txBody>
            <a:bodyPr wrap="square" rtlCol="0">
              <a:spAutoFit/>
            </a:bodyPr>
            <a:lstStyle/>
            <a:p>
              <a:r>
                <a:rPr lang="en-US" sz="1600" dirty="0">
                  <a:solidFill>
                    <a:srgbClr val="7030A0"/>
                  </a:solidFill>
                  <a:latin typeface="Century Gothic" panose="020B0502020202020204" pitchFamily="34" charset="0"/>
                  <a:cs typeface="Courier New" pitchFamily="49" charset="0"/>
                </a:rPr>
                <a:t>Men - heavier newspaper readers</a:t>
              </a:r>
            </a:p>
          </p:txBody>
        </p:sp>
        <p:cxnSp>
          <p:nvCxnSpPr>
            <p:cNvPr id="188" name="Straight Connector 187"/>
            <p:cNvCxnSpPr>
              <a:cxnSpLocks/>
            </p:cNvCxnSpPr>
            <p:nvPr/>
          </p:nvCxnSpPr>
          <p:spPr>
            <a:xfrm flipH="1">
              <a:off x="6405942" y="1150442"/>
              <a:ext cx="351699" cy="130751"/>
            </a:xfrm>
            <a:prstGeom prst="line">
              <a:avLst/>
            </a:prstGeom>
            <a:ln w="3175">
              <a:solidFill>
                <a:srgbClr val="7030A0"/>
              </a:solidFill>
            </a:ln>
          </p:spPr>
          <p:style>
            <a:lnRef idx="1">
              <a:schemeClr val="accent1"/>
            </a:lnRef>
            <a:fillRef idx="0">
              <a:schemeClr val="accent1"/>
            </a:fillRef>
            <a:effectRef idx="0">
              <a:schemeClr val="accent1"/>
            </a:effectRef>
            <a:fontRef idx="minor">
              <a:schemeClr val="tx1"/>
            </a:fontRef>
          </p:style>
        </p:cxnSp>
      </p:grpSp>
      <p:grpSp>
        <p:nvGrpSpPr>
          <p:cNvPr id="16" name="Group 15"/>
          <p:cNvGrpSpPr/>
          <p:nvPr/>
        </p:nvGrpSpPr>
        <p:grpSpPr>
          <a:xfrm>
            <a:off x="3693071" y="4456776"/>
            <a:ext cx="7881499" cy="1806576"/>
            <a:chOff x="3693071" y="4456776"/>
            <a:chExt cx="7881499" cy="1806576"/>
          </a:xfrm>
        </p:grpSpPr>
        <p:sp>
          <p:nvSpPr>
            <p:cNvPr id="98" name="Rectangle 97"/>
            <p:cNvSpPr/>
            <p:nvPr/>
          </p:nvSpPr>
          <p:spPr>
            <a:xfrm>
              <a:off x="3693071" y="4456776"/>
              <a:ext cx="7881499" cy="1806576"/>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TextBox 166"/>
            <p:cNvSpPr txBox="1"/>
            <p:nvPr/>
          </p:nvSpPr>
          <p:spPr>
            <a:xfrm>
              <a:off x="10107431" y="4981575"/>
              <a:ext cx="1182418" cy="307777"/>
            </a:xfrm>
            <a:prstGeom prst="rect">
              <a:avLst/>
            </a:prstGeom>
            <a:noFill/>
            <a:ln w="3175">
              <a:noFill/>
            </a:ln>
          </p:spPr>
          <p:txBody>
            <a:bodyPr wrap="square" rtlCol="0">
              <a:spAutoFit/>
            </a:bodyPr>
            <a:lstStyle/>
            <a:p>
              <a:pPr algn="ctr"/>
              <a:r>
                <a:rPr lang="en-US" sz="1400" b="1" dirty="0">
                  <a:solidFill>
                    <a:srgbClr val="CE3838"/>
                  </a:solidFill>
                  <a:latin typeface="Century Gothic" panose="020B0502020202020204" pitchFamily="34" charset="0"/>
                </a:rPr>
                <a:t>TV </a:t>
              </a:r>
              <a:r>
                <a:rPr lang="en-US" sz="1400" b="1" baseline="30000" dirty="0">
                  <a:solidFill>
                    <a:srgbClr val="CE3838"/>
                  </a:solidFill>
                  <a:latin typeface="Century Gothic" panose="020B0502020202020204" pitchFamily="34" charset="0"/>
                </a:rPr>
                <a:t>1</a:t>
              </a:r>
            </a:p>
          </p:txBody>
        </p:sp>
        <p:sp>
          <p:nvSpPr>
            <p:cNvPr id="128" name="TextBox 127"/>
            <p:cNvSpPr txBox="1"/>
            <p:nvPr/>
          </p:nvSpPr>
          <p:spPr>
            <a:xfrm>
              <a:off x="9974294" y="5933004"/>
              <a:ext cx="1372492" cy="246221"/>
            </a:xfrm>
            <a:prstGeom prst="rect">
              <a:avLst/>
            </a:prstGeom>
            <a:noFill/>
          </p:spPr>
          <p:txBody>
            <a:bodyPr wrap="none" rtlCol="0">
              <a:spAutoFit/>
            </a:bodyPr>
            <a:lstStyle/>
            <a:p>
              <a:pPr algn="ctr"/>
              <a:r>
                <a:rPr lang="en-US" sz="1000" baseline="30000" dirty="0">
                  <a:solidFill>
                    <a:srgbClr val="C00000"/>
                  </a:solidFill>
                </a:rPr>
                <a:t>1</a:t>
              </a:r>
              <a:r>
                <a:rPr lang="en-US" sz="1000" dirty="0">
                  <a:solidFill>
                    <a:srgbClr val="C00000"/>
                  </a:solidFill>
                </a:rPr>
                <a:t> </a:t>
              </a:r>
              <a:r>
                <a:rPr lang="en-US" sz="1000" dirty="0" err="1">
                  <a:solidFill>
                    <a:srgbClr val="C00000"/>
                  </a:solidFill>
                </a:rPr>
                <a:t>Sp</a:t>
              </a:r>
              <a:r>
                <a:rPr lang="en-US" sz="1000" dirty="0">
                  <a:solidFill>
                    <a:srgbClr val="C00000"/>
                  </a:solidFill>
                </a:rPr>
                <a:t>/Fall 2016 </a:t>
              </a:r>
              <a:r>
                <a:rPr lang="en-US" sz="1000" dirty="0" err="1">
                  <a:solidFill>
                    <a:srgbClr val="C00000"/>
                  </a:solidFill>
                </a:rPr>
                <a:t>Numeris</a:t>
              </a:r>
              <a:endParaRPr lang="en-US" sz="1000" dirty="0">
                <a:solidFill>
                  <a:srgbClr val="C00000"/>
                </a:solidFill>
              </a:endParaRPr>
            </a:p>
          </p:txBody>
        </p:sp>
        <p:sp>
          <p:nvSpPr>
            <p:cNvPr id="129" name="TextBox 128"/>
            <p:cNvSpPr txBox="1"/>
            <p:nvPr/>
          </p:nvSpPr>
          <p:spPr>
            <a:xfrm>
              <a:off x="5475523" y="4599304"/>
              <a:ext cx="4361595" cy="307777"/>
            </a:xfrm>
            <a:prstGeom prst="rect">
              <a:avLst/>
            </a:prstGeom>
            <a:noFill/>
            <a:ln w="3175">
              <a:noFill/>
            </a:ln>
          </p:spPr>
          <p:txBody>
            <a:bodyPr wrap="square" rtlCol="0">
              <a:spAutoFit/>
            </a:bodyPr>
            <a:lstStyle/>
            <a:p>
              <a:pPr algn="ctr"/>
              <a:r>
                <a:rPr lang="en-US" sz="1400" dirty="0">
                  <a:latin typeface="Century Gothic" panose="020B0502020202020204" pitchFamily="34" charset="0"/>
                </a:rPr>
                <a:t>French Adults 18+ </a:t>
              </a:r>
              <a:r>
                <a:rPr lang="en-US" sz="1400" b="1" u="sng" dirty="0">
                  <a:latin typeface="Century Gothic" panose="020B0502020202020204" pitchFamily="34" charset="0"/>
                </a:rPr>
                <a:t>2017</a:t>
              </a:r>
              <a:r>
                <a:rPr lang="en-US" sz="1400" baseline="30000" dirty="0">
                  <a:latin typeface="Century Gothic" panose="020B0502020202020204" pitchFamily="34" charset="0"/>
                </a:rPr>
                <a:t> </a:t>
              </a:r>
              <a:r>
                <a:rPr lang="en-US" sz="1400" dirty="0">
                  <a:latin typeface="Century Gothic" panose="020B0502020202020204" pitchFamily="34" charset="0"/>
                </a:rPr>
                <a:t>Weekly Reach + Minutes</a:t>
              </a:r>
            </a:p>
          </p:txBody>
        </p:sp>
        <p:cxnSp>
          <p:nvCxnSpPr>
            <p:cNvPr id="11" name="Straight Connector 10"/>
            <p:cNvCxnSpPr/>
            <p:nvPr/>
          </p:nvCxnSpPr>
          <p:spPr>
            <a:xfrm>
              <a:off x="3900108" y="4918867"/>
              <a:ext cx="7467425" cy="0"/>
            </a:xfrm>
            <a:prstGeom prst="line">
              <a:avLst/>
            </a:prstGeom>
            <a:ln>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0" name="TextBox 129"/>
            <p:cNvSpPr txBox="1"/>
            <p:nvPr/>
          </p:nvSpPr>
          <p:spPr>
            <a:xfrm>
              <a:off x="8495356" y="4981575"/>
              <a:ext cx="1339752" cy="307777"/>
            </a:xfrm>
            <a:prstGeom prst="rect">
              <a:avLst/>
            </a:prstGeom>
            <a:noFill/>
            <a:ln w="3175">
              <a:noFill/>
            </a:ln>
          </p:spPr>
          <p:txBody>
            <a:bodyPr wrap="square" rtlCol="0">
              <a:spAutoFit/>
            </a:bodyPr>
            <a:lstStyle/>
            <a:p>
              <a:pPr algn="ctr"/>
              <a:r>
                <a:rPr lang="en-US" sz="1400" b="1" dirty="0">
                  <a:solidFill>
                    <a:srgbClr val="0070C0"/>
                  </a:solidFill>
                  <a:latin typeface="Century Gothic" panose="020B0502020202020204" pitchFamily="34" charset="0"/>
                </a:rPr>
                <a:t>RADIO</a:t>
              </a:r>
              <a:r>
                <a:rPr lang="en-US" sz="1400" b="1" baseline="30000" dirty="0">
                  <a:solidFill>
                    <a:srgbClr val="0070C0"/>
                  </a:solidFill>
                  <a:latin typeface="Century Gothic" panose="020B0502020202020204" pitchFamily="34" charset="0"/>
                </a:rPr>
                <a:t> 1</a:t>
              </a:r>
            </a:p>
          </p:txBody>
        </p:sp>
        <p:sp>
          <p:nvSpPr>
            <p:cNvPr id="140" name="TextBox 139"/>
            <p:cNvSpPr txBox="1"/>
            <p:nvPr/>
          </p:nvSpPr>
          <p:spPr>
            <a:xfrm>
              <a:off x="8490952" y="5933004"/>
              <a:ext cx="1196161" cy="246221"/>
            </a:xfrm>
            <a:prstGeom prst="rect">
              <a:avLst/>
            </a:prstGeom>
            <a:noFill/>
          </p:spPr>
          <p:txBody>
            <a:bodyPr wrap="none" rtlCol="0">
              <a:spAutoFit/>
            </a:bodyPr>
            <a:lstStyle/>
            <a:p>
              <a:pPr algn="ctr"/>
              <a:r>
                <a:rPr lang="en-US" sz="1000" baseline="30000" dirty="0">
                  <a:solidFill>
                    <a:srgbClr val="0070C0"/>
                  </a:solidFill>
                </a:rPr>
                <a:t>1</a:t>
              </a:r>
              <a:r>
                <a:rPr lang="en-US" sz="1000" dirty="0">
                  <a:solidFill>
                    <a:srgbClr val="0070C0"/>
                  </a:solidFill>
                </a:rPr>
                <a:t> Fall 2016 </a:t>
              </a:r>
              <a:r>
                <a:rPr lang="en-US" sz="1000" dirty="0" err="1">
                  <a:solidFill>
                    <a:srgbClr val="0070C0"/>
                  </a:solidFill>
                </a:rPr>
                <a:t>Numeris</a:t>
              </a:r>
              <a:endParaRPr lang="en-US" sz="1000" dirty="0">
                <a:solidFill>
                  <a:srgbClr val="0070C0"/>
                </a:solidFill>
              </a:endParaRPr>
            </a:p>
          </p:txBody>
        </p:sp>
        <p:cxnSp>
          <p:nvCxnSpPr>
            <p:cNvPr id="13" name="Straight Connector 12"/>
            <p:cNvCxnSpPr/>
            <p:nvPr/>
          </p:nvCxnSpPr>
          <p:spPr>
            <a:xfrm>
              <a:off x="9951522" y="5261522"/>
              <a:ext cx="1359762" cy="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a:off x="8527650" y="5261522"/>
              <a:ext cx="1231258"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142" name="TextBox 141"/>
            <p:cNvSpPr txBox="1"/>
            <p:nvPr/>
          </p:nvSpPr>
          <p:spPr>
            <a:xfrm>
              <a:off x="6757495" y="4981575"/>
              <a:ext cx="1479915" cy="307777"/>
            </a:xfrm>
            <a:prstGeom prst="rect">
              <a:avLst/>
            </a:prstGeom>
            <a:noFill/>
            <a:ln w="3175">
              <a:noFill/>
            </a:ln>
          </p:spPr>
          <p:txBody>
            <a:bodyPr wrap="square" rtlCol="0">
              <a:spAutoFit/>
            </a:bodyPr>
            <a:lstStyle/>
            <a:p>
              <a:pPr algn="ctr"/>
              <a:r>
                <a:rPr lang="en-US" sz="1400" b="1" dirty="0">
                  <a:solidFill>
                    <a:srgbClr val="7030A0"/>
                  </a:solidFill>
                  <a:latin typeface="Century Gothic" panose="020B0502020202020204" pitchFamily="34" charset="0"/>
                </a:rPr>
                <a:t>NEWSPAPER </a:t>
              </a:r>
              <a:r>
                <a:rPr lang="en-US" sz="1400" b="1" baseline="30000" dirty="0">
                  <a:solidFill>
                    <a:srgbClr val="7030A0"/>
                  </a:solidFill>
                  <a:latin typeface="Century Gothic" panose="020B0502020202020204" pitchFamily="34" charset="0"/>
                </a:rPr>
                <a:t>1</a:t>
              </a:r>
            </a:p>
          </p:txBody>
        </p:sp>
        <p:cxnSp>
          <p:nvCxnSpPr>
            <p:cNvPr id="146" name="Straight Connector 145"/>
            <p:cNvCxnSpPr/>
            <p:nvPr/>
          </p:nvCxnSpPr>
          <p:spPr>
            <a:xfrm>
              <a:off x="6892215" y="5261522"/>
              <a:ext cx="1210474" cy="0"/>
            </a:xfrm>
            <a:prstGeom prst="line">
              <a:avLst/>
            </a:prstGeom>
            <a:ln>
              <a:solidFill>
                <a:srgbClr val="7030A0"/>
              </a:solidFill>
            </a:ln>
          </p:spPr>
          <p:style>
            <a:lnRef idx="1">
              <a:schemeClr val="accent1"/>
            </a:lnRef>
            <a:fillRef idx="0">
              <a:schemeClr val="accent1"/>
            </a:fillRef>
            <a:effectRef idx="0">
              <a:schemeClr val="accent1"/>
            </a:effectRef>
            <a:fontRef idx="minor">
              <a:schemeClr val="tx1"/>
            </a:fontRef>
          </p:style>
        </p:cxnSp>
        <p:sp>
          <p:nvSpPr>
            <p:cNvPr id="147" name="TextBox 146"/>
            <p:cNvSpPr txBox="1"/>
            <p:nvPr/>
          </p:nvSpPr>
          <p:spPr>
            <a:xfrm>
              <a:off x="6919811" y="5933004"/>
              <a:ext cx="1149674" cy="246221"/>
            </a:xfrm>
            <a:prstGeom prst="rect">
              <a:avLst/>
            </a:prstGeom>
            <a:noFill/>
          </p:spPr>
          <p:txBody>
            <a:bodyPr wrap="none" rtlCol="0">
              <a:spAutoFit/>
            </a:bodyPr>
            <a:lstStyle/>
            <a:p>
              <a:pPr algn="ctr"/>
              <a:r>
                <a:rPr lang="en-US" sz="1000" baseline="30000" dirty="0">
                  <a:solidFill>
                    <a:srgbClr val="7030A0"/>
                  </a:solidFill>
                </a:rPr>
                <a:t>1</a:t>
              </a:r>
              <a:r>
                <a:rPr lang="en-US" sz="1000" dirty="0">
                  <a:solidFill>
                    <a:srgbClr val="7030A0"/>
                  </a:solidFill>
                </a:rPr>
                <a:t> Q1 2017 </a:t>
              </a:r>
              <a:r>
                <a:rPr lang="en-US" sz="1000" dirty="0" err="1">
                  <a:solidFill>
                    <a:srgbClr val="7030A0"/>
                  </a:solidFill>
                </a:rPr>
                <a:t>Vividata</a:t>
              </a:r>
              <a:endParaRPr lang="en-US" sz="1000" dirty="0">
                <a:solidFill>
                  <a:srgbClr val="7030A0"/>
                </a:solidFill>
              </a:endParaRPr>
            </a:p>
          </p:txBody>
        </p:sp>
        <p:sp>
          <p:nvSpPr>
            <p:cNvPr id="155" name="TextBox 154"/>
            <p:cNvSpPr txBox="1"/>
            <p:nvPr/>
          </p:nvSpPr>
          <p:spPr>
            <a:xfrm>
              <a:off x="5217572" y="4981575"/>
              <a:ext cx="1479915" cy="307777"/>
            </a:xfrm>
            <a:prstGeom prst="rect">
              <a:avLst/>
            </a:prstGeom>
            <a:noFill/>
            <a:ln w="3175">
              <a:noFill/>
            </a:ln>
          </p:spPr>
          <p:txBody>
            <a:bodyPr wrap="square" rtlCol="0">
              <a:spAutoFit/>
            </a:bodyPr>
            <a:lstStyle/>
            <a:p>
              <a:pPr algn="ctr"/>
              <a:r>
                <a:rPr lang="en-US" sz="1400" b="1" dirty="0">
                  <a:solidFill>
                    <a:srgbClr val="7F6000"/>
                  </a:solidFill>
                  <a:latin typeface="Century Gothic" panose="020B0502020202020204" pitchFamily="34" charset="0"/>
                </a:rPr>
                <a:t>MAGAZINE </a:t>
              </a:r>
              <a:r>
                <a:rPr lang="en-US" sz="1400" b="1" baseline="30000" dirty="0">
                  <a:solidFill>
                    <a:srgbClr val="7F6000"/>
                  </a:solidFill>
                  <a:latin typeface="Century Gothic" panose="020B0502020202020204" pitchFamily="34" charset="0"/>
                </a:rPr>
                <a:t>1</a:t>
              </a:r>
            </a:p>
          </p:txBody>
        </p:sp>
        <p:sp>
          <p:nvSpPr>
            <p:cNvPr id="157" name="TextBox 156"/>
            <p:cNvSpPr txBox="1"/>
            <p:nvPr/>
          </p:nvSpPr>
          <p:spPr>
            <a:xfrm>
              <a:off x="5379888" y="5933004"/>
              <a:ext cx="1149674" cy="246221"/>
            </a:xfrm>
            <a:prstGeom prst="rect">
              <a:avLst/>
            </a:prstGeom>
            <a:noFill/>
          </p:spPr>
          <p:txBody>
            <a:bodyPr wrap="none" rtlCol="0">
              <a:spAutoFit/>
            </a:bodyPr>
            <a:lstStyle/>
            <a:p>
              <a:pPr algn="ctr"/>
              <a:r>
                <a:rPr lang="en-US" sz="1000" baseline="30000" dirty="0">
                  <a:solidFill>
                    <a:srgbClr val="7F6000"/>
                  </a:solidFill>
                </a:rPr>
                <a:t>1</a:t>
              </a:r>
              <a:r>
                <a:rPr lang="en-US" sz="1000" dirty="0">
                  <a:solidFill>
                    <a:srgbClr val="7F6000"/>
                  </a:solidFill>
                </a:rPr>
                <a:t> Q1 2017 </a:t>
              </a:r>
              <a:r>
                <a:rPr lang="en-US" sz="1000" dirty="0" err="1">
                  <a:solidFill>
                    <a:srgbClr val="7F6000"/>
                  </a:solidFill>
                </a:rPr>
                <a:t>Vividata</a:t>
              </a:r>
              <a:endParaRPr lang="en-US" sz="1000" dirty="0">
                <a:solidFill>
                  <a:srgbClr val="7F6000"/>
                </a:solidFill>
              </a:endParaRPr>
            </a:p>
          </p:txBody>
        </p:sp>
        <p:sp>
          <p:nvSpPr>
            <p:cNvPr id="161" name="TextBox 160"/>
            <p:cNvSpPr txBox="1"/>
            <p:nvPr/>
          </p:nvSpPr>
          <p:spPr>
            <a:xfrm>
              <a:off x="3796049" y="4981575"/>
              <a:ext cx="1479915" cy="307777"/>
            </a:xfrm>
            <a:prstGeom prst="rect">
              <a:avLst/>
            </a:prstGeom>
            <a:noFill/>
            <a:ln w="3175">
              <a:noFill/>
            </a:ln>
          </p:spPr>
          <p:txBody>
            <a:bodyPr wrap="square" rtlCol="0">
              <a:spAutoFit/>
            </a:bodyPr>
            <a:lstStyle/>
            <a:p>
              <a:pPr algn="ctr"/>
              <a:r>
                <a:rPr lang="en-US" sz="1400" b="1" dirty="0">
                  <a:solidFill>
                    <a:srgbClr val="548235"/>
                  </a:solidFill>
                  <a:latin typeface="Century Gothic" panose="020B0502020202020204" pitchFamily="34" charset="0"/>
                </a:rPr>
                <a:t>INTERNET </a:t>
              </a:r>
              <a:r>
                <a:rPr lang="en-US" sz="1400" b="1" baseline="30000" dirty="0">
                  <a:solidFill>
                    <a:srgbClr val="548235"/>
                  </a:solidFill>
                  <a:latin typeface="Century Gothic" panose="020B0502020202020204" pitchFamily="34" charset="0"/>
                </a:rPr>
                <a:t>1</a:t>
              </a:r>
            </a:p>
          </p:txBody>
        </p:sp>
        <p:sp>
          <p:nvSpPr>
            <p:cNvPr id="163" name="TextBox 162"/>
            <p:cNvSpPr txBox="1"/>
            <p:nvPr/>
          </p:nvSpPr>
          <p:spPr>
            <a:xfrm>
              <a:off x="3895049" y="5933004"/>
              <a:ext cx="1276311" cy="246221"/>
            </a:xfrm>
            <a:prstGeom prst="rect">
              <a:avLst/>
            </a:prstGeom>
            <a:noFill/>
          </p:spPr>
          <p:txBody>
            <a:bodyPr wrap="none" rtlCol="0">
              <a:spAutoFit/>
            </a:bodyPr>
            <a:lstStyle/>
            <a:p>
              <a:pPr algn="ctr"/>
              <a:r>
                <a:rPr lang="en-US" sz="1000" baseline="30000" dirty="0">
                  <a:solidFill>
                    <a:srgbClr val="548235"/>
                  </a:solidFill>
                </a:rPr>
                <a:t>1</a:t>
              </a:r>
              <a:r>
                <a:rPr lang="en-US" sz="1000" dirty="0">
                  <a:solidFill>
                    <a:srgbClr val="548235"/>
                  </a:solidFill>
                </a:rPr>
                <a:t> July 2017 comScore</a:t>
              </a:r>
            </a:p>
          </p:txBody>
        </p:sp>
        <p:cxnSp>
          <p:nvCxnSpPr>
            <p:cNvPr id="170" name="Straight Connector 169"/>
            <p:cNvCxnSpPr/>
            <p:nvPr/>
          </p:nvCxnSpPr>
          <p:spPr>
            <a:xfrm>
              <a:off x="5362658" y="5261522"/>
              <a:ext cx="1210474" cy="0"/>
            </a:xfrm>
            <a:prstGeom prst="line">
              <a:avLst/>
            </a:prstGeom>
            <a:ln>
              <a:solidFill>
                <a:srgbClr val="7F600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3917461" y="5261522"/>
              <a:ext cx="1210474" cy="0"/>
            </a:xfrm>
            <a:prstGeom prst="line">
              <a:avLst/>
            </a:prstGeom>
            <a:ln>
              <a:solidFill>
                <a:srgbClr val="548235"/>
              </a:solidFill>
            </a:ln>
          </p:spPr>
          <p:style>
            <a:lnRef idx="1">
              <a:schemeClr val="accent1"/>
            </a:lnRef>
            <a:fillRef idx="0">
              <a:schemeClr val="accent1"/>
            </a:fillRef>
            <a:effectRef idx="0">
              <a:schemeClr val="accent1"/>
            </a:effectRef>
            <a:fontRef idx="minor">
              <a:schemeClr val="tx1"/>
            </a:fontRef>
          </p:style>
        </p:cxnSp>
      </p:grpSp>
      <p:sp>
        <p:nvSpPr>
          <p:cNvPr id="168" name="TextBox 167"/>
          <p:cNvSpPr txBox="1"/>
          <p:nvPr/>
        </p:nvSpPr>
        <p:spPr>
          <a:xfrm>
            <a:off x="10198770" y="5263294"/>
            <a:ext cx="1113131"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99%  1,860</a:t>
            </a:r>
          </a:p>
        </p:txBody>
      </p:sp>
      <p:pic>
        <p:nvPicPr>
          <p:cNvPr id="179" name="Picture 178"/>
          <p:cNvPicPr>
            <a:picLocks noChangeAspect="1"/>
          </p:cNvPicPr>
          <p:nvPr/>
        </p:nvPicPr>
        <p:blipFill>
          <a:blip r:embed="rId4"/>
          <a:stretch>
            <a:fillRect/>
          </a:stretch>
        </p:blipFill>
        <p:spPr>
          <a:xfrm>
            <a:off x="9873935" y="5263294"/>
            <a:ext cx="382000" cy="389960"/>
          </a:xfrm>
          <a:prstGeom prst="rect">
            <a:avLst/>
          </a:prstGeom>
        </p:spPr>
      </p:pic>
      <p:sp>
        <p:nvSpPr>
          <p:cNvPr id="171" name="TextBox 170"/>
          <p:cNvSpPr txBox="1"/>
          <p:nvPr/>
        </p:nvSpPr>
        <p:spPr>
          <a:xfrm>
            <a:off x="10206386" y="5509798"/>
            <a:ext cx="1095969" cy="335989"/>
          </a:xfrm>
          <a:prstGeom prst="rect">
            <a:avLst/>
          </a:prstGeom>
          <a:noFill/>
          <a:ln w="3175">
            <a:noFill/>
          </a:ln>
        </p:spPr>
        <p:txBody>
          <a:bodyPr wrap="square" rtlCol="0">
            <a:spAutoFit/>
          </a:bodyPr>
          <a:lstStyle/>
          <a:p>
            <a:pPr algn="r">
              <a:lnSpc>
                <a:spcPts val="1900"/>
              </a:lnSpc>
            </a:pPr>
            <a:r>
              <a:rPr lang="en-US" sz="1400" dirty="0">
                <a:solidFill>
                  <a:srgbClr val="CE3838"/>
                </a:solidFill>
                <a:latin typeface="Century Gothic" panose="020B0502020202020204" pitchFamily="34" charset="0"/>
              </a:rPr>
              <a:t>99%  2,088</a:t>
            </a:r>
          </a:p>
        </p:txBody>
      </p:sp>
      <p:pic>
        <p:nvPicPr>
          <p:cNvPr id="180" name="Picture 179"/>
          <p:cNvPicPr>
            <a:picLocks noChangeAspect="1"/>
          </p:cNvPicPr>
          <p:nvPr/>
        </p:nvPicPr>
        <p:blipFill>
          <a:blip r:embed="rId5"/>
          <a:stretch>
            <a:fillRect/>
          </a:stretch>
        </p:blipFill>
        <p:spPr>
          <a:xfrm>
            <a:off x="9870750" y="5509798"/>
            <a:ext cx="388370" cy="389962"/>
          </a:xfrm>
          <a:prstGeom prst="rect">
            <a:avLst/>
          </a:prstGeom>
        </p:spPr>
      </p:pic>
      <p:sp>
        <p:nvSpPr>
          <p:cNvPr id="131" name="TextBox 130"/>
          <p:cNvSpPr txBox="1"/>
          <p:nvPr/>
        </p:nvSpPr>
        <p:spPr>
          <a:xfrm>
            <a:off x="8846859" y="5263294"/>
            <a:ext cx="965381" cy="335989"/>
          </a:xfrm>
          <a:prstGeom prst="rect">
            <a:avLst/>
          </a:prstGeom>
          <a:noFill/>
          <a:ln w="3175">
            <a:noFill/>
          </a:ln>
        </p:spPr>
        <p:txBody>
          <a:bodyPr wrap="square" rtlCol="0">
            <a:spAutoFit/>
          </a:bodyPr>
          <a:lstStyle/>
          <a:p>
            <a:pPr algn="r">
              <a:lnSpc>
                <a:spcPts val="1900"/>
              </a:lnSpc>
            </a:pPr>
            <a:r>
              <a:rPr lang="en-US" sz="1400" dirty="0">
                <a:solidFill>
                  <a:srgbClr val="0070C0"/>
                </a:solidFill>
                <a:latin typeface="Century Gothic" panose="020B0502020202020204" pitchFamily="34" charset="0"/>
              </a:rPr>
              <a:t>88%  989</a:t>
            </a:r>
          </a:p>
        </p:txBody>
      </p:sp>
      <p:pic>
        <p:nvPicPr>
          <p:cNvPr id="132" name="Picture 131"/>
          <p:cNvPicPr>
            <a:picLocks noChangeAspect="1"/>
          </p:cNvPicPr>
          <p:nvPr/>
        </p:nvPicPr>
        <p:blipFill>
          <a:blip r:embed="rId6"/>
          <a:stretch>
            <a:fillRect/>
          </a:stretch>
        </p:blipFill>
        <p:spPr>
          <a:xfrm>
            <a:off x="8501588" y="5263294"/>
            <a:ext cx="373804" cy="381592"/>
          </a:xfrm>
          <a:prstGeom prst="rect">
            <a:avLst/>
          </a:prstGeom>
        </p:spPr>
      </p:pic>
      <p:pic>
        <p:nvPicPr>
          <p:cNvPr id="138" name="Picture 137"/>
          <p:cNvPicPr>
            <a:picLocks noChangeAspect="1"/>
          </p:cNvPicPr>
          <p:nvPr/>
        </p:nvPicPr>
        <p:blipFill>
          <a:blip r:embed="rId13"/>
          <a:stretch>
            <a:fillRect/>
          </a:stretch>
        </p:blipFill>
        <p:spPr>
          <a:xfrm>
            <a:off x="8498473" y="5509798"/>
            <a:ext cx="380034" cy="381592"/>
          </a:xfrm>
          <a:prstGeom prst="rect">
            <a:avLst/>
          </a:prstGeom>
        </p:spPr>
      </p:pic>
      <p:sp>
        <p:nvSpPr>
          <p:cNvPr id="139" name="TextBox 138"/>
          <p:cNvSpPr txBox="1"/>
          <p:nvPr/>
        </p:nvSpPr>
        <p:spPr>
          <a:xfrm>
            <a:off x="8872430" y="5509798"/>
            <a:ext cx="939810" cy="335989"/>
          </a:xfrm>
          <a:prstGeom prst="rect">
            <a:avLst/>
          </a:prstGeom>
          <a:noFill/>
          <a:ln w="3175">
            <a:noFill/>
          </a:ln>
        </p:spPr>
        <p:txBody>
          <a:bodyPr wrap="square" rtlCol="0">
            <a:spAutoFit/>
          </a:bodyPr>
          <a:lstStyle/>
          <a:p>
            <a:pPr algn="r">
              <a:lnSpc>
                <a:spcPts val="1900"/>
              </a:lnSpc>
            </a:pPr>
            <a:r>
              <a:rPr lang="en-US" sz="1400" dirty="0">
                <a:solidFill>
                  <a:srgbClr val="0070C0"/>
                </a:solidFill>
                <a:latin typeface="Century Gothic" panose="020B0502020202020204" pitchFamily="34" charset="0"/>
              </a:rPr>
              <a:t>90%  944</a:t>
            </a:r>
          </a:p>
        </p:txBody>
      </p:sp>
      <p:sp>
        <p:nvSpPr>
          <p:cNvPr id="143" name="TextBox 142"/>
          <p:cNvSpPr txBox="1"/>
          <p:nvPr/>
        </p:nvSpPr>
        <p:spPr>
          <a:xfrm>
            <a:off x="7258763" y="5263294"/>
            <a:ext cx="895502" cy="335989"/>
          </a:xfrm>
          <a:prstGeom prst="rect">
            <a:avLst/>
          </a:prstGeom>
          <a:noFill/>
          <a:ln w="3175">
            <a:noFill/>
          </a:ln>
        </p:spPr>
        <p:txBody>
          <a:bodyPr wrap="square" rtlCol="0">
            <a:spAutoFit/>
          </a:bodyPr>
          <a:lstStyle/>
          <a:p>
            <a:pPr algn="r">
              <a:lnSpc>
                <a:spcPts val="1900"/>
              </a:lnSpc>
            </a:pPr>
            <a:r>
              <a:rPr lang="en-US" sz="1400" dirty="0">
                <a:solidFill>
                  <a:srgbClr val="7030A0"/>
                </a:solidFill>
                <a:latin typeface="Century Gothic" panose="020B0502020202020204" pitchFamily="34" charset="0"/>
              </a:rPr>
              <a:t>65%   81</a:t>
            </a:r>
          </a:p>
        </p:txBody>
      </p:sp>
      <p:pic>
        <p:nvPicPr>
          <p:cNvPr id="145" name="Picture 144"/>
          <p:cNvPicPr>
            <a:picLocks noChangeAspect="1"/>
          </p:cNvPicPr>
          <p:nvPr/>
        </p:nvPicPr>
        <p:blipFill>
          <a:blip r:embed="rId7"/>
          <a:stretch>
            <a:fillRect/>
          </a:stretch>
        </p:blipFill>
        <p:spPr>
          <a:xfrm>
            <a:off x="6914995" y="5263294"/>
            <a:ext cx="370170" cy="377880"/>
          </a:xfrm>
          <a:prstGeom prst="rect">
            <a:avLst/>
          </a:prstGeom>
        </p:spPr>
      </p:pic>
      <p:pic>
        <p:nvPicPr>
          <p:cNvPr id="148" name="Picture 147"/>
          <p:cNvPicPr>
            <a:picLocks noChangeAspect="1"/>
          </p:cNvPicPr>
          <p:nvPr/>
        </p:nvPicPr>
        <p:blipFill>
          <a:blip r:embed="rId8"/>
          <a:stretch>
            <a:fillRect/>
          </a:stretch>
        </p:blipFill>
        <p:spPr>
          <a:xfrm>
            <a:off x="6911909" y="5509798"/>
            <a:ext cx="376342" cy="377884"/>
          </a:xfrm>
          <a:prstGeom prst="rect">
            <a:avLst/>
          </a:prstGeom>
        </p:spPr>
      </p:pic>
      <p:sp>
        <p:nvSpPr>
          <p:cNvPr id="149" name="TextBox 148"/>
          <p:cNvSpPr txBox="1"/>
          <p:nvPr/>
        </p:nvSpPr>
        <p:spPr>
          <a:xfrm>
            <a:off x="7258763" y="5509798"/>
            <a:ext cx="895502" cy="335989"/>
          </a:xfrm>
          <a:prstGeom prst="rect">
            <a:avLst/>
          </a:prstGeom>
          <a:noFill/>
          <a:ln w="3175">
            <a:noFill/>
          </a:ln>
        </p:spPr>
        <p:txBody>
          <a:bodyPr wrap="square" rtlCol="0">
            <a:spAutoFit/>
          </a:bodyPr>
          <a:lstStyle/>
          <a:p>
            <a:pPr algn="r">
              <a:lnSpc>
                <a:spcPts val="1900"/>
              </a:lnSpc>
            </a:pPr>
            <a:r>
              <a:rPr lang="en-US" sz="1400" dirty="0">
                <a:solidFill>
                  <a:srgbClr val="7030A0"/>
                </a:solidFill>
                <a:latin typeface="Century Gothic" panose="020B0502020202020204" pitchFamily="34" charset="0"/>
              </a:rPr>
              <a:t>58%   56</a:t>
            </a:r>
          </a:p>
        </p:txBody>
      </p:sp>
      <p:sp>
        <p:nvSpPr>
          <p:cNvPr id="156" name="TextBox 155"/>
          <p:cNvSpPr txBox="1"/>
          <p:nvPr/>
        </p:nvSpPr>
        <p:spPr>
          <a:xfrm>
            <a:off x="5718840" y="5263294"/>
            <a:ext cx="895502" cy="335989"/>
          </a:xfrm>
          <a:prstGeom prst="rect">
            <a:avLst/>
          </a:prstGeom>
          <a:noFill/>
          <a:ln w="3175">
            <a:noFill/>
          </a:ln>
        </p:spPr>
        <p:txBody>
          <a:bodyPr wrap="square" rtlCol="0">
            <a:spAutoFit/>
          </a:bodyPr>
          <a:lstStyle/>
          <a:p>
            <a:pPr algn="r">
              <a:lnSpc>
                <a:spcPts val="1900"/>
              </a:lnSpc>
            </a:pPr>
            <a:r>
              <a:rPr lang="en-US" sz="1400" dirty="0">
                <a:solidFill>
                  <a:srgbClr val="7F6000"/>
                </a:solidFill>
                <a:latin typeface="Century Gothic" panose="020B0502020202020204" pitchFamily="34" charset="0"/>
              </a:rPr>
              <a:t>47%   16</a:t>
            </a:r>
          </a:p>
        </p:txBody>
      </p:sp>
      <p:sp>
        <p:nvSpPr>
          <p:cNvPr id="158" name="TextBox 157"/>
          <p:cNvSpPr txBox="1"/>
          <p:nvPr/>
        </p:nvSpPr>
        <p:spPr>
          <a:xfrm>
            <a:off x="5718840" y="5509798"/>
            <a:ext cx="895502" cy="335989"/>
          </a:xfrm>
          <a:prstGeom prst="rect">
            <a:avLst/>
          </a:prstGeom>
          <a:noFill/>
          <a:ln w="3175">
            <a:noFill/>
          </a:ln>
        </p:spPr>
        <p:txBody>
          <a:bodyPr wrap="square" rtlCol="0">
            <a:spAutoFit/>
          </a:bodyPr>
          <a:lstStyle/>
          <a:p>
            <a:pPr algn="r">
              <a:lnSpc>
                <a:spcPts val="1900"/>
              </a:lnSpc>
            </a:pPr>
            <a:r>
              <a:rPr lang="en-US" sz="1400" dirty="0">
                <a:solidFill>
                  <a:srgbClr val="7F6000"/>
                </a:solidFill>
                <a:latin typeface="Century Gothic" panose="020B0502020202020204" pitchFamily="34" charset="0"/>
              </a:rPr>
              <a:t>55%   27</a:t>
            </a:r>
          </a:p>
        </p:txBody>
      </p:sp>
      <p:pic>
        <p:nvPicPr>
          <p:cNvPr id="159" name="Picture 158"/>
          <p:cNvPicPr>
            <a:picLocks noChangeAspect="1"/>
          </p:cNvPicPr>
          <p:nvPr/>
        </p:nvPicPr>
        <p:blipFill>
          <a:blip r:embed="rId11"/>
          <a:stretch>
            <a:fillRect/>
          </a:stretch>
        </p:blipFill>
        <p:spPr>
          <a:xfrm>
            <a:off x="5399845" y="5255069"/>
            <a:ext cx="381464" cy="389412"/>
          </a:xfrm>
          <a:prstGeom prst="rect">
            <a:avLst/>
          </a:prstGeom>
        </p:spPr>
      </p:pic>
      <p:pic>
        <p:nvPicPr>
          <p:cNvPr id="160" name="Picture 159"/>
          <p:cNvPicPr>
            <a:picLocks noChangeAspect="1"/>
          </p:cNvPicPr>
          <p:nvPr/>
        </p:nvPicPr>
        <p:blipFill>
          <a:blip r:embed="rId12"/>
          <a:stretch>
            <a:fillRect/>
          </a:stretch>
        </p:blipFill>
        <p:spPr>
          <a:xfrm>
            <a:off x="5396666" y="5501791"/>
            <a:ext cx="387822" cy="389410"/>
          </a:xfrm>
          <a:prstGeom prst="rect">
            <a:avLst/>
          </a:prstGeom>
        </p:spPr>
      </p:pic>
      <p:sp>
        <p:nvSpPr>
          <p:cNvPr id="162" name="TextBox 161"/>
          <p:cNvSpPr txBox="1"/>
          <p:nvPr/>
        </p:nvSpPr>
        <p:spPr>
          <a:xfrm>
            <a:off x="3917462" y="5263294"/>
            <a:ext cx="1275358" cy="335989"/>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100%  1,159</a:t>
            </a:r>
          </a:p>
        </p:txBody>
      </p:sp>
      <p:sp>
        <p:nvSpPr>
          <p:cNvPr id="164" name="TextBox 163"/>
          <p:cNvSpPr txBox="1"/>
          <p:nvPr/>
        </p:nvSpPr>
        <p:spPr>
          <a:xfrm>
            <a:off x="3927455" y="5509798"/>
            <a:ext cx="1265363" cy="335989"/>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93%     939</a:t>
            </a:r>
          </a:p>
        </p:txBody>
      </p:sp>
      <p:pic>
        <p:nvPicPr>
          <p:cNvPr id="165" name="Picture 164"/>
          <p:cNvPicPr>
            <a:picLocks noChangeAspect="1"/>
          </p:cNvPicPr>
          <p:nvPr/>
        </p:nvPicPr>
        <p:blipFill>
          <a:blip r:embed="rId9"/>
          <a:stretch>
            <a:fillRect/>
          </a:stretch>
        </p:blipFill>
        <p:spPr>
          <a:xfrm>
            <a:off x="3829280" y="5270797"/>
            <a:ext cx="372238" cy="379994"/>
          </a:xfrm>
          <a:prstGeom prst="rect">
            <a:avLst/>
          </a:prstGeom>
        </p:spPr>
      </p:pic>
      <p:pic>
        <p:nvPicPr>
          <p:cNvPr id="169" name="Picture 168"/>
          <p:cNvPicPr>
            <a:picLocks noChangeAspect="1"/>
          </p:cNvPicPr>
          <p:nvPr/>
        </p:nvPicPr>
        <p:blipFill>
          <a:blip r:embed="rId10"/>
          <a:stretch>
            <a:fillRect/>
          </a:stretch>
        </p:blipFill>
        <p:spPr>
          <a:xfrm>
            <a:off x="3821978" y="5512465"/>
            <a:ext cx="378444" cy="379996"/>
          </a:xfrm>
          <a:prstGeom prst="rect">
            <a:avLst/>
          </a:prstGeom>
        </p:spPr>
      </p:pic>
      <p:pic>
        <p:nvPicPr>
          <p:cNvPr id="190" name="Picture 189">
            <a:extLst>
              <a:ext uri="{FF2B5EF4-FFF2-40B4-BE49-F238E27FC236}">
                <a16:creationId xmlns:a16="http://schemas.microsoft.com/office/drawing/2014/main" id="{6C82F1A4-B127-4CF5-8402-9DB2B942B42C}"/>
              </a:ext>
            </a:extLst>
          </p:cNvPr>
          <p:cNvPicPr>
            <a:picLocks noChangeAspect="1"/>
          </p:cNvPicPr>
          <p:nvPr/>
        </p:nvPicPr>
        <p:blipFill>
          <a:blip r:embed="rId14"/>
          <a:stretch>
            <a:fillRect/>
          </a:stretch>
        </p:blipFill>
        <p:spPr>
          <a:xfrm>
            <a:off x="7882277" y="112633"/>
            <a:ext cx="307306" cy="361970"/>
          </a:xfrm>
          <a:prstGeom prst="rect">
            <a:avLst/>
          </a:prstGeom>
        </p:spPr>
      </p:pic>
      <p:pic>
        <p:nvPicPr>
          <p:cNvPr id="191" name="Picture 190">
            <a:extLst>
              <a:ext uri="{FF2B5EF4-FFF2-40B4-BE49-F238E27FC236}">
                <a16:creationId xmlns:a16="http://schemas.microsoft.com/office/drawing/2014/main" id="{EA46937C-6CA6-4230-A61C-2BFB896C4157}"/>
              </a:ext>
            </a:extLst>
          </p:cNvPr>
          <p:cNvPicPr>
            <a:picLocks noChangeAspect="1"/>
          </p:cNvPicPr>
          <p:nvPr/>
        </p:nvPicPr>
        <p:blipFill>
          <a:blip r:embed="rId15"/>
          <a:stretch>
            <a:fillRect/>
          </a:stretch>
        </p:blipFill>
        <p:spPr>
          <a:xfrm>
            <a:off x="482210" y="5247545"/>
            <a:ext cx="315346" cy="371438"/>
          </a:xfrm>
          <a:prstGeom prst="rect">
            <a:avLst/>
          </a:prstGeom>
        </p:spPr>
      </p:pic>
      <p:pic>
        <p:nvPicPr>
          <p:cNvPr id="192" name="Picture 191">
            <a:extLst>
              <a:ext uri="{FF2B5EF4-FFF2-40B4-BE49-F238E27FC236}">
                <a16:creationId xmlns:a16="http://schemas.microsoft.com/office/drawing/2014/main" id="{1B415F29-43C9-4031-9EF6-9375E2C82D80}"/>
              </a:ext>
            </a:extLst>
          </p:cNvPr>
          <p:cNvPicPr>
            <a:picLocks noChangeAspect="1"/>
          </p:cNvPicPr>
          <p:nvPr/>
        </p:nvPicPr>
        <p:blipFill>
          <a:blip r:embed="rId16"/>
          <a:stretch>
            <a:fillRect/>
          </a:stretch>
        </p:blipFill>
        <p:spPr>
          <a:xfrm>
            <a:off x="4416209" y="214737"/>
            <a:ext cx="307914" cy="362688"/>
          </a:xfrm>
          <a:prstGeom prst="rect">
            <a:avLst/>
          </a:prstGeom>
        </p:spPr>
      </p:pic>
      <p:pic>
        <p:nvPicPr>
          <p:cNvPr id="193" name="Picture 192">
            <a:extLst>
              <a:ext uri="{FF2B5EF4-FFF2-40B4-BE49-F238E27FC236}">
                <a16:creationId xmlns:a16="http://schemas.microsoft.com/office/drawing/2014/main" id="{C4D12B67-1E1F-44B0-B3AA-03522B988C6D}"/>
              </a:ext>
            </a:extLst>
          </p:cNvPr>
          <p:cNvPicPr>
            <a:picLocks noChangeAspect="1"/>
          </p:cNvPicPr>
          <p:nvPr/>
        </p:nvPicPr>
        <p:blipFill>
          <a:blip r:embed="rId17"/>
          <a:stretch>
            <a:fillRect/>
          </a:stretch>
        </p:blipFill>
        <p:spPr>
          <a:xfrm>
            <a:off x="642000" y="4078127"/>
            <a:ext cx="302918" cy="356804"/>
          </a:xfrm>
          <a:prstGeom prst="rect">
            <a:avLst/>
          </a:prstGeom>
        </p:spPr>
      </p:pic>
      <p:pic>
        <p:nvPicPr>
          <p:cNvPr id="194" name="Picture 193">
            <a:extLst>
              <a:ext uri="{FF2B5EF4-FFF2-40B4-BE49-F238E27FC236}">
                <a16:creationId xmlns:a16="http://schemas.microsoft.com/office/drawing/2014/main" id="{8A0C253A-102C-4D93-8C19-49F56A00EA49}"/>
              </a:ext>
            </a:extLst>
          </p:cNvPr>
          <p:cNvPicPr>
            <a:picLocks noChangeAspect="1"/>
          </p:cNvPicPr>
          <p:nvPr/>
        </p:nvPicPr>
        <p:blipFill>
          <a:blip r:embed="rId18"/>
          <a:stretch>
            <a:fillRect/>
          </a:stretch>
        </p:blipFill>
        <p:spPr>
          <a:xfrm>
            <a:off x="4048099" y="1194913"/>
            <a:ext cx="293784" cy="346042"/>
          </a:xfrm>
          <a:prstGeom prst="rect">
            <a:avLst/>
          </a:prstGeom>
        </p:spPr>
      </p:pic>
      <p:pic>
        <p:nvPicPr>
          <p:cNvPr id="166" name="Picture 165"/>
          <p:cNvPicPr>
            <a:picLocks noChangeAspect="1"/>
          </p:cNvPicPr>
          <p:nvPr/>
        </p:nvPicPr>
        <p:blipFill>
          <a:blip r:embed="rId13"/>
          <a:stretch>
            <a:fillRect/>
          </a:stretch>
        </p:blipFill>
        <p:spPr>
          <a:xfrm>
            <a:off x="4062679" y="1078116"/>
            <a:ext cx="380034" cy="381592"/>
          </a:xfrm>
          <a:prstGeom prst="rect">
            <a:avLst/>
          </a:prstGeom>
        </p:spPr>
      </p:pic>
    </p:spTree>
    <p:extLst>
      <p:ext uri="{BB962C8B-B14F-4D97-AF65-F5344CB8AC3E}">
        <p14:creationId xmlns:p14="http://schemas.microsoft.com/office/powerpoint/2010/main" val="34042485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2" presetClass="entr" presetSubtype="4" fill="hold" nodeType="afterEffect" p14:presetBounceEnd="46000">
                                      <p:stCondLst>
                                        <p:cond delay="0"/>
                                      </p:stCondLst>
                                      <p:childTnLst>
                                        <p:set>
                                          <p:cBhvr>
                                            <p:cTn id="10" dur="1" fill="hold">
                                              <p:stCondLst>
                                                <p:cond delay="0"/>
                                              </p:stCondLst>
                                            </p:cTn>
                                            <p:tgtEl>
                                              <p:spTgt spid="179"/>
                                            </p:tgtEl>
                                            <p:attrNameLst>
                                              <p:attrName>style.visibility</p:attrName>
                                            </p:attrNameLst>
                                          </p:cBhvr>
                                          <p:to>
                                            <p:strVal val="visible"/>
                                          </p:to>
                                        </p:set>
                                        <p:anim calcmode="lin" valueType="num" p14:bounceEnd="46000">
                                          <p:cBhvr additive="base">
                                            <p:cTn id="11" dur="500" fill="hold"/>
                                            <p:tgtEl>
                                              <p:spTgt spid="179"/>
                                            </p:tgtEl>
                                            <p:attrNameLst>
                                              <p:attrName>ppt_x</p:attrName>
                                            </p:attrNameLst>
                                          </p:cBhvr>
                                          <p:tavLst>
                                            <p:tav tm="0">
                                              <p:val>
                                                <p:strVal val="#ppt_x"/>
                                              </p:val>
                                            </p:tav>
                                            <p:tav tm="100000">
                                              <p:val>
                                                <p:strVal val="#ppt_x"/>
                                              </p:val>
                                            </p:tav>
                                          </p:tavLst>
                                        </p:anim>
                                        <p:anim calcmode="lin" valueType="num" p14:bounceEnd="46000">
                                          <p:cBhvr additive="base">
                                            <p:cTn id="12" dur="500" fill="hold"/>
                                            <p:tgtEl>
                                              <p:spTgt spid="179"/>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168"/>
                                            </p:tgtEl>
                                            <p:attrNameLst>
                                              <p:attrName>style.visibility</p:attrName>
                                            </p:attrNameLst>
                                          </p:cBhvr>
                                          <p:to>
                                            <p:strVal val="visible"/>
                                          </p:to>
                                        </p:set>
                                        <p:animEffect transition="in" filter="fade">
                                          <p:cBhvr>
                                            <p:cTn id="16" dur="1000"/>
                                            <p:tgtEl>
                                              <p:spTgt spid="168"/>
                                            </p:tgtEl>
                                          </p:cBhvr>
                                        </p:animEffect>
                                      </p:childTnLst>
                                    </p:cTn>
                                  </p:par>
                                </p:childTnLst>
                              </p:cTn>
                            </p:par>
                            <p:par>
                              <p:cTn id="17" fill="hold">
                                <p:stCondLst>
                                  <p:cond delay="2000"/>
                                </p:stCondLst>
                                <p:childTnLst>
                                  <p:par>
                                    <p:cTn id="18" presetID="2" presetClass="entr" presetSubtype="8" fill="hold" nodeType="afterEffect" p14:presetBounceEnd="56000">
                                      <p:stCondLst>
                                        <p:cond delay="0"/>
                                      </p:stCondLst>
                                      <p:childTnLst>
                                        <p:set>
                                          <p:cBhvr>
                                            <p:cTn id="19" dur="1" fill="hold">
                                              <p:stCondLst>
                                                <p:cond delay="0"/>
                                              </p:stCondLst>
                                            </p:cTn>
                                            <p:tgtEl>
                                              <p:spTgt spid="183"/>
                                            </p:tgtEl>
                                            <p:attrNameLst>
                                              <p:attrName>style.visibility</p:attrName>
                                            </p:attrNameLst>
                                          </p:cBhvr>
                                          <p:to>
                                            <p:strVal val="visible"/>
                                          </p:to>
                                        </p:set>
                                        <p:anim calcmode="lin" valueType="num" p14:bounceEnd="56000">
                                          <p:cBhvr additive="base">
                                            <p:cTn id="20" dur="500" fill="hold"/>
                                            <p:tgtEl>
                                              <p:spTgt spid="183"/>
                                            </p:tgtEl>
                                            <p:attrNameLst>
                                              <p:attrName>ppt_x</p:attrName>
                                            </p:attrNameLst>
                                          </p:cBhvr>
                                          <p:tavLst>
                                            <p:tav tm="0">
                                              <p:val>
                                                <p:strVal val="0-#ppt_w/2"/>
                                              </p:val>
                                            </p:tav>
                                            <p:tav tm="100000">
                                              <p:val>
                                                <p:strVal val="#ppt_x"/>
                                              </p:val>
                                            </p:tav>
                                          </p:tavLst>
                                        </p:anim>
                                        <p:anim calcmode="lin" valueType="num" p14:bounceEnd="56000">
                                          <p:cBhvr additive="base">
                                            <p:cTn id="21" dur="500" fill="hold"/>
                                            <p:tgtEl>
                                              <p:spTgt spid="183"/>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 presetClass="entr" presetSubtype="4" fill="hold" nodeType="afterEffect">
                                      <p:stCondLst>
                                        <p:cond delay="0"/>
                                      </p:stCondLst>
                                      <p:childTnLst>
                                        <p:set>
                                          <p:cBhvr>
                                            <p:cTn id="24" dur="1" fill="hold">
                                              <p:stCondLst>
                                                <p:cond delay="0"/>
                                              </p:stCondLst>
                                            </p:cTn>
                                            <p:tgtEl>
                                              <p:spTgt spid="180"/>
                                            </p:tgtEl>
                                            <p:attrNameLst>
                                              <p:attrName>style.visibility</p:attrName>
                                            </p:attrNameLst>
                                          </p:cBhvr>
                                          <p:to>
                                            <p:strVal val="visible"/>
                                          </p:to>
                                        </p:set>
                                        <p:anim calcmode="lin" valueType="num">
                                          <p:cBhvr additive="base">
                                            <p:cTn id="25" dur="500" fill="hold"/>
                                            <p:tgtEl>
                                              <p:spTgt spid="180"/>
                                            </p:tgtEl>
                                            <p:attrNameLst>
                                              <p:attrName>ppt_x</p:attrName>
                                            </p:attrNameLst>
                                          </p:cBhvr>
                                          <p:tavLst>
                                            <p:tav tm="0">
                                              <p:val>
                                                <p:strVal val="#ppt_x"/>
                                              </p:val>
                                            </p:tav>
                                            <p:tav tm="100000">
                                              <p:val>
                                                <p:strVal val="#ppt_x"/>
                                              </p:val>
                                            </p:tav>
                                          </p:tavLst>
                                        </p:anim>
                                        <p:anim calcmode="lin" valueType="num">
                                          <p:cBhvr additive="base">
                                            <p:cTn id="26" dur="500" fill="hold"/>
                                            <p:tgtEl>
                                              <p:spTgt spid="180"/>
                                            </p:tgtEl>
                                            <p:attrNameLst>
                                              <p:attrName>ppt_y</p:attrName>
                                            </p:attrNameLst>
                                          </p:cBhvr>
                                          <p:tavLst>
                                            <p:tav tm="0">
                                              <p:val>
                                                <p:strVal val="1+#ppt_h/2"/>
                                              </p:val>
                                            </p:tav>
                                            <p:tav tm="100000">
                                              <p:val>
                                                <p:strVal val="#ppt_y"/>
                                              </p:val>
                                            </p:tav>
                                          </p:tavLst>
                                        </p:anim>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71"/>
                                            </p:tgtEl>
                                            <p:attrNameLst>
                                              <p:attrName>style.visibility</p:attrName>
                                            </p:attrNameLst>
                                          </p:cBhvr>
                                          <p:to>
                                            <p:strVal val="visible"/>
                                          </p:to>
                                        </p:set>
                                        <p:animEffect transition="in" filter="fade">
                                          <p:cBhvr>
                                            <p:cTn id="30" dur="1000"/>
                                            <p:tgtEl>
                                              <p:spTgt spid="171"/>
                                            </p:tgtEl>
                                          </p:cBhvr>
                                        </p:animEffect>
                                      </p:childTnLst>
                                    </p:cTn>
                                  </p:par>
                                </p:childTnLst>
                              </p:cTn>
                            </p:par>
                            <p:par>
                              <p:cTn id="31" fill="hold">
                                <p:stCondLst>
                                  <p:cond delay="4000"/>
                                </p:stCondLst>
                                <p:childTnLst>
                                  <p:par>
                                    <p:cTn id="32" presetID="2" presetClass="entr" presetSubtype="8" fill="hold" nodeType="afterEffect" p14:presetBounceEnd="56000">
                                      <p:stCondLst>
                                        <p:cond delay="0"/>
                                      </p:stCondLst>
                                      <p:childTnLst>
                                        <p:set>
                                          <p:cBhvr>
                                            <p:cTn id="33" dur="1" fill="hold">
                                              <p:stCondLst>
                                                <p:cond delay="0"/>
                                              </p:stCondLst>
                                            </p:cTn>
                                            <p:tgtEl>
                                              <p:spTgt spid="184"/>
                                            </p:tgtEl>
                                            <p:attrNameLst>
                                              <p:attrName>style.visibility</p:attrName>
                                            </p:attrNameLst>
                                          </p:cBhvr>
                                          <p:to>
                                            <p:strVal val="visible"/>
                                          </p:to>
                                        </p:set>
                                        <p:anim calcmode="lin" valueType="num" p14:bounceEnd="56000">
                                          <p:cBhvr additive="base">
                                            <p:cTn id="34" dur="500" fill="hold"/>
                                            <p:tgtEl>
                                              <p:spTgt spid="184"/>
                                            </p:tgtEl>
                                            <p:attrNameLst>
                                              <p:attrName>ppt_x</p:attrName>
                                            </p:attrNameLst>
                                          </p:cBhvr>
                                          <p:tavLst>
                                            <p:tav tm="0">
                                              <p:val>
                                                <p:strVal val="0-#ppt_w/2"/>
                                              </p:val>
                                            </p:tav>
                                            <p:tav tm="100000">
                                              <p:val>
                                                <p:strVal val="#ppt_x"/>
                                              </p:val>
                                            </p:tav>
                                          </p:tavLst>
                                        </p:anim>
                                        <p:anim calcmode="lin" valueType="num" p14:bounceEnd="56000">
                                          <p:cBhvr additive="base">
                                            <p:cTn id="35" dur="500" fill="hold"/>
                                            <p:tgtEl>
                                              <p:spTgt spid="184"/>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2" fill="hold" nodeType="afterEffect">
                                      <p:stCondLst>
                                        <p:cond delay="0"/>
                                      </p:stCondLst>
                                      <p:childTnLst>
                                        <p:set>
                                          <p:cBhvr>
                                            <p:cTn id="38" dur="1" fill="hold">
                                              <p:stCondLst>
                                                <p:cond delay="0"/>
                                              </p:stCondLst>
                                            </p:cTn>
                                            <p:tgtEl>
                                              <p:spTgt spid="123"/>
                                            </p:tgtEl>
                                            <p:attrNameLst>
                                              <p:attrName>style.visibility</p:attrName>
                                            </p:attrNameLst>
                                          </p:cBhvr>
                                          <p:to>
                                            <p:strVal val="visible"/>
                                          </p:to>
                                        </p:set>
                                        <p:animEffect transition="in" filter="wipe(right)">
                                          <p:cBhvr>
                                            <p:cTn id="39" dur="1000"/>
                                            <p:tgtEl>
                                              <p:spTgt spid="12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xit" presetSubtype="8" fill="hold" nodeType="clickEffect">
                                      <p:stCondLst>
                                        <p:cond delay="0"/>
                                      </p:stCondLst>
                                      <p:childTnLst>
                                        <p:animEffect transition="out" filter="wipe(left)">
                                          <p:cBhvr>
                                            <p:cTn id="43" dur="1000"/>
                                            <p:tgtEl>
                                              <p:spTgt spid="123"/>
                                            </p:tgtEl>
                                          </p:cBhvr>
                                        </p:animEffect>
                                        <p:set>
                                          <p:cBhvr>
                                            <p:cTn id="44" dur="1" fill="hold">
                                              <p:stCondLst>
                                                <p:cond delay="999"/>
                                              </p:stCondLst>
                                            </p:cTn>
                                            <p:tgtEl>
                                              <p:spTgt spid="123"/>
                                            </p:tgtEl>
                                            <p:attrNameLst>
                                              <p:attrName>style.visibility</p:attrName>
                                            </p:attrNameLst>
                                          </p:cBhvr>
                                          <p:to>
                                            <p:strVal val="hidden"/>
                                          </p:to>
                                        </p:set>
                                      </p:childTnLst>
                                    </p:cTn>
                                  </p:par>
                                </p:childTnLst>
                              </p:cTn>
                            </p:par>
                            <p:par>
                              <p:cTn id="45" fill="hold">
                                <p:stCondLst>
                                  <p:cond delay="1000"/>
                                </p:stCondLst>
                                <p:childTnLst>
                                  <p:par>
                                    <p:cTn id="46" presetID="2" presetClass="entr" presetSubtype="4" fill="hold" nodeType="afterEffect" p14:presetBounceEnd="48000">
                                      <p:stCondLst>
                                        <p:cond delay="0"/>
                                      </p:stCondLst>
                                      <p:childTnLst>
                                        <p:set>
                                          <p:cBhvr>
                                            <p:cTn id="47" dur="1" fill="hold">
                                              <p:stCondLst>
                                                <p:cond delay="0"/>
                                              </p:stCondLst>
                                            </p:cTn>
                                            <p:tgtEl>
                                              <p:spTgt spid="132"/>
                                            </p:tgtEl>
                                            <p:attrNameLst>
                                              <p:attrName>style.visibility</p:attrName>
                                            </p:attrNameLst>
                                          </p:cBhvr>
                                          <p:to>
                                            <p:strVal val="visible"/>
                                          </p:to>
                                        </p:set>
                                        <p:anim calcmode="lin" valueType="num" p14:bounceEnd="48000">
                                          <p:cBhvr additive="base">
                                            <p:cTn id="48" dur="500" fill="hold"/>
                                            <p:tgtEl>
                                              <p:spTgt spid="132"/>
                                            </p:tgtEl>
                                            <p:attrNameLst>
                                              <p:attrName>ppt_x</p:attrName>
                                            </p:attrNameLst>
                                          </p:cBhvr>
                                          <p:tavLst>
                                            <p:tav tm="0">
                                              <p:val>
                                                <p:strVal val="#ppt_x"/>
                                              </p:val>
                                            </p:tav>
                                            <p:tav tm="100000">
                                              <p:val>
                                                <p:strVal val="#ppt_x"/>
                                              </p:val>
                                            </p:tav>
                                          </p:tavLst>
                                        </p:anim>
                                        <p:anim calcmode="lin" valueType="num" p14:bounceEnd="48000">
                                          <p:cBhvr additive="base">
                                            <p:cTn id="49" dur="500" fill="hold"/>
                                            <p:tgtEl>
                                              <p:spTgt spid="132"/>
                                            </p:tgtEl>
                                            <p:attrNameLst>
                                              <p:attrName>ppt_y</p:attrName>
                                            </p:attrNameLst>
                                          </p:cBhvr>
                                          <p:tavLst>
                                            <p:tav tm="0">
                                              <p:val>
                                                <p:strVal val="1+#ppt_h/2"/>
                                              </p:val>
                                            </p:tav>
                                            <p:tav tm="100000">
                                              <p:val>
                                                <p:strVal val="#ppt_y"/>
                                              </p:val>
                                            </p:tav>
                                          </p:tavLst>
                                        </p:anim>
                                      </p:childTnLst>
                                    </p:cTn>
                                  </p:par>
                                </p:childTnLst>
                              </p:cTn>
                            </p:par>
                            <p:par>
                              <p:cTn id="50" fill="hold">
                                <p:stCondLst>
                                  <p:cond delay="1500"/>
                                </p:stCondLst>
                                <p:childTnLst>
                                  <p:par>
                                    <p:cTn id="51" presetID="10" presetClass="entr" presetSubtype="0" fill="hold" grpId="0" nodeType="afterEffect">
                                      <p:stCondLst>
                                        <p:cond delay="0"/>
                                      </p:stCondLst>
                                      <p:childTnLst>
                                        <p:set>
                                          <p:cBhvr>
                                            <p:cTn id="52" dur="1" fill="hold">
                                              <p:stCondLst>
                                                <p:cond delay="0"/>
                                              </p:stCondLst>
                                            </p:cTn>
                                            <p:tgtEl>
                                              <p:spTgt spid="131"/>
                                            </p:tgtEl>
                                            <p:attrNameLst>
                                              <p:attrName>style.visibility</p:attrName>
                                            </p:attrNameLst>
                                          </p:cBhvr>
                                          <p:to>
                                            <p:strVal val="visible"/>
                                          </p:to>
                                        </p:set>
                                        <p:animEffect transition="in" filter="fade">
                                          <p:cBhvr>
                                            <p:cTn id="53" dur="1000"/>
                                            <p:tgtEl>
                                              <p:spTgt spid="131"/>
                                            </p:tgtEl>
                                          </p:cBhvr>
                                        </p:animEffect>
                                      </p:childTnLst>
                                    </p:cTn>
                                  </p:par>
                                </p:childTnLst>
                              </p:cTn>
                            </p:par>
                            <p:par>
                              <p:cTn id="54" fill="hold">
                                <p:stCondLst>
                                  <p:cond delay="2500"/>
                                </p:stCondLst>
                                <p:childTnLst>
                                  <p:par>
                                    <p:cTn id="55" presetID="2" presetClass="entr" presetSubtype="8" fill="hold" nodeType="afterEffect" p14:presetBounceEnd="48000">
                                      <p:stCondLst>
                                        <p:cond delay="0"/>
                                      </p:stCondLst>
                                      <p:childTnLst>
                                        <p:set>
                                          <p:cBhvr>
                                            <p:cTn id="56" dur="1" fill="hold">
                                              <p:stCondLst>
                                                <p:cond delay="0"/>
                                              </p:stCondLst>
                                            </p:cTn>
                                            <p:tgtEl>
                                              <p:spTgt spid="112"/>
                                            </p:tgtEl>
                                            <p:attrNameLst>
                                              <p:attrName>style.visibility</p:attrName>
                                            </p:attrNameLst>
                                          </p:cBhvr>
                                          <p:to>
                                            <p:strVal val="visible"/>
                                          </p:to>
                                        </p:set>
                                        <p:anim calcmode="lin" valueType="num" p14:bounceEnd="48000">
                                          <p:cBhvr additive="base">
                                            <p:cTn id="57" dur="500" fill="hold"/>
                                            <p:tgtEl>
                                              <p:spTgt spid="112"/>
                                            </p:tgtEl>
                                            <p:attrNameLst>
                                              <p:attrName>ppt_x</p:attrName>
                                            </p:attrNameLst>
                                          </p:cBhvr>
                                          <p:tavLst>
                                            <p:tav tm="0">
                                              <p:val>
                                                <p:strVal val="0-#ppt_w/2"/>
                                              </p:val>
                                            </p:tav>
                                            <p:tav tm="100000">
                                              <p:val>
                                                <p:strVal val="#ppt_x"/>
                                              </p:val>
                                            </p:tav>
                                          </p:tavLst>
                                        </p:anim>
                                        <p:anim calcmode="lin" valueType="num" p14:bounceEnd="48000">
                                          <p:cBhvr additive="base">
                                            <p:cTn id="58" dur="500" fill="hold"/>
                                            <p:tgtEl>
                                              <p:spTgt spid="112"/>
                                            </p:tgtEl>
                                            <p:attrNameLst>
                                              <p:attrName>ppt_y</p:attrName>
                                            </p:attrNameLst>
                                          </p:cBhvr>
                                          <p:tavLst>
                                            <p:tav tm="0">
                                              <p:val>
                                                <p:strVal val="#ppt_y"/>
                                              </p:val>
                                            </p:tav>
                                            <p:tav tm="100000">
                                              <p:val>
                                                <p:strVal val="#ppt_y"/>
                                              </p:val>
                                            </p:tav>
                                          </p:tavLst>
                                        </p:anim>
                                      </p:childTnLst>
                                    </p:cTn>
                                  </p:par>
                                </p:childTnLst>
                              </p:cTn>
                            </p:par>
                            <p:par>
                              <p:cTn id="59" fill="hold">
                                <p:stCondLst>
                                  <p:cond delay="3000"/>
                                </p:stCondLst>
                                <p:childTnLst>
                                  <p:par>
                                    <p:cTn id="60" presetID="2" presetClass="entr" presetSubtype="4" fill="hold" nodeType="afterEffect" p14:presetBounceEnd="48000">
                                      <p:stCondLst>
                                        <p:cond delay="0"/>
                                      </p:stCondLst>
                                      <p:childTnLst>
                                        <p:set>
                                          <p:cBhvr>
                                            <p:cTn id="61" dur="1" fill="hold">
                                              <p:stCondLst>
                                                <p:cond delay="0"/>
                                              </p:stCondLst>
                                            </p:cTn>
                                            <p:tgtEl>
                                              <p:spTgt spid="138"/>
                                            </p:tgtEl>
                                            <p:attrNameLst>
                                              <p:attrName>style.visibility</p:attrName>
                                            </p:attrNameLst>
                                          </p:cBhvr>
                                          <p:to>
                                            <p:strVal val="visible"/>
                                          </p:to>
                                        </p:set>
                                        <p:anim calcmode="lin" valueType="num" p14:bounceEnd="48000">
                                          <p:cBhvr additive="base">
                                            <p:cTn id="62" dur="500" fill="hold"/>
                                            <p:tgtEl>
                                              <p:spTgt spid="138"/>
                                            </p:tgtEl>
                                            <p:attrNameLst>
                                              <p:attrName>ppt_x</p:attrName>
                                            </p:attrNameLst>
                                          </p:cBhvr>
                                          <p:tavLst>
                                            <p:tav tm="0">
                                              <p:val>
                                                <p:strVal val="#ppt_x"/>
                                              </p:val>
                                            </p:tav>
                                            <p:tav tm="100000">
                                              <p:val>
                                                <p:strVal val="#ppt_x"/>
                                              </p:val>
                                            </p:tav>
                                          </p:tavLst>
                                        </p:anim>
                                        <p:anim calcmode="lin" valueType="num" p14:bounceEnd="48000">
                                          <p:cBhvr additive="base">
                                            <p:cTn id="63" dur="500" fill="hold"/>
                                            <p:tgtEl>
                                              <p:spTgt spid="138"/>
                                            </p:tgtEl>
                                            <p:attrNameLst>
                                              <p:attrName>ppt_y</p:attrName>
                                            </p:attrNameLst>
                                          </p:cBhvr>
                                          <p:tavLst>
                                            <p:tav tm="0">
                                              <p:val>
                                                <p:strVal val="1+#ppt_h/2"/>
                                              </p:val>
                                            </p:tav>
                                            <p:tav tm="100000">
                                              <p:val>
                                                <p:strVal val="#ppt_y"/>
                                              </p:val>
                                            </p:tav>
                                          </p:tavLst>
                                        </p:anim>
                                      </p:childTnLst>
                                    </p:cTn>
                                  </p:par>
                                </p:childTnLst>
                              </p:cTn>
                            </p:par>
                            <p:par>
                              <p:cTn id="64" fill="hold">
                                <p:stCondLst>
                                  <p:cond delay="3500"/>
                                </p:stCondLst>
                                <p:childTnLst>
                                  <p:par>
                                    <p:cTn id="65" presetID="10" presetClass="entr" presetSubtype="0" fill="hold" grpId="0" nodeType="afterEffect">
                                      <p:stCondLst>
                                        <p:cond delay="0"/>
                                      </p:stCondLst>
                                      <p:childTnLst>
                                        <p:set>
                                          <p:cBhvr>
                                            <p:cTn id="66" dur="1" fill="hold">
                                              <p:stCondLst>
                                                <p:cond delay="0"/>
                                              </p:stCondLst>
                                            </p:cTn>
                                            <p:tgtEl>
                                              <p:spTgt spid="139"/>
                                            </p:tgtEl>
                                            <p:attrNameLst>
                                              <p:attrName>style.visibility</p:attrName>
                                            </p:attrNameLst>
                                          </p:cBhvr>
                                          <p:to>
                                            <p:strVal val="visible"/>
                                          </p:to>
                                        </p:set>
                                        <p:animEffect transition="in" filter="fade">
                                          <p:cBhvr>
                                            <p:cTn id="67" dur="1000"/>
                                            <p:tgtEl>
                                              <p:spTgt spid="139"/>
                                            </p:tgtEl>
                                          </p:cBhvr>
                                        </p:animEffect>
                                      </p:childTnLst>
                                    </p:cTn>
                                  </p:par>
                                </p:childTnLst>
                              </p:cTn>
                            </p:par>
                            <p:par>
                              <p:cTn id="68" fill="hold">
                                <p:stCondLst>
                                  <p:cond delay="4500"/>
                                </p:stCondLst>
                                <p:childTnLst>
                                  <p:par>
                                    <p:cTn id="69" presetID="2" presetClass="entr" presetSubtype="8" fill="hold" nodeType="afterEffect" p14:presetBounceEnd="48000">
                                      <p:stCondLst>
                                        <p:cond delay="0"/>
                                      </p:stCondLst>
                                      <p:childTnLst>
                                        <p:set>
                                          <p:cBhvr>
                                            <p:cTn id="70" dur="1" fill="hold">
                                              <p:stCondLst>
                                                <p:cond delay="0"/>
                                              </p:stCondLst>
                                            </p:cTn>
                                            <p:tgtEl>
                                              <p:spTgt spid="166"/>
                                            </p:tgtEl>
                                            <p:attrNameLst>
                                              <p:attrName>style.visibility</p:attrName>
                                            </p:attrNameLst>
                                          </p:cBhvr>
                                          <p:to>
                                            <p:strVal val="visible"/>
                                          </p:to>
                                        </p:set>
                                        <p:anim calcmode="lin" valueType="num" p14:bounceEnd="48000">
                                          <p:cBhvr additive="base">
                                            <p:cTn id="71" dur="500" fill="hold"/>
                                            <p:tgtEl>
                                              <p:spTgt spid="166"/>
                                            </p:tgtEl>
                                            <p:attrNameLst>
                                              <p:attrName>ppt_x</p:attrName>
                                            </p:attrNameLst>
                                          </p:cBhvr>
                                          <p:tavLst>
                                            <p:tav tm="0">
                                              <p:val>
                                                <p:strVal val="0-#ppt_w/2"/>
                                              </p:val>
                                            </p:tav>
                                            <p:tav tm="100000">
                                              <p:val>
                                                <p:strVal val="#ppt_x"/>
                                              </p:val>
                                            </p:tav>
                                          </p:tavLst>
                                        </p:anim>
                                        <p:anim calcmode="lin" valueType="num" p14:bounceEnd="48000">
                                          <p:cBhvr additive="base">
                                            <p:cTn id="72" dur="500" fill="hold"/>
                                            <p:tgtEl>
                                              <p:spTgt spid="166"/>
                                            </p:tgtEl>
                                            <p:attrNameLst>
                                              <p:attrName>ppt_y</p:attrName>
                                            </p:attrNameLst>
                                          </p:cBhvr>
                                          <p:tavLst>
                                            <p:tav tm="0">
                                              <p:val>
                                                <p:strVal val="#ppt_y"/>
                                              </p:val>
                                            </p:tav>
                                            <p:tav tm="100000">
                                              <p:val>
                                                <p:strVal val="#ppt_y"/>
                                              </p:val>
                                            </p:tav>
                                          </p:tavLst>
                                        </p:anim>
                                      </p:childTnLst>
                                    </p:cTn>
                                  </p:par>
                                </p:childTnLst>
                              </p:cTn>
                            </p:par>
                            <p:par>
                              <p:cTn id="73" fill="hold">
                                <p:stCondLst>
                                  <p:cond delay="5000"/>
                                </p:stCondLst>
                                <p:childTnLst>
                                  <p:par>
                                    <p:cTn id="74" presetID="22" presetClass="entr" presetSubtype="8" fill="hold" nodeType="afterEffect">
                                      <p:stCondLst>
                                        <p:cond delay="0"/>
                                      </p:stCondLst>
                                      <p:childTnLst>
                                        <p:set>
                                          <p:cBhvr>
                                            <p:cTn id="75" dur="1" fill="hold">
                                              <p:stCondLst>
                                                <p:cond delay="0"/>
                                              </p:stCondLst>
                                            </p:cTn>
                                            <p:tgtEl>
                                              <p:spTgt spid="176"/>
                                            </p:tgtEl>
                                            <p:attrNameLst>
                                              <p:attrName>style.visibility</p:attrName>
                                            </p:attrNameLst>
                                          </p:cBhvr>
                                          <p:to>
                                            <p:strVal val="visible"/>
                                          </p:to>
                                        </p:set>
                                        <p:animEffect transition="in" filter="wipe(left)">
                                          <p:cBhvr>
                                            <p:cTn id="76" dur="1000"/>
                                            <p:tgtEl>
                                              <p:spTgt spid="176"/>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xit" presetSubtype="2" fill="hold" nodeType="clickEffect">
                                      <p:stCondLst>
                                        <p:cond delay="0"/>
                                      </p:stCondLst>
                                      <p:childTnLst>
                                        <p:animEffect transition="out" filter="wipe(right)">
                                          <p:cBhvr>
                                            <p:cTn id="80" dur="1000"/>
                                            <p:tgtEl>
                                              <p:spTgt spid="176"/>
                                            </p:tgtEl>
                                          </p:cBhvr>
                                        </p:animEffect>
                                        <p:set>
                                          <p:cBhvr>
                                            <p:cTn id="81" dur="1" fill="hold">
                                              <p:stCondLst>
                                                <p:cond delay="999"/>
                                              </p:stCondLst>
                                            </p:cTn>
                                            <p:tgtEl>
                                              <p:spTgt spid="176"/>
                                            </p:tgtEl>
                                            <p:attrNameLst>
                                              <p:attrName>style.visibility</p:attrName>
                                            </p:attrNameLst>
                                          </p:cBhvr>
                                          <p:to>
                                            <p:strVal val="hidden"/>
                                          </p:to>
                                        </p:set>
                                      </p:childTnLst>
                                    </p:cTn>
                                  </p:par>
                                </p:childTnLst>
                              </p:cTn>
                            </p:par>
                            <p:par>
                              <p:cTn id="82" fill="hold">
                                <p:stCondLst>
                                  <p:cond delay="1000"/>
                                </p:stCondLst>
                                <p:childTnLst>
                                  <p:par>
                                    <p:cTn id="83" presetID="2" presetClass="entr" presetSubtype="4" fill="hold" nodeType="afterEffect" p14:presetBounceEnd="54000">
                                      <p:stCondLst>
                                        <p:cond delay="0"/>
                                      </p:stCondLst>
                                      <p:childTnLst>
                                        <p:set>
                                          <p:cBhvr>
                                            <p:cTn id="84" dur="1" fill="hold">
                                              <p:stCondLst>
                                                <p:cond delay="0"/>
                                              </p:stCondLst>
                                            </p:cTn>
                                            <p:tgtEl>
                                              <p:spTgt spid="145"/>
                                            </p:tgtEl>
                                            <p:attrNameLst>
                                              <p:attrName>style.visibility</p:attrName>
                                            </p:attrNameLst>
                                          </p:cBhvr>
                                          <p:to>
                                            <p:strVal val="visible"/>
                                          </p:to>
                                        </p:set>
                                        <p:anim calcmode="lin" valueType="num" p14:bounceEnd="54000">
                                          <p:cBhvr additive="base">
                                            <p:cTn id="85" dur="500" fill="hold"/>
                                            <p:tgtEl>
                                              <p:spTgt spid="145"/>
                                            </p:tgtEl>
                                            <p:attrNameLst>
                                              <p:attrName>ppt_x</p:attrName>
                                            </p:attrNameLst>
                                          </p:cBhvr>
                                          <p:tavLst>
                                            <p:tav tm="0">
                                              <p:val>
                                                <p:strVal val="#ppt_x"/>
                                              </p:val>
                                            </p:tav>
                                            <p:tav tm="100000">
                                              <p:val>
                                                <p:strVal val="#ppt_x"/>
                                              </p:val>
                                            </p:tav>
                                          </p:tavLst>
                                        </p:anim>
                                        <p:anim calcmode="lin" valueType="num" p14:bounceEnd="54000">
                                          <p:cBhvr additive="base">
                                            <p:cTn id="86" dur="500" fill="hold"/>
                                            <p:tgtEl>
                                              <p:spTgt spid="145"/>
                                            </p:tgtEl>
                                            <p:attrNameLst>
                                              <p:attrName>ppt_y</p:attrName>
                                            </p:attrNameLst>
                                          </p:cBhvr>
                                          <p:tavLst>
                                            <p:tav tm="0">
                                              <p:val>
                                                <p:strVal val="1+#ppt_h/2"/>
                                              </p:val>
                                            </p:tav>
                                            <p:tav tm="100000">
                                              <p:val>
                                                <p:strVal val="#ppt_y"/>
                                              </p:val>
                                            </p:tav>
                                          </p:tavLst>
                                        </p:anim>
                                      </p:childTnLst>
                                    </p:cTn>
                                  </p:par>
                                </p:childTnLst>
                              </p:cTn>
                            </p:par>
                            <p:par>
                              <p:cTn id="87" fill="hold">
                                <p:stCondLst>
                                  <p:cond delay="1500"/>
                                </p:stCondLst>
                                <p:childTnLst>
                                  <p:par>
                                    <p:cTn id="88" presetID="10" presetClass="entr" presetSubtype="0" fill="hold" grpId="0" nodeType="afterEffect">
                                      <p:stCondLst>
                                        <p:cond delay="0"/>
                                      </p:stCondLst>
                                      <p:childTnLst>
                                        <p:set>
                                          <p:cBhvr>
                                            <p:cTn id="89" dur="1" fill="hold">
                                              <p:stCondLst>
                                                <p:cond delay="0"/>
                                              </p:stCondLst>
                                            </p:cTn>
                                            <p:tgtEl>
                                              <p:spTgt spid="143"/>
                                            </p:tgtEl>
                                            <p:attrNameLst>
                                              <p:attrName>style.visibility</p:attrName>
                                            </p:attrNameLst>
                                          </p:cBhvr>
                                          <p:to>
                                            <p:strVal val="visible"/>
                                          </p:to>
                                        </p:set>
                                        <p:animEffect transition="in" filter="fade">
                                          <p:cBhvr>
                                            <p:cTn id="90" dur="1000"/>
                                            <p:tgtEl>
                                              <p:spTgt spid="143"/>
                                            </p:tgtEl>
                                          </p:cBhvr>
                                        </p:animEffect>
                                      </p:childTnLst>
                                    </p:cTn>
                                  </p:par>
                                </p:childTnLst>
                              </p:cTn>
                            </p:par>
                            <p:par>
                              <p:cTn id="91" fill="hold">
                                <p:stCondLst>
                                  <p:cond delay="2500"/>
                                </p:stCondLst>
                                <p:childTnLst>
                                  <p:par>
                                    <p:cTn id="92" presetID="2" presetClass="entr" presetSubtype="8" fill="hold" nodeType="afterEffect" p14:presetBounceEnd="54000">
                                      <p:stCondLst>
                                        <p:cond delay="0"/>
                                      </p:stCondLst>
                                      <p:childTnLst>
                                        <p:set>
                                          <p:cBhvr>
                                            <p:cTn id="93" dur="1" fill="hold">
                                              <p:stCondLst>
                                                <p:cond delay="0"/>
                                              </p:stCondLst>
                                            </p:cTn>
                                            <p:tgtEl>
                                              <p:spTgt spid="144"/>
                                            </p:tgtEl>
                                            <p:attrNameLst>
                                              <p:attrName>style.visibility</p:attrName>
                                            </p:attrNameLst>
                                          </p:cBhvr>
                                          <p:to>
                                            <p:strVal val="visible"/>
                                          </p:to>
                                        </p:set>
                                        <p:anim calcmode="lin" valueType="num" p14:bounceEnd="54000">
                                          <p:cBhvr additive="base">
                                            <p:cTn id="94" dur="500" fill="hold"/>
                                            <p:tgtEl>
                                              <p:spTgt spid="144"/>
                                            </p:tgtEl>
                                            <p:attrNameLst>
                                              <p:attrName>ppt_x</p:attrName>
                                            </p:attrNameLst>
                                          </p:cBhvr>
                                          <p:tavLst>
                                            <p:tav tm="0">
                                              <p:val>
                                                <p:strVal val="0-#ppt_w/2"/>
                                              </p:val>
                                            </p:tav>
                                            <p:tav tm="100000">
                                              <p:val>
                                                <p:strVal val="#ppt_x"/>
                                              </p:val>
                                            </p:tav>
                                          </p:tavLst>
                                        </p:anim>
                                        <p:anim calcmode="lin" valueType="num" p14:bounceEnd="54000">
                                          <p:cBhvr additive="base">
                                            <p:cTn id="95" dur="500" fill="hold"/>
                                            <p:tgtEl>
                                              <p:spTgt spid="144"/>
                                            </p:tgtEl>
                                            <p:attrNameLst>
                                              <p:attrName>ppt_y</p:attrName>
                                            </p:attrNameLst>
                                          </p:cBhvr>
                                          <p:tavLst>
                                            <p:tav tm="0">
                                              <p:val>
                                                <p:strVal val="#ppt_y"/>
                                              </p:val>
                                            </p:tav>
                                            <p:tav tm="100000">
                                              <p:val>
                                                <p:strVal val="#ppt_y"/>
                                              </p:val>
                                            </p:tav>
                                          </p:tavLst>
                                        </p:anim>
                                      </p:childTnLst>
                                    </p:cTn>
                                  </p:par>
                                </p:childTnLst>
                              </p:cTn>
                            </p:par>
                            <p:par>
                              <p:cTn id="96" fill="hold">
                                <p:stCondLst>
                                  <p:cond delay="3000"/>
                                </p:stCondLst>
                                <p:childTnLst>
                                  <p:par>
                                    <p:cTn id="97" presetID="2" presetClass="entr" presetSubtype="4" fill="hold" nodeType="afterEffect" p14:presetBounceEnd="54000">
                                      <p:stCondLst>
                                        <p:cond delay="0"/>
                                      </p:stCondLst>
                                      <p:childTnLst>
                                        <p:set>
                                          <p:cBhvr>
                                            <p:cTn id="98" dur="1" fill="hold">
                                              <p:stCondLst>
                                                <p:cond delay="0"/>
                                              </p:stCondLst>
                                            </p:cTn>
                                            <p:tgtEl>
                                              <p:spTgt spid="148"/>
                                            </p:tgtEl>
                                            <p:attrNameLst>
                                              <p:attrName>style.visibility</p:attrName>
                                            </p:attrNameLst>
                                          </p:cBhvr>
                                          <p:to>
                                            <p:strVal val="visible"/>
                                          </p:to>
                                        </p:set>
                                        <p:anim calcmode="lin" valueType="num" p14:bounceEnd="54000">
                                          <p:cBhvr additive="base">
                                            <p:cTn id="99" dur="500" fill="hold"/>
                                            <p:tgtEl>
                                              <p:spTgt spid="148"/>
                                            </p:tgtEl>
                                            <p:attrNameLst>
                                              <p:attrName>ppt_x</p:attrName>
                                            </p:attrNameLst>
                                          </p:cBhvr>
                                          <p:tavLst>
                                            <p:tav tm="0">
                                              <p:val>
                                                <p:strVal val="#ppt_x"/>
                                              </p:val>
                                            </p:tav>
                                            <p:tav tm="100000">
                                              <p:val>
                                                <p:strVal val="#ppt_x"/>
                                              </p:val>
                                            </p:tav>
                                          </p:tavLst>
                                        </p:anim>
                                        <p:anim calcmode="lin" valueType="num" p14:bounceEnd="54000">
                                          <p:cBhvr additive="base">
                                            <p:cTn id="100" dur="500" fill="hold"/>
                                            <p:tgtEl>
                                              <p:spTgt spid="148"/>
                                            </p:tgtEl>
                                            <p:attrNameLst>
                                              <p:attrName>ppt_y</p:attrName>
                                            </p:attrNameLst>
                                          </p:cBhvr>
                                          <p:tavLst>
                                            <p:tav tm="0">
                                              <p:val>
                                                <p:strVal val="1+#ppt_h/2"/>
                                              </p:val>
                                            </p:tav>
                                            <p:tav tm="100000">
                                              <p:val>
                                                <p:strVal val="#ppt_y"/>
                                              </p:val>
                                            </p:tav>
                                          </p:tavLst>
                                        </p:anim>
                                      </p:childTnLst>
                                    </p:cTn>
                                  </p:par>
                                </p:childTnLst>
                              </p:cTn>
                            </p:par>
                            <p:par>
                              <p:cTn id="101" fill="hold">
                                <p:stCondLst>
                                  <p:cond delay="3500"/>
                                </p:stCondLst>
                                <p:childTnLst>
                                  <p:par>
                                    <p:cTn id="102" presetID="10" presetClass="entr" presetSubtype="0" fill="hold" grpId="0" nodeType="afterEffect">
                                      <p:stCondLst>
                                        <p:cond delay="0"/>
                                      </p:stCondLst>
                                      <p:childTnLst>
                                        <p:set>
                                          <p:cBhvr>
                                            <p:cTn id="103" dur="1" fill="hold">
                                              <p:stCondLst>
                                                <p:cond delay="0"/>
                                              </p:stCondLst>
                                            </p:cTn>
                                            <p:tgtEl>
                                              <p:spTgt spid="149"/>
                                            </p:tgtEl>
                                            <p:attrNameLst>
                                              <p:attrName>style.visibility</p:attrName>
                                            </p:attrNameLst>
                                          </p:cBhvr>
                                          <p:to>
                                            <p:strVal val="visible"/>
                                          </p:to>
                                        </p:set>
                                        <p:animEffect transition="in" filter="fade">
                                          <p:cBhvr>
                                            <p:cTn id="104" dur="1000"/>
                                            <p:tgtEl>
                                              <p:spTgt spid="149"/>
                                            </p:tgtEl>
                                          </p:cBhvr>
                                        </p:animEffect>
                                      </p:childTnLst>
                                    </p:cTn>
                                  </p:par>
                                </p:childTnLst>
                              </p:cTn>
                            </p:par>
                            <p:par>
                              <p:cTn id="105" fill="hold">
                                <p:stCondLst>
                                  <p:cond delay="4500"/>
                                </p:stCondLst>
                                <p:childTnLst>
                                  <p:par>
                                    <p:cTn id="106" presetID="2" presetClass="entr" presetSubtype="8" fill="hold" nodeType="afterEffect" p14:presetBounceEnd="54000">
                                      <p:stCondLst>
                                        <p:cond delay="0"/>
                                      </p:stCondLst>
                                      <p:childTnLst>
                                        <p:set>
                                          <p:cBhvr>
                                            <p:cTn id="107" dur="1" fill="hold">
                                              <p:stCondLst>
                                                <p:cond delay="0"/>
                                              </p:stCondLst>
                                            </p:cTn>
                                            <p:tgtEl>
                                              <p:spTgt spid="150"/>
                                            </p:tgtEl>
                                            <p:attrNameLst>
                                              <p:attrName>style.visibility</p:attrName>
                                            </p:attrNameLst>
                                          </p:cBhvr>
                                          <p:to>
                                            <p:strVal val="visible"/>
                                          </p:to>
                                        </p:set>
                                        <p:anim calcmode="lin" valueType="num" p14:bounceEnd="54000">
                                          <p:cBhvr additive="base">
                                            <p:cTn id="108" dur="500" fill="hold"/>
                                            <p:tgtEl>
                                              <p:spTgt spid="150"/>
                                            </p:tgtEl>
                                            <p:attrNameLst>
                                              <p:attrName>ppt_x</p:attrName>
                                            </p:attrNameLst>
                                          </p:cBhvr>
                                          <p:tavLst>
                                            <p:tav tm="0">
                                              <p:val>
                                                <p:strVal val="0-#ppt_w/2"/>
                                              </p:val>
                                            </p:tav>
                                            <p:tav tm="100000">
                                              <p:val>
                                                <p:strVal val="#ppt_x"/>
                                              </p:val>
                                            </p:tav>
                                          </p:tavLst>
                                        </p:anim>
                                        <p:anim calcmode="lin" valueType="num" p14:bounceEnd="54000">
                                          <p:cBhvr additive="base">
                                            <p:cTn id="109" dur="500" fill="hold"/>
                                            <p:tgtEl>
                                              <p:spTgt spid="150"/>
                                            </p:tgtEl>
                                            <p:attrNameLst>
                                              <p:attrName>ppt_y</p:attrName>
                                            </p:attrNameLst>
                                          </p:cBhvr>
                                          <p:tavLst>
                                            <p:tav tm="0">
                                              <p:val>
                                                <p:strVal val="#ppt_y"/>
                                              </p:val>
                                            </p:tav>
                                            <p:tav tm="100000">
                                              <p:val>
                                                <p:strVal val="#ppt_y"/>
                                              </p:val>
                                            </p:tav>
                                          </p:tavLst>
                                        </p:anim>
                                      </p:childTnLst>
                                    </p:cTn>
                                  </p:par>
                                </p:childTnLst>
                              </p:cTn>
                            </p:par>
                            <p:par>
                              <p:cTn id="110" fill="hold">
                                <p:stCondLst>
                                  <p:cond delay="5000"/>
                                </p:stCondLst>
                                <p:childTnLst>
                                  <p:par>
                                    <p:cTn id="111" presetID="22" presetClass="entr" presetSubtype="2" fill="hold" nodeType="afterEffect">
                                      <p:stCondLst>
                                        <p:cond delay="0"/>
                                      </p:stCondLst>
                                      <p:childTnLst>
                                        <p:set>
                                          <p:cBhvr>
                                            <p:cTn id="112" dur="1" fill="hold">
                                              <p:stCondLst>
                                                <p:cond delay="0"/>
                                              </p:stCondLst>
                                            </p:cTn>
                                            <p:tgtEl>
                                              <p:spTgt spid="186"/>
                                            </p:tgtEl>
                                            <p:attrNameLst>
                                              <p:attrName>style.visibility</p:attrName>
                                            </p:attrNameLst>
                                          </p:cBhvr>
                                          <p:to>
                                            <p:strVal val="visible"/>
                                          </p:to>
                                        </p:set>
                                        <p:animEffect transition="in" filter="wipe(right)">
                                          <p:cBhvr>
                                            <p:cTn id="113" dur="1000"/>
                                            <p:tgtEl>
                                              <p:spTgt spid="186"/>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xit" presetSubtype="8" fill="hold" nodeType="clickEffect">
                                      <p:stCondLst>
                                        <p:cond delay="0"/>
                                      </p:stCondLst>
                                      <p:childTnLst>
                                        <p:animEffect transition="out" filter="wipe(left)">
                                          <p:cBhvr>
                                            <p:cTn id="117" dur="1000"/>
                                            <p:tgtEl>
                                              <p:spTgt spid="186"/>
                                            </p:tgtEl>
                                          </p:cBhvr>
                                        </p:animEffect>
                                        <p:set>
                                          <p:cBhvr>
                                            <p:cTn id="118" dur="1" fill="hold">
                                              <p:stCondLst>
                                                <p:cond delay="999"/>
                                              </p:stCondLst>
                                            </p:cTn>
                                            <p:tgtEl>
                                              <p:spTgt spid="186"/>
                                            </p:tgtEl>
                                            <p:attrNameLst>
                                              <p:attrName>style.visibility</p:attrName>
                                            </p:attrNameLst>
                                          </p:cBhvr>
                                          <p:to>
                                            <p:strVal val="hidden"/>
                                          </p:to>
                                        </p:set>
                                      </p:childTnLst>
                                    </p:cTn>
                                  </p:par>
                                </p:childTnLst>
                              </p:cTn>
                            </p:par>
                            <p:par>
                              <p:cTn id="119" fill="hold">
                                <p:stCondLst>
                                  <p:cond delay="1000"/>
                                </p:stCondLst>
                                <p:childTnLst>
                                  <p:par>
                                    <p:cTn id="120" presetID="2" presetClass="entr" presetSubtype="4" fill="hold" nodeType="afterEffect" p14:presetBounceEnd="52000">
                                      <p:stCondLst>
                                        <p:cond delay="0"/>
                                      </p:stCondLst>
                                      <p:childTnLst>
                                        <p:set>
                                          <p:cBhvr>
                                            <p:cTn id="121" dur="1" fill="hold">
                                              <p:stCondLst>
                                                <p:cond delay="0"/>
                                              </p:stCondLst>
                                            </p:cTn>
                                            <p:tgtEl>
                                              <p:spTgt spid="159"/>
                                            </p:tgtEl>
                                            <p:attrNameLst>
                                              <p:attrName>style.visibility</p:attrName>
                                            </p:attrNameLst>
                                          </p:cBhvr>
                                          <p:to>
                                            <p:strVal val="visible"/>
                                          </p:to>
                                        </p:set>
                                        <p:anim calcmode="lin" valueType="num" p14:bounceEnd="52000">
                                          <p:cBhvr additive="base">
                                            <p:cTn id="122" dur="500" fill="hold"/>
                                            <p:tgtEl>
                                              <p:spTgt spid="159"/>
                                            </p:tgtEl>
                                            <p:attrNameLst>
                                              <p:attrName>ppt_x</p:attrName>
                                            </p:attrNameLst>
                                          </p:cBhvr>
                                          <p:tavLst>
                                            <p:tav tm="0">
                                              <p:val>
                                                <p:strVal val="#ppt_x"/>
                                              </p:val>
                                            </p:tav>
                                            <p:tav tm="100000">
                                              <p:val>
                                                <p:strVal val="#ppt_x"/>
                                              </p:val>
                                            </p:tav>
                                          </p:tavLst>
                                        </p:anim>
                                        <p:anim calcmode="lin" valueType="num" p14:bounceEnd="52000">
                                          <p:cBhvr additive="base">
                                            <p:cTn id="123" dur="500" fill="hold"/>
                                            <p:tgtEl>
                                              <p:spTgt spid="159"/>
                                            </p:tgtEl>
                                            <p:attrNameLst>
                                              <p:attrName>ppt_y</p:attrName>
                                            </p:attrNameLst>
                                          </p:cBhvr>
                                          <p:tavLst>
                                            <p:tav tm="0">
                                              <p:val>
                                                <p:strVal val="1+#ppt_h/2"/>
                                              </p:val>
                                            </p:tav>
                                            <p:tav tm="100000">
                                              <p:val>
                                                <p:strVal val="#ppt_y"/>
                                              </p:val>
                                            </p:tav>
                                          </p:tavLst>
                                        </p:anim>
                                      </p:childTnLst>
                                    </p:cTn>
                                  </p:par>
                                </p:childTnLst>
                              </p:cTn>
                            </p:par>
                            <p:par>
                              <p:cTn id="124" fill="hold">
                                <p:stCondLst>
                                  <p:cond delay="1500"/>
                                </p:stCondLst>
                                <p:childTnLst>
                                  <p:par>
                                    <p:cTn id="125" presetID="10" presetClass="entr" presetSubtype="0" fill="hold" grpId="0" nodeType="afterEffect">
                                      <p:stCondLst>
                                        <p:cond delay="0"/>
                                      </p:stCondLst>
                                      <p:childTnLst>
                                        <p:set>
                                          <p:cBhvr>
                                            <p:cTn id="126" dur="1" fill="hold">
                                              <p:stCondLst>
                                                <p:cond delay="0"/>
                                              </p:stCondLst>
                                            </p:cTn>
                                            <p:tgtEl>
                                              <p:spTgt spid="156"/>
                                            </p:tgtEl>
                                            <p:attrNameLst>
                                              <p:attrName>style.visibility</p:attrName>
                                            </p:attrNameLst>
                                          </p:cBhvr>
                                          <p:to>
                                            <p:strVal val="visible"/>
                                          </p:to>
                                        </p:set>
                                        <p:animEffect transition="in" filter="fade">
                                          <p:cBhvr>
                                            <p:cTn id="127" dur="1000"/>
                                            <p:tgtEl>
                                              <p:spTgt spid="156"/>
                                            </p:tgtEl>
                                          </p:cBhvr>
                                        </p:animEffect>
                                      </p:childTnLst>
                                    </p:cTn>
                                  </p:par>
                                </p:childTnLst>
                              </p:cTn>
                            </p:par>
                            <p:par>
                              <p:cTn id="128" fill="hold">
                                <p:stCondLst>
                                  <p:cond delay="2500"/>
                                </p:stCondLst>
                                <p:childTnLst>
                                  <p:par>
                                    <p:cTn id="129" presetID="2" presetClass="entr" presetSubtype="8" fill="hold" nodeType="afterEffect" p14:presetBounceEnd="50000">
                                      <p:stCondLst>
                                        <p:cond delay="0"/>
                                      </p:stCondLst>
                                      <p:childTnLst>
                                        <p:set>
                                          <p:cBhvr>
                                            <p:cTn id="130" dur="1" fill="hold">
                                              <p:stCondLst>
                                                <p:cond delay="0"/>
                                              </p:stCondLst>
                                            </p:cTn>
                                            <p:tgtEl>
                                              <p:spTgt spid="153"/>
                                            </p:tgtEl>
                                            <p:attrNameLst>
                                              <p:attrName>style.visibility</p:attrName>
                                            </p:attrNameLst>
                                          </p:cBhvr>
                                          <p:to>
                                            <p:strVal val="visible"/>
                                          </p:to>
                                        </p:set>
                                        <p:anim calcmode="lin" valueType="num" p14:bounceEnd="50000">
                                          <p:cBhvr additive="base">
                                            <p:cTn id="131" dur="500" fill="hold"/>
                                            <p:tgtEl>
                                              <p:spTgt spid="153"/>
                                            </p:tgtEl>
                                            <p:attrNameLst>
                                              <p:attrName>ppt_x</p:attrName>
                                            </p:attrNameLst>
                                          </p:cBhvr>
                                          <p:tavLst>
                                            <p:tav tm="0">
                                              <p:val>
                                                <p:strVal val="0-#ppt_w/2"/>
                                              </p:val>
                                            </p:tav>
                                            <p:tav tm="100000">
                                              <p:val>
                                                <p:strVal val="#ppt_x"/>
                                              </p:val>
                                            </p:tav>
                                          </p:tavLst>
                                        </p:anim>
                                        <p:anim calcmode="lin" valueType="num" p14:bounceEnd="50000">
                                          <p:cBhvr additive="base">
                                            <p:cTn id="132" dur="500" fill="hold"/>
                                            <p:tgtEl>
                                              <p:spTgt spid="153"/>
                                            </p:tgtEl>
                                            <p:attrNameLst>
                                              <p:attrName>ppt_y</p:attrName>
                                            </p:attrNameLst>
                                          </p:cBhvr>
                                          <p:tavLst>
                                            <p:tav tm="0">
                                              <p:val>
                                                <p:strVal val="#ppt_y"/>
                                              </p:val>
                                            </p:tav>
                                            <p:tav tm="100000">
                                              <p:val>
                                                <p:strVal val="#ppt_y"/>
                                              </p:val>
                                            </p:tav>
                                          </p:tavLst>
                                        </p:anim>
                                      </p:childTnLst>
                                    </p:cTn>
                                  </p:par>
                                </p:childTnLst>
                              </p:cTn>
                            </p:par>
                            <p:par>
                              <p:cTn id="133" fill="hold">
                                <p:stCondLst>
                                  <p:cond delay="3000"/>
                                </p:stCondLst>
                                <p:childTnLst>
                                  <p:par>
                                    <p:cTn id="134" presetID="2" presetClass="entr" presetSubtype="4" fill="hold" nodeType="afterEffect" p14:presetBounceEnd="52000">
                                      <p:stCondLst>
                                        <p:cond delay="0"/>
                                      </p:stCondLst>
                                      <p:childTnLst>
                                        <p:set>
                                          <p:cBhvr>
                                            <p:cTn id="135" dur="1" fill="hold">
                                              <p:stCondLst>
                                                <p:cond delay="0"/>
                                              </p:stCondLst>
                                            </p:cTn>
                                            <p:tgtEl>
                                              <p:spTgt spid="160"/>
                                            </p:tgtEl>
                                            <p:attrNameLst>
                                              <p:attrName>style.visibility</p:attrName>
                                            </p:attrNameLst>
                                          </p:cBhvr>
                                          <p:to>
                                            <p:strVal val="visible"/>
                                          </p:to>
                                        </p:set>
                                        <p:anim calcmode="lin" valueType="num" p14:bounceEnd="52000">
                                          <p:cBhvr additive="base">
                                            <p:cTn id="136" dur="500" fill="hold"/>
                                            <p:tgtEl>
                                              <p:spTgt spid="160"/>
                                            </p:tgtEl>
                                            <p:attrNameLst>
                                              <p:attrName>ppt_x</p:attrName>
                                            </p:attrNameLst>
                                          </p:cBhvr>
                                          <p:tavLst>
                                            <p:tav tm="0">
                                              <p:val>
                                                <p:strVal val="#ppt_x"/>
                                              </p:val>
                                            </p:tav>
                                            <p:tav tm="100000">
                                              <p:val>
                                                <p:strVal val="#ppt_x"/>
                                              </p:val>
                                            </p:tav>
                                          </p:tavLst>
                                        </p:anim>
                                        <p:anim calcmode="lin" valueType="num" p14:bounceEnd="52000">
                                          <p:cBhvr additive="base">
                                            <p:cTn id="137" dur="500" fill="hold"/>
                                            <p:tgtEl>
                                              <p:spTgt spid="160"/>
                                            </p:tgtEl>
                                            <p:attrNameLst>
                                              <p:attrName>ppt_y</p:attrName>
                                            </p:attrNameLst>
                                          </p:cBhvr>
                                          <p:tavLst>
                                            <p:tav tm="0">
                                              <p:val>
                                                <p:strVal val="1+#ppt_h/2"/>
                                              </p:val>
                                            </p:tav>
                                            <p:tav tm="100000">
                                              <p:val>
                                                <p:strVal val="#ppt_y"/>
                                              </p:val>
                                            </p:tav>
                                          </p:tavLst>
                                        </p:anim>
                                      </p:childTnLst>
                                    </p:cTn>
                                  </p:par>
                                </p:childTnLst>
                              </p:cTn>
                            </p:par>
                            <p:par>
                              <p:cTn id="138" fill="hold">
                                <p:stCondLst>
                                  <p:cond delay="3500"/>
                                </p:stCondLst>
                                <p:childTnLst>
                                  <p:par>
                                    <p:cTn id="139" presetID="10" presetClass="entr" presetSubtype="0" fill="hold" grpId="0" nodeType="afterEffect">
                                      <p:stCondLst>
                                        <p:cond delay="0"/>
                                      </p:stCondLst>
                                      <p:childTnLst>
                                        <p:set>
                                          <p:cBhvr>
                                            <p:cTn id="140" dur="1" fill="hold">
                                              <p:stCondLst>
                                                <p:cond delay="0"/>
                                              </p:stCondLst>
                                            </p:cTn>
                                            <p:tgtEl>
                                              <p:spTgt spid="158"/>
                                            </p:tgtEl>
                                            <p:attrNameLst>
                                              <p:attrName>style.visibility</p:attrName>
                                            </p:attrNameLst>
                                          </p:cBhvr>
                                          <p:to>
                                            <p:strVal val="visible"/>
                                          </p:to>
                                        </p:set>
                                        <p:animEffect transition="in" filter="fade">
                                          <p:cBhvr>
                                            <p:cTn id="141" dur="1000"/>
                                            <p:tgtEl>
                                              <p:spTgt spid="158"/>
                                            </p:tgtEl>
                                          </p:cBhvr>
                                        </p:animEffect>
                                      </p:childTnLst>
                                    </p:cTn>
                                  </p:par>
                                </p:childTnLst>
                              </p:cTn>
                            </p:par>
                            <p:par>
                              <p:cTn id="142" fill="hold">
                                <p:stCondLst>
                                  <p:cond delay="4500"/>
                                </p:stCondLst>
                                <p:childTnLst>
                                  <p:par>
                                    <p:cTn id="143" presetID="2" presetClass="entr" presetSubtype="8" fill="hold" nodeType="afterEffect" p14:presetBounceEnd="50000">
                                      <p:stCondLst>
                                        <p:cond delay="0"/>
                                      </p:stCondLst>
                                      <p:childTnLst>
                                        <p:set>
                                          <p:cBhvr>
                                            <p:cTn id="144" dur="1" fill="hold">
                                              <p:stCondLst>
                                                <p:cond delay="0"/>
                                              </p:stCondLst>
                                            </p:cTn>
                                            <p:tgtEl>
                                              <p:spTgt spid="154"/>
                                            </p:tgtEl>
                                            <p:attrNameLst>
                                              <p:attrName>style.visibility</p:attrName>
                                            </p:attrNameLst>
                                          </p:cBhvr>
                                          <p:to>
                                            <p:strVal val="visible"/>
                                          </p:to>
                                        </p:set>
                                        <p:anim calcmode="lin" valueType="num" p14:bounceEnd="50000">
                                          <p:cBhvr additive="base">
                                            <p:cTn id="145" dur="500" fill="hold"/>
                                            <p:tgtEl>
                                              <p:spTgt spid="154"/>
                                            </p:tgtEl>
                                            <p:attrNameLst>
                                              <p:attrName>ppt_x</p:attrName>
                                            </p:attrNameLst>
                                          </p:cBhvr>
                                          <p:tavLst>
                                            <p:tav tm="0">
                                              <p:val>
                                                <p:strVal val="0-#ppt_w/2"/>
                                              </p:val>
                                            </p:tav>
                                            <p:tav tm="100000">
                                              <p:val>
                                                <p:strVal val="#ppt_x"/>
                                              </p:val>
                                            </p:tav>
                                          </p:tavLst>
                                        </p:anim>
                                        <p:anim calcmode="lin" valueType="num" p14:bounceEnd="50000">
                                          <p:cBhvr additive="base">
                                            <p:cTn id="146" dur="500" fill="hold"/>
                                            <p:tgtEl>
                                              <p:spTgt spid="154"/>
                                            </p:tgtEl>
                                            <p:attrNameLst>
                                              <p:attrName>ppt_y</p:attrName>
                                            </p:attrNameLst>
                                          </p:cBhvr>
                                          <p:tavLst>
                                            <p:tav tm="0">
                                              <p:val>
                                                <p:strVal val="#ppt_y"/>
                                              </p:val>
                                            </p:tav>
                                            <p:tav tm="100000">
                                              <p:val>
                                                <p:strVal val="#ppt_y"/>
                                              </p:val>
                                            </p:tav>
                                          </p:tavLst>
                                        </p:anim>
                                      </p:childTnLst>
                                    </p:cTn>
                                  </p:par>
                                </p:childTnLst>
                              </p:cTn>
                            </p:par>
                            <p:par>
                              <p:cTn id="147" fill="hold">
                                <p:stCondLst>
                                  <p:cond delay="5000"/>
                                </p:stCondLst>
                                <p:childTnLst>
                                  <p:par>
                                    <p:cTn id="148" presetID="22" presetClass="entr" presetSubtype="2" fill="hold" nodeType="afterEffect">
                                      <p:stCondLst>
                                        <p:cond delay="0"/>
                                      </p:stCondLst>
                                      <p:childTnLst>
                                        <p:set>
                                          <p:cBhvr>
                                            <p:cTn id="149" dur="1" fill="hold">
                                              <p:stCondLst>
                                                <p:cond delay="0"/>
                                              </p:stCondLst>
                                            </p:cTn>
                                            <p:tgtEl>
                                              <p:spTgt spid="181"/>
                                            </p:tgtEl>
                                            <p:attrNameLst>
                                              <p:attrName>style.visibility</p:attrName>
                                            </p:attrNameLst>
                                          </p:cBhvr>
                                          <p:to>
                                            <p:strVal val="visible"/>
                                          </p:to>
                                        </p:set>
                                        <p:animEffect transition="in" filter="wipe(right)">
                                          <p:cBhvr>
                                            <p:cTn id="150" dur="1000"/>
                                            <p:tgtEl>
                                              <p:spTgt spid="181"/>
                                            </p:tgtEl>
                                          </p:cBhvr>
                                        </p:animEffect>
                                      </p:childTnLst>
                                    </p:cTn>
                                  </p:par>
                                </p:childTnLst>
                              </p:cTn>
                            </p:par>
                          </p:childTnLst>
                        </p:cTn>
                      </p:par>
                      <p:par>
                        <p:cTn id="151" fill="hold">
                          <p:stCondLst>
                            <p:cond delay="indefinite"/>
                          </p:stCondLst>
                          <p:childTnLst>
                            <p:par>
                              <p:cTn id="152" fill="hold">
                                <p:stCondLst>
                                  <p:cond delay="0"/>
                                </p:stCondLst>
                                <p:childTnLst>
                                  <p:par>
                                    <p:cTn id="153" presetID="22" presetClass="exit" presetSubtype="8" fill="hold" nodeType="clickEffect">
                                      <p:stCondLst>
                                        <p:cond delay="0"/>
                                      </p:stCondLst>
                                      <p:childTnLst>
                                        <p:animEffect transition="out" filter="wipe(left)">
                                          <p:cBhvr>
                                            <p:cTn id="154" dur="1000"/>
                                            <p:tgtEl>
                                              <p:spTgt spid="181"/>
                                            </p:tgtEl>
                                          </p:cBhvr>
                                        </p:animEffect>
                                        <p:set>
                                          <p:cBhvr>
                                            <p:cTn id="155" dur="1" fill="hold">
                                              <p:stCondLst>
                                                <p:cond delay="999"/>
                                              </p:stCondLst>
                                            </p:cTn>
                                            <p:tgtEl>
                                              <p:spTgt spid="181"/>
                                            </p:tgtEl>
                                            <p:attrNameLst>
                                              <p:attrName>style.visibility</p:attrName>
                                            </p:attrNameLst>
                                          </p:cBhvr>
                                          <p:to>
                                            <p:strVal val="hidden"/>
                                          </p:to>
                                        </p:set>
                                      </p:childTnLst>
                                    </p:cTn>
                                  </p:par>
                                </p:childTnLst>
                              </p:cTn>
                            </p:par>
                            <p:par>
                              <p:cTn id="156" fill="hold">
                                <p:stCondLst>
                                  <p:cond delay="1000"/>
                                </p:stCondLst>
                                <p:childTnLst>
                                  <p:par>
                                    <p:cTn id="157" presetID="2" presetClass="entr" presetSubtype="4" fill="hold" nodeType="afterEffect" p14:presetBounceEnd="54000">
                                      <p:stCondLst>
                                        <p:cond delay="0"/>
                                      </p:stCondLst>
                                      <p:childTnLst>
                                        <p:set>
                                          <p:cBhvr>
                                            <p:cTn id="158" dur="1" fill="hold">
                                              <p:stCondLst>
                                                <p:cond delay="0"/>
                                              </p:stCondLst>
                                            </p:cTn>
                                            <p:tgtEl>
                                              <p:spTgt spid="165"/>
                                            </p:tgtEl>
                                            <p:attrNameLst>
                                              <p:attrName>style.visibility</p:attrName>
                                            </p:attrNameLst>
                                          </p:cBhvr>
                                          <p:to>
                                            <p:strVal val="visible"/>
                                          </p:to>
                                        </p:set>
                                        <p:anim calcmode="lin" valueType="num" p14:bounceEnd="54000">
                                          <p:cBhvr additive="base">
                                            <p:cTn id="159" dur="500" fill="hold"/>
                                            <p:tgtEl>
                                              <p:spTgt spid="165"/>
                                            </p:tgtEl>
                                            <p:attrNameLst>
                                              <p:attrName>ppt_x</p:attrName>
                                            </p:attrNameLst>
                                          </p:cBhvr>
                                          <p:tavLst>
                                            <p:tav tm="0">
                                              <p:val>
                                                <p:strVal val="#ppt_x"/>
                                              </p:val>
                                            </p:tav>
                                            <p:tav tm="100000">
                                              <p:val>
                                                <p:strVal val="#ppt_x"/>
                                              </p:val>
                                            </p:tav>
                                          </p:tavLst>
                                        </p:anim>
                                        <p:anim calcmode="lin" valueType="num" p14:bounceEnd="54000">
                                          <p:cBhvr additive="base">
                                            <p:cTn id="160" dur="500" fill="hold"/>
                                            <p:tgtEl>
                                              <p:spTgt spid="165"/>
                                            </p:tgtEl>
                                            <p:attrNameLst>
                                              <p:attrName>ppt_y</p:attrName>
                                            </p:attrNameLst>
                                          </p:cBhvr>
                                          <p:tavLst>
                                            <p:tav tm="0">
                                              <p:val>
                                                <p:strVal val="1+#ppt_h/2"/>
                                              </p:val>
                                            </p:tav>
                                            <p:tav tm="100000">
                                              <p:val>
                                                <p:strVal val="#ppt_y"/>
                                              </p:val>
                                            </p:tav>
                                          </p:tavLst>
                                        </p:anim>
                                      </p:childTnLst>
                                    </p:cTn>
                                  </p:par>
                                </p:childTnLst>
                              </p:cTn>
                            </p:par>
                            <p:par>
                              <p:cTn id="161" fill="hold">
                                <p:stCondLst>
                                  <p:cond delay="1500"/>
                                </p:stCondLst>
                                <p:childTnLst>
                                  <p:par>
                                    <p:cTn id="162" presetID="10" presetClass="entr" presetSubtype="0" fill="hold" grpId="0" nodeType="afterEffect">
                                      <p:stCondLst>
                                        <p:cond delay="0"/>
                                      </p:stCondLst>
                                      <p:childTnLst>
                                        <p:set>
                                          <p:cBhvr>
                                            <p:cTn id="163" dur="1" fill="hold">
                                              <p:stCondLst>
                                                <p:cond delay="0"/>
                                              </p:stCondLst>
                                            </p:cTn>
                                            <p:tgtEl>
                                              <p:spTgt spid="162"/>
                                            </p:tgtEl>
                                            <p:attrNameLst>
                                              <p:attrName>style.visibility</p:attrName>
                                            </p:attrNameLst>
                                          </p:cBhvr>
                                          <p:to>
                                            <p:strVal val="visible"/>
                                          </p:to>
                                        </p:set>
                                        <p:animEffect transition="in" filter="fade">
                                          <p:cBhvr>
                                            <p:cTn id="164" dur="1000"/>
                                            <p:tgtEl>
                                              <p:spTgt spid="162"/>
                                            </p:tgtEl>
                                          </p:cBhvr>
                                        </p:animEffect>
                                      </p:childTnLst>
                                    </p:cTn>
                                  </p:par>
                                </p:childTnLst>
                              </p:cTn>
                            </p:par>
                            <p:par>
                              <p:cTn id="165" fill="hold">
                                <p:stCondLst>
                                  <p:cond delay="2500"/>
                                </p:stCondLst>
                                <p:childTnLst>
                                  <p:par>
                                    <p:cTn id="166" presetID="2" presetClass="entr" presetSubtype="8" fill="hold" nodeType="afterEffect" p14:presetBounceEnd="54000">
                                      <p:stCondLst>
                                        <p:cond delay="0"/>
                                      </p:stCondLst>
                                      <p:childTnLst>
                                        <p:set>
                                          <p:cBhvr>
                                            <p:cTn id="167" dur="1" fill="hold">
                                              <p:stCondLst>
                                                <p:cond delay="0"/>
                                              </p:stCondLst>
                                            </p:cTn>
                                            <p:tgtEl>
                                              <p:spTgt spid="151"/>
                                            </p:tgtEl>
                                            <p:attrNameLst>
                                              <p:attrName>style.visibility</p:attrName>
                                            </p:attrNameLst>
                                          </p:cBhvr>
                                          <p:to>
                                            <p:strVal val="visible"/>
                                          </p:to>
                                        </p:set>
                                        <p:anim calcmode="lin" valueType="num" p14:bounceEnd="54000">
                                          <p:cBhvr additive="base">
                                            <p:cTn id="168" dur="500" fill="hold"/>
                                            <p:tgtEl>
                                              <p:spTgt spid="151"/>
                                            </p:tgtEl>
                                            <p:attrNameLst>
                                              <p:attrName>ppt_x</p:attrName>
                                            </p:attrNameLst>
                                          </p:cBhvr>
                                          <p:tavLst>
                                            <p:tav tm="0">
                                              <p:val>
                                                <p:strVal val="0-#ppt_w/2"/>
                                              </p:val>
                                            </p:tav>
                                            <p:tav tm="100000">
                                              <p:val>
                                                <p:strVal val="#ppt_x"/>
                                              </p:val>
                                            </p:tav>
                                          </p:tavLst>
                                        </p:anim>
                                        <p:anim calcmode="lin" valueType="num" p14:bounceEnd="54000">
                                          <p:cBhvr additive="base">
                                            <p:cTn id="169" dur="500" fill="hold"/>
                                            <p:tgtEl>
                                              <p:spTgt spid="151"/>
                                            </p:tgtEl>
                                            <p:attrNameLst>
                                              <p:attrName>ppt_y</p:attrName>
                                            </p:attrNameLst>
                                          </p:cBhvr>
                                          <p:tavLst>
                                            <p:tav tm="0">
                                              <p:val>
                                                <p:strVal val="#ppt_y"/>
                                              </p:val>
                                            </p:tav>
                                            <p:tav tm="100000">
                                              <p:val>
                                                <p:strVal val="#ppt_y"/>
                                              </p:val>
                                            </p:tav>
                                          </p:tavLst>
                                        </p:anim>
                                      </p:childTnLst>
                                    </p:cTn>
                                  </p:par>
                                </p:childTnLst>
                              </p:cTn>
                            </p:par>
                            <p:par>
                              <p:cTn id="170" fill="hold">
                                <p:stCondLst>
                                  <p:cond delay="3000"/>
                                </p:stCondLst>
                                <p:childTnLst>
                                  <p:par>
                                    <p:cTn id="171" presetID="2" presetClass="entr" presetSubtype="4" fill="hold" nodeType="afterEffect" p14:presetBounceEnd="54000">
                                      <p:stCondLst>
                                        <p:cond delay="0"/>
                                      </p:stCondLst>
                                      <p:childTnLst>
                                        <p:set>
                                          <p:cBhvr>
                                            <p:cTn id="172" dur="1" fill="hold">
                                              <p:stCondLst>
                                                <p:cond delay="0"/>
                                              </p:stCondLst>
                                            </p:cTn>
                                            <p:tgtEl>
                                              <p:spTgt spid="169"/>
                                            </p:tgtEl>
                                            <p:attrNameLst>
                                              <p:attrName>style.visibility</p:attrName>
                                            </p:attrNameLst>
                                          </p:cBhvr>
                                          <p:to>
                                            <p:strVal val="visible"/>
                                          </p:to>
                                        </p:set>
                                        <p:anim calcmode="lin" valueType="num" p14:bounceEnd="54000">
                                          <p:cBhvr additive="base">
                                            <p:cTn id="173" dur="500" fill="hold"/>
                                            <p:tgtEl>
                                              <p:spTgt spid="169"/>
                                            </p:tgtEl>
                                            <p:attrNameLst>
                                              <p:attrName>ppt_x</p:attrName>
                                            </p:attrNameLst>
                                          </p:cBhvr>
                                          <p:tavLst>
                                            <p:tav tm="0">
                                              <p:val>
                                                <p:strVal val="#ppt_x"/>
                                              </p:val>
                                            </p:tav>
                                            <p:tav tm="100000">
                                              <p:val>
                                                <p:strVal val="#ppt_x"/>
                                              </p:val>
                                            </p:tav>
                                          </p:tavLst>
                                        </p:anim>
                                        <p:anim calcmode="lin" valueType="num" p14:bounceEnd="54000">
                                          <p:cBhvr additive="base">
                                            <p:cTn id="174" dur="500" fill="hold"/>
                                            <p:tgtEl>
                                              <p:spTgt spid="169"/>
                                            </p:tgtEl>
                                            <p:attrNameLst>
                                              <p:attrName>ppt_y</p:attrName>
                                            </p:attrNameLst>
                                          </p:cBhvr>
                                          <p:tavLst>
                                            <p:tav tm="0">
                                              <p:val>
                                                <p:strVal val="1+#ppt_h/2"/>
                                              </p:val>
                                            </p:tav>
                                            <p:tav tm="100000">
                                              <p:val>
                                                <p:strVal val="#ppt_y"/>
                                              </p:val>
                                            </p:tav>
                                          </p:tavLst>
                                        </p:anim>
                                      </p:childTnLst>
                                    </p:cTn>
                                  </p:par>
                                </p:childTnLst>
                              </p:cTn>
                            </p:par>
                            <p:par>
                              <p:cTn id="175" fill="hold">
                                <p:stCondLst>
                                  <p:cond delay="3500"/>
                                </p:stCondLst>
                                <p:childTnLst>
                                  <p:par>
                                    <p:cTn id="176" presetID="10" presetClass="entr" presetSubtype="0" fill="hold" grpId="0" nodeType="afterEffect">
                                      <p:stCondLst>
                                        <p:cond delay="0"/>
                                      </p:stCondLst>
                                      <p:childTnLst>
                                        <p:set>
                                          <p:cBhvr>
                                            <p:cTn id="177" dur="1" fill="hold">
                                              <p:stCondLst>
                                                <p:cond delay="0"/>
                                              </p:stCondLst>
                                            </p:cTn>
                                            <p:tgtEl>
                                              <p:spTgt spid="164"/>
                                            </p:tgtEl>
                                            <p:attrNameLst>
                                              <p:attrName>style.visibility</p:attrName>
                                            </p:attrNameLst>
                                          </p:cBhvr>
                                          <p:to>
                                            <p:strVal val="visible"/>
                                          </p:to>
                                        </p:set>
                                        <p:animEffect transition="in" filter="fade">
                                          <p:cBhvr>
                                            <p:cTn id="178" dur="1000"/>
                                            <p:tgtEl>
                                              <p:spTgt spid="164"/>
                                            </p:tgtEl>
                                          </p:cBhvr>
                                        </p:animEffect>
                                      </p:childTnLst>
                                    </p:cTn>
                                  </p:par>
                                </p:childTnLst>
                              </p:cTn>
                            </p:par>
                            <p:par>
                              <p:cTn id="179" fill="hold">
                                <p:stCondLst>
                                  <p:cond delay="4500"/>
                                </p:stCondLst>
                                <p:childTnLst>
                                  <p:par>
                                    <p:cTn id="180" presetID="2" presetClass="entr" presetSubtype="8" fill="hold" nodeType="afterEffect" p14:presetBounceEnd="54000">
                                      <p:stCondLst>
                                        <p:cond delay="0"/>
                                      </p:stCondLst>
                                      <p:childTnLst>
                                        <p:set>
                                          <p:cBhvr>
                                            <p:cTn id="181" dur="1" fill="hold">
                                              <p:stCondLst>
                                                <p:cond delay="0"/>
                                              </p:stCondLst>
                                            </p:cTn>
                                            <p:tgtEl>
                                              <p:spTgt spid="152"/>
                                            </p:tgtEl>
                                            <p:attrNameLst>
                                              <p:attrName>style.visibility</p:attrName>
                                            </p:attrNameLst>
                                          </p:cBhvr>
                                          <p:to>
                                            <p:strVal val="visible"/>
                                          </p:to>
                                        </p:set>
                                        <p:anim calcmode="lin" valueType="num" p14:bounceEnd="54000">
                                          <p:cBhvr additive="base">
                                            <p:cTn id="182" dur="500" fill="hold"/>
                                            <p:tgtEl>
                                              <p:spTgt spid="152"/>
                                            </p:tgtEl>
                                            <p:attrNameLst>
                                              <p:attrName>ppt_x</p:attrName>
                                            </p:attrNameLst>
                                          </p:cBhvr>
                                          <p:tavLst>
                                            <p:tav tm="0">
                                              <p:val>
                                                <p:strVal val="0-#ppt_w/2"/>
                                              </p:val>
                                            </p:tav>
                                            <p:tav tm="100000">
                                              <p:val>
                                                <p:strVal val="#ppt_x"/>
                                              </p:val>
                                            </p:tav>
                                          </p:tavLst>
                                        </p:anim>
                                        <p:anim calcmode="lin" valueType="num" p14:bounceEnd="54000">
                                          <p:cBhvr additive="base">
                                            <p:cTn id="183" dur="500" fill="hold"/>
                                            <p:tgtEl>
                                              <p:spTgt spid="152"/>
                                            </p:tgtEl>
                                            <p:attrNameLst>
                                              <p:attrName>ppt_y</p:attrName>
                                            </p:attrNameLst>
                                          </p:cBhvr>
                                          <p:tavLst>
                                            <p:tav tm="0">
                                              <p:val>
                                                <p:strVal val="#ppt_y"/>
                                              </p:val>
                                            </p:tav>
                                            <p:tav tm="100000">
                                              <p:val>
                                                <p:strVal val="#ppt_y"/>
                                              </p:val>
                                            </p:tav>
                                          </p:tavLst>
                                        </p:anim>
                                      </p:childTnLst>
                                    </p:cTn>
                                  </p:par>
                                </p:childTnLst>
                              </p:cTn>
                            </p:par>
                            <p:par>
                              <p:cTn id="184" fill="hold">
                                <p:stCondLst>
                                  <p:cond delay="5000"/>
                                </p:stCondLst>
                                <p:childTnLst>
                                  <p:par>
                                    <p:cTn id="185" presetID="22" presetClass="entr" presetSubtype="8" fill="hold" nodeType="afterEffect">
                                      <p:stCondLst>
                                        <p:cond delay="0"/>
                                      </p:stCondLst>
                                      <p:childTnLst>
                                        <p:set>
                                          <p:cBhvr>
                                            <p:cTn id="186" dur="1" fill="hold">
                                              <p:stCondLst>
                                                <p:cond delay="0"/>
                                              </p:stCondLst>
                                            </p:cTn>
                                            <p:tgtEl>
                                              <p:spTgt spid="173"/>
                                            </p:tgtEl>
                                            <p:attrNameLst>
                                              <p:attrName>style.visibility</p:attrName>
                                            </p:attrNameLst>
                                          </p:cBhvr>
                                          <p:to>
                                            <p:strVal val="visible"/>
                                          </p:to>
                                        </p:set>
                                        <p:animEffect transition="in" filter="wipe(left)">
                                          <p:cBhvr>
                                            <p:cTn id="187" dur="500"/>
                                            <p:tgtEl>
                                              <p:spTgt spid="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P spid="171" grpId="0"/>
          <p:bldP spid="131" grpId="0"/>
          <p:bldP spid="139" grpId="0"/>
          <p:bldP spid="143" grpId="0"/>
          <p:bldP spid="149" grpId="0"/>
          <p:bldP spid="156" grpId="0"/>
          <p:bldP spid="158" grpId="0"/>
          <p:bldP spid="162" grpId="0"/>
          <p:bldP spid="16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79"/>
                                            </p:tgtEl>
                                            <p:attrNameLst>
                                              <p:attrName>style.visibility</p:attrName>
                                            </p:attrNameLst>
                                          </p:cBhvr>
                                          <p:to>
                                            <p:strVal val="visible"/>
                                          </p:to>
                                        </p:set>
                                        <p:anim calcmode="lin" valueType="num">
                                          <p:cBhvr additive="base">
                                            <p:cTn id="11" dur="500" fill="hold"/>
                                            <p:tgtEl>
                                              <p:spTgt spid="179"/>
                                            </p:tgtEl>
                                            <p:attrNameLst>
                                              <p:attrName>ppt_x</p:attrName>
                                            </p:attrNameLst>
                                          </p:cBhvr>
                                          <p:tavLst>
                                            <p:tav tm="0">
                                              <p:val>
                                                <p:strVal val="#ppt_x"/>
                                              </p:val>
                                            </p:tav>
                                            <p:tav tm="100000">
                                              <p:val>
                                                <p:strVal val="#ppt_x"/>
                                              </p:val>
                                            </p:tav>
                                          </p:tavLst>
                                        </p:anim>
                                        <p:anim calcmode="lin" valueType="num">
                                          <p:cBhvr additive="base">
                                            <p:cTn id="12" dur="500" fill="hold"/>
                                            <p:tgtEl>
                                              <p:spTgt spid="179"/>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168"/>
                                            </p:tgtEl>
                                            <p:attrNameLst>
                                              <p:attrName>style.visibility</p:attrName>
                                            </p:attrNameLst>
                                          </p:cBhvr>
                                          <p:to>
                                            <p:strVal val="visible"/>
                                          </p:to>
                                        </p:set>
                                        <p:animEffect transition="in" filter="fade">
                                          <p:cBhvr>
                                            <p:cTn id="16" dur="1000"/>
                                            <p:tgtEl>
                                              <p:spTgt spid="168"/>
                                            </p:tgtEl>
                                          </p:cBhvr>
                                        </p:animEffect>
                                      </p:childTnLst>
                                    </p:cTn>
                                  </p:par>
                                </p:childTnLst>
                              </p:cTn>
                            </p:par>
                            <p:par>
                              <p:cTn id="17" fill="hold">
                                <p:stCondLst>
                                  <p:cond delay="2000"/>
                                </p:stCondLst>
                                <p:childTnLst>
                                  <p:par>
                                    <p:cTn id="18" presetID="2" presetClass="entr" presetSubtype="8" fill="hold" nodeType="afterEffect">
                                      <p:stCondLst>
                                        <p:cond delay="0"/>
                                      </p:stCondLst>
                                      <p:childTnLst>
                                        <p:set>
                                          <p:cBhvr>
                                            <p:cTn id="19" dur="1" fill="hold">
                                              <p:stCondLst>
                                                <p:cond delay="0"/>
                                              </p:stCondLst>
                                            </p:cTn>
                                            <p:tgtEl>
                                              <p:spTgt spid="183"/>
                                            </p:tgtEl>
                                            <p:attrNameLst>
                                              <p:attrName>style.visibility</p:attrName>
                                            </p:attrNameLst>
                                          </p:cBhvr>
                                          <p:to>
                                            <p:strVal val="visible"/>
                                          </p:to>
                                        </p:set>
                                        <p:anim calcmode="lin" valueType="num">
                                          <p:cBhvr additive="base">
                                            <p:cTn id="20" dur="500" fill="hold"/>
                                            <p:tgtEl>
                                              <p:spTgt spid="183"/>
                                            </p:tgtEl>
                                            <p:attrNameLst>
                                              <p:attrName>ppt_x</p:attrName>
                                            </p:attrNameLst>
                                          </p:cBhvr>
                                          <p:tavLst>
                                            <p:tav tm="0">
                                              <p:val>
                                                <p:strVal val="0-#ppt_w/2"/>
                                              </p:val>
                                            </p:tav>
                                            <p:tav tm="100000">
                                              <p:val>
                                                <p:strVal val="#ppt_x"/>
                                              </p:val>
                                            </p:tav>
                                          </p:tavLst>
                                        </p:anim>
                                        <p:anim calcmode="lin" valueType="num">
                                          <p:cBhvr additive="base">
                                            <p:cTn id="21" dur="500" fill="hold"/>
                                            <p:tgtEl>
                                              <p:spTgt spid="183"/>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 presetClass="entr" presetSubtype="4" fill="hold" nodeType="afterEffect">
                                      <p:stCondLst>
                                        <p:cond delay="0"/>
                                      </p:stCondLst>
                                      <p:childTnLst>
                                        <p:set>
                                          <p:cBhvr>
                                            <p:cTn id="24" dur="1" fill="hold">
                                              <p:stCondLst>
                                                <p:cond delay="0"/>
                                              </p:stCondLst>
                                            </p:cTn>
                                            <p:tgtEl>
                                              <p:spTgt spid="180"/>
                                            </p:tgtEl>
                                            <p:attrNameLst>
                                              <p:attrName>style.visibility</p:attrName>
                                            </p:attrNameLst>
                                          </p:cBhvr>
                                          <p:to>
                                            <p:strVal val="visible"/>
                                          </p:to>
                                        </p:set>
                                        <p:anim calcmode="lin" valueType="num">
                                          <p:cBhvr additive="base">
                                            <p:cTn id="25" dur="500" fill="hold"/>
                                            <p:tgtEl>
                                              <p:spTgt spid="180"/>
                                            </p:tgtEl>
                                            <p:attrNameLst>
                                              <p:attrName>ppt_x</p:attrName>
                                            </p:attrNameLst>
                                          </p:cBhvr>
                                          <p:tavLst>
                                            <p:tav tm="0">
                                              <p:val>
                                                <p:strVal val="#ppt_x"/>
                                              </p:val>
                                            </p:tav>
                                            <p:tav tm="100000">
                                              <p:val>
                                                <p:strVal val="#ppt_x"/>
                                              </p:val>
                                            </p:tav>
                                          </p:tavLst>
                                        </p:anim>
                                        <p:anim calcmode="lin" valueType="num">
                                          <p:cBhvr additive="base">
                                            <p:cTn id="26" dur="500" fill="hold"/>
                                            <p:tgtEl>
                                              <p:spTgt spid="180"/>
                                            </p:tgtEl>
                                            <p:attrNameLst>
                                              <p:attrName>ppt_y</p:attrName>
                                            </p:attrNameLst>
                                          </p:cBhvr>
                                          <p:tavLst>
                                            <p:tav tm="0">
                                              <p:val>
                                                <p:strVal val="1+#ppt_h/2"/>
                                              </p:val>
                                            </p:tav>
                                            <p:tav tm="100000">
                                              <p:val>
                                                <p:strVal val="#ppt_y"/>
                                              </p:val>
                                            </p:tav>
                                          </p:tavLst>
                                        </p:anim>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71"/>
                                            </p:tgtEl>
                                            <p:attrNameLst>
                                              <p:attrName>style.visibility</p:attrName>
                                            </p:attrNameLst>
                                          </p:cBhvr>
                                          <p:to>
                                            <p:strVal val="visible"/>
                                          </p:to>
                                        </p:set>
                                        <p:animEffect transition="in" filter="fade">
                                          <p:cBhvr>
                                            <p:cTn id="30" dur="1000"/>
                                            <p:tgtEl>
                                              <p:spTgt spid="171"/>
                                            </p:tgtEl>
                                          </p:cBhvr>
                                        </p:animEffect>
                                      </p:childTnLst>
                                    </p:cTn>
                                  </p:par>
                                </p:childTnLst>
                              </p:cTn>
                            </p:par>
                            <p:par>
                              <p:cTn id="31" fill="hold">
                                <p:stCondLst>
                                  <p:cond delay="4000"/>
                                </p:stCondLst>
                                <p:childTnLst>
                                  <p:par>
                                    <p:cTn id="32" presetID="2" presetClass="entr" presetSubtype="8" fill="hold" nodeType="afterEffect">
                                      <p:stCondLst>
                                        <p:cond delay="0"/>
                                      </p:stCondLst>
                                      <p:childTnLst>
                                        <p:set>
                                          <p:cBhvr>
                                            <p:cTn id="33" dur="1" fill="hold">
                                              <p:stCondLst>
                                                <p:cond delay="0"/>
                                              </p:stCondLst>
                                            </p:cTn>
                                            <p:tgtEl>
                                              <p:spTgt spid="184"/>
                                            </p:tgtEl>
                                            <p:attrNameLst>
                                              <p:attrName>style.visibility</p:attrName>
                                            </p:attrNameLst>
                                          </p:cBhvr>
                                          <p:to>
                                            <p:strVal val="visible"/>
                                          </p:to>
                                        </p:set>
                                        <p:anim calcmode="lin" valueType="num">
                                          <p:cBhvr additive="base">
                                            <p:cTn id="34" dur="500" fill="hold"/>
                                            <p:tgtEl>
                                              <p:spTgt spid="184"/>
                                            </p:tgtEl>
                                            <p:attrNameLst>
                                              <p:attrName>ppt_x</p:attrName>
                                            </p:attrNameLst>
                                          </p:cBhvr>
                                          <p:tavLst>
                                            <p:tav tm="0">
                                              <p:val>
                                                <p:strVal val="0-#ppt_w/2"/>
                                              </p:val>
                                            </p:tav>
                                            <p:tav tm="100000">
                                              <p:val>
                                                <p:strVal val="#ppt_x"/>
                                              </p:val>
                                            </p:tav>
                                          </p:tavLst>
                                        </p:anim>
                                        <p:anim calcmode="lin" valueType="num">
                                          <p:cBhvr additive="base">
                                            <p:cTn id="35" dur="500" fill="hold"/>
                                            <p:tgtEl>
                                              <p:spTgt spid="184"/>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2" fill="hold" nodeType="afterEffect">
                                      <p:stCondLst>
                                        <p:cond delay="0"/>
                                      </p:stCondLst>
                                      <p:childTnLst>
                                        <p:set>
                                          <p:cBhvr>
                                            <p:cTn id="38" dur="1" fill="hold">
                                              <p:stCondLst>
                                                <p:cond delay="0"/>
                                              </p:stCondLst>
                                            </p:cTn>
                                            <p:tgtEl>
                                              <p:spTgt spid="123"/>
                                            </p:tgtEl>
                                            <p:attrNameLst>
                                              <p:attrName>style.visibility</p:attrName>
                                            </p:attrNameLst>
                                          </p:cBhvr>
                                          <p:to>
                                            <p:strVal val="visible"/>
                                          </p:to>
                                        </p:set>
                                        <p:animEffect transition="in" filter="wipe(right)">
                                          <p:cBhvr>
                                            <p:cTn id="39" dur="1000"/>
                                            <p:tgtEl>
                                              <p:spTgt spid="12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xit" presetSubtype="8" fill="hold" nodeType="clickEffect">
                                      <p:stCondLst>
                                        <p:cond delay="0"/>
                                      </p:stCondLst>
                                      <p:childTnLst>
                                        <p:animEffect transition="out" filter="wipe(left)">
                                          <p:cBhvr>
                                            <p:cTn id="43" dur="1000"/>
                                            <p:tgtEl>
                                              <p:spTgt spid="123"/>
                                            </p:tgtEl>
                                          </p:cBhvr>
                                        </p:animEffect>
                                        <p:set>
                                          <p:cBhvr>
                                            <p:cTn id="44" dur="1" fill="hold">
                                              <p:stCondLst>
                                                <p:cond delay="999"/>
                                              </p:stCondLst>
                                            </p:cTn>
                                            <p:tgtEl>
                                              <p:spTgt spid="123"/>
                                            </p:tgtEl>
                                            <p:attrNameLst>
                                              <p:attrName>style.visibility</p:attrName>
                                            </p:attrNameLst>
                                          </p:cBhvr>
                                          <p:to>
                                            <p:strVal val="hidden"/>
                                          </p:to>
                                        </p:set>
                                      </p:childTnLst>
                                    </p:cTn>
                                  </p:par>
                                </p:childTnLst>
                              </p:cTn>
                            </p:par>
                            <p:par>
                              <p:cTn id="45" fill="hold">
                                <p:stCondLst>
                                  <p:cond delay="1000"/>
                                </p:stCondLst>
                                <p:childTnLst>
                                  <p:par>
                                    <p:cTn id="46" presetID="2" presetClass="entr" presetSubtype="4" fill="hold" nodeType="afterEffect">
                                      <p:stCondLst>
                                        <p:cond delay="0"/>
                                      </p:stCondLst>
                                      <p:childTnLst>
                                        <p:set>
                                          <p:cBhvr>
                                            <p:cTn id="47" dur="1" fill="hold">
                                              <p:stCondLst>
                                                <p:cond delay="0"/>
                                              </p:stCondLst>
                                            </p:cTn>
                                            <p:tgtEl>
                                              <p:spTgt spid="132"/>
                                            </p:tgtEl>
                                            <p:attrNameLst>
                                              <p:attrName>style.visibility</p:attrName>
                                            </p:attrNameLst>
                                          </p:cBhvr>
                                          <p:to>
                                            <p:strVal val="visible"/>
                                          </p:to>
                                        </p:set>
                                        <p:anim calcmode="lin" valueType="num">
                                          <p:cBhvr additive="base">
                                            <p:cTn id="48" dur="500" fill="hold"/>
                                            <p:tgtEl>
                                              <p:spTgt spid="132"/>
                                            </p:tgtEl>
                                            <p:attrNameLst>
                                              <p:attrName>ppt_x</p:attrName>
                                            </p:attrNameLst>
                                          </p:cBhvr>
                                          <p:tavLst>
                                            <p:tav tm="0">
                                              <p:val>
                                                <p:strVal val="#ppt_x"/>
                                              </p:val>
                                            </p:tav>
                                            <p:tav tm="100000">
                                              <p:val>
                                                <p:strVal val="#ppt_x"/>
                                              </p:val>
                                            </p:tav>
                                          </p:tavLst>
                                        </p:anim>
                                        <p:anim calcmode="lin" valueType="num">
                                          <p:cBhvr additive="base">
                                            <p:cTn id="49" dur="500" fill="hold"/>
                                            <p:tgtEl>
                                              <p:spTgt spid="132"/>
                                            </p:tgtEl>
                                            <p:attrNameLst>
                                              <p:attrName>ppt_y</p:attrName>
                                            </p:attrNameLst>
                                          </p:cBhvr>
                                          <p:tavLst>
                                            <p:tav tm="0">
                                              <p:val>
                                                <p:strVal val="1+#ppt_h/2"/>
                                              </p:val>
                                            </p:tav>
                                            <p:tav tm="100000">
                                              <p:val>
                                                <p:strVal val="#ppt_y"/>
                                              </p:val>
                                            </p:tav>
                                          </p:tavLst>
                                        </p:anim>
                                      </p:childTnLst>
                                    </p:cTn>
                                  </p:par>
                                </p:childTnLst>
                              </p:cTn>
                            </p:par>
                            <p:par>
                              <p:cTn id="50" fill="hold">
                                <p:stCondLst>
                                  <p:cond delay="1500"/>
                                </p:stCondLst>
                                <p:childTnLst>
                                  <p:par>
                                    <p:cTn id="51" presetID="10" presetClass="entr" presetSubtype="0" fill="hold" grpId="0" nodeType="afterEffect">
                                      <p:stCondLst>
                                        <p:cond delay="0"/>
                                      </p:stCondLst>
                                      <p:childTnLst>
                                        <p:set>
                                          <p:cBhvr>
                                            <p:cTn id="52" dur="1" fill="hold">
                                              <p:stCondLst>
                                                <p:cond delay="0"/>
                                              </p:stCondLst>
                                            </p:cTn>
                                            <p:tgtEl>
                                              <p:spTgt spid="131"/>
                                            </p:tgtEl>
                                            <p:attrNameLst>
                                              <p:attrName>style.visibility</p:attrName>
                                            </p:attrNameLst>
                                          </p:cBhvr>
                                          <p:to>
                                            <p:strVal val="visible"/>
                                          </p:to>
                                        </p:set>
                                        <p:animEffect transition="in" filter="fade">
                                          <p:cBhvr>
                                            <p:cTn id="53" dur="1000"/>
                                            <p:tgtEl>
                                              <p:spTgt spid="131"/>
                                            </p:tgtEl>
                                          </p:cBhvr>
                                        </p:animEffect>
                                      </p:childTnLst>
                                    </p:cTn>
                                  </p:par>
                                </p:childTnLst>
                              </p:cTn>
                            </p:par>
                            <p:par>
                              <p:cTn id="54" fill="hold">
                                <p:stCondLst>
                                  <p:cond delay="2500"/>
                                </p:stCondLst>
                                <p:childTnLst>
                                  <p:par>
                                    <p:cTn id="55" presetID="2" presetClass="entr" presetSubtype="8" fill="hold" nodeType="afterEffect">
                                      <p:stCondLst>
                                        <p:cond delay="0"/>
                                      </p:stCondLst>
                                      <p:childTnLst>
                                        <p:set>
                                          <p:cBhvr>
                                            <p:cTn id="56" dur="1" fill="hold">
                                              <p:stCondLst>
                                                <p:cond delay="0"/>
                                              </p:stCondLst>
                                            </p:cTn>
                                            <p:tgtEl>
                                              <p:spTgt spid="112"/>
                                            </p:tgtEl>
                                            <p:attrNameLst>
                                              <p:attrName>style.visibility</p:attrName>
                                            </p:attrNameLst>
                                          </p:cBhvr>
                                          <p:to>
                                            <p:strVal val="visible"/>
                                          </p:to>
                                        </p:set>
                                        <p:anim calcmode="lin" valueType="num">
                                          <p:cBhvr additive="base">
                                            <p:cTn id="57" dur="500" fill="hold"/>
                                            <p:tgtEl>
                                              <p:spTgt spid="112"/>
                                            </p:tgtEl>
                                            <p:attrNameLst>
                                              <p:attrName>ppt_x</p:attrName>
                                            </p:attrNameLst>
                                          </p:cBhvr>
                                          <p:tavLst>
                                            <p:tav tm="0">
                                              <p:val>
                                                <p:strVal val="0-#ppt_w/2"/>
                                              </p:val>
                                            </p:tav>
                                            <p:tav tm="100000">
                                              <p:val>
                                                <p:strVal val="#ppt_x"/>
                                              </p:val>
                                            </p:tav>
                                          </p:tavLst>
                                        </p:anim>
                                        <p:anim calcmode="lin" valueType="num">
                                          <p:cBhvr additive="base">
                                            <p:cTn id="58" dur="500" fill="hold"/>
                                            <p:tgtEl>
                                              <p:spTgt spid="112"/>
                                            </p:tgtEl>
                                            <p:attrNameLst>
                                              <p:attrName>ppt_y</p:attrName>
                                            </p:attrNameLst>
                                          </p:cBhvr>
                                          <p:tavLst>
                                            <p:tav tm="0">
                                              <p:val>
                                                <p:strVal val="#ppt_y"/>
                                              </p:val>
                                            </p:tav>
                                            <p:tav tm="100000">
                                              <p:val>
                                                <p:strVal val="#ppt_y"/>
                                              </p:val>
                                            </p:tav>
                                          </p:tavLst>
                                        </p:anim>
                                      </p:childTnLst>
                                    </p:cTn>
                                  </p:par>
                                </p:childTnLst>
                              </p:cTn>
                            </p:par>
                            <p:par>
                              <p:cTn id="59" fill="hold">
                                <p:stCondLst>
                                  <p:cond delay="3000"/>
                                </p:stCondLst>
                                <p:childTnLst>
                                  <p:par>
                                    <p:cTn id="60" presetID="2" presetClass="entr" presetSubtype="4" fill="hold" nodeType="afterEffect">
                                      <p:stCondLst>
                                        <p:cond delay="0"/>
                                      </p:stCondLst>
                                      <p:childTnLst>
                                        <p:set>
                                          <p:cBhvr>
                                            <p:cTn id="61" dur="1" fill="hold">
                                              <p:stCondLst>
                                                <p:cond delay="0"/>
                                              </p:stCondLst>
                                            </p:cTn>
                                            <p:tgtEl>
                                              <p:spTgt spid="138"/>
                                            </p:tgtEl>
                                            <p:attrNameLst>
                                              <p:attrName>style.visibility</p:attrName>
                                            </p:attrNameLst>
                                          </p:cBhvr>
                                          <p:to>
                                            <p:strVal val="visible"/>
                                          </p:to>
                                        </p:set>
                                        <p:anim calcmode="lin" valueType="num">
                                          <p:cBhvr additive="base">
                                            <p:cTn id="62" dur="500" fill="hold"/>
                                            <p:tgtEl>
                                              <p:spTgt spid="138"/>
                                            </p:tgtEl>
                                            <p:attrNameLst>
                                              <p:attrName>ppt_x</p:attrName>
                                            </p:attrNameLst>
                                          </p:cBhvr>
                                          <p:tavLst>
                                            <p:tav tm="0">
                                              <p:val>
                                                <p:strVal val="#ppt_x"/>
                                              </p:val>
                                            </p:tav>
                                            <p:tav tm="100000">
                                              <p:val>
                                                <p:strVal val="#ppt_x"/>
                                              </p:val>
                                            </p:tav>
                                          </p:tavLst>
                                        </p:anim>
                                        <p:anim calcmode="lin" valueType="num">
                                          <p:cBhvr additive="base">
                                            <p:cTn id="63" dur="500" fill="hold"/>
                                            <p:tgtEl>
                                              <p:spTgt spid="138"/>
                                            </p:tgtEl>
                                            <p:attrNameLst>
                                              <p:attrName>ppt_y</p:attrName>
                                            </p:attrNameLst>
                                          </p:cBhvr>
                                          <p:tavLst>
                                            <p:tav tm="0">
                                              <p:val>
                                                <p:strVal val="1+#ppt_h/2"/>
                                              </p:val>
                                            </p:tav>
                                            <p:tav tm="100000">
                                              <p:val>
                                                <p:strVal val="#ppt_y"/>
                                              </p:val>
                                            </p:tav>
                                          </p:tavLst>
                                        </p:anim>
                                      </p:childTnLst>
                                    </p:cTn>
                                  </p:par>
                                </p:childTnLst>
                              </p:cTn>
                            </p:par>
                            <p:par>
                              <p:cTn id="64" fill="hold">
                                <p:stCondLst>
                                  <p:cond delay="3500"/>
                                </p:stCondLst>
                                <p:childTnLst>
                                  <p:par>
                                    <p:cTn id="65" presetID="10" presetClass="entr" presetSubtype="0" fill="hold" grpId="0" nodeType="afterEffect">
                                      <p:stCondLst>
                                        <p:cond delay="0"/>
                                      </p:stCondLst>
                                      <p:childTnLst>
                                        <p:set>
                                          <p:cBhvr>
                                            <p:cTn id="66" dur="1" fill="hold">
                                              <p:stCondLst>
                                                <p:cond delay="0"/>
                                              </p:stCondLst>
                                            </p:cTn>
                                            <p:tgtEl>
                                              <p:spTgt spid="139"/>
                                            </p:tgtEl>
                                            <p:attrNameLst>
                                              <p:attrName>style.visibility</p:attrName>
                                            </p:attrNameLst>
                                          </p:cBhvr>
                                          <p:to>
                                            <p:strVal val="visible"/>
                                          </p:to>
                                        </p:set>
                                        <p:animEffect transition="in" filter="fade">
                                          <p:cBhvr>
                                            <p:cTn id="67" dur="1000"/>
                                            <p:tgtEl>
                                              <p:spTgt spid="139"/>
                                            </p:tgtEl>
                                          </p:cBhvr>
                                        </p:animEffect>
                                      </p:childTnLst>
                                    </p:cTn>
                                  </p:par>
                                </p:childTnLst>
                              </p:cTn>
                            </p:par>
                            <p:par>
                              <p:cTn id="68" fill="hold">
                                <p:stCondLst>
                                  <p:cond delay="4500"/>
                                </p:stCondLst>
                                <p:childTnLst>
                                  <p:par>
                                    <p:cTn id="69" presetID="2" presetClass="entr" presetSubtype="8" fill="hold" nodeType="afterEffect">
                                      <p:stCondLst>
                                        <p:cond delay="0"/>
                                      </p:stCondLst>
                                      <p:childTnLst>
                                        <p:set>
                                          <p:cBhvr>
                                            <p:cTn id="70" dur="1" fill="hold">
                                              <p:stCondLst>
                                                <p:cond delay="0"/>
                                              </p:stCondLst>
                                            </p:cTn>
                                            <p:tgtEl>
                                              <p:spTgt spid="166"/>
                                            </p:tgtEl>
                                            <p:attrNameLst>
                                              <p:attrName>style.visibility</p:attrName>
                                            </p:attrNameLst>
                                          </p:cBhvr>
                                          <p:to>
                                            <p:strVal val="visible"/>
                                          </p:to>
                                        </p:set>
                                        <p:anim calcmode="lin" valueType="num">
                                          <p:cBhvr additive="base">
                                            <p:cTn id="71" dur="500" fill="hold"/>
                                            <p:tgtEl>
                                              <p:spTgt spid="166"/>
                                            </p:tgtEl>
                                            <p:attrNameLst>
                                              <p:attrName>ppt_x</p:attrName>
                                            </p:attrNameLst>
                                          </p:cBhvr>
                                          <p:tavLst>
                                            <p:tav tm="0">
                                              <p:val>
                                                <p:strVal val="0-#ppt_w/2"/>
                                              </p:val>
                                            </p:tav>
                                            <p:tav tm="100000">
                                              <p:val>
                                                <p:strVal val="#ppt_x"/>
                                              </p:val>
                                            </p:tav>
                                          </p:tavLst>
                                        </p:anim>
                                        <p:anim calcmode="lin" valueType="num">
                                          <p:cBhvr additive="base">
                                            <p:cTn id="72" dur="500" fill="hold"/>
                                            <p:tgtEl>
                                              <p:spTgt spid="166"/>
                                            </p:tgtEl>
                                            <p:attrNameLst>
                                              <p:attrName>ppt_y</p:attrName>
                                            </p:attrNameLst>
                                          </p:cBhvr>
                                          <p:tavLst>
                                            <p:tav tm="0">
                                              <p:val>
                                                <p:strVal val="#ppt_y"/>
                                              </p:val>
                                            </p:tav>
                                            <p:tav tm="100000">
                                              <p:val>
                                                <p:strVal val="#ppt_y"/>
                                              </p:val>
                                            </p:tav>
                                          </p:tavLst>
                                        </p:anim>
                                      </p:childTnLst>
                                    </p:cTn>
                                  </p:par>
                                </p:childTnLst>
                              </p:cTn>
                            </p:par>
                            <p:par>
                              <p:cTn id="73" fill="hold">
                                <p:stCondLst>
                                  <p:cond delay="5000"/>
                                </p:stCondLst>
                                <p:childTnLst>
                                  <p:par>
                                    <p:cTn id="74" presetID="22" presetClass="entr" presetSubtype="8" fill="hold" nodeType="afterEffect">
                                      <p:stCondLst>
                                        <p:cond delay="0"/>
                                      </p:stCondLst>
                                      <p:childTnLst>
                                        <p:set>
                                          <p:cBhvr>
                                            <p:cTn id="75" dur="1" fill="hold">
                                              <p:stCondLst>
                                                <p:cond delay="0"/>
                                              </p:stCondLst>
                                            </p:cTn>
                                            <p:tgtEl>
                                              <p:spTgt spid="176"/>
                                            </p:tgtEl>
                                            <p:attrNameLst>
                                              <p:attrName>style.visibility</p:attrName>
                                            </p:attrNameLst>
                                          </p:cBhvr>
                                          <p:to>
                                            <p:strVal val="visible"/>
                                          </p:to>
                                        </p:set>
                                        <p:animEffect transition="in" filter="wipe(left)">
                                          <p:cBhvr>
                                            <p:cTn id="76" dur="1000"/>
                                            <p:tgtEl>
                                              <p:spTgt spid="176"/>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xit" presetSubtype="2" fill="hold" nodeType="clickEffect">
                                      <p:stCondLst>
                                        <p:cond delay="0"/>
                                      </p:stCondLst>
                                      <p:childTnLst>
                                        <p:animEffect transition="out" filter="wipe(right)">
                                          <p:cBhvr>
                                            <p:cTn id="80" dur="1000"/>
                                            <p:tgtEl>
                                              <p:spTgt spid="176"/>
                                            </p:tgtEl>
                                          </p:cBhvr>
                                        </p:animEffect>
                                        <p:set>
                                          <p:cBhvr>
                                            <p:cTn id="81" dur="1" fill="hold">
                                              <p:stCondLst>
                                                <p:cond delay="999"/>
                                              </p:stCondLst>
                                            </p:cTn>
                                            <p:tgtEl>
                                              <p:spTgt spid="176"/>
                                            </p:tgtEl>
                                            <p:attrNameLst>
                                              <p:attrName>style.visibility</p:attrName>
                                            </p:attrNameLst>
                                          </p:cBhvr>
                                          <p:to>
                                            <p:strVal val="hidden"/>
                                          </p:to>
                                        </p:set>
                                      </p:childTnLst>
                                    </p:cTn>
                                  </p:par>
                                </p:childTnLst>
                              </p:cTn>
                            </p:par>
                            <p:par>
                              <p:cTn id="82" fill="hold">
                                <p:stCondLst>
                                  <p:cond delay="1000"/>
                                </p:stCondLst>
                                <p:childTnLst>
                                  <p:par>
                                    <p:cTn id="83" presetID="2" presetClass="entr" presetSubtype="4" fill="hold" nodeType="afterEffect">
                                      <p:stCondLst>
                                        <p:cond delay="0"/>
                                      </p:stCondLst>
                                      <p:childTnLst>
                                        <p:set>
                                          <p:cBhvr>
                                            <p:cTn id="84" dur="1" fill="hold">
                                              <p:stCondLst>
                                                <p:cond delay="0"/>
                                              </p:stCondLst>
                                            </p:cTn>
                                            <p:tgtEl>
                                              <p:spTgt spid="145"/>
                                            </p:tgtEl>
                                            <p:attrNameLst>
                                              <p:attrName>style.visibility</p:attrName>
                                            </p:attrNameLst>
                                          </p:cBhvr>
                                          <p:to>
                                            <p:strVal val="visible"/>
                                          </p:to>
                                        </p:set>
                                        <p:anim calcmode="lin" valueType="num">
                                          <p:cBhvr additive="base">
                                            <p:cTn id="85" dur="500" fill="hold"/>
                                            <p:tgtEl>
                                              <p:spTgt spid="145"/>
                                            </p:tgtEl>
                                            <p:attrNameLst>
                                              <p:attrName>ppt_x</p:attrName>
                                            </p:attrNameLst>
                                          </p:cBhvr>
                                          <p:tavLst>
                                            <p:tav tm="0">
                                              <p:val>
                                                <p:strVal val="#ppt_x"/>
                                              </p:val>
                                            </p:tav>
                                            <p:tav tm="100000">
                                              <p:val>
                                                <p:strVal val="#ppt_x"/>
                                              </p:val>
                                            </p:tav>
                                          </p:tavLst>
                                        </p:anim>
                                        <p:anim calcmode="lin" valueType="num">
                                          <p:cBhvr additive="base">
                                            <p:cTn id="86" dur="500" fill="hold"/>
                                            <p:tgtEl>
                                              <p:spTgt spid="145"/>
                                            </p:tgtEl>
                                            <p:attrNameLst>
                                              <p:attrName>ppt_y</p:attrName>
                                            </p:attrNameLst>
                                          </p:cBhvr>
                                          <p:tavLst>
                                            <p:tav tm="0">
                                              <p:val>
                                                <p:strVal val="1+#ppt_h/2"/>
                                              </p:val>
                                            </p:tav>
                                            <p:tav tm="100000">
                                              <p:val>
                                                <p:strVal val="#ppt_y"/>
                                              </p:val>
                                            </p:tav>
                                          </p:tavLst>
                                        </p:anim>
                                      </p:childTnLst>
                                    </p:cTn>
                                  </p:par>
                                </p:childTnLst>
                              </p:cTn>
                            </p:par>
                            <p:par>
                              <p:cTn id="87" fill="hold">
                                <p:stCondLst>
                                  <p:cond delay="1500"/>
                                </p:stCondLst>
                                <p:childTnLst>
                                  <p:par>
                                    <p:cTn id="88" presetID="10" presetClass="entr" presetSubtype="0" fill="hold" grpId="0" nodeType="afterEffect">
                                      <p:stCondLst>
                                        <p:cond delay="0"/>
                                      </p:stCondLst>
                                      <p:childTnLst>
                                        <p:set>
                                          <p:cBhvr>
                                            <p:cTn id="89" dur="1" fill="hold">
                                              <p:stCondLst>
                                                <p:cond delay="0"/>
                                              </p:stCondLst>
                                            </p:cTn>
                                            <p:tgtEl>
                                              <p:spTgt spid="143"/>
                                            </p:tgtEl>
                                            <p:attrNameLst>
                                              <p:attrName>style.visibility</p:attrName>
                                            </p:attrNameLst>
                                          </p:cBhvr>
                                          <p:to>
                                            <p:strVal val="visible"/>
                                          </p:to>
                                        </p:set>
                                        <p:animEffect transition="in" filter="fade">
                                          <p:cBhvr>
                                            <p:cTn id="90" dur="1000"/>
                                            <p:tgtEl>
                                              <p:spTgt spid="143"/>
                                            </p:tgtEl>
                                          </p:cBhvr>
                                        </p:animEffect>
                                      </p:childTnLst>
                                    </p:cTn>
                                  </p:par>
                                </p:childTnLst>
                              </p:cTn>
                            </p:par>
                            <p:par>
                              <p:cTn id="91" fill="hold">
                                <p:stCondLst>
                                  <p:cond delay="2500"/>
                                </p:stCondLst>
                                <p:childTnLst>
                                  <p:par>
                                    <p:cTn id="92" presetID="2" presetClass="entr" presetSubtype="8" fill="hold" nodeType="afterEffect">
                                      <p:stCondLst>
                                        <p:cond delay="0"/>
                                      </p:stCondLst>
                                      <p:childTnLst>
                                        <p:set>
                                          <p:cBhvr>
                                            <p:cTn id="93" dur="1" fill="hold">
                                              <p:stCondLst>
                                                <p:cond delay="0"/>
                                              </p:stCondLst>
                                            </p:cTn>
                                            <p:tgtEl>
                                              <p:spTgt spid="144"/>
                                            </p:tgtEl>
                                            <p:attrNameLst>
                                              <p:attrName>style.visibility</p:attrName>
                                            </p:attrNameLst>
                                          </p:cBhvr>
                                          <p:to>
                                            <p:strVal val="visible"/>
                                          </p:to>
                                        </p:set>
                                        <p:anim calcmode="lin" valueType="num">
                                          <p:cBhvr additive="base">
                                            <p:cTn id="94" dur="500" fill="hold"/>
                                            <p:tgtEl>
                                              <p:spTgt spid="144"/>
                                            </p:tgtEl>
                                            <p:attrNameLst>
                                              <p:attrName>ppt_x</p:attrName>
                                            </p:attrNameLst>
                                          </p:cBhvr>
                                          <p:tavLst>
                                            <p:tav tm="0">
                                              <p:val>
                                                <p:strVal val="0-#ppt_w/2"/>
                                              </p:val>
                                            </p:tav>
                                            <p:tav tm="100000">
                                              <p:val>
                                                <p:strVal val="#ppt_x"/>
                                              </p:val>
                                            </p:tav>
                                          </p:tavLst>
                                        </p:anim>
                                        <p:anim calcmode="lin" valueType="num">
                                          <p:cBhvr additive="base">
                                            <p:cTn id="95" dur="500" fill="hold"/>
                                            <p:tgtEl>
                                              <p:spTgt spid="144"/>
                                            </p:tgtEl>
                                            <p:attrNameLst>
                                              <p:attrName>ppt_y</p:attrName>
                                            </p:attrNameLst>
                                          </p:cBhvr>
                                          <p:tavLst>
                                            <p:tav tm="0">
                                              <p:val>
                                                <p:strVal val="#ppt_y"/>
                                              </p:val>
                                            </p:tav>
                                            <p:tav tm="100000">
                                              <p:val>
                                                <p:strVal val="#ppt_y"/>
                                              </p:val>
                                            </p:tav>
                                          </p:tavLst>
                                        </p:anim>
                                      </p:childTnLst>
                                    </p:cTn>
                                  </p:par>
                                </p:childTnLst>
                              </p:cTn>
                            </p:par>
                            <p:par>
                              <p:cTn id="96" fill="hold">
                                <p:stCondLst>
                                  <p:cond delay="3000"/>
                                </p:stCondLst>
                                <p:childTnLst>
                                  <p:par>
                                    <p:cTn id="97" presetID="2" presetClass="entr" presetSubtype="4" fill="hold" nodeType="afterEffect">
                                      <p:stCondLst>
                                        <p:cond delay="0"/>
                                      </p:stCondLst>
                                      <p:childTnLst>
                                        <p:set>
                                          <p:cBhvr>
                                            <p:cTn id="98" dur="1" fill="hold">
                                              <p:stCondLst>
                                                <p:cond delay="0"/>
                                              </p:stCondLst>
                                            </p:cTn>
                                            <p:tgtEl>
                                              <p:spTgt spid="148"/>
                                            </p:tgtEl>
                                            <p:attrNameLst>
                                              <p:attrName>style.visibility</p:attrName>
                                            </p:attrNameLst>
                                          </p:cBhvr>
                                          <p:to>
                                            <p:strVal val="visible"/>
                                          </p:to>
                                        </p:set>
                                        <p:anim calcmode="lin" valueType="num">
                                          <p:cBhvr additive="base">
                                            <p:cTn id="99" dur="500" fill="hold"/>
                                            <p:tgtEl>
                                              <p:spTgt spid="148"/>
                                            </p:tgtEl>
                                            <p:attrNameLst>
                                              <p:attrName>ppt_x</p:attrName>
                                            </p:attrNameLst>
                                          </p:cBhvr>
                                          <p:tavLst>
                                            <p:tav tm="0">
                                              <p:val>
                                                <p:strVal val="#ppt_x"/>
                                              </p:val>
                                            </p:tav>
                                            <p:tav tm="100000">
                                              <p:val>
                                                <p:strVal val="#ppt_x"/>
                                              </p:val>
                                            </p:tav>
                                          </p:tavLst>
                                        </p:anim>
                                        <p:anim calcmode="lin" valueType="num">
                                          <p:cBhvr additive="base">
                                            <p:cTn id="100" dur="500" fill="hold"/>
                                            <p:tgtEl>
                                              <p:spTgt spid="148"/>
                                            </p:tgtEl>
                                            <p:attrNameLst>
                                              <p:attrName>ppt_y</p:attrName>
                                            </p:attrNameLst>
                                          </p:cBhvr>
                                          <p:tavLst>
                                            <p:tav tm="0">
                                              <p:val>
                                                <p:strVal val="1+#ppt_h/2"/>
                                              </p:val>
                                            </p:tav>
                                            <p:tav tm="100000">
                                              <p:val>
                                                <p:strVal val="#ppt_y"/>
                                              </p:val>
                                            </p:tav>
                                          </p:tavLst>
                                        </p:anim>
                                      </p:childTnLst>
                                    </p:cTn>
                                  </p:par>
                                </p:childTnLst>
                              </p:cTn>
                            </p:par>
                            <p:par>
                              <p:cTn id="101" fill="hold">
                                <p:stCondLst>
                                  <p:cond delay="3500"/>
                                </p:stCondLst>
                                <p:childTnLst>
                                  <p:par>
                                    <p:cTn id="102" presetID="10" presetClass="entr" presetSubtype="0" fill="hold" grpId="0" nodeType="afterEffect">
                                      <p:stCondLst>
                                        <p:cond delay="0"/>
                                      </p:stCondLst>
                                      <p:childTnLst>
                                        <p:set>
                                          <p:cBhvr>
                                            <p:cTn id="103" dur="1" fill="hold">
                                              <p:stCondLst>
                                                <p:cond delay="0"/>
                                              </p:stCondLst>
                                            </p:cTn>
                                            <p:tgtEl>
                                              <p:spTgt spid="149"/>
                                            </p:tgtEl>
                                            <p:attrNameLst>
                                              <p:attrName>style.visibility</p:attrName>
                                            </p:attrNameLst>
                                          </p:cBhvr>
                                          <p:to>
                                            <p:strVal val="visible"/>
                                          </p:to>
                                        </p:set>
                                        <p:animEffect transition="in" filter="fade">
                                          <p:cBhvr>
                                            <p:cTn id="104" dur="1000"/>
                                            <p:tgtEl>
                                              <p:spTgt spid="149"/>
                                            </p:tgtEl>
                                          </p:cBhvr>
                                        </p:animEffect>
                                      </p:childTnLst>
                                    </p:cTn>
                                  </p:par>
                                </p:childTnLst>
                              </p:cTn>
                            </p:par>
                            <p:par>
                              <p:cTn id="105" fill="hold">
                                <p:stCondLst>
                                  <p:cond delay="4500"/>
                                </p:stCondLst>
                                <p:childTnLst>
                                  <p:par>
                                    <p:cTn id="106" presetID="2" presetClass="entr" presetSubtype="8" fill="hold" nodeType="afterEffect">
                                      <p:stCondLst>
                                        <p:cond delay="0"/>
                                      </p:stCondLst>
                                      <p:childTnLst>
                                        <p:set>
                                          <p:cBhvr>
                                            <p:cTn id="107" dur="1" fill="hold">
                                              <p:stCondLst>
                                                <p:cond delay="0"/>
                                              </p:stCondLst>
                                            </p:cTn>
                                            <p:tgtEl>
                                              <p:spTgt spid="150"/>
                                            </p:tgtEl>
                                            <p:attrNameLst>
                                              <p:attrName>style.visibility</p:attrName>
                                            </p:attrNameLst>
                                          </p:cBhvr>
                                          <p:to>
                                            <p:strVal val="visible"/>
                                          </p:to>
                                        </p:set>
                                        <p:anim calcmode="lin" valueType="num">
                                          <p:cBhvr additive="base">
                                            <p:cTn id="108" dur="500" fill="hold"/>
                                            <p:tgtEl>
                                              <p:spTgt spid="150"/>
                                            </p:tgtEl>
                                            <p:attrNameLst>
                                              <p:attrName>ppt_x</p:attrName>
                                            </p:attrNameLst>
                                          </p:cBhvr>
                                          <p:tavLst>
                                            <p:tav tm="0">
                                              <p:val>
                                                <p:strVal val="0-#ppt_w/2"/>
                                              </p:val>
                                            </p:tav>
                                            <p:tav tm="100000">
                                              <p:val>
                                                <p:strVal val="#ppt_x"/>
                                              </p:val>
                                            </p:tav>
                                          </p:tavLst>
                                        </p:anim>
                                        <p:anim calcmode="lin" valueType="num">
                                          <p:cBhvr additive="base">
                                            <p:cTn id="109" dur="500" fill="hold"/>
                                            <p:tgtEl>
                                              <p:spTgt spid="150"/>
                                            </p:tgtEl>
                                            <p:attrNameLst>
                                              <p:attrName>ppt_y</p:attrName>
                                            </p:attrNameLst>
                                          </p:cBhvr>
                                          <p:tavLst>
                                            <p:tav tm="0">
                                              <p:val>
                                                <p:strVal val="#ppt_y"/>
                                              </p:val>
                                            </p:tav>
                                            <p:tav tm="100000">
                                              <p:val>
                                                <p:strVal val="#ppt_y"/>
                                              </p:val>
                                            </p:tav>
                                          </p:tavLst>
                                        </p:anim>
                                      </p:childTnLst>
                                    </p:cTn>
                                  </p:par>
                                </p:childTnLst>
                              </p:cTn>
                            </p:par>
                            <p:par>
                              <p:cTn id="110" fill="hold">
                                <p:stCondLst>
                                  <p:cond delay="5000"/>
                                </p:stCondLst>
                                <p:childTnLst>
                                  <p:par>
                                    <p:cTn id="111" presetID="22" presetClass="entr" presetSubtype="2" fill="hold" nodeType="afterEffect">
                                      <p:stCondLst>
                                        <p:cond delay="0"/>
                                      </p:stCondLst>
                                      <p:childTnLst>
                                        <p:set>
                                          <p:cBhvr>
                                            <p:cTn id="112" dur="1" fill="hold">
                                              <p:stCondLst>
                                                <p:cond delay="0"/>
                                              </p:stCondLst>
                                            </p:cTn>
                                            <p:tgtEl>
                                              <p:spTgt spid="186"/>
                                            </p:tgtEl>
                                            <p:attrNameLst>
                                              <p:attrName>style.visibility</p:attrName>
                                            </p:attrNameLst>
                                          </p:cBhvr>
                                          <p:to>
                                            <p:strVal val="visible"/>
                                          </p:to>
                                        </p:set>
                                        <p:animEffect transition="in" filter="wipe(right)">
                                          <p:cBhvr>
                                            <p:cTn id="113" dur="1000"/>
                                            <p:tgtEl>
                                              <p:spTgt spid="186"/>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xit" presetSubtype="8" fill="hold" nodeType="clickEffect">
                                      <p:stCondLst>
                                        <p:cond delay="0"/>
                                      </p:stCondLst>
                                      <p:childTnLst>
                                        <p:animEffect transition="out" filter="wipe(left)">
                                          <p:cBhvr>
                                            <p:cTn id="117" dur="1000"/>
                                            <p:tgtEl>
                                              <p:spTgt spid="186"/>
                                            </p:tgtEl>
                                          </p:cBhvr>
                                        </p:animEffect>
                                        <p:set>
                                          <p:cBhvr>
                                            <p:cTn id="118" dur="1" fill="hold">
                                              <p:stCondLst>
                                                <p:cond delay="999"/>
                                              </p:stCondLst>
                                            </p:cTn>
                                            <p:tgtEl>
                                              <p:spTgt spid="186"/>
                                            </p:tgtEl>
                                            <p:attrNameLst>
                                              <p:attrName>style.visibility</p:attrName>
                                            </p:attrNameLst>
                                          </p:cBhvr>
                                          <p:to>
                                            <p:strVal val="hidden"/>
                                          </p:to>
                                        </p:set>
                                      </p:childTnLst>
                                    </p:cTn>
                                  </p:par>
                                </p:childTnLst>
                              </p:cTn>
                            </p:par>
                            <p:par>
                              <p:cTn id="119" fill="hold">
                                <p:stCondLst>
                                  <p:cond delay="1000"/>
                                </p:stCondLst>
                                <p:childTnLst>
                                  <p:par>
                                    <p:cTn id="120" presetID="2" presetClass="entr" presetSubtype="4" fill="hold" nodeType="afterEffect">
                                      <p:stCondLst>
                                        <p:cond delay="0"/>
                                      </p:stCondLst>
                                      <p:childTnLst>
                                        <p:set>
                                          <p:cBhvr>
                                            <p:cTn id="121" dur="1" fill="hold">
                                              <p:stCondLst>
                                                <p:cond delay="0"/>
                                              </p:stCondLst>
                                            </p:cTn>
                                            <p:tgtEl>
                                              <p:spTgt spid="159"/>
                                            </p:tgtEl>
                                            <p:attrNameLst>
                                              <p:attrName>style.visibility</p:attrName>
                                            </p:attrNameLst>
                                          </p:cBhvr>
                                          <p:to>
                                            <p:strVal val="visible"/>
                                          </p:to>
                                        </p:set>
                                        <p:anim calcmode="lin" valueType="num">
                                          <p:cBhvr additive="base">
                                            <p:cTn id="122" dur="500" fill="hold"/>
                                            <p:tgtEl>
                                              <p:spTgt spid="159"/>
                                            </p:tgtEl>
                                            <p:attrNameLst>
                                              <p:attrName>ppt_x</p:attrName>
                                            </p:attrNameLst>
                                          </p:cBhvr>
                                          <p:tavLst>
                                            <p:tav tm="0">
                                              <p:val>
                                                <p:strVal val="#ppt_x"/>
                                              </p:val>
                                            </p:tav>
                                            <p:tav tm="100000">
                                              <p:val>
                                                <p:strVal val="#ppt_x"/>
                                              </p:val>
                                            </p:tav>
                                          </p:tavLst>
                                        </p:anim>
                                        <p:anim calcmode="lin" valueType="num">
                                          <p:cBhvr additive="base">
                                            <p:cTn id="123" dur="500" fill="hold"/>
                                            <p:tgtEl>
                                              <p:spTgt spid="159"/>
                                            </p:tgtEl>
                                            <p:attrNameLst>
                                              <p:attrName>ppt_y</p:attrName>
                                            </p:attrNameLst>
                                          </p:cBhvr>
                                          <p:tavLst>
                                            <p:tav tm="0">
                                              <p:val>
                                                <p:strVal val="1+#ppt_h/2"/>
                                              </p:val>
                                            </p:tav>
                                            <p:tav tm="100000">
                                              <p:val>
                                                <p:strVal val="#ppt_y"/>
                                              </p:val>
                                            </p:tav>
                                          </p:tavLst>
                                        </p:anim>
                                      </p:childTnLst>
                                    </p:cTn>
                                  </p:par>
                                </p:childTnLst>
                              </p:cTn>
                            </p:par>
                            <p:par>
                              <p:cTn id="124" fill="hold">
                                <p:stCondLst>
                                  <p:cond delay="1500"/>
                                </p:stCondLst>
                                <p:childTnLst>
                                  <p:par>
                                    <p:cTn id="125" presetID="10" presetClass="entr" presetSubtype="0" fill="hold" grpId="0" nodeType="afterEffect">
                                      <p:stCondLst>
                                        <p:cond delay="0"/>
                                      </p:stCondLst>
                                      <p:childTnLst>
                                        <p:set>
                                          <p:cBhvr>
                                            <p:cTn id="126" dur="1" fill="hold">
                                              <p:stCondLst>
                                                <p:cond delay="0"/>
                                              </p:stCondLst>
                                            </p:cTn>
                                            <p:tgtEl>
                                              <p:spTgt spid="156"/>
                                            </p:tgtEl>
                                            <p:attrNameLst>
                                              <p:attrName>style.visibility</p:attrName>
                                            </p:attrNameLst>
                                          </p:cBhvr>
                                          <p:to>
                                            <p:strVal val="visible"/>
                                          </p:to>
                                        </p:set>
                                        <p:animEffect transition="in" filter="fade">
                                          <p:cBhvr>
                                            <p:cTn id="127" dur="1000"/>
                                            <p:tgtEl>
                                              <p:spTgt spid="156"/>
                                            </p:tgtEl>
                                          </p:cBhvr>
                                        </p:animEffect>
                                      </p:childTnLst>
                                    </p:cTn>
                                  </p:par>
                                </p:childTnLst>
                              </p:cTn>
                            </p:par>
                            <p:par>
                              <p:cTn id="128" fill="hold">
                                <p:stCondLst>
                                  <p:cond delay="2500"/>
                                </p:stCondLst>
                                <p:childTnLst>
                                  <p:par>
                                    <p:cTn id="129" presetID="2" presetClass="entr" presetSubtype="8" fill="hold" nodeType="afterEffect">
                                      <p:stCondLst>
                                        <p:cond delay="0"/>
                                      </p:stCondLst>
                                      <p:childTnLst>
                                        <p:set>
                                          <p:cBhvr>
                                            <p:cTn id="130" dur="1" fill="hold">
                                              <p:stCondLst>
                                                <p:cond delay="0"/>
                                              </p:stCondLst>
                                            </p:cTn>
                                            <p:tgtEl>
                                              <p:spTgt spid="153"/>
                                            </p:tgtEl>
                                            <p:attrNameLst>
                                              <p:attrName>style.visibility</p:attrName>
                                            </p:attrNameLst>
                                          </p:cBhvr>
                                          <p:to>
                                            <p:strVal val="visible"/>
                                          </p:to>
                                        </p:set>
                                        <p:anim calcmode="lin" valueType="num">
                                          <p:cBhvr additive="base">
                                            <p:cTn id="131" dur="500" fill="hold"/>
                                            <p:tgtEl>
                                              <p:spTgt spid="153"/>
                                            </p:tgtEl>
                                            <p:attrNameLst>
                                              <p:attrName>ppt_x</p:attrName>
                                            </p:attrNameLst>
                                          </p:cBhvr>
                                          <p:tavLst>
                                            <p:tav tm="0">
                                              <p:val>
                                                <p:strVal val="0-#ppt_w/2"/>
                                              </p:val>
                                            </p:tav>
                                            <p:tav tm="100000">
                                              <p:val>
                                                <p:strVal val="#ppt_x"/>
                                              </p:val>
                                            </p:tav>
                                          </p:tavLst>
                                        </p:anim>
                                        <p:anim calcmode="lin" valueType="num">
                                          <p:cBhvr additive="base">
                                            <p:cTn id="132" dur="500" fill="hold"/>
                                            <p:tgtEl>
                                              <p:spTgt spid="153"/>
                                            </p:tgtEl>
                                            <p:attrNameLst>
                                              <p:attrName>ppt_y</p:attrName>
                                            </p:attrNameLst>
                                          </p:cBhvr>
                                          <p:tavLst>
                                            <p:tav tm="0">
                                              <p:val>
                                                <p:strVal val="#ppt_y"/>
                                              </p:val>
                                            </p:tav>
                                            <p:tav tm="100000">
                                              <p:val>
                                                <p:strVal val="#ppt_y"/>
                                              </p:val>
                                            </p:tav>
                                          </p:tavLst>
                                        </p:anim>
                                      </p:childTnLst>
                                    </p:cTn>
                                  </p:par>
                                </p:childTnLst>
                              </p:cTn>
                            </p:par>
                            <p:par>
                              <p:cTn id="133" fill="hold">
                                <p:stCondLst>
                                  <p:cond delay="3000"/>
                                </p:stCondLst>
                                <p:childTnLst>
                                  <p:par>
                                    <p:cTn id="134" presetID="2" presetClass="entr" presetSubtype="4" fill="hold" nodeType="afterEffect">
                                      <p:stCondLst>
                                        <p:cond delay="0"/>
                                      </p:stCondLst>
                                      <p:childTnLst>
                                        <p:set>
                                          <p:cBhvr>
                                            <p:cTn id="135" dur="1" fill="hold">
                                              <p:stCondLst>
                                                <p:cond delay="0"/>
                                              </p:stCondLst>
                                            </p:cTn>
                                            <p:tgtEl>
                                              <p:spTgt spid="160"/>
                                            </p:tgtEl>
                                            <p:attrNameLst>
                                              <p:attrName>style.visibility</p:attrName>
                                            </p:attrNameLst>
                                          </p:cBhvr>
                                          <p:to>
                                            <p:strVal val="visible"/>
                                          </p:to>
                                        </p:set>
                                        <p:anim calcmode="lin" valueType="num">
                                          <p:cBhvr additive="base">
                                            <p:cTn id="136" dur="500" fill="hold"/>
                                            <p:tgtEl>
                                              <p:spTgt spid="160"/>
                                            </p:tgtEl>
                                            <p:attrNameLst>
                                              <p:attrName>ppt_x</p:attrName>
                                            </p:attrNameLst>
                                          </p:cBhvr>
                                          <p:tavLst>
                                            <p:tav tm="0">
                                              <p:val>
                                                <p:strVal val="#ppt_x"/>
                                              </p:val>
                                            </p:tav>
                                            <p:tav tm="100000">
                                              <p:val>
                                                <p:strVal val="#ppt_x"/>
                                              </p:val>
                                            </p:tav>
                                          </p:tavLst>
                                        </p:anim>
                                        <p:anim calcmode="lin" valueType="num">
                                          <p:cBhvr additive="base">
                                            <p:cTn id="137" dur="500" fill="hold"/>
                                            <p:tgtEl>
                                              <p:spTgt spid="160"/>
                                            </p:tgtEl>
                                            <p:attrNameLst>
                                              <p:attrName>ppt_y</p:attrName>
                                            </p:attrNameLst>
                                          </p:cBhvr>
                                          <p:tavLst>
                                            <p:tav tm="0">
                                              <p:val>
                                                <p:strVal val="1+#ppt_h/2"/>
                                              </p:val>
                                            </p:tav>
                                            <p:tav tm="100000">
                                              <p:val>
                                                <p:strVal val="#ppt_y"/>
                                              </p:val>
                                            </p:tav>
                                          </p:tavLst>
                                        </p:anim>
                                      </p:childTnLst>
                                    </p:cTn>
                                  </p:par>
                                </p:childTnLst>
                              </p:cTn>
                            </p:par>
                            <p:par>
                              <p:cTn id="138" fill="hold">
                                <p:stCondLst>
                                  <p:cond delay="3500"/>
                                </p:stCondLst>
                                <p:childTnLst>
                                  <p:par>
                                    <p:cTn id="139" presetID="10" presetClass="entr" presetSubtype="0" fill="hold" grpId="0" nodeType="afterEffect">
                                      <p:stCondLst>
                                        <p:cond delay="0"/>
                                      </p:stCondLst>
                                      <p:childTnLst>
                                        <p:set>
                                          <p:cBhvr>
                                            <p:cTn id="140" dur="1" fill="hold">
                                              <p:stCondLst>
                                                <p:cond delay="0"/>
                                              </p:stCondLst>
                                            </p:cTn>
                                            <p:tgtEl>
                                              <p:spTgt spid="158"/>
                                            </p:tgtEl>
                                            <p:attrNameLst>
                                              <p:attrName>style.visibility</p:attrName>
                                            </p:attrNameLst>
                                          </p:cBhvr>
                                          <p:to>
                                            <p:strVal val="visible"/>
                                          </p:to>
                                        </p:set>
                                        <p:animEffect transition="in" filter="fade">
                                          <p:cBhvr>
                                            <p:cTn id="141" dur="1000"/>
                                            <p:tgtEl>
                                              <p:spTgt spid="158"/>
                                            </p:tgtEl>
                                          </p:cBhvr>
                                        </p:animEffect>
                                      </p:childTnLst>
                                    </p:cTn>
                                  </p:par>
                                </p:childTnLst>
                              </p:cTn>
                            </p:par>
                            <p:par>
                              <p:cTn id="142" fill="hold">
                                <p:stCondLst>
                                  <p:cond delay="4500"/>
                                </p:stCondLst>
                                <p:childTnLst>
                                  <p:par>
                                    <p:cTn id="143" presetID="2" presetClass="entr" presetSubtype="8" fill="hold" nodeType="afterEffect">
                                      <p:stCondLst>
                                        <p:cond delay="0"/>
                                      </p:stCondLst>
                                      <p:childTnLst>
                                        <p:set>
                                          <p:cBhvr>
                                            <p:cTn id="144" dur="1" fill="hold">
                                              <p:stCondLst>
                                                <p:cond delay="0"/>
                                              </p:stCondLst>
                                            </p:cTn>
                                            <p:tgtEl>
                                              <p:spTgt spid="154"/>
                                            </p:tgtEl>
                                            <p:attrNameLst>
                                              <p:attrName>style.visibility</p:attrName>
                                            </p:attrNameLst>
                                          </p:cBhvr>
                                          <p:to>
                                            <p:strVal val="visible"/>
                                          </p:to>
                                        </p:set>
                                        <p:anim calcmode="lin" valueType="num">
                                          <p:cBhvr additive="base">
                                            <p:cTn id="145" dur="500" fill="hold"/>
                                            <p:tgtEl>
                                              <p:spTgt spid="154"/>
                                            </p:tgtEl>
                                            <p:attrNameLst>
                                              <p:attrName>ppt_x</p:attrName>
                                            </p:attrNameLst>
                                          </p:cBhvr>
                                          <p:tavLst>
                                            <p:tav tm="0">
                                              <p:val>
                                                <p:strVal val="0-#ppt_w/2"/>
                                              </p:val>
                                            </p:tav>
                                            <p:tav tm="100000">
                                              <p:val>
                                                <p:strVal val="#ppt_x"/>
                                              </p:val>
                                            </p:tav>
                                          </p:tavLst>
                                        </p:anim>
                                        <p:anim calcmode="lin" valueType="num">
                                          <p:cBhvr additive="base">
                                            <p:cTn id="146" dur="500" fill="hold"/>
                                            <p:tgtEl>
                                              <p:spTgt spid="154"/>
                                            </p:tgtEl>
                                            <p:attrNameLst>
                                              <p:attrName>ppt_y</p:attrName>
                                            </p:attrNameLst>
                                          </p:cBhvr>
                                          <p:tavLst>
                                            <p:tav tm="0">
                                              <p:val>
                                                <p:strVal val="#ppt_y"/>
                                              </p:val>
                                            </p:tav>
                                            <p:tav tm="100000">
                                              <p:val>
                                                <p:strVal val="#ppt_y"/>
                                              </p:val>
                                            </p:tav>
                                          </p:tavLst>
                                        </p:anim>
                                      </p:childTnLst>
                                    </p:cTn>
                                  </p:par>
                                </p:childTnLst>
                              </p:cTn>
                            </p:par>
                            <p:par>
                              <p:cTn id="147" fill="hold">
                                <p:stCondLst>
                                  <p:cond delay="5000"/>
                                </p:stCondLst>
                                <p:childTnLst>
                                  <p:par>
                                    <p:cTn id="148" presetID="22" presetClass="entr" presetSubtype="2" fill="hold" nodeType="afterEffect">
                                      <p:stCondLst>
                                        <p:cond delay="0"/>
                                      </p:stCondLst>
                                      <p:childTnLst>
                                        <p:set>
                                          <p:cBhvr>
                                            <p:cTn id="149" dur="1" fill="hold">
                                              <p:stCondLst>
                                                <p:cond delay="0"/>
                                              </p:stCondLst>
                                            </p:cTn>
                                            <p:tgtEl>
                                              <p:spTgt spid="181"/>
                                            </p:tgtEl>
                                            <p:attrNameLst>
                                              <p:attrName>style.visibility</p:attrName>
                                            </p:attrNameLst>
                                          </p:cBhvr>
                                          <p:to>
                                            <p:strVal val="visible"/>
                                          </p:to>
                                        </p:set>
                                        <p:animEffect transition="in" filter="wipe(right)">
                                          <p:cBhvr>
                                            <p:cTn id="150" dur="1000"/>
                                            <p:tgtEl>
                                              <p:spTgt spid="181"/>
                                            </p:tgtEl>
                                          </p:cBhvr>
                                        </p:animEffect>
                                      </p:childTnLst>
                                    </p:cTn>
                                  </p:par>
                                </p:childTnLst>
                              </p:cTn>
                            </p:par>
                          </p:childTnLst>
                        </p:cTn>
                      </p:par>
                      <p:par>
                        <p:cTn id="151" fill="hold">
                          <p:stCondLst>
                            <p:cond delay="indefinite"/>
                          </p:stCondLst>
                          <p:childTnLst>
                            <p:par>
                              <p:cTn id="152" fill="hold">
                                <p:stCondLst>
                                  <p:cond delay="0"/>
                                </p:stCondLst>
                                <p:childTnLst>
                                  <p:par>
                                    <p:cTn id="153" presetID="22" presetClass="exit" presetSubtype="8" fill="hold" nodeType="clickEffect">
                                      <p:stCondLst>
                                        <p:cond delay="0"/>
                                      </p:stCondLst>
                                      <p:childTnLst>
                                        <p:animEffect transition="out" filter="wipe(left)">
                                          <p:cBhvr>
                                            <p:cTn id="154" dur="1000"/>
                                            <p:tgtEl>
                                              <p:spTgt spid="181"/>
                                            </p:tgtEl>
                                          </p:cBhvr>
                                        </p:animEffect>
                                        <p:set>
                                          <p:cBhvr>
                                            <p:cTn id="155" dur="1" fill="hold">
                                              <p:stCondLst>
                                                <p:cond delay="999"/>
                                              </p:stCondLst>
                                            </p:cTn>
                                            <p:tgtEl>
                                              <p:spTgt spid="181"/>
                                            </p:tgtEl>
                                            <p:attrNameLst>
                                              <p:attrName>style.visibility</p:attrName>
                                            </p:attrNameLst>
                                          </p:cBhvr>
                                          <p:to>
                                            <p:strVal val="hidden"/>
                                          </p:to>
                                        </p:set>
                                      </p:childTnLst>
                                    </p:cTn>
                                  </p:par>
                                </p:childTnLst>
                              </p:cTn>
                            </p:par>
                            <p:par>
                              <p:cTn id="156" fill="hold">
                                <p:stCondLst>
                                  <p:cond delay="1000"/>
                                </p:stCondLst>
                                <p:childTnLst>
                                  <p:par>
                                    <p:cTn id="157" presetID="2" presetClass="entr" presetSubtype="4" fill="hold" nodeType="afterEffect">
                                      <p:stCondLst>
                                        <p:cond delay="0"/>
                                      </p:stCondLst>
                                      <p:childTnLst>
                                        <p:set>
                                          <p:cBhvr>
                                            <p:cTn id="158" dur="1" fill="hold">
                                              <p:stCondLst>
                                                <p:cond delay="0"/>
                                              </p:stCondLst>
                                            </p:cTn>
                                            <p:tgtEl>
                                              <p:spTgt spid="165"/>
                                            </p:tgtEl>
                                            <p:attrNameLst>
                                              <p:attrName>style.visibility</p:attrName>
                                            </p:attrNameLst>
                                          </p:cBhvr>
                                          <p:to>
                                            <p:strVal val="visible"/>
                                          </p:to>
                                        </p:set>
                                        <p:anim calcmode="lin" valueType="num">
                                          <p:cBhvr additive="base">
                                            <p:cTn id="159" dur="500" fill="hold"/>
                                            <p:tgtEl>
                                              <p:spTgt spid="165"/>
                                            </p:tgtEl>
                                            <p:attrNameLst>
                                              <p:attrName>ppt_x</p:attrName>
                                            </p:attrNameLst>
                                          </p:cBhvr>
                                          <p:tavLst>
                                            <p:tav tm="0">
                                              <p:val>
                                                <p:strVal val="#ppt_x"/>
                                              </p:val>
                                            </p:tav>
                                            <p:tav tm="100000">
                                              <p:val>
                                                <p:strVal val="#ppt_x"/>
                                              </p:val>
                                            </p:tav>
                                          </p:tavLst>
                                        </p:anim>
                                        <p:anim calcmode="lin" valueType="num">
                                          <p:cBhvr additive="base">
                                            <p:cTn id="160" dur="500" fill="hold"/>
                                            <p:tgtEl>
                                              <p:spTgt spid="165"/>
                                            </p:tgtEl>
                                            <p:attrNameLst>
                                              <p:attrName>ppt_y</p:attrName>
                                            </p:attrNameLst>
                                          </p:cBhvr>
                                          <p:tavLst>
                                            <p:tav tm="0">
                                              <p:val>
                                                <p:strVal val="1+#ppt_h/2"/>
                                              </p:val>
                                            </p:tav>
                                            <p:tav tm="100000">
                                              <p:val>
                                                <p:strVal val="#ppt_y"/>
                                              </p:val>
                                            </p:tav>
                                          </p:tavLst>
                                        </p:anim>
                                      </p:childTnLst>
                                    </p:cTn>
                                  </p:par>
                                </p:childTnLst>
                              </p:cTn>
                            </p:par>
                            <p:par>
                              <p:cTn id="161" fill="hold">
                                <p:stCondLst>
                                  <p:cond delay="1500"/>
                                </p:stCondLst>
                                <p:childTnLst>
                                  <p:par>
                                    <p:cTn id="162" presetID="10" presetClass="entr" presetSubtype="0" fill="hold" grpId="0" nodeType="afterEffect">
                                      <p:stCondLst>
                                        <p:cond delay="0"/>
                                      </p:stCondLst>
                                      <p:childTnLst>
                                        <p:set>
                                          <p:cBhvr>
                                            <p:cTn id="163" dur="1" fill="hold">
                                              <p:stCondLst>
                                                <p:cond delay="0"/>
                                              </p:stCondLst>
                                            </p:cTn>
                                            <p:tgtEl>
                                              <p:spTgt spid="162"/>
                                            </p:tgtEl>
                                            <p:attrNameLst>
                                              <p:attrName>style.visibility</p:attrName>
                                            </p:attrNameLst>
                                          </p:cBhvr>
                                          <p:to>
                                            <p:strVal val="visible"/>
                                          </p:to>
                                        </p:set>
                                        <p:animEffect transition="in" filter="fade">
                                          <p:cBhvr>
                                            <p:cTn id="164" dur="1000"/>
                                            <p:tgtEl>
                                              <p:spTgt spid="162"/>
                                            </p:tgtEl>
                                          </p:cBhvr>
                                        </p:animEffect>
                                      </p:childTnLst>
                                    </p:cTn>
                                  </p:par>
                                </p:childTnLst>
                              </p:cTn>
                            </p:par>
                            <p:par>
                              <p:cTn id="165" fill="hold">
                                <p:stCondLst>
                                  <p:cond delay="2500"/>
                                </p:stCondLst>
                                <p:childTnLst>
                                  <p:par>
                                    <p:cTn id="166" presetID="2" presetClass="entr" presetSubtype="8" fill="hold" nodeType="afterEffect">
                                      <p:stCondLst>
                                        <p:cond delay="0"/>
                                      </p:stCondLst>
                                      <p:childTnLst>
                                        <p:set>
                                          <p:cBhvr>
                                            <p:cTn id="167" dur="1" fill="hold">
                                              <p:stCondLst>
                                                <p:cond delay="0"/>
                                              </p:stCondLst>
                                            </p:cTn>
                                            <p:tgtEl>
                                              <p:spTgt spid="151"/>
                                            </p:tgtEl>
                                            <p:attrNameLst>
                                              <p:attrName>style.visibility</p:attrName>
                                            </p:attrNameLst>
                                          </p:cBhvr>
                                          <p:to>
                                            <p:strVal val="visible"/>
                                          </p:to>
                                        </p:set>
                                        <p:anim calcmode="lin" valueType="num">
                                          <p:cBhvr additive="base">
                                            <p:cTn id="168" dur="500" fill="hold"/>
                                            <p:tgtEl>
                                              <p:spTgt spid="151"/>
                                            </p:tgtEl>
                                            <p:attrNameLst>
                                              <p:attrName>ppt_x</p:attrName>
                                            </p:attrNameLst>
                                          </p:cBhvr>
                                          <p:tavLst>
                                            <p:tav tm="0">
                                              <p:val>
                                                <p:strVal val="0-#ppt_w/2"/>
                                              </p:val>
                                            </p:tav>
                                            <p:tav tm="100000">
                                              <p:val>
                                                <p:strVal val="#ppt_x"/>
                                              </p:val>
                                            </p:tav>
                                          </p:tavLst>
                                        </p:anim>
                                        <p:anim calcmode="lin" valueType="num">
                                          <p:cBhvr additive="base">
                                            <p:cTn id="169" dur="500" fill="hold"/>
                                            <p:tgtEl>
                                              <p:spTgt spid="151"/>
                                            </p:tgtEl>
                                            <p:attrNameLst>
                                              <p:attrName>ppt_y</p:attrName>
                                            </p:attrNameLst>
                                          </p:cBhvr>
                                          <p:tavLst>
                                            <p:tav tm="0">
                                              <p:val>
                                                <p:strVal val="#ppt_y"/>
                                              </p:val>
                                            </p:tav>
                                            <p:tav tm="100000">
                                              <p:val>
                                                <p:strVal val="#ppt_y"/>
                                              </p:val>
                                            </p:tav>
                                          </p:tavLst>
                                        </p:anim>
                                      </p:childTnLst>
                                    </p:cTn>
                                  </p:par>
                                </p:childTnLst>
                              </p:cTn>
                            </p:par>
                            <p:par>
                              <p:cTn id="170" fill="hold">
                                <p:stCondLst>
                                  <p:cond delay="3000"/>
                                </p:stCondLst>
                                <p:childTnLst>
                                  <p:par>
                                    <p:cTn id="171" presetID="2" presetClass="entr" presetSubtype="4" fill="hold" nodeType="afterEffect">
                                      <p:stCondLst>
                                        <p:cond delay="0"/>
                                      </p:stCondLst>
                                      <p:childTnLst>
                                        <p:set>
                                          <p:cBhvr>
                                            <p:cTn id="172" dur="1" fill="hold">
                                              <p:stCondLst>
                                                <p:cond delay="0"/>
                                              </p:stCondLst>
                                            </p:cTn>
                                            <p:tgtEl>
                                              <p:spTgt spid="169"/>
                                            </p:tgtEl>
                                            <p:attrNameLst>
                                              <p:attrName>style.visibility</p:attrName>
                                            </p:attrNameLst>
                                          </p:cBhvr>
                                          <p:to>
                                            <p:strVal val="visible"/>
                                          </p:to>
                                        </p:set>
                                        <p:anim calcmode="lin" valueType="num">
                                          <p:cBhvr additive="base">
                                            <p:cTn id="173" dur="500" fill="hold"/>
                                            <p:tgtEl>
                                              <p:spTgt spid="169"/>
                                            </p:tgtEl>
                                            <p:attrNameLst>
                                              <p:attrName>ppt_x</p:attrName>
                                            </p:attrNameLst>
                                          </p:cBhvr>
                                          <p:tavLst>
                                            <p:tav tm="0">
                                              <p:val>
                                                <p:strVal val="#ppt_x"/>
                                              </p:val>
                                            </p:tav>
                                            <p:tav tm="100000">
                                              <p:val>
                                                <p:strVal val="#ppt_x"/>
                                              </p:val>
                                            </p:tav>
                                          </p:tavLst>
                                        </p:anim>
                                        <p:anim calcmode="lin" valueType="num">
                                          <p:cBhvr additive="base">
                                            <p:cTn id="174" dur="500" fill="hold"/>
                                            <p:tgtEl>
                                              <p:spTgt spid="169"/>
                                            </p:tgtEl>
                                            <p:attrNameLst>
                                              <p:attrName>ppt_y</p:attrName>
                                            </p:attrNameLst>
                                          </p:cBhvr>
                                          <p:tavLst>
                                            <p:tav tm="0">
                                              <p:val>
                                                <p:strVal val="1+#ppt_h/2"/>
                                              </p:val>
                                            </p:tav>
                                            <p:tav tm="100000">
                                              <p:val>
                                                <p:strVal val="#ppt_y"/>
                                              </p:val>
                                            </p:tav>
                                          </p:tavLst>
                                        </p:anim>
                                      </p:childTnLst>
                                    </p:cTn>
                                  </p:par>
                                </p:childTnLst>
                              </p:cTn>
                            </p:par>
                            <p:par>
                              <p:cTn id="175" fill="hold">
                                <p:stCondLst>
                                  <p:cond delay="3500"/>
                                </p:stCondLst>
                                <p:childTnLst>
                                  <p:par>
                                    <p:cTn id="176" presetID="10" presetClass="entr" presetSubtype="0" fill="hold" grpId="0" nodeType="afterEffect">
                                      <p:stCondLst>
                                        <p:cond delay="0"/>
                                      </p:stCondLst>
                                      <p:childTnLst>
                                        <p:set>
                                          <p:cBhvr>
                                            <p:cTn id="177" dur="1" fill="hold">
                                              <p:stCondLst>
                                                <p:cond delay="0"/>
                                              </p:stCondLst>
                                            </p:cTn>
                                            <p:tgtEl>
                                              <p:spTgt spid="164"/>
                                            </p:tgtEl>
                                            <p:attrNameLst>
                                              <p:attrName>style.visibility</p:attrName>
                                            </p:attrNameLst>
                                          </p:cBhvr>
                                          <p:to>
                                            <p:strVal val="visible"/>
                                          </p:to>
                                        </p:set>
                                        <p:animEffect transition="in" filter="fade">
                                          <p:cBhvr>
                                            <p:cTn id="178" dur="1000"/>
                                            <p:tgtEl>
                                              <p:spTgt spid="164"/>
                                            </p:tgtEl>
                                          </p:cBhvr>
                                        </p:animEffect>
                                      </p:childTnLst>
                                    </p:cTn>
                                  </p:par>
                                </p:childTnLst>
                              </p:cTn>
                            </p:par>
                            <p:par>
                              <p:cTn id="179" fill="hold">
                                <p:stCondLst>
                                  <p:cond delay="4500"/>
                                </p:stCondLst>
                                <p:childTnLst>
                                  <p:par>
                                    <p:cTn id="180" presetID="2" presetClass="entr" presetSubtype="8" fill="hold" nodeType="afterEffect">
                                      <p:stCondLst>
                                        <p:cond delay="0"/>
                                      </p:stCondLst>
                                      <p:childTnLst>
                                        <p:set>
                                          <p:cBhvr>
                                            <p:cTn id="181" dur="1" fill="hold">
                                              <p:stCondLst>
                                                <p:cond delay="0"/>
                                              </p:stCondLst>
                                            </p:cTn>
                                            <p:tgtEl>
                                              <p:spTgt spid="152"/>
                                            </p:tgtEl>
                                            <p:attrNameLst>
                                              <p:attrName>style.visibility</p:attrName>
                                            </p:attrNameLst>
                                          </p:cBhvr>
                                          <p:to>
                                            <p:strVal val="visible"/>
                                          </p:to>
                                        </p:set>
                                        <p:anim calcmode="lin" valueType="num">
                                          <p:cBhvr additive="base">
                                            <p:cTn id="182" dur="500" fill="hold"/>
                                            <p:tgtEl>
                                              <p:spTgt spid="152"/>
                                            </p:tgtEl>
                                            <p:attrNameLst>
                                              <p:attrName>ppt_x</p:attrName>
                                            </p:attrNameLst>
                                          </p:cBhvr>
                                          <p:tavLst>
                                            <p:tav tm="0">
                                              <p:val>
                                                <p:strVal val="0-#ppt_w/2"/>
                                              </p:val>
                                            </p:tav>
                                            <p:tav tm="100000">
                                              <p:val>
                                                <p:strVal val="#ppt_x"/>
                                              </p:val>
                                            </p:tav>
                                          </p:tavLst>
                                        </p:anim>
                                        <p:anim calcmode="lin" valueType="num">
                                          <p:cBhvr additive="base">
                                            <p:cTn id="183" dur="500" fill="hold"/>
                                            <p:tgtEl>
                                              <p:spTgt spid="152"/>
                                            </p:tgtEl>
                                            <p:attrNameLst>
                                              <p:attrName>ppt_y</p:attrName>
                                            </p:attrNameLst>
                                          </p:cBhvr>
                                          <p:tavLst>
                                            <p:tav tm="0">
                                              <p:val>
                                                <p:strVal val="#ppt_y"/>
                                              </p:val>
                                            </p:tav>
                                            <p:tav tm="100000">
                                              <p:val>
                                                <p:strVal val="#ppt_y"/>
                                              </p:val>
                                            </p:tav>
                                          </p:tavLst>
                                        </p:anim>
                                      </p:childTnLst>
                                    </p:cTn>
                                  </p:par>
                                </p:childTnLst>
                              </p:cTn>
                            </p:par>
                            <p:par>
                              <p:cTn id="184" fill="hold">
                                <p:stCondLst>
                                  <p:cond delay="5000"/>
                                </p:stCondLst>
                                <p:childTnLst>
                                  <p:par>
                                    <p:cTn id="185" presetID="22" presetClass="entr" presetSubtype="8" fill="hold" nodeType="afterEffect">
                                      <p:stCondLst>
                                        <p:cond delay="0"/>
                                      </p:stCondLst>
                                      <p:childTnLst>
                                        <p:set>
                                          <p:cBhvr>
                                            <p:cTn id="186" dur="1" fill="hold">
                                              <p:stCondLst>
                                                <p:cond delay="0"/>
                                              </p:stCondLst>
                                            </p:cTn>
                                            <p:tgtEl>
                                              <p:spTgt spid="173"/>
                                            </p:tgtEl>
                                            <p:attrNameLst>
                                              <p:attrName>style.visibility</p:attrName>
                                            </p:attrNameLst>
                                          </p:cBhvr>
                                          <p:to>
                                            <p:strVal val="visible"/>
                                          </p:to>
                                        </p:set>
                                        <p:animEffect transition="in" filter="wipe(left)">
                                          <p:cBhvr>
                                            <p:cTn id="187" dur="500"/>
                                            <p:tgtEl>
                                              <p:spTgt spid="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P spid="171" grpId="0"/>
          <p:bldP spid="131" grpId="0"/>
          <p:bldP spid="139" grpId="0"/>
          <p:bldP spid="143" grpId="0"/>
          <p:bldP spid="149" grpId="0"/>
          <p:bldP spid="156" grpId="0"/>
          <p:bldP spid="158" grpId="0"/>
          <p:bldP spid="162" grpId="0"/>
          <p:bldP spid="164" grpId="0"/>
        </p:bldLst>
      </p:timing>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 name="Picture 17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grpSp>
        <p:nvGrpSpPr>
          <p:cNvPr id="123" name="Group 122"/>
          <p:cNvGrpSpPr/>
          <p:nvPr/>
        </p:nvGrpSpPr>
        <p:grpSpPr>
          <a:xfrm>
            <a:off x="6954763" y="615068"/>
            <a:ext cx="3529331" cy="338554"/>
            <a:chOff x="6193405" y="936182"/>
            <a:chExt cx="3448337" cy="338554"/>
          </a:xfrm>
        </p:grpSpPr>
        <p:sp>
          <p:nvSpPr>
            <p:cNvPr id="124" name="TextBox 123"/>
            <p:cNvSpPr txBox="1"/>
            <p:nvPr/>
          </p:nvSpPr>
          <p:spPr>
            <a:xfrm>
              <a:off x="6737382" y="936182"/>
              <a:ext cx="2904360" cy="338554"/>
            </a:xfrm>
            <a:prstGeom prst="rect">
              <a:avLst/>
            </a:prstGeom>
            <a:solidFill>
              <a:schemeClr val="bg1"/>
            </a:solidFill>
          </p:spPr>
          <p:txBody>
            <a:bodyPr wrap="square" rtlCol="0">
              <a:spAutoFit/>
            </a:bodyPr>
            <a:lstStyle/>
            <a:p>
              <a:r>
                <a:rPr lang="en-US" sz="1600" dirty="0">
                  <a:solidFill>
                    <a:srgbClr val="C00000"/>
                  </a:solidFill>
                  <a:latin typeface="Century Gothic" panose="020B0502020202020204" pitchFamily="34" charset="0"/>
                  <a:cs typeface="Courier New" pitchFamily="49" charset="0"/>
                </a:rPr>
                <a:t>Much lighter TV viewers</a:t>
              </a:r>
            </a:p>
          </p:txBody>
        </p:sp>
        <p:cxnSp>
          <p:nvCxnSpPr>
            <p:cNvPr id="125" name="Straight Connector 124"/>
            <p:cNvCxnSpPr>
              <a:stCxn id="124" idx="1"/>
              <a:endCxn id="184" idx="3"/>
            </p:cNvCxnSpPr>
            <p:nvPr/>
          </p:nvCxnSpPr>
          <p:spPr>
            <a:xfrm flipH="1" flipV="1">
              <a:off x="6193405" y="955469"/>
              <a:ext cx="543977" cy="149990"/>
            </a:xfrm>
            <a:prstGeom prst="line">
              <a:avLst/>
            </a:prstGeom>
            <a:ln w="3175">
              <a:solidFill>
                <a:srgbClr val="D34C4C"/>
              </a:solidFill>
            </a:ln>
          </p:spPr>
          <p:style>
            <a:lnRef idx="1">
              <a:schemeClr val="accent1"/>
            </a:lnRef>
            <a:fillRef idx="0">
              <a:schemeClr val="accent1"/>
            </a:fillRef>
            <a:effectRef idx="0">
              <a:schemeClr val="accent1"/>
            </a:effectRef>
            <a:fontRef idx="minor">
              <a:schemeClr val="tx1"/>
            </a:fontRef>
          </p:style>
        </p:cxnSp>
      </p:grpSp>
      <p:grpSp>
        <p:nvGrpSpPr>
          <p:cNvPr id="173" name="Group 172"/>
          <p:cNvGrpSpPr/>
          <p:nvPr/>
        </p:nvGrpSpPr>
        <p:grpSpPr>
          <a:xfrm>
            <a:off x="5669576" y="1102809"/>
            <a:ext cx="3136681" cy="584775"/>
            <a:chOff x="6268151" y="924493"/>
            <a:chExt cx="3064698" cy="584775"/>
          </a:xfrm>
        </p:grpSpPr>
        <p:sp>
          <p:nvSpPr>
            <p:cNvPr id="174" name="TextBox 173"/>
            <p:cNvSpPr txBox="1"/>
            <p:nvPr/>
          </p:nvSpPr>
          <p:spPr>
            <a:xfrm>
              <a:off x="6948790" y="924493"/>
              <a:ext cx="2384059" cy="584775"/>
            </a:xfrm>
            <a:prstGeom prst="rect">
              <a:avLst/>
            </a:prstGeom>
            <a:solidFill>
              <a:schemeClr val="bg1"/>
            </a:solidFill>
          </p:spPr>
          <p:txBody>
            <a:bodyPr wrap="square" rtlCol="0">
              <a:spAutoFit/>
            </a:bodyPr>
            <a:lstStyle/>
            <a:p>
              <a:r>
                <a:rPr lang="en-US" sz="1600" dirty="0">
                  <a:solidFill>
                    <a:srgbClr val="548235"/>
                  </a:solidFill>
                  <a:latin typeface="Century Gothic" panose="020B0502020202020204" pitchFamily="34" charset="0"/>
                  <a:cs typeface="Courier New" pitchFamily="49" charset="0"/>
                </a:rPr>
                <a:t>More time, less reach </a:t>
              </a:r>
            </a:p>
            <a:p>
              <a:r>
                <a:rPr lang="en-US" sz="1600" dirty="0">
                  <a:solidFill>
                    <a:srgbClr val="548235"/>
                  </a:solidFill>
                  <a:latin typeface="Century Gothic" panose="020B0502020202020204" pitchFamily="34" charset="0"/>
                  <a:cs typeface="Courier New" pitchFamily="49" charset="0"/>
                </a:rPr>
                <a:t>than French Canada</a:t>
              </a:r>
            </a:p>
          </p:txBody>
        </p:sp>
        <p:cxnSp>
          <p:nvCxnSpPr>
            <p:cNvPr id="175" name="Straight Connector 174"/>
            <p:cNvCxnSpPr>
              <a:cxnSpLocks/>
            </p:cNvCxnSpPr>
            <p:nvPr/>
          </p:nvCxnSpPr>
          <p:spPr>
            <a:xfrm flipH="1" flipV="1">
              <a:off x="6268151" y="958083"/>
              <a:ext cx="564056" cy="73062"/>
            </a:xfrm>
            <a:prstGeom prst="line">
              <a:avLst/>
            </a:prstGeom>
            <a:ln w="3175">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176" name="Group 175"/>
          <p:cNvGrpSpPr/>
          <p:nvPr/>
        </p:nvGrpSpPr>
        <p:grpSpPr>
          <a:xfrm>
            <a:off x="4202290" y="1589015"/>
            <a:ext cx="3033100" cy="473191"/>
            <a:chOff x="6039116" y="801545"/>
            <a:chExt cx="2963495" cy="473191"/>
          </a:xfrm>
        </p:grpSpPr>
        <p:sp>
          <p:nvSpPr>
            <p:cNvPr id="177" name="TextBox 176"/>
            <p:cNvSpPr txBox="1"/>
            <p:nvPr/>
          </p:nvSpPr>
          <p:spPr>
            <a:xfrm>
              <a:off x="6737382" y="936182"/>
              <a:ext cx="2265229" cy="338554"/>
            </a:xfrm>
            <a:prstGeom prst="rect">
              <a:avLst/>
            </a:prstGeom>
            <a:solidFill>
              <a:schemeClr val="bg1"/>
            </a:solidFill>
          </p:spPr>
          <p:txBody>
            <a:bodyPr wrap="square" rtlCol="0">
              <a:spAutoFit/>
            </a:bodyPr>
            <a:lstStyle/>
            <a:p>
              <a:r>
                <a:rPr lang="en-US" sz="1600" dirty="0">
                  <a:solidFill>
                    <a:srgbClr val="0070C0"/>
                  </a:solidFill>
                  <a:latin typeface="Century Gothic" panose="020B0502020202020204" pitchFamily="34" charset="0"/>
                  <a:cs typeface="Courier New" pitchFamily="49" charset="0"/>
                </a:rPr>
                <a:t>Not much difference</a:t>
              </a:r>
            </a:p>
          </p:txBody>
        </p:sp>
        <p:cxnSp>
          <p:nvCxnSpPr>
            <p:cNvPr id="178" name="Straight Connector 177"/>
            <p:cNvCxnSpPr>
              <a:stCxn id="177" idx="1"/>
            </p:cNvCxnSpPr>
            <p:nvPr/>
          </p:nvCxnSpPr>
          <p:spPr>
            <a:xfrm flipH="1" flipV="1">
              <a:off x="6039116" y="801545"/>
              <a:ext cx="698266" cy="303914"/>
            </a:xfrm>
            <a:prstGeom prst="line">
              <a:avLst/>
            </a:prstGeom>
            <a:ln w="3175">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81" name="Group 180"/>
          <p:cNvGrpSpPr/>
          <p:nvPr/>
        </p:nvGrpSpPr>
        <p:grpSpPr>
          <a:xfrm>
            <a:off x="743806" y="4329375"/>
            <a:ext cx="2503463" cy="487556"/>
            <a:chOff x="6363142" y="936182"/>
            <a:chExt cx="2446013" cy="487556"/>
          </a:xfrm>
        </p:grpSpPr>
        <p:sp>
          <p:nvSpPr>
            <p:cNvPr id="182" name="TextBox 181"/>
            <p:cNvSpPr txBox="1"/>
            <p:nvPr/>
          </p:nvSpPr>
          <p:spPr>
            <a:xfrm>
              <a:off x="6737382" y="936182"/>
              <a:ext cx="2071773" cy="338554"/>
            </a:xfrm>
            <a:prstGeom prst="rect">
              <a:avLst/>
            </a:prstGeom>
            <a:solidFill>
              <a:schemeClr val="bg1"/>
            </a:solidFill>
          </p:spPr>
          <p:txBody>
            <a:bodyPr wrap="square" rtlCol="0">
              <a:spAutoFit/>
            </a:bodyPr>
            <a:lstStyle/>
            <a:p>
              <a:r>
                <a:rPr lang="en-US" sz="1600" dirty="0">
                  <a:solidFill>
                    <a:srgbClr val="7F6000"/>
                  </a:solidFill>
                  <a:latin typeface="Century Gothic" panose="020B0502020202020204" pitchFamily="34" charset="0"/>
                  <a:cs typeface="Courier New" pitchFamily="49" charset="0"/>
                </a:rPr>
                <a:t>Slightly more reach</a:t>
              </a:r>
            </a:p>
          </p:txBody>
        </p:sp>
        <p:cxnSp>
          <p:nvCxnSpPr>
            <p:cNvPr id="185" name="Straight Connector 184"/>
            <p:cNvCxnSpPr>
              <a:cxnSpLocks/>
            </p:cNvCxnSpPr>
            <p:nvPr/>
          </p:nvCxnSpPr>
          <p:spPr>
            <a:xfrm flipH="1">
              <a:off x="6363142" y="1150445"/>
              <a:ext cx="394497" cy="273293"/>
            </a:xfrm>
            <a:prstGeom prst="line">
              <a:avLst/>
            </a:prstGeom>
            <a:ln w="3175">
              <a:solidFill>
                <a:srgbClr val="7F6000"/>
              </a:solidFill>
            </a:ln>
          </p:spPr>
          <p:style>
            <a:lnRef idx="1">
              <a:schemeClr val="accent1"/>
            </a:lnRef>
            <a:fillRef idx="0">
              <a:schemeClr val="accent1"/>
            </a:fillRef>
            <a:effectRef idx="0">
              <a:schemeClr val="accent1"/>
            </a:effectRef>
            <a:fontRef idx="minor">
              <a:schemeClr val="tx1"/>
            </a:fontRef>
          </p:style>
        </p:cxnSp>
      </p:grpSp>
      <p:grpSp>
        <p:nvGrpSpPr>
          <p:cNvPr id="186" name="Group 185"/>
          <p:cNvGrpSpPr/>
          <p:nvPr/>
        </p:nvGrpSpPr>
        <p:grpSpPr>
          <a:xfrm>
            <a:off x="1106012" y="5025484"/>
            <a:ext cx="2454018" cy="338554"/>
            <a:chOff x="6206683" y="936182"/>
            <a:chExt cx="2397702" cy="338554"/>
          </a:xfrm>
        </p:grpSpPr>
        <p:sp>
          <p:nvSpPr>
            <p:cNvPr id="187" name="TextBox 186"/>
            <p:cNvSpPr txBox="1"/>
            <p:nvPr/>
          </p:nvSpPr>
          <p:spPr>
            <a:xfrm>
              <a:off x="6737382" y="936182"/>
              <a:ext cx="1867003" cy="338554"/>
            </a:xfrm>
            <a:prstGeom prst="rect">
              <a:avLst/>
            </a:prstGeom>
            <a:solidFill>
              <a:schemeClr val="bg1"/>
            </a:solidFill>
          </p:spPr>
          <p:txBody>
            <a:bodyPr wrap="square" rtlCol="0">
              <a:spAutoFit/>
            </a:bodyPr>
            <a:lstStyle/>
            <a:p>
              <a:r>
                <a:rPr lang="en-US" sz="1600" dirty="0">
                  <a:solidFill>
                    <a:srgbClr val="7030A0"/>
                  </a:solidFill>
                  <a:latin typeface="Century Gothic" panose="020B0502020202020204" pitchFamily="34" charset="0"/>
                  <a:cs typeface="Courier New" pitchFamily="49" charset="0"/>
                </a:rPr>
                <a:t>Lower reach</a:t>
              </a:r>
            </a:p>
          </p:txBody>
        </p:sp>
        <p:cxnSp>
          <p:nvCxnSpPr>
            <p:cNvPr id="188" name="Straight Connector 187"/>
            <p:cNvCxnSpPr>
              <a:cxnSpLocks/>
            </p:cNvCxnSpPr>
            <p:nvPr/>
          </p:nvCxnSpPr>
          <p:spPr>
            <a:xfrm flipH="1" flipV="1">
              <a:off x="6206683" y="1048757"/>
              <a:ext cx="550958" cy="101685"/>
            </a:xfrm>
            <a:prstGeom prst="line">
              <a:avLst/>
            </a:prstGeom>
            <a:ln w="3175">
              <a:solidFill>
                <a:srgbClr val="7030A0"/>
              </a:solidFill>
            </a:ln>
          </p:spPr>
          <p:style>
            <a:lnRef idx="1">
              <a:schemeClr val="accent1"/>
            </a:lnRef>
            <a:fillRef idx="0">
              <a:schemeClr val="accent1"/>
            </a:fillRef>
            <a:effectRef idx="0">
              <a:schemeClr val="accent1"/>
            </a:effectRef>
            <a:fontRef idx="minor">
              <a:schemeClr val="tx1"/>
            </a:fontRef>
          </p:style>
        </p:cxnSp>
      </p:grpSp>
      <p:grpSp>
        <p:nvGrpSpPr>
          <p:cNvPr id="16" name="Group 15"/>
          <p:cNvGrpSpPr/>
          <p:nvPr/>
        </p:nvGrpSpPr>
        <p:grpSpPr>
          <a:xfrm>
            <a:off x="3693071" y="4456776"/>
            <a:ext cx="7881499" cy="1569987"/>
            <a:chOff x="3693071" y="4456776"/>
            <a:chExt cx="7881499" cy="1569987"/>
          </a:xfrm>
        </p:grpSpPr>
        <p:sp>
          <p:nvSpPr>
            <p:cNvPr id="98" name="Rectangle 97"/>
            <p:cNvSpPr/>
            <p:nvPr/>
          </p:nvSpPr>
          <p:spPr>
            <a:xfrm>
              <a:off x="3693071" y="4456776"/>
              <a:ext cx="7881499" cy="1569987"/>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TextBox 166"/>
            <p:cNvSpPr txBox="1"/>
            <p:nvPr/>
          </p:nvSpPr>
          <p:spPr>
            <a:xfrm>
              <a:off x="10107431" y="4981575"/>
              <a:ext cx="1182418" cy="307777"/>
            </a:xfrm>
            <a:prstGeom prst="rect">
              <a:avLst/>
            </a:prstGeom>
            <a:noFill/>
            <a:ln w="3175">
              <a:noFill/>
            </a:ln>
          </p:spPr>
          <p:txBody>
            <a:bodyPr wrap="square" rtlCol="0">
              <a:spAutoFit/>
            </a:bodyPr>
            <a:lstStyle/>
            <a:p>
              <a:pPr algn="ctr"/>
              <a:r>
                <a:rPr lang="en-US" sz="1400" b="1" dirty="0">
                  <a:solidFill>
                    <a:srgbClr val="CE3838"/>
                  </a:solidFill>
                  <a:latin typeface="Century Gothic" panose="020B0502020202020204" pitchFamily="34" charset="0"/>
                </a:rPr>
                <a:t>TV </a:t>
              </a:r>
              <a:r>
                <a:rPr lang="en-US" sz="1400" b="1" baseline="30000" dirty="0">
                  <a:solidFill>
                    <a:srgbClr val="CE3838"/>
                  </a:solidFill>
                  <a:latin typeface="Century Gothic" panose="020B0502020202020204" pitchFamily="34" charset="0"/>
                </a:rPr>
                <a:t>1</a:t>
              </a:r>
            </a:p>
          </p:txBody>
        </p:sp>
        <p:sp>
          <p:nvSpPr>
            <p:cNvPr id="128" name="TextBox 127"/>
            <p:cNvSpPr txBox="1"/>
            <p:nvPr/>
          </p:nvSpPr>
          <p:spPr>
            <a:xfrm>
              <a:off x="9974294" y="5654959"/>
              <a:ext cx="1372492" cy="246221"/>
            </a:xfrm>
            <a:prstGeom prst="rect">
              <a:avLst/>
            </a:prstGeom>
            <a:noFill/>
          </p:spPr>
          <p:txBody>
            <a:bodyPr wrap="none" rtlCol="0">
              <a:spAutoFit/>
            </a:bodyPr>
            <a:lstStyle/>
            <a:p>
              <a:pPr algn="ctr"/>
              <a:r>
                <a:rPr lang="en-US" sz="1000" baseline="30000" dirty="0">
                  <a:solidFill>
                    <a:srgbClr val="C00000"/>
                  </a:solidFill>
                </a:rPr>
                <a:t>1</a:t>
              </a:r>
              <a:r>
                <a:rPr lang="en-US" sz="1000" dirty="0">
                  <a:solidFill>
                    <a:srgbClr val="C00000"/>
                  </a:solidFill>
                </a:rPr>
                <a:t> </a:t>
              </a:r>
              <a:r>
                <a:rPr lang="en-US" sz="1000" dirty="0" err="1">
                  <a:solidFill>
                    <a:srgbClr val="C00000"/>
                  </a:solidFill>
                </a:rPr>
                <a:t>Sp</a:t>
              </a:r>
              <a:r>
                <a:rPr lang="en-US" sz="1000" dirty="0">
                  <a:solidFill>
                    <a:srgbClr val="C00000"/>
                  </a:solidFill>
                </a:rPr>
                <a:t>/Fall 2016 </a:t>
              </a:r>
              <a:r>
                <a:rPr lang="en-US" sz="1000" dirty="0" err="1">
                  <a:solidFill>
                    <a:srgbClr val="C00000"/>
                  </a:solidFill>
                </a:rPr>
                <a:t>Numeris</a:t>
              </a:r>
              <a:endParaRPr lang="en-US" sz="1000" dirty="0">
                <a:solidFill>
                  <a:srgbClr val="C00000"/>
                </a:solidFill>
              </a:endParaRPr>
            </a:p>
          </p:txBody>
        </p:sp>
        <p:sp>
          <p:nvSpPr>
            <p:cNvPr id="129" name="TextBox 128"/>
            <p:cNvSpPr txBox="1"/>
            <p:nvPr/>
          </p:nvSpPr>
          <p:spPr>
            <a:xfrm>
              <a:off x="4780605" y="4599304"/>
              <a:ext cx="5706430" cy="307777"/>
            </a:xfrm>
            <a:prstGeom prst="rect">
              <a:avLst/>
            </a:prstGeom>
            <a:noFill/>
            <a:ln w="3175">
              <a:noFill/>
            </a:ln>
          </p:spPr>
          <p:txBody>
            <a:bodyPr wrap="square" rtlCol="0">
              <a:spAutoFit/>
            </a:bodyPr>
            <a:lstStyle/>
            <a:p>
              <a:pPr algn="ctr"/>
              <a:r>
                <a:rPr lang="en-US" sz="1400" b="1" dirty="0">
                  <a:latin typeface="Century Gothic" panose="020B0502020202020204" pitchFamily="34" charset="0"/>
                </a:rPr>
                <a:t>Total</a:t>
              </a:r>
              <a:r>
                <a:rPr lang="en-US" sz="1400" dirty="0">
                  <a:latin typeface="Century Gothic" panose="020B0502020202020204" pitchFamily="34" charset="0"/>
                </a:rPr>
                <a:t> Adults 18+ </a:t>
              </a:r>
              <a:r>
                <a:rPr lang="en-US" sz="1400" b="1" u="sng" dirty="0">
                  <a:latin typeface="Century Gothic" panose="020B0502020202020204" pitchFamily="34" charset="0"/>
                </a:rPr>
                <a:t>2017</a:t>
              </a:r>
              <a:r>
                <a:rPr lang="en-US" sz="1400" baseline="30000" dirty="0">
                  <a:latin typeface="Century Gothic" panose="020B0502020202020204" pitchFamily="34" charset="0"/>
                </a:rPr>
                <a:t> </a:t>
              </a:r>
              <a:r>
                <a:rPr lang="en-US" sz="1400" dirty="0">
                  <a:latin typeface="Century Gothic" panose="020B0502020202020204" pitchFamily="34" charset="0"/>
                </a:rPr>
                <a:t>Weekly Reach + Minutes</a:t>
              </a:r>
            </a:p>
          </p:txBody>
        </p:sp>
        <p:cxnSp>
          <p:nvCxnSpPr>
            <p:cNvPr id="11" name="Straight Connector 10"/>
            <p:cNvCxnSpPr/>
            <p:nvPr/>
          </p:nvCxnSpPr>
          <p:spPr>
            <a:xfrm>
              <a:off x="3900108" y="4918867"/>
              <a:ext cx="7467425" cy="0"/>
            </a:xfrm>
            <a:prstGeom prst="line">
              <a:avLst/>
            </a:prstGeom>
            <a:ln>
              <a:solidFill>
                <a:schemeClr val="tx1"/>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0" name="TextBox 129"/>
            <p:cNvSpPr txBox="1"/>
            <p:nvPr/>
          </p:nvSpPr>
          <p:spPr>
            <a:xfrm>
              <a:off x="8495356" y="4981575"/>
              <a:ext cx="1339752" cy="307777"/>
            </a:xfrm>
            <a:prstGeom prst="rect">
              <a:avLst/>
            </a:prstGeom>
            <a:noFill/>
            <a:ln w="3175">
              <a:noFill/>
            </a:ln>
          </p:spPr>
          <p:txBody>
            <a:bodyPr wrap="square" rtlCol="0">
              <a:spAutoFit/>
            </a:bodyPr>
            <a:lstStyle/>
            <a:p>
              <a:pPr algn="ctr"/>
              <a:r>
                <a:rPr lang="en-US" sz="1400" b="1" dirty="0">
                  <a:solidFill>
                    <a:srgbClr val="0070C0"/>
                  </a:solidFill>
                  <a:latin typeface="Century Gothic" panose="020B0502020202020204" pitchFamily="34" charset="0"/>
                </a:rPr>
                <a:t>RADIO</a:t>
              </a:r>
              <a:r>
                <a:rPr lang="en-US" sz="1400" b="1" baseline="30000" dirty="0">
                  <a:solidFill>
                    <a:srgbClr val="0070C0"/>
                  </a:solidFill>
                  <a:latin typeface="Century Gothic" panose="020B0502020202020204" pitchFamily="34" charset="0"/>
                </a:rPr>
                <a:t> 1</a:t>
              </a:r>
            </a:p>
          </p:txBody>
        </p:sp>
        <p:sp>
          <p:nvSpPr>
            <p:cNvPr id="140" name="TextBox 139"/>
            <p:cNvSpPr txBox="1"/>
            <p:nvPr/>
          </p:nvSpPr>
          <p:spPr>
            <a:xfrm>
              <a:off x="8490952" y="5654959"/>
              <a:ext cx="1196161" cy="246221"/>
            </a:xfrm>
            <a:prstGeom prst="rect">
              <a:avLst/>
            </a:prstGeom>
            <a:noFill/>
          </p:spPr>
          <p:txBody>
            <a:bodyPr wrap="none" rtlCol="0">
              <a:spAutoFit/>
            </a:bodyPr>
            <a:lstStyle/>
            <a:p>
              <a:pPr algn="ctr"/>
              <a:r>
                <a:rPr lang="en-US" sz="1000" baseline="30000" dirty="0">
                  <a:solidFill>
                    <a:srgbClr val="0070C0"/>
                  </a:solidFill>
                </a:rPr>
                <a:t>1</a:t>
              </a:r>
              <a:r>
                <a:rPr lang="en-US" sz="1000" dirty="0">
                  <a:solidFill>
                    <a:srgbClr val="0070C0"/>
                  </a:solidFill>
                </a:rPr>
                <a:t> Fall 2016 </a:t>
              </a:r>
              <a:r>
                <a:rPr lang="en-US" sz="1000" dirty="0" err="1">
                  <a:solidFill>
                    <a:srgbClr val="0070C0"/>
                  </a:solidFill>
                </a:rPr>
                <a:t>Numeris</a:t>
              </a:r>
              <a:endParaRPr lang="en-US" sz="1000" dirty="0">
                <a:solidFill>
                  <a:srgbClr val="0070C0"/>
                </a:solidFill>
              </a:endParaRPr>
            </a:p>
          </p:txBody>
        </p:sp>
        <p:cxnSp>
          <p:nvCxnSpPr>
            <p:cNvPr id="13" name="Straight Connector 12"/>
            <p:cNvCxnSpPr/>
            <p:nvPr/>
          </p:nvCxnSpPr>
          <p:spPr>
            <a:xfrm>
              <a:off x="9951522" y="5261522"/>
              <a:ext cx="1359762" cy="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a:off x="8527650" y="5261522"/>
              <a:ext cx="1231258" cy="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142" name="TextBox 141"/>
            <p:cNvSpPr txBox="1"/>
            <p:nvPr/>
          </p:nvSpPr>
          <p:spPr>
            <a:xfrm>
              <a:off x="6757495" y="4981575"/>
              <a:ext cx="1479915" cy="307777"/>
            </a:xfrm>
            <a:prstGeom prst="rect">
              <a:avLst/>
            </a:prstGeom>
            <a:noFill/>
            <a:ln w="3175">
              <a:noFill/>
            </a:ln>
          </p:spPr>
          <p:txBody>
            <a:bodyPr wrap="square" rtlCol="0">
              <a:spAutoFit/>
            </a:bodyPr>
            <a:lstStyle/>
            <a:p>
              <a:pPr algn="ctr"/>
              <a:r>
                <a:rPr lang="en-US" sz="1400" b="1" dirty="0">
                  <a:solidFill>
                    <a:srgbClr val="7030A0"/>
                  </a:solidFill>
                  <a:latin typeface="Century Gothic" panose="020B0502020202020204" pitchFamily="34" charset="0"/>
                </a:rPr>
                <a:t>NEWSPAPER </a:t>
              </a:r>
              <a:r>
                <a:rPr lang="en-US" sz="1400" b="1" baseline="30000" dirty="0">
                  <a:solidFill>
                    <a:srgbClr val="7030A0"/>
                  </a:solidFill>
                  <a:latin typeface="Century Gothic" panose="020B0502020202020204" pitchFamily="34" charset="0"/>
                </a:rPr>
                <a:t>1</a:t>
              </a:r>
            </a:p>
          </p:txBody>
        </p:sp>
        <p:cxnSp>
          <p:nvCxnSpPr>
            <p:cNvPr id="146" name="Straight Connector 145"/>
            <p:cNvCxnSpPr/>
            <p:nvPr/>
          </p:nvCxnSpPr>
          <p:spPr>
            <a:xfrm>
              <a:off x="6892215" y="5261522"/>
              <a:ext cx="1210474" cy="0"/>
            </a:xfrm>
            <a:prstGeom prst="line">
              <a:avLst/>
            </a:prstGeom>
            <a:ln>
              <a:solidFill>
                <a:srgbClr val="7030A0"/>
              </a:solidFill>
            </a:ln>
          </p:spPr>
          <p:style>
            <a:lnRef idx="1">
              <a:schemeClr val="accent1"/>
            </a:lnRef>
            <a:fillRef idx="0">
              <a:schemeClr val="accent1"/>
            </a:fillRef>
            <a:effectRef idx="0">
              <a:schemeClr val="accent1"/>
            </a:effectRef>
            <a:fontRef idx="minor">
              <a:schemeClr val="tx1"/>
            </a:fontRef>
          </p:style>
        </p:cxnSp>
        <p:sp>
          <p:nvSpPr>
            <p:cNvPr id="147" name="TextBox 146"/>
            <p:cNvSpPr txBox="1"/>
            <p:nvPr/>
          </p:nvSpPr>
          <p:spPr>
            <a:xfrm>
              <a:off x="6919811" y="5654959"/>
              <a:ext cx="1149674" cy="246221"/>
            </a:xfrm>
            <a:prstGeom prst="rect">
              <a:avLst/>
            </a:prstGeom>
            <a:noFill/>
          </p:spPr>
          <p:txBody>
            <a:bodyPr wrap="none" rtlCol="0">
              <a:spAutoFit/>
            </a:bodyPr>
            <a:lstStyle/>
            <a:p>
              <a:pPr algn="ctr"/>
              <a:r>
                <a:rPr lang="en-US" sz="1000" baseline="30000" dirty="0">
                  <a:solidFill>
                    <a:srgbClr val="7030A0"/>
                  </a:solidFill>
                </a:rPr>
                <a:t>1</a:t>
              </a:r>
              <a:r>
                <a:rPr lang="en-US" sz="1000" dirty="0">
                  <a:solidFill>
                    <a:srgbClr val="7030A0"/>
                  </a:solidFill>
                </a:rPr>
                <a:t> Q1 2017 </a:t>
              </a:r>
              <a:r>
                <a:rPr lang="en-US" sz="1000" dirty="0" err="1">
                  <a:solidFill>
                    <a:srgbClr val="7030A0"/>
                  </a:solidFill>
                </a:rPr>
                <a:t>Vividata</a:t>
              </a:r>
              <a:endParaRPr lang="en-US" sz="1000" dirty="0">
                <a:solidFill>
                  <a:srgbClr val="7030A0"/>
                </a:solidFill>
              </a:endParaRPr>
            </a:p>
          </p:txBody>
        </p:sp>
        <p:sp>
          <p:nvSpPr>
            <p:cNvPr id="155" name="TextBox 154"/>
            <p:cNvSpPr txBox="1"/>
            <p:nvPr/>
          </p:nvSpPr>
          <p:spPr>
            <a:xfrm>
              <a:off x="5217572" y="4981575"/>
              <a:ext cx="1479915" cy="307777"/>
            </a:xfrm>
            <a:prstGeom prst="rect">
              <a:avLst/>
            </a:prstGeom>
            <a:noFill/>
            <a:ln w="3175">
              <a:noFill/>
            </a:ln>
          </p:spPr>
          <p:txBody>
            <a:bodyPr wrap="square" rtlCol="0">
              <a:spAutoFit/>
            </a:bodyPr>
            <a:lstStyle/>
            <a:p>
              <a:pPr algn="ctr"/>
              <a:r>
                <a:rPr lang="en-US" sz="1400" b="1" dirty="0">
                  <a:solidFill>
                    <a:srgbClr val="7F6000"/>
                  </a:solidFill>
                  <a:latin typeface="Century Gothic" panose="020B0502020202020204" pitchFamily="34" charset="0"/>
                </a:rPr>
                <a:t>MAGAZINE </a:t>
              </a:r>
              <a:r>
                <a:rPr lang="en-US" sz="1400" b="1" baseline="30000" dirty="0">
                  <a:solidFill>
                    <a:srgbClr val="7F6000"/>
                  </a:solidFill>
                  <a:latin typeface="Century Gothic" panose="020B0502020202020204" pitchFamily="34" charset="0"/>
                </a:rPr>
                <a:t>1</a:t>
              </a:r>
            </a:p>
          </p:txBody>
        </p:sp>
        <p:sp>
          <p:nvSpPr>
            <p:cNvPr id="157" name="TextBox 156"/>
            <p:cNvSpPr txBox="1"/>
            <p:nvPr/>
          </p:nvSpPr>
          <p:spPr>
            <a:xfrm>
              <a:off x="5379888" y="5654959"/>
              <a:ext cx="1149674" cy="246221"/>
            </a:xfrm>
            <a:prstGeom prst="rect">
              <a:avLst/>
            </a:prstGeom>
            <a:noFill/>
          </p:spPr>
          <p:txBody>
            <a:bodyPr wrap="none" rtlCol="0">
              <a:spAutoFit/>
            </a:bodyPr>
            <a:lstStyle/>
            <a:p>
              <a:pPr algn="ctr"/>
              <a:r>
                <a:rPr lang="en-US" sz="1000" baseline="30000" dirty="0">
                  <a:solidFill>
                    <a:srgbClr val="7F6000"/>
                  </a:solidFill>
                </a:rPr>
                <a:t>1</a:t>
              </a:r>
              <a:r>
                <a:rPr lang="en-US" sz="1000" dirty="0">
                  <a:solidFill>
                    <a:srgbClr val="7F6000"/>
                  </a:solidFill>
                </a:rPr>
                <a:t> Q1 2017 </a:t>
              </a:r>
              <a:r>
                <a:rPr lang="en-US" sz="1000" dirty="0" err="1">
                  <a:solidFill>
                    <a:srgbClr val="7F6000"/>
                  </a:solidFill>
                </a:rPr>
                <a:t>Vividata</a:t>
              </a:r>
              <a:endParaRPr lang="en-US" sz="1000" dirty="0">
                <a:solidFill>
                  <a:srgbClr val="7F6000"/>
                </a:solidFill>
              </a:endParaRPr>
            </a:p>
          </p:txBody>
        </p:sp>
        <p:sp>
          <p:nvSpPr>
            <p:cNvPr id="161" name="TextBox 160"/>
            <p:cNvSpPr txBox="1"/>
            <p:nvPr/>
          </p:nvSpPr>
          <p:spPr>
            <a:xfrm>
              <a:off x="3796049" y="4981575"/>
              <a:ext cx="1479915" cy="307777"/>
            </a:xfrm>
            <a:prstGeom prst="rect">
              <a:avLst/>
            </a:prstGeom>
            <a:noFill/>
            <a:ln w="3175">
              <a:noFill/>
            </a:ln>
          </p:spPr>
          <p:txBody>
            <a:bodyPr wrap="square" rtlCol="0">
              <a:spAutoFit/>
            </a:bodyPr>
            <a:lstStyle/>
            <a:p>
              <a:pPr algn="ctr"/>
              <a:r>
                <a:rPr lang="en-US" sz="1400" b="1" dirty="0">
                  <a:solidFill>
                    <a:srgbClr val="548235"/>
                  </a:solidFill>
                  <a:latin typeface="Century Gothic" panose="020B0502020202020204" pitchFamily="34" charset="0"/>
                </a:rPr>
                <a:t>INTERNET </a:t>
              </a:r>
              <a:r>
                <a:rPr lang="en-US" sz="1400" b="1" baseline="30000" dirty="0">
                  <a:solidFill>
                    <a:srgbClr val="548235"/>
                  </a:solidFill>
                  <a:latin typeface="Century Gothic" panose="020B0502020202020204" pitchFamily="34" charset="0"/>
                </a:rPr>
                <a:t>1</a:t>
              </a:r>
            </a:p>
          </p:txBody>
        </p:sp>
        <p:sp>
          <p:nvSpPr>
            <p:cNvPr id="163" name="TextBox 162"/>
            <p:cNvSpPr txBox="1"/>
            <p:nvPr/>
          </p:nvSpPr>
          <p:spPr>
            <a:xfrm>
              <a:off x="3895049" y="5654959"/>
              <a:ext cx="1276311" cy="246221"/>
            </a:xfrm>
            <a:prstGeom prst="rect">
              <a:avLst/>
            </a:prstGeom>
            <a:noFill/>
          </p:spPr>
          <p:txBody>
            <a:bodyPr wrap="none" rtlCol="0">
              <a:spAutoFit/>
            </a:bodyPr>
            <a:lstStyle/>
            <a:p>
              <a:pPr algn="ctr"/>
              <a:r>
                <a:rPr lang="en-US" sz="1000" baseline="30000" dirty="0">
                  <a:solidFill>
                    <a:srgbClr val="548235"/>
                  </a:solidFill>
                </a:rPr>
                <a:t>1</a:t>
              </a:r>
              <a:r>
                <a:rPr lang="en-US" sz="1000" dirty="0">
                  <a:solidFill>
                    <a:srgbClr val="548235"/>
                  </a:solidFill>
                </a:rPr>
                <a:t> July 2017 comScore</a:t>
              </a:r>
            </a:p>
          </p:txBody>
        </p:sp>
        <p:cxnSp>
          <p:nvCxnSpPr>
            <p:cNvPr id="170" name="Straight Connector 169"/>
            <p:cNvCxnSpPr/>
            <p:nvPr/>
          </p:nvCxnSpPr>
          <p:spPr>
            <a:xfrm>
              <a:off x="5362658" y="5261522"/>
              <a:ext cx="1210474" cy="0"/>
            </a:xfrm>
            <a:prstGeom prst="line">
              <a:avLst/>
            </a:prstGeom>
            <a:ln>
              <a:solidFill>
                <a:srgbClr val="7F600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3917461" y="5261522"/>
              <a:ext cx="1210474" cy="0"/>
            </a:xfrm>
            <a:prstGeom prst="line">
              <a:avLst/>
            </a:prstGeom>
            <a:ln>
              <a:solidFill>
                <a:srgbClr val="548235"/>
              </a:solidFill>
            </a:ln>
          </p:spPr>
          <p:style>
            <a:lnRef idx="1">
              <a:schemeClr val="accent1"/>
            </a:lnRef>
            <a:fillRef idx="0">
              <a:schemeClr val="accent1"/>
            </a:fillRef>
            <a:effectRef idx="0">
              <a:schemeClr val="accent1"/>
            </a:effectRef>
            <a:fontRef idx="minor">
              <a:schemeClr val="tx1"/>
            </a:fontRef>
          </p:style>
        </p:cxnSp>
      </p:grpSp>
      <p:sp>
        <p:nvSpPr>
          <p:cNvPr id="168" name="TextBox 167"/>
          <p:cNvSpPr txBox="1"/>
          <p:nvPr/>
        </p:nvSpPr>
        <p:spPr>
          <a:xfrm>
            <a:off x="10198770" y="5263294"/>
            <a:ext cx="1113131" cy="335989"/>
          </a:xfrm>
          <a:prstGeom prst="rect">
            <a:avLst/>
          </a:prstGeom>
          <a:noFill/>
          <a:ln w="3175">
            <a:noFill/>
          </a:ln>
        </p:spPr>
        <p:txBody>
          <a:bodyPr wrap="square" rtlCol="0">
            <a:spAutoFit/>
          </a:bodyPr>
          <a:lstStyle/>
          <a:p>
            <a:pPr algn="r">
              <a:lnSpc>
                <a:spcPts val="1900"/>
              </a:lnSpc>
            </a:pPr>
            <a:r>
              <a:rPr lang="en-US" sz="1400" dirty="0">
                <a:solidFill>
                  <a:srgbClr val="C00000"/>
                </a:solidFill>
                <a:latin typeface="Century Gothic" panose="020B0502020202020204" pitchFamily="34" charset="0"/>
              </a:rPr>
              <a:t>97%  1,632</a:t>
            </a:r>
          </a:p>
        </p:txBody>
      </p:sp>
      <p:sp>
        <p:nvSpPr>
          <p:cNvPr id="131" name="TextBox 130"/>
          <p:cNvSpPr txBox="1"/>
          <p:nvPr/>
        </p:nvSpPr>
        <p:spPr>
          <a:xfrm>
            <a:off x="8846859" y="5263294"/>
            <a:ext cx="965381" cy="335989"/>
          </a:xfrm>
          <a:prstGeom prst="rect">
            <a:avLst/>
          </a:prstGeom>
          <a:noFill/>
          <a:ln w="3175">
            <a:noFill/>
          </a:ln>
        </p:spPr>
        <p:txBody>
          <a:bodyPr wrap="square" rtlCol="0">
            <a:spAutoFit/>
          </a:bodyPr>
          <a:lstStyle/>
          <a:p>
            <a:pPr algn="r">
              <a:lnSpc>
                <a:spcPts val="1900"/>
              </a:lnSpc>
            </a:pPr>
            <a:r>
              <a:rPr lang="en-US" sz="1400" dirty="0">
                <a:solidFill>
                  <a:srgbClr val="0070C0"/>
                </a:solidFill>
                <a:latin typeface="Century Gothic" panose="020B0502020202020204" pitchFamily="34" charset="0"/>
              </a:rPr>
              <a:t>88%  913</a:t>
            </a:r>
          </a:p>
        </p:txBody>
      </p:sp>
      <p:sp>
        <p:nvSpPr>
          <p:cNvPr id="143" name="TextBox 142"/>
          <p:cNvSpPr txBox="1"/>
          <p:nvPr/>
        </p:nvSpPr>
        <p:spPr>
          <a:xfrm>
            <a:off x="7258763" y="5263294"/>
            <a:ext cx="895502" cy="335989"/>
          </a:xfrm>
          <a:prstGeom prst="rect">
            <a:avLst/>
          </a:prstGeom>
          <a:noFill/>
          <a:ln w="3175">
            <a:noFill/>
          </a:ln>
        </p:spPr>
        <p:txBody>
          <a:bodyPr wrap="square" rtlCol="0">
            <a:spAutoFit/>
          </a:bodyPr>
          <a:lstStyle/>
          <a:p>
            <a:pPr algn="r">
              <a:lnSpc>
                <a:spcPts val="1900"/>
              </a:lnSpc>
            </a:pPr>
            <a:r>
              <a:rPr lang="en-US" sz="1400" dirty="0">
                <a:solidFill>
                  <a:srgbClr val="7030A0"/>
                </a:solidFill>
                <a:latin typeface="Century Gothic" panose="020B0502020202020204" pitchFamily="34" charset="0"/>
              </a:rPr>
              <a:t>54%   64</a:t>
            </a:r>
          </a:p>
        </p:txBody>
      </p:sp>
      <p:sp>
        <p:nvSpPr>
          <p:cNvPr id="156" name="TextBox 155"/>
          <p:cNvSpPr txBox="1"/>
          <p:nvPr/>
        </p:nvSpPr>
        <p:spPr>
          <a:xfrm>
            <a:off x="5718840" y="5263294"/>
            <a:ext cx="895502" cy="335989"/>
          </a:xfrm>
          <a:prstGeom prst="rect">
            <a:avLst/>
          </a:prstGeom>
          <a:noFill/>
          <a:ln w="3175">
            <a:noFill/>
          </a:ln>
        </p:spPr>
        <p:txBody>
          <a:bodyPr wrap="square" rtlCol="0">
            <a:spAutoFit/>
          </a:bodyPr>
          <a:lstStyle/>
          <a:p>
            <a:pPr algn="r">
              <a:lnSpc>
                <a:spcPts val="1900"/>
              </a:lnSpc>
            </a:pPr>
            <a:r>
              <a:rPr lang="en-US" sz="1400" dirty="0">
                <a:solidFill>
                  <a:srgbClr val="7F6000"/>
                </a:solidFill>
                <a:latin typeface="Century Gothic" panose="020B0502020202020204" pitchFamily="34" charset="0"/>
              </a:rPr>
              <a:t>54%   20</a:t>
            </a:r>
          </a:p>
        </p:txBody>
      </p:sp>
      <p:sp>
        <p:nvSpPr>
          <p:cNvPr id="162" name="TextBox 161"/>
          <p:cNvSpPr txBox="1"/>
          <p:nvPr/>
        </p:nvSpPr>
        <p:spPr>
          <a:xfrm>
            <a:off x="3917462" y="5263294"/>
            <a:ext cx="1275358" cy="335989"/>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91%  1,266</a:t>
            </a:r>
          </a:p>
        </p:txBody>
      </p:sp>
      <p:pic>
        <p:nvPicPr>
          <p:cNvPr id="138" name="Picture 137">
            <a:extLst>
              <a:ext uri="{FF2B5EF4-FFF2-40B4-BE49-F238E27FC236}">
                <a16:creationId xmlns:a16="http://schemas.microsoft.com/office/drawing/2014/main" id="{DB4E2523-3864-495F-A0EC-0C45F191E3C5}"/>
              </a:ext>
            </a:extLst>
          </p:cNvPr>
          <p:cNvPicPr>
            <a:picLocks noChangeAspect="1"/>
          </p:cNvPicPr>
          <p:nvPr/>
        </p:nvPicPr>
        <p:blipFill>
          <a:blip r:embed="rId4"/>
          <a:stretch>
            <a:fillRect/>
          </a:stretch>
        </p:blipFill>
        <p:spPr>
          <a:xfrm>
            <a:off x="7882277" y="112633"/>
            <a:ext cx="307306" cy="361970"/>
          </a:xfrm>
          <a:prstGeom prst="rect">
            <a:avLst/>
          </a:prstGeom>
        </p:spPr>
      </p:pic>
      <p:pic>
        <p:nvPicPr>
          <p:cNvPr id="139" name="Picture 138">
            <a:extLst>
              <a:ext uri="{FF2B5EF4-FFF2-40B4-BE49-F238E27FC236}">
                <a16:creationId xmlns:a16="http://schemas.microsoft.com/office/drawing/2014/main" id="{82F1C42A-789B-47D1-8B59-FABB629E7E35}"/>
              </a:ext>
            </a:extLst>
          </p:cNvPr>
          <p:cNvPicPr>
            <a:picLocks noChangeAspect="1"/>
          </p:cNvPicPr>
          <p:nvPr/>
        </p:nvPicPr>
        <p:blipFill>
          <a:blip r:embed="rId5"/>
          <a:stretch>
            <a:fillRect/>
          </a:stretch>
        </p:blipFill>
        <p:spPr>
          <a:xfrm>
            <a:off x="482210" y="5247545"/>
            <a:ext cx="315346" cy="371438"/>
          </a:xfrm>
          <a:prstGeom prst="rect">
            <a:avLst/>
          </a:prstGeom>
        </p:spPr>
      </p:pic>
      <p:pic>
        <p:nvPicPr>
          <p:cNvPr id="144" name="Picture 143">
            <a:extLst>
              <a:ext uri="{FF2B5EF4-FFF2-40B4-BE49-F238E27FC236}">
                <a16:creationId xmlns:a16="http://schemas.microsoft.com/office/drawing/2014/main" id="{6AEEEEFC-30F7-49AF-974B-71EE3F9D5317}"/>
              </a:ext>
            </a:extLst>
          </p:cNvPr>
          <p:cNvPicPr>
            <a:picLocks noChangeAspect="1"/>
          </p:cNvPicPr>
          <p:nvPr/>
        </p:nvPicPr>
        <p:blipFill>
          <a:blip r:embed="rId6"/>
          <a:stretch>
            <a:fillRect/>
          </a:stretch>
        </p:blipFill>
        <p:spPr>
          <a:xfrm>
            <a:off x="4416209" y="214738"/>
            <a:ext cx="307914" cy="362688"/>
          </a:xfrm>
          <a:prstGeom prst="rect">
            <a:avLst/>
          </a:prstGeom>
        </p:spPr>
      </p:pic>
      <p:pic>
        <p:nvPicPr>
          <p:cNvPr id="145" name="Picture 144">
            <a:extLst>
              <a:ext uri="{FF2B5EF4-FFF2-40B4-BE49-F238E27FC236}">
                <a16:creationId xmlns:a16="http://schemas.microsoft.com/office/drawing/2014/main" id="{DC045A95-4861-4361-8DB7-6F5C91B954D9}"/>
              </a:ext>
            </a:extLst>
          </p:cNvPr>
          <p:cNvPicPr>
            <a:picLocks noChangeAspect="1"/>
          </p:cNvPicPr>
          <p:nvPr/>
        </p:nvPicPr>
        <p:blipFill>
          <a:blip r:embed="rId7"/>
          <a:stretch>
            <a:fillRect/>
          </a:stretch>
        </p:blipFill>
        <p:spPr>
          <a:xfrm>
            <a:off x="642000" y="4078127"/>
            <a:ext cx="302918" cy="356804"/>
          </a:xfrm>
          <a:prstGeom prst="rect">
            <a:avLst/>
          </a:prstGeom>
        </p:spPr>
      </p:pic>
      <p:pic>
        <p:nvPicPr>
          <p:cNvPr id="148" name="Picture 147">
            <a:extLst>
              <a:ext uri="{FF2B5EF4-FFF2-40B4-BE49-F238E27FC236}">
                <a16:creationId xmlns:a16="http://schemas.microsoft.com/office/drawing/2014/main" id="{1B63BBB0-E088-489B-B418-46A33593D389}"/>
              </a:ext>
            </a:extLst>
          </p:cNvPr>
          <p:cNvPicPr>
            <a:picLocks noChangeAspect="1"/>
          </p:cNvPicPr>
          <p:nvPr/>
        </p:nvPicPr>
        <p:blipFill>
          <a:blip r:embed="rId8"/>
          <a:stretch>
            <a:fillRect/>
          </a:stretch>
        </p:blipFill>
        <p:spPr>
          <a:xfrm>
            <a:off x="4048099" y="1194913"/>
            <a:ext cx="293784" cy="346042"/>
          </a:xfrm>
          <a:prstGeom prst="rect">
            <a:avLst/>
          </a:prstGeom>
        </p:spPr>
      </p:pic>
      <p:grpSp>
        <p:nvGrpSpPr>
          <p:cNvPr id="2" name="Group 4">
            <a:extLst>
              <a:ext uri="{FF2B5EF4-FFF2-40B4-BE49-F238E27FC236}">
                <a16:creationId xmlns:a16="http://schemas.microsoft.com/office/drawing/2014/main" id="{C24B56A0-A41C-4068-AF5F-DBAA73E253C6}"/>
              </a:ext>
            </a:extLst>
          </p:cNvPr>
          <p:cNvGrpSpPr>
            <a:grpSpLocks noChangeAspect="1"/>
          </p:cNvGrpSpPr>
          <p:nvPr/>
        </p:nvGrpSpPr>
        <p:grpSpPr bwMode="auto">
          <a:xfrm>
            <a:off x="6600825" y="338138"/>
            <a:ext cx="306388" cy="361950"/>
            <a:chOff x="4158" y="213"/>
            <a:chExt cx="193" cy="228"/>
          </a:xfrm>
        </p:grpSpPr>
        <p:sp>
          <p:nvSpPr>
            <p:cNvPr id="3" name="AutoShape 3">
              <a:extLst>
                <a:ext uri="{FF2B5EF4-FFF2-40B4-BE49-F238E27FC236}">
                  <a16:creationId xmlns:a16="http://schemas.microsoft.com/office/drawing/2014/main" id="{D342B126-C7B0-497B-8317-FBCF5965FEE8}"/>
                </a:ext>
              </a:extLst>
            </p:cNvPr>
            <p:cNvSpPr>
              <a:spLocks noChangeAspect="1" noChangeArrowheads="1" noTextEdit="1"/>
            </p:cNvSpPr>
            <p:nvPr/>
          </p:nvSpPr>
          <p:spPr bwMode="auto">
            <a:xfrm>
              <a:off x="4158" y="213"/>
              <a:ext cx="193"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4" name="Freeform 5">
              <a:extLst>
                <a:ext uri="{FF2B5EF4-FFF2-40B4-BE49-F238E27FC236}">
                  <a16:creationId xmlns:a16="http://schemas.microsoft.com/office/drawing/2014/main" id="{0CA8F32B-F0A4-4115-ACA7-D8DD078F0147}"/>
                </a:ext>
              </a:extLst>
            </p:cNvPr>
            <p:cNvSpPr>
              <a:spLocks/>
            </p:cNvSpPr>
            <p:nvPr/>
          </p:nvSpPr>
          <p:spPr bwMode="auto">
            <a:xfrm>
              <a:off x="4187" y="244"/>
              <a:ext cx="135" cy="135"/>
            </a:xfrm>
            <a:custGeom>
              <a:avLst/>
              <a:gdLst>
                <a:gd name="T0" fmla="*/ 0 w 270"/>
                <a:gd name="T1" fmla="*/ 134 h 270"/>
                <a:gd name="T2" fmla="*/ 1 w 270"/>
                <a:gd name="T3" fmla="*/ 107 h 270"/>
                <a:gd name="T4" fmla="*/ 9 w 270"/>
                <a:gd name="T5" fmla="*/ 82 h 270"/>
                <a:gd name="T6" fmla="*/ 22 w 270"/>
                <a:gd name="T7" fmla="*/ 60 h 270"/>
                <a:gd name="T8" fmla="*/ 39 w 270"/>
                <a:gd name="T9" fmla="*/ 40 h 270"/>
                <a:gd name="T10" fmla="*/ 59 w 270"/>
                <a:gd name="T11" fmla="*/ 23 h 270"/>
                <a:gd name="T12" fmla="*/ 81 w 270"/>
                <a:gd name="T13" fmla="*/ 10 h 270"/>
                <a:gd name="T14" fmla="*/ 107 w 270"/>
                <a:gd name="T15" fmla="*/ 2 h 270"/>
                <a:gd name="T16" fmla="*/ 135 w 270"/>
                <a:gd name="T17" fmla="*/ 0 h 270"/>
                <a:gd name="T18" fmla="*/ 161 w 270"/>
                <a:gd name="T19" fmla="*/ 2 h 270"/>
                <a:gd name="T20" fmla="*/ 187 w 270"/>
                <a:gd name="T21" fmla="*/ 10 h 270"/>
                <a:gd name="T22" fmla="*/ 209 w 270"/>
                <a:gd name="T23" fmla="*/ 23 h 270"/>
                <a:gd name="T24" fmla="*/ 230 w 270"/>
                <a:gd name="T25" fmla="*/ 40 h 270"/>
                <a:gd name="T26" fmla="*/ 246 w 270"/>
                <a:gd name="T27" fmla="*/ 60 h 270"/>
                <a:gd name="T28" fmla="*/ 259 w 270"/>
                <a:gd name="T29" fmla="*/ 82 h 270"/>
                <a:gd name="T30" fmla="*/ 267 w 270"/>
                <a:gd name="T31" fmla="*/ 107 h 270"/>
                <a:gd name="T32" fmla="*/ 270 w 270"/>
                <a:gd name="T33" fmla="*/ 134 h 270"/>
                <a:gd name="T34" fmla="*/ 267 w 270"/>
                <a:gd name="T35" fmla="*/ 162 h 270"/>
                <a:gd name="T36" fmla="*/ 259 w 270"/>
                <a:gd name="T37" fmla="*/ 187 h 270"/>
                <a:gd name="T38" fmla="*/ 246 w 270"/>
                <a:gd name="T39" fmla="*/ 211 h 270"/>
                <a:gd name="T40" fmla="*/ 230 w 270"/>
                <a:gd name="T41" fmla="*/ 229 h 270"/>
                <a:gd name="T42" fmla="*/ 209 w 270"/>
                <a:gd name="T43" fmla="*/ 246 h 270"/>
                <a:gd name="T44" fmla="*/ 187 w 270"/>
                <a:gd name="T45" fmla="*/ 259 h 270"/>
                <a:gd name="T46" fmla="*/ 161 w 270"/>
                <a:gd name="T47" fmla="*/ 267 h 270"/>
                <a:gd name="T48" fmla="*/ 135 w 270"/>
                <a:gd name="T49" fmla="*/ 270 h 270"/>
                <a:gd name="T50" fmla="*/ 107 w 270"/>
                <a:gd name="T51" fmla="*/ 267 h 270"/>
                <a:gd name="T52" fmla="*/ 81 w 270"/>
                <a:gd name="T53" fmla="*/ 259 h 270"/>
                <a:gd name="T54" fmla="*/ 59 w 270"/>
                <a:gd name="T55" fmla="*/ 246 h 270"/>
                <a:gd name="T56" fmla="*/ 39 w 270"/>
                <a:gd name="T57" fmla="*/ 229 h 270"/>
                <a:gd name="T58" fmla="*/ 22 w 270"/>
                <a:gd name="T59" fmla="*/ 211 h 270"/>
                <a:gd name="T60" fmla="*/ 9 w 270"/>
                <a:gd name="T61" fmla="*/ 187 h 270"/>
                <a:gd name="T62" fmla="*/ 1 w 270"/>
                <a:gd name="T63" fmla="*/ 162 h 270"/>
                <a:gd name="T64" fmla="*/ 0 w 270"/>
                <a:gd name="T65" fmla="*/ 134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0" h="270">
                  <a:moveTo>
                    <a:pt x="0" y="134"/>
                  </a:moveTo>
                  <a:lnTo>
                    <a:pt x="1" y="107"/>
                  </a:lnTo>
                  <a:lnTo>
                    <a:pt x="9" y="82"/>
                  </a:lnTo>
                  <a:lnTo>
                    <a:pt x="22" y="60"/>
                  </a:lnTo>
                  <a:lnTo>
                    <a:pt x="39" y="40"/>
                  </a:lnTo>
                  <a:lnTo>
                    <a:pt x="59" y="23"/>
                  </a:lnTo>
                  <a:lnTo>
                    <a:pt x="81" y="10"/>
                  </a:lnTo>
                  <a:lnTo>
                    <a:pt x="107" y="2"/>
                  </a:lnTo>
                  <a:lnTo>
                    <a:pt x="135" y="0"/>
                  </a:lnTo>
                  <a:lnTo>
                    <a:pt x="161" y="2"/>
                  </a:lnTo>
                  <a:lnTo>
                    <a:pt x="187" y="10"/>
                  </a:lnTo>
                  <a:lnTo>
                    <a:pt x="209" y="23"/>
                  </a:lnTo>
                  <a:lnTo>
                    <a:pt x="230" y="40"/>
                  </a:lnTo>
                  <a:lnTo>
                    <a:pt x="246" y="60"/>
                  </a:lnTo>
                  <a:lnTo>
                    <a:pt x="259" y="82"/>
                  </a:lnTo>
                  <a:lnTo>
                    <a:pt x="267" y="107"/>
                  </a:lnTo>
                  <a:lnTo>
                    <a:pt x="270" y="134"/>
                  </a:lnTo>
                  <a:lnTo>
                    <a:pt x="267" y="162"/>
                  </a:lnTo>
                  <a:lnTo>
                    <a:pt x="259" y="187"/>
                  </a:lnTo>
                  <a:lnTo>
                    <a:pt x="246" y="211"/>
                  </a:lnTo>
                  <a:lnTo>
                    <a:pt x="230" y="229"/>
                  </a:lnTo>
                  <a:lnTo>
                    <a:pt x="209" y="246"/>
                  </a:lnTo>
                  <a:lnTo>
                    <a:pt x="187" y="259"/>
                  </a:lnTo>
                  <a:lnTo>
                    <a:pt x="161" y="267"/>
                  </a:lnTo>
                  <a:lnTo>
                    <a:pt x="135" y="270"/>
                  </a:lnTo>
                  <a:lnTo>
                    <a:pt x="107" y="267"/>
                  </a:lnTo>
                  <a:lnTo>
                    <a:pt x="81" y="259"/>
                  </a:lnTo>
                  <a:lnTo>
                    <a:pt x="59" y="246"/>
                  </a:lnTo>
                  <a:lnTo>
                    <a:pt x="39" y="229"/>
                  </a:lnTo>
                  <a:lnTo>
                    <a:pt x="22" y="211"/>
                  </a:lnTo>
                  <a:lnTo>
                    <a:pt x="9" y="187"/>
                  </a:lnTo>
                  <a:lnTo>
                    <a:pt x="1" y="162"/>
                  </a:lnTo>
                  <a:lnTo>
                    <a:pt x="0" y="134"/>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5" name="Freeform 6">
              <a:extLst>
                <a:ext uri="{FF2B5EF4-FFF2-40B4-BE49-F238E27FC236}">
                  <a16:creationId xmlns:a16="http://schemas.microsoft.com/office/drawing/2014/main" id="{D1EFFD7A-39EA-4110-AB9B-8A035A74F964}"/>
                </a:ext>
              </a:extLst>
            </p:cNvPr>
            <p:cNvSpPr>
              <a:spLocks/>
            </p:cNvSpPr>
            <p:nvPr/>
          </p:nvSpPr>
          <p:spPr bwMode="auto">
            <a:xfrm>
              <a:off x="4187" y="244"/>
              <a:ext cx="135" cy="135"/>
            </a:xfrm>
            <a:custGeom>
              <a:avLst/>
              <a:gdLst>
                <a:gd name="T0" fmla="*/ 0 w 270"/>
                <a:gd name="T1" fmla="*/ 134 h 270"/>
                <a:gd name="T2" fmla="*/ 1 w 270"/>
                <a:gd name="T3" fmla="*/ 107 h 270"/>
                <a:gd name="T4" fmla="*/ 9 w 270"/>
                <a:gd name="T5" fmla="*/ 82 h 270"/>
                <a:gd name="T6" fmla="*/ 22 w 270"/>
                <a:gd name="T7" fmla="*/ 60 h 270"/>
                <a:gd name="T8" fmla="*/ 39 w 270"/>
                <a:gd name="T9" fmla="*/ 40 h 270"/>
                <a:gd name="T10" fmla="*/ 59 w 270"/>
                <a:gd name="T11" fmla="*/ 23 h 270"/>
                <a:gd name="T12" fmla="*/ 81 w 270"/>
                <a:gd name="T13" fmla="*/ 10 h 270"/>
                <a:gd name="T14" fmla="*/ 107 w 270"/>
                <a:gd name="T15" fmla="*/ 2 h 270"/>
                <a:gd name="T16" fmla="*/ 135 w 270"/>
                <a:gd name="T17" fmla="*/ 0 h 270"/>
                <a:gd name="T18" fmla="*/ 161 w 270"/>
                <a:gd name="T19" fmla="*/ 2 h 270"/>
                <a:gd name="T20" fmla="*/ 187 w 270"/>
                <a:gd name="T21" fmla="*/ 10 h 270"/>
                <a:gd name="T22" fmla="*/ 209 w 270"/>
                <a:gd name="T23" fmla="*/ 23 h 270"/>
                <a:gd name="T24" fmla="*/ 230 w 270"/>
                <a:gd name="T25" fmla="*/ 40 h 270"/>
                <a:gd name="T26" fmla="*/ 246 w 270"/>
                <a:gd name="T27" fmla="*/ 60 h 270"/>
                <a:gd name="T28" fmla="*/ 259 w 270"/>
                <a:gd name="T29" fmla="*/ 82 h 270"/>
                <a:gd name="T30" fmla="*/ 267 w 270"/>
                <a:gd name="T31" fmla="*/ 107 h 270"/>
                <a:gd name="T32" fmla="*/ 270 w 270"/>
                <a:gd name="T33" fmla="*/ 134 h 270"/>
                <a:gd name="T34" fmla="*/ 267 w 270"/>
                <a:gd name="T35" fmla="*/ 162 h 270"/>
                <a:gd name="T36" fmla="*/ 259 w 270"/>
                <a:gd name="T37" fmla="*/ 187 h 270"/>
                <a:gd name="T38" fmla="*/ 246 w 270"/>
                <a:gd name="T39" fmla="*/ 211 h 270"/>
                <a:gd name="T40" fmla="*/ 230 w 270"/>
                <a:gd name="T41" fmla="*/ 229 h 270"/>
                <a:gd name="T42" fmla="*/ 209 w 270"/>
                <a:gd name="T43" fmla="*/ 246 h 270"/>
                <a:gd name="T44" fmla="*/ 187 w 270"/>
                <a:gd name="T45" fmla="*/ 259 h 270"/>
                <a:gd name="T46" fmla="*/ 161 w 270"/>
                <a:gd name="T47" fmla="*/ 267 h 270"/>
                <a:gd name="T48" fmla="*/ 135 w 270"/>
                <a:gd name="T49" fmla="*/ 270 h 270"/>
                <a:gd name="T50" fmla="*/ 107 w 270"/>
                <a:gd name="T51" fmla="*/ 267 h 270"/>
                <a:gd name="T52" fmla="*/ 81 w 270"/>
                <a:gd name="T53" fmla="*/ 259 h 270"/>
                <a:gd name="T54" fmla="*/ 59 w 270"/>
                <a:gd name="T55" fmla="*/ 246 h 270"/>
                <a:gd name="T56" fmla="*/ 39 w 270"/>
                <a:gd name="T57" fmla="*/ 229 h 270"/>
                <a:gd name="T58" fmla="*/ 22 w 270"/>
                <a:gd name="T59" fmla="*/ 211 h 270"/>
                <a:gd name="T60" fmla="*/ 9 w 270"/>
                <a:gd name="T61" fmla="*/ 187 h 270"/>
                <a:gd name="T62" fmla="*/ 1 w 270"/>
                <a:gd name="T63" fmla="*/ 162 h 270"/>
                <a:gd name="T64" fmla="*/ 0 w 270"/>
                <a:gd name="T65" fmla="*/ 134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0" h="270">
                  <a:moveTo>
                    <a:pt x="0" y="134"/>
                  </a:moveTo>
                  <a:lnTo>
                    <a:pt x="1" y="107"/>
                  </a:lnTo>
                  <a:lnTo>
                    <a:pt x="9" y="82"/>
                  </a:lnTo>
                  <a:lnTo>
                    <a:pt x="22" y="60"/>
                  </a:lnTo>
                  <a:lnTo>
                    <a:pt x="39" y="40"/>
                  </a:lnTo>
                  <a:lnTo>
                    <a:pt x="59" y="23"/>
                  </a:lnTo>
                  <a:lnTo>
                    <a:pt x="81" y="10"/>
                  </a:lnTo>
                  <a:lnTo>
                    <a:pt x="107" y="2"/>
                  </a:lnTo>
                  <a:lnTo>
                    <a:pt x="135" y="0"/>
                  </a:lnTo>
                  <a:lnTo>
                    <a:pt x="161" y="2"/>
                  </a:lnTo>
                  <a:lnTo>
                    <a:pt x="187" y="10"/>
                  </a:lnTo>
                  <a:lnTo>
                    <a:pt x="209" y="23"/>
                  </a:lnTo>
                  <a:lnTo>
                    <a:pt x="230" y="40"/>
                  </a:lnTo>
                  <a:lnTo>
                    <a:pt x="246" y="60"/>
                  </a:lnTo>
                  <a:lnTo>
                    <a:pt x="259" y="82"/>
                  </a:lnTo>
                  <a:lnTo>
                    <a:pt x="267" y="107"/>
                  </a:lnTo>
                  <a:lnTo>
                    <a:pt x="270" y="134"/>
                  </a:lnTo>
                  <a:lnTo>
                    <a:pt x="267" y="162"/>
                  </a:lnTo>
                  <a:lnTo>
                    <a:pt x="259" y="187"/>
                  </a:lnTo>
                  <a:lnTo>
                    <a:pt x="246" y="211"/>
                  </a:lnTo>
                  <a:lnTo>
                    <a:pt x="230" y="229"/>
                  </a:lnTo>
                  <a:lnTo>
                    <a:pt x="209" y="246"/>
                  </a:lnTo>
                  <a:lnTo>
                    <a:pt x="187" y="259"/>
                  </a:lnTo>
                  <a:lnTo>
                    <a:pt x="161" y="267"/>
                  </a:lnTo>
                  <a:lnTo>
                    <a:pt x="135" y="270"/>
                  </a:lnTo>
                  <a:lnTo>
                    <a:pt x="107" y="267"/>
                  </a:lnTo>
                  <a:lnTo>
                    <a:pt x="81" y="259"/>
                  </a:lnTo>
                  <a:lnTo>
                    <a:pt x="59" y="246"/>
                  </a:lnTo>
                  <a:lnTo>
                    <a:pt x="39" y="229"/>
                  </a:lnTo>
                  <a:lnTo>
                    <a:pt x="22" y="211"/>
                  </a:lnTo>
                  <a:lnTo>
                    <a:pt x="9" y="187"/>
                  </a:lnTo>
                  <a:lnTo>
                    <a:pt x="1" y="162"/>
                  </a:lnTo>
                  <a:lnTo>
                    <a:pt x="0" y="134"/>
                  </a:lnTo>
                </a:path>
              </a:pathLst>
            </a:custGeom>
            <a:noFill/>
            <a:ln w="11113">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6" name="Rectangle 7">
              <a:extLst>
                <a:ext uri="{FF2B5EF4-FFF2-40B4-BE49-F238E27FC236}">
                  <a16:creationId xmlns:a16="http://schemas.microsoft.com/office/drawing/2014/main" id="{0FB27EE1-1DAA-4B17-9E81-C801D0D1B053}"/>
                </a:ext>
              </a:extLst>
            </p:cNvPr>
            <p:cNvSpPr>
              <a:spLocks noChangeArrowheads="1"/>
            </p:cNvSpPr>
            <p:nvPr/>
          </p:nvSpPr>
          <p:spPr bwMode="auto">
            <a:xfrm>
              <a:off x="4223" y="245"/>
              <a:ext cx="5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dirty="0">
                  <a:ln>
                    <a:noFill/>
                  </a:ln>
                  <a:solidFill>
                    <a:srgbClr val="FFFFFF"/>
                  </a:solidFill>
                  <a:effectLst/>
                  <a:latin typeface="Calibri" panose="020F0502020204030204" pitchFamily="34" charset="0"/>
                </a:rPr>
                <a:t>T</a:t>
              </a:r>
              <a:endParaRPr kumimoji="0" lang="en-US" altLang="en-US" sz="1800" b="1" i="0" u="none" strike="noStrike" cap="none" normalizeH="0" baseline="0" dirty="0">
                <a:ln>
                  <a:noFill/>
                </a:ln>
                <a:solidFill>
                  <a:schemeClr val="tx1"/>
                </a:solidFill>
                <a:effectLst/>
                <a:latin typeface="Arial" panose="020B0604020202020204" pitchFamily="34" charset="0"/>
              </a:endParaRPr>
            </a:p>
          </p:txBody>
        </p:sp>
      </p:grpSp>
      <p:grpSp>
        <p:nvGrpSpPr>
          <p:cNvPr id="7" name="Group 10">
            <a:extLst>
              <a:ext uri="{FF2B5EF4-FFF2-40B4-BE49-F238E27FC236}">
                <a16:creationId xmlns:a16="http://schemas.microsoft.com/office/drawing/2014/main" id="{33155C32-E5E0-4B7A-B026-AA250077C89C}"/>
              </a:ext>
            </a:extLst>
          </p:cNvPr>
          <p:cNvGrpSpPr>
            <a:grpSpLocks noChangeAspect="1"/>
          </p:cNvGrpSpPr>
          <p:nvPr/>
        </p:nvGrpSpPr>
        <p:grpSpPr bwMode="auto">
          <a:xfrm>
            <a:off x="9928225" y="5229225"/>
            <a:ext cx="350838" cy="444500"/>
            <a:chOff x="6254" y="3294"/>
            <a:chExt cx="221" cy="280"/>
          </a:xfrm>
        </p:grpSpPr>
        <p:sp>
          <p:nvSpPr>
            <p:cNvPr id="9" name="AutoShape 9">
              <a:extLst>
                <a:ext uri="{FF2B5EF4-FFF2-40B4-BE49-F238E27FC236}">
                  <a16:creationId xmlns:a16="http://schemas.microsoft.com/office/drawing/2014/main" id="{AEB26F1D-8AF9-4D8C-ADC5-C130B0C275F9}"/>
                </a:ext>
              </a:extLst>
            </p:cNvPr>
            <p:cNvSpPr>
              <a:spLocks noChangeAspect="1" noChangeArrowheads="1" noTextEdit="1"/>
            </p:cNvSpPr>
            <p:nvPr/>
          </p:nvSpPr>
          <p:spPr bwMode="auto">
            <a:xfrm>
              <a:off x="6254" y="3294"/>
              <a:ext cx="221"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10" name="Freeform 11">
              <a:extLst>
                <a:ext uri="{FF2B5EF4-FFF2-40B4-BE49-F238E27FC236}">
                  <a16:creationId xmlns:a16="http://schemas.microsoft.com/office/drawing/2014/main" id="{EF23C2BE-22D1-4966-922A-0746EAAFB8EC}"/>
                </a:ext>
              </a:extLst>
            </p:cNvPr>
            <p:cNvSpPr>
              <a:spLocks/>
            </p:cNvSpPr>
            <p:nvPr/>
          </p:nvSpPr>
          <p:spPr bwMode="auto">
            <a:xfrm>
              <a:off x="6293" y="3342"/>
              <a:ext cx="145" cy="145"/>
            </a:xfrm>
            <a:custGeom>
              <a:avLst/>
              <a:gdLst>
                <a:gd name="T0" fmla="*/ 0 w 145"/>
                <a:gd name="T1" fmla="*/ 72 h 145"/>
                <a:gd name="T2" fmla="*/ 1 w 145"/>
                <a:gd name="T3" fmla="*/ 57 h 145"/>
                <a:gd name="T4" fmla="*/ 5 w 145"/>
                <a:gd name="T5" fmla="*/ 44 h 145"/>
                <a:gd name="T6" fmla="*/ 12 w 145"/>
                <a:gd name="T7" fmla="*/ 32 h 145"/>
                <a:gd name="T8" fmla="*/ 21 w 145"/>
                <a:gd name="T9" fmla="*/ 21 h 145"/>
                <a:gd name="T10" fmla="*/ 32 w 145"/>
                <a:gd name="T11" fmla="*/ 12 h 145"/>
                <a:gd name="T12" fmla="*/ 44 w 145"/>
                <a:gd name="T13" fmla="*/ 5 h 145"/>
                <a:gd name="T14" fmla="*/ 57 w 145"/>
                <a:gd name="T15" fmla="*/ 1 h 145"/>
                <a:gd name="T16" fmla="*/ 72 w 145"/>
                <a:gd name="T17" fmla="*/ 0 h 145"/>
                <a:gd name="T18" fmla="*/ 87 w 145"/>
                <a:gd name="T19" fmla="*/ 1 h 145"/>
                <a:gd name="T20" fmla="*/ 100 w 145"/>
                <a:gd name="T21" fmla="*/ 5 h 145"/>
                <a:gd name="T22" fmla="*/ 113 w 145"/>
                <a:gd name="T23" fmla="*/ 12 h 145"/>
                <a:gd name="T24" fmla="*/ 123 w 145"/>
                <a:gd name="T25" fmla="*/ 21 h 145"/>
                <a:gd name="T26" fmla="*/ 132 w 145"/>
                <a:gd name="T27" fmla="*/ 32 h 145"/>
                <a:gd name="T28" fmla="*/ 139 w 145"/>
                <a:gd name="T29" fmla="*/ 44 h 145"/>
                <a:gd name="T30" fmla="*/ 143 w 145"/>
                <a:gd name="T31" fmla="*/ 57 h 145"/>
                <a:gd name="T32" fmla="*/ 145 w 145"/>
                <a:gd name="T33" fmla="*/ 72 h 145"/>
                <a:gd name="T34" fmla="*/ 143 w 145"/>
                <a:gd name="T35" fmla="*/ 87 h 145"/>
                <a:gd name="T36" fmla="*/ 139 w 145"/>
                <a:gd name="T37" fmla="*/ 100 h 145"/>
                <a:gd name="T38" fmla="*/ 132 w 145"/>
                <a:gd name="T39" fmla="*/ 113 h 145"/>
                <a:gd name="T40" fmla="*/ 123 w 145"/>
                <a:gd name="T41" fmla="*/ 123 h 145"/>
                <a:gd name="T42" fmla="*/ 113 w 145"/>
                <a:gd name="T43" fmla="*/ 132 h 145"/>
                <a:gd name="T44" fmla="*/ 100 w 145"/>
                <a:gd name="T45" fmla="*/ 139 h 145"/>
                <a:gd name="T46" fmla="*/ 87 w 145"/>
                <a:gd name="T47" fmla="*/ 143 h 145"/>
                <a:gd name="T48" fmla="*/ 72 w 145"/>
                <a:gd name="T49" fmla="*/ 145 h 145"/>
                <a:gd name="T50" fmla="*/ 57 w 145"/>
                <a:gd name="T51" fmla="*/ 143 h 145"/>
                <a:gd name="T52" fmla="*/ 44 w 145"/>
                <a:gd name="T53" fmla="*/ 139 h 145"/>
                <a:gd name="T54" fmla="*/ 32 w 145"/>
                <a:gd name="T55" fmla="*/ 132 h 145"/>
                <a:gd name="T56" fmla="*/ 21 w 145"/>
                <a:gd name="T57" fmla="*/ 123 h 145"/>
                <a:gd name="T58" fmla="*/ 12 w 145"/>
                <a:gd name="T59" fmla="*/ 113 h 145"/>
                <a:gd name="T60" fmla="*/ 5 w 145"/>
                <a:gd name="T61" fmla="*/ 100 h 145"/>
                <a:gd name="T62" fmla="*/ 1 w 145"/>
                <a:gd name="T63" fmla="*/ 87 h 145"/>
                <a:gd name="T64" fmla="*/ 0 w 145"/>
                <a:gd name="T65" fmla="*/ 7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5" h="145">
                  <a:moveTo>
                    <a:pt x="0" y="72"/>
                  </a:moveTo>
                  <a:lnTo>
                    <a:pt x="1" y="57"/>
                  </a:lnTo>
                  <a:lnTo>
                    <a:pt x="5" y="44"/>
                  </a:lnTo>
                  <a:lnTo>
                    <a:pt x="12" y="32"/>
                  </a:lnTo>
                  <a:lnTo>
                    <a:pt x="21" y="21"/>
                  </a:lnTo>
                  <a:lnTo>
                    <a:pt x="32" y="12"/>
                  </a:lnTo>
                  <a:lnTo>
                    <a:pt x="44" y="5"/>
                  </a:lnTo>
                  <a:lnTo>
                    <a:pt x="57" y="1"/>
                  </a:lnTo>
                  <a:lnTo>
                    <a:pt x="72" y="0"/>
                  </a:lnTo>
                  <a:lnTo>
                    <a:pt x="87" y="1"/>
                  </a:lnTo>
                  <a:lnTo>
                    <a:pt x="100" y="5"/>
                  </a:lnTo>
                  <a:lnTo>
                    <a:pt x="113" y="12"/>
                  </a:lnTo>
                  <a:lnTo>
                    <a:pt x="123" y="21"/>
                  </a:lnTo>
                  <a:lnTo>
                    <a:pt x="132" y="32"/>
                  </a:lnTo>
                  <a:lnTo>
                    <a:pt x="139" y="44"/>
                  </a:lnTo>
                  <a:lnTo>
                    <a:pt x="143" y="57"/>
                  </a:lnTo>
                  <a:lnTo>
                    <a:pt x="145" y="72"/>
                  </a:lnTo>
                  <a:lnTo>
                    <a:pt x="143" y="87"/>
                  </a:lnTo>
                  <a:lnTo>
                    <a:pt x="139" y="100"/>
                  </a:lnTo>
                  <a:lnTo>
                    <a:pt x="132" y="113"/>
                  </a:lnTo>
                  <a:lnTo>
                    <a:pt x="123" y="123"/>
                  </a:lnTo>
                  <a:lnTo>
                    <a:pt x="113" y="132"/>
                  </a:lnTo>
                  <a:lnTo>
                    <a:pt x="100" y="139"/>
                  </a:lnTo>
                  <a:lnTo>
                    <a:pt x="87" y="143"/>
                  </a:lnTo>
                  <a:lnTo>
                    <a:pt x="72" y="145"/>
                  </a:lnTo>
                  <a:lnTo>
                    <a:pt x="57" y="143"/>
                  </a:lnTo>
                  <a:lnTo>
                    <a:pt x="44" y="139"/>
                  </a:lnTo>
                  <a:lnTo>
                    <a:pt x="32" y="132"/>
                  </a:lnTo>
                  <a:lnTo>
                    <a:pt x="21" y="123"/>
                  </a:lnTo>
                  <a:lnTo>
                    <a:pt x="12" y="113"/>
                  </a:lnTo>
                  <a:lnTo>
                    <a:pt x="5" y="100"/>
                  </a:lnTo>
                  <a:lnTo>
                    <a:pt x="1" y="87"/>
                  </a:lnTo>
                  <a:lnTo>
                    <a:pt x="0" y="72"/>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12" name="Freeform 12">
              <a:extLst>
                <a:ext uri="{FF2B5EF4-FFF2-40B4-BE49-F238E27FC236}">
                  <a16:creationId xmlns:a16="http://schemas.microsoft.com/office/drawing/2014/main" id="{92DAF8FC-A469-4DD1-A144-C7E80F2C027C}"/>
                </a:ext>
              </a:extLst>
            </p:cNvPr>
            <p:cNvSpPr>
              <a:spLocks/>
            </p:cNvSpPr>
            <p:nvPr/>
          </p:nvSpPr>
          <p:spPr bwMode="auto">
            <a:xfrm>
              <a:off x="6293" y="3342"/>
              <a:ext cx="145" cy="145"/>
            </a:xfrm>
            <a:custGeom>
              <a:avLst/>
              <a:gdLst>
                <a:gd name="T0" fmla="*/ 0 w 145"/>
                <a:gd name="T1" fmla="*/ 72 h 145"/>
                <a:gd name="T2" fmla="*/ 1 w 145"/>
                <a:gd name="T3" fmla="*/ 57 h 145"/>
                <a:gd name="T4" fmla="*/ 5 w 145"/>
                <a:gd name="T5" fmla="*/ 44 h 145"/>
                <a:gd name="T6" fmla="*/ 12 w 145"/>
                <a:gd name="T7" fmla="*/ 32 h 145"/>
                <a:gd name="T8" fmla="*/ 21 w 145"/>
                <a:gd name="T9" fmla="*/ 21 h 145"/>
                <a:gd name="T10" fmla="*/ 32 w 145"/>
                <a:gd name="T11" fmla="*/ 12 h 145"/>
                <a:gd name="T12" fmla="*/ 44 w 145"/>
                <a:gd name="T13" fmla="*/ 5 h 145"/>
                <a:gd name="T14" fmla="*/ 57 w 145"/>
                <a:gd name="T15" fmla="*/ 1 h 145"/>
                <a:gd name="T16" fmla="*/ 72 w 145"/>
                <a:gd name="T17" fmla="*/ 0 h 145"/>
                <a:gd name="T18" fmla="*/ 87 w 145"/>
                <a:gd name="T19" fmla="*/ 1 h 145"/>
                <a:gd name="T20" fmla="*/ 100 w 145"/>
                <a:gd name="T21" fmla="*/ 5 h 145"/>
                <a:gd name="T22" fmla="*/ 113 w 145"/>
                <a:gd name="T23" fmla="*/ 12 h 145"/>
                <a:gd name="T24" fmla="*/ 123 w 145"/>
                <a:gd name="T25" fmla="*/ 21 h 145"/>
                <a:gd name="T26" fmla="*/ 132 w 145"/>
                <a:gd name="T27" fmla="*/ 32 h 145"/>
                <a:gd name="T28" fmla="*/ 139 w 145"/>
                <a:gd name="T29" fmla="*/ 44 h 145"/>
                <a:gd name="T30" fmla="*/ 143 w 145"/>
                <a:gd name="T31" fmla="*/ 57 h 145"/>
                <a:gd name="T32" fmla="*/ 145 w 145"/>
                <a:gd name="T33" fmla="*/ 72 h 145"/>
                <a:gd name="T34" fmla="*/ 143 w 145"/>
                <a:gd name="T35" fmla="*/ 87 h 145"/>
                <a:gd name="T36" fmla="*/ 139 w 145"/>
                <a:gd name="T37" fmla="*/ 100 h 145"/>
                <a:gd name="T38" fmla="*/ 132 w 145"/>
                <a:gd name="T39" fmla="*/ 113 h 145"/>
                <a:gd name="T40" fmla="*/ 123 w 145"/>
                <a:gd name="T41" fmla="*/ 123 h 145"/>
                <a:gd name="T42" fmla="*/ 113 w 145"/>
                <a:gd name="T43" fmla="*/ 132 h 145"/>
                <a:gd name="T44" fmla="*/ 100 w 145"/>
                <a:gd name="T45" fmla="*/ 139 h 145"/>
                <a:gd name="T46" fmla="*/ 87 w 145"/>
                <a:gd name="T47" fmla="*/ 143 h 145"/>
                <a:gd name="T48" fmla="*/ 72 w 145"/>
                <a:gd name="T49" fmla="*/ 145 h 145"/>
                <a:gd name="T50" fmla="*/ 57 w 145"/>
                <a:gd name="T51" fmla="*/ 143 h 145"/>
                <a:gd name="T52" fmla="*/ 44 w 145"/>
                <a:gd name="T53" fmla="*/ 139 h 145"/>
                <a:gd name="T54" fmla="*/ 32 w 145"/>
                <a:gd name="T55" fmla="*/ 132 h 145"/>
                <a:gd name="T56" fmla="*/ 21 w 145"/>
                <a:gd name="T57" fmla="*/ 123 h 145"/>
                <a:gd name="T58" fmla="*/ 12 w 145"/>
                <a:gd name="T59" fmla="*/ 113 h 145"/>
                <a:gd name="T60" fmla="*/ 5 w 145"/>
                <a:gd name="T61" fmla="*/ 100 h 145"/>
                <a:gd name="T62" fmla="*/ 1 w 145"/>
                <a:gd name="T63" fmla="*/ 87 h 145"/>
                <a:gd name="T64" fmla="*/ 0 w 145"/>
                <a:gd name="T65" fmla="*/ 7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5" h="145">
                  <a:moveTo>
                    <a:pt x="0" y="72"/>
                  </a:moveTo>
                  <a:lnTo>
                    <a:pt x="1" y="57"/>
                  </a:lnTo>
                  <a:lnTo>
                    <a:pt x="5" y="44"/>
                  </a:lnTo>
                  <a:lnTo>
                    <a:pt x="12" y="32"/>
                  </a:lnTo>
                  <a:lnTo>
                    <a:pt x="21" y="21"/>
                  </a:lnTo>
                  <a:lnTo>
                    <a:pt x="32" y="12"/>
                  </a:lnTo>
                  <a:lnTo>
                    <a:pt x="44" y="5"/>
                  </a:lnTo>
                  <a:lnTo>
                    <a:pt x="57" y="1"/>
                  </a:lnTo>
                  <a:lnTo>
                    <a:pt x="72" y="0"/>
                  </a:lnTo>
                  <a:lnTo>
                    <a:pt x="87" y="1"/>
                  </a:lnTo>
                  <a:lnTo>
                    <a:pt x="100" y="5"/>
                  </a:lnTo>
                  <a:lnTo>
                    <a:pt x="113" y="12"/>
                  </a:lnTo>
                  <a:lnTo>
                    <a:pt x="123" y="21"/>
                  </a:lnTo>
                  <a:lnTo>
                    <a:pt x="132" y="32"/>
                  </a:lnTo>
                  <a:lnTo>
                    <a:pt x="139" y="44"/>
                  </a:lnTo>
                  <a:lnTo>
                    <a:pt x="143" y="57"/>
                  </a:lnTo>
                  <a:lnTo>
                    <a:pt x="145" y="72"/>
                  </a:lnTo>
                  <a:lnTo>
                    <a:pt x="143" y="87"/>
                  </a:lnTo>
                  <a:lnTo>
                    <a:pt x="139" y="100"/>
                  </a:lnTo>
                  <a:lnTo>
                    <a:pt x="132" y="113"/>
                  </a:lnTo>
                  <a:lnTo>
                    <a:pt x="123" y="123"/>
                  </a:lnTo>
                  <a:lnTo>
                    <a:pt x="113" y="132"/>
                  </a:lnTo>
                  <a:lnTo>
                    <a:pt x="100" y="139"/>
                  </a:lnTo>
                  <a:lnTo>
                    <a:pt x="87" y="143"/>
                  </a:lnTo>
                  <a:lnTo>
                    <a:pt x="72" y="145"/>
                  </a:lnTo>
                  <a:lnTo>
                    <a:pt x="57" y="143"/>
                  </a:lnTo>
                  <a:lnTo>
                    <a:pt x="44" y="139"/>
                  </a:lnTo>
                  <a:lnTo>
                    <a:pt x="32" y="132"/>
                  </a:lnTo>
                  <a:lnTo>
                    <a:pt x="21" y="123"/>
                  </a:lnTo>
                  <a:lnTo>
                    <a:pt x="12" y="113"/>
                  </a:lnTo>
                  <a:lnTo>
                    <a:pt x="5" y="100"/>
                  </a:lnTo>
                  <a:lnTo>
                    <a:pt x="1" y="87"/>
                  </a:lnTo>
                  <a:lnTo>
                    <a:pt x="0" y="72"/>
                  </a:lnTo>
                </a:path>
              </a:pathLst>
            </a:custGeom>
            <a:noFill/>
            <a:ln w="12700">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14" name="Rectangle 13">
              <a:extLst>
                <a:ext uri="{FF2B5EF4-FFF2-40B4-BE49-F238E27FC236}">
                  <a16:creationId xmlns:a16="http://schemas.microsoft.com/office/drawing/2014/main" id="{4002FD59-2378-4187-A0A3-B02FD3DBF762}"/>
                </a:ext>
              </a:extLst>
            </p:cNvPr>
            <p:cNvSpPr>
              <a:spLocks noChangeArrowheads="1"/>
            </p:cNvSpPr>
            <p:nvPr/>
          </p:nvSpPr>
          <p:spPr bwMode="auto">
            <a:xfrm>
              <a:off x="6335" y="3333"/>
              <a:ext cx="67"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dirty="0">
                  <a:ln>
                    <a:noFill/>
                  </a:ln>
                  <a:solidFill>
                    <a:srgbClr val="FFFFFF"/>
                  </a:solidFill>
                  <a:effectLst/>
                  <a:latin typeface="Calibri" panose="020F0502020204030204" pitchFamily="34" charset="0"/>
                </a:rPr>
                <a:t>T</a:t>
              </a:r>
              <a:endParaRPr kumimoji="0" lang="en-US" altLang="en-US" sz="1800" b="1" i="0" u="none" strike="noStrike" cap="none" normalizeH="0" baseline="0" dirty="0">
                <a:ln>
                  <a:noFill/>
                </a:ln>
                <a:solidFill>
                  <a:schemeClr val="tx1"/>
                </a:solidFill>
                <a:effectLst/>
                <a:latin typeface="Arial" panose="020B0604020202020204" pitchFamily="34" charset="0"/>
              </a:endParaRPr>
            </a:p>
          </p:txBody>
        </p:sp>
      </p:grpSp>
      <p:grpSp>
        <p:nvGrpSpPr>
          <p:cNvPr id="15" name="Group 16">
            <a:extLst>
              <a:ext uri="{FF2B5EF4-FFF2-40B4-BE49-F238E27FC236}">
                <a16:creationId xmlns:a16="http://schemas.microsoft.com/office/drawing/2014/main" id="{29640FA1-9390-4758-A12B-9A8CC814F9CE}"/>
              </a:ext>
            </a:extLst>
          </p:cNvPr>
          <p:cNvGrpSpPr>
            <a:grpSpLocks noChangeAspect="1"/>
          </p:cNvGrpSpPr>
          <p:nvPr/>
        </p:nvGrpSpPr>
        <p:grpSpPr bwMode="auto">
          <a:xfrm>
            <a:off x="8602663" y="5235575"/>
            <a:ext cx="344487" cy="436563"/>
            <a:chOff x="5419" y="3298"/>
            <a:chExt cx="217" cy="275"/>
          </a:xfrm>
        </p:grpSpPr>
        <p:sp>
          <p:nvSpPr>
            <p:cNvPr id="17" name="AutoShape 15">
              <a:extLst>
                <a:ext uri="{FF2B5EF4-FFF2-40B4-BE49-F238E27FC236}">
                  <a16:creationId xmlns:a16="http://schemas.microsoft.com/office/drawing/2014/main" id="{8BD5C0EF-E36E-4BE6-8708-62EFCD576089}"/>
                </a:ext>
              </a:extLst>
            </p:cNvPr>
            <p:cNvSpPr>
              <a:spLocks noChangeAspect="1" noChangeArrowheads="1" noTextEdit="1"/>
            </p:cNvSpPr>
            <p:nvPr/>
          </p:nvSpPr>
          <p:spPr bwMode="auto">
            <a:xfrm>
              <a:off x="5419" y="3298"/>
              <a:ext cx="217" cy="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18" name="Freeform 17">
              <a:extLst>
                <a:ext uri="{FF2B5EF4-FFF2-40B4-BE49-F238E27FC236}">
                  <a16:creationId xmlns:a16="http://schemas.microsoft.com/office/drawing/2014/main" id="{8DAF6D4A-CC89-4FB8-94B2-710573267D09}"/>
                </a:ext>
              </a:extLst>
            </p:cNvPr>
            <p:cNvSpPr>
              <a:spLocks/>
            </p:cNvSpPr>
            <p:nvPr/>
          </p:nvSpPr>
          <p:spPr bwMode="auto">
            <a:xfrm>
              <a:off x="5457" y="3345"/>
              <a:ext cx="143" cy="144"/>
            </a:xfrm>
            <a:custGeom>
              <a:avLst/>
              <a:gdLst>
                <a:gd name="T0" fmla="*/ 0 w 284"/>
                <a:gd name="T1" fmla="*/ 144 h 287"/>
                <a:gd name="T2" fmla="*/ 2 w 284"/>
                <a:gd name="T3" fmla="*/ 114 h 287"/>
                <a:gd name="T4" fmla="*/ 9 w 284"/>
                <a:gd name="T5" fmla="*/ 87 h 287"/>
                <a:gd name="T6" fmla="*/ 23 w 284"/>
                <a:gd name="T7" fmla="*/ 63 h 287"/>
                <a:gd name="T8" fmla="*/ 41 w 284"/>
                <a:gd name="T9" fmla="*/ 42 h 287"/>
                <a:gd name="T10" fmla="*/ 62 w 284"/>
                <a:gd name="T11" fmla="*/ 24 h 287"/>
                <a:gd name="T12" fmla="*/ 86 w 284"/>
                <a:gd name="T13" fmla="*/ 10 h 287"/>
                <a:gd name="T14" fmla="*/ 112 w 284"/>
                <a:gd name="T15" fmla="*/ 2 h 287"/>
                <a:gd name="T16" fmla="*/ 141 w 284"/>
                <a:gd name="T17" fmla="*/ 0 h 287"/>
                <a:gd name="T18" fmla="*/ 170 w 284"/>
                <a:gd name="T19" fmla="*/ 2 h 287"/>
                <a:gd name="T20" fmla="*/ 196 w 284"/>
                <a:gd name="T21" fmla="*/ 10 h 287"/>
                <a:gd name="T22" fmla="*/ 221 w 284"/>
                <a:gd name="T23" fmla="*/ 24 h 287"/>
                <a:gd name="T24" fmla="*/ 241 w 284"/>
                <a:gd name="T25" fmla="*/ 42 h 287"/>
                <a:gd name="T26" fmla="*/ 259 w 284"/>
                <a:gd name="T27" fmla="*/ 63 h 287"/>
                <a:gd name="T28" fmla="*/ 273 w 284"/>
                <a:gd name="T29" fmla="*/ 87 h 287"/>
                <a:gd name="T30" fmla="*/ 280 w 284"/>
                <a:gd name="T31" fmla="*/ 114 h 287"/>
                <a:gd name="T32" fmla="*/ 284 w 284"/>
                <a:gd name="T33" fmla="*/ 144 h 287"/>
                <a:gd name="T34" fmla="*/ 280 w 284"/>
                <a:gd name="T35" fmla="*/ 171 h 287"/>
                <a:gd name="T36" fmla="*/ 273 w 284"/>
                <a:gd name="T37" fmla="*/ 199 h 287"/>
                <a:gd name="T38" fmla="*/ 259 w 284"/>
                <a:gd name="T39" fmla="*/ 222 h 287"/>
                <a:gd name="T40" fmla="*/ 241 w 284"/>
                <a:gd name="T41" fmla="*/ 244 h 287"/>
                <a:gd name="T42" fmla="*/ 221 w 284"/>
                <a:gd name="T43" fmla="*/ 262 h 287"/>
                <a:gd name="T44" fmla="*/ 196 w 284"/>
                <a:gd name="T45" fmla="*/ 275 h 287"/>
                <a:gd name="T46" fmla="*/ 170 w 284"/>
                <a:gd name="T47" fmla="*/ 283 h 287"/>
                <a:gd name="T48" fmla="*/ 141 w 284"/>
                <a:gd name="T49" fmla="*/ 287 h 287"/>
                <a:gd name="T50" fmla="*/ 112 w 284"/>
                <a:gd name="T51" fmla="*/ 283 h 287"/>
                <a:gd name="T52" fmla="*/ 86 w 284"/>
                <a:gd name="T53" fmla="*/ 275 h 287"/>
                <a:gd name="T54" fmla="*/ 62 w 284"/>
                <a:gd name="T55" fmla="*/ 262 h 287"/>
                <a:gd name="T56" fmla="*/ 41 w 284"/>
                <a:gd name="T57" fmla="*/ 244 h 287"/>
                <a:gd name="T58" fmla="*/ 23 w 284"/>
                <a:gd name="T59" fmla="*/ 222 h 287"/>
                <a:gd name="T60" fmla="*/ 9 w 284"/>
                <a:gd name="T61" fmla="*/ 199 h 287"/>
                <a:gd name="T62" fmla="*/ 2 w 284"/>
                <a:gd name="T63" fmla="*/ 171 h 287"/>
                <a:gd name="T64" fmla="*/ 0 w 284"/>
                <a:gd name="T65" fmla="*/ 14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4" h="287">
                  <a:moveTo>
                    <a:pt x="0" y="144"/>
                  </a:moveTo>
                  <a:lnTo>
                    <a:pt x="2" y="114"/>
                  </a:lnTo>
                  <a:lnTo>
                    <a:pt x="9" y="87"/>
                  </a:lnTo>
                  <a:lnTo>
                    <a:pt x="23" y="63"/>
                  </a:lnTo>
                  <a:lnTo>
                    <a:pt x="41" y="42"/>
                  </a:lnTo>
                  <a:lnTo>
                    <a:pt x="62" y="24"/>
                  </a:lnTo>
                  <a:lnTo>
                    <a:pt x="86" y="10"/>
                  </a:lnTo>
                  <a:lnTo>
                    <a:pt x="112" y="2"/>
                  </a:lnTo>
                  <a:lnTo>
                    <a:pt x="141" y="0"/>
                  </a:lnTo>
                  <a:lnTo>
                    <a:pt x="170" y="2"/>
                  </a:lnTo>
                  <a:lnTo>
                    <a:pt x="196" y="10"/>
                  </a:lnTo>
                  <a:lnTo>
                    <a:pt x="221" y="24"/>
                  </a:lnTo>
                  <a:lnTo>
                    <a:pt x="241" y="42"/>
                  </a:lnTo>
                  <a:lnTo>
                    <a:pt x="259" y="63"/>
                  </a:lnTo>
                  <a:lnTo>
                    <a:pt x="273" y="87"/>
                  </a:lnTo>
                  <a:lnTo>
                    <a:pt x="280" y="114"/>
                  </a:lnTo>
                  <a:lnTo>
                    <a:pt x="284" y="144"/>
                  </a:lnTo>
                  <a:lnTo>
                    <a:pt x="280" y="171"/>
                  </a:lnTo>
                  <a:lnTo>
                    <a:pt x="273" y="199"/>
                  </a:lnTo>
                  <a:lnTo>
                    <a:pt x="259" y="222"/>
                  </a:lnTo>
                  <a:lnTo>
                    <a:pt x="241" y="244"/>
                  </a:lnTo>
                  <a:lnTo>
                    <a:pt x="221" y="262"/>
                  </a:lnTo>
                  <a:lnTo>
                    <a:pt x="196" y="275"/>
                  </a:lnTo>
                  <a:lnTo>
                    <a:pt x="170" y="283"/>
                  </a:lnTo>
                  <a:lnTo>
                    <a:pt x="141" y="287"/>
                  </a:lnTo>
                  <a:lnTo>
                    <a:pt x="112" y="283"/>
                  </a:lnTo>
                  <a:lnTo>
                    <a:pt x="86" y="275"/>
                  </a:lnTo>
                  <a:lnTo>
                    <a:pt x="62" y="262"/>
                  </a:lnTo>
                  <a:lnTo>
                    <a:pt x="41" y="244"/>
                  </a:lnTo>
                  <a:lnTo>
                    <a:pt x="23" y="222"/>
                  </a:lnTo>
                  <a:lnTo>
                    <a:pt x="9" y="199"/>
                  </a:lnTo>
                  <a:lnTo>
                    <a:pt x="2" y="171"/>
                  </a:lnTo>
                  <a:lnTo>
                    <a:pt x="0" y="144"/>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19" name="Freeform 18">
              <a:extLst>
                <a:ext uri="{FF2B5EF4-FFF2-40B4-BE49-F238E27FC236}">
                  <a16:creationId xmlns:a16="http://schemas.microsoft.com/office/drawing/2014/main" id="{75CE3C1E-5771-4323-930D-3B464BEB104A}"/>
                </a:ext>
              </a:extLst>
            </p:cNvPr>
            <p:cNvSpPr>
              <a:spLocks/>
            </p:cNvSpPr>
            <p:nvPr/>
          </p:nvSpPr>
          <p:spPr bwMode="auto">
            <a:xfrm>
              <a:off x="5457" y="3345"/>
              <a:ext cx="143" cy="144"/>
            </a:xfrm>
            <a:custGeom>
              <a:avLst/>
              <a:gdLst>
                <a:gd name="T0" fmla="*/ 0 w 284"/>
                <a:gd name="T1" fmla="*/ 144 h 287"/>
                <a:gd name="T2" fmla="*/ 2 w 284"/>
                <a:gd name="T3" fmla="*/ 114 h 287"/>
                <a:gd name="T4" fmla="*/ 9 w 284"/>
                <a:gd name="T5" fmla="*/ 87 h 287"/>
                <a:gd name="T6" fmla="*/ 23 w 284"/>
                <a:gd name="T7" fmla="*/ 63 h 287"/>
                <a:gd name="T8" fmla="*/ 41 w 284"/>
                <a:gd name="T9" fmla="*/ 42 h 287"/>
                <a:gd name="T10" fmla="*/ 62 w 284"/>
                <a:gd name="T11" fmla="*/ 24 h 287"/>
                <a:gd name="T12" fmla="*/ 86 w 284"/>
                <a:gd name="T13" fmla="*/ 10 h 287"/>
                <a:gd name="T14" fmla="*/ 112 w 284"/>
                <a:gd name="T15" fmla="*/ 2 h 287"/>
                <a:gd name="T16" fmla="*/ 141 w 284"/>
                <a:gd name="T17" fmla="*/ 0 h 287"/>
                <a:gd name="T18" fmla="*/ 170 w 284"/>
                <a:gd name="T19" fmla="*/ 2 h 287"/>
                <a:gd name="T20" fmla="*/ 196 w 284"/>
                <a:gd name="T21" fmla="*/ 10 h 287"/>
                <a:gd name="T22" fmla="*/ 221 w 284"/>
                <a:gd name="T23" fmla="*/ 24 h 287"/>
                <a:gd name="T24" fmla="*/ 241 w 284"/>
                <a:gd name="T25" fmla="*/ 42 h 287"/>
                <a:gd name="T26" fmla="*/ 259 w 284"/>
                <a:gd name="T27" fmla="*/ 63 h 287"/>
                <a:gd name="T28" fmla="*/ 273 w 284"/>
                <a:gd name="T29" fmla="*/ 87 h 287"/>
                <a:gd name="T30" fmla="*/ 280 w 284"/>
                <a:gd name="T31" fmla="*/ 114 h 287"/>
                <a:gd name="T32" fmla="*/ 284 w 284"/>
                <a:gd name="T33" fmla="*/ 144 h 287"/>
                <a:gd name="T34" fmla="*/ 280 w 284"/>
                <a:gd name="T35" fmla="*/ 171 h 287"/>
                <a:gd name="T36" fmla="*/ 273 w 284"/>
                <a:gd name="T37" fmla="*/ 199 h 287"/>
                <a:gd name="T38" fmla="*/ 259 w 284"/>
                <a:gd name="T39" fmla="*/ 222 h 287"/>
                <a:gd name="T40" fmla="*/ 241 w 284"/>
                <a:gd name="T41" fmla="*/ 244 h 287"/>
                <a:gd name="T42" fmla="*/ 221 w 284"/>
                <a:gd name="T43" fmla="*/ 262 h 287"/>
                <a:gd name="T44" fmla="*/ 196 w 284"/>
                <a:gd name="T45" fmla="*/ 275 h 287"/>
                <a:gd name="T46" fmla="*/ 170 w 284"/>
                <a:gd name="T47" fmla="*/ 283 h 287"/>
                <a:gd name="T48" fmla="*/ 141 w 284"/>
                <a:gd name="T49" fmla="*/ 287 h 287"/>
                <a:gd name="T50" fmla="*/ 112 w 284"/>
                <a:gd name="T51" fmla="*/ 283 h 287"/>
                <a:gd name="T52" fmla="*/ 86 w 284"/>
                <a:gd name="T53" fmla="*/ 275 h 287"/>
                <a:gd name="T54" fmla="*/ 62 w 284"/>
                <a:gd name="T55" fmla="*/ 262 h 287"/>
                <a:gd name="T56" fmla="*/ 41 w 284"/>
                <a:gd name="T57" fmla="*/ 244 h 287"/>
                <a:gd name="T58" fmla="*/ 23 w 284"/>
                <a:gd name="T59" fmla="*/ 222 h 287"/>
                <a:gd name="T60" fmla="*/ 9 w 284"/>
                <a:gd name="T61" fmla="*/ 199 h 287"/>
                <a:gd name="T62" fmla="*/ 2 w 284"/>
                <a:gd name="T63" fmla="*/ 171 h 287"/>
                <a:gd name="T64" fmla="*/ 0 w 284"/>
                <a:gd name="T65" fmla="*/ 14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4" h="287">
                  <a:moveTo>
                    <a:pt x="0" y="144"/>
                  </a:moveTo>
                  <a:lnTo>
                    <a:pt x="2" y="114"/>
                  </a:lnTo>
                  <a:lnTo>
                    <a:pt x="9" y="87"/>
                  </a:lnTo>
                  <a:lnTo>
                    <a:pt x="23" y="63"/>
                  </a:lnTo>
                  <a:lnTo>
                    <a:pt x="41" y="42"/>
                  </a:lnTo>
                  <a:lnTo>
                    <a:pt x="62" y="24"/>
                  </a:lnTo>
                  <a:lnTo>
                    <a:pt x="86" y="10"/>
                  </a:lnTo>
                  <a:lnTo>
                    <a:pt x="112" y="2"/>
                  </a:lnTo>
                  <a:lnTo>
                    <a:pt x="141" y="0"/>
                  </a:lnTo>
                  <a:lnTo>
                    <a:pt x="170" y="2"/>
                  </a:lnTo>
                  <a:lnTo>
                    <a:pt x="196" y="10"/>
                  </a:lnTo>
                  <a:lnTo>
                    <a:pt x="221" y="24"/>
                  </a:lnTo>
                  <a:lnTo>
                    <a:pt x="241" y="42"/>
                  </a:lnTo>
                  <a:lnTo>
                    <a:pt x="259" y="63"/>
                  </a:lnTo>
                  <a:lnTo>
                    <a:pt x="273" y="87"/>
                  </a:lnTo>
                  <a:lnTo>
                    <a:pt x="280" y="114"/>
                  </a:lnTo>
                  <a:lnTo>
                    <a:pt x="284" y="144"/>
                  </a:lnTo>
                  <a:lnTo>
                    <a:pt x="280" y="171"/>
                  </a:lnTo>
                  <a:lnTo>
                    <a:pt x="273" y="199"/>
                  </a:lnTo>
                  <a:lnTo>
                    <a:pt x="259" y="222"/>
                  </a:lnTo>
                  <a:lnTo>
                    <a:pt x="241" y="244"/>
                  </a:lnTo>
                  <a:lnTo>
                    <a:pt x="221" y="262"/>
                  </a:lnTo>
                  <a:lnTo>
                    <a:pt x="196" y="275"/>
                  </a:lnTo>
                  <a:lnTo>
                    <a:pt x="170" y="283"/>
                  </a:lnTo>
                  <a:lnTo>
                    <a:pt x="141" y="287"/>
                  </a:lnTo>
                  <a:lnTo>
                    <a:pt x="112" y="283"/>
                  </a:lnTo>
                  <a:lnTo>
                    <a:pt x="86" y="275"/>
                  </a:lnTo>
                  <a:lnTo>
                    <a:pt x="62" y="262"/>
                  </a:lnTo>
                  <a:lnTo>
                    <a:pt x="41" y="244"/>
                  </a:lnTo>
                  <a:lnTo>
                    <a:pt x="23" y="222"/>
                  </a:lnTo>
                  <a:lnTo>
                    <a:pt x="9" y="199"/>
                  </a:lnTo>
                  <a:lnTo>
                    <a:pt x="2" y="171"/>
                  </a:lnTo>
                  <a:lnTo>
                    <a:pt x="0" y="144"/>
                  </a:lnTo>
                </a:path>
              </a:pathLst>
            </a:custGeom>
            <a:noFill/>
            <a:ln w="12700">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20" name="Rectangle 19">
              <a:extLst>
                <a:ext uri="{FF2B5EF4-FFF2-40B4-BE49-F238E27FC236}">
                  <a16:creationId xmlns:a16="http://schemas.microsoft.com/office/drawing/2014/main" id="{39F1BD61-50EA-4A92-9EFF-BC21CAB7483E}"/>
                </a:ext>
              </a:extLst>
            </p:cNvPr>
            <p:cNvSpPr>
              <a:spLocks noChangeArrowheads="1"/>
            </p:cNvSpPr>
            <p:nvPr/>
          </p:nvSpPr>
          <p:spPr bwMode="auto">
            <a:xfrm>
              <a:off x="5499" y="3336"/>
              <a:ext cx="64"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Calibri" panose="020F0502020204030204" pitchFamily="34" charset="0"/>
                </a:rPr>
                <a:t>T</a:t>
              </a:r>
              <a:endParaRPr kumimoji="0" lang="en-US" altLang="en-US" sz="1800" b="1" i="0" u="none" strike="noStrike" cap="none" normalizeH="0" baseline="0" dirty="0">
                <a:ln>
                  <a:noFill/>
                </a:ln>
                <a:solidFill>
                  <a:schemeClr val="tx1"/>
                </a:solidFill>
                <a:effectLst/>
                <a:latin typeface="Arial" panose="020B0604020202020204" pitchFamily="34" charset="0"/>
              </a:endParaRPr>
            </a:p>
          </p:txBody>
        </p:sp>
      </p:grpSp>
      <p:grpSp>
        <p:nvGrpSpPr>
          <p:cNvPr id="21" name="Group 22">
            <a:extLst>
              <a:ext uri="{FF2B5EF4-FFF2-40B4-BE49-F238E27FC236}">
                <a16:creationId xmlns:a16="http://schemas.microsoft.com/office/drawing/2014/main" id="{9EC9B604-2E64-4E5E-914D-22310C2D17EB}"/>
              </a:ext>
            </a:extLst>
          </p:cNvPr>
          <p:cNvGrpSpPr>
            <a:grpSpLocks noChangeAspect="1"/>
          </p:cNvGrpSpPr>
          <p:nvPr/>
        </p:nvGrpSpPr>
        <p:grpSpPr bwMode="auto">
          <a:xfrm>
            <a:off x="6988175" y="5248275"/>
            <a:ext cx="339725" cy="431800"/>
            <a:chOff x="4402" y="3306"/>
            <a:chExt cx="214" cy="272"/>
          </a:xfrm>
        </p:grpSpPr>
        <p:sp>
          <p:nvSpPr>
            <p:cNvPr id="22" name="AutoShape 21">
              <a:extLst>
                <a:ext uri="{FF2B5EF4-FFF2-40B4-BE49-F238E27FC236}">
                  <a16:creationId xmlns:a16="http://schemas.microsoft.com/office/drawing/2014/main" id="{7E1F064C-6C43-44F0-A997-A02BDAB17FBE}"/>
                </a:ext>
              </a:extLst>
            </p:cNvPr>
            <p:cNvSpPr>
              <a:spLocks noChangeAspect="1" noChangeArrowheads="1" noTextEdit="1"/>
            </p:cNvSpPr>
            <p:nvPr/>
          </p:nvSpPr>
          <p:spPr bwMode="auto">
            <a:xfrm>
              <a:off x="4402" y="3306"/>
              <a:ext cx="214" cy="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23" name="Freeform 23">
              <a:extLst>
                <a:ext uri="{FF2B5EF4-FFF2-40B4-BE49-F238E27FC236}">
                  <a16:creationId xmlns:a16="http://schemas.microsoft.com/office/drawing/2014/main" id="{1DAA9F76-BDA8-4A3A-AB16-84E0A1DD0D41}"/>
                </a:ext>
              </a:extLst>
            </p:cNvPr>
            <p:cNvSpPr>
              <a:spLocks/>
            </p:cNvSpPr>
            <p:nvPr/>
          </p:nvSpPr>
          <p:spPr bwMode="auto">
            <a:xfrm>
              <a:off x="4439" y="3353"/>
              <a:ext cx="141" cy="140"/>
            </a:xfrm>
            <a:custGeom>
              <a:avLst/>
              <a:gdLst>
                <a:gd name="T0" fmla="*/ 0 w 282"/>
                <a:gd name="T1" fmla="*/ 140 h 282"/>
                <a:gd name="T2" fmla="*/ 2 w 282"/>
                <a:gd name="T3" fmla="*/ 111 h 282"/>
                <a:gd name="T4" fmla="*/ 9 w 282"/>
                <a:gd name="T5" fmla="*/ 86 h 282"/>
                <a:gd name="T6" fmla="*/ 23 w 282"/>
                <a:gd name="T7" fmla="*/ 62 h 282"/>
                <a:gd name="T8" fmla="*/ 40 w 282"/>
                <a:gd name="T9" fmla="*/ 41 h 282"/>
                <a:gd name="T10" fmla="*/ 62 w 282"/>
                <a:gd name="T11" fmla="*/ 24 h 282"/>
                <a:gd name="T12" fmla="*/ 85 w 282"/>
                <a:gd name="T13" fmla="*/ 10 h 282"/>
                <a:gd name="T14" fmla="*/ 112 w 282"/>
                <a:gd name="T15" fmla="*/ 2 h 282"/>
                <a:gd name="T16" fmla="*/ 141 w 282"/>
                <a:gd name="T17" fmla="*/ 0 h 282"/>
                <a:gd name="T18" fmla="*/ 168 w 282"/>
                <a:gd name="T19" fmla="*/ 2 h 282"/>
                <a:gd name="T20" fmla="*/ 195 w 282"/>
                <a:gd name="T21" fmla="*/ 10 h 282"/>
                <a:gd name="T22" fmla="*/ 218 w 282"/>
                <a:gd name="T23" fmla="*/ 24 h 282"/>
                <a:gd name="T24" fmla="*/ 240 w 282"/>
                <a:gd name="T25" fmla="*/ 41 h 282"/>
                <a:gd name="T26" fmla="*/ 257 w 282"/>
                <a:gd name="T27" fmla="*/ 62 h 282"/>
                <a:gd name="T28" fmla="*/ 271 w 282"/>
                <a:gd name="T29" fmla="*/ 86 h 282"/>
                <a:gd name="T30" fmla="*/ 278 w 282"/>
                <a:gd name="T31" fmla="*/ 111 h 282"/>
                <a:gd name="T32" fmla="*/ 282 w 282"/>
                <a:gd name="T33" fmla="*/ 140 h 282"/>
                <a:gd name="T34" fmla="*/ 278 w 282"/>
                <a:gd name="T35" fmla="*/ 169 h 282"/>
                <a:gd name="T36" fmla="*/ 271 w 282"/>
                <a:gd name="T37" fmla="*/ 195 h 282"/>
                <a:gd name="T38" fmla="*/ 257 w 282"/>
                <a:gd name="T39" fmla="*/ 220 h 282"/>
                <a:gd name="T40" fmla="*/ 240 w 282"/>
                <a:gd name="T41" fmla="*/ 239 h 282"/>
                <a:gd name="T42" fmla="*/ 218 w 282"/>
                <a:gd name="T43" fmla="*/ 257 h 282"/>
                <a:gd name="T44" fmla="*/ 195 w 282"/>
                <a:gd name="T45" fmla="*/ 270 h 282"/>
                <a:gd name="T46" fmla="*/ 168 w 282"/>
                <a:gd name="T47" fmla="*/ 278 h 282"/>
                <a:gd name="T48" fmla="*/ 141 w 282"/>
                <a:gd name="T49" fmla="*/ 282 h 282"/>
                <a:gd name="T50" fmla="*/ 112 w 282"/>
                <a:gd name="T51" fmla="*/ 278 h 282"/>
                <a:gd name="T52" fmla="*/ 85 w 282"/>
                <a:gd name="T53" fmla="*/ 270 h 282"/>
                <a:gd name="T54" fmla="*/ 62 w 282"/>
                <a:gd name="T55" fmla="*/ 257 h 282"/>
                <a:gd name="T56" fmla="*/ 40 w 282"/>
                <a:gd name="T57" fmla="*/ 239 h 282"/>
                <a:gd name="T58" fmla="*/ 23 w 282"/>
                <a:gd name="T59" fmla="*/ 220 h 282"/>
                <a:gd name="T60" fmla="*/ 9 w 282"/>
                <a:gd name="T61" fmla="*/ 195 h 282"/>
                <a:gd name="T62" fmla="*/ 2 w 282"/>
                <a:gd name="T63" fmla="*/ 169 h 282"/>
                <a:gd name="T64" fmla="*/ 0 w 282"/>
                <a:gd name="T65" fmla="*/ 14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282">
                  <a:moveTo>
                    <a:pt x="0" y="140"/>
                  </a:moveTo>
                  <a:lnTo>
                    <a:pt x="2" y="111"/>
                  </a:lnTo>
                  <a:lnTo>
                    <a:pt x="9" y="86"/>
                  </a:lnTo>
                  <a:lnTo>
                    <a:pt x="23" y="62"/>
                  </a:lnTo>
                  <a:lnTo>
                    <a:pt x="40" y="41"/>
                  </a:lnTo>
                  <a:lnTo>
                    <a:pt x="62" y="24"/>
                  </a:lnTo>
                  <a:lnTo>
                    <a:pt x="85" y="10"/>
                  </a:lnTo>
                  <a:lnTo>
                    <a:pt x="112" y="2"/>
                  </a:lnTo>
                  <a:lnTo>
                    <a:pt x="141" y="0"/>
                  </a:lnTo>
                  <a:lnTo>
                    <a:pt x="168" y="2"/>
                  </a:lnTo>
                  <a:lnTo>
                    <a:pt x="195" y="10"/>
                  </a:lnTo>
                  <a:lnTo>
                    <a:pt x="218" y="24"/>
                  </a:lnTo>
                  <a:lnTo>
                    <a:pt x="240" y="41"/>
                  </a:lnTo>
                  <a:lnTo>
                    <a:pt x="257" y="62"/>
                  </a:lnTo>
                  <a:lnTo>
                    <a:pt x="271" y="86"/>
                  </a:lnTo>
                  <a:lnTo>
                    <a:pt x="278" y="111"/>
                  </a:lnTo>
                  <a:lnTo>
                    <a:pt x="282" y="140"/>
                  </a:lnTo>
                  <a:lnTo>
                    <a:pt x="278" y="169"/>
                  </a:lnTo>
                  <a:lnTo>
                    <a:pt x="271" y="195"/>
                  </a:lnTo>
                  <a:lnTo>
                    <a:pt x="257" y="220"/>
                  </a:lnTo>
                  <a:lnTo>
                    <a:pt x="240" y="239"/>
                  </a:lnTo>
                  <a:lnTo>
                    <a:pt x="218" y="257"/>
                  </a:lnTo>
                  <a:lnTo>
                    <a:pt x="195" y="270"/>
                  </a:lnTo>
                  <a:lnTo>
                    <a:pt x="168" y="278"/>
                  </a:lnTo>
                  <a:lnTo>
                    <a:pt x="141" y="282"/>
                  </a:lnTo>
                  <a:lnTo>
                    <a:pt x="112" y="278"/>
                  </a:lnTo>
                  <a:lnTo>
                    <a:pt x="85" y="270"/>
                  </a:lnTo>
                  <a:lnTo>
                    <a:pt x="62" y="257"/>
                  </a:lnTo>
                  <a:lnTo>
                    <a:pt x="40" y="239"/>
                  </a:lnTo>
                  <a:lnTo>
                    <a:pt x="23" y="220"/>
                  </a:lnTo>
                  <a:lnTo>
                    <a:pt x="9" y="195"/>
                  </a:lnTo>
                  <a:lnTo>
                    <a:pt x="2" y="169"/>
                  </a:lnTo>
                  <a:lnTo>
                    <a:pt x="0" y="140"/>
                  </a:ln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24" name="Freeform 24">
              <a:extLst>
                <a:ext uri="{FF2B5EF4-FFF2-40B4-BE49-F238E27FC236}">
                  <a16:creationId xmlns:a16="http://schemas.microsoft.com/office/drawing/2014/main" id="{A242C8DA-DD91-4E20-8543-9702B80F98BD}"/>
                </a:ext>
              </a:extLst>
            </p:cNvPr>
            <p:cNvSpPr>
              <a:spLocks/>
            </p:cNvSpPr>
            <p:nvPr/>
          </p:nvSpPr>
          <p:spPr bwMode="auto">
            <a:xfrm>
              <a:off x="4439" y="3353"/>
              <a:ext cx="141" cy="140"/>
            </a:xfrm>
            <a:custGeom>
              <a:avLst/>
              <a:gdLst>
                <a:gd name="T0" fmla="*/ 0 w 282"/>
                <a:gd name="T1" fmla="*/ 140 h 282"/>
                <a:gd name="T2" fmla="*/ 2 w 282"/>
                <a:gd name="T3" fmla="*/ 111 h 282"/>
                <a:gd name="T4" fmla="*/ 9 w 282"/>
                <a:gd name="T5" fmla="*/ 86 h 282"/>
                <a:gd name="T6" fmla="*/ 23 w 282"/>
                <a:gd name="T7" fmla="*/ 62 h 282"/>
                <a:gd name="T8" fmla="*/ 40 w 282"/>
                <a:gd name="T9" fmla="*/ 41 h 282"/>
                <a:gd name="T10" fmla="*/ 62 w 282"/>
                <a:gd name="T11" fmla="*/ 24 h 282"/>
                <a:gd name="T12" fmla="*/ 85 w 282"/>
                <a:gd name="T13" fmla="*/ 10 h 282"/>
                <a:gd name="T14" fmla="*/ 112 w 282"/>
                <a:gd name="T15" fmla="*/ 2 h 282"/>
                <a:gd name="T16" fmla="*/ 141 w 282"/>
                <a:gd name="T17" fmla="*/ 0 h 282"/>
                <a:gd name="T18" fmla="*/ 168 w 282"/>
                <a:gd name="T19" fmla="*/ 2 h 282"/>
                <a:gd name="T20" fmla="*/ 195 w 282"/>
                <a:gd name="T21" fmla="*/ 10 h 282"/>
                <a:gd name="T22" fmla="*/ 218 w 282"/>
                <a:gd name="T23" fmla="*/ 24 h 282"/>
                <a:gd name="T24" fmla="*/ 240 w 282"/>
                <a:gd name="T25" fmla="*/ 41 h 282"/>
                <a:gd name="T26" fmla="*/ 257 w 282"/>
                <a:gd name="T27" fmla="*/ 62 h 282"/>
                <a:gd name="T28" fmla="*/ 271 w 282"/>
                <a:gd name="T29" fmla="*/ 86 h 282"/>
                <a:gd name="T30" fmla="*/ 278 w 282"/>
                <a:gd name="T31" fmla="*/ 111 h 282"/>
                <a:gd name="T32" fmla="*/ 282 w 282"/>
                <a:gd name="T33" fmla="*/ 140 h 282"/>
                <a:gd name="T34" fmla="*/ 278 w 282"/>
                <a:gd name="T35" fmla="*/ 169 h 282"/>
                <a:gd name="T36" fmla="*/ 271 w 282"/>
                <a:gd name="T37" fmla="*/ 195 h 282"/>
                <a:gd name="T38" fmla="*/ 257 w 282"/>
                <a:gd name="T39" fmla="*/ 220 h 282"/>
                <a:gd name="T40" fmla="*/ 240 w 282"/>
                <a:gd name="T41" fmla="*/ 239 h 282"/>
                <a:gd name="T42" fmla="*/ 218 w 282"/>
                <a:gd name="T43" fmla="*/ 257 h 282"/>
                <a:gd name="T44" fmla="*/ 195 w 282"/>
                <a:gd name="T45" fmla="*/ 270 h 282"/>
                <a:gd name="T46" fmla="*/ 168 w 282"/>
                <a:gd name="T47" fmla="*/ 278 h 282"/>
                <a:gd name="T48" fmla="*/ 141 w 282"/>
                <a:gd name="T49" fmla="*/ 282 h 282"/>
                <a:gd name="T50" fmla="*/ 112 w 282"/>
                <a:gd name="T51" fmla="*/ 278 h 282"/>
                <a:gd name="T52" fmla="*/ 85 w 282"/>
                <a:gd name="T53" fmla="*/ 270 h 282"/>
                <a:gd name="T54" fmla="*/ 62 w 282"/>
                <a:gd name="T55" fmla="*/ 257 h 282"/>
                <a:gd name="T56" fmla="*/ 40 w 282"/>
                <a:gd name="T57" fmla="*/ 239 h 282"/>
                <a:gd name="T58" fmla="*/ 23 w 282"/>
                <a:gd name="T59" fmla="*/ 220 h 282"/>
                <a:gd name="T60" fmla="*/ 9 w 282"/>
                <a:gd name="T61" fmla="*/ 195 h 282"/>
                <a:gd name="T62" fmla="*/ 2 w 282"/>
                <a:gd name="T63" fmla="*/ 169 h 282"/>
                <a:gd name="T64" fmla="*/ 0 w 282"/>
                <a:gd name="T65" fmla="*/ 14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282">
                  <a:moveTo>
                    <a:pt x="0" y="140"/>
                  </a:moveTo>
                  <a:lnTo>
                    <a:pt x="2" y="111"/>
                  </a:lnTo>
                  <a:lnTo>
                    <a:pt x="9" y="86"/>
                  </a:lnTo>
                  <a:lnTo>
                    <a:pt x="23" y="62"/>
                  </a:lnTo>
                  <a:lnTo>
                    <a:pt x="40" y="41"/>
                  </a:lnTo>
                  <a:lnTo>
                    <a:pt x="62" y="24"/>
                  </a:lnTo>
                  <a:lnTo>
                    <a:pt x="85" y="10"/>
                  </a:lnTo>
                  <a:lnTo>
                    <a:pt x="112" y="2"/>
                  </a:lnTo>
                  <a:lnTo>
                    <a:pt x="141" y="0"/>
                  </a:lnTo>
                  <a:lnTo>
                    <a:pt x="168" y="2"/>
                  </a:lnTo>
                  <a:lnTo>
                    <a:pt x="195" y="10"/>
                  </a:lnTo>
                  <a:lnTo>
                    <a:pt x="218" y="24"/>
                  </a:lnTo>
                  <a:lnTo>
                    <a:pt x="240" y="41"/>
                  </a:lnTo>
                  <a:lnTo>
                    <a:pt x="257" y="62"/>
                  </a:lnTo>
                  <a:lnTo>
                    <a:pt x="271" y="86"/>
                  </a:lnTo>
                  <a:lnTo>
                    <a:pt x="278" y="111"/>
                  </a:lnTo>
                  <a:lnTo>
                    <a:pt x="282" y="140"/>
                  </a:lnTo>
                  <a:lnTo>
                    <a:pt x="278" y="169"/>
                  </a:lnTo>
                  <a:lnTo>
                    <a:pt x="271" y="195"/>
                  </a:lnTo>
                  <a:lnTo>
                    <a:pt x="257" y="220"/>
                  </a:lnTo>
                  <a:lnTo>
                    <a:pt x="240" y="239"/>
                  </a:lnTo>
                  <a:lnTo>
                    <a:pt x="218" y="257"/>
                  </a:lnTo>
                  <a:lnTo>
                    <a:pt x="195" y="270"/>
                  </a:lnTo>
                  <a:lnTo>
                    <a:pt x="168" y="278"/>
                  </a:lnTo>
                  <a:lnTo>
                    <a:pt x="141" y="282"/>
                  </a:lnTo>
                  <a:lnTo>
                    <a:pt x="112" y="278"/>
                  </a:lnTo>
                  <a:lnTo>
                    <a:pt x="85" y="270"/>
                  </a:lnTo>
                  <a:lnTo>
                    <a:pt x="62" y="257"/>
                  </a:lnTo>
                  <a:lnTo>
                    <a:pt x="40" y="239"/>
                  </a:lnTo>
                  <a:lnTo>
                    <a:pt x="23" y="220"/>
                  </a:lnTo>
                  <a:lnTo>
                    <a:pt x="9" y="195"/>
                  </a:lnTo>
                  <a:lnTo>
                    <a:pt x="2" y="169"/>
                  </a:lnTo>
                  <a:lnTo>
                    <a:pt x="0" y="140"/>
                  </a:lnTo>
                </a:path>
              </a:pathLst>
            </a:custGeom>
            <a:noFill/>
            <a:ln w="12700">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26" name="Rectangle 25">
              <a:extLst>
                <a:ext uri="{FF2B5EF4-FFF2-40B4-BE49-F238E27FC236}">
                  <a16:creationId xmlns:a16="http://schemas.microsoft.com/office/drawing/2014/main" id="{5F72781D-1B00-4F9F-84BC-87D6BE037EAE}"/>
                </a:ext>
              </a:extLst>
            </p:cNvPr>
            <p:cNvSpPr>
              <a:spLocks noChangeArrowheads="1"/>
            </p:cNvSpPr>
            <p:nvPr/>
          </p:nvSpPr>
          <p:spPr bwMode="auto">
            <a:xfrm>
              <a:off x="4479" y="3344"/>
              <a:ext cx="63"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Calibri" panose="020F0502020204030204" pitchFamily="34" charset="0"/>
                </a:rPr>
                <a:t>T</a:t>
              </a:r>
              <a:endParaRPr kumimoji="0" lang="en-US" altLang="en-US" sz="1800" b="1" i="0" u="none" strike="noStrike" cap="none" normalizeH="0" baseline="0" dirty="0">
                <a:ln>
                  <a:noFill/>
                </a:ln>
                <a:solidFill>
                  <a:schemeClr val="tx1"/>
                </a:solidFill>
                <a:effectLst/>
                <a:latin typeface="Arial" panose="020B0604020202020204" pitchFamily="34" charset="0"/>
              </a:endParaRPr>
            </a:p>
          </p:txBody>
        </p:sp>
      </p:grpSp>
      <p:grpSp>
        <p:nvGrpSpPr>
          <p:cNvPr id="27" name="Group 28">
            <a:extLst>
              <a:ext uri="{FF2B5EF4-FFF2-40B4-BE49-F238E27FC236}">
                <a16:creationId xmlns:a16="http://schemas.microsoft.com/office/drawing/2014/main" id="{6F3F334B-AD15-4993-8638-DAF7AB5A1FD0}"/>
              </a:ext>
            </a:extLst>
          </p:cNvPr>
          <p:cNvGrpSpPr>
            <a:grpSpLocks noChangeAspect="1"/>
          </p:cNvGrpSpPr>
          <p:nvPr/>
        </p:nvGrpSpPr>
        <p:grpSpPr bwMode="auto">
          <a:xfrm>
            <a:off x="5441950" y="5222875"/>
            <a:ext cx="352425" cy="446088"/>
            <a:chOff x="3428" y="3290"/>
            <a:chExt cx="222" cy="281"/>
          </a:xfrm>
        </p:grpSpPr>
        <p:sp>
          <p:nvSpPr>
            <p:cNvPr id="33" name="AutoShape 27">
              <a:extLst>
                <a:ext uri="{FF2B5EF4-FFF2-40B4-BE49-F238E27FC236}">
                  <a16:creationId xmlns:a16="http://schemas.microsoft.com/office/drawing/2014/main" id="{5FBE24A6-43AA-475B-A949-92167D9D92CB}"/>
                </a:ext>
              </a:extLst>
            </p:cNvPr>
            <p:cNvSpPr>
              <a:spLocks noChangeAspect="1" noChangeArrowheads="1" noTextEdit="1"/>
            </p:cNvSpPr>
            <p:nvPr/>
          </p:nvSpPr>
          <p:spPr bwMode="auto">
            <a:xfrm>
              <a:off x="3428" y="3290"/>
              <a:ext cx="222" cy="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34" name="Freeform 29">
              <a:extLst>
                <a:ext uri="{FF2B5EF4-FFF2-40B4-BE49-F238E27FC236}">
                  <a16:creationId xmlns:a16="http://schemas.microsoft.com/office/drawing/2014/main" id="{A99CADB0-7D64-4FE7-8F4A-57371C4239A5}"/>
                </a:ext>
              </a:extLst>
            </p:cNvPr>
            <p:cNvSpPr>
              <a:spLocks/>
            </p:cNvSpPr>
            <p:nvPr/>
          </p:nvSpPr>
          <p:spPr bwMode="auto">
            <a:xfrm>
              <a:off x="3466" y="3337"/>
              <a:ext cx="147" cy="147"/>
            </a:xfrm>
            <a:custGeom>
              <a:avLst/>
              <a:gdLst>
                <a:gd name="T0" fmla="*/ 0 w 147"/>
                <a:gd name="T1" fmla="*/ 73 h 147"/>
                <a:gd name="T2" fmla="*/ 1 w 147"/>
                <a:gd name="T3" fmla="*/ 58 h 147"/>
                <a:gd name="T4" fmla="*/ 5 w 147"/>
                <a:gd name="T5" fmla="*/ 44 h 147"/>
                <a:gd name="T6" fmla="*/ 12 w 147"/>
                <a:gd name="T7" fmla="*/ 32 h 147"/>
                <a:gd name="T8" fmla="*/ 21 w 147"/>
                <a:gd name="T9" fmla="*/ 21 h 147"/>
                <a:gd name="T10" fmla="*/ 32 w 147"/>
                <a:gd name="T11" fmla="*/ 12 h 147"/>
                <a:gd name="T12" fmla="*/ 44 w 147"/>
                <a:gd name="T13" fmla="*/ 5 h 147"/>
                <a:gd name="T14" fmla="*/ 58 w 147"/>
                <a:gd name="T15" fmla="*/ 1 h 147"/>
                <a:gd name="T16" fmla="*/ 74 w 147"/>
                <a:gd name="T17" fmla="*/ 0 h 147"/>
                <a:gd name="T18" fmla="*/ 88 w 147"/>
                <a:gd name="T19" fmla="*/ 1 h 147"/>
                <a:gd name="T20" fmla="*/ 102 w 147"/>
                <a:gd name="T21" fmla="*/ 5 h 147"/>
                <a:gd name="T22" fmla="*/ 114 w 147"/>
                <a:gd name="T23" fmla="*/ 12 h 147"/>
                <a:gd name="T24" fmla="*/ 125 w 147"/>
                <a:gd name="T25" fmla="*/ 21 h 147"/>
                <a:gd name="T26" fmla="*/ 134 w 147"/>
                <a:gd name="T27" fmla="*/ 32 h 147"/>
                <a:gd name="T28" fmla="*/ 141 w 147"/>
                <a:gd name="T29" fmla="*/ 44 h 147"/>
                <a:gd name="T30" fmla="*/ 145 w 147"/>
                <a:gd name="T31" fmla="*/ 58 h 147"/>
                <a:gd name="T32" fmla="*/ 147 w 147"/>
                <a:gd name="T33" fmla="*/ 73 h 147"/>
                <a:gd name="T34" fmla="*/ 145 w 147"/>
                <a:gd name="T35" fmla="*/ 87 h 147"/>
                <a:gd name="T36" fmla="*/ 141 w 147"/>
                <a:gd name="T37" fmla="*/ 102 h 147"/>
                <a:gd name="T38" fmla="*/ 134 w 147"/>
                <a:gd name="T39" fmla="*/ 114 h 147"/>
                <a:gd name="T40" fmla="*/ 125 w 147"/>
                <a:gd name="T41" fmla="*/ 125 h 147"/>
                <a:gd name="T42" fmla="*/ 114 w 147"/>
                <a:gd name="T43" fmla="*/ 134 h 147"/>
                <a:gd name="T44" fmla="*/ 102 w 147"/>
                <a:gd name="T45" fmla="*/ 141 h 147"/>
                <a:gd name="T46" fmla="*/ 88 w 147"/>
                <a:gd name="T47" fmla="*/ 145 h 147"/>
                <a:gd name="T48" fmla="*/ 74 w 147"/>
                <a:gd name="T49" fmla="*/ 147 h 147"/>
                <a:gd name="T50" fmla="*/ 58 w 147"/>
                <a:gd name="T51" fmla="*/ 145 h 147"/>
                <a:gd name="T52" fmla="*/ 44 w 147"/>
                <a:gd name="T53" fmla="*/ 141 h 147"/>
                <a:gd name="T54" fmla="*/ 32 w 147"/>
                <a:gd name="T55" fmla="*/ 134 h 147"/>
                <a:gd name="T56" fmla="*/ 21 w 147"/>
                <a:gd name="T57" fmla="*/ 125 h 147"/>
                <a:gd name="T58" fmla="*/ 12 w 147"/>
                <a:gd name="T59" fmla="*/ 114 h 147"/>
                <a:gd name="T60" fmla="*/ 5 w 147"/>
                <a:gd name="T61" fmla="*/ 102 h 147"/>
                <a:gd name="T62" fmla="*/ 1 w 147"/>
                <a:gd name="T63" fmla="*/ 87 h 147"/>
                <a:gd name="T64" fmla="*/ 0 w 147"/>
                <a:gd name="T65" fmla="*/ 7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147">
                  <a:moveTo>
                    <a:pt x="0" y="73"/>
                  </a:moveTo>
                  <a:lnTo>
                    <a:pt x="1" y="58"/>
                  </a:lnTo>
                  <a:lnTo>
                    <a:pt x="5" y="44"/>
                  </a:lnTo>
                  <a:lnTo>
                    <a:pt x="12" y="32"/>
                  </a:lnTo>
                  <a:lnTo>
                    <a:pt x="21" y="21"/>
                  </a:lnTo>
                  <a:lnTo>
                    <a:pt x="32" y="12"/>
                  </a:lnTo>
                  <a:lnTo>
                    <a:pt x="44" y="5"/>
                  </a:lnTo>
                  <a:lnTo>
                    <a:pt x="58" y="1"/>
                  </a:lnTo>
                  <a:lnTo>
                    <a:pt x="74" y="0"/>
                  </a:lnTo>
                  <a:lnTo>
                    <a:pt x="88" y="1"/>
                  </a:lnTo>
                  <a:lnTo>
                    <a:pt x="102" y="5"/>
                  </a:lnTo>
                  <a:lnTo>
                    <a:pt x="114" y="12"/>
                  </a:lnTo>
                  <a:lnTo>
                    <a:pt x="125" y="21"/>
                  </a:lnTo>
                  <a:lnTo>
                    <a:pt x="134" y="32"/>
                  </a:lnTo>
                  <a:lnTo>
                    <a:pt x="141" y="44"/>
                  </a:lnTo>
                  <a:lnTo>
                    <a:pt x="145" y="58"/>
                  </a:lnTo>
                  <a:lnTo>
                    <a:pt x="147" y="73"/>
                  </a:lnTo>
                  <a:lnTo>
                    <a:pt x="145" y="87"/>
                  </a:lnTo>
                  <a:lnTo>
                    <a:pt x="141" y="102"/>
                  </a:lnTo>
                  <a:lnTo>
                    <a:pt x="134" y="114"/>
                  </a:lnTo>
                  <a:lnTo>
                    <a:pt x="125" y="125"/>
                  </a:lnTo>
                  <a:lnTo>
                    <a:pt x="114" y="134"/>
                  </a:lnTo>
                  <a:lnTo>
                    <a:pt x="102" y="141"/>
                  </a:lnTo>
                  <a:lnTo>
                    <a:pt x="88" y="145"/>
                  </a:lnTo>
                  <a:lnTo>
                    <a:pt x="74" y="147"/>
                  </a:lnTo>
                  <a:lnTo>
                    <a:pt x="58" y="145"/>
                  </a:lnTo>
                  <a:lnTo>
                    <a:pt x="44" y="141"/>
                  </a:lnTo>
                  <a:lnTo>
                    <a:pt x="32" y="134"/>
                  </a:lnTo>
                  <a:lnTo>
                    <a:pt x="21" y="125"/>
                  </a:lnTo>
                  <a:lnTo>
                    <a:pt x="12" y="114"/>
                  </a:lnTo>
                  <a:lnTo>
                    <a:pt x="5" y="102"/>
                  </a:lnTo>
                  <a:lnTo>
                    <a:pt x="1" y="87"/>
                  </a:lnTo>
                  <a:lnTo>
                    <a:pt x="0" y="73"/>
                  </a:lnTo>
                  <a:close/>
                </a:path>
              </a:pathLst>
            </a:custGeom>
            <a:solidFill>
              <a:srgbClr val="7F6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40" name="Freeform 30">
              <a:extLst>
                <a:ext uri="{FF2B5EF4-FFF2-40B4-BE49-F238E27FC236}">
                  <a16:creationId xmlns:a16="http://schemas.microsoft.com/office/drawing/2014/main" id="{2AC29CD3-3E88-4D7C-8F54-7353A9173EF0}"/>
                </a:ext>
              </a:extLst>
            </p:cNvPr>
            <p:cNvSpPr>
              <a:spLocks/>
            </p:cNvSpPr>
            <p:nvPr/>
          </p:nvSpPr>
          <p:spPr bwMode="auto">
            <a:xfrm>
              <a:off x="3466" y="3337"/>
              <a:ext cx="147" cy="147"/>
            </a:xfrm>
            <a:custGeom>
              <a:avLst/>
              <a:gdLst>
                <a:gd name="T0" fmla="*/ 0 w 147"/>
                <a:gd name="T1" fmla="*/ 73 h 147"/>
                <a:gd name="T2" fmla="*/ 1 w 147"/>
                <a:gd name="T3" fmla="*/ 58 h 147"/>
                <a:gd name="T4" fmla="*/ 5 w 147"/>
                <a:gd name="T5" fmla="*/ 44 h 147"/>
                <a:gd name="T6" fmla="*/ 12 w 147"/>
                <a:gd name="T7" fmla="*/ 32 h 147"/>
                <a:gd name="T8" fmla="*/ 21 w 147"/>
                <a:gd name="T9" fmla="*/ 21 h 147"/>
                <a:gd name="T10" fmla="*/ 32 w 147"/>
                <a:gd name="T11" fmla="*/ 12 h 147"/>
                <a:gd name="T12" fmla="*/ 44 w 147"/>
                <a:gd name="T13" fmla="*/ 5 h 147"/>
                <a:gd name="T14" fmla="*/ 58 w 147"/>
                <a:gd name="T15" fmla="*/ 1 h 147"/>
                <a:gd name="T16" fmla="*/ 74 w 147"/>
                <a:gd name="T17" fmla="*/ 0 h 147"/>
                <a:gd name="T18" fmla="*/ 88 w 147"/>
                <a:gd name="T19" fmla="*/ 1 h 147"/>
                <a:gd name="T20" fmla="*/ 102 w 147"/>
                <a:gd name="T21" fmla="*/ 5 h 147"/>
                <a:gd name="T22" fmla="*/ 114 w 147"/>
                <a:gd name="T23" fmla="*/ 12 h 147"/>
                <a:gd name="T24" fmla="*/ 125 w 147"/>
                <a:gd name="T25" fmla="*/ 21 h 147"/>
                <a:gd name="T26" fmla="*/ 134 w 147"/>
                <a:gd name="T27" fmla="*/ 32 h 147"/>
                <a:gd name="T28" fmla="*/ 141 w 147"/>
                <a:gd name="T29" fmla="*/ 44 h 147"/>
                <a:gd name="T30" fmla="*/ 145 w 147"/>
                <a:gd name="T31" fmla="*/ 58 h 147"/>
                <a:gd name="T32" fmla="*/ 147 w 147"/>
                <a:gd name="T33" fmla="*/ 73 h 147"/>
                <a:gd name="T34" fmla="*/ 145 w 147"/>
                <a:gd name="T35" fmla="*/ 87 h 147"/>
                <a:gd name="T36" fmla="*/ 141 w 147"/>
                <a:gd name="T37" fmla="*/ 102 h 147"/>
                <a:gd name="T38" fmla="*/ 134 w 147"/>
                <a:gd name="T39" fmla="*/ 114 h 147"/>
                <a:gd name="T40" fmla="*/ 125 w 147"/>
                <a:gd name="T41" fmla="*/ 125 h 147"/>
                <a:gd name="T42" fmla="*/ 114 w 147"/>
                <a:gd name="T43" fmla="*/ 134 h 147"/>
                <a:gd name="T44" fmla="*/ 102 w 147"/>
                <a:gd name="T45" fmla="*/ 141 h 147"/>
                <a:gd name="T46" fmla="*/ 88 w 147"/>
                <a:gd name="T47" fmla="*/ 145 h 147"/>
                <a:gd name="T48" fmla="*/ 74 w 147"/>
                <a:gd name="T49" fmla="*/ 147 h 147"/>
                <a:gd name="T50" fmla="*/ 58 w 147"/>
                <a:gd name="T51" fmla="*/ 145 h 147"/>
                <a:gd name="T52" fmla="*/ 44 w 147"/>
                <a:gd name="T53" fmla="*/ 141 h 147"/>
                <a:gd name="T54" fmla="*/ 32 w 147"/>
                <a:gd name="T55" fmla="*/ 134 h 147"/>
                <a:gd name="T56" fmla="*/ 21 w 147"/>
                <a:gd name="T57" fmla="*/ 125 h 147"/>
                <a:gd name="T58" fmla="*/ 12 w 147"/>
                <a:gd name="T59" fmla="*/ 114 h 147"/>
                <a:gd name="T60" fmla="*/ 5 w 147"/>
                <a:gd name="T61" fmla="*/ 102 h 147"/>
                <a:gd name="T62" fmla="*/ 1 w 147"/>
                <a:gd name="T63" fmla="*/ 87 h 147"/>
                <a:gd name="T64" fmla="*/ 0 w 147"/>
                <a:gd name="T65" fmla="*/ 7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147">
                  <a:moveTo>
                    <a:pt x="0" y="73"/>
                  </a:moveTo>
                  <a:lnTo>
                    <a:pt x="1" y="58"/>
                  </a:lnTo>
                  <a:lnTo>
                    <a:pt x="5" y="44"/>
                  </a:lnTo>
                  <a:lnTo>
                    <a:pt x="12" y="32"/>
                  </a:lnTo>
                  <a:lnTo>
                    <a:pt x="21" y="21"/>
                  </a:lnTo>
                  <a:lnTo>
                    <a:pt x="32" y="12"/>
                  </a:lnTo>
                  <a:lnTo>
                    <a:pt x="44" y="5"/>
                  </a:lnTo>
                  <a:lnTo>
                    <a:pt x="58" y="1"/>
                  </a:lnTo>
                  <a:lnTo>
                    <a:pt x="74" y="0"/>
                  </a:lnTo>
                  <a:lnTo>
                    <a:pt x="88" y="1"/>
                  </a:lnTo>
                  <a:lnTo>
                    <a:pt x="102" y="5"/>
                  </a:lnTo>
                  <a:lnTo>
                    <a:pt x="114" y="12"/>
                  </a:lnTo>
                  <a:lnTo>
                    <a:pt x="125" y="21"/>
                  </a:lnTo>
                  <a:lnTo>
                    <a:pt x="134" y="32"/>
                  </a:lnTo>
                  <a:lnTo>
                    <a:pt x="141" y="44"/>
                  </a:lnTo>
                  <a:lnTo>
                    <a:pt x="145" y="58"/>
                  </a:lnTo>
                  <a:lnTo>
                    <a:pt x="147" y="73"/>
                  </a:lnTo>
                  <a:lnTo>
                    <a:pt x="145" y="87"/>
                  </a:lnTo>
                  <a:lnTo>
                    <a:pt x="141" y="102"/>
                  </a:lnTo>
                  <a:lnTo>
                    <a:pt x="134" y="114"/>
                  </a:lnTo>
                  <a:lnTo>
                    <a:pt x="125" y="125"/>
                  </a:lnTo>
                  <a:lnTo>
                    <a:pt x="114" y="134"/>
                  </a:lnTo>
                  <a:lnTo>
                    <a:pt x="102" y="141"/>
                  </a:lnTo>
                  <a:lnTo>
                    <a:pt x="88" y="145"/>
                  </a:lnTo>
                  <a:lnTo>
                    <a:pt x="74" y="147"/>
                  </a:lnTo>
                  <a:lnTo>
                    <a:pt x="58" y="145"/>
                  </a:lnTo>
                  <a:lnTo>
                    <a:pt x="44" y="141"/>
                  </a:lnTo>
                  <a:lnTo>
                    <a:pt x="32" y="134"/>
                  </a:lnTo>
                  <a:lnTo>
                    <a:pt x="21" y="125"/>
                  </a:lnTo>
                  <a:lnTo>
                    <a:pt x="12" y="114"/>
                  </a:lnTo>
                  <a:lnTo>
                    <a:pt x="5" y="102"/>
                  </a:lnTo>
                  <a:lnTo>
                    <a:pt x="1" y="87"/>
                  </a:lnTo>
                  <a:lnTo>
                    <a:pt x="0" y="73"/>
                  </a:lnTo>
                </a:path>
              </a:pathLst>
            </a:custGeom>
            <a:noFill/>
            <a:ln w="12700">
              <a:solidFill>
                <a:srgbClr val="7F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41" name="Rectangle 31">
              <a:extLst>
                <a:ext uri="{FF2B5EF4-FFF2-40B4-BE49-F238E27FC236}">
                  <a16:creationId xmlns:a16="http://schemas.microsoft.com/office/drawing/2014/main" id="{62B44397-6921-4F30-A406-CBF449CD4492}"/>
                </a:ext>
              </a:extLst>
            </p:cNvPr>
            <p:cNvSpPr>
              <a:spLocks noChangeArrowheads="1"/>
            </p:cNvSpPr>
            <p:nvPr/>
          </p:nvSpPr>
          <p:spPr bwMode="auto">
            <a:xfrm>
              <a:off x="3508" y="3329"/>
              <a:ext cx="67"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dirty="0">
                  <a:ln>
                    <a:noFill/>
                  </a:ln>
                  <a:solidFill>
                    <a:srgbClr val="FFFFFF"/>
                  </a:solidFill>
                  <a:effectLst/>
                  <a:latin typeface="Calibri" panose="020F0502020204030204" pitchFamily="34" charset="0"/>
                </a:rPr>
                <a:t>T</a:t>
              </a:r>
              <a:endParaRPr kumimoji="0" lang="en-US" altLang="en-US" sz="1800" b="1" i="0" u="none" strike="noStrike" cap="none" normalizeH="0" baseline="0" dirty="0">
                <a:ln>
                  <a:noFill/>
                </a:ln>
                <a:solidFill>
                  <a:schemeClr val="tx1"/>
                </a:solidFill>
                <a:effectLst/>
                <a:latin typeface="Arial" panose="020B0604020202020204" pitchFamily="34" charset="0"/>
              </a:endParaRPr>
            </a:p>
          </p:txBody>
        </p:sp>
      </p:grpSp>
      <p:grpSp>
        <p:nvGrpSpPr>
          <p:cNvPr id="47" name="Group 34">
            <a:extLst>
              <a:ext uri="{FF2B5EF4-FFF2-40B4-BE49-F238E27FC236}">
                <a16:creationId xmlns:a16="http://schemas.microsoft.com/office/drawing/2014/main" id="{93F2D18D-523F-4B0D-80D4-C422CABD6900}"/>
              </a:ext>
            </a:extLst>
          </p:cNvPr>
          <p:cNvGrpSpPr>
            <a:grpSpLocks noChangeAspect="1"/>
          </p:cNvGrpSpPr>
          <p:nvPr/>
        </p:nvGrpSpPr>
        <p:grpSpPr bwMode="auto">
          <a:xfrm>
            <a:off x="3871913" y="5240338"/>
            <a:ext cx="350837" cy="444500"/>
            <a:chOff x="2439" y="3301"/>
            <a:chExt cx="221" cy="280"/>
          </a:xfrm>
        </p:grpSpPr>
        <p:sp>
          <p:nvSpPr>
            <p:cNvPr id="48" name="AutoShape 33">
              <a:extLst>
                <a:ext uri="{FF2B5EF4-FFF2-40B4-BE49-F238E27FC236}">
                  <a16:creationId xmlns:a16="http://schemas.microsoft.com/office/drawing/2014/main" id="{EF048EE2-A648-4EE3-BBA1-64C07033EE29}"/>
                </a:ext>
              </a:extLst>
            </p:cNvPr>
            <p:cNvSpPr>
              <a:spLocks noChangeAspect="1" noChangeArrowheads="1" noTextEdit="1"/>
            </p:cNvSpPr>
            <p:nvPr/>
          </p:nvSpPr>
          <p:spPr bwMode="auto">
            <a:xfrm>
              <a:off x="2439" y="3301"/>
              <a:ext cx="221"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54" name="Freeform 35">
              <a:extLst>
                <a:ext uri="{FF2B5EF4-FFF2-40B4-BE49-F238E27FC236}">
                  <a16:creationId xmlns:a16="http://schemas.microsoft.com/office/drawing/2014/main" id="{5E1EA618-BBA7-4A6C-A306-D4FEEA91BD3E}"/>
                </a:ext>
              </a:extLst>
            </p:cNvPr>
            <p:cNvSpPr>
              <a:spLocks/>
            </p:cNvSpPr>
            <p:nvPr/>
          </p:nvSpPr>
          <p:spPr bwMode="auto">
            <a:xfrm>
              <a:off x="2478" y="3348"/>
              <a:ext cx="145" cy="146"/>
            </a:xfrm>
            <a:custGeom>
              <a:avLst/>
              <a:gdLst>
                <a:gd name="T0" fmla="*/ 0 w 145"/>
                <a:gd name="T1" fmla="*/ 73 h 146"/>
                <a:gd name="T2" fmla="*/ 1 w 145"/>
                <a:gd name="T3" fmla="*/ 58 h 146"/>
                <a:gd name="T4" fmla="*/ 5 w 145"/>
                <a:gd name="T5" fmla="*/ 44 h 146"/>
                <a:gd name="T6" fmla="*/ 12 w 145"/>
                <a:gd name="T7" fmla="*/ 32 h 146"/>
                <a:gd name="T8" fmla="*/ 21 w 145"/>
                <a:gd name="T9" fmla="*/ 21 h 146"/>
                <a:gd name="T10" fmla="*/ 32 w 145"/>
                <a:gd name="T11" fmla="*/ 12 h 146"/>
                <a:gd name="T12" fmla="*/ 44 w 145"/>
                <a:gd name="T13" fmla="*/ 5 h 146"/>
                <a:gd name="T14" fmla="*/ 57 w 145"/>
                <a:gd name="T15" fmla="*/ 1 h 146"/>
                <a:gd name="T16" fmla="*/ 72 w 145"/>
                <a:gd name="T17" fmla="*/ 0 h 146"/>
                <a:gd name="T18" fmla="*/ 87 w 145"/>
                <a:gd name="T19" fmla="*/ 1 h 146"/>
                <a:gd name="T20" fmla="*/ 100 w 145"/>
                <a:gd name="T21" fmla="*/ 5 h 146"/>
                <a:gd name="T22" fmla="*/ 113 w 145"/>
                <a:gd name="T23" fmla="*/ 12 h 146"/>
                <a:gd name="T24" fmla="*/ 123 w 145"/>
                <a:gd name="T25" fmla="*/ 21 h 146"/>
                <a:gd name="T26" fmla="*/ 132 w 145"/>
                <a:gd name="T27" fmla="*/ 32 h 146"/>
                <a:gd name="T28" fmla="*/ 139 w 145"/>
                <a:gd name="T29" fmla="*/ 44 h 146"/>
                <a:gd name="T30" fmla="*/ 143 w 145"/>
                <a:gd name="T31" fmla="*/ 58 h 146"/>
                <a:gd name="T32" fmla="*/ 145 w 145"/>
                <a:gd name="T33" fmla="*/ 73 h 146"/>
                <a:gd name="T34" fmla="*/ 143 w 145"/>
                <a:gd name="T35" fmla="*/ 87 h 146"/>
                <a:gd name="T36" fmla="*/ 139 w 145"/>
                <a:gd name="T37" fmla="*/ 101 h 146"/>
                <a:gd name="T38" fmla="*/ 132 w 145"/>
                <a:gd name="T39" fmla="*/ 113 h 146"/>
                <a:gd name="T40" fmla="*/ 123 w 145"/>
                <a:gd name="T41" fmla="*/ 124 h 146"/>
                <a:gd name="T42" fmla="*/ 113 w 145"/>
                <a:gd name="T43" fmla="*/ 133 h 146"/>
                <a:gd name="T44" fmla="*/ 100 w 145"/>
                <a:gd name="T45" fmla="*/ 140 h 146"/>
                <a:gd name="T46" fmla="*/ 87 w 145"/>
                <a:gd name="T47" fmla="*/ 144 h 146"/>
                <a:gd name="T48" fmla="*/ 72 w 145"/>
                <a:gd name="T49" fmla="*/ 146 h 146"/>
                <a:gd name="T50" fmla="*/ 57 w 145"/>
                <a:gd name="T51" fmla="*/ 144 h 146"/>
                <a:gd name="T52" fmla="*/ 44 w 145"/>
                <a:gd name="T53" fmla="*/ 140 h 146"/>
                <a:gd name="T54" fmla="*/ 32 w 145"/>
                <a:gd name="T55" fmla="*/ 133 h 146"/>
                <a:gd name="T56" fmla="*/ 21 w 145"/>
                <a:gd name="T57" fmla="*/ 124 h 146"/>
                <a:gd name="T58" fmla="*/ 12 w 145"/>
                <a:gd name="T59" fmla="*/ 113 h 146"/>
                <a:gd name="T60" fmla="*/ 5 w 145"/>
                <a:gd name="T61" fmla="*/ 101 h 146"/>
                <a:gd name="T62" fmla="*/ 1 w 145"/>
                <a:gd name="T63" fmla="*/ 87 h 146"/>
                <a:gd name="T64" fmla="*/ 0 w 145"/>
                <a:gd name="T65" fmla="*/ 7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5" h="146">
                  <a:moveTo>
                    <a:pt x="0" y="73"/>
                  </a:moveTo>
                  <a:lnTo>
                    <a:pt x="1" y="58"/>
                  </a:lnTo>
                  <a:lnTo>
                    <a:pt x="5" y="44"/>
                  </a:lnTo>
                  <a:lnTo>
                    <a:pt x="12" y="32"/>
                  </a:lnTo>
                  <a:lnTo>
                    <a:pt x="21" y="21"/>
                  </a:lnTo>
                  <a:lnTo>
                    <a:pt x="32" y="12"/>
                  </a:lnTo>
                  <a:lnTo>
                    <a:pt x="44" y="5"/>
                  </a:lnTo>
                  <a:lnTo>
                    <a:pt x="57" y="1"/>
                  </a:lnTo>
                  <a:lnTo>
                    <a:pt x="72" y="0"/>
                  </a:lnTo>
                  <a:lnTo>
                    <a:pt x="87" y="1"/>
                  </a:lnTo>
                  <a:lnTo>
                    <a:pt x="100" y="5"/>
                  </a:lnTo>
                  <a:lnTo>
                    <a:pt x="113" y="12"/>
                  </a:lnTo>
                  <a:lnTo>
                    <a:pt x="123" y="21"/>
                  </a:lnTo>
                  <a:lnTo>
                    <a:pt x="132" y="32"/>
                  </a:lnTo>
                  <a:lnTo>
                    <a:pt x="139" y="44"/>
                  </a:lnTo>
                  <a:lnTo>
                    <a:pt x="143" y="58"/>
                  </a:lnTo>
                  <a:lnTo>
                    <a:pt x="145" y="73"/>
                  </a:lnTo>
                  <a:lnTo>
                    <a:pt x="143" y="87"/>
                  </a:lnTo>
                  <a:lnTo>
                    <a:pt x="139" y="101"/>
                  </a:lnTo>
                  <a:lnTo>
                    <a:pt x="132" y="113"/>
                  </a:lnTo>
                  <a:lnTo>
                    <a:pt x="123" y="124"/>
                  </a:lnTo>
                  <a:lnTo>
                    <a:pt x="113" y="133"/>
                  </a:lnTo>
                  <a:lnTo>
                    <a:pt x="100" y="140"/>
                  </a:lnTo>
                  <a:lnTo>
                    <a:pt x="87" y="144"/>
                  </a:lnTo>
                  <a:lnTo>
                    <a:pt x="72" y="146"/>
                  </a:lnTo>
                  <a:lnTo>
                    <a:pt x="57" y="144"/>
                  </a:lnTo>
                  <a:lnTo>
                    <a:pt x="44" y="140"/>
                  </a:lnTo>
                  <a:lnTo>
                    <a:pt x="32" y="133"/>
                  </a:lnTo>
                  <a:lnTo>
                    <a:pt x="21" y="124"/>
                  </a:lnTo>
                  <a:lnTo>
                    <a:pt x="12" y="113"/>
                  </a:lnTo>
                  <a:lnTo>
                    <a:pt x="5" y="101"/>
                  </a:lnTo>
                  <a:lnTo>
                    <a:pt x="1" y="87"/>
                  </a:lnTo>
                  <a:lnTo>
                    <a:pt x="0" y="73"/>
                  </a:lnTo>
                  <a:close/>
                </a:path>
              </a:pathLst>
            </a:custGeom>
            <a:solidFill>
              <a:srgbClr val="548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55" name="Freeform 36">
              <a:extLst>
                <a:ext uri="{FF2B5EF4-FFF2-40B4-BE49-F238E27FC236}">
                  <a16:creationId xmlns:a16="http://schemas.microsoft.com/office/drawing/2014/main" id="{8ED8358C-08DA-442C-AC54-AD7727558D52}"/>
                </a:ext>
              </a:extLst>
            </p:cNvPr>
            <p:cNvSpPr>
              <a:spLocks/>
            </p:cNvSpPr>
            <p:nvPr/>
          </p:nvSpPr>
          <p:spPr bwMode="auto">
            <a:xfrm>
              <a:off x="2478" y="3348"/>
              <a:ext cx="145" cy="146"/>
            </a:xfrm>
            <a:custGeom>
              <a:avLst/>
              <a:gdLst>
                <a:gd name="T0" fmla="*/ 0 w 145"/>
                <a:gd name="T1" fmla="*/ 73 h 146"/>
                <a:gd name="T2" fmla="*/ 1 w 145"/>
                <a:gd name="T3" fmla="*/ 58 h 146"/>
                <a:gd name="T4" fmla="*/ 5 w 145"/>
                <a:gd name="T5" fmla="*/ 44 h 146"/>
                <a:gd name="T6" fmla="*/ 12 w 145"/>
                <a:gd name="T7" fmla="*/ 32 h 146"/>
                <a:gd name="T8" fmla="*/ 21 w 145"/>
                <a:gd name="T9" fmla="*/ 21 h 146"/>
                <a:gd name="T10" fmla="*/ 32 w 145"/>
                <a:gd name="T11" fmla="*/ 12 h 146"/>
                <a:gd name="T12" fmla="*/ 44 w 145"/>
                <a:gd name="T13" fmla="*/ 5 h 146"/>
                <a:gd name="T14" fmla="*/ 57 w 145"/>
                <a:gd name="T15" fmla="*/ 1 h 146"/>
                <a:gd name="T16" fmla="*/ 72 w 145"/>
                <a:gd name="T17" fmla="*/ 0 h 146"/>
                <a:gd name="T18" fmla="*/ 87 w 145"/>
                <a:gd name="T19" fmla="*/ 1 h 146"/>
                <a:gd name="T20" fmla="*/ 100 w 145"/>
                <a:gd name="T21" fmla="*/ 5 h 146"/>
                <a:gd name="T22" fmla="*/ 113 w 145"/>
                <a:gd name="T23" fmla="*/ 12 h 146"/>
                <a:gd name="T24" fmla="*/ 123 w 145"/>
                <a:gd name="T25" fmla="*/ 21 h 146"/>
                <a:gd name="T26" fmla="*/ 132 w 145"/>
                <a:gd name="T27" fmla="*/ 32 h 146"/>
                <a:gd name="T28" fmla="*/ 139 w 145"/>
                <a:gd name="T29" fmla="*/ 44 h 146"/>
                <a:gd name="T30" fmla="*/ 143 w 145"/>
                <a:gd name="T31" fmla="*/ 58 h 146"/>
                <a:gd name="T32" fmla="*/ 145 w 145"/>
                <a:gd name="T33" fmla="*/ 73 h 146"/>
                <a:gd name="T34" fmla="*/ 143 w 145"/>
                <a:gd name="T35" fmla="*/ 87 h 146"/>
                <a:gd name="T36" fmla="*/ 139 w 145"/>
                <a:gd name="T37" fmla="*/ 101 h 146"/>
                <a:gd name="T38" fmla="*/ 132 w 145"/>
                <a:gd name="T39" fmla="*/ 113 h 146"/>
                <a:gd name="T40" fmla="*/ 123 w 145"/>
                <a:gd name="T41" fmla="*/ 124 h 146"/>
                <a:gd name="T42" fmla="*/ 113 w 145"/>
                <a:gd name="T43" fmla="*/ 133 h 146"/>
                <a:gd name="T44" fmla="*/ 100 w 145"/>
                <a:gd name="T45" fmla="*/ 140 h 146"/>
                <a:gd name="T46" fmla="*/ 87 w 145"/>
                <a:gd name="T47" fmla="*/ 144 h 146"/>
                <a:gd name="T48" fmla="*/ 72 w 145"/>
                <a:gd name="T49" fmla="*/ 146 h 146"/>
                <a:gd name="T50" fmla="*/ 57 w 145"/>
                <a:gd name="T51" fmla="*/ 144 h 146"/>
                <a:gd name="T52" fmla="*/ 44 w 145"/>
                <a:gd name="T53" fmla="*/ 140 h 146"/>
                <a:gd name="T54" fmla="*/ 32 w 145"/>
                <a:gd name="T55" fmla="*/ 133 h 146"/>
                <a:gd name="T56" fmla="*/ 21 w 145"/>
                <a:gd name="T57" fmla="*/ 124 h 146"/>
                <a:gd name="T58" fmla="*/ 12 w 145"/>
                <a:gd name="T59" fmla="*/ 113 h 146"/>
                <a:gd name="T60" fmla="*/ 5 w 145"/>
                <a:gd name="T61" fmla="*/ 101 h 146"/>
                <a:gd name="T62" fmla="*/ 1 w 145"/>
                <a:gd name="T63" fmla="*/ 87 h 146"/>
                <a:gd name="T64" fmla="*/ 0 w 145"/>
                <a:gd name="T65" fmla="*/ 7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5" h="146">
                  <a:moveTo>
                    <a:pt x="0" y="73"/>
                  </a:moveTo>
                  <a:lnTo>
                    <a:pt x="1" y="58"/>
                  </a:lnTo>
                  <a:lnTo>
                    <a:pt x="5" y="44"/>
                  </a:lnTo>
                  <a:lnTo>
                    <a:pt x="12" y="32"/>
                  </a:lnTo>
                  <a:lnTo>
                    <a:pt x="21" y="21"/>
                  </a:lnTo>
                  <a:lnTo>
                    <a:pt x="32" y="12"/>
                  </a:lnTo>
                  <a:lnTo>
                    <a:pt x="44" y="5"/>
                  </a:lnTo>
                  <a:lnTo>
                    <a:pt x="57" y="1"/>
                  </a:lnTo>
                  <a:lnTo>
                    <a:pt x="72" y="0"/>
                  </a:lnTo>
                  <a:lnTo>
                    <a:pt x="87" y="1"/>
                  </a:lnTo>
                  <a:lnTo>
                    <a:pt x="100" y="5"/>
                  </a:lnTo>
                  <a:lnTo>
                    <a:pt x="113" y="12"/>
                  </a:lnTo>
                  <a:lnTo>
                    <a:pt x="123" y="21"/>
                  </a:lnTo>
                  <a:lnTo>
                    <a:pt x="132" y="32"/>
                  </a:lnTo>
                  <a:lnTo>
                    <a:pt x="139" y="44"/>
                  </a:lnTo>
                  <a:lnTo>
                    <a:pt x="143" y="58"/>
                  </a:lnTo>
                  <a:lnTo>
                    <a:pt x="145" y="73"/>
                  </a:lnTo>
                  <a:lnTo>
                    <a:pt x="143" y="87"/>
                  </a:lnTo>
                  <a:lnTo>
                    <a:pt x="139" y="101"/>
                  </a:lnTo>
                  <a:lnTo>
                    <a:pt x="132" y="113"/>
                  </a:lnTo>
                  <a:lnTo>
                    <a:pt x="123" y="124"/>
                  </a:lnTo>
                  <a:lnTo>
                    <a:pt x="113" y="133"/>
                  </a:lnTo>
                  <a:lnTo>
                    <a:pt x="100" y="140"/>
                  </a:lnTo>
                  <a:lnTo>
                    <a:pt x="87" y="144"/>
                  </a:lnTo>
                  <a:lnTo>
                    <a:pt x="72" y="146"/>
                  </a:lnTo>
                  <a:lnTo>
                    <a:pt x="57" y="144"/>
                  </a:lnTo>
                  <a:lnTo>
                    <a:pt x="44" y="140"/>
                  </a:lnTo>
                  <a:lnTo>
                    <a:pt x="32" y="133"/>
                  </a:lnTo>
                  <a:lnTo>
                    <a:pt x="21" y="124"/>
                  </a:lnTo>
                  <a:lnTo>
                    <a:pt x="12" y="113"/>
                  </a:lnTo>
                  <a:lnTo>
                    <a:pt x="5" y="101"/>
                  </a:lnTo>
                  <a:lnTo>
                    <a:pt x="1" y="87"/>
                  </a:lnTo>
                  <a:lnTo>
                    <a:pt x="0" y="73"/>
                  </a:lnTo>
                </a:path>
              </a:pathLst>
            </a:custGeom>
            <a:noFill/>
            <a:ln w="12700">
              <a:solidFill>
                <a:srgbClr val="5482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63" name="Rectangle 37">
              <a:extLst>
                <a:ext uri="{FF2B5EF4-FFF2-40B4-BE49-F238E27FC236}">
                  <a16:creationId xmlns:a16="http://schemas.microsoft.com/office/drawing/2014/main" id="{1F766FEC-A811-4264-B907-C5E5863846E0}"/>
                </a:ext>
              </a:extLst>
            </p:cNvPr>
            <p:cNvSpPr>
              <a:spLocks noChangeArrowheads="1"/>
            </p:cNvSpPr>
            <p:nvPr/>
          </p:nvSpPr>
          <p:spPr bwMode="auto">
            <a:xfrm>
              <a:off x="2520" y="3339"/>
              <a:ext cx="68"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dirty="0">
                  <a:ln>
                    <a:noFill/>
                  </a:ln>
                  <a:solidFill>
                    <a:srgbClr val="FFFFFF"/>
                  </a:solidFill>
                  <a:effectLst/>
                  <a:latin typeface="Calibri" panose="020F0502020204030204" pitchFamily="34" charset="0"/>
                </a:rPr>
                <a:t>T</a:t>
              </a:r>
              <a:endParaRPr kumimoji="0" lang="en-US" altLang="en-US" sz="1800" b="1" i="0" u="none" strike="noStrike" cap="none" normalizeH="0" baseline="0" dirty="0">
                <a:ln>
                  <a:noFill/>
                </a:ln>
                <a:solidFill>
                  <a:schemeClr val="tx1"/>
                </a:solidFill>
                <a:effectLst/>
                <a:latin typeface="Arial" panose="020B0604020202020204" pitchFamily="34" charset="0"/>
              </a:endParaRPr>
            </a:p>
          </p:txBody>
        </p:sp>
      </p:grpSp>
      <p:grpSp>
        <p:nvGrpSpPr>
          <p:cNvPr id="448" name="Group 40">
            <a:extLst>
              <a:ext uri="{FF2B5EF4-FFF2-40B4-BE49-F238E27FC236}">
                <a16:creationId xmlns:a16="http://schemas.microsoft.com/office/drawing/2014/main" id="{CF80BC03-272B-4507-8D9B-6685B654C203}"/>
              </a:ext>
            </a:extLst>
          </p:cNvPr>
          <p:cNvGrpSpPr>
            <a:grpSpLocks noChangeAspect="1"/>
          </p:cNvGrpSpPr>
          <p:nvPr/>
        </p:nvGrpSpPr>
        <p:grpSpPr bwMode="auto">
          <a:xfrm>
            <a:off x="3903663" y="1277938"/>
            <a:ext cx="314325" cy="369887"/>
            <a:chOff x="2459" y="805"/>
            <a:chExt cx="198" cy="233"/>
          </a:xfrm>
        </p:grpSpPr>
        <p:sp>
          <p:nvSpPr>
            <p:cNvPr id="449" name="AutoShape 39">
              <a:extLst>
                <a:ext uri="{FF2B5EF4-FFF2-40B4-BE49-F238E27FC236}">
                  <a16:creationId xmlns:a16="http://schemas.microsoft.com/office/drawing/2014/main" id="{BC419331-2AD1-41D9-8F11-B1D0CA3EC5D3}"/>
                </a:ext>
              </a:extLst>
            </p:cNvPr>
            <p:cNvSpPr>
              <a:spLocks noChangeAspect="1" noChangeArrowheads="1" noTextEdit="1"/>
            </p:cNvSpPr>
            <p:nvPr/>
          </p:nvSpPr>
          <p:spPr bwMode="auto">
            <a:xfrm>
              <a:off x="2459" y="805"/>
              <a:ext cx="19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450" name="Freeform 41">
              <a:extLst>
                <a:ext uri="{FF2B5EF4-FFF2-40B4-BE49-F238E27FC236}">
                  <a16:creationId xmlns:a16="http://schemas.microsoft.com/office/drawing/2014/main" id="{D794A8E1-FE44-4E96-B872-D962408950BE}"/>
                </a:ext>
              </a:extLst>
            </p:cNvPr>
            <p:cNvSpPr>
              <a:spLocks/>
            </p:cNvSpPr>
            <p:nvPr/>
          </p:nvSpPr>
          <p:spPr bwMode="auto">
            <a:xfrm>
              <a:off x="2489" y="836"/>
              <a:ext cx="138" cy="138"/>
            </a:xfrm>
            <a:custGeom>
              <a:avLst/>
              <a:gdLst>
                <a:gd name="T0" fmla="*/ 0 w 278"/>
                <a:gd name="T1" fmla="*/ 137 h 276"/>
                <a:gd name="T2" fmla="*/ 2 w 278"/>
                <a:gd name="T3" fmla="*/ 108 h 276"/>
                <a:gd name="T4" fmla="*/ 10 w 278"/>
                <a:gd name="T5" fmla="*/ 83 h 276"/>
                <a:gd name="T6" fmla="*/ 23 w 278"/>
                <a:gd name="T7" fmla="*/ 61 h 276"/>
                <a:gd name="T8" fmla="*/ 40 w 278"/>
                <a:gd name="T9" fmla="*/ 40 h 276"/>
                <a:gd name="T10" fmla="*/ 61 w 278"/>
                <a:gd name="T11" fmla="*/ 23 h 276"/>
                <a:gd name="T12" fmla="*/ 84 w 278"/>
                <a:gd name="T13" fmla="*/ 9 h 276"/>
                <a:gd name="T14" fmla="*/ 110 w 278"/>
                <a:gd name="T15" fmla="*/ 2 h 276"/>
                <a:gd name="T16" fmla="*/ 139 w 278"/>
                <a:gd name="T17" fmla="*/ 0 h 276"/>
                <a:gd name="T18" fmla="*/ 166 w 278"/>
                <a:gd name="T19" fmla="*/ 2 h 276"/>
                <a:gd name="T20" fmla="*/ 192 w 278"/>
                <a:gd name="T21" fmla="*/ 9 h 276"/>
                <a:gd name="T22" fmla="*/ 215 w 278"/>
                <a:gd name="T23" fmla="*/ 23 h 276"/>
                <a:gd name="T24" fmla="*/ 236 w 278"/>
                <a:gd name="T25" fmla="*/ 40 h 276"/>
                <a:gd name="T26" fmla="*/ 253 w 278"/>
                <a:gd name="T27" fmla="*/ 61 h 276"/>
                <a:gd name="T28" fmla="*/ 267 w 278"/>
                <a:gd name="T29" fmla="*/ 83 h 276"/>
                <a:gd name="T30" fmla="*/ 274 w 278"/>
                <a:gd name="T31" fmla="*/ 108 h 276"/>
                <a:gd name="T32" fmla="*/ 278 w 278"/>
                <a:gd name="T33" fmla="*/ 137 h 276"/>
                <a:gd name="T34" fmla="*/ 274 w 278"/>
                <a:gd name="T35" fmla="*/ 165 h 276"/>
                <a:gd name="T36" fmla="*/ 267 w 278"/>
                <a:gd name="T37" fmla="*/ 190 h 276"/>
                <a:gd name="T38" fmla="*/ 253 w 278"/>
                <a:gd name="T39" fmla="*/ 215 h 276"/>
                <a:gd name="T40" fmla="*/ 236 w 278"/>
                <a:gd name="T41" fmla="*/ 234 h 276"/>
                <a:gd name="T42" fmla="*/ 215 w 278"/>
                <a:gd name="T43" fmla="*/ 251 h 276"/>
                <a:gd name="T44" fmla="*/ 192 w 278"/>
                <a:gd name="T45" fmla="*/ 264 h 276"/>
                <a:gd name="T46" fmla="*/ 166 w 278"/>
                <a:gd name="T47" fmla="*/ 272 h 276"/>
                <a:gd name="T48" fmla="*/ 139 w 278"/>
                <a:gd name="T49" fmla="*/ 276 h 276"/>
                <a:gd name="T50" fmla="*/ 110 w 278"/>
                <a:gd name="T51" fmla="*/ 272 h 276"/>
                <a:gd name="T52" fmla="*/ 84 w 278"/>
                <a:gd name="T53" fmla="*/ 264 h 276"/>
                <a:gd name="T54" fmla="*/ 61 w 278"/>
                <a:gd name="T55" fmla="*/ 251 h 276"/>
                <a:gd name="T56" fmla="*/ 40 w 278"/>
                <a:gd name="T57" fmla="*/ 234 h 276"/>
                <a:gd name="T58" fmla="*/ 23 w 278"/>
                <a:gd name="T59" fmla="*/ 215 h 276"/>
                <a:gd name="T60" fmla="*/ 10 w 278"/>
                <a:gd name="T61" fmla="*/ 190 h 276"/>
                <a:gd name="T62" fmla="*/ 2 w 278"/>
                <a:gd name="T63" fmla="*/ 165 h 276"/>
                <a:gd name="T64" fmla="*/ 0 w 278"/>
                <a:gd name="T65" fmla="*/ 13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8" h="276">
                  <a:moveTo>
                    <a:pt x="0" y="137"/>
                  </a:moveTo>
                  <a:lnTo>
                    <a:pt x="2" y="108"/>
                  </a:lnTo>
                  <a:lnTo>
                    <a:pt x="10" y="83"/>
                  </a:lnTo>
                  <a:lnTo>
                    <a:pt x="23" y="61"/>
                  </a:lnTo>
                  <a:lnTo>
                    <a:pt x="40" y="40"/>
                  </a:lnTo>
                  <a:lnTo>
                    <a:pt x="61" y="23"/>
                  </a:lnTo>
                  <a:lnTo>
                    <a:pt x="84" y="9"/>
                  </a:lnTo>
                  <a:lnTo>
                    <a:pt x="110" y="2"/>
                  </a:lnTo>
                  <a:lnTo>
                    <a:pt x="139" y="0"/>
                  </a:lnTo>
                  <a:lnTo>
                    <a:pt x="166" y="2"/>
                  </a:lnTo>
                  <a:lnTo>
                    <a:pt x="192" y="9"/>
                  </a:lnTo>
                  <a:lnTo>
                    <a:pt x="215" y="23"/>
                  </a:lnTo>
                  <a:lnTo>
                    <a:pt x="236" y="40"/>
                  </a:lnTo>
                  <a:lnTo>
                    <a:pt x="253" y="61"/>
                  </a:lnTo>
                  <a:lnTo>
                    <a:pt x="267" y="83"/>
                  </a:lnTo>
                  <a:lnTo>
                    <a:pt x="274" y="108"/>
                  </a:lnTo>
                  <a:lnTo>
                    <a:pt x="278" y="137"/>
                  </a:lnTo>
                  <a:lnTo>
                    <a:pt x="274" y="165"/>
                  </a:lnTo>
                  <a:lnTo>
                    <a:pt x="267" y="190"/>
                  </a:lnTo>
                  <a:lnTo>
                    <a:pt x="253" y="215"/>
                  </a:lnTo>
                  <a:lnTo>
                    <a:pt x="236" y="234"/>
                  </a:lnTo>
                  <a:lnTo>
                    <a:pt x="215" y="251"/>
                  </a:lnTo>
                  <a:lnTo>
                    <a:pt x="192" y="264"/>
                  </a:lnTo>
                  <a:lnTo>
                    <a:pt x="166" y="272"/>
                  </a:lnTo>
                  <a:lnTo>
                    <a:pt x="139" y="276"/>
                  </a:lnTo>
                  <a:lnTo>
                    <a:pt x="110" y="272"/>
                  </a:lnTo>
                  <a:lnTo>
                    <a:pt x="84" y="264"/>
                  </a:lnTo>
                  <a:lnTo>
                    <a:pt x="61" y="251"/>
                  </a:lnTo>
                  <a:lnTo>
                    <a:pt x="40" y="234"/>
                  </a:lnTo>
                  <a:lnTo>
                    <a:pt x="23" y="215"/>
                  </a:lnTo>
                  <a:lnTo>
                    <a:pt x="10" y="190"/>
                  </a:lnTo>
                  <a:lnTo>
                    <a:pt x="2" y="165"/>
                  </a:lnTo>
                  <a:lnTo>
                    <a:pt x="0" y="137"/>
                  </a:lnTo>
                  <a:close/>
                </a:path>
              </a:pathLst>
            </a:custGeom>
            <a:solidFill>
              <a:srgbClr val="007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451" name="Freeform 42">
              <a:extLst>
                <a:ext uri="{FF2B5EF4-FFF2-40B4-BE49-F238E27FC236}">
                  <a16:creationId xmlns:a16="http://schemas.microsoft.com/office/drawing/2014/main" id="{A9D5DF32-B53C-4A12-A1CC-F62A161E448A}"/>
                </a:ext>
              </a:extLst>
            </p:cNvPr>
            <p:cNvSpPr>
              <a:spLocks/>
            </p:cNvSpPr>
            <p:nvPr/>
          </p:nvSpPr>
          <p:spPr bwMode="auto">
            <a:xfrm>
              <a:off x="2489" y="836"/>
              <a:ext cx="138" cy="138"/>
            </a:xfrm>
            <a:custGeom>
              <a:avLst/>
              <a:gdLst>
                <a:gd name="T0" fmla="*/ 0 w 278"/>
                <a:gd name="T1" fmla="*/ 137 h 276"/>
                <a:gd name="T2" fmla="*/ 2 w 278"/>
                <a:gd name="T3" fmla="*/ 108 h 276"/>
                <a:gd name="T4" fmla="*/ 10 w 278"/>
                <a:gd name="T5" fmla="*/ 83 h 276"/>
                <a:gd name="T6" fmla="*/ 23 w 278"/>
                <a:gd name="T7" fmla="*/ 61 h 276"/>
                <a:gd name="T8" fmla="*/ 40 w 278"/>
                <a:gd name="T9" fmla="*/ 40 h 276"/>
                <a:gd name="T10" fmla="*/ 61 w 278"/>
                <a:gd name="T11" fmla="*/ 23 h 276"/>
                <a:gd name="T12" fmla="*/ 84 w 278"/>
                <a:gd name="T13" fmla="*/ 9 h 276"/>
                <a:gd name="T14" fmla="*/ 110 w 278"/>
                <a:gd name="T15" fmla="*/ 2 h 276"/>
                <a:gd name="T16" fmla="*/ 139 w 278"/>
                <a:gd name="T17" fmla="*/ 0 h 276"/>
                <a:gd name="T18" fmla="*/ 166 w 278"/>
                <a:gd name="T19" fmla="*/ 2 h 276"/>
                <a:gd name="T20" fmla="*/ 192 w 278"/>
                <a:gd name="T21" fmla="*/ 9 h 276"/>
                <a:gd name="T22" fmla="*/ 215 w 278"/>
                <a:gd name="T23" fmla="*/ 23 h 276"/>
                <a:gd name="T24" fmla="*/ 236 w 278"/>
                <a:gd name="T25" fmla="*/ 40 h 276"/>
                <a:gd name="T26" fmla="*/ 253 w 278"/>
                <a:gd name="T27" fmla="*/ 61 h 276"/>
                <a:gd name="T28" fmla="*/ 267 w 278"/>
                <a:gd name="T29" fmla="*/ 83 h 276"/>
                <a:gd name="T30" fmla="*/ 274 w 278"/>
                <a:gd name="T31" fmla="*/ 108 h 276"/>
                <a:gd name="T32" fmla="*/ 278 w 278"/>
                <a:gd name="T33" fmla="*/ 137 h 276"/>
                <a:gd name="T34" fmla="*/ 274 w 278"/>
                <a:gd name="T35" fmla="*/ 165 h 276"/>
                <a:gd name="T36" fmla="*/ 267 w 278"/>
                <a:gd name="T37" fmla="*/ 190 h 276"/>
                <a:gd name="T38" fmla="*/ 253 w 278"/>
                <a:gd name="T39" fmla="*/ 215 h 276"/>
                <a:gd name="T40" fmla="*/ 236 w 278"/>
                <a:gd name="T41" fmla="*/ 234 h 276"/>
                <a:gd name="T42" fmla="*/ 215 w 278"/>
                <a:gd name="T43" fmla="*/ 251 h 276"/>
                <a:gd name="T44" fmla="*/ 192 w 278"/>
                <a:gd name="T45" fmla="*/ 264 h 276"/>
                <a:gd name="T46" fmla="*/ 166 w 278"/>
                <a:gd name="T47" fmla="*/ 272 h 276"/>
                <a:gd name="T48" fmla="*/ 139 w 278"/>
                <a:gd name="T49" fmla="*/ 276 h 276"/>
                <a:gd name="T50" fmla="*/ 110 w 278"/>
                <a:gd name="T51" fmla="*/ 272 h 276"/>
                <a:gd name="T52" fmla="*/ 84 w 278"/>
                <a:gd name="T53" fmla="*/ 264 h 276"/>
                <a:gd name="T54" fmla="*/ 61 w 278"/>
                <a:gd name="T55" fmla="*/ 251 h 276"/>
                <a:gd name="T56" fmla="*/ 40 w 278"/>
                <a:gd name="T57" fmla="*/ 234 h 276"/>
                <a:gd name="T58" fmla="*/ 23 w 278"/>
                <a:gd name="T59" fmla="*/ 215 h 276"/>
                <a:gd name="T60" fmla="*/ 10 w 278"/>
                <a:gd name="T61" fmla="*/ 190 h 276"/>
                <a:gd name="T62" fmla="*/ 2 w 278"/>
                <a:gd name="T63" fmla="*/ 165 h 276"/>
                <a:gd name="T64" fmla="*/ 0 w 278"/>
                <a:gd name="T65" fmla="*/ 13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8" h="276">
                  <a:moveTo>
                    <a:pt x="0" y="137"/>
                  </a:moveTo>
                  <a:lnTo>
                    <a:pt x="2" y="108"/>
                  </a:lnTo>
                  <a:lnTo>
                    <a:pt x="10" y="83"/>
                  </a:lnTo>
                  <a:lnTo>
                    <a:pt x="23" y="61"/>
                  </a:lnTo>
                  <a:lnTo>
                    <a:pt x="40" y="40"/>
                  </a:lnTo>
                  <a:lnTo>
                    <a:pt x="61" y="23"/>
                  </a:lnTo>
                  <a:lnTo>
                    <a:pt x="84" y="9"/>
                  </a:lnTo>
                  <a:lnTo>
                    <a:pt x="110" y="2"/>
                  </a:lnTo>
                  <a:lnTo>
                    <a:pt x="139" y="0"/>
                  </a:lnTo>
                  <a:lnTo>
                    <a:pt x="166" y="2"/>
                  </a:lnTo>
                  <a:lnTo>
                    <a:pt x="192" y="9"/>
                  </a:lnTo>
                  <a:lnTo>
                    <a:pt x="215" y="23"/>
                  </a:lnTo>
                  <a:lnTo>
                    <a:pt x="236" y="40"/>
                  </a:lnTo>
                  <a:lnTo>
                    <a:pt x="253" y="61"/>
                  </a:lnTo>
                  <a:lnTo>
                    <a:pt x="267" y="83"/>
                  </a:lnTo>
                  <a:lnTo>
                    <a:pt x="274" y="108"/>
                  </a:lnTo>
                  <a:lnTo>
                    <a:pt x="278" y="137"/>
                  </a:lnTo>
                  <a:lnTo>
                    <a:pt x="274" y="165"/>
                  </a:lnTo>
                  <a:lnTo>
                    <a:pt x="267" y="190"/>
                  </a:lnTo>
                  <a:lnTo>
                    <a:pt x="253" y="215"/>
                  </a:lnTo>
                  <a:lnTo>
                    <a:pt x="236" y="234"/>
                  </a:lnTo>
                  <a:lnTo>
                    <a:pt x="215" y="251"/>
                  </a:lnTo>
                  <a:lnTo>
                    <a:pt x="192" y="264"/>
                  </a:lnTo>
                  <a:lnTo>
                    <a:pt x="166" y="272"/>
                  </a:lnTo>
                  <a:lnTo>
                    <a:pt x="139" y="276"/>
                  </a:lnTo>
                  <a:lnTo>
                    <a:pt x="110" y="272"/>
                  </a:lnTo>
                  <a:lnTo>
                    <a:pt x="84" y="264"/>
                  </a:lnTo>
                  <a:lnTo>
                    <a:pt x="61" y="251"/>
                  </a:lnTo>
                  <a:lnTo>
                    <a:pt x="40" y="234"/>
                  </a:lnTo>
                  <a:lnTo>
                    <a:pt x="23" y="215"/>
                  </a:lnTo>
                  <a:lnTo>
                    <a:pt x="10" y="190"/>
                  </a:lnTo>
                  <a:lnTo>
                    <a:pt x="2" y="165"/>
                  </a:lnTo>
                  <a:lnTo>
                    <a:pt x="0" y="137"/>
                  </a:lnTo>
                </a:path>
              </a:pathLst>
            </a:custGeom>
            <a:noFill/>
            <a:ln w="12700">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452" name="Rectangle 43">
              <a:extLst>
                <a:ext uri="{FF2B5EF4-FFF2-40B4-BE49-F238E27FC236}">
                  <a16:creationId xmlns:a16="http://schemas.microsoft.com/office/drawing/2014/main" id="{BB2A5F11-C2B0-4973-8911-7B6C4EBAF7AA}"/>
                </a:ext>
              </a:extLst>
            </p:cNvPr>
            <p:cNvSpPr>
              <a:spLocks noChangeArrowheads="1"/>
            </p:cNvSpPr>
            <p:nvPr/>
          </p:nvSpPr>
          <p:spPr bwMode="auto">
            <a:xfrm>
              <a:off x="2526" y="837"/>
              <a:ext cx="56"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dirty="0">
                  <a:ln>
                    <a:noFill/>
                  </a:ln>
                  <a:solidFill>
                    <a:srgbClr val="FFFFFF"/>
                  </a:solidFill>
                  <a:effectLst/>
                  <a:latin typeface="Calibri" panose="020F0502020204030204" pitchFamily="34" charset="0"/>
                </a:rPr>
                <a:t>T</a:t>
              </a:r>
              <a:endParaRPr kumimoji="0" lang="en-US" altLang="en-US" sz="1800" b="1" i="0" u="none" strike="noStrike" cap="none" normalizeH="0" baseline="0" dirty="0">
                <a:ln>
                  <a:noFill/>
                </a:ln>
                <a:solidFill>
                  <a:schemeClr val="tx1"/>
                </a:solidFill>
                <a:effectLst/>
                <a:latin typeface="Arial" panose="020B0604020202020204" pitchFamily="34" charset="0"/>
              </a:endParaRPr>
            </a:p>
          </p:txBody>
        </p:sp>
      </p:grpSp>
      <p:grpSp>
        <p:nvGrpSpPr>
          <p:cNvPr id="455" name="Group 46">
            <a:extLst>
              <a:ext uri="{FF2B5EF4-FFF2-40B4-BE49-F238E27FC236}">
                <a16:creationId xmlns:a16="http://schemas.microsoft.com/office/drawing/2014/main" id="{E9010AB2-4773-4684-9106-325CAC2856B4}"/>
              </a:ext>
            </a:extLst>
          </p:cNvPr>
          <p:cNvGrpSpPr>
            <a:grpSpLocks noChangeAspect="1"/>
          </p:cNvGrpSpPr>
          <p:nvPr/>
        </p:nvGrpSpPr>
        <p:grpSpPr bwMode="auto">
          <a:xfrm>
            <a:off x="665163" y="4918075"/>
            <a:ext cx="303212" cy="357188"/>
            <a:chOff x="419" y="3098"/>
            <a:chExt cx="191" cy="225"/>
          </a:xfrm>
        </p:grpSpPr>
        <p:sp>
          <p:nvSpPr>
            <p:cNvPr id="456" name="AutoShape 45">
              <a:extLst>
                <a:ext uri="{FF2B5EF4-FFF2-40B4-BE49-F238E27FC236}">
                  <a16:creationId xmlns:a16="http://schemas.microsoft.com/office/drawing/2014/main" id="{5FAB21B5-06AB-4D7C-84F2-F3E39E7A4490}"/>
                </a:ext>
              </a:extLst>
            </p:cNvPr>
            <p:cNvSpPr>
              <a:spLocks noChangeAspect="1" noChangeArrowheads="1" noTextEdit="1"/>
            </p:cNvSpPr>
            <p:nvPr/>
          </p:nvSpPr>
          <p:spPr bwMode="auto">
            <a:xfrm>
              <a:off x="419" y="3098"/>
              <a:ext cx="191" cy="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457" name="Freeform 47">
              <a:extLst>
                <a:ext uri="{FF2B5EF4-FFF2-40B4-BE49-F238E27FC236}">
                  <a16:creationId xmlns:a16="http://schemas.microsoft.com/office/drawing/2014/main" id="{9128FA58-B259-4E2D-A8B7-0DE790BE89A7}"/>
                </a:ext>
              </a:extLst>
            </p:cNvPr>
            <p:cNvSpPr>
              <a:spLocks/>
            </p:cNvSpPr>
            <p:nvPr/>
          </p:nvSpPr>
          <p:spPr bwMode="auto">
            <a:xfrm>
              <a:off x="448" y="3128"/>
              <a:ext cx="134" cy="133"/>
            </a:xfrm>
            <a:custGeom>
              <a:avLst/>
              <a:gdLst>
                <a:gd name="T0" fmla="*/ 0 w 266"/>
                <a:gd name="T1" fmla="*/ 132 h 266"/>
                <a:gd name="T2" fmla="*/ 2 w 266"/>
                <a:gd name="T3" fmla="*/ 104 h 266"/>
                <a:gd name="T4" fmla="*/ 9 w 266"/>
                <a:gd name="T5" fmla="*/ 80 h 266"/>
                <a:gd name="T6" fmla="*/ 22 w 266"/>
                <a:gd name="T7" fmla="*/ 58 h 266"/>
                <a:gd name="T8" fmla="*/ 38 w 266"/>
                <a:gd name="T9" fmla="*/ 38 h 266"/>
                <a:gd name="T10" fmla="*/ 59 w 266"/>
                <a:gd name="T11" fmla="*/ 22 h 266"/>
                <a:gd name="T12" fmla="*/ 81 w 266"/>
                <a:gd name="T13" fmla="*/ 9 h 266"/>
                <a:gd name="T14" fmla="*/ 104 w 266"/>
                <a:gd name="T15" fmla="*/ 1 h 266"/>
                <a:gd name="T16" fmla="*/ 132 w 266"/>
                <a:gd name="T17" fmla="*/ 0 h 266"/>
                <a:gd name="T18" fmla="*/ 160 w 266"/>
                <a:gd name="T19" fmla="*/ 1 h 266"/>
                <a:gd name="T20" fmla="*/ 183 w 266"/>
                <a:gd name="T21" fmla="*/ 9 h 266"/>
                <a:gd name="T22" fmla="*/ 207 w 266"/>
                <a:gd name="T23" fmla="*/ 22 h 266"/>
                <a:gd name="T24" fmla="*/ 226 w 266"/>
                <a:gd name="T25" fmla="*/ 38 h 266"/>
                <a:gd name="T26" fmla="*/ 242 w 266"/>
                <a:gd name="T27" fmla="*/ 58 h 266"/>
                <a:gd name="T28" fmla="*/ 255 w 266"/>
                <a:gd name="T29" fmla="*/ 80 h 266"/>
                <a:gd name="T30" fmla="*/ 262 w 266"/>
                <a:gd name="T31" fmla="*/ 104 h 266"/>
                <a:gd name="T32" fmla="*/ 266 w 266"/>
                <a:gd name="T33" fmla="*/ 132 h 266"/>
                <a:gd name="T34" fmla="*/ 262 w 266"/>
                <a:gd name="T35" fmla="*/ 159 h 266"/>
                <a:gd name="T36" fmla="*/ 255 w 266"/>
                <a:gd name="T37" fmla="*/ 183 h 266"/>
                <a:gd name="T38" fmla="*/ 242 w 266"/>
                <a:gd name="T39" fmla="*/ 207 h 266"/>
                <a:gd name="T40" fmla="*/ 226 w 266"/>
                <a:gd name="T41" fmla="*/ 226 h 266"/>
                <a:gd name="T42" fmla="*/ 207 w 266"/>
                <a:gd name="T43" fmla="*/ 242 h 266"/>
                <a:gd name="T44" fmla="*/ 183 w 266"/>
                <a:gd name="T45" fmla="*/ 255 h 266"/>
                <a:gd name="T46" fmla="*/ 160 w 266"/>
                <a:gd name="T47" fmla="*/ 262 h 266"/>
                <a:gd name="T48" fmla="*/ 132 w 266"/>
                <a:gd name="T49" fmla="*/ 266 h 266"/>
                <a:gd name="T50" fmla="*/ 104 w 266"/>
                <a:gd name="T51" fmla="*/ 262 h 266"/>
                <a:gd name="T52" fmla="*/ 81 w 266"/>
                <a:gd name="T53" fmla="*/ 255 h 266"/>
                <a:gd name="T54" fmla="*/ 59 w 266"/>
                <a:gd name="T55" fmla="*/ 242 h 266"/>
                <a:gd name="T56" fmla="*/ 38 w 266"/>
                <a:gd name="T57" fmla="*/ 226 h 266"/>
                <a:gd name="T58" fmla="*/ 22 w 266"/>
                <a:gd name="T59" fmla="*/ 207 h 266"/>
                <a:gd name="T60" fmla="*/ 9 w 266"/>
                <a:gd name="T61" fmla="*/ 183 h 266"/>
                <a:gd name="T62" fmla="*/ 2 w 266"/>
                <a:gd name="T63" fmla="*/ 159 h 266"/>
                <a:gd name="T64" fmla="*/ 0 w 266"/>
                <a:gd name="T65" fmla="*/ 132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6" h="266">
                  <a:moveTo>
                    <a:pt x="0" y="132"/>
                  </a:moveTo>
                  <a:lnTo>
                    <a:pt x="2" y="104"/>
                  </a:lnTo>
                  <a:lnTo>
                    <a:pt x="9" y="80"/>
                  </a:lnTo>
                  <a:lnTo>
                    <a:pt x="22" y="58"/>
                  </a:lnTo>
                  <a:lnTo>
                    <a:pt x="38" y="38"/>
                  </a:lnTo>
                  <a:lnTo>
                    <a:pt x="59" y="22"/>
                  </a:lnTo>
                  <a:lnTo>
                    <a:pt x="81" y="9"/>
                  </a:lnTo>
                  <a:lnTo>
                    <a:pt x="104" y="1"/>
                  </a:lnTo>
                  <a:lnTo>
                    <a:pt x="132" y="0"/>
                  </a:lnTo>
                  <a:lnTo>
                    <a:pt x="160" y="1"/>
                  </a:lnTo>
                  <a:lnTo>
                    <a:pt x="183" y="9"/>
                  </a:lnTo>
                  <a:lnTo>
                    <a:pt x="207" y="22"/>
                  </a:lnTo>
                  <a:lnTo>
                    <a:pt x="226" y="38"/>
                  </a:lnTo>
                  <a:lnTo>
                    <a:pt x="242" y="58"/>
                  </a:lnTo>
                  <a:lnTo>
                    <a:pt x="255" y="80"/>
                  </a:lnTo>
                  <a:lnTo>
                    <a:pt x="262" y="104"/>
                  </a:lnTo>
                  <a:lnTo>
                    <a:pt x="266" y="132"/>
                  </a:lnTo>
                  <a:lnTo>
                    <a:pt x="262" y="159"/>
                  </a:lnTo>
                  <a:lnTo>
                    <a:pt x="255" y="183"/>
                  </a:lnTo>
                  <a:lnTo>
                    <a:pt x="242" y="207"/>
                  </a:lnTo>
                  <a:lnTo>
                    <a:pt x="226" y="226"/>
                  </a:lnTo>
                  <a:lnTo>
                    <a:pt x="207" y="242"/>
                  </a:lnTo>
                  <a:lnTo>
                    <a:pt x="183" y="255"/>
                  </a:lnTo>
                  <a:lnTo>
                    <a:pt x="160" y="262"/>
                  </a:lnTo>
                  <a:lnTo>
                    <a:pt x="132" y="266"/>
                  </a:lnTo>
                  <a:lnTo>
                    <a:pt x="104" y="262"/>
                  </a:lnTo>
                  <a:lnTo>
                    <a:pt x="81" y="255"/>
                  </a:lnTo>
                  <a:lnTo>
                    <a:pt x="59" y="242"/>
                  </a:lnTo>
                  <a:lnTo>
                    <a:pt x="38" y="226"/>
                  </a:lnTo>
                  <a:lnTo>
                    <a:pt x="22" y="207"/>
                  </a:lnTo>
                  <a:lnTo>
                    <a:pt x="9" y="183"/>
                  </a:lnTo>
                  <a:lnTo>
                    <a:pt x="2" y="159"/>
                  </a:lnTo>
                  <a:lnTo>
                    <a:pt x="0" y="132"/>
                  </a:ln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458" name="Freeform 48">
              <a:extLst>
                <a:ext uri="{FF2B5EF4-FFF2-40B4-BE49-F238E27FC236}">
                  <a16:creationId xmlns:a16="http://schemas.microsoft.com/office/drawing/2014/main" id="{526A8EBB-DB1B-49FB-9A40-FE3267E4DEFD}"/>
                </a:ext>
              </a:extLst>
            </p:cNvPr>
            <p:cNvSpPr>
              <a:spLocks/>
            </p:cNvSpPr>
            <p:nvPr/>
          </p:nvSpPr>
          <p:spPr bwMode="auto">
            <a:xfrm>
              <a:off x="448" y="3128"/>
              <a:ext cx="134" cy="133"/>
            </a:xfrm>
            <a:custGeom>
              <a:avLst/>
              <a:gdLst>
                <a:gd name="T0" fmla="*/ 0 w 266"/>
                <a:gd name="T1" fmla="*/ 132 h 266"/>
                <a:gd name="T2" fmla="*/ 2 w 266"/>
                <a:gd name="T3" fmla="*/ 104 h 266"/>
                <a:gd name="T4" fmla="*/ 9 w 266"/>
                <a:gd name="T5" fmla="*/ 80 h 266"/>
                <a:gd name="T6" fmla="*/ 22 w 266"/>
                <a:gd name="T7" fmla="*/ 58 h 266"/>
                <a:gd name="T8" fmla="*/ 38 w 266"/>
                <a:gd name="T9" fmla="*/ 38 h 266"/>
                <a:gd name="T10" fmla="*/ 59 w 266"/>
                <a:gd name="T11" fmla="*/ 22 h 266"/>
                <a:gd name="T12" fmla="*/ 81 w 266"/>
                <a:gd name="T13" fmla="*/ 9 h 266"/>
                <a:gd name="T14" fmla="*/ 104 w 266"/>
                <a:gd name="T15" fmla="*/ 1 h 266"/>
                <a:gd name="T16" fmla="*/ 132 w 266"/>
                <a:gd name="T17" fmla="*/ 0 h 266"/>
                <a:gd name="T18" fmla="*/ 160 w 266"/>
                <a:gd name="T19" fmla="*/ 1 h 266"/>
                <a:gd name="T20" fmla="*/ 183 w 266"/>
                <a:gd name="T21" fmla="*/ 9 h 266"/>
                <a:gd name="T22" fmla="*/ 207 w 266"/>
                <a:gd name="T23" fmla="*/ 22 h 266"/>
                <a:gd name="T24" fmla="*/ 226 w 266"/>
                <a:gd name="T25" fmla="*/ 38 h 266"/>
                <a:gd name="T26" fmla="*/ 242 w 266"/>
                <a:gd name="T27" fmla="*/ 58 h 266"/>
                <a:gd name="T28" fmla="*/ 255 w 266"/>
                <a:gd name="T29" fmla="*/ 80 h 266"/>
                <a:gd name="T30" fmla="*/ 262 w 266"/>
                <a:gd name="T31" fmla="*/ 104 h 266"/>
                <a:gd name="T32" fmla="*/ 266 w 266"/>
                <a:gd name="T33" fmla="*/ 132 h 266"/>
                <a:gd name="T34" fmla="*/ 262 w 266"/>
                <a:gd name="T35" fmla="*/ 159 h 266"/>
                <a:gd name="T36" fmla="*/ 255 w 266"/>
                <a:gd name="T37" fmla="*/ 183 h 266"/>
                <a:gd name="T38" fmla="*/ 242 w 266"/>
                <a:gd name="T39" fmla="*/ 207 h 266"/>
                <a:gd name="T40" fmla="*/ 226 w 266"/>
                <a:gd name="T41" fmla="*/ 226 h 266"/>
                <a:gd name="T42" fmla="*/ 207 w 266"/>
                <a:gd name="T43" fmla="*/ 242 h 266"/>
                <a:gd name="T44" fmla="*/ 183 w 266"/>
                <a:gd name="T45" fmla="*/ 255 h 266"/>
                <a:gd name="T46" fmla="*/ 160 w 266"/>
                <a:gd name="T47" fmla="*/ 262 h 266"/>
                <a:gd name="T48" fmla="*/ 132 w 266"/>
                <a:gd name="T49" fmla="*/ 266 h 266"/>
                <a:gd name="T50" fmla="*/ 104 w 266"/>
                <a:gd name="T51" fmla="*/ 262 h 266"/>
                <a:gd name="T52" fmla="*/ 81 w 266"/>
                <a:gd name="T53" fmla="*/ 255 h 266"/>
                <a:gd name="T54" fmla="*/ 59 w 266"/>
                <a:gd name="T55" fmla="*/ 242 h 266"/>
                <a:gd name="T56" fmla="*/ 38 w 266"/>
                <a:gd name="T57" fmla="*/ 226 h 266"/>
                <a:gd name="T58" fmla="*/ 22 w 266"/>
                <a:gd name="T59" fmla="*/ 207 h 266"/>
                <a:gd name="T60" fmla="*/ 9 w 266"/>
                <a:gd name="T61" fmla="*/ 183 h 266"/>
                <a:gd name="T62" fmla="*/ 2 w 266"/>
                <a:gd name="T63" fmla="*/ 159 h 266"/>
                <a:gd name="T64" fmla="*/ 0 w 266"/>
                <a:gd name="T65" fmla="*/ 132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6" h="266">
                  <a:moveTo>
                    <a:pt x="0" y="132"/>
                  </a:moveTo>
                  <a:lnTo>
                    <a:pt x="2" y="104"/>
                  </a:lnTo>
                  <a:lnTo>
                    <a:pt x="9" y="80"/>
                  </a:lnTo>
                  <a:lnTo>
                    <a:pt x="22" y="58"/>
                  </a:lnTo>
                  <a:lnTo>
                    <a:pt x="38" y="38"/>
                  </a:lnTo>
                  <a:lnTo>
                    <a:pt x="59" y="22"/>
                  </a:lnTo>
                  <a:lnTo>
                    <a:pt x="81" y="9"/>
                  </a:lnTo>
                  <a:lnTo>
                    <a:pt x="104" y="1"/>
                  </a:lnTo>
                  <a:lnTo>
                    <a:pt x="132" y="0"/>
                  </a:lnTo>
                  <a:lnTo>
                    <a:pt x="160" y="1"/>
                  </a:lnTo>
                  <a:lnTo>
                    <a:pt x="183" y="9"/>
                  </a:lnTo>
                  <a:lnTo>
                    <a:pt x="207" y="22"/>
                  </a:lnTo>
                  <a:lnTo>
                    <a:pt x="226" y="38"/>
                  </a:lnTo>
                  <a:lnTo>
                    <a:pt x="242" y="58"/>
                  </a:lnTo>
                  <a:lnTo>
                    <a:pt x="255" y="80"/>
                  </a:lnTo>
                  <a:lnTo>
                    <a:pt x="262" y="104"/>
                  </a:lnTo>
                  <a:lnTo>
                    <a:pt x="266" y="132"/>
                  </a:lnTo>
                  <a:lnTo>
                    <a:pt x="262" y="159"/>
                  </a:lnTo>
                  <a:lnTo>
                    <a:pt x="255" y="183"/>
                  </a:lnTo>
                  <a:lnTo>
                    <a:pt x="242" y="207"/>
                  </a:lnTo>
                  <a:lnTo>
                    <a:pt x="226" y="226"/>
                  </a:lnTo>
                  <a:lnTo>
                    <a:pt x="207" y="242"/>
                  </a:lnTo>
                  <a:lnTo>
                    <a:pt x="183" y="255"/>
                  </a:lnTo>
                  <a:lnTo>
                    <a:pt x="160" y="262"/>
                  </a:lnTo>
                  <a:lnTo>
                    <a:pt x="132" y="266"/>
                  </a:lnTo>
                  <a:lnTo>
                    <a:pt x="104" y="262"/>
                  </a:lnTo>
                  <a:lnTo>
                    <a:pt x="81" y="255"/>
                  </a:lnTo>
                  <a:lnTo>
                    <a:pt x="59" y="242"/>
                  </a:lnTo>
                  <a:lnTo>
                    <a:pt x="38" y="226"/>
                  </a:lnTo>
                  <a:lnTo>
                    <a:pt x="22" y="207"/>
                  </a:lnTo>
                  <a:lnTo>
                    <a:pt x="9" y="183"/>
                  </a:lnTo>
                  <a:lnTo>
                    <a:pt x="2" y="159"/>
                  </a:lnTo>
                  <a:lnTo>
                    <a:pt x="0" y="132"/>
                  </a:lnTo>
                </a:path>
              </a:pathLst>
            </a:custGeom>
            <a:noFill/>
            <a:ln w="11113">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459" name="Rectangle 49">
              <a:extLst>
                <a:ext uri="{FF2B5EF4-FFF2-40B4-BE49-F238E27FC236}">
                  <a16:creationId xmlns:a16="http://schemas.microsoft.com/office/drawing/2014/main" id="{130C5B10-FCB0-4271-B919-E838A5D6EFAD}"/>
                </a:ext>
              </a:extLst>
            </p:cNvPr>
            <p:cNvSpPr>
              <a:spLocks noChangeArrowheads="1"/>
            </p:cNvSpPr>
            <p:nvPr/>
          </p:nvSpPr>
          <p:spPr bwMode="auto">
            <a:xfrm>
              <a:off x="484" y="3128"/>
              <a:ext cx="51"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1" i="0" u="none" strike="noStrike" cap="none" normalizeH="0" baseline="0" dirty="0">
                  <a:ln>
                    <a:noFill/>
                  </a:ln>
                  <a:solidFill>
                    <a:srgbClr val="FFFFFF"/>
                  </a:solidFill>
                  <a:effectLst/>
                  <a:latin typeface="Calibri" panose="020F0502020204030204" pitchFamily="34" charset="0"/>
                </a:rPr>
                <a:t>T</a:t>
              </a:r>
              <a:endParaRPr kumimoji="0" lang="en-US" altLang="en-US" sz="1800" b="1" i="0" u="none" strike="noStrike" cap="none" normalizeH="0" baseline="0" dirty="0">
                <a:ln>
                  <a:noFill/>
                </a:ln>
                <a:solidFill>
                  <a:schemeClr val="tx1"/>
                </a:solidFill>
                <a:effectLst/>
                <a:latin typeface="Arial" panose="020B0604020202020204" pitchFamily="34" charset="0"/>
              </a:endParaRPr>
            </a:p>
          </p:txBody>
        </p:sp>
      </p:grpSp>
      <p:grpSp>
        <p:nvGrpSpPr>
          <p:cNvPr id="460" name="Group 52">
            <a:extLst>
              <a:ext uri="{FF2B5EF4-FFF2-40B4-BE49-F238E27FC236}">
                <a16:creationId xmlns:a16="http://schemas.microsoft.com/office/drawing/2014/main" id="{B53864F2-4138-4BFC-A7B7-E37BB81DC6B2}"/>
              </a:ext>
            </a:extLst>
          </p:cNvPr>
          <p:cNvGrpSpPr>
            <a:grpSpLocks noChangeAspect="1"/>
          </p:cNvGrpSpPr>
          <p:nvPr/>
        </p:nvGrpSpPr>
        <p:grpSpPr bwMode="auto">
          <a:xfrm>
            <a:off x="423863" y="4884738"/>
            <a:ext cx="330200" cy="388937"/>
            <a:chOff x="267" y="3077"/>
            <a:chExt cx="208" cy="245"/>
          </a:xfrm>
        </p:grpSpPr>
        <p:sp>
          <p:nvSpPr>
            <p:cNvPr id="461" name="AutoShape 51">
              <a:extLst>
                <a:ext uri="{FF2B5EF4-FFF2-40B4-BE49-F238E27FC236}">
                  <a16:creationId xmlns:a16="http://schemas.microsoft.com/office/drawing/2014/main" id="{CB567BE9-08A8-477B-BE82-1F754A7135DD}"/>
                </a:ext>
              </a:extLst>
            </p:cNvPr>
            <p:cNvSpPr>
              <a:spLocks noChangeAspect="1" noChangeArrowheads="1" noTextEdit="1"/>
            </p:cNvSpPr>
            <p:nvPr/>
          </p:nvSpPr>
          <p:spPr bwMode="auto">
            <a:xfrm>
              <a:off x="267" y="3077"/>
              <a:ext cx="208" cy="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462" name="Freeform 53">
              <a:extLst>
                <a:ext uri="{FF2B5EF4-FFF2-40B4-BE49-F238E27FC236}">
                  <a16:creationId xmlns:a16="http://schemas.microsoft.com/office/drawing/2014/main" id="{9C19CEDD-42AF-499D-AD8B-DFA283247A61}"/>
                </a:ext>
              </a:extLst>
            </p:cNvPr>
            <p:cNvSpPr>
              <a:spLocks/>
            </p:cNvSpPr>
            <p:nvPr/>
          </p:nvSpPr>
          <p:spPr bwMode="auto">
            <a:xfrm>
              <a:off x="298" y="3110"/>
              <a:ext cx="146" cy="145"/>
            </a:xfrm>
            <a:custGeom>
              <a:avLst/>
              <a:gdLst>
                <a:gd name="T0" fmla="*/ 0 w 146"/>
                <a:gd name="T1" fmla="*/ 72 h 145"/>
                <a:gd name="T2" fmla="*/ 1 w 146"/>
                <a:gd name="T3" fmla="*/ 57 h 145"/>
                <a:gd name="T4" fmla="*/ 5 w 146"/>
                <a:gd name="T5" fmla="*/ 44 h 145"/>
                <a:gd name="T6" fmla="*/ 12 w 146"/>
                <a:gd name="T7" fmla="*/ 32 h 145"/>
                <a:gd name="T8" fmla="*/ 21 w 146"/>
                <a:gd name="T9" fmla="*/ 21 h 145"/>
                <a:gd name="T10" fmla="*/ 32 w 146"/>
                <a:gd name="T11" fmla="*/ 12 h 145"/>
                <a:gd name="T12" fmla="*/ 44 w 146"/>
                <a:gd name="T13" fmla="*/ 5 h 145"/>
                <a:gd name="T14" fmla="*/ 58 w 146"/>
                <a:gd name="T15" fmla="*/ 1 h 145"/>
                <a:gd name="T16" fmla="*/ 73 w 146"/>
                <a:gd name="T17" fmla="*/ 0 h 145"/>
                <a:gd name="T18" fmla="*/ 87 w 146"/>
                <a:gd name="T19" fmla="*/ 1 h 145"/>
                <a:gd name="T20" fmla="*/ 101 w 146"/>
                <a:gd name="T21" fmla="*/ 5 h 145"/>
                <a:gd name="T22" fmla="*/ 113 w 146"/>
                <a:gd name="T23" fmla="*/ 12 h 145"/>
                <a:gd name="T24" fmla="*/ 124 w 146"/>
                <a:gd name="T25" fmla="*/ 21 h 145"/>
                <a:gd name="T26" fmla="*/ 133 w 146"/>
                <a:gd name="T27" fmla="*/ 32 h 145"/>
                <a:gd name="T28" fmla="*/ 140 w 146"/>
                <a:gd name="T29" fmla="*/ 44 h 145"/>
                <a:gd name="T30" fmla="*/ 144 w 146"/>
                <a:gd name="T31" fmla="*/ 57 h 145"/>
                <a:gd name="T32" fmla="*/ 146 w 146"/>
                <a:gd name="T33" fmla="*/ 72 h 145"/>
                <a:gd name="T34" fmla="*/ 144 w 146"/>
                <a:gd name="T35" fmla="*/ 87 h 145"/>
                <a:gd name="T36" fmla="*/ 140 w 146"/>
                <a:gd name="T37" fmla="*/ 100 h 145"/>
                <a:gd name="T38" fmla="*/ 133 w 146"/>
                <a:gd name="T39" fmla="*/ 113 h 145"/>
                <a:gd name="T40" fmla="*/ 124 w 146"/>
                <a:gd name="T41" fmla="*/ 123 h 145"/>
                <a:gd name="T42" fmla="*/ 113 w 146"/>
                <a:gd name="T43" fmla="*/ 132 h 145"/>
                <a:gd name="T44" fmla="*/ 101 w 146"/>
                <a:gd name="T45" fmla="*/ 139 h 145"/>
                <a:gd name="T46" fmla="*/ 87 w 146"/>
                <a:gd name="T47" fmla="*/ 143 h 145"/>
                <a:gd name="T48" fmla="*/ 73 w 146"/>
                <a:gd name="T49" fmla="*/ 145 h 145"/>
                <a:gd name="T50" fmla="*/ 58 w 146"/>
                <a:gd name="T51" fmla="*/ 143 h 145"/>
                <a:gd name="T52" fmla="*/ 44 w 146"/>
                <a:gd name="T53" fmla="*/ 139 h 145"/>
                <a:gd name="T54" fmla="*/ 32 w 146"/>
                <a:gd name="T55" fmla="*/ 132 h 145"/>
                <a:gd name="T56" fmla="*/ 21 w 146"/>
                <a:gd name="T57" fmla="*/ 123 h 145"/>
                <a:gd name="T58" fmla="*/ 12 w 146"/>
                <a:gd name="T59" fmla="*/ 113 h 145"/>
                <a:gd name="T60" fmla="*/ 5 w 146"/>
                <a:gd name="T61" fmla="*/ 100 h 145"/>
                <a:gd name="T62" fmla="*/ 1 w 146"/>
                <a:gd name="T63" fmla="*/ 87 h 145"/>
                <a:gd name="T64" fmla="*/ 0 w 146"/>
                <a:gd name="T65" fmla="*/ 7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45">
                  <a:moveTo>
                    <a:pt x="0" y="72"/>
                  </a:moveTo>
                  <a:lnTo>
                    <a:pt x="1" y="57"/>
                  </a:lnTo>
                  <a:lnTo>
                    <a:pt x="5" y="44"/>
                  </a:lnTo>
                  <a:lnTo>
                    <a:pt x="12" y="32"/>
                  </a:lnTo>
                  <a:lnTo>
                    <a:pt x="21" y="21"/>
                  </a:lnTo>
                  <a:lnTo>
                    <a:pt x="32" y="12"/>
                  </a:lnTo>
                  <a:lnTo>
                    <a:pt x="44" y="5"/>
                  </a:lnTo>
                  <a:lnTo>
                    <a:pt x="58" y="1"/>
                  </a:lnTo>
                  <a:lnTo>
                    <a:pt x="73" y="0"/>
                  </a:lnTo>
                  <a:lnTo>
                    <a:pt x="87" y="1"/>
                  </a:lnTo>
                  <a:lnTo>
                    <a:pt x="101" y="5"/>
                  </a:lnTo>
                  <a:lnTo>
                    <a:pt x="113" y="12"/>
                  </a:lnTo>
                  <a:lnTo>
                    <a:pt x="124" y="21"/>
                  </a:lnTo>
                  <a:lnTo>
                    <a:pt x="133" y="32"/>
                  </a:lnTo>
                  <a:lnTo>
                    <a:pt x="140" y="44"/>
                  </a:lnTo>
                  <a:lnTo>
                    <a:pt x="144" y="57"/>
                  </a:lnTo>
                  <a:lnTo>
                    <a:pt x="146" y="72"/>
                  </a:lnTo>
                  <a:lnTo>
                    <a:pt x="144" y="87"/>
                  </a:lnTo>
                  <a:lnTo>
                    <a:pt x="140" y="100"/>
                  </a:lnTo>
                  <a:lnTo>
                    <a:pt x="133" y="113"/>
                  </a:lnTo>
                  <a:lnTo>
                    <a:pt x="124" y="123"/>
                  </a:lnTo>
                  <a:lnTo>
                    <a:pt x="113" y="132"/>
                  </a:lnTo>
                  <a:lnTo>
                    <a:pt x="101" y="139"/>
                  </a:lnTo>
                  <a:lnTo>
                    <a:pt x="87" y="143"/>
                  </a:lnTo>
                  <a:lnTo>
                    <a:pt x="73" y="145"/>
                  </a:lnTo>
                  <a:lnTo>
                    <a:pt x="58" y="143"/>
                  </a:lnTo>
                  <a:lnTo>
                    <a:pt x="44" y="139"/>
                  </a:lnTo>
                  <a:lnTo>
                    <a:pt x="32" y="132"/>
                  </a:lnTo>
                  <a:lnTo>
                    <a:pt x="21" y="123"/>
                  </a:lnTo>
                  <a:lnTo>
                    <a:pt x="12" y="113"/>
                  </a:lnTo>
                  <a:lnTo>
                    <a:pt x="5" y="100"/>
                  </a:lnTo>
                  <a:lnTo>
                    <a:pt x="1" y="87"/>
                  </a:lnTo>
                  <a:lnTo>
                    <a:pt x="0" y="72"/>
                  </a:lnTo>
                  <a:close/>
                </a:path>
              </a:pathLst>
            </a:custGeom>
            <a:solidFill>
              <a:srgbClr val="7F6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463" name="Freeform 54">
              <a:extLst>
                <a:ext uri="{FF2B5EF4-FFF2-40B4-BE49-F238E27FC236}">
                  <a16:creationId xmlns:a16="http://schemas.microsoft.com/office/drawing/2014/main" id="{85AFCA39-90E8-43AE-92AC-423265E8E51C}"/>
                </a:ext>
              </a:extLst>
            </p:cNvPr>
            <p:cNvSpPr>
              <a:spLocks/>
            </p:cNvSpPr>
            <p:nvPr/>
          </p:nvSpPr>
          <p:spPr bwMode="auto">
            <a:xfrm>
              <a:off x="298" y="3110"/>
              <a:ext cx="146" cy="145"/>
            </a:xfrm>
            <a:custGeom>
              <a:avLst/>
              <a:gdLst>
                <a:gd name="T0" fmla="*/ 0 w 146"/>
                <a:gd name="T1" fmla="*/ 72 h 145"/>
                <a:gd name="T2" fmla="*/ 1 w 146"/>
                <a:gd name="T3" fmla="*/ 57 h 145"/>
                <a:gd name="T4" fmla="*/ 5 w 146"/>
                <a:gd name="T5" fmla="*/ 44 h 145"/>
                <a:gd name="T6" fmla="*/ 12 w 146"/>
                <a:gd name="T7" fmla="*/ 32 h 145"/>
                <a:gd name="T8" fmla="*/ 21 w 146"/>
                <a:gd name="T9" fmla="*/ 21 h 145"/>
                <a:gd name="T10" fmla="*/ 32 w 146"/>
                <a:gd name="T11" fmla="*/ 12 h 145"/>
                <a:gd name="T12" fmla="*/ 44 w 146"/>
                <a:gd name="T13" fmla="*/ 5 h 145"/>
                <a:gd name="T14" fmla="*/ 58 w 146"/>
                <a:gd name="T15" fmla="*/ 1 h 145"/>
                <a:gd name="T16" fmla="*/ 73 w 146"/>
                <a:gd name="T17" fmla="*/ 0 h 145"/>
                <a:gd name="T18" fmla="*/ 87 w 146"/>
                <a:gd name="T19" fmla="*/ 1 h 145"/>
                <a:gd name="T20" fmla="*/ 101 w 146"/>
                <a:gd name="T21" fmla="*/ 5 h 145"/>
                <a:gd name="T22" fmla="*/ 113 w 146"/>
                <a:gd name="T23" fmla="*/ 12 h 145"/>
                <a:gd name="T24" fmla="*/ 124 w 146"/>
                <a:gd name="T25" fmla="*/ 21 h 145"/>
                <a:gd name="T26" fmla="*/ 133 w 146"/>
                <a:gd name="T27" fmla="*/ 32 h 145"/>
                <a:gd name="T28" fmla="*/ 140 w 146"/>
                <a:gd name="T29" fmla="*/ 44 h 145"/>
                <a:gd name="T30" fmla="*/ 144 w 146"/>
                <a:gd name="T31" fmla="*/ 57 h 145"/>
                <a:gd name="T32" fmla="*/ 146 w 146"/>
                <a:gd name="T33" fmla="*/ 72 h 145"/>
                <a:gd name="T34" fmla="*/ 144 w 146"/>
                <a:gd name="T35" fmla="*/ 87 h 145"/>
                <a:gd name="T36" fmla="*/ 140 w 146"/>
                <a:gd name="T37" fmla="*/ 100 h 145"/>
                <a:gd name="T38" fmla="*/ 133 w 146"/>
                <a:gd name="T39" fmla="*/ 113 h 145"/>
                <a:gd name="T40" fmla="*/ 124 w 146"/>
                <a:gd name="T41" fmla="*/ 123 h 145"/>
                <a:gd name="T42" fmla="*/ 113 w 146"/>
                <a:gd name="T43" fmla="*/ 132 h 145"/>
                <a:gd name="T44" fmla="*/ 101 w 146"/>
                <a:gd name="T45" fmla="*/ 139 h 145"/>
                <a:gd name="T46" fmla="*/ 87 w 146"/>
                <a:gd name="T47" fmla="*/ 143 h 145"/>
                <a:gd name="T48" fmla="*/ 73 w 146"/>
                <a:gd name="T49" fmla="*/ 145 h 145"/>
                <a:gd name="T50" fmla="*/ 58 w 146"/>
                <a:gd name="T51" fmla="*/ 143 h 145"/>
                <a:gd name="T52" fmla="*/ 44 w 146"/>
                <a:gd name="T53" fmla="*/ 139 h 145"/>
                <a:gd name="T54" fmla="*/ 32 w 146"/>
                <a:gd name="T55" fmla="*/ 132 h 145"/>
                <a:gd name="T56" fmla="*/ 21 w 146"/>
                <a:gd name="T57" fmla="*/ 123 h 145"/>
                <a:gd name="T58" fmla="*/ 12 w 146"/>
                <a:gd name="T59" fmla="*/ 113 h 145"/>
                <a:gd name="T60" fmla="*/ 5 w 146"/>
                <a:gd name="T61" fmla="*/ 100 h 145"/>
                <a:gd name="T62" fmla="*/ 1 w 146"/>
                <a:gd name="T63" fmla="*/ 87 h 145"/>
                <a:gd name="T64" fmla="*/ 0 w 146"/>
                <a:gd name="T65" fmla="*/ 7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45">
                  <a:moveTo>
                    <a:pt x="0" y="72"/>
                  </a:moveTo>
                  <a:lnTo>
                    <a:pt x="1" y="57"/>
                  </a:lnTo>
                  <a:lnTo>
                    <a:pt x="5" y="44"/>
                  </a:lnTo>
                  <a:lnTo>
                    <a:pt x="12" y="32"/>
                  </a:lnTo>
                  <a:lnTo>
                    <a:pt x="21" y="21"/>
                  </a:lnTo>
                  <a:lnTo>
                    <a:pt x="32" y="12"/>
                  </a:lnTo>
                  <a:lnTo>
                    <a:pt x="44" y="5"/>
                  </a:lnTo>
                  <a:lnTo>
                    <a:pt x="58" y="1"/>
                  </a:lnTo>
                  <a:lnTo>
                    <a:pt x="73" y="0"/>
                  </a:lnTo>
                  <a:lnTo>
                    <a:pt x="87" y="1"/>
                  </a:lnTo>
                  <a:lnTo>
                    <a:pt x="101" y="5"/>
                  </a:lnTo>
                  <a:lnTo>
                    <a:pt x="113" y="12"/>
                  </a:lnTo>
                  <a:lnTo>
                    <a:pt x="124" y="21"/>
                  </a:lnTo>
                  <a:lnTo>
                    <a:pt x="133" y="32"/>
                  </a:lnTo>
                  <a:lnTo>
                    <a:pt x="140" y="44"/>
                  </a:lnTo>
                  <a:lnTo>
                    <a:pt x="144" y="57"/>
                  </a:lnTo>
                  <a:lnTo>
                    <a:pt x="146" y="72"/>
                  </a:lnTo>
                  <a:lnTo>
                    <a:pt x="144" y="87"/>
                  </a:lnTo>
                  <a:lnTo>
                    <a:pt x="140" y="100"/>
                  </a:lnTo>
                  <a:lnTo>
                    <a:pt x="133" y="113"/>
                  </a:lnTo>
                  <a:lnTo>
                    <a:pt x="124" y="123"/>
                  </a:lnTo>
                  <a:lnTo>
                    <a:pt x="113" y="132"/>
                  </a:lnTo>
                  <a:lnTo>
                    <a:pt x="101" y="139"/>
                  </a:lnTo>
                  <a:lnTo>
                    <a:pt x="87" y="143"/>
                  </a:lnTo>
                  <a:lnTo>
                    <a:pt x="73" y="145"/>
                  </a:lnTo>
                  <a:lnTo>
                    <a:pt x="58" y="143"/>
                  </a:lnTo>
                  <a:lnTo>
                    <a:pt x="44" y="139"/>
                  </a:lnTo>
                  <a:lnTo>
                    <a:pt x="32" y="132"/>
                  </a:lnTo>
                  <a:lnTo>
                    <a:pt x="21" y="123"/>
                  </a:lnTo>
                  <a:lnTo>
                    <a:pt x="12" y="113"/>
                  </a:lnTo>
                  <a:lnTo>
                    <a:pt x="5" y="100"/>
                  </a:lnTo>
                  <a:lnTo>
                    <a:pt x="1" y="87"/>
                  </a:lnTo>
                  <a:lnTo>
                    <a:pt x="0" y="72"/>
                  </a:lnTo>
                </a:path>
              </a:pathLst>
            </a:custGeom>
            <a:noFill/>
            <a:ln w="12700">
              <a:solidFill>
                <a:srgbClr val="7F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464" name="Rectangle 55">
              <a:extLst>
                <a:ext uri="{FF2B5EF4-FFF2-40B4-BE49-F238E27FC236}">
                  <a16:creationId xmlns:a16="http://schemas.microsoft.com/office/drawing/2014/main" id="{1C2A7778-FDC0-4769-9C23-7102C2E76E5C}"/>
                </a:ext>
              </a:extLst>
            </p:cNvPr>
            <p:cNvSpPr>
              <a:spLocks noChangeArrowheads="1"/>
            </p:cNvSpPr>
            <p:nvPr/>
          </p:nvSpPr>
          <p:spPr bwMode="auto">
            <a:xfrm>
              <a:off x="337" y="3111"/>
              <a:ext cx="59"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1" i="0" u="none" strike="noStrike" cap="none" normalizeH="0" baseline="0" dirty="0">
                  <a:ln>
                    <a:noFill/>
                  </a:ln>
                  <a:solidFill>
                    <a:srgbClr val="FFFFFF"/>
                  </a:solidFill>
                  <a:effectLst/>
                  <a:latin typeface="Calibri" panose="020F0502020204030204" pitchFamily="34" charset="0"/>
                </a:rPr>
                <a:t>T</a:t>
              </a:r>
              <a:endParaRPr kumimoji="0" lang="en-US" altLang="en-US" sz="1800" b="1" i="0" u="none" strike="noStrike" cap="none" normalizeH="0" baseline="0" dirty="0">
                <a:ln>
                  <a:noFill/>
                </a:ln>
                <a:solidFill>
                  <a:schemeClr val="tx1"/>
                </a:solidFill>
                <a:effectLst/>
                <a:latin typeface="Arial" panose="020B0604020202020204" pitchFamily="34" charset="0"/>
              </a:endParaRPr>
            </a:p>
          </p:txBody>
        </p:sp>
      </p:grpSp>
      <p:grpSp>
        <p:nvGrpSpPr>
          <p:cNvPr id="465" name="Group 58">
            <a:extLst>
              <a:ext uri="{FF2B5EF4-FFF2-40B4-BE49-F238E27FC236}">
                <a16:creationId xmlns:a16="http://schemas.microsoft.com/office/drawing/2014/main" id="{1EB00226-5AE5-4BFD-9227-E90834C2D8E9}"/>
              </a:ext>
            </a:extLst>
          </p:cNvPr>
          <p:cNvGrpSpPr>
            <a:grpSpLocks noChangeAspect="1"/>
          </p:cNvGrpSpPr>
          <p:nvPr/>
        </p:nvGrpSpPr>
        <p:grpSpPr bwMode="auto">
          <a:xfrm>
            <a:off x="5173663" y="939800"/>
            <a:ext cx="354012" cy="417513"/>
            <a:chOff x="3259" y="592"/>
            <a:chExt cx="223" cy="263"/>
          </a:xfrm>
        </p:grpSpPr>
        <p:sp>
          <p:nvSpPr>
            <p:cNvPr id="466" name="AutoShape 57">
              <a:extLst>
                <a:ext uri="{FF2B5EF4-FFF2-40B4-BE49-F238E27FC236}">
                  <a16:creationId xmlns:a16="http://schemas.microsoft.com/office/drawing/2014/main" id="{9348B332-8AFC-4732-A1EB-DB9AB7E6D354}"/>
                </a:ext>
              </a:extLst>
            </p:cNvPr>
            <p:cNvSpPr>
              <a:spLocks noChangeAspect="1" noChangeArrowheads="1" noTextEdit="1"/>
            </p:cNvSpPr>
            <p:nvPr/>
          </p:nvSpPr>
          <p:spPr bwMode="auto">
            <a:xfrm>
              <a:off x="3259" y="592"/>
              <a:ext cx="223"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467" name="Freeform 59">
              <a:extLst>
                <a:ext uri="{FF2B5EF4-FFF2-40B4-BE49-F238E27FC236}">
                  <a16:creationId xmlns:a16="http://schemas.microsoft.com/office/drawing/2014/main" id="{168D0DE1-9B0E-461F-95F4-B3FC6F37B33C}"/>
                </a:ext>
              </a:extLst>
            </p:cNvPr>
            <p:cNvSpPr>
              <a:spLocks/>
            </p:cNvSpPr>
            <p:nvPr/>
          </p:nvSpPr>
          <p:spPr bwMode="auto">
            <a:xfrm>
              <a:off x="3292" y="627"/>
              <a:ext cx="157" cy="156"/>
            </a:xfrm>
            <a:custGeom>
              <a:avLst/>
              <a:gdLst>
                <a:gd name="T0" fmla="*/ 0 w 157"/>
                <a:gd name="T1" fmla="*/ 78 h 156"/>
                <a:gd name="T2" fmla="*/ 1 w 157"/>
                <a:gd name="T3" fmla="*/ 62 h 156"/>
                <a:gd name="T4" fmla="*/ 6 w 157"/>
                <a:gd name="T5" fmla="*/ 48 h 156"/>
                <a:gd name="T6" fmla="*/ 13 w 157"/>
                <a:gd name="T7" fmla="*/ 35 h 156"/>
                <a:gd name="T8" fmla="*/ 23 w 157"/>
                <a:gd name="T9" fmla="*/ 23 h 156"/>
                <a:gd name="T10" fmla="*/ 35 w 157"/>
                <a:gd name="T11" fmla="*/ 13 h 156"/>
                <a:gd name="T12" fmla="*/ 47 w 157"/>
                <a:gd name="T13" fmla="*/ 6 h 156"/>
                <a:gd name="T14" fmla="*/ 62 w 157"/>
                <a:gd name="T15" fmla="*/ 1 h 156"/>
                <a:gd name="T16" fmla="*/ 79 w 157"/>
                <a:gd name="T17" fmla="*/ 0 h 156"/>
                <a:gd name="T18" fmla="*/ 94 w 157"/>
                <a:gd name="T19" fmla="*/ 1 h 156"/>
                <a:gd name="T20" fmla="*/ 109 w 157"/>
                <a:gd name="T21" fmla="*/ 6 h 156"/>
                <a:gd name="T22" fmla="*/ 121 w 157"/>
                <a:gd name="T23" fmla="*/ 13 h 156"/>
                <a:gd name="T24" fmla="*/ 133 w 157"/>
                <a:gd name="T25" fmla="*/ 23 h 156"/>
                <a:gd name="T26" fmla="*/ 143 w 157"/>
                <a:gd name="T27" fmla="*/ 35 h 156"/>
                <a:gd name="T28" fmla="*/ 150 w 157"/>
                <a:gd name="T29" fmla="*/ 48 h 156"/>
                <a:gd name="T30" fmla="*/ 155 w 157"/>
                <a:gd name="T31" fmla="*/ 62 h 156"/>
                <a:gd name="T32" fmla="*/ 157 w 157"/>
                <a:gd name="T33" fmla="*/ 78 h 156"/>
                <a:gd name="T34" fmla="*/ 155 w 157"/>
                <a:gd name="T35" fmla="*/ 94 h 156"/>
                <a:gd name="T36" fmla="*/ 150 w 157"/>
                <a:gd name="T37" fmla="*/ 108 h 156"/>
                <a:gd name="T38" fmla="*/ 143 w 157"/>
                <a:gd name="T39" fmla="*/ 122 h 156"/>
                <a:gd name="T40" fmla="*/ 133 w 157"/>
                <a:gd name="T41" fmla="*/ 132 h 156"/>
                <a:gd name="T42" fmla="*/ 121 w 157"/>
                <a:gd name="T43" fmla="*/ 142 h 156"/>
                <a:gd name="T44" fmla="*/ 109 w 157"/>
                <a:gd name="T45" fmla="*/ 150 h 156"/>
                <a:gd name="T46" fmla="*/ 94 w 157"/>
                <a:gd name="T47" fmla="*/ 154 h 156"/>
                <a:gd name="T48" fmla="*/ 79 w 157"/>
                <a:gd name="T49" fmla="*/ 156 h 156"/>
                <a:gd name="T50" fmla="*/ 62 w 157"/>
                <a:gd name="T51" fmla="*/ 154 h 156"/>
                <a:gd name="T52" fmla="*/ 47 w 157"/>
                <a:gd name="T53" fmla="*/ 150 h 156"/>
                <a:gd name="T54" fmla="*/ 35 w 157"/>
                <a:gd name="T55" fmla="*/ 142 h 156"/>
                <a:gd name="T56" fmla="*/ 23 w 157"/>
                <a:gd name="T57" fmla="*/ 132 h 156"/>
                <a:gd name="T58" fmla="*/ 13 w 157"/>
                <a:gd name="T59" fmla="*/ 122 h 156"/>
                <a:gd name="T60" fmla="*/ 6 w 157"/>
                <a:gd name="T61" fmla="*/ 108 h 156"/>
                <a:gd name="T62" fmla="*/ 1 w 157"/>
                <a:gd name="T63" fmla="*/ 94 h 156"/>
                <a:gd name="T64" fmla="*/ 0 w 157"/>
                <a:gd name="T65" fmla="*/ 7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156">
                  <a:moveTo>
                    <a:pt x="0" y="78"/>
                  </a:moveTo>
                  <a:lnTo>
                    <a:pt x="1" y="62"/>
                  </a:lnTo>
                  <a:lnTo>
                    <a:pt x="6" y="48"/>
                  </a:lnTo>
                  <a:lnTo>
                    <a:pt x="13" y="35"/>
                  </a:lnTo>
                  <a:lnTo>
                    <a:pt x="23" y="23"/>
                  </a:lnTo>
                  <a:lnTo>
                    <a:pt x="35" y="13"/>
                  </a:lnTo>
                  <a:lnTo>
                    <a:pt x="47" y="6"/>
                  </a:lnTo>
                  <a:lnTo>
                    <a:pt x="62" y="1"/>
                  </a:lnTo>
                  <a:lnTo>
                    <a:pt x="79" y="0"/>
                  </a:lnTo>
                  <a:lnTo>
                    <a:pt x="94" y="1"/>
                  </a:lnTo>
                  <a:lnTo>
                    <a:pt x="109" y="6"/>
                  </a:lnTo>
                  <a:lnTo>
                    <a:pt x="121" y="13"/>
                  </a:lnTo>
                  <a:lnTo>
                    <a:pt x="133" y="23"/>
                  </a:lnTo>
                  <a:lnTo>
                    <a:pt x="143" y="35"/>
                  </a:lnTo>
                  <a:lnTo>
                    <a:pt x="150" y="48"/>
                  </a:lnTo>
                  <a:lnTo>
                    <a:pt x="155" y="62"/>
                  </a:lnTo>
                  <a:lnTo>
                    <a:pt x="157" y="78"/>
                  </a:lnTo>
                  <a:lnTo>
                    <a:pt x="155" y="94"/>
                  </a:lnTo>
                  <a:lnTo>
                    <a:pt x="150" y="108"/>
                  </a:lnTo>
                  <a:lnTo>
                    <a:pt x="143" y="122"/>
                  </a:lnTo>
                  <a:lnTo>
                    <a:pt x="133" y="132"/>
                  </a:lnTo>
                  <a:lnTo>
                    <a:pt x="121" y="142"/>
                  </a:lnTo>
                  <a:lnTo>
                    <a:pt x="109" y="150"/>
                  </a:lnTo>
                  <a:lnTo>
                    <a:pt x="94" y="154"/>
                  </a:lnTo>
                  <a:lnTo>
                    <a:pt x="79" y="156"/>
                  </a:lnTo>
                  <a:lnTo>
                    <a:pt x="62" y="154"/>
                  </a:lnTo>
                  <a:lnTo>
                    <a:pt x="47" y="150"/>
                  </a:lnTo>
                  <a:lnTo>
                    <a:pt x="35" y="142"/>
                  </a:lnTo>
                  <a:lnTo>
                    <a:pt x="23" y="132"/>
                  </a:lnTo>
                  <a:lnTo>
                    <a:pt x="13" y="122"/>
                  </a:lnTo>
                  <a:lnTo>
                    <a:pt x="6" y="108"/>
                  </a:lnTo>
                  <a:lnTo>
                    <a:pt x="1" y="94"/>
                  </a:lnTo>
                  <a:lnTo>
                    <a:pt x="0" y="78"/>
                  </a:lnTo>
                  <a:close/>
                </a:path>
              </a:pathLst>
            </a:custGeom>
            <a:solidFill>
              <a:srgbClr val="548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468" name="Freeform 60">
              <a:extLst>
                <a:ext uri="{FF2B5EF4-FFF2-40B4-BE49-F238E27FC236}">
                  <a16:creationId xmlns:a16="http://schemas.microsoft.com/office/drawing/2014/main" id="{34707A74-1A11-4F92-9374-B7386F03BBFE}"/>
                </a:ext>
              </a:extLst>
            </p:cNvPr>
            <p:cNvSpPr>
              <a:spLocks/>
            </p:cNvSpPr>
            <p:nvPr/>
          </p:nvSpPr>
          <p:spPr bwMode="auto">
            <a:xfrm>
              <a:off x="3292" y="627"/>
              <a:ext cx="157" cy="156"/>
            </a:xfrm>
            <a:custGeom>
              <a:avLst/>
              <a:gdLst>
                <a:gd name="T0" fmla="*/ 0 w 157"/>
                <a:gd name="T1" fmla="*/ 78 h 156"/>
                <a:gd name="T2" fmla="*/ 1 w 157"/>
                <a:gd name="T3" fmla="*/ 62 h 156"/>
                <a:gd name="T4" fmla="*/ 6 w 157"/>
                <a:gd name="T5" fmla="*/ 48 h 156"/>
                <a:gd name="T6" fmla="*/ 13 w 157"/>
                <a:gd name="T7" fmla="*/ 35 h 156"/>
                <a:gd name="T8" fmla="*/ 23 w 157"/>
                <a:gd name="T9" fmla="*/ 23 h 156"/>
                <a:gd name="T10" fmla="*/ 35 w 157"/>
                <a:gd name="T11" fmla="*/ 13 h 156"/>
                <a:gd name="T12" fmla="*/ 47 w 157"/>
                <a:gd name="T13" fmla="*/ 6 h 156"/>
                <a:gd name="T14" fmla="*/ 62 w 157"/>
                <a:gd name="T15" fmla="*/ 1 h 156"/>
                <a:gd name="T16" fmla="*/ 79 w 157"/>
                <a:gd name="T17" fmla="*/ 0 h 156"/>
                <a:gd name="T18" fmla="*/ 94 w 157"/>
                <a:gd name="T19" fmla="*/ 1 h 156"/>
                <a:gd name="T20" fmla="*/ 109 w 157"/>
                <a:gd name="T21" fmla="*/ 6 h 156"/>
                <a:gd name="T22" fmla="*/ 121 w 157"/>
                <a:gd name="T23" fmla="*/ 13 h 156"/>
                <a:gd name="T24" fmla="*/ 133 w 157"/>
                <a:gd name="T25" fmla="*/ 23 h 156"/>
                <a:gd name="T26" fmla="*/ 143 w 157"/>
                <a:gd name="T27" fmla="*/ 35 h 156"/>
                <a:gd name="T28" fmla="*/ 150 w 157"/>
                <a:gd name="T29" fmla="*/ 48 h 156"/>
                <a:gd name="T30" fmla="*/ 155 w 157"/>
                <a:gd name="T31" fmla="*/ 62 h 156"/>
                <a:gd name="T32" fmla="*/ 157 w 157"/>
                <a:gd name="T33" fmla="*/ 78 h 156"/>
                <a:gd name="T34" fmla="*/ 155 w 157"/>
                <a:gd name="T35" fmla="*/ 94 h 156"/>
                <a:gd name="T36" fmla="*/ 150 w 157"/>
                <a:gd name="T37" fmla="*/ 108 h 156"/>
                <a:gd name="T38" fmla="*/ 143 w 157"/>
                <a:gd name="T39" fmla="*/ 122 h 156"/>
                <a:gd name="T40" fmla="*/ 133 w 157"/>
                <a:gd name="T41" fmla="*/ 132 h 156"/>
                <a:gd name="T42" fmla="*/ 121 w 157"/>
                <a:gd name="T43" fmla="*/ 142 h 156"/>
                <a:gd name="T44" fmla="*/ 109 w 157"/>
                <a:gd name="T45" fmla="*/ 150 h 156"/>
                <a:gd name="T46" fmla="*/ 94 w 157"/>
                <a:gd name="T47" fmla="*/ 154 h 156"/>
                <a:gd name="T48" fmla="*/ 79 w 157"/>
                <a:gd name="T49" fmla="*/ 156 h 156"/>
                <a:gd name="T50" fmla="*/ 62 w 157"/>
                <a:gd name="T51" fmla="*/ 154 h 156"/>
                <a:gd name="T52" fmla="*/ 47 w 157"/>
                <a:gd name="T53" fmla="*/ 150 h 156"/>
                <a:gd name="T54" fmla="*/ 35 w 157"/>
                <a:gd name="T55" fmla="*/ 142 h 156"/>
                <a:gd name="T56" fmla="*/ 23 w 157"/>
                <a:gd name="T57" fmla="*/ 132 h 156"/>
                <a:gd name="T58" fmla="*/ 13 w 157"/>
                <a:gd name="T59" fmla="*/ 122 h 156"/>
                <a:gd name="T60" fmla="*/ 6 w 157"/>
                <a:gd name="T61" fmla="*/ 108 h 156"/>
                <a:gd name="T62" fmla="*/ 1 w 157"/>
                <a:gd name="T63" fmla="*/ 94 h 156"/>
                <a:gd name="T64" fmla="*/ 0 w 157"/>
                <a:gd name="T65" fmla="*/ 7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156">
                  <a:moveTo>
                    <a:pt x="0" y="78"/>
                  </a:moveTo>
                  <a:lnTo>
                    <a:pt x="1" y="62"/>
                  </a:lnTo>
                  <a:lnTo>
                    <a:pt x="6" y="48"/>
                  </a:lnTo>
                  <a:lnTo>
                    <a:pt x="13" y="35"/>
                  </a:lnTo>
                  <a:lnTo>
                    <a:pt x="23" y="23"/>
                  </a:lnTo>
                  <a:lnTo>
                    <a:pt x="35" y="13"/>
                  </a:lnTo>
                  <a:lnTo>
                    <a:pt x="47" y="6"/>
                  </a:lnTo>
                  <a:lnTo>
                    <a:pt x="62" y="1"/>
                  </a:lnTo>
                  <a:lnTo>
                    <a:pt x="79" y="0"/>
                  </a:lnTo>
                  <a:lnTo>
                    <a:pt x="94" y="1"/>
                  </a:lnTo>
                  <a:lnTo>
                    <a:pt x="109" y="6"/>
                  </a:lnTo>
                  <a:lnTo>
                    <a:pt x="121" y="13"/>
                  </a:lnTo>
                  <a:lnTo>
                    <a:pt x="133" y="23"/>
                  </a:lnTo>
                  <a:lnTo>
                    <a:pt x="143" y="35"/>
                  </a:lnTo>
                  <a:lnTo>
                    <a:pt x="150" y="48"/>
                  </a:lnTo>
                  <a:lnTo>
                    <a:pt x="155" y="62"/>
                  </a:lnTo>
                  <a:lnTo>
                    <a:pt x="157" y="78"/>
                  </a:lnTo>
                  <a:lnTo>
                    <a:pt x="155" y="94"/>
                  </a:lnTo>
                  <a:lnTo>
                    <a:pt x="150" y="108"/>
                  </a:lnTo>
                  <a:lnTo>
                    <a:pt x="143" y="122"/>
                  </a:lnTo>
                  <a:lnTo>
                    <a:pt x="133" y="132"/>
                  </a:lnTo>
                  <a:lnTo>
                    <a:pt x="121" y="142"/>
                  </a:lnTo>
                  <a:lnTo>
                    <a:pt x="109" y="150"/>
                  </a:lnTo>
                  <a:lnTo>
                    <a:pt x="94" y="154"/>
                  </a:lnTo>
                  <a:lnTo>
                    <a:pt x="79" y="156"/>
                  </a:lnTo>
                  <a:lnTo>
                    <a:pt x="62" y="154"/>
                  </a:lnTo>
                  <a:lnTo>
                    <a:pt x="47" y="150"/>
                  </a:lnTo>
                  <a:lnTo>
                    <a:pt x="35" y="142"/>
                  </a:lnTo>
                  <a:lnTo>
                    <a:pt x="23" y="132"/>
                  </a:lnTo>
                  <a:lnTo>
                    <a:pt x="13" y="122"/>
                  </a:lnTo>
                  <a:lnTo>
                    <a:pt x="6" y="108"/>
                  </a:lnTo>
                  <a:lnTo>
                    <a:pt x="1" y="94"/>
                  </a:lnTo>
                  <a:lnTo>
                    <a:pt x="0" y="78"/>
                  </a:lnTo>
                </a:path>
              </a:pathLst>
            </a:custGeom>
            <a:noFill/>
            <a:ln w="14288">
              <a:solidFill>
                <a:srgbClr val="5482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469" name="Rectangle 61">
              <a:extLst>
                <a:ext uri="{FF2B5EF4-FFF2-40B4-BE49-F238E27FC236}">
                  <a16:creationId xmlns:a16="http://schemas.microsoft.com/office/drawing/2014/main" id="{53936EE5-9466-4E49-8007-5B33C8BD174C}"/>
                </a:ext>
              </a:extLst>
            </p:cNvPr>
            <p:cNvSpPr>
              <a:spLocks noChangeArrowheads="1"/>
            </p:cNvSpPr>
            <p:nvPr/>
          </p:nvSpPr>
          <p:spPr bwMode="auto">
            <a:xfrm>
              <a:off x="3334" y="629"/>
              <a:ext cx="64"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Calibri" panose="020F0502020204030204" pitchFamily="34" charset="0"/>
                </a:rPr>
                <a:t>T</a:t>
              </a:r>
              <a:endParaRPr kumimoji="0" lang="en-US" altLang="en-US" sz="1800" b="1" i="0" u="none" strike="noStrike" cap="none" normalizeH="0" baseline="0" dirty="0">
                <a:ln>
                  <a:noFill/>
                </a:ln>
                <a:solidFill>
                  <a:schemeClr val="tx1"/>
                </a:solidFill>
                <a:effectLst/>
                <a:latin typeface="Arial" panose="020B0604020202020204" pitchFamily="34" charset="0"/>
              </a:endParaRPr>
            </a:p>
          </p:txBody>
        </p:sp>
      </p:grpSp>
    </p:spTree>
    <p:extLst>
      <p:ext uri="{BB962C8B-B14F-4D97-AF65-F5344CB8AC3E}">
        <p14:creationId xmlns:p14="http://schemas.microsoft.com/office/powerpoint/2010/main" val="108316361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14:presetBounceEnd="40000">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14:bounceEnd="40000">
                                          <p:cBhvr additive="base">
                                            <p:cTn id="12" dur="500" fill="hold"/>
                                            <p:tgtEl>
                                              <p:spTgt spid="7"/>
                                            </p:tgtEl>
                                            <p:attrNameLst>
                                              <p:attrName>ppt_x</p:attrName>
                                            </p:attrNameLst>
                                          </p:cBhvr>
                                          <p:tavLst>
                                            <p:tav tm="0">
                                              <p:val>
                                                <p:strVal val="#ppt_x"/>
                                              </p:val>
                                            </p:tav>
                                            <p:tav tm="100000">
                                              <p:val>
                                                <p:strVal val="#ppt_x"/>
                                              </p:val>
                                            </p:tav>
                                          </p:tavLst>
                                        </p:anim>
                                        <p:anim calcmode="lin" valueType="num" p14:bounceEnd="40000">
                                          <p:cBhvr additive="base">
                                            <p:cTn id="13" dur="500" fill="hold"/>
                                            <p:tgtEl>
                                              <p:spTgt spid="7"/>
                                            </p:tgtEl>
                                            <p:attrNameLst>
                                              <p:attrName>ppt_y</p:attrName>
                                            </p:attrNameLst>
                                          </p:cBhvr>
                                          <p:tavLst>
                                            <p:tav tm="0">
                                              <p:val>
                                                <p:strVal val="1+#ppt_h/2"/>
                                              </p:val>
                                            </p:tav>
                                            <p:tav tm="100000">
                                              <p:val>
                                                <p:strVal val="#ppt_y"/>
                                              </p:val>
                                            </p:tav>
                                          </p:tavLst>
                                        </p:anim>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168"/>
                                            </p:tgtEl>
                                            <p:attrNameLst>
                                              <p:attrName>style.visibility</p:attrName>
                                            </p:attrNameLst>
                                          </p:cBhvr>
                                          <p:to>
                                            <p:strVal val="visible"/>
                                          </p:to>
                                        </p:set>
                                        <p:animEffect transition="in" filter="fade">
                                          <p:cBhvr>
                                            <p:cTn id="17" dur="1000"/>
                                            <p:tgtEl>
                                              <p:spTgt spid="168"/>
                                            </p:tgtEl>
                                          </p:cBhvr>
                                        </p:animEffect>
                                      </p:childTnLst>
                                    </p:cTn>
                                  </p:par>
                                </p:childTnLst>
                              </p:cTn>
                            </p:par>
                            <p:par>
                              <p:cTn id="18" fill="hold">
                                <p:stCondLst>
                                  <p:cond delay="1500"/>
                                </p:stCondLst>
                                <p:childTnLst>
                                  <p:par>
                                    <p:cTn id="19" presetID="2" presetClass="entr" presetSubtype="8" fill="hold" nodeType="afterEffect" p14:presetBounceEnd="60000">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14:bounceEnd="60000">
                                          <p:cBhvr additive="base">
                                            <p:cTn id="21" dur="500" fill="hold"/>
                                            <p:tgtEl>
                                              <p:spTgt spid="2"/>
                                            </p:tgtEl>
                                            <p:attrNameLst>
                                              <p:attrName>ppt_x</p:attrName>
                                            </p:attrNameLst>
                                          </p:cBhvr>
                                          <p:tavLst>
                                            <p:tav tm="0">
                                              <p:val>
                                                <p:strVal val="0-#ppt_w/2"/>
                                              </p:val>
                                            </p:tav>
                                            <p:tav tm="100000">
                                              <p:val>
                                                <p:strVal val="#ppt_x"/>
                                              </p:val>
                                            </p:tav>
                                          </p:tavLst>
                                        </p:anim>
                                        <p:anim calcmode="lin" valueType="num" p14:bounceEnd="60000">
                                          <p:cBhvr additive="base">
                                            <p:cTn id="22" dur="500" fill="hold"/>
                                            <p:tgtEl>
                                              <p:spTgt spid="2"/>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2" presetClass="entr" presetSubtype="2" fill="hold" nodeType="afterEffect">
                                      <p:stCondLst>
                                        <p:cond delay="0"/>
                                      </p:stCondLst>
                                      <p:childTnLst>
                                        <p:set>
                                          <p:cBhvr>
                                            <p:cTn id="25" dur="1" fill="hold">
                                              <p:stCondLst>
                                                <p:cond delay="0"/>
                                              </p:stCondLst>
                                            </p:cTn>
                                            <p:tgtEl>
                                              <p:spTgt spid="123"/>
                                            </p:tgtEl>
                                            <p:attrNameLst>
                                              <p:attrName>style.visibility</p:attrName>
                                            </p:attrNameLst>
                                          </p:cBhvr>
                                          <p:to>
                                            <p:strVal val="visible"/>
                                          </p:to>
                                        </p:set>
                                        <p:animEffect transition="in" filter="wipe(right)">
                                          <p:cBhvr>
                                            <p:cTn id="26" dur="1000"/>
                                            <p:tgtEl>
                                              <p:spTgt spid="123"/>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xit" presetSubtype="8" fill="hold" nodeType="clickEffect">
                                      <p:stCondLst>
                                        <p:cond delay="0"/>
                                      </p:stCondLst>
                                      <p:childTnLst>
                                        <p:animEffect transition="out" filter="wipe(left)">
                                          <p:cBhvr>
                                            <p:cTn id="30" dur="1000"/>
                                            <p:tgtEl>
                                              <p:spTgt spid="123"/>
                                            </p:tgtEl>
                                          </p:cBhvr>
                                        </p:animEffect>
                                        <p:set>
                                          <p:cBhvr>
                                            <p:cTn id="31" dur="1" fill="hold">
                                              <p:stCondLst>
                                                <p:cond delay="999"/>
                                              </p:stCondLst>
                                            </p:cTn>
                                            <p:tgtEl>
                                              <p:spTgt spid="123"/>
                                            </p:tgtEl>
                                            <p:attrNameLst>
                                              <p:attrName>style.visibility</p:attrName>
                                            </p:attrNameLst>
                                          </p:cBhvr>
                                          <p:to>
                                            <p:strVal val="hidden"/>
                                          </p:to>
                                        </p:set>
                                      </p:childTnLst>
                                    </p:cTn>
                                  </p:par>
                                </p:childTnLst>
                              </p:cTn>
                            </p:par>
                            <p:par>
                              <p:cTn id="32" fill="hold">
                                <p:stCondLst>
                                  <p:cond delay="1000"/>
                                </p:stCondLst>
                                <p:childTnLst>
                                  <p:par>
                                    <p:cTn id="33" presetID="2" presetClass="entr" presetSubtype="4" fill="hold" nodeType="afterEffect" p14:presetBounceEnd="56000">
                                      <p:stCondLst>
                                        <p:cond delay="0"/>
                                      </p:stCondLst>
                                      <p:childTnLst>
                                        <p:set>
                                          <p:cBhvr>
                                            <p:cTn id="34" dur="1" fill="hold">
                                              <p:stCondLst>
                                                <p:cond delay="0"/>
                                              </p:stCondLst>
                                            </p:cTn>
                                            <p:tgtEl>
                                              <p:spTgt spid="15"/>
                                            </p:tgtEl>
                                            <p:attrNameLst>
                                              <p:attrName>style.visibility</p:attrName>
                                            </p:attrNameLst>
                                          </p:cBhvr>
                                          <p:to>
                                            <p:strVal val="visible"/>
                                          </p:to>
                                        </p:set>
                                        <p:anim calcmode="lin" valueType="num" p14:bounceEnd="56000">
                                          <p:cBhvr additive="base">
                                            <p:cTn id="35" dur="500" fill="hold"/>
                                            <p:tgtEl>
                                              <p:spTgt spid="15"/>
                                            </p:tgtEl>
                                            <p:attrNameLst>
                                              <p:attrName>ppt_x</p:attrName>
                                            </p:attrNameLst>
                                          </p:cBhvr>
                                          <p:tavLst>
                                            <p:tav tm="0">
                                              <p:val>
                                                <p:strVal val="#ppt_x"/>
                                              </p:val>
                                            </p:tav>
                                            <p:tav tm="100000">
                                              <p:val>
                                                <p:strVal val="#ppt_x"/>
                                              </p:val>
                                            </p:tav>
                                          </p:tavLst>
                                        </p:anim>
                                        <p:anim calcmode="lin" valueType="num" p14:bounceEnd="56000">
                                          <p:cBhvr additive="base">
                                            <p:cTn id="36" dur="500" fill="hold"/>
                                            <p:tgtEl>
                                              <p:spTgt spid="15"/>
                                            </p:tgtEl>
                                            <p:attrNameLst>
                                              <p:attrName>ppt_y</p:attrName>
                                            </p:attrNameLst>
                                          </p:cBhvr>
                                          <p:tavLst>
                                            <p:tav tm="0">
                                              <p:val>
                                                <p:strVal val="1+#ppt_h/2"/>
                                              </p:val>
                                            </p:tav>
                                            <p:tav tm="100000">
                                              <p:val>
                                                <p:strVal val="#ppt_y"/>
                                              </p:val>
                                            </p:tav>
                                          </p:tavLst>
                                        </p:anim>
                                      </p:childTnLst>
                                    </p:cTn>
                                  </p:par>
                                </p:childTnLst>
                              </p:cTn>
                            </p:par>
                            <p:par>
                              <p:cTn id="37" fill="hold">
                                <p:stCondLst>
                                  <p:cond delay="1500"/>
                                </p:stCondLst>
                                <p:childTnLst>
                                  <p:par>
                                    <p:cTn id="38" presetID="10" presetClass="entr" presetSubtype="0" fill="hold" grpId="0" nodeType="afterEffect">
                                      <p:stCondLst>
                                        <p:cond delay="0"/>
                                      </p:stCondLst>
                                      <p:childTnLst>
                                        <p:set>
                                          <p:cBhvr>
                                            <p:cTn id="39" dur="1" fill="hold">
                                              <p:stCondLst>
                                                <p:cond delay="0"/>
                                              </p:stCondLst>
                                            </p:cTn>
                                            <p:tgtEl>
                                              <p:spTgt spid="131"/>
                                            </p:tgtEl>
                                            <p:attrNameLst>
                                              <p:attrName>style.visibility</p:attrName>
                                            </p:attrNameLst>
                                          </p:cBhvr>
                                          <p:to>
                                            <p:strVal val="visible"/>
                                          </p:to>
                                        </p:set>
                                        <p:animEffect transition="in" filter="fade">
                                          <p:cBhvr>
                                            <p:cTn id="40" dur="1000"/>
                                            <p:tgtEl>
                                              <p:spTgt spid="131"/>
                                            </p:tgtEl>
                                          </p:cBhvr>
                                        </p:animEffect>
                                      </p:childTnLst>
                                    </p:cTn>
                                  </p:par>
                                </p:childTnLst>
                              </p:cTn>
                            </p:par>
                            <p:par>
                              <p:cTn id="41" fill="hold">
                                <p:stCondLst>
                                  <p:cond delay="2500"/>
                                </p:stCondLst>
                                <p:childTnLst>
                                  <p:par>
                                    <p:cTn id="42" presetID="2" presetClass="entr" presetSubtype="8" fill="hold" nodeType="afterEffect" p14:presetBounceEnd="60000">
                                      <p:stCondLst>
                                        <p:cond delay="0"/>
                                      </p:stCondLst>
                                      <p:childTnLst>
                                        <p:set>
                                          <p:cBhvr>
                                            <p:cTn id="43" dur="1" fill="hold">
                                              <p:stCondLst>
                                                <p:cond delay="0"/>
                                              </p:stCondLst>
                                            </p:cTn>
                                            <p:tgtEl>
                                              <p:spTgt spid="448"/>
                                            </p:tgtEl>
                                            <p:attrNameLst>
                                              <p:attrName>style.visibility</p:attrName>
                                            </p:attrNameLst>
                                          </p:cBhvr>
                                          <p:to>
                                            <p:strVal val="visible"/>
                                          </p:to>
                                        </p:set>
                                        <p:anim calcmode="lin" valueType="num" p14:bounceEnd="60000">
                                          <p:cBhvr additive="base">
                                            <p:cTn id="44" dur="500" fill="hold"/>
                                            <p:tgtEl>
                                              <p:spTgt spid="448"/>
                                            </p:tgtEl>
                                            <p:attrNameLst>
                                              <p:attrName>ppt_x</p:attrName>
                                            </p:attrNameLst>
                                          </p:cBhvr>
                                          <p:tavLst>
                                            <p:tav tm="0">
                                              <p:val>
                                                <p:strVal val="0-#ppt_w/2"/>
                                              </p:val>
                                            </p:tav>
                                            <p:tav tm="100000">
                                              <p:val>
                                                <p:strVal val="#ppt_x"/>
                                              </p:val>
                                            </p:tav>
                                          </p:tavLst>
                                        </p:anim>
                                        <p:anim calcmode="lin" valueType="num" p14:bounceEnd="60000">
                                          <p:cBhvr additive="base">
                                            <p:cTn id="45" dur="500" fill="hold"/>
                                            <p:tgtEl>
                                              <p:spTgt spid="448"/>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2" presetClass="entr" presetSubtype="2" fill="hold" nodeType="afterEffect">
                                      <p:stCondLst>
                                        <p:cond delay="0"/>
                                      </p:stCondLst>
                                      <p:childTnLst>
                                        <p:set>
                                          <p:cBhvr>
                                            <p:cTn id="48" dur="1" fill="hold">
                                              <p:stCondLst>
                                                <p:cond delay="0"/>
                                              </p:stCondLst>
                                            </p:cTn>
                                            <p:tgtEl>
                                              <p:spTgt spid="176"/>
                                            </p:tgtEl>
                                            <p:attrNameLst>
                                              <p:attrName>style.visibility</p:attrName>
                                            </p:attrNameLst>
                                          </p:cBhvr>
                                          <p:to>
                                            <p:strVal val="visible"/>
                                          </p:to>
                                        </p:set>
                                        <p:animEffect transition="in" filter="wipe(right)">
                                          <p:cBhvr>
                                            <p:cTn id="49" dur="1000"/>
                                            <p:tgtEl>
                                              <p:spTgt spid="176"/>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xit" presetSubtype="8" fill="hold" nodeType="clickEffect">
                                      <p:stCondLst>
                                        <p:cond delay="0"/>
                                      </p:stCondLst>
                                      <p:childTnLst>
                                        <p:animEffect transition="out" filter="wipe(left)">
                                          <p:cBhvr>
                                            <p:cTn id="53" dur="1000"/>
                                            <p:tgtEl>
                                              <p:spTgt spid="176"/>
                                            </p:tgtEl>
                                          </p:cBhvr>
                                        </p:animEffect>
                                        <p:set>
                                          <p:cBhvr>
                                            <p:cTn id="54" dur="1" fill="hold">
                                              <p:stCondLst>
                                                <p:cond delay="999"/>
                                              </p:stCondLst>
                                            </p:cTn>
                                            <p:tgtEl>
                                              <p:spTgt spid="176"/>
                                            </p:tgtEl>
                                            <p:attrNameLst>
                                              <p:attrName>style.visibility</p:attrName>
                                            </p:attrNameLst>
                                          </p:cBhvr>
                                          <p:to>
                                            <p:strVal val="hidden"/>
                                          </p:to>
                                        </p:set>
                                      </p:childTnLst>
                                    </p:cTn>
                                  </p:par>
                                </p:childTnLst>
                              </p:cTn>
                            </p:par>
                            <p:par>
                              <p:cTn id="55" fill="hold">
                                <p:stCondLst>
                                  <p:cond delay="1000"/>
                                </p:stCondLst>
                                <p:childTnLst>
                                  <p:par>
                                    <p:cTn id="56" presetID="2" presetClass="entr" presetSubtype="4" fill="hold" nodeType="afterEffect" p14:presetBounceEnd="56000">
                                      <p:stCondLst>
                                        <p:cond delay="0"/>
                                      </p:stCondLst>
                                      <p:childTnLst>
                                        <p:set>
                                          <p:cBhvr>
                                            <p:cTn id="57" dur="1" fill="hold">
                                              <p:stCondLst>
                                                <p:cond delay="0"/>
                                              </p:stCondLst>
                                            </p:cTn>
                                            <p:tgtEl>
                                              <p:spTgt spid="21"/>
                                            </p:tgtEl>
                                            <p:attrNameLst>
                                              <p:attrName>style.visibility</p:attrName>
                                            </p:attrNameLst>
                                          </p:cBhvr>
                                          <p:to>
                                            <p:strVal val="visible"/>
                                          </p:to>
                                        </p:set>
                                        <p:anim calcmode="lin" valueType="num" p14:bounceEnd="56000">
                                          <p:cBhvr additive="base">
                                            <p:cTn id="58" dur="500" fill="hold"/>
                                            <p:tgtEl>
                                              <p:spTgt spid="21"/>
                                            </p:tgtEl>
                                            <p:attrNameLst>
                                              <p:attrName>ppt_x</p:attrName>
                                            </p:attrNameLst>
                                          </p:cBhvr>
                                          <p:tavLst>
                                            <p:tav tm="0">
                                              <p:val>
                                                <p:strVal val="#ppt_x"/>
                                              </p:val>
                                            </p:tav>
                                            <p:tav tm="100000">
                                              <p:val>
                                                <p:strVal val="#ppt_x"/>
                                              </p:val>
                                            </p:tav>
                                          </p:tavLst>
                                        </p:anim>
                                        <p:anim calcmode="lin" valueType="num" p14:bounceEnd="56000">
                                          <p:cBhvr additive="base">
                                            <p:cTn id="59" dur="500" fill="hold"/>
                                            <p:tgtEl>
                                              <p:spTgt spid="21"/>
                                            </p:tgtEl>
                                            <p:attrNameLst>
                                              <p:attrName>ppt_y</p:attrName>
                                            </p:attrNameLst>
                                          </p:cBhvr>
                                          <p:tavLst>
                                            <p:tav tm="0">
                                              <p:val>
                                                <p:strVal val="1+#ppt_h/2"/>
                                              </p:val>
                                            </p:tav>
                                            <p:tav tm="100000">
                                              <p:val>
                                                <p:strVal val="#ppt_y"/>
                                              </p:val>
                                            </p:tav>
                                          </p:tavLst>
                                        </p:anim>
                                      </p:childTnLst>
                                    </p:cTn>
                                  </p:par>
                                </p:childTnLst>
                              </p:cTn>
                            </p:par>
                            <p:par>
                              <p:cTn id="60" fill="hold">
                                <p:stCondLst>
                                  <p:cond delay="1500"/>
                                </p:stCondLst>
                                <p:childTnLst>
                                  <p:par>
                                    <p:cTn id="61" presetID="10" presetClass="entr" presetSubtype="0" fill="hold" grpId="0" nodeType="afterEffect">
                                      <p:stCondLst>
                                        <p:cond delay="0"/>
                                      </p:stCondLst>
                                      <p:childTnLst>
                                        <p:set>
                                          <p:cBhvr>
                                            <p:cTn id="62" dur="1" fill="hold">
                                              <p:stCondLst>
                                                <p:cond delay="0"/>
                                              </p:stCondLst>
                                            </p:cTn>
                                            <p:tgtEl>
                                              <p:spTgt spid="143"/>
                                            </p:tgtEl>
                                            <p:attrNameLst>
                                              <p:attrName>style.visibility</p:attrName>
                                            </p:attrNameLst>
                                          </p:cBhvr>
                                          <p:to>
                                            <p:strVal val="visible"/>
                                          </p:to>
                                        </p:set>
                                        <p:animEffect transition="in" filter="fade">
                                          <p:cBhvr>
                                            <p:cTn id="63" dur="1000"/>
                                            <p:tgtEl>
                                              <p:spTgt spid="143"/>
                                            </p:tgtEl>
                                          </p:cBhvr>
                                        </p:animEffect>
                                      </p:childTnLst>
                                    </p:cTn>
                                  </p:par>
                                </p:childTnLst>
                              </p:cTn>
                            </p:par>
                            <p:par>
                              <p:cTn id="64" fill="hold">
                                <p:stCondLst>
                                  <p:cond delay="2500"/>
                                </p:stCondLst>
                                <p:childTnLst>
                                  <p:par>
                                    <p:cTn id="65" presetID="2" presetClass="entr" presetSubtype="8" fill="hold" nodeType="afterEffect" p14:presetBounceEnd="60000">
                                      <p:stCondLst>
                                        <p:cond delay="0"/>
                                      </p:stCondLst>
                                      <p:childTnLst>
                                        <p:set>
                                          <p:cBhvr>
                                            <p:cTn id="66" dur="1" fill="hold">
                                              <p:stCondLst>
                                                <p:cond delay="0"/>
                                              </p:stCondLst>
                                            </p:cTn>
                                            <p:tgtEl>
                                              <p:spTgt spid="455"/>
                                            </p:tgtEl>
                                            <p:attrNameLst>
                                              <p:attrName>style.visibility</p:attrName>
                                            </p:attrNameLst>
                                          </p:cBhvr>
                                          <p:to>
                                            <p:strVal val="visible"/>
                                          </p:to>
                                        </p:set>
                                        <p:anim calcmode="lin" valueType="num" p14:bounceEnd="60000">
                                          <p:cBhvr additive="base">
                                            <p:cTn id="67" dur="500" fill="hold"/>
                                            <p:tgtEl>
                                              <p:spTgt spid="455"/>
                                            </p:tgtEl>
                                            <p:attrNameLst>
                                              <p:attrName>ppt_x</p:attrName>
                                            </p:attrNameLst>
                                          </p:cBhvr>
                                          <p:tavLst>
                                            <p:tav tm="0">
                                              <p:val>
                                                <p:strVal val="0-#ppt_w/2"/>
                                              </p:val>
                                            </p:tav>
                                            <p:tav tm="100000">
                                              <p:val>
                                                <p:strVal val="#ppt_x"/>
                                              </p:val>
                                            </p:tav>
                                          </p:tavLst>
                                        </p:anim>
                                        <p:anim calcmode="lin" valueType="num" p14:bounceEnd="60000">
                                          <p:cBhvr additive="base">
                                            <p:cTn id="68" dur="500" fill="hold"/>
                                            <p:tgtEl>
                                              <p:spTgt spid="455"/>
                                            </p:tgtEl>
                                            <p:attrNameLst>
                                              <p:attrName>ppt_y</p:attrName>
                                            </p:attrNameLst>
                                          </p:cBhvr>
                                          <p:tavLst>
                                            <p:tav tm="0">
                                              <p:val>
                                                <p:strVal val="#ppt_y"/>
                                              </p:val>
                                            </p:tav>
                                            <p:tav tm="100000">
                                              <p:val>
                                                <p:strVal val="#ppt_y"/>
                                              </p:val>
                                            </p:tav>
                                          </p:tavLst>
                                        </p:anim>
                                      </p:childTnLst>
                                    </p:cTn>
                                  </p:par>
                                </p:childTnLst>
                              </p:cTn>
                            </p:par>
                            <p:par>
                              <p:cTn id="69" fill="hold">
                                <p:stCondLst>
                                  <p:cond delay="3000"/>
                                </p:stCondLst>
                                <p:childTnLst>
                                  <p:par>
                                    <p:cTn id="70" presetID="22" presetClass="entr" presetSubtype="8" fill="hold" nodeType="afterEffect">
                                      <p:stCondLst>
                                        <p:cond delay="0"/>
                                      </p:stCondLst>
                                      <p:childTnLst>
                                        <p:set>
                                          <p:cBhvr>
                                            <p:cTn id="71" dur="1" fill="hold">
                                              <p:stCondLst>
                                                <p:cond delay="0"/>
                                              </p:stCondLst>
                                            </p:cTn>
                                            <p:tgtEl>
                                              <p:spTgt spid="186"/>
                                            </p:tgtEl>
                                            <p:attrNameLst>
                                              <p:attrName>style.visibility</p:attrName>
                                            </p:attrNameLst>
                                          </p:cBhvr>
                                          <p:to>
                                            <p:strVal val="visible"/>
                                          </p:to>
                                        </p:set>
                                        <p:animEffect transition="in" filter="wipe(left)">
                                          <p:cBhvr>
                                            <p:cTn id="72" dur="1000"/>
                                            <p:tgtEl>
                                              <p:spTgt spid="186"/>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xit" presetSubtype="2" fill="hold" nodeType="clickEffect">
                                      <p:stCondLst>
                                        <p:cond delay="0"/>
                                      </p:stCondLst>
                                      <p:childTnLst>
                                        <p:animEffect transition="out" filter="wipe(right)">
                                          <p:cBhvr>
                                            <p:cTn id="76" dur="1000"/>
                                            <p:tgtEl>
                                              <p:spTgt spid="186"/>
                                            </p:tgtEl>
                                          </p:cBhvr>
                                        </p:animEffect>
                                        <p:set>
                                          <p:cBhvr>
                                            <p:cTn id="77" dur="1" fill="hold">
                                              <p:stCondLst>
                                                <p:cond delay="999"/>
                                              </p:stCondLst>
                                            </p:cTn>
                                            <p:tgtEl>
                                              <p:spTgt spid="186"/>
                                            </p:tgtEl>
                                            <p:attrNameLst>
                                              <p:attrName>style.visibility</p:attrName>
                                            </p:attrNameLst>
                                          </p:cBhvr>
                                          <p:to>
                                            <p:strVal val="hidden"/>
                                          </p:to>
                                        </p:set>
                                      </p:childTnLst>
                                    </p:cTn>
                                  </p:par>
                                </p:childTnLst>
                              </p:cTn>
                            </p:par>
                            <p:par>
                              <p:cTn id="78" fill="hold">
                                <p:stCondLst>
                                  <p:cond delay="1000"/>
                                </p:stCondLst>
                                <p:childTnLst>
                                  <p:par>
                                    <p:cTn id="79" presetID="2" presetClass="entr" presetSubtype="4" fill="hold" nodeType="afterEffect" p14:presetBounceEnd="50000">
                                      <p:stCondLst>
                                        <p:cond delay="0"/>
                                      </p:stCondLst>
                                      <p:childTnLst>
                                        <p:set>
                                          <p:cBhvr>
                                            <p:cTn id="80" dur="1" fill="hold">
                                              <p:stCondLst>
                                                <p:cond delay="0"/>
                                              </p:stCondLst>
                                            </p:cTn>
                                            <p:tgtEl>
                                              <p:spTgt spid="27"/>
                                            </p:tgtEl>
                                            <p:attrNameLst>
                                              <p:attrName>style.visibility</p:attrName>
                                            </p:attrNameLst>
                                          </p:cBhvr>
                                          <p:to>
                                            <p:strVal val="visible"/>
                                          </p:to>
                                        </p:set>
                                        <p:anim calcmode="lin" valueType="num" p14:bounceEnd="50000">
                                          <p:cBhvr additive="base">
                                            <p:cTn id="81" dur="500" fill="hold"/>
                                            <p:tgtEl>
                                              <p:spTgt spid="27"/>
                                            </p:tgtEl>
                                            <p:attrNameLst>
                                              <p:attrName>ppt_x</p:attrName>
                                            </p:attrNameLst>
                                          </p:cBhvr>
                                          <p:tavLst>
                                            <p:tav tm="0">
                                              <p:val>
                                                <p:strVal val="#ppt_x"/>
                                              </p:val>
                                            </p:tav>
                                            <p:tav tm="100000">
                                              <p:val>
                                                <p:strVal val="#ppt_x"/>
                                              </p:val>
                                            </p:tav>
                                          </p:tavLst>
                                        </p:anim>
                                        <p:anim calcmode="lin" valueType="num" p14:bounceEnd="50000">
                                          <p:cBhvr additive="base">
                                            <p:cTn id="82" dur="500" fill="hold"/>
                                            <p:tgtEl>
                                              <p:spTgt spid="27"/>
                                            </p:tgtEl>
                                            <p:attrNameLst>
                                              <p:attrName>ppt_y</p:attrName>
                                            </p:attrNameLst>
                                          </p:cBhvr>
                                          <p:tavLst>
                                            <p:tav tm="0">
                                              <p:val>
                                                <p:strVal val="1+#ppt_h/2"/>
                                              </p:val>
                                            </p:tav>
                                            <p:tav tm="100000">
                                              <p:val>
                                                <p:strVal val="#ppt_y"/>
                                              </p:val>
                                            </p:tav>
                                          </p:tavLst>
                                        </p:anim>
                                      </p:childTnLst>
                                    </p:cTn>
                                  </p:par>
                                </p:childTnLst>
                              </p:cTn>
                            </p:par>
                            <p:par>
                              <p:cTn id="83" fill="hold">
                                <p:stCondLst>
                                  <p:cond delay="1500"/>
                                </p:stCondLst>
                                <p:childTnLst>
                                  <p:par>
                                    <p:cTn id="84" presetID="10" presetClass="entr" presetSubtype="0" fill="hold" grpId="0" nodeType="afterEffect">
                                      <p:stCondLst>
                                        <p:cond delay="0"/>
                                      </p:stCondLst>
                                      <p:childTnLst>
                                        <p:set>
                                          <p:cBhvr>
                                            <p:cTn id="85" dur="1" fill="hold">
                                              <p:stCondLst>
                                                <p:cond delay="0"/>
                                              </p:stCondLst>
                                            </p:cTn>
                                            <p:tgtEl>
                                              <p:spTgt spid="156"/>
                                            </p:tgtEl>
                                            <p:attrNameLst>
                                              <p:attrName>style.visibility</p:attrName>
                                            </p:attrNameLst>
                                          </p:cBhvr>
                                          <p:to>
                                            <p:strVal val="visible"/>
                                          </p:to>
                                        </p:set>
                                        <p:animEffect transition="in" filter="fade">
                                          <p:cBhvr>
                                            <p:cTn id="86" dur="1000"/>
                                            <p:tgtEl>
                                              <p:spTgt spid="156"/>
                                            </p:tgtEl>
                                          </p:cBhvr>
                                        </p:animEffect>
                                      </p:childTnLst>
                                    </p:cTn>
                                  </p:par>
                                </p:childTnLst>
                              </p:cTn>
                            </p:par>
                            <p:par>
                              <p:cTn id="87" fill="hold">
                                <p:stCondLst>
                                  <p:cond delay="2500"/>
                                </p:stCondLst>
                                <p:childTnLst>
                                  <p:par>
                                    <p:cTn id="88" presetID="2" presetClass="entr" presetSubtype="8" fill="hold" nodeType="afterEffect" p14:presetBounceEnd="60000">
                                      <p:stCondLst>
                                        <p:cond delay="0"/>
                                      </p:stCondLst>
                                      <p:childTnLst>
                                        <p:set>
                                          <p:cBhvr>
                                            <p:cTn id="89" dur="1" fill="hold">
                                              <p:stCondLst>
                                                <p:cond delay="0"/>
                                              </p:stCondLst>
                                            </p:cTn>
                                            <p:tgtEl>
                                              <p:spTgt spid="460"/>
                                            </p:tgtEl>
                                            <p:attrNameLst>
                                              <p:attrName>style.visibility</p:attrName>
                                            </p:attrNameLst>
                                          </p:cBhvr>
                                          <p:to>
                                            <p:strVal val="visible"/>
                                          </p:to>
                                        </p:set>
                                        <p:anim calcmode="lin" valueType="num" p14:bounceEnd="60000">
                                          <p:cBhvr additive="base">
                                            <p:cTn id="90" dur="500" fill="hold"/>
                                            <p:tgtEl>
                                              <p:spTgt spid="460"/>
                                            </p:tgtEl>
                                            <p:attrNameLst>
                                              <p:attrName>ppt_x</p:attrName>
                                            </p:attrNameLst>
                                          </p:cBhvr>
                                          <p:tavLst>
                                            <p:tav tm="0">
                                              <p:val>
                                                <p:strVal val="0-#ppt_w/2"/>
                                              </p:val>
                                            </p:tav>
                                            <p:tav tm="100000">
                                              <p:val>
                                                <p:strVal val="#ppt_x"/>
                                              </p:val>
                                            </p:tav>
                                          </p:tavLst>
                                        </p:anim>
                                        <p:anim calcmode="lin" valueType="num" p14:bounceEnd="60000">
                                          <p:cBhvr additive="base">
                                            <p:cTn id="91" dur="500" fill="hold"/>
                                            <p:tgtEl>
                                              <p:spTgt spid="460"/>
                                            </p:tgtEl>
                                            <p:attrNameLst>
                                              <p:attrName>ppt_y</p:attrName>
                                            </p:attrNameLst>
                                          </p:cBhvr>
                                          <p:tavLst>
                                            <p:tav tm="0">
                                              <p:val>
                                                <p:strVal val="#ppt_y"/>
                                              </p:val>
                                            </p:tav>
                                            <p:tav tm="100000">
                                              <p:val>
                                                <p:strVal val="#ppt_y"/>
                                              </p:val>
                                            </p:tav>
                                          </p:tavLst>
                                        </p:anim>
                                      </p:childTnLst>
                                    </p:cTn>
                                  </p:par>
                                </p:childTnLst>
                              </p:cTn>
                            </p:par>
                            <p:par>
                              <p:cTn id="92" fill="hold">
                                <p:stCondLst>
                                  <p:cond delay="3000"/>
                                </p:stCondLst>
                                <p:childTnLst>
                                  <p:par>
                                    <p:cTn id="93" presetID="22" presetClass="entr" presetSubtype="2" fill="hold" nodeType="afterEffect">
                                      <p:stCondLst>
                                        <p:cond delay="0"/>
                                      </p:stCondLst>
                                      <p:childTnLst>
                                        <p:set>
                                          <p:cBhvr>
                                            <p:cTn id="94" dur="1" fill="hold">
                                              <p:stCondLst>
                                                <p:cond delay="0"/>
                                              </p:stCondLst>
                                            </p:cTn>
                                            <p:tgtEl>
                                              <p:spTgt spid="181"/>
                                            </p:tgtEl>
                                            <p:attrNameLst>
                                              <p:attrName>style.visibility</p:attrName>
                                            </p:attrNameLst>
                                          </p:cBhvr>
                                          <p:to>
                                            <p:strVal val="visible"/>
                                          </p:to>
                                        </p:set>
                                        <p:animEffect transition="in" filter="wipe(right)">
                                          <p:cBhvr>
                                            <p:cTn id="95" dur="1000"/>
                                            <p:tgtEl>
                                              <p:spTgt spid="181"/>
                                            </p:tgtEl>
                                          </p:cBhvr>
                                        </p:animEffect>
                                      </p:childTnLst>
                                    </p:cTn>
                                  </p:par>
                                </p:childTnLst>
                              </p:cTn>
                            </p:par>
                          </p:childTnLst>
                        </p:cTn>
                      </p:par>
                      <p:par>
                        <p:cTn id="96" fill="hold">
                          <p:stCondLst>
                            <p:cond delay="indefinite"/>
                          </p:stCondLst>
                          <p:childTnLst>
                            <p:par>
                              <p:cTn id="97" fill="hold">
                                <p:stCondLst>
                                  <p:cond delay="0"/>
                                </p:stCondLst>
                                <p:childTnLst>
                                  <p:par>
                                    <p:cTn id="98" presetID="22" presetClass="exit" presetSubtype="1" fill="hold" nodeType="clickEffect">
                                      <p:stCondLst>
                                        <p:cond delay="0"/>
                                      </p:stCondLst>
                                      <p:childTnLst>
                                        <p:animEffect transition="out" filter="wipe(up)">
                                          <p:cBhvr>
                                            <p:cTn id="99" dur="1000"/>
                                            <p:tgtEl>
                                              <p:spTgt spid="181"/>
                                            </p:tgtEl>
                                          </p:cBhvr>
                                        </p:animEffect>
                                        <p:set>
                                          <p:cBhvr>
                                            <p:cTn id="100" dur="1" fill="hold">
                                              <p:stCondLst>
                                                <p:cond delay="999"/>
                                              </p:stCondLst>
                                            </p:cTn>
                                            <p:tgtEl>
                                              <p:spTgt spid="181"/>
                                            </p:tgtEl>
                                            <p:attrNameLst>
                                              <p:attrName>style.visibility</p:attrName>
                                            </p:attrNameLst>
                                          </p:cBhvr>
                                          <p:to>
                                            <p:strVal val="hidden"/>
                                          </p:to>
                                        </p:set>
                                      </p:childTnLst>
                                    </p:cTn>
                                  </p:par>
                                </p:childTnLst>
                              </p:cTn>
                            </p:par>
                            <p:par>
                              <p:cTn id="101" fill="hold">
                                <p:stCondLst>
                                  <p:cond delay="1000"/>
                                </p:stCondLst>
                                <p:childTnLst>
                                  <p:par>
                                    <p:cTn id="102" presetID="2" presetClass="entr" presetSubtype="4" fill="hold" nodeType="afterEffect" p14:presetBounceEnd="52000">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14:bounceEnd="52000">
                                          <p:cBhvr additive="base">
                                            <p:cTn id="104" dur="500" fill="hold"/>
                                            <p:tgtEl>
                                              <p:spTgt spid="47"/>
                                            </p:tgtEl>
                                            <p:attrNameLst>
                                              <p:attrName>ppt_x</p:attrName>
                                            </p:attrNameLst>
                                          </p:cBhvr>
                                          <p:tavLst>
                                            <p:tav tm="0">
                                              <p:val>
                                                <p:strVal val="#ppt_x"/>
                                              </p:val>
                                            </p:tav>
                                            <p:tav tm="100000">
                                              <p:val>
                                                <p:strVal val="#ppt_x"/>
                                              </p:val>
                                            </p:tav>
                                          </p:tavLst>
                                        </p:anim>
                                        <p:anim calcmode="lin" valueType="num" p14:bounceEnd="52000">
                                          <p:cBhvr additive="base">
                                            <p:cTn id="105" dur="500" fill="hold"/>
                                            <p:tgtEl>
                                              <p:spTgt spid="47"/>
                                            </p:tgtEl>
                                            <p:attrNameLst>
                                              <p:attrName>ppt_y</p:attrName>
                                            </p:attrNameLst>
                                          </p:cBhvr>
                                          <p:tavLst>
                                            <p:tav tm="0">
                                              <p:val>
                                                <p:strVal val="1+#ppt_h/2"/>
                                              </p:val>
                                            </p:tav>
                                            <p:tav tm="100000">
                                              <p:val>
                                                <p:strVal val="#ppt_y"/>
                                              </p:val>
                                            </p:tav>
                                          </p:tavLst>
                                        </p:anim>
                                      </p:childTnLst>
                                    </p:cTn>
                                  </p:par>
                                </p:childTnLst>
                              </p:cTn>
                            </p:par>
                            <p:par>
                              <p:cTn id="106" fill="hold">
                                <p:stCondLst>
                                  <p:cond delay="1500"/>
                                </p:stCondLst>
                                <p:childTnLst>
                                  <p:par>
                                    <p:cTn id="107" presetID="10" presetClass="entr" presetSubtype="0" fill="hold" grpId="0" nodeType="afterEffect">
                                      <p:stCondLst>
                                        <p:cond delay="0"/>
                                      </p:stCondLst>
                                      <p:childTnLst>
                                        <p:set>
                                          <p:cBhvr>
                                            <p:cTn id="108" dur="1" fill="hold">
                                              <p:stCondLst>
                                                <p:cond delay="0"/>
                                              </p:stCondLst>
                                            </p:cTn>
                                            <p:tgtEl>
                                              <p:spTgt spid="162"/>
                                            </p:tgtEl>
                                            <p:attrNameLst>
                                              <p:attrName>style.visibility</p:attrName>
                                            </p:attrNameLst>
                                          </p:cBhvr>
                                          <p:to>
                                            <p:strVal val="visible"/>
                                          </p:to>
                                        </p:set>
                                        <p:animEffect transition="in" filter="fade">
                                          <p:cBhvr>
                                            <p:cTn id="109" dur="1000"/>
                                            <p:tgtEl>
                                              <p:spTgt spid="162"/>
                                            </p:tgtEl>
                                          </p:cBhvr>
                                        </p:animEffect>
                                      </p:childTnLst>
                                    </p:cTn>
                                  </p:par>
                                </p:childTnLst>
                              </p:cTn>
                            </p:par>
                            <p:par>
                              <p:cTn id="110" fill="hold">
                                <p:stCondLst>
                                  <p:cond delay="2500"/>
                                </p:stCondLst>
                                <p:childTnLst>
                                  <p:par>
                                    <p:cTn id="111" presetID="2" presetClass="entr" presetSubtype="8" fill="hold" nodeType="afterEffect" p14:presetBounceEnd="60000">
                                      <p:stCondLst>
                                        <p:cond delay="0"/>
                                      </p:stCondLst>
                                      <p:childTnLst>
                                        <p:set>
                                          <p:cBhvr>
                                            <p:cTn id="112" dur="1" fill="hold">
                                              <p:stCondLst>
                                                <p:cond delay="0"/>
                                              </p:stCondLst>
                                            </p:cTn>
                                            <p:tgtEl>
                                              <p:spTgt spid="465"/>
                                            </p:tgtEl>
                                            <p:attrNameLst>
                                              <p:attrName>style.visibility</p:attrName>
                                            </p:attrNameLst>
                                          </p:cBhvr>
                                          <p:to>
                                            <p:strVal val="visible"/>
                                          </p:to>
                                        </p:set>
                                        <p:anim calcmode="lin" valueType="num" p14:bounceEnd="60000">
                                          <p:cBhvr additive="base">
                                            <p:cTn id="113" dur="500" fill="hold"/>
                                            <p:tgtEl>
                                              <p:spTgt spid="465"/>
                                            </p:tgtEl>
                                            <p:attrNameLst>
                                              <p:attrName>ppt_x</p:attrName>
                                            </p:attrNameLst>
                                          </p:cBhvr>
                                          <p:tavLst>
                                            <p:tav tm="0">
                                              <p:val>
                                                <p:strVal val="0-#ppt_w/2"/>
                                              </p:val>
                                            </p:tav>
                                            <p:tav tm="100000">
                                              <p:val>
                                                <p:strVal val="#ppt_x"/>
                                              </p:val>
                                            </p:tav>
                                          </p:tavLst>
                                        </p:anim>
                                        <p:anim calcmode="lin" valueType="num" p14:bounceEnd="60000">
                                          <p:cBhvr additive="base">
                                            <p:cTn id="114" dur="500" fill="hold"/>
                                            <p:tgtEl>
                                              <p:spTgt spid="465"/>
                                            </p:tgtEl>
                                            <p:attrNameLst>
                                              <p:attrName>ppt_y</p:attrName>
                                            </p:attrNameLst>
                                          </p:cBhvr>
                                          <p:tavLst>
                                            <p:tav tm="0">
                                              <p:val>
                                                <p:strVal val="#ppt_y"/>
                                              </p:val>
                                            </p:tav>
                                            <p:tav tm="100000">
                                              <p:val>
                                                <p:strVal val="#ppt_y"/>
                                              </p:val>
                                            </p:tav>
                                          </p:tavLst>
                                        </p:anim>
                                      </p:childTnLst>
                                    </p:cTn>
                                  </p:par>
                                </p:childTnLst>
                              </p:cTn>
                            </p:par>
                            <p:par>
                              <p:cTn id="115" fill="hold">
                                <p:stCondLst>
                                  <p:cond delay="3000"/>
                                </p:stCondLst>
                                <p:childTnLst>
                                  <p:par>
                                    <p:cTn id="116" presetID="22" presetClass="entr" presetSubtype="2" fill="hold" nodeType="afterEffect">
                                      <p:stCondLst>
                                        <p:cond delay="0"/>
                                      </p:stCondLst>
                                      <p:childTnLst>
                                        <p:set>
                                          <p:cBhvr>
                                            <p:cTn id="117" dur="1" fill="hold">
                                              <p:stCondLst>
                                                <p:cond delay="0"/>
                                              </p:stCondLst>
                                            </p:cTn>
                                            <p:tgtEl>
                                              <p:spTgt spid="173"/>
                                            </p:tgtEl>
                                            <p:attrNameLst>
                                              <p:attrName>style.visibility</p:attrName>
                                            </p:attrNameLst>
                                          </p:cBhvr>
                                          <p:to>
                                            <p:strVal val="visible"/>
                                          </p:to>
                                        </p:set>
                                        <p:animEffect transition="in" filter="wipe(right)">
                                          <p:cBhvr>
                                            <p:cTn id="118" dur="500"/>
                                            <p:tgtEl>
                                              <p:spTgt spid="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P spid="131" grpId="0"/>
          <p:bldP spid="143" grpId="0"/>
          <p:bldP spid="156" grpId="0"/>
          <p:bldP spid="16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ppt_x"/>
                                              </p:val>
                                            </p:tav>
                                            <p:tav tm="100000">
                                              <p:val>
                                                <p:strVal val="#ppt_x"/>
                                              </p:val>
                                            </p:tav>
                                          </p:tavLst>
                                        </p:anim>
                                        <p:anim calcmode="lin" valueType="num">
                                          <p:cBhvr additive="base">
                                            <p:cTn id="13" dur="500" fill="hold"/>
                                            <p:tgtEl>
                                              <p:spTgt spid="7"/>
                                            </p:tgtEl>
                                            <p:attrNameLst>
                                              <p:attrName>ppt_y</p:attrName>
                                            </p:attrNameLst>
                                          </p:cBhvr>
                                          <p:tavLst>
                                            <p:tav tm="0">
                                              <p:val>
                                                <p:strVal val="1+#ppt_h/2"/>
                                              </p:val>
                                            </p:tav>
                                            <p:tav tm="100000">
                                              <p:val>
                                                <p:strVal val="#ppt_y"/>
                                              </p:val>
                                            </p:tav>
                                          </p:tavLst>
                                        </p:anim>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168"/>
                                            </p:tgtEl>
                                            <p:attrNameLst>
                                              <p:attrName>style.visibility</p:attrName>
                                            </p:attrNameLst>
                                          </p:cBhvr>
                                          <p:to>
                                            <p:strVal val="visible"/>
                                          </p:to>
                                        </p:set>
                                        <p:animEffect transition="in" filter="fade">
                                          <p:cBhvr>
                                            <p:cTn id="17" dur="1000"/>
                                            <p:tgtEl>
                                              <p:spTgt spid="168"/>
                                            </p:tgtEl>
                                          </p:cBhvr>
                                        </p:animEffect>
                                      </p:childTnLst>
                                    </p:cTn>
                                  </p:par>
                                </p:childTnLst>
                              </p:cTn>
                            </p:par>
                            <p:par>
                              <p:cTn id="18" fill="hold">
                                <p:stCondLst>
                                  <p:cond delay="1500"/>
                                </p:stCondLst>
                                <p:childTnLst>
                                  <p:par>
                                    <p:cTn id="19" presetID="2" presetClass="entr" presetSubtype="8"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0-#ppt_w/2"/>
                                              </p:val>
                                            </p:tav>
                                            <p:tav tm="100000">
                                              <p:val>
                                                <p:strVal val="#ppt_x"/>
                                              </p:val>
                                            </p:tav>
                                          </p:tavLst>
                                        </p:anim>
                                        <p:anim calcmode="lin" valueType="num">
                                          <p:cBhvr additive="base">
                                            <p:cTn id="22" dur="500" fill="hold"/>
                                            <p:tgtEl>
                                              <p:spTgt spid="2"/>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2" presetClass="entr" presetSubtype="2" fill="hold" nodeType="afterEffect">
                                      <p:stCondLst>
                                        <p:cond delay="0"/>
                                      </p:stCondLst>
                                      <p:childTnLst>
                                        <p:set>
                                          <p:cBhvr>
                                            <p:cTn id="25" dur="1" fill="hold">
                                              <p:stCondLst>
                                                <p:cond delay="0"/>
                                              </p:stCondLst>
                                            </p:cTn>
                                            <p:tgtEl>
                                              <p:spTgt spid="123"/>
                                            </p:tgtEl>
                                            <p:attrNameLst>
                                              <p:attrName>style.visibility</p:attrName>
                                            </p:attrNameLst>
                                          </p:cBhvr>
                                          <p:to>
                                            <p:strVal val="visible"/>
                                          </p:to>
                                        </p:set>
                                        <p:animEffect transition="in" filter="wipe(right)">
                                          <p:cBhvr>
                                            <p:cTn id="26" dur="1000"/>
                                            <p:tgtEl>
                                              <p:spTgt spid="123"/>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xit" presetSubtype="8" fill="hold" nodeType="clickEffect">
                                      <p:stCondLst>
                                        <p:cond delay="0"/>
                                      </p:stCondLst>
                                      <p:childTnLst>
                                        <p:animEffect transition="out" filter="wipe(left)">
                                          <p:cBhvr>
                                            <p:cTn id="30" dur="1000"/>
                                            <p:tgtEl>
                                              <p:spTgt spid="123"/>
                                            </p:tgtEl>
                                          </p:cBhvr>
                                        </p:animEffect>
                                        <p:set>
                                          <p:cBhvr>
                                            <p:cTn id="31" dur="1" fill="hold">
                                              <p:stCondLst>
                                                <p:cond delay="999"/>
                                              </p:stCondLst>
                                            </p:cTn>
                                            <p:tgtEl>
                                              <p:spTgt spid="123"/>
                                            </p:tgtEl>
                                            <p:attrNameLst>
                                              <p:attrName>style.visibility</p:attrName>
                                            </p:attrNameLst>
                                          </p:cBhvr>
                                          <p:to>
                                            <p:strVal val="hidden"/>
                                          </p:to>
                                        </p:set>
                                      </p:childTnLst>
                                    </p:cTn>
                                  </p:par>
                                </p:childTnLst>
                              </p:cTn>
                            </p:par>
                            <p:par>
                              <p:cTn id="32" fill="hold">
                                <p:stCondLst>
                                  <p:cond delay="1000"/>
                                </p:stCondLst>
                                <p:childTnLst>
                                  <p:par>
                                    <p:cTn id="33" presetID="2" presetClass="entr" presetSubtype="4" fill="hold" nodeType="afterEffect">
                                      <p:stCondLst>
                                        <p:cond delay="0"/>
                                      </p:stCondLst>
                                      <p:childTnLst>
                                        <p:set>
                                          <p:cBhvr>
                                            <p:cTn id="34" dur="1" fill="hold">
                                              <p:stCondLst>
                                                <p:cond delay="0"/>
                                              </p:stCondLst>
                                            </p:cTn>
                                            <p:tgtEl>
                                              <p:spTgt spid="15"/>
                                            </p:tgtEl>
                                            <p:attrNameLst>
                                              <p:attrName>style.visibility</p:attrName>
                                            </p:attrNameLst>
                                          </p:cBhvr>
                                          <p:to>
                                            <p:strVal val="visible"/>
                                          </p:to>
                                        </p:set>
                                        <p:anim calcmode="lin" valueType="num">
                                          <p:cBhvr additive="base">
                                            <p:cTn id="35" dur="500" fill="hold"/>
                                            <p:tgtEl>
                                              <p:spTgt spid="15"/>
                                            </p:tgtEl>
                                            <p:attrNameLst>
                                              <p:attrName>ppt_x</p:attrName>
                                            </p:attrNameLst>
                                          </p:cBhvr>
                                          <p:tavLst>
                                            <p:tav tm="0">
                                              <p:val>
                                                <p:strVal val="#ppt_x"/>
                                              </p:val>
                                            </p:tav>
                                            <p:tav tm="100000">
                                              <p:val>
                                                <p:strVal val="#ppt_x"/>
                                              </p:val>
                                            </p:tav>
                                          </p:tavLst>
                                        </p:anim>
                                        <p:anim calcmode="lin" valueType="num">
                                          <p:cBhvr additive="base">
                                            <p:cTn id="36" dur="500" fill="hold"/>
                                            <p:tgtEl>
                                              <p:spTgt spid="15"/>
                                            </p:tgtEl>
                                            <p:attrNameLst>
                                              <p:attrName>ppt_y</p:attrName>
                                            </p:attrNameLst>
                                          </p:cBhvr>
                                          <p:tavLst>
                                            <p:tav tm="0">
                                              <p:val>
                                                <p:strVal val="1+#ppt_h/2"/>
                                              </p:val>
                                            </p:tav>
                                            <p:tav tm="100000">
                                              <p:val>
                                                <p:strVal val="#ppt_y"/>
                                              </p:val>
                                            </p:tav>
                                          </p:tavLst>
                                        </p:anim>
                                      </p:childTnLst>
                                    </p:cTn>
                                  </p:par>
                                </p:childTnLst>
                              </p:cTn>
                            </p:par>
                            <p:par>
                              <p:cTn id="37" fill="hold">
                                <p:stCondLst>
                                  <p:cond delay="1500"/>
                                </p:stCondLst>
                                <p:childTnLst>
                                  <p:par>
                                    <p:cTn id="38" presetID="10" presetClass="entr" presetSubtype="0" fill="hold" grpId="0" nodeType="afterEffect">
                                      <p:stCondLst>
                                        <p:cond delay="0"/>
                                      </p:stCondLst>
                                      <p:childTnLst>
                                        <p:set>
                                          <p:cBhvr>
                                            <p:cTn id="39" dur="1" fill="hold">
                                              <p:stCondLst>
                                                <p:cond delay="0"/>
                                              </p:stCondLst>
                                            </p:cTn>
                                            <p:tgtEl>
                                              <p:spTgt spid="131"/>
                                            </p:tgtEl>
                                            <p:attrNameLst>
                                              <p:attrName>style.visibility</p:attrName>
                                            </p:attrNameLst>
                                          </p:cBhvr>
                                          <p:to>
                                            <p:strVal val="visible"/>
                                          </p:to>
                                        </p:set>
                                        <p:animEffect transition="in" filter="fade">
                                          <p:cBhvr>
                                            <p:cTn id="40" dur="1000"/>
                                            <p:tgtEl>
                                              <p:spTgt spid="131"/>
                                            </p:tgtEl>
                                          </p:cBhvr>
                                        </p:animEffect>
                                      </p:childTnLst>
                                    </p:cTn>
                                  </p:par>
                                </p:childTnLst>
                              </p:cTn>
                            </p:par>
                            <p:par>
                              <p:cTn id="41" fill="hold">
                                <p:stCondLst>
                                  <p:cond delay="2500"/>
                                </p:stCondLst>
                                <p:childTnLst>
                                  <p:par>
                                    <p:cTn id="42" presetID="2" presetClass="entr" presetSubtype="8" fill="hold" nodeType="afterEffect">
                                      <p:stCondLst>
                                        <p:cond delay="0"/>
                                      </p:stCondLst>
                                      <p:childTnLst>
                                        <p:set>
                                          <p:cBhvr>
                                            <p:cTn id="43" dur="1" fill="hold">
                                              <p:stCondLst>
                                                <p:cond delay="0"/>
                                              </p:stCondLst>
                                            </p:cTn>
                                            <p:tgtEl>
                                              <p:spTgt spid="448"/>
                                            </p:tgtEl>
                                            <p:attrNameLst>
                                              <p:attrName>style.visibility</p:attrName>
                                            </p:attrNameLst>
                                          </p:cBhvr>
                                          <p:to>
                                            <p:strVal val="visible"/>
                                          </p:to>
                                        </p:set>
                                        <p:anim calcmode="lin" valueType="num">
                                          <p:cBhvr additive="base">
                                            <p:cTn id="44" dur="500" fill="hold"/>
                                            <p:tgtEl>
                                              <p:spTgt spid="448"/>
                                            </p:tgtEl>
                                            <p:attrNameLst>
                                              <p:attrName>ppt_x</p:attrName>
                                            </p:attrNameLst>
                                          </p:cBhvr>
                                          <p:tavLst>
                                            <p:tav tm="0">
                                              <p:val>
                                                <p:strVal val="0-#ppt_w/2"/>
                                              </p:val>
                                            </p:tav>
                                            <p:tav tm="100000">
                                              <p:val>
                                                <p:strVal val="#ppt_x"/>
                                              </p:val>
                                            </p:tav>
                                          </p:tavLst>
                                        </p:anim>
                                        <p:anim calcmode="lin" valueType="num">
                                          <p:cBhvr additive="base">
                                            <p:cTn id="45" dur="500" fill="hold"/>
                                            <p:tgtEl>
                                              <p:spTgt spid="448"/>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2" presetClass="entr" presetSubtype="2" fill="hold" nodeType="afterEffect">
                                      <p:stCondLst>
                                        <p:cond delay="0"/>
                                      </p:stCondLst>
                                      <p:childTnLst>
                                        <p:set>
                                          <p:cBhvr>
                                            <p:cTn id="48" dur="1" fill="hold">
                                              <p:stCondLst>
                                                <p:cond delay="0"/>
                                              </p:stCondLst>
                                            </p:cTn>
                                            <p:tgtEl>
                                              <p:spTgt spid="176"/>
                                            </p:tgtEl>
                                            <p:attrNameLst>
                                              <p:attrName>style.visibility</p:attrName>
                                            </p:attrNameLst>
                                          </p:cBhvr>
                                          <p:to>
                                            <p:strVal val="visible"/>
                                          </p:to>
                                        </p:set>
                                        <p:animEffect transition="in" filter="wipe(right)">
                                          <p:cBhvr>
                                            <p:cTn id="49" dur="1000"/>
                                            <p:tgtEl>
                                              <p:spTgt spid="176"/>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xit" presetSubtype="8" fill="hold" nodeType="clickEffect">
                                      <p:stCondLst>
                                        <p:cond delay="0"/>
                                      </p:stCondLst>
                                      <p:childTnLst>
                                        <p:animEffect transition="out" filter="wipe(left)">
                                          <p:cBhvr>
                                            <p:cTn id="53" dur="1000"/>
                                            <p:tgtEl>
                                              <p:spTgt spid="176"/>
                                            </p:tgtEl>
                                          </p:cBhvr>
                                        </p:animEffect>
                                        <p:set>
                                          <p:cBhvr>
                                            <p:cTn id="54" dur="1" fill="hold">
                                              <p:stCondLst>
                                                <p:cond delay="999"/>
                                              </p:stCondLst>
                                            </p:cTn>
                                            <p:tgtEl>
                                              <p:spTgt spid="176"/>
                                            </p:tgtEl>
                                            <p:attrNameLst>
                                              <p:attrName>style.visibility</p:attrName>
                                            </p:attrNameLst>
                                          </p:cBhvr>
                                          <p:to>
                                            <p:strVal val="hidden"/>
                                          </p:to>
                                        </p:set>
                                      </p:childTnLst>
                                    </p:cTn>
                                  </p:par>
                                </p:childTnLst>
                              </p:cTn>
                            </p:par>
                            <p:par>
                              <p:cTn id="55" fill="hold">
                                <p:stCondLst>
                                  <p:cond delay="1000"/>
                                </p:stCondLst>
                                <p:childTnLst>
                                  <p:par>
                                    <p:cTn id="56" presetID="2" presetClass="entr" presetSubtype="4" fill="hold" nodeType="afterEffect">
                                      <p:stCondLst>
                                        <p:cond delay="0"/>
                                      </p:stCondLst>
                                      <p:childTnLst>
                                        <p:set>
                                          <p:cBhvr>
                                            <p:cTn id="57" dur="1" fill="hold">
                                              <p:stCondLst>
                                                <p:cond delay="0"/>
                                              </p:stCondLst>
                                            </p:cTn>
                                            <p:tgtEl>
                                              <p:spTgt spid="21"/>
                                            </p:tgtEl>
                                            <p:attrNameLst>
                                              <p:attrName>style.visibility</p:attrName>
                                            </p:attrNameLst>
                                          </p:cBhvr>
                                          <p:to>
                                            <p:strVal val="visible"/>
                                          </p:to>
                                        </p:set>
                                        <p:anim calcmode="lin" valueType="num">
                                          <p:cBhvr additive="base">
                                            <p:cTn id="58" dur="500" fill="hold"/>
                                            <p:tgtEl>
                                              <p:spTgt spid="21"/>
                                            </p:tgtEl>
                                            <p:attrNameLst>
                                              <p:attrName>ppt_x</p:attrName>
                                            </p:attrNameLst>
                                          </p:cBhvr>
                                          <p:tavLst>
                                            <p:tav tm="0">
                                              <p:val>
                                                <p:strVal val="#ppt_x"/>
                                              </p:val>
                                            </p:tav>
                                            <p:tav tm="100000">
                                              <p:val>
                                                <p:strVal val="#ppt_x"/>
                                              </p:val>
                                            </p:tav>
                                          </p:tavLst>
                                        </p:anim>
                                        <p:anim calcmode="lin" valueType="num">
                                          <p:cBhvr additive="base">
                                            <p:cTn id="59" dur="500" fill="hold"/>
                                            <p:tgtEl>
                                              <p:spTgt spid="21"/>
                                            </p:tgtEl>
                                            <p:attrNameLst>
                                              <p:attrName>ppt_y</p:attrName>
                                            </p:attrNameLst>
                                          </p:cBhvr>
                                          <p:tavLst>
                                            <p:tav tm="0">
                                              <p:val>
                                                <p:strVal val="1+#ppt_h/2"/>
                                              </p:val>
                                            </p:tav>
                                            <p:tav tm="100000">
                                              <p:val>
                                                <p:strVal val="#ppt_y"/>
                                              </p:val>
                                            </p:tav>
                                          </p:tavLst>
                                        </p:anim>
                                      </p:childTnLst>
                                    </p:cTn>
                                  </p:par>
                                </p:childTnLst>
                              </p:cTn>
                            </p:par>
                            <p:par>
                              <p:cTn id="60" fill="hold">
                                <p:stCondLst>
                                  <p:cond delay="1500"/>
                                </p:stCondLst>
                                <p:childTnLst>
                                  <p:par>
                                    <p:cTn id="61" presetID="10" presetClass="entr" presetSubtype="0" fill="hold" grpId="0" nodeType="afterEffect">
                                      <p:stCondLst>
                                        <p:cond delay="0"/>
                                      </p:stCondLst>
                                      <p:childTnLst>
                                        <p:set>
                                          <p:cBhvr>
                                            <p:cTn id="62" dur="1" fill="hold">
                                              <p:stCondLst>
                                                <p:cond delay="0"/>
                                              </p:stCondLst>
                                            </p:cTn>
                                            <p:tgtEl>
                                              <p:spTgt spid="143"/>
                                            </p:tgtEl>
                                            <p:attrNameLst>
                                              <p:attrName>style.visibility</p:attrName>
                                            </p:attrNameLst>
                                          </p:cBhvr>
                                          <p:to>
                                            <p:strVal val="visible"/>
                                          </p:to>
                                        </p:set>
                                        <p:animEffect transition="in" filter="fade">
                                          <p:cBhvr>
                                            <p:cTn id="63" dur="1000"/>
                                            <p:tgtEl>
                                              <p:spTgt spid="143"/>
                                            </p:tgtEl>
                                          </p:cBhvr>
                                        </p:animEffect>
                                      </p:childTnLst>
                                    </p:cTn>
                                  </p:par>
                                </p:childTnLst>
                              </p:cTn>
                            </p:par>
                            <p:par>
                              <p:cTn id="64" fill="hold">
                                <p:stCondLst>
                                  <p:cond delay="2500"/>
                                </p:stCondLst>
                                <p:childTnLst>
                                  <p:par>
                                    <p:cTn id="65" presetID="2" presetClass="entr" presetSubtype="8" fill="hold" nodeType="afterEffect">
                                      <p:stCondLst>
                                        <p:cond delay="0"/>
                                      </p:stCondLst>
                                      <p:childTnLst>
                                        <p:set>
                                          <p:cBhvr>
                                            <p:cTn id="66" dur="1" fill="hold">
                                              <p:stCondLst>
                                                <p:cond delay="0"/>
                                              </p:stCondLst>
                                            </p:cTn>
                                            <p:tgtEl>
                                              <p:spTgt spid="455"/>
                                            </p:tgtEl>
                                            <p:attrNameLst>
                                              <p:attrName>style.visibility</p:attrName>
                                            </p:attrNameLst>
                                          </p:cBhvr>
                                          <p:to>
                                            <p:strVal val="visible"/>
                                          </p:to>
                                        </p:set>
                                        <p:anim calcmode="lin" valueType="num">
                                          <p:cBhvr additive="base">
                                            <p:cTn id="67" dur="500" fill="hold"/>
                                            <p:tgtEl>
                                              <p:spTgt spid="455"/>
                                            </p:tgtEl>
                                            <p:attrNameLst>
                                              <p:attrName>ppt_x</p:attrName>
                                            </p:attrNameLst>
                                          </p:cBhvr>
                                          <p:tavLst>
                                            <p:tav tm="0">
                                              <p:val>
                                                <p:strVal val="0-#ppt_w/2"/>
                                              </p:val>
                                            </p:tav>
                                            <p:tav tm="100000">
                                              <p:val>
                                                <p:strVal val="#ppt_x"/>
                                              </p:val>
                                            </p:tav>
                                          </p:tavLst>
                                        </p:anim>
                                        <p:anim calcmode="lin" valueType="num">
                                          <p:cBhvr additive="base">
                                            <p:cTn id="68" dur="500" fill="hold"/>
                                            <p:tgtEl>
                                              <p:spTgt spid="455"/>
                                            </p:tgtEl>
                                            <p:attrNameLst>
                                              <p:attrName>ppt_y</p:attrName>
                                            </p:attrNameLst>
                                          </p:cBhvr>
                                          <p:tavLst>
                                            <p:tav tm="0">
                                              <p:val>
                                                <p:strVal val="#ppt_y"/>
                                              </p:val>
                                            </p:tav>
                                            <p:tav tm="100000">
                                              <p:val>
                                                <p:strVal val="#ppt_y"/>
                                              </p:val>
                                            </p:tav>
                                          </p:tavLst>
                                        </p:anim>
                                      </p:childTnLst>
                                    </p:cTn>
                                  </p:par>
                                </p:childTnLst>
                              </p:cTn>
                            </p:par>
                            <p:par>
                              <p:cTn id="69" fill="hold">
                                <p:stCondLst>
                                  <p:cond delay="3000"/>
                                </p:stCondLst>
                                <p:childTnLst>
                                  <p:par>
                                    <p:cTn id="70" presetID="22" presetClass="entr" presetSubtype="8" fill="hold" nodeType="afterEffect">
                                      <p:stCondLst>
                                        <p:cond delay="0"/>
                                      </p:stCondLst>
                                      <p:childTnLst>
                                        <p:set>
                                          <p:cBhvr>
                                            <p:cTn id="71" dur="1" fill="hold">
                                              <p:stCondLst>
                                                <p:cond delay="0"/>
                                              </p:stCondLst>
                                            </p:cTn>
                                            <p:tgtEl>
                                              <p:spTgt spid="186"/>
                                            </p:tgtEl>
                                            <p:attrNameLst>
                                              <p:attrName>style.visibility</p:attrName>
                                            </p:attrNameLst>
                                          </p:cBhvr>
                                          <p:to>
                                            <p:strVal val="visible"/>
                                          </p:to>
                                        </p:set>
                                        <p:animEffect transition="in" filter="wipe(left)">
                                          <p:cBhvr>
                                            <p:cTn id="72" dur="1000"/>
                                            <p:tgtEl>
                                              <p:spTgt spid="186"/>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xit" presetSubtype="2" fill="hold" nodeType="clickEffect">
                                      <p:stCondLst>
                                        <p:cond delay="0"/>
                                      </p:stCondLst>
                                      <p:childTnLst>
                                        <p:animEffect transition="out" filter="wipe(right)">
                                          <p:cBhvr>
                                            <p:cTn id="76" dur="1000"/>
                                            <p:tgtEl>
                                              <p:spTgt spid="186"/>
                                            </p:tgtEl>
                                          </p:cBhvr>
                                        </p:animEffect>
                                        <p:set>
                                          <p:cBhvr>
                                            <p:cTn id="77" dur="1" fill="hold">
                                              <p:stCondLst>
                                                <p:cond delay="999"/>
                                              </p:stCondLst>
                                            </p:cTn>
                                            <p:tgtEl>
                                              <p:spTgt spid="186"/>
                                            </p:tgtEl>
                                            <p:attrNameLst>
                                              <p:attrName>style.visibility</p:attrName>
                                            </p:attrNameLst>
                                          </p:cBhvr>
                                          <p:to>
                                            <p:strVal val="hidden"/>
                                          </p:to>
                                        </p:set>
                                      </p:childTnLst>
                                    </p:cTn>
                                  </p:par>
                                </p:childTnLst>
                              </p:cTn>
                            </p:par>
                            <p:par>
                              <p:cTn id="78" fill="hold">
                                <p:stCondLst>
                                  <p:cond delay="1000"/>
                                </p:stCondLst>
                                <p:childTnLst>
                                  <p:par>
                                    <p:cTn id="79" presetID="2" presetClass="entr" presetSubtype="4" fill="hold" nodeType="afterEffect">
                                      <p:stCondLst>
                                        <p:cond delay="0"/>
                                      </p:stCondLst>
                                      <p:childTnLst>
                                        <p:set>
                                          <p:cBhvr>
                                            <p:cTn id="80" dur="1" fill="hold">
                                              <p:stCondLst>
                                                <p:cond delay="0"/>
                                              </p:stCondLst>
                                            </p:cTn>
                                            <p:tgtEl>
                                              <p:spTgt spid="27"/>
                                            </p:tgtEl>
                                            <p:attrNameLst>
                                              <p:attrName>style.visibility</p:attrName>
                                            </p:attrNameLst>
                                          </p:cBhvr>
                                          <p:to>
                                            <p:strVal val="visible"/>
                                          </p:to>
                                        </p:set>
                                        <p:anim calcmode="lin" valueType="num">
                                          <p:cBhvr additive="base">
                                            <p:cTn id="81" dur="500" fill="hold"/>
                                            <p:tgtEl>
                                              <p:spTgt spid="27"/>
                                            </p:tgtEl>
                                            <p:attrNameLst>
                                              <p:attrName>ppt_x</p:attrName>
                                            </p:attrNameLst>
                                          </p:cBhvr>
                                          <p:tavLst>
                                            <p:tav tm="0">
                                              <p:val>
                                                <p:strVal val="#ppt_x"/>
                                              </p:val>
                                            </p:tav>
                                            <p:tav tm="100000">
                                              <p:val>
                                                <p:strVal val="#ppt_x"/>
                                              </p:val>
                                            </p:tav>
                                          </p:tavLst>
                                        </p:anim>
                                        <p:anim calcmode="lin" valueType="num">
                                          <p:cBhvr additive="base">
                                            <p:cTn id="82" dur="500" fill="hold"/>
                                            <p:tgtEl>
                                              <p:spTgt spid="27"/>
                                            </p:tgtEl>
                                            <p:attrNameLst>
                                              <p:attrName>ppt_y</p:attrName>
                                            </p:attrNameLst>
                                          </p:cBhvr>
                                          <p:tavLst>
                                            <p:tav tm="0">
                                              <p:val>
                                                <p:strVal val="1+#ppt_h/2"/>
                                              </p:val>
                                            </p:tav>
                                            <p:tav tm="100000">
                                              <p:val>
                                                <p:strVal val="#ppt_y"/>
                                              </p:val>
                                            </p:tav>
                                          </p:tavLst>
                                        </p:anim>
                                      </p:childTnLst>
                                    </p:cTn>
                                  </p:par>
                                </p:childTnLst>
                              </p:cTn>
                            </p:par>
                            <p:par>
                              <p:cTn id="83" fill="hold">
                                <p:stCondLst>
                                  <p:cond delay="1500"/>
                                </p:stCondLst>
                                <p:childTnLst>
                                  <p:par>
                                    <p:cTn id="84" presetID="10" presetClass="entr" presetSubtype="0" fill="hold" grpId="0" nodeType="afterEffect">
                                      <p:stCondLst>
                                        <p:cond delay="0"/>
                                      </p:stCondLst>
                                      <p:childTnLst>
                                        <p:set>
                                          <p:cBhvr>
                                            <p:cTn id="85" dur="1" fill="hold">
                                              <p:stCondLst>
                                                <p:cond delay="0"/>
                                              </p:stCondLst>
                                            </p:cTn>
                                            <p:tgtEl>
                                              <p:spTgt spid="156"/>
                                            </p:tgtEl>
                                            <p:attrNameLst>
                                              <p:attrName>style.visibility</p:attrName>
                                            </p:attrNameLst>
                                          </p:cBhvr>
                                          <p:to>
                                            <p:strVal val="visible"/>
                                          </p:to>
                                        </p:set>
                                        <p:animEffect transition="in" filter="fade">
                                          <p:cBhvr>
                                            <p:cTn id="86" dur="1000"/>
                                            <p:tgtEl>
                                              <p:spTgt spid="156"/>
                                            </p:tgtEl>
                                          </p:cBhvr>
                                        </p:animEffect>
                                      </p:childTnLst>
                                    </p:cTn>
                                  </p:par>
                                </p:childTnLst>
                              </p:cTn>
                            </p:par>
                            <p:par>
                              <p:cTn id="87" fill="hold">
                                <p:stCondLst>
                                  <p:cond delay="2500"/>
                                </p:stCondLst>
                                <p:childTnLst>
                                  <p:par>
                                    <p:cTn id="88" presetID="2" presetClass="entr" presetSubtype="8" fill="hold" nodeType="afterEffect">
                                      <p:stCondLst>
                                        <p:cond delay="0"/>
                                      </p:stCondLst>
                                      <p:childTnLst>
                                        <p:set>
                                          <p:cBhvr>
                                            <p:cTn id="89" dur="1" fill="hold">
                                              <p:stCondLst>
                                                <p:cond delay="0"/>
                                              </p:stCondLst>
                                            </p:cTn>
                                            <p:tgtEl>
                                              <p:spTgt spid="460"/>
                                            </p:tgtEl>
                                            <p:attrNameLst>
                                              <p:attrName>style.visibility</p:attrName>
                                            </p:attrNameLst>
                                          </p:cBhvr>
                                          <p:to>
                                            <p:strVal val="visible"/>
                                          </p:to>
                                        </p:set>
                                        <p:anim calcmode="lin" valueType="num">
                                          <p:cBhvr additive="base">
                                            <p:cTn id="90" dur="500" fill="hold"/>
                                            <p:tgtEl>
                                              <p:spTgt spid="460"/>
                                            </p:tgtEl>
                                            <p:attrNameLst>
                                              <p:attrName>ppt_x</p:attrName>
                                            </p:attrNameLst>
                                          </p:cBhvr>
                                          <p:tavLst>
                                            <p:tav tm="0">
                                              <p:val>
                                                <p:strVal val="0-#ppt_w/2"/>
                                              </p:val>
                                            </p:tav>
                                            <p:tav tm="100000">
                                              <p:val>
                                                <p:strVal val="#ppt_x"/>
                                              </p:val>
                                            </p:tav>
                                          </p:tavLst>
                                        </p:anim>
                                        <p:anim calcmode="lin" valueType="num">
                                          <p:cBhvr additive="base">
                                            <p:cTn id="91" dur="500" fill="hold"/>
                                            <p:tgtEl>
                                              <p:spTgt spid="460"/>
                                            </p:tgtEl>
                                            <p:attrNameLst>
                                              <p:attrName>ppt_y</p:attrName>
                                            </p:attrNameLst>
                                          </p:cBhvr>
                                          <p:tavLst>
                                            <p:tav tm="0">
                                              <p:val>
                                                <p:strVal val="#ppt_y"/>
                                              </p:val>
                                            </p:tav>
                                            <p:tav tm="100000">
                                              <p:val>
                                                <p:strVal val="#ppt_y"/>
                                              </p:val>
                                            </p:tav>
                                          </p:tavLst>
                                        </p:anim>
                                      </p:childTnLst>
                                    </p:cTn>
                                  </p:par>
                                </p:childTnLst>
                              </p:cTn>
                            </p:par>
                            <p:par>
                              <p:cTn id="92" fill="hold">
                                <p:stCondLst>
                                  <p:cond delay="3000"/>
                                </p:stCondLst>
                                <p:childTnLst>
                                  <p:par>
                                    <p:cTn id="93" presetID="22" presetClass="entr" presetSubtype="2" fill="hold" nodeType="afterEffect">
                                      <p:stCondLst>
                                        <p:cond delay="0"/>
                                      </p:stCondLst>
                                      <p:childTnLst>
                                        <p:set>
                                          <p:cBhvr>
                                            <p:cTn id="94" dur="1" fill="hold">
                                              <p:stCondLst>
                                                <p:cond delay="0"/>
                                              </p:stCondLst>
                                            </p:cTn>
                                            <p:tgtEl>
                                              <p:spTgt spid="181"/>
                                            </p:tgtEl>
                                            <p:attrNameLst>
                                              <p:attrName>style.visibility</p:attrName>
                                            </p:attrNameLst>
                                          </p:cBhvr>
                                          <p:to>
                                            <p:strVal val="visible"/>
                                          </p:to>
                                        </p:set>
                                        <p:animEffect transition="in" filter="wipe(right)">
                                          <p:cBhvr>
                                            <p:cTn id="95" dur="1000"/>
                                            <p:tgtEl>
                                              <p:spTgt spid="181"/>
                                            </p:tgtEl>
                                          </p:cBhvr>
                                        </p:animEffect>
                                      </p:childTnLst>
                                    </p:cTn>
                                  </p:par>
                                </p:childTnLst>
                              </p:cTn>
                            </p:par>
                          </p:childTnLst>
                        </p:cTn>
                      </p:par>
                      <p:par>
                        <p:cTn id="96" fill="hold">
                          <p:stCondLst>
                            <p:cond delay="indefinite"/>
                          </p:stCondLst>
                          <p:childTnLst>
                            <p:par>
                              <p:cTn id="97" fill="hold">
                                <p:stCondLst>
                                  <p:cond delay="0"/>
                                </p:stCondLst>
                                <p:childTnLst>
                                  <p:par>
                                    <p:cTn id="98" presetID="22" presetClass="exit" presetSubtype="1" fill="hold" nodeType="clickEffect">
                                      <p:stCondLst>
                                        <p:cond delay="0"/>
                                      </p:stCondLst>
                                      <p:childTnLst>
                                        <p:animEffect transition="out" filter="wipe(up)">
                                          <p:cBhvr>
                                            <p:cTn id="99" dur="1000"/>
                                            <p:tgtEl>
                                              <p:spTgt spid="181"/>
                                            </p:tgtEl>
                                          </p:cBhvr>
                                        </p:animEffect>
                                        <p:set>
                                          <p:cBhvr>
                                            <p:cTn id="100" dur="1" fill="hold">
                                              <p:stCondLst>
                                                <p:cond delay="999"/>
                                              </p:stCondLst>
                                            </p:cTn>
                                            <p:tgtEl>
                                              <p:spTgt spid="181"/>
                                            </p:tgtEl>
                                            <p:attrNameLst>
                                              <p:attrName>style.visibility</p:attrName>
                                            </p:attrNameLst>
                                          </p:cBhvr>
                                          <p:to>
                                            <p:strVal val="hidden"/>
                                          </p:to>
                                        </p:set>
                                      </p:childTnLst>
                                    </p:cTn>
                                  </p:par>
                                </p:childTnLst>
                              </p:cTn>
                            </p:par>
                            <p:par>
                              <p:cTn id="101" fill="hold">
                                <p:stCondLst>
                                  <p:cond delay="1000"/>
                                </p:stCondLst>
                                <p:childTnLst>
                                  <p:par>
                                    <p:cTn id="102" presetID="2" presetClass="entr" presetSubtype="4" fill="hold" nodeType="after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additive="base">
                                            <p:cTn id="104" dur="500" fill="hold"/>
                                            <p:tgtEl>
                                              <p:spTgt spid="47"/>
                                            </p:tgtEl>
                                            <p:attrNameLst>
                                              <p:attrName>ppt_x</p:attrName>
                                            </p:attrNameLst>
                                          </p:cBhvr>
                                          <p:tavLst>
                                            <p:tav tm="0">
                                              <p:val>
                                                <p:strVal val="#ppt_x"/>
                                              </p:val>
                                            </p:tav>
                                            <p:tav tm="100000">
                                              <p:val>
                                                <p:strVal val="#ppt_x"/>
                                              </p:val>
                                            </p:tav>
                                          </p:tavLst>
                                        </p:anim>
                                        <p:anim calcmode="lin" valueType="num">
                                          <p:cBhvr additive="base">
                                            <p:cTn id="105" dur="500" fill="hold"/>
                                            <p:tgtEl>
                                              <p:spTgt spid="47"/>
                                            </p:tgtEl>
                                            <p:attrNameLst>
                                              <p:attrName>ppt_y</p:attrName>
                                            </p:attrNameLst>
                                          </p:cBhvr>
                                          <p:tavLst>
                                            <p:tav tm="0">
                                              <p:val>
                                                <p:strVal val="1+#ppt_h/2"/>
                                              </p:val>
                                            </p:tav>
                                            <p:tav tm="100000">
                                              <p:val>
                                                <p:strVal val="#ppt_y"/>
                                              </p:val>
                                            </p:tav>
                                          </p:tavLst>
                                        </p:anim>
                                      </p:childTnLst>
                                    </p:cTn>
                                  </p:par>
                                </p:childTnLst>
                              </p:cTn>
                            </p:par>
                            <p:par>
                              <p:cTn id="106" fill="hold">
                                <p:stCondLst>
                                  <p:cond delay="1500"/>
                                </p:stCondLst>
                                <p:childTnLst>
                                  <p:par>
                                    <p:cTn id="107" presetID="10" presetClass="entr" presetSubtype="0" fill="hold" grpId="0" nodeType="afterEffect">
                                      <p:stCondLst>
                                        <p:cond delay="0"/>
                                      </p:stCondLst>
                                      <p:childTnLst>
                                        <p:set>
                                          <p:cBhvr>
                                            <p:cTn id="108" dur="1" fill="hold">
                                              <p:stCondLst>
                                                <p:cond delay="0"/>
                                              </p:stCondLst>
                                            </p:cTn>
                                            <p:tgtEl>
                                              <p:spTgt spid="162"/>
                                            </p:tgtEl>
                                            <p:attrNameLst>
                                              <p:attrName>style.visibility</p:attrName>
                                            </p:attrNameLst>
                                          </p:cBhvr>
                                          <p:to>
                                            <p:strVal val="visible"/>
                                          </p:to>
                                        </p:set>
                                        <p:animEffect transition="in" filter="fade">
                                          <p:cBhvr>
                                            <p:cTn id="109" dur="1000"/>
                                            <p:tgtEl>
                                              <p:spTgt spid="162"/>
                                            </p:tgtEl>
                                          </p:cBhvr>
                                        </p:animEffect>
                                      </p:childTnLst>
                                    </p:cTn>
                                  </p:par>
                                </p:childTnLst>
                              </p:cTn>
                            </p:par>
                            <p:par>
                              <p:cTn id="110" fill="hold">
                                <p:stCondLst>
                                  <p:cond delay="2500"/>
                                </p:stCondLst>
                                <p:childTnLst>
                                  <p:par>
                                    <p:cTn id="111" presetID="2" presetClass="entr" presetSubtype="8" fill="hold" nodeType="afterEffect">
                                      <p:stCondLst>
                                        <p:cond delay="0"/>
                                      </p:stCondLst>
                                      <p:childTnLst>
                                        <p:set>
                                          <p:cBhvr>
                                            <p:cTn id="112" dur="1" fill="hold">
                                              <p:stCondLst>
                                                <p:cond delay="0"/>
                                              </p:stCondLst>
                                            </p:cTn>
                                            <p:tgtEl>
                                              <p:spTgt spid="465"/>
                                            </p:tgtEl>
                                            <p:attrNameLst>
                                              <p:attrName>style.visibility</p:attrName>
                                            </p:attrNameLst>
                                          </p:cBhvr>
                                          <p:to>
                                            <p:strVal val="visible"/>
                                          </p:to>
                                        </p:set>
                                        <p:anim calcmode="lin" valueType="num">
                                          <p:cBhvr additive="base">
                                            <p:cTn id="113" dur="500" fill="hold"/>
                                            <p:tgtEl>
                                              <p:spTgt spid="465"/>
                                            </p:tgtEl>
                                            <p:attrNameLst>
                                              <p:attrName>ppt_x</p:attrName>
                                            </p:attrNameLst>
                                          </p:cBhvr>
                                          <p:tavLst>
                                            <p:tav tm="0">
                                              <p:val>
                                                <p:strVal val="0-#ppt_w/2"/>
                                              </p:val>
                                            </p:tav>
                                            <p:tav tm="100000">
                                              <p:val>
                                                <p:strVal val="#ppt_x"/>
                                              </p:val>
                                            </p:tav>
                                          </p:tavLst>
                                        </p:anim>
                                        <p:anim calcmode="lin" valueType="num">
                                          <p:cBhvr additive="base">
                                            <p:cTn id="114" dur="500" fill="hold"/>
                                            <p:tgtEl>
                                              <p:spTgt spid="465"/>
                                            </p:tgtEl>
                                            <p:attrNameLst>
                                              <p:attrName>ppt_y</p:attrName>
                                            </p:attrNameLst>
                                          </p:cBhvr>
                                          <p:tavLst>
                                            <p:tav tm="0">
                                              <p:val>
                                                <p:strVal val="#ppt_y"/>
                                              </p:val>
                                            </p:tav>
                                            <p:tav tm="100000">
                                              <p:val>
                                                <p:strVal val="#ppt_y"/>
                                              </p:val>
                                            </p:tav>
                                          </p:tavLst>
                                        </p:anim>
                                      </p:childTnLst>
                                    </p:cTn>
                                  </p:par>
                                </p:childTnLst>
                              </p:cTn>
                            </p:par>
                            <p:par>
                              <p:cTn id="115" fill="hold">
                                <p:stCondLst>
                                  <p:cond delay="3000"/>
                                </p:stCondLst>
                                <p:childTnLst>
                                  <p:par>
                                    <p:cTn id="116" presetID="22" presetClass="entr" presetSubtype="2" fill="hold" nodeType="afterEffect">
                                      <p:stCondLst>
                                        <p:cond delay="0"/>
                                      </p:stCondLst>
                                      <p:childTnLst>
                                        <p:set>
                                          <p:cBhvr>
                                            <p:cTn id="117" dur="1" fill="hold">
                                              <p:stCondLst>
                                                <p:cond delay="0"/>
                                              </p:stCondLst>
                                            </p:cTn>
                                            <p:tgtEl>
                                              <p:spTgt spid="173"/>
                                            </p:tgtEl>
                                            <p:attrNameLst>
                                              <p:attrName>style.visibility</p:attrName>
                                            </p:attrNameLst>
                                          </p:cBhvr>
                                          <p:to>
                                            <p:strVal val="visible"/>
                                          </p:to>
                                        </p:set>
                                        <p:animEffect transition="in" filter="wipe(right)">
                                          <p:cBhvr>
                                            <p:cTn id="118" dur="500"/>
                                            <p:tgtEl>
                                              <p:spTgt spid="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P spid="131" grpId="0"/>
          <p:bldP spid="143" grpId="0"/>
          <p:bldP spid="156" grpId="0"/>
          <p:bldP spid="162" grpId="0"/>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1" name="Picture 160"/>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sp>
        <p:nvSpPr>
          <p:cNvPr id="123" name="Rectangle 122"/>
          <p:cNvSpPr/>
          <p:nvPr/>
        </p:nvSpPr>
        <p:spPr>
          <a:xfrm>
            <a:off x="6428485" y="3693172"/>
            <a:ext cx="3399918" cy="2576252"/>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p:cNvSpPr txBox="1"/>
          <p:nvPr/>
        </p:nvSpPr>
        <p:spPr>
          <a:xfrm>
            <a:off x="6869810" y="3841066"/>
            <a:ext cx="2517268" cy="738664"/>
          </a:xfrm>
          <a:prstGeom prst="rect">
            <a:avLst/>
          </a:prstGeom>
          <a:noFill/>
          <a:ln w="3175">
            <a:noFill/>
          </a:ln>
        </p:spPr>
        <p:txBody>
          <a:bodyPr wrap="square" rtlCol="0">
            <a:spAutoFit/>
          </a:bodyPr>
          <a:lstStyle/>
          <a:p>
            <a:pPr algn="ctr"/>
            <a:r>
              <a:rPr lang="en-US" sz="1400" dirty="0">
                <a:solidFill>
                  <a:schemeClr val="tx1">
                    <a:lumMod val="95000"/>
                    <a:lumOff val="5000"/>
                  </a:schemeClr>
                </a:solidFill>
                <a:latin typeface="Century Gothic" panose="020B0502020202020204" pitchFamily="34" charset="0"/>
              </a:rPr>
              <a:t>Total/French Adults </a:t>
            </a:r>
            <a:r>
              <a:rPr lang="en-US" sz="1400" b="1" u="sng" dirty="0">
                <a:solidFill>
                  <a:schemeClr val="tx1">
                    <a:lumMod val="95000"/>
                    <a:lumOff val="5000"/>
                  </a:schemeClr>
                </a:solidFill>
                <a:latin typeface="Century Gothic" panose="020B0502020202020204" pitchFamily="34" charset="0"/>
              </a:rPr>
              <a:t>2017</a:t>
            </a:r>
            <a:r>
              <a:rPr lang="en-US" sz="1400" baseline="30000" dirty="0">
                <a:solidFill>
                  <a:schemeClr val="tx1">
                    <a:lumMod val="95000"/>
                    <a:lumOff val="5000"/>
                  </a:schemeClr>
                </a:solidFill>
                <a:latin typeface="Century Gothic" panose="020B0502020202020204" pitchFamily="34" charset="0"/>
              </a:rPr>
              <a:t> 1 </a:t>
            </a:r>
            <a:r>
              <a:rPr lang="en-US" sz="1400" dirty="0">
                <a:solidFill>
                  <a:schemeClr val="tx1">
                    <a:lumMod val="95000"/>
                    <a:lumOff val="5000"/>
                  </a:schemeClr>
                </a:solidFill>
                <a:latin typeface="Century Gothic" panose="020B0502020202020204" pitchFamily="34" charset="0"/>
              </a:rPr>
              <a:t>Weekly Reach/Minutes</a:t>
            </a:r>
          </a:p>
          <a:p>
            <a:pPr algn="ctr"/>
            <a:r>
              <a:rPr lang="en-US" sz="1400" b="1" dirty="0">
                <a:solidFill>
                  <a:schemeClr val="tx1">
                    <a:lumMod val="95000"/>
                    <a:lumOff val="5000"/>
                  </a:schemeClr>
                </a:solidFill>
                <a:latin typeface="Century Gothic" panose="020B0502020202020204" pitchFamily="34" charset="0"/>
              </a:rPr>
              <a:t>OUT of HOME</a:t>
            </a:r>
          </a:p>
        </p:txBody>
      </p:sp>
      <p:sp>
        <p:nvSpPr>
          <p:cNvPr id="125" name="TextBox 124"/>
          <p:cNvSpPr txBox="1"/>
          <p:nvPr/>
        </p:nvSpPr>
        <p:spPr>
          <a:xfrm>
            <a:off x="8241084" y="4546392"/>
            <a:ext cx="1202346" cy="335989"/>
          </a:xfrm>
          <a:prstGeom prst="rect">
            <a:avLst/>
          </a:prstGeom>
          <a:noFill/>
          <a:ln w="3175">
            <a:noFill/>
          </a:ln>
        </p:spPr>
        <p:txBody>
          <a:bodyPr wrap="square" rtlCol="0">
            <a:spAutoFit/>
          </a:bodyPr>
          <a:lstStyle/>
          <a:p>
            <a:pPr algn="r">
              <a:lnSpc>
                <a:spcPts val="1900"/>
              </a:lnSpc>
            </a:pPr>
            <a:r>
              <a:rPr lang="en-US" sz="1400" dirty="0">
                <a:solidFill>
                  <a:schemeClr val="tx1">
                    <a:lumMod val="65000"/>
                    <a:lumOff val="35000"/>
                  </a:schemeClr>
                </a:solidFill>
                <a:latin typeface="Century Gothic" panose="020B0502020202020204" pitchFamily="34" charset="0"/>
              </a:rPr>
              <a:t>85%       80</a:t>
            </a:r>
          </a:p>
        </p:txBody>
      </p:sp>
      <p:sp>
        <p:nvSpPr>
          <p:cNvPr id="126" name="TextBox 125"/>
          <p:cNvSpPr txBox="1"/>
          <p:nvPr/>
        </p:nvSpPr>
        <p:spPr>
          <a:xfrm>
            <a:off x="6654555" y="4546392"/>
            <a:ext cx="1259453" cy="314894"/>
          </a:xfrm>
          <a:prstGeom prst="rect">
            <a:avLst/>
          </a:prstGeom>
          <a:noFill/>
          <a:ln w="3175">
            <a:noFill/>
          </a:ln>
        </p:spPr>
        <p:txBody>
          <a:bodyPr wrap="square" rtlCol="0">
            <a:spAutoFit/>
          </a:bodyPr>
          <a:lstStyle/>
          <a:p>
            <a:pPr algn="r">
              <a:lnSpc>
                <a:spcPts val="1900"/>
              </a:lnSpc>
            </a:pPr>
            <a:r>
              <a:rPr lang="en-US" sz="1400" dirty="0">
                <a:solidFill>
                  <a:schemeClr val="tx1">
                    <a:lumMod val="65000"/>
                    <a:lumOff val="35000"/>
                  </a:schemeClr>
                </a:solidFill>
                <a:latin typeface="Century Gothic" panose="020B0502020202020204" pitchFamily="34" charset="0"/>
              </a:rPr>
              <a:t>18+</a:t>
            </a:r>
          </a:p>
        </p:txBody>
      </p:sp>
      <p:grpSp>
        <p:nvGrpSpPr>
          <p:cNvPr id="127" name="Group 126"/>
          <p:cNvGrpSpPr/>
          <p:nvPr/>
        </p:nvGrpSpPr>
        <p:grpSpPr>
          <a:xfrm>
            <a:off x="6652629" y="4773377"/>
            <a:ext cx="2788875" cy="1066959"/>
            <a:chOff x="6652629" y="4773377"/>
            <a:chExt cx="2788875" cy="1066959"/>
          </a:xfrm>
        </p:grpSpPr>
        <p:sp>
          <p:nvSpPr>
            <p:cNvPr id="128" name="TextBox 127"/>
            <p:cNvSpPr txBox="1"/>
            <p:nvPr/>
          </p:nvSpPr>
          <p:spPr>
            <a:xfrm>
              <a:off x="8181549" y="4773377"/>
              <a:ext cx="1259955" cy="1066959"/>
            </a:xfrm>
            <a:prstGeom prst="rect">
              <a:avLst/>
            </a:prstGeom>
            <a:noFill/>
            <a:ln w="3175">
              <a:noFill/>
            </a:ln>
          </p:spPr>
          <p:txBody>
            <a:bodyPr wrap="square" rtlCol="0">
              <a:spAutoFit/>
            </a:bodyPr>
            <a:lstStyle/>
            <a:p>
              <a:pPr algn="r">
                <a:lnSpc>
                  <a:spcPts val="1900"/>
                </a:lnSpc>
              </a:pPr>
              <a:r>
                <a:rPr lang="en-US" sz="1400" dirty="0">
                  <a:solidFill>
                    <a:schemeClr val="tx1">
                      <a:lumMod val="65000"/>
                      <a:lumOff val="35000"/>
                    </a:schemeClr>
                  </a:solidFill>
                  <a:latin typeface="Century Gothic" panose="020B0502020202020204" pitchFamily="34" charset="0"/>
                </a:rPr>
                <a:t>80%       70</a:t>
              </a:r>
            </a:p>
            <a:p>
              <a:pPr algn="r">
                <a:lnSpc>
                  <a:spcPts val="1900"/>
                </a:lnSpc>
              </a:pPr>
              <a:r>
                <a:rPr lang="en-US" sz="1400" dirty="0">
                  <a:solidFill>
                    <a:schemeClr val="tx1">
                      <a:lumMod val="65000"/>
                      <a:lumOff val="35000"/>
                    </a:schemeClr>
                  </a:solidFill>
                  <a:latin typeface="Century Gothic" panose="020B0502020202020204" pitchFamily="34" charset="0"/>
                </a:rPr>
                <a:t>82%       75</a:t>
              </a:r>
            </a:p>
            <a:p>
              <a:pPr algn="r">
                <a:lnSpc>
                  <a:spcPts val="1900"/>
                </a:lnSpc>
              </a:pPr>
              <a:r>
                <a:rPr lang="en-US" sz="1400" dirty="0">
                  <a:solidFill>
                    <a:schemeClr val="tx1">
                      <a:lumMod val="65000"/>
                      <a:lumOff val="35000"/>
                    </a:schemeClr>
                  </a:solidFill>
                  <a:latin typeface="Century Gothic" panose="020B0502020202020204" pitchFamily="34" charset="0"/>
                </a:rPr>
                <a:t>86%       85</a:t>
              </a:r>
            </a:p>
            <a:p>
              <a:pPr algn="r">
                <a:lnSpc>
                  <a:spcPts val="1900"/>
                </a:lnSpc>
              </a:pPr>
              <a:r>
                <a:rPr lang="en-US" sz="1400" dirty="0">
                  <a:solidFill>
                    <a:schemeClr val="tx1">
                      <a:lumMod val="65000"/>
                      <a:lumOff val="35000"/>
                    </a:schemeClr>
                  </a:solidFill>
                  <a:latin typeface="Century Gothic" panose="020B0502020202020204" pitchFamily="34" charset="0"/>
                </a:rPr>
                <a:t>90%       90</a:t>
              </a:r>
            </a:p>
          </p:txBody>
        </p:sp>
        <p:sp>
          <p:nvSpPr>
            <p:cNvPr id="131" name="TextBox 130"/>
            <p:cNvSpPr txBox="1"/>
            <p:nvPr/>
          </p:nvSpPr>
          <p:spPr>
            <a:xfrm>
              <a:off x="6652629" y="4773377"/>
              <a:ext cx="1259453" cy="1066959"/>
            </a:xfrm>
            <a:prstGeom prst="rect">
              <a:avLst/>
            </a:prstGeom>
            <a:noFill/>
            <a:ln w="3175">
              <a:noFill/>
            </a:ln>
          </p:spPr>
          <p:txBody>
            <a:bodyPr wrap="square" rtlCol="0">
              <a:spAutoFit/>
            </a:bodyPr>
            <a:lstStyle/>
            <a:p>
              <a:pPr algn="r">
                <a:lnSpc>
                  <a:spcPts val="1900"/>
                </a:lnSpc>
              </a:pPr>
              <a:r>
                <a:rPr lang="en-US" sz="1400" dirty="0">
                  <a:solidFill>
                    <a:schemeClr val="tx1">
                      <a:lumMod val="65000"/>
                      <a:lumOff val="35000"/>
                    </a:schemeClr>
                  </a:solidFill>
                  <a:latin typeface="Century Gothic" panose="020B0502020202020204" pitchFamily="34" charset="0"/>
                </a:rPr>
                <a:t>18-24</a:t>
              </a:r>
            </a:p>
            <a:p>
              <a:pPr algn="r">
                <a:lnSpc>
                  <a:spcPts val="1900"/>
                </a:lnSpc>
              </a:pPr>
              <a:r>
                <a:rPr lang="en-US" sz="1400" dirty="0">
                  <a:solidFill>
                    <a:schemeClr val="tx1">
                      <a:lumMod val="65000"/>
                      <a:lumOff val="35000"/>
                    </a:schemeClr>
                  </a:solidFill>
                  <a:latin typeface="Century Gothic" panose="020B0502020202020204" pitchFamily="34" charset="0"/>
                </a:rPr>
                <a:t>25-34</a:t>
              </a:r>
            </a:p>
            <a:p>
              <a:pPr algn="r">
                <a:lnSpc>
                  <a:spcPts val="1900"/>
                </a:lnSpc>
              </a:pPr>
              <a:r>
                <a:rPr lang="en-US" sz="1400" dirty="0">
                  <a:solidFill>
                    <a:schemeClr val="tx1">
                      <a:lumMod val="65000"/>
                      <a:lumOff val="35000"/>
                    </a:schemeClr>
                  </a:solidFill>
                  <a:latin typeface="Century Gothic" panose="020B0502020202020204" pitchFamily="34" charset="0"/>
                </a:rPr>
                <a:t>35-54</a:t>
              </a:r>
            </a:p>
            <a:p>
              <a:pPr algn="r">
                <a:lnSpc>
                  <a:spcPts val="1900"/>
                </a:lnSpc>
              </a:pPr>
              <a:r>
                <a:rPr lang="en-US" sz="1400" dirty="0">
                  <a:solidFill>
                    <a:schemeClr val="tx1">
                      <a:lumMod val="65000"/>
                      <a:lumOff val="35000"/>
                    </a:schemeClr>
                  </a:solidFill>
                  <a:latin typeface="Century Gothic" panose="020B0502020202020204" pitchFamily="34" charset="0"/>
                </a:rPr>
                <a:t>55+</a:t>
              </a:r>
            </a:p>
          </p:txBody>
        </p:sp>
      </p:grpSp>
      <p:sp>
        <p:nvSpPr>
          <p:cNvPr id="146" name="TextBox 145"/>
          <p:cNvSpPr txBox="1"/>
          <p:nvPr/>
        </p:nvSpPr>
        <p:spPr>
          <a:xfrm>
            <a:off x="7854019" y="5872377"/>
            <a:ext cx="542136" cy="253916"/>
          </a:xfrm>
          <a:prstGeom prst="rect">
            <a:avLst/>
          </a:prstGeom>
          <a:noFill/>
        </p:spPr>
        <p:txBody>
          <a:bodyPr wrap="none" rtlCol="0">
            <a:spAutoFit/>
          </a:bodyPr>
          <a:lstStyle/>
          <a:p>
            <a:pPr algn="ctr"/>
            <a:r>
              <a:rPr lang="en-US" sz="1050" baseline="30000" dirty="0">
                <a:solidFill>
                  <a:schemeClr val="tx1">
                    <a:lumMod val="75000"/>
                    <a:lumOff val="25000"/>
                  </a:schemeClr>
                </a:solidFill>
              </a:rPr>
              <a:t>Navigator</a:t>
            </a:r>
            <a:endParaRPr lang="en-US" sz="1050" dirty="0">
              <a:solidFill>
                <a:schemeClr val="tx1">
                  <a:lumMod val="75000"/>
                  <a:lumOff val="25000"/>
                </a:schemeClr>
              </a:solidFill>
            </a:endParaRPr>
          </a:p>
        </p:txBody>
      </p:sp>
      <p:grpSp>
        <p:nvGrpSpPr>
          <p:cNvPr id="7" name="Group 6"/>
          <p:cNvGrpSpPr/>
          <p:nvPr/>
        </p:nvGrpSpPr>
        <p:grpSpPr>
          <a:xfrm>
            <a:off x="8063702" y="4576767"/>
            <a:ext cx="228600" cy="225425"/>
            <a:chOff x="4630738" y="4584700"/>
            <a:chExt cx="228600" cy="225425"/>
          </a:xfrm>
        </p:grpSpPr>
        <p:sp>
          <p:nvSpPr>
            <p:cNvPr id="4" name="Freeform 5"/>
            <p:cNvSpPr>
              <a:spLocks/>
            </p:cNvSpPr>
            <p:nvPr/>
          </p:nvSpPr>
          <p:spPr bwMode="auto">
            <a:xfrm>
              <a:off x="4630738" y="4584700"/>
              <a:ext cx="228600" cy="225425"/>
            </a:xfrm>
            <a:custGeom>
              <a:avLst/>
              <a:gdLst>
                <a:gd name="T0" fmla="*/ 0 w 286"/>
                <a:gd name="T1" fmla="*/ 141 h 284"/>
                <a:gd name="T2" fmla="*/ 2 w 286"/>
                <a:gd name="T3" fmla="*/ 111 h 284"/>
                <a:gd name="T4" fmla="*/ 10 w 286"/>
                <a:gd name="T5" fmla="*/ 86 h 284"/>
                <a:gd name="T6" fmla="*/ 23 w 286"/>
                <a:gd name="T7" fmla="*/ 62 h 284"/>
                <a:gd name="T8" fmla="*/ 41 w 286"/>
                <a:gd name="T9" fmla="*/ 41 h 284"/>
                <a:gd name="T10" fmla="*/ 63 w 286"/>
                <a:gd name="T11" fmla="*/ 23 h 284"/>
                <a:gd name="T12" fmla="*/ 86 w 286"/>
                <a:gd name="T13" fmla="*/ 9 h 284"/>
                <a:gd name="T14" fmla="*/ 114 w 286"/>
                <a:gd name="T15" fmla="*/ 2 h 284"/>
                <a:gd name="T16" fmla="*/ 143 w 286"/>
                <a:gd name="T17" fmla="*/ 0 h 284"/>
                <a:gd name="T18" fmla="*/ 170 w 286"/>
                <a:gd name="T19" fmla="*/ 2 h 284"/>
                <a:gd name="T20" fmla="*/ 198 w 286"/>
                <a:gd name="T21" fmla="*/ 9 h 284"/>
                <a:gd name="T22" fmla="*/ 221 w 286"/>
                <a:gd name="T23" fmla="*/ 23 h 284"/>
                <a:gd name="T24" fmla="*/ 243 w 286"/>
                <a:gd name="T25" fmla="*/ 41 h 284"/>
                <a:gd name="T26" fmla="*/ 261 w 286"/>
                <a:gd name="T27" fmla="*/ 62 h 284"/>
                <a:gd name="T28" fmla="*/ 274 w 286"/>
                <a:gd name="T29" fmla="*/ 86 h 284"/>
                <a:gd name="T30" fmla="*/ 282 w 286"/>
                <a:gd name="T31" fmla="*/ 111 h 284"/>
                <a:gd name="T32" fmla="*/ 286 w 286"/>
                <a:gd name="T33" fmla="*/ 141 h 284"/>
                <a:gd name="T34" fmla="*/ 282 w 286"/>
                <a:gd name="T35" fmla="*/ 170 h 284"/>
                <a:gd name="T36" fmla="*/ 274 w 286"/>
                <a:gd name="T37" fmla="*/ 196 h 284"/>
                <a:gd name="T38" fmla="*/ 261 w 286"/>
                <a:gd name="T39" fmla="*/ 221 h 284"/>
                <a:gd name="T40" fmla="*/ 243 w 286"/>
                <a:gd name="T41" fmla="*/ 241 h 284"/>
                <a:gd name="T42" fmla="*/ 221 w 286"/>
                <a:gd name="T43" fmla="*/ 258 h 284"/>
                <a:gd name="T44" fmla="*/ 198 w 286"/>
                <a:gd name="T45" fmla="*/ 272 h 284"/>
                <a:gd name="T46" fmla="*/ 170 w 286"/>
                <a:gd name="T47" fmla="*/ 280 h 284"/>
                <a:gd name="T48" fmla="*/ 143 w 286"/>
                <a:gd name="T49" fmla="*/ 284 h 284"/>
                <a:gd name="T50" fmla="*/ 114 w 286"/>
                <a:gd name="T51" fmla="*/ 280 h 284"/>
                <a:gd name="T52" fmla="*/ 86 w 286"/>
                <a:gd name="T53" fmla="*/ 272 h 284"/>
                <a:gd name="T54" fmla="*/ 63 w 286"/>
                <a:gd name="T55" fmla="*/ 258 h 284"/>
                <a:gd name="T56" fmla="*/ 41 w 286"/>
                <a:gd name="T57" fmla="*/ 241 h 284"/>
                <a:gd name="T58" fmla="*/ 23 w 286"/>
                <a:gd name="T59" fmla="*/ 221 h 284"/>
                <a:gd name="T60" fmla="*/ 10 w 286"/>
                <a:gd name="T61" fmla="*/ 196 h 284"/>
                <a:gd name="T62" fmla="*/ 2 w 286"/>
                <a:gd name="T63" fmla="*/ 170 h 284"/>
                <a:gd name="T64" fmla="*/ 0 w 286"/>
                <a:gd name="T65" fmla="*/ 14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284">
                  <a:moveTo>
                    <a:pt x="0" y="141"/>
                  </a:moveTo>
                  <a:lnTo>
                    <a:pt x="2" y="111"/>
                  </a:lnTo>
                  <a:lnTo>
                    <a:pt x="10" y="86"/>
                  </a:lnTo>
                  <a:lnTo>
                    <a:pt x="23" y="62"/>
                  </a:lnTo>
                  <a:lnTo>
                    <a:pt x="41" y="41"/>
                  </a:lnTo>
                  <a:lnTo>
                    <a:pt x="63" y="23"/>
                  </a:lnTo>
                  <a:lnTo>
                    <a:pt x="86" y="9"/>
                  </a:lnTo>
                  <a:lnTo>
                    <a:pt x="114" y="2"/>
                  </a:lnTo>
                  <a:lnTo>
                    <a:pt x="143" y="0"/>
                  </a:lnTo>
                  <a:lnTo>
                    <a:pt x="170" y="2"/>
                  </a:lnTo>
                  <a:lnTo>
                    <a:pt x="198" y="9"/>
                  </a:lnTo>
                  <a:lnTo>
                    <a:pt x="221" y="23"/>
                  </a:lnTo>
                  <a:lnTo>
                    <a:pt x="243" y="41"/>
                  </a:lnTo>
                  <a:lnTo>
                    <a:pt x="261" y="62"/>
                  </a:lnTo>
                  <a:lnTo>
                    <a:pt x="274" y="86"/>
                  </a:lnTo>
                  <a:lnTo>
                    <a:pt x="282" y="111"/>
                  </a:lnTo>
                  <a:lnTo>
                    <a:pt x="286" y="141"/>
                  </a:lnTo>
                  <a:lnTo>
                    <a:pt x="282" y="170"/>
                  </a:lnTo>
                  <a:lnTo>
                    <a:pt x="274" y="196"/>
                  </a:lnTo>
                  <a:lnTo>
                    <a:pt x="261" y="221"/>
                  </a:lnTo>
                  <a:lnTo>
                    <a:pt x="243" y="241"/>
                  </a:lnTo>
                  <a:lnTo>
                    <a:pt x="221" y="258"/>
                  </a:lnTo>
                  <a:lnTo>
                    <a:pt x="198" y="272"/>
                  </a:lnTo>
                  <a:lnTo>
                    <a:pt x="170" y="280"/>
                  </a:lnTo>
                  <a:lnTo>
                    <a:pt x="143" y="284"/>
                  </a:lnTo>
                  <a:lnTo>
                    <a:pt x="114" y="280"/>
                  </a:lnTo>
                  <a:lnTo>
                    <a:pt x="86" y="272"/>
                  </a:lnTo>
                  <a:lnTo>
                    <a:pt x="63" y="258"/>
                  </a:lnTo>
                  <a:lnTo>
                    <a:pt x="41" y="241"/>
                  </a:lnTo>
                  <a:lnTo>
                    <a:pt x="23" y="221"/>
                  </a:lnTo>
                  <a:lnTo>
                    <a:pt x="10" y="196"/>
                  </a:lnTo>
                  <a:lnTo>
                    <a:pt x="2" y="170"/>
                  </a:lnTo>
                  <a:lnTo>
                    <a:pt x="0" y="141"/>
                  </a:lnTo>
                  <a:close/>
                </a:path>
              </a:pathLst>
            </a:custGeom>
            <a:solidFill>
              <a:schemeClr val="tx1">
                <a:lumMod val="50000"/>
                <a:lumOff val="50000"/>
              </a:schemeClr>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5" name="Freeform 6"/>
            <p:cNvSpPr>
              <a:spLocks/>
            </p:cNvSpPr>
            <p:nvPr/>
          </p:nvSpPr>
          <p:spPr bwMode="auto">
            <a:xfrm>
              <a:off x="4630738" y="4584700"/>
              <a:ext cx="228600" cy="225425"/>
            </a:xfrm>
            <a:custGeom>
              <a:avLst/>
              <a:gdLst>
                <a:gd name="T0" fmla="*/ 0 w 286"/>
                <a:gd name="T1" fmla="*/ 141 h 284"/>
                <a:gd name="T2" fmla="*/ 2 w 286"/>
                <a:gd name="T3" fmla="*/ 111 h 284"/>
                <a:gd name="T4" fmla="*/ 10 w 286"/>
                <a:gd name="T5" fmla="*/ 86 h 284"/>
                <a:gd name="T6" fmla="*/ 23 w 286"/>
                <a:gd name="T7" fmla="*/ 62 h 284"/>
                <a:gd name="T8" fmla="*/ 41 w 286"/>
                <a:gd name="T9" fmla="*/ 41 h 284"/>
                <a:gd name="T10" fmla="*/ 63 w 286"/>
                <a:gd name="T11" fmla="*/ 23 h 284"/>
                <a:gd name="T12" fmla="*/ 86 w 286"/>
                <a:gd name="T13" fmla="*/ 9 h 284"/>
                <a:gd name="T14" fmla="*/ 114 w 286"/>
                <a:gd name="T15" fmla="*/ 2 h 284"/>
                <a:gd name="T16" fmla="*/ 143 w 286"/>
                <a:gd name="T17" fmla="*/ 0 h 284"/>
                <a:gd name="T18" fmla="*/ 170 w 286"/>
                <a:gd name="T19" fmla="*/ 2 h 284"/>
                <a:gd name="T20" fmla="*/ 198 w 286"/>
                <a:gd name="T21" fmla="*/ 9 h 284"/>
                <a:gd name="T22" fmla="*/ 221 w 286"/>
                <a:gd name="T23" fmla="*/ 23 h 284"/>
                <a:gd name="T24" fmla="*/ 243 w 286"/>
                <a:gd name="T25" fmla="*/ 41 h 284"/>
                <a:gd name="T26" fmla="*/ 261 w 286"/>
                <a:gd name="T27" fmla="*/ 62 h 284"/>
                <a:gd name="T28" fmla="*/ 274 w 286"/>
                <a:gd name="T29" fmla="*/ 86 h 284"/>
                <a:gd name="T30" fmla="*/ 282 w 286"/>
                <a:gd name="T31" fmla="*/ 111 h 284"/>
                <a:gd name="T32" fmla="*/ 286 w 286"/>
                <a:gd name="T33" fmla="*/ 141 h 284"/>
                <a:gd name="T34" fmla="*/ 282 w 286"/>
                <a:gd name="T35" fmla="*/ 170 h 284"/>
                <a:gd name="T36" fmla="*/ 274 w 286"/>
                <a:gd name="T37" fmla="*/ 196 h 284"/>
                <a:gd name="T38" fmla="*/ 261 w 286"/>
                <a:gd name="T39" fmla="*/ 221 h 284"/>
                <a:gd name="T40" fmla="*/ 243 w 286"/>
                <a:gd name="T41" fmla="*/ 241 h 284"/>
                <a:gd name="T42" fmla="*/ 221 w 286"/>
                <a:gd name="T43" fmla="*/ 258 h 284"/>
                <a:gd name="T44" fmla="*/ 198 w 286"/>
                <a:gd name="T45" fmla="*/ 272 h 284"/>
                <a:gd name="T46" fmla="*/ 170 w 286"/>
                <a:gd name="T47" fmla="*/ 280 h 284"/>
                <a:gd name="T48" fmla="*/ 143 w 286"/>
                <a:gd name="T49" fmla="*/ 284 h 284"/>
                <a:gd name="T50" fmla="*/ 114 w 286"/>
                <a:gd name="T51" fmla="*/ 280 h 284"/>
                <a:gd name="T52" fmla="*/ 86 w 286"/>
                <a:gd name="T53" fmla="*/ 272 h 284"/>
                <a:gd name="T54" fmla="*/ 63 w 286"/>
                <a:gd name="T55" fmla="*/ 258 h 284"/>
                <a:gd name="T56" fmla="*/ 41 w 286"/>
                <a:gd name="T57" fmla="*/ 241 h 284"/>
                <a:gd name="T58" fmla="*/ 23 w 286"/>
                <a:gd name="T59" fmla="*/ 221 h 284"/>
                <a:gd name="T60" fmla="*/ 10 w 286"/>
                <a:gd name="T61" fmla="*/ 196 h 284"/>
                <a:gd name="T62" fmla="*/ 2 w 286"/>
                <a:gd name="T63" fmla="*/ 170 h 284"/>
                <a:gd name="T64" fmla="*/ 0 w 286"/>
                <a:gd name="T65" fmla="*/ 14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284">
                  <a:moveTo>
                    <a:pt x="0" y="141"/>
                  </a:moveTo>
                  <a:lnTo>
                    <a:pt x="2" y="111"/>
                  </a:lnTo>
                  <a:lnTo>
                    <a:pt x="10" y="86"/>
                  </a:lnTo>
                  <a:lnTo>
                    <a:pt x="23" y="62"/>
                  </a:lnTo>
                  <a:lnTo>
                    <a:pt x="41" y="41"/>
                  </a:lnTo>
                  <a:lnTo>
                    <a:pt x="63" y="23"/>
                  </a:lnTo>
                  <a:lnTo>
                    <a:pt x="86" y="9"/>
                  </a:lnTo>
                  <a:lnTo>
                    <a:pt x="114" y="2"/>
                  </a:lnTo>
                  <a:lnTo>
                    <a:pt x="143" y="0"/>
                  </a:lnTo>
                  <a:lnTo>
                    <a:pt x="170" y="2"/>
                  </a:lnTo>
                  <a:lnTo>
                    <a:pt x="198" y="9"/>
                  </a:lnTo>
                  <a:lnTo>
                    <a:pt x="221" y="23"/>
                  </a:lnTo>
                  <a:lnTo>
                    <a:pt x="243" y="41"/>
                  </a:lnTo>
                  <a:lnTo>
                    <a:pt x="261" y="62"/>
                  </a:lnTo>
                  <a:lnTo>
                    <a:pt x="274" y="86"/>
                  </a:lnTo>
                  <a:lnTo>
                    <a:pt x="282" y="111"/>
                  </a:lnTo>
                  <a:lnTo>
                    <a:pt x="286" y="141"/>
                  </a:lnTo>
                  <a:lnTo>
                    <a:pt x="282" y="170"/>
                  </a:lnTo>
                  <a:lnTo>
                    <a:pt x="274" y="196"/>
                  </a:lnTo>
                  <a:lnTo>
                    <a:pt x="261" y="221"/>
                  </a:lnTo>
                  <a:lnTo>
                    <a:pt x="243" y="241"/>
                  </a:lnTo>
                  <a:lnTo>
                    <a:pt x="221" y="258"/>
                  </a:lnTo>
                  <a:lnTo>
                    <a:pt x="198" y="272"/>
                  </a:lnTo>
                  <a:lnTo>
                    <a:pt x="170" y="280"/>
                  </a:lnTo>
                  <a:lnTo>
                    <a:pt x="143" y="284"/>
                  </a:lnTo>
                  <a:lnTo>
                    <a:pt x="114" y="280"/>
                  </a:lnTo>
                  <a:lnTo>
                    <a:pt x="86" y="272"/>
                  </a:lnTo>
                  <a:lnTo>
                    <a:pt x="63" y="258"/>
                  </a:lnTo>
                  <a:lnTo>
                    <a:pt x="41" y="241"/>
                  </a:lnTo>
                  <a:lnTo>
                    <a:pt x="23" y="221"/>
                  </a:lnTo>
                  <a:lnTo>
                    <a:pt x="10" y="196"/>
                  </a:lnTo>
                  <a:lnTo>
                    <a:pt x="2" y="170"/>
                  </a:lnTo>
                  <a:lnTo>
                    <a:pt x="0" y="141"/>
                  </a:lnTo>
                </a:path>
              </a:pathLst>
            </a:cu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Rectangle 7"/>
            <p:cNvSpPr>
              <a:spLocks noChangeArrowheads="1"/>
            </p:cNvSpPr>
            <p:nvPr/>
          </p:nvSpPr>
          <p:spPr bwMode="auto">
            <a:xfrm>
              <a:off x="4692941" y="4589690"/>
              <a:ext cx="1041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FFFFFF"/>
                  </a:solidFill>
                  <a:effectLst/>
                  <a:latin typeface="Calibri" panose="020F0502020204030204" pitchFamily="34" charset="0"/>
                </a:rPr>
                <a:t>A</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grpSp>
        <p:nvGrpSpPr>
          <p:cNvPr id="13" name="Group 12"/>
          <p:cNvGrpSpPr/>
          <p:nvPr/>
        </p:nvGrpSpPr>
        <p:grpSpPr>
          <a:xfrm>
            <a:off x="8056559" y="4805673"/>
            <a:ext cx="242887" cy="241301"/>
            <a:chOff x="5221288" y="4648200"/>
            <a:chExt cx="242887" cy="241301"/>
          </a:xfrm>
        </p:grpSpPr>
        <p:sp>
          <p:nvSpPr>
            <p:cNvPr id="10" name="AutoShape 9"/>
            <p:cNvSpPr>
              <a:spLocks noChangeAspect="1" noChangeArrowheads="1" noTextEdit="1"/>
            </p:cNvSpPr>
            <p:nvPr/>
          </p:nvSpPr>
          <p:spPr bwMode="auto">
            <a:xfrm>
              <a:off x="5221288" y="4648200"/>
              <a:ext cx="242887"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1"/>
            <p:cNvSpPr>
              <a:spLocks/>
            </p:cNvSpPr>
            <p:nvPr/>
          </p:nvSpPr>
          <p:spPr bwMode="auto">
            <a:xfrm>
              <a:off x="5222875" y="4649788"/>
              <a:ext cx="241300" cy="239713"/>
            </a:xfrm>
            <a:custGeom>
              <a:avLst/>
              <a:gdLst>
                <a:gd name="T0" fmla="*/ 0 w 152"/>
                <a:gd name="T1" fmla="*/ 75 h 151"/>
                <a:gd name="T2" fmla="*/ 1 w 152"/>
                <a:gd name="T3" fmla="*/ 59 h 151"/>
                <a:gd name="T4" fmla="*/ 5 w 152"/>
                <a:gd name="T5" fmla="*/ 46 h 151"/>
                <a:gd name="T6" fmla="*/ 13 w 152"/>
                <a:gd name="T7" fmla="*/ 33 h 151"/>
                <a:gd name="T8" fmla="*/ 22 w 152"/>
                <a:gd name="T9" fmla="*/ 22 h 151"/>
                <a:gd name="T10" fmla="*/ 33 w 152"/>
                <a:gd name="T11" fmla="*/ 13 h 151"/>
                <a:gd name="T12" fmla="*/ 46 w 152"/>
                <a:gd name="T13" fmla="*/ 5 h 151"/>
                <a:gd name="T14" fmla="*/ 60 w 152"/>
                <a:gd name="T15" fmla="*/ 1 h 151"/>
                <a:gd name="T16" fmla="*/ 76 w 152"/>
                <a:gd name="T17" fmla="*/ 0 h 151"/>
                <a:gd name="T18" fmla="*/ 91 w 152"/>
                <a:gd name="T19" fmla="*/ 1 h 151"/>
                <a:gd name="T20" fmla="*/ 105 w 152"/>
                <a:gd name="T21" fmla="*/ 5 h 151"/>
                <a:gd name="T22" fmla="*/ 118 w 152"/>
                <a:gd name="T23" fmla="*/ 13 h 151"/>
                <a:gd name="T24" fmla="*/ 129 w 152"/>
                <a:gd name="T25" fmla="*/ 22 h 151"/>
                <a:gd name="T26" fmla="*/ 138 w 152"/>
                <a:gd name="T27" fmla="*/ 33 h 151"/>
                <a:gd name="T28" fmla="*/ 146 w 152"/>
                <a:gd name="T29" fmla="*/ 46 h 151"/>
                <a:gd name="T30" fmla="*/ 150 w 152"/>
                <a:gd name="T31" fmla="*/ 59 h 151"/>
                <a:gd name="T32" fmla="*/ 152 w 152"/>
                <a:gd name="T33" fmla="*/ 75 h 151"/>
                <a:gd name="T34" fmla="*/ 150 w 152"/>
                <a:gd name="T35" fmla="*/ 91 h 151"/>
                <a:gd name="T36" fmla="*/ 146 w 152"/>
                <a:gd name="T37" fmla="*/ 104 h 151"/>
                <a:gd name="T38" fmla="*/ 138 w 152"/>
                <a:gd name="T39" fmla="*/ 118 h 151"/>
                <a:gd name="T40" fmla="*/ 129 w 152"/>
                <a:gd name="T41" fmla="*/ 128 h 151"/>
                <a:gd name="T42" fmla="*/ 118 w 152"/>
                <a:gd name="T43" fmla="*/ 137 h 151"/>
                <a:gd name="T44" fmla="*/ 105 w 152"/>
                <a:gd name="T45" fmla="*/ 145 h 151"/>
                <a:gd name="T46" fmla="*/ 91 w 152"/>
                <a:gd name="T47" fmla="*/ 149 h 151"/>
                <a:gd name="T48" fmla="*/ 76 w 152"/>
                <a:gd name="T49" fmla="*/ 151 h 151"/>
                <a:gd name="T50" fmla="*/ 60 w 152"/>
                <a:gd name="T51" fmla="*/ 149 h 151"/>
                <a:gd name="T52" fmla="*/ 46 w 152"/>
                <a:gd name="T53" fmla="*/ 145 h 151"/>
                <a:gd name="T54" fmla="*/ 33 w 152"/>
                <a:gd name="T55" fmla="*/ 137 h 151"/>
                <a:gd name="T56" fmla="*/ 22 w 152"/>
                <a:gd name="T57" fmla="*/ 128 h 151"/>
                <a:gd name="T58" fmla="*/ 13 w 152"/>
                <a:gd name="T59" fmla="*/ 118 h 151"/>
                <a:gd name="T60" fmla="*/ 5 w 152"/>
                <a:gd name="T61" fmla="*/ 104 h 151"/>
                <a:gd name="T62" fmla="*/ 1 w 152"/>
                <a:gd name="T63" fmla="*/ 91 h 151"/>
                <a:gd name="T64" fmla="*/ 0 w 152"/>
                <a:gd name="T65"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51">
                  <a:moveTo>
                    <a:pt x="0" y="75"/>
                  </a:moveTo>
                  <a:lnTo>
                    <a:pt x="1" y="59"/>
                  </a:lnTo>
                  <a:lnTo>
                    <a:pt x="5" y="46"/>
                  </a:lnTo>
                  <a:lnTo>
                    <a:pt x="13" y="33"/>
                  </a:lnTo>
                  <a:lnTo>
                    <a:pt x="22" y="22"/>
                  </a:lnTo>
                  <a:lnTo>
                    <a:pt x="33" y="13"/>
                  </a:lnTo>
                  <a:lnTo>
                    <a:pt x="46" y="5"/>
                  </a:lnTo>
                  <a:lnTo>
                    <a:pt x="60" y="1"/>
                  </a:lnTo>
                  <a:lnTo>
                    <a:pt x="76" y="0"/>
                  </a:lnTo>
                  <a:lnTo>
                    <a:pt x="91" y="1"/>
                  </a:lnTo>
                  <a:lnTo>
                    <a:pt x="105" y="5"/>
                  </a:lnTo>
                  <a:lnTo>
                    <a:pt x="118" y="13"/>
                  </a:lnTo>
                  <a:lnTo>
                    <a:pt x="129" y="22"/>
                  </a:lnTo>
                  <a:lnTo>
                    <a:pt x="138" y="33"/>
                  </a:lnTo>
                  <a:lnTo>
                    <a:pt x="146" y="46"/>
                  </a:lnTo>
                  <a:lnTo>
                    <a:pt x="150" y="59"/>
                  </a:lnTo>
                  <a:lnTo>
                    <a:pt x="152" y="75"/>
                  </a:lnTo>
                  <a:lnTo>
                    <a:pt x="150" y="91"/>
                  </a:lnTo>
                  <a:lnTo>
                    <a:pt x="146" y="104"/>
                  </a:lnTo>
                  <a:lnTo>
                    <a:pt x="138" y="118"/>
                  </a:lnTo>
                  <a:lnTo>
                    <a:pt x="129" y="128"/>
                  </a:lnTo>
                  <a:lnTo>
                    <a:pt x="118" y="137"/>
                  </a:lnTo>
                  <a:lnTo>
                    <a:pt x="105" y="145"/>
                  </a:lnTo>
                  <a:lnTo>
                    <a:pt x="91" y="149"/>
                  </a:lnTo>
                  <a:lnTo>
                    <a:pt x="76" y="151"/>
                  </a:lnTo>
                  <a:lnTo>
                    <a:pt x="60" y="149"/>
                  </a:lnTo>
                  <a:lnTo>
                    <a:pt x="46" y="145"/>
                  </a:lnTo>
                  <a:lnTo>
                    <a:pt x="33" y="137"/>
                  </a:lnTo>
                  <a:lnTo>
                    <a:pt x="22" y="128"/>
                  </a:lnTo>
                  <a:lnTo>
                    <a:pt x="13" y="118"/>
                  </a:lnTo>
                  <a:lnTo>
                    <a:pt x="5" y="104"/>
                  </a:lnTo>
                  <a:lnTo>
                    <a:pt x="1" y="91"/>
                  </a:lnTo>
                  <a:lnTo>
                    <a:pt x="0" y="75"/>
                  </a:lnTo>
                </a:path>
              </a:pathLst>
            </a:custGeom>
            <a:solidFill>
              <a:schemeClr val="bg1"/>
            </a:solid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2"/>
            <p:cNvSpPr>
              <a:spLocks/>
            </p:cNvSpPr>
            <p:nvPr/>
          </p:nvSpPr>
          <p:spPr bwMode="auto">
            <a:xfrm>
              <a:off x="5278438" y="4703763"/>
              <a:ext cx="130175" cy="130175"/>
            </a:xfrm>
            <a:custGeom>
              <a:avLst/>
              <a:gdLst>
                <a:gd name="T0" fmla="*/ 0 w 82"/>
                <a:gd name="T1" fmla="*/ 41 h 82"/>
                <a:gd name="T2" fmla="*/ 0 w 82"/>
                <a:gd name="T3" fmla="*/ 33 h 82"/>
                <a:gd name="T4" fmla="*/ 4 w 82"/>
                <a:gd name="T5" fmla="*/ 24 h 82"/>
                <a:gd name="T6" fmla="*/ 7 w 82"/>
                <a:gd name="T7" fmla="*/ 18 h 82"/>
                <a:gd name="T8" fmla="*/ 12 w 82"/>
                <a:gd name="T9" fmla="*/ 12 h 82"/>
                <a:gd name="T10" fmla="*/ 18 w 82"/>
                <a:gd name="T11" fmla="*/ 7 h 82"/>
                <a:gd name="T12" fmla="*/ 24 w 82"/>
                <a:gd name="T13" fmla="*/ 4 h 82"/>
                <a:gd name="T14" fmla="*/ 33 w 82"/>
                <a:gd name="T15" fmla="*/ 0 h 82"/>
                <a:gd name="T16" fmla="*/ 41 w 82"/>
                <a:gd name="T17" fmla="*/ 0 h 82"/>
                <a:gd name="T18" fmla="*/ 48 w 82"/>
                <a:gd name="T19" fmla="*/ 0 h 82"/>
                <a:gd name="T20" fmla="*/ 57 w 82"/>
                <a:gd name="T21" fmla="*/ 4 h 82"/>
                <a:gd name="T22" fmla="*/ 63 w 82"/>
                <a:gd name="T23" fmla="*/ 7 h 82"/>
                <a:gd name="T24" fmla="*/ 69 w 82"/>
                <a:gd name="T25" fmla="*/ 12 h 82"/>
                <a:gd name="T26" fmla="*/ 74 w 82"/>
                <a:gd name="T27" fmla="*/ 18 h 82"/>
                <a:gd name="T28" fmla="*/ 77 w 82"/>
                <a:gd name="T29" fmla="*/ 24 h 82"/>
                <a:gd name="T30" fmla="*/ 81 w 82"/>
                <a:gd name="T31" fmla="*/ 33 h 82"/>
                <a:gd name="T32" fmla="*/ 82 w 82"/>
                <a:gd name="T33" fmla="*/ 41 h 82"/>
                <a:gd name="T34" fmla="*/ 81 w 82"/>
                <a:gd name="T35" fmla="*/ 48 h 82"/>
                <a:gd name="T36" fmla="*/ 77 w 82"/>
                <a:gd name="T37" fmla="*/ 57 h 82"/>
                <a:gd name="T38" fmla="*/ 74 w 82"/>
                <a:gd name="T39" fmla="*/ 63 h 82"/>
                <a:gd name="T40" fmla="*/ 69 w 82"/>
                <a:gd name="T41" fmla="*/ 69 h 82"/>
                <a:gd name="T42" fmla="*/ 63 w 82"/>
                <a:gd name="T43" fmla="*/ 74 h 82"/>
                <a:gd name="T44" fmla="*/ 57 w 82"/>
                <a:gd name="T45" fmla="*/ 77 h 82"/>
                <a:gd name="T46" fmla="*/ 48 w 82"/>
                <a:gd name="T47" fmla="*/ 81 h 82"/>
                <a:gd name="T48" fmla="*/ 41 w 82"/>
                <a:gd name="T49" fmla="*/ 82 h 82"/>
                <a:gd name="T50" fmla="*/ 33 w 82"/>
                <a:gd name="T51" fmla="*/ 81 h 82"/>
                <a:gd name="T52" fmla="*/ 24 w 82"/>
                <a:gd name="T53" fmla="*/ 77 h 82"/>
                <a:gd name="T54" fmla="*/ 18 w 82"/>
                <a:gd name="T55" fmla="*/ 74 h 82"/>
                <a:gd name="T56" fmla="*/ 12 w 82"/>
                <a:gd name="T57" fmla="*/ 69 h 82"/>
                <a:gd name="T58" fmla="*/ 7 w 82"/>
                <a:gd name="T59" fmla="*/ 63 h 82"/>
                <a:gd name="T60" fmla="*/ 4 w 82"/>
                <a:gd name="T61" fmla="*/ 57 h 82"/>
                <a:gd name="T62" fmla="*/ 0 w 82"/>
                <a:gd name="T63" fmla="*/ 48 h 82"/>
                <a:gd name="T64" fmla="*/ 0 w 82"/>
                <a:gd name="T65"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2">
                  <a:moveTo>
                    <a:pt x="0" y="41"/>
                  </a:moveTo>
                  <a:lnTo>
                    <a:pt x="0" y="33"/>
                  </a:lnTo>
                  <a:lnTo>
                    <a:pt x="4" y="24"/>
                  </a:lnTo>
                  <a:lnTo>
                    <a:pt x="7" y="18"/>
                  </a:lnTo>
                  <a:lnTo>
                    <a:pt x="12" y="12"/>
                  </a:lnTo>
                  <a:lnTo>
                    <a:pt x="18" y="7"/>
                  </a:lnTo>
                  <a:lnTo>
                    <a:pt x="24" y="4"/>
                  </a:lnTo>
                  <a:lnTo>
                    <a:pt x="33" y="0"/>
                  </a:lnTo>
                  <a:lnTo>
                    <a:pt x="41" y="0"/>
                  </a:lnTo>
                  <a:lnTo>
                    <a:pt x="48" y="0"/>
                  </a:lnTo>
                  <a:lnTo>
                    <a:pt x="57" y="4"/>
                  </a:lnTo>
                  <a:lnTo>
                    <a:pt x="63" y="7"/>
                  </a:lnTo>
                  <a:lnTo>
                    <a:pt x="69" y="12"/>
                  </a:lnTo>
                  <a:lnTo>
                    <a:pt x="74" y="18"/>
                  </a:lnTo>
                  <a:lnTo>
                    <a:pt x="77" y="24"/>
                  </a:lnTo>
                  <a:lnTo>
                    <a:pt x="81" y="33"/>
                  </a:lnTo>
                  <a:lnTo>
                    <a:pt x="82" y="41"/>
                  </a:lnTo>
                  <a:lnTo>
                    <a:pt x="81" y="48"/>
                  </a:lnTo>
                  <a:lnTo>
                    <a:pt x="77" y="57"/>
                  </a:lnTo>
                  <a:lnTo>
                    <a:pt x="74" y="63"/>
                  </a:lnTo>
                  <a:lnTo>
                    <a:pt x="69" y="69"/>
                  </a:lnTo>
                  <a:lnTo>
                    <a:pt x="63" y="74"/>
                  </a:lnTo>
                  <a:lnTo>
                    <a:pt x="57" y="77"/>
                  </a:lnTo>
                  <a:lnTo>
                    <a:pt x="48" y="81"/>
                  </a:lnTo>
                  <a:lnTo>
                    <a:pt x="41" y="82"/>
                  </a:lnTo>
                  <a:lnTo>
                    <a:pt x="33" y="81"/>
                  </a:lnTo>
                  <a:lnTo>
                    <a:pt x="24" y="77"/>
                  </a:lnTo>
                  <a:lnTo>
                    <a:pt x="18" y="74"/>
                  </a:lnTo>
                  <a:lnTo>
                    <a:pt x="12" y="69"/>
                  </a:lnTo>
                  <a:lnTo>
                    <a:pt x="7" y="63"/>
                  </a:lnTo>
                  <a:lnTo>
                    <a:pt x="4" y="57"/>
                  </a:lnTo>
                  <a:lnTo>
                    <a:pt x="0" y="48"/>
                  </a:lnTo>
                  <a:lnTo>
                    <a:pt x="0" y="41"/>
                  </a:lnTo>
                </a:path>
              </a:pathLst>
            </a:custGeom>
            <a:solidFill>
              <a:schemeClr val="bg1"/>
            </a:solid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 name="Group 19"/>
          <p:cNvGrpSpPr/>
          <p:nvPr/>
        </p:nvGrpSpPr>
        <p:grpSpPr>
          <a:xfrm>
            <a:off x="608410" y="1952177"/>
            <a:ext cx="241301" cy="239712"/>
            <a:chOff x="5237163" y="4649788"/>
            <a:chExt cx="241301" cy="239712"/>
          </a:xfrm>
        </p:grpSpPr>
        <p:sp>
          <p:nvSpPr>
            <p:cNvPr id="15" name="AutoShape 14"/>
            <p:cNvSpPr>
              <a:spLocks noChangeAspect="1" noChangeArrowheads="1" noTextEdit="1"/>
            </p:cNvSpPr>
            <p:nvPr/>
          </p:nvSpPr>
          <p:spPr bwMode="auto">
            <a:xfrm>
              <a:off x="5237163" y="4649788"/>
              <a:ext cx="24130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6"/>
            <p:cNvSpPr>
              <a:spLocks/>
            </p:cNvSpPr>
            <p:nvPr/>
          </p:nvSpPr>
          <p:spPr bwMode="auto">
            <a:xfrm>
              <a:off x="5238751" y="4651375"/>
              <a:ext cx="239713" cy="238125"/>
            </a:xfrm>
            <a:custGeom>
              <a:avLst/>
              <a:gdLst>
                <a:gd name="T0" fmla="*/ 0 w 151"/>
                <a:gd name="T1" fmla="*/ 75 h 150"/>
                <a:gd name="T2" fmla="*/ 1 w 151"/>
                <a:gd name="T3" fmla="*/ 59 h 150"/>
                <a:gd name="T4" fmla="*/ 5 w 151"/>
                <a:gd name="T5" fmla="*/ 46 h 150"/>
                <a:gd name="T6" fmla="*/ 13 w 151"/>
                <a:gd name="T7" fmla="*/ 33 h 150"/>
                <a:gd name="T8" fmla="*/ 22 w 151"/>
                <a:gd name="T9" fmla="*/ 22 h 150"/>
                <a:gd name="T10" fmla="*/ 33 w 151"/>
                <a:gd name="T11" fmla="*/ 12 h 150"/>
                <a:gd name="T12" fmla="*/ 46 w 151"/>
                <a:gd name="T13" fmla="*/ 5 h 150"/>
                <a:gd name="T14" fmla="*/ 59 w 151"/>
                <a:gd name="T15" fmla="*/ 1 h 150"/>
                <a:gd name="T16" fmla="*/ 75 w 151"/>
                <a:gd name="T17" fmla="*/ 0 h 150"/>
                <a:gd name="T18" fmla="*/ 91 w 151"/>
                <a:gd name="T19" fmla="*/ 1 h 150"/>
                <a:gd name="T20" fmla="*/ 104 w 151"/>
                <a:gd name="T21" fmla="*/ 5 h 150"/>
                <a:gd name="T22" fmla="*/ 118 w 151"/>
                <a:gd name="T23" fmla="*/ 12 h 150"/>
                <a:gd name="T24" fmla="*/ 128 w 151"/>
                <a:gd name="T25" fmla="*/ 22 h 150"/>
                <a:gd name="T26" fmla="*/ 137 w 151"/>
                <a:gd name="T27" fmla="*/ 33 h 150"/>
                <a:gd name="T28" fmla="*/ 145 w 151"/>
                <a:gd name="T29" fmla="*/ 46 h 150"/>
                <a:gd name="T30" fmla="*/ 149 w 151"/>
                <a:gd name="T31" fmla="*/ 59 h 150"/>
                <a:gd name="T32" fmla="*/ 151 w 151"/>
                <a:gd name="T33" fmla="*/ 75 h 150"/>
                <a:gd name="T34" fmla="*/ 149 w 151"/>
                <a:gd name="T35" fmla="*/ 90 h 150"/>
                <a:gd name="T36" fmla="*/ 145 w 151"/>
                <a:gd name="T37" fmla="*/ 103 h 150"/>
                <a:gd name="T38" fmla="*/ 137 w 151"/>
                <a:gd name="T39" fmla="*/ 117 h 150"/>
                <a:gd name="T40" fmla="*/ 128 w 151"/>
                <a:gd name="T41" fmla="*/ 127 h 150"/>
                <a:gd name="T42" fmla="*/ 118 w 151"/>
                <a:gd name="T43" fmla="*/ 137 h 150"/>
                <a:gd name="T44" fmla="*/ 104 w 151"/>
                <a:gd name="T45" fmla="*/ 144 h 150"/>
                <a:gd name="T46" fmla="*/ 91 w 151"/>
                <a:gd name="T47" fmla="*/ 148 h 150"/>
                <a:gd name="T48" fmla="*/ 75 w 151"/>
                <a:gd name="T49" fmla="*/ 150 h 150"/>
                <a:gd name="T50" fmla="*/ 59 w 151"/>
                <a:gd name="T51" fmla="*/ 148 h 150"/>
                <a:gd name="T52" fmla="*/ 46 w 151"/>
                <a:gd name="T53" fmla="*/ 144 h 150"/>
                <a:gd name="T54" fmla="*/ 33 w 151"/>
                <a:gd name="T55" fmla="*/ 137 h 150"/>
                <a:gd name="T56" fmla="*/ 22 w 151"/>
                <a:gd name="T57" fmla="*/ 127 h 150"/>
                <a:gd name="T58" fmla="*/ 13 w 151"/>
                <a:gd name="T59" fmla="*/ 117 h 150"/>
                <a:gd name="T60" fmla="*/ 5 w 151"/>
                <a:gd name="T61" fmla="*/ 103 h 150"/>
                <a:gd name="T62" fmla="*/ 1 w 151"/>
                <a:gd name="T63" fmla="*/ 90 h 150"/>
                <a:gd name="T64" fmla="*/ 0 w 151"/>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1" h="150">
                  <a:moveTo>
                    <a:pt x="0" y="75"/>
                  </a:moveTo>
                  <a:lnTo>
                    <a:pt x="1" y="59"/>
                  </a:lnTo>
                  <a:lnTo>
                    <a:pt x="5" y="46"/>
                  </a:lnTo>
                  <a:lnTo>
                    <a:pt x="13" y="33"/>
                  </a:lnTo>
                  <a:lnTo>
                    <a:pt x="22" y="22"/>
                  </a:lnTo>
                  <a:lnTo>
                    <a:pt x="33" y="12"/>
                  </a:lnTo>
                  <a:lnTo>
                    <a:pt x="46" y="5"/>
                  </a:lnTo>
                  <a:lnTo>
                    <a:pt x="59" y="1"/>
                  </a:lnTo>
                  <a:lnTo>
                    <a:pt x="75" y="0"/>
                  </a:lnTo>
                  <a:lnTo>
                    <a:pt x="91" y="1"/>
                  </a:lnTo>
                  <a:lnTo>
                    <a:pt x="104" y="5"/>
                  </a:lnTo>
                  <a:lnTo>
                    <a:pt x="118" y="12"/>
                  </a:lnTo>
                  <a:lnTo>
                    <a:pt x="128" y="22"/>
                  </a:lnTo>
                  <a:lnTo>
                    <a:pt x="137" y="33"/>
                  </a:lnTo>
                  <a:lnTo>
                    <a:pt x="145" y="46"/>
                  </a:lnTo>
                  <a:lnTo>
                    <a:pt x="149" y="59"/>
                  </a:lnTo>
                  <a:lnTo>
                    <a:pt x="151" y="75"/>
                  </a:lnTo>
                  <a:lnTo>
                    <a:pt x="149" y="90"/>
                  </a:lnTo>
                  <a:lnTo>
                    <a:pt x="145" y="103"/>
                  </a:lnTo>
                  <a:lnTo>
                    <a:pt x="137" y="117"/>
                  </a:lnTo>
                  <a:lnTo>
                    <a:pt x="128" y="127"/>
                  </a:lnTo>
                  <a:lnTo>
                    <a:pt x="118" y="137"/>
                  </a:lnTo>
                  <a:lnTo>
                    <a:pt x="104" y="144"/>
                  </a:lnTo>
                  <a:lnTo>
                    <a:pt x="91" y="148"/>
                  </a:lnTo>
                  <a:lnTo>
                    <a:pt x="75" y="150"/>
                  </a:lnTo>
                  <a:lnTo>
                    <a:pt x="59" y="148"/>
                  </a:lnTo>
                  <a:lnTo>
                    <a:pt x="46" y="144"/>
                  </a:lnTo>
                  <a:lnTo>
                    <a:pt x="33" y="137"/>
                  </a:lnTo>
                  <a:lnTo>
                    <a:pt x="22" y="127"/>
                  </a:lnTo>
                  <a:lnTo>
                    <a:pt x="13" y="117"/>
                  </a:lnTo>
                  <a:lnTo>
                    <a:pt x="5" y="103"/>
                  </a:lnTo>
                  <a:lnTo>
                    <a:pt x="1" y="90"/>
                  </a:lnTo>
                  <a:lnTo>
                    <a:pt x="0"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7"/>
            <p:cNvSpPr>
              <a:spLocks/>
            </p:cNvSpPr>
            <p:nvPr/>
          </p:nvSpPr>
          <p:spPr bwMode="auto">
            <a:xfrm>
              <a:off x="5238751" y="4651375"/>
              <a:ext cx="239713" cy="238125"/>
            </a:xfrm>
            <a:custGeom>
              <a:avLst/>
              <a:gdLst>
                <a:gd name="T0" fmla="*/ 0 w 151"/>
                <a:gd name="T1" fmla="*/ 75 h 150"/>
                <a:gd name="T2" fmla="*/ 1 w 151"/>
                <a:gd name="T3" fmla="*/ 59 h 150"/>
                <a:gd name="T4" fmla="*/ 5 w 151"/>
                <a:gd name="T5" fmla="*/ 46 h 150"/>
                <a:gd name="T6" fmla="*/ 13 w 151"/>
                <a:gd name="T7" fmla="*/ 33 h 150"/>
                <a:gd name="T8" fmla="*/ 22 w 151"/>
                <a:gd name="T9" fmla="*/ 22 h 150"/>
                <a:gd name="T10" fmla="*/ 33 w 151"/>
                <a:gd name="T11" fmla="*/ 12 h 150"/>
                <a:gd name="T12" fmla="*/ 46 w 151"/>
                <a:gd name="T13" fmla="*/ 5 h 150"/>
                <a:gd name="T14" fmla="*/ 59 w 151"/>
                <a:gd name="T15" fmla="*/ 1 h 150"/>
                <a:gd name="T16" fmla="*/ 75 w 151"/>
                <a:gd name="T17" fmla="*/ 0 h 150"/>
                <a:gd name="T18" fmla="*/ 91 w 151"/>
                <a:gd name="T19" fmla="*/ 1 h 150"/>
                <a:gd name="T20" fmla="*/ 104 w 151"/>
                <a:gd name="T21" fmla="*/ 5 h 150"/>
                <a:gd name="T22" fmla="*/ 118 w 151"/>
                <a:gd name="T23" fmla="*/ 12 h 150"/>
                <a:gd name="T24" fmla="*/ 128 w 151"/>
                <a:gd name="T25" fmla="*/ 22 h 150"/>
                <a:gd name="T26" fmla="*/ 137 w 151"/>
                <a:gd name="T27" fmla="*/ 33 h 150"/>
                <a:gd name="T28" fmla="*/ 145 w 151"/>
                <a:gd name="T29" fmla="*/ 46 h 150"/>
                <a:gd name="T30" fmla="*/ 149 w 151"/>
                <a:gd name="T31" fmla="*/ 59 h 150"/>
                <a:gd name="T32" fmla="*/ 151 w 151"/>
                <a:gd name="T33" fmla="*/ 75 h 150"/>
                <a:gd name="T34" fmla="*/ 149 w 151"/>
                <a:gd name="T35" fmla="*/ 90 h 150"/>
                <a:gd name="T36" fmla="*/ 145 w 151"/>
                <a:gd name="T37" fmla="*/ 103 h 150"/>
                <a:gd name="T38" fmla="*/ 137 w 151"/>
                <a:gd name="T39" fmla="*/ 117 h 150"/>
                <a:gd name="T40" fmla="*/ 128 w 151"/>
                <a:gd name="T41" fmla="*/ 127 h 150"/>
                <a:gd name="T42" fmla="*/ 118 w 151"/>
                <a:gd name="T43" fmla="*/ 137 h 150"/>
                <a:gd name="T44" fmla="*/ 104 w 151"/>
                <a:gd name="T45" fmla="*/ 144 h 150"/>
                <a:gd name="T46" fmla="*/ 91 w 151"/>
                <a:gd name="T47" fmla="*/ 148 h 150"/>
                <a:gd name="T48" fmla="*/ 75 w 151"/>
                <a:gd name="T49" fmla="*/ 150 h 150"/>
                <a:gd name="T50" fmla="*/ 59 w 151"/>
                <a:gd name="T51" fmla="*/ 148 h 150"/>
                <a:gd name="T52" fmla="*/ 46 w 151"/>
                <a:gd name="T53" fmla="*/ 144 h 150"/>
                <a:gd name="T54" fmla="*/ 33 w 151"/>
                <a:gd name="T55" fmla="*/ 137 h 150"/>
                <a:gd name="T56" fmla="*/ 22 w 151"/>
                <a:gd name="T57" fmla="*/ 127 h 150"/>
                <a:gd name="T58" fmla="*/ 13 w 151"/>
                <a:gd name="T59" fmla="*/ 117 h 150"/>
                <a:gd name="T60" fmla="*/ 5 w 151"/>
                <a:gd name="T61" fmla="*/ 103 h 150"/>
                <a:gd name="T62" fmla="*/ 1 w 151"/>
                <a:gd name="T63" fmla="*/ 90 h 150"/>
                <a:gd name="T64" fmla="*/ 0 w 151"/>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1" h="150">
                  <a:moveTo>
                    <a:pt x="0" y="75"/>
                  </a:moveTo>
                  <a:lnTo>
                    <a:pt x="1" y="59"/>
                  </a:lnTo>
                  <a:lnTo>
                    <a:pt x="5" y="46"/>
                  </a:lnTo>
                  <a:lnTo>
                    <a:pt x="13" y="33"/>
                  </a:lnTo>
                  <a:lnTo>
                    <a:pt x="22" y="22"/>
                  </a:lnTo>
                  <a:lnTo>
                    <a:pt x="33" y="12"/>
                  </a:lnTo>
                  <a:lnTo>
                    <a:pt x="46" y="5"/>
                  </a:lnTo>
                  <a:lnTo>
                    <a:pt x="59" y="1"/>
                  </a:lnTo>
                  <a:lnTo>
                    <a:pt x="75" y="0"/>
                  </a:lnTo>
                  <a:lnTo>
                    <a:pt x="91" y="1"/>
                  </a:lnTo>
                  <a:lnTo>
                    <a:pt x="104" y="5"/>
                  </a:lnTo>
                  <a:lnTo>
                    <a:pt x="118" y="12"/>
                  </a:lnTo>
                  <a:lnTo>
                    <a:pt x="128" y="22"/>
                  </a:lnTo>
                  <a:lnTo>
                    <a:pt x="137" y="33"/>
                  </a:lnTo>
                  <a:lnTo>
                    <a:pt x="145" y="46"/>
                  </a:lnTo>
                  <a:lnTo>
                    <a:pt x="149" y="59"/>
                  </a:lnTo>
                  <a:lnTo>
                    <a:pt x="151" y="75"/>
                  </a:lnTo>
                  <a:lnTo>
                    <a:pt x="149" y="90"/>
                  </a:lnTo>
                  <a:lnTo>
                    <a:pt x="145" y="103"/>
                  </a:lnTo>
                  <a:lnTo>
                    <a:pt x="137" y="117"/>
                  </a:lnTo>
                  <a:lnTo>
                    <a:pt x="128" y="127"/>
                  </a:lnTo>
                  <a:lnTo>
                    <a:pt x="118" y="137"/>
                  </a:lnTo>
                  <a:lnTo>
                    <a:pt x="104" y="144"/>
                  </a:lnTo>
                  <a:lnTo>
                    <a:pt x="91" y="148"/>
                  </a:lnTo>
                  <a:lnTo>
                    <a:pt x="75" y="150"/>
                  </a:lnTo>
                  <a:lnTo>
                    <a:pt x="59" y="148"/>
                  </a:lnTo>
                  <a:lnTo>
                    <a:pt x="46" y="144"/>
                  </a:lnTo>
                  <a:lnTo>
                    <a:pt x="33" y="137"/>
                  </a:lnTo>
                  <a:lnTo>
                    <a:pt x="22" y="127"/>
                  </a:lnTo>
                  <a:lnTo>
                    <a:pt x="13" y="117"/>
                  </a:lnTo>
                  <a:lnTo>
                    <a:pt x="5" y="103"/>
                  </a:lnTo>
                  <a:lnTo>
                    <a:pt x="1" y="90"/>
                  </a:lnTo>
                  <a:lnTo>
                    <a:pt x="0" y="75"/>
                  </a:lnTo>
                </a:path>
              </a:pathLst>
            </a:custGeom>
            <a:solidFill>
              <a:schemeClr val="bg1"/>
            </a:solid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auto">
            <a:xfrm>
              <a:off x="5294313" y="4705350"/>
              <a:ext cx="130175" cy="128587"/>
            </a:xfrm>
            <a:custGeom>
              <a:avLst/>
              <a:gdLst>
                <a:gd name="T0" fmla="*/ 0 w 82"/>
                <a:gd name="T1" fmla="*/ 41 h 81"/>
                <a:gd name="T2" fmla="*/ 1 w 82"/>
                <a:gd name="T3" fmla="*/ 32 h 81"/>
                <a:gd name="T4" fmla="*/ 4 w 82"/>
                <a:gd name="T5" fmla="*/ 25 h 81"/>
                <a:gd name="T6" fmla="*/ 8 w 82"/>
                <a:gd name="T7" fmla="*/ 18 h 81"/>
                <a:gd name="T8" fmla="*/ 12 w 82"/>
                <a:gd name="T9" fmla="*/ 12 h 81"/>
                <a:gd name="T10" fmla="*/ 18 w 82"/>
                <a:gd name="T11" fmla="*/ 7 h 81"/>
                <a:gd name="T12" fmla="*/ 25 w 82"/>
                <a:gd name="T13" fmla="*/ 3 h 81"/>
                <a:gd name="T14" fmla="*/ 33 w 82"/>
                <a:gd name="T15" fmla="*/ 1 h 81"/>
                <a:gd name="T16" fmla="*/ 41 w 82"/>
                <a:gd name="T17" fmla="*/ 0 h 81"/>
                <a:gd name="T18" fmla="*/ 49 w 82"/>
                <a:gd name="T19" fmla="*/ 1 h 81"/>
                <a:gd name="T20" fmla="*/ 57 w 82"/>
                <a:gd name="T21" fmla="*/ 3 h 81"/>
                <a:gd name="T22" fmla="*/ 64 w 82"/>
                <a:gd name="T23" fmla="*/ 7 h 81"/>
                <a:gd name="T24" fmla="*/ 70 w 82"/>
                <a:gd name="T25" fmla="*/ 12 h 81"/>
                <a:gd name="T26" fmla="*/ 74 w 82"/>
                <a:gd name="T27" fmla="*/ 18 h 81"/>
                <a:gd name="T28" fmla="*/ 79 w 82"/>
                <a:gd name="T29" fmla="*/ 25 h 81"/>
                <a:gd name="T30" fmla="*/ 81 w 82"/>
                <a:gd name="T31" fmla="*/ 32 h 81"/>
                <a:gd name="T32" fmla="*/ 82 w 82"/>
                <a:gd name="T33" fmla="*/ 41 h 81"/>
                <a:gd name="T34" fmla="*/ 81 w 82"/>
                <a:gd name="T35" fmla="*/ 49 h 81"/>
                <a:gd name="T36" fmla="*/ 79 w 82"/>
                <a:gd name="T37" fmla="*/ 56 h 81"/>
                <a:gd name="T38" fmla="*/ 74 w 82"/>
                <a:gd name="T39" fmla="*/ 63 h 81"/>
                <a:gd name="T40" fmla="*/ 70 w 82"/>
                <a:gd name="T41" fmla="*/ 69 h 81"/>
                <a:gd name="T42" fmla="*/ 64 w 82"/>
                <a:gd name="T43" fmla="*/ 74 h 81"/>
                <a:gd name="T44" fmla="*/ 57 w 82"/>
                <a:gd name="T45" fmla="*/ 78 h 81"/>
                <a:gd name="T46" fmla="*/ 49 w 82"/>
                <a:gd name="T47" fmla="*/ 80 h 81"/>
                <a:gd name="T48" fmla="*/ 41 w 82"/>
                <a:gd name="T49" fmla="*/ 81 h 81"/>
                <a:gd name="T50" fmla="*/ 33 w 82"/>
                <a:gd name="T51" fmla="*/ 80 h 81"/>
                <a:gd name="T52" fmla="*/ 25 w 82"/>
                <a:gd name="T53" fmla="*/ 78 h 81"/>
                <a:gd name="T54" fmla="*/ 18 w 82"/>
                <a:gd name="T55" fmla="*/ 74 h 81"/>
                <a:gd name="T56" fmla="*/ 12 w 82"/>
                <a:gd name="T57" fmla="*/ 69 h 81"/>
                <a:gd name="T58" fmla="*/ 8 w 82"/>
                <a:gd name="T59" fmla="*/ 63 h 81"/>
                <a:gd name="T60" fmla="*/ 4 w 82"/>
                <a:gd name="T61" fmla="*/ 56 h 81"/>
                <a:gd name="T62" fmla="*/ 1 w 82"/>
                <a:gd name="T63" fmla="*/ 49 h 81"/>
                <a:gd name="T64" fmla="*/ 0 w 82"/>
                <a:gd name="T65"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1">
                  <a:moveTo>
                    <a:pt x="0" y="41"/>
                  </a:moveTo>
                  <a:lnTo>
                    <a:pt x="1" y="32"/>
                  </a:lnTo>
                  <a:lnTo>
                    <a:pt x="4" y="25"/>
                  </a:lnTo>
                  <a:lnTo>
                    <a:pt x="8" y="18"/>
                  </a:lnTo>
                  <a:lnTo>
                    <a:pt x="12" y="12"/>
                  </a:lnTo>
                  <a:lnTo>
                    <a:pt x="18" y="7"/>
                  </a:lnTo>
                  <a:lnTo>
                    <a:pt x="25" y="3"/>
                  </a:lnTo>
                  <a:lnTo>
                    <a:pt x="33" y="1"/>
                  </a:lnTo>
                  <a:lnTo>
                    <a:pt x="41" y="0"/>
                  </a:lnTo>
                  <a:lnTo>
                    <a:pt x="49" y="1"/>
                  </a:lnTo>
                  <a:lnTo>
                    <a:pt x="57" y="3"/>
                  </a:lnTo>
                  <a:lnTo>
                    <a:pt x="64" y="7"/>
                  </a:lnTo>
                  <a:lnTo>
                    <a:pt x="70" y="12"/>
                  </a:lnTo>
                  <a:lnTo>
                    <a:pt x="74" y="18"/>
                  </a:lnTo>
                  <a:lnTo>
                    <a:pt x="79" y="25"/>
                  </a:lnTo>
                  <a:lnTo>
                    <a:pt x="81" y="32"/>
                  </a:lnTo>
                  <a:lnTo>
                    <a:pt x="82" y="41"/>
                  </a:lnTo>
                  <a:lnTo>
                    <a:pt x="81" y="49"/>
                  </a:lnTo>
                  <a:lnTo>
                    <a:pt x="79" y="56"/>
                  </a:lnTo>
                  <a:lnTo>
                    <a:pt x="74" y="63"/>
                  </a:lnTo>
                  <a:lnTo>
                    <a:pt x="70" y="69"/>
                  </a:lnTo>
                  <a:lnTo>
                    <a:pt x="64" y="74"/>
                  </a:lnTo>
                  <a:lnTo>
                    <a:pt x="57" y="78"/>
                  </a:lnTo>
                  <a:lnTo>
                    <a:pt x="49" y="80"/>
                  </a:lnTo>
                  <a:lnTo>
                    <a:pt x="41" y="81"/>
                  </a:lnTo>
                  <a:lnTo>
                    <a:pt x="33" y="80"/>
                  </a:lnTo>
                  <a:lnTo>
                    <a:pt x="25" y="78"/>
                  </a:lnTo>
                  <a:lnTo>
                    <a:pt x="18" y="74"/>
                  </a:lnTo>
                  <a:lnTo>
                    <a:pt x="12" y="69"/>
                  </a:lnTo>
                  <a:lnTo>
                    <a:pt x="8" y="63"/>
                  </a:lnTo>
                  <a:lnTo>
                    <a:pt x="4" y="56"/>
                  </a:lnTo>
                  <a:lnTo>
                    <a:pt x="1" y="49"/>
                  </a:lnTo>
                  <a:lnTo>
                    <a:pt x="0" y="41"/>
                  </a:lnTo>
                  <a:close/>
                </a:path>
              </a:pathLst>
            </a:custGeom>
            <a:solidFill>
              <a:schemeClr val="bg1"/>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19" name="Freeform 19"/>
            <p:cNvSpPr>
              <a:spLocks/>
            </p:cNvSpPr>
            <p:nvPr/>
          </p:nvSpPr>
          <p:spPr bwMode="auto">
            <a:xfrm>
              <a:off x="5294313" y="4705350"/>
              <a:ext cx="130175" cy="128587"/>
            </a:xfrm>
            <a:custGeom>
              <a:avLst/>
              <a:gdLst>
                <a:gd name="T0" fmla="*/ 0 w 82"/>
                <a:gd name="T1" fmla="*/ 41 h 81"/>
                <a:gd name="T2" fmla="*/ 1 w 82"/>
                <a:gd name="T3" fmla="*/ 32 h 81"/>
                <a:gd name="T4" fmla="*/ 4 w 82"/>
                <a:gd name="T5" fmla="*/ 25 h 81"/>
                <a:gd name="T6" fmla="*/ 8 w 82"/>
                <a:gd name="T7" fmla="*/ 18 h 81"/>
                <a:gd name="T8" fmla="*/ 12 w 82"/>
                <a:gd name="T9" fmla="*/ 12 h 81"/>
                <a:gd name="T10" fmla="*/ 18 w 82"/>
                <a:gd name="T11" fmla="*/ 7 h 81"/>
                <a:gd name="T12" fmla="*/ 25 w 82"/>
                <a:gd name="T13" fmla="*/ 3 h 81"/>
                <a:gd name="T14" fmla="*/ 33 w 82"/>
                <a:gd name="T15" fmla="*/ 1 h 81"/>
                <a:gd name="T16" fmla="*/ 41 w 82"/>
                <a:gd name="T17" fmla="*/ 0 h 81"/>
                <a:gd name="T18" fmla="*/ 49 w 82"/>
                <a:gd name="T19" fmla="*/ 1 h 81"/>
                <a:gd name="T20" fmla="*/ 57 w 82"/>
                <a:gd name="T21" fmla="*/ 3 h 81"/>
                <a:gd name="T22" fmla="*/ 64 w 82"/>
                <a:gd name="T23" fmla="*/ 7 h 81"/>
                <a:gd name="T24" fmla="*/ 70 w 82"/>
                <a:gd name="T25" fmla="*/ 12 h 81"/>
                <a:gd name="T26" fmla="*/ 74 w 82"/>
                <a:gd name="T27" fmla="*/ 18 h 81"/>
                <a:gd name="T28" fmla="*/ 79 w 82"/>
                <a:gd name="T29" fmla="*/ 25 h 81"/>
                <a:gd name="T30" fmla="*/ 81 w 82"/>
                <a:gd name="T31" fmla="*/ 32 h 81"/>
                <a:gd name="T32" fmla="*/ 82 w 82"/>
                <a:gd name="T33" fmla="*/ 41 h 81"/>
                <a:gd name="T34" fmla="*/ 81 w 82"/>
                <a:gd name="T35" fmla="*/ 49 h 81"/>
                <a:gd name="T36" fmla="*/ 79 w 82"/>
                <a:gd name="T37" fmla="*/ 56 h 81"/>
                <a:gd name="T38" fmla="*/ 74 w 82"/>
                <a:gd name="T39" fmla="*/ 63 h 81"/>
                <a:gd name="T40" fmla="*/ 70 w 82"/>
                <a:gd name="T41" fmla="*/ 69 h 81"/>
                <a:gd name="T42" fmla="*/ 64 w 82"/>
                <a:gd name="T43" fmla="*/ 74 h 81"/>
                <a:gd name="T44" fmla="*/ 57 w 82"/>
                <a:gd name="T45" fmla="*/ 78 h 81"/>
                <a:gd name="T46" fmla="*/ 49 w 82"/>
                <a:gd name="T47" fmla="*/ 80 h 81"/>
                <a:gd name="T48" fmla="*/ 41 w 82"/>
                <a:gd name="T49" fmla="*/ 81 h 81"/>
                <a:gd name="T50" fmla="*/ 33 w 82"/>
                <a:gd name="T51" fmla="*/ 80 h 81"/>
                <a:gd name="T52" fmla="*/ 25 w 82"/>
                <a:gd name="T53" fmla="*/ 78 h 81"/>
                <a:gd name="T54" fmla="*/ 18 w 82"/>
                <a:gd name="T55" fmla="*/ 74 h 81"/>
                <a:gd name="T56" fmla="*/ 12 w 82"/>
                <a:gd name="T57" fmla="*/ 69 h 81"/>
                <a:gd name="T58" fmla="*/ 8 w 82"/>
                <a:gd name="T59" fmla="*/ 63 h 81"/>
                <a:gd name="T60" fmla="*/ 4 w 82"/>
                <a:gd name="T61" fmla="*/ 56 h 81"/>
                <a:gd name="T62" fmla="*/ 1 w 82"/>
                <a:gd name="T63" fmla="*/ 49 h 81"/>
                <a:gd name="T64" fmla="*/ 0 w 82"/>
                <a:gd name="T65"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1">
                  <a:moveTo>
                    <a:pt x="0" y="41"/>
                  </a:moveTo>
                  <a:lnTo>
                    <a:pt x="1" y="32"/>
                  </a:lnTo>
                  <a:lnTo>
                    <a:pt x="4" y="25"/>
                  </a:lnTo>
                  <a:lnTo>
                    <a:pt x="8" y="18"/>
                  </a:lnTo>
                  <a:lnTo>
                    <a:pt x="12" y="12"/>
                  </a:lnTo>
                  <a:lnTo>
                    <a:pt x="18" y="7"/>
                  </a:lnTo>
                  <a:lnTo>
                    <a:pt x="25" y="3"/>
                  </a:lnTo>
                  <a:lnTo>
                    <a:pt x="33" y="1"/>
                  </a:lnTo>
                  <a:lnTo>
                    <a:pt x="41" y="0"/>
                  </a:lnTo>
                  <a:lnTo>
                    <a:pt x="49" y="1"/>
                  </a:lnTo>
                  <a:lnTo>
                    <a:pt x="57" y="3"/>
                  </a:lnTo>
                  <a:lnTo>
                    <a:pt x="64" y="7"/>
                  </a:lnTo>
                  <a:lnTo>
                    <a:pt x="70" y="12"/>
                  </a:lnTo>
                  <a:lnTo>
                    <a:pt x="74" y="18"/>
                  </a:lnTo>
                  <a:lnTo>
                    <a:pt x="79" y="25"/>
                  </a:lnTo>
                  <a:lnTo>
                    <a:pt x="81" y="32"/>
                  </a:lnTo>
                  <a:lnTo>
                    <a:pt x="82" y="41"/>
                  </a:lnTo>
                  <a:lnTo>
                    <a:pt x="81" y="49"/>
                  </a:lnTo>
                  <a:lnTo>
                    <a:pt x="79" y="56"/>
                  </a:lnTo>
                  <a:lnTo>
                    <a:pt x="74" y="63"/>
                  </a:lnTo>
                  <a:lnTo>
                    <a:pt x="70" y="69"/>
                  </a:lnTo>
                  <a:lnTo>
                    <a:pt x="64" y="74"/>
                  </a:lnTo>
                  <a:lnTo>
                    <a:pt x="57" y="78"/>
                  </a:lnTo>
                  <a:lnTo>
                    <a:pt x="49" y="80"/>
                  </a:lnTo>
                  <a:lnTo>
                    <a:pt x="41" y="81"/>
                  </a:lnTo>
                  <a:lnTo>
                    <a:pt x="33" y="80"/>
                  </a:lnTo>
                  <a:lnTo>
                    <a:pt x="25" y="78"/>
                  </a:lnTo>
                  <a:lnTo>
                    <a:pt x="18" y="74"/>
                  </a:lnTo>
                  <a:lnTo>
                    <a:pt x="12" y="69"/>
                  </a:lnTo>
                  <a:lnTo>
                    <a:pt x="8" y="63"/>
                  </a:lnTo>
                  <a:lnTo>
                    <a:pt x="4" y="56"/>
                  </a:lnTo>
                  <a:lnTo>
                    <a:pt x="1" y="49"/>
                  </a:lnTo>
                  <a:lnTo>
                    <a:pt x="0" y="41"/>
                  </a:lnTo>
                </a:path>
              </a:pathLst>
            </a:custGeom>
            <a:noFill/>
            <a:ln w="317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54" name="Group 153"/>
          <p:cNvGrpSpPr/>
          <p:nvPr/>
        </p:nvGrpSpPr>
        <p:grpSpPr>
          <a:xfrm>
            <a:off x="8057352" y="5055808"/>
            <a:ext cx="241301" cy="239712"/>
            <a:chOff x="5237163" y="4649788"/>
            <a:chExt cx="241301" cy="239712"/>
          </a:xfrm>
        </p:grpSpPr>
        <p:sp>
          <p:nvSpPr>
            <p:cNvPr id="155" name="AutoShape 14"/>
            <p:cNvSpPr>
              <a:spLocks noChangeAspect="1" noChangeArrowheads="1" noTextEdit="1"/>
            </p:cNvSpPr>
            <p:nvPr/>
          </p:nvSpPr>
          <p:spPr bwMode="auto">
            <a:xfrm>
              <a:off x="5237163" y="4649788"/>
              <a:ext cx="24130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
            <p:cNvSpPr>
              <a:spLocks/>
            </p:cNvSpPr>
            <p:nvPr/>
          </p:nvSpPr>
          <p:spPr bwMode="auto">
            <a:xfrm>
              <a:off x="5238751" y="4651375"/>
              <a:ext cx="239713" cy="238125"/>
            </a:xfrm>
            <a:custGeom>
              <a:avLst/>
              <a:gdLst>
                <a:gd name="T0" fmla="*/ 0 w 151"/>
                <a:gd name="T1" fmla="*/ 75 h 150"/>
                <a:gd name="T2" fmla="*/ 1 w 151"/>
                <a:gd name="T3" fmla="*/ 59 h 150"/>
                <a:gd name="T4" fmla="*/ 5 w 151"/>
                <a:gd name="T5" fmla="*/ 46 h 150"/>
                <a:gd name="T6" fmla="*/ 13 w 151"/>
                <a:gd name="T7" fmla="*/ 33 h 150"/>
                <a:gd name="T8" fmla="*/ 22 w 151"/>
                <a:gd name="T9" fmla="*/ 22 h 150"/>
                <a:gd name="T10" fmla="*/ 33 w 151"/>
                <a:gd name="T11" fmla="*/ 12 h 150"/>
                <a:gd name="T12" fmla="*/ 46 w 151"/>
                <a:gd name="T13" fmla="*/ 5 h 150"/>
                <a:gd name="T14" fmla="*/ 59 w 151"/>
                <a:gd name="T15" fmla="*/ 1 h 150"/>
                <a:gd name="T16" fmla="*/ 75 w 151"/>
                <a:gd name="T17" fmla="*/ 0 h 150"/>
                <a:gd name="T18" fmla="*/ 91 w 151"/>
                <a:gd name="T19" fmla="*/ 1 h 150"/>
                <a:gd name="T20" fmla="*/ 104 w 151"/>
                <a:gd name="T21" fmla="*/ 5 h 150"/>
                <a:gd name="T22" fmla="*/ 118 w 151"/>
                <a:gd name="T23" fmla="*/ 12 h 150"/>
                <a:gd name="T24" fmla="*/ 128 w 151"/>
                <a:gd name="T25" fmla="*/ 22 h 150"/>
                <a:gd name="T26" fmla="*/ 137 w 151"/>
                <a:gd name="T27" fmla="*/ 33 h 150"/>
                <a:gd name="T28" fmla="*/ 145 w 151"/>
                <a:gd name="T29" fmla="*/ 46 h 150"/>
                <a:gd name="T30" fmla="*/ 149 w 151"/>
                <a:gd name="T31" fmla="*/ 59 h 150"/>
                <a:gd name="T32" fmla="*/ 151 w 151"/>
                <a:gd name="T33" fmla="*/ 75 h 150"/>
                <a:gd name="T34" fmla="*/ 149 w 151"/>
                <a:gd name="T35" fmla="*/ 90 h 150"/>
                <a:gd name="T36" fmla="*/ 145 w 151"/>
                <a:gd name="T37" fmla="*/ 103 h 150"/>
                <a:gd name="T38" fmla="*/ 137 w 151"/>
                <a:gd name="T39" fmla="*/ 117 h 150"/>
                <a:gd name="T40" fmla="*/ 128 w 151"/>
                <a:gd name="T41" fmla="*/ 127 h 150"/>
                <a:gd name="T42" fmla="*/ 118 w 151"/>
                <a:gd name="T43" fmla="*/ 137 h 150"/>
                <a:gd name="T44" fmla="*/ 104 w 151"/>
                <a:gd name="T45" fmla="*/ 144 h 150"/>
                <a:gd name="T46" fmla="*/ 91 w 151"/>
                <a:gd name="T47" fmla="*/ 148 h 150"/>
                <a:gd name="T48" fmla="*/ 75 w 151"/>
                <a:gd name="T49" fmla="*/ 150 h 150"/>
                <a:gd name="T50" fmla="*/ 59 w 151"/>
                <a:gd name="T51" fmla="*/ 148 h 150"/>
                <a:gd name="T52" fmla="*/ 46 w 151"/>
                <a:gd name="T53" fmla="*/ 144 h 150"/>
                <a:gd name="T54" fmla="*/ 33 w 151"/>
                <a:gd name="T55" fmla="*/ 137 h 150"/>
                <a:gd name="T56" fmla="*/ 22 w 151"/>
                <a:gd name="T57" fmla="*/ 127 h 150"/>
                <a:gd name="T58" fmla="*/ 13 w 151"/>
                <a:gd name="T59" fmla="*/ 117 h 150"/>
                <a:gd name="T60" fmla="*/ 5 w 151"/>
                <a:gd name="T61" fmla="*/ 103 h 150"/>
                <a:gd name="T62" fmla="*/ 1 w 151"/>
                <a:gd name="T63" fmla="*/ 90 h 150"/>
                <a:gd name="T64" fmla="*/ 0 w 151"/>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1" h="150">
                  <a:moveTo>
                    <a:pt x="0" y="75"/>
                  </a:moveTo>
                  <a:lnTo>
                    <a:pt x="1" y="59"/>
                  </a:lnTo>
                  <a:lnTo>
                    <a:pt x="5" y="46"/>
                  </a:lnTo>
                  <a:lnTo>
                    <a:pt x="13" y="33"/>
                  </a:lnTo>
                  <a:lnTo>
                    <a:pt x="22" y="22"/>
                  </a:lnTo>
                  <a:lnTo>
                    <a:pt x="33" y="12"/>
                  </a:lnTo>
                  <a:lnTo>
                    <a:pt x="46" y="5"/>
                  </a:lnTo>
                  <a:lnTo>
                    <a:pt x="59" y="1"/>
                  </a:lnTo>
                  <a:lnTo>
                    <a:pt x="75" y="0"/>
                  </a:lnTo>
                  <a:lnTo>
                    <a:pt x="91" y="1"/>
                  </a:lnTo>
                  <a:lnTo>
                    <a:pt x="104" y="5"/>
                  </a:lnTo>
                  <a:lnTo>
                    <a:pt x="118" y="12"/>
                  </a:lnTo>
                  <a:lnTo>
                    <a:pt x="128" y="22"/>
                  </a:lnTo>
                  <a:lnTo>
                    <a:pt x="137" y="33"/>
                  </a:lnTo>
                  <a:lnTo>
                    <a:pt x="145" y="46"/>
                  </a:lnTo>
                  <a:lnTo>
                    <a:pt x="149" y="59"/>
                  </a:lnTo>
                  <a:lnTo>
                    <a:pt x="151" y="75"/>
                  </a:lnTo>
                  <a:lnTo>
                    <a:pt x="149" y="90"/>
                  </a:lnTo>
                  <a:lnTo>
                    <a:pt x="145" y="103"/>
                  </a:lnTo>
                  <a:lnTo>
                    <a:pt x="137" y="117"/>
                  </a:lnTo>
                  <a:lnTo>
                    <a:pt x="128" y="127"/>
                  </a:lnTo>
                  <a:lnTo>
                    <a:pt x="118" y="137"/>
                  </a:lnTo>
                  <a:lnTo>
                    <a:pt x="104" y="144"/>
                  </a:lnTo>
                  <a:lnTo>
                    <a:pt x="91" y="148"/>
                  </a:lnTo>
                  <a:lnTo>
                    <a:pt x="75" y="150"/>
                  </a:lnTo>
                  <a:lnTo>
                    <a:pt x="59" y="148"/>
                  </a:lnTo>
                  <a:lnTo>
                    <a:pt x="46" y="144"/>
                  </a:lnTo>
                  <a:lnTo>
                    <a:pt x="33" y="137"/>
                  </a:lnTo>
                  <a:lnTo>
                    <a:pt x="22" y="127"/>
                  </a:lnTo>
                  <a:lnTo>
                    <a:pt x="13" y="117"/>
                  </a:lnTo>
                  <a:lnTo>
                    <a:pt x="5" y="103"/>
                  </a:lnTo>
                  <a:lnTo>
                    <a:pt x="1" y="90"/>
                  </a:lnTo>
                  <a:lnTo>
                    <a:pt x="0"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7"/>
            <p:cNvSpPr>
              <a:spLocks/>
            </p:cNvSpPr>
            <p:nvPr/>
          </p:nvSpPr>
          <p:spPr bwMode="auto">
            <a:xfrm>
              <a:off x="5238751" y="4651375"/>
              <a:ext cx="239713" cy="238125"/>
            </a:xfrm>
            <a:custGeom>
              <a:avLst/>
              <a:gdLst>
                <a:gd name="T0" fmla="*/ 0 w 151"/>
                <a:gd name="T1" fmla="*/ 75 h 150"/>
                <a:gd name="T2" fmla="*/ 1 w 151"/>
                <a:gd name="T3" fmla="*/ 59 h 150"/>
                <a:gd name="T4" fmla="*/ 5 w 151"/>
                <a:gd name="T5" fmla="*/ 46 h 150"/>
                <a:gd name="T6" fmla="*/ 13 w 151"/>
                <a:gd name="T7" fmla="*/ 33 h 150"/>
                <a:gd name="T8" fmla="*/ 22 w 151"/>
                <a:gd name="T9" fmla="*/ 22 h 150"/>
                <a:gd name="T10" fmla="*/ 33 w 151"/>
                <a:gd name="T11" fmla="*/ 12 h 150"/>
                <a:gd name="T12" fmla="*/ 46 w 151"/>
                <a:gd name="T13" fmla="*/ 5 h 150"/>
                <a:gd name="T14" fmla="*/ 59 w 151"/>
                <a:gd name="T15" fmla="*/ 1 h 150"/>
                <a:gd name="T16" fmla="*/ 75 w 151"/>
                <a:gd name="T17" fmla="*/ 0 h 150"/>
                <a:gd name="T18" fmla="*/ 91 w 151"/>
                <a:gd name="T19" fmla="*/ 1 h 150"/>
                <a:gd name="T20" fmla="*/ 104 w 151"/>
                <a:gd name="T21" fmla="*/ 5 h 150"/>
                <a:gd name="T22" fmla="*/ 118 w 151"/>
                <a:gd name="T23" fmla="*/ 12 h 150"/>
                <a:gd name="T24" fmla="*/ 128 w 151"/>
                <a:gd name="T25" fmla="*/ 22 h 150"/>
                <a:gd name="T26" fmla="*/ 137 w 151"/>
                <a:gd name="T27" fmla="*/ 33 h 150"/>
                <a:gd name="T28" fmla="*/ 145 w 151"/>
                <a:gd name="T29" fmla="*/ 46 h 150"/>
                <a:gd name="T30" fmla="*/ 149 w 151"/>
                <a:gd name="T31" fmla="*/ 59 h 150"/>
                <a:gd name="T32" fmla="*/ 151 w 151"/>
                <a:gd name="T33" fmla="*/ 75 h 150"/>
                <a:gd name="T34" fmla="*/ 149 w 151"/>
                <a:gd name="T35" fmla="*/ 90 h 150"/>
                <a:gd name="T36" fmla="*/ 145 w 151"/>
                <a:gd name="T37" fmla="*/ 103 h 150"/>
                <a:gd name="T38" fmla="*/ 137 w 151"/>
                <a:gd name="T39" fmla="*/ 117 h 150"/>
                <a:gd name="T40" fmla="*/ 128 w 151"/>
                <a:gd name="T41" fmla="*/ 127 h 150"/>
                <a:gd name="T42" fmla="*/ 118 w 151"/>
                <a:gd name="T43" fmla="*/ 137 h 150"/>
                <a:gd name="T44" fmla="*/ 104 w 151"/>
                <a:gd name="T45" fmla="*/ 144 h 150"/>
                <a:gd name="T46" fmla="*/ 91 w 151"/>
                <a:gd name="T47" fmla="*/ 148 h 150"/>
                <a:gd name="T48" fmla="*/ 75 w 151"/>
                <a:gd name="T49" fmla="*/ 150 h 150"/>
                <a:gd name="T50" fmla="*/ 59 w 151"/>
                <a:gd name="T51" fmla="*/ 148 h 150"/>
                <a:gd name="T52" fmla="*/ 46 w 151"/>
                <a:gd name="T53" fmla="*/ 144 h 150"/>
                <a:gd name="T54" fmla="*/ 33 w 151"/>
                <a:gd name="T55" fmla="*/ 137 h 150"/>
                <a:gd name="T56" fmla="*/ 22 w 151"/>
                <a:gd name="T57" fmla="*/ 127 h 150"/>
                <a:gd name="T58" fmla="*/ 13 w 151"/>
                <a:gd name="T59" fmla="*/ 117 h 150"/>
                <a:gd name="T60" fmla="*/ 5 w 151"/>
                <a:gd name="T61" fmla="*/ 103 h 150"/>
                <a:gd name="T62" fmla="*/ 1 w 151"/>
                <a:gd name="T63" fmla="*/ 90 h 150"/>
                <a:gd name="T64" fmla="*/ 0 w 151"/>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1" h="150">
                  <a:moveTo>
                    <a:pt x="0" y="75"/>
                  </a:moveTo>
                  <a:lnTo>
                    <a:pt x="1" y="59"/>
                  </a:lnTo>
                  <a:lnTo>
                    <a:pt x="5" y="46"/>
                  </a:lnTo>
                  <a:lnTo>
                    <a:pt x="13" y="33"/>
                  </a:lnTo>
                  <a:lnTo>
                    <a:pt x="22" y="22"/>
                  </a:lnTo>
                  <a:lnTo>
                    <a:pt x="33" y="12"/>
                  </a:lnTo>
                  <a:lnTo>
                    <a:pt x="46" y="5"/>
                  </a:lnTo>
                  <a:lnTo>
                    <a:pt x="59" y="1"/>
                  </a:lnTo>
                  <a:lnTo>
                    <a:pt x="75" y="0"/>
                  </a:lnTo>
                  <a:lnTo>
                    <a:pt x="91" y="1"/>
                  </a:lnTo>
                  <a:lnTo>
                    <a:pt x="104" y="5"/>
                  </a:lnTo>
                  <a:lnTo>
                    <a:pt x="118" y="12"/>
                  </a:lnTo>
                  <a:lnTo>
                    <a:pt x="128" y="22"/>
                  </a:lnTo>
                  <a:lnTo>
                    <a:pt x="137" y="33"/>
                  </a:lnTo>
                  <a:lnTo>
                    <a:pt x="145" y="46"/>
                  </a:lnTo>
                  <a:lnTo>
                    <a:pt x="149" y="59"/>
                  </a:lnTo>
                  <a:lnTo>
                    <a:pt x="151" y="75"/>
                  </a:lnTo>
                  <a:lnTo>
                    <a:pt x="149" y="90"/>
                  </a:lnTo>
                  <a:lnTo>
                    <a:pt x="145" y="103"/>
                  </a:lnTo>
                  <a:lnTo>
                    <a:pt x="137" y="117"/>
                  </a:lnTo>
                  <a:lnTo>
                    <a:pt x="128" y="127"/>
                  </a:lnTo>
                  <a:lnTo>
                    <a:pt x="118" y="137"/>
                  </a:lnTo>
                  <a:lnTo>
                    <a:pt x="104" y="144"/>
                  </a:lnTo>
                  <a:lnTo>
                    <a:pt x="91" y="148"/>
                  </a:lnTo>
                  <a:lnTo>
                    <a:pt x="75" y="150"/>
                  </a:lnTo>
                  <a:lnTo>
                    <a:pt x="59" y="148"/>
                  </a:lnTo>
                  <a:lnTo>
                    <a:pt x="46" y="144"/>
                  </a:lnTo>
                  <a:lnTo>
                    <a:pt x="33" y="137"/>
                  </a:lnTo>
                  <a:lnTo>
                    <a:pt x="22" y="127"/>
                  </a:lnTo>
                  <a:lnTo>
                    <a:pt x="13" y="117"/>
                  </a:lnTo>
                  <a:lnTo>
                    <a:pt x="5" y="103"/>
                  </a:lnTo>
                  <a:lnTo>
                    <a:pt x="1" y="90"/>
                  </a:lnTo>
                  <a:lnTo>
                    <a:pt x="0" y="75"/>
                  </a:lnTo>
                </a:path>
              </a:pathLst>
            </a:custGeom>
            <a:solidFill>
              <a:schemeClr val="bg1"/>
            </a:solid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8"/>
            <p:cNvSpPr>
              <a:spLocks/>
            </p:cNvSpPr>
            <p:nvPr/>
          </p:nvSpPr>
          <p:spPr bwMode="auto">
            <a:xfrm>
              <a:off x="5294313" y="4705350"/>
              <a:ext cx="130175" cy="128587"/>
            </a:xfrm>
            <a:custGeom>
              <a:avLst/>
              <a:gdLst>
                <a:gd name="T0" fmla="*/ 0 w 82"/>
                <a:gd name="T1" fmla="*/ 41 h 81"/>
                <a:gd name="T2" fmla="*/ 1 w 82"/>
                <a:gd name="T3" fmla="*/ 32 h 81"/>
                <a:gd name="T4" fmla="*/ 4 w 82"/>
                <a:gd name="T5" fmla="*/ 25 h 81"/>
                <a:gd name="T6" fmla="*/ 8 w 82"/>
                <a:gd name="T7" fmla="*/ 18 h 81"/>
                <a:gd name="T8" fmla="*/ 12 w 82"/>
                <a:gd name="T9" fmla="*/ 12 h 81"/>
                <a:gd name="T10" fmla="*/ 18 w 82"/>
                <a:gd name="T11" fmla="*/ 7 h 81"/>
                <a:gd name="T12" fmla="*/ 25 w 82"/>
                <a:gd name="T13" fmla="*/ 3 h 81"/>
                <a:gd name="T14" fmla="*/ 33 w 82"/>
                <a:gd name="T15" fmla="*/ 1 h 81"/>
                <a:gd name="T16" fmla="*/ 41 w 82"/>
                <a:gd name="T17" fmla="*/ 0 h 81"/>
                <a:gd name="T18" fmla="*/ 49 w 82"/>
                <a:gd name="T19" fmla="*/ 1 h 81"/>
                <a:gd name="T20" fmla="*/ 57 w 82"/>
                <a:gd name="T21" fmla="*/ 3 h 81"/>
                <a:gd name="T22" fmla="*/ 64 w 82"/>
                <a:gd name="T23" fmla="*/ 7 h 81"/>
                <a:gd name="T24" fmla="*/ 70 w 82"/>
                <a:gd name="T25" fmla="*/ 12 h 81"/>
                <a:gd name="T26" fmla="*/ 74 w 82"/>
                <a:gd name="T27" fmla="*/ 18 h 81"/>
                <a:gd name="T28" fmla="*/ 79 w 82"/>
                <a:gd name="T29" fmla="*/ 25 h 81"/>
                <a:gd name="T30" fmla="*/ 81 w 82"/>
                <a:gd name="T31" fmla="*/ 32 h 81"/>
                <a:gd name="T32" fmla="*/ 82 w 82"/>
                <a:gd name="T33" fmla="*/ 41 h 81"/>
                <a:gd name="T34" fmla="*/ 81 w 82"/>
                <a:gd name="T35" fmla="*/ 49 h 81"/>
                <a:gd name="T36" fmla="*/ 79 w 82"/>
                <a:gd name="T37" fmla="*/ 56 h 81"/>
                <a:gd name="T38" fmla="*/ 74 w 82"/>
                <a:gd name="T39" fmla="*/ 63 h 81"/>
                <a:gd name="T40" fmla="*/ 70 w 82"/>
                <a:gd name="T41" fmla="*/ 69 h 81"/>
                <a:gd name="T42" fmla="*/ 64 w 82"/>
                <a:gd name="T43" fmla="*/ 74 h 81"/>
                <a:gd name="T44" fmla="*/ 57 w 82"/>
                <a:gd name="T45" fmla="*/ 78 h 81"/>
                <a:gd name="T46" fmla="*/ 49 w 82"/>
                <a:gd name="T47" fmla="*/ 80 h 81"/>
                <a:gd name="T48" fmla="*/ 41 w 82"/>
                <a:gd name="T49" fmla="*/ 81 h 81"/>
                <a:gd name="T50" fmla="*/ 33 w 82"/>
                <a:gd name="T51" fmla="*/ 80 h 81"/>
                <a:gd name="T52" fmla="*/ 25 w 82"/>
                <a:gd name="T53" fmla="*/ 78 h 81"/>
                <a:gd name="T54" fmla="*/ 18 w 82"/>
                <a:gd name="T55" fmla="*/ 74 h 81"/>
                <a:gd name="T56" fmla="*/ 12 w 82"/>
                <a:gd name="T57" fmla="*/ 69 h 81"/>
                <a:gd name="T58" fmla="*/ 8 w 82"/>
                <a:gd name="T59" fmla="*/ 63 h 81"/>
                <a:gd name="T60" fmla="*/ 4 w 82"/>
                <a:gd name="T61" fmla="*/ 56 h 81"/>
                <a:gd name="T62" fmla="*/ 1 w 82"/>
                <a:gd name="T63" fmla="*/ 49 h 81"/>
                <a:gd name="T64" fmla="*/ 0 w 82"/>
                <a:gd name="T65"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1">
                  <a:moveTo>
                    <a:pt x="0" y="41"/>
                  </a:moveTo>
                  <a:lnTo>
                    <a:pt x="1" y="32"/>
                  </a:lnTo>
                  <a:lnTo>
                    <a:pt x="4" y="25"/>
                  </a:lnTo>
                  <a:lnTo>
                    <a:pt x="8" y="18"/>
                  </a:lnTo>
                  <a:lnTo>
                    <a:pt x="12" y="12"/>
                  </a:lnTo>
                  <a:lnTo>
                    <a:pt x="18" y="7"/>
                  </a:lnTo>
                  <a:lnTo>
                    <a:pt x="25" y="3"/>
                  </a:lnTo>
                  <a:lnTo>
                    <a:pt x="33" y="1"/>
                  </a:lnTo>
                  <a:lnTo>
                    <a:pt x="41" y="0"/>
                  </a:lnTo>
                  <a:lnTo>
                    <a:pt x="49" y="1"/>
                  </a:lnTo>
                  <a:lnTo>
                    <a:pt x="57" y="3"/>
                  </a:lnTo>
                  <a:lnTo>
                    <a:pt x="64" y="7"/>
                  </a:lnTo>
                  <a:lnTo>
                    <a:pt x="70" y="12"/>
                  </a:lnTo>
                  <a:lnTo>
                    <a:pt x="74" y="18"/>
                  </a:lnTo>
                  <a:lnTo>
                    <a:pt x="79" y="25"/>
                  </a:lnTo>
                  <a:lnTo>
                    <a:pt x="81" y="32"/>
                  </a:lnTo>
                  <a:lnTo>
                    <a:pt x="82" y="41"/>
                  </a:lnTo>
                  <a:lnTo>
                    <a:pt x="81" y="49"/>
                  </a:lnTo>
                  <a:lnTo>
                    <a:pt x="79" y="56"/>
                  </a:lnTo>
                  <a:lnTo>
                    <a:pt x="74" y="63"/>
                  </a:lnTo>
                  <a:lnTo>
                    <a:pt x="70" y="69"/>
                  </a:lnTo>
                  <a:lnTo>
                    <a:pt x="64" y="74"/>
                  </a:lnTo>
                  <a:lnTo>
                    <a:pt x="57" y="78"/>
                  </a:lnTo>
                  <a:lnTo>
                    <a:pt x="49" y="80"/>
                  </a:lnTo>
                  <a:lnTo>
                    <a:pt x="41" y="81"/>
                  </a:lnTo>
                  <a:lnTo>
                    <a:pt x="33" y="80"/>
                  </a:lnTo>
                  <a:lnTo>
                    <a:pt x="25" y="78"/>
                  </a:lnTo>
                  <a:lnTo>
                    <a:pt x="18" y="74"/>
                  </a:lnTo>
                  <a:lnTo>
                    <a:pt x="12" y="69"/>
                  </a:lnTo>
                  <a:lnTo>
                    <a:pt x="8" y="63"/>
                  </a:lnTo>
                  <a:lnTo>
                    <a:pt x="4" y="56"/>
                  </a:lnTo>
                  <a:lnTo>
                    <a:pt x="1" y="49"/>
                  </a:lnTo>
                  <a:lnTo>
                    <a:pt x="0" y="41"/>
                  </a:lnTo>
                  <a:close/>
                </a:path>
              </a:pathLst>
            </a:custGeom>
            <a:solidFill>
              <a:schemeClr val="bg1"/>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196" name="Freeform 19"/>
            <p:cNvSpPr>
              <a:spLocks/>
            </p:cNvSpPr>
            <p:nvPr/>
          </p:nvSpPr>
          <p:spPr bwMode="auto">
            <a:xfrm>
              <a:off x="5294313" y="4705350"/>
              <a:ext cx="130175" cy="128587"/>
            </a:xfrm>
            <a:custGeom>
              <a:avLst/>
              <a:gdLst>
                <a:gd name="T0" fmla="*/ 0 w 82"/>
                <a:gd name="T1" fmla="*/ 41 h 81"/>
                <a:gd name="T2" fmla="*/ 1 w 82"/>
                <a:gd name="T3" fmla="*/ 32 h 81"/>
                <a:gd name="T4" fmla="*/ 4 w 82"/>
                <a:gd name="T5" fmla="*/ 25 h 81"/>
                <a:gd name="T6" fmla="*/ 8 w 82"/>
                <a:gd name="T7" fmla="*/ 18 h 81"/>
                <a:gd name="T8" fmla="*/ 12 w 82"/>
                <a:gd name="T9" fmla="*/ 12 h 81"/>
                <a:gd name="T10" fmla="*/ 18 w 82"/>
                <a:gd name="T11" fmla="*/ 7 h 81"/>
                <a:gd name="T12" fmla="*/ 25 w 82"/>
                <a:gd name="T13" fmla="*/ 3 h 81"/>
                <a:gd name="T14" fmla="*/ 33 w 82"/>
                <a:gd name="T15" fmla="*/ 1 h 81"/>
                <a:gd name="T16" fmla="*/ 41 w 82"/>
                <a:gd name="T17" fmla="*/ 0 h 81"/>
                <a:gd name="T18" fmla="*/ 49 w 82"/>
                <a:gd name="T19" fmla="*/ 1 h 81"/>
                <a:gd name="T20" fmla="*/ 57 w 82"/>
                <a:gd name="T21" fmla="*/ 3 h 81"/>
                <a:gd name="T22" fmla="*/ 64 w 82"/>
                <a:gd name="T23" fmla="*/ 7 h 81"/>
                <a:gd name="T24" fmla="*/ 70 w 82"/>
                <a:gd name="T25" fmla="*/ 12 h 81"/>
                <a:gd name="T26" fmla="*/ 74 w 82"/>
                <a:gd name="T27" fmla="*/ 18 h 81"/>
                <a:gd name="T28" fmla="*/ 79 w 82"/>
                <a:gd name="T29" fmla="*/ 25 h 81"/>
                <a:gd name="T30" fmla="*/ 81 w 82"/>
                <a:gd name="T31" fmla="*/ 32 h 81"/>
                <a:gd name="T32" fmla="*/ 82 w 82"/>
                <a:gd name="T33" fmla="*/ 41 h 81"/>
                <a:gd name="T34" fmla="*/ 81 w 82"/>
                <a:gd name="T35" fmla="*/ 49 h 81"/>
                <a:gd name="T36" fmla="*/ 79 w 82"/>
                <a:gd name="T37" fmla="*/ 56 h 81"/>
                <a:gd name="T38" fmla="*/ 74 w 82"/>
                <a:gd name="T39" fmla="*/ 63 h 81"/>
                <a:gd name="T40" fmla="*/ 70 w 82"/>
                <a:gd name="T41" fmla="*/ 69 h 81"/>
                <a:gd name="T42" fmla="*/ 64 w 82"/>
                <a:gd name="T43" fmla="*/ 74 h 81"/>
                <a:gd name="T44" fmla="*/ 57 w 82"/>
                <a:gd name="T45" fmla="*/ 78 h 81"/>
                <a:gd name="T46" fmla="*/ 49 w 82"/>
                <a:gd name="T47" fmla="*/ 80 h 81"/>
                <a:gd name="T48" fmla="*/ 41 w 82"/>
                <a:gd name="T49" fmla="*/ 81 h 81"/>
                <a:gd name="T50" fmla="*/ 33 w 82"/>
                <a:gd name="T51" fmla="*/ 80 h 81"/>
                <a:gd name="T52" fmla="*/ 25 w 82"/>
                <a:gd name="T53" fmla="*/ 78 h 81"/>
                <a:gd name="T54" fmla="*/ 18 w 82"/>
                <a:gd name="T55" fmla="*/ 74 h 81"/>
                <a:gd name="T56" fmla="*/ 12 w 82"/>
                <a:gd name="T57" fmla="*/ 69 h 81"/>
                <a:gd name="T58" fmla="*/ 8 w 82"/>
                <a:gd name="T59" fmla="*/ 63 h 81"/>
                <a:gd name="T60" fmla="*/ 4 w 82"/>
                <a:gd name="T61" fmla="*/ 56 h 81"/>
                <a:gd name="T62" fmla="*/ 1 w 82"/>
                <a:gd name="T63" fmla="*/ 49 h 81"/>
                <a:gd name="T64" fmla="*/ 0 w 82"/>
                <a:gd name="T65"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1">
                  <a:moveTo>
                    <a:pt x="0" y="41"/>
                  </a:moveTo>
                  <a:lnTo>
                    <a:pt x="1" y="32"/>
                  </a:lnTo>
                  <a:lnTo>
                    <a:pt x="4" y="25"/>
                  </a:lnTo>
                  <a:lnTo>
                    <a:pt x="8" y="18"/>
                  </a:lnTo>
                  <a:lnTo>
                    <a:pt x="12" y="12"/>
                  </a:lnTo>
                  <a:lnTo>
                    <a:pt x="18" y="7"/>
                  </a:lnTo>
                  <a:lnTo>
                    <a:pt x="25" y="3"/>
                  </a:lnTo>
                  <a:lnTo>
                    <a:pt x="33" y="1"/>
                  </a:lnTo>
                  <a:lnTo>
                    <a:pt x="41" y="0"/>
                  </a:lnTo>
                  <a:lnTo>
                    <a:pt x="49" y="1"/>
                  </a:lnTo>
                  <a:lnTo>
                    <a:pt x="57" y="3"/>
                  </a:lnTo>
                  <a:lnTo>
                    <a:pt x="64" y="7"/>
                  </a:lnTo>
                  <a:lnTo>
                    <a:pt x="70" y="12"/>
                  </a:lnTo>
                  <a:lnTo>
                    <a:pt x="74" y="18"/>
                  </a:lnTo>
                  <a:lnTo>
                    <a:pt x="79" y="25"/>
                  </a:lnTo>
                  <a:lnTo>
                    <a:pt x="81" y="32"/>
                  </a:lnTo>
                  <a:lnTo>
                    <a:pt x="82" y="41"/>
                  </a:lnTo>
                  <a:lnTo>
                    <a:pt x="81" y="49"/>
                  </a:lnTo>
                  <a:lnTo>
                    <a:pt x="79" y="56"/>
                  </a:lnTo>
                  <a:lnTo>
                    <a:pt x="74" y="63"/>
                  </a:lnTo>
                  <a:lnTo>
                    <a:pt x="70" y="69"/>
                  </a:lnTo>
                  <a:lnTo>
                    <a:pt x="64" y="74"/>
                  </a:lnTo>
                  <a:lnTo>
                    <a:pt x="57" y="78"/>
                  </a:lnTo>
                  <a:lnTo>
                    <a:pt x="49" y="80"/>
                  </a:lnTo>
                  <a:lnTo>
                    <a:pt x="41" y="81"/>
                  </a:lnTo>
                  <a:lnTo>
                    <a:pt x="33" y="80"/>
                  </a:lnTo>
                  <a:lnTo>
                    <a:pt x="25" y="78"/>
                  </a:lnTo>
                  <a:lnTo>
                    <a:pt x="18" y="74"/>
                  </a:lnTo>
                  <a:lnTo>
                    <a:pt x="12" y="69"/>
                  </a:lnTo>
                  <a:lnTo>
                    <a:pt x="8" y="63"/>
                  </a:lnTo>
                  <a:lnTo>
                    <a:pt x="4" y="56"/>
                  </a:lnTo>
                  <a:lnTo>
                    <a:pt x="1" y="49"/>
                  </a:lnTo>
                  <a:lnTo>
                    <a:pt x="0" y="41"/>
                  </a:lnTo>
                </a:path>
              </a:pathLst>
            </a:custGeom>
            <a:noFill/>
            <a:ln w="317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97" name="Group 196"/>
          <p:cNvGrpSpPr/>
          <p:nvPr/>
        </p:nvGrpSpPr>
        <p:grpSpPr>
          <a:xfrm>
            <a:off x="645543" y="1653333"/>
            <a:ext cx="228600" cy="225425"/>
            <a:chOff x="4630738" y="4584700"/>
            <a:chExt cx="228600" cy="225425"/>
          </a:xfrm>
        </p:grpSpPr>
        <p:sp>
          <p:nvSpPr>
            <p:cNvPr id="198" name="Freeform 5"/>
            <p:cNvSpPr>
              <a:spLocks/>
            </p:cNvSpPr>
            <p:nvPr/>
          </p:nvSpPr>
          <p:spPr bwMode="auto">
            <a:xfrm>
              <a:off x="4630738" y="4584700"/>
              <a:ext cx="228600" cy="225425"/>
            </a:xfrm>
            <a:custGeom>
              <a:avLst/>
              <a:gdLst>
                <a:gd name="T0" fmla="*/ 0 w 286"/>
                <a:gd name="T1" fmla="*/ 141 h 284"/>
                <a:gd name="T2" fmla="*/ 2 w 286"/>
                <a:gd name="T3" fmla="*/ 111 h 284"/>
                <a:gd name="T4" fmla="*/ 10 w 286"/>
                <a:gd name="T5" fmla="*/ 86 h 284"/>
                <a:gd name="T6" fmla="*/ 23 w 286"/>
                <a:gd name="T7" fmla="*/ 62 h 284"/>
                <a:gd name="T8" fmla="*/ 41 w 286"/>
                <a:gd name="T9" fmla="*/ 41 h 284"/>
                <a:gd name="T10" fmla="*/ 63 w 286"/>
                <a:gd name="T11" fmla="*/ 23 h 284"/>
                <a:gd name="T12" fmla="*/ 86 w 286"/>
                <a:gd name="T13" fmla="*/ 9 h 284"/>
                <a:gd name="T14" fmla="*/ 114 w 286"/>
                <a:gd name="T15" fmla="*/ 2 h 284"/>
                <a:gd name="T16" fmla="*/ 143 w 286"/>
                <a:gd name="T17" fmla="*/ 0 h 284"/>
                <a:gd name="T18" fmla="*/ 170 w 286"/>
                <a:gd name="T19" fmla="*/ 2 h 284"/>
                <a:gd name="T20" fmla="*/ 198 w 286"/>
                <a:gd name="T21" fmla="*/ 9 h 284"/>
                <a:gd name="T22" fmla="*/ 221 w 286"/>
                <a:gd name="T23" fmla="*/ 23 h 284"/>
                <a:gd name="T24" fmla="*/ 243 w 286"/>
                <a:gd name="T25" fmla="*/ 41 h 284"/>
                <a:gd name="T26" fmla="*/ 261 w 286"/>
                <a:gd name="T27" fmla="*/ 62 h 284"/>
                <a:gd name="T28" fmla="*/ 274 w 286"/>
                <a:gd name="T29" fmla="*/ 86 h 284"/>
                <a:gd name="T30" fmla="*/ 282 w 286"/>
                <a:gd name="T31" fmla="*/ 111 h 284"/>
                <a:gd name="T32" fmla="*/ 286 w 286"/>
                <a:gd name="T33" fmla="*/ 141 h 284"/>
                <a:gd name="T34" fmla="*/ 282 w 286"/>
                <a:gd name="T35" fmla="*/ 170 h 284"/>
                <a:gd name="T36" fmla="*/ 274 w 286"/>
                <a:gd name="T37" fmla="*/ 196 h 284"/>
                <a:gd name="T38" fmla="*/ 261 w 286"/>
                <a:gd name="T39" fmla="*/ 221 h 284"/>
                <a:gd name="T40" fmla="*/ 243 w 286"/>
                <a:gd name="T41" fmla="*/ 241 h 284"/>
                <a:gd name="T42" fmla="*/ 221 w 286"/>
                <a:gd name="T43" fmla="*/ 258 h 284"/>
                <a:gd name="T44" fmla="*/ 198 w 286"/>
                <a:gd name="T45" fmla="*/ 272 h 284"/>
                <a:gd name="T46" fmla="*/ 170 w 286"/>
                <a:gd name="T47" fmla="*/ 280 h 284"/>
                <a:gd name="T48" fmla="*/ 143 w 286"/>
                <a:gd name="T49" fmla="*/ 284 h 284"/>
                <a:gd name="T50" fmla="*/ 114 w 286"/>
                <a:gd name="T51" fmla="*/ 280 h 284"/>
                <a:gd name="T52" fmla="*/ 86 w 286"/>
                <a:gd name="T53" fmla="*/ 272 h 284"/>
                <a:gd name="T54" fmla="*/ 63 w 286"/>
                <a:gd name="T55" fmla="*/ 258 h 284"/>
                <a:gd name="T56" fmla="*/ 41 w 286"/>
                <a:gd name="T57" fmla="*/ 241 h 284"/>
                <a:gd name="T58" fmla="*/ 23 w 286"/>
                <a:gd name="T59" fmla="*/ 221 h 284"/>
                <a:gd name="T60" fmla="*/ 10 w 286"/>
                <a:gd name="T61" fmla="*/ 196 h 284"/>
                <a:gd name="T62" fmla="*/ 2 w 286"/>
                <a:gd name="T63" fmla="*/ 170 h 284"/>
                <a:gd name="T64" fmla="*/ 0 w 286"/>
                <a:gd name="T65" fmla="*/ 14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284">
                  <a:moveTo>
                    <a:pt x="0" y="141"/>
                  </a:moveTo>
                  <a:lnTo>
                    <a:pt x="2" y="111"/>
                  </a:lnTo>
                  <a:lnTo>
                    <a:pt x="10" y="86"/>
                  </a:lnTo>
                  <a:lnTo>
                    <a:pt x="23" y="62"/>
                  </a:lnTo>
                  <a:lnTo>
                    <a:pt x="41" y="41"/>
                  </a:lnTo>
                  <a:lnTo>
                    <a:pt x="63" y="23"/>
                  </a:lnTo>
                  <a:lnTo>
                    <a:pt x="86" y="9"/>
                  </a:lnTo>
                  <a:lnTo>
                    <a:pt x="114" y="2"/>
                  </a:lnTo>
                  <a:lnTo>
                    <a:pt x="143" y="0"/>
                  </a:lnTo>
                  <a:lnTo>
                    <a:pt x="170" y="2"/>
                  </a:lnTo>
                  <a:lnTo>
                    <a:pt x="198" y="9"/>
                  </a:lnTo>
                  <a:lnTo>
                    <a:pt x="221" y="23"/>
                  </a:lnTo>
                  <a:lnTo>
                    <a:pt x="243" y="41"/>
                  </a:lnTo>
                  <a:lnTo>
                    <a:pt x="261" y="62"/>
                  </a:lnTo>
                  <a:lnTo>
                    <a:pt x="274" y="86"/>
                  </a:lnTo>
                  <a:lnTo>
                    <a:pt x="282" y="111"/>
                  </a:lnTo>
                  <a:lnTo>
                    <a:pt x="286" y="141"/>
                  </a:lnTo>
                  <a:lnTo>
                    <a:pt x="282" y="170"/>
                  </a:lnTo>
                  <a:lnTo>
                    <a:pt x="274" y="196"/>
                  </a:lnTo>
                  <a:lnTo>
                    <a:pt x="261" y="221"/>
                  </a:lnTo>
                  <a:lnTo>
                    <a:pt x="243" y="241"/>
                  </a:lnTo>
                  <a:lnTo>
                    <a:pt x="221" y="258"/>
                  </a:lnTo>
                  <a:lnTo>
                    <a:pt x="198" y="272"/>
                  </a:lnTo>
                  <a:lnTo>
                    <a:pt x="170" y="280"/>
                  </a:lnTo>
                  <a:lnTo>
                    <a:pt x="143" y="284"/>
                  </a:lnTo>
                  <a:lnTo>
                    <a:pt x="114" y="280"/>
                  </a:lnTo>
                  <a:lnTo>
                    <a:pt x="86" y="272"/>
                  </a:lnTo>
                  <a:lnTo>
                    <a:pt x="63" y="258"/>
                  </a:lnTo>
                  <a:lnTo>
                    <a:pt x="41" y="241"/>
                  </a:lnTo>
                  <a:lnTo>
                    <a:pt x="23" y="221"/>
                  </a:lnTo>
                  <a:lnTo>
                    <a:pt x="10" y="196"/>
                  </a:lnTo>
                  <a:lnTo>
                    <a:pt x="2" y="170"/>
                  </a:lnTo>
                  <a:lnTo>
                    <a:pt x="0" y="141"/>
                  </a:lnTo>
                  <a:close/>
                </a:path>
              </a:pathLst>
            </a:custGeom>
            <a:solidFill>
              <a:schemeClr val="tx1">
                <a:lumMod val="50000"/>
                <a:lumOff val="50000"/>
              </a:schemeClr>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199" name="Freeform 6"/>
            <p:cNvSpPr>
              <a:spLocks/>
            </p:cNvSpPr>
            <p:nvPr/>
          </p:nvSpPr>
          <p:spPr bwMode="auto">
            <a:xfrm>
              <a:off x="4630738" y="4584700"/>
              <a:ext cx="228600" cy="225425"/>
            </a:xfrm>
            <a:custGeom>
              <a:avLst/>
              <a:gdLst>
                <a:gd name="T0" fmla="*/ 0 w 286"/>
                <a:gd name="T1" fmla="*/ 141 h 284"/>
                <a:gd name="T2" fmla="*/ 2 w 286"/>
                <a:gd name="T3" fmla="*/ 111 h 284"/>
                <a:gd name="T4" fmla="*/ 10 w 286"/>
                <a:gd name="T5" fmla="*/ 86 h 284"/>
                <a:gd name="T6" fmla="*/ 23 w 286"/>
                <a:gd name="T7" fmla="*/ 62 h 284"/>
                <a:gd name="T8" fmla="*/ 41 w 286"/>
                <a:gd name="T9" fmla="*/ 41 h 284"/>
                <a:gd name="T10" fmla="*/ 63 w 286"/>
                <a:gd name="T11" fmla="*/ 23 h 284"/>
                <a:gd name="T12" fmla="*/ 86 w 286"/>
                <a:gd name="T13" fmla="*/ 9 h 284"/>
                <a:gd name="T14" fmla="*/ 114 w 286"/>
                <a:gd name="T15" fmla="*/ 2 h 284"/>
                <a:gd name="T16" fmla="*/ 143 w 286"/>
                <a:gd name="T17" fmla="*/ 0 h 284"/>
                <a:gd name="T18" fmla="*/ 170 w 286"/>
                <a:gd name="T19" fmla="*/ 2 h 284"/>
                <a:gd name="T20" fmla="*/ 198 w 286"/>
                <a:gd name="T21" fmla="*/ 9 h 284"/>
                <a:gd name="T22" fmla="*/ 221 w 286"/>
                <a:gd name="T23" fmla="*/ 23 h 284"/>
                <a:gd name="T24" fmla="*/ 243 w 286"/>
                <a:gd name="T25" fmla="*/ 41 h 284"/>
                <a:gd name="T26" fmla="*/ 261 w 286"/>
                <a:gd name="T27" fmla="*/ 62 h 284"/>
                <a:gd name="T28" fmla="*/ 274 w 286"/>
                <a:gd name="T29" fmla="*/ 86 h 284"/>
                <a:gd name="T30" fmla="*/ 282 w 286"/>
                <a:gd name="T31" fmla="*/ 111 h 284"/>
                <a:gd name="T32" fmla="*/ 286 w 286"/>
                <a:gd name="T33" fmla="*/ 141 h 284"/>
                <a:gd name="T34" fmla="*/ 282 w 286"/>
                <a:gd name="T35" fmla="*/ 170 h 284"/>
                <a:gd name="T36" fmla="*/ 274 w 286"/>
                <a:gd name="T37" fmla="*/ 196 h 284"/>
                <a:gd name="T38" fmla="*/ 261 w 286"/>
                <a:gd name="T39" fmla="*/ 221 h 284"/>
                <a:gd name="T40" fmla="*/ 243 w 286"/>
                <a:gd name="T41" fmla="*/ 241 h 284"/>
                <a:gd name="T42" fmla="*/ 221 w 286"/>
                <a:gd name="T43" fmla="*/ 258 h 284"/>
                <a:gd name="T44" fmla="*/ 198 w 286"/>
                <a:gd name="T45" fmla="*/ 272 h 284"/>
                <a:gd name="T46" fmla="*/ 170 w 286"/>
                <a:gd name="T47" fmla="*/ 280 h 284"/>
                <a:gd name="T48" fmla="*/ 143 w 286"/>
                <a:gd name="T49" fmla="*/ 284 h 284"/>
                <a:gd name="T50" fmla="*/ 114 w 286"/>
                <a:gd name="T51" fmla="*/ 280 h 284"/>
                <a:gd name="T52" fmla="*/ 86 w 286"/>
                <a:gd name="T53" fmla="*/ 272 h 284"/>
                <a:gd name="T54" fmla="*/ 63 w 286"/>
                <a:gd name="T55" fmla="*/ 258 h 284"/>
                <a:gd name="T56" fmla="*/ 41 w 286"/>
                <a:gd name="T57" fmla="*/ 241 h 284"/>
                <a:gd name="T58" fmla="*/ 23 w 286"/>
                <a:gd name="T59" fmla="*/ 221 h 284"/>
                <a:gd name="T60" fmla="*/ 10 w 286"/>
                <a:gd name="T61" fmla="*/ 196 h 284"/>
                <a:gd name="T62" fmla="*/ 2 w 286"/>
                <a:gd name="T63" fmla="*/ 170 h 284"/>
                <a:gd name="T64" fmla="*/ 0 w 286"/>
                <a:gd name="T65" fmla="*/ 14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284">
                  <a:moveTo>
                    <a:pt x="0" y="141"/>
                  </a:moveTo>
                  <a:lnTo>
                    <a:pt x="2" y="111"/>
                  </a:lnTo>
                  <a:lnTo>
                    <a:pt x="10" y="86"/>
                  </a:lnTo>
                  <a:lnTo>
                    <a:pt x="23" y="62"/>
                  </a:lnTo>
                  <a:lnTo>
                    <a:pt x="41" y="41"/>
                  </a:lnTo>
                  <a:lnTo>
                    <a:pt x="63" y="23"/>
                  </a:lnTo>
                  <a:lnTo>
                    <a:pt x="86" y="9"/>
                  </a:lnTo>
                  <a:lnTo>
                    <a:pt x="114" y="2"/>
                  </a:lnTo>
                  <a:lnTo>
                    <a:pt x="143" y="0"/>
                  </a:lnTo>
                  <a:lnTo>
                    <a:pt x="170" y="2"/>
                  </a:lnTo>
                  <a:lnTo>
                    <a:pt x="198" y="9"/>
                  </a:lnTo>
                  <a:lnTo>
                    <a:pt x="221" y="23"/>
                  </a:lnTo>
                  <a:lnTo>
                    <a:pt x="243" y="41"/>
                  </a:lnTo>
                  <a:lnTo>
                    <a:pt x="261" y="62"/>
                  </a:lnTo>
                  <a:lnTo>
                    <a:pt x="274" y="86"/>
                  </a:lnTo>
                  <a:lnTo>
                    <a:pt x="282" y="111"/>
                  </a:lnTo>
                  <a:lnTo>
                    <a:pt x="286" y="141"/>
                  </a:lnTo>
                  <a:lnTo>
                    <a:pt x="282" y="170"/>
                  </a:lnTo>
                  <a:lnTo>
                    <a:pt x="274" y="196"/>
                  </a:lnTo>
                  <a:lnTo>
                    <a:pt x="261" y="221"/>
                  </a:lnTo>
                  <a:lnTo>
                    <a:pt x="243" y="241"/>
                  </a:lnTo>
                  <a:lnTo>
                    <a:pt x="221" y="258"/>
                  </a:lnTo>
                  <a:lnTo>
                    <a:pt x="198" y="272"/>
                  </a:lnTo>
                  <a:lnTo>
                    <a:pt x="170" y="280"/>
                  </a:lnTo>
                  <a:lnTo>
                    <a:pt x="143" y="284"/>
                  </a:lnTo>
                  <a:lnTo>
                    <a:pt x="114" y="280"/>
                  </a:lnTo>
                  <a:lnTo>
                    <a:pt x="86" y="272"/>
                  </a:lnTo>
                  <a:lnTo>
                    <a:pt x="63" y="258"/>
                  </a:lnTo>
                  <a:lnTo>
                    <a:pt x="41" y="241"/>
                  </a:lnTo>
                  <a:lnTo>
                    <a:pt x="23" y="221"/>
                  </a:lnTo>
                  <a:lnTo>
                    <a:pt x="10" y="196"/>
                  </a:lnTo>
                  <a:lnTo>
                    <a:pt x="2" y="170"/>
                  </a:lnTo>
                  <a:lnTo>
                    <a:pt x="0" y="141"/>
                  </a:lnTo>
                </a:path>
              </a:pathLst>
            </a:cu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 name="Rectangle 7"/>
            <p:cNvSpPr>
              <a:spLocks noChangeArrowheads="1"/>
            </p:cNvSpPr>
            <p:nvPr/>
          </p:nvSpPr>
          <p:spPr bwMode="auto">
            <a:xfrm>
              <a:off x="4692941" y="4589690"/>
              <a:ext cx="1041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FFFFFF"/>
                  </a:solidFill>
                  <a:effectLst/>
                  <a:latin typeface="Calibri" panose="020F0502020204030204" pitchFamily="34" charset="0"/>
                </a:rPr>
                <a:t>A</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grpSp>
        <p:nvGrpSpPr>
          <p:cNvPr id="201" name="Group 200"/>
          <p:cNvGrpSpPr/>
          <p:nvPr/>
        </p:nvGrpSpPr>
        <p:grpSpPr>
          <a:xfrm>
            <a:off x="597583" y="2182692"/>
            <a:ext cx="242887" cy="241301"/>
            <a:chOff x="5221288" y="4648200"/>
            <a:chExt cx="242887" cy="241301"/>
          </a:xfrm>
        </p:grpSpPr>
        <p:sp>
          <p:nvSpPr>
            <p:cNvPr id="202" name="AutoShape 9"/>
            <p:cNvSpPr>
              <a:spLocks noChangeAspect="1" noChangeArrowheads="1" noTextEdit="1"/>
            </p:cNvSpPr>
            <p:nvPr/>
          </p:nvSpPr>
          <p:spPr bwMode="auto">
            <a:xfrm>
              <a:off x="5221288" y="4648200"/>
              <a:ext cx="242887"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1"/>
            <p:cNvSpPr>
              <a:spLocks/>
            </p:cNvSpPr>
            <p:nvPr/>
          </p:nvSpPr>
          <p:spPr bwMode="auto">
            <a:xfrm>
              <a:off x="5222875" y="4649788"/>
              <a:ext cx="241300" cy="239713"/>
            </a:xfrm>
            <a:custGeom>
              <a:avLst/>
              <a:gdLst>
                <a:gd name="T0" fmla="*/ 0 w 152"/>
                <a:gd name="T1" fmla="*/ 75 h 151"/>
                <a:gd name="T2" fmla="*/ 1 w 152"/>
                <a:gd name="T3" fmla="*/ 59 h 151"/>
                <a:gd name="T4" fmla="*/ 5 w 152"/>
                <a:gd name="T5" fmla="*/ 46 h 151"/>
                <a:gd name="T6" fmla="*/ 13 w 152"/>
                <a:gd name="T7" fmla="*/ 33 h 151"/>
                <a:gd name="T8" fmla="*/ 22 w 152"/>
                <a:gd name="T9" fmla="*/ 22 h 151"/>
                <a:gd name="T10" fmla="*/ 33 w 152"/>
                <a:gd name="T11" fmla="*/ 13 h 151"/>
                <a:gd name="T12" fmla="*/ 46 w 152"/>
                <a:gd name="T13" fmla="*/ 5 h 151"/>
                <a:gd name="T14" fmla="*/ 60 w 152"/>
                <a:gd name="T15" fmla="*/ 1 h 151"/>
                <a:gd name="T16" fmla="*/ 76 w 152"/>
                <a:gd name="T17" fmla="*/ 0 h 151"/>
                <a:gd name="T18" fmla="*/ 91 w 152"/>
                <a:gd name="T19" fmla="*/ 1 h 151"/>
                <a:gd name="T20" fmla="*/ 105 w 152"/>
                <a:gd name="T21" fmla="*/ 5 h 151"/>
                <a:gd name="T22" fmla="*/ 118 w 152"/>
                <a:gd name="T23" fmla="*/ 13 h 151"/>
                <a:gd name="T24" fmla="*/ 129 w 152"/>
                <a:gd name="T25" fmla="*/ 22 h 151"/>
                <a:gd name="T26" fmla="*/ 138 w 152"/>
                <a:gd name="T27" fmla="*/ 33 h 151"/>
                <a:gd name="T28" fmla="*/ 146 w 152"/>
                <a:gd name="T29" fmla="*/ 46 h 151"/>
                <a:gd name="T30" fmla="*/ 150 w 152"/>
                <a:gd name="T31" fmla="*/ 59 h 151"/>
                <a:gd name="T32" fmla="*/ 152 w 152"/>
                <a:gd name="T33" fmla="*/ 75 h 151"/>
                <a:gd name="T34" fmla="*/ 150 w 152"/>
                <a:gd name="T35" fmla="*/ 91 h 151"/>
                <a:gd name="T36" fmla="*/ 146 w 152"/>
                <a:gd name="T37" fmla="*/ 104 h 151"/>
                <a:gd name="T38" fmla="*/ 138 w 152"/>
                <a:gd name="T39" fmla="*/ 118 h 151"/>
                <a:gd name="T40" fmla="*/ 129 w 152"/>
                <a:gd name="T41" fmla="*/ 128 h 151"/>
                <a:gd name="T42" fmla="*/ 118 w 152"/>
                <a:gd name="T43" fmla="*/ 137 h 151"/>
                <a:gd name="T44" fmla="*/ 105 w 152"/>
                <a:gd name="T45" fmla="*/ 145 h 151"/>
                <a:gd name="T46" fmla="*/ 91 w 152"/>
                <a:gd name="T47" fmla="*/ 149 h 151"/>
                <a:gd name="T48" fmla="*/ 76 w 152"/>
                <a:gd name="T49" fmla="*/ 151 h 151"/>
                <a:gd name="T50" fmla="*/ 60 w 152"/>
                <a:gd name="T51" fmla="*/ 149 h 151"/>
                <a:gd name="T52" fmla="*/ 46 w 152"/>
                <a:gd name="T53" fmla="*/ 145 h 151"/>
                <a:gd name="T54" fmla="*/ 33 w 152"/>
                <a:gd name="T55" fmla="*/ 137 h 151"/>
                <a:gd name="T56" fmla="*/ 22 w 152"/>
                <a:gd name="T57" fmla="*/ 128 h 151"/>
                <a:gd name="T58" fmla="*/ 13 w 152"/>
                <a:gd name="T59" fmla="*/ 118 h 151"/>
                <a:gd name="T60" fmla="*/ 5 w 152"/>
                <a:gd name="T61" fmla="*/ 104 h 151"/>
                <a:gd name="T62" fmla="*/ 1 w 152"/>
                <a:gd name="T63" fmla="*/ 91 h 151"/>
                <a:gd name="T64" fmla="*/ 0 w 152"/>
                <a:gd name="T65"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51">
                  <a:moveTo>
                    <a:pt x="0" y="75"/>
                  </a:moveTo>
                  <a:lnTo>
                    <a:pt x="1" y="59"/>
                  </a:lnTo>
                  <a:lnTo>
                    <a:pt x="5" y="46"/>
                  </a:lnTo>
                  <a:lnTo>
                    <a:pt x="13" y="33"/>
                  </a:lnTo>
                  <a:lnTo>
                    <a:pt x="22" y="22"/>
                  </a:lnTo>
                  <a:lnTo>
                    <a:pt x="33" y="13"/>
                  </a:lnTo>
                  <a:lnTo>
                    <a:pt x="46" y="5"/>
                  </a:lnTo>
                  <a:lnTo>
                    <a:pt x="60" y="1"/>
                  </a:lnTo>
                  <a:lnTo>
                    <a:pt x="76" y="0"/>
                  </a:lnTo>
                  <a:lnTo>
                    <a:pt x="91" y="1"/>
                  </a:lnTo>
                  <a:lnTo>
                    <a:pt x="105" y="5"/>
                  </a:lnTo>
                  <a:lnTo>
                    <a:pt x="118" y="13"/>
                  </a:lnTo>
                  <a:lnTo>
                    <a:pt x="129" y="22"/>
                  </a:lnTo>
                  <a:lnTo>
                    <a:pt x="138" y="33"/>
                  </a:lnTo>
                  <a:lnTo>
                    <a:pt x="146" y="46"/>
                  </a:lnTo>
                  <a:lnTo>
                    <a:pt x="150" y="59"/>
                  </a:lnTo>
                  <a:lnTo>
                    <a:pt x="152" y="75"/>
                  </a:lnTo>
                  <a:lnTo>
                    <a:pt x="150" y="91"/>
                  </a:lnTo>
                  <a:lnTo>
                    <a:pt x="146" y="104"/>
                  </a:lnTo>
                  <a:lnTo>
                    <a:pt x="138" y="118"/>
                  </a:lnTo>
                  <a:lnTo>
                    <a:pt x="129" y="128"/>
                  </a:lnTo>
                  <a:lnTo>
                    <a:pt x="118" y="137"/>
                  </a:lnTo>
                  <a:lnTo>
                    <a:pt x="105" y="145"/>
                  </a:lnTo>
                  <a:lnTo>
                    <a:pt x="91" y="149"/>
                  </a:lnTo>
                  <a:lnTo>
                    <a:pt x="76" y="151"/>
                  </a:lnTo>
                  <a:lnTo>
                    <a:pt x="60" y="149"/>
                  </a:lnTo>
                  <a:lnTo>
                    <a:pt x="46" y="145"/>
                  </a:lnTo>
                  <a:lnTo>
                    <a:pt x="33" y="137"/>
                  </a:lnTo>
                  <a:lnTo>
                    <a:pt x="22" y="128"/>
                  </a:lnTo>
                  <a:lnTo>
                    <a:pt x="13" y="118"/>
                  </a:lnTo>
                  <a:lnTo>
                    <a:pt x="5" y="104"/>
                  </a:lnTo>
                  <a:lnTo>
                    <a:pt x="1" y="91"/>
                  </a:lnTo>
                  <a:lnTo>
                    <a:pt x="0" y="75"/>
                  </a:lnTo>
                </a:path>
              </a:pathLst>
            </a:custGeom>
            <a:solidFill>
              <a:schemeClr val="bg1"/>
            </a:solid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2"/>
            <p:cNvSpPr>
              <a:spLocks/>
            </p:cNvSpPr>
            <p:nvPr/>
          </p:nvSpPr>
          <p:spPr bwMode="auto">
            <a:xfrm>
              <a:off x="5278438" y="4703763"/>
              <a:ext cx="130175" cy="130175"/>
            </a:xfrm>
            <a:custGeom>
              <a:avLst/>
              <a:gdLst>
                <a:gd name="T0" fmla="*/ 0 w 82"/>
                <a:gd name="T1" fmla="*/ 41 h 82"/>
                <a:gd name="T2" fmla="*/ 0 w 82"/>
                <a:gd name="T3" fmla="*/ 33 h 82"/>
                <a:gd name="T4" fmla="*/ 4 w 82"/>
                <a:gd name="T5" fmla="*/ 24 h 82"/>
                <a:gd name="T6" fmla="*/ 7 w 82"/>
                <a:gd name="T7" fmla="*/ 18 h 82"/>
                <a:gd name="T8" fmla="*/ 12 w 82"/>
                <a:gd name="T9" fmla="*/ 12 h 82"/>
                <a:gd name="T10" fmla="*/ 18 w 82"/>
                <a:gd name="T11" fmla="*/ 7 h 82"/>
                <a:gd name="T12" fmla="*/ 24 w 82"/>
                <a:gd name="T13" fmla="*/ 4 h 82"/>
                <a:gd name="T14" fmla="*/ 33 w 82"/>
                <a:gd name="T15" fmla="*/ 0 h 82"/>
                <a:gd name="T16" fmla="*/ 41 w 82"/>
                <a:gd name="T17" fmla="*/ 0 h 82"/>
                <a:gd name="T18" fmla="*/ 48 w 82"/>
                <a:gd name="T19" fmla="*/ 0 h 82"/>
                <a:gd name="T20" fmla="*/ 57 w 82"/>
                <a:gd name="T21" fmla="*/ 4 h 82"/>
                <a:gd name="T22" fmla="*/ 63 w 82"/>
                <a:gd name="T23" fmla="*/ 7 h 82"/>
                <a:gd name="T24" fmla="*/ 69 w 82"/>
                <a:gd name="T25" fmla="*/ 12 h 82"/>
                <a:gd name="T26" fmla="*/ 74 w 82"/>
                <a:gd name="T27" fmla="*/ 18 h 82"/>
                <a:gd name="T28" fmla="*/ 77 w 82"/>
                <a:gd name="T29" fmla="*/ 24 h 82"/>
                <a:gd name="T30" fmla="*/ 81 w 82"/>
                <a:gd name="T31" fmla="*/ 33 h 82"/>
                <a:gd name="T32" fmla="*/ 82 w 82"/>
                <a:gd name="T33" fmla="*/ 41 h 82"/>
                <a:gd name="T34" fmla="*/ 81 w 82"/>
                <a:gd name="T35" fmla="*/ 48 h 82"/>
                <a:gd name="T36" fmla="*/ 77 w 82"/>
                <a:gd name="T37" fmla="*/ 57 h 82"/>
                <a:gd name="T38" fmla="*/ 74 w 82"/>
                <a:gd name="T39" fmla="*/ 63 h 82"/>
                <a:gd name="T40" fmla="*/ 69 w 82"/>
                <a:gd name="T41" fmla="*/ 69 h 82"/>
                <a:gd name="T42" fmla="*/ 63 w 82"/>
                <a:gd name="T43" fmla="*/ 74 h 82"/>
                <a:gd name="T44" fmla="*/ 57 w 82"/>
                <a:gd name="T45" fmla="*/ 77 h 82"/>
                <a:gd name="T46" fmla="*/ 48 w 82"/>
                <a:gd name="T47" fmla="*/ 81 h 82"/>
                <a:gd name="T48" fmla="*/ 41 w 82"/>
                <a:gd name="T49" fmla="*/ 82 h 82"/>
                <a:gd name="T50" fmla="*/ 33 w 82"/>
                <a:gd name="T51" fmla="*/ 81 h 82"/>
                <a:gd name="T52" fmla="*/ 24 w 82"/>
                <a:gd name="T53" fmla="*/ 77 h 82"/>
                <a:gd name="T54" fmla="*/ 18 w 82"/>
                <a:gd name="T55" fmla="*/ 74 h 82"/>
                <a:gd name="T56" fmla="*/ 12 w 82"/>
                <a:gd name="T57" fmla="*/ 69 h 82"/>
                <a:gd name="T58" fmla="*/ 7 w 82"/>
                <a:gd name="T59" fmla="*/ 63 h 82"/>
                <a:gd name="T60" fmla="*/ 4 w 82"/>
                <a:gd name="T61" fmla="*/ 57 h 82"/>
                <a:gd name="T62" fmla="*/ 0 w 82"/>
                <a:gd name="T63" fmla="*/ 48 h 82"/>
                <a:gd name="T64" fmla="*/ 0 w 82"/>
                <a:gd name="T65"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2">
                  <a:moveTo>
                    <a:pt x="0" y="41"/>
                  </a:moveTo>
                  <a:lnTo>
                    <a:pt x="0" y="33"/>
                  </a:lnTo>
                  <a:lnTo>
                    <a:pt x="4" y="24"/>
                  </a:lnTo>
                  <a:lnTo>
                    <a:pt x="7" y="18"/>
                  </a:lnTo>
                  <a:lnTo>
                    <a:pt x="12" y="12"/>
                  </a:lnTo>
                  <a:lnTo>
                    <a:pt x="18" y="7"/>
                  </a:lnTo>
                  <a:lnTo>
                    <a:pt x="24" y="4"/>
                  </a:lnTo>
                  <a:lnTo>
                    <a:pt x="33" y="0"/>
                  </a:lnTo>
                  <a:lnTo>
                    <a:pt x="41" y="0"/>
                  </a:lnTo>
                  <a:lnTo>
                    <a:pt x="48" y="0"/>
                  </a:lnTo>
                  <a:lnTo>
                    <a:pt x="57" y="4"/>
                  </a:lnTo>
                  <a:lnTo>
                    <a:pt x="63" y="7"/>
                  </a:lnTo>
                  <a:lnTo>
                    <a:pt x="69" y="12"/>
                  </a:lnTo>
                  <a:lnTo>
                    <a:pt x="74" y="18"/>
                  </a:lnTo>
                  <a:lnTo>
                    <a:pt x="77" y="24"/>
                  </a:lnTo>
                  <a:lnTo>
                    <a:pt x="81" y="33"/>
                  </a:lnTo>
                  <a:lnTo>
                    <a:pt x="82" y="41"/>
                  </a:lnTo>
                  <a:lnTo>
                    <a:pt x="81" y="48"/>
                  </a:lnTo>
                  <a:lnTo>
                    <a:pt x="77" y="57"/>
                  </a:lnTo>
                  <a:lnTo>
                    <a:pt x="74" y="63"/>
                  </a:lnTo>
                  <a:lnTo>
                    <a:pt x="69" y="69"/>
                  </a:lnTo>
                  <a:lnTo>
                    <a:pt x="63" y="74"/>
                  </a:lnTo>
                  <a:lnTo>
                    <a:pt x="57" y="77"/>
                  </a:lnTo>
                  <a:lnTo>
                    <a:pt x="48" y="81"/>
                  </a:lnTo>
                  <a:lnTo>
                    <a:pt x="41" y="82"/>
                  </a:lnTo>
                  <a:lnTo>
                    <a:pt x="33" y="81"/>
                  </a:lnTo>
                  <a:lnTo>
                    <a:pt x="24" y="77"/>
                  </a:lnTo>
                  <a:lnTo>
                    <a:pt x="18" y="74"/>
                  </a:lnTo>
                  <a:lnTo>
                    <a:pt x="12" y="69"/>
                  </a:lnTo>
                  <a:lnTo>
                    <a:pt x="7" y="63"/>
                  </a:lnTo>
                  <a:lnTo>
                    <a:pt x="4" y="57"/>
                  </a:lnTo>
                  <a:lnTo>
                    <a:pt x="0" y="48"/>
                  </a:lnTo>
                  <a:lnTo>
                    <a:pt x="0" y="41"/>
                  </a:lnTo>
                </a:path>
              </a:pathLst>
            </a:custGeom>
            <a:solidFill>
              <a:schemeClr val="bg1"/>
            </a:solid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48" name="Group 447"/>
          <p:cNvGrpSpPr/>
          <p:nvPr/>
        </p:nvGrpSpPr>
        <p:grpSpPr>
          <a:xfrm>
            <a:off x="690073" y="1537359"/>
            <a:ext cx="242887" cy="239713"/>
            <a:chOff x="5503863" y="5299075"/>
            <a:chExt cx="242887" cy="239713"/>
          </a:xfrm>
        </p:grpSpPr>
        <p:sp>
          <p:nvSpPr>
            <p:cNvPr id="22" name="AutoShape 21"/>
            <p:cNvSpPr>
              <a:spLocks noChangeAspect="1" noChangeArrowheads="1" noTextEdit="1"/>
            </p:cNvSpPr>
            <p:nvPr/>
          </p:nvSpPr>
          <p:spPr bwMode="auto">
            <a:xfrm>
              <a:off x="5503863" y="5299075"/>
              <a:ext cx="242887"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3"/>
            <p:cNvSpPr>
              <a:spLocks/>
            </p:cNvSpPr>
            <p:nvPr/>
          </p:nvSpPr>
          <p:spPr bwMode="auto">
            <a:xfrm>
              <a:off x="5505450" y="5300663"/>
              <a:ext cx="241300" cy="238125"/>
            </a:xfrm>
            <a:custGeom>
              <a:avLst/>
              <a:gdLst>
                <a:gd name="T0" fmla="*/ 0 w 152"/>
                <a:gd name="T1" fmla="*/ 75 h 150"/>
                <a:gd name="T2" fmla="*/ 1 w 152"/>
                <a:gd name="T3" fmla="*/ 59 h 150"/>
                <a:gd name="T4" fmla="*/ 5 w 152"/>
                <a:gd name="T5" fmla="*/ 46 h 150"/>
                <a:gd name="T6" fmla="*/ 13 w 152"/>
                <a:gd name="T7" fmla="*/ 33 h 150"/>
                <a:gd name="T8" fmla="*/ 22 w 152"/>
                <a:gd name="T9" fmla="*/ 22 h 150"/>
                <a:gd name="T10" fmla="*/ 33 w 152"/>
                <a:gd name="T11" fmla="*/ 12 h 150"/>
                <a:gd name="T12" fmla="*/ 46 w 152"/>
                <a:gd name="T13" fmla="*/ 5 h 150"/>
                <a:gd name="T14" fmla="*/ 60 w 152"/>
                <a:gd name="T15" fmla="*/ 1 h 150"/>
                <a:gd name="T16" fmla="*/ 76 w 152"/>
                <a:gd name="T17" fmla="*/ 0 h 150"/>
                <a:gd name="T18" fmla="*/ 91 w 152"/>
                <a:gd name="T19" fmla="*/ 1 h 150"/>
                <a:gd name="T20" fmla="*/ 105 w 152"/>
                <a:gd name="T21" fmla="*/ 5 h 150"/>
                <a:gd name="T22" fmla="*/ 118 w 152"/>
                <a:gd name="T23" fmla="*/ 12 h 150"/>
                <a:gd name="T24" fmla="*/ 129 w 152"/>
                <a:gd name="T25" fmla="*/ 22 h 150"/>
                <a:gd name="T26" fmla="*/ 138 w 152"/>
                <a:gd name="T27" fmla="*/ 33 h 150"/>
                <a:gd name="T28" fmla="*/ 146 w 152"/>
                <a:gd name="T29" fmla="*/ 46 h 150"/>
                <a:gd name="T30" fmla="*/ 150 w 152"/>
                <a:gd name="T31" fmla="*/ 59 h 150"/>
                <a:gd name="T32" fmla="*/ 152 w 152"/>
                <a:gd name="T33" fmla="*/ 75 h 150"/>
                <a:gd name="T34" fmla="*/ 150 w 152"/>
                <a:gd name="T35" fmla="*/ 90 h 150"/>
                <a:gd name="T36" fmla="*/ 146 w 152"/>
                <a:gd name="T37" fmla="*/ 103 h 150"/>
                <a:gd name="T38" fmla="*/ 138 w 152"/>
                <a:gd name="T39" fmla="*/ 117 h 150"/>
                <a:gd name="T40" fmla="*/ 129 w 152"/>
                <a:gd name="T41" fmla="*/ 127 h 150"/>
                <a:gd name="T42" fmla="*/ 118 w 152"/>
                <a:gd name="T43" fmla="*/ 137 h 150"/>
                <a:gd name="T44" fmla="*/ 105 w 152"/>
                <a:gd name="T45" fmla="*/ 144 h 150"/>
                <a:gd name="T46" fmla="*/ 91 w 152"/>
                <a:gd name="T47" fmla="*/ 148 h 150"/>
                <a:gd name="T48" fmla="*/ 76 w 152"/>
                <a:gd name="T49" fmla="*/ 150 h 150"/>
                <a:gd name="T50" fmla="*/ 60 w 152"/>
                <a:gd name="T51" fmla="*/ 148 h 150"/>
                <a:gd name="T52" fmla="*/ 46 w 152"/>
                <a:gd name="T53" fmla="*/ 144 h 150"/>
                <a:gd name="T54" fmla="*/ 33 w 152"/>
                <a:gd name="T55" fmla="*/ 137 h 150"/>
                <a:gd name="T56" fmla="*/ 22 w 152"/>
                <a:gd name="T57" fmla="*/ 127 h 150"/>
                <a:gd name="T58" fmla="*/ 13 w 152"/>
                <a:gd name="T59" fmla="*/ 117 h 150"/>
                <a:gd name="T60" fmla="*/ 5 w 152"/>
                <a:gd name="T61" fmla="*/ 103 h 150"/>
                <a:gd name="T62" fmla="*/ 1 w 152"/>
                <a:gd name="T63" fmla="*/ 90 h 150"/>
                <a:gd name="T64" fmla="*/ 0 w 152"/>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50">
                  <a:moveTo>
                    <a:pt x="0" y="75"/>
                  </a:moveTo>
                  <a:lnTo>
                    <a:pt x="1" y="59"/>
                  </a:lnTo>
                  <a:lnTo>
                    <a:pt x="5" y="46"/>
                  </a:lnTo>
                  <a:lnTo>
                    <a:pt x="13" y="33"/>
                  </a:lnTo>
                  <a:lnTo>
                    <a:pt x="22" y="22"/>
                  </a:lnTo>
                  <a:lnTo>
                    <a:pt x="33" y="12"/>
                  </a:lnTo>
                  <a:lnTo>
                    <a:pt x="46" y="5"/>
                  </a:lnTo>
                  <a:lnTo>
                    <a:pt x="60" y="1"/>
                  </a:lnTo>
                  <a:lnTo>
                    <a:pt x="76" y="0"/>
                  </a:lnTo>
                  <a:lnTo>
                    <a:pt x="91" y="1"/>
                  </a:lnTo>
                  <a:lnTo>
                    <a:pt x="105" y="5"/>
                  </a:lnTo>
                  <a:lnTo>
                    <a:pt x="118" y="12"/>
                  </a:lnTo>
                  <a:lnTo>
                    <a:pt x="129" y="22"/>
                  </a:lnTo>
                  <a:lnTo>
                    <a:pt x="138" y="33"/>
                  </a:lnTo>
                  <a:lnTo>
                    <a:pt x="146" y="46"/>
                  </a:lnTo>
                  <a:lnTo>
                    <a:pt x="150" y="59"/>
                  </a:lnTo>
                  <a:lnTo>
                    <a:pt x="152" y="75"/>
                  </a:lnTo>
                  <a:lnTo>
                    <a:pt x="150" y="90"/>
                  </a:lnTo>
                  <a:lnTo>
                    <a:pt x="146" y="103"/>
                  </a:lnTo>
                  <a:lnTo>
                    <a:pt x="138" y="117"/>
                  </a:lnTo>
                  <a:lnTo>
                    <a:pt x="129" y="127"/>
                  </a:lnTo>
                  <a:lnTo>
                    <a:pt x="118" y="137"/>
                  </a:lnTo>
                  <a:lnTo>
                    <a:pt x="105" y="144"/>
                  </a:lnTo>
                  <a:lnTo>
                    <a:pt x="91" y="148"/>
                  </a:lnTo>
                  <a:lnTo>
                    <a:pt x="76" y="150"/>
                  </a:lnTo>
                  <a:lnTo>
                    <a:pt x="60" y="148"/>
                  </a:lnTo>
                  <a:lnTo>
                    <a:pt x="46" y="144"/>
                  </a:lnTo>
                  <a:lnTo>
                    <a:pt x="33" y="137"/>
                  </a:lnTo>
                  <a:lnTo>
                    <a:pt x="22" y="127"/>
                  </a:lnTo>
                  <a:lnTo>
                    <a:pt x="13" y="117"/>
                  </a:lnTo>
                  <a:lnTo>
                    <a:pt x="5" y="103"/>
                  </a:lnTo>
                  <a:lnTo>
                    <a:pt x="1" y="90"/>
                  </a:lnTo>
                  <a:lnTo>
                    <a:pt x="0"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4"/>
            <p:cNvSpPr>
              <a:spLocks/>
            </p:cNvSpPr>
            <p:nvPr/>
          </p:nvSpPr>
          <p:spPr bwMode="auto">
            <a:xfrm>
              <a:off x="5505450" y="5300663"/>
              <a:ext cx="241300" cy="238125"/>
            </a:xfrm>
            <a:custGeom>
              <a:avLst/>
              <a:gdLst>
                <a:gd name="T0" fmla="*/ 0 w 152"/>
                <a:gd name="T1" fmla="*/ 75 h 150"/>
                <a:gd name="T2" fmla="*/ 1 w 152"/>
                <a:gd name="T3" fmla="*/ 59 h 150"/>
                <a:gd name="T4" fmla="*/ 5 w 152"/>
                <a:gd name="T5" fmla="*/ 46 h 150"/>
                <a:gd name="T6" fmla="*/ 13 w 152"/>
                <a:gd name="T7" fmla="*/ 33 h 150"/>
                <a:gd name="T8" fmla="*/ 22 w 152"/>
                <a:gd name="T9" fmla="*/ 22 h 150"/>
                <a:gd name="T10" fmla="*/ 33 w 152"/>
                <a:gd name="T11" fmla="*/ 12 h 150"/>
                <a:gd name="T12" fmla="*/ 46 w 152"/>
                <a:gd name="T13" fmla="*/ 5 h 150"/>
                <a:gd name="T14" fmla="*/ 60 w 152"/>
                <a:gd name="T15" fmla="*/ 1 h 150"/>
                <a:gd name="T16" fmla="*/ 76 w 152"/>
                <a:gd name="T17" fmla="*/ 0 h 150"/>
                <a:gd name="T18" fmla="*/ 91 w 152"/>
                <a:gd name="T19" fmla="*/ 1 h 150"/>
                <a:gd name="T20" fmla="*/ 105 w 152"/>
                <a:gd name="T21" fmla="*/ 5 h 150"/>
                <a:gd name="T22" fmla="*/ 118 w 152"/>
                <a:gd name="T23" fmla="*/ 12 h 150"/>
                <a:gd name="T24" fmla="*/ 129 w 152"/>
                <a:gd name="T25" fmla="*/ 22 h 150"/>
                <a:gd name="T26" fmla="*/ 138 w 152"/>
                <a:gd name="T27" fmla="*/ 33 h 150"/>
                <a:gd name="T28" fmla="*/ 146 w 152"/>
                <a:gd name="T29" fmla="*/ 46 h 150"/>
                <a:gd name="T30" fmla="*/ 150 w 152"/>
                <a:gd name="T31" fmla="*/ 59 h 150"/>
                <a:gd name="T32" fmla="*/ 152 w 152"/>
                <a:gd name="T33" fmla="*/ 75 h 150"/>
                <a:gd name="T34" fmla="*/ 150 w 152"/>
                <a:gd name="T35" fmla="*/ 90 h 150"/>
                <a:gd name="T36" fmla="*/ 146 w 152"/>
                <a:gd name="T37" fmla="*/ 103 h 150"/>
                <a:gd name="T38" fmla="*/ 138 w 152"/>
                <a:gd name="T39" fmla="*/ 117 h 150"/>
                <a:gd name="T40" fmla="*/ 129 w 152"/>
                <a:gd name="T41" fmla="*/ 127 h 150"/>
                <a:gd name="T42" fmla="*/ 118 w 152"/>
                <a:gd name="T43" fmla="*/ 137 h 150"/>
                <a:gd name="T44" fmla="*/ 105 w 152"/>
                <a:gd name="T45" fmla="*/ 144 h 150"/>
                <a:gd name="T46" fmla="*/ 91 w 152"/>
                <a:gd name="T47" fmla="*/ 148 h 150"/>
                <a:gd name="T48" fmla="*/ 76 w 152"/>
                <a:gd name="T49" fmla="*/ 150 h 150"/>
                <a:gd name="T50" fmla="*/ 60 w 152"/>
                <a:gd name="T51" fmla="*/ 148 h 150"/>
                <a:gd name="T52" fmla="*/ 46 w 152"/>
                <a:gd name="T53" fmla="*/ 144 h 150"/>
                <a:gd name="T54" fmla="*/ 33 w 152"/>
                <a:gd name="T55" fmla="*/ 137 h 150"/>
                <a:gd name="T56" fmla="*/ 22 w 152"/>
                <a:gd name="T57" fmla="*/ 127 h 150"/>
                <a:gd name="T58" fmla="*/ 13 w 152"/>
                <a:gd name="T59" fmla="*/ 117 h 150"/>
                <a:gd name="T60" fmla="*/ 5 w 152"/>
                <a:gd name="T61" fmla="*/ 103 h 150"/>
                <a:gd name="T62" fmla="*/ 1 w 152"/>
                <a:gd name="T63" fmla="*/ 90 h 150"/>
                <a:gd name="T64" fmla="*/ 0 w 152"/>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50">
                  <a:moveTo>
                    <a:pt x="0" y="75"/>
                  </a:moveTo>
                  <a:lnTo>
                    <a:pt x="1" y="59"/>
                  </a:lnTo>
                  <a:lnTo>
                    <a:pt x="5" y="46"/>
                  </a:lnTo>
                  <a:lnTo>
                    <a:pt x="13" y="33"/>
                  </a:lnTo>
                  <a:lnTo>
                    <a:pt x="22" y="22"/>
                  </a:lnTo>
                  <a:lnTo>
                    <a:pt x="33" y="12"/>
                  </a:lnTo>
                  <a:lnTo>
                    <a:pt x="46" y="5"/>
                  </a:lnTo>
                  <a:lnTo>
                    <a:pt x="60" y="1"/>
                  </a:lnTo>
                  <a:lnTo>
                    <a:pt x="76" y="0"/>
                  </a:lnTo>
                  <a:lnTo>
                    <a:pt x="91" y="1"/>
                  </a:lnTo>
                  <a:lnTo>
                    <a:pt x="105" y="5"/>
                  </a:lnTo>
                  <a:lnTo>
                    <a:pt x="118" y="12"/>
                  </a:lnTo>
                  <a:lnTo>
                    <a:pt x="129" y="22"/>
                  </a:lnTo>
                  <a:lnTo>
                    <a:pt x="138" y="33"/>
                  </a:lnTo>
                  <a:lnTo>
                    <a:pt x="146" y="46"/>
                  </a:lnTo>
                  <a:lnTo>
                    <a:pt x="150" y="59"/>
                  </a:lnTo>
                  <a:lnTo>
                    <a:pt x="152" y="75"/>
                  </a:lnTo>
                  <a:lnTo>
                    <a:pt x="150" y="90"/>
                  </a:lnTo>
                  <a:lnTo>
                    <a:pt x="146" y="103"/>
                  </a:lnTo>
                  <a:lnTo>
                    <a:pt x="138" y="117"/>
                  </a:lnTo>
                  <a:lnTo>
                    <a:pt x="129" y="127"/>
                  </a:lnTo>
                  <a:lnTo>
                    <a:pt x="118" y="137"/>
                  </a:lnTo>
                  <a:lnTo>
                    <a:pt x="105" y="144"/>
                  </a:lnTo>
                  <a:lnTo>
                    <a:pt x="91" y="148"/>
                  </a:lnTo>
                  <a:lnTo>
                    <a:pt x="76" y="150"/>
                  </a:lnTo>
                  <a:lnTo>
                    <a:pt x="60" y="148"/>
                  </a:lnTo>
                  <a:lnTo>
                    <a:pt x="46" y="144"/>
                  </a:lnTo>
                  <a:lnTo>
                    <a:pt x="33" y="137"/>
                  </a:lnTo>
                  <a:lnTo>
                    <a:pt x="22" y="127"/>
                  </a:lnTo>
                  <a:lnTo>
                    <a:pt x="13" y="117"/>
                  </a:lnTo>
                  <a:lnTo>
                    <a:pt x="5" y="103"/>
                  </a:lnTo>
                  <a:lnTo>
                    <a:pt x="1" y="90"/>
                  </a:lnTo>
                  <a:lnTo>
                    <a:pt x="0" y="75"/>
                  </a:lnTo>
                </a:path>
              </a:pathLst>
            </a:custGeom>
            <a:solidFill>
              <a:schemeClr val="bg1"/>
            </a:solid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561013" y="5354638"/>
              <a:ext cx="130175" cy="128588"/>
            </a:xfrm>
            <a:custGeom>
              <a:avLst/>
              <a:gdLst>
                <a:gd name="T0" fmla="*/ 0 w 82"/>
                <a:gd name="T1" fmla="*/ 41 h 81"/>
                <a:gd name="T2" fmla="*/ 0 w 82"/>
                <a:gd name="T3" fmla="*/ 32 h 81"/>
                <a:gd name="T4" fmla="*/ 4 w 82"/>
                <a:gd name="T5" fmla="*/ 24 h 81"/>
                <a:gd name="T6" fmla="*/ 7 w 82"/>
                <a:gd name="T7" fmla="*/ 18 h 81"/>
                <a:gd name="T8" fmla="*/ 12 w 82"/>
                <a:gd name="T9" fmla="*/ 12 h 81"/>
                <a:gd name="T10" fmla="*/ 18 w 82"/>
                <a:gd name="T11" fmla="*/ 6 h 81"/>
                <a:gd name="T12" fmla="*/ 24 w 82"/>
                <a:gd name="T13" fmla="*/ 3 h 81"/>
                <a:gd name="T14" fmla="*/ 33 w 82"/>
                <a:gd name="T15" fmla="*/ 0 h 81"/>
                <a:gd name="T16" fmla="*/ 41 w 82"/>
                <a:gd name="T17" fmla="*/ 0 h 81"/>
                <a:gd name="T18" fmla="*/ 48 w 82"/>
                <a:gd name="T19" fmla="*/ 0 h 81"/>
                <a:gd name="T20" fmla="*/ 57 w 82"/>
                <a:gd name="T21" fmla="*/ 3 h 81"/>
                <a:gd name="T22" fmla="*/ 63 w 82"/>
                <a:gd name="T23" fmla="*/ 6 h 81"/>
                <a:gd name="T24" fmla="*/ 69 w 82"/>
                <a:gd name="T25" fmla="*/ 12 h 81"/>
                <a:gd name="T26" fmla="*/ 74 w 82"/>
                <a:gd name="T27" fmla="*/ 18 h 81"/>
                <a:gd name="T28" fmla="*/ 77 w 82"/>
                <a:gd name="T29" fmla="*/ 24 h 81"/>
                <a:gd name="T30" fmla="*/ 81 w 82"/>
                <a:gd name="T31" fmla="*/ 32 h 81"/>
                <a:gd name="T32" fmla="*/ 82 w 82"/>
                <a:gd name="T33" fmla="*/ 41 h 81"/>
                <a:gd name="T34" fmla="*/ 81 w 82"/>
                <a:gd name="T35" fmla="*/ 48 h 81"/>
                <a:gd name="T36" fmla="*/ 77 w 82"/>
                <a:gd name="T37" fmla="*/ 56 h 81"/>
                <a:gd name="T38" fmla="*/ 74 w 82"/>
                <a:gd name="T39" fmla="*/ 62 h 81"/>
                <a:gd name="T40" fmla="*/ 69 w 82"/>
                <a:gd name="T41" fmla="*/ 68 h 81"/>
                <a:gd name="T42" fmla="*/ 63 w 82"/>
                <a:gd name="T43" fmla="*/ 74 h 81"/>
                <a:gd name="T44" fmla="*/ 57 w 82"/>
                <a:gd name="T45" fmla="*/ 77 h 81"/>
                <a:gd name="T46" fmla="*/ 48 w 82"/>
                <a:gd name="T47" fmla="*/ 80 h 81"/>
                <a:gd name="T48" fmla="*/ 41 w 82"/>
                <a:gd name="T49" fmla="*/ 81 h 81"/>
                <a:gd name="T50" fmla="*/ 33 w 82"/>
                <a:gd name="T51" fmla="*/ 80 h 81"/>
                <a:gd name="T52" fmla="*/ 24 w 82"/>
                <a:gd name="T53" fmla="*/ 77 h 81"/>
                <a:gd name="T54" fmla="*/ 18 w 82"/>
                <a:gd name="T55" fmla="*/ 74 h 81"/>
                <a:gd name="T56" fmla="*/ 12 w 82"/>
                <a:gd name="T57" fmla="*/ 68 h 81"/>
                <a:gd name="T58" fmla="*/ 7 w 82"/>
                <a:gd name="T59" fmla="*/ 62 h 81"/>
                <a:gd name="T60" fmla="*/ 4 w 82"/>
                <a:gd name="T61" fmla="*/ 56 h 81"/>
                <a:gd name="T62" fmla="*/ 0 w 82"/>
                <a:gd name="T63" fmla="*/ 48 h 81"/>
                <a:gd name="T64" fmla="*/ 0 w 82"/>
                <a:gd name="T65"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1">
                  <a:moveTo>
                    <a:pt x="0" y="41"/>
                  </a:moveTo>
                  <a:lnTo>
                    <a:pt x="0" y="32"/>
                  </a:lnTo>
                  <a:lnTo>
                    <a:pt x="4" y="24"/>
                  </a:lnTo>
                  <a:lnTo>
                    <a:pt x="7" y="18"/>
                  </a:lnTo>
                  <a:lnTo>
                    <a:pt x="12" y="12"/>
                  </a:lnTo>
                  <a:lnTo>
                    <a:pt x="18" y="6"/>
                  </a:lnTo>
                  <a:lnTo>
                    <a:pt x="24" y="3"/>
                  </a:lnTo>
                  <a:lnTo>
                    <a:pt x="33" y="0"/>
                  </a:lnTo>
                  <a:lnTo>
                    <a:pt x="41" y="0"/>
                  </a:lnTo>
                  <a:lnTo>
                    <a:pt x="48" y="0"/>
                  </a:lnTo>
                  <a:lnTo>
                    <a:pt x="57" y="3"/>
                  </a:lnTo>
                  <a:lnTo>
                    <a:pt x="63" y="6"/>
                  </a:lnTo>
                  <a:lnTo>
                    <a:pt x="69" y="12"/>
                  </a:lnTo>
                  <a:lnTo>
                    <a:pt x="74" y="18"/>
                  </a:lnTo>
                  <a:lnTo>
                    <a:pt x="77" y="24"/>
                  </a:lnTo>
                  <a:lnTo>
                    <a:pt x="81" y="32"/>
                  </a:lnTo>
                  <a:lnTo>
                    <a:pt x="82" y="41"/>
                  </a:lnTo>
                  <a:lnTo>
                    <a:pt x="81" y="48"/>
                  </a:lnTo>
                  <a:lnTo>
                    <a:pt x="77" y="56"/>
                  </a:lnTo>
                  <a:lnTo>
                    <a:pt x="74" y="62"/>
                  </a:lnTo>
                  <a:lnTo>
                    <a:pt x="69" y="68"/>
                  </a:lnTo>
                  <a:lnTo>
                    <a:pt x="63" y="74"/>
                  </a:lnTo>
                  <a:lnTo>
                    <a:pt x="57" y="77"/>
                  </a:lnTo>
                  <a:lnTo>
                    <a:pt x="48" y="80"/>
                  </a:lnTo>
                  <a:lnTo>
                    <a:pt x="41" y="81"/>
                  </a:lnTo>
                  <a:lnTo>
                    <a:pt x="33" y="80"/>
                  </a:lnTo>
                  <a:lnTo>
                    <a:pt x="24" y="77"/>
                  </a:lnTo>
                  <a:lnTo>
                    <a:pt x="18" y="74"/>
                  </a:lnTo>
                  <a:lnTo>
                    <a:pt x="12" y="68"/>
                  </a:lnTo>
                  <a:lnTo>
                    <a:pt x="7" y="62"/>
                  </a:lnTo>
                  <a:lnTo>
                    <a:pt x="4" y="56"/>
                  </a:lnTo>
                  <a:lnTo>
                    <a:pt x="0" y="48"/>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5561013" y="5354638"/>
              <a:ext cx="130175" cy="128588"/>
            </a:xfrm>
            <a:custGeom>
              <a:avLst/>
              <a:gdLst>
                <a:gd name="T0" fmla="*/ 0 w 82"/>
                <a:gd name="T1" fmla="*/ 41 h 81"/>
                <a:gd name="T2" fmla="*/ 0 w 82"/>
                <a:gd name="T3" fmla="*/ 32 h 81"/>
                <a:gd name="T4" fmla="*/ 4 w 82"/>
                <a:gd name="T5" fmla="*/ 24 h 81"/>
                <a:gd name="T6" fmla="*/ 7 w 82"/>
                <a:gd name="T7" fmla="*/ 18 h 81"/>
                <a:gd name="T8" fmla="*/ 12 w 82"/>
                <a:gd name="T9" fmla="*/ 12 h 81"/>
                <a:gd name="T10" fmla="*/ 18 w 82"/>
                <a:gd name="T11" fmla="*/ 6 h 81"/>
                <a:gd name="T12" fmla="*/ 24 w 82"/>
                <a:gd name="T13" fmla="*/ 3 h 81"/>
                <a:gd name="T14" fmla="*/ 33 w 82"/>
                <a:gd name="T15" fmla="*/ 0 h 81"/>
                <a:gd name="T16" fmla="*/ 41 w 82"/>
                <a:gd name="T17" fmla="*/ 0 h 81"/>
                <a:gd name="T18" fmla="*/ 48 w 82"/>
                <a:gd name="T19" fmla="*/ 0 h 81"/>
                <a:gd name="T20" fmla="*/ 57 w 82"/>
                <a:gd name="T21" fmla="*/ 3 h 81"/>
                <a:gd name="T22" fmla="*/ 63 w 82"/>
                <a:gd name="T23" fmla="*/ 6 h 81"/>
                <a:gd name="T24" fmla="*/ 69 w 82"/>
                <a:gd name="T25" fmla="*/ 12 h 81"/>
                <a:gd name="T26" fmla="*/ 74 w 82"/>
                <a:gd name="T27" fmla="*/ 18 h 81"/>
                <a:gd name="T28" fmla="*/ 77 w 82"/>
                <a:gd name="T29" fmla="*/ 24 h 81"/>
                <a:gd name="T30" fmla="*/ 81 w 82"/>
                <a:gd name="T31" fmla="*/ 32 h 81"/>
                <a:gd name="T32" fmla="*/ 82 w 82"/>
                <a:gd name="T33" fmla="*/ 41 h 81"/>
                <a:gd name="T34" fmla="*/ 81 w 82"/>
                <a:gd name="T35" fmla="*/ 48 h 81"/>
                <a:gd name="T36" fmla="*/ 77 w 82"/>
                <a:gd name="T37" fmla="*/ 56 h 81"/>
                <a:gd name="T38" fmla="*/ 74 w 82"/>
                <a:gd name="T39" fmla="*/ 62 h 81"/>
                <a:gd name="T40" fmla="*/ 69 w 82"/>
                <a:gd name="T41" fmla="*/ 68 h 81"/>
                <a:gd name="T42" fmla="*/ 63 w 82"/>
                <a:gd name="T43" fmla="*/ 74 h 81"/>
                <a:gd name="T44" fmla="*/ 57 w 82"/>
                <a:gd name="T45" fmla="*/ 77 h 81"/>
                <a:gd name="T46" fmla="*/ 48 w 82"/>
                <a:gd name="T47" fmla="*/ 80 h 81"/>
                <a:gd name="T48" fmla="*/ 41 w 82"/>
                <a:gd name="T49" fmla="*/ 81 h 81"/>
                <a:gd name="T50" fmla="*/ 33 w 82"/>
                <a:gd name="T51" fmla="*/ 80 h 81"/>
                <a:gd name="T52" fmla="*/ 24 w 82"/>
                <a:gd name="T53" fmla="*/ 77 h 81"/>
                <a:gd name="T54" fmla="*/ 18 w 82"/>
                <a:gd name="T55" fmla="*/ 74 h 81"/>
                <a:gd name="T56" fmla="*/ 12 w 82"/>
                <a:gd name="T57" fmla="*/ 68 h 81"/>
                <a:gd name="T58" fmla="*/ 7 w 82"/>
                <a:gd name="T59" fmla="*/ 62 h 81"/>
                <a:gd name="T60" fmla="*/ 4 w 82"/>
                <a:gd name="T61" fmla="*/ 56 h 81"/>
                <a:gd name="T62" fmla="*/ 0 w 82"/>
                <a:gd name="T63" fmla="*/ 48 h 81"/>
                <a:gd name="T64" fmla="*/ 0 w 82"/>
                <a:gd name="T65"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1">
                  <a:moveTo>
                    <a:pt x="0" y="41"/>
                  </a:moveTo>
                  <a:lnTo>
                    <a:pt x="0" y="32"/>
                  </a:lnTo>
                  <a:lnTo>
                    <a:pt x="4" y="24"/>
                  </a:lnTo>
                  <a:lnTo>
                    <a:pt x="7" y="18"/>
                  </a:lnTo>
                  <a:lnTo>
                    <a:pt x="12" y="12"/>
                  </a:lnTo>
                  <a:lnTo>
                    <a:pt x="18" y="6"/>
                  </a:lnTo>
                  <a:lnTo>
                    <a:pt x="24" y="3"/>
                  </a:lnTo>
                  <a:lnTo>
                    <a:pt x="33" y="0"/>
                  </a:lnTo>
                  <a:lnTo>
                    <a:pt x="41" y="0"/>
                  </a:lnTo>
                  <a:lnTo>
                    <a:pt x="48" y="0"/>
                  </a:lnTo>
                  <a:lnTo>
                    <a:pt x="57" y="3"/>
                  </a:lnTo>
                  <a:lnTo>
                    <a:pt x="63" y="6"/>
                  </a:lnTo>
                  <a:lnTo>
                    <a:pt x="69" y="12"/>
                  </a:lnTo>
                  <a:lnTo>
                    <a:pt x="74" y="18"/>
                  </a:lnTo>
                  <a:lnTo>
                    <a:pt x="77" y="24"/>
                  </a:lnTo>
                  <a:lnTo>
                    <a:pt x="81" y="32"/>
                  </a:lnTo>
                  <a:lnTo>
                    <a:pt x="82" y="41"/>
                  </a:lnTo>
                  <a:lnTo>
                    <a:pt x="81" y="48"/>
                  </a:lnTo>
                  <a:lnTo>
                    <a:pt x="77" y="56"/>
                  </a:lnTo>
                  <a:lnTo>
                    <a:pt x="74" y="62"/>
                  </a:lnTo>
                  <a:lnTo>
                    <a:pt x="69" y="68"/>
                  </a:lnTo>
                  <a:lnTo>
                    <a:pt x="63" y="74"/>
                  </a:lnTo>
                  <a:lnTo>
                    <a:pt x="57" y="77"/>
                  </a:lnTo>
                  <a:lnTo>
                    <a:pt x="48" y="80"/>
                  </a:lnTo>
                  <a:lnTo>
                    <a:pt x="41" y="81"/>
                  </a:lnTo>
                  <a:lnTo>
                    <a:pt x="33" y="80"/>
                  </a:lnTo>
                  <a:lnTo>
                    <a:pt x="24" y="77"/>
                  </a:lnTo>
                  <a:lnTo>
                    <a:pt x="18" y="74"/>
                  </a:lnTo>
                  <a:lnTo>
                    <a:pt x="12" y="68"/>
                  </a:lnTo>
                  <a:lnTo>
                    <a:pt x="7" y="62"/>
                  </a:lnTo>
                  <a:lnTo>
                    <a:pt x="4" y="56"/>
                  </a:lnTo>
                  <a:lnTo>
                    <a:pt x="0" y="48"/>
                  </a:lnTo>
                  <a:lnTo>
                    <a:pt x="0" y="41"/>
                  </a:lnTo>
                </a:path>
              </a:pathLst>
            </a:custGeom>
            <a:solidFill>
              <a:schemeClr val="bg1"/>
            </a:solidFill>
            <a:ln w="63500">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6" name="Group 205"/>
          <p:cNvGrpSpPr/>
          <p:nvPr/>
        </p:nvGrpSpPr>
        <p:grpSpPr>
          <a:xfrm>
            <a:off x="8056559" y="5314638"/>
            <a:ext cx="242887" cy="239713"/>
            <a:chOff x="5503863" y="5299075"/>
            <a:chExt cx="242887" cy="239713"/>
          </a:xfrm>
        </p:grpSpPr>
        <p:sp>
          <p:nvSpPr>
            <p:cNvPr id="207" name="AutoShape 21"/>
            <p:cNvSpPr>
              <a:spLocks noChangeAspect="1" noChangeArrowheads="1" noTextEdit="1"/>
            </p:cNvSpPr>
            <p:nvPr/>
          </p:nvSpPr>
          <p:spPr bwMode="auto">
            <a:xfrm>
              <a:off x="5503863" y="5299075"/>
              <a:ext cx="242887" cy="23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3"/>
            <p:cNvSpPr>
              <a:spLocks/>
            </p:cNvSpPr>
            <p:nvPr/>
          </p:nvSpPr>
          <p:spPr bwMode="auto">
            <a:xfrm>
              <a:off x="5505450" y="5300663"/>
              <a:ext cx="241300" cy="238125"/>
            </a:xfrm>
            <a:custGeom>
              <a:avLst/>
              <a:gdLst>
                <a:gd name="T0" fmla="*/ 0 w 152"/>
                <a:gd name="T1" fmla="*/ 75 h 150"/>
                <a:gd name="T2" fmla="*/ 1 w 152"/>
                <a:gd name="T3" fmla="*/ 59 h 150"/>
                <a:gd name="T4" fmla="*/ 5 w 152"/>
                <a:gd name="T5" fmla="*/ 46 h 150"/>
                <a:gd name="T6" fmla="*/ 13 w 152"/>
                <a:gd name="T7" fmla="*/ 33 h 150"/>
                <a:gd name="T8" fmla="*/ 22 w 152"/>
                <a:gd name="T9" fmla="*/ 22 h 150"/>
                <a:gd name="T10" fmla="*/ 33 w 152"/>
                <a:gd name="T11" fmla="*/ 12 h 150"/>
                <a:gd name="T12" fmla="*/ 46 w 152"/>
                <a:gd name="T13" fmla="*/ 5 h 150"/>
                <a:gd name="T14" fmla="*/ 60 w 152"/>
                <a:gd name="T15" fmla="*/ 1 h 150"/>
                <a:gd name="T16" fmla="*/ 76 w 152"/>
                <a:gd name="T17" fmla="*/ 0 h 150"/>
                <a:gd name="T18" fmla="*/ 91 w 152"/>
                <a:gd name="T19" fmla="*/ 1 h 150"/>
                <a:gd name="T20" fmla="*/ 105 w 152"/>
                <a:gd name="T21" fmla="*/ 5 h 150"/>
                <a:gd name="T22" fmla="*/ 118 w 152"/>
                <a:gd name="T23" fmla="*/ 12 h 150"/>
                <a:gd name="T24" fmla="*/ 129 w 152"/>
                <a:gd name="T25" fmla="*/ 22 h 150"/>
                <a:gd name="T26" fmla="*/ 138 w 152"/>
                <a:gd name="T27" fmla="*/ 33 h 150"/>
                <a:gd name="T28" fmla="*/ 146 w 152"/>
                <a:gd name="T29" fmla="*/ 46 h 150"/>
                <a:gd name="T30" fmla="*/ 150 w 152"/>
                <a:gd name="T31" fmla="*/ 59 h 150"/>
                <a:gd name="T32" fmla="*/ 152 w 152"/>
                <a:gd name="T33" fmla="*/ 75 h 150"/>
                <a:gd name="T34" fmla="*/ 150 w 152"/>
                <a:gd name="T35" fmla="*/ 90 h 150"/>
                <a:gd name="T36" fmla="*/ 146 w 152"/>
                <a:gd name="T37" fmla="*/ 103 h 150"/>
                <a:gd name="T38" fmla="*/ 138 w 152"/>
                <a:gd name="T39" fmla="*/ 117 h 150"/>
                <a:gd name="T40" fmla="*/ 129 w 152"/>
                <a:gd name="T41" fmla="*/ 127 h 150"/>
                <a:gd name="T42" fmla="*/ 118 w 152"/>
                <a:gd name="T43" fmla="*/ 137 h 150"/>
                <a:gd name="T44" fmla="*/ 105 w 152"/>
                <a:gd name="T45" fmla="*/ 144 h 150"/>
                <a:gd name="T46" fmla="*/ 91 w 152"/>
                <a:gd name="T47" fmla="*/ 148 h 150"/>
                <a:gd name="T48" fmla="*/ 76 w 152"/>
                <a:gd name="T49" fmla="*/ 150 h 150"/>
                <a:gd name="T50" fmla="*/ 60 w 152"/>
                <a:gd name="T51" fmla="*/ 148 h 150"/>
                <a:gd name="T52" fmla="*/ 46 w 152"/>
                <a:gd name="T53" fmla="*/ 144 h 150"/>
                <a:gd name="T54" fmla="*/ 33 w 152"/>
                <a:gd name="T55" fmla="*/ 137 h 150"/>
                <a:gd name="T56" fmla="*/ 22 w 152"/>
                <a:gd name="T57" fmla="*/ 127 h 150"/>
                <a:gd name="T58" fmla="*/ 13 w 152"/>
                <a:gd name="T59" fmla="*/ 117 h 150"/>
                <a:gd name="T60" fmla="*/ 5 w 152"/>
                <a:gd name="T61" fmla="*/ 103 h 150"/>
                <a:gd name="T62" fmla="*/ 1 w 152"/>
                <a:gd name="T63" fmla="*/ 90 h 150"/>
                <a:gd name="T64" fmla="*/ 0 w 152"/>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50">
                  <a:moveTo>
                    <a:pt x="0" y="75"/>
                  </a:moveTo>
                  <a:lnTo>
                    <a:pt x="1" y="59"/>
                  </a:lnTo>
                  <a:lnTo>
                    <a:pt x="5" y="46"/>
                  </a:lnTo>
                  <a:lnTo>
                    <a:pt x="13" y="33"/>
                  </a:lnTo>
                  <a:lnTo>
                    <a:pt x="22" y="22"/>
                  </a:lnTo>
                  <a:lnTo>
                    <a:pt x="33" y="12"/>
                  </a:lnTo>
                  <a:lnTo>
                    <a:pt x="46" y="5"/>
                  </a:lnTo>
                  <a:lnTo>
                    <a:pt x="60" y="1"/>
                  </a:lnTo>
                  <a:lnTo>
                    <a:pt x="76" y="0"/>
                  </a:lnTo>
                  <a:lnTo>
                    <a:pt x="91" y="1"/>
                  </a:lnTo>
                  <a:lnTo>
                    <a:pt x="105" y="5"/>
                  </a:lnTo>
                  <a:lnTo>
                    <a:pt x="118" y="12"/>
                  </a:lnTo>
                  <a:lnTo>
                    <a:pt x="129" y="22"/>
                  </a:lnTo>
                  <a:lnTo>
                    <a:pt x="138" y="33"/>
                  </a:lnTo>
                  <a:lnTo>
                    <a:pt x="146" y="46"/>
                  </a:lnTo>
                  <a:lnTo>
                    <a:pt x="150" y="59"/>
                  </a:lnTo>
                  <a:lnTo>
                    <a:pt x="152" y="75"/>
                  </a:lnTo>
                  <a:lnTo>
                    <a:pt x="150" y="90"/>
                  </a:lnTo>
                  <a:lnTo>
                    <a:pt x="146" y="103"/>
                  </a:lnTo>
                  <a:lnTo>
                    <a:pt x="138" y="117"/>
                  </a:lnTo>
                  <a:lnTo>
                    <a:pt x="129" y="127"/>
                  </a:lnTo>
                  <a:lnTo>
                    <a:pt x="118" y="137"/>
                  </a:lnTo>
                  <a:lnTo>
                    <a:pt x="105" y="144"/>
                  </a:lnTo>
                  <a:lnTo>
                    <a:pt x="91" y="148"/>
                  </a:lnTo>
                  <a:lnTo>
                    <a:pt x="76" y="150"/>
                  </a:lnTo>
                  <a:lnTo>
                    <a:pt x="60" y="148"/>
                  </a:lnTo>
                  <a:lnTo>
                    <a:pt x="46" y="144"/>
                  </a:lnTo>
                  <a:lnTo>
                    <a:pt x="33" y="137"/>
                  </a:lnTo>
                  <a:lnTo>
                    <a:pt x="22" y="127"/>
                  </a:lnTo>
                  <a:lnTo>
                    <a:pt x="13" y="117"/>
                  </a:lnTo>
                  <a:lnTo>
                    <a:pt x="5" y="103"/>
                  </a:lnTo>
                  <a:lnTo>
                    <a:pt x="1" y="90"/>
                  </a:lnTo>
                  <a:lnTo>
                    <a:pt x="0" y="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4"/>
            <p:cNvSpPr>
              <a:spLocks/>
            </p:cNvSpPr>
            <p:nvPr/>
          </p:nvSpPr>
          <p:spPr bwMode="auto">
            <a:xfrm>
              <a:off x="5505450" y="5300663"/>
              <a:ext cx="241300" cy="238125"/>
            </a:xfrm>
            <a:custGeom>
              <a:avLst/>
              <a:gdLst>
                <a:gd name="T0" fmla="*/ 0 w 152"/>
                <a:gd name="T1" fmla="*/ 75 h 150"/>
                <a:gd name="T2" fmla="*/ 1 w 152"/>
                <a:gd name="T3" fmla="*/ 59 h 150"/>
                <a:gd name="T4" fmla="*/ 5 w 152"/>
                <a:gd name="T5" fmla="*/ 46 h 150"/>
                <a:gd name="T6" fmla="*/ 13 w 152"/>
                <a:gd name="T7" fmla="*/ 33 h 150"/>
                <a:gd name="T8" fmla="*/ 22 w 152"/>
                <a:gd name="T9" fmla="*/ 22 h 150"/>
                <a:gd name="T10" fmla="*/ 33 w 152"/>
                <a:gd name="T11" fmla="*/ 12 h 150"/>
                <a:gd name="T12" fmla="*/ 46 w 152"/>
                <a:gd name="T13" fmla="*/ 5 h 150"/>
                <a:gd name="T14" fmla="*/ 60 w 152"/>
                <a:gd name="T15" fmla="*/ 1 h 150"/>
                <a:gd name="T16" fmla="*/ 76 w 152"/>
                <a:gd name="T17" fmla="*/ 0 h 150"/>
                <a:gd name="T18" fmla="*/ 91 w 152"/>
                <a:gd name="T19" fmla="*/ 1 h 150"/>
                <a:gd name="T20" fmla="*/ 105 w 152"/>
                <a:gd name="T21" fmla="*/ 5 h 150"/>
                <a:gd name="T22" fmla="*/ 118 w 152"/>
                <a:gd name="T23" fmla="*/ 12 h 150"/>
                <a:gd name="T24" fmla="*/ 129 w 152"/>
                <a:gd name="T25" fmla="*/ 22 h 150"/>
                <a:gd name="T26" fmla="*/ 138 w 152"/>
                <a:gd name="T27" fmla="*/ 33 h 150"/>
                <a:gd name="T28" fmla="*/ 146 w 152"/>
                <a:gd name="T29" fmla="*/ 46 h 150"/>
                <a:gd name="T30" fmla="*/ 150 w 152"/>
                <a:gd name="T31" fmla="*/ 59 h 150"/>
                <a:gd name="T32" fmla="*/ 152 w 152"/>
                <a:gd name="T33" fmla="*/ 75 h 150"/>
                <a:gd name="T34" fmla="*/ 150 w 152"/>
                <a:gd name="T35" fmla="*/ 90 h 150"/>
                <a:gd name="T36" fmla="*/ 146 w 152"/>
                <a:gd name="T37" fmla="*/ 103 h 150"/>
                <a:gd name="T38" fmla="*/ 138 w 152"/>
                <a:gd name="T39" fmla="*/ 117 h 150"/>
                <a:gd name="T40" fmla="*/ 129 w 152"/>
                <a:gd name="T41" fmla="*/ 127 h 150"/>
                <a:gd name="T42" fmla="*/ 118 w 152"/>
                <a:gd name="T43" fmla="*/ 137 h 150"/>
                <a:gd name="T44" fmla="*/ 105 w 152"/>
                <a:gd name="T45" fmla="*/ 144 h 150"/>
                <a:gd name="T46" fmla="*/ 91 w 152"/>
                <a:gd name="T47" fmla="*/ 148 h 150"/>
                <a:gd name="T48" fmla="*/ 76 w 152"/>
                <a:gd name="T49" fmla="*/ 150 h 150"/>
                <a:gd name="T50" fmla="*/ 60 w 152"/>
                <a:gd name="T51" fmla="*/ 148 h 150"/>
                <a:gd name="T52" fmla="*/ 46 w 152"/>
                <a:gd name="T53" fmla="*/ 144 h 150"/>
                <a:gd name="T54" fmla="*/ 33 w 152"/>
                <a:gd name="T55" fmla="*/ 137 h 150"/>
                <a:gd name="T56" fmla="*/ 22 w 152"/>
                <a:gd name="T57" fmla="*/ 127 h 150"/>
                <a:gd name="T58" fmla="*/ 13 w 152"/>
                <a:gd name="T59" fmla="*/ 117 h 150"/>
                <a:gd name="T60" fmla="*/ 5 w 152"/>
                <a:gd name="T61" fmla="*/ 103 h 150"/>
                <a:gd name="T62" fmla="*/ 1 w 152"/>
                <a:gd name="T63" fmla="*/ 90 h 150"/>
                <a:gd name="T64" fmla="*/ 0 w 152"/>
                <a:gd name="T65"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50">
                  <a:moveTo>
                    <a:pt x="0" y="75"/>
                  </a:moveTo>
                  <a:lnTo>
                    <a:pt x="1" y="59"/>
                  </a:lnTo>
                  <a:lnTo>
                    <a:pt x="5" y="46"/>
                  </a:lnTo>
                  <a:lnTo>
                    <a:pt x="13" y="33"/>
                  </a:lnTo>
                  <a:lnTo>
                    <a:pt x="22" y="22"/>
                  </a:lnTo>
                  <a:lnTo>
                    <a:pt x="33" y="12"/>
                  </a:lnTo>
                  <a:lnTo>
                    <a:pt x="46" y="5"/>
                  </a:lnTo>
                  <a:lnTo>
                    <a:pt x="60" y="1"/>
                  </a:lnTo>
                  <a:lnTo>
                    <a:pt x="76" y="0"/>
                  </a:lnTo>
                  <a:lnTo>
                    <a:pt x="91" y="1"/>
                  </a:lnTo>
                  <a:lnTo>
                    <a:pt x="105" y="5"/>
                  </a:lnTo>
                  <a:lnTo>
                    <a:pt x="118" y="12"/>
                  </a:lnTo>
                  <a:lnTo>
                    <a:pt x="129" y="22"/>
                  </a:lnTo>
                  <a:lnTo>
                    <a:pt x="138" y="33"/>
                  </a:lnTo>
                  <a:lnTo>
                    <a:pt x="146" y="46"/>
                  </a:lnTo>
                  <a:lnTo>
                    <a:pt x="150" y="59"/>
                  </a:lnTo>
                  <a:lnTo>
                    <a:pt x="152" y="75"/>
                  </a:lnTo>
                  <a:lnTo>
                    <a:pt x="150" y="90"/>
                  </a:lnTo>
                  <a:lnTo>
                    <a:pt x="146" y="103"/>
                  </a:lnTo>
                  <a:lnTo>
                    <a:pt x="138" y="117"/>
                  </a:lnTo>
                  <a:lnTo>
                    <a:pt x="129" y="127"/>
                  </a:lnTo>
                  <a:lnTo>
                    <a:pt x="118" y="137"/>
                  </a:lnTo>
                  <a:lnTo>
                    <a:pt x="105" y="144"/>
                  </a:lnTo>
                  <a:lnTo>
                    <a:pt x="91" y="148"/>
                  </a:lnTo>
                  <a:lnTo>
                    <a:pt x="76" y="150"/>
                  </a:lnTo>
                  <a:lnTo>
                    <a:pt x="60" y="148"/>
                  </a:lnTo>
                  <a:lnTo>
                    <a:pt x="46" y="144"/>
                  </a:lnTo>
                  <a:lnTo>
                    <a:pt x="33" y="137"/>
                  </a:lnTo>
                  <a:lnTo>
                    <a:pt x="22" y="127"/>
                  </a:lnTo>
                  <a:lnTo>
                    <a:pt x="13" y="117"/>
                  </a:lnTo>
                  <a:lnTo>
                    <a:pt x="5" y="103"/>
                  </a:lnTo>
                  <a:lnTo>
                    <a:pt x="1" y="90"/>
                  </a:lnTo>
                  <a:lnTo>
                    <a:pt x="0" y="75"/>
                  </a:lnTo>
                </a:path>
              </a:pathLst>
            </a:custGeom>
            <a:solidFill>
              <a:schemeClr val="bg1"/>
            </a:solid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209"/>
            <p:cNvSpPr>
              <a:spLocks/>
            </p:cNvSpPr>
            <p:nvPr/>
          </p:nvSpPr>
          <p:spPr bwMode="auto">
            <a:xfrm>
              <a:off x="5561013" y="5354638"/>
              <a:ext cx="130175" cy="128588"/>
            </a:xfrm>
            <a:custGeom>
              <a:avLst/>
              <a:gdLst>
                <a:gd name="T0" fmla="*/ 0 w 82"/>
                <a:gd name="T1" fmla="*/ 41 h 81"/>
                <a:gd name="T2" fmla="*/ 0 w 82"/>
                <a:gd name="T3" fmla="*/ 32 h 81"/>
                <a:gd name="T4" fmla="*/ 4 w 82"/>
                <a:gd name="T5" fmla="*/ 24 h 81"/>
                <a:gd name="T6" fmla="*/ 7 w 82"/>
                <a:gd name="T7" fmla="*/ 18 h 81"/>
                <a:gd name="T8" fmla="*/ 12 w 82"/>
                <a:gd name="T9" fmla="*/ 12 h 81"/>
                <a:gd name="T10" fmla="*/ 18 w 82"/>
                <a:gd name="T11" fmla="*/ 6 h 81"/>
                <a:gd name="T12" fmla="*/ 24 w 82"/>
                <a:gd name="T13" fmla="*/ 3 h 81"/>
                <a:gd name="T14" fmla="*/ 33 w 82"/>
                <a:gd name="T15" fmla="*/ 0 h 81"/>
                <a:gd name="T16" fmla="*/ 41 w 82"/>
                <a:gd name="T17" fmla="*/ 0 h 81"/>
                <a:gd name="T18" fmla="*/ 48 w 82"/>
                <a:gd name="T19" fmla="*/ 0 h 81"/>
                <a:gd name="T20" fmla="*/ 57 w 82"/>
                <a:gd name="T21" fmla="*/ 3 h 81"/>
                <a:gd name="T22" fmla="*/ 63 w 82"/>
                <a:gd name="T23" fmla="*/ 6 h 81"/>
                <a:gd name="T24" fmla="*/ 69 w 82"/>
                <a:gd name="T25" fmla="*/ 12 h 81"/>
                <a:gd name="T26" fmla="*/ 74 w 82"/>
                <a:gd name="T27" fmla="*/ 18 h 81"/>
                <a:gd name="T28" fmla="*/ 77 w 82"/>
                <a:gd name="T29" fmla="*/ 24 h 81"/>
                <a:gd name="T30" fmla="*/ 81 w 82"/>
                <a:gd name="T31" fmla="*/ 32 h 81"/>
                <a:gd name="T32" fmla="*/ 82 w 82"/>
                <a:gd name="T33" fmla="*/ 41 h 81"/>
                <a:gd name="T34" fmla="*/ 81 w 82"/>
                <a:gd name="T35" fmla="*/ 48 h 81"/>
                <a:gd name="T36" fmla="*/ 77 w 82"/>
                <a:gd name="T37" fmla="*/ 56 h 81"/>
                <a:gd name="T38" fmla="*/ 74 w 82"/>
                <a:gd name="T39" fmla="*/ 62 h 81"/>
                <a:gd name="T40" fmla="*/ 69 w 82"/>
                <a:gd name="T41" fmla="*/ 68 h 81"/>
                <a:gd name="T42" fmla="*/ 63 w 82"/>
                <a:gd name="T43" fmla="*/ 74 h 81"/>
                <a:gd name="T44" fmla="*/ 57 w 82"/>
                <a:gd name="T45" fmla="*/ 77 h 81"/>
                <a:gd name="T46" fmla="*/ 48 w 82"/>
                <a:gd name="T47" fmla="*/ 80 h 81"/>
                <a:gd name="T48" fmla="*/ 41 w 82"/>
                <a:gd name="T49" fmla="*/ 81 h 81"/>
                <a:gd name="T50" fmla="*/ 33 w 82"/>
                <a:gd name="T51" fmla="*/ 80 h 81"/>
                <a:gd name="T52" fmla="*/ 24 w 82"/>
                <a:gd name="T53" fmla="*/ 77 h 81"/>
                <a:gd name="T54" fmla="*/ 18 w 82"/>
                <a:gd name="T55" fmla="*/ 74 h 81"/>
                <a:gd name="T56" fmla="*/ 12 w 82"/>
                <a:gd name="T57" fmla="*/ 68 h 81"/>
                <a:gd name="T58" fmla="*/ 7 w 82"/>
                <a:gd name="T59" fmla="*/ 62 h 81"/>
                <a:gd name="T60" fmla="*/ 4 w 82"/>
                <a:gd name="T61" fmla="*/ 56 h 81"/>
                <a:gd name="T62" fmla="*/ 0 w 82"/>
                <a:gd name="T63" fmla="*/ 48 h 81"/>
                <a:gd name="T64" fmla="*/ 0 w 82"/>
                <a:gd name="T65"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1">
                  <a:moveTo>
                    <a:pt x="0" y="41"/>
                  </a:moveTo>
                  <a:lnTo>
                    <a:pt x="0" y="32"/>
                  </a:lnTo>
                  <a:lnTo>
                    <a:pt x="4" y="24"/>
                  </a:lnTo>
                  <a:lnTo>
                    <a:pt x="7" y="18"/>
                  </a:lnTo>
                  <a:lnTo>
                    <a:pt x="12" y="12"/>
                  </a:lnTo>
                  <a:lnTo>
                    <a:pt x="18" y="6"/>
                  </a:lnTo>
                  <a:lnTo>
                    <a:pt x="24" y="3"/>
                  </a:lnTo>
                  <a:lnTo>
                    <a:pt x="33" y="0"/>
                  </a:lnTo>
                  <a:lnTo>
                    <a:pt x="41" y="0"/>
                  </a:lnTo>
                  <a:lnTo>
                    <a:pt x="48" y="0"/>
                  </a:lnTo>
                  <a:lnTo>
                    <a:pt x="57" y="3"/>
                  </a:lnTo>
                  <a:lnTo>
                    <a:pt x="63" y="6"/>
                  </a:lnTo>
                  <a:lnTo>
                    <a:pt x="69" y="12"/>
                  </a:lnTo>
                  <a:lnTo>
                    <a:pt x="74" y="18"/>
                  </a:lnTo>
                  <a:lnTo>
                    <a:pt x="77" y="24"/>
                  </a:lnTo>
                  <a:lnTo>
                    <a:pt x="81" y="32"/>
                  </a:lnTo>
                  <a:lnTo>
                    <a:pt x="82" y="41"/>
                  </a:lnTo>
                  <a:lnTo>
                    <a:pt x="81" y="48"/>
                  </a:lnTo>
                  <a:lnTo>
                    <a:pt x="77" y="56"/>
                  </a:lnTo>
                  <a:lnTo>
                    <a:pt x="74" y="62"/>
                  </a:lnTo>
                  <a:lnTo>
                    <a:pt x="69" y="68"/>
                  </a:lnTo>
                  <a:lnTo>
                    <a:pt x="63" y="74"/>
                  </a:lnTo>
                  <a:lnTo>
                    <a:pt x="57" y="77"/>
                  </a:lnTo>
                  <a:lnTo>
                    <a:pt x="48" y="80"/>
                  </a:lnTo>
                  <a:lnTo>
                    <a:pt x="41" y="81"/>
                  </a:lnTo>
                  <a:lnTo>
                    <a:pt x="33" y="80"/>
                  </a:lnTo>
                  <a:lnTo>
                    <a:pt x="24" y="77"/>
                  </a:lnTo>
                  <a:lnTo>
                    <a:pt x="18" y="74"/>
                  </a:lnTo>
                  <a:lnTo>
                    <a:pt x="12" y="68"/>
                  </a:lnTo>
                  <a:lnTo>
                    <a:pt x="7" y="62"/>
                  </a:lnTo>
                  <a:lnTo>
                    <a:pt x="4" y="56"/>
                  </a:lnTo>
                  <a:lnTo>
                    <a:pt x="0" y="48"/>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10"/>
            <p:cNvSpPr>
              <a:spLocks/>
            </p:cNvSpPr>
            <p:nvPr/>
          </p:nvSpPr>
          <p:spPr bwMode="auto">
            <a:xfrm>
              <a:off x="5561013" y="5354638"/>
              <a:ext cx="130175" cy="128588"/>
            </a:xfrm>
            <a:custGeom>
              <a:avLst/>
              <a:gdLst>
                <a:gd name="T0" fmla="*/ 0 w 82"/>
                <a:gd name="T1" fmla="*/ 41 h 81"/>
                <a:gd name="T2" fmla="*/ 0 w 82"/>
                <a:gd name="T3" fmla="*/ 32 h 81"/>
                <a:gd name="T4" fmla="*/ 4 w 82"/>
                <a:gd name="T5" fmla="*/ 24 h 81"/>
                <a:gd name="T6" fmla="*/ 7 w 82"/>
                <a:gd name="T7" fmla="*/ 18 h 81"/>
                <a:gd name="T8" fmla="*/ 12 w 82"/>
                <a:gd name="T9" fmla="*/ 12 h 81"/>
                <a:gd name="T10" fmla="*/ 18 w 82"/>
                <a:gd name="T11" fmla="*/ 6 h 81"/>
                <a:gd name="T12" fmla="*/ 24 w 82"/>
                <a:gd name="T13" fmla="*/ 3 h 81"/>
                <a:gd name="T14" fmla="*/ 33 w 82"/>
                <a:gd name="T15" fmla="*/ 0 h 81"/>
                <a:gd name="T16" fmla="*/ 41 w 82"/>
                <a:gd name="T17" fmla="*/ 0 h 81"/>
                <a:gd name="T18" fmla="*/ 48 w 82"/>
                <a:gd name="T19" fmla="*/ 0 h 81"/>
                <a:gd name="T20" fmla="*/ 57 w 82"/>
                <a:gd name="T21" fmla="*/ 3 h 81"/>
                <a:gd name="T22" fmla="*/ 63 w 82"/>
                <a:gd name="T23" fmla="*/ 6 h 81"/>
                <a:gd name="T24" fmla="*/ 69 w 82"/>
                <a:gd name="T25" fmla="*/ 12 h 81"/>
                <a:gd name="T26" fmla="*/ 74 w 82"/>
                <a:gd name="T27" fmla="*/ 18 h 81"/>
                <a:gd name="T28" fmla="*/ 77 w 82"/>
                <a:gd name="T29" fmla="*/ 24 h 81"/>
                <a:gd name="T30" fmla="*/ 81 w 82"/>
                <a:gd name="T31" fmla="*/ 32 h 81"/>
                <a:gd name="T32" fmla="*/ 82 w 82"/>
                <a:gd name="T33" fmla="*/ 41 h 81"/>
                <a:gd name="T34" fmla="*/ 81 w 82"/>
                <a:gd name="T35" fmla="*/ 48 h 81"/>
                <a:gd name="T36" fmla="*/ 77 w 82"/>
                <a:gd name="T37" fmla="*/ 56 h 81"/>
                <a:gd name="T38" fmla="*/ 74 w 82"/>
                <a:gd name="T39" fmla="*/ 62 h 81"/>
                <a:gd name="T40" fmla="*/ 69 w 82"/>
                <a:gd name="T41" fmla="*/ 68 h 81"/>
                <a:gd name="T42" fmla="*/ 63 w 82"/>
                <a:gd name="T43" fmla="*/ 74 h 81"/>
                <a:gd name="T44" fmla="*/ 57 w 82"/>
                <a:gd name="T45" fmla="*/ 77 h 81"/>
                <a:gd name="T46" fmla="*/ 48 w 82"/>
                <a:gd name="T47" fmla="*/ 80 h 81"/>
                <a:gd name="T48" fmla="*/ 41 w 82"/>
                <a:gd name="T49" fmla="*/ 81 h 81"/>
                <a:gd name="T50" fmla="*/ 33 w 82"/>
                <a:gd name="T51" fmla="*/ 80 h 81"/>
                <a:gd name="T52" fmla="*/ 24 w 82"/>
                <a:gd name="T53" fmla="*/ 77 h 81"/>
                <a:gd name="T54" fmla="*/ 18 w 82"/>
                <a:gd name="T55" fmla="*/ 74 h 81"/>
                <a:gd name="T56" fmla="*/ 12 w 82"/>
                <a:gd name="T57" fmla="*/ 68 h 81"/>
                <a:gd name="T58" fmla="*/ 7 w 82"/>
                <a:gd name="T59" fmla="*/ 62 h 81"/>
                <a:gd name="T60" fmla="*/ 4 w 82"/>
                <a:gd name="T61" fmla="*/ 56 h 81"/>
                <a:gd name="T62" fmla="*/ 0 w 82"/>
                <a:gd name="T63" fmla="*/ 48 h 81"/>
                <a:gd name="T64" fmla="*/ 0 w 82"/>
                <a:gd name="T65"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81">
                  <a:moveTo>
                    <a:pt x="0" y="41"/>
                  </a:moveTo>
                  <a:lnTo>
                    <a:pt x="0" y="32"/>
                  </a:lnTo>
                  <a:lnTo>
                    <a:pt x="4" y="24"/>
                  </a:lnTo>
                  <a:lnTo>
                    <a:pt x="7" y="18"/>
                  </a:lnTo>
                  <a:lnTo>
                    <a:pt x="12" y="12"/>
                  </a:lnTo>
                  <a:lnTo>
                    <a:pt x="18" y="6"/>
                  </a:lnTo>
                  <a:lnTo>
                    <a:pt x="24" y="3"/>
                  </a:lnTo>
                  <a:lnTo>
                    <a:pt x="33" y="0"/>
                  </a:lnTo>
                  <a:lnTo>
                    <a:pt x="41" y="0"/>
                  </a:lnTo>
                  <a:lnTo>
                    <a:pt x="48" y="0"/>
                  </a:lnTo>
                  <a:lnTo>
                    <a:pt x="57" y="3"/>
                  </a:lnTo>
                  <a:lnTo>
                    <a:pt x="63" y="6"/>
                  </a:lnTo>
                  <a:lnTo>
                    <a:pt x="69" y="12"/>
                  </a:lnTo>
                  <a:lnTo>
                    <a:pt x="74" y="18"/>
                  </a:lnTo>
                  <a:lnTo>
                    <a:pt x="77" y="24"/>
                  </a:lnTo>
                  <a:lnTo>
                    <a:pt x="81" y="32"/>
                  </a:lnTo>
                  <a:lnTo>
                    <a:pt x="82" y="41"/>
                  </a:lnTo>
                  <a:lnTo>
                    <a:pt x="81" y="48"/>
                  </a:lnTo>
                  <a:lnTo>
                    <a:pt x="77" y="56"/>
                  </a:lnTo>
                  <a:lnTo>
                    <a:pt x="74" y="62"/>
                  </a:lnTo>
                  <a:lnTo>
                    <a:pt x="69" y="68"/>
                  </a:lnTo>
                  <a:lnTo>
                    <a:pt x="63" y="74"/>
                  </a:lnTo>
                  <a:lnTo>
                    <a:pt x="57" y="77"/>
                  </a:lnTo>
                  <a:lnTo>
                    <a:pt x="48" y="80"/>
                  </a:lnTo>
                  <a:lnTo>
                    <a:pt x="41" y="81"/>
                  </a:lnTo>
                  <a:lnTo>
                    <a:pt x="33" y="80"/>
                  </a:lnTo>
                  <a:lnTo>
                    <a:pt x="24" y="77"/>
                  </a:lnTo>
                  <a:lnTo>
                    <a:pt x="18" y="74"/>
                  </a:lnTo>
                  <a:lnTo>
                    <a:pt x="12" y="68"/>
                  </a:lnTo>
                  <a:lnTo>
                    <a:pt x="7" y="62"/>
                  </a:lnTo>
                  <a:lnTo>
                    <a:pt x="4" y="56"/>
                  </a:lnTo>
                  <a:lnTo>
                    <a:pt x="0" y="48"/>
                  </a:lnTo>
                  <a:lnTo>
                    <a:pt x="0" y="41"/>
                  </a:lnTo>
                </a:path>
              </a:pathLst>
            </a:custGeom>
            <a:solidFill>
              <a:schemeClr val="bg1"/>
            </a:solidFill>
            <a:ln w="63500">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55" name="Group 454"/>
          <p:cNvGrpSpPr/>
          <p:nvPr/>
        </p:nvGrpSpPr>
        <p:grpSpPr>
          <a:xfrm>
            <a:off x="8059733" y="5564391"/>
            <a:ext cx="236538" cy="238125"/>
            <a:chOff x="5527675" y="5599113"/>
            <a:chExt cx="236538" cy="238125"/>
          </a:xfrm>
        </p:grpSpPr>
        <p:sp>
          <p:nvSpPr>
            <p:cNvPr id="450" name="AutoShape 28"/>
            <p:cNvSpPr>
              <a:spLocks noChangeAspect="1" noChangeArrowheads="1" noTextEdit="1"/>
            </p:cNvSpPr>
            <p:nvPr/>
          </p:nvSpPr>
          <p:spPr bwMode="auto">
            <a:xfrm>
              <a:off x="5527675" y="5599113"/>
              <a:ext cx="236538"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30"/>
            <p:cNvSpPr>
              <a:spLocks/>
            </p:cNvSpPr>
            <p:nvPr/>
          </p:nvSpPr>
          <p:spPr bwMode="auto">
            <a:xfrm>
              <a:off x="5534025" y="5605463"/>
              <a:ext cx="225425" cy="227013"/>
            </a:xfrm>
            <a:custGeom>
              <a:avLst/>
              <a:gdLst>
                <a:gd name="T0" fmla="*/ 0 w 284"/>
                <a:gd name="T1" fmla="*/ 143 h 286"/>
                <a:gd name="T2" fmla="*/ 2 w 284"/>
                <a:gd name="T3" fmla="*/ 114 h 286"/>
                <a:gd name="T4" fmla="*/ 10 w 284"/>
                <a:gd name="T5" fmla="*/ 86 h 286"/>
                <a:gd name="T6" fmla="*/ 23 w 284"/>
                <a:gd name="T7" fmla="*/ 63 h 286"/>
                <a:gd name="T8" fmla="*/ 41 w 284"/>
                <a:gd name="T9" fmla="*/ 41 h 286"/>
                <a:gd name="T10" fmla="*/ 63 w 284"/>
                <a:gd name="T11" fmla="*/ 23 h 286"/>
                <a:gd name="T12" fmla="*/ 86 w 284"/>
                <a:gd name="T13" fmla="*/ 10 h 286"/>
                <a:gd name="T14" fmla="*/ 112 w 284"/>
                <a:gd name="T15" fmla="*/ 2 h 286"/>
                <a:gd name="T16" fmla="*/ 141 w 284"/>
                <a:gd name="T17" fmla="*/ 0 h 286"/>
                <a:gd name="T18" fmla="*/ 170 w 284"/>
                <a:gd name="T19" fmla="*/ 2 h 286"/>
                <a:gd name="T20" fmla="*/ 196 w 284"/>
                <a:gd name="T21" fmla="*/ 10 h 286"/>
                <a:gd name="T22" fmla="*/ 221 w 284"/>
                <a:gd name="T23" fmla="*/ 23 h 286"/>
                <a:gd name="T24" fmla="*/ 241 w 284"/>
                <a:gd name="T25" fmla="*/ 41 h 286"/>
                <a:gd name="T26" fmla="*/ 259 w 284"/>
                <a:gd name="T27" fmla="*/ 63 h 286"/>
                <a:gd name="T28" fmla="*/ 272 w 284"/>
                <a:gd name="T29" fmla="*/ 86 h 286"/>
                <a:gd name="T30" fmla="*/ 280 w 284"/>
                <a:gd name="T31" fmla="*/ 114 h 286"/>
                <a:gd name="T32" fmla="*/ 284 w 284"/>
                <a:gd name="T33" fmla="*/ 143 h 286"/>
                <a:gd name="T34" fmla="*/ 280 w 284"/>
                <a:gd name="T35" fmla="*/ 170 h 286"/>
                <a:gd name="T36" fmla="*/ 272 w 284"/>
                <a:gd name="T37" fmla="*/ 198 h 286"/>
                <a:gd name="T38" fmla="*/ 259 w 284"/>
                <a:gd name="T39" fmla="*/ 221 h 286"/>
                <a:gd name="T40" fmla="*/ 241 w 284"/>
                <a:gd name="T41" fmla="*/ 243 h 286"/>
                <a:gd name="T42" fmla="*/ 221 w 284"/>
                <a:gd name="T43" fmla="*/ 261 h 286"/>
                <a:gd name="T44" fmla="*/ 196 w 284"/>
                <a:gd name="T45" fmla="*/ 274 h 286"/>
                <a:gd name="T46" fmla="*/ 170 w 284"/>
                <a:gd name="T47" fmla="*/ 282 h 286"/>
                <a:gd name="T48" fmla="*/ 141 w 284"/>
                <a:gd name="T49" fmla="*/ 286 h 286"/>
                <a:gd name="T50" fmla="*/ 112 w 284"/>
                <a:gd name="T51" fmla="*/ 282 h 286"/>
                <a:gd name="T52" fmla="*/ 86 w 284"/>
                <a:gd name="T53" fmla="*/ 274 h 286"/>
                <a:gd name="T54" fmla="*/ 63 w 284"/>
                <a:gd name="T55" fmla="*/ 261 h 286"/>
                <a:gd name="T56" fmla="*/ 41 w 284"/>
                <a:gd name="T57" fmla="*/ 243 h 286"/>
                <a:gd name="T58" fmla="*/ 23 w 284"/>
                <a:gd name="T59" fmla="*/ 221 h 286"/>
                <a:gd name="T60" fmla="*/ 10 w 284"/>
                <a:gd name="T61" fmla="*/ 198 h 286"/>
                <a:gd name="T62" fmla="*/ 2 w 284"/>
                <a:gd name="T63" fmla="*/ 170 h 286"/>
                <a:gd name="T64" fmla="*/ 0 w 284"/>
                <a:gd name="T65" fmla="*/ 14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4" h="286">
                  <a:moveTo>
                    <a:pt x="0" y="143"/>
                  </a:moveTo>
                  <a:lnTo>
                    <a:pt x="2" y="114"/>
                  </a:lnTo>
                  <a:lnTo>
                    <a:pt x="10" y="86"/>
                  </a:lnTo>
                  <a:lnTo>
                    <a:pt x="23" y="63"/>
                  </a:lnTo>
                  <a:lnTo>
                    <a:pt x="41" y="41"/>
                  </a:lnTo>
                  <a:lnTo>
                    <a:pt x="63" y="23"/>
                  </a:lnTo>
                  <a:lnTo>
                    <a:pt x="86" y="10"/>
                  </a:lnTo>
                  <a:lnTo>
                    <a:pt x="112" y="2"/>
                  </a:lnTo>
                  <a:lnTo>
                    <a:pt x="141" y="0"/>
                  </a:lnTo>
                  <a:lnTo>
                    <a:pt x="170" y="2"/>
                  </a:lnTo>
                  <a:lnTo>
                    <a:pt x="196" y="10"/>
                  </a:lnTo>
                  <a:lnTo>
                    <a:pt x="221" y="23"/>
                  </a:lnTo>
                  <a:lnTo>
                    <a:pt x="241" y="41"/>
                  </a:lnTo>
                  <a:lnTo>
                    <a:pt x="259" y="63"/>
                  </a:lnTo>
                  <a:lnTo>
                    <a:pt x="272" y="86"/>
                  </a:lnTo>
                  <a:lnTo>
                    <a:pt x="280" y="114"/>
                  </a:lnTo>
                  <a:lnTo>
                    <a:pt x="284" y="143"/>
                  </a:lnTo>
                  <a:lnTo>
                    <a:pt x="280" y="170"/>
                  </a:lnTo>
                  <a:lnTo>
                    <a:pt x="272" y="198"/>
                  </a:lnTo>
                  <a:lnTo>
                    <a:pt x="259" y="221"/>
                  </a:lnTo>
                  <a:lnTo>
                    <a:pt x="241" y="243"/>
                  </a:lnTo>
                  <a:lnTo>
                    <a:pt x="221" y="261"/>
                  </a:lnTo>
                  <a:lnTo>
                    <a:pt x="196" y="274"/>
                  </a:lnTo>
                  <a:lnTo>
                    <a:pt x="170" y="282"/>
                  </a:lnTo>
                  <a:lnTo>
                    <a:pt x="141" y="286"/>
                  </a:lnTo>
                  <a:lnTo>
                    <a:pt x="112" y="282"/>
                  </a:lnTo>
                  <a:lnTo>
                    <a:pt x="86" y="274"/>
                  </a:lnTo>
                  <a:lnTo>
                    <a:pt x="63" y="261"/>
                  </a:lnTo>
                  <a:lnTo>
                    <a:pt x="41" y="243"/>
                  </a:lnTo>
                  <a:lnTo>
                    <a:pt x="23" y="221"/>
                  </a:lnTo>
                  <a:lnTo>
                    <a:pt x="10" y="198"/>
                  </a:lnTo>
                  <a:lnTo>
                    <a:pt x="2" y="170"/>
                  </a:lnTo>
                  <a:lnTo>
                    <a:pt x="0" y="143"/>
                  </a:lnTo>
                  <a:close/>
                </a:path>
              </a:pathLst>
            </a:custGeom>
            <a:solidFill>
              <a:srgbClr val="548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31"/>
            <p:cNvSpPr>
              <a:spLocks/>
            </p:cNvSpPr>
            <p:nvPr/>
          </p:nvSpPr>
          <p:spPr bwMode="auto">
            <a:xfrm>
              <a:off x="5534025" y="5605463"/>
              <a:ext cx="225425" cy="227013"/>
            </a:xfrm>
            <a:custGeom>
              <a:avLst/>
              <a:gdLst>
                <a:gd name="T0" fmla="*/ 0 w 284"/>
                <a:gd name="T1" fmla="*/ 143 h 286"/>
                <a:gd name="T2" fmla="*/ 2 w 284"/>
                <a:gd name="T3" fmla="*/ 114 h 286"/>
                <a:gd name="T4" fmla="*/ 10 w 284"/>
                <a:gd name="T5" fmla="*/ 86 h 286"/>
                <a:gd name="T6" fmla="*/ 23 w 284"/>
                <a:gd name="T7" fmla="*/ 63 h 286"/>
                <a:gd name="T8" fmla="*/ 41 w 284"/>
                <a:gd name="T9" fmla="*/ 41 h 286"/>
                <a:gd name="T10" fmla="*/ 63 w 284"/>
                <a:gd name="T11" fmla="*/ 23 h 286"/>
                <a:gd name="T12" fmla="*/ 86 w 284"/>
                <a:gd name="T13" fmla="*/ 10 h 286"/>
                <a:gd name="T14" fmla="*/ 112 w 284"/>
                <a:gd name="T15" fmla="*/ 2 h 286"/>
                <a:gd name="T16" fmla="*/ 141 w 284"/>
                <a:gd name="T17" fmla="*/ 0 h 286"/>
                <a:gd name="T18" fmla="*/ 170 w 284"/>
                <a:gd name="T19" fmla="*/ 2 h 286"/>
                <a:gd name="T20" fmla="*/ 196 w 284"/>
                <a:gd name="T21" fmla="*/ 10 h 286"/>
                <a:gd name="T22" fmla="*/ 221 w 284"/>
                <a:gd name="T23" fmla="*/ 23 h 286"/>
                <a:gd name="T24" fmla="*/ 241 w 284"/>
                <a:gd name="T25" fmla="*/ 41 h 286"/>
                <a:gd name="T26" fmla="*/ 259 w 284"/>
                <a:gd name="T27" fmla="*/ 63 h 286"/>
                <a:gd name="T28" fmla="*/ 272 w 284"/>
                <a:gd name="T29" fmla="*/ 86 h 286"/>
                <a:gd name="T30" fmla="*/ 280 w 284"/>
                <a:gd name="T31" fmla="*/ 114 h 286"/>
                <a:gd name="T32" fmla="*/ 284 w 284"/>
                <a:gd name="T33" fmla="*/ 143 h 286"/>
                <a:gd name="T34" fmla="*/ 280 w 284"/>
                <a:gd name="T35" fmla="*/ 170 h 286"/>
                <a:gd name="T36" fmla="*/ 272 w 284"/>
                <a:gd name="T37" fmla="*/ 198 h 286"/>
                <a:gd name="T38" fmla="*/ 259 w 284"/>
                <a:gd name="T39" fmla="*/ 221 h 286"/>
                <a:gd name="T40" fmla="*/ 241 w 284"/>
                <a:gd name="T41" fmla="*/ 243 h 286"/>
                <a:gd name="T42" fmla="*/ 221 w 284"/>
                <a:gd name="T43" fmla="*/ 261 h 286"/>
                <a:gd name="T44" fmla="*/ 196 w 284"/>
                <a:gd name="T45" fmla="*/ 274 h 286"/>
                <a:gd name="T46" fmla="*/ 170 w 284"/>
                <a:gd name="T47" fmla="*/ 282 h 286"/>
                <a:gd name="T48" fmla="*/ 141 w 284"/>
                <a:gd name="T49" fmla="*/ 286 h 286"/>
                <a:gd name="T50" fmla="*/ 112 w 284"/>
                <a:gd name="T51" fmla="*/ 282 h 286"/>
                <a:gd name="T52" fmla="*/ 86 w 284"/>
                <a:gd name="T53" fmla="*/ 274 h 286"/>
                <a:gd name="T54" fmla="*/ 63 w 284"/>
                <a:gd name="T55" fmla="*/ 261 h 286"/>
                <a:gd name="T56" fmla="*/ 41 w 284"/>
                <a:gd name="T57" fmla="*/ 243 h 286"/>
                <a:gd name="T58" fmla="*/ 23 w 284"/>
                <a:gd name="T59" fmla="*/ 221 h 286"/>
                <a:gd name="T60" fmla="*/ 10 w 284"/>
                <a:gd name="T61" fmla="*/ 198 h 286"/>
                <a:gd name="T62" fmla="*/ 2 w 284"/>
                <a:gd name="T63" fmla="*/ 170 h 286"/>
                <a:gd name="T64" fmla="*/ 0 w 284"/>
                <a:gd name="T65" fmla="*/ 14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4" h="286">
                  <a:moveTo>
                    <a:pt x="0" y="143"/>
                  </a:moveTo>
                  <a:lnTo>
                    <a:pt x="2" y="114"/>
                  </a:lnTo>
                  <a:lnTo>
                    <a:pt x="10" y="86"/>
                  </a:lnTo>
                  <a:lnTo>
                    <a:pt x="23" y="63"/>
                  </a:lnTo>
                  <a:lnTo>
                    <a:pt x="41" y="41"/>
                  </a:lnTo>
                  <a:lnTo>
                    <a:pt x="63" y="23"/>
                  </a:lnTo>
                  <a:lnTo>
                    <a:pt x="86" y="10"/>
                  </a:lnTo>
                  <a:lnTo>
                    <a:pt x="112" y="2"/>
                  </a:lnTo>
                  <a:lnTo>
                    <a:pt x="141" y="0"/>
                  </a:lnTo>
                  <a:lnTo>
                    <a:pt x="170" y="2"/>
                  </a:lnTo>
                  <a:lnTo>
                    <a:pt x="196" y="10"/>
                  </a:lnTo>
                  <a:lnTo>
                    <a:pt x="221" y="23"/>
                  </a:lnTo>
                  <a:lnTo>
                    <a:pt x="241" y="41"/>
                  </a:lnTo>
                  <a:lnTo>
                    <a:pt x="259" y="63"/>
                  </a:lnTo>
                  <a:lnTo>
                    <a:pt x="272" y="86"/>
                  </a:lnTo>
                  <a:lnTo>
                    <a:pt x="280" y="114"/>
                  </a:lnTo>
                  <a:lnTo>
                    <a:pt x="284" y="143"/>
                  </a:lnTo>
                  <a:lnTo>
                    <a:pt x="280" y="170"/>
                  </a:lnTo>
                  <a:lnTo>
                    <a:pt x="272" y="198"/>
                  </a:lnTo>
                  <a:lnTo>
                    <a:pt x="259" y="221"/>
                  </a:lnTo>
                  <a:lnTo>
                    <a:pt x="241" y="243"/>
                  </a:lnTo>
                  <a:lnTo>
                    <a:pt x="221" y="261"/>
                  </a:lnTo>
                  <a:lnTo>
                    <a:pt x="196" y="274"/>
                  </a:lnTo>
                  <a:lnTo>
                    <a:pt x="170" y="282"/>
                  </a:lnTo>
                  <a:lnTo>
                    <a:pt x="141" y="286"/>
                  </a:lnTo>
                  <a:lnTo>
                    <a:pt x="112" y="282"/>
                  </a:lnTo>
                  <a:lnTo>
                    <a:pt x="86" y="274"/>
                  </a:lnTo>
                  <a:lnTo>
                    <a:pt x="63" y="261"/>
                  </a:lnTo>
                  <a:lnTo>
                    <a:pt x="41" y="243"/>
                  </a:lnTo>
                  <a:lnTo>
                    <a:pt x="23" y="221"/>
                  </a:lnTo>
                  <a:lnTo>
                    <a:pt x="10" y="198"/>
                  </a:lnTo>
                  <a:lnTo>
                    <a:pt x="2" y="170"/>
                  </a:lnTo>
                  <a:lnTo>
                    <a:pt x="0" y="143"/>
                  </a:lnTo>
                </a:path>
              </a:pathLst>
            </a:custGeom>
            <a:solidFill>
              <a:schemeClr val="tx1"/>
            </a:solidFill>
            <a:ln w="12700">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32"/>
            <p:cNvSpPr>
              <a:spLocks/>
            </p:cNvSpPr>
            <p:nvPr/>
          </p:nvSpPr>
          <p:spPr bwMode="auto">
            <a:xfrm>
              <a:off x="5607050" y="5680076"/>
              <a:ext cx="79375" cy="79375"/>
            </a:xfrm>
            <a:custGeom>
              <a:avLst/>
              <a:gdLst>
                <a:gd name="T0" fmla="*/ 0 w 100"/>
                <a:gd name="T1" fmla="*/ 51 h 100"/>
                <a:gd name="T2" fmla="*/ 2 w 100"/>
                <a:gd name="T3" fmla="*/ 39 h 100"/>
                <a:gd name="T4" fmla="*/ 4 w 100"/>
                <a:gd name="T5" fmla="*/ 31 h 100"/>
                <a:gd name="T6" fmla="*/ 16 w 100"/>
                <a:gd name="T7" fmla="*/ 16 h 100"/>
                <a:gd name="T8" fmla="*/ 31 w 100"/>
                <a:gd name="T9" fmla="*/ 4 h 100"/>
                <a:gd name="T10" fmla="*/ 39 w 100"/>
                <a:gd name="T11" fmla="*/ 2 h 100"/>
                <a:gd name="T12" fmla="*/ 51 w 100"/>
                <a:gd name="T13" fmla="*/ 0 h 100"/>
                <a:gd name="T14" fmla="*/ 61 w 100"/>
                <a:gd name="T15" fmla="*/ 2 h 100"/>
                <a:gd name="T16" fmla="*/ 69 w 100"/>
                <a:gd name="T17" fmla="*/ 4 h 100"/>
                <a:gd name="T18" fmla="*/ 86 w 100"/>
                <a:gd name="T19" fmla="*/ 16 h 100"/>
                <a:gd name="T20" fmla="*/ 96 w 100"/>
                <a:gd name="T21" fmla="*/ 31 h 100"/>
                <a:gd name="T22" fmla="*/ 100 w 100"/>
                <a:gd name="T23" fmla="*/ 39 h 100"/>
                <a:gd name="T24" fmla="*/ 100 w 100"/>
                <a:gd name="T25" fmla="*/ 51 h 100"/>
                <a:gd name="T26" fmla="*/ 100 w 100"/>
                <a:gd name="T27" fmla="*/ 61 h 100"/>
                <a:gd name="T28" fmla="*/ 96 w 100"/>
                <a:gd name="T29" fmla="*/ 69 h 100"/>
                <a:gd name="T30" fmla="*/ 86 w 100"/>
                <a:gd name="T31" fmla="*/ 86 h 100"/>
                <a:gd name="T32" fmla="*/ 69 w 100"/>
                <a:gd name="T33" fmla="*/ 96 h 100"/>
                <a:gd name="T34" fmla="*/ 61 w 100"/>
                <a:gd name="T35" fmla="*/ 100 h 100"/>
                <a:gd name="T36" fmla="*/ 51 w 100"/>
                <a:gd name="T37" fmla="*/ 100 h 100"/>
                <a:gd name="T38" fmla="*/ 39 w 100"/>
                <a:gd name="T39" fmla="*/ 100 h 100"/>
                <a:gd name="T40" fmla="*/ 31 w 100"/>
                <a:gd name="T41" fmla="*/ 96 h 100"/>
                <a:gd name="T42" fmla="*/ 16 w 100"/>
                <a:gd name="T43" fmla="*/ 86 h 100"/>
                <a:gd name="T44" fmla="*/ 4 w 100"/>
                <a:gd name="T45" fmla="*/ 69 h 100"/>
                <a:gd name="T46" fmla="*/ 2 w 100"/>
                <a:gd name="T47" fmla="*/ 61 h 100"/>
                <a:gd name="T48" fmla="*/ 0 w 100"/>
                <a:gd name="T4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100">
                  <a:moveTo>
                    <a:pt x="0" y="51"/>
                  </a:moveTo>
                  <a:lnTo>
                    <a:pt x="2" y="39"/>
                  </a:lnTo>
                  <a:lnTo>
                    <a:pt x="4" y="31"/>
                  </a:lnTo>
                  <a:lnTo>
                    <a:pt x="16" y="16"/>
                  </a:lnTo>
                  <a:lnTo>
                    <a:pt x="31" y="4"/>
                  </a:lnTo>
                  <a:lnTo>
                    <a:pt x="39" y="2"/>
                  </a:lnTo>
                  <a:lnTo>
                    <a:pt x="51" y="0"/>
                  </a:lnTo>
                  <a:lnTo>
                    <a:pt x="61" y="2"/>
                  </a:lnTo>
                  <a:lnTo>
                    <a:pt x="69" y="4"/>
                  </a:lnTo>
                  <a:lnTo>
                    <a:pt x="86" y="16"/>
                  </a:lnTo>
                  <a:lnTo>
                    <a:pt x="96" y="31"/>
                  </a:lnTo>
                  <a:lnTo>
                    <a:pt x="100" y="39"/>
                  </a:lnTo>
                  <a:lnTo>
                    <a:pt x="100" y="51"/>
                  </a:lnTo>
                  <a:lnTo>
                    <a:pt x="100" y="61"/>
                  </a:lnTo>
                  <a:lnTo>
                    <a:pt x="96" y="69"/>
                  </a:lnTo>
                  <a:lnTo>
                    <a:pt x="86" y="86"/>
                  </a:lnTo>
                  <a:lnTo>
                    <a:pt x="69" y="96"/>
                  </a:lnTo>
                  <a:lnTo>
                    <a:pt x="61" y="100"/>
                  </a:lnTo>
                  <a:lnTo>
                    <a:pt x="51" y="100"/>
                  </a:lnTo>
                  <a:lnTo>
                    <a:pt x="39" y="100"/>
                  </a:lnTo>
                  <a:lnTo>
                    <a:pt x="31" y="96"/>
                  </a:lnTo>
                  <a:lnTo>
                    <a:pt x="16" y="86"/>
                  </a:lnTo>
                  <a:lnTo>
                    <a:pt x="4" y="69"/>
                  </a:lnTo>
                  <a:lnTo>
                    <a:pt x="2" y="61"/>
                  </a:lnTo>
                  <a:lnTo>
                    <a:pt x="0" y="51"/>
                  </a:lnTo>
                  <a:close/>
                </a:path>
              </a:pathLst>
            </a:custGeom>
            <a:solidFill>
              <a:schemeClr val="bg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33"/>
            <p:cNvSpPr>
              <a:spLocks/>
            </p:cNvSpPr>
            <p:nvPr/>
          </p:nvSpPr>
          <p:spPr bwMode="auto">
            <a:xfrm>
              <a:off x="5607050" y="5680076"/>
              <a:ext cx="79375" cy="79375"/>
            </a:xfrm>
            <a:custGeom>
              <a:avLst/>
              <a:gdLst>
                <a:gd name="T0" fmla="*/ 0 w 100"/>
                <a:gd name="T1" fmla="*/ 51 h 100"/>
                <a:gd name="T2" fmla="*/ 2 w 100"/>
                <a:gd name="T3" fmla="*/ 39 h 100"/>
                <a:gd name="T4" fmla="*/ 4 w 100"/>
                <a:gd name="T5" fmla="*/ 31 h 100"/>
                <a:gd name="T6" fmla="*/ 16 w 100"/>
                <a:gd name="T7" fmla="*/ 16 h 100"/>
                <a:gd name="T8" fmla="*/ 31 w 100"/>
                <a:gd name="T9" fmla="*/ 4 h 100"/>
                <a:gd name="T10" fmla="*/ 39 w 100"/>
                <a:gd name="T11" fmla="*/ 2 h 100"/>
                <a:gd name="T12" fmla="*/ 51 w 100"/>
                <a:gd name="T13" fmla="*/ 0 h 100"/>
                <a:gd name="T14" fmla="*/ 61 w 100"/>
                <a:gd name="T15" fmla="*/ 2 h 100"/>
                <a:gd name="T16" fmla="*/ 69 w 100"/>
                <a:gd name="T17" fmla="*/ 4 h 100"/>
                <a:gd name="T18" fmla="*/ 86 w 100"/>
                <a:gd name="T19" fmla="*/ 16 h 100"/>
                <a:gd name="T20" fmla="*/ 96 w 100"/>
                <a:gd name="T21" fmla="*/ 31 h 100"/>
                <a:gd name="T22" fmla="*/ 100 w 100"/>
                <a:gd name="T23" fmla="*/ 39 h 100"/>
                <a:gd name="T24" fmla="*/ 100 w 100"/>
                <a:gd name="T25" fmla="*/ 51 h 100"/>
                <a:gd name="T26" fmla="*/ 100 w 100"/>
                <a:gd name="T27" fmla="*/ 61 h 100"/>
                <a:gd name="T28" fmla="*/ 96 w 100"/>
                <a:gd name="T29" fmla="*/ 69 h 100"/>
                <a:gd name="T30" fmla="*/ 86 w 100"/>
                <a:gd name="T31" fmla="*/ 86 h 100"/>
                <a:gd name="T32" fmla="*/ 69 w 100"/>
                <a:gd name="T33" fmla="*/ 96 h 100"/>
                <a:gd name="T34" fmla="*/ 61 w 100"/>
                <a:gd name="T35" fmla="*/ 100 h 100"/>
                <a:gd name="T36" fmla="*/ 51 w 100"/>
                <a:gd name="T37" fmla="*/ 100 h 100"/>
                <a:gd name="T38" fmla="*/ 39 w 100"/>
                <a:gd name="T39" fmla="*/ 100 h 100"/>
                <a:gd name="T40" fmla="*/ 31 w 100"/>
                <a:gd name="T41" fmla="*/ 96 h 100"/>
                <a:gd name="T42" fmla="*/ 16 w 100"/>
                <a:gd name="T43" fmla="*/ 86 h 100"/>
                <a:gd name="T44" fmla="*/ 4 w 100"/>
                <a:gd name="T45" fmla="*/ 69 h 100"/>
                <a:gd name="T46" fmla="*/ 2 w 100"/>
                <a:gd name="T47" fmla="*/ 61 h 100"/>
                <a:gd name="T48" fmla="*/ 0 w 100"/>
                <a:gd name="T4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100">
                  <a:moveTo>
                    <a:pt x="0" y="51"/>
                  </a:moveTo>
                  <a:lnTo>
                    <a:pt x="2" y="39"/>
                  </a:lnTo>
                  <a:lnTo>
                    <a:pt x="4" y="31"/>
                  </a:lnTo>
                  <a:lnTo>
                    <a:pt x="16" y="16"/>
                  </a:lnTo>
                  <a:lnTo>
                    <a:pt x="31" y="4"/>
                  </a:lnTo>
                  <a:lnTo>
                    <a:pt x="39" y="2"/>
                  </a:lnTo>
                  <a:lnTo>
                    <a:pt x="51" y="0"/>
                  </a:lnTo>
                  <a:lnTo>
                    <a:pt x="61" y="2"/>
                  </a:lnTo>
                  <a:lnTo>
                    <a:pt x="69" y="4"/>
                  </a:lnTo>
                  <a:lnTo>
                    <a:pt x="86" y="16"/>
                  </a:lnTo>
                  <a:lnTo>
                    <a:pt x="96" y="31"/>
                  </a:lnTo>
                  <a:lnTo>
                    <a:pt x="100" y="39"/>
                  </a:lnTo>
                  <a:lnTo>
                    <a:pt x="100" y="51"/>
                  </a:lnTo>
                  <a:lnTo>
                    <a:pt x="100" y="61"/>
                  </a:lnTo>
                  <a:lnTo>
                    <a:pt x="96" y="69"/>
                  </a:lnTo>
                  <a:lnTo>
                    <a:pt x="86" y="86"/>
                  </a:lnTo>
                  <a:lnTo>
                    <a:pt x="69" y="96"/>
                  </a:lnTo>
                  <a:lnTo>
                    <a:pt x="61" y="100"/>
                  </a:lnTo>
                  <a:lnTo>
                    <a:pt x="51" y="100"/>
                  </a:lnTo>
                  <a:lnTo>
                    <a:pt x="39" y="100"/>
                  </a:lnTo>
                  <a:lnTo>
                    <a:pt x="31" y="96"/>
                  </a:lnTo>
                  <a:lnTo>
                    <a:pt x="16" y="86"/>
                  </a:lnTo>
                  <a:lnTo>
                    <a:pt x="4" y="69"/>
                  </a:lnTo>
                  <a:lnTo>
                    <a:pt x="2" y="61"/>
                  </a:lnTo>
                  <a:lnTo>
                    <a:pt x="0" y="51"/>
                  </a:lnTo>
                </a:path>
              </a:pathLst>
            </a:custGeom>
            <a:noFill/>
            <a:ln w="30163">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12" name="Group 211"/>
          <p:cNvGrpSpPr/>
          <p:nvPr/>
        </p:nvGrpSpPr>
        <p:grpSpPr>
          <a:xfrm>
            <a:off x="733711" y="1154329"/>
            <a:ext cx="236538" cy="238125"/>
            <a:chOff x="5527675" y="5599113"/>
            <a:chExt cx="236538" cy="238125"/>
          </a:xfrm>
        </p:grpSpPr>
        <p:sp>
          <p:nvSpPr>
            <p:cNvPr id="213" name="AutoShape 28"/>
            <p:cNvSpPr>
              <a:spLocks noChangeAspect="1" noChangeArrowheads="1" noTextEdit="1"/>
            </p:cNvSpPr>
            <p:nvPr/>
          </p:nvSpPr>
          <p:spPr bwMode="auto">
            <a:xfrm>
              <a:off x="5527675" y="5599113"/>
              <a:ext cx="236538"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30"/>
            <p:cNvSpPr>
              <a:spLocks/>
            </p:cNvSpPr>
            <p:nvPr/>
          </p:nvSpPr>
          <p:spPr bwMode="auto">
            <a:xfrm>
              <a:off x="5534025" y="5605463"/>
              <a:ext cx="225425" cy="227013"/>
            </a:xfrm>
            <a:custGeom>
              <a:avLst/>
              <a:gdLst>
                <a:gd name="T0" fmla="*/ 0 w 284"/>
                <a:gd name="T1" fmla="*/ 143 h 286"/>
                <a:gd name="T2" fmla="*/ 2 w 284"/>
                <a:gd name="T3" fmla="*/ 114 h 286"/>
                <a:gd name="T4" fmla="*/ 10 w 284"/>
                <a:gd name="T5" fmla="*/ 86 h 286"/>
                <a:gd name="T6" fmla="*/ 23 w 284"/>
                <a:gd name="T7" fmla="*/ 63 h 286"/>
                <a:gd name="T8" fmla="*/ 41 w 284"/>
                <a:gd name="T9" fmla="*/ 41 h 286"/>
                <a:gd name="T10" fmla="*/ 63 w 284"/>
                <a:gd name="T11" fmla="*/ 23 h 286"/>
                <a:gd name="T12" fmla="*/ 86 w 284"/>
                <a:gd name="T13" fmla="*/ 10 h 286"/>
                <a:gd name="T14" fmla="*/ 112 w 284"/>
                <a:gd name="T15" fmla="*/ 2 h 286"/>
                <a:gd name="T16" fmla="*/ 141 w 284"/>
                <a:gd name="T17" fmla="*/ 0 h 286"/>
                <a:gd name="T18" fmla="*/ 170 w 284"/>
                <a:gd name="T19" fmla="*/ 2 h 286"/>
                <a:gd name="T20" fmla="*/ 196 w 284"/>
                <a:gd name="T21" fmla="*/ 10 h 286"/>
                <a:gd name="T22" fmla="*/ 221 w 284"/>
                <a:gd name="T23" fmla="*/ 23 h 286"/>
                <a:gd name="T24" fmla="*/ 241 w 284"/>
                <a:gd name="T25" fmla="*/ 41 h 286"/>
                <a:gd name="T26" fmla="*/ 259 w 284"/>
                <a:gd name="T27" fmla="*/ 63 h 286"/>
                <a:gd name="T28" fmla="*/ 272 w 284"/>
                <a:gd name="T29" fmla="*/ 86 h 286"/>
                <a:gd name="T30" fmla="*/ 280 w 284"/>
                <a:gd name="T31" fmla="*/ 114 h 286"/>
                <a:gd name="T32" fmla="*/ 284 w 284"/>
                <a:gd name="T33" fmla="*/ 143 h 286"/>
                <a:gd name="T34" fmla="*/ 280 w 284"/>
                <a:gd name="T35" fmla="*/ 170 h 286"/>
                <a:gd name="T36" fmla="*/ 272 w 284"/>
                <a:gd name="T37" fmla="*/ 198 h 286"/>
                <a:gd name="T38" fmla="*/ 259 w 284"/>
                <a:gd name="T39" fmla="*/ 221 h 286"/>
                <a:gd name="T40" fmla="*/ 241 w 284"/>
                <a:gd name="T41" fmla="*/ 243 h 286"/>
                <a:gd name="T42" fmla="*/ 221 w 284"/>
                <a:gd name="T43" fmla="*/ 261 h 286"/>
                <a:gd name="T44" fmla="*/ 196 w 284"/>
                <a:gd name="T45" fmla="*/ 274 h 286"/>
                <a:gd name="T46" fmla="*/ 170 w 284"/>
                <a:gd name="T47" fmla="*/ 282 h 286"/>
                <a:gd name="T48" fmla="*/ 141 w 284"/>
                <a:gd name="T49" fmla="*/ 286 h 286"/>
                <a:gd name="T50" fmla="*/ 112 w 284"/>
                <a:gd name="T51" fmla="*/ 282 h 286"/>
                <a:gd name="T52" fmla="*/ 86 w 284"/>
                <a:gd name="T53" fmla="*/ 274 h 286"/>
                <a:gd name="T54" fmla="*/ 63 w 284"/>
                <a:gd name="T55" fmla="*/ 261 h 286"/>
                <a:gd name="T56" fmla="*/ 41 w 284"/>
                <a:gd name="T57" fmla="*/ 243 h 286"/>
                <a:gd name="T58" fmla="*/ 23 w 284"/>
                <a:gd name="T59" fmla="*/ 221 h 286"/>
                <a:gd name="T60" fmla="*/ 10 w 284"/>
                <a:gd name="T61" fmla="*/ 198 h 286"/>
                <a:gd name="T62" fmla="*/ 2 w 284"/>
                <a:gd name="T63" fmla="*/ 170 h 286"/>
                <a:gd name="T64" fmla="*/ 0 w 284"/>
                <a:gd name="T65" fmla="*/ 14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4" h="286">
                  <a:moveTo>
                    <a:pt x="0" y="143"/>
                  </a:moveTo>
                  <a:lnTo>
                    <a:pt x="2" y="114"/>
                  </a:lnTo>
                  <a:lnTo>
                    <a:pt x="10" y="86"/>
                  </a:lnTo>
                  <a:lnTo>
                    <a:pt x="23" y="63"/>
                  </a:lnTo>
                  <a:lnTo>
                    <a:pt x="41" y="41"/>
                  </a:lnTo>
                  <a:lnTo>
                    <a:pt x="63" y="23"/>
                  </a:lnTo>
                  <a:lnTo>
                    <a:pt x="86" y="10"/>
                  </a:lnTo>
                  <a:lnTo>
                    <a:pt x="112" y="2"/>
                  </a:lnTo>
                  <a:lnTo>
                    <a:pt x="141" y="0"/>
                  </a:lnTo>
                  <a:lnTo>
                    <a:pt x="170" y="2"/>
                  </a:lnTo>
                  <a:lnTo>
                    <a:pt x="196" y="10"/>
                  </a:lnTo>
                  <a:lnTo>
                    <a:pt x="221" y="23"/>
                  </a:lnTo>
                  <a:lnTo>
                    <a:pt x="241" y="41"/>
                  </a:lnTo>
                  <a:lnTo>
                    <a:pt x="259" y="63"/>
                  </a:lnTo>
                  <a:lnTo>
                    <a:pt x="272" y="86"/>
                  </a:lnTo>
                  <a:lnTo>
                    <a:pt x="280" y="114"/>
                  </a:lnTo>
                  <a:lnTo>
                    <a:pt x="284" y="143"/>
                  </a:lnTo>
                  <a:lnTo>
                    <a:pt x="280" y="170"/>
                  </a:lnTo>
                  <a:lnTo>
                    <a:pt x="272" y="198"/>
                  </a:lnTo>
                  <a:lnTo>
                    <a:pt x="259" y="221"/>
                  </a:lnTo>
                  <a:lnTo>
                    <a:pt x="241" y="243"/>
                  </a:lnTo>
                  <a:lnTo>
                    <a:pt x="221" y="261"/>
                  </a:lnTo>
                  <a:lnTo>
                    <a:pt x="196" y="274"/>
                  </a:lnTo>
                  <a:lnTo>
                    <a:pt x="170" y="282"/>
                  </a:lnTo>
                  <a:lnTo>
                    <a:pt x="141" y="286"/>
                  </a:lnTo>
                  <a:lnTo>
                    <a:pt x="112" y="282"/>
                  </a:lnTo>
                  <a:lnTo>
                    <a:pt x="86" y="274"/>
                  </a:lnTo>
                  <a:lnTo>
                    <a:pt x="63" y="261"/>
                  </a:lnTo>
                  <a:lnTo>
                    <a:pt x="41" y="243"/>
                  </a:lnTo>
                  <a:lnTo>
                    <a:pt x="23" y="221"/>
                  </a:lnTo>
                  <a:lnTo>
                    <a:pt x="10" y="198"/>
                  </a:lnTo>
                  <a:lnTo>
                    <a:pt x="2" y="170"/>
                  </a:lnTo>
                  <a:lnTo>
                    <a:pt x="0" y="143"/>
                  </a:lnTo>
                  <a:close/>
                </a:path>
              </a:pathLst>
            </a:custGeom>
            <a:solidFill>
              <a:srgbClr val="548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31"/>
            <p:cNvSpPr>
              <a:spLocks/>
            </p:cNvSpPr>
            <p:nvPr/>
          </p:nvSpPr>
          <p:spPr bwMode="auto">
            <a:xfrm>
              <a:off x="5534025" y="5605463"/>
              <a:ext cx="225425" cy="227013"/>
            </a:xfrm>
            <a:custGeom>
              <a:avLst/>
              <a:gdLst>
                <a:gd name="T0" fmla="*/ 0 w 284"/>
                <a:gd name="T1" fmla="*/ 143 h 286"/>
                <a:gd name="T2" fmla="*/ 2 w 284"/>
                <a:gd name="T3" fmla="*/ 114 h 286"/>
                <a:gd name="T4" fmla="*/ 10 w 284"/>
                <a:gd name="T5" fmla="*/ 86 h 286"/>
                <a:gd name="T6" fmla="*/ 23 w 284"/>
                <a:gd name="T7" fmla="*/ 63 h 286"/>
                <a:gd name="T8" fmla="*/ 41 w 284"/>
                <a:gd name="T9" fmla="*/ 41 h 286"/>
                <a:gd name="T10" fmla="*/ 63 w 284"/>
                <a:gd name="T11" fmla="*/ 23 h 286"/>
                <a:gd name="T12" fmla="*/ 86 w 284"/>
                <a:gd name="T13" fmla="*/ 10 h 286"/>
                <a:gd name="T14" fmla="*/ 112 w 284"/>
                <a:gd name="T15" fmla="*/ 2 h 286"/>
                <a:gd name="T16" fmla="*/ 141 w 284"/>
                <a:gd name="T17" fmla="*/ 0 h 286"/>
                <a:gd name="T18" fmla="*/ 170 w 284"/>
                <a:gd name="T19" fmla="*/ 2 h 286"/>
                <a:gd name="T20" fmla="*/ 196 w 284"/>
                <a:gd name="T21" fmla="*/ 10 h 286"/>
                <a:gd name="T22" fmla="*/ 221 w 284"/>
                <a:gd name="T23" fmla="*/ 23 h 286"/>
                <a:gd name="T24" fmla="*/ 241 w 284"/>
                <a:gd name="T25" fmla="*/ 41 h 286"/>
                <a:gd name="T26" fmla="*/ 259 w 284"/>
                <a:gd name="T27" fmla="*/ 63 h 286"/>
                <a:gd name="T28" fmla="*/ 272 w 284"/>
                <a:gd name="T29" fmla="*/ 86 h 286"/>
                <a:gd name="T30" fmla="*/ 280 w 284"/>
                <a:gd name="T31" fmla="*/ 114 h 286"/>
                <a:gd name="T32" fmla="*/ 284 w 284"/>
                <a:gd name="T33" fmla="*/ 143 h 286"/>
                <a:gd name="T34" fmla="*/ 280 w 284"/>
                <a:gd name="T35" fmla="*/ 170 h 286"/>
                <a:gd name="T36" fmla="*/ 272 w 284"/>
                <a:gd name="T37" fmla="*/ 198 h 286"/>
                <a:gd name="T38" fmla="*/ 259 w 284"/>
                <a:gd name="T39" fmla="*/ 221 h 286"/>
                <a:gd name="T40" fmla="*/ 241 w 284"/>
                <a:gd name="T41" fmla="*/ 243 h 286"/>
                <a:gd name="T42" fmla="*/ 221 w 284"/>
                <a:gd name="T43" fmla="*/ 261 h 286"/>
                <a:gd name="T44" fmla="*/ 196 w 284"/>
                <a:gd name="T45" fmla="*/ 274 h 286"/>
                <a:gd name="T46" fmla="*/ 170 w 284"/>
                <a:gd name="T47" fmla="*/ 282 h 286"/>
                <a:gd name="T48" fmla="*/ 141 w 284"/>
                <a:gd name="T49" fmla="*/ 286 h 286"/>
                <a:gd name="T50" fmla="*/ 112 w 284"/>
                <a:gd name="T51" fmla="*/ 282 h 286"/>
                <a:gd name="T52" fmla="*/ 86 w 284"/>
                <a:gd name="T53" fmla="*/ 274 h 286"/>
                <a:gd name="T54" fmla="*/ 63 w 284"/>
                <a:gd name="T55" fmla="*/ 261 h 286"/>
                <a:gd name="T56" fmla="*/ 41 w 284"/>
                <a:gd name="T57" fmla="*/ 243 h 286"/>
                <a:gd name="T58" fmla="*/ 23 w 284"/>
                <a:gd name="T59" fmla="*/ 221 h 286"/>
                <a:gd name="T60" fmla="*/ 10 w 284"/>
                <a:gd name="T61" fmla="*/ 198 h 286"/>
                <a:gd name="T62" fmla="*/ 2 w 284"/>
                <a:gd name="T63" fmla="*/ 170 h 286"/>
                <a:gd name="T64" fmla="*/ 0 w 284"/>
                <a:gd name="T65" fmla="*/ 14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4" h="286">
                  <a:moveTo>
                    <a:pt x="0" y="143"/>
                  </a:moveTo>
                  <a:lnTo>
                    <a:pt x="2" y="114"/>
                  </a:lnTo>
                  <a:lnTo>
                    <a:pt x="10" y="86"/>
                  </a:lnTo>
                  <a:lnTo>
                    <a:pt x="23" y="63"/>
                  </a:lnTo>
                  <a:lnTo>
                    <a:pt x="41" y="41"/>
                  </a:lnTo>
                  <a:lnTo>
                    <a:pt x="63" y="23"/>
                  </a:lnTo>
                  <a:lnTo>
                    <a:pt x="86" y="10"/>
                  </a:lnTo>
                  <a:lnTo>
                    <a:pt x="112" y="2"/>
                  </a:lnTo>
                  <a:lnTo>
                    <a:pt x="141" y="0"/>
                  </a:lnTo>
                  <a:lnTo>
                    <a:pt x="170" y="2"/>
                  </a:lnTo>
                  <a:lnTo>
                    <a:pt x="196" y="10"/>
                  </a:lnTo>
                  <a:lnTo>
                    <a:pt x="221" y="23"/>
                  </a:lnTo>
                  <a:lnTo>
                    <a:pt x="241" y="41"/>
                  </a:lnTo>
                  <a:lnTo>
                    <a:pt x="259" y="63"/>
                  </a:lnTo>
                  <a:lnTo>
                    <a:pt x="272" y="86"/>
                  </a:lnTo>
                  <a:lnTo>
                    <a:pt x="280" y="114"/>
                  </a:lnTo>
                  <a:lnTo>
                    <a:pt x="284" y="143"/>
                  </a:lnTo>
                  <a:lnTo>
                    <a:pt x="280" y="170"/>
                  </a:lnTo>
                  <a:lnTo>
                    <a:pt x="272" y="198"/>
                  </a:lnTo>
                  <a:lnTo>
                    <a:pt x="259" y="221"/>
                  </a:lnTo>
                  <a:lnTo>
                    <a:pt x="241" y="243"/>
                  </a:lnTo>
                  <a:lnTo>
                    <a:pt x="221" y="261"/>
                  </a:lnTo>
                  <a:lnTo>
                    <a:pt x="196" y="274"/>
                  </a:lnTo>
                  <a:lnTo>
                    <a:pt x="170" y="282"/>
                  </a:lnTo>
                  <a:lnTo>
                    <a:pt x="141" y="286"/>
                  </a:lnTo>
                  <a:lnTo>
                    <a:pt x="112" y="282"/>
                  </a:lnTo>
                  <a:lnTo>
                    <a:pt x="86" y="274"/>
                  </a:lnTo>
                  <a:lnTo>
                    <a:pt x="63" y="261"/>
                  </a:lnTo>
                  <a:lnTo>
                    <a:pt x="41" y="243"/>
                  </a:lnTo>
                  <a:lnTo>
                    <a:pt x="23" y="221"/>
                  </a:lnTo>
                  <a:lnTo>
                    <a:pt x="10" y="198"/>
                  </a:lnTo>
                  <a:lnTo>
                    <a:pt x="2" y="170"/>
                  </a:lnTo>
                  <a:lnTo>
                    <a:pt x="0" y="143"/>
                  </a:lnTo>
                </a:path>
              </a:pathLst>
            </a:custGeom>
            <a:solidFill>
              <a:schemeClr val="tx1"/>
            </a:solidFill>
            <a:ln w="12700">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32"/>
            <p:cNvSpPr>
              <a:spLocks/>
            </p:cNvSpPr>
            <p:nvPr/>
          </p:nvSpPr>
          <p:spPr bwMode="auto">
            <a:xfrm>
              <a:off x="5607050" y="5680076"/>
              <a:ext cx="79375" cy="79375"/>
            </a:xfrm>
            <a:custGeom>
              <a:avLst/>
              <a:gdLst>
                <a:gd name="T0" fmla="*/ 0 w 100"/>
                <a:gd name="T1" fmla="*/ 51 h 100"/>
                <a:gd name="T2" fmla="*/ 2 w 100"/>
                <a:gd name="T3" fmla="*/ 39 h 100"/>
                <a:gd name="T4" fmla="*/ 4 w 100"/>
                <a:gd name="T5" fmla="*/ 31 h 100"/>
                <a:gd name="T6" fmla="*/ 16 w 100"/>
                <a:gd name="T7" fmla="*/ 16 h 100"/>
                <a:gd name="T8" fmla="*/ 31 w 100"/>
                <a:gd name="T9" fmla="*/ 4 h 100"/>
                <a:gd name="T10" fmla="*/ 39 w 100"/>
                <a:gd name="T11" fmla="*/ 2 h 100"/>
                <a:gd name="T12" fmla="*/ 51 w 100"/>
                <a:gd name="T13" fmla="*/ 0 h 100"/>
                <a:gd name="T14" fmla="*/ 61 w 100"/>
                <a:gd name="T15" fmla="*/ 2 h 100"/>
                <a:gd name="T16" fmla="*/ 69 w 100"/>
                <a:gd name="T17" fmla="*/ 4 h 100"/>
                <a:gd name="T18" fmla="*/ 86 w 100"/>
                <a:gd name="T19" fmla="*/ 16 h 100"/>
                <a:gd name="T20" fmla="*/ 96 w 100"/>
                <a:gd name="T21" fmla="*/ 31 h 100"/>
                <a:gd name="T22" fmla="*/ 100 w 100"/>
                <a:gd name="T23" fmla="*/ 39 h 100"/>
                <a:gd name="T24" fmla="*/ 100 w 100"/>
                <a:gd name="T25" fmla="*/ 51 h 100"/>
                <a:gd name="T26" fmla="*/ 100 w 100"/>
                <a:gd name="T27" fmla="*/ 61 h 100"/>
                <a:gd name="T28" fmla="*/ 96 w 100"/>
                <a:gd name="T29" fmla="*/ 69 h 100"/>
                <a:gd name="T30" fmla="*/ 86 w 100"/>
                <a:gd name="T31" fmla="*/ 86 h 100"/>
                <a:gd name="T32" fmla="*/ 69 w 100"/>
                <a:gd name="T33" fmla="*/ 96 h 100"/>
                <a:gd name="T34" fmla="*/ 61 w 100"/>
                <a:gd name="T35" fmla="*/ 100 h 100"/>
                <a:gd name="T36" fmla="*/ 51 w 100"/>
                <a:gd name="T37" fmla="*/ 100 h 100"/>
                <a:gd name="T38" fmla="*/ 39 w 100"/>
                <a:gd name="T39" fmla="*/ 100 h 100"/>
                <a:gd name="T40" fmla="*/ 31 w 100"/>
                <a:gd name="T41" fmla="*/ 96 h 100"/>
                <a:gd name="T42" fmla="*/ 16 w 100"/>
                <a:gd name="T43" fmla="*/ 86 h 100"/>
                <a:gd name="T44" fmla="*/ 4 w 100"/>
                <a:gd name="T45" fmla="*/ 69 h 100"/>
                <a:gd name="T46" fmla="*/ 2 w 100"/>
                <a:gd name="T47" fmla="*/ 61 h 100"/>
                <a:gd name="T48" fmla="*/ 0 w 100"/>
                <a:gd name="T4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100">
                  <a:moveTo>
                    <a:pt x="0" y="51"/>
                  </a:moveTo>
                  <a:lnTo>
                    <a:pt x="2" y="39"/>
                  </a:lnTo>
                  <a:lnTo>
                    <a:pt x="4" y="31"/>
                  </a:lnTo>
                  <a:lnTo>
                    <a:pt x="16" y="16"/>
                  </a:lnTo>
                  <a:lnTo>
                    <a:pt x="31" y="4"/>
                  </a:lnTo>
                  <a:lnTo>
                    <a:pt x="39" y="2"/>
                  </a:lnTo>
                  <a:lnTo>
                    <a:pt x="51" y="0"/>
                  </a:lnTo>
                  <a:lnTo>
                    <a:pt x="61" y="2"/>
                  </a:lnTo>
                  <a:lnTo>
                    <a:pt x="69" y="4"/>
                  </a:lnTo>
                  <a:lnTo>
                    <a:pt x="86" y="16"/>
                  </a:lnTo>
                  <a:lnTo>
                    <a:pt x="96" y="31"/>
                  </a:lnTo>
                  <a:lnTo>
                    <a:pt x="100" y="39"/>
                  </a:lnTo>
                  <a:lnTo>
                    <a:pt x="100" y="51"/>
                  </a:lnTo>
                  <a:lnTo>
                    <a:pt x="100" y="61"/>
                  </a:lnTo>
                  <a:lnTo>
                    <a:pt x="96" y="69"/>
                  </a:lnTo>
                  <a:lnTo>
                    <a:pt x="86" y="86"/>
                  </a:lnTo>
                  <a:lnTo>
                    <a:pt x="69" y="96"/>
                  </a:lnTo>
                  <a:lnTo>
                    <a:pt x="61" y="100"/>
                  </a:lnTo>
                  <a:lnTo>
                    <a:pt x="51" y="100"/>
                  </a:lnTo>
                  <a:lnTo>
                    <a:pt x="39" y="100"/>
                  </a:lnTo>
                  <a:lnTo>
                    <a:pt x="31" y="96"/>
                  </a:lnTo>
                  <a:lnTo>
                    <a:pt x="16" y="86"/>
                  </a:lnTo>
                  <a:lnTo>
                    <a:pt x="4" y="69"/>
                  </a:lnTo>
                  <a:lnTo>
                    <a:pt x="2" y="61"/>
                  </a:lnTo>
                  <a:lnTo>
                    <a:pt x="0" y="51"/>
                  </a:lnTo>
                  <a:close/>
                </a:path>
              </a:pathLst>
            </a:custGeom>
            <a:solidFill>
              <a:schemeClr val="bg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33"/>
            <p:cNvSpPr>
              <a:spLocks/>
            </p:cNvSpPr>
            <p:nvPr/>
          </p:nvSpPr>
          <p:spPr bwMode="auto">
            <a:xfrm>
              <a:off x="5607050" y="5680076"/>
              <a:ext cx="79375" cy="79375"/>
            </a:xfrm>
            <a:custGeom>
              <a:avLst/>
              <a:gdLst>
                <a:gd name="T0" fmla="*/ 0 w 100"/>
                <a:gd name="T1" fmla="*/ 51 h 100"/>
                <a:gd name="T2" fmla="*/ 2 w 100"/>
                <a:gd name="T3" fmla="*/ 39 h 100"/>
                <a:gd name="T4" fmla="*/ 4 w 100"/>
                <a:gd name="T5" fmla="*/ 31 h 100"/>
                <a:gd name="T6" fmla="*/ 16 w 100"/>
                <a:gd name="T7" fmla="*/ 16 h 100"/>
                <a:gd name="T8" fmla="*/ 31 w 100"/>
                <a:gd name="T9" fmla="*/ 4 h 100"/>
                <a:gd name="T10" fmla="*/ 39 w 100"/>
                <a:gd name="T11" fmla="*/ 2 h 100"/>
                <a:gd name="T12" fmla="*/ 51 w 100"/>
                <a:gd name="T13" fmla="*/ 0 h 100"/>
                <a:gd name="T14" fmla="*/ 61 w 100"/>
                <a:gd name="T15" fmla="*/ 2 h 100"/>
                <a:gd name="T16" fmla="*/ 69 w 100"/>
                <a:gd name="T17" fmla="*/ 4 h 100"/>
                <a:gd name="T18" fmla="*/ 86 w 100"/>
                <a:gd name="T19" fmla="*/ 16 h 100"/>
                <a:gd name="T20" fmla="*/ 96 w 100"/>
                <a:gd name="T21" fmla="*/ 31 h 100"/>
                <a:gd name="T22" fmla="*/ 100 w 100"/>
                <a:gd name="T23" fmla="*/ 39 h 100"/>
                <a:gd name="T24" fmla="*/ 100 w 100"/>
                <a:gd name="T25" fmla="*/ 51 h 100"/>
                <a:gd name="T26" fmla="*/ 100 w 100"/>
                <a:gd name="T27" fmla="*/ 61 h 100"/>
                <a:gd name="T28" fmla="*/ 96 w 100"/>
                <a:gd name="T29" fmla="*/ 69 h 100"/>
                <a:gd name="T30" fmla="*/ 86 w 100"/>
                <a:gd name="T31" fmla="*/ 86 h 100"/>
                <a:gd name="T32" fmla="*/ 69 w 100"/>
                <a:gd name="T33" fmla="*/ 96 h 100"/>
                <a:gd name="T34" fmla="*/ 61 w 100"/>
                <a:gd name="T35" fmla="*/ 100 h 100"/>
                <a:gd name="T36" fmla="*/ 51 w 100"/>
                <a:gd name="T37" fmla="*/ 100 h 100"/>
                <a:gd name="T38" fmla="*/ 39 w 100"/>
                <a:gd name="T39" fmla="*/ 100 h 100"/>
                <a:gd name="T40" fmla="*/ 31 w 100"/>
                <a:gd name="T41" fmla="*/ 96 h 100"/>
                <a:gd name="T42" fmla="*/ 16 w 100"/>
                <a:gd name="T43" fmla="*/ 86 h 100"/>
                <a:gd name="T44" fmla="*/ 4 w 100"/>
                <a:gd name="T45" fmla="*/ 69 h 100"/>
                <a:gd name="T46" fmla="*/ 2 w 100"/>
                <a:gd name="T47" fmla="*/ 61 h 100"/>
                <a:gd name="T48" fmla="*/ 0 w 100"/>
                <a:gd name="T4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100">
                  <a:moveTo>
                    <a:pt x="0" y="51"/>
                  </a:moveTo>
                  <a:lnTo>
                    <a:pt x="2" y="39"/>
                  </a:lnTo>
                  <a:lnTo>
                    <a:pt x="4" y="31"/>
                  </a:lnTo>
                  <a:lnTo>
                    <a:pt x="16" y="16"/>
                  </a:lnTo>
                  <a:lnTo>
                    <a:pt x="31" y="4"/>
                  </a:lnTo>
                  <a:lnTo>
                    <a:pt x="39" y="2"/>
                  </a:lnTo>
                  <a:lnTo>
                    <a:pt x="51" y="0"/>
                  </a:lnTo>
                  <a:lnTo>
                    <a:pt x="61" y="2"/>
                  </a:lnTo>
                  <a:lnTo>
                    <a:pt x="69" y="4"/>
                  </a:lnTo>
                  <a:lnTo>
                    <a:pt x="86" y="16"/>
                  </a:lnTo>
                  <a:lnTo>
                    <a:pt x="96" y="31"/>
                  </a:lnTo>
                  <a:lnTo>
                    <a:pt x="100" y="39"/>
                  </a:lnTo>
                  <a:lnTo>
                    <a:pt x="100" y="51"/>
                  </a:lnTo>
                  <a:lnTo>
                    <a:pt x="100" y="61"/>
                  </a:lnTo>
                  <a:lnTo>
                    <a:pt x="96" y="69"/>
                  </a:lnTo>
                  <a:lnTo>
                    <a:pt x="86" y="86"/>
                  </a:lnTo>
                  <a:lnTo>
                    <a:pt x="69" y="96"/>
                  </a:lnTo>
                  <a:lnTo>
                    <a:pt x="61" y="100"/>
                  </a:lnTo>
                  <a:lnTo>
                    <a:pt x="51" y="100"/>
                  </a:lnTo>
                  <a:lnTo>
                    <a:pt x="39" y="100"/>
                  </a:lnTo>
                  <a:lnTo>
                    <a:pt x="31" y="96"/>
                  </a:lnTo>
                  <a:lnTo>
                    <a:pt x="16" y="86"/>
                  </a:lnTo>
                  <a:lnTo>
                    <a:pt x="4" y="69"/>
                  </a:lnTo>
                  <a:lnTo>
                    <a:pt x="2" y="61"/>
                  </a:lnTo>
                  <a:lnTo>
                    <a:pt x="0" y="51"/>
                  </a:lnTo>
                </a:path>
              </a:pathLst>
            </a:custGeom>
            <a:noFill/>
            <a:ln w="30163">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 name="Group 1"/>
          <p:cNvGrpSpPr/>
          <p:nvPr/>
        </p:nvGrpSpPr>
        <p:grpSpPr>
          <a:xfrm>
            <a:off x="10151221" y="4185364"/>
            <a:ext cx="1542419" cy="1841400"/>
            <a:chOff x="10151221" y="4185364"/>
            <a:chExt cx="1542419" cy="1841400"/>
          </a:xfrm>
        </p:grpSpPr>
        <p:sp>
          <p:nvSpPr>
            <p:cNvPr id="143" name="Rectangle 142"/>
            <p:cNvSpPr/>
            <p:nvPr/>
          </p:nvSpPr>
          <p:spPr>
            <a:xfrm>
              <a:off x="10151221" y="4185364"/>
              <a:ext cx="1542419" cy="1841400"/>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p:cNvSpPr txBox="1"/>
            <p:nvPr/>
          </p:nvSpPr>
          <p:spPr>
            <a:xfrm>
              <a:off x="10437930" y="4264577"/>
              <a:ext cx="1196175" cy="1567096"/>
            </a:xfrm>
            <a:prstGeom prst="rect">
              <a:avLst/>
            </a:prstGeom>
            <a:noFill/>
            <a:ln w="3175">
              <a:noFill/>
            </a:ln>
          </p:spPr>
          <p:txBody>
            <a:bodyPr wrap="square" rtlCol="0">
              <a:spAutoFit/>
            </a:bodyPr>
            <a:lstStyle/>
            <a:p>
              <a:pPr>
                <a:lnSpc>
                  <a:spcPts val="2300"/>
                </a:lnSpc>
              </a:pPr>
              <a:r>
                <a:rPr lang="en-US" sz="1400" dirty="0">
                  <a:solidFill>
                    <a:schemeClr val="tx1">
                      <a:lumMod val="65000"/>
                      <a:lumOff val="35000"/>
                    </a:schemeClr>
                  </a:solidFill>
                  <a:latin typeface="Century Gothic" panose="020B0502020202020204" pitchFamily="34" charset="0"/>
                </a:rPr>
                <a:t>TV</a:t>
              </a:r>
            </a:p>
            <a:p>
              <a:pPr>
                <a:lnSpc>
                  <a:spcPts val="2300"/>
                </a:lnSpc>
              </a:pPr>
              <a:r>
                <a:rPr lang="en-US" sz="1400" dirty="0">
                  <a:solidFill>
                    <a:schemeClr val="tx1">
                      <a:lumMod val="65000"/>
                      <a:lumOff val="35000"/>
                    </a:schemeClr>
                  </a:solidFill>
                  <a:latin typeface="Century Gothic" panose="020B0502020202020204" pitchFamily="34" charset="0"/>
                </a:rPr>
                <a:t>Radio</a:t>
              </a:r>
            </a:p>
            <a:p>
              <a:pPr>
                <a:lnSpc>
                  <a:spcPts val="2300"/>
                </a:lnSpc>
              </a:pPr>
              <a:r>
                <a:rPr lang="en-US" sz="1400" dirty="0">
                  <a:solidFill>
                    <a:schemeClr val="tx1">
                      <a:lumMod val="65000"/>
                      <a:lumOff val="35000"/>
                    </a:schemeClr>
                  </a:solidFill>
                  <a:latin typeface="Century Gothic" panose="020B0502020202020204" pitchFamily="34" charset="0"/>
                </a:rPr>
                <a:t>Newspaper</a:t>
              </a:r>
            </a:p>
            <a:p>
              <a:pPr>
                <a:lnSpc>
                  <a:spcPts val="2300"/>
                </a:lnSpc>
              </a:pPr>
              <a:r>
                <a:rPr lang="en-US" sz="1400" dirty="0">
                  <a:solidFill>
                    <a:schemeClr val="tx1">
                      <a:lumMod val="65000"/>
                      <a:lumOff val="35000"/>
                    </a:schemeClr>
                  </a:solidFill>
                  <a:latin typeface="Century Gothic" panose="020B0502020202020204" pitchFamily="34" charset="0"/>
                </a:rPr>
                <a:t>Magazine</a:t>
              </a:r>
            </a:p>
            <a:p>
              <a:pPr>
                <a:lnSpc>
                  <a:spcPts val="2300"/>
                </a:lnSpc>
              </a:pPr>
              <a:r>
                <a:rPr lang="en-US" sz="1400" dirty="0">
                  <a:solidFill>
                    <a:schemeClr val="tx1">
                      <a:lumMod val="65000"/>
                      <a:lumOff val="35000"/>
                    </a:schemeClr>
                  </a:solidFill>
                  <a:latin typeface="Century Gothic" panose="020B0502020202020204" pitchFamily="34" charset="0"/>
                </a:rPr>
                <a:t>Internet</a:t>
              </a:r>
            </a:p>
          </p:txBody>
        </p:sp>
        <p:pic>
          <p:nvPicPr>
            <p:cNvPr id="145" name="Picture 144"/>
            <p:cNvPicPr>
              <a:picLocks noChangeAspect="1"/>
            </p:cNvPicPr>
            <p:nvPr/>
          </p:nvPicPr>
          <p:blipFill>
            <a:blip r:embed="rId4"/>
            <a:stretch>
              <a:fillRect/>
            </a:stretch>
          </p:blipFill>
          <p:spPr>
            <a:xfrm>
              <a:off x="10217364" y="4354761"/>
              <a:ext cx="250566" cy="295138"/>
            </a:xfrm>
            <a:prstGeom prst="rect">
              <a:avLst/>
            </a:prstGeom>
          </p:spPr>
        </p:pic>
        <p:pic>
          <p:nvPicPr>
            <p:cNvPr id="147" name="Picture 146"/>
            <p:cNvPicPr>
              <a:picLocks noChangeAspect="1"/>
            </p:cNvPicPr>
            <p:nvPr/>
          </p:nvPicPr>
          <p:blipFill>
            <a:blip r:embed="rId5"/>
            <a:stretch>
              <a:fillRect/>
            </a:stretch>
          </p:blipFill>
          <p:spPr>
            <a:xfrm>
              <a:off x="10214696" y="4649989"/>
              <a:ext cx="255902" cy="301426"/>
            </a:xfrm>
            <a:prstGeom prst="rect">
              <a:avLst/>
            </a:prstGeom>
          </p:spPr>
        </p:pic>
        <p:pic>
          <p:nvPicPr>
            <p:cNvPr id="148" name="Picture 147"/>
            <p:cNvPicPr>
              <a:picLocks noChangeAspect="1"/>
            </p:cNvPicPr>
            <p:nvPr/>
          </p:nvPicPr>
          <p:blipFill>
            <a:blip r:embed="rId6"/>
            <a:stretch>
              <a:fillRect/>
            </a:stretch>
          </p:blipFill>
          <p:spPr>
            <a:xfrm>
              <a:off x="10208226" y="4923091"/>
              <a:ext cx="268842" cy="316662"/>
            </a:xfrm>
            <a:prstGeom prst="rect">
              <a:avLst/>
            </a:prstGeom>
          </p:spPr>
        </p:pic>
        <p:pic>
          <p:nvPicPr>
            <p:cNvPr id="149" name="Picture 148"/>
            <p:cNvPicPr>
              <a:picLocks noChangeAspect="1"/>
            </p:cNvPicPr>
            <p:nvPr/>
          </p:nvPicPr>
          <p:blipFill>
            <a:blip r:embed="rId7"/>
            <a:stretch>
              <a:fillRect/>
            </a:stretch>
          </p:blipFill>
          <p:spPr>
            <a:xfrm>
              <a:off x="10219154" y="5227550"/>
              <a:ext cx="246986" cy="290924"/>
            </a:xfrm>
            <a:prstGeom prst="rect">
              <a:avLst/>
            </a:prstGeom>
          </p:spPr>
        </p:pic>
        <p:pic>
          <p:nvPicPr>
            <p:cNvPr id="150" name="Picture 149"/>
            <p:cNvPicPr>
              <a:picLocks noChangeAspect="1"/>
            </p:cNvPicPr>
            <p:nvPr/>
          </p:nvPicPr>
          <p:blipFill>
            <a:blip r:embed="rId8"/>
            <a:stretch>
              <a:fillRect/>
            </a:stretch>
          </p:blipFill>
          <p:spPr>
            <a:xfrm>
              <a:off x="10198259" y="5498632"/>
              <a:ext cx="288776" cy="340146"/>
            </a:xfrm>
            <a:prstGeom prst="rect">
              <a:avLst/>
            </a:prstGeom>
          </p:spPr>
        </p:pic>
      </p:grpSp>
      <p:grpSp>
        <p:nvGrpSpPr>
          <p:cNvPr id="151" name="Group 150"/>
          <p:cNvGrpSpPr/>
          <p:nvPr/>
        </p:nvGrpSpPr>
        <p:grpSpPr>
          <a:xfrm>
            <a:off x="1127392" y="1530273"/>
            <a:ext cx="3379344" cy="338554"/>
            <a:chOff x="6197390" y="936182"/>
            <a:chExt cx="3301794" cy="338554"/>
          </a:xfrm>
        </p:grpSpPr>
        <p:sp>
          <p:nvSpPr>
            <p:cNvPr id="152" name="TextBox 151"/>
            <p:cNvSpPr txBox="1"/>
            <p:nvPr/>
          </p:nvSpPr>
          <p:spPr>
            <a:xfrm>
              <a:off x="6737381" y="936182"/>
              <a:ext cx="2761803" cy="338554"/>
            </a:xfrm>
            <a:prstGeom prst="rect">
              <a:avLst/>
            </a:prstGeom>
            <a:solidFill>
              <a:schemeClr val="bg1"/>
            </a:solidFill>
          </p:spPr>
          <p:txBody>
            <a:bodyPr wrap="square" rtlCol="0">
              <a:spAutoFit/>
            </a:bodyPr>
            <a:lstStyle/>
            <a:p>
              <a:r>
                <a:rPr lang="en-US" sz="1600" dirty="0">
                  <a:solidFill>
                    <a:schemeClr val="tx1">
                      <a:lumMod val="95000"/>
                      <a:lumOff val="5000"/>
                    </a:schemeClr>
                  </a:solidFill>
                  <a:latin typeface="Century Gothic" panose="020B0502020202020204" pitchFamily="34" charset="0"/>
                  <a:cs typeface="Courier New" pitchFamily="49" charset="0"/>
                </a:rPr>
                <a:t>No content, lower minutes.</a:t>
              </a:r>
            </a:p>
          </p:txBody>
        </p:sp>
        <p:cxnSp>
          <p:nvCxnSpPr>
            <p:cNvPr id="153" name="Straight Connector 152"/>
            <p:cNvCxnSpPr/>
            <p:nvPr/>
          </p:nvCxnSpPr>
          <p:spPr>
            <a:xfrm flipH="1">
              <a:off x="6197390" y="1104142"/>
              <a:ext cx="560251" cy="378"/>
            </a:xfrm>
            <a:prstGeom prst="line">
              <a:avLst/>
            </a:prstGeom>
            <a:ln w="317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pic>
        <p:nvPicPr>
          <p:cNvPr id="156" name="Picture 155">
            <a:extLst>
              <a:ext uri="{FF2B5EF4-FFF2-40B4-BE49-F238E27FC236}">
                <a16:creationId xmlns:a16="http://schemas.microsoft.com/office/drawing/2014/main" id="{F12E4158-AF56-420E-9DCA-0A2B89CC51A7}"/>
              </a:ext>
            </a:extLst>
          </p:cNvPr>
          <p:cNvPicPr>
            <a:picLocks noChangeAspect="1"/>
          </p:cNvPicPr>
          <p:nvPr/>
        </p:nvPicPr>
        <p:blipFill>
          <a:blip r:embed="rId4"/>
          <a:stretch>
            <a:fillRect/>
          </a:stretch>
        </p:blipFill>
        <p:spPr>
          <a:xfrm>
            <a:off x="7882277" y="112633"/>
            <a:ext cx="307306" cy="361970"/>
          </a:xfrm>
          <a:prstGeom prst="rect">
            <a:avLst/>
          </a:prstGeom>
        </p:spPr>
      </p:pic>
      <p:pic>
        <p:nvPicPr>
          <p:cNvPr id="157" name="Picture 156">
            <a:extLst>
              <a:ext uri="{FF2B5EF4-FFF2-40B4-BE49-F238E27FC236}">
                <a16:creationId xmlns:a16="http://schemas.microsoft.com/office/drawing/2014/main" id="{85D7CF35-8911-4054-8417-4692A6595F0B}"/>
              </a:ext>
            </a:extLst>
          </p:cNvPr>
          <p:cNvPicPr>
            <a:picLocks noChangeAspect="1"/>
          </p:cNvPicPr>
          <p:nvPr/>
        </p:nvPicPr>
        <p:blipFill>
          <a:blip r:embed="rId6"/>
          <a:stretch>
            <a:fillRect/>
          </a:stretch>
        </p:blipFill>
        <p:spPr>
          <a:xfrm>
            <a:off x="482210" y="5247545"/>
            <a:ext cx="315346" cy="371438"/>
          </a:xfrm>
          <a:prstGeom prst="rect">
            <a:avLst/>
          </a:prstGeom>
        </p:spPr>
      </p:pic>
      <p:pic>
        <p:nvPicPr>
          <p:cNvPr id="158" name="Picture 157">
            <a:extLst>
              <a:ext uri="{FF2B5EF4-FFF2-40B4-BE49-F238E27FC236}">
                <a16:creationId xmlns:a16="http://schemas.microsoft.com/office/drawing/2014/main" id="{F58DD61B-FE3E-4CBE-AF81-7EA615E84428}"/>
              </a:ext>
            </a:extLst>
          </p:cNvPr>
          <p:cNvPicPr>
            <a:picLocks noChangeAspect="1"/>
          </p:cNvPicPr>
          <p:nvPr/>
        </p:nvPicPr>
        <p:blipFill>
          <a:blip r:embed="rId8"/>
          <a:stretch>
            <a:fillRect/>
          </a:stretch>
        </p:blipFill>
        <p:spPr>
          <a:xfrm>
            <a:off x="4416209" y="205311"/>
            <a:ext cx="307914" cy="362688"/>
          </a:xfrm>
          <a:prstGeom prst="rect">
            <a:avLst/>
          </a:prstGeom>
        </p:spPr>
      </p:pic>
      <p:pic>
        <p:nvPicPr>
          <p:cNvPr id="159" name="Picture 158">
            <a:extLst>
              <a:ext uri="{FF2B5EF4-FFF2-40B4-BE49-F238E27FC236}">
                <a16:creationId xmlns:a16="http://schemas.microsoft.com/office/drawing/2014/main" id="{F3CCC7A4-ACE9-4BF2-9D37-373B13926D32}"/>
              </a:ext>
            </a:extLst>
          </p:cNvPr>
          <p:cNvPicPr>
            <a:picLocks noChangeAspect="1"/>
          </p:cNvPicPr>
          <p:nvPr/>
        </p:nvPicPr>
        <p:blipFill>
          <a:blip r:embed="rId7"/>
          <a:stretch>
            <a:fillRect/>
          </a:stretch>
        </p:blipFill>
        <p:spPr>
          <a:xfrm>
            <a:off x="642000" y="4078127"/>
            <a:ext cx="302918" cy="356804"/>
          </a:xfrm>
          <a:prstGeom prst="rect">
            <a:avLst/>
          </a:prstGeom>
        </p:spPr>
      </p:pic>
      <p:pic>
        <p:nvPicPr>
          <p:cNvPr id="160" name="Picture 159">
            <a:extLst>
              <a:ext uri="{FF2B5EF4-FFF2-40B4-BE49-F238E27FC236}">
                <a16:creationId xmlns:a16="http://schemas.microsoft.com/office/drawing/2014/main" id="{26893FFE-6581-457B-B59A-C7759614A96C}"/>
              </a:ext>
            </a:extLst>
          </p:cNvPr>
          <p:cNvPicPr>
            <a:picLocks noChangeAspect="1"/>
          </p:cNvPicPr>
          <p:nvPr/>
        </p:nvPicPr>
        <p:blipFill>
          <a:blip r:embed="rId5"/>
          <a:stretch>
            <a:fillRect/>
          </a:stretch>
        </p:blipFill>
        <p:spPr>
          <a:xfrm>
            <a:off x="4048099" y="1194913"/>
            <a:ext cx="293784" cy="346042"/>
          </a:xfrm>
          <a:prstGeom prst="rect">
            <a:avLst/>
          </a:prstGeom>
        </p:spPr>
      </p:pic>
    </p:spTree>
    <p:extLst>
      <p:ext uri="{BB962C8B-B14F-4D97-AF65-F5344CB8AC3E}">
        <p14:creationId xmlns:p14="http://schemas.microsoft.com/office/powerpoint/2010/main" val="64838364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6000">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14:bounceEnd="56000">
                                          <p:cBhvr additive="base">
                                            <p:cTn id="7" dur="500" fill="hold"/>
                                            <p:tgtEl>
                                              <p:spTgt spid="7"/>
                                            </p:tgtEl>
                                            <p:attrNameLst>
                                              <p:attrName>ppt_x</p:attrName>
                                            </p:attrNameLst>
                                          </p:cBhvr>
                                          <p:tavLst>
                                            <p:tav tm="0">
                                              <p:val>
                                                <p:strVal val="#ppt_x"/>
                                              </p:val>
                                            </p:tav>
                                            <p:tav tm="100000">
                                              <p:val>
                                                <p:strVal val="#ppt_x"/>
                                              </p:val>
                                            </p:tav>
                                          </p:tavLst>
                                        </p:anim>
                                        <p:anim calcmode="lin" valueType="num" p14:bounceEnd="56000">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nodeType="afterEffect" p14:presetBounceEnd="56000">
                                      <p:stCondLst>
                                        <p:cond delay="0"/>
                                      </p:stCondLst>
                                      <p:childTnLst>
                                        <p:set>
                                          <p:cBhvr>
                                            <p:cTn id="11" dur="1" fill="hold">
                                              <p:stCondLst>
                                                <p:cond delay="0"/>
                                              </p:stCondLst>
                                            </p:cTn>
                                            <p:tgtEl>
                                              <p:spTgt spid="197"/>
                                            </p:tgtEl>
                                            <p:attrNameLst>
                                              <p:attrName>style.visibility</p:attrName>
                                            </p:attrNameLst>
                                          </p:cBhvr>
                                          <p:to>
                                            <p:strVal val="visible"/>
                                          </p:to>
                                        </p:set>
                                        <p:anim calcmode="lin" valueType="num" p14:bounceEnd="56000">
                                          <p:cBhvr additive="base">
                                            <p:cTn id="12" dur="500" fill="hold"/>
                                            <p:tgtEl>
                                              <p:spTgt spid="197"/>
                                            </p:tgtEl>
                                            <p:attrNameLst>
                                              <p:attrName>ppt_x</p:attrName>
                                            </p:attrNameLst>
                                          </p:cBhvr>
                                          <p:tavLst>
                                            <p:tav tm="0">
                                              <p:val>
                                                <p:strVal val="0-#ppt_w/2"/>
                                              </p:val>
                                            </p:tav>
                                            <p:tav tm="100000">
                                              <p:val>
                                                <p:strVal val="#ppt_x"/>
                                              </p:val>
                                            </p:tav>
                                          </p:tavLst>
                                        </p:anim>
                                        <p:anim calcmode="lin" valueType="num" p14:bounceEnd="56000">
                                          <p:cBhvr additive="base">
                                            <p:cTn id="13" dur="500" fill="hold"/>
                                            <p:tgtEl>
                                              <p:spTgt spid="19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nodeType="afterEffect" p14:presetBounceEnd="56000">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14:bounceEnd="56000">
                                          <p:cBhvr additive="base">
                                            <p:cTn id="17" dur="500" fill="hold"/>
                                            <p:tgtEl>
                                              <p:spTgt spid="13"/>
                                            </p:tgtEl>
                                            <p:attrNameLst>
                                              <p:attrName>ppt_x</p:attrName>
                                            </p:attrNameLst>
                                          </p:cBhvr>
                                          <p:tavLst>
                                            <p:tav tm="0">
                                              <p:val>
                                                <p:strVal val="#ppt_x"/>
                                              </p:val>
                                            </p:tav>
                                            <p:tav tm="100000">
                                              <p:val>
                                                <p:strVal val="#ppt_x"/>
                                              </p:val>
                                            </p:tav>
                                          </p:tavLst>
                                        </p:anim>
                                        <p:anim calcmode="lin" valueType="num" p14:bounceEnd="56000">
                                          <p:cBhvr additive="base">
                                            <p:cTn id="18" dur="500" fill="hold"/>
                                            <p:tgtEl>
                                              <p:spTgt spid="1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8" fill="hold" nodeType="afterEffect" p14:presetBounceEnd="56000">
                                      <p:stCondLst>
                                        <p:cond delay="0"/>
                                      </p:stCondLst>
                                      <p:childTnLst>
                                        <p:set>
                                          <p:cBhvr>
                                            <p:cTn id="21" dur="1" fill="hold">
                                              <p:stCondLst>
                                                <p:cond delay="0"/>
                                              </p:stCondLst>
                                            </p:cTn>
                                            <p:tgtEl>
                                              <p:spTgt spid="201"/>
                                            </p:tgtEl>
                                            <p:attrNameLst>
                                              <p:attrName>style.visibility</p:attrName>
                                            </p:attrNameLst>
                                          </p:cBhvr>
                                          <p:to>
                                            <p:strVal val="visible"/>
                                          </p:to>
                                        </p:set>
                                        <p:anim calcmode="lin" valueType="num" p14:bounceEnd="56000">
                                          <p:cBhvr additive="base">
                                            <p:cTn id="22" dur="500" fill="hold"/>
                                            <p:tgtEl>
                                              <p:spTgt spid="201"/>
                                            </p:tgtEl>
                                            <p:attrNameLst>
                                              <p:attrName>ppt_x</p:attrName>
                                            </p:attrNameLst>
                                          </p:cBhvr>
                                          <p:tavLst>
                                            <p:tav tm="0">
                                              <p:val>
                                                <p:strVal val="0-#ppt_w/2"/>
                                              </p:val>
                                            </p:tav>
                                            <p:tav tm="100000">
                                              <p:val>
                                                <p:strVal val="#ppt_x"/>
                                              </p:val>
                                            </p:tav>
                                          </p:tavLst>
                                        </p:anim>
                                        <p:anim calcmode="lin" valueType="num" p14:bounceEnd="56000">
                                          <p:cBhvr additive="base">
                                            <p:cTn id="23" dur="500" fill="hold"/>
                                            <p:tgtEl>
                                              <p:spTgt spid="20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4" fill="hold" nodeType="afterEffect" p14:presetBounceEnd="56000">
                                      <p:stCondLst>
                                        <p:cond delay="0"/>
                                      </p:stCondLst>
                                      <p:childTnLst>
                                        <p:set>
                                          <p:cBhvr>
                                            <p:cTn id="26" dur="1" fill="hold">
                                              <p:stCondLst>
                                                <p:cond delay="0"/>
                                              </p:stCondLst>
                                            </p:cTn>
                                            <p:tgtEl>
                                              <p:spTgt spid="154"/>
                                            </p:tgtEl>
                                            <p:attrNameLst>
                                              <p:attrName>style.visibility</p:attrName>
                                            </p:attrNameLst>
                                          </p:cBhvr>
                                          <p:to>
                                            <p:strVal val="visible"/>
                                          </p:to>
                                        </p:set>
                                        <p:anim calcmode="lin" valueType="num" p14:bounceEnd="56000">
                                          <p:cBhvr additive="base">
                                            <p:cTn id="27" dur="500" fill="hold"/>
                                            <p:tgtEl>
                                              <p:spTgt spid="154"/>
                                            </p:tgtEl>
                                            <p:attrNameLst>
                                              <p:attrName>ppt_x</p:attrName>
                                            </p:attrNameLst>
                                          </p:cBhvr>
                                          <p:tavLst>
                                            <p:tav tm="0">
                                              <p:val>
                                                <p:strVal val="#ppt_x"/>
                                              </p:val>
                                            </p:tav>
                                            <p:tav tm="100000">
                                              <p:val>
                                                <p:strVal val="#ppt_x"/>
                                              </p:val>
                                            </p:tav>
                                          </p:tavLst>
                                        </p:anim>
                                        <p:anim calcmode="lin" valueType="num" p14:bounceEnd="56000">
                                          <p:cBhvr additive="base">
                                            <p:cTn id="28" dur="500" fill="hold"/>
                                            <p:tgtEl>
                                              <p:spTgt spid="15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8" fill="hold" nodeType="afterEffect" p14:presetBounceEnd="54000">
                                      <p:stCondLst>
                                        <p:cond delay="0"/>
                                      </p:stCondLst>
                                      <p:childTnLst>
                                        <p:set>
                                          <p:cBhvr>
                                            <p:cTn id="31" dur="1" fill="hold">
                                              <p:stCondLst>
                                                <p:cond delay="0"/>
                                              </p:stCondLst>
                                            </p:cTn>
                                            <p:tgtEl>
                                              <p:spTgt spid="20"/>
                                            </p:tgtEl>
                                            <p:attrNameLst>
                                              <p:attrName>style.visibility</p:attrName>
                                            </p:attrNameLst>
                                          </p:cBhvr>
                                          <p:to>
                                            <p:strVal val="visible"/>
                                          </p:to>
                                        </p:set>
                                        <p:anim calcmode="lin" valueType="num" p14:bounceEnd="54000">
                                          <p:cBhvr additive="base">
                                            <p:cTn id="32" dur="500" fill="hold"/>
                                            <p:tgtEl>
                                              <p:spTgt spid="20"/>
                                            </p:tgtEl>
                                            <p:attrNameLst>
                                              <p:attrName>ppt_x</p:attrName>
                                            </p:attrNameLst>
                                          </p:cBhvr>
                                          <p:tavLst>
                                            <p:tav tm="0">
                                              <p:val>
                                                <p:strVal val="0-#ppt_w/2"/>
                                              </p:val>
                                            </p:tav>
                                            <p:tav tm="100000">
                                              <p:val>
                                                <p:strVal val="#ppt_x"/>
                                              </p:val>
                                            </p:tav>
                                          </p:tavLst>
                                        </p:anim>
                                        <p:anim calcmode="lin" valueType="num" p14:bounceEnd="54000">
                                          <p:cBhvr additive="base">
                                            <p:cTn id="33" dur="500" fill="hold"/>
                                            <p:tgtEl>
                                              <p:spTgt spid="20"/>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 presetClass="entr" presetSubtype="4" fill="hold" nodeType="afterEffect" p14:presetBounceEnd="54000">
                                      <p:stCondLst>
                                        <p:cond delay="0"/>
                                      </p:stCondLst>
                                      <p:childTnLst>
                                        <p:set>
                                          <p:cBhvr>
                                            <p:cTn id="36" dur="1" fill="hold">
                                              <p:stCondLst>
                                                <p:cond delay="0"/>
                                              </p:stCondLst>
                                            </p:cTn>
                                            <p:tgtEl>
                                              <p:spTgt spid="206"/>
                                            </p:tgtEl>
                                            <p:attrNameLst>
                                              <p:attrName>style.visibility</p:attrName>
                                            </p:attrNameLst>
                                          </p:cBhvr>
                                          <p:to>
                                            <p:strVal val="visible"/>
                                          </p:to>
                                        </p:set>
                                        <p:anim calcmode="lin" valueType="num" p14:bounceEnd="54000">
                                          <p:cBhvr additive="base">
                                            <p:cTn id="37" dur="500" fill="hold"/>
                                            <p:tgtEl>
                                              <p:spTgt spid="206"/>
                                            </p:tgtEl>
                                            <p:attrNameLst>
                                              <p:attrName>ppt_x</p:attrName>
                                            </p:attrNameLst>
                                          </p:cBhvr>
                                          <p:tavLst>
                                            <p:tav tm="0">
                                              <p:val>
                                                <p:strVal val="#ppt_x"/>
                                              </p:val>
                                            </p:tav>
                                            <p:tav tm="100000">
                                              <p:val>
                                                <p:strVal val="#ppt_x"/>
                                              </p:val>
                                            </p:tav>
                                          </p:tavLst>
                                        </p:anim>
                                        <p:anim calcmode="lin" valueType="num" p14:bounceEnd="54000">
                                          <p:cBhvr additive="base">
                                            <p:cTn id="38" dur="500" fill="hold"/>
                                            <p:tgtEl>
                                              <p:spTgt spid="20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8" fill="hold" nodeType="afterEffect" p14:presetBounceEnd="54000">
                                      <p:stCondLst>
                                        <p:cond delay="0"/>
                                      </p:stCondLst>
                                      <p:childTnLst>
                                        <p:set>
                                          <p:cBhvr>
                                            <p:cTn id="41" dur="1" fill="hold">
                                              <p:stCondLst>
                                                <p:cond delay="0"/>
                                              </p:stCondLst>
                                            </p:cTn>
                                            <p:tgtEl>
                                              <p:spTgt spid="448"/>
                                            </p:tgtEl>
                                            <p:attrNameLst>
                                              <p:attrName>style.visibility</p:attrName>
                                            </p:attrNameLst>
                                          </p:cBhvr>
                                          <p:to>
                                            <p:strVal val="visible"/>
                                          </p:to>
                                        </p:set>
                                        <p:anim calcmode="lin" valueType="num" p14:bounceEnd="54000">
                                          <p:cBhvr additive="base">
                                            <p:cTn id="42" dur="500" fill="hold"/>
                                            <p:tgtEl>
                                              <p:spTgt spid="448"/>
                                            </p:tgtEl>
                                            <p:attrNameLst>
                                              <p:attrName>ppt_x</p:attrName>
                                            </p:attrNameLst>
                                          </p:cBhvr>
                                          <p:tavLst>
                                            <p:tav tm="0">
                                              <p:val>
                                                <p:strVal val="0-#ppt_w/2"/>
                                              </p:val>
                                            </p:tav>
                                            <p:tav tm="100000">
                                              <p:val>
                                                <p:strVal val="#ppt_x"/>
                                              </p:val>
                                            </p:tav>
                                          </p:tavLst>
                                        </p:anim>
                                        <p:anim calcmode="lin" valueType="num" p14:bounceEnd="54000">
                                          <p:cBhvr additive="base">
                                            <p:cTn id="43" dur="500" fill="hold"/>
                                            <p:tgtEl>
                                              <p:spTgt spid="448"/>
                                            </p:tgtEl>
                                            <p:attrNameLst>
                                              <p:attrName>ppt_y</p:attrName>
                                            </p:attrNameLst>
                                          </p:cBhvr>
                                          <p:tavLst>
                                            <p:tav tm="0">
                                              <p:val>
                                                <p:strVal val="#ppt_y"/>
                                              </p:val>
                                            </p:tav>
                                            <p:tav tm="100000">
                                              <p:val>
                                                <p:strVal val="#ppt_y"/>
                                              </p:val>
                                            </p:tav>
                                          </p:tavLst>
                                        </p:anim>
                                      </p:childTnLst>
                                    </p:cTn>
                                  </p:par>
                                </p:childTnLst>
                              </p:cTn>
                            </p:par>
                            <p:par>
                              <p:cTn id="44" fill="hold">
                                <p:stCondLst>
                                  <p:cond delay="4000"/>
                                </p:stCondLst>
                                <p:childTnLst>
                                  <p:par>
                                    <p:cTn id="45" presetID="2" presetClass="entr" presetSubtype="4" fill="hold" nodeType="afterEffect" p14:presetBounceEnd="54000">
                                      <p:stCondLst>
                                        <p:cond delay="0"/>
                                      </p:stCondLst>
                                      <p:childTnLst>
                                        <p:set>
                                          <p:cBhvr>
                                            <p:cTn id="46" dur="1" fill="hold">
                                              <p:stCondLst>
                                                <p:cond delay="0"/>
                                              </p:stCondLst>
                                            </p:cTn>
                                            <p:tgtEl>
                                              <p:spTgt spid="455"/>
                                            </p:tgtEl>
                                            <p:attrNameLst>
                                              <p:attrName>style.visibility</p:attrName>
                                            </p:attrNameLst>
                                          </p:cBhvr>
                                          <p:to>
                                            <p:strVal val="visible"/>
                                          </p:to>
                                        </p:set>
                                        <p:anim calcmode="lin" valueType="num" p14:bounceEnd="54000">
                                          <p:cBhvr additive="base">
                                            <p:cTn id="47" dur="500" fill="hold"/>
                                            <p:tgtEl>
                                              <p:spTgt spid="455"/>
                                            </p:tgtEl>
                                            <p:attrNameLst>
                                              <p:attrName>ppt_x</p:attrName>
                                            </p:attrNameLst>
                                          </p:cBhvr>
                                          <p:tavLst>
                                            <p:tav tm="0">
                                              <p:val>
                                                <p:strVal val="#ppt_x"/>
                                              </p:val>
                                            </p:tav>
                                            <p:tav tm="100000">
                                              <p:val>
                                                <p:strVal val="#ppt_x"/>
                                              </p:val>
                                            </p:tav>
                                          </p:tavLst>
                                        </p:anim>
                                        <p:anim calcmode="lin" valueType="num" p14:bounceEnd="54000">
                                          <p:cBhvr additive="base">
                                            <p:cTn id="48" dur="500" fill="hold"/>
                                            <p:tgtEl>
                                              <p:spTgt spid="45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8" fill="hold" nodeType="afterEffect" p14:presetBounceEnd="54000">
                                      <p:stCondLst>
                                        <p:cond delay="0"/>
                                      </p:stCondLst>
                                      <p:childTnLst>
                                        <p:set>
                                          <p:cBhvr>
                                            <p:cTn id="51" dur="1" fill="hold">
                                              <p:stCondLst>
                                                <p:cond delay="0"/>
                                              </p:stCondLst>
                                            </p:cTn>
                                            <p:tgtEl>
                                              <p:spTgt spid="212"/>
                                            </p:tgtEl>
                                            <p:attrNameLst>
                                              <p:attrName>style.visibility</p:attrName>
                                            </p:attrNameLst>
                                          </p:cBhvr>
                                          <p:to>
                                            <p:strVal val="visible"/>
                                          </p:to>
                                        </p:set>
                                        <p:anim calcmode="lin" valueType="num" p14:bounceEnd="54000">
                                          <p:cBhvr additive="base">
                                            <p:cTn id="52" dur="500" fill="hold"/>
                                            <p:tgtEl>
                                              <p:spTgt spid="212"/>
                                            </p:tgtEl>
                                            <p:attrNameLst>
                                              <p:attrName>ppt_x</p:attrName>
                                            </p:attrNameLst>
                                          </p:cBhvr>
                                          <p:tavLst>
                                            <p:tav tm="0">
                                              <p:val>
                                                <p:strVal val="0-#ppt_w/2"/>
                                              </p:val>
                                            </p:tav>
                                            <p:tav tm="100000">
                                              <p:val>
                                                <p:strVal val="#ppt_x"/>
                                              </p:val>
                                            </p:tav>
                                          </p:tavLst>
                                        </p:anim>
                                        <p:anim calcmode="lin" valueType="num" p14:bounceEnd="54000">
                                          <p:cBhvr additive="base">
                                            <p:cTn id="53" dur="500" fill="hold"/>
                                            <p:tgtEl>
                                              <p:spTgt spid="212"/>
                                            </p:tgtEl>
                                            <p:attrNameLst>
                                              <p:attrName>ppt_y</p:attrName>
                                            </p:attrNameLst>
                                          </p:cBhvr>
                                          <p:tavLst>
                                            <p:tav tm="0">
                                              <p:val>
                                                <p:strVal val="#ppt_y"/>
                                              </p:val>
                                            </p:tav>
                                            <p:tav tm="100000">
                                              <p:val>
                                                <p:strVal val="#ppt_y"/>
                                              </p:val>
                                            </p:tav>
                                          </p:tavLst>
                                        </p:anim>
                                      </p:childTnLst>
                                    </p:cTn>
                                  </p:par>
                                </p:childTnLst>
                              </p:cTn>
                            </p:par>
                            <p:par>
                              <p:cTn id="54" fill="hold">
                                <p:stCondLst>
                                  <p:cond delay="5000"/>
                                </p:stCondLst>
                                <p:childTnLst>
                                  <p:par>
                                    <p:cTn id="55" presetID="22" presetClass="entr" presetSubtype="2" fill="hold" nodeType="afterEffect">
                                      <p:stCondLst>
                                        <p:cond delay="0"/>
                                      </p:stCondLst>
                                      <p:childTnLst>
                                        <p:set>
                                          <p:cBhvr>
                                            <p:cTn id="56" dur="1" fill="hold">
                                              <p:stCondLst>
                                                <p:cond delay="0"/>
                                              </p:stCondLst>
                                            </p:cTn>
                                            <p:tgtEl>
                                              <p:spTgt spid="151"/>
                                            </p:tgtEl>
                                            <p:attrNameLst>
                                              <p:attrName>style.visibility</p:attrName>
                                            </p:attrNameLst>
                                          </p:cBhvr>
                                          <p:to>
                                            <p:strVal val="visible"/>
                                          </p:to>
                                        </p:set>
                                        <p:animEffect transition="in" filter="wipe(right)">
                                          <p:cBhvr>
                                            <p:cTn id="57" dur="10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97"/>
                                            </p:tgtEl>
                                            <p:attrNameLst>
                                              <p:attrName>style.visibility</p:attrName>
                                            </p:attrNameLst>
                                          </p:cBhvr>
                                          <p:to>
                                            <p:strVal val="visible"/>
                                          </p:to>
                                        </p:set>
                                        <p:anim calcmode="lin" valueType="num">
                                          <p:cBhvr additive="base">
                                            <p:cTn id="12" dur="500" fill="hold"/>
                                            <p:tgtEl>
                                              <p:spTgt spid="197"/>
                                            </p:tgtEl>
                                            <p:attrNameLst>
                                              <p:attrName>ppt_x</p:attrName>
                                            </p:attrNameLst>
                                          </p:cBhvr>
                                          <p:tavLst>
                                            <p:tav tm="0">
                                              <p:val>
                                                <p:strVal val="0-#ppt_w/2"/>
                                              </p:val>
                                            </p:tav>
                                            <p:tav tm="100000">
                                              <p:val>
                                                <p:strVal val="#ppt_x"/>
                                              </p:val>
                                            </p:tav>
                                          </p:tavLst>
                                        </p:anim>
                                        <p:anim calcmode="lin" valueType="num">
                                          <p:cBhvr additive="base">
                                            <p:cTn id="13" dur="500" fill="hold"/>
                                            <p:tgtEl>
                                              <p:spTgt spid="19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8" fill="hold" nodeType="afterEffect">
                                      <p:stCondLst>
                                        <p:cond delay="0"/>
                                      </p:stCondLst>
                                      <p:childTnLst>
                                        <p:set>
                                          <p:cBhvr>
                                            <p:cTn id="21" dur="1" fill="hold">
                                              <p:stCondLst>
                                                <p:cond delay="0"/>
                                              </p:stCondLst>
                                            </p:cTn>
                                            <p:tgtEl>
                                              <p:spTgt spid="201"/>
                                            </p:tgtEl>
                                            <p:attrNameLst>
                                              <p:attrName>style.visibility</p:attrName>
                                            </p:attrNameLst>
                                          </p:cBhvr>
                                          <p:to>
                                            <p:strVal val="visible"/>
                                          </p:to>
                                        </p:set>
                                        <p:anim calcmode="lin" valueType="num">
                                          <p:cBhvr additive="base">
                                            <p:cTn id="22" dur="500" fill="hold"/>
                                            <p:tgtEl>
                                              <p:spTgt spid="201"/>
                                            </p:tgtEl>
                                            <p:attrNameLst>
                                              <p:attrName>ppt_x</p:attrName>
                                            </p:attrNameLst>
                                          </p:cBhvr>
                                          <p:tavLst>
                                            <p:tav tm="0">
                                              <p:val>
                                                <p:strVal val="0-#ppt_w/2"/>
                                              </p:val>
                                            </p:tav>
                                            <p:tav tm="100000">
                                              <p:val>
                                                <p:strVal val="#ppt_x"/>
                                              </p:val>
                                            </p:tav>
                                          </p:tavLst>
                                        </p:anim>
                                        <p:anim calcmode="lin" valueType="num">
                                          <p:cBhvr additive="base">
                                            <p:cTn id="23" dur="500" fill="hold"/>
                                            <p:tgtEl>
                                              <p:spTgt spid="20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54"/>
                                            </p:tgtEl>
                                            <p:attrNameLst>
                                              <p:attrName>style.visibility</p:attrName>
                                            </p:attrNameLst>
                                          </p:cBhvr>
                                          <p:to>
                                            <p:strVal val="visible"/>
                                          </p:to>
                                        </p:set>
                                        <p:anim calcmode="lin" valueType="num">
                                          <p:cBhvr additive="base">
                                            <p:cTn id="27" dur="500" fill="hold"/>
                                            <p:tgtEl>
                                              <p:spTgt spid="154"/>
                                            </p:tgtEl>
                                            <p:attrNameLst>
                                              <p:attrName>ppt_x</p:attrName>
                                            </p:attrNameLst>
                                          </p:cBhvr>
                                          <p:tavLst>
                                            <p:tav tm="0">
                                              <p:val>
                                                <p:strVal val="#ppt_x"/>
                                              </p:val>
                                            </p:tav>
                                            <p:tav tm="100000">
                                              <p:val>
                                                <p:strVal val="#ppt_x"/>
                                              </p:val>
                                            </p:tav>
                                          </p:tavLst>
                                        </p:anim>
                                        <p:anim calcmode="lin" valueType="num">
                                          <p:cBhvr additive="base">
                                            <p:cTn id="28" dur="500" fill="hold"/>
                                            <p:tgtEl>
                                              <p:spTgt spid="15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8" fill="hold" nodeType="afterEffect">
                                      <p:stCondLst>
                                        <p:cond delay="0"/>
                                      </p:stCondLst>
                                      <p:childTnLst>
                                        <p:set>
                                          <p:cBhvr>
                                            <p:cTn id="31" dur="1" fill="hold">
                                              <p:stCondLst>
                                                <p:cond delay="0"/>
                                              </p:stCondLst>
                                            </p:cTn>
                                            <p:tgtEl>
                                              <p:spTgt spid="20"/>
                                            </p:tgtEl>
                                            <p:attrNameLst>
                                              <p:attrName>style.visibility</p:attrName>
                                            </p:attrNameLst>
                                          </p:cBhvr>
                                          <p:to>
                                            <p:strVal val="visible"/>
                                          </p:to>
                                        </p:set>
                                        <p:anim calcmode="lin" valueType="num">
                                          <p:cBhvr additive="base">
                                            <p:cTn id="32" dur="500" fill="hold"/>
                                            <p:tgtEl>
                                              <p:spTgt spid="20"/>
                                            </p:tgtEl>
                                            <p:attrNameLst>
                                              <p:attrName>ppt_x</p:attrName>
                                            </p:attrNameLst>
                                          </p:cBhvr>
                                          <p:tavLst>
                                            <p:tav tm="0">
                                              <p:val>
                                                <p:strVal val="0-#ppt_w/2"/>
                                              </p:val>
                                            </p:tav>
                                            <p:tav tm="100000">
                                              <p:val>
                                                <p:strVal val="#ppt_x"/>
                                              </p:val>
                                            </p:tav>
                                          </p:tavLst>
                                        </p:anim>
                                        <p:anim calcmode="lin" valueType="num">
                                          <p:cBhvr additive="base">
                                            <p:cTn id="33" dur="500" fill="hold"/>
                                            <p:tgtEl>
                                              <p:spTgt spid="20"/>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206"/>
                                            </p:tgtEl>
                                            <p:attrNameLst>
                                              <p:attrName>style.visibility</p:attrName>
                                            </p:attrNameLst>
                                          </p:cBhvr>
                                          <p:to>
                                            <p:strVal val="visible"/>
                                          </p:to>
                                        </p:set>
                                        <p:anim calcmode="lin" valueType="num">
                                          <p:cBhvr additive="base">
                                            <p:cTn id="37" dur="500" fill="hold"/>
                                            <p:tgtEl>
                                              <p:spTgt spid="206"/>
                                            </p:tgtEl>
                                            <p:attrNameLst>
                                              <p:attrName>ppt_x</p:attrName>
                                            </p:attrNameLst>
                                          </p:cBhvr>
                                          <p:tavLst>
                                            <p:tav tm="0">
                                              <p:val>
                                                <p:strVal val="#ppt_x"/>
                                              </p:val>
                                            </p:tav>
                                            <p:tav tm="100000">
                                              <p:val>
                                                <p:strVal val="#ppt_x"/>
                                              </p:val>
                                            </p:tav>
                                          </p:tavLst>
                                        </p:anim>
                                        <p:anim calcmode="lin" valueType="num">
                                          <p:cBhvr additive="base">
                                            <p:cTn id="38" dur="500" fill="hold"/>
                                            <p:tgtEl>
                                              <p:spTgt spid="20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8" fill="hold" nodeType="afterEffect">
                                      <p:stCondLst>
                                        <p:cond delay="0"/>
                                      </p:stCondLst>
                                      <p:childTnLst>
                                        <p:set>
                                          <p:cBhvr>
                                            <p:cTn id="41" dur="1" fill="hold">
                                              <p:stCondLst>
                                                <p:cond delay="0"/>
                                              </p:stCondLst>
                                            </p:cTn>
                                            <p:tgtEl>
                                              <p:spTgt spid="448"/>
                                            </p:tgtEl>
                                            <p:attrNameLst>
                                              <p:attrName>style.visibility</p:attrName>
                                            </p:attrNameLst>
                                          </p:cBhvr>
                                          <p:to>
                                            <p:strVal val="visible"/>
                                          </p:to>
                                        </p:set>
                                        <p:anim calcmode="lin" valueType="num">
                                          <p:cBhvr additive="base">
                                            <p:cTn id="42" dur="500" fill="hold"/>
                                            <p:tgtEl>
                                              <p:spTgt spid="448"/>
                                            </p:tgtEl>
                                            <p:attrNameLst>
                                              <p:attrName>ppt_x</p:attrName>
                                            </p:attrNameLst>
                                          </p:cBhvr>
                                          <p:tavLst>
                                            <p:tav tm="0">
                                              <p:val>
                                                <p:strVal val="0-#ppt_w/2"/>
                                              </p:val>
                                            </p:tav>
                                            <p:tav tm="100000">
                                              <p:val>
                                                <p:strVal val="#ppt_x"/>
                                              </p:val>
                                            </p:tav>
                                          </p:tavLst>
                                        </p:anim>
                                        <p:anim calcmode="lin" valueType="num">
                                          <p:cBhvr additive="base">
                                            <p:cTn id="43" dur="500" fill="hold"/>
                                            <p:tgtEl>
                                              <p:spTgt spid="448"/>
                                            </p:tgtEl>
                                            <p:attrNameLst>
                                              <p:attrName>ppt_y</p:attrName>
                                            </p:attrNameLst>
                                          </p:cBhvr>
                                          <p:tavLst>
                                            <p:tav tm="0">
                                              <p:val>
                                                <p:strVal val="#ppt_y"/>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455"/>
                                            </p:tgtEl>
                                            <p:attrNameLst>
                                              <p:attrName>style.visibility</p:attrName>
                                            </p:attrNameLst>
                                          </p:cBhvr>
                                          <p:to>
                                            <p:strVal val="visible"/>
                                          </p:to>
                                        </p:set>
                                        <p:anim calcmode="lin" valueType="num">
                                          <p:cBhvr additive="base">
                                            <p:cTn id="47" dur="500" fill="hold"/>
                                            <p:tgtEl>
                                              <p:spTgt spid="455"/>
                                            </p:tgtEl>
                                            <p:attrNameLst>
                                              <p:attrName>ppt_x</p:attrName>
                                            </p:attrNameLst>
                                          </p:cBhvr>
                                          <p:tavLst>
                                            <p:tav tm="0">
                                              <p:val>
                                                <p:strVal val="#ppt_x"/>
                                              </p:val>
                                            </p:tav>
                                            <p:tav tm="100000">
                                              <p:val>
                                                <p:strVal val="#ppt_x"/>
                                              </p:val>
                                            </p:tav>
                                          </p:tavLst>
                                        </p:anim>
                                        <p:anim calcmode="lin" valueType="num">
                                          <p:cBhvr additive="base">
                                            <p:cTn id="48" dur="500" fill="hold"/>
                                            <p:tgtEl>
                                              <p:spTgt spid="45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8" fill="hold" nodeType="afterEffect">
                                      <p:stCondLst>
                                        <p:cond delay="0"/>
                                      </p:stCondLst>
                                      <p:childTnLst>
                                        <p:set>
                                          <p:cBhvr>
                                            <p:cTn id="51" dur="1" fill="hold">
                                              <p:stCondLst>
                                                <p:cond delay="0"/>
                                              </p:stCondLst>
                                            </p:cTn>
                                            <p:tgtEl>
                                              <p:spTgt spid="212"/>
                                            </p:tgtEl>
                                            <p:attrNameLst>
                                              <p:attrName>style.visibility</p:attrName>
                                            </p:attrNameLst>
                                          </p:cBhvr>
                                          <p:to>
                                            <p:strVal val="visible"/>
                                          </p:to>
                                        </p:set>
                                        <p:anim calcmode="lin" valueType="num">
                                          <p:cBhvr additive="base">
                                            <p:cTn id="52" dur="500" fill="hold"/>
                                            <p:tgtEl>
                                              <p:spTgt spid="212"/>
                                            </p:tgtEl>
                                            <p:attrNameLst>
                                              <p:attrName>ppt_x</p:attrName>
                                            </p:attrNameLst>
                                          </p:cBhvr>
                                          <p:tavLst>
                                            <p:tav tm="0">
                                              <p:val>
                                                <p:strVal val="0-#ppt_w/2"/>
                                              </p:val>
                                            </p:tav>
                                            <p:tav tm="100000">
                                              <p:val>
                                                <p:strVal val="#ppt_x"/>
                                              </p:val>
                                            </p:tav>
                                          </p:tavLst>
                                        </p:anim>
                                        <p:anim calcmode="lin" valueType="num">
                                          <p:cBhvr additive="base">
                                            <p:cTn id="53" dur="500" fill="hold"/>
                                            <p:tgtEl>
                                              <p:spTgt spid="212"/>
                                            </p:tgtEl>
                                            <p:attrNameLst>
                                              <p:attrName>ppt_y</p:attrName>
                                            </p:attrNameLst>
                                          </p:cBhvr>
                                          <p:tavLst>
                                            <p:tav tm="0">
                                              <p:val>
                                                <p:strVal val="#ppt_y"/>
                                              </p:val>
                                            </p:tav>
                                            <p:tav tm="100000">
                                              <p:val>
                                                <p:strVal val="#ppt_y"/>
                                              </p:val>
                                            </p:tav>
                                          </p:tavLst>
                                        </p:anim>
                                      </p:childTnLst>
                                    </p:cTn>
                                  </p:par>
                                </p:childTnLst>
                              </p:cTn>
                            </p:par>
                            <p:par>
                              <p:cTn id="54" fill="hold">
                                <p:stCondLst>
                                  <p:cond delay="5000"/>
                                </p:stCondLst>
                                <p:childTnLst>
                                  <p:par>
                                    <p:cTn id="55" presetID="22" presetClass="entr" presetSubtype="2" fill="hold" nodeType="afterEffect">
                                      <p:stCondLst>
                                        <p:cond delay="0"/>
                                      </p:stCondLst>
                                      <p:childTnLst>
                                        <p:set>
                                          <p:cBhvr>
                                            <p:cTn id="56" dur="1" fill="hold">
                                              <p:stCondLst>
                                                <p:cond delay="0"/>
                                              </p:stCondLst>
                                            </p:cTn>
                                            <p:tgtEl>
                                              <p:spTgt spid="151"/>
                                            </p:tgtEl>
                                            <p:attrNameLst>
                                              <p:attrName>style.visibility</p:attrName>
                                            </p:attrNameLst>
                                          </p:cBhvr>
                                          <p:to>
                                            <p:strVal val="visible"/>
                                          </p:to>
                                        </p:set>
                                        <p:animEffect transition="in" filter="wipe(right)">
                                          <p:cBhvr>
                                            <p:cTn id="57" dur="10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20" name="TextBox 19"/>
          <p:cNvSpPr txBox="1"/>
          <p:nvPr/>
        </p:nvSpPr>
        <p:spPr>
          <a:xfrm>
            <a:off x="342102" y="1892392"/>
            <a:ext cx="6513323" cy="584775"/>
          </a:xfrm>
          <a:prstGeom prst="rect">
            <a:avLst/>
          </a:prstGeom>
          <a:noFill/>
        </p:spPr>
        <p:txBody>
          <a:bodyPr wrap="none" rtlCol="0">
            <a:spAutoFit/>
          </a:bodyPr>
          <a:lstStyle/>
          <a:p>
            <a:r>
              <a:rPr lang="en-US" sz="3200" b="1" dirty="0">
                <a:solidFill>
                  <a:srgbClr val="C00000"/>
                </a:solidFill>
                <a:latin typeface="Century Gothic" panose="020B0502020202020204" pitchFamily="34" charset="0"/>
                <a:cs typeface="Arial" panose="020B0604020202020204" pitchFamily="34" charset="0"/>
              </a:rPr>
              <a:t>LEGACY MEDIA OLDER SKEWING</a:t>
            </a:r>
          </a:p>
        </p:txBody>
      </p:sp>
      <p:sp>
        <p:nvSpPr>
          <p:cNvPr id="21" name="TextBox 20"/>
          <p:cNvSpPr txBox="1"/>
          <p:nvPr/>
        </p:nvSpPr>
        <p:spPr>
          <a:xfrm>
            <a:off x="2358028" y="2625084"/>
            <a:ext cx="9268884" cy="1077218"/>
          </a:xfrm>
          <a:prstGeom prst="rect">
            <a:avLst/>
          </a:prstGeom>
          <a:noFill/>
        </p:spPr>
        <p:txBody>
          <a:bodyPr wrap="none" rtlCol="0">
            <a:spAutoFit/>
          </a:bodyPr>
          <a:lstStyle/>
          <a:p>
            <a:r>
              <a:rPr lang="en-US" sz="3200" dirty="0">
                <a:solidFill>
                  <a:srgbClr val="C00000"/>
                </a:solidFill>
                <a:latin typeface="Century Gothic" panose="020B0502020202020204" pitchFamily="34" charset="0"/>
                <a:cs typeface="Arial" panose="020B0604020202020204" pitchFamily="34" charset="0"/>
              </a:rPr>
              <a:t>And in various stages and degrees of decline.</a:t>
            </a:r>
          </a:p>
          <a:p>
            <a:r>
              <a:rPr lang="en-US" sz="3200" dirty="0">
                <a:solidFill>
                  <a:srgbClr val="C00000"/>
                </a:solidFill>
                <a:latin typeface="Century Gothic" panose="020B0502020202020204" pitchFamily="34" charset="0"/>
                <a:cs typeface="Arial" panose="020B0604020202020204" pitchFamily="34" charset="0"/>
              </a:rPr>
              <a:t>Broadcast online extensions show promise.</a:t>
            </a:r>
          </a:p>
        </p:txBody>
      </p:sp>
    </p:spTree>
    <p:extLst>
      <p:ext uri="{BB962C8B-B14F-4D97-AF65-F5344CB8AC3E}">
        <p14:creationId xmlns:p14="http://schemas.microsoft.com/office/powerpoint/2010/main" val="237150164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pic>
        <p:nvPicPr>
          <p:cNvPr id="30" name="Picture 29"/>
          <p:cNvPicPr>
            <a:picLocks noChangeAspect="1"/>
          </p:cNvPicPr>
          <p:nvPr/>
        </p:nvPicPr>
        <p:blipFill>
          <a:blip r:embed="rId4">
            <a:extLst>
              <a:ext uri="{BEBA8EAE-BF5A-486C-A8C5-ECC9F3942E4B}">
                <a14:imgProps xmlns:a14="http://schemas.microsoft.com/office/drawing/2010/main">
                  <a14:imgLayer r:embed="rId5">
                    <a14:imgEffect>
                      <a14:backgroundRemoval t="0" b="100000" l="0" r="100000">
                        <a14:foregroundMark x1="90000" y1="17273" x2="90000" y2="17273"/>
                        <a14:foregroundMark x1="89706" y1="20000" x2="89706" y2="20000"/>
                        <a14:foregroundMark x1="92353" y1="19545" x2="92353" y2="19545"/>
                        <a14:foregroundMark x1="92941" y1="23636" x2="92941" y2="23636"/>
                        <a14:foregroundMark x1="88529" y1="15000" x2="88529" y2="15000"/>
                        <a14:foregroundMark x1="59118" y1="10000" x2="59118" y2="10000"/>
                        <a14:foregroundMark x1="55588" y1="8182" x2="55588" y2="8182"/>
                        <a14:foregroundMark x1="71471" y1="15000" x2="71471" y2="15000"/>
                        <a14:foregroundMark x1="66471" y1="13636" x2="66471" y2="13636"/>
                        <a14:foregroundMark x1="43824" y1="11818" x2="43824" y2="11818"/>
                        <a14:foregroundMark x1="40588" y1="17273" x2="40588" y2="17273"/>
                        <a14:foregroundMark x1="32353" y1="14545" x2="32353" y2="14545"/>
                        <a14:foregroundMark x1="31471" y1="19091" x2="31471" y2="19091"/>
                        <a14:foregroundMark x1="28824" y1="15455" x2="28824" y2="15455"/>
                        <a14:foregroundMark x1="18529" y1="18636" x2="18529" y2="18636"/>
                        <a14:foregroundMark x1="15000" y1="18182" x2="15000" y2="18182"/>
                        <a14:foregroundMark x1="12353" y1="21818" x2="12353" y2="21818"/>
                        <a14:foregroundMark x1="8824" y1="26818" x2="8824" y2="26818"/>
                        <a14:foregroundMark x1="10588" y1="25000" x2="10588" y2="25000"/>
                        <a14:foregroundMark x1="11176" y1="22727" x2="11176" y2="22727"/>
                        <a14:foregroundMark x1="18824" y1="20909" x2="18824" y2="20909"/>
                        <a14:foregroundMark x1="62353" y1="16364" x2="62353" y2="16364"/>
                        <a14:foregroundMark x1="37941" y1="15455" x2="37941" y2="15455"/>
                        <a14:foregroundMark x1="55294" y1="10909" x2="55294" y2="10909"/>
                        <a14:foregroundMark x1="75000" y1="17273" x2="75000" y2="17273"/>
                        <a14:foregroundMark x1="77059" y1="16364" x2="77059" y2="16364"/>
                        <a14:foregroundMark x1="94706" y1="66818" x2="94706" y2="66818"/>
                        <a14:foregroundMark x1="85588" y1="85000" x2="85588" y2="85000"/>
                        <a14:foregroundMark x1="73824" y1="84545" x2="73824" y2="84545"/>
                        <a14:foregroundMark x1="65588" y1="87727" x2="65588" y2="87727"/>
                        <a14:foregroundMark x1="54706" y1="96364" x2="54706" y2="96364"/>
                        <a14:foregroundMark x1="57353" y1="91364" x2="57353" y2="91364"/>
                        <a14:foregroundMark x1="87059" y1="88182" x2="87059" y2="88182"/>
                        <a14:foregroundMark x1="92353" y1="90909" x2="92353" y2="90909"/>
                        <a14:foregroundMark x1="91765" y1="76818" x2="91765" y2="76818"/>
                        <a14:foregroundMark x1="92941" y1="74091" x2="92941" y2="74091"/>
                        <a14:foregroundMark x1="93824" y1="70000" x2="93824" y2="70000"/>
                        <a14:foregroundMark x1="16176" y1="90000" x2="16176" y2="90000"/>
                        <a14:foregroundMark x1="7059" y1="58636" x2="7059" y2="58636"/>
                        <a14:foregroundMark x1="7353" y1="44545" x2="7353" y2="44545"/>
                        <a14:foregroundMark x1="10000" y1="69091" x2="10000" y2="69091"/>
                        <a14:foregroundMark x1="10882" y1="75000" x2="10882" y2="75000"/>
                        <a14:foregroundMark x1="13824" y1="91818" x2="13824" y2="91818"/>
                        <a14:foregroundMark x1="12647" y1="91818" x2="12647" y2="91818"/>
                        <a14:foregroundMark x1="47647" y1="94091" x2="47647" y2="94091"/>
                        <a14:foregroundMark x1="48824" y1="96364" x2="48824" y2="96364"/>
                        <a14:foregroundMark x1="33824" y1="88182" x2="33824" y2="88182"/>
                        <a14:foregroundMark x1="9412" y1="73182" x2="9412" y2="73182"/>
                        <a14:foregroundMark x1="72941" y1="31818" x2="72941" y2="31818"/>
                        <a14:foregroundMark x1="87353" y1="39091" x2="87353" y2="39091"/>
                        <a14:foregroundMark x1="89412" y1="45000" x2="89412" y2="45000"/>
                        <a14:foregroundMark x1="90000" y1="55000" x2="90000" y2="55000"/>
                        <a14:foregroundMark x1="87941" y1="62727" x2="87941" y2="62727"/>
                        <a14:foregroundMark x1="87059" y1="66364" x2="87059" y2="66364"/>
                        <a14:foregroundMark x1="18824" y1="71818" x2="18824" y2="71818"/>
                        <a14:foregroundMark x1="22353" y1="85000" x2="22353" y2="85000"/>
                        <a14:foregroundMark x1="37353" y1="75000" x2="37353" y2="75000"/>
                        <a14:foregroundMark x1="67059" y1="76818" x2="67059" y2="76818"/>
                        <a14:foregroundMark x1="69412" y1="76364" x2="69412" y2="76364"/>
                        <a14:foregroundMark x1="49118" y1="33636" x2="49118" y2="33636"/>
                        <a14:foregroundMark x1="55588" y1="34091" x2="55588" y2="34091"/>
                        <a14:foregroundMark x1="56471" y1="31818" x2="56471" y2="31818"/>
                        <a14:foregroundMark x1="27647" y1="30909" x2="27647" y2="30909"/>
                        <a14:foregroundMark x1="29706" y1="32727" x2="29706" y2="32727"/>
                        <a14:foregroundMark x1="57353" y1="32727" x2="57353" y2="32727"/>
                        <a14:foregroundMark x1="47059" y1="34545" x2="47059" y2="34545"/>
                        <a14:foregroundMark x1="61765" y1="79091" x2="61765" y2="79091"/>
                        <a14:foregroundMark x1="82941" y1="71818" x2="82941" y2="71818"/>
                        <a14:foregroundMark x1="72059" y1="75909" x2="72059" y2="75909"/>
                        <a14:foregroundMark x1="73529" y1="76364" x2="73529" y2="76364"/>
                        <a14:foregroundMark x1="81765" y1="73636" x2="81765" y2="73636"/>
                        <a14:foregroundMark x1="88529" y1="56364" x2="88529" y2="56364"/>
                        <a14:foregroundMark x1="70000" y1="73182" x2="70000" y2="73182"/>
                        <a14:foregroundMark x1="55294" y1="80000" x2="55294" y2="80000"/>
                        <a14:foregroundMark x1="47059" y1="80000" x2="47059" y2="80000"/>
                        <a14:foregroundMark x1="8529" y1="30000" x2="8529" y2="30000"/>
                        <a14:foregroundMark x1="45294" y1="92727" x2="45294" y2="92727"/>
                        <a14:foregroundMark x1="22353" y1="18182" x2="22353" y2="18182"/>
                        <a14:foregroundMark x1="24706" y1="17273" x2="24706" y2="17273"/>
                        <a14:foregroundMark x1="46765" y1="35455" x2="46765" y2="35455"/>
                        <a14:foregroundMark x1="64412" y1="27727" x2="64412" y2="27727"/>
                        <a14:foregroundMark x1="72353" y1="32727" x2="72353" y2="32727"/>
                        <a14:backgroundMark x1="3824" y1="40000" x2="3824" y2="40000"/>
                        <a14:backgroundMark x1="38235" y1="92727" x2="38235" y2="92727"/>
                        <a14:backgroundMark x1="5000" y1="70909" x2="5000" y2="70909"/>
                        <a14:backgroundMark x1="47941" y1="49091" x2="47941" y2="49091"/>
                        <a14:backgroundMark x1="65294" y1="48636" x2="65294" y2="48636"/>
                        <a14:backgroundMark x1="65000" y1="30909" x2="65000" y2="30909"/>
                        <a14:backgroundMark x1="82941" y1="60909" x2="82941" y2="60909"/>
                        <a14:backgroundMark x1="47059" y1="40909" x2="47059" y2="40909"/>
                        <a14:backgroundMark x1="7941" y1="83182" x2="7941" y2="83182"/>
                        <a14:backgroundMark x1="55882" y1="55000" x2="55882" y2="55000"/>
                        <a14:backgroundMark x1="33824" y1="55455" x2="33824" y2="55455"/>
                        <a14:backgroundMark x1="35000" y1="40000" x2="35000" y2="40000"/>
                        <a14:backgroundMark x1="26471" y1="66364" x2="26471" y2="66364"/>
                        <a14:backgroundMark x1="71471" y1="63636" x2="71471" y2="63636"/>
                        <a14:backgroundMark x1="77353" y1="69091" x2="77353" y2="69091"/>
                        <a14:backgroundMark x1="52353" y1="74091" x2="52353" y2="74091"/>
                        <a14:backgroundMark x1="25588" y1="42273" x2="25588" y2="42273"/>
                        <a14:backgroundMark x1="70294" y1="30455" x2="70294" y2="30455"/>
                      </a14:backgroundRemoval>
                    </a14:imgEffect>
                  </a14:imgLayer>
                </a14:imgProps>
              </a:ext>
            </a:extLst>
          </a:blip>
          <a:stretch>
            <a:fillRect/>
          </a:stretch>
        </p:blipFill>
        <p:spPr>
          <a:xfrm>
            <a:off x="4476953" y="1655667"/>
            <a:ext cx="3238095" cy="2095238"/>
          </a:xfrm>
          <a:prstGeom prst="rect">
            <a:avLst/>
          </a:prstGeom>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4903206" y="2466721"/>
            <a:ext cx="2385588" cy="523220"/>
          </a:xfrm>
          <a:prstGeom prst="rect">
            <a:avLst/>
          </a:prstGeom>
          <a:noFill/>
        </p:spPr>
        <p:txBody>
          <a:bodyPr wrap="none" rtlCol="0">
            <a:spAutoFit/>
          </a:bodyPr>
          <a:lstStyle/>
          <a:p>
            <a:pPr algn="ctr"/>
            <a:r>
              <a:rPr lang="en-US" sz="2800" dirty="0" err="1">
                <a:solidFill>
                  <a:srgbClr val="B92508"/>
                </a:solidFill>
                <a:latin typeface="Century Gothic" panose="020B0502020202020204" pitchFamily="34" charset="0"/>
              </a:rPr>
              <a:t>ECommerce</a:t>
            </a:r>
            <a:endParaRPr lang="en-US" sz="2400" dirty="0">
              <a:solidFill>
                <a:srgbClr val="B92508"/>
              </a:solidFill>
              <a:latin typeface="Century Gothic" panose="020B0502020202020204" pitchFamily="34" charset="0"/>
            </a:endParaRPr>
          </a:p>
        </p:txBody>
      </p:sp>
      <p:pic>
        <p:nvPicPr>
          <p:cNvPr id="32" name="Picture 31"/>
          <p:cNvPicPr>
            <a:picLocks noChangeAspect="1"/>
          </p:cNvPicPr>
          <p:nvPr/>
        </p:nvPicPr>
        <p:blipFill>
          <a:blip r:embed="rId7"/>
          <a:stretch>
            <a:fillRect/>
          </a:stretch>
        </p:blipFill>
        <p:spPr>
          <a:xfrm>
            <a:off x="5589644" y="4010766"/>
            <a:ext cx="1209206" cy="906929"/>
          </a:xfrm>
          <a:prstGeom prst="rect">
            <a:avLst/>
          </a:prstGeom>
        </p:spPr>
      </p:pic>
    </p:spTree>
    <p:extLst>
      <p:ext uri="{BB962C8B-B14F-4D97-AF65-F5344CB8AC3E}">
        <p14:creationId xmlns:p14="http://schemas.microsoft.com/office/powerpoint/2010/main" val="35610292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87810" y="45266"/>
            <a:ext cx="12031620" cy="6744928"/>
            <a:chOff x="87810" y="45266"/>
            <a:chExt cx="12031620" cy="6744928"/>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sp>
        <p:nvSpPr>
          <p:cNvPr id="38" name="TextBox 37"/>
          <p:cNvSpPr txBox="1"/>
          <p:nvPr/>
        </p:nvSpPr>
        <p:spPr>
          <a:xfrm>
            <a:off x="1211490" y="309803"/>
            <a:ext cx="9769021" cy="584775"/>
          </a:xfrm>
          <a:prstGeom prst="rect">
            <a:avLst/>
          </a:prstGeom>
          <a:noFill/>
        </p:spPr>
        <p:txBody>
          <a:bodyPr wrap="none" rtlCol="0">
            <a:spAutoFit/>
          </a:bodyPr>
          <a:lstStyle/>
          <a:p>
            <a:r>
              <a:rPr lang="en-US" sz="3200" dirty="0">
                <a:solidFill>
                  <a:srgbClr val="B92508"/>
                </a:solidFill>
                <a:latin typeface="Century Gothic" panose="020B0502020202020204" pitchFamily="34" charset="0"/>
              </a:rPr>
              <a:t>Samuel de Champlain map of New France 1632</a:t>
            </a:r>
          </a:p>
        </p:txBody>
      </p:sp>
      <p:pic>
        <p:nvPicPr>
          <p:cNvPr id="30" name="Picture 2" descr="https://c1.staticflickr.com/2/1110/1160666870_58e4d69c75_b.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68321" y="1164315"/>
            <a:ext cx="8255358" cy="503060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99304401"/>
      </p:ext>
    </p:extLst>
  </p:cSld>
  <p:clrMapOvr>
    <a:masterClrMapping/>
  </p:clrMapOvr>
  <p:transition spd="slow">
    <p:push/>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sp>
        <p:nvSpPr>
          <p:cNvPr id="71" name="TextBox 70"/>
          <p:cNvSpPr txBox="1"/>
          <p:nvPr/>
        </p:nvSpPr>
        <p:spPr>
          <a:xfrm>
            <a:off x="3258525" y="275283"/>
            <a:ext cx="5674951"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Samuel de Champlain 1632</a:t>
            </a:r>
          </a:p>
        </p:txBody>
      </p:sp>
      <p:grpSp>
        <p:nvGrpSpPr>
          <p:cNvPr id="2" name="Group 1"/>
          <p:cNvGrpSpPr/>
          <p:nvPr/>
        </p:nvGrpSpPr>
        <p:grpSpPr>
          <a:xfrm>
            <a:off x="130967" y="1283594"/>
            <a:ext cx="8820279" cy="5057774"/>
            <a:chOff x="1573401" y="1219200"/>
            <a:chExt cx="8820279" cy="5057774"/>
          </a:xfrm>
        </p:grpSpPr>
        <p:sp>
          <p:nvSpPr>
            <p:cNvPr id="4" name="Freeform: Shape 3"/>
            <p:cNvSpPr/>
            <p:nvPr/>
          </p:nvSpPr>
          <p:spPr>
            <a:xfrm>
              <a:off x="1573401" y="1295399"/>
              <a:ext cx="8523099" cy="4981575"/>
            </a:xfrm>
            <a:custGeom>
              <a:avLst/>
              <a:gdLst>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646299 w 8523099"/>
                <a:gd name="connsiteY710" fmla="*/ 4991100 h 5067300"/>
                <a:gd name="connsiteX711" fmla="*/ 3789174 w 8523099"/>
                <a:gd name="connsiteY711" fmla="*/ 4972050 h 5067300"/>
                <a:gd name="connsiteX712" fmla="*/ 3903474 w 8523099"/>
                <a:gd name="connsiteY712" fmla="*/ 4962525 h 5067300"/>
                <a:gd name="connsiteX713" fmla="*/ 4198749 w 8523099"/>
                <a:gd name="connsiteY713" fmla="*/ 4924425 h 5067300"/>
                <a:gd name="connsiteX714" fmla="*/ 4313049 w 8523099"/>
                <a:gd name="connsiteY714" fmla="*/ 4914900 h 5067300"/>
                <a:gd name="connsiteX715" fmla="*/ 4484499 w 8523099"/>
                <a:gd name="connsiteY715" fmla="*/ 4914900 h 5067300"/>
                <a:gd name="connsiteX716" fmla="*/ 4532124 w 8523099"/>
                <a:gd name="connsiteY716" fmla="*/ 4886325 h 5067300"/>
                <a:gd name="connsiteX717" fmla="*/ 4513074 w 8523099"/>
                <a:gd name="connsiteY717" fmla="*/ 4914900 h 5067300"/>
                <a:gd name="connsiteX718" fmla="*/ 4665474 w 8523099"/>
                <a:gd name="connsiteY718" fmla="*/ 4972050 h 5067300"/>
                <a:gd name="connsiteX719" fmla="*/ 4798824 w 8523099"/>
                <a:gd name="connsiteY719" fmla="*/ 5019675 h 5067300"/>
                <a:gd name="connsiteX720" fmla="*/ 4932174 w 8523099"/>
                <a:gd name="connsiteY720" fmla="*/ 5038725 h 5067300"/>
                <a:gd name="connsiteX721" fmla="*/ 5465574 w 8523099"/>
                <a:gd name="connsiteY721" fmla="*/ 5067300 h 5067300"/>
                <a:gd name="connsiteX722" fmla="*/ 5770374 w 8523099"/>
                <a:gd name="connsiteY722" fmla="*/ 5057775 h 5067300"/>
                <a:gd name="connsiteX723" fmla="*/ 5722749 w 8523099"/>
                <a:gd name="connsiteY723" fmla="*/ 5029200 h 5067300"/>
                <a:gd name="connsiteX724" fmla="*/ 5798949 w 8523099"/>
                <a:gd name="connsiteY724" fmla="*/ 5010150 h 5067300"/>
                <a:gd name="connsiteX725" fmla="*/ 6113274 w 8523099"/>
                <a:gd name="connsiteY725" fmla="*/ 5019675 h 5067300"/>
                <a:gd name="connsiteX726" fmla="*/ 6322824 w 8523099"/>
                <a:gd name="connsiteY726" fmla="*/ 5048250 h 5067300"/>
                <a:gd name="connsiteX727" fmla="*/ 6713349 w 8523099"/>
                <a:gd name="connsiteY727" fmla="*/ 5057775 h 5067300"/>
                <a:gd name="connsiteX728" fmla="*/ 6741924 w 8523099"/>
                <a:gd name="connsiteY728" fmla="*/ 5048250 h 5067300"/>
                <a:gd name="connsiteX729" fmla="*/ 6703824 w 8523099"/>
                <a:gd name="connsiteY729" fmla="*/ 5057775 h 5067300"/>
                <a:gd name="connsiteX730" fmla="*/ 6770499 w 8523099"/>
                <a:gd name="connsiteY730" fmla="*/ 5048250 h 5067300"/>
                <a:gd name="connsiteX731" fmla="*/ 6818124 w 8523099"/>
                <a:gd name="connsiteY731" fmla="*/ 5010150 h 5067300"/>
                <a:gd name="connsiteX732" fmla="*/ 6856224 w 8523099"/>
                <a:gd name="connsiteY732" fmla="*/ 5000625 h 5067300"/>
                <a:gd name="connsiteX733" fmla="*/ 7284849 w 8523099"/>
                <a:gd name="connsiteY733" fmla="*/ 4981575 h 5067300"/>
                <a:gd name="connsiteX734" fmla="*/ 7580124 w 8523099"/>
                <a:gd name="connsiteY734" fmla="*/ 4962525 h 5067300"/>
                <a:gd name="connsiteX735" fmla="*/ 7589649 w 8523099"/>
                <a:gd name="connsiteY735" fmla="*/ 4933950 h 5067300"/>
                <a:gd name="connsiteX736" fmla="*/ 7580124 w 8523099"/>
                <a:gd name="connsiteY736" fmla="*/ 4905375 h 5067300"/>
                <a:gd name="connsiteX737" fmla="*/ 7618224 w 8523099"/>
                <a:gd name="connsiteY737" fmla="*/ 4876800 h 5067300"/>
                <a:gd name="connsiteX738" fmla="*/ 7532499 w 8523099"/>
                <a:gd name="connsiteY738" fmla="*/ 4895850 h 5067300"/>
                <a:gd name="connsiteX739" fmla="*/ 7570599 w 8523099"/>
                <a:gd name="connsiteY739" fmla="*/ 4924425 h 5067300"/>
                <a:gd name="connsiteX740" fmla="*/ 7780149 w 8523099"/>
                <a:gd name="connsiteY740" fmla="*/ 4943475 h 5067300"/>
                <a:gd name="connsiteX741" fmla="*/ 7837299 w 8523099"/>
                <a:gd name="connsiteY741" fmla="*/ 4972050 h 5067300"/>
                <a:gd name="connsiteX742" fmla="*/ 7894449 w 8523099"/>
                <a:gd name="connsiteY742" fmla="*/ 4991100 h 5067300"/>
                <a:gd name="connsiteX743" fmla="*/ 7989699 w 8523099"/>
                <a:gd name="connsiteY743" fmla="*/ 4981575 h 5067300"/>
                <a:gd name="connsiteX744" fmla="*/ 7989699 w 8523099"/>
                <a:gd name="connsiteY74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789174 w 8523099"/>
                <a:gd name="connsiteY710" fmla="*/ 4972050 h 5067300"/>
                <a:gd name="connsiteX711" fmla="*/ 3903474 w 8523099"/>
                <a:gd name="connsiteY711" fmla="*/ 4962525 h 5067300"/>
                <a:gd name="connsiteX712" fmla="*/ 4198749 w 8523099"/>
                <a:gd name="connsiteY712" fmla="*/ 4924425 h 5067300"/>
                <a:gd name="connsiteX713" fmla="*/ 4313049 w 8523099"/>
                <a:gd name="connsiteY713" fmla="*/ 4914900 h 5067300"/>
                <a:gd name="connsiteX714" fmla="*/ 4484499 w 8523099"/>
                <a:gd name="connsiteY714" fmla="*/ 4914900 h 5067300"/>
                <a:gd name="connsiteX715" fmla="*/ 4532124 w 8523099"/>
                <a:gd name="connsiteY715" fmla="*/ 4886325 h 5067300"/>
                <a:gd name="connsiteX716" fmla="*/ 4513074 w 8523099"/>
                <a:gd name="connsiteY716" fmla="*/ 4914900 h 5067300"/>
                <a:gd name="connsiteX717" fmla="*/ 4665474 w 8523099"/>
                <a:gd name="connsiteY717" fmla="*/ 4972050 h 5067300"/>
                <a:gd name="connsiteX718" fmla="*/ 4798824 w 8523099"/>
                <a:gd name="connsiteY718" fmla="*/ 5019675 h 5067300"/>
                <a:gd name="connsiteX719" fmla="*/ 4932174 w 8523099"/>
                <a:gd name="connsiteY719" fmla="*/ 5038725 h 5067300"/>
                <a:gd name="connsiteX720" fmla="*/ 5465574 w 8523099"/>
                <a:gd name="connsiteY720" fmla="*/ 5067300 h 5067300"/>
                <a:gd name="connsiteX721" fmla="*/ 5770374 w 8523099"/>
                <a:gd name="connsiteY721" fmla="*/ 5057775 h 5067300"/>
                <a:gd name="connsiteX722" fmla="*/ 5722749 w 8523099"/>
                <a:gd name="connsiteY722" fmla="*/ 5029200 h 5067300"/>
                <a:gd name="connsiteX723" fmla="*/ 5798949 w 8523099"/>
                <a:gd name="connsiteY723" fmla="*/ 5010150 h 5067300"/>
                <a:gd name="connsiteX724" fmla="*/ 6113274 w 8523099"/>
                <a:gd name="connsiteY724" fmla="*/ 5019675 h 5067300"/>
                <a:gd name="connsiteX725" fmla="*/ 6322824 w 8523099"/>
                <a:gd name="connsiteY725" fmla="*/ 5048250 h 5067300"/>
                <a:gd name="connsiteX726" fmla="*/ 6713349 w 8523099"/>
                <a:gd name="connsiteY726" fmla="*/ 5057775 h 5067300"/>
                <a:gd name="connsiteX727" fmla="*/ 6741924 w 8523099"/>
                <a:gd name="connsiteY727" fmla="*/ 5048250 h 5067300"/>
                <a:gd name="connsiteX728" fmla="*/ 6703824 w 8523099"/>
                <a:gd name="connsiteY728" fmla="*/ 5057775 h 5067300"/>
                <a:gd name="connsiteX729" fmla="*/ 6770499 w 8523099"/>
                <a:gd name="connsiteY729" fmla="*/ 5048250 h 5067300"/>
                <a:gd name="connsiteX730" fmla="*/ 6818124 w 8523099"/>
                <a:gd name="connsiteY730" fmla="*/ 5010150 h 5067300"/>
                <a:gd name="connsiteX731" fmla="*/ 6856224 w 8523099"/>
                <a:gd name="connsiteY731" fmla="*/ 5000625 h 5067300"/>
                <a:gd name="connsiteX732" fmla="*/ 7284849 w 8523099"/>
                <a:gd name="connsiteY732" fmla="*/ 4981575 h 5067300"/>
                <a:gd name="connsiteX733" fmla="*/ 7580124 w 8523099"/>
                <a:gd name="connsiteY733" fmla="*/ 4962525 h 5067300"/>
                <a:gd name="connsiteX734" fmla="*/ 7589649 w 8523099"/>
                <a:gd name="connsiteY734" fmla="*/ 4933950 h 5067300"/>
                <a:gd name="connsiteX735" fmla="*/ 7580124 w 8523099"/>
                <a:gd name="connsiteY735" fmla="*/ 4905375 h 5067300"/>
                <a:gd name="connsiteX736" fmla="*/ 7618224 w 8523099"/>
                <a:gd name="connsiteY736" fmla="*/ 4876800 h 5067300"/>
                <a:gd name="connsiteX737" fmla="*/ 7532499 w 8523099"/>
                <a:gd name="connsiteY737" fmla="*/ 4895850 h 5067300"/>
                <a:gd name="connsiteX738" fmla="*/ 7570599 w 8523099"/>
                <a:gd name="connsiteY738" fmla="*/ 4924425 h 5067300"/>
                <a:gd name="connsiteX739" fmla="*/ 7780149 w 8523099"/>
                <a:gd name="connsiteY739" fmla="*/ 4943475 h 5067300"/>
                <a:gd name="connsiteX740" fmla="*/ 7837299 w 8523099"/>
                <a:gd name="connsiteY740" fmla="*/ 4972050 h 5067300"/>
                <a:gd name="connsiteX741" fmla="*/ 7894449 w 8523099"/>
                <a:gd name="connsiteY741" fmla="*/ 4991100 h 5067300"/>
                <a:gd name="connsiteX742" fmla="*/ 7989699 w 8523099"/>
                <a:gd name="connsiteY742" fmla="*/ 4981575 h 5067300"/>
                <a:gd name="connsiteX743" fmla="*/ 7989699 w 8523099"/>
                <a:gd name="connsiteY74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903474 w 8523099"/>
                <a:gd name="connsiteY710" fmla="*/ 4962525 h 5067300"/>
                <a:gd name="connsiteX711" fmla="*/ 4198749 w 8523099"/>
                <a:gd name="connsiteY711" fmla="*/ 4924425 h 5067300"/>
                <a:gd name="connsiteX712" fmla="*/ 4313049 w 8523099"/>
                <a:gd name="connsiteY712" fmla="*/ 4914900 h 5067300"/>
                <a:gd name="connsiteX713" fmla="*/ 4484499 w 8523099"/>
                <a:gd name="connsiteY713" fmla="*/ 4914900 h 5067300"/>
                <a:gd name="connsiteX714" fmla="*/ 4532124 w 8523099"/>
                <a:gd name="connsiteY714" fmla="*/ 4886325 h 5067300"/>
                <a:gd name="connsiteX715" fmla="*/ 4513074 w 8523099"/>
                <a:gd name="connsiteY715" fmla="*/ 4914900 h 5067300"/>
                <a:gd name="connsiteX716" fmla="*/ 4665474 w 8523099"/>
                <a:gd name="connsiteY716" fmla="*/ 4972050 h 5067300"/>
                <a:gd name="connsiteX717" fmla="*/ 4798824 w 8523099"/>
                <a:gd name="connsiteY717" fmla="*/ 5019675 h 5067300"/>
                <a:gd name="connsiteX718" fmla="*/ 4932174 w 8523099"/>
                <a:gd name="connsiteY718" fmla="*/ 5038725 h 5067300"/>
                <a:gd name="connsiteX719" fmla="*/ 5465574 w 8523099"/>
                <a:gd name="connsiteY719" fmla="*/ 5067300 h 5067300"/>
                <a:gd name="connsiteX720" fmla="*/ 5770374 w 8523099"/>
                <a:gd name="connsiteY720" fmla="*/ 5057775 h 5067300"/>
                <a:gd name="connsiteX721" fmla="*/ 5722749 w 8523099"/>
                <a:gd name="connsiteY721" fmla="*/ 5029200 h 5067300"/>
                <a:gd name="connsiteX722" fmla="*/ 5798949 w 8523099"/>
                <a:gd name="connsiteY722" fmla="*/ 5010150 h 5067300"/>
                <a:gd name="connsiteX723" fmla="*/ 6113274 w 8523099"/>
                <a:gd name="connsiteY723" fmla="*/ 5019675 h 5067300"/>
                <a:gd name="connsiteX724" fmla="*/ 6322824 w 8523099"/>
                <a:gd name="connsiteY724" fmla="*/ 5048250 h 5067300"/>
                <a:gd name="connsiteX725" fmla="*/ 6713349 w 8523099"/>
                <a:gd name="connsiteY725" fmla="*/ 5057775 h 5067300"/>
                <a:gd name="connsiteX726" fmla="*/ 6741924 w 8523099"/>
                <a:gd name="connsiteY726" fmla="*/ 5048250 h 5067300"/>
                <a:gd name="connsiteX727" fmla="*/ 6703824 w 8523099"/>
                <a:gd name="connsiteY727" fmla="*/ 5057775 h 5067300"/>
                <a:gd name="connsiteX728" fmla="*/ 6770499 w 8523099"/>
                <a:gd name="connsiteY728" fmla="*/ 5048250 h 5067300"/>
                <a:gd name="connsiteX729" fmla="*/ 6818124 w 8523099"/>
                <a:gd name="connsiteY729" fmla="*/ 5010150 h 5067300"/>
                <a:gd name="connsiteX730" fmla="*/ 6856224 w 8523099"/>
                <a:gd name="connsiteY730" fmla="*/ 5000625 h 5067300"/>
                <a:gd name="connsiteX731" fmla="*/ 7284849 w 8523099"/>
                <a:gd name="connsiteY731" fmla="*/ 4981575 h 5067300"/>
                <a:gd name="connsiteX732" fmla="*/ 7580124 w 8523099"/>
                <a:gd name="connsiteY732" fmla="*/ 4962525 h 5067300"/>
                <a:gd name="connsiteX733" fmla="*/ 7589649 w 8523099"/>
                <a:gd name="connsiteY733" fmla="*/ 4933950 h 5067300"/>
                <a:gd name="connsiteX734" fmla="*/ 7580124 w 8523099"/>
                <a:gd name="connsiteY734" fmla="*/ 4905375 h 5067300"/>
                <a:gd name="connsiteX735" fmla="*/ 7618224 w 8523099"/>
                <a:gd name="connsiteY735" fmla="*/ 4876800 h 5067300"/>
                <a:gd name="connsiteX736" fmla="*/ 7532499 w 8523099"/>
                <a:gd name="connsiteY736" fmla="*/ 4895850 h 5067300"/>
                <a:gd name="connsiteX737" fmla="*/ 7570599 w 8523099"/>
                <a:gd name="connsiteY737" fmla="*/ 4924425 h 5067300"/>
                <a:gd name="connsiteX738" fmla="*/ 7780149 w 8523099"/>
                <a:gd name="connsiteY738" fmla="*/ 4943475 h 5067300"/>
                <a:gd name="connsiteX739" fmla="*/ 7837299 w 8523099"/>
                <a:gd name="connsiteY739" fmla="*/ 4972050 h 5067300"/>
                <a:gd name="connsiteX740" fmla="*/ 7894449 w 8523099"/>
                <a:gd name="connsiteY740" fmla="*/ 4991100 h 5067300"/>
                <a:gd name="connsiteX741" fmla="*/ 7989699 w 8523099"/>
                <a:gd name="connsiteY741" fmla="*/ 4981575 h 5067300"/>
                <a:gd name="connsiteX742" fmla="*/ 7989699 w 8523099"/>
                <a:gd name="connsiteY74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313049 w 8523099"/>
                <a:gd name="connsiteY711" fmla="*/ 4914900 h 5067300"/>
                <a:gd name="connsiteX712" fmla="*/ 4484499 w 8523099"/>
                <a:gd name="connsiteY712" fmla="*/ 4914900 h 5067300"/>
                <a:gd name="connsiteX713" fmla="*/ 4532124 w 8523099"/>
                <a:gd name="connsiteY713" fmla="*/ 4886325 h 5067300"/>
                <a:gd name="connsiteX714" fmla="*/ 4513074 w 8523099"/>
                <a:gd name="connsiteY714" fmla="*/ 4914900 h 5067300"/>
                <a:gd name="connsiteX715" fmla="*/ 4665474 w 8523099"/>
                <a:gd name="connsiteY715" fmla="*/ 4972050 h 5067300"/>
                <a:gd name="connsiteX716" fmla="*/ 4798824 w 8523099"/>
                <a:gd name="connsiteY716" fmla="*/ 5019675 h 5067300"/>
                <a:gd name="connsiteX717" fmla="*/ 4932174 w 8523099"/>
                <a:gd name="connsiteY717" fmla="*/ 5038725 h 5067300"/>
                <a:gd name="connsiteX718" fmla="*/ 5465574 w 8523099"/>
                <a:gd name="connsiteY718" fmla="*/ 5067300 h 5067300"/>
                <a:gd name="connsiteX719" fmla="*/ 5770374 w 8523099"/>
                <a:gd name="connsiteY719" fmla="*/ 5057775 h 5067300"/>
                <a:gd name="connsiteX720" fmla="*/ 5722749 w 8523099"/>
                <a:gd name="connsiteY720" fmla="*/ 5029200 h 5067300"/>
                <a:gd name="connsiteX721" fmla="*/ 5798949 w 8523099"/>
                <a:gd name="connsiteY721" fmla="*/ 5010150 h 5067300"/>
                <a:gd name="connsiteX722" fmla="*/ 6113274 w 8523099"/>
                <a:gd name="connsiteY722" fmla="*/ 5019675 h 5067300"/>
                <a:gd name="connsiteX723" fmla="*/ 6322824 w 8523099"/>
                <a:gd name="connsiteY723" fmla="*/ 5048250 h 5067300"/>
                <a:gd name="connsiteX724" fmla="*/ 6713349 w 8523099"/>
                <a:gd name="connsiteY724" fmla="*/ 5057775 h 5067300"/>
                <a:gd name="connsiteX725" fmla="*/ 6741924 w 8523099"/>
                <a:gd name="connsiteY725" fmla="*/ 5048250 h 5067300"/>
                <a:gd name="connsiteX726" fmla="*/ 6703824 w 8523099"/>
                <a:gd name="connsiteY726" fmla="*/ 5057775 h 5067300"/>
                <a:gd name="connsiteX727" fmla="*/ 6770499 w 8523099"/>
                <a:gd name="connsiteY727" fmla="*/ 5048250 h 5067300"/>
                <a:gd name="connsiteX728" fmla="*/ 6818124 w 8523099"/>
                <a:gd name="connsiteY728" fmla="*/ 5010150 h 5067300"/>
                <a:gd name="connsiteX729" fmla="*/ 6856224 w 8523099"/>
                <a:gd name="connsiteY729" fmla="*/ 5000625 h 5067300"/>
                <a:gd name="connsiteX730" fmla="*/ 7284849 w 8523099"/>
                <a:gd name="connsiteY730" fmla="*/ 4981575 h 5067300"/>
                <a:gd name="connsiteX731" fmla="*/ 7580124 w 8523099"/>
                <a:gd name="connsiteY731" fmla="*/ 4962525 h 5067300"/>
                <a:gd name="connsiteX732" fmla="*/ 7589649 w 8523099"/>
                <a:gd name="connsiteY732" fmla="*/ 4933950 h 5067300"/>
                <a:gd name="connsiteX733" fmla="*/ 7580124 w 8523099"/>
                <a:gd name="connsiteY733" fmla="*/ 4905375 h 5067300"/>
                <a:gd name="connsiteX734" fmla="*/ 7618224 w 8523099"/>
                <a:gd name="connsiteY734" fmla="*/ 4876800 h 5067300"/>
                <a:gd name="connsiteX735" fmla="*/ 7532499 w 8523099"/>
                <a:gd name="connsiteY735" fmla="*/ 4895850 h 5067300"/>
                <a:gd name="connsiteX736" fmla="*/ 7570599 w 8523099"/>
                <a:gd name="connsiteY736" fmla="*/ 4924425 h 5067300"/>
                <a:gd name="connsiteX737" fmla="*/ 7780149 w 8523099"/>
                <a:gd name="connsiteY737" fmla="*/ 4943475 h 5067300"/>
                <a:gd name="connsiteX738" fmla="*/ 7837299 w 8523099"/>
                <a:gd name="connsiteY738" fmla="*/ 4972050 h 5067300"/>
                <a:gd name="connsiteX739" fmla="*/ 7894449 w 8523099"/>
                <a:gd name="connsiteY739" fmla="*/ 4991100 h 5067300"/>
                <a:gd name="connsiteX740" fmla="*/ 7989699 w 8523099"/>
                <a:gd name="connsiteY740" fmla="*/ 4981575 h 5067300"/>
                <a:gd name="connsiteX741" fmla="*/ 7989699 w 8523099"/>
                <a:gd name="connsiteY74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484499 w 8523099"/>
                <a:gd name="connsiteY711" fmla="*/ 4914900 h 5067300"/>
                <a:gd name="connsiteX712" fmla="*/ 4532124 w 8523099"/>
                <a:gd name="connsiteY712" fmla="*/ 4886325 h 5067300"/>
                <a:gd name="connsiteX713" fmla="*/ 4513074 w 8523099"/>
                <a:gd name="connsiteY713" fmla="*/ 4914900 h 5067300"/>
                <a:gd name="connsiteX714" fmla="*/ 4665474 w 8523099"/>
                <a:gd name="connsiteY714" fmla="*/ 4972050 h 5067300"/>
                <a:gd name="connsiteX715" fmla="*/ 4798824 w 8523099"/>
                <a:gd name="connsiteY715" fmla="*/ 5019675 h 5067300"/>
                <a:gd name="connsiteX716" fmla="*/ 4932174 w 8523099"/>
                <a:gd name="connsiteY716" fmla="*/ 5038725 h 5067300"/>
                <a:gd name="connsiteX717" fmla="*/ 5465574 w 8523099"/>
                <a:gd name="connsiteY717" fmla="*/ 5067300 h 5067300"/>
                <a:gd name="connsiteX718" fmla="*/ 5770374 w 8523099"/>
                <a:gd name="connsiteY718" fmla="*/ 5057775 h 5067300"/>
                <a:gd name="connsiteX719" fmla="*/ 5722749 w 8523099"/>
                <a:gd name="connsiteY719" fmla="*/ 5029200 h 5067300"/>
                <a:gd name="connsiteX720" fmla="*/ 5798949 w 8523099"/>
                <a:gd name="connsiteY720" fmla="*/ 5010150 h 5067300"/>
                <a:gd name="connsiteX721" fmla="*/ 6113274 w 8523099"/>
                <a:gd name="connsiteY721" fmla="*/ 5019675 h 5067300"/>
                <a:gd name="connsiteX722" fmla="*/ 6322824 w 8523099"/>
                <a:gd name="connsiteY722" fmla="*/ 5048250 h 5067300"/>
                <a:gd name="connsiteX723" fmla="*/ 6713349 w 8523099"/>
                <a:gd name="connsiteY723" fmla="*/ 5057775 h 5067300"/>
                <a:gd name="connsiteX724" fmla="*/ 6741924 w 8523099"/>
                <a:gd name="connsiteY724" fmla="*/ 5048250 h 5067300"/>
                <a:gd name="connsiteX725" fmla="*/ 6703824 w 8523099"/>
                <a:gd name="connsiteY725" fmla="*/ 5057775 h 5067300"/>
                <a:gd name="connsiteX726" fmla="*/ 6770499 w 8523099"/>
                <a:gd name="connsiteY726" fmla="*/ 5048250 h 5067300"/>
                <a:gd name="connsiteX727" fmla="*/ 6818124 w 8523099"/>
                <a:gd name="connsiteY727" fmla="*/ 5010150 h 5067300"/>
                <a:gd name="connsiteX728" fmla="*/ 6856224 w 8523099"/>
                <a:gd name="connsiteY728" fmla="*/ 5000625 h 5067300"/>
                <a:gd name="connsiteX729" fmla="*/ 7284849 w 8523099"/>
                <a:gd name="connsiteY729" fmla="*/ 4981575 h 5067300"/>
                <a:gd name="connsiteX730" fmla="*/ 7580124 w 8523099"/>
                <a:gd name="connsiteY730" fmla="*/ 4962525 h 5067300"/>
                <a:gd name="connsiteX731" fmla="*/ 7589649 w 8523099"/>
                <a:gd name="connsiteY731" fmla="*/ 4933950 h 5067300"/>
                <a:gd name="connsiteX732" fmla="*/ 7580124 w 8523099"/>
                <a:gd name="connsiteY732" fmla="*/ 4905375 h 5067300"/>
                <a:gd name="connsiteX733" fmla="*/ 7618224 w 8523099"/>
                <a:gd name="connsiteY733" fmla="*/ 4876800 h 5067300"/>
                <a:gd name="connsiteX734" fmla="*/ 7532499 w 8523099"/>
                <a:gd name="connsiteY734" fmla="*/ 4895850 h 5067300"/>
                <a:gd name="connsiteX735" fmla="*/ 7570599 w 8523099"/>
                <a:gd name="connsiteY735" fmla="*/ 4924425 h 5067300"/>
                <a:gd name="connsiteX736" fmla="*/ 7780149 w 8523099"/>
                <a:gd name="connsiteY736" fmla="*/ 4943475 h 5067300"/>
                <a:gd name="connsiteX737" fmla="*/ 7837299 w 8523099"/>
                <a:gd name="connsiteY737" fmla="*/ 4972050 h 5067300"/>
                <a:gd name="connsiteX738" fmla="*/ 7894449 w 8523099"/>
                <a:gd name="connsiteY738" fmla="*/ 4991100 h 5067300"/>
                <a:gd name="connsiteX739" fmla="*/ 7989699 w 8523099"/>
                <a:gd name="connsiteY739" fmla="*/ 4981575 h 5067300"/>
                <a:gd name="connsiteX740" fmla="*/ 7989699 w 8523099"/>
                <a:gd name="connsiteY74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513074 w 8523099"/>
                <a:gd name="connsiteY712" fmla="*/ 4914900 h 5067300"/>
                <a:gd name="connsiteX713" fmla="*/ 4665474 w 8523099"/>
                <a:gd name="connsiteY713" fmla="*/ 4972050 h 5067300"/>
                <a:gd name="connsiteX714" fmla="*/ 4798824 w 8523099"/>
                <a:gd name="connsiteY714" fmla="*/ 5019675 h 5067300"/>
                <a:gd name="connsiteX715" fmla="*/ 4932174 w 8523099"/>
                <a:gd name="connsiteY715" fmla="*/ 5038725 h 5067300"/>
                <a:gd name="connsiteX716" fmla="*/ 5465574 w 8523099"/>
                <a:gd name="connsiteY716" fmla="*/ 5067300 h 5067300"/>
                <a:gd name="connsiteX717" fmla="*/ 5770374 w 8523099"/>
                <a:gd name="connsiteY717" fmla="*/ 5057775 h 5067300"/>
                <a:gd name="connsiteX718" fmla="*/ 5722749 w 8523099"/>
                <a:gd name="connsiteY718" fmla="*/ 5029200 h 5067300"/>
                <a:gd name="connsiteX719" fmla="*/ 5798949 w 8523099"/>
                <a:gd name="connsiteY719" fmla="*/ 5010150 h 5067300"/>
                <a:gd name="connsiteX720" fmla="*/ 6113274 w 8523099"/>
                <a:gd name="connsiteY720" fmla="*/ 5019675 h 5067300"/>
                <a:gd name="connsiteX721" fmla="*/ 6322824 w 8523099"/>
                <a:gd name="connsiteY721" fmla="*/ 5048250 h 5067300"/>
                <a:gd name="connsiteX722" fmla="*/ 6713349 w 8523099"/>
                <a:gd name="connsiteY722" fmla="*/ 5057775 h 5067300"/>
                <a:gd name="connsiteX723" fmla="*/ 6741924 w 8523099"/>
                <a:gd name="connsiteY723" fmla="*/ 5048250 h 5067300"/>
                <a:gd name="connsiteX724" fmla="*/ 6703824 w 8523099"/>
                <a:gd name="connsiteY724" fmla="*/ 5057775 h 5067300"/>
                <a:gd name="connsiteX725" fmla="*/ 6770499 w 8523099"/>
                <a:gd name="connsiteY725" fmla="*/ 5048250 h 5067300"/>
                <a:gd name="connsiteX726" fmla="*/ 6818124 w 8523099"/>
                <a:gd name="connsiteY726" fmla="*/ 5010150 h 5067300"/>
                <a:gd name="connsiteX727" fmla="*/ 6856224 w 8523099"/>
                <a:gd name="connsiteY727" fmla="*/ 5000625 h 5067300"/>
                <a:gd name="connsiteX728" fmla="*/ 7284849 w 8523099"/>
                <a:gd name="connsiteY728" fmla="*/ 4981575 h 5067300"/>
                <a:gd name="connsiteX729" fmla="*/ 7580124 w 8523099"/>
                <a:gd name="connsiteY729" fmla="*/ 4962525 h 5067300"/>
                <a:gd name="connsiteX730" fmla="*/ 7589649 w 8523099"/>
                <a:gd name="connsiteY730" fmla="*/ 4933950 h 5067300"/>
                <a:gd name="connsiteX731" fmla="*/ 7580124 w 8523099"/>
                <a:gd name="connsiteY731" fmla="*/ 4905375 h 5067300"/>
                <a:gd name="connsiteX732" fmla="*/ 7618224 w 8523099"/>
                <a:gd name="connsiteY732" fmla="*/ 4876800 h 5067300"/>
                <a:gd name="connsiteX733" fmla="*/ 7532499 w 8523099"/>
                <a:gd name="connsiteY733" fmla="*/ 4895850 h 5067300"/>
                <a:gd name="connsiteX734" fmla="*/ 7570599 w 8523099"/>
                <a:gd name="connsiteY734" fmla="*/ 4924425 h 5067300"/>
                <a:gd name="connsiteX735" fmla="*/ 7780149 w 8523099"/>
                <a:gd name="connsiteY735" fmla="*/ 4943475 h 5067300"/>
                <a:gd name="connsiteX736" fmla="*/ 7837299 w 8523099"/>
                <a:gd name="connsiteY736" fmla="*/ 4972050 h 5067300"/>
                <a:gd name="connsiteX737" fmla="*/ 7894449 w 8523099"/>
                <a:gd name="connsiteY737" fmla="*/ 4991100 h 5067300"/>
                <a:gd name="connsiteX738" fmla="*/ 7989699 w 8523099"/>
                <a:gd name="connsiteY738" fmla="*/ 4981575 h 5067300"/>
                <a:gd name="connsiteX739" fmla="*/ 7989699 w 8523099"/>
                <a:gd name="connsiteY73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665474 w 8523099"/>
                <a:gd name="connsiteY712" fmla="*/ 4972050 h 5067300"/>
                <a:gd name="connsiteX713" fmla="*/ 4798824 w 8523099"/>
                <a:gd name="connsiteY713" fmla="*/ 5019675 h 5067300"/>
                <a:gd name="connsiteX714" fmla="*/ 4932174 w 8523099"/>
                <a:gd name="connsiteY714" fmla="*/ 5038725 h 5067300"/>
                <a:gd name="connsiteX715" fmla="*/ 5465574 w 8523099"/>
                <a:gd name="connsiteY715" fmla="*/ 5067300 h 5067300"/>
                <a:gd name="connsiteX716" fmla="*/ 5770374 w 8523099"/>
                <a:gd name="connsiteY716" fmla="*/ 5057775 h 5067300"/>
                <a:gd name="connsiteX717" fmla="*/ 5722749 w 8523099"/>
                <a:gd name="connsiteY717" fmla="*/ 5029200 h 5067300"/>
                <a:gd name="connsiteX718" fmla="*/ 5798949 w 8523099"/>
                <a:gd name="connsiteY718" fmla="*/ 5010150 h 5067300"/>
                <a:gd name="connsiteX719" fmla="*/ 6113274 w 8523099"/>
                <a:gd name="connsiteY719" fmla="*/ 5019675 h 5067300"/>
                <a:gd name="connsiteX720" fmla="*/ 6322824 w 8523099"/>
                <a:gd name="connsiteY720" fmla="*/ 5048250 h 5067300"/>
                <a:gd name="connsiteX721" fmla="*/ 6713349 w 8523099"/>
                <a:gd name="connsiteY721" fmla="*/ 5057775 h 5067300"/>
                <a:gd name="connsiteX722" fmla="*/ 6741924 w 8523099"/>
                <a:gd name="connsiteY722" fmla="*/ 5048250 h 5067300"/>
                <a:gd name="connsiteX723" fmla="*/ 6703824 w 8523099"/>
                <a:gd name="connsiteY723" fmla="*/ 5057775 h 5067300"/>
                <a:gd name="connsiteX724" fmla="*/ 6770499 w 8523099"/>
                <a:gd name="connsiteY724" fmla="*/ 5048250 h 5067300"/>
                <a:gd name="connsiteX725" fmla="*/ 6818124 w 8523099"/>
                <a:gd name="connsiteY725" fmla="*/ 5010150 h 5067300"/>
                <a:gd name="connsiteX726" fmla="*/ 6856224 w 8523099"/>
                <a:gd name="connsiteY726" fmla="*/ 5000625 h 5067300"/>
                <a:gd name="connsiteX727" fmla="*/ 7284849 w 8523099"/>
                <a:gd name="connsiteY727" fmla="*/ 4981575 h 5067300"/>
                <a:gd name="connsiteX728" fmla="*/ 7580124 w 8523099"/>
                <a:gd name="connsiteY728" fmla="*/ 4962525 h 5067300"/>
                <a:gd name="connsiteX729" fmla="*/ 7589649 w 8523099"/>
                <a:gd name="connsiteY729" fmla="*/ 4933950 h 5067300"/>
                <a:gd name="connsiteX730" fmla="*/ 7580124 w 8523099"/>
                <a:gd name="connsiteY730" fmla="*/ 4905375 h 5067300"/>
                <a:gd name="connsiteX731" fmla="*/ 7618224 w 8523099"/>
                <a:gd name="connsiteY731" fmla="*/ 4876800 h 5067300"/>
                <a:gd name="connsiteX732" fmla="*/ 7532499 w 8523099"/>
                <a:gd name="connsiteY732" fmla="*/ 4895850 h 5067300"/>
                <a:gd name="connsiteX733" fmla="*/ 7570599 w 8523099"/>
                <a:gd name="connsiteY733" fmla="*/ 4924425 h 5067300"/>
                <a:gd name="connsiteX734" fmla="*/ 7780149 w 8523099"/>
                <a:gd name="connsiteY734" fmla="*/ 4943475 h 5067300"/>
                <a:gd name="connsiteX735" fmla="*/ 7837299 w 8523099"/>
                <a:gd name="connsiteY735" fmla="*/ 4972050 h 5067300"/>
                <a:gd name="connsiteX736" fmla="*/ 7894449 w 8523099"/>
                <a:gd name="connsiteY736" fmla="*/ 4991100 h 5067300"/>
                <a:gd name="connsiteX737" fmla="*/ 7989699 w 8523099"/>
                <a:gd name="connsiteY737" fmla="*/ 4981575 h 5067300"/>
                <a:gd name="connsiteX738" fmla="*/ 7989699 w 8523099"/>
                <a:gd name="connsiteY73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665474 w 8523099"/>
                <a:gd name="connsiteY711" fmla="*/ 4972050 h 5067300"/>
                <a:gd name="connsiteX712" fmla="*/ 4798824 w 8523099"/>
                <a:gd name="connsiteY712" fmla="*/ 5019675 h 5067300"/>
                <a:gd name="connsiteX713" fmla="*/ 4932174 w 8523099"/>
                <a:gd name="connsiteY713" fmla="*/ 5038725 h 5067300"/>
                <a:gd name="connsiteX714" fmla="*/ 5465574 w 8523099"/>
                <a:gd name="connsiteY714" fmla="*/ 5067300 h 5067300"/>
                <a:gd name="connsiteX715" fmla="*/ 5770374 w 8523099"/>
                <a:gd name="connsiteY715" fmla="*/ 5057775 h 5067300"/>
                <a:gd name="connsiteX716" fmla="*/ 5722749 w 8523099"/>
                <a:gd name="connsiteY716" fmla="*/ 5029200 h 5067300"/>
                <a:gd name="connsiteX717" fmla="*/ 5798949 w 8523099"/>
                <a:gd name="connsiteY717" fmla="*/ 5010150 h 5067300"/>
                <a:gd name="connsiteX718" fmla="*/ 6113274 w 8523099"/>
                <a:gd name="connsiteY718" fmla="*/ 5019675 h 5067300"/>
                <a:gd name="connsiteX719" fmla="*/ 6322824 w 8523099"/>
                <a:gd name="connsiteY719" fmla="*/ 5048250 h 5067300"/>
                <a:gd name="connsiteX720" fmla="*/ 6713349 w 8523099"/>
                <a:gd name="connsiteY720" fmla="*/ 5057775 h 5067300"/>
                <a:gd name="connsiteX721" fmla="*/ 6741924 w 8523099"/>
                <a:gd name="connsiteY721" fmla="*/ 5048250 h 5067300"/>
                <a:gd name="connsiteX722" fmla="*/ 6703824 w 8523099"/>
                <a:gd name="connsiteY722" fmla="*/ 5057775 h 5067300"/>
                <a:gd name="connsiteX723" fmla="*/ 6770499 w 8523099"/>
                <a:gd name="connsiteY723" fmla="*/ 5048250 h 5067300"/>
                <a:gd name="connsiteX724" fmla="*/ 6818124 w 8523099"/>
                <a:gd name="connsiteY724" fmla="*/ 5010150 h 5067300"/>
                <a:gd name="connsiteX725" fmla="*/ 6856224 w 8523099"/>
                <a:gd name="connsiteY725" fmla="*/ 5000625 h 5067300"/>
                <a:gd name="connsiteX726" fmla="*/ 7284849 w 8523099"/>
                <a:gd name="connsiteY726" fmla="*/ 4981575 h 5067300"/>
                <a:gd name="connsiteX727" fmla="*/ 7580124 w 8523099"/>
                <a:gd name="connsiteY727" fmla="*/ 4962525 h 5067300"/>
                <a:gd name="connsiteX728" fmla="*/ 7589649 w 8523099"/>
                <a:gd name="connsiteY728" fmla="*/ 4933950 h 5067300"/>
                <a:gd name="connsiteX729" fmla="*/ 7580124 w 8523099"/>
                <a:gd name="connsiteY729" fmla="*/ 4905375 h 5067300"/>
                <a:gd name="connsiteX730" fmla="*/ 7618224 w 8523099"/>
                <a:gd name="connsiteY730" fmla="*/ 4876800 h 5067300"/>
                <a:gd name="connsiteX731" fmla="*/ 7532499 w 8523099"/>
                <a:gd name="connsiteY731" fmla="*/ 4895850 h 5067300"/>
                <a:gd name="connsiteX732" fmla="*/ 7570599 w 8523099"/>
                <a:gd name="connsiteY732" fmla="*/ 4924425 h 5067300"/>
                <a:gd name="connsiteX733" fmla="*/ 7780149 w 8523099"/>
                <a:gd name="connsiteY733" fmla="*/ 4943475 h 5067300"/>
                <a:gd name="connsiteX734" fmla="*/ 7837299 w 8523099"/>
                <a:gd name="connsiteY734" fmla="*/ 4972050 h 5067300"/>
                <a:gd name="connsiteX735" fmla="*/ 7894449 w 8523099"/>
                <a:gd name="connsiteY735" fmla="*/ 4991100 h 5067300"/>
                <a:gd name="connsiteX736" fmla="*/ 7989699 w 8523099"/>
                <a:gd name="connsiteY736" fmla="*/ 4981575 h 5067300"/>
                <a:gd name="connsiteX737" fmla="*/ 7989699 w 8523099"/>
                <a:gd name="connsiteY73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665474 w 8523099"/>
                <a:gd name="connsiteY710" fmla="*/ 4972050 h 5067300"/>
                <a:gd name="connsiteX711" fmla="*/ 4798824 w 8523099"/>
                <a:gd name="connsiteY711" fmla="*/ 5019675 h 5067300"/>
                <a:gd name="connsiteX712" fmla="*/ 4932174 w 8523099"/>
                <a:gd name="connsiteY712" fmla="*/ 5038725 h 5067300"/>
                <a:gd name="connsiteX713" fmla="*/ 5465574 w 8523099"/>
                <a:gd name="connsiteY713" fmla="*/ 5067300 h 5067300"/>
                <a:gd name="connsiteX714" fmla="*/ 5770374 w 8523099"/>
                <a:gd name="connsiteY714" fmla="*/ 5057775 h 5067300"/>
                <a:gd name="connsiteX715" fmla="*/ 5722749 w 8523099"/>
                <a:gd name="connsiteY715" fmla="*/ 5029200 h 5067300"/>
                <a:gd name="connsiteX716" fmla="*/ 5798949 w 8523099"/>
                <a:gd name="connsiteY716" fmla="*/ 5010150 h 5067300"/>
                <a:gd name="connsiteX717" fmla="*/ 6113274 w 8523099"/>
                <a:gd name="connsiteY717" fmla="*/ 5019675 h 5067300"/>
                <a:gd name="connsiteX718" fmla="*/ 6322824 w 8523099"/>
                <a:gd name="connsiteY718" fmla="*/ 5048250 h 5067300"/>
                <a:gd name="connsiteX719" fmla="*/ 6713349 w 8523099"/>
                <a:gd name="connsiteY719" fmla="*/ 5057775 h 5067300"/>
                <a:gd name="connsiteX720" fmla="*/ 6741924 w 8523099"/>
                <a:gd name="connsiteY720" fmla="*/ 5048250 h 5067300"/>
                <a:gd name="connsiteX721" fmla="*/ 6703824 w 8523099"/>
                <a:gd name="connsiteY721" fmla="*/ 5057775 h 5067300"/>
                <a:gd name="connsiteX722" fmla="*/ 6770499 w 8523099"/>
                <a:gd name="connsiteY722" fmla="*/ 5048250 h 5067300"/>
                <a:gd name="connsiteX723" fmla="*/ 6818124 w 8523099"/>
                <a:gd name="connsiteY723" fmla="*/ 5010150 h 5067300"/>
                <a:gd name="connsiteX724" fmla="*/ 6856224 w 8523099"/>
                <a:gd name="connsiteY724" fmla="*/ 5000625 h 5067300"/>
                <a:gd name="connsiteX725" fmla="*/ 7284849 w 8523099"/>
                <a:gd name="connsiteY725" fmla="*/ 4981575 h 5067300"/>
                <a:gd name="connsiteX726" fmla="*/ 7580124 w 8523099"/>
                <a:gd name="connsiteY726" fmla="*/ 4962525 h 5067300"/>
                <a:gd name="connsiteX727" fmla="*/ 7589649 w 8523099"/>
                <a:gd name="connsiteY727" fmla="*/ 4933950 h 5067300"/>
                <a:gd name="connsiteX728" fmla="*/ 7580124 w 8523099"/>
                <a:gd name="connsiteY728" fmla="*/ 4905375 h 5067300"/>
                <a:gd name="connsiteX729" fmla="*/ 7618224 w 8523099"/>
                <a:gd name="connsiteY729" fmla="*/ 4876800 h 5067300"/>
                <a:gd name="connsiteX730" fmla="*/ 7532499 w 8523099"/>
                <a:gd name="connsiteY730" fmla="*/ 4895850 h 5067300"/>
                <a:gd name="connsiteX731" fmla="*/ 7570599 w 8523099"/>
                <a:gd name="connsiteY731" fmla="*/ 4924425 h 5067300"/>
                <a:gd name="connsiteX732" fmla="*/ 7780149 w 8523099"/>
                <a:gd name="connsiteY732" fmla="*/ 4943475 h 5067300"/>
                <a:gd name="connsiteX733" fmla="*/ 7837299 w 8523099"/>
                <a:gd name="connsiteY733" fmla="*/ 4972050 h 5067300"/>
                <a:gd name="connsiteX734" fmla="*/ 7894449 w 8523099"/>
                <a:gd name="connsiteY734" fmla="*/ 4991100 h 5067300"/>
                <a:gd name="connsiteX735" fmla="*/ 7989699 w 8523099"/>
                <a:gd name="connsiteY735" fmla="*/ 4981575 h 5067300"/>
                <a:gd name="connsiteX736" fmla="*/ 7989699 w 8523099"/>
                <a:gd name="connsiteY73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4665474 w 8523099"/>
                <a:gd name="connsiteY709" fmla="*/ 4972050 h 5067300"/>
                <a:gd name="connsiteX710" fmla="*/ 4798824 w 8523099"/>
                <a:gd name="connsiteY710" fmla="*/ 5019675 h 5067300"/>
                <a:gd name="connsiteX711" fmla="*/ 4932174 w 8523099"/>
                <a:gd name="connsiteY711" fmla="*/ 5038725 h 5067300"/>
                <a:gd name="connsiteX712" fmla="*/ 5465574 w 8523099"/>
                <a:gd name="connsiteY712" fmla="*/ 5067300 h 5067300"/>
                <a:gd name="connsiteX713" fmla="*/ 5770374 w 8523099"/>
                <a:gd name="connsiteY713" fmla="*/ 5057775 h 5067300"/>
                <a:gd name="connsiteX714" fmla="*/ 5722749 w 8523099"/>
                <a:gd name="connsiteY714" fmla="*/ 5029200 h 5067300"/>
                <a:gd name="connsiteX715" fmla="*/ 5798949 w 8523099"/>
                <a:gd name="connsiteY715" fmla="*/ 5010150 h 5067300"/>
                <a:gd name="connsiteX716" fmla="*/ 6113274 w 8523099"/>
                <a:gd name="connsiteY716" fmla="*/ 5019675 h 5067300"/>
                <a:gd name="connsiteX717" fmla="*/ 6322824 w 8523099"/>
                <a:gd name="connsiteY717" fmla="*/ 5048250 h 5067300"/>
                <a:gd name="connsiteX718" fmla="*/ 6713349 w 8523099"/>
                <a:gd name="connsiteY718" fmla="*/ 5057775 h 5067300"/>
                <a:gd name="connsiteX719" fmla="*/ 6741924 w 8523099"/>
                <a:gd name="connsiteY719" fmla="*/ 5048250 h 5067300"/>
                <a:gd name="connsiteX720" fmla="*/ 6703824 w 8523099"/>
                <a:gd name="connsiteY720" fmla="*/ 5057775 h 5067300"/>
                <a:gd name="connsiteX721" fmla="*/ 6770499 w 8523099"/>
                <a:gd name="connsiteY721" fmla="*/ 5048250 h 5067300"/>
                <a:gd name="connsiteX722" fmla="*/ 6818124 w 8523099"/>
                <a:gd name="connsiteY722" fmla="*/ 5010150 h 5067300"/>
                <a:gd name="connsiteX723" fmla="*/ 6856224 w 8523099"/>
                <a:gd name="connsiteY723" fmla="*/ 5000625 h 5067300"/>
                <a:gd name="connsiteX724" fmla="*/ 7284849 w 8523099"/>
                <a:gd name="connsiteY724" fmla="*/ 4981575 h 5067300"/>
                <a:gd name="connsiteX725" fmla="*/ 7580124 w 8523099"/>
                <a:gd name="connsiteY725" fmla="*/ 4962525 h 5067300"/>
                <a:gd name="connsiteX726" fmla="*/ 7589649 w 8523099"/>
                <a:gd name="connsiteY726" fmla="*/ 4933950 h 5067300"/>
                <a:gd name="connsiteX727" fmla="*/ 7580124 w 8523099"/>
                <a:gd name="connsiteY727" fmla="*/ 4905375 h 5067300"/>
                <a:gd name="connsiteX728" fmla="*/ 7618224 w 8523099"/>
                <a:gd name="connsiteY728" fmla="*/ 4876800 h 5067300"/>
                <a:gd name="connsiteX729" fmla="*/ 7532499 w 8523099"/>
                <a:gd name="connsiteY729" fmla="*/ 4895850 h 5067300"/>
                <a:gd name="connsiteX730" fmla="*/ 7570599 w 8523099"/>
                <a:gd name="connsiteY730" fmla="*/ 4924425 h 5067300"/>
                <a:gd name="connsiteX731" fmla="*/ 7780149 w 8523099"/>
                <a:gd name="connsiteY731" fmla="*/ 4943475 h 5067300"/>
                <a:gd name="connsiteX732" fmla="*/ 7837299 w 8523099"/>
                <a:gd name="connsiteY732" fmla="*/ 4972050 h 5067300"/>
                <a:gd name="connsiteX733" fmla="*/ 7894449 w 8523099"/>
                <a:gd name="connsiteY733" fmla="*/ 4991100 h 5067300"/>
                <a:gd name="connsiteX734" fmla="*/ 7989699 w 8523099"/>
                <a:gd name="connsiteY734" fmla="*/ 4981575 h 5067300"/>
                <a:gd name="connsiteX735" fmla="*/ 7989699 w 8523099"/>
                <a:gd name="connsiteY73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4665474 w 8523099"/>
                <a:gd name="connsiteY708" fmla="*/ 4972050 h 5067300"/>
                <a:gd name="connsiteX709" fmla="*/ 4798824 w 8523099"/>
                <a:gd name="connsiteY709" fmla="*/ 5019675 h 5067300"/>
                <a:gd name="connsiteX710" fmla="*/ 4932174 w 8523099"/>
                <a:gd name="connsiteY710" fmla="*/ 5038725 h 5067300"/>
                <a:gd name="connsiteX711" fmla="*/ 5465574 w 8523099"/>
                <a:gd name="connsiteY711" fmla="*/ 5067300 h 5067300"/>
                <a:gd name="connsiteX712" fmla="*/ 5770374 w 8523099"/>
                <a:gd name="connsiteY712" fmla="*/ 5057775 h 5067300"/>
                <a:gd name="connsiteX713" fmla="*/ 5722749 w 8523099"/>
                <a:gd name="connsiteY713" fmla="*/ 5029200 h 5067300"/>
                <a:gd name="connsiteX714" fmla="*/ 5798949 w 8523099"/>
                <a:gd name="connsiteY714" fmla="*/ 5010150 h 5067300"/>
                <a:gd name="connsiteX715" fmla="*/ 6113274 w 8523099"/>
                <a:gd name="connsiteY715" fmla="*/ 5019675 h 5067300"/>
                <a:gd name="connsiteX716" fmla="*/ 6322824 w 8523099"/>
                <a:gd name="connsiteY716" fmla="*/ 5048250 h 5067300"/>
                <a:gd name="connsiteX717" fmla="*/ 6713349 w 8523099"/>
                <a:gd name="connsiteY717" fmla="*/ 5057775 h 5067300"/>
                <a:gd name="connsiteX718" fmla="*/ 6741924 w 8523099"/>
                <a:gd name="connsiteY718" fmla="*/ 5048250 h 5067300"/>
                <a:gd name="connsiteX719" fmla="*/ 6703824 w 8523099"/>
                <a:gd name="connsiteY719" fmla="*/ 5057775 h 5067300"/>
                <a:gd name="connsiteX720" fmla="*/ 6770499 w 8523099"/>
                <a:gd name="connsiteY720" fmla="*/ 5048250 h 5067300"/>
                <a:gd name="connsiteX721" fmla="*/ 6818124 w 8523099"/>
                <a:gd name="connsiteY721" fmla="*/ 5010150 h 5067300"/>
                <a:gd name="connsiteX722" fmla="*/ 6856224 w 8523099"/>
                <a:gd name="connsiteY722" fmla="*/ 5000625 h 5067300"/>
                <a:gd name="connsiteX723" fmla="*/ 7284849 w 8523099"/>
                <a:gd name="connsiteY723" fmla="*/ 4981575 h 5067300"/>
                <a:gd name="connsiteX724" fmla="*/ 7580124 w 8523099"/>
                <a:gd name="connsiteY724" fmla="*/ 4962525 h 5067300"/>
                <a:gd name="connsiteX725" fmla="*/ 7589649 w 8523099"/>
                <a:gd name="connsiteY725" fmla="*/ 4933950 h 5067300"/>
                <a:gd name="connsiteX726" fmla="*/ 7580124 w 8523099"/>
                <a:gd name="connsiteY726" fmla="*/ 4905375 h 5067300"/>
                <a:gd name="connsiteX727" fmla="*/ 7618224 w 8523099"/>
                <a:gd name="connsiteY727" fmla="*/ 4876800 h 5067300"/>
                <a:gd name="connsiteX728" fmla="*/ 7532499 w 8523099"/>
                <a:gd name="connsiteY728" fmla="*/ 4895850 h 5067300"/>
                <a:gd name="connsiteX729" fmla="*/ 7570599 w 8523099"/>
                <a:gd name="connsiteY729" fmla="*/ 4924425 h 5067300"/>
                <a:gd name="connsiteX730" fmla="*/ 7780149 w 8523099"/>
                <a:gd name="connsiteY730" fmla="*/ 4943475 h 5067300"/>
                <a:gd name="connsiteX731" fmla="*/ 7837299 w 8523099"/>
                <a:gd name="connsiteY731" fmla="*/ 4972050 h 5067300"/>
                <a:gd name="connsiteX732" fmla="*/ 7894449 w 8523099"/>
                <a:gd name="connsiteY732" fmla="*/ 4991100 h 5067300"/>
                <a:gd name="connsiteX733" fmla="*/ 7989699 w 8523099"/>
                <a:gd name="connsiteY733" fmla="*/ 4981575 h 5067300"/>
                <a:gd name="connsiteX734" fmla="*/ 7989699 w 8523099"/>
                <a:gd name="connsiteY73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560449 w 8523099"/>
                <a:gd name="connsiteY706" fmla="*/ 4981575 h 5067300"/>
                <a:gd name="connsiteX707" fmla="*/ 4665474 w 8523099"/>
                <a:gd name="connsiteY707" fmla="*/ 4972050 h 5067300"/>
                <a:gd name="connsiteX708" fmla="*/ 4798824 w 8523099"/>
                <a:gd name="connsiteY708" fmla="*/ 5019675 h 5067300"/>
                <a:gd name="connsiteX709" fmla="*/ 4932174 w 8523099"/>
                <a:gd name="connsiteY709" fmla="*/ 5038725 h 5067300"/>
                <a:gd name="connsiteX710" fmla="*/ 5465574 w 8523099"/>
                <a:gd name="connsiteY710" fmla="*/ 5067300 h 5067300"/>
                <a:gd name="connsiteX711" fmla="*/ 5770374 w 8523099"/>
                <a:gd name="connsiteY711" fmla="*/ 5057775 h 5067300"/>
                <a:gd name="connsiteX712" fmla="*/ 5722749 w 8523099"/>
                <a:gd name="connsiteY712" fmla="*/ 5029200 h 5067300"/>
                <a:gd name="connsiteX713" fmla="*/ 5798949 w 8523099"/>
                <a:gd name="connsiteY713" fmla="*/ 5010150 h 5067300"/>
                <a:gd name="connsiteX714" fmla="*/ 6113274 w 8523099"/>
                <a:gd name="connsiteY714" fmla="*/ 5019675 h 5067300"/>
                <a:gd name="connsiteX715" fmla="*/ 6322824 w 8523099"/>
                <a:gd name="connsiteY715" fmla="*/ 5048250 h 5067300"/>
                <a:gd name="connsiteX716" fmla="*/ 6713349 w 8523099"/>
                <a:gd name="connsiteY716" fmla="*/ 5057775 h 5067300"/>
                <a:gd name="connsiteX717" fmla="*/ 6741924 w 8523099"/>
                <a:gd name="connsiteY717" fmla="*/ 5048250 h 5067300"/>
                <a:gd name="connsiteX718" fmla="*/ 6703824 w 8523099"/>
                <a:gd name="connsiteY718" fmla="*/ 5057775 h 5067300"/>
                <a:gd name="connsiteX719" fmla="*/ 6770499 w 8523099"/>
                <a:gd name="connsiteY719" fmla="*/ 5048250 h 5067300"/>
                <a:gd name="connsiteX720" fmla="*/ 6818124 w 8523099"/>
                <a:gd name="connsiteY720" fmla="*/ 5010150 h 5067300"/>
                <a:gd name="connsiteX721" fmla="*/ 6856224 w 8523099"/>
                <a:gd name="connsiteY721" fmla="*/ 5000625 h 5067300"/>
                <a:gd name="connsiteX722" fmla="*/ 7284849 w 8523099"/>
                <a:gd name="connsiteY722" fmla="*/ 4981575 h 5067300"/>
                <a:gd name="connsiteX723" fmla="*/ 7580124 w 8523099"/>
                <a:gd name="connsiteY723" fmla="*/ 4962525 h 5067300"/>
                <a:gd name="connsiteX724" fmla="*/ 7589649 w 8523099"/>
                <a:gd name="connsiteY724" fmla="*/ 4933950 h 5067300"/>
                <a:gd name="connsiteX725" fmla="*/ 7580124 w 8523099"/>
                <a:gd name="connsiteY725" fmla="*/ 4905375 h 5067300"/>
                <a:gd name="connsiteX726" fmla="*/ 7618224 w 8523099"/>
                <a:gd name="connsiteY726" fmla="*/ 4876800 h 5067300"/>
                <a:gd name="connsiteX727" fmla="*/ 7532499 w 8523099"/>
                <a:gd name="connsiteY727" fmla="*/ 4895850 h 5067300"/>
                <a:gd name="connsiteX728" fmla="*/ 7570599 w 8523099"/>
                <a:gd name="connsiteY728" fmla="*/ 4924425 h 5067300"/>
                <a:gd name="connsiteX729" fmla="*/ 7780149 w 8523099"/>
                <a:gd name="connsiteY729" fmla="*/ 4943475 h 5067300"/>
                <a:gd name="connsiteX730" fmla="*/ 7837299 w 8523099"/>
                <a:gd name="connsiteY730" fmla="*/ 4972050 h 5067300"/>
                <a:gd name="connsiteX731" fmla="*/ 7894449 w 8523099"/>
                <a:gd name="connsiteY731" fmla="*/ 4991100 h 5067300"/>
                <a:gd name="connsiteX732" fmla="*/ 7989699 w 8523099"/>
                <a:gd name="connsiteY732" fmla="*/ 4981575 h 5067300"/>
                <a:gd name="connsiteX733" fmla="*/ 7989699 w 8523099"/>
                <a:gd name="connsiteY73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2160399 w 8523099"/>
                <a:gd name="connsiteY701" fmla="*/ 4962525 h 5067300"/>
                <a:gd name="connsiteX702" fmla="*/ 2198499 w 8523099"/>
                <a:gd name="connsiteY702" fmla="*/ 4953000 h 5067300"/>
                <a:gd name="connsiteX703" fmla="*/ 2227074 w 8523099"/>
                <a:gd name="connsiteY703" fmla="*/ 4943475 h 5067300"/>
                <a:gd name="connsiteX704" fmla="*/ 2274699 w 8523099"/>
                <a:gd name="connsiteY704" fmla="*/ 4953000 h 5067300"/>
                <a:gd name="connsiteX705" fmla="*/ 2560449 w 8523099"/>
                <a:gd name="connsiteY705" fmla="*/ 4981575 h 5067300"/>
                <a:gd name="connsiteX706" fmla="*/ 4665474 w 8523099"/>
                <a:gd name="connsiteY706" fmla="*/ 4972050 h 5067300"/>
                <a:gd name="connsiteX707" fmla="*/ 4798824 w 8523099"/>
                <a:gd name="connsiteY707" fmla="*/ 5019675 h 5067300"/>
                <a:gd name="connsiteX708" fmla="*/ 4932174 w 8523099"/>
                <a:gd name="connsiteY708" fmla="*/ 5038725 h 5067300"/>
                <a:gd name="connsiteX709" fmla="*/ 5465574 w 8523099"/>
                <a:gd name="connsiteY709" fmla="*/ 5067300 h 5067300"/>
                <a:gd name="connsiteX710" fmla="*/ 5770374 w 8523099"/>
                <a:gd name="connsiteY710" fmla="*/ 5057775 h 5067300"/>
                <a:gd name="connsiteX711" fmla="*/ 5722749 w 8523099"/>
                <a:gd name="connsiteY711" fmla="*/ 5029200 h 5067300"/>
                <a:gd name="connsiteX712" fmla="*/ 5798949 w 8523099"/>
                <a:gd name="connsiteY712" fmla="*/ 5010150 h 5067300"/>
                <a:gd name="connsiteX713" fmla="*/ 6113274 w 8523099"/>
                <a:gd name="connsiteY713" fmla="*/ 5019675 h 5067300"/>
                <a:gd name="connsiteX714" fmla="*/ 6322824 w 8523099"/>
                <a:gd name="connsiteY714" fmla="*/ 5048250 h 5067300"/>
                <a:gd name="connsiteX715" fmla="*/ 6713349 w 8523099"/>
                <a:gd name="connsiteY715" fmla="*/ 5057775 h 5067300"/>
                <a:gd name="connsiteX716" fmla="*/ 6741924 w 8523099"/>
                <a:gd name="connsiteY716" fmla="*/ 5048250 h 5067300"/>
                <a:gd name="connsiteX717" fmla="*/ 6703824 w 8523099"/>
                <a:gd name="connsiteY717" fmla="*/ 5057775 h 5067300"/>
                <a:gd name="connsiteX718" fmla="*/ 6770499 w 8523099"/>
                <a:gd name="connsiteY718" fmla="*/ 5048250 h 5067300"/>
                <a:gd name="connsiteX719" fmla="*/ 6818124 w 8523099"/>
                <a:gd name="connsiteY719" fmla="*/ 5010150 h 5067300"/>
                <a:gd name="connsiteX720" fmla="*/ 6856224 w 8523099"/>
                <a:gd name="connsiteY720" fmla="*/ 5000625 h 5067300"/>
                <a:gd name="connsiteX721" fmla="*/ 7284849 w 8523099"/>
                <a:gd name="connsiteY721" fmla="*/ 4981575 h 5067300"/>
                <a:gd name="connsiteX722" fmla="*/ 7580124 w 8523099"/>
                <a:gd name="connsiteY722" fmla="*/ 4962525 h 5067300"/>
                <a:gd name="connsiteX723" fmla="*/ 7589649 w 8523099"/>
                <a:gd name="connsiteY723" fmla="*/ 4933950 h 5067300"/>
                <a:gd name="connsiteX724" fmla="*/ 7580124 w 8523099"/>
                <a:gd name="connsiteY724" fmla="*/ 4905375 h 5067300"/>
                <a:gd name="connsiteX725" fmla="*/ 7618224 w 8523099"/>
                <a:gd name="connsiteY725" fmla="*/ 4876800 h 5067300"/>
                <a:gd name="connsiteX726" fmla="*/ 7532499 w 8523099"/>
                <a:gd name="connsiteY726" fmla="*/ 4895850 h 5067300"/>
                <a:gd name="connsiteX727" fmla="*/ 7570599 w 8523099"/>
                <a:gd name="connsiteY727" fmla="*/ 4924425 h 5067300"/>
                <a:gd name="connsiteX728" fmla="*/ 7780149 w 8523099"/>
                <a:gd name="connsiteY728" fmla="*/ 4943475 h 5067300"/>
                <a:gd name="connsiteX729" fmla="*/ 7837299 w 8523099"/>
                <a:gd name="connsiteY729" fmla="*/ 4972050 h 5067300"/>
                <a:gd name="connsiteX730" fmla="*/ 7894449 w 8523099"/>
                <a:gd name="connsiteY730" fmla="*/ 4991100 h 5067300"/>
                <a:gd name="connsiteX731" fmla="*/ 7989699 w 8523099"/>
                <a:gd name="connsiteY731" fmla="*/ 4981575 h 5067300"/>
                <a:gd name="connsiteX732" fmla="*/ 7989699 w 8523099"/>
                <a:gd name="connsiteY73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2160399 w 8523099"/>
                <a:gd name="connsiteY700" fmla="*/ 4962525 h 5067300"/>
                <a:gd name="connsiteX701" fmla="*/ 2198499 w 8523099"/>
                <a:gd name="connsiteY701" fmla="*/ 4953000 h 5067300"/>
                <a:gd name="connsiteX702" fmla="*/ 2227074 w 8523099"/>
                <a:gd name="connsiteY702" fmla="*/ 4943475 h 5067300"/>
                <a:gd name="connsiteX703" fmla="*/ 2274699 w 8523099"/>
                <a:gd name="connsiteY703" fmla="*/ 4953000 h 5067300"/>
                <a:gd name="connsiteX704" fmla="*/ 2560449 w 8523099"/>
                <a:gd name="connsiteY704" fmla="*/ 4981575 h 5067300"/>
                <a:gd name="connsiteX705" fmla="*/ 4665474 w 8523099"/>
                <a:gd name="connsiteY705" fmla="*/ 4972050 h 5067300"/>
                <a:gd name="connsiteX706" fmla="*/ 4798824 w 8523099"/>
                <a:gd name="connsiteY706" fmla="*/ 5019675 h 5067300"/>
                <a:gd name="connsiteX707" fmla="*/ 4932174 w 8523099"/>
                <a:gd name="connsiteY707" fmla="*/ 5038725 h 5067300"/>
                <a:gd name="connsiteX708" fmla="*/ 5465574 w 8523099"/>
                <a:gd name="connsiteY708" fmla="*/ 5067300 h 5067300"/>
                <a:gd name="connsiteX709" fmla="*/ 5770374 w 8523099"/>
                <a:gd name="connsiteY709" fmla="*/ 5057775 h 5067300"/>
                <a:gd name="connsiteX710" fmla="*/ 5722749 w 8523099"/>
                <a:gd name="connsiteY710" fmla="*/ 5029200 h 5067300"/>
                <a:gd name="connsiteX711" fmla="*/ 5798949 w 8523099"/>
                <a:gd name="connsiteY711" fmla="*/ 5010150 h 5067300"/>
                <a:gd name="connsiteX712" fmla="*/ 6113274 w 8523099"/>
                <a:gd name="connsiteY712" fmla="*/ 5019675 h 5067300"/>
                <a:gd name="connsiteX713" fmla="*/ 6322824 w 8523099"/>
                <a:gd name="connsiteY713" fmla="*/ 5048250 h 5067300"/>
                <a:gd name="connsiteX714" fmla="*/ 6713349 w 8523099"/>
                <a:gd name="connsiteY714" fmla="*/ 5057775 h 5067300"/>
                <a:gd name="connsiteX715" fmla="*/ 6741924 w 8523099"/>
                <a:gd name="connsiteY715" fmla="*/ 5048250 h 5067300"/>
                <a:gd name="connsiteX716" fmla="*/ 6703824 w 8523099"/>
                <a:gd name="connsiteY716" fmla="*/ 5057775 h 5067300"/>
                <a:gd name="connsiteX717" fmla="*/ 6770499 w 8523099"/>
                <a:gd name="connsiteY717" fmla="*/ 5048250 h 5067300"/>
                <a:gd name="connsiteX718" fmla="*/ 6818124 w 8523099"/>
                <a:gd name="connsiteY718" fmla="*/ 5010150 h 5067300"/>
                <a:gd name="connsiteX719" fmla="*/ 6856224 w 8523099"/>
                <a:gd name="connsiteY719" fmla="*/ 5000625 h 5067300"/>
                <a:gd name="connsiteX720" fmla="*/ 7284849 w 8523099"/>
                <a:gd name="connsiteY720" fmla="*/ 4981575 h 5067300"/>
                <a:gd name="connsiteX721" fmla="*/ 7580124 w 8523099"/>
                <a:gd name="connsiteY721" fmla="*/ 4962525 h 5067300"/>
                <a:gd name="connsiteX722" fmla="*/ 7589649 w 8523099"/>
                <a:gd name="connsiteY722" fmla="*/ 4933950 h 5067300"/>
                <a:gd name="connsiteX723" fmla="*/ 7580124 w 8523099"/>
                <a:gd name="connsiteY723" fmla="*/ 4905375 h 5067300"/>
                <a:gd name="connsiteX724" fmla="*/ 7618224 w 8523099"/>
                <a:gd name="connsiteY724" fmla="*/ 4876800 h 5067300"/>
                <a:gd name="connsiteX725" fmla="*/ 7532499 w 8523099"/>
                <a:gd name="connsiteY725" fmla="*/ 4895850 h 5067300"/>
                <a:gd name="connsiteX726" fmla="*/ 7570599 w 8523099"/>
                <a:gd name="connsiteY726" fmla="*/ 4924425 h 5067300"/>
                <a:gd name="connsiteX727" fmla="*/ 7780149 w 8523099"/>
                <a:gd name="connsiteY727" fmla="*/ 4943475 h 5067300"/>
                <a:gd name="connsiteX728" fmla="*/ 7837299 w 8523099"/>
                <a:gd name="connsiteY728" fmla="*/ 4972050 h 5067300"/>
                <a:gd name="connsiteX729" fmla="*/ 7894449 w 8523099"/>
                <a:gd name="connsiteY729" fmla="*/ 4991100 h 5067300"/>
                <a:gd name="connsiteX730" fmla="*/ 7989699 w 8523099"/>
                <a:gd name="connsiteY730" fmla="*/ 4981575 h 5067300"/>
                <a:gd name="connsiteX731" fmla="*/ 7989699 w 8523099"/>
                <a:gd name="connsiteY73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274699 w 8523099"/>
                <a:gd name="connsiteY702" fmla="*/ 4953000 h 5067300"/>
                <a:gd name="connsiteX703" fmla="*/ 2560449 w 8523099"/>
                <a:gd name="connsiteY703" fmla="*/ 4981575 h 5067300"/>
                <a:gd name="connsiteX704" fmla="*/ 4665474 w 8523099"/>
                <a:gd name="connsiteY704" fmla="*/ 4972050 h 5067300"/>
                <a:gd name="connsiteX705" fmla="*/ 4798824 w 8523099"/>
                <a:gd name="connsiteY705" fmla="*/ 5019675 h 5067300"/>
                <a:gd name="connsiteX706" fmla="*/ 4932174 w 8523099"/>
                <a:gd name="connsiteY706" fmla="*/ 5038725 h 5067300"/>
                <a:gd name="connsiteX707" fmla="*/ 5465574 w 8523099"/>
                <a:gd name="connsiteY707" fmla="*/ 5067300 h 5067300"/>
                <a:gd name="connsiteX708" fmla="*/ 5770374 w 8523099"/>
                <a:gd name="connsiteY708" fmla="*/ 5057775 h 5067300"/>
                <a:gd name="connsiteX709" fmla="*/ 5722749 w 8523099"/>
                <a:gd name="connsiteY709" fmla="*/ 5029200 h 5067300"/>
                <a:gd name="connsiteX710" fmla="*/ 5798949 w 8523099"/>
                <a:gd name="connsiteY710" fmla="*/ 5010150 h 5067300"/>
                <a:gd name="connsiteX711" fmla="*/ 6113274 w 8523099"/>
                <a:gd name="connsiteY711" fmla="*/ 5019675 h 5067300"/>
                <a:gd name="connsiteX712" fmla="*/ 6322824 w 8523099"/>
                <a:gd name="connsiteY712" fmla="*/ 5048250 h 5067300"/>
                <a:gd name="connsiteX713" fmla="*/ 6713349 w 8523099"/>
                <a:gd name="connsiteY713" fmla="*/ 5057775 h 5067300"/>
                <a:gd name="connsiteX714" fmla="*/ 6741924 w 8523099"/>
                <a:gd name="connsiteY714" fmla="*/ 5048250 h 5067300"/>
                <a:gd name="connsiteX715" fmla="*/ 6703824 w 8523099"/>
                <a:gd name="connsiteY715" fmla="*/ 5057775 h 5067300"/>
                <a:gd name="connsiteX716" fmla="*/ 6770499 w 8523099"/>
                <a:gd name="connsiteY716" fmla="*/ 5048250 h 5067300"/>
                <a:gd name="connsiteX717" fmla="*/ 6818124 w 8523099"/>
                <a:gd name="connsiteY717" fmla="*/ 5010150 h 5067300"/>
                <a:gd name="connsiteX718" fmla="*/ 6856224 w 8523099"/>
                <a:gd name="connsiteY718" fmla="*/ 5000625 h 5067300"/>
                <a:gd name="connsiteX719" fmla="*/ 7284849 w 8523099"/>
                <a:gd name="connsiteY719" fmla="*/ 4981575 h 5067300"/>
                <a:gd name="connsiteX720" fmla="*/ 7580124 w 8523099"/>
                <a:gd name="connsiteY720" fmla="*/ 4962525 h 5067300"/>
                <a:gd name="connsiteX721" fmla="*/ 7589649 w 8523099"/>
                <a:gd name="connsiteY721" fmla="*/ 4933950 h 5067300"/>
                <a:gd name="connsiteX722" fmla="*/ 7580124 w 8523099"/>
                <a:gd name="connsiteY722" fmla="*/ 4905375 h 5067300"/>
                <a:gd name="connsiteX723" fmla="*/ 7618224 w 8523099"/>
                <a:gd name="connsiteY723" fmla="*/ 4876800 h 5067300"/>
                <a:gd name="connsiteX724" fmla="*/ 7532499 w 8523099"/>
                <a:gd name="connsiteY724" fmla="*/ 4895850 h 5067300"/>
                <a:gd name="connsiteX725" fmla="*/ 7570599 w 8523099"/>
                <a:gd name="connsiteY725" fmla="*/ 4924425 h 5067300"/>
                <a:gd name="connsiteX726" fmla="*/ 7780149 w 8523099"/>
                <a:gd name="connsiteY726" fmla="*/ 4943475 h 5067300"/>
                <a:gd name="connsiteX727" fmla="*/ 7837299 w 8523099"/>
                <a:gd name="connsiteY727" fmla="*/ 4972050 h 5067300"/>
                <a:gd name="connsiteX728" fmla="*/ 7894449 w 8523099"/>
                <a:gd name="connsiteY728" fmla="*/ 4991100 h 5067300"/>
                <a:gd name="connsiteX729" fmla="*/ 7989699 w 8523099"/>
                <a:gd name="connsiteY729" fmla="*/ 4981575 h 5067300"/>
                <a:gd name="connsiteX730" fmla="*/ 7989699 w 8523099"/>
                <a:gd name="connsiteY73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560449 w 8523099"/>
                <a:gd name="connsiteY702" fmla="*/ 4981575 h 5067300"/>
                <a:gd name="connsiteX703" fmla="*/ 4665474 w 8523099"/>
                <a:gd name="connsiteY703" fmla="*/ 4972050 h 5067300"/>
                <a:gd name="connsiteX704" fmla="*/ 4798824 w 8523099"/>
                <a:gd name="connsiteY704" fmla="*/ 5019675 h 5067300"/>
                <a:gd name="connsiteX705" fmla="*/ 4932174 w 8523099"/>
                <a:gd name="connsiteY705" fmla="*/ 5038725 h 5067300"/>
                <a:gd name="connsiteX706" fmla="*/ 5465574 w 8523099"/>
                <a:gd name="connsiteY706" fmla="*/ 5067300 h 5067300"/>
                <a:gd name="connsiteX707" fmla="*/ 5770374 w 8523099"/>
                <a:gd name="connsiteY707" fmla="*/ 5057775 h 5067300"/>
                <a:gd name="connsiteX708" fmla="*/ 5722749 w 8523099"/>
                <a:gd name="connsiteY708" fmla="*/ 5029200 h 5067300"/>
                <a:gd name="connsiteX709" fmla="*/ 5798949 w 8523099"/>
                <a:gd name="connsiteY709" fmla="*/ 5010150 h 5067300"/>
                <a:gd name="connsiteX710" fmla="*/ 6113274 w 8523099"/>
                <a:gd name="connsiteY710" fmla="*/ 5019675 h 5067300"/>
                <a:gd name="connsiteX711" fmla="*/ 6322824 w 8523099"/>
                <a:gd name="connsiteY711" fmla="*/ 5048250 h 5067300"/>
                <a:gd name="connsiteX712" fmla="*/ 6713349 w 8523099"/>
                <a:gd name="connsiteY712" fmla="*/ 5057775 h 5067300"/>
                <a:gd name="connsiteX713" fmla="*/ 6741924 w 8523099"/>
                <a:gd name="connsiteY713" fmla="*/ 5048250 h 5067300"/>
                <a:gd name="connsiteX714" fmla="*/ 6703824 w 8523099"/>
                <a:gd name="connsiteY714" fmla="*/ 5057775 h 5067300"/>
                <a:gd name="connsiteX715" fmla="*/ 6770499 w 8523099"/>
                <a:gd name="connsiteY715" fmla="*/ 5048250 h 5067300"/>
                <a:gd name="connsiteX716" fmla="*/ 6818124 w 8523099"/>
                <a:gd name="connsiteY716" fmla="*/ 5010150 h 5067300"/>
                <a:gd name="connsiteX717" fmla="*/ 6856224 w 8523099"/>
                <a:gd name="connsiteY717" fmla="*/ 5000625 h 5067300"/>
                <a:gd name="connsiteX718" fmla="*/ 7284849 w 8523099"/>
                <a:gd name="connsiteY718" fmla="*/ 4981575 h 5067300"/>
                <a:gd name="connsiteX719" fmla="*/ 7580124 w 8523099"/>
                <a:gd name="connsiteY719" fmla="*/ 4962525 h 5067300"/>
                <a:gd name="connsiteX720" fmla="*/ 7589649 w 8523099"/>
                <a:gd name="connsiteY720" fmla="*/ 4933950 h 5067300"/>
                <a:gd name="connsiteX721" fmla="*/ 7580124 w 8523099"/>
                <a:gd name="connsiteY721" fmla="*/ 4905375 h 5067300"/>
                <a:gd name="connsiteX722" fmla="*/ 7618224 w 8523099"/>
                <a:gd name="connsiteY722" fmla="*/ 4876800 h 5067300"/>
                <a:gd name="connsiteX723" fmla="*/ 7532499 w 8523099"/>
                <a:gd name="connsiteY723" fmla="*/ 4895850 h 5067300"/>
                <a:gd name="connsiteX724" fmla="*/ 7570599 w 8523099"/>
                <a:gd name="connsiteY724" fmla="*/ 4924425 h 5067300"/>
                <a:gd name="connsiteX725" fmla="*/ 7780149 w 8523099"/>
                <a:gd name="connsiteY725" fmla="*/ 4943475 h 5067300"/>
                <a:gd name="connsiteX726" fmla="*/ 7837299 w 8523099"/>
                <a:gd name="connsiteY726" fmla="*/ 4972050 h 5067300"/>
                <a:gd name="connsiteX727" fmla="*/ 7894449 w 8523099"/>
                <a:gd name="connsiteY727" fmla="*/ 4991100 h 5067300"/>
                <a:gd name="connsiteX728" fmla="*/ 7989699 w 8523099"/>
                <a:gd name="connsiteY728" fmla="*/ 4981575 h 5067300"/>
                <a:gd name="connsiteX729" fmla="*/ 7989699 w 8523099"/>
                <a:gd name="connsiteY72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560449 w 8523099"/>
                <a:gd name="connsiteY701" fmla="*/ 4981575 h 5067300"/>
                <a:gd name="connsiteX702" fmla="*/ 4665474 w 8523099"/>
                <a:gd name="connsiteY702" fmla="*/ 4972050 h 5067300"/>
                <a:gd name="connsiteX703" fmla="*/ 4798824 w 8523099"/>
                <a:gd name="connsiteY703" fmla="*/ 5019675 h 5067300"/>
                <a:gd name="connsiteX704" fmla="*/ 4932174 w 8523099"/>
                <a:gd name="connsiteY704" fmla="*/ 5038725 h 5067300"/>
                <a:gd name="connsiteX705" fmla="*/ 5465574 w 8523099"/>
                <a:gd name="connsiteY705" fmla="*/ 5067300 h 5067300"/>
                <a:gd name="connsiteX706" fmla="*/ 5770374 w 8523099"/>
                <a:gd name="connsiteY706" fmla="*/ 5057775 h 5067300"/>
                <a:gd name="connsiteX707" fmla="*/ 5722749 w 8523099"/>
                <a:gd name="connsiteY707" fmla="*/ 5029200 h 5067300"/>
                <a:gd name="connsiteX708" fmla="*/ 5798949 w 8523099"/>
                <a:gd name="connsiteY708" fmla="*/ 5010150 h 5067300"/>
                <a:gd name="connsiteX709" fmla="*/ 6113274 w 8523099"/>
                <a:gd name="connsiteY709" fmla="*/ 5019675 h 5067300"/>
                <a:gd name="connsiteX710" fmla="*/ 6322824 w 8523099"/>
                <a:gd name="connsiteY710" fmla="*/ 5048250 h 5067300"/>
                <a:gd name="connsiteX711" fmla="*/ 6713349 w 8523099"/>
                <a:gd name="connsiteY711" fmla="*/ 5057775 h 5067300"/>
                <a:gd name="connsiteX712" fmla="*/ 6741924 w 8523099"/>
                <a:gd name="connsiteY712" fmla="*/ 5048250 h 5067300"/>
                <a:gd name="connsiteX713" fmla="*/ 6703824 w 8523099"/>
                <a:gd name="connsiteY713" fmla="*/ 5057775 h 5067300"/>
                <a:gd name="connsiteX714" fmla="*/ 6770499 w 8523099"/>
                <a:gd name="connsiteY714" fmla="*/ 5048250 h 5067300"/>
                <a:gd name="connsiteX715" fmla="*/ 6818124 w 8523099"/>
                <a:gd name="connsiteY715" fmla="*/ 5010150 h 5067300"/>
                <a:gd name="connsiteX716" fmla="*/ 6856224 w 8523099"/>
                <a:gd name="connsiteY716" fmla="*/ 5000625 h 5067300"/>
                <a:gd name="connsiteX717" fmla="*/ 7284849 w 8523099"/>
                <a:gd name="connsiteY717" fmla="*/ 4981575 h 5067300"/>
                <a:gd name="connsiteX718" fmla="*/ 7580124 w 8523099"/>
                <a:gd name="connsiteY718" fmla="*/ 4962525 h 5067300"/>
                <a:gd name="connsiteX719" fmla="*/ 7589649 w 8523099"/>
                <a:gd name="connsiteY719" fmla="*/ 4933950 h 5067300"/>
                <a:gd name="connsiteX720" fmla="*/ 7580124 w 8523099"/>
                <a:gd name="connsiteY720" fmla="*/ 4905375 h 5067300"/>
                <a:gd name="connsiteX721" fmla="*/ 7618224 w 8523099"/>
                <a:gd name="connsiteY721" fmla="*/ 4876800 h 5067300"/>
                <a:gd name="connsiteX722" fmla="*/ 7532499 w 8523099"/>
                <a:gd name="connsiteY722" fmla="*/ 4895850 h 5067300"/>
                <a:gd name="connsiteX723" fmla="*/ 7570599 w 8523099"/>
                <a:gd name="connsiteY723" fmla="*/ 4924425 h 5067300"/>
                <a:gd name="connsiteX724" fmla="*/ 7780149 w 8523099"/>
                <a:gd name="connsiteY724" fmla="*/ 4943475 h 5067300"/>
                <a:gd name="connsiteX725" fmla="*/ 7837299 w 8523099"/>
                <a:gd name="connsiteY725" fmla="*/ 4972050 h 5067300"/>
                <a:gd name="connsiteX726" fmla="*/ 7894449 w 8523099"/>
                <a:gd name="connsiteY726" fmla="*/ 4991100 h 5067300"/>
                <a:gd name="connsiteX727" fmla="*/ 7989699 w 8523099"/>
                <a:gd name="connsiteY727" fmla="*/ 4981575 h 5067300"/>
                <a:gd name="connsiteX728" fmla="*/ 7989699 w 8523099"/>
                <a:gd name="connsiteY72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560449 w 8523099"/>
                <a:gd name="connsiteY700" fmla="*/ 4981575 h 5067300"/>
                <a:gd name="connsiteX701" fmla="*/ 4665474 w 8523099"/>
                <a:gd name="connsiteY701" fmla="*/ 4972050 h 5067300"/>
                <a:gd name="connsiteX702" fmla="*/ 4798824 w 8523099"/>
                <a:gd name="connsiteY702" fmla="*/ 5019675 h 5067300"/>
                <a:gd name="connsiteX703" fmla="*/ 4932174 w 8523099"/>
                <a:gd name="connsiteY703" fmla="*/ 5038725 h 5067300"/>
                <a:gd name="connsiteX704" fmla="*/ 5465574 w 8523099"/>
                <a:gd name="connsiteY704" fmla="*/ 5067300 h 5067300"/>
                <a:gd name="connsiteX705" fmla="*/ 5770374 w 8523099"/>
                <a:gd name="connsiteY705" fmla="*/ 5057775 h 5067300"/>
                <a:gd name="connsiteX706" fmla="*/ 5722749 w 8523099"/>
                <a:gd name="connsiteY706" fmla="*/ 5029200 h 5067300"/>
                <a:gd name="connsiteX707" fmla="*/ 5798949 w 8523099"/>
                <a:gd name="connsiteY707" fmla="*/ 5010150 h 5067300"/>
                <a:gd name="connsiteX708" fmla="*/ 6113274 w 8523099"/>
                <a:gd name="connsiteY708" fmla="*/ 5019675 h 5067300"/>
                <a:gd name="connsiteX709" fmla="*/ 6322824 w 8523099"/>
                <a:gd name="connsiteY709" fmla="*/ 5048250 h 5067300"/>
                <a:gd name="connsiteX710" fmla="*/ 6713349 w 8523099"/>
                <a:gd name="connsiteY710" fmla="*/ 5057775 h 5067300"/>
                <a:gd name="connsiteX711" fmla="*/ 6741924 w 8523099"/>
                <a:gd name="connsiteY711" fmla="*/ 5048250 h 5067300"/>
                <a:gd name="connsiteX712" fmla="*/ 6703824 w 8523099"/>
                <a:gd name="connsiteY712" fmla="*/ 5057775 h 5067300"/>
                <a:gd name="connsiteX713" fmla="*/ 6770499 w 8523099"/>
                <a:gd name="connsiteY713" fmla="*/ 5048250 h 5067300"/>
                <a:gd name="connsiteX714" fmla="*/ 6818124 w 8523099"/>
                <a:gd name="connsiteY714" fmla="*/ 5010150 h 5067300"/>
                <a:gd name="connsiteX715" fmla="*/ 6856224 w 8523099"/>
                <a:gd name="connsiteY715" fmla="*/ 5000625 h 5067300"/>
                <a:gd name="connsiteX716" fmla="*/ 7284849 w 8523099"/>
                <a:gd name="connsiteY716" fmla="*/ 4981575 h 5067300"/>
                <a:gd name="connsiteX717" fmla="*/ 7580124 w 8523099"/>
                <a:gd name="connsiteY717" fmla="*/ 4962525 h 5067300"/>
                <a:gd name="connsiteX718" fmla="*/ 7589649 w 8523099"/>
                <a:gd name="connsiteY718" fmla="*/ 4933950 h 5067300"/>
                <a:gd name="connsiteX719" fmla="*/ 7580124 w 8523099"/>
                <a:gd name="connsiteY719" fmla="*/ 4905375 h 5067300"/>
                <a:gd name="connsiteX720" fmla="*/ 7618224 w 8523099"/>
                <a:gd name="connsiteY720" fmla="*/ 4876800 h 5067300"/>
                <a:gd name="connsiteX721" fmla="*/ 7532499 w 8523099"/>
                <a:gd name="connsiteY721" fmla="*/ 4895850 h 5067300"/>
                <a:gd name="connsiteX722" fmla="*/ 7570599 w 8523099"/>
                <a:gd name="connsiteY722" fmla="*/ 4924425 h 5067300"/>
                <a:gd name="connsiteX723" fmla="*/ 7780149 w 8523099"/>
                <a:gd name="connsiteY723" fmla="*/ 4943475 h 5067300"/>
                <a:gd name="connsiteX724" fmla="*/ 7837299 w 8523099"/>
                <a:gd name="connsiteY724" fmla="*/ 4972050 h 5067300"/>
                <a:gd name="connsiteX725" fmla="*/ 7894449 w 8523099"/>
                <a:gd name="connsiteY725" fmla="*/ 4991100 h 5067300"/>
                <a:gd name="connsiteX726" fmla="*/ 7989699 w 8523099"/>
                <a:gd name="connsiteY726" fmla="*/ 4981575 h 5067300"/>
                <a:gd name="connsiteX727" fmla="*/ 7989699 w 8523099"/>
                <a:gd name="connsiteY72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560449 w 8523099"/>
                <a:gd name="connsiteY699" fmla="*/ 4981575 h 5067300"/>
                <a:gd name="connsiteX700" fmla="*/ 4665474 w 8523099"/>
                <a:gd name="connsiteY700" fmla="*/ 4972050 h 5067300"/>
                <a:gd name="connsiteX701" fmla="*/ 4798824 w 8523099"/>
                <a:gd name="connsiteY701" fmla="*/ 5019675 h 5067300"/>
                <a:gd name="connsiteX702" fmla="*/ 4932174 w 8523099"/>
                <a:gd name="connsiteY702" fmla="*/ 5038725 h 5067300"/>
                <a:gd name="connsiteX703" fmla="*/ 5465574 w 8523099"/>
                <a:gd name="connsiteY703" fmla="*/ 5067300 h 5067300"/>
                <a:gd name="connsiteX704" fmla="*/ 5770374 w 8523099"/>
                <a:gd name="connsiteY704" fmla="*/ 5057775 h 5067300"/>
                <a:gd name="connsiteX705" fmla="*/ 5722749 w 8523099"/>
                <a:gd name="connsiteY705" fmla="*/ 5029200 h 5067300"/>
                <a:gd name="connsiteX706" fmla="*/ 5798949 w 8523099"/>
                <a:gd name="connsiteY706" fmla="*/ 5010150 h 5067300"/>
                <a:gd name="connsiteX707" fmla="*/ 6113274 w 8523099"/>
                <a:gd name="connsiteY707" fmla="*/ 5019675 h 5067300"/>
                <a:gd name="connsiteX708" fmla="*/ 6322824 w 8523099"/>
                <a:gd name="connsiteY708" fmla="*/ 5048250 h 5067300"/>
                <a:gd name="connsiteX709" fmla="*/ 6713349 w 8523099"/>
                <a:gd name="connsiteY709" fmla="*/ 5057775 h 5067300"/>
                <a:gd name="connsiteX710" fmla="*/ 6741924 w 8523099"/>
                <a:gd name="connsiteY710" fmla="*/ 5048250 h 5067300"/>
                <a:gd name="connsiteX711" fmla="*/ 6703824 w 8523099"/>
                <a:gd name="connsiteY711" fmla="*/ 5057775 h 5067300"/>
                <a:gd name="connsiteX712" fmla="*/ 6770499 w 8523099"/>
                <a:gd name="connsiteY712" fmla="*/ 5048250 h 5067300"/>
                <a:gd name="connsiteX713" fmla="*/ 6818124 w 8523099"/>
                <a:gd name="connsiteY713" fmla="*/ 5010150 h 5067300"/>
                <a:gd name="connsiteX714" fmla="*/ 6856224 w 8523099"/>
                <a:gd name="connsiteY714" fmla="*/ 5000625 h 5067300"/>
                <a:gd name="connsiteX715" fmla="*/ 7284849 w 8523099"/>
                <a:gd name="connsiteY715" fmla="*/ 4981575 h 5067300"/>
                <a:gd name="connsiteX716" fmla="*/ 7580124 w 8523099"/>
                <a:gd name="connsiteY716" fmla="*/ 4962525 h 5067300"/>
                <a:gd name="connsiteX717" fmla="*/ 7589649 w 8523099"/>
                <a:gd name="connsiteY717" fmla="*/ 4933950 h 5067300"/>
                <a:gd name="connsiteX718" fmla="*/ 7580124 w 8523099"/>
                <a:gd name="connsiteY718" fmla="*/ 4905375 h 5067300"/>
                <a:gd name="connsiteX719" fmla="*/ 7618224 w 8523099"/>
                <a:gd name="connsiteY719" fmla="*/ 4876800 h 5067300"/>
                <a:gd name="connsiteX720" fmla="*/ 7532499 w 8523099"/>
                <a:gd name="connsiteY720" fmla="*/ 4895850 h 5067300"/>
                <a:gd name="connsiteX721" fmla="*/ 7570599 w 8523099"/>
                <a:gd name="connsiteY721" fmla="*/ 4924425 h 5067300"/>
                <a:gd name="connsiteX722" fmla="*/ 7780149 w 8523099"/>
                <a:gd name="connsiteY722" fmla="*/ 4943475 h 5067300"/>
                <a:gd name="connsiteX723" fmla="*/ 7837299 w 8523099"/>
                <a:gd name="connsiteY723" fmla="*/ 4972050 h 5067300"/>
                <a:gd name="connsiteX724" fmla="*/ 7894449 w 8523099"/>
                <a:gd name="connsiteY724" fmla="*/ 4991100 h 5067300"/>
                <a:gd name="connsiteX725" fmla="*/ 7989699 w 8523099"/>
                <a:gd name="connsiteY725" fmla="*/ 4981575 h 5067300"/>
                <a:gd name="connsiteX726" fmla="*/ 7989699 w 8523099"/>
                <a:gd name="connsiteY72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665474 w 8523099"/>
                <a:gd name="connsiteY699" fmla="*/ 4972050 h 5067300"/>
                <a:gd name="connsiteX700" fmla="*/ 4798824 w 8523099"/>
                <a:gd name="connsiteY700" fmla="*/ 5019675 h 5067300"/>
                <a:gd name="connsiteX701" fmla="*/ 4932174 w 8523099"/>
                <a:gd name="connsiteY701" fmla="*/ 5038725 h 5067300"/>
                <a:gd name="connsiteX702" fmla="*/ 5465574 w 8523099"/>
                <a:gd name="connsiteY702" fmla="*/ 5067300 h 5067300"/>
                <a:gd name="connsiteX703" fmla="*/ 5770374 w 8523099"/>
                <a:gd name="connsiteY703" fmla="*/ 5057775 h 5067300"/>
                <a:gd name="connsiteX704" fmla="*/ 5722749 w 8523099"/>
                <a:gd name="connsiteY704" fmla="*/ 5029200 h 5067300"/>
                <a:gd name="connsiteX705" fmla="*/ 5798949 w 8523099"/>
                <a:gd name="connsiteY705" fmla="*/ 5010150 h 5067300"/>
                <a:gd name="connsiteX706" fmla="*/ 6113274 w 8523099"/>
                <a:gd name="connsiteY706" fmla="*/ 5019675 h 5067300"/>
                <a:gd name="connsiteX707" fmla="*/ 6322824 w 8523099"/>
                <a:gd name="connsiteY707" fmla="*/ 5048250 h 5067300"/>
                <a:gd name="connsiteX708" fmla="*/ 6713349 w 8523099"/>
                <a:gd name="connsiteY708" fmla="*/ 5057775 h 5067300"/>
                <a:gd name="connsiteX709" fmla="*/ 6741924 w 8523099"/>
                <a:gd name="connsiteY709" fmla="*/ 5048250 h 5067300"/>
                <a:gd name="connsiteX710" fmla="*/ 6703824 w 8523099"/>
                <a:gd name="connsiteY710" fmla="*/ 5057775 h 5067300"/>
                <a:gd name="connsiteX711" fmla="*/ 6770499 w 8523099"/>
                <a:gd name="connsiteY711" fmla="*/ 5048250 h 5067300"/>
                <a:gd name="connsiteX712" fmla="*/ 6818124 w 8523099"/>
                <a:gd name="connsiteY712" fmla="*/ 5010150 h 5067300"/>
                <a:gd name="connsiteX713" fmla="*/ 6856224 w 8523099"/>
                <a:gd name="connsiteY713" fmla="*/ 5000625 h 5067300"/>
                <a:gd name="connsiteX714" fmla="*/ 7284849 w 8523099"/>
                <a:gd name="connsiteY714" fmla="*/ 4981575 h 5067300"/>
                <a:gd name="connsiteX715" fmla="*/ 7580124 w 8523099"/>
                <a:gd name="connsiteY715" fmla="*/ 4962525 h 5067300"/>
                <a:gd name="connsiteX716" fmla="*/ 7589649 w 8523099"/>
                <a:gd name="connsiteY716" fmla="*/ 4933950 h 5067300"/>
                <a:gd name="connsiteX717" fmla="*/ 7580124 w 8523099"/>
                <a:gd name="connsiteY717" fmla="*/ 4905375 h 5067300"/>
                <a:gd name="connsiteX718" fmla="*/ 7618224 w 8523099"/>
                <a:gd name="connsiteY718" fmla="*/ 4876800 h 5067300"/>
                <a:gd name="connsiteX719" fmla="*/ 7532499 w 8523099"/>
                <a:gd name="connsiteY719" fmla="*/ 4895850 h 5067300"/>
                <a:gd name="connsiteX720" fmla="*/ 7570599 w 8523099"/>
                <a:gd name="connsiteY720" fmla="*/ 4924425 h 5067300"/>
                <a:gd name="connsiteX721" fmla="*/ 7780149 w 8523099"/>
                <a:gd name="connsiteY721" fmla="*/ 4943475 h 5067300"/>
                <a:gd name="connsiteX722" fmla="*/ 7837299 w 8523099"/>
                <a:gd name="connsiteY722" fmla="*/ 4972050 h 5067300"/>
                <a:gd name="connsiteX723" fmla="*/ 7894449 w 8523099"/>
                <a:gd name="connsiteY723" fmla="*/ 4991100 h 5067300"/>
                <a:gd name="connsiteX724" fmla="*/ 7989699 w 8523099"/>
                <a:gd name="connsiteY724" fmla="*/ 4981575 h 5067300"/>
                <a:gd name="connsiteX725" fmla="*/ 7989699 w 8523099"/>
                <a:gd name="connsiteY72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6856224 w 8523099"/>
                <a:gd name="connsiteY712" fmla="*/ 5000625 h 5067300"/>
                <a:gd name="connsiteX713" fmla="*/ 7284849 w 8523099"/>
                <a:gd name="connsiteY713" fmla="*/ 4981575 h 5067300"/>
                <a:gd name="connsiteX714" fmla="*/ 7580124 w 8523099"/>
                <a:gd name="connsiteY714" fmla="*/ 4962525 h 5067300"/>
                <a:gd name="connsiteX715" fmla="*/ 7589649 w 8523099"/>
                <a:gd name="connsiteY715" fmla="*/ 4933950 h 5067300"/>
                <a:gd name="connsiteX716" fmla="*/ 7580124 w 8523099"/>
                <a:gd name="connsiteY716" fmla="*/ 4905375 h 5067300"/>
                <a:gd name="connsiteX717" fmla="*/ 7618224 w 8523099"/>
                <a:gd name="connsiteY717" fmla="*/ 4876800 h 5067300"/>
                <a:gd name="connsiteX718" fmla="*/ 7532499 w 8523099"/>
                <a:gd name="connsiteY718" fmla="*/ 4895850 h 5067300"/>
                <a:gd name="connsiteX719" fmla="*/ 7570599 w 8523099"/>
                <a:gd name="connsiteY719" fmla="*/ 4924425 h 5067300"/>
                <a:gd name="connsiteX720" fmla="*/ 7780149 w 8523099"/>
                <a:gd name="connsiteY720" fmla="*/ 4943475 h 5067300"/>
                <a:gd name="connsiteX721" fmla="*/ 7837299 w 8523099"/>
                <a:gd name="connsiteY721" fmla="*/ 4972050 h 5067300"/>
                <a:gd name="connsiteX722" fmla="*/ 7894449 w 8523099"/>
                <a:gd name="connsiteY722" fmla="*/ 4991100 h 5067300"/>
                <a:gd name="connsiteX723" fmla="*/ 7989699 w 8523099"/>
                <a:gd name="connsiteY723" fmla="*/ 4981575 h 5067300"/>
                <a:gd name="connsiteX724" fmla="*/ 7989699 w 8523099"/>
                <a:gd name="connsiteY72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570599 w 8523099"/>
                <a:gd name="connsiteY718" fmla="*/ 4924425 h 5067300"/>
                <a:gd name="connsiteX719" fmla="*/ 7780149 w 8523099"/>
                <a:gd name="connsiteY719" fmla="*/ 4943475 h 5067300"/>
                <a:gd name="connsiteX720" fmla="*/ 7837299 w 8523099"/>
                <a:gd name="connsiteY720" fmla="*/ 4972050 h 5067300"/>
                <a:gd name="connsiteX721" fmla="*/ 7894449 w 8523099"/>
                <a:gd name="connsiteY721" fmla="*/ 4991100 h 5067300"/>
                <a:gd name="connsiteX722" fmla="*/ 7989699 w 8523099"/>
                <a:gd name="connsiteY722" fmla="*/ 4981575 h 5067300"/>
                <a:gd name="connsiteX723" fmla="*/ 7989699 w 8523099"/>
                <a:gd name="connsiteY72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780149 w 8523099"/>
                <a:gd name="connsiteY718" fmla="*/ 4943475 h 5067300"/>
                <a:gd name="connsiteX719" fmla="*/ 7837299 w 8523099"/>
                <a:gd name="connsiteY719" fmla="*/ 4972050 h 5067300"/>
                <a:gd name="connsiteX720" fmla="*/ 7894449 w 8523099"/>
                <a:gd name="connsiteY720" fmla="*/ 4991100 h 5067300"/>
                <a:gd name="connsiteX721" fmla="*/ 7989699 w 8523099"/>
                <a:gd name="connsiteY721" fmla="*/ 4981575 h 5067300"/>
                <a:gd name="connsiteX722" fmla="*/ 7989699 w 8523099"/>
                <a:gd name="connsiteY72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532499 w 8523099"/>
                <a:gd name="connsiteY716" fmla="*/ 4895850 h 5067300"/>
                <a:gd name="connsiteX717" fmla="*/ 7780149 w 8523099"/>
                <a:gd name="connsiteY717" fmla="*/ 4943475 h 5067300"/>
                <a:gd name="connsiteX718" fmla="*/ 7837299 w 8523099"/>
                <a:gd name="connsiteY718" fmla="*/ 4972050 h 5067300"/>
                <a:gd name="connsiteX719" fmla="*/ 7894449 w 8523099"/>
                <a:gd name="connsiteY719" fmla="*/ 4991100 h 5067300"/>
                <a:gd name="connsiteX720" fmla="*/ 7989699 w 8523099"/>
                <a:gd name="connsiteY720" fmla="*/ 4981575 h 5067300"/>
                <a:gd name="connsiteX721" fmla="*/ 7989699 w 8523099"/>
                <a:gd name="connsiteY72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32499 w 8523099"/>
                <a:gd name="connsiteY715" fmla="*/ 4895850 h 5067300"/>
                <a:gd name="connsiteX716" fmla="*/ 7780149 w 8523099"/>
                <a:gd name="connsiteY716" fmla="*/ 4943475 h 5067300"/>
                <a:gd name="connsiteX717" fmla="*/ 7837299 w 8523099"/>
                <a:gd name="connsiteY717" fmla="*/ 4972050 h 5067300"/>
                <a:gd name="connsiteX718" fmla="*/ 7894449 w 8523099"/>
                <a:gd name="connsiteY718" fmla="*/ 4991100 h 5067300"/>
                <a:gd name="connsiteX719" fmla="*/ 7989699 w 8523099"/>
                <a:gd name="connsiteY719" fmla="*/ 4981575 h 5067300"/>
                <a:gd name="connsiteX720" fmla="*/ 7989699 w 8523099"/>
                <a:gd name="connsiteY72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780149 w 8523099"/>
                <a:gd name="connsiteY715" fmla="*/ 4943475 h 5067300"/>
                <a:gd name="connsiteX716" fmla="*/ 7837299 w 8523099"/>
                <a:gd name="connsiteY716" fmla="*/ 4972050 h 5067300"/>
                <a:gd name="connsiteX717" fmla="*/ 7894449 w 8523099"/>
                <a:gd name="connsiteY717" fmla="*/ 4991100 h 5067300"/>
                <a:gd name="connsiteX718" fmla="*/ 7989699 w 8523099"/>
                <a:gd name="connsiteY718" fmla="*/ 4981575 h 5067300"/>
                <a:gd name="connsiteX719" fmla="*/ 7989699 w 8523099"/>
                <a:gd name="connsiteY71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780149 w 8523099"/>
                <a:gd name="connsiteY714" fmla="*/ 4943475 h 5067300"/>
                <a:gd name="connsiteX715" fmla="*/ 7837299 w 8523099"/>
                <a:gd name="connsiteY715" fmla="*/ 4972050 h 5067300"/>
                <a:gd name="connsiteX716" fmla="*/ 7894449 w 8523099"/>
                <a:gd name="connsiteY716" fmla="*/ 4991100 h 5067300"/>
                <a:gd name="connsiteX717" fmla="*/ 7989699 w 8523099"/>
                <a:gd name="connsiteY717" fmla="*/ 4981575 h 5067300"/>
                <a:gd name="connsiteX718" fmla="*/ 7989699 w 8523099"/>
                <a:gd name="connsiteY71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894449 w 8523099"/>
                <a:gd name="connsiteY715" fmla="*/ 4991100 h 5067300"/>
                <a:gd name="connsiteX716" fmla="*/ 7989699 w 8523099"/>
                <a:gd name="connsiteY716" fmla="*/ 4981575 h 5067300"/>
                <a:gd name="connsiteX717" fmla="*/ 7989699 w 8523099"/>
                <a:gd name="connsiteY71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989699 w 8523099"/>
                <a:gd name="connsiteY715" fmla="*/ 4981575 h 5067300"/>
                <a:gd name="connsiteX716" fmla="*/ 7989699 w 8523099"/>
                <a:gd name="connsiteY71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837299 w 8523099"/>
                <a:gd name="connsiteY713" fmla="*/ 4972050 h 5067300"/>
                <a:gd name="connsiteX714" fmla="*/ 7989699 w 8523099"/>
                <a:gd name="connsiteY714" fmla="*/ 4981575 h 5067300"/>
                <a:gd name="connsiteX715" fmla="*/ 7989699 w 8523099"/>
                <a:gd name="connsiteY71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322824 w 8523099"/>
                <a:gd name="connsiteY705" fmla="*/ 5048250 h 5067300"/>
                <a:gd name="connsiteX706" fmla="*/ 6713349 w 8523099"/>
                <a:gd name="connsiteY706" fmla="*/ 5057775 h 5067300"/>
                <a:gd name="connsiteX707" fmla="*/ 6741924 w 8523099"/>
                <a:gd name="connsiteY707" fmla="*/ 5048250 h 5067300"/>
                <a:gd name="connsiteX708" fmla="*/ 6703824 w 8523099"/>
                <a:gd name="connsiteY708" fmla="*/ 5057775 h 5067300"/>
                <a:gd name="connsiteX709" fmla="*/ 6770499 w 8523099"/>
                <a:gd name="connsiteY709" fmla="*/ 5048250 h 5067300"/>
                <a:gd name="connsiteX710" fmla="*/ 6818124 w 8523099"/>
                <a:gd name="connsiteY710" fmla="*/ 5010150 h 5067300"/>
                <a:gd name="connsiteX711" fmla="*/ 7284849 w 8523099"/>
                <a:gd name="connsiteY711" fmla="*/ 4981575 h 5067300"/>
                <a:gd name="connsiteX712" fmla="*/ 7837299 w 8523099"/>
                <a:gd name="connsiteY712" fmla="*/ 4972050 h 5067300"/>
                <a:gd name="connsiteX713" fmla="*/ 7989699 w 8523099"/>
                <a:gd name="connsiteY713" fmla="*/ 4981575 h 5067300"/>
                <a:gd name="connsiteX714" fmla="*/ 7989699 w 8523099"/>
                <a:gd name="connsiteY71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6322824 w 8523099"/>
                <a:gd name="connsiteY704" fmla="*/ 5048250 h 5067300"/>
                <a:gd name="connsiteX705" fmla="*/ 6713349 w 8523099"/>
                <a:gd name="connsiteY705" fmla="*/ 5057775 h 5067300"/>
                <a:gd name="connsiteX706" fmla="*/ 6741924 w 8523099"/>
                <a:gd name="connsiteY706" fmla="*/ 5048250 h 5067300"/>
                <a:gd name="connsiteX707" fmla="*/ 6703824 w 8523099"/>
                <a:gd name="connsiteY707" fmla="*/ 5057775 h 5067300"/>
                <a:gd name="connsiteX708" fmla="*/ 6770499 w 8523099"/>
                <a:gd name="connsiteY708" fmla="*/ 5048250 h 5067300"/>
                <a:gd name="connsiteX709" fmla="*/ 6818124 w 8523099"/>
                <a:gd name="connsiteY709" fmla="*/ 5010150 h 5067300"/>
                <a:gd name="connsiteX710" fmla="*/ 7284849 w 8523099"/>
                <a:gd name="connsiteY710" fmla="*/ 4981575 h 5067300"/>
                <a:gd name="connsiteX711" fmla="*/ 7837299 w 8523099"/>
                <a:gd name="connsiteY711" fmla="*/ 4972050 h 5067300"/>
                <a:gd name="connsiteX712" fmla="*/ 7989699 w 8523099"/>
                <a:gd name="connsiteY712" fmla="*/ 4981575 h 5067300"/>
                <a:gd name="connsiteX713" fmla="*/ 7989699 w 8523099"/>
                <a:gd name="connsiteY71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770499 w 8523099"/>
                <a:gd name="connsiteY707" fmla="*/ 5048250 h 5067300"/>
                <a:gd name="connsiteX708" fmla="*/ 6818124 w 8523099"/>
                <a:gd name="connsiteY708" fmla="*/ 5010150 h 5067300"/>
                <a:gd name="connsiteX709" fmla="*/ 7284849 w 8523099"/>
                <a:gd name="connsiteY709" fmla="*/ 4981575 h 5067300"/>
                <a:gd name="connsiteX710" fmla="*/ 7837299 w 8523099"/>
                <a:gd name="connsiteY710" fmla="*/ 4972050 h 5067300"/>
                <a:gd name="connsiteX711" fmla="*/ 7989699 w 8523099"/>
                <a:gd name="connsiteY711" fmla="*/ 4981575 h 5067300"/>
                <a:gd name="connsiteX712" fmla="*/ 7989699 w 8523099"/>
                <a:gd name="connsiteY71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818124 w 8523099"/>
                <a:gd name="connsiteY707" fmla="*/ 5010150 h 5067300"/>
                <a:gd name="connsiteX708" fmla="*/ 7284849 w 8523099"/>
                <a:gd name="connsiteY708" fmla="*/ 4981575 h 5067300"/>
                <a:gd name="connsiteX709" fmla="*/ 7837299 w 8523099"/>
                <a:gd name="connsiteY709" fmla="*/ 4972050 h 5067300"/>
                <a:gd name="connsiteX710" fmla="*/ 7989699 w 8523099"/>
                <a:gd name="connsiteY710" fmla="*/ 4981575 h 5067300"/>
                <a:gd name="connsiteX711" fmla="*/ 7989699 w 8523099"/>
                <a:gd name="connsiteY71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713349 w 8523099"/>
                <a:gd name="connsiteY703" fmla="*/ 5057775 h 5067300"/>
                <a:gd name="connsiteX704" fmla="*/ 6741924 w 8523099"/>
                <a:gd name="connsiteY704" fmla="*/ 5048250 h 5067300"/>
                <a:gd name="connsiteX705" fmla="*/ 6703824 w 8523099"/>
                <a:gd name="connsiteY705" fmla="*/ 5057775 h 5067300"/>
                <a:gd name="connsiteX706" fmla="*/ 6818124 w 8523099"/>
                <a:gd name="connsiteY706" fmla="*/ 5010150 h 5067300"/>
                <a:gd name="connsiteX707" fmla="*/ 7284849 w 8523099"/>
                <a:gd name="connsiteY707" fmla="*/ 4981575 h 5067300"/>
                <a:gd name="connsiteX708" fmla="*/ 7837299 w 8523099"/>
                <a:gd name="connsiteY708" fmla="*/ 4972050 h 5067300"/>
                <a:gd name="connsiteX709" fmla="*/ 7989699 w 8523099"/>
                <a:gd name="connsiteY709" fmla="*/ 4981575 h 5067300"/>
                <a:gd name="connsiteX710" fmla="*/ 7989699 w 8523099"/>
                <a:gd name="connsiteY71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6713349 w 8523099"/>
                <a:gd name="connsiteY702" fmla="*/ 5057775 h 5067300"/>
                <a:gd name="connsiteX703" fmla="*/ 6741924 w 8523099"/>
                <a:gd name="connsiteY703" fmla="*/ 5048250 h 5067300"/>
                <a:gd name="connsiteX704" fmla="*/ 6703824 w 8523099"/>
                <a:gd name="connsiteY704" fmla="*/ 5057775 h 5067300"/>
                <a:gd name="connsiteX705" fmla="*/ 6818124 w 8523099"/>
                <a:gd name="connsiteY705" fmla="*/ 5010150 h 5067300"/>
                <a:gd name="connsiteX706" fmla="*/ 7284849 w 8523099"/>
                <a:gd name="connsiteY706" fmla="*/ 4981575 h 5067300"/>
                <a:gd name="connsiteX707" fmla="*/ 7837299 w 8523099"/>
                <a:gd name="connsiteY707" fmla="*/ 4972050 h 5067300"/>
                <a:gd name="connsiteX708" fmla="*/ 7989699 w 8523099"/>
                <a:gd name="connsiteY708" fmla="*/ 4981575 h 5067300"/>
                <a:gd name="connsiteX709" fmla="*/ 7989699 w 8523099"/>
                <a:gd name="connsiteY709" fmla="*/ 4972050 h 5067300"/>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4932174 w 8523099"/>
                <a:gd name="connsiteY700" fmla="*/ 5038725 h 5059274"/>
                <a:gd name="connsiteX701" fmla="*/ 6713349 w 8523099"/>
                <a:gd name="connsiteY701" fmla="*/ 5057775 h 5059274"/>
                <a:gd name="connsiteX702" fmla="*/ 6741924 w 8523099"/>
                <a:gd name="connsiteY702" fmla="*/ 5048250 h 5059274"/>
                <a:gd name="connsiteX703" fmla="*/ 6703824 w 8523099"/>
                <a:gd name="connsiteY703" fmla="*/ 5057775 h 5059274"/>
                <a:gd name="connsiteX704" fmla="*/ 6818124 w 8523099"/>
                <a:gd name="connsiteY704" fmla="*/ 5010150 h 5059274"/>
                <a:gd name="connsiteX705" fmla="*/ 7284849 w 8523099"/>
                <a:gd name="connsiteY705" fmla="*/ 4981575 h 5059274"/>
                <a:gd name="connsiteX706" fmla="*/ 7837299 w 8523099"/>
                <a:gd name="connsiteY706" fmla="*/ 4972050 h 5059274"/>
                <a:gd name="connsiteX707" fmla="*/ 7989699 w 8523099"/>
                <a:gd name="connsiteY707" fmla="*/ 4981575 h 5059274"/>
                <a:gd name="connsiteX708" fmla="*/ 7989699 w 8523099"/>
                <a:gd name="connsiteY708"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6713349 w 8523099"/>
                <a:gd name="connsiteY700" fmla="*/ 5057775 h 5059274"/>
                <a:gd name="connsiteX701" fmla="*/ 6741924 w 8523099"/>
                <a:gd name="connsiteY701" fmla="*/ 5048250 h 5059274"/>
                <a:gd name="connsiteX702" fmla="*/ 6703824 w 8523099"/>
                <a:gd name="connsiteY702" fmla="*/ 5057775 h 5059274"/>
                <a:gd name="connsiteX703" fmla="*/ 6818124 w 8523099"/>
                <a:gd name="connsiteY703" fmla="*/ 5010150 h 5059274"/>
                <a:gd name="connsiteX704" fmla="*/ 7284849 w 8523099"/>
                <a:gd name="connsiteY704" fmla="*/ 4981575 h 5059274"/>
                <a:gd name="connsiteX705" fmla="*/ 7837299 w 8523099"/>
                <a:gd name="connsiteY705" fmla="*/ 4972050 h 5059274"/>
                <a:gd name="connsiteX706" fmla="*/ 7989699 w 8523099"/>
                <a:gd name="connsiteY706" fmla="*/ 4981575 h 5059274"/>
                <a:gd name="connsiteX707" fmla="*/ 7989699 w 8523099"/>
                <a:gd name="connsiteY707"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6713349 w 8523099"/>
                <a:gd name="connsiteY699" fmla="*/ 5057775 h 5059274"/>
                <a:gd name="connsiteX700" fmla="*/ 6741924 w 8523099"/>
                <a:gd name="connsiteY700" fmla="*/ 5048250 h 5059274"/>
                <a:gd name="connsiteX701" fmla="*/ 6703824 w 8523099"/>
                <a:gd name="connsiteY701" fmla="*/ 5057775 h 5059274"/>
                <a:gd name="connsiteX702" fmla="*/ 6818124 w 8523099"/>
                <a:gd name="connsiteY702" fmla="*/ 5010150 h 5059274"/>
                <a:gd name="connsiteX703" fmla="*/ 7284849 w 8523099"/>
                <a:gd name="connsiteY703" fmla="*/ 4981575 h 5059274"/>
                <a:gd name="connsiteX704" fmla="*/ 7837299 w 8523099"/>
                <a:gd name="connsiteY704" fmla="*/ 4972050 h 5059274"/>
                <a:gd name="connsiteX705" fmla="*/ 7989699 w 8523099"/>
                <a:gd name="connsiteY705" fmla="*/ 4981575 h 5059274"/>
                <a:gd name="connsiteX706" fmla="*/ 7989699 w 8523099"/>
                <a:gd name="connsiteY706" fmla="*/ 4972050 h 5059274"/>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6818124 w 8523099"/>
                <a:gd name="connsiteY701" fmla="*/ 5010150 h 5057775"/>
                <a:gd name="connsiteX702" fmla="*/ 7284849 w 8523099"/>
                <a:gd name="connsiteY702" fmla="*/ 4981575 h 5057775"/>
                <a:gd name="connsiteX703" fmla="*/ 7837299 w 8523099"/>
                <a:gd name="connsiteY703" fmla="*/ 4972050 h 5057775"/>
                <a:gd name="connsiteX704" fmla="*/ 7989699 w 8523099"/>
                <a:gd name="connsiteY704" fmla="*/ 4981575 h 5057775"/>
                <a:gd name="connsiteX705" fmla="*/ 7989699 w 8523099"/>
                <a:gd name="connsiteY705" fmla="*/ 4972050 h 5057775"/>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7284849 w 8523099"/>
                <a:gd name="connsiteY701" fmla="*/ 4981575 h 5057775"/>
                <a:gd name="connsiteX702" fmla="*/ 7837299 w 8523099"/>
                <a:gd name="connsiteY702" fmla="*/ 4972050 h 5057775"/>
                <a:gd name="connsiteX703" fmla="*/ 7989699 w 8523099"/>
                <a:gd name="connsiteY703" fmla="*/ 4981575 h 5057775"/>
                <a:gd name="connsiteX704" fmla="*/ 7989699 w 8523099"/>
                <a:gd name="connsiteY704" fmla="*/ 4972050 h 5057775"/>
                <a:gd name="connsiteX0" fmla="*/ 7989699 w 8523099"/>
                <a:gd name="connsiteY0" fmla="*/ 4972050 h 5057887"/>
                <a:gd name="connsiteX1" fmla="*/ 8018274 w 8523099"/>
                <a:gd name="connsiteY1" fmla="*/ 4924425 h 5057887"/>
                <a:gd name="connsiteX2" fmla="*/ 8056374 w 8523099"/>
                <a:gd name="connsiteY2" fmla="*/ 4886325 h 5057887"/>
                <a:gd name="connsiteX3" fmla="*/ 8075424 w 8523099"/>
                <a:gd name="connsiteY3" fmla="*/ 4857750 h 5057887"/>
                <a:gd name="connsiteX4" fmla="*/ 8084949 w 8523099"/>
                <a:gd name="connsiteY4" fmla="*/ 4800600 h 5057887"/>
                <a:gd name="connsiteX5" fmla="*/ 8094474 w 8523099"/>
                <a:gd name="connsiteY5" fmla="*/ 4772025 h 5057887"/>
                <a:gd name="connsiteX6" fmla="*/ 8065899 w 8523099"/>
                <a:gd name="connsiteY6" fmla="*/ 4714875 h 5057887"/>
                <a:gd name="connsiteX7" fmla="*/ 8056374 w 8523099"/>
                <a:gd name="connsiteY7" fmla="*/ 4686300 h 5057887"/>
                <a:gd name="connsiteX8" fmla="*/ 7970649 w 8523099"/>
                <a:gd name="connsiteY8" fmla="*/ 4648200 h 5057887"/>
                <a:gd name="connsiteX9" fmla="*/ 7942074 w 8523099"/>
                <a:gd name="connsiteY9" fmla="*/ 4629150 h 5057887"/>
                <a:gd name="connsiteX10" fmla="*/ 7903974 w 8523099"/>
                <a:gd name="connsiteY10" fmla="*/ 4572000 h 5057887"/>
                <a:gd name="connsiteX11" fmla="*/ 7894449 w 8523099"/>
                <a:gd name="connsiteY11" fmla="*/ 4543425 h 5057887"/>
                <a:gd name="connsiteX12" fmla="*/ 7856349 w 8523099"/>
                <a:gd name="connsiteY12" fmla="*/ 4533900 h 5057887"/>
                <a:gd name="connsiteX13" fmla="*/ 7837299 w 8523099"/>
                <a:gd name="connsiteY13" fmla="*/ 4505325 h 5057887"/>
                <a:gd name="connsiteX14" fmla="*/ 7780149 w 8523099"/>
                <a:gd name="connsiteY14" fmla="*/ 4467225 h 5057887"/>
                <a:gd name="connsiteX15" fmla="*/ 7751574 w 8523099"/>
                <a:gd name="connsiteY15" fmla="*/ 4371975 h 5057887"/>
                <a:gd name="connsiteX16" fmla="*/ 7799199 w 8523099"/>
                <a:gd name="connsiteY16" fmla="*/ 4438650 h 5057887"/>
                <a:gd name="connsiteX17" fmla="*/ 7856349 w 8523099"/>
                <a:gd name="connsiteY17" fmla="*/ 4448175 h 5057887"/>
                <a:gd name="connsiteX18" fmla="*/ 7884924 w 8523099"/>
                <a:gd name="connsiteY18" fmla="*/ 4467225 h 5057887"/>
                <a:gd name="connsiteX19" fmla="*/ 7903974 w 8523099"/>
                <a:gd name="connsiteY19" fmla="*/ 4495800 h 5057887"/>
                <a:gd name="connsiteX20" fmla="*/ 7942074 w 8523099"/>
                <a:gd name="connsiteY20" fmla="*/ 4486275 h 5057887"/>
                <a:gd name="connsiteX21" fmla="*/ 7903974 w 8523099"/>
                <a:gd name="connsiteY21" fmla="*/ 4429125 h 5057887"/>
                <a:gd name="connsiteX22" fmla="*/ 7865874 w 8523099"/>
                <a:gd name="connsiteY22" fmla="*/ 4257675 h 5057887"/>
                <a:gd name="connsiteX23" fmla="*/ 7837299 w 8523099"/>
                <a:gd name="connsiteY23" fmla="*/ 4248150 h 5057887"/>
                <a:gd name="connsiteX24" fmla="*/ 7875399 w 8523099"/>
                <a:gd name="connsiteY24" fmla="*/ 4210050 h 5057887"/>
                <a:gd name="connsiteX25" fmla="*/ 7865874 w 8523099"/>
                <a:gd name="connsiteY25" fmla="*/ 4152900 h 5057887"/>
                <a:gd name="connsiteX26" fmla="*/ 7875399 w 8523099"/>
                <a:gd name="connsiteY26" fmla="*/ 4114800 h 5057887"/>
                <a:gd name="connsiteX27" fmla="*/ 7894449 w 8523099"/>
                <a:gd name="connsiteY27" fmla="*/ 4086225 h 5057887"/>
                <a:gd name="connsiteX28" fmla="*/ 7903974 w 8523099"/>
                <a:gd name="connsiteY28" fmla="*/ 4057650 h 5057887"/>
                <a:gd name="connsiteX29" fmla="*/ 7894449 w 8523099"/>
                <a:gd name="connsiteY29" fmla="*/ 4010025 h 5057887"/>
                <a:gd name="connsiteX30" fmla="*/ 7865874 w 8523099"/>
                <a:gd name="connsiteY30" fmla="*/ 3990975 h 5057887"/>
                <a:gd name="connsiteX31" fmla="*/ 7856349 w 8523099"/>
                <a:gd name="connsiteY31" fmla="*/ 3962400 h 5057887"/>
                <a:gd name="connsiteX32" fmla="*/ 7865874 w 8523099"/>
                <a:gd name="connsiteY32" fmla="*/ 3924300 h 5057887"/>
                <a:gd name="connsiteX33" fmla="*/ 7913499 w 8523099"/>
                <a:gd name="connsiteY33" fmla="*/ 3876675 h 5057887"/>
                <a:gd name="connsiteX34" fmla="*/ 7932549 w 8523099"/>
                <a:gd name="connsiteY34" fmla="*/ 3819525 h 5057887"/>
                <a:gd name="connsiteX35" fmla="*/ 7942074 w 8523099"/>
                <a:gd name="connsiteY35" fmla="*/ 3790950 h 5057887"/>
                <a:gd name="connsiteX36" fmla="*/ 7970649 w 8523099"/>
                <a:gd name="connsiteY36" fmla="*/ 3771900 h 5057887"/>
                <a:gd name="connsiteX37" fmla="*/ 8027799 w 8523099"/>
                <a:gd name="connsiteY37" fmla="*/ 3752850 h 5057887"/>
                <a:gd name="connsiteX38" fmla="*/ 8056374 w 8523099"/>
                <a:gd name="connsiteY38" fmla="*/ 3695700 h 5057887"/>
                <a:gd name="connsiteX39" fmla="*/ 8027799 w 8523099"/>
                <a:gd name="connsiteY39" fmla="*/ 3676650 h 5057887"/>
                <a:gd name="connsiteX40" fmla="*/ 7970649 w 8523099"/>
                <a:gd name="connsiteY40" fmla="*/ 3705225 h 5057887"/>
                <a:gd name="connsiteX41" fmla="*/ 7961124 w 8523099"/>
                <a:gd name="connsiteY41" fmla="*/ 3733800 h 5057887"/>
                <a:gd name="connsiteX42" fmla="*/ 7942074 w 8523099"/>
                <a:gd name="connsiteY42" fmla="*/ 3762375 h 5057887"/>
                <a:gd name="connsiteX43" fmla="*/ 7903974 w 8523099"/>
                <a:gd name="connsiteY43" fmla="*/ 3848100 h 5057887"/>
                <a:gd name="connsiteX44" fmla="*/ 7875399 w 8523099"/>
                <a:gd name="connsiteY44" fmla="*/ 3857625 h 5057887"/>
                <a:gd name="connsiteX45" fmla="*/ 7942074 w 8523099"/>
                <a:gd name="connsiteY45" fmla="*/ 3762375 h 5057887"/>
                <a:gd name="connsiteX46" fmla="*/ 7980174 w 8523099"/>
                <a:gd name="connsiteY46" fmla="*/ 3705225 h 5057887"/>
                <a:gd name="connsiteX47" fmla="*/ 7989699 w 8523099"/>
                <a:gd name="connsiteY47" fmla="*/ 3657600 h 5057887"/>
                <a:gd name="connsiteX48" fmla="*/ 8046849 w 8523099"/>
                <a:gd name="connsiteY48" fmla="*/ 3648075 h 5057887"/>
                <a:gd name="connsiteX49" fmla="*/ 8065899 w 8523099"/>
                <a:gd name="connsiteY49" fmla="*/ 3619500 h 5057887"/>
                <a:gd name="connsiteX50" fmla="*/ 8084949 w 8523099"/>
                <a:gd name="connsiteY50" fmla="*/ 3562350 h 5057887"/>
                <a:gd name="connsiteX51" fmla="*/ 8094474 w 8523099"/>
                <a:gd name="connsiteY51" fmla="*/ 3514725 h 5057887"/>
                <a:gd name="connsiteX52" fmla="*/ 8123049 w 8523099"/>
                <a:gd name="connsiteY52" fmla="*/ 3495675 h 5057887"/>
                <a:gd name="connsiteX53" fmla="*/ 8151624 w 8523099"/>
                <a:gd name="connsiteY53" fmla="*/ 3505200 h 5057887"/>
                <a:gd name="connsiteX54" fmla="*/ 8151624 w 8523099"/>
                <a:gd name="connsiteY54" fmla="*/ 3448050 h 5057887"/>
                <a:gd name="connsiteX55" fmla="*/ 8123049 w 8523099"/>
                <a:gd name="connsiteY55" fmla="*/ 3438525 h 5057887"/>
                <a:gd name="connsiteX56" fmla="*/ 8084949 w 8523099"/>
                <a:gd name="connsiteY56" fmla="*/ 3448050 h 5057887"/>
                <a:gd name="connsiteX57" fmla="*/ 8018274 w 8523099"/>
                <a:gd name="connsiteY57" fmla="*/ 3438525 h 5057887"/>
                <a:gd name="connsiteX58" fmla="*/ 7989699 w 8523099"/>
                <a:gd name="connsiteY58" fmla="*/ 3419475 h 5057887"/>
                <a:gd name="connsiteX59" fmla="*/ 7942074 w 8523099"/>
                <a:gd name="connsiteY59" fmla="*/ 3362325 h 5057887"/>
                <a:gd name="connsiteX60" fmla="*/ 7942074 w 8523099"/>
                <a:gd name="connsiteY60" fmla="*/ 3162300 h 5057887"/>
                <a:gd name="connsiteX61" fmla="*/ 7999224 w 8523099"/>
                <a:gd name="connsiteY61" fmla="*/ 3143250 h 5057887"/>
                <a:gd name="connsiteX62" fmla="*/ 8008749 w 8523099"/>
                <a:gd name="connsiteY62" fmla="*/ 3114675 h 5057887"/>
                <a:gd name="connsiteX63" fmla="*/ 8018274 w 8523099"/>
                <a:gd name="connsiteY63" fmla="*/ 3067050 h 5057887"/>
                <a:gd name="connsiteX64" fmla="*/ 8056374 w 8523099"/>
                <a:gd name="connsiteY64" fmla="*/ 3009900 h 5057887"/>
                <a:gd name="connsiteX65" fmla="*/ 8065899 w 8523099"/>
                <a:gd name="connsiteY65" fmla="*/ 2981325 h 5057887"/>
                <a:gd name="connsiteX66" fmla="*/ 8075424 w 8523099"/>
                <a:gd name="connsiteY66" fmla="*/ 2895600 h 5057887"/>
                <a:gd name="connsiteX67" fmla="*/ 8094474 w 8523099"/>
                <a:gd name="connsiteY67" fmla="*/ 2867025 h 5057887"/>
                <a:gd name="connsiteX68" fmla="*/ 8132574 w 8523099"/>
                <a:gd name="connsiteY68" fmla="*/ 2800350 h 5057887"/>
                <a:gd name="connsiteX69" fmla="*/ 8142099 w 8523099"/>
                <a:gd name="connsiteY69" fmla="*/ 2771775 h 5057887"/>
                <a:gd name="connsiteX70" fmla="*/ 8151624 w 8523099"/>
                <a:gd name="connsiteY70" fmla="*/ 2667000 h 5057887"/>
                <a:gd name="connsiteX71" fmla="*/ 8180199 w 8523099"/>
                <a:gd name="connsiteY71" fmla="*/ 2647950 h 5057887"/>
                <a:gd name="connsiteX72" fmla="*/ 8208774 w 8523099"/>
                <a:gd name="connsiteY72" fmla="*/ 2590800 h 5057887"/>
                <a:gd name="connsiteX73" fmla="*/ 8180199 w 8523099"/>
                <a:gd name="connsiteY73" fmla="*/ 2533650 h 5057887"/>
                <a:gd name="connsiteX74" fmla="*/ 8170674 w 8523099"/>
                <a:gd name="connsiteY74" fmla="*/ 2505075 h 5057887"/>
                <a:gd name="connsiteX75" fmla="*/ 8199249 w 8523099"/>
                <a:gd name="connsiteY75" fmla="*/ 2476500 h 5057887"/>
                <a:gd name="connsiteX76" fmla="*/ 8218299 w 8523099"/>
                <a:gd name="connsiteY76" fmla="*/ 2505075 h 5057887"/>
                <a:gd name="connsiteX77" fmla="*/ 8246874 w 8523099"/>
                <a:gd name="connsiteY77" fmla="*/ 2524125 h 5057887"/>
                <a:gd name="connsiteX78" fmla="*/ 8284974 w 8523099"/>
                <a:gd name="connsiteY78" fmla="*/ 2466975 h 5057887"/>
                <a:gd name="connsiteX79" fmla="*/ 8294499 w 8523099"/>
                <a:gd name="connsiteY79" fmla="*/ 2428875 h 5057887"/>
                <a:gd name="connsiteX80" fmla="*/ 8275449 w 8523099"/>
                <a:gd name="connsiteY80" fmla="*/ 2486025 h 5057887"/>
                <a:gd name="connsiteX81" fmla="*/ 8256399 w 8523099"/>
                <a:gd name="connsiteY81" fmla="*/ 2552700 h 5057887"/>
                <a:gd name="connsiteX82" fmla="*/ 8237349 w 8523099"/>
                <a:gd name="connsiteY82" fmla="*/ 2609850 h 5057887"/>
                <a:gd name="connsiteX83" fmla="*/ 8246874 w 8523099"/>
                <a:gd name="connsiteY83" fmla="*/ 2667000 h 5057887"/>
                <a:gd name="connsiteX84" fmla="*/ 8227824 w 8523099"/>
                <a:gd name="connsiteY84" fmla="*/ 2762250 h 5057887"/>
                <a:gd name="connsiteX85" fmla="*/ 8265924 w 8523099"/>
                <a:gd name="connsiteY85" fmla="*/ 2828925 h 5057887"/>
                <a:gd name="connsiteX86" fmla="*/ 8284974 w 8523099"/>
                <a:gd name="connsiteY86" fmla="*/ 2857500 h 5057887"/>
                <a:gd name="connsiteX87" fmla="*/ 8342124 w 8523099"/>
                <a:gd name="connsiteY87" fmla="*/ 2895600 h 5057887"/>
                <a:gd name="connsiteX88" fmla="*/ 8361174 w 8523099"/>
                <a:gd name="connsiteY88" fmla="*/ 2867025 h 5057887"/>
                <a:gd name="connsiteX89" fmla="*/ 8342124 w 8523099"/>
                <a:gd name="connsiteY89" fmla="*/ 2809875 h 5057887"/>
                <a:gd name="connsiteX90" fmla="*/ 8351649 w 8523099"/>
                <a:gd name="connsiteY90" fmla="*/ 2781300 h 5057887"/>
                <a:gd name="connsiteX91" fmla="*/ 8370699 w 8523099"/>
                <a:gd name="connsiteY91" fmla="*/ 2714625 h 5057887"/>
                <a:gd name="connsiteX92" fmla="*/ 8389749 w 8523099"/>
                <a:gd name="connsiteY92" fmla="*/ 2686050 h 5057887"/>
                <a:gd name="connsiteX93" fmla="*/ 8380224 w 8523099"/>
                <a:gd name="connsiteY93" fmla="*/ 2628900 h 5057887"/>
                <a:gd name="connsiteX94" fmla="*/ 8370699 w 8523099"/>
                <a:gd name="connsiteY94" fmla="*/ 2600325 h 5057887"/>
                <a:gd name="connsiteX95" fmla="*/ 8361174 w 8523099"/>
                <a:gd name="connsiteY95" fmla="*/ 2562225 h 5057887"/>
                <a:gd name="connsiteX96" fmla="*/ 8389749 w 8523099"/>
                <a:gd name="connsiteY96" fmla="*/ 2505075 h 5057887"/>
                <a:gd name="connsiteX97" fmla="*/ 8418324 w 8523099"/>
                <a:gd name="connsiteY97" fmla="*/ 2486025 h 5057887"/>
                <a:gd name="connsiteX98" fmla="*/ 8465949 w 8523099"/>
                <a:gd name="connsiteY98" fmla="*/ 2400300 h 5057887"/>
                <a:gd name="connsiteX99" fmla="*/ 8494524 w 8523099"/>
                <a:gd name="connsiteY99" fmla="*/ 2295525 h 5057887"/>
                <a:gd name="connsiteX100" fmla="*/ 8523099 w 8523099"/>
                <a:gd name="connsiteY100" fmla="*/ 2238375 h 5057887"/>
                <a:gd name="connsiteX101" fmla="*/ 8494524 w 8523099"/>
                <a:gd name="connsiteY101" fmla="*/ 2219325 h 5057887"/>
                <a:gd name="connsiteX102" fmla="*/ 8504049 w 8523099"/>
                <a:gd name="connsiteY102" fmla="*/ 2162175 h 5057887"/>
                <a:gd name="connsiteX103" fmla="*/ 8494524 w 8523099"/>
                <a:gd name="connsiteY103" fmla="*/ 2028825 h 5057887"/>
                <a:gd name="connsiteX104" fmla="*/ 8437374 w 8523099"/>
                <a:gd name="connsiteY104" fmla="*/ 2009775 h 5057887"/>
                <a:gd name="connsiteX105" fmla="*/ 8380224 w 8523099"/>
                <a:gd name="connsiteY105" fmla="*/ 2019300 h 5057887"/>
                <a:gd name="connsiteX106" fmla="*/ 8370699 w 8523099"/>
                <a:gd name="connsiteY106" fmla="*/ 1981200 h 5057887"/>
                <a:gd name="connsiteX107" fmla="*/ 8342124 w 8523099"/>
                <a:gd name="connsiteY107" fmla="*/ 1990725 h 5057887"/>
                <a:gd name="connsiteX108" fmla="*/ 8361174 w 8523099"/>
                <a:gd name="connsiteY108" fmla="*/ 2076450 h 5057887"/>
                <a:gd name="connsiteX109" fmla="*/ 8399274 w 8523099"/>
                <a:gd name="connsiteY109" fmla="*/ 2133600 h 5057887"/>
                <a:gd name="connsiteX110" fmla="*/ 8408799 w 8523099"/>
                <a:gd name="connsiteY110" fmla="*/ 2219325 h 5057887"/>
                <a:gd name="connsiteX111" fmla="*/ 8427849 w 8523099"/>
                <a:gd name="connsiteY111" fmla="*/ 2247900 h 5057887"/>
                <a:gd name="connsiteX112" fmla="*/ 8399274 w 8523099"/>
                <a:gd name="connsiteY112" fmla="*/ 2257425 h 5057887"/>
                <a:gd name="connsiteX113" fmla="*/ 8380224 w 8523099"/>
                <a:gd name="connsiteY113" fmla="*/ 2286000 h 5057887"/>
                <a:gd name="connsiteX114" fmla="*/ 8370699 w 8523099"/>
                <a:gd name="connsiteY114" fmla="*/ 2333625 h 5057887"/>
                <a:gd name="connsiteX115" fmla="*/ 8342124 w 8523099"/>
                <a:gd name="connsiteY115" fmla="*/ 2343150 h 5057887"/>
                <a:gd name="connsiteX116" fmla="*/ 8284974 w 8523099"/>
                <a:gd name="connsiteY116" fmla="*/ 2390775 h 5057887"/>
                <a:gd name="connsiteX117" fmla="*/ 8199249 w 8523099"/>
                <a:gd name="connsiteY117" fmla="*/ 2381250 h 5057887"/>
                <a:gd name="connsiteX118" fmla="*/ 8189724 w 8523099"/>
                <a:gd name="connsiteY118" fmla="*/ 2409825 h 5057887"/>
                <a:gd name="connsiteX119" fmla="*/ 8142099 w 8523099"/>
                <a:gd name="connsiteY119" fmla="*/ 2400300 h 5057887"/>
                <a:gd name="connsiteX120" fmla="*/ 8084949 w 8523099"/>
                <a:gd name="connsiteY120" fmla="*/ 2381250 h 5057887"/>
                <a:gd name="connsiteX121" fmla="*/ 8046849 w 8523099"/>
                <a:gd name="connsiteY121" fmla="*/ 2324100 h 5057887"/>
                <a:gd name="connsiteX122" fmla="*/ 8027799 w 8523099"/>
                <a:gd name="connsiteY122" fmla="*/ 2295525 h 5057887"/>
                <a:gd name="connsiteX123" fmla="*/ 7999224 w 8523099"/>
                <a:gd name="connsiteY123" fmla="*/ 2286000 h 5057887"/>
                <a:gd name="connsiteX124" fmla="*/ 7989699 w 8523099"/>
                <a:gd name="connsiteY124" fmla="*/ 2257425 h 5057887"/>
                <a:gd name="connsiteX125" fmla="*/ 7980174 w 8523099"/>
                <a:gd name="connsiteY125" fmla="*/ 2200275 h 5057887"/>
                <a:gd name="connsiteX126" fmla="*/ 7970649 w 8523099"/>
                <a:gd name="connsiteY126" fmla="*/ 2228850 h 5057887"/>
                <a:gd name="connsiteX127" fmla="*/ 7961124 w 8523099"/>
                <a:gd name="connsiteY127" fmla="*/ 2266950 h 5057887"/>
                <a:gd name="connsiteX128" fmla="*/ 7903974 w 8523099"/>
                <a:gd name="connsiteY128" fmla="*/ 2295525 h 5057887"/>
                <a:gd name="connsiteX129" fmla="*/ 7837299 w 8523099"/>
                <a:gd name="connsiteY129" fmla="*/ 2286000 h 5057887"/>
                <a:gd name="connsiteX130" fmla="*/ 7903974 w 8523099"/>
                <a:gd name="connsiteY130" fmla="*/ 2247900 h 5057887"/>
                <a:gd name="connsiteX131" fmla="*/ 7951599 w 8523099"/>
                <a:gd name="connsiteY131" fmla="*/ 2162175 h 5057887"/>
                <a:gd name="connsiteX132" fmla="*/ 7942074 w 8523099"/>
                <a:gd name="connsiteY132" fmla="*/ 2105025 h 5057887"/>
                <a:gd name="connsiteX133" fmla="*/ 7856349 w 8523099"/>
                <a:gd name="connsiteY133" fmla="*/ 2076450 h 5057887"/>
                <a:gd name="connsiteX134" fmla="*/ 7827774 w 8523099"/>
                <a:gd name="connsiteY134" fmla="*/ 2066925 h 5057887"/>
                <a:gd name="connsiteX135" fmla="*/ 7742049 w 8523099"/>
                <a:gd name="connsiteY135" fmla="*/ 2114550 h 5057887"/>
                <a:gd name="connsiteX136" fmla="*/ 7732524 w 8523099"/>
                <a:gd name="connsiteY136" fmla="*/ 2143125 h 5057887"/>
                <a:gd name="connsiteX137" fmla="*/ 7722999 w 8523099"/>
                <a:gd name="connsiteY137" fmla="*/ 2200275 h 5057887"/>
                <a:gd name="connsiteX138" fmla="*/ 7665849 w 8523099"/>
                <a:gd name="connsiteY138" fmla="*/ 2247900 h 5057887"/>
                <a:gd name="connsiteX139" fmla="*/ 7637274 w 8523099"/>
                <a:gd name="connsiteY139" fmla="*/ 2305050 h 5057887"/>
                <a:gd name="connsiteX140" fmla="*/ 7618224 w 8523099"/>
                <a:gd name="connsiteY140" fmla="*/ 2362200 h 5057887"/>
                <a:gd name="connsiteX141" fmla="*/ 7589649 w 8523099"/>
                <a:gd name="connsiteY141" fmla="*/ 2447925 h 5057887"/>
                <a:gd name="connsiteX142" fmla="*/ 7570599 w 8523099"/>
                <a:gd name="connsiteY142" fmla="*/ 2505075 h 5057887"/>
                <a:gd name="connsiteX143" fmla="*/ 7561074 w 8523099"/>
                <a:gd name="connsiteY143" fmla="*/ 2533650 h 5057887"/>
                <a:gd name="connsiteX144" fmla="*/ 7561074 w 8523099"/>
                <a:gd name="connsiteY144" fmla="*/ 2733675 h 5057887"/>
                <a:gd name="connsiteX145" fmla="*/ 7551549 w 8523099"/>
                <a:gd name="connsiteY145" fmla="*/ 2705100 h 5057887"/>
                <a:gd name="connsiteX146" fmla="*/ 7542024 w 8523099"/>
                <a:gd name="connsiteY146" fmla="*/ 2457450 h 5057887"/>
                <a:gd name="connsiteX147" fmla="*/ 7532499 w 8523099"/>
                <a:gd name="connsiteY147" fmla="*/ 2428875 h 5057887"/>
                <a:gd name="connsiteX148" fmla="*/ 7542024 w 8523099"/>
                <a:gd name="connsiteY148" fmla="*/ 2333625 h 5057887"/>
                <a:gd name="connsiteX149" fmla="*/ 7551549 w 8523099"/>
                <a:gd name="connsiteY149" fmla="*/ 2305050 h 5057887"/>
                <a:gd name="connsiteX150" fmla="*/ 7580124 w 8523099"/>
                <a:gd name="connsiteY150" fmla="*/ 2295525 h 5057887"/>
                <a:gd name="connsiteX151" fmla="*/ 7580124 w 8523099"/>
                <a:gd name="connsiteY151" fmla="*/ 2238375 h 5057887"/>
                <a:gd name="connsiteX152" fmla="*/ 7589649 w 8523099"/>
                <a:gd name="connsiteY152" fmla="*/ 2181225 h 5057887"/>
                <a:gd name="connsiteX153" fmla="*/ 7580124 w 8523099"/>
                <a:gd name="connsiteY153" fmla="*/ 2000250 h 5057887"/>
                <a:gd name="connsiteX154" fmla="*/ 7627749 w 8523099"/>
                <a:gd name="connsiteY154" fmla="*/ 1943100 h 5057887"/>
                <a:gd name="connsiteX155" fmla="*/ 7656324 w 8523099"/>
                <a:gd name="connsiteY155" fmla="*/ 1885950 h 5057887"/>
                <a:gd name="connsiteX156" fmla="*/ 7665849 w 8523099"/>
                <a:gd name="connsiteY156" fmla="*/ 1857375 h 5057887"/>
                <a:gd name="connsiteX157" fmla="*/ 7694424 w 8523099"/>
                <a:gd name="connsiteY157" fmla="*/ 1828800 h 5057887"/>
                <a:gd name="connsiteX158" fmla="*/ 7713474 w 8523099"/>
                <a:gd name="connsiteY158" fmla="*/ 1800225 h 5057887"/>
                <a:gd name="connsiteX159" fmla="*/ 7770624 w 8523099"/>
                <a:gd name="connsiteY159" fmla="*/ 1762125 h 5057887"/>
                <a:gd name="connsiteX160" fmla="*/ 7799199 w 8523099"/>
                <a:gd name="connsiteY160" fmla="*/ 1743075 h 5057887"/>
                <a:gd name="connsiteX161" fmla="*/ 7827774 w 8523099"/>
                <a:gd name="connsiteY161" fmla="*/ 1685925 h 5057887"/>
                <a:gd name="connsiteX162" fmla="*/ 7856349 w 8523099"/>
                <a:gd name="connsiteY162" fmla="*/ 1657350 h 5057887"/>
                <a:gd name="connsiteX163" fmla="*/ 7913499 w 8523099"/>
                <a:gd name="connsiteY163" fmla="*/ 1638300 h 5057887"/>
                <a:gd name="connsiteX164" fmla="*/ 7942074 w 8523099"/>
                <a:gd name="connsiteY164" fmla="*/ 1619250 h 5057887"/>
                <a:gd name="connsiteX165" fmla="*/ 8008749 w 8523099"/>
                <a:gd name="connsiteY165" fmla="*/ 1543050 h 5057887"/>
                <a:gd name="connsiteX166" fmla="*/ 8018274 w 8523099"/>
                <a:gd name="connsiteY166" fmla="*/ 1514475 h 5057887"/>
                <a:gd name="connsiteX167" fmla="*/ 8037324 w 8523099"/>
                <a:gd name="connsiteY167" fmla="*/ 1485900 h 5057887"/>
                <a:gd name="connsiteX168" fmla="*/ 8027799 w 8523099"/>
                <a:gd name="connsiteY168" fmla="*/ 1400175 h 5057887"/>
                <a:gd name="connsiteX169" fmla="*/ 8008749 w 8523099"/>
                <a:gd name="connsiteY169" fmla="*/ 1257300 h 5057887"/>
                <a:gd name="connsiteX170" fmla="*/ 8018274 w 8523099"/>
                <a:gd name="connsiteY170" fmla="*/ 1152525 h 5057887"/>
                <a:gd name="connsiteX171" fmla="*/ 8037324 w 8523099"/>
                <a:gd name="connsiteY171" fmla="*/ 1095375 h 5057887"/>
                <a:gd name="connsiteX172" fmla="*/ 8046849 w 8523099"/>
                <a:gd name="connsiteY172" fmla="*/ 1066800 h 5057887"/>
                <a:gd name="connsiteX173" fmla="*/ 8037324 w 8523099"/>
                <a:gd name="connsiteY173" fmla="*/ 1038225 h 5057887"/>
                <a:gd name="connsiteX174" fmla="*/ 8008749 w 8523099"/>
                <a:gd name="connsiteY174" fmla="*/ 1019175 h 5057887"/>
                <a:gd name="connsiteX175" fmla="*/ 7989699 w 8523099"/>
                <a:gd name="connsiteY175" fmla="*/ 962025 h 5057887"/>
                <a:gd name="connsiteX176" fmla="*/ 7961124 w 8523099"/>
                <a:gd name="connsiteY176" fmla="*/ 942975 h 5057887"/>
                <a:gd name="connsiteX177" fmla="*/ 7903974 w 8523099"/>
                <a:gd name="connsiteY177" fmla="*/ 923925 h 5057887"/>
                <a:gd name="connsiteX178" fmla="*/ 7894449 w 8523099"/>
                <a:gd name="connsiteY178" fmla="*/ 895350 h 5057887"/>
                <a:gd name="connsiteX179" fmla="*/ 7875399 w 8523099"/>
                <a:gd name="connsiteY179" fmla="*/ 866775 h 5057887"/>
                <a:gd name="connsiteX180" fmla="*/ 7818249 w 8523099"/>
                <a:gd name="connsiteY180" fmla="*/ 838200 h 5057887"/>
                <a:gd name="connsiteX181" fmla="*/ 7694424 w 8523099"/>
                <a:gd name="connsiteY181" fmla="*/ 866775 h 5057887"/>
                <a:gd name="connsiteX182" fmla="*/ 7665849 w 8523099"/>
                <a:gd name="connsiteY182" fmla="*/ 876300 h 5057887"/>
                <a:gd name="connsiteX183" fmla="*/ 7637274 w 8523099"/>
                <a:gd name="connsiteY183" fmla="*/ 866775 h 5057887"/>
                <a:gd name="connsiteX184" fmla="*/ 7656324 w 8523099"/>
                <a:gd name="connsiteY184" fmla="*/ 838200 h 5057887"/>
                <a:gd name="connsiteX185" fmla="*/ 7551549 w 8523099"/>
                <a:gd name="connsiteY185" fmla="*/ 828675 h 5057887"/>
                <a:gd name="connsiteX186" fmla="*/ 7446774 w 8523099"/>
                <a:gd name="connsiteY186" fmla="*/ 838200 h 5057887"/>
                <a:gd name="connsiteX187" fmla="*/ 7418199 w 8523099"/>
                <a:gd name="connsiteY187" fmla="*/ 857250 h 5057887"/>
                <a:gd name="connsiteX188" fmla="*/ 7361049 w 8523099"/>
                <a:gd name="connsiteY188" fmla="*/ 876300 h 5057887"/>
                <a:gd name="connsiteX189" fmla="*/ 7332474 w 8523099"/>
                <a:gd name="connsiteY189" fmla="*/ 885825 h 5057887"/>
                <a:gd name="connsiteX190" fmla="*/ 7208649 w 8523099"/>
                <a:gd name="connsiteY190" fmla="*/ 876300 h 5057887"/>
                <a:gd name="connsiteX191" fmla="*/ 7199124 w 8523099"/>
                <a:gd name="connsiteY191" fmla="*/ 847725 h 5057887"/>
                <a:gd name="connsiteX192" fmla="*/ 7170549 w 8523099"/>
                <a:gd name="connsiteY192" fmla="*/ 838200 h 5057887"/>
                <a:gd name="connsiteX193" fmla="*/ 7075299 w 8523099"/>
                <a:gd name="connsiteY193" fmla="*/ 800100 h 5057887"/>
                <a:gd name="connsiteX194" fmla="*/ 7046724 w 8523099"/>
                <a:gd name="connsiteY194" fmla="*/ 790575 h 5057887"/>
                <a:gd name="connsiteX195" fmla="*/ 7018149 w 8523099"/>
                <a:gd name="connsiteY195" fmla="*/ 781050 h 5057887"/>
                <a:gd name="connsiteX196" fmla="*/ 6960999 w 8523099"/>
                <a:gd name="connsiteY196" fmla="*/ 771525 h 5057887"/>
                <a:gd name="connsiteX197" fmla="*/ 6884799 w 8523099"/>
                <a:gd name="connsiteY197" fmla="*/ 752475 h 5057887"/>
                <a:gd name="connsiteX198" fmla="*/ 6799074 w 8523099"/>
                <a:gd name="connsiteY198" fmla="*/ 733425 h 5057887"/>
                <a:gd name="connsiteX199" fmla="*/ 6770499 w 8523099"/>
                <a:gd name="connsiteY199" fmla="*/ 723900 h 5057887"/>
                <a:gd name="connsiteX200" fmla="*/ 6722874 w 8523099"/>
                <a:gd name="connsiteY200" fmla="*/ 714375 h 5057887"/>
                <a:gd name="connsiteX201" fmla="*/ 6684774 w 8523099"/>
                <a:gd name="connsiteY201" fmla="*/ 704850 h 5057887"/>
                <a:gd name="connsiteX202" fmla="*/ 6656199 w 8523099"/>
                <a:gd name="connsiteY202" fmla="*/ 685800 h 5057887"/>
                <a:gd name="connsiteX203" fmla="*/ 6637149 w 8523099"/>
                <a:gd name="connsiteY203" fmla="*/ 657225 h 5057887"/>
                <a:gd name="connsiteX204" fmla="*/ 6599049 w 8523099"/>
                <a:gd name="connsiteY204" fmla="*/ 647700 h 5057887"/>
                <a:gd name="connsiteX205" fmla="*/ 6494274 w 8523099"/>
                <a:gd name="connsiteY205" fmla="*/ 628650 h 5057887"/>
                <a:gd name="connsiteX206" fmla="*/ 6465699 w 8523099"/>
                <a:gd name="connsiteY206" fmla="*/ 609600 h 5057887"/>
                <a:gd name="connsiteX207" fmla="*/ 6370449 w 8523099"/>
                <a:gd name="connsiteY207" fmla="*/ 609600 h 5057887"/>
                <a:gd name="connsiteX208" fmla="*/ 6427599 w 8523099"/>
                <a:gd name="connsiteY208" fmla="*/ 685800 h 5057887"/>
                <a:gd name="connsiteX209" fmla="*/ 6456174 w 8523099"/>
                <a:gd name="connsiteY209" fmla="*/ 781050 h 5057887"/>
                <a:gd name="connsiteX210" fmla="*/ 6465699 w 8523099"/>
                <a:gd name="connsiteY210" fmla="*/ 809625 h 5057887"/>
                <a:gd name="connsiteX211" fmla="*/ 6494274 w 8523099"/>
                <a:gd name="connsiteY211" fmla="*/ 819150 h 5057887"/>
                <a:gd name="connsiteX212" fmla="*/ 6484749 w 8523099"/>
                <a:gd name="connsiteY212" fmla="*/ 876300 h 5057887"/>
                <a:gd name="connsiteX213" fmla="*/ 6503799 w 8523099"/>
                <a:gd name="connsiteY213" fmla="*/ 990600 h 5057887"/>
                <a:gd name="connsiteX214" fmla="*/ 6475224 w 8523099"/>
                <a:gd name="connsiteY214" fmla="*/ 1009650 h 5057887"/>
                <a:gd name="connsiteX215" fmla="*/ 6465699 w 8523099"/>
                <a:gd name="connsiteY215" fmla="*/ 1057275 h 5057887"/>
                <a:gd name="connsiteX216" fmla="*/ 6379974 w 8523099"/>
                <a:gd name="connsiteY216" fmla="*/ 1047750 h 5057887"/>
                <a:gd name="connsiteX217" fmla="*/ 6322824 w 8523099"/>
                <a:gd name="connsiteY217" fmla="*/ 1028700 h 5057887"/>
                <a:gd name="connsiteX218" fmla="*/ 6256149 w 8523099"/>
                <a:gd name="connsiteY218" fmla="*/ 1000125 h 5057887"/>
                <a:gd name="connsiteX219" fmla="*/ 6179949 w 8523099"/>
                <a:gd name="connsiteY219" fmla="*/ 981075 h 5057887"/>
                <a:gd name="connsiteX220" fmla="*/ 6132324 w 8523099"/>
                <a:gd name="connsiteY220" fmla="*/ 914400 h 5057887"/>
                <a:gd name="connsiteX221" fmla="*/ 6103749 w 8523099"/>
                <a:gd name="connsiteY221" fmla="*/ 847725 h 5057887"/>
                <a:gd name="connsiteX222" fmla="*/ 6084699 w 8523099"/>
                <a:gd name="connsiteY222" fmla="*/ 819150 h 5057887"/>
                <a:gd name="connsiteX223" fmla="*/ 6075174 w 8523099"/>
                <a:gd name="connsiteY223" fmla="*/ 790575 h 5057887"/>
                <a:gd name="connsiteX224" fmla="*/ 6046599 w 8523099"/>
                <a:gd name="connsiteY224" fmla="*/ 771525 h 5057887"/>
                <a:gd name="connsiteX225" fmla="*/ 6027549 w 8523099"/>
                <a:gd name="connsiteY225" fmla="*/ 828675 h 5057887"/>
                <a:gd name="connsiteX226" fmla="*/ 5932299 w 8523099"/>
                <a:gd name="connsiteY226" fmla="*/ 847725 h 5057887"/>
                <a:gd name="connsiteX227" fmla="*/ 5856099 w 8523099"/>
                <a:gd name="connsiteY227" fmla="*/ 838200 h 5057887"/>
                <a:gd name="connsiteX228" fmla="*/ 5817999 w 8523099"/>
                <a:gd name="connsiteY228" fmla="*/ 819150 h 5057887"/>
                <a:gd name="connsiteX229" fmla="*/ 5789424 w 8523099"/>
                <a:gd name="connsiteY229" fmla="*/ 809625 h 5057887"/>
                <a:gd name="connsiteX230" fmla="*/ 5541774 w 8523099"/>
                <a:gd name="connsiteY230" fmla="*/ 819150 h 5057887"/>
                <a:gd name="connsiteX231" fmla="*/ 5484624 w 8523099"/>
                <a:gd name="connsiteY231" fmla="*/ 838200 h 5057887"/>
                <a:gd name="connsiteX232" fmla="*/ 5513199 w 8523099"/>
                <a:gd name="connsiteY232" fmla="*/ 847725 h 5057887"/>
                <a:gd name="connsiteX233" fmla="*/ 5551299 w 8523099"/>
                <a:gd name="connsiteY233" fmla="*/ 857250 h 5057887"/>
                <a:gd name="connsiteX234" fmla="*/ 5503674 w 8523099"/>
                <a:gd name="connsiteY234" fmla="*/ 895350 h 5057887"/>
                <a:gd name="connsiteX235" fmla="*/ 5475099 w 8523099"/>
                <a:gd name="connsiteY235" fmla="*/ 923925 h 5057887"/>
                <a:gd name="connsiteX236" fmla="*/ 5417949 w 8523099"/>
                <a:gd name="connsiteY236" fmla="*/ 942975 h 5057887"/>
                <a:gd name="connsiteX237" fmla="*/ 5360799 w 8523099"/>
                <a:gd name="connsiteY237" fmla="*/ 962025 h 5057887"/>
                <a:gd name="connsiteX238" fmla="*/ 5332224 w 8523099"/>
                <a:gd name="connsiteY238" fmla="*/ 971550 h 5057887"/>
                <a:gd name="connsiteX239" fmla="*/ 5303649 w 8523099"/>
                <a:gd name="connsiteY239" fmla="*/ 981075 h 5057887"/>
                <a:gd name="connsiteX240" fmla="*/ 5284599 w 8523099"/>
                <a:gd name="connsiteY240" fmla="*/ 1009650 h 5057887"/>
                <a:gd name="connsiteX241" fmla="*/ 5322699 w 8523099"/>
                <a:gd name="connsiteY241" fmla="*/ 1104900 h 5057887"/>
                <a:gd name="connsiteX242" fmla="*/ 5351274 w 8523099"/>
                <a:gd name="connsiteY242" fmla="*/ 1114425 h 5057887"/>
                <a:gd name="connsiteX243" fmla="*/ 5417949 w 8523099"/>
                <a:gd name="connsiteY243" fmla="*/ 1190625 h 5057887"/>
                <a:gd name="connsiteX244" fmla="*/ 5427474 w 8523099"/>
                <a:gd name="connsiteY244" fmla="*/ 1219200 h 5057887"/>
                <a:gd name="connsiteX245" fmla="*/ 5446524 w 8523099"/>
                <a:gd name="connsiteY245" fmla="*/ 1247775 h 5057887"/>
                <a:gd name="connsiteX246" fmla="*/ 5427474 w 8523099"/>
                <a:gd name="connsiteY246" fmla="*/ 1323975 h 5057887"/>
                <a:gd name="connsiteX247" fmla="*/ 5456049 w 8523099"/>
                <a:gd name="connsiteY247" fmla="*/ 1304925 h 5057887"/>
                <a:gd name="connsiteX248" fmla="*/ 5522724 w 8523099"/>
                <a:gd name="connsiteY248" fmla="*/ 1285875 h 5057887"/>
                <a:gd name="connsiteX249" fmla="*/ 5532249 w 8523099"/>
                <a:gd name="connsiteY249" fmla="*/ 1314450 h 5057887"/>
                <a:gd name="connsiteX250" fmla="*/ 5551299 w 8523099"/>
                <a:gd name="connsiteY250" fmla="*/ 1343025 h 5057887"/>
                <a:gd name="connsiteX251" fmla="*/ 5589399 w 8523099"/>
                <a:gd name="connsiteY251" fmla="*/ 1419225 h 5057887"/>
                <a:gd name="connsiteX252" fmla="*/ 5608449 w 8523099"/>
                <a:gd name="connsiteY252" fmla="*/ 1447800 h 5057887"/>
                <a:gd name="connsiteX253" fmla="*/ 5608449 w 8523099"/>
                <a:gd name="connsiteY253" fmla="*/ 1590675 h 5057887"/>
                <a:gd name="connsiteX254" fmla="*/ 5589399 w 8523099"/>
                <a:gd name="connsiteY254" fmla="*/ 1619250 h 5057887"/>
                <a:gd name="connsiteX255" fmla="*/ 5646549 w 8523099"/>
                <a:gd name="connsiteY255" fmla="*/ 1638300 h 5057887"/>
                <a:gd name="connsiteX256" fmla="*/ 5732274 w 8523099"/>
                <a:gd name="connsiteY256" fmla="*/ 1676400 h 5057887"/>
                <a:gd name="connsiteX257" fmla="*/ 5884674 w 8523099"/>
                <a:gd name="connsiteY257" fmla="*/ 1685925 h 5057887"/>
                <a:gd name="connsiteX258" fmla="*/ 5932299 w 8523099"/>
                <a:gd name="connsiteY258" fmla="*/ 1733550 h 5057887"/>
                <a:gd name="connsiteX259" fmla="*/ 5989449 w 8523099"/>
                <a:gd name="connsiteY259" fmla="*/ 1781175 h 5057887"/>
                <a:gd name="connsiteX260" fmla="*/ 6018024 w 8523099"/>
                <a:gd name="connsiteY260" fmla="*/ 1809750 h 5057887"/>
                <a:gd name="connsiteX261" fmla="*/ 6037074 w 8523099"/>
                <a:gd name="connsiteY261" fmla="*/ 1895475 h 5057887"/>
                <a:gd name="connsiteX262" fmla="*/ 6056124 w 8523099"/>
                <a:gd name="connsiteY262" fmla="*/ 1924050 h 5057887"/>
                <a:gd name="connsiteX263" fmla="*/ 6065649 w 8523099"/>
                <a:gd name="connsiteY263" fmla="*/ 1952625 h 5057887"/>
                <a:gd name="connsiteX264" fmla="*/ 6056124 w 8523099"/>
                <a:gd name="connsiteY264" fmla="*/ 1990725 h 5057887"/>
                <a:gd name="connsiteX265" fmla="*/ 6008499 w 8523099"/>
                <a:gd name="connsiteY265" fmla="*/ 2076450 h 5057887"/>
                <a:gd name="connsiteX266" fmla="*/ 6008499 w 8523099"/>
                <a:gd name="connsiteY266" fmla="*/ 2219325 h 5057887"/>
                <a:gd name="connsiteX267" fmla="*/ 5951349 w 8523099"/>
                <a:gd name="connsiteY267" fmla="*/ 2247900 h 5057887"/>
                <a:gd name="connsiteX268" fmla="*/ 5941824 w 8523099"/>
                <a:gd name="connsiteY268" fmla="*/ 2314575 h 5057887"/>
                <a:gd name="connsiteX269" fmla="*/ 5998974 w 8523099"/>
                <a:gd name="connsiteY269" fmla="*/ 2371725 h 5057887"/>
                <a:gd name="connsiteX270" fmla="*/ 6027549 w 8523099"/>
                <a:gd name="connsiteY270" fmla="*/ 2400300 h 5057887"/>
                <a:gd name="connsiteX271" fmla="*/ 6084699 w 8523099"/>
                <a:gd name="connsiteY271" fmla="*/ 2438400 h 5057887"/>
                <a:gd name="connsiteX272" fmla="*/ 6141849 w 8523099"/>
                <a:gd name="connsiteY272" fmla="*/ 2495550 h 5057887"/>
                <a:gd name="connsiteX273" fmla="*/ 6160899 w 8523099"/>
                <a:gd name="connsiteY273" fmla="*/ 2524125 h 5057887"/>
                <a:gd name="connsiteX274" fmla="*/ 6208524 w 8523099"/>
                <a:gd name="connsiteY274" fmla="*/ 2581275 h 5057887"/>
                <a:gd name="connsiteX275" fmla="*/ 6218049 w 8523099"/>
                <a:gd name="connsiteY275" fmla="*/ 2609850 h 5057887"/>
                <a:gd name="connsiteX276" fmla="*/ 6227574 w 8523099"/>
                <a:gd name="connsiteY276" fmla="*/ 2647950 h 5057887"/>
                <a:gd name="connsiteX277" fmla="*/ 6256149 w 8523099"/>
                <a:gd name="connsiteY277" fmla="*/ 2676525 h 5057887"/>
                <a:gd name="connsiteX278" fmla="*/ 6294249 w 8523099"/>
                <a:gd name="connsiteY278" fmla="*/ 2686050 h 5057887"/>
                <a:gd name="connsiteX279" fmla="*/ 6303774 w 8523099"/>
                <a:gd name="connsiteY279" fmla="*/ 2819400 h 5057887"/>
                <a:gd name="connsiteX280" fmla="*/ 6275199 w 8523099"/>
                <a:gd name="connsiteY280" fmla="*/ 2828925 h 5057887"/>
                <a:gd name="connsiteX281" fmla="*/ 6113274 w 8523099"/>
                <a:gd name="connsiteY281" fmla="*/ 2809875 h 5057887"/>
                <a:gd name="connsiteX282" fmla="*/ 6084699 w 8523099"/>
                <a:gd name="connsiteY282" fmla="*/ 2800350 h 5057887"/>
                <a:gd name="connsiteX283" fmla="*/ 5989449 w 8523099"/>
                <a:gd name="connsiteY283" fmla="*/ 2752725 h 5057887"/>
                <a:gd name="connsiteX284" fmla="*/ 5932299 w 8523099"/>
                <a:gd name="connsiteY284" fmla="*/ 2733675 h 5057887"/>
                <a:gd name="connsiteX285" fmla="*/ 5894199 w 8523099"/>
                <a:gd name="connsiteY285" fmla="*/ 2705100 h 5057887"/>
                <a:gd name="connsiteX286" fmla="*/ 5865624 w 8523099"/>
                <a:gd name="connsiteY286" fmla="*/ 2695575 h 5057887"/>
                <a:gd name="connsiteX287" fmla="*/ 5856099 w 8523099"/>
                <a:gd name="connsiteY287" fmla="*/ 2667000 h 5057887"/>
                <a:gd name="connsiteX288" fmla="*/ 5827524 w 8523099"/>
                <a:gd name="connsiteY288" fmla="*/ 2647950 h 5057887"/>
                <a:gd name="connsiteX289" fmla="*/ 5808474 w 8523099"/>
                <a:gd name="connsiteY289" fmla="*/ 2619375 h 5057887"/>
                <a:gd name="connsiteX290" fmla="*/ 5798949 w 8523099"/>
                <a:gd name="connsiteY290" fmla="*/ 2571750 h 5057887"/>
                <a:gd name="connsiteX291" fmla="*/ 5770374 w 8523099"/>
                <a:gd name="connsiteY291" fmla="*/ 2552700 h 5057887"/>
                <a:gd name="connsiteX292" fmla="*/ 5722749 w 8523099"/>
                <a:gd name="connsiteY292" fmla="*/ 2495550 h 5057887"/>
                <a:gd name="connsiteX293" fmla="*/ 5713224 w 8523099"/>
                <a:gd name="connsiteY293" fmla="*/ 2428875 h 5057887"/>
                <a:gd name="connsiteX294" fmla="*/ 5694174 w 8523099"/>
                <a:gd name="connsiteY294" fmla="*/ 2400300 h 5057887"/>
                <a:gd name="connsiteX295" fmla="*/ 5684649 w 8523099"/>
                <a:gd name="connsiteY295" fmla="*/ 2371725 h 5057887"/>
                <a:gd name="connsiteX296" fmla="*/ 5494149 w 8523099"/>
                <a:gd name="connsiteY296" fmla="*/ 2409825 h 5057887"/>
                <a:gd name="connsiteX297" fmla="*/ 5465574 w 8523099"/>
                <a:gd name="connsiteY297" fmla="*/ 2428875 h 5057887"/>
                <a:gd name="connsiteX298" fmla="*/ 5446524 w 8523099"/>
                <a:gd name="connsiteY298" fmla="*/ 2457450 h 5057887"/>
                <a:gd name="connsiteX299" fmla="*/ 5227449 w 8523099"/>
                <a:gd name="connsiteY299" fmla="*/ 2486025 h 5057887"/>
                <a:gd name="connsiteX300" fmla="*/ 5103624 w 8523099"/>
                <a:gd name="connsiteY300" fmla="*/ 2476500 h 5057887"/>
                <a:gd name="connsiteX301" fmla="*/ 5075049 w 8523099"/>
                <a:gd name="connsiteY301" fmla="*/ 2457450 h 5057887"/>
                <a:gd name="connsiteX302" fmla="*/ 5046474 w 8523099"/>
                <a:gd name="connsiteY302" fmla="*/ 2447925 h 5057887"/>
                <a:gd name="connsiteX303" fmla="*/ 4989324 w 8523099"/>
                <a:gd name="connsiteY303" fmla="*/ 2419350 h 5057887"/>
                <a:gd name="connsiteX304" fmla="*/ 4836924 w 8523099"/>
                <a:gd name="connsiteY304" fmla="*/ 2428875 h 5057887"/>
                <a:gd name="connsiteX305" fmla="*/ 4808349 w 8523099"/>
                <a:gd name="connsiteY305" fmla="*/ 2447925 h 5057887"/>
                <a:gd name="connsiteX306" fmla="*/ 4732149 w 8523099"/>
                <a:gd name="connsiteY306" fmla="*/ 2428875 h 5057887"/>
                <a:gd name="connsiteX307" fmla="*/ 4703574 w 8523099"/>
                <a:gd name="connsiteY307" fmla="*/ 2457450 h 5057887"/>
                <a:gd name="connsiteX308" fmla="*/ 4674999 w 8523099"/>
                <a:gd name="connsiteY308" fmla="*/ 2466975 h 5057887"/>
                <a:gd name="connsiteX309" fmla="*/ 4646424 w 8523099"/>
                <a:gd name="connsiteY309" fmla="*/ 2486025 h 5057887"/>
                <a:gd name="connsiteX310" fmla="*/ 4560699 w 8523099"/>
                <a:gd name="connsiteY310" fmla="*/ 2524125 h 5057887"/>
                <a:gd name="connsiteX311" fmla="*/ 4570224 w 8523099"/>
                <a:gd name="connsiteY311" fmla="*/ 2495550 h 5057887"/>
                <a:gd name="connsiteX312" fmla="*/ 4560699 w 8523099"/>
                <a:gd name="connsiteY312" fmla="*/ 2447925 h 5057887"/>
                <a:gd name="connsiteX313" fmla="*/ 4503549 w 8523099"/>
                <a:gd name="connsiteY313" fmla="*/ 2400300 h 5057887"/>
                <a:gd name="connsiteX314" fmla="*/ 4484499 w 8523099"/>
                <a:gd name="connsiteY314" fmla="*/ 2371725 h 5057887"/>
                <a:gd name="connsiteX315" fmla="*/ 4427349 w 8523099"/>
                <a:gd name="connsiteY315" fmla="*/ 2333625 h 5057887"/>
                <a:gd name="connsiteX316" fmla="*/ 4408299 w 8523099"/>
                <a:gd name="connsiteY316" fmla="*/ 2305050 h 5057887"/>
                <a:gd name="connsiteX317" fmla="*/ 4293999 w 8523099"/>
                <a:gd name="connsiteY317" fmla="*/ 2266950 h 5057887"/>
                <a:gd name="connsiteX318" fmla="*/ 4246374 w 8523099"/>
                <a:gd name="connsiteY318" fmla="*/ 2190750 h 5057887"/>
                <a:gd name="connsiteX319" fmla="*/ 4198749 w 8523099"/>
                <a:gd name="connsiteY319" fmla="*/ 2143125 h 5057887"/>
                <a:gd name="connsiteX320" fmla="*/ 4170174 w 8523099"/>
                <a:gd name="connsiteY320" fmla="*/ 2057400 h 5057887"/>
                <a:gd name="connsiteX321" fmla="*/ 4160649 w 8523099"/>
                <a:gd name="connsiteY321" fmla="*/ 2028825 h 5057887"/>
                <a:gd name="connsiteX322" fmla="*/ 4170174 w 8523099"/>
                <a:gd name="connsiteY322" fmla="*/ 1895475 h 5057887"/>
                <a:gd name="connsiteX323" fmla="*/ 4179699 w 8523099"/>
                <a:gd name="connsiteY323" fmla="*/ 1866900 h 5057887"/>
                <a:gd name="connsiteX324" fmla="*/ 4170174 w 8523099"/>
                <a:gd name="connsiteY324" fmla="*/ 1838325 h 5057887"/>
                <a:gd name="connsiteX325" fmla="*/ 4160649 w 8523099"/>
                <a:gd name="connsiteY325" fmla="*/ 1800225 h 5057887"/>
                <a:gd name="connsiteX326" fmla="*/ 4179699 w 8523099"/>
                <a:gd name="connsiteY326" fmla="*/ 1743075 h 5057887"/>
                <a:gd name="connsiteX327" fmla="*/ 4217799 w 8523099"/>
                <a:gd name="connsiteY327" fmla="*/ 1676400 h 5057887"/>
                <a:gd name="connsiteX328" fmla="*/ 4227324 w 8523099"/>
                <a:gd name="connsiteY328" fmla="*/ 1628775 h 5057887"/>
                <a:gd name="connsiteX329" fmla="*/ 4236849 w 8523099"/>
                <a:gd name="connsiteY329" fmla="*/ 1600200 h 5057887"/>
                <a:gd name="connsiteX330" fmla="*/ 4246374 w 8523099"/>
                <a:gd name="connsiteY330" fmla="*/ 1504950 h 5057887"/>
                <a:gd name="connsiteX331" fmla="*/ 4217799 w 8523099"/>
                <a:gd name="connsiteY331" fmla="*/ 1495425 h 5057887"/>
                <a:gd name="connsiteX332" fmla="*/ 4236849 w 8523099"/>
                <a:gd name="connsiteY332" fmla="*/ 1466850 h 5057887"/>
                <a:gd name="connsiteX333" fmla="*/ 4293999 w 8523099"/>
                <a:gd name="connsiteY333" fmla="*/ 1428750 h 5057887"/>
                <a:gd name="connsiteX334" fmla="*/ 4322574 w 8523099"/>
                <a:gd name="connsiteY334" fmla="*/ 1409700 h 5057887"/>
                <a:gd name="connsiteX335" fmla="*/ 4341624 w 8523099"/>
                <a:gd name="connsiteY335" fmla="*/ 1381125 h 5057887"/>
                <a:gd name="connsiteX336" fmla="*/ 4322574 w 8523099"/>
                <a:gd name="connsiteY336" fmla="*/ 1352550 h 5057887"/>
                <a:gd name="connsiteX337" fmla="*/ 4236849 w 8523099"/>
                <a:gd name="connsiteY337" fmla="*/ 1333500 h 5057887"/>
                <a:gd name="connsiteX338" fmla="*/ 4322574 w 8523099"/>
                <a:gd name="connsiteY338" fmla="*/ 1295400 h 5057887"/>
                <a:gd name="connsiteX339" fmla="*/ 4332099 w 8523099"/>
                <a:gd name="connsiteY339" fmla="*/ 1238250 h 5057887"/>
                <a:gd name="connsiteX340" fmla="*/ 4389249 w 8523099"/>
                <a:gd name="connsiteY340" fmla="*/ 1219200 h 5057887"/>
                <a:gd name="connsiteX341" fmla="*/ 4417824 w 8523099"/>
                <a:gd name="connsiteY341" fmla="*/ 1162050 h 5057887"/>
                <a:gd name="connsiteX342" fmla="*/ 4427349 w 8523099"/>
                <a:gd name="connsiteY342" fmla="*/ 1085850 h 5057887"/>
                <a:gd name="connsiteX343" fmla="*/ 4455924 w 8523099"/>
                <a:gd name="connsiteY343" fmla="*/ 1057275 h 5057887"/>
                <a:gd name="connsiteX344" fmla="*/ 4446399 w 8523099"/>
                <a:gd name="connsiteY344" fmla="*/ 1028700 h 5057887"/>
                <a:gd name="connsiteX345" fmla="*/ 4417824 w 8523099"/>
                <a:gd name="connsiteY345" fmla="*/ 1009650 h 5057887"/>
                <a:gd name="connsiteX346" fmla="*/ 4436874 w 8523099"/>
                <a:gd name="connsiteY346" fmla="*/ 895350 h 5057887"/>
                <a:gd name="connsiteX347" fmla="*/ 4427349 w 8523099"/>
                <a:gd name="connsiteY347" fmla="*/ 866775 h 5057887"/>
                <a:gd name="connsiteX348" fmla="*/ 4408299 w 8523099"/>
                <a:gd name="connsiteY348" fmla="*/ 838200 h 5057887"/>
                <a:gd name="connsiteX349" fmla="*/ 4370199 w 8523099"/>
                <a:gd name="connsiteY349" fmla="*/ 781050 h 5057887"/>
                <a:gd name="connsiteX350" fmla="*/ 4351149 w 8523099"/>
                <a:gd name="connsiteY350" fmla="*/ 752475 h 5057887"/>
                <a:gd name="connsiteX351" fmla="*/ 4389249 w 8523099"/>
                <a:gd name="connsiteY351" fmla="*/ 695325 h 5057887"/>
                <a:gd name="connsiteX352" fmla="*/ 4417824 w 8523099"/>
                <a:gd name="connsiteY352" fmla="*/ 685800 h 5057887"/>
                <a:gd name="connsiteX353" fmla="*/ 4503549 w 8523099"/>
                <a:gd name="connsiteY353" fmla="*/ 723900 h 5057887"/>
                <a:gd name="connsiteX354" fmla="*/ 4513074 w 8523099"/>
                <a:gd name="connsiteY354" fmla="*/ 752475 h 5057887"/>
                <a:gd name="connsiteX355" fmla="*/ 4541649 w 8523099"/>
                <a:gd name="connsiteY355" fmla="*/ 781050 h 5057887"/>
                <a:gd name="connsiteX356" fmla="*/ 4608324 w 8523099"/>
                <a:gd name="connsiteY356" fmla="*/ 800100 h 5057887"/>
                <a:gd name="connsiteX357" fmla="*/ 4598799 w 8523099"/>
                <a:gd name="connsiteY357" fmla="*/ 771525 h 5057887"/>
                <a:gd name="connsiteX358" fmla="*/ 4579749 w 8523099"/>
                <a:gd name="connsiteY358" fmla="*/ 704850 h 5057887"/>
                <a:gd name="connsiteX359" fmla="*/ 4608324 w 8523099"/>
                <a:gd name="connsiteY359" fmla="*/ 695325 h 5057887"/>
                <a:gd name="connsiteX360" fmla="*/ 4551174 w 8523099"/>
                <a:gd name="connsiteY360" fmla="*/ 657225 h 5057887"/>
                <a:gd name="connsiteX361" fmla="*/ 4522599 w 8523099"/>
                <a:gd name="connsiteY361" fmla="*/ 638175 h 5057887"/>
                <a:gd name="connsiteX362" fmla="*/ 4494024 w 8523099"/>
                <a:gd name="connsiteY362" fmla="*/ 628650 h 5057887"/>
                <a:gd name="connsiteX363" fmla="*/ 4532124 w 8523099"/>
                <a:gd name="connsiteY363" fmla="*/ 619125 h 5057887"/>
                <a:gd name="connsiteX364" fmla="*/ 4636899 w 8523099"/>
                <a:gd name="connsiteY364" fmla="*/ 609600 h 5057887"/>
                <a:gd name="connsiteX365" fmla="*/ 4617849 w 8523099"/>
                <a:gd name="connsiteY365" fmla="*/ 581025 h 5057887"/>
                <a:gd name="connsiteX366" fmla="*/ 4636899 w 8523099"/>
                <a:gd name="connsiteY366" fmla="*/ 552450 h 5057887"/>
                <a:gd name="connsiteX367" fmla="*/ 4646424 w 8523099"/>
                <a:gd name="connsiteY367" fmla="*/ 523875 h 5057887"/>
                <a:gd name="connsiteX368" fmla="*/ 4674999 w 8523099"/>
                <a:gd name="connsiteY368" fmla="*/ 504825 h 5057887"/>
                <a:gd name="connsiteX369" fmla="*/ 4646424 w 8523099"/>
                <a:gd name="connsiteY369" fmla="*/ 447675 h 5057887"/>
                <a:gd name="connsiteX370" fmla="*/ 4636899 w 8523099"/>
                <a:gd name="connsiteY370" fmla="*/ 419100 h 5057887"/>
                <a:gd name="connsiteX371" fmla="*/ 4608324 w 8523099"/>
                <a:gd name="connsiteY371" fmla="*/ 409575 h 5057887"/>
                <a:gd name="connsiteX372" fmla="*/ 4570224 w 8523099"/>
                <a:gd name="connsiteY372" fmla="*/ 400050 h 5057887"/>
                <a:gd name="connsiteX373" fmla="*/ 4513074 w 8523099"/>
                <a:gd name="connsiteY373" fmla="*/ 381000 h 5057887"/>
                <a:gd name="connsiteX374" fmla="*/ 4484499 w 8523099"/>
                <a:gd name="connsiteY374" fmla="*/ 285750 h 5057887"/>
                <a:gd name="connsiteX375" fmla="*/ 4465449 w 8523099"/>
                <a:gd name="connsiteY375" fmla="*/ 228600 h 5057887"/>
                <a:gd name="connsiteX376" fmla="*/ 4370199 w 8523099"/>
                <a:gd name="connsiteY376" fmla="*/ 171450 h 5057887"/>
                <a:gd name="connsiteX377" fmla="*/ 4332099 w 8523099"/>
                <a:gd name="connsiteY377" fmla="*/ 161925 h 5057887"/>
                <a:gd name="connsiteX378" fmla="*/ 4208274 w 8523099"/>
                <a:gd name="connsiteY378" fmla="*/ 190500 h 5057887"/>
                <a:gd name="connsiteX379" fmla="*/ 4198749 w 8523099"/>
                <a:gd name="connsiteY379" fmla="*/ 219075 h 5057887"/>
                <a:gd name="connsiteX380" fmla="*/ 4113024 w 8523099"/>
                <a:gd name="connsiteY380" fmla="*/ 247650 h 5057887"/>
                <a:gd name="connsiteX381" fmla="*/ 4179699 w 8523099"/>
                <a:gd name="connsiteY381" fmla="*/ 285750 h 5057887"/>
                <a:gd name="connsiteX382" fmla="*/ 4236849 w 8523099"/>
                <a:gd name="connsiteY382" fmla="*/ 314325 h 5057887"/>
                <a:gd name="connsiteX383" fmla="*/ 4284474 w 8523099"/>
                <a:gd name="connsiteY383" fmla="*/ 371475 h 5057887"/>
                <a:gd name="connsiteX384" fmla="*/ 4236849 w 8523099"/>
                <a:gd name="connsiteY384" fmla="*/ 409575 h 5057887"/>
                <a:gd name="connsiteX385" fmla="*/ 4246374 w 8523099"/>
                <a:gd name="connsiteY385" fmla="*/ 457200 h 5057887"/>
                <a:gd name="connsiteX386" fmla="*/ 4208274 w 8523099"/>
                <a:gd name="connsiteY386" fmla="*/ 495300 h 5057887"/>
                <a:gd name="connsiteX387" fmla="*/ 4179699 w 8523099"/>
                <a:gd name="connsiteY387" fmla="*/ 476250 h 5057887"/>
                <a:gd name="connsiteX388" fmla="*/ 4208274 w 8523099"/>
                <a:gd name="connsiteY388" fmla="*/ 533400 h 5057887"/>
                <a:gd name="connsiteX389" fmla="*/ 4217799 w 8523099"/>
                <a:gd name="connsiteY389" fmla="*/ 561975 h 5057887"/>
                <a:gd name="connsiteX390" fmla="*/ 4274949 w 8523099"/>
                <a:gd name="connsiteY390" fmla="*/ 590550 h 5057887"/>
                <a:gd name="connsiteX391" fmla="*/ 4227324 w 8523099"/>
                <a:gd name="connsiteY391" fmla="*/ 685800 h 5057887"/>
                <a:gd name="connsiteX392" fmla="*/ 4198749 w 8523099"/>
                <a:gd name="connsiteY392" fmla="*/ 695325 h 5057887"/>
                <a:gd name="connsiteX393" fmla="*/ 4151124 w 8523099"/>
                <a:gd name="connsiteY393" fmla="*/ 628650 h 5057887"/>
                <a:gd name="connsiteX394" fmla="*/ 4122549 w 8523099"/>
                <a:gd name="connsiteY394" fmla="*/ 609600 h 5057887"/>
                <a:gd name="connsiteX395" fmla="*/ 4132074 w 8523099"/>
                <a:gd name="connsiteY395" fmla="*/ 552450 h 5057887"/>
                <a:gd name="connsiteX396" fmla="*/ 4151124 w 8523099"/>
                <a:gd name="connsiteY396" fmla="*/ 523875 h 5057887"/>
                <a:gd name="connsiteX397" fmla="*/ 4132074 w 8523099"/>
                <a:gd name="connsiteY397" fmla="*/ 495300 h 5057887"/>
                <a:gd name="connsiteX398" fmla="*/ 4103499 w 8523099"/>
                <a:gd name="connsiteY398" fmla="*/ 438150 h 5057887"/>
                <a:gd name="connsiteX399" fmla="*/ 4074924 w 8523099"/>
                <a:gd name="connsiteY399" fmla="*/ 419100 h 5057887"/>
                <a:gd name="connsiteX400" fmla="*/ 3979674 w 8523099"/>
                <a:gd name="connsiteY400" fmla="*/ 428625 h 5057887"/>
                <a:gd name="connsiteX401" fmla="*/ 3970149 w 8523099"/>
                <a:gd name="connsiteY401" fmla="*/ 466725 h 5057887"/>
                <a:gd name="connsiteX402" fmla="*/ 3960624 w 8523099"/>
                <a:gd name="connsiteY402" fmla="*/ 428625 h 5057887"/>
                <a:gd name="connsiteX403" fmla="*/ 3893949 w 8523099"/>
                <a:gd name="connsiteY403" fmla="*/ 390525 h 5057887"/>
                <a:gd name="connsiteX404" fmla="*/ 3884424 w 8523099"/>
                <a:gd name="connsiteY404" fmla="*/ 361950 h 5057887"/>
                <a:gd name="connsiteX405" fmla="*/ 3855849 w 8523099"/>
                <a:gd name="connsiteY405" fmla="*/ 352425 h 5057887"/>
                <a:gd name="connsiteX406" fmla="*/ 3827274 w 8523099"/>
                <a:gd name="connsiteY406" fmla="*/ 333375 h 5057887"/>
                <a:gd name="connsiteX407" fmla="*/ 3779649 w 8523099"/>
                <a:gd name="connsiteY407" fmla="*/ 276225 h 5057887"/>
                <a:gd name="connsiteX408" fmla="*/ 3732024 w 8523099"/>
                <a:gd name="connsiteY408" fmla="*/ 228600 h 5057887"/>
                <a:gd name="connsiteX409" fmla="*/ 3684399 w 8523099"/>
                <a:gd name="connsiteY409" fmla="*/ 219075 h 5057887"/>
                <a:gd name="connsiteX410" fmla="*/ 3665349 w 8523099"/>
                <a:gd name="connsiteY410" fmla="*/ 161925 h 5057887"/>
                <a:gd name="connsiteX411" fmla="*/ 3617724 w 8523099"/>
                <a:gd name="connsiteY411" fmla="*/ 104775 h 5057887"/>
                <a:gd name="connsiteX412" fmla="*/ 3608199 w 8523099"/>
                <a:gd name="connsiteY412" fmla="*/ 76200 h 5057887"/>
                <a:gd name="connsiteX413" fmla="*/ 3579624 w 8523099"/>
                <a:gd name="connsiteY413" fmla="*/ 47625 h 5057887"/>
                <a:gd name="connsiteX414" fmla="*/ 3531999 w 8523099"/>
                <a:gd name="connsiteY414" fmla="*/ 0 h 5057887"/>
                <a:gd name="connsiteX415" fmla="*/ 3493899 w 8523099"/>
                <a:gd name="connsiteY415" fmla="*/ 9525 h 5057887"/>
                <a:gd name="connsiteX416" fmla="*/ 3503424 w 8523099"/>
                <a:gd name="connsiteY416" fmla="*/ 38100 h 5057887"/>
                <a:gd name="connsiteX417" fmla="*/ 3522474 w 8523099"/>
                <a:gd name="connsiteY417" fmla="*/ 142875 h 5057887"/>
                <a:gd name="connsiteX418" fmla="*/ 3493899 w 8523099"/>
                <a:gd name="connsiteY418" fmla="*/ 209550 h 5057887"/>
                <a:gd name="connsiteX419" fmla="*/ 3465324 w 8523099"/>
                <a:gd name="connsiteY419" fmla="*/ 228600 h 5057887"/>
                <a:gd name="connsiteX420" fmla="*/ 3446274 w 8523099"/>
                <a:gd name="connsiteY420" fmla="*/ 257175 h 5057887"/>
                <a:gd name="connsiteX421" fmla="*/ 3484374 w 8523099"/>
                <a:gd name="connsiteY421" fmla="*/ 304800 h 5057887"/>
                <a:gd name="connsiteX422" fmla="*/ 3493899 w 8523099"/>
                <a:gd name="connsiteY422" fmla="*/ 333375 h 5057887"/>
                <a:gd name="connsiteX423" fmla="*/ 3522474 w 8523099"/>
                <a:gd name="connsiteY423" fmla="*/ 361950 h 5057887"/>
                <a:gd name="connsiteX424" fmla="*/ 3541524 w 8523099"/>
                <a:gd name="connsiteY424" fmla="*/ 390525 h 5057887"/>
                <a:gd name="connsiteX425" fmla="*/ 3531999 w 8523099"/>
                <a:gd name="connsiteY425" fmla="*/ 428625 h 5057887"/>
                <a:gd name="connsiteX426" fmla="*/ 3541524 w 8523099"/>
                <a:gd name="connsiteY426" fmla="*/ 466725 h 5057887"/>
                <a:gd name="connsiteX427" fmla="*/ 3598674 w 8523099"/>
                <a:gd name="connsiteY427" fmla="*/ 495300 h 5057887"/>
                <a:gd name="connsiteX428" fmla="*/ 3589149 w 8523099"/>
                <a:gd name="connsiteY428" fmla="*/ 523875 h 5057887"/>
                <a:gd name="connsiteX429" fmla="*/ 3627249 w 8523099"/>
                <a:gd name="connsiteY429" fmla="*/ 581025 h 5057887"/>
                <a:gd name="connsiteX430" fmla="*/ 3551049 w 8523099"/>
                <a:gd name="connsiteY430" fmla="*/ 561975 h 5057887"/>
                <a:gd name="connsiteX431" fmla="*/ 3512949 w 8523099"/>
                <a:gd name="connsiteY431" fmla="*/ 552450 h 5057887"/>
                <a:gd name="connsiteX432" fmla="*/ 3455799 w 8523099"/>
                <a:gd name="connsiteY432" fmla="*/ 533400 h 5057887"/>
                <a:gd name="connsiteX433" fmla="*/ 3446274 w 8523099"/>
                <a:gd name="connsiteY433" fmla="*/ 590550 h 5057887"/>
                <a:gd name="connsiteX434" fmla="*/ 3436749 w 8523099"/>
                <a:gd name="connsiteY434" fmla="*/ 619125 h 5057887"/>
                <a:gd name="connsiteX435" fmla="*/ 3446274 w 8523099"/>
                <a:gd name="connsiteY435" fmla="*/ 647700 h 5057887"/>
                <a:gd name="connsiteX436" fmla="*/ 3389124 w 8523099"/>
                <a:gd name="connsiteY436" fmla="*/ 657225 h 5057887"/>
                <a:gd name="connsiteX437" fmla="*/ 3398649 w 8523099"/>
                <a:gd name="connsiteY437" fmla="*/ 685800 h 5057887"/>
                <a:gd name="connsiteX438" fmla="*/ 3360549 w 8523099"/>
                <a:gd name="connsiteY438" fmla="*/ 695325 h 5057887"/>
                <a:gd name="connsiteX439" fmla="*/ 3379599 w 8523099"/>
                <a:gd name="connsiteY439" fmla="*/ 723900 h 5057887"/>
                <a:gd name="connsiteX440" fmla="*/ 3360549 w 8523099"/>
                <a:gd name="connsiteY440" fmla="*/ 752475 h 5057887"/>
                <a:gd name="connsiteX441" fmla="*/ 3408174 w 8523099"/>
                <a:gd name="connsiteY441" fmla="*/ 742950 h 5057887"/>
                <a:gd name="connsiteX442" fmla="*/ 3379599 w 8523099"/>
                <a:gd name="connsiteY442" fmla="*/ 723900 h 5057887"/>
                <a:gd name="connsiteX443" fmla="*/ 3408174 w 8523099"/>
                <a:gd name="connsiteY443" fmla="*/ 704850 h 5057887"/>
                <a:gd name="connsiteX444" fmla="*/ 3484374 w 8523099"/>
                <a:gd name="connsiteY444" fmla="*/ 714375 h 5057887"/>
                <a:gd name="connsiteX445" fmla="*/ 3474849 w 8523099"/>
                <a:gd name="connsiteY445" fmla="*/ 742950 h 5057887"/>
                <a:gd name="connsiteX446" fmla="*/ 3503424 w 8523099"/>
                <a:gd name="connsiteY446" fmla="*/ 762000 h 5057887"/>
                <a:gd name="connsiteX447" fmla="*/ 3493899 w 8523099"/>
                <a:gd name="connsiteY447" fmla="*/ 847725 h 5057887"/>
                <a:gd name="connsiteX448" fmla="*/ 3455799 w 8523099"/>
                <a:gd name="connsiteY448" fmla="*/ 866775 h 5057887"/>
                <a:gd name="connsiteX449" fmla="*/ 3331974 w 8523099"/>
                <a:gd name="connsiteY449" fmla="*/ 885825 h 5057887"/>
                <a:gd name="connsiteX450" fmla="*/ 3303399 w 8523099"/>
                <a:gd name="connsiteY450" fmla="*/ 914400 h 5057887"/>
                <a:gd name="connsiteX451" fmla="*/ 3122424 w 8523099"/>
                <a:gd name="connsiteY451" fmla="*/ 914400 h 5057887"/>
                <a:gd name="connsiteX452" fmla="*/ 3074799 w 8523099"/>
                <a:gd name="connsiteY452" fmla="*/ 895350 h 5057887"/>
                <a:gd name="connsiteX453" fmla="*/ 3046224 w 8523099"/>
                <a:gd name="connsiteY453" fmla="*/ 885825 h 5057887"/>
                <a:gd name="connsiteX454" fmla="*/ 3074799 w 8523099"/>
                <a:gd name="connsiteY454" fmla="*/ 876300 h 5057887"/>
                <a:gd name="connsiteX455" fmla="*/ 3065274 w 8523099"/>
                <a:gd name="connsiteY455" fmla="*/ 847725 h 5057887"/>
                <a:gd name="connsiteX456" fmla="*/ 3036699 w 8523099"/>
                <a:gd name="connsiteY456" fmla="*/ 838200 h 5057887"/>
                <a:gd name="connsiteX457" fmla="*/ 3103374 w 8523099"/>
                <a:gd name="connsiteY457" fmla="*/ 828675 h 5057887"/>
                <a:gd name="connsiteX458" fmla="*/ 3027174 w 8523099"/>
                <a:gd name="connsiteY458" fmla="*/ 809625 h 5057887"/>
                <a:gd name="connsiteX459" fmla="*/ 2950974 w 8523099"/>
                <a:gd name="connsiteY459" fmla="*/ 828675 h 5057887"/>
                <a:gd name="connsiteX460" fmla="*/ 2941449 w 8523099"/>
                <a:gd name="connsiteY460" fmla="*/ 857250 h 5057887"/>
                <a:gd name="connsiteX461" fmla="*/ 2931924 w 8523099"/>
                <a:gd name="connsiteY461" fmla="*/ 895350 h 5057887"/>
                <a:gd name="connsiteX462" fmla="*/ 2903349 w 8523099"/>
                <a:gd name="connsiteY462" fmla="*/ 904875 h 5057887"/>
                <a:gd name="connsiteX463" fmla="*/ 2874774 w 8523099"/>
                <a:gd name="connsiteY463" fmla="*/ 990600 h 5057887"/>
                <a:gd name="connsiteX464" fmla="*/ 2960499 w 8523099"/>
                <a:gd name="connsiteY464" fmla="*/ 981075 h 5057887"/>
                <a:gd name="connsiteX465" fmla="*/ 2950974 w 8523099"/>
                <a:gd name="connsiteY465" fmla="*/ 952500 h 5057887"/>
                <a:gd name="connsiteX466" fmla="*/ 3027174 w 8523099"/>
                <a:gd name="connsiteY466" fmla="*/ 923925 h 5057887"/>
                <a:gd name="connsiteX467" fmla="*/ 2998599 w 8523099"/>
                <a:gd name="connsiteY467" fmla="*/ 933450 h 5057887"/>
                <a:gd name="connsiteX468" fmla="*/ 2970024 w 8523099"/>
                <a:gd name="connsiteY468" fmla="*/ 952500 h 5057887"/>
                <a:gd name="connsiteX469" fmla="*/ 2912874 w 8523099"/>
                <a:gd name="connsiteY469" fmla="*/ 981075 h 5057887"/>
                <a:gd name="connsiteX470" fmla="*/ 2903349 w 8523099"/>
                <a:gd name="connsiteY470" fmla="*/ 1009650 h 5057887"/>
                <a:gd name="connsiteX471" fmla="*/ 2950974 w 8523099"/>
                <a:gd name="connsiteY471" fmla="*/ 1047750 h 5057887"/>
                <a:gd name="connsiteX472" fmla="*/ 2960499 w 8523099"/>
                <a:gd name="connsiteY472" fmla="*/ 1171575 h 5057887"/>
                <a:gd name="connsiteX473" fmla="*/ 2941449 w 8523099"/>
                <a:gd name="connsiteY473" fmla="*/ 1143000 h 5057887"/>
                <a:gd name="connsiteX474" fmla="*/ 2931924 w 8523099"/>
                <a:gd name="connsiteY474" fmla="*/ 1114425 h 5057887"/>
                <a:gd name="connsiteX475" fmla="*/ 2893824 w 8523099"/>
                <a:gd name="connsiteY475" fmla="*/ 1057275 h 5057887"/>
                <a:gd name="connsiteX476" fmla="*/ 2836674 w 8523099"/>
                <a:gd name="connsiteY476" fmla="*/ 1038225 h 5057887"/>
                <a:gd name="connsiteX477" fmla="*/ 2789049 w 8523099"/>
                <a:gd name="connsiteY477" fmla="*/ 990600 h 5057887"/>
                <a:gd name="connsiteX478" fmla="*/ 2750949 w 8523099"/>
                <a:gd name="connsiteY478" fmla="*/ 1047750 h 5057887"/>
                <a:gd name="connsiteX479" fmla="*/ 2722374 w 8523099"/>
                <a:gd name="connsiteY479" fmla="*/ 1057275 h 5057887"/>
                <a:gd name="connsiteX480" fmla="*/ 2474724 w 8523099"/>
                <a:gd name="connsiteY480" fmla="*/ 1047750 h 5057887"/>
                <a:gd name="connsiteX481" fmla="*/ 2503299 w 8523099"/>
                <a:gd name="connsiteY481" fmla="*/ 1028700 h 5057887"/>
                <a:gd name="connsiteX482" fmla="*/ 2560449 w 8523099"/>
                <a:gd name="connsiteY482" fmla="*/ 990600 h 5057887"/>
                <a:gd name="connsiteX483" fmla="*/ 2503299 w 8523099"/>
                <a:gd name="connsiteY483" fmla="*/ 952500 h 5057887"/>
                <a:gd name="connsiteX484" fmla="*/ 2493774 w 8523099"/>
                <a:gd name="connsiteY484" fmla="*/ 923925 h 5057887"/>
                <a:gd name="connsiteX485" fmla="*/ 2388999 w 8523099"/>
                <a:gd name="connsiteY485" fmla="*/ 895350 h 5057887"/>
                <a:gd name="connsiteX486" fmla="*/ 2360424 w 8523099"/>
                <a:gd name="connsiteY486" fmla="*/ 866775 h 5057887"/>
                <a:gd name="connsiteX487" fmla="*/ 2331849 w 8523099"/>
                <a:gd name="connsiteY487" fmla="*/ 857250 h 5057887"/>
                <a:gd name="connsiteX488" fmla="*/ 2265174 w 8523099"/>
                <a:gd name="connsiteY488" fmla="*/ 838200 h 5057887"/>
                <a:gd name="connsiteX489" fmla="*/ 2236599 w 8523099"/>
                <a:gd name="connsiteY489" fmla="*/ 819150 h 5057887"/>
                <a:gd name="connsiteX490" fmla="*/ 2179449 w 8523099"/>
                <a:gd name="connsiteY490" fmla="*/ 771525 h 5057887"/>
                <a:gd name="connsiteX491" fmla="*/ 2141349 w 8523099"/>
                <a:gd name="connsiteY491" fmla="*/ 762000 h 5057887"/>
                <a:gd name="connsiteX492" fmla="*/ 2055624 w 8523099"/>
                <a:gd name="connsiteY492" fmla="*/ 771525 h 5057887"/>
                <a:gd name="connsiteX493" fmla="*/ 2084199 w 8523099"/>
                <a:gd name="connsiteY493" fmla="*/ 790575 h 5057887"/>
                <a:gd name="connsiteX494" fmla="*/ 2017524 w 8523099"/>
                <a:gd name="connsiteY494" fmla="*/ 809625 h 5057887"/>
                <a:gd name="connsiteX495" fmla="*/ 2007999 w 8523099"/>
                <a:gd name="connsiteY495" fmla="*/ 733425 h 5057887"/>
                <a:gd name="connsiteX496" fmla="*/ 1998474 w 8523099"/>
                <a:gd name="connsiteY496" fmla="*/ 762000 h 5057887"/>
                <a:gd name="connsiteX497" fmla="*/ 1969899 w 8523099"/>
                <a:gd name="connsiteY497" fmla="*/ 781050 h 5057887"/>
                <a:gd name="connsiteX498" fmla="*/ 1960374 w 8523099"/>
                <a:gd name="connsiteY498" fmla="*/ 809625 h 5057887"/>
                <a:gd name="connsiteX499" fmla="*/ 1912749 w 8523099"/>
                <a:gd name="connsiteY499" fmla="*/ 771525 h 5057887"/>
                <a:gd name="connsiteX500" fmla="*/ 1922274 w 8523099"/>
                <a:gd name="connsiteY500" fmla="*/ 742950 h 5057887"/>
                <a:gd name="connsiteX501" fmla="*/ 1893699 w 8523099"/>
                <a:gd name="connsiteY501" fmla="*/ 685800 h 5057887"/>
                <a:gd name="connsiteX502" fmla="*/ 1865124 w 8523099"/>
                <a:gd name="connsiteY502" fmla="*/ 695325 h 5057887"/>
                <a:gd name="connsiteX503" fmla="*/ 1855599 w 8523099"/>
                <a:gd name="connsiteY503" fmla="*/ 723900 h 5057887"/>
                <a:gd name="connsiteX504" fmla="*/ 1836549 w 8523099"/>
                <a:gd name="connsiteY504" fmla="*/ 752475 h 5057887"/>
                <a:gd name="connsiteX505" fmla="*/ 1807974 w 8523099"/>
                <a:gd name="connsiteY505" fmla="*/ 742950 h 5057887"/>
                <a:gd name="connsiteX506" fmla="*/ 1827024 w 8523099"/>
                <a:gd name="connsiteY506" fmla="*/ 714375 h 5057887"/>
                <a:gd name="connsiteX507" fmla="*/ 1769874 w 8523099"/>
                <a:gd name="connsiteY507" fmla="*/ 695325 h 5057887"/>
                <a:gd name="connsiteX508" fmla="*/ 1741299 w 8523099"/>
                <a:gd name="connsiteY508" fmla="*/ 704850 h 5057887"/>
                <a:gd name="connsiteX509" fmla="*/ 1684149 w 8523099"/>
                <a:gd name="connsiteY509" fmla="*/ 742950 h 5057887"/>
                <a:gd name="connsiteX510" fmla="*/ 1636524 w 8523099"/>
                <a:gd name="connsiteY510" fmla="*/ 781050 h 5057887"/>
                <a:gd name="connsiteX511" fmla="*/ 1617474 w 8523099"/>
                <a:gd name="connsiteY511" fmla="*/ 809625 h 5057887"/>
                <a:gd name="connsiteX512" fmla="*/ 1588899 w 8523099"/>
                <a:gd name="connsiteY512" fmla="*/ 819150 h 5057887"/>
                <a:gd name="connsiteX513" fmla="*/ 1617474 w 8523099"/>
                <a:gd name="connsiteY513" fmla="*/ 800100 h 5057887"/>
                <a:gd name="connsiteX514" fmla="*/ 1579374 w 8523099"/>
                <a:gd name="connsiteY514" fmla="*/ 695325 h 5057887"/>
                <a:gd name="connsiteX515" fmla="*/ 1550799 w 8523099"/>
                <a:gd name="connsiteY515" fmla="*/ 704850 h 5057887"/>
                <a:gd name="connsiteX516" fmla="*/ 1531749 w 8523099"/>
                <a:gd name="connsiteY516" fmla="*/ 742950 h 5057887"/>
                <a:gd name="connsiteX517" fmla="*/ 1512699 w 8523099"/>
                <a:gd name="connsiteY517" fmla="*/ 809625 h 5057887"/>
                <a:gd name="connsiteX518" fmla="*/ 1484124 w 8523099"/>
                <a:gd name="connsiteY518" fmla="*/ 828675 h 5057887"/>
                <a:gd name="connsiteX519" fmla="*/ 1465074 w 8523099"/>
                <a:gd name="connsiteY519" fmla="*/ 857250 h 5057887"/>
                <a:gd name="connsiteX520" fmla="*/ 1388874 w 8523099"/>
                <a:gd name="connsiteY520" fmla="*/ 809625 h 5057887"/>
                <a:gd name="connsiteX521" fmla="*/ 1379349 w 8523099"/>
                <a:gd name="connsiteY521" fmla="*/ 781050 h 5057887"/>
                <a:gd name="connsiteX522" fmla="*/ 1417449 w 8523099"/>
                <a:gd name="connsiteY522" fmla="*/ 723900 h 5057887"/>
                <a:gd name="connsiteX523" fmla="*/ 1388874 w 8523099"/>
                <a:gd name="connsiteY523" fmla="*/ 704850 h 5057887"/>
                <a:gd name="connsiteX524" fmla="*/ 1360299 w 8523099"/>
                <a:gd name="connsiteY524" fmla="*/ 647700 h 5057887"/>
                <a:gd name="connsiteX525" fmla="*/ 1350774 w 8523099"/>
                <a:gd name="connsiteY525" fmla="*/ 609600 h 5057887"/>
                <a:gd name="connsiteX526" fmla="*/ 1303149 w 8523099"/>
                <a:gd name="connsiteY526" fmla="*/ 600075 h 5057887"/>
                <a:gd name="connsiteX527" fmla="*/ 1293624 w 8523099"/>
                <a:gd name="connsiteY527" fmla="*/ 571500 h 5057887"/>
                <a:gd name="connsiteX528" fmla="*/ 1236474 w 8523099"/>
                <a:gd name="connsiteY528" fmla="*/ 542925 h 5057887"/>
                <a:gd name="connsiteX529" fmla="*/ 1207899 w 8523099"/>
                <a:gd name="connsiteY529" fmla="*/ 523875 h 5057887"/>
                <a:gd name="connsiteX530" fmla="*/ 1179324 w 8523099"/>
                <a:gd name="connsiteY530" fmla="*/ 466725 h 5057887"/>
                <a:gd name="connsiteX531" fmla="*/ 1150749 w 8523099"/>
                <a:gd name="connsiteY531" fmla="*/ 409575 h 5057887"/>
                <a:gd name="connsiteX532" fmla="*/ 1122174 w 8523099"/>
                <a:gd name="connsiteY532" fmla="*/ 400050 h 5057887"/>
                <a:gd name="connsiteX533" fmla="*/ 1103124 w 8523099"/>
                <a:gd name="connsiteY533" fmla="*/ 371475 h 5057887"/>
                <a:gd name="connsiteX534" fmla="*/ 1074549 w 8523099"/>
                <a:gd name="connsiteY534" fmla="*/ 352425 h 5057887"/>
                <a:gd name="connsiteX535" fmla="*/ 1017399 w 8523099"/>
                <a:gd name="connsiteY535" fmla="*/ 219075 h 5057887"/>
                <a:gd name="connsiteX536" fmla="*/ 893574 w 8523099"/>
                <a:gd name="connsiteY536" fmla="*/ 171450 h 5057887"/>
                <a:gd name="connsiteX537" fmla="*/ 807849 w 8523099"/>
                <a:gd name="connsiteY537" fmla="*/ 219075 h 5057887"/>
                <a:gd name="connsiteX538" fmla="*/ 779274 w 8523099"/>
                <a:gd name="connsiteY538" fmla="*/ 238125 h 5057887"/>
                <a:gd name="connsiteX539" fmla="*/ 741174 w 8523099"/>
                <a:gd name="connsiteY539" fmla="*/ 247650 h 5057887"/>
                <a:gd name="connsiteX540" fmla="*/ 722124 w 8523099"/>
                <a:gd name="connsiteY540" fmla="*/ 276225 h 5057887"/>
                <a:gd name="connsiteX541" fmla="*/ 712599 w 8523099"/>
                <a:gd name="connsiteY541" fmla="*/ 304800 h 5057887"/>
                <a:gd name="connsiteX542" fmla="*/ 617349 w 8523099"/>
                <a:gd name="connsiteY542" fmla="*/ 314325 h 5057887"/>
                <a:gd name="connsiteX543" fmla="*/ 607824 w 8523099"/>
                <a:gd name="connsiteY543" fmla="*/ 342900 h 5057887"/>
                <a:gd name="connsiteX544" fmla="*/ 598299 w 8523099"/>
                <a:gd name="connsiteY544" fmla="*/ 381000 h 5057887"/>
                <a:gd name="connsiteX545" fmla="*/ 531624 w 8523099"/>
                <a:gd name="connsiteY545" fmla="*/ 466725 h 5057887"/>
                <a:gd name="connsiteX546" fmla="*/ 512574 w 8523099"/>
                <a:gd name="connsiteY546" fmla="*/ 533400 h 5057887"/>
                <a:gd name="connsiteX547" fmla="*/ 522099 w 8523099"/>
                <a:gd name="connsiteY547" fmla="*/ 561975 h 5057887"/>
                <a:gd name="connsiteX548" fmla="*/ 503049 w 8523099"/>
                <a:gd name="connsiteY548" fmla="*/ 628650 h 5057887"/>
                <a:gd name="connsiteX549" fmla="*/ 474474 w 8523099"/>
                <a:gd name="connsiteY549" fmla="*/ 657225 h 5057887"/>
                <a:gd name="connsiteX550" fmla="*/ 493524 w 8523099"/>
                <a:gd name="connsiteY550" fmla="*/ 628650 h 5057887"/>
                <a:gd name="connsiteX551" fmla="*/ 474474 w 8523099"/>
                <a:gd name="connsiteY551" fmla="*/ 590550 h 5057887"/>
                <a:gd name="connsiteX552" fmla="*/ 417324 w 8523099"/>
                <a:gd name="connsiteY552" fmla="*/ 571500 h 5057887"/>
                <a:gd name="connsiteX553" fmla="*/ 369699 w 8523099"/>
                <a:gd name="connsiteY553" fmla="*/ 581025 h 5057887"/>
                <a:gd name="connsiteX554" fmla="*/ 360174 w 8523099"/>
                <a:gd name="connsiteY554" fmla="*/ 657225 h 5057887"/>
                <a:gd name="connsiteX555" fmla="*/ 331599 w 8523099"/>
                <a:gd name="connsiteY555" fmla="*/ 742950 h 5057887"/>
                <a:gd name="connsiteX556" fmla="*/ 322074 w 8523099"/>
                <a:gd name="connsiteY556" fmla="*/ 847725 h 5057887"/>
                <a:gd name="connsiteX557" fmla="*/ 312549 w 8523099"/>
                <a:gd name="connsiteY557" fmla="*/ 904875 h 5057887"/>
                <a:gd name="connsiteX558" fmla="*/ 350649 w 8523099"/>
                <a:gd name="connsiteY558" fmla="*/ 895350 h 5057887"/>
                <a:gd name="connsiteX559" fmla="*/ 379224 w 8523099"/>
                <a:gd name="connsiteY559" fmla="*/ 885825 h 5057887"/>
                <a:gd name="connsiteX560" fmla="*/ 407799 w 8523099"/>
                <a:gd name="connsiteY560" fmla="*/ 895350 h 5057887"/>
                <a:gd name="connsiteX561" fmla="*/ 369699 w 8523099"/>
                <a:gd name="connsiteY561" fmla="*/ 952500 h 5057887"/>
                <a:gd name="connsiteX562" fmla="*/ 350649 w 8523099"/>
                <a:gd name="connsiteY562" fmla="*/ 981075 h 5057887"/>
                <a:gd name="connsiteX563" fmla="*/ 341124 w 8523099"/>
                <a:gd name="connsiteY563" fmla="*/ 1038225 h 5057887"/>
                <a:gd name="connsiteX564" fmla="*/ 331599 w 8523099"/>
                <a:gd name="connsiteY564" fmla="*/ 1009650 h 5057887"/>
                <a:gd name="connsiteX565" fmla="*/ 303024 w 8523099"/>
                <a:gd name="connsiteY565" fmla="*/ 1000125 h 5057887"/>
                <a:gd name="connsiteX566" fmla="*/ 217299 w 8523099"/>
                <a:gd name="connsiteY566" fmla="*/ 1009650 h 5057887"/>
                <a:gd name="connsiteX567" fmla="*/ 198249 w 8523099"/>
                <a:gd name="connsiteY567" fmla="*/ 1066800 h 5057887"/>
                <a:gd name="connsiteX568" fmla="*/ 179199 w 8523099"/>
                <a:gd name="connsiteY568" fmla="*/ 1095375 h 5057887"/>
                <a:gd name="connsiteX569" fmla="*/ 150624 w 8523099"/>
                <a:gd name="connsiteY569" fmla="*/ 1104900 h 5057887"/>
                <a:gd name="connsiteX570" fmla="*/ 122049 w 8523099"/>
                <a:gd name="connsiteY570" fmla="*/ 1123950 h 5057887"/>
                <a:gd name="connsiteX571" fmla="*/ 93474 w 8523099"/>
                <a:gd name="connsiteY571" fmla="*/ 1152525 h 5057887"/>
                <a:gd name="connsiteX572" fmla="*/ 55374 w 8523099"/>
                <a:gd name="connsiteY572" fmla="*/ 1209675 h 5057887"/>
                <a:gd name="connsiteX573" fmla="*/ 26799 w 8523099"/>
                <a:gd name="connsiteY573" fmla="*/ 1228725 h 5057887"/>
                <a:gd name="connsiteX574" fmla="*/ 45849 w 8523099"/>
                <a:gd name="connsiteY574" fmla="*/ 1314450 h 5057887"/>
                <a:gd name="connsiteX575" fmla="*/ 36324 w 8523099"/>
                <a:gd name="connsiteY575" fmla="*/ 1371600 h 5057887"/>
                <a:gd name="connsiteX576" fmla="*/ 45849 w 8523099"/>
                <a:gd name="connsiteY576" fmla="*/ 1428750 h 5057887"/>
                <a:gd name="connsiteX577" fmla="*/ 74424 w 8523099"/>
                <a:gd name="connsiteY577" fmla="*/ 1438275 h 5057887"/>
                <a:gd name="connsiteX578" fmla="*/ 122049 w 8523099"/>
                <a:gd name="connsiteY578" fmla="*/ 1447800 h 5057887"/>
                <a:gd name="connsiteX579" fmla="*/ 102999 w 8523099"/>
                <a:gd name="connsiteY579" fmla="*/ 1495425 h 5057887"/>
                <a:gd name="connsiteX580" fmla="*/ 74424 w 8523099"/>
                <a:gd name="connsiteY580" fmla="*/ 1524000 h 5057887"/>
                <a:gd name="connsiteX581" fmla="*/ 64899 w 8523099"/>
                <a:gd name="connsiteY581" fmla="*/ 1562100 h 5057887"/>
                <a:gd name="connsiteX582" fmla="*/ 45849 w 8523099"/>
                <a:gd name="connsiteY582" fmla="*/ 1619250 h 5057887"/>
                <a:gd name="connsiteX583" fmla="*/ 83949 w 8523099"/>
                <a:gd name="connsiteY583" fmla="*/ 1628775 h 5057887"/>
                <a:gd name="connsiteX584" fmla="*/ 141099 w 8523099"/>
                <a:gd name="connsiteY584" fmla="*/ 1647825 h 5057887"/>
                <a:gd name="connsiteX585" fmla="*/ 131574 w 8523099"/>
                <a:gd name="connsiteY585" fmla="*/ 1676400 h 5057887"/>
                <a:gd name="connsiteX586" fmla="*/ 102999 w 8523099"/>
                <a:gd name="connsiteY586" fmla="*/ 1752600 h 5057887"/>
                <a:gd name="connsiteX587" fmla="*/ 74424 w 8523099"/>
                <a:gd name="connsiteY587" fmla="*/ 1771650 h 5057887"/>
                <a:gd name="connsiteX588" fmla="*/ 83949 w 8523099"/>
                <a:gd name="connsiteY588" fmla="*/ 1819275 h 5057887"/>
                <a:gd name="connsiteX589" fmla="*/ 93474 w 8523099"/>
                <a:gd name="connsiteY589" fmla="*/ 1847850 h 5057887"/>
                <a:gd name="connsiteX590" fmla="*/ 102999 w 8523099"/>
                <a:gd name="connsiteY590" fmla="*/ 1924050 h 5057887"/>
                <a:gd name="connsiteX591" fmla="*/ 26799 w 8523099"/>
                <a:gd name="connsiteY591" fmla="*/ 1962150 h 5057887"/>
                <a:gd name="connsiteX592" fmla="*/ 7749 w 8523099"/>
                <a:gd name="connsiteY592" fmla="*/ 2019300 h 5057887"/>
                <a:gd name="connsiteX593" fmla="*/ 112524 w 8523099"/>
                <a:gd name="connsiteY593" fmla="*/ 2009775 h 5057887"/>
                <a:gd name="connsiteX594" fmla="*/ 179199 w 8523099"/>
                <a:gd name="connsiteY594" fmla="*/ 1971675 h 5057887"/>
                <a:gd name="connsiteX595" fmla="*/ 169674 w 8523099"/>
                <a:gd name="connsiteY595" fmla="*/ 1943100 h 5057887"/>
                <a:gd name="connsiteX596" fmla="*/ 207774 w 8523099"/>
                <a:gd name="connsiteY596" fmla="*/ 1924050 h 5057887"/>
                <a:gd name="connsiteX597" fmla="*/ 255399 w 8523099"/>
                <a:gd name="connsiteY597" fmla="*/ 1914525 h 5057887"/>
                <a:gd name="connsiteX598" fmla="*/ 283974 w 8523099"/>
                <a:gd name="connsiteY598" fmla="*/ 1905000 h 5057887"/>
                <a:gd name="connsiteX599" fmla="*/ 312549 w 8523099"/>
                <a:gd name="connsiteY599" fmla="*/ 1876425 h 5057887"/>
                <a:gd name="connsiteX600" fmla="*/ 293499 w 8523099"/>
                <a:gd name="connsiteY600" fmla="*/ 1800225 h 5057887"/>
                <a:gd name="connsiteX601" fmla="*/ 398274 w 8523099"/>
                <a:gd name="connsiteY601" fmla="*/ 1762125 h 5057887"/>
                <a:gd name="connsiteX602" fmla="*/ 388749 w 8523099"/>
                <a:gd name="connsiteY602" fmla="*/ 1733550 h 5057887"/>
                <a:gd name="connsiteX603" fmla="*/ 398274 w 8523099"/>
                <a:gd name="connsiteY603" fmla="*/ 1695450 h 5057887"/>
                <a:gd name="connsiteX604" fmla="*/ 436374 w 8523099"/>
                <a:gd name="connsiteY604" fmla="*/ 1685925 h 5057887"/>
                <a:gd name="connsiteX605" fmla="*/ 464949 w 8523099"/>
                <a:gd name="connsiteY605" fmla="*/ 1676400 h 5057887"/>
                <a:gd name="connsiteX606" fmla="*/ 522099 w 8523099"/>
                <a:gd name="connsiteY606" fmla="*/ 1714500 h 5057887"/>
                <a:gd name="connsiteX607" fmla="*/ 503049 w 8523099"/>
                <a:gd name="connsiteY607" fmla="*/ 1743075 h 5057887"/>
                <a:gd name="connsiteX608" fmla="*/ 493524 w 8523099"/>
                <a:gd name="connsiteY608" fmla="*/ 1781175 h 5057887"/>
                <a:gd name="connsiteX609" fmla="*/ 426849 w 8523099"/>
                <a:gd name="connsiteY609" fmla="*/ 1752600 h 5057887"/>
                <a:gd name="connsiteX610" fmla="*/ 398274 w 8523099"/>
                <a:gd name="connsiteY610" fmla="*/ 1781175 h 5057887"/>
                <a:gd name="connsiteX611" fmla="*/ 379224 w 8523099"/>
                <a:gd name="connsiteY611" fmla="*/ 1885950 h 5057887"/>
                <a:gd name="connsiteX612" fmla="*/ 369699 w 8523099"/>
                <a:gd name="connsiteY612" fmla="*/ 1933575 h 5057887"/>
                <a:gd name="connsiteX613" fmla="*/ 455424 w 8523099"/>
                <a:gd name="connsiteY613" fmla="*/ 1943100 h 5057887"/>
                <a:gd name="connsiteX614" fmla="*/ 464949 w 8523099"/>
                <a:gd name="connsiteY614" fmla="*/ 1905000 h 5057887"/>
                <a:gd name="connsiteX615" fmla="*/ 493524 w 8523099"/>
                <a:gd name="connsiteY615" fmla="*/ 1914525 h 5057887"/>
                <a:gd name="connsiteX616" fmla="*/ 531624 w 8523099"/>
                <a:gd name="connsiteY616" fmla="*/ 1962150 h 5057887"/>
                <a:gd name="connsiteX617" fmla="*/ 531624 w 8523099"/>
                <a:gd name="connsiteY617" fmla="*/ 1905000 h 5057887"/>
                <a:gd name="connsiteX618" fmla="*/ 550674 w 8523099"/>
                <a:gd name="connsiteY618" fmla="*/ 1838325 h 5057887"/>
                <a:gd name="connsiteX619" fmla="*/ 617349 w 8523099"/>
                <a:gd name="connsiteY619" fmla="*/ 1857375 h 5057887"/>
                <a:gd name="connsiteX620" fmla="*/ 626874 w 8523099"/>
                <a:gd name="connsiteY620" fmla="*/ 1924050 h 5057887"/>
                <a:gd name="connsiteX621" fmla="*/ 655449 w 8523099"/>
                <a:gd name="connsiteY621" fmla="*/ 1952625 h 5057887"/>
                <a:gd name="connsiteX622" fmla="*/ 664974 w 8523099"/>
                <a:gd name="connsiteY622" fmla="*/ 1990725 h 5057887"/>
                <a:gd name="connsiteX623" fmla="*/ 674499 w 8523099"/>
                <a:gd name="connsiteY623" fmla="*/ 2057400 h 5057887"/>
                <a:gd name="connsiteX624" fmla="*/ 722124 w 8523099"/>
                <a:gd name="connsiteY624" fmla="*/ 2105025 h 5057887"/>
                <a:gd name="connsiteX625" fmla="*/ 760224 w 8523099"/>
                <a:gd name="connsiteY625" fmla="*/ 2124075 h 5057887"/>
                <a:gd name="connsiteX626" fmla="*/ 788799 w 8523099"/>
                <a:gd name="connsiteY626" fmla="*/ 2133600 h 5057887"/>
                <a:gd name="connsiteX627" fmla="*/ 817374 w 8523099"/>
                <a:gd name="connsiteY627" fmla="*/ 2152650 h 5057887"/>
                <a:gd name="connsiteX628" fmla="*/ 864999 w 8523099"/>
                <a:gd name="connsiteY628" fmla="*/ 2228850 h 5057887"/>
                <a:gd name="connsiteX629" fmla="*/ 884049 w 8523099"/>
                <a:gd name="connsiteY629" fmla="*/ 2257425 h 5057887"/>
                <a:gd name="connsiteX630" fmla="*/ 903099 w 8523099"/>
                <a:gd name="connsiteY630" fmla="*/ 2352675 h 5057887"/>
                <a:gd name="connsiteX631" fmla="*/ 912624 w 8523099"/>
                <a:gd name="connsiteY631" fmla="*/ 2381250 h 5057887"/>
                <a:gd name="connsiteX632" fmla="*/ 969774 w 8523099"/>
                <a:gd name="connsiteY632" fmla="*/ 2390775 h 5057887"/>
                <a:gd name="connsiteX633" fmla="*/ 931674 w 8523099"/>
                <a:gd name="connsiteY633" fmla="*/ 2447925 h 5057887"/>
                <a:gd name="connsiteX634" fmla="*/ 960249 w 8523099"/>
                <a:gd name="connsiteY634" fmla="*/ 2466975 h 5057887"/>
                <a:gd name="connsiteX635" fmla="*/ 969774 w 8523099"/>
                <a:gd name="connsiteY635" fmla="*/ 2495550 h 5057887"/>
                <a:gd name="connsiteX636" fmla="*/ 969774 w 8523099"/>
                <a:gd name="connsiteY636" fmla="*/ 2581275 h 5057887"/>
                <a:gd name="connsiteX637" fmla="*/ 998349 w 8523099"/>
                <a:gd name="connsiteY637" fmla="*/ 2609850 h 5057887"/>
                <a:gd name="connsiteX638" fmla="*/ 1055499 w 8523099"/>
                <a:gd name="connsiteY638" fmla="*/ 2628900 h 5057887"/>
                <a:gd name="connsiteX639" fmla="*/ 1007874 w 8523099"/>
                <a:gd name="connsiteY639" fmla="*/ 2609850 h 5057887"/>
                <a:gd name="connsiteX640" fmla="*/ 1036449 w 8523099"/>
                <a:gd name="connsiteY640" fmla="*/ 2667000 h 5057887"/>
                <a:gd name="connsiteX641" fmla="*/ 1017399 w 8523099"/>
                <a:gd name="connsiteY641" fmla="*/ 2924175 h 5057887"/>
                <a:gd name="connsiteX642" fmla="*/ 1055499 w 8523099"/>
                <a:gd name="connsiteY642" fmla="*/ 2971800 h 5057887"/>
                <a:gd name="connsiteX643" fmla="*/ 1065024 w 8523099"/>
                <a:gd name="connsiteY643" fmla="*/ 2924175 h 5057887"/>
                <a:gd name="connsiteX644" fmla="*/ 1074549 w 8523099"/>
                <a:gd name="connsiteY644" fmla="*/ 2952750 h 5057887"/>
                <a:gd name="connsiteX645" fmla="*/ 1084074 w 8523099"/>
                <a:gd name="connsiteY645" fmla="*/ 3038475 h 5057887"/>
                <a:gd name="connsiteX646" fmla="*/ 1103124 w 8523099"/>
                <a:gd name="connsiteY646" fmla="*/ 3095625 h 5057887"/>
                <a:gd name="connsiteX647" fmla="*/ 1122174 w 8523099"/>
                <a:gd name="connsiteY647" fmla="*/ 3152775 h 5057887"/>
                <a:gd name="connsiteX648" fmla="*/ 1131699 w 8523099"/>
                <a:gd name="connsiteY648" fmla="*/ 3181350 h 5057887"/>
                <a:gd name="connsiteX649" fmla="*/ 1207899 w 8523099"/>
                <a:gd name="connsiteY649" fmla="*/ 3228975 h 5057887"/>
                <a:gd name="connsiteX650" fmla="*/ 1226949 w 8523099"/>
                <a:gd name="connsiteY650" fmla="*/ 3257550 h 5057887"/>
                <a:gd name="connsiteX651" fmla="*/ 1207899 w 8523099"/>
                <a:gd name="connsiteY651" fmla="*/ 3219450 h 5057887"/>
                <a:gd name="connsiteX652" fmla="*/ 1188849 w 8523099"/>
                <a:gd name="connsiteY652" fmla="*/ 3057525 h 5057887"/>
                <a:gd name="connsiteX653" fmla="*/ 1226949 w 8523099"/>
                <a:gd name="connsiteY653" fmla="*/ 3048000 h 5057887"/>
                <a:gd name="connsiteX654" fmla="*/ 1322199 w 8523099"/>
                <a:gd name="connsiteY654" fmla="*/ 3105150 h 5057887"/>
                <a:gd name="connsiteX655" fmla="*/ 1331724 w 8523099"/>
                <a:gd name="connsiteY655" fmla="*/ 3143250 h 5057887"/>
                <a:gd name="connsiteX656" fmla="*/ 1341249 w 8523099"/>
                <a:gd name="connsiteY656" fmla="*/ 3171825 h 5057887"/>
                <a:gd name="connsiteX657" fmla="*/ 1331724 w 8523099"/>
                <a:gd name="connsiteY657" fmla="*/ 3228975 h 5057887"/>
                <a:gd name="connsiteX658" fmla="*/ 1312674 w 8523099"/>
                <a:gd name="connsiteY658" fmla="*/ 3305175 h 5057887"/>
                <a:gd name="connsiteX659" fmla="*/ 1322199 w 8523099"/>
                <a:gd name="connsiteY659" fmla="*/ 3371850 h 5057887"/>
                <a:gd name="connsiteX660" fmla="*/ 1350774 w 8523099"/>
                <a:gd name="connsiteY660" fmla="*/ 3381375 h 5057887"/>
                <a:gd name="connsiteX661" fmla="*/ 1341249 w 8523099"/>
                <a:gd name="connsiteY661" fmla="*/ 3457575 h 5057887"/>
                <a:gd name="connsiteX662" fmla="*/ 1350774 w 8523099"/>
                <a:gd name="connsiteY662" fmla="*/ 3486150 h 5057887"/>
                <a:gd name="connsiteX663" fmla="*/ 1360299 w 8523099"/>
                <a:gd name="connsiteY663" fmla="*/ 3571875 h 5057887"/>
                <a:gd name="connsiteX664" fmla="*/ 1388874 w 8523099"/>
                <a:gd name="connsiteY664" fmla="*/ 3590925 h 5057887"/>
                <a:gd name="connsiteX665" fmla="*/ 1417449 w 8523099"/>
                <a:gd name="connsiteY665" fmla="*/ 3714750 h 5057887"/>
                <a:gd name="connsiteX666" fmla="*/ 1446024 w 8523099"/>
                <a:gd name="connsiteY666" fmla="*/ 3752850 h 5057887"/>
                <a:gd name="connsiteX667" fmla="*/ 1474599 w 8523099"/>
                <a:gd name="connsiteY667" fmla="*/ 3810000 h 5057887"/>
                <a:gd name="connsiteX668" fmla="*/ 1455549 w 8523099"/>
                <a:gd name="connsiteY668" fmla="*/ 3838575 h 5057887"/>
                <a:gd name="connsiteX669" fmla="*/ 1503174 w 8523099"/>
                <a:gd name="connsiteY669" fmla="*/ 3933825 h 5057887"/>
                <a:gd name="connsiteX670" fmla="*/ 1560324 w 8523099"/>
                <a:gd name="connsiteY670" fmla="*/ 3952875 h 5057887"/>
                <a:gd name="connsiteX671" fmla="*/ 1626999 w 8523099"/>
                <a:gd name="connsiteY671" fmla="*/ 4038600 h 5057887"/>
                <a:gd name="connsiteX672" fmla="*/ 1636524 w 8523099"/>
                <a:gd name="connsiteY672" fmla="*/ 4067175 h 5057887"/>
                <a:gd name="connsiteX673" fmla="*/ 1665099 w 8523099"/>
                <a:gd name="connsiteY673" fmla="*/ 4076700 h 5057887"/>
                <a:gd name="connsiteX674" fmla="*/ 1722249 w 8523099"/>
                <a:gd name="connsiteY674" fmla="*/ 4086225 h 5057887"/>
                <a:gd name="connsiteX675" fmla="*/ 1731774 w 8523099"/>
                <a:gd name="connsiteY675" fmla="*/ 4114800 h 5057887"/>
                <a:gd name="connsiteX676" fmla="*/ 1760349 w 8523099"/>
                <a:gd name="connsiteY676" fmla="*/ 4124325 h 5057887"/>
                <a:gd name="connsiteX677" fmla="*/ 1827024 w 8523099"/>
                <a:gd name="connsiteY677" fmla="*/ 4162425 h 5057887"/>
                <a:gd name="connsiteX678" fmla="*/ 1846074 w 8523099"/>
                <a:gd name="connsiteY678" fmla="*/ 4191000 h 5057887"/>
                <a:gd name="connsiteX679" fmla="*/ 1855599 w 8523099"/>
                <a:gd name="connsiteY679" fmla="*/ 4238625 h 5057887"/>
                <a:gd name="connsiteX680" fmla="*/ 1912749 w 8523099"/>
                <a:gd name="connsiteY680" fmla="*/ 4267200 h 5057887"/>
                <a:gd name="connsiteX681" fmla="*/ 1931799 w 8523099"/>
                <a:gd name="connsiteY681" fmla="*/ 4295775 h 5057887"/>
                <a:gd name="connsiteX682" fmla="*/ 2017524 w 8523099"/>
                <a:gd name="connsiteY682" fmla="*/ 4314825 h 5057887"/>
                <a:gd name="connsiteX683" fmla="*/ 1998474 w 8523099"/>
                <a:gd name="connsiteY683" fmla="*/ 4343400 h 5057887"/>
                <a:gd name="connsiteX684" fmla="*/ 1988949 w 8523099"/>
                <a:gd name="connsiteY684" fmla="*/ 4371975 h 5057887"/>
                <a:gd name="connsiteX685" fmla="*/ 1931799 w 8523099"/>
                <a:gd name="connsiteY685" fmla="*/ 4391025 h 5057887"/>
                <a:gd name="connsiteX686" fmla="*/ 1884174 w 8523099"/>
                <a:gd name="connsiteY686" fmla="*/ 4467225 h 5057887"/>
                <a:gd name="connsiteX687" fmla="*/ 1846074 w 8523099"/>
                <a:gd name="connsiteY687" fmla="*/ 4457700 h 5057887"/>
                <a:gd name="connsiteX688" fmla="*/ 1817499 w 8523099"/>
                <a:gd name="connsiteY688" fmla="*/ 4448175 h 5057887"/>
                <a:gd name="connsiteX689" fmla="*/ 1731774 w 8523099"/>
                <a:gd name="connsiteY689" fmla="*/ 4457700 h 5057887"/>
                <a:gd name="connsiteX690" fmla="*/ 1750824 w 8523099"/>
                <a:gd name="connsiteY690" fmla="*/ 4486275 h 5057887"/>
                <a:gd name="connsiteX691" fmla="*/ 1779399 w 8523099"/>
                <a:gd name="connsiteY691" fmla="*/ 4505325 h 5057887"/>
                <a:gd name="connsiteX692" fmla="*/ 1817499 w 8523099"/>
                <a:gd name="connsiteY692" fmla="*/ 4562475 h 5057887"/>
                <a:gd name="connsiteX693" fmla="*/ 1827024 w 8523099"/>
                <a:gd name="connsiteY693" fmla="*/ 4600575 h 5057887"/>
                <a:gd name="connsiteX694" fmla="*/ 1836549 w 8523099"/>
                <a:gd name="connsiteY694" fmla="*/ 4629150 h 5057887"/>
                <a:gd name="connsiteX695" fmla="*/ 1846074 w 8523099"/>
                <a:gd name="connsiteY695" fmla="*/ 4791075 h 5057887"/>
                <a:gd name="connsiteX696" fmla="*/ 1884174 w 8523099"/>
                <a:gd name="connsiteY696" fmla="*/ 4876800 h 5057887"/>
                <a:gd name="connsiteX697" fmla="*/ 1893699 w 8523099"/>
                <a:gd name="connsiteY697" fmla="*/ 4905375 h 5057887"/>
                <a:gd name="connsiteX698" fmla="*/ 1865124 w 8523099"/>
                <a:gd name="connsiteY698" fmla="*/ 4962525 h 5057887"/>
                <a:gd name="connsiteX699" fmla="*/ 6713349 w 8523099"/>
                <a:gd name="connsiteY699" fmla="*/ 5057775 h 5057887"/>
                <a:gd name="connsiteX700" fmla="*/ 7284849 w 8523099"/>
                <a:gd name="connsiteY700" fmla="*/ 4981575 h 5057887"/>
                <a:gd name="connsiteX701" fmla="*/ 7837299 w 8523099"/>
                <a:gd name="connsiteY701" fmla="*/ 4972050 h 5057887"/>
                <a:gd name="connsiteX702" fmla="*/ 7989699 w 8523099"/>
                <a:gd name="connsiteY702" fmla="*/ 4981575 h 5057887"/>
                <a:gd name="connsiteX703" fmla="*/ 7989699 w 8523099"/>
                <a:gd name="connsiteY703" fmla="*/ 4972050 h 5057887"/>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284849 w 8523099"/>
                <a:gd name="connsiteY699" fmla="*/ 4981575 h 4981575"/>
                <a:gd name="connsiteX700" fmla="*/ 7837299 w 8523099"/>
                <a:gd name="connsiteY700" fmla="*/ 4972050 h 4981575"/>
                <a:gd name="connsiteX701" fmla="*/ 7989699 w 8523099"/>
                <a:gd name="connsiteY701" fmla="*/ 4981575 h 4981575"/>
                <a:gd name="connsiteX702" fmla="*/ 7989699 w 8523099"/>
                <a:gd name="connsiteY702"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837299 w 8523099"/>
                <a:gd name="connsiteY699" fmla="*/ 4972050 h 4981575"/>
                <a:gd name="connsiteX700" fmla="*/ 7989699 w 8523099"/>
                <a:gd name="connsiteY700" fmla="*/ 4981575 h 4981575"/>
                <a:gd name="connsiteX701" fmla="*/ 7989699 w 8523099"/>
                <a:gd name="connsiteY701"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989699 w 8523099"/>
                <a:gd name="connsiteY699" fmla="*/ 4981575 h 4981575"/>
                <a:gd name="connsiteX700" fmla="*/ 7989699 w 8523099"/>
                <a:gd name="connsiteY700" fmla="*/ 4972050 h 498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Lst>
              <a:rect l="l" t="t" r="r" b="b"/>
              <a:pathLst>
                <a:path w="8523099" h="4981575">
                  <a:moveTo>
                    <a:pt x="7989699" y="4972050"/>
                  </a:moveTo>
                  <a:cubicBezTo>
                    <a:pt x="7994462" y="4962525"/>
                    <a:pt x="8015978" y="4942795"/>
                    <a:pt x="8018274" y="4924425"/>
                  </a:cubicBezTo>
                  <a:cubicBezTo>
                    <a:pt x="8024607" y="4873765"/>
                    <a:pt x="7927037" y="4907881"/>
                    <a:pt x="8056374" y="4886325"/>
                  </a:cubicBezTo>
                  <a:cubicBezTo>
                    <a:pt x="8062724" y="4876800"/>
                    <a:pt x="8071804" y="4868610"/>
                    <a:pt x="8075424" y="4857750"/>
                  </a:cubicBezTo>
                  <a:cubicBezTo>
                    <a:pt x="8081531" y="4839428"/>
                    <a:pt x="8080759" y="4819453"/>
                    <a:pt x="8084949" y="4800600"/>
                  </a:cubicBezTo>
                  <a:cubicBezTo>
                    <a:pt x="8087127" y="4790799"/>
                    <a:pt x="8091299" y="4781550"/>
                    <a:pt x="8094474" y="4772025"/>
                  </a:cubicBezTo>
                  <a:cubicBezTo>
                    <a:pt x="8070533" y="4700201"/>
                    <a:pt x="8102828" y="4788733"/>
                    <a:pt x="8065899" y="4714875"/>
                  </a:cubicBezTo>
                  <a:cubicBezTo>
                    <a:pt x="8061409" y="4705895"/>
                    <a:pt x="8062646" y="4694140"/>
                    <a:pt x="8056374" y="4686300"/>
                  </a:cubicBezTo>
                  <a:cubicBezTo>
                    <a:pt x="8034219" y="4658606"/>
                    <a:pt x="7998091" y="4666494"/>
                    <a:pt x="7970649" y="4648200"/>
                  </a:cubicBezTo>
                  <a:lnTo>
                    <a:pt x="7942074" y="4629150"/>
                  </a:lnTo>
                  <a:cubicBezTo>
                    <a:pt x="7929374" y="4610100"/>
                    <a:pt x="7911214" y="4593720"/>
                    <a:pt x="7903974" y="4572000"/>
                  </a:cubicBezTo>
                  <a:cubicBezTo>
                    <a:pt x="7900799" y="4562475"/>
                    <a:pt x="7902289" y="4549697"/>
                    <a:pt x="7894449" y="4543425"/>
                  </a:cubicBezTo>
                  <a:cubicBezTo>
                    <a:pt x="7884227" y="4535247"/>
                    <a:pt x="7869049" y="4537075"/>
                    <a:pt x="7856349" y="4533900"/>
                  </a:cubicBezTo>
                  <a:cubicBezTo>
                    <a:pt x="7849999" y="4524375"/>
                    <a:pt x="7845914" y="4512863"/>
                    <a:pt x="7837299" y="4505325"/>
                  </a:cubicBezTo>
                  <a:cubicBezTo>
                    <a:pt x="7820069" y="4490248"/>
                    <a:pt x="7780149" y="4467225"/>
                    <a:pt x="7780149" y="4467225"/>
                  </a:cubicBezTo>
                  <a:cubicBezTo>
                    <a:pt x="7734787" y="4399183"/>
                    <a:pt x="7736496" y="4432287"/>
                    <a:pt x="7751574" y="4371975"/>
                  </a:cubicBezTo>
                  <a:cubicBezTo>
                    <a:pt x="7769989" y="4427220"/>
                    <a:pt x="7753479" y="4428490"/>
                    <a:pt x="7799199" y="4438650"/>
                  </a:cubicBezTo>
                  <a:cubicBezTo>
                    <a:pt x="7818052" y="4442840"/>
                    <a:pt x="7837299" y="4445000"/>
                    <a:pt x="7856349" y="4448175"/>
                  </a:cubicBezTo>
                  <a:cubicBezTo>
                    <a:pt x="7865874" y="4454525"/>
                    <a:pt x="7876829" y="4459130"/>
                    <a:pt x="7884924" y="4467225"/>
                  </a:cubicBezTo>
                  <a:cubicBezTo>
                    <a:pt x="7893019" y="4475320"/>
                    <a:pt x="7893114" y="4492180"/>
                    <a:pt x="7903974" y="4495800"/>
                  </a:cubicBezTo>
                  <a:cubicBezTo>
                    <a:pt x="7916393" y="4499940"/>
                    <a:pt x="7929374" y="4489450"/>
                    <a:pt x="7942074" y="4486275"/>
                  </a:cubicBezTo>
                  <a:cubicBezTo>
                    <a:pt x="7929374" y="4467225"/>
                    <a:pt x="7905402" y="4451976"/>
                    <a:pt x="7903974" y="4429125"/>
                  </a:cubicBezTo>
                  <a:cubicBezTo>
                    <a:pt x="7897126" y="4319554"/>
                    <a:pt x="7936037" y="4292756"/>
                    <a:pt x="7865874" y="4257675"/>
                  </a:cubicBezTo>
                  <a:cubicBezTo>
                    <a:pt x="7856894" y="4253185"/>
                    <a:pt x="7846824" y="4251325"/>
                    <a:pt x="7837299" y="4248150"/>
                  </a:cubicBezTo>
                  <a:cubicBezTo>
                    <a:pt x="7811024" y="4169325"/>
                    <a:pt x="7836682" y="4277804"/>
                    <a:pt x="7875399" y="4210050"/>
                  </a:cubicBezTo>
                  <a:cubicBezTo>
                    <a:pt x="7884981" y="4193282"/>
                    <a:pt x="7869049" y="4171950"/>
                    <a:pt x="7865874" y="4152900"/>
                  </a:cubicBezTo>
                  <a:cubicBezTo>
                    <a:pt x="7869049" y="4140200"/>
                    <a:pt x="7870242" y="4126832"/>
                    <a:pt x="7875399" y="4114800"/>
                  </a:cubicBezTo>
                  <a:cubicBezTo>
                    <a:pt x="7879908" y="4104278"/>
                    <a:pt x="7889329" y="4096464"/>
                    <a:pt x="7894449" y="4086225"/>
                  </a:cubicBezTo>
                  <a:cubicBezTo>
                    <a:pt x="7898939" y="4077245"/>
                    <a:pt x="7900799" y="4067175"/>
                    <a:pt x="7903974" y="4057650"/>
                  </a:cubicBezTo>
                  <a:cubicBezTo>
                    <a:pt x="7900799" y="4041775"/>
                    <a:pt x="7902481" y="4024081"/>
                    <a:pt x="7894449" y="4010025"/>
                  </a:cubicBezTo>
                  <a:cubicBezTo>
                    <a:pt x="7888769" y="4000086"/>
                    <a:pt x="7873025" y="3999914"/>
                    <a:pt x="7865874" y="3990975"/>
                  </a:cubicBezTo>
                  <a:cubicBezTo>
                    <a:pt x="7859602" y="3983135"/>
                    <a:pt x="7859524" y="3971925"/>
                    <a:pt x="7856349" y="3962400"/>
                  </a:cubicBezTo>
                  <a:cubicBezTo>
                    <a:pt x="7859524" y="3949700"/>
                    <a:pt x="7858612" y="3935192"/>
                    <a:pt x="7865874" y="3924300"/>
                  </a:cubicBezTo>
                  <a:cubicBezTo>
                    <a:pt x="7920907" y="3841750"/>
                    <a:pt x="7871166" y="3971925"/>
                    <a:pt x="7913499" y="3876675"/>
                  </a:cubicBezTo>
                  <a:cubicBezTo>
                    <a:pt x="7921654" y="3858325"/>
                    <a:pt x="7926199" y="3838575"/>
                    <a:pt x="7932549" y="3819525"/>
                  </a:cubicBezTo>
                  <a:cubicBezTo>
                    <a:pt x="7935724" y="3810000"/>
                    <a:pt x="7933720" y="3796519"/>
                    <a:pt x="7942074" y="3790950"/>
                  </a:cubicBezTo>
                  <a:cubicBezTo>
                    <a:pt x="7951599" y="3784600"/>
                    <a:pt x="7960188" y="3776549"/>
                    <a:pt x="7970649" y="3771900"/>
                  </a:cubicBezTo>
                  <a:cubicBezTo>
                    <a:pt x="7988999" y="3763745"/>
                    <a:pt x="8027799" y="3752850"/>
                    <a:pt x="8027799" y="3752850"/>
                  </a:cubicBezTo>
                  <a:cubicBezTo>
                    <a:pt x="8031810" y="3746833"/>
                    <a:pt x="8061303" y="3708023"/>
                    <a:pt x="8056374" y="3695700"/>
                  </a:cubicBezTo>
                  <a:cubicBezTo>
                    <a:pt x="8052122" y="3685071"/>
                    <a:pt x="8037324" y="3683000"/>
                    <a:pt x="8027799" y="3676650"/>
                  </a:cubicBezTo>
                  <a:cubicBezTo>
                    <a:pt x="8008975" y="3682925"/>
                    <a:pt x="7984078" y="3688439"/>
                    <a:pt x="7970649" y="3705225"/>
                  </a:cubicBezTo>
                  <a:cubicBezTo>
                    <a:pt x="7964377" y="3713065"/>
                    <a:pt x="7965614" y="3724820"/>
                    <a:pt x="7961124" y="3733800"/>
                  </a:cubicBezTo>
                  <a:cubicBezTo>
                    <a:pt x="7956004" y="3744039"/>
                    <a:pt x="7946723" y="3751914"/>
                    <a:pt x="7942074" y="3762375"/>
                  </a:cubicBezTo>
                  <a:cubicBezTo>
                    <a:pt x="7933242" y="3782246"/>
                    <a:pt x="7926274" y="3830260"/>
                    <a:pt x="7903974" y="3848100"/>
                  </a:cubicBezTo>
                  <a:cubicBezTo>
                    <a:pt x="7896134" y="3854372"/>
                    <a:pt x="7884924" y="3854450"/>
                    <a:pt x="7875399" y="3857625"/>
                  </a:cubicBezTo>
                  <a:cubicBezTo>
                    <a:pt x="7897912" y="3767574"/>
                    <a:pt x="7862386" y="3881907"/>
                    <a:pt x="7942074" y="3762375"/>
                  </a:cubicBezTo>
                  <a:lnTo>
                    <a:pt x="7980174" y="3705225"/>
                  </a:lnTo>
                  <a:cubicBezTo>
                    <a:pt x="7983349" y="3689350"/>
                    <a:pt x="7977407" y="3668136"/>
                    <a:pt x="7989699" y="3657600"/>
                  </a:cubicBezTo>
                  <a:cubicBezTo>
                    <a:pt x="8004362" y="3645031"/>
                    <a:pt x="8029575" y="3656712"/>
                    <a:pt x="8046849" y="3648075"/>
                  </a:cubicBezTo>
                  <a:cubicBezTo>
                    <a:pt x="8057088" y="3642955"/>
                    <a:pt x="8061250" y="3629961"/>
                    <a:pt x="8065899" y="3619500"/>
                  </a:cubicBezTo>
                  <a:cubicBezTo>
                    <a:pt x="8074054" y="3601150"/>
                    <a:pt x="8081011" y="3582041"/>
                    <a:pt x="8084949" y="3562350"/>
                  </a:cubicBezTo>
                  <a:cubicBezTo>
                    <a:pt x="8088124" y="3546475"/>
                    <a:pt x="8086442" y="3528781"/>
                    <a:pt x="8094474" y="3514725"/>
                  </a:cubicBezTo>
                  <a:cubicBezTo>
                    <a:pt x="8100154" y="3504786"/>
                    <a:pt x="8113524" y="3502025"/>
                    <a:pt x="8123049" y="3495675"/>
                  </a:cubicBezTo>
                  <a:cubicBezTo>
                    <a:pt x="8132574" y="3498850"/>
                    <a:pt x="8142644" y="3509690"/>
                    <a:pt x="8151624" y="3505200"/>
                  </a:cubicBezTo>
                  <a:cubicBezTo>
                    <a:pt x="8168557" y="3496733"/>
                    <a:pt x="8160091" y="3456517"/>
                    <a:pt x="8151624" y="3448050"/>
                  </a:cubicBezTo>
                  <a:cubicBezTo>
                    <a:pt x="8144524" y="3440950"/>
                    <a:pt x="8132574" y="3441700"/>
                    <a:pt x="8123049" y="3438525"/>
                  </a:cubicBezTo>
                  <a:cubicBezTo>
                    <a:pt x="8110349" y="3441700"/>
                    <a:pt x="8098040" y="3448050"/>
                    <a:pt x="8084949" y="3448050"/>
                  </a:cubicBezTo>
                  <a:cubicBezTo>
                    <a:pt x="8062498" y="3448050"/>
                    <a:pt x="8039778" y="3444976"/>
                    <a:pt x="8018274" y="3438525"/>
                  </a:cubicBezTo>
                  <a:cubicBezTo>
                    <a:pt x="8007309" y="3435236"/>
                    <a:pt x="7998493" y="3426804"/>
                    <a:pt x="7989699" y="3419475"/>
                  </a:cubicBezTo>
                  <a:cubicBezTo>
                    <a:pt x="7962197" y="3396556"/>
                    <a:pt x="7960805" y="3390422"/>
                    <a:pt x="7942074" y="3362325"/>
                  </a:cubicBezTo>
                  <a:cubicBezTo>
                    <a:pt x="7924738" y="3292982"/>
                    <a:pt x="7909879" y="3249687"/>
                    <a:pt x="7942074" y="3162300"/>
                  </a:cubicBezTo>
                  <a:cubicBezTo>
                    <a:pt x="7949016" y="3143458"/>
                    <a:pt x="7999224" y="3143250"/>
                    <a:pt x="7999224" y="3143250"/>
                  </a:cubicBezTo>
                  <a:cubicBezTo>
                    <a:pt x="8002399" y="3133725"/>
                    <a:pt x="8006314" y="3124415"/>
                    <a:pt x="8008749" y="3114675"/>
                  </a:cubicBezTo>
                  <a:cubicBezTo>
                    <a:pt x="8012676" y="3098969"/>
                    <a:pt x="8011575" y="3081788"/>
                    <a:pt x="8018274" y="3067050"/>
                  </a:cubicBezTo>
                  <a:cubicBezTo>
                    <a:pt x="8027748" y="3046207"/>
                    <a:pt x="8043674" y="3028950"/>
                    <a:pt x="8056374" y="3009900"/>
                  </a:cubicBezTo>
                  <a:cubicBezTo>
                    <a:pt x="8061943" y="3001546"/>
                    <a:pt x="8062724" y="2990850"/>
                    <a:pt x="8065899" y="2981325"/>
                  </a:cubicBezTo>
                  <a:cubicBezTo>
                    <a:pt x="8069074" y="2952750"/>
                    <a:pt x="8068451" y="2923492"/>
                    <a:pt x="8075424" y="2895600"/>
                  </a:cubicBezTo>
                  <a:cubicBezTo>
                    <a:pt x="8078200" y="2884494"/>
                    <a:pt x="8089965" y="2877547"/>
                    <a:pt x="8094474" y="2867025"/>
                  </a:cubicBezTo>
                  <a:cubicBezTo>
                    <a:pt x="8123256" y="2799867"/>
                    <a:pt x="8078289" y="2854635"/>
                    <a:pt x="8132574" y="2800350"/>
                  </a:cubicBezTo>
                  <a:cubicBezTo>
                    <a:pt x="8135749" y="2790825"/>
                    <a:pt x="8140679" y="2781714"/>
                    <a:pt x="8142099" y="2771775"/>
                  </a:cubicBezTo>
                  <a:cubicBezTo>
                    <a:pt x="8147059" y="2737058"/>
                    <a:pt x="8141311" y="2700518"/>
                    <a:pt x="8151624" y="2667000"/>
                  </a:cubicBezTo>
                  <a:cubicBezTo>
                    <a:pt x="8154991" y="2656059"/>
                    <a:pt x="8170674" y="2654300"/>
                    <a:pt x="8180199" y="2647950"/>
                  </a:cubicBezTo>
                  <a:cubicBezTo>
                    <a:pt x="8189831" y="2633503"/>
                    <a:pt x="8208774" y="2610518"/>
                    <a:pt x="8208774" y="2590800"/>
                  </a:cubicBezTo>
                  <a:cubicBezTo>
                    <a:pt x="8208774" y="2566859"/>
                    <a:pt x="8189831" y="2552913"/>
                    <a:pt x="8180199" y="2533650"/>
                  </a:cubicBezTo>
                  <a:cubicBezTo>
                    <a:pt x="8175709" y="2524670"/>
                    <a:pt x="8173849" y="2514600"/>
                    <a:pt x="8170674" y="2505075"/>
                  </a:cubicBezTo>
                  <a:cubicBezTo>
                    <a:pt x="8180199" y="2495550"/>
                    <a:pt x="8185779" y="2476500"/>
                    <a:pt x="8199249" y="2476500"/>
                  </a:cubicBezTo>
                  <a:cubicBezTo>
                    <a:pt x="8210697" y="2476500"/>
                    <a:pt x="8210204" y="2496980"/>
                    <a:pt x="8218299" y="2505075"/>
                  </a:cubicBezTo>
                  <a:cubicBezTo>
                    <a:pt x="8226394" y="2513170"/>
                    <a:pt x="8237349" y="2517775"/>
                    <a:pt x="8246874" y="2524125"/>
                  </a:cubicBezTo>
                  <a:cubicBezTo>
                    <a:pt x="8278850" y="2492149"/>
                    <a:pt x="8273946" y="2505572"/>
                    <a:pt x="8284974" y="2466975"/>
                  </a:cubicBezTo>
                  <a:cubicBezTo>
                    <a:pt x="8288570" y="2454388"/>
                    <a:pt x="8300353" y="2417166"/>
                    <a:pt x="8294499" y="2428875"/>
                  </a:cubicBezTo>
                  <a:cubicBezTo>
                    <a:pt x="8285519" y="2446836"/>
                    <a:pt x="8281799" y="2466975"/>
                    <a:pt x="8275449" y="2486025"/>
                  </a:cubicBezTo>
                  <a:cubicBezTo>
                    <a:pt x="8243438" y="2582057"/>
                    <a:pt x="8292279" y="2433099"/>
                    <a:pt x="8256399" y="2552700"/>
                  </a:cubicBezTo>
                  <a:cubicBezTo>
                    <a:pt x="8250629" y="2571934"/>
                    <a:pt x="8237349" y="2609850"/>
                    <a:pt x="8237349" y="2609850"/>
                  </a:cubicBezTo>
                  <a:cubicBezTo>
                    <a:pt x="8240524" y="2628900"/>
                    <a:pt x="8246874" y="2647687"/>
                    <a:pt x="8246874" y="2667000"/>
                  </a:cubicBezTo>
                  <a:cubicBezTo>
                    <a:pt x="8246874" y="2710780"/>
                    <a:pt x="8239554" y="2727061"/>
                    <a:pt x="8227824" y="2762250"/>
                  </a:cubicBezTo>
                  <a:cubicBezTo>
                    <a:pt x="8244549" y="2845876"/>
                    <a:pt x="8220375" y="2783376"/>
                    <a:pt x="8265924" y="2828925"/>
                  </a:cubicBezTo>
                  <a:cubicBezTo>
                    <a:pt x="8274019" y="2837020"/>
                    <a:pt x="8276359" y="2849962"/>
                    <a:pt x="8284974" y="2857500"/>
                  </a:cubicBezTo>
                  <a:cubicBezTo>
                    <a:pt x="8302204" y="2872577"/>
                    <a:pt x="8342124" y="2895600"/>
                    <a:pt x="8342124" y="2895600"/>
                  </a:cubicBezTo>
                  <a:cubicBezTo>
                    <a:pt x="8348474" y="2886075"/>
                    <a:pt x="8361174" y="2878473"/>
                    <a:pt x="8361174" y="2867025"/>
                  </a:cubicBezTo>
                  <a:cubicBezTo>
                    <a:pt x="8361174" y="2846945"/>
                    <a:pt x="8342124" y="2809875"/>
                    <a:pt x="8342124" y="2809875"/>
                  </a:cubicBezTo>
                  <a:cubicBezTo>
                    <a:pt x="8345299" y="2800350"/>
                    <a:pt x="8348891" y="2790954"/>
                    <a:pt x="8351649" y="2781300"/>
                  </a:cubicBezTo>
                  <a:cubicBezTo>
                    <a:pt x="8355718" y="2767058"/>
                    <a:pt x="8363086" y="2729850"/>
                    <a:pt x="8370699" y="2714625"/>
                  </a:cubicBezTo>
                  <a:cubicBezTo>
                    <a:pt x="8375819" y="2704386"/>
                    <a:pt x="8383399" y="2695575"/>
                    <a:pt x="8389749" y="2686050"/>
                  </a:cubicBezTo>
                  <a:cubicBezTo>
                    <a:pt x="8386574" y="2667000"/>
                    <a:pt x="8384414" y="2647753"/>
                    <a:pt x="8380224" y="2628900"/>
                  </a:cubicBezTo>
                  <a:cubicBezTo>
                    <a:pt x="8378046" y="2619099"/>
                    <a:pt x="8373457" y="2609979"/>
                    <a:pt x="8370699" y="2600325"/>
                  </a:cubicBezTo>
                  <a:cubicBezTo>
                    <a:pt x="8367103" y="2587738"/>
                    <a:pt x="8364349" y="2574925"/>
                    <a:pt x="8361174" y="2562225"/>
                  </a:cubicBezTo>
                  <a:cubicBezTo>
                    <a:pt x="8368921" y="2538984"/>
                    <a:pt x="8371285" y="2523539"/>
                    <a:pt x="8389749" y="2505075"/>
                  </a:cubicBezTo>
                  <a:cubicBezTo>
                    <a:pt x="8397844" y="2496980"/>
                    <a:pt x="8408799" y="2492375"/>
                    <a:pt x="8418324" y="2486025"/>
                  </a:cubicBezTo>
                  <a:cubicBezTo>
                    <a:pt x="8441634" y="2416096"/>
                    <a:pt x="8423175" y="2443074"/>
                    <a:pt x="8465949" y="2400300"/>
                  </a:cubicBezTo>
                  <a:cubicBezTo>
                    <a:pt x="8471061" y="2374740"/>
                    <a:pt x="8480713" y="2316242"/>
                    <a:pt x="8494524" y="2295525"/>
                  </a:cubicBezTo>
                  <a:cubicBezTo>
                    <a:pt x="8519143" y="2258596"/>
                    <a:pt x="8509954" y="2277810"/>
                    <a:pt x="8523099" y="2238375"/>
                  </a:cubicBezTo>
                  <a:cubicBezTo>
                    <a:pt x="8513574" y="2232025"/>
                    <a:pt x="8497300" y="2230431"/>
                    <a:pt x="8494524" y="2219325"/>
                  </a:cubicBezTo>
                  <a:cubicBezTo>
                    <a:pt x="8489840" y="2200589"/>
                    <a:pt x="8504049" y="2181488"/>
                    <a:pt x="8504049" y="2162175"/>
                  </a:cubicBezTo>
                  <a:cubicBezTo>
                    <a:pt x="8504049" y="2117612"/>
                    <a:pt x="8512386" y="2069652"/>
                    <a:pt x="8494524" y="2028825"/>
                  </a:cubicBezTo>
                  <a:cubicBezTo>
                    <a:pt x="8486475" y="2010428"/>
                    <a:pt x="8437374" y="2009775"/>
                    <a:pt x="8437374" y="2009775"/>
                  </a:cubicBezTo>
                  <a:cubicBezTo>
                    <a:pt x="8421949" y="2020058"/>
                    <a:pt x="8400799" y="2045019"/>
                    <a:pt x="8380224" y="2019300"/>
                  </a:cubicBezTo>
                  <a:cubicBezTo>
                    <a:pt x="8372046" y="2009078"/>
                    <a:pt x="8373874" y="1993900"/>
                    <a:pt x="8370699" y="1981200"/>
                  </a:cubicBezTo>
                  <a:cubicBezTo>
                    <a:pt x="8361174" y="1984375"/>
                    <a:pt x="8345299" y="1981200"/>
                    <a:pt x="8342124" y="1990725"/>
                  </a:cubicBezTo>
                  <a:cubicBezTo>
                    <a:pt x="8341523" y="1992529"/>
                    <a:pt x="8357987" y="2070075"/>
                    <a:pt x="8361174" y="2076450"/>
                  </a:cubicBezTo>
                  <a:cubicBezTo>
                    <a:pt x="8371413" y="2096928"/>
                    <a:pt x="8399274" y="2133600"/>
                    <a:pt x="8399274" y="2133600"/>
                  </a:cubicBezTo>
                  <a:cubicBezTo>
                    <a:pt x="8402449" y="2162175"/>
                    <a:pt x="8401826" y="2191433"/>
                    <a:pt x="8408799" y="2219325"/>
                  </a:cubicBezTo>
                  <a:cubicBezTo>
                    <a:pt x="8411575" y="2230431"/>
                    <a:pt x="8430625" y="2236794"/>
                    <a:pt x="8427849" y="2247900"/>
                  </a:cubicBezTo>
                  <a:cubicBezTo>
                    <a:pt x="8425414" y="2257640"/>
                    <a:pt x="8408799" y="2254250"/>
                    <a:pt x="8399274" y="2257425"/>
                  </a:cubicBezTo>
                  <a:cubicBezTo>
                    <a:pt x="8392924" y="2266950"/>
                    <a:pt x="8384244" y="2275281"/>
                    <a:pt x="8380224" y="2286000"/>
                  </a:cubicBezTo>
                  <a:cubicBezTo>
                    <a:pt x="8374540" y="2301159"/>
                    <a:pt x="8379679" y="2320155"/>
                    <a:pt x="8370699" y="2333625"/>
                  </a:cubicBezTo>
                  <a:cubicBezTo>
                    <a:pt x="8365130" y="2341979"/>
                    <a:pt x="8351104" y="2338660"/>
                    <a:pt x="8342124" y="2343150"/>
                  </a:cubicBezTo>
                  <a:cubicBezTo>
                    <a:pt x="8315602" y="2356411"/>
                    <a:pt x="8306040" y="2369709"/>
                    <a:pt x="8284974" y="2390775"/>
                  </a:cubicBezTo>
                  <a:cubicBezTo>
                    <a:pt x="8256399" y="2387600"/>
                    <a:pt x="8227442" y="2375611"/>
                    <a:pt x="8199249" y="2381250"/>
                  </a:cubicBezTo>
                  <a:cubicBezTo>
                    <a:pt x="8189404" y="2383219"/>
                    <a:pt x="8199249" y="2406650"/>
                    <a:pt x="8189724" y="2409825"/>
                  </a:cubicBezTo>
                  <a:cubicBezTo>
                    <a:pt x="8174365" y="2414945"/>
                    <a:pt x="8157718" y="2404560"/>
                    <a:pt x="8142099" y="2400300"/>
                  </a:cubicBezTo>
                  <a:cubicBezTo>
                    <a:pt x="8122726" y="2395016"/>
                    <a:pt x="8084949" y="2381250"/>
                    <a:pt x="8084949" y="2381250"/>
                  </a:cubicBezTo>
                  <a:cubicBezTo>
                    <a:pt x="8068210" y="2331032"/>
                    <a:pt x="8086487" y="2371666"/>
                    <a:pt x="8046849" y="2324100"/>
                  </a:cubicBezTo>
                  <a:cubicBezTo>
                    <a:pt x="8039520" y="2315306"/>
                    <a:pt x="8036738" y="2302676"/>
                    <a:pt x="8027799" y="2295525"/>
                  </a:cubicBezTo>
                  <a:cubicBezTo>
                    <a:pt x="8019959" y="2289253"/>
                    <a:pt x="8008749" y="2289175"/>
                    <a:pt x="7999224" y="2286000"/>
                  </a:cubicBezTo>
                  <a:cubicBezTo>
                    <a:pt x="7996049" y="2276475"/>
                    <a:pt x="7991877" y="2267226"/>
                    <a:pt x="7989699" y="2257425"/>
                  </a:cubicBezTo>
                  <a:cubicBezTo>
                    <a:pt x="7985509" y="2238572"/>
                    <a:pt x="7990887" y="2216344"/>
                    <a:pt x="7980174" y="2200275"/>
                  </a:cubicBezTo>
                  <a:cubicBezTo>
                    <a:pt x="7974605" y="2191921"/>
                    <a:pt x="7973407" y="2219196"/>
                    <a:pt x="7970649" y="2228850"/>
                  </a:cubicBezTo>
                  <a:cubicBezTo>
                    <a:pt x="7967053" y="2241437"/>
                    <a:pt x="7968386" y="2256058"/>
                    <a:pt x="7961124" y="2266950"/>
                  </a:cubicBezTo>
                  <a:cubicBezTo>
                    <a:pt x="7950573" y="2282777"/>
                    <a:pt x="7920274" y="2290092"/>
                    <a:pt x="7903974" y="2295525"/>
                  </a:cubicBezTo>
                  <a:cubicBezTo>
                    <a:pt x="7881749" y="2292350"/>
                    <a:pt x="7850769" y="2303961"/>
                    <a:pt x="7837299" y="2286000"/>
                  </a:cubicBezTo>
                  <a:cubicBezTo>
                    <a:pt x="7825766" y="2270623"/>
                    <a:pt x="7896809" y="2250288"/>
                    <a:pt x="7903974" y="2247900"/>
                  </a:cubicBezTo>
                  <a:cubicBezTo>
                    <a:pt x="7947643" y="2182396"/>
                    <a:pt x="7934834" y="2212470"/>
                    <a:pt x="7951599" y="2162175"/>
                  </a:cubicBezTo>
                  <a:cubicBezTo>
                    <a:pt x="7948424" y="2143125"/>
                    <a:pt x="7954792" y="2119559"/>
                    <a:pt x="7942074" y="2105025"/>
                  </a:cubicBezTo>
                  <a:lnTo>
                    <a:pt x="7856349" y="2076450"/>
                  </a:lnTo>
                  <a:lnTo>
                    <a:pt x="7827774" y="2066925"/>
                  </a:lnTo>
                  <a:cubicBezTo>
                    <a:pt x="7757845" y="2090235"/>
                    <a:pt x="7784823" y="2071776"/>
                    <a:pt x="7742049" y="2114550"/>
                  </a:cubicBezTo>
                  <a:cubicBezTo>
                    <a:pt x="7738874" y="2124075"/>
                    <a:pt x="7734702" y="2133324"/>
                    <a:pt x="7732524" y="2143125"/>
                  </a:cubicBezTo>
                  <a:cubicBezTo>
                    <a:pt x="7728334" y="2161978"/>
                    <a:pt x="7730843" y="2182627"/>
                    <a:pt x="7722999" y="2200275"/>
                  </a:cubicBezTo>
                  <a:cubicBezTo>
                    <a:pt x="7715279" y="2217645"/>
                    <a:pt x="7681029" y="2237780"/>
                    <a:pt x="7665849" y="2247900"/>
                  </a:cubicBezTo>
                  <a:cubicBezTo>
                    <a:pt x="7631111" y="2352113"/>
                    <a:pt x="7686513" y="2194263"/>
                    <a:pt x="7637274" y="2305050"/>
                  </a:cubicBezTo>
                  <a:cubicBezTo>
                    <a:pt x="7629119" y="2323400"/>
                    <a:pt x="7624574" y="2343150"/>
                    <a:pt x="7618224" y="2362200"/>
                  </a:cubicBezTo>
                  <a:lnTo>
                    <a:pt x="7589649" y="2447925"/>
                  </a:lnTo>
                  <a:lnTo>
                    <a:pt x="7570599" y="2505075"/>
                  </a:lnTo>
                  <a:lnTo>
                    <a:pt x="7561074" y="2533650"/>
                  </a:lnTo>
                  <a:cubicBezTo>
                    <a:pt x="7565674" y="2588856"/>
                    <a:pt x="7580320" y="2675937"/>
                    <a:pt x="7561074" y="2733675"/>
                  </a:cubicBezTo>
                  <a:lnTo>
                    <a:pt x="7551549" y="2705100"/>
                  </a:lnTo>
                  <a:cubicBezTo>
                    <a:pt x="7548374" y="2622550"/>
                    <a:pt x="7547708" y="2539865"/>
                    <a:pt x="7542024" y="2457450"/>
                  </a:cubicBezTo>
                  <a:cubicBezTo>
                    <a:pt x="7541333" y="2447434"/>
                    <a:pt x="7532499" y="2438915"/>
                    <a:pt x="7532499" y="2428875"/>
                  </a:cubicBezTo>
                  <a:cubicBezTo>
                    <a:pt x="7532499" y="2396967"/>
                    <a:pt x="7537172" y="2365162"/>
                    <a:pt x="7542024" y="2333625"/>
                  </a:cubicBezTo>
                  <a:cubicBezTo>
                    <a:pt x="7543551" y="2323702"/>
                    <a:pt x="7544449" y="2312150"/>
                    <a:pt x="7551549" y="2305050"/>
                  </a:cubicBezTo>
                  <a:cubicBezTo>
                    <a:pt x="7558649" y="2297950"/>
                    <a:pt x="7570599" y="2298700"/>
                    <a:pt x="7580124" y="2295525"/>
                  </a:cubicBezTo>
                  <a:cubicBezTo>
                    <a:pt x="7605524" y="2219325"/>
                    <a:pt x="7580124" y="2314575"/>
                    <a:pt x="7580124" y="2238375"/>
                  </a:cubicBezTo>
                  <a:cubicBezTo>
                    <a:pt x="7580124" y="2219062"/>
                    <a:pt x="7586474" y="2200275"/>
                    <a:pt x="7589649" y="2181225"/>
                  </a:cubicBezTo>
                  <a:cubicBezTo>
                    <a:pt x="7562446" y="2099616"/>
                    <a:pt x="7558879" y="2113557"/>
                    <a:pt x="7580124" y="2000250"/>
                  </a:cubicBezTo>
                  <a:cubicBezTo>
                    <a:pt x="7583184" y="1983929"/>
                    <a:pt x="7618687" y="1952162"/>
                    <a:pt x="7627749" y="1943100"/>
                  </a:cubicBezTo>
                  <a:cubicBezTo>
                    <a:pt x="7651690" y="1871276"/>
                    <a:pt x="7619395" y="1959808"/>
                    <a:pt x="7656324" y="1885950"/>
                  </a:cubicBezTo>
                  <a:cubicBezTo>
                    <a:pt x="7660814" y="1876970"/>
                    <a:pt x="7660280" y="1865729"/>
                    <a:pt x="7665849" y="1857375"/>
                  </a:cubicBezTo>
                  <a:cubicBezTo>
                    <a:pt x="7673321" y="1846167"/>
                    <a:pt x="7685800" y="1839148"/>
                    <a:pt x="7694424" y="1828800"/>
                  </a:cubicBezTo>
                  <a:cubicBezTo>
                    <a:pt x="7701753" y="1820006"/>
                    <a:pt x="7704859" y="1807763"/>
                    <a:pt x="7713474" y="1800225"/>
                  </a:cubicBezTo>
                  <a:cubicBezTo>
                    <a:pt x="7730704" y="1785148"/>
                    <a:pt x="7751574" y="1774825"/>
                    <a:pt x="7770624" y="1762125"/>
                  </a:cubicBezTo>
                  <a:lnTo>
                    <a:pt x="7799199" y="1743075"/>
                  </a:lnTo>
                  <a:cubicBezTo>
                    <a:pt x="7808745" y="1714436"/>
                    <a:pt x="7807258" y="1710544"/>
                    <a:pt x="7827774" y="1685925"/>
                  </a:cubicBezTo>
                  <a:cubicBezTo>
                    <a:pt x="7836398" y="1675577"/>
                    <a:pt x="7844574" y="1663892"/>
                    <a:pt x="7856349" y="1657350"/>
                  </a:cubicBezTo>
                  <a:cubicBezTo>
                    <a:pt x="7873902" y="1647598"/>
                    <a:pt x="7896791" y="1649439"/>
                    <a:pt x="7913499" y="1638300"/>
                  </a:cubicBezTo>
                  <a:lnTo>
                    <a:pt x="7942074" y="1619250"/>
                  </a:lnTo>
                  <a:cubicBezTo>
                    <a:pt x="7986524" y="1552575"/>
                    <a:pt x="7961124" y="1574800"/>
                    <a:pt x="8008749" y="1543050"/>
                  </a:cubicBezTo>
                  <a:cubicBezTo>
                    <a:pt x="8011924" y="1533525"/>
                    <a:pt x="8013784" y="1523455"/>
                    <a:pt x="8018274" y="1514475"/>
                  </a:cubicBezTo>
                  <a:cubicBezTo>
                    <a:pt x="8023394" y="1504236"/>
                    <a:pt x="8036373" y="1497308"/>
                    <a:pt x="8037324" y="1485900"/>
                  </a:cubicBezTo>
                  <a:cubicBezTo>
                    <a:pt x="8039712" y="1457248"/>
                    <a:pt x="8030660" y="1428783"/>
                    <a:pt x="8027799" y="1400175"/>
                  </a:cubicBezTo>
                  <a:cubicBezTo>
                    <a:pt x="8015304" y="1275223"/>
                    <a:pt x="8027446" y="1332087"/>
                    <a:pt x="8008749" y="1257300"/>
                  </a:cubicBezTo>
                  <a:cubicBezTo>
                    <a:pt x="8011924" y="1222375"/>
                    <a:pt x="8012180" y="1187060"/>
                    <a:pt x="8018274" y="1152525"/>
                  </a:cubicBezTo>
                  <a:cubicBezTo>
                    <a:pt x="8021764" y="1132750"/>
                    <a:pt x="8030974" y="1114425"/>
                    <a:pt x="8037324" y="1095375"/>
                  </a:cubicBezTo>
                  <a:lnTo>
                    <a:pt x="8046849" y="1066800"/>
                  </a:lnTo>
                  <a:cubicBezTo>
                    <a:pt x="8043674" y="1057275"/>
                    <a:pt x="8043596" y="1046065"/>
                    <a:pt x="8037324" y="1038225"/>
                  </a:cubicBezTo>
                  <a:cubicBezTo>
                    <a:pt x="8030173" y="1029286"/>
                    <a:pt x="8014816" y="1028883"/>
                    <a:pt x="8008749" y="1019175"/>
                  </a:cubicBezTo>
                  <a:cubicBezTo>
                    <a:pt x="7998106" y="1002147"/>
                    <a:pt x="8006407" y="973164"/>
                    <a:pt x="7989699" y="962025"/>
                  </a:cubicBezTo>
                  <a:cubicBezTo>
                    <a:pt x="7980174" y="955675"/>
                    <a:pt x="7971585" y="947624"/>
                    <a:pt x="7961124" y="942975"/>
                  </a:cubicBezTo>
                  <a:cubicBezTo>
                    <a:pt x="7942774" y="934820"/>
                    <a:pt x="7903974" y="923925"/>
                    <a:pt x="7903974" y="923925"/>
                  </a:cubicBezTo>
                  <a:cubicBezTo>
                    <a:pt x="7900799" y="914400"/>
                    <a:pt x="7898939" y="904330"/>
                    <a:pt x="7894449" y="895350"/>
                  </a:cubicBezTo>
                  <a:cubicBezTo>
                    <a:pt x="7889329" y="885111"/>
                    <a:pt x="7883494" y="874870"/>
                    <a:pt x="7875399" y="866775"/>
                  </a:cubicBezTo>
                  <a:cubicBezTo>
                    <a:pt x="7856935" y="848311"/>
                    <a:pt x="7841490" y="845947"/>
                    <a:pt x="7818249" y="838200"/>
                  </a:cubicBezTo>
                  <a:cubicBezTo>
                    <a:pt x="7731695" y="850565"/>
                    <a:pt x="7772873" y="840625"/>
                    <a:pt x="7694424" y="866775"/>
                  </a:cubicBezTo>
                  <a:lnTo>
                    <a:pt x="7665849" y="876300"/>
                  </a:lnTo>
                  <a:cubicBezTo>
                    <a:pt x="7656324" y="873125"/>
                    <a:pt x="7639709" y="876515"/>
                    <a:pt x="7637274" y="866775"/>
                  </a:cubicBezTo>
                  <a:cubicBezTo>
                    <a:pt x="7634498" y="855669"/>
                    <a:pt x="7666785" y="842849"/>
                    <a:pt x="7656324" y="838200"/>
                  </a:cubicBezTo>
                  <a:cubicBezTo>
                    <a:pt x="7624278" y="823957"/>
                    <a:pt x="7586474" y="831850"/>
                    <a:pt x="7551549" y="828675"/>
                  </a:cubicBezTo>
                  <a:cubicBezTo>
                    <a:pt x="7516624" y="831850"/>
                    <a:pt x="7481065" y="830852"/>
                    <a:pt x="7446774" y="838200"/>
                  </a:cubicBezTo>
                  <a:cubicBezTo>
                    <a:pt x="7435580" y="840599"/>
                    <a:pt x="7428660" y="852601"/>
                    <a:pt x="7418199" y="857250"/>
                  </a:cubicBezTo>
                  <a:cubicBezTo>
                    <a:pt x="7399849" y="865405"/>
                    <a:pt x="7380099" y="869950"/>
                    <a:pt x="7361049" y="876300"/>
                  </a:cubicBezTo>
                  <a:lnTo>
                    <a:pt x="7332474" y="885825"/>
                  </a:lnTo>
                  <a:cubicBezTo>
                    <a:pt x="7291199" y="882650"/>
                    <a:pt x="7248453" y="887673"/>
                    <a:pt x="7208649" y="876300"/>
                  </a:cubicBezTo>
                  <a:cubicBezTo>
                    <a:pt x="7198995" y="873542"/>
                    <a:pt x="7206224" y="854825"/>
                    <a:pt x="7199124" y="847725"/>
                  </a:cubicBezTo>
                  <a:cubicBezTo>
                    <a:pt x="7192024" y="840625"/>
                    <a:pt x="7179777" y="842155"/>
                    <a:pt x="7170549" y="838200"/>
                  </a:cubicBezTo>
                  <a:cubicBezTo>
                    <a:pt x="7072443" y="796155"/>
                    <a:pt x="7205381" y="843461"/>
                    <a:pt x="7075299" y="800100"/>
                  </a:cubicBezTo>
                  <a:lnTo>
                    <a:pt x="7046724" y="790575"/>
                  </a:lnTo>
                  <a:cubicBezTo>
                    <a:pt x="7037199" y="787400"/>
                    <a:pt x="7028053" y="782701"/>
                    <a:pt x="7018149" y="781050"/>
                  </a:cubicBezTo>
                  <a:cubicBezTo>
                    <a:pt x="6999099" y="777875"/>
                    <a:pt x="6979883" y="775572"/>
                    <a:pt x="6960999" y="771525"/>
                  </a:cubicBezTo>
                  <a:cubicBezTo>
                    <a:pt x="6935398" y="766039"/>
                    <a:pt x="6910472" y="757610"/>
                    <a:pt x="6884799" y="752475"/>
                  </a:cubicBezTo>
                  <a:cubicBezTo>
                    <a:pt x="6852063" y="745928"/>
                    <a:pt x="6830461" y="742393"/>
                    <a:pt x="6799074" y="733425"/>
                  </a:cubicBezTo>
                  <a:cubicBezTo>
                    <a:pt x="6789420" y="730667"/>
                    <a:pt x="6780239" y="726335"/>
                    <a:pt x="6770499" y="723900"/>
                  </a:cubicBezTo>
                  <a:cubicBezTo>
                    <a:pt x="6754793" y="719973"/>
                    <a:pt x="6738678" y="717887"/>
                    <a:pt x="6722874" y="714375"/>
                  </a:cubicBezTo>
                  <a:cubicBezTo>
                    <a:pt x="6710095" y="711535"/>
                    <a:pt x="6697474" y="708025"/>
                    <a:pt x="6684774" y="704850"/>
                  </a:cubicBezTo>
                  <a:cubicBezTo>
                    <a:pt x="6675249" y="698500"/>
                    <a:pt x="6664294" y="693895"/>
                    <a:pt x="6656199" y="685800"/>
                  </a:cubicBezTo>
                  <a:cubicBezTo>
                    <a:pt x="6648104" y="677705"/>
                    <a:pt x="6646674" y="663575"/>
                    <a:pt x="6637149" y="657225"/>
                  </a:cubicBezTo>
                  <a:cubicBezTo>
                    <a:pt x="6626257" y="649963"/>
                    <a:pt x="6611636" y="651296"/>
                    <a:pt x="6599049" y="647700"/>
                  </a:cubicBezTo>
                  <a:cubicBezTo>
                    <a:pt x="6530528" y="628123"/>
                    <a:pt x="6620367" y="644412"/>
                    <a:pt x="6494274" y="628650"/>
                  </a:cubicBezTo>
                  <a:cubicBezTo>
                    <a:pt x="6484749" y="622300"/>
                    <a:pt x="6475938" y="614720"/>
                    <a:pt x="6465699" y="609600"/>
                  </a:cubicBezTo>
                  <a:cubicBezTo>
                    <a:pt x="6428756" y="591128"/>
                    <a:pt x="6418151" y="602785"/>
                    <a:pt x="6370449" y="609600"/>
                  </a:cubicBezTo>
                  <a:cubicBezTo>
                    <a:pt x="6407170" y="646321"/>
                    <a:pt x="6409544" y="640663"/>
                    <a:pt x="6427599" y="685800"/>
                  </a:cubicBezTo>
                  <a:cubicBezTo>
                    <a:pt x="6450234" y="742389"/>
                    <a:pt x="6442140" y="731931"/>
                    <a:pt x="6456174" y="781050"/>
                  </a:cubicBezTo>
                  <a:cubicBezTo>
                    <a:pt x="6458932" y="790704"/>
                    <a:pt x="6458599" y="802525"/>
                    <a:pt x="6465699" y="809625"/>
                  </a:cubicBezTo>
                  <a:cubicBezTo>
                    <a:pt x="6472799" y="816725"/>
                    <a:pt x="6484749" y="815975"/>
                    <a:pt x="6494274" y="819150"/>
                  </a:cubicBezTo>
                  <a:cubicBezTo>
                    <a:pt x="6522534" y="903930"/>
                    <a:pt x="6492135" y="787670"/>
                    <a:pt x="6484749" y="876300"/>
                  </a:cubicBezTo>
                  <a:cubicBezTo>
                    <a:pt x="6480495" y="927342"/>
                    <a:pt x="6490381" y="950346"/>
                    <a:pt x="6503799" y="990600"/>
                  </a:cubicBezTo>
                  <a:cubicBezTo>
                    <a:pt x="6494274" y="996950"/>
                    <a:pt x="6480904" y="999711"/>
                    <a:pt x="6475224" y="1009650"/>
                  </a:cubicBezTo>
                  <a:cubicBezTo>
                    <a:pt x="6467192" y="1023706"/>
                    <a:pt x="6480730" y="1051262"/>
                    <a:pt x="6465699" y="1057275"/>
                  </a:cubicBezTo>
                  <a:cubicBezTo>
                    <a:pt x="6439005" y="1067953"/>
                    <a:pt x="6408549" y="1050925"/>
                    <a:pt x="6379974" y="1047750"/>
                  </a:cubicBezTo>
                  <a:cubicBezTo>
                    <a:pt x="6360924" y="1041400"/>
                    <a:pt x="6340785" y="1037680"/>
                    <a:pt x="6322824" y="1028700"/>
                  </a:cubicBezTo>
                  <a:cubicBezTo>
                    <a:pt x="6291600" y="1013088"/>
                    <a:pt x="6286982" y="1008534"/>
                    <a:pt x="6256149" y="1000125"/>
                  </a:cubicBezTo>
                  <a:cubicBezTo>
                    <a:pt x="6230890" y="993236"/>
                    <a:pt x="6179949" y="981075"/>
                    <a:pt x="6179949" y="981075"/>
                  </a:cubicBezTo>
                  <a:cubicBezTo>
                    <a:pt x="6157724" y="914400"/>
                    <a:pt x="6179949" y="930275"/>
                    <a:pt x="6132324" y="914400"/>
                  </a:cubicBezTo>
                  <a:cubicBezTo>
                    <a:pt x="6084498" y="842661"/>
                    <a:pt x="6140653" y="933835"/>
                    <a:pt x="6103749" y="847725"/>
                  </a:cubicBezTo>
                  <a:cubicBezTo>
                    <a:pt x="6099240" y="837203"/>
                    <a:pt x="6089819" y="829389"/>
                    <a:pt x="6084699" y="819150"/>
                  </a:cubicBezTo>
                  <a:cubicBezTo>
                    <a:pt x="6080209" y="810170"/>
                    <a:pt x="6081446" y="798415"/>
                    <a:pt x="6075174" y="790575"/>
                  </a:cubicBezTo>
                  <a:cubicBezTo>
                    <a:pt x="6068023" y="781636"/>
                    <a:pt x="6056124" y="777875"/>
                    <a:pt x="6046599" y="771525"/>
                  </a:cubicBezTo>
                  <a:cubicBezTo>
                    <a:pt x="6040249" y="790575"/>
                    <a:pt x="6047240" y="824737"/>
                    <a:pt x="6027549" y="828675"/>
                  </a:cubicBezTo>
                  <a:lnTo>
                    <a:pt x="5932299" y="847725"/>
                  </a:lnTo>
                  <a:cubicBezTo>
                    <a:pt x="5906899" y="844550"/>
                    <a:pt x="5880932" y="844408"/>
                    <a:pt x="5856099" y="838200"/>
                  </a:cubicBezTo>
                  <a:cubicBezTo>
                    <a:pt x="5842324" y="834756"/>
                    <a:pt x="5831050" y="824743"/>
                    <a:pt x="5817999" y="819150"/>
                  </a:cubicBezTo>
                  <a:cubicBezTo>
                    <a:pt x="5808771" y="815195"/>
                    <a:pt x="5798949" y="812800"/>
                    <a:pt x="5789424" y="809625"/>
                  </a:cubicBezTo>
                  <a:cubicBezTo>
                    <a:pt x="5706874" y="812800"/>
                    <a:pt x="5624024" y="811439"/>
                    <a:pt x="5541774" y="819150"/>
                  </a:cubicBezTo>
                  <a:cubicBezTo>
                    <a:pt x="5521781" y="821024"/>
                    <a:pt x="5484624" y="838200"/>
                    <a:pt x="5484624" y="838200"/>
                  </a:cubicBezTo>
                  <a:cubicBezTo>
                    <a:pt x="5494149" y="841375"/>
                    <a:pt x="5503545" y="844967"/>
                    <a:pt x="5513199" y="847725"/>
                  </a:cubicBezTo>
                  <a:cubicBezTo>
                    <a:pt x="5525786" y="851321"/>
                    <a:pt x="5545445" y="845541"/>
                    <a:pt x="5551299" y="857250"/>
                  </a:cubicBezTo>
                  <a:cubicBezTo>
                    <a:pt x="5563609" y="881869"/>
                    <a:pt x="5510720" y="893001"/>
                    <a:pt x="5503674" y="895350"/>
                  </a:cubicBezTo>
                  <a:cubicBezTo>
                    <a:pt x="5494149" y="904875"/>
                    <a:pt x="5486874" y="917383"/>
                    <a:pt x="5475099" y="923925"/>
                  </a:cubicBezTo>
                  <a:cubicBezTo>
                    <a:pt x="5457546" y="933677"/>
                    <a:pt x="5436999" y="936625"/>
                    <a:pt x="5417949" y="942975"/>
                  </a:cubicBezTo>
                  <a:lnTo>
                    <a:pt x="5360799" y="962025"/>
                  </a:lnTo>
                  <a:lnTo>
                    <a:pt x="5332224" y="971550"/>
                  </a:lnTo>
                  <a:lnTo>
                    <a:pt x="5303649" y="981075"/>
                  </a:lnTo>
                  <a:cubicBezTo>
                    <a:pt x="5297299" y="990600"/>
                    <a:pt x="5285738" y="998259"/>
                    <a:pt x="5284599" y="1009650"/>
                  </a:cubicBezTo>
                  <a:cubicBezTo>
                    <a:pt x="5280128" y="1054365"/>
                    <a:pt x="5287790" y="1081627"/>
                    <a:pt x="5322699" y="1104900"/>
                  </a:cubicBezTo>
                  <a:cubicBezTo>
                    <a:pt x="5331053" y="1110469"/>
                    <a:pt x="5341749" y="1111250"/>
                    <a:pt x="5351274" y="1114425"/>
                  </a:cubicBezTo>
                  <a:cubicBezTo>
                    <a:pt x="5395724" y="1181100"/>
                    <a:pt x="5370324" y="1158875"/>
                    <a:pt x="5417949" y="1190625"/>
                  </a:cubicBezTo>
                  <a:cubicBezTo>
                    <a:pt x="5421124" y="1200150"/>
                    <a:pt x="5422984" y="1210220"/>
                    <a:pt x="5427474" y="1219200"/>
                  </a:cubicBezTo>
                  <a:cubicBezTo>
                    <a:pt x="5432594" y="1229439"/>
                    <a:pt x="5444642" y="1236483"/>
                    <a:pt x="5446524" y="1247775"/>
                  </a:cubicBezTo>
                  <a:cubicBezTo>
                    <a:pt x="5450872" y="1273864"/>
                    <a:pt x="5408343" y="1295279"/>
                    <a:pt x="5427474" y="1323975"/>
                  </a:cubicBezTo>
                  <a:cubicBezTo>
                    <a:pt x="5433824" y="1333500"/>
                    <a:pt x="5445810" y="1310045"/>
                    <a:pt x="5456049" y="1304925"/>
                  </a:cubicBezTo>
                  <a:cubicBezTo>
                    <a:pt x="5469714" y="1298093"/>
                    <a:pt x="5510517" y="1288927"/>
                    <a:pt x="5522724" y="1285875"/>
                  </a:cubicBezTo>
                  <a:cubicBezTo>
                    <a:pt x="5525899" y="1295400"/>
                    <a:pt x="5527759" y="1305470"/>
                    <a:pt x="5532249" y="1314450"/>
                  </a:cubicBezTo>
                  <a:cubicBezTo>
                    <a:pt x="5537369" y="1324689"/>
                    <a:pt x="5547679" y="1332165"/>
                    <a:pt x="5551299" y="1343025"/>
                  </a:cubicBezTo>
                  <a:cubicBezTo>
                    <a:pt x="5577372" y="1421244"/>
                    <a:pt x="5536061" y="1383667"/>
                    <a:pt x="5589399" y="1419225"/>
                  </a:cubicBezTo>
                  <a:cubicBezTo>
                    <a:pt x="5595749" y="1428750"/>
                    <a:pt x="5603329" y="1437561"/>
                    <a:pt x="5608449" y="1447800"/>
                  </a:cubicBezTo>
                  <a:cubicBezTo>
                    <a:pt x="5630432" y="1491765"/>
                    <a:pt x="5617408" y="1545878"/>
                    <a:pt x="5608449" y="1590675"/>
                  </a:cubicBezTo>
                  <a:cubicBezTo>
                    <a:pt x="5606204" y="1601900"/>
                    <a:pt x="5595749" y="1609725"/>
                    <a:pt x="5589399" y="1619250"/>
                  </a:cubicBezTo>
                  <a:cubicBezTo>
                    <a:pt x="5608449" y="1625600"/>
                    <a:pt x="5629841" y="1627161"/>
                    <a:pt x="5646549" y="1638300"/>
                  </a:cubicBezTo>
                  <a:cubicBezTo>
                    <a:pt x="5674452" y="1656902"/>
                    <a:pt x="5694751" y="1674055"/>
                    <a:pt x="5732274" y="1676400"/>
                  </a:cubicBezTo>
                  <a:lnTo>
                    <a:pt x="5884674" y="1685925"/>
                  </a:lnTo>
                  <a:cubicBezTo>
                    <a:pt x="5935474" y="1762125"/>
                    <a:pt x="5868799" y="1670050"/>
                    <a:pt x="5932299" y="1733550"/>
                  </a:cubicBezTo>
                  <a:cubicBezTo>
                    <a:pt x="5984198" y="1785449"/>
                    <a:pt x="5934872" y="1762983"/>
                    <a:pt x="5989449" y="1781175"/>
                  </a:cubicBezTo>
                  <a:cubicBezTo>
                    <a:pt x="5998974" y="1790700"/>
                    <a:pt x="6010552" y="1798542"/>
                    <a:pt x="6018024" y="1809750"/>
                  </a:cubicBezTo>
                  <a:cubicBezTo>
                    <a:pt x="6029644" y="1827180"/>
                    <a:pt x="6033616" y="1885102"/>
                    <a:pt x="6037074" y="1895475"/>
                  </a:cubicBezTo>
                  <a:cubicBezTo>
                    <a:pt x="6040694" y="1906335"/>
                    <a:pt x="6051004" y="1913811"/>
                    <a:pt x="6056124" y="1924050"/>
                  </a:cubicBezTo>
                  <a:cubicBezTo>
                    <a:pt x="6060614" y="1933030"/>
                    <a:pt x="6062474" y="1943100"/>
                    <a:pt x="6065649" y="1952625"/>
                  </a:cubicBezTo>
                  <a:cubicBezTo>
                    <a:pt x="6062474" y="1965325"/>
                    <a:pt x="6061978" y="1979016"/>
                    <a:pt x="6056124" y="1990725"/>
                  </a:cubicBezTo>
                  <a:cubicBezTo>
                    <a:pt x="5990620" y="2121733"/>
                    <a:pt x="6034839" y="1997429"/>
                    <a:pt x="6008499" y="2076450"/>
                  </a:cubicBezTo>
                  <a:cubicBezTo>
                    <a:pt x="6011031" y="2101769"/>
                    <a:pt x="6028647" y="2184066"/>
                    <a:pt x="6008499" y="2219325"/>
                  </a:cubicBezTo>
                  <a:cubicBezTo>
                    <a:pt x="5999810" y="2234531"/>
                    <a:pt x="5966016" y="2243011"/>
                    <a:pt x="5951349" y="2247900"/>
                  </a:cubicBezTo>
                  <a:cubicBezTo>
                    <a:pt x="5907680" y="2313404"/>
                    <a:pt x="5891529" y="2297810"/>
                    <a:pt x="5941824" y="2314575"/>
                  </a:cubicBezTo>
                  <a:lnTo>
                    <a:pt x="5998974" y="2371725"/>
                  </a:lnTo>
                  <a:cubicBezTo>
                    <a:pt x="6008499" y="2381250"/>
                    <a:pt x="6016341" y="2392828"/>
                    <a:pt x="6027549" y="2400300"/>
                  </a:cubicBezTo>
                  <a:cubicBezTo>
                    <a:pt x="6046599" y="2413000"/>
                    <a:pt x="6070962" y="2420084"/>
                    <a:pt x="6084699" y="2438400"/>
                  </a:cubicBezTo>
                  <a:cubicBezTo>
                    <a:pt x="6120143" y="2485658"/>
                    <a:pt x="6100065" y="2467694"/>
                    <a:pt x="6141849" y="2495550"/>
                  </a:cubicBezTo>
                  <a:cubicBezTo>
                    <a:pt x="6148199" y="2505075"/>
                    <a:pt x="6153570" y="2515331"/>
                    <a:pt x="6160899" y="2524125"/>
                  </a:cubicBezTo>
                  <a:cubicBezTo>
                    <a:pt x="6187231" y="2555723"/>
                    <a:pt x="6190787" y="2545802"/>
                    <a:pt x="6208524" y="2581275"/>
                  </a:cubicBezTo>
                  <a:cubicBezTo>
                    <a:pt x="6213014" y="2590255"/>
                    <a:pt x="6215291" y="2600196"/>
                    <a:pt x="6218049" y="2609850"/>
                  </a:cubicBezTo>
                  <a:cubicBezTo>
                    <a:pt x="6221645" y="2622437"/>
                    <a:pt x="6221079" y="2636584"/>
                    <a:pt x="6227574" y="2647950"/>
                  </a:cubicBezTo>
                  <a:cubicBezTo>
                    <a:pt x="6234257" y="2659646"/>
                    <a:pt x="6244453" y="2669842"/>
                    <a:pt x="6256149" y="2676525"/>
                  </a:cubicBezTo>
                  <a:cubicBezTo>
                    <a:pt x="6267515" y="2683020"/>
                    <a:pt x="6281549" y="2682875"/>
                    <a:pt x="6294249" y="2686050"/>
                  </a:cubicBezTo>
                  <a:cubicBezTo>
                    <a:pt x="6311070" y="2736513"/>
                    <a:pt x="6328950" y="2762755"/>
                    <a:pt x="6303774" y="2819400"/>
                  </a:cubicBezTo>
                  <a:cubicBezTo>
                    <a:pt x="6299696" y="2828575"/>
                    <a:pt x="6284724" y="2825750"/>
                    <a:pt x="6275199" y="2828925"/>
                  </a:cubicBezTo>
                  <a:cubicBezTo>
                    <a:pt x="6237414" y="2825147"/>
                    <a:pt x="6155387" y="2818298"/>
                    <a:pt x="6113274" y="2809875"/>
                  </a:cubicBezTo>
                  <a:cubicBezTo>
                    <a:pt x="6103429" y="2807906"/>
                    <a:pt x="6094224" y="2803525"/>
                    <a:pt x="6084699" y="2800350"/>
                  </a:cubicBezTo>
                  <a:cubicBezTo>
                    <a:pt x="6048399" y="2745900"/>
                    <a:pt x="6082991" y="2783906"/>
                    <a:pt x="5989449" y="2752725"/>
                  </a:cubicBezTo>
                  <a:lnTo>
                    <a:pt x="5932299" y="2733675"/>
                  </a:lnTo>
                  <a:cubicBezTo>
                    <a:pt x="5919599" y="2724150"/>
                    <a:pt x="5907982" y="2712976"/>
                    <a:pt x="5894199" y="2705100"/>
                  </a:cubicBezTo>
                  <a:cubicBezTo>
                    <a:pt x="5885482" y="2700119"/>
                    <a:pt x="5872724" y="2702675"/>
                    <a:pt x="5865624" y="2695575"/>
                  </a:cubicBezTo>
                  <a:cubicBezTo>
                    <a:pt x="5858524" y="2688475"/>
                    <a:pt x="5862371" y="2674840"/>
                    <a:pt x="5856099" y="2667000"/>
                  </a:cubicBezTo>
                  <a:cubicBezTo>
                    <a:pt x="5848948" y="2658061"/>
                    <a:pt x="5837049" y="2654300"/>
                    <a:pt x="5827524" y="2647950"/>
                  </a:cubicBezTo>
                  <a:cubicBezTo>
                    <a:pt x="5821174" y="2638425"/>
                    <a:pt x="5812494" y="2630094"/>
                    <a:pt x="5808474" y="2619375"/>
                  </a:cubicBezTo>
                  <a:cubicBezTo>
                    <a:pt x="5802790" y="2604216"/>
                    <a:pt x="5806981" y="2585806"/>
                    <a:pt x="5798949" y="2571750"/>
                  </a:cubicBezTo>
                  <a:cubicBezTo>
                    <a:pt x="5793269" y="2561811"/>
                    <a:pt x="5779168" y="2560029"/>
                    <a:pt x="5770374" y="2552700"/>
                  </a:cubicBezTo>
                  <a:cubicBezTo>
                    <a:pt x="5742872" y="2529781"/>
                    <a:pt x="5741480" y="2523647"/>
                    <a:pt x="5722749" y="2495550"/>
                  </a:cubicBezTo>
                  <a:cubicBezTo>
                    <a:pt x="5719574" y="2473325"/>
                    <a:pt x="5719675" y="2450379"/>
                    <a:pt x="5713224" y="2428875"/>
                  </a:cubicBezTo>
                  <a:cubicBezTo>
                    <a:pt x="5709935" y="2417910"/>
                    <a:pt x="5699294" y="2410539"/>
                    <a:pt x="5694174" y="2400300"/>
                  </a:cubicBezTo>
                  <a:cubicBezTo>
                    <a:pt x="5689684" y="2391320"/>
                    <a:pt x="5687824" y="2381250"/>
                    <a:pt x="5684649" y="2371725"/>
                  </a:cubicBezTo>
                  <a:cubicBezTo>
                    <a:pt x="5673356" y="2373338"/>
                    <a:pt x="5530421" y="2385644"/>
                    <a:pt x="5494149" y="2409825"/>
                  </a:cubicBezTo>
                  <a:lnTo>
                    <a:pt x="5465574" y="2428875"/>
                  </a:lnTo>
                  <a:cubicBezTo>
                    <a:pt x="5459224" y="2438400"/>
                    <a:pt x="5454619" y="2449355"/>
                    <a:pt x="5446524" y="2457450"/>
                  </a:cubicBezTo>
                  <a:cubicBezTo>
                    <a:pt x="5393636" y="2510338"/>
                    <a:pt x="5270606" y="2483867"/>
                    <a:pt x="5227449" y="2486025"/>
                  </a:cubicBezTo>
                  <a:cubicBezTo>
                    <a:pt x="5186174" y="2482850"/>
                    <a:pt x="5144312" y="2484129"/>
                    <a:pt x="5103624" y="2476500"/>
                  </a:cubicBezTo>
                  <a:cubicBezTo>
                    <a:pt x="5092372" y="2474390"/>
                    <a:pt x="5085288" y="2462570"/>
                    <a:pt x="5075049" y="2457450"/>
                  </a:cubicBezTo>
                  <a:cubicBezTo>
                    <a:pt x="5066069" y="2452960"/>
                    <a:pt x="5055454" y="2452415"/>
                    <a:pt x="5046474" y="2447925"/>
                  </a:cubicBezTo>
                  <a:cubicBezTo>
                    <a:pt x="4972616" y="2410996"/>
                    <a:pt x="5061148" y="2443291"/>
                    <a:pt x="4989324" y="2419350"/>
                  </a:cubicBezTo>
                  <a:cubicBezTo>
                    <a:pt x="4938524" y="2422525"/>
                    <a:pt x="4887200" y="2420937"/>
                    <a:pt x="4836924" y="2428875"/>
                  </a:cubicBezTo>
                  <a:cubicBezTo>
                    <a:pt x="4825616" y="2430660"/>
                    <a:pt x="4819797" y="2447925"/>
                    <a:pt x="4808349" y="2447925"/>
                  </a:cubicBezTo>
                  <a:cubicBezTo>
                    <a:pt x="4782167" y="2447925"/>
                    <a:pt x="4732149" y="2428875"/>
                    <a:pt x="4732149" y="2428875"/>
                  </a:cubicBezTo>
                  <a:cubicBezTo>
                    <a:pt x="4722624" y="2438400"/>
                    <a:pt x="4714782" y="2449978"/>
                    <a:pt x="4703574" y="2457450"/>
                  </a:cubicBezTo>
                  <a:cubicBezTo>
                    <a:pt x="4695220" y="2463019"/>
                    <a:pt x="4683979" y="2462485"/>
                    <a:pt x="4674999" y="2466975"/>
                  </a:cubicBezTo>
                  <a:cubicBezTo>
                    <a:pt x="4664760" y="2472095"/>
                    <a:pt x="4656885" y="2481376"/>
                    <a:pt x="4646424" y="2486025"/>
                  </a:cubicBezTo>
                  <a:cubicBezTo>
                    <a:pt x="4544409" y="2531365"/>
                    <a:pt x="4625368" y="2481012"/>
                    <a:pt x="4560699" y="2524125"/>
                  </a:cubicBezTo>
                  <a:cubicBezTo>
                    <a:pt x="4563874" y="2514600"/>
                    <a:pt x="4570224" y="2505590"/>
                    <a:pt x="4570224" y="2495550"/>
                  </a:cubicBezTo>
                  <a:cubicBezTo>
                    <a:pt x="4570224" y="2479361"/>
                    <a:pt x="4567939" y="2462405"/>
                    <a:pt x="4560699" y="2447925"/>
                  </a:cubicBezTo>
                  <a:cubicBezTo>
                    <a:pt x="4551532" y="2429590"/>
                    <a:pt x="4519960" y="2411240"/>
                    <a:pt x="4503549" y="2400300"/>
                  </a:cubicBezTo>
                  <a:cubicBezTo>
                    <a:pt x="4497199" y="2390775"/>
                    <a:pt x="4493114" y="2379263"/>
                    <a:pt x="4484499" y="2371725"/>
                  </a:cubicBezTo>
                  <a:cubicBezTo>
                    <a:pt x="4467269" y="2356648"/>
                    <a:pt x="4427349" y="2333625"/>
                    <a:pt x="4427349" y="2333625"/>
                  </a:cubicBezTo>
                  <a:cubicBezTo>
                    <a:pt x="4420999" y="2324100"/>
                    <a:pt x="4416394" y="2313145"/>
                    <a:pt x="4408299" y="2305050"/>
                  </a:cubicBezTo>
                  <a:cubicBezTo>
                    <a:pt x="4378768" y="2275519"/>
                    <a:pt x="4331862" y="2273261"/>
                    <a:pt x="4293999" y="2266950"/>
                  </a:cubicBezTo>
                  <a:cubicBezTo>
                    <a:pt x="4225453" y="2221253"/>
                    <a:pt x="4309850" y="2285964"/>
                    <a:pt x="4246374" y="2190750"/>
                  </a:cubicBezTo>
                  <a:cubicBezTo>
                    <a:pt x="4220974" y="2152650"/>
                    <a:pt x="4236849" y="2168525"/>
                    <a:pt x="4198749" y="2143125"/>
                  </a:cubicBezTo>
                  <a:lnTo>
                    <a:pt x="4170174" y="2057400"/>
                  </a:lnTo>
                  <a:lnTo>
                    <a:pt x="4160649" y="2028825"/>
                  </a:lnTo>
                  <a:cubicBezTo>
                    <a:pt x="4163824" y="1984375"/>
                    <a:pt x="4164967" y="1939733"/>
                    <a:pt x="4170174" y="1895475"/>
                  </a:cubicBezTo>
                  <a:cubicBezTo>
                    <a:pt x="4171347" y="1885504"/>
                    <a:pt x="4179699" y="1876940"/>
                    <a:pt x="4179699" y="1866900"/>
                  </a:cubicBezTo>
                  <a:cubicBezTo>
                    <a:pt x="4179699" y="1856860"/>
                    <a:pt x="4172932" y="1847979"/>
                    <a:pt x="4170174" y="1838325"/>
                  </a:cubicBezTo>
                  <a:cubicBezTo>
                    <a:pt x="4166578" y="1825738"/>
                    <a:pt x="4163824" y="1812925"/>
                    <a:pt x="4160649" y="1800225"/>
                  </a:cubicBezTo>
                  <a:cubicBezTo>
                    <a:pt x="4166999" y="1781175"/>
                    <a:pt x="4172241" y="1761719"/>
                    <a:pt x="4179699" y="1743075"/>
                  </a:cubicBezTo>
                  <a:cubicBezTo>
                    <a:pt x="4191784" y="1712863"/>
                    <a:pt x="4200616" y="1702175"/>
                    <a:pt x="4217799" y="1676400"/>
                  </a:cubicBezTo>
                  <a:cubicBezTo>
                    <a:pt x="4220974" y="1660525"/>
                    <a:pt x="4223397" y="1644481"/>
                    <a:pt x="4227324" y="1628775"/>
                  </a:cubicBezTo>
                  <a:cubicBezTo>
                    <a:pt x="4229759" y="1619035"/>
                    <a:pt x="4235322" y="1610123"/>
                    <a:pt x="4236849" y="1600200"/>
                  </a:cubicBezTo>
                  <a:cubicBezTo>
                    <a:pt x="4241701" y="1568663"/>
                    <a:pt x="4243199" y="1536700"/>
                    <a:pt x="4246374" y="1504950"/>
                  </a:cubicBezTo>
                  <a:cubicBezTo>
                    <a:pt x="4236849" y="1501775"/>
                    <a:pt x="4220234" y="1505165"/>
                    <a:pt x="4217799" y="1495425"/>
                  </a:cubicBezTo>
                  <a:cubicBezTo>
                    <a:pt x="4215023" y="1484319"/>
                    <a:pt x="4228234" y="1474388"/>
                    <a:pt x="4236849" y="1466850"/>
                  </a:cubicBezTo>
                  <a:cubicBezTo>
                    <a:pt x="4254079" y="1451773"/>
                    <a:pt x="4274949" y="1441450"/>
                    <a:pt x="4293999" y="1428750"/>
                  </a:cubicBezTo>
                  <a:lnTo>
                    <a:pt x="4322574" y="1409700"/>
                  </a:lnTo>
                  <a:cubicBezTo>
                    <a:pt x="4328924" y="1400175"/>
                    <a:pt x="4341624" y="1392573"/>
                    <a:pt x="4341624" y="1381125"/>
                  </a:cubicBezTo>
                  <a:cubicBezTo>
                    <a:pt x="4341624" y="1369677"/>
                    <a:pt x="4331513" y="1359701"/>
                    <a:pt x="4322574" y="1352550"/>
                  </a:cubicBezTo>
                  <a:cubicBezTo>
                    <a:pt x="4310233" y="1342677"/>
                    <a:pt x="4237434" y="1333597"/>
                    <a:pt x="4236849" y="1333500"/>
                  </a:cubicBezTo>
                  <a:cubicBezTo>
                    <a:pt x="4282420" y="1326990"/>
                    <a:pt x="4307610" y="1340292"/>
                    <a:pt x="4322574" y="1295400"/>
                  </a:cubicBezTo>
                  <a:cubicBezTo>
                    <a:pt x="4328681" y="1277078"/>
                    <a:pt x="4319381" y="1252784"/>
                    <a:pt x="4332099" y="1238250"/>
                  </a:cubicBezTo>
                  <a:cubicBezTo>
                    <a:pt x="4345322" y="1223138"/>
                    <a:pt x="4389249" y="1219200"/>
                    <a:pt x="4389249" y="1219200"/>
                  </a:cubicBezTo>
                  <a:cubicBezTo>
                    <a:pt x="4404501" y="1196322"/>
                    <a:pt x="4412895" y="1189162"/>
                    <a:pt x="4417824" y="1162050"/>
                  </a:cubicBezTo>
                  <a:cubicBezTo>
                    <a:pt x="4422403" y="1136865"/>
                    <a:pt x="4418601" y="1109907"/>
                    <a:pt x="4427349" y="1085850"/>
                  </a:cubicBezTo>
                  <a:cubicBezTo>
                    <a:pt x="4431952" y="1073191"/>
                    <a:pt x="4446399" y="1066800"/>
                    <a:pt x="4455924" y="1057275"/>
                  </a:cubicBezTo>
                  <a:cubicBezTo>
                    <a:pt x="4452749" y="1047750"/>
                    <a:pt x="4452671" y="1036540"/>
                    <a:pt x="4446399" y="1028700"/>
                  </a:cubicBezTo>
                  <a:cubicBezTo>
                    <a:pt x="4439248" y="1019761"/>
                    <a:pt x="4419872" y="1020913"/>
                    <a:pt x="4417824" y="1009650"/>
                  </a:cubicBezTo>
                  <a:cubicBezTo>
                    <a:pt x="4410318" y="968366"/>
                    <a:pt x="4424592" y="932196"/>
                    <a:pt x="4436874" y="895350"/>
                  </a:cubicBezTo>
                  <a:cubicBezTo>
                    <a:pt x="4433699" y="885825"/>
                    <a:pt x="4431839" y="875755"/>
                    <a:pt x="4427349" y="866775"/>
                  </a:cubicBezTo>
                  <a:cubicBezTo>
                    <a:pt x="4422229" y="856536"/>
                    <a:pt x="4412808" y="848722"/>
                    <a:pt x="4408299" y="838200"/>
                  </a:cubicBezTo>
                  <a:cubicBezTo>
                    <a:pt x="4383696" y="780793"/>
                    <a:pt x="4420424" y="814533"/>
                    <a:pt x="4370199" y="781050"/>
                  </a:cubicBezTo>
                  <a:cubicBezTo>
                    <a:pt x="4363849" y="771525"/>
                    <a:pt x="4352768" y="763808"/>
                    <a:pt x="4351149" y="752475"/>
                  </a:cubicBezTo>
                  <a:cubicBezTo>
                    <a:pt x="4346411" y="719311"/>
                    <a:pt x="4364682" y="707608"/>
                    <a:pt x="4389249" y="695325"/>
                  </a:cubicBezTo>
                  <a:cubicBezTo>
                    <a:pt x="4398229" y="690835"/>
                    <a:pt x="4408299" y="688975"/>
                    <a:pt x="4417824" y="685800"/>
                  </a:cubicBezTo>
                  <a:cubicBezTo>
                    <a:pt x="4485834" y="708470"/>
                    <a:pt x="4458266" y="693711"/>
                    <a:pt x="4503549" y="723900"/>
                  </a:cubicBezTo>
                  <a:cubicBezTo>
                    <a:pt x="4506724" y="733425"/>
                    <a:pt x="4507505" y="744121"/>
                    <a:pt x="4513074" y="752475"/>
                  </a:cubicBezTo>
                  <a:cubicBezTo>
                    <a:pt x="4520546" y="763683"/>
                    <a:pt x="4530441" y="773578"/>
                    <a:pt x="4541649" y="781050"/>
                  </a:cubicBezTo>
                  <a:cubicBezTo>
                    <a:pt x="4549848" y="786516"/>
                    <a:pt x="4603243" y="798830"/>
                    <a:pt x="4608324" y="800100"/>
                  </a:cubicBezTo>
                  <a:cubicBezTo>
                    <a:pt x="4605149" y="790575"/>
                    <a:pt x="4604368" y="779879"/>
                    <a:pt x="4598799" y="771525"/>
                  </a:cubicBezTo>
                  <a:cubicBezTo>
                    <a:pt x="4581009" y="744840"/>
                    <a:pt x="4547480" y="745186"/>
                    <a:pt x="4579749" y="704850"/>
                  </a:cubicBezTo>
                  <a:cubicBezTo>
                    <a:pt x="4586021" y="697010"/>
                    <a:pt x="4598799" y="698500"/>
                    <a:pt x="4608324" y="695325"/>
                  </a:cubicBezTo>
                  <a:lnTo>
                    <a:pt x="4551174" y="657225"/>
                  </a:lnTo>
                  <a:cubicBezTo>
                    <a:pt x="4541649" y="650875"/>
                    <a:pt x="4533459" y="641795"/>
                    <a:pt x="4522599" y="638175"/>
                  </a:cubicBezTo>
                  <a:lnTo>
                    <a:pt x="4494024" y="628650"/>
                  </a:lnTo>
                  <a:cubicBezTo>
                    <a:pt x="4506724" y="625475"/>
                    <a:pt x="4519148" y="620855"/>
                    <a:pt x="4532124" y="619125"/>
                  </a:cubicBezTo>
                  <a:cubicBezTo>
                    <a:pt x="4566885" y="614490"/>
                    <a:pt x="4604853" y="623843"/>
                    <a:pt x="4636899" y="609600"/>
                  </a:cubicBezTo>
                  <a:cubicBezTo>
                    <a:pt x="4647360" y="604951"/>
                    <a:pt x="4624199" y="590550"/>
                    <a:pt x="4617849" y="581025"/>
                  </a:cubicBezTo>
                  <a:cubicBezTo>
                    <a:pt x="4624199" y="571500"/>
                    <a:pt x="4631779" y="562689"/>
                    <a:pt x="4636899" y="552450"/>
                  </a:cubicBezTo>
                  <a:cubicBezTo>
                    <a:pt x="4641389" y="543470"/>
                    <a:pt x="4640152" y="531715"/>
                    <a:pt x="4646424" y="523875"/>
                  </a:cubicBezTo>
                  <a:cubicBezTo>
                    <a:pt x="4653575" y="514936"/>
                    <a:pt x="4665474" y="511175"/>
                    <a:pt x="4674999" y="504825"/>
                  </a:cubicBezTo>
                  <a:cubicBezTo>
                    <a:pt x="4651058" y="433001"/>
                    <a:pt x="4683353" y="521533"/>
                    <a:pt x="4646424" y="447675"/>
                  </a:cubicBezTo>
                  <a:cubicBezTo>
                    <a:pt x="4641934" y="438695"/>
                    <a:pt x="4643999" y="426200"/>
                    <a:pt x="4636899" y="419100"/>
                  </a:cubicBezTo>
                  <a:cubicBezTo>
                    <a:pt x="4629799" y="412000"/>
                    <a:pt x="4617978" y="412333"/>
                    <a:pt x="4608324" y="409575"/>
                  </a:cubicBezTo>
                  <a:cubicBezTo>
                    <a:pt x="4595737" y="405979"/>
                    <a:pt x="4582763" y="403812"/>
                    <a:pt x="4570224" y="400050"/>
                  </a:cubicBezTo>
                  <a:cubicBezTo>
                    <a:pt x="4550990" y="394280"/>
                    <a:pt x="4513074" y="381000"/>
                    <a:pt x="4513074" y="381000"/>
                  </a:cubicBezTo>
                  <a:cubicBezTo>
                    <a:pt x="4476223" y="325723"/>
                    <a:pt x="4506131" y="379490"/>
                    <a:pt x="4484499" y="285750"/>
                  </a:cubicBezTo>
                  <a:cubicBezTo>
                    <a:pt x="4479984" y="266184"/>
                    <a:pt x="4482157" y="239739"/>
                    <a:pt x="4465449" y="228600"/>
                  </a:cubicBezTo>
                  <a:cubicBezTo>
                    <a:pt x="4436965" y="209611"/>
                    <a:pt x="4403672" y="184002"/>
                    <a:pt x="4370199" y="171450"/>
                  </a:cubicBezTo>
                  <a:cubicBezTo>
                    <a:pt x="4357942" y="166853"/>
                    <a:pt x="4344799" y="165100"/>
                    <a:pt x="4332099" y="161925"/>
                  </a:cubicBezTo>
                  <a:cubicBezTo>
                    <a:pt x="4253650" y="188075"/>
                    <a:pt x="4294828" y="178135"/>
                    <a:pt x="4208274" y="190500"/>
                  </a:cubicBezTo>
                  <a:cubicBezTo>
                    <a:pt x="4205099" y="200025"/>
                    <a:pt x="4205021" y="211235"/>
                    <a:pt x="4198749" y="219075"/>
                  </a:cubicBezTo>
                  <a:cubicBezTo>
                    <a:pt x="4178144" y="244831"/>
                    <a:pt x="4140910" y="243002"/>
                    <a:pt x="4113024" y="247650"/>
                  </a:cubicBezTo>
                  <a:cubicBezTo>
                    <a:pt x="4141722" y="266782"/>
                    <a:pt x="4145862" y="271248"/>
                    <a:pt x="4179699" y="285750"/>
                  </a:cubicBezTo>
                  <a:cubicBezTo>
                    <a:pt x="4215076" y="300912"/>
                    <a:pt x="4204547" y="287406"/>
                    <a:pt x="4236849" y="314325"/>
                  </a:cubicBezTo>
                  <a:cubicBezTo>
                    <a:pt x="4264351" y="337244"/>
                    <a:pt x="4265743" y="343378"/>
                    <a:pt x="4284474" y="371475"/>
                  </a:cubicBezTo>
                  <a:cubicBezTo>
                    <a:pt x="4263346" y="378518"/>
                    <a:pt x="4240595" y="379604"/>
                    <a:pt x="4236849" y="409575"/>
                  </a:cubicBezTo>
                  <a:cubicBezTo>
                    <a:pt x="4234841" y="425639"/>
                    <a:pt x="4242114" y="441581"/>
                    <a:pt x="4246374" y="457200"/>
                  </a:cubicBezTo>
                  <a:cubicBezTo>
                    <a:pt x="4257663" y="498593"/>
                    <a:pt x="4298585" y="555507"/>
                    <a:pt x="4208274" y="495300"/>
                  </a:cubicBezTo>
                  <a:lnTo>
                    <a:pt x="4179699" y="476250"/>
                  </a:lnTo>
                  <a:cubicBezTo>
                    <a:pt x="4203640" y="548074"/>
                    <a:pt x="4171345" y="459542"/>
                    <a:pt x="4208274" y="533400"/>
                  </a:cubicBezTo>
                  <a:cubicBezTo>
                    <a:pt x="4212764" y="542380"/>
                    <a:pt x="4211527" y="554135"/>
                    <a:pt x="4217799" y="561975"/>
                  </a:cubicBezTo>
                  <a:cubicBezTo>
                    <a:pt x="4231228" y="578761"/>
                    <a:pt x="4256125" y="584275"/>
                    <a:pt x="4274949" y="590550"/>
                  </a:cubicBezTo>
                  <a:cubicBezTo>
                    <a:pt x="4258607" y="655917"/>
                    <a:pt x="4275285" y="661819"/>
                    <a:pt x="4227324" y="685800"/>
                  </a:cubicBezTo>
                  <a:cubicBezTo>
                    <a:pt x="4218344" y="690290"/>
                    <a:pt x="4208274" y="692150"/>
                    <a:pt x="4198749" y="695325"/>
                  </a:cubicBezTo>
                  <a:cubicBezTo>
                    <a:pt x="4170174" y="609600"/>
                    <a:pt x="4201924" y="654050"/>
                    <a:pt x="4151124" y="628650"/>
                  </a:cubicBezTo>
                  <a:cubicBezTo>
                    <a:pt x="4140885" y="623530"/>
                    <a:pt x="4132074" y="615950"/>
                    <a:pt x="4122549" y="609600"/>
                  </a:cubicBezTo>
                  <a:cubicBezTo>
                    <a:pt x="4125724" y="590550"/>
                    <a:pt x="4125967" y="570772"/>
                    <a:pt x="4132074" y="552450"/>
                  </a:cubicBezTo>
                  <a:cubicBezTo>
                    <a:pt x="4135694" y="541590"/>
                    <a:pt x="4151124" y="535323"/>
                    <a:pt x="4151124" y="523875"/>
                  </a:cubicBezTo>
                  <a:cubicBezTo>
                    <a:pt x="4151124" y="512427"/>
                    <a:pt x="4137194" y="505539"/>
                    <a:pt x="4132074" y="495300"/>
                  </a:cubicBezTo>
                  <a:cubicBezTo>
                    <a:pt x="4116580" y="464312"/>
                    <a:pt x="4130796" y="465447"/>
                    <a:pt x="4103499" y="438150"/>
                  </a:cubicBezTo>
                  <a:cubicBezTo>
                    <a:pt x="4095404" y="430055"/>
                    <a:pt x="4084449" y="425450"/>
                    <a:pt x="4074924" y="419100"/>
                  </a:cubicBezTo>
                  <a:cubicBezTo>
                    <a:pt x="4043174" y="422275"/>
                    <a:pt x="4008722" y="415421"/>
                    <a:pt x="3979674" y="428625"/>
                  </a:cubicBezTo>
                  <a:cubicBezTo>
                    <a:pt x="3967757" y="434042"/>
                    <a:pt x="3983240" y="466725"/>
                    <a:pt x="3970149" y="466725"/>
                  </a:cubicBezTo>
                  <a:cubicBezTo>
                    <a:pt x="3957058" y="466725"/>
                    <a:pt x="3965781" y="440657"/>
                    <a:pt x="3960624" y="428625"/>
                  </a:cubicBezTo>
                  <a:cubicBezTo>
                    <a:pt x="3943543" y="388769"/>
                    <a:pt x="3937315" y="399198"/>
                    <a:pt x="3893949" y="390525"/>
                  </a:cubicBezTo>
                  <a:cubicBezTo>
                    <a:pt x="3890774" y="381000"/>
                    <a:pt x="3891524" y="369050"/>
                    <a:pt x="3884424" y="361950"/>
                  </a:cubicBezTo>
                  <a:cubicBezTo>
                    <a:pt x="3877324" y="354850"/>
                    <a:pt x="3864829" y="356915"/>
                    <a:pt x="3855849" y="352425"/>
                  </a:cubicBezTo>
                  <a:cubicBezTo>
                    <a:pt x="3845610" y="347305"/>
                    <a:pt x="3836799" y="339725"/>
                    <a:pt x="3827274" y="333375"/>
                  </a:cubicBezTo>
                  <a:cubicBezTo>
                    <a:pt x="3779976" y="262429"/>
                    <a:pt x="3840765" y="349564"/>
                    <a:pt x="3779649" y="276225"/>
                  </a:cubicBezTo>
                  <a:cubicBezTo>
                    <a:pt x="3758482" y="250825"/>
                    <a:pt x="3765891" y="241300"/>
                    <a:pt x="3732024" y="228600"/>
                  </a:cubicBezTo>
                  <a:cubicBezTo>
                    <a:pt x="3716865" y="222916"/>
                    <a:pt x="3700274" y="222250"/>
                    <a:pt x="3684399" y="219075"/>
                  </a:cubicBezTo>
                  <a:cubicBezTo>
                    <a:pt x="3678049" y="200025"/>
                    <a:pt x="3679548" y="176124"/>
                    <a:pt x="3665349" y="161925"/>
                  </a:cubicBezTo>
                  <a:cubicBezTo>
                    <a:pt x="3644283" y="140859"/>
                    <a:pt x="3630985" y="131297"/>
                    <a:pt x="3617724" y="104775"/>
                  </a:cubicBezTo>
                  <a:cubicBezTo>
                    <a:pt x="3613234" y="95795"/>
                    <a:pt x="3613768" y="84554"/>
                    <a:pt x="3608199" y="76200"/>
                  </a:cubicBezTo>
                  <a:cubicBezTo>
                    <a:pt x="3600727" y="64992"/>
                    <a:pt x="3588248" y="57973"/>
                    <a:pt x="3579624" y="47625"/>
                  </a:cubicBezTo>
                  <a:cubicBezTo>
                    <a:pt x="3539937" y="0"/>
                    <a:pt x="3584387" y="34925"/>
                    <a:pt x="3531999" y="0"/>
                  </a:cubicBezTo>
                  <a:cubicBezTo>
                    <a:pt x="3519299" y="3175"/>
                    <a:pt x="3501754" y="-948"/>
                    <a:pt x="3493899" y="9525"/>
                  </a:cubicBezTo>
                  <a:cubicBezTo>
                    <a:pt x="3487875" y="17557"/>
                    <a:pt x="3501628" y="28222"/>
                    <a:pt x="3503424" y="38100"/>
                  </a:cubicBezTo>
                  <a:cubicBezTo>
                    <a:pt x="3524965" y="156574"/>
                    <a:pt x="3500630" y="77342"/>
                    <a:pt x="3522474" y="142875"/>
                  </a:cubicBezTo>
                  <a:cubicBezTo>
                    <a:pt x="3515857" y="162727"/>
                    <a:pt x="3506977" y="193857"/>
                    <a:pt x="3493899" y="209550"/>
                  </a:cubicBezTo>
                  <a:cubicBezTo>
                    <a:pt x="3486570" y="218344"/>
                    <a:pt x="3474849" y="222250"/>
                    <a:pt x="3465324" y="228600"/>
                  </a:cubicBezTo>
                  <a:cubicBezTo>
                    <a:pt x="3458974" y="238125"/>
                    <a:pt x="3448156" y="245883"/>
                    <a:pt x="3446274" y="257175"/>
                  </a:cubicBezTo>
                  <a:cubicBezTo>
                    <a:pt x="3441673" y="284780"/>
                    <a:pt x="3467678" y="293670"/>
                    <a:pt x="3484374" y="304800"/>
                  </a:cubicBezTo>
                  <a:cubicBezTo>
                    <a:pt x="3487549" y="314325"/>
                    <a:pt x="3488330" y="325021"/>
                    <a:pt x="3493899" y="333375"/>
                  </a:cubicBezTo>
                  <a:cubicBezTo>
                    <a:pt x="3501371" y="344583"/>
                    <a:pt x="3513850" y="351602"/>
                    <a:pt x="3522474" y="361950"/>
                  </a:cubicBezTo>
                  <a:cubicBezTo>
                    <a:pt x="3529803" y="370744"/>
                    <a:pt x="3535174" y="381000"/>
                    <a:pt x="3541524" y="390525"/>
                  </a:cubicBezTo>
                  <a:cubicBezTo>
                    <a:pt x="3538349" y="403225"/>
                    <a:pt x="3531999" y="415534"/>
                    <a:pt x="3531999" y="428625"/>
                  </a:cubicBezTo>
                  <a:cubicBezTo>
                    <a:pt x="3531999" y="441716"/>
                    <a:pt x="3534262" y="455833"/>
                    <a:pt x="3541524" y="466725"/>
                  </a:cubicBezTo>
                  <a:cubicBezTo>
                    <a:pt x="3552075" y="482552"/>
                    <a:pt x="3582374" y="489867"/>
                    <a:pt x="3598674" y="495300"/>
                  </a:cubicBezTo>
                  <a:cubicBezTo>
                    <a:pt x="3595499" y="504825"/>
                    <a:pt x="3585974" y="514350"/>
                    <a:pt x="3589149" y="523875"/>
                  </a:cubicBezTo>
                  <a:cubicBezTo>
                    <a:pt x="3596389" y="545595"/>
                    <a:pt x="3649700" y="585515"/>
                    <a:pt x="3627249" y="581025"/>
                  </a:cubicBezTo>
                  <a:cubicBezTo>
                    <a:pt x="3530423" y="561660"/>
                    <a:pt x="3619390" y="581501"/>
                    <a:pt x="3551049" y="561975"/>
                  </a:cubicBezTo>
                  <a:cubicBezTo>
                    <a:pt x="3538462" y="558379"/>
                    <a:pt x="3525488" y="556212"/>
                    <a:pt x="3512949" y="552450"/>
                  </a:cubicBezTo>
                  <a:cubicBezTo>
                    <a:pt x="3493715" y="546680"/>
                    <a:pt x="3455799" y="533400"/>
                    <a:pt x="3455799" y="533400"/>
                  </a:cubicBezTo>
                  <a:cubicBezTo>
                    <a:pt x="3452624" y="552450"/>
                    <a:pt x="3450464" y="571697"/>
                    <a:pt x="3446274" y="590550"/>
                  </a:cubicBezTo>
                  <a:cubicBezTo>
                    <a:pt x="3444096" y="600351"/>
                    <a:pt x="3436749" y="609085"/>
                    <a:pt x="3436749" y="619125"/>
                  </a:cubicBezTo>
                  <a:cubicBezTo>
                    <a:pt x="3436749" y="629165"/>
                    <a:pt x="3443099" y="638175"/>
                    <a:pt x="3446274" y="647700"/>
                  </a:cubicBezTo>
                  <a:cubicBezTo>
                    <a:pt x="3427224" y="650875"/>
                    <a:pt x="3404205" y="645160"/>
                    <a:pt x="3389124" y="657225"/>
                  </a:cubicBezTo>
                  <a:cubicBezTo>
                    <a:pt x="3381284" y="663497"/>
                    <a:pt x="3404673" y="677768"/>
                    <a:pt x="3398649" y="685800"/>
                  </a:cubicBezTo>
                  <a:cubicBezTo>
                    <a:pt x="3390794" y="696273"/>
                    <a:pt x="3373249" y="692150"/>
                    <a:pt x="3360549" y="695325"/>
                  </a:cubicBezTo>
                  <a:cubicBezTo>
                    <a:pt x="3366899" y="704850"/>
                    <a:pt x="3386468" y="714742"/>
                    <a:pt x="3379599" y="723900"/>
                  </a:cubicBezTo>
                  <a:cubicBezTo>
                    <a:pt x="3354097" y="757902"/>
                    <a:pt x="3294923" y="708724"/>
                    <a:pt x="3360549" y="752475"/>
                  </a:cubicBezTo>
                  <a:cubicBezTo>
                    <a:pt x="3376424" y="749300"/>
                    <a:pt x="3399194" y="756420"/>
                    <a:pt x="3408174" y="742950"/>
                  </a:cubicBezTo>
                  <a:cubicBezTo>
                    <a:pt x="3414524" y="733425"/>
                    <a:pt x="3379599" y="735348"/>
                    <a:pt x="3379599" y="723900"/>
                  </a:cubicBezTo>
                  <a:cubicBezTo>
                    <a:pt x="3379599" y="712452"/>
                    <a:pt x="3398649" y="711200"/>
                    <a:pt x="3408174" y="704850"/>
                  </a:cubicBezTo>
                  <a:cubicBezTo>
                    <a:pt x="3433574" y="708025"/>
                    <a:pt x="3462149" y="701675"/>
                    <a:pt x="3484374" y="714375"/>
                  </a:cubicBezTo>
                  <a:cubicBezTo>
                    <a:pt x="3493091" y="719356"/>
                    <a:pt x="3471120" y="733628"/>
                    <a:pt x="3474849" y="742950"/>
                  </a:cubicBezTo>
                  <a:cubicBezTo>
                    <a:pt x="3479101" y="753579"/>
                    <a:pt x="3493899" y="755650"/>
                    <a:pt x="3503424" y="762000"/>
                  </a:cubicBezTo>
                  <a:cubicBezTo>
                    <a:pt x="3481199" y="828675"/>
                    <a:pt x="3478024" y="800100"/>
                    <a:pt x="3493899" y="847725"/>
                  </a:cubicBezTo>
                  <a:cubicBezTo>
                    <a:pt x="3481199" y="854075"/>
                    <a:pt x="3469683" y="863800"/>
                    <a:pt x="3455799" y="866775"/>
                  </a:cubicBezTo>
                  <a:cubicBezTo>
                    <a:pt x="3249528" y="910976"/>
                    <a:pt x="3422610" y="855613"/>
                    <a:pt x="3331974" y="885825"/>
                  </a:cubicBezTo>
                  <a:cubicBezTo>
                    <a:pt x="3322449" y="895350"/>
                    <a:pt x="3316415" y="910929"/>
                    <a:pt x="3303399" y="914400"/>
                  </a:cubicBezTo>
                  <a:cubicBezTo>
                    <a:pt x="3227911" y="934530"/>
                    <a:pt x="3191018" y="924199"/>
                    <a:pt x="3122424" y="914400"/>
                  </a:cubicBezTo>
                  <a:cubicBezTo>
                    <a:pt x="3106549" y="908050"/>
                    <a:pt x="3090808" y="901353"/>
                    <a:pt x="3074799" y="895350"/>
                  </a:cubicBezTo>
                  <a:cubicBezTo>
                    <a:pt x="3065398" y="891825"/>
                    <a:pt x="3046224" y="895865"/>
                    <a:pt x="3046224" y="885825"/>
                  </a:cubicBezTo>
                  <a:cubicBezTo>
                    <a:pt x="3046224" y="875785"/>
                    <a:pt x="3065274" y="879475"/>
                    <a:pt x="3074799" y="876300"/>
                  </a:cubicBezTo>
                  <a:cubicBezTo>
                    <a:pt x="3071624" y="866775"/>
                    <a:pt x="3072374" y="854825"/>
                    <a:pt x="3065274" y="847725"/>
                  </a:cubicBezTo>
                  <a:cubicBezTo>
                    <a:pt x="3058174" y="840625"/>
                    <a:pt x="3027719" y="842690"/>
                    <a:pt x="3036699" y="838200"/>
                  </a:cubicBezTo>
                  <a:cubicBezTo>
                    <a:pt x="3056779" y="828160"/>
                    <a:pt x="3081149" y="831850"/>
                    <a:pt x="3103374" y="828675"/>
                  </a:cubicBezTo>
                  <a:cubicBezTo>
                    <a:pt x="3080825" y="821159"/>
                    <a:pt x="3050162" y="809625"/>
                    <a:pt x="3027174" y="809625"/>
                  </a:cubicBezTo>
                  <a:cubicBezTo>
                    <a:pt x="3004186" y="809625"/>
                    <a:pt x="2973523" y="821159"/>
                    <a:pt x="2950974" y="828675"/>
                  </a:cubicBezTo>
                  <a:cubicBezTo>
                    <a:pt x="2947799" y="838200"/>
                    <a:pt x="2944207" y="847596"/>
                    <a:pt x="2941449" y="857250"/>
                  </a:cubicBezTo>
                  <a:cubicBezTo>
                    <a:pt x="2937853" y="869837"/>
                    <a:pt x="2940102" y="885128"/>
                    <a:pt x="2931924" y="895350"/>
                  </a:cubicBezTo>
                  <a:cubicBezTo>
                    <a:pt x="2925652" y="903190"/>
                    <a:pt x="2912874" y="901700"/>
                    <a:pt x="2903349" y="904875"/>
                  </a:cubicBezTo>
                  <a:cubicBezTo>
                    <a:pt x="2859680" y="970379"/>
                    <a:pt x="2858009" y="940305"/>
                    <a:pt x="2874774" y="990600"/>
                  </a:cubicBezTo>
                  <a:cubicBezTo>
                    <a:pt x="2903349" y="987425"/>
                    <a:pt x="2934783" y="993933"/>
                    <a:pt x="2960499" y="981075"/>
                  </a:cubicBezTo>
                  <a:cubicBezTo>
                    <a:pt x="2969479" y="976585"/>
                    <a:pt x="2945808" y="961109"/>
                    <a:pt x="2950974" y="952500"/>
                  </a:cubicBezTo>
                  <a:cubicBezTo>
                    <a:pt x="2957477" y="941662"/>
                    <a:pt x="3015225" y="923925"/>
                    <a:pt x="3027174" y="923925"/>
                  </a:cubicBezTo>
                  <a:cubicBezTo>
                    <a:pt x="3037214" y="923925"/>
                    <a:pt x="3007579" y="928960"/>
                    <a:pt x="2998599" y="933450"/>
                  </a:cubicBezTo>
                  <a:cubicBezTo>
                    <a:pt x="2988360" y="938570"/>
                    <a:pt x="2980263" y="947380"/>
                    <a:pt x="2970024" y="952500"/>
                  </a:cubicBezTo>
                  <a:cubicBezTo>
                    <a:pt x="2891154" y="991935"/>
                    <a:pt x="2994766" y="926480"/>
                    <a:pt x="2912874" y="981075"/>
                  </a:cubicBezTo>
                  <a:cubicBezTo>
                    <a:pt x="2909699" y="990600"/>
                    <a:pt x="2901698" y="999746"/>
                    <a:pt x="2903349" y="1009650"/>
                  </a:cubicBezTo>
                  <a:cubicBezTo>
                    <a:pt x="2908418" y="1040062"/>
                    <a:pt x="2928686" y="1040321"/>
                    <a:pt x="2950974" y="1047750"/>
                  </a:cubicBezTo>
                  <a:cubicBezTo>
                    <a:pt x="2954149" y="1089025"/>
                    <a:pt x="2964618" y="1130384"/>
                    <a:pt x="2960499" y="1171575"/>
                  </a:cubicBezTo>
                  <a:cubicBezTo>
                    <a:pt x="2959360" y="1182966"/>
                    <a:pt x="2946569" y="1153239"/>
                    <a:pt x="2941449" y="1143000"/>
                  </a:cubicBezTo>
                  <a:cubicBezTo>
                    <a:pt x="2936959" y="1134020"/>
                    <a:pt x="2936800" y="1123202"/>
                    <a:pt x="2931924" y="1114425"/>
                  </a:cubicBezTo>
                  <a:cubicBezTo>
                    <a:pt x="2920805" y="1094411"/>
                    <a:pt x="2915544" y="1064515"/>
                    <a:pt x="2893824" y="1057275"/>
                  </a:cubicBezTo>
                  <a:lnTo>
                    <a:pt x="2836674" y="1038225"/>
                  </a:lnTo>
                  <a:cubicBezTo>
                    <a:pt x="2834046" y="1034284"/>
                    <a:pt x="2804377" y="981841"/>
                    <a:pt x="2789049" y="990600"/>
                  </a:cubicBezTo>
                  <a:cubicBezTo>
                    <a:pt x="2769170" y="1001959"/>
                    <a:pt x="2772669" y="1040510"/>
                    <a:pt x="2750949" y="1047750"/>
                  </a:cubicBezTo>
                  <a:lnTo>
                    <a:pt x="2722374" y="1057275"/>
                  </a:lnTo>
                  <a:cubicBezTo>
                    <a:pt x="2639824" y="1054100"/>
                    <a:pt x="2556641" y="1058435"/>
                    <a:pt x="2474724" y="1047750"/>
                  </a:cubicBezTo>
                  <a:cubicBezTo>
                    <a:pt x="2463373" y="1046269"/>
                    <a:pt x="2495204" y="1036795"/>
                    <a:pt x="2503299" y="1028700"/>
                  </a:cubicBezTo>
                  <a:cubicBezTo>
                    <a:pt x="2547152" y="984847"/>
                    <a:pt x="2491184" y="1007916"/>
                    <a:pt x="2560449" y="990600"/>
                  </a:cubicBezTo>
                  <a:cubicBezTo>
                    <a:pt x="2541399" y="977900"/>
                    <a:pt x="2510539" y="974220"/>
                    <a:pt x="2503299" y="952500"/>
                  </a:cubicBezTo>
                  <a:cubicBezTo>
                    <a:pt x="2500124" y="942975"/>
                    <a:pt x="2501944" y="929761"/>
                    <a:pt x="2493774" y="923925"/>
                  </a:cubicBezTo>
                  <a:cubicBezTo>
                    <a:pt x="2474975" y="910497"/>
                    <a:pt x="2413012" y="900153"/>
                    <a:pt x="2388999" y="895350"/>
                  </a:cubicBezTo>
                  <a:cubicBezTo>
                    <a:pt x="2379474" y="885825"/>
                    <a:pt x="2371632" y="874247"/>
                    <a:pt x="2360424" y="866775"/>
                  </a:cubicBezTo>
                  <a:cubicBezTo>
                    <a:pt x="2352070" y="861206"/>
                    <a:pt x="2341503" y="860008"/>
                    <a:pt x="2331849" y="857250"/>
                  </a:cubicBezTo>
                  <a:cubicBezTo>
                    <a:pt x="2317607" y="853181"/>
                    <a:pt x="2280399" y="845813"/>
                    <a:pt x="2265174" y="838200"/>
                  </a:cubicBezTo>
                  <a:cubicBezTo>
                    <a:pt x="2254935" y="833080"/>
                    <a:pt x="2245393" y="826479"/>
                    <a:pt x="2236599" y="819150"/>
                  </a:cubicBezTo>
                  <a:cubicBezTo>
                    <a:pt x="2212367" y="798957"/>
                    <a:pt x="2208662" y="784045"/>
                    <a:pt x="2179449" y="771525"/>
                  </a:cubicBezTo>
                  <a:cubicBezTo>
                    <a:pt x="2167417" y="766368"/>
                    <a:pt x="2154049" y="765175"/>
                    <a:pt x="2141349" y="762000"/>
                  </a:cubicBezTo>
                  <a:cubicBezTo>
                    <a:pt x="2112774" y="765175"/>
                    <a:pt x="2081340" y="758667"/>
                    <a:pt x="2055624" y="771525"/>
                  </a:cubicBezTo>
                  <a:cubicBezTo>
                    <a:pt x="2045385" y="776645"/>
                    <a:pt x="2077048" y="781636"/>
                    <a:pt x="2084199" y="790575"/>
                  </a:cubicBezTo>
                  <a:cubicBezTo>
                    <a:pt x="2129227" y="846860"/>
                    <a:pt x="2033809" y="811661"/>
                    <a:pt x="2017524" y="809625"/>
                  </a:cubicBezTo>
                  <a:cubicBezTo>
                    <a:pt x="2014349" y="784225"/>
                    <a:pt x="2017506" y="757192"/>
                    <a:pt x="2007999" y="733425"/>
                  </a:cubicBezTo>
                  <a:cubicBezTo>
                    <a:pt x="2004270" y="724103"/>
                    <a:pt x="2004746" y="754160"/>
                    <a:pt x="1998474" y="762000"/>
                  </a:cubicBezTo>
                  <a:cubicBezTo>
                    <a:pt x="1991323" y="770939"/>
                    <a:pt x="1979424" y="774700"/>
                    <a:pt x="1969899" y="781050"/>
                  </a:cubicBezTo>
                  <a:cubicBezTo>
                    <a:pt x="1966724" y="790575"/>
                    <a:pt x="1969696" y="805896"/>
                    <a:pt x="1960374" y="809625"/>
                  </a:cubicBezTo>
                  <a:cubicBezTo>
                    <a:pt x="1921680" y="825103"/>
                    <a:pt x="1919399" y="791475"/>
                    <a:pt x="1912749" y="771525"/>
                  </a:cubicBezTo>
                  <a:cubicBezTo>
                    <a:pt x="1915924" y="762000"/>
                    <a:pt x="1922274" y="752990"/>
                    <a:pt x="1922274" y="742950"/>
                  </a:cubicBezTo>
                  <a:cubicBezTo>
                    <a:pt x="1922274" y="723232"/>
                    <a:pt x="1903331" y="700247"/>
                    <a:pt x="1893699" y="685800"/>
                  </a:cubicBezTo>
                  <a:cubicBezTo>
                    <a:pt x="1884174" y="688975"/>
                    <a:pt x="1872224" y="688225"/>
                    <a:pt x="1865124" y="695325"/>
                  </a:cubicBezTo>
                  <a:cubicBezTo>
                    <a:pt x="1858024" y="702425"/>
                    <a:pt x="1860089" y="714920"/>
                    <a:pt x="1855599" y="723900"/>
                  </a:cubicBezTo>
                  <a:cubicBezTo>
                    <a:pt x="1850479" y="734139"/>
                    <a:pt x="1842899" y="742950"/>
                    <a:pt x="1836549" y="752475"/>
                  </a:cubicBezTo>
                  <a:cubicBezTo>
                    <a:pt x="1827024" y="749300"/>
                    <a:pt x="1810409" y="752690"/>
                    <a:pt x="1807974" y="742950"/>
                  </a:cubicBezTo>
                  <a:cubicBezTo>
                    <a:pt x="1805198" y="731844"/>
                    <a:pt x="1834175" y="723314"/>
                    <a:pt x="1827024" y="714375"/>
                  </a:cubicBezTo>
                  <a:cubicBezTo>
                    <a:pt x="1814480" y="698695"/>
                    <a:pt x="1769874" y="695325"/>
                    <a:pt x="1769874" y="695325"/>
                  </a:cubicBezTo>
                  <a:cubicBezTo>
                    <a:pt x="1760349" y="698500"/>
                    <a:pt x="1750076" y="699974"/>
                    <a:pt x="1741299" y="704850"/>
                  </a:cubicBezTo>
                  <a:cubicBezTo>
                    <a:pt x="1721285" y="715969"/>
                    <a:pt x="1684149" y="742950"/>
                    <a:pt x="1684149" y="742950"/>
                  </a:cubicBezTo>
                  <a:cubicBezTo>
                    <a:pt x="1629554" y="824842"/>
                    <a:pt x="1702249" y="728470"/>
                    <a:pt x="1636524" y="781050"/>
                  </a:cubicBezTo>
                  <a:cubicBezTo>
                    <a:pt x="1627585" y="788201"/>
                    <a:pt x="1626413" y="802474"/>
                    <a:pt x="1617474" y="809625"/>
                  </a:cubicBezTo>
                  <a:cubicBezTo>
                    <a:pt x="1609634" y="815897"/>
                    <a:pt x="1588899" y="829190"/>
                    <a:pt x="1588899" y="819150"/>
                  </a:cubicBezTo>
                  <a:cubicBezTo>
                    <a:pt x="1588899" y="807702"/>
                    <a:pt x="1607949" y="806450"/>
                    <a:pt x="1617474" y="800100"/>
                  </a:cubicBezTo>
                  <a:cubicBezTo>
                    <a:pt x="1614148" y="770165"/>
                    <a:pt x="1628900" y="703579"/>
                    <a:pt x="1579374" y="695325"/>
                  </a:cubicBezTo>
                  <a:cubicBezTo>
                    <a:pt x="1569470" y="693674"/>
                    <a:pt x="1560324" y="701675"/>
                    <a:pt x="1550799" y="704850"/>
                  </a:cubicBezTo>
                  <a:cubicBezTo>
                    <a:pt x="1544449" y="717550"/>
                    <a:pt x="1536735" y="729655"/>
                    <a:pt x="1531749" y="742950"/>
                  </a:cubicBezTo>
                  <a:cubicBezTo>
                    <a:pt x="1530541" y="746171"/>
                    <a:pt x="1518117" y="802852"/>
                    <a:pt x="1512699" y="809625"/>
                  </a:cubicBezTo>
                  <a:cubicBezTo>
                    <a:pt x="1505548" y="818564"/>
                    <a:pt x="1493649" y="822325"/>
                    <a:pt x="1484124" y="828675"/>
                  </a:cubicBezTo>
                  <a:cubicBezTo>
                    <a:pt x="1477774" y="838200"/>
                    <a:pt x="1476433" y="855830"/>
                    <a:pt x="1465074" y="857250"/>
                  </a:cubicBezTo>
                  <a:cubicBezTo>
                    <a:pt x="1424193" y="862360"/>
                    <a:pt x="1403597" y="839071"/>
                    <a:pt x="1388874" y="809625"/>
                  </a:cubicBezTo>
                  <a:cubicBezTo>
                    <a:pt x="1384384" y="800645"/>
                    <a:pt x="1382524" y="790575"/>
                    <a:pt x="1379349" y="781050"/>
                  </a:cubicBezTo>
                  <a:cubicBezTo>
                    <a:pt x="1385961" y="774438"/>
                    <a:pt x="1425326" y="743592"/>
                    <a:pt x="1417449" y="723900"/>
                  </a:cubicBezTo>
                  <a:cubicBezTo>
                    <a:pt x="1413197" y="713271"/>
                    <a:pt x="1398399" y="711200"/>
                    <a:pt x="1388874" y="704850"/>
                  </a:cubicBezTo>
                  <a:cubicBezTo>
                    <a:pt x="1368002" y="673541"/>
                    <a:pt x="1370158" y="682206"/>
                    <a:pt x="1360299" y="647700"/>
                  </a:cubicBezTo>
                  <a:cubicBezTo>
                    <a:pt x="1356703" y="635113"/>
                    <a:pt x="1360831" y="617981"/>
                    <a:pt x="1350774" y="609600"/>
                  </a:cubicBezTo>
                  <a:cubicBezTo>
                    <a:pt x="1338337" y="599236"/>
                    <a:pt x="1319024" y="603250"/>
                    <a:pt x="1303149" y="600075"/>
                  </a:cubicBezTo>
                  <a:cubicBezTo>
                    <a:pt x="1299974" y="590550"/>
                    <a:pt x="1299896" y="579340"/>
                    <a:pt x="1293624" y="571500"/>
                  </a:cubicBezTo>
                  <a:cubicBezTo>
                    <a:pt x="1275426" y="548752"/>
                    <a:pt x="1259481" y="554429"/>
                    <a:pt x="1236474" y="542925"/>
                  </a:cubicBezTo>
                  <a:cubicBezTo>
                    <a:pt x="1226235" y="537805"/>
                    <a:pt x="1217424" y="530225"/>
                    <a:pt x="1207899" y="523875"/>
                  </a:cubicBezTo>
                  <a:cubicBezTo>
                    <a:pt x="1183958" y="452051"/>
                    <a:pt x="1216253" y="540583"/>
                    <a:pt x="1179324" y="466725"/>
                  </a:cubicBezTo>
                  <a:cubicBezTo>
                    <a:pt x="1167820" y="443718"/>
                    <a:pt x="1173497" y="427773"/>
                    <a:pt x="1150749" y="409575"/>
                  </a:cubicBezTo>
                  <a:cubicBezTo>
                    <a:pt x="1142909" y="403303"/>
                    <a:pt x="1131699" y="403225"/>
                    <a:pt x="1122174" y="400050"/>
                  </a:cubicBezTo>
                  <a:cubicBezTo>
                    <a:pt x="1115824" y="390525"/>
                    <a:pt x="1111219" y="379570"/>
                    <a:pt x="1103124" y="371475"/>
                  </a:cubicBezTo>
                  <a:cubicBezTo>
                    <a:pt x="1095029" y="363380"/>
                    <a:pt x="1077916" y="363366"/>
                    <a:pt x="1074549" y="352425"/>
                  </a:cubicBezTo>
                  <a:cubicBezTo>
                    <a:pt x="1030590" y="209558"/>
                    <a:pt x="1112389" y="276069"/>
                    <a:pt x="1017399" y="219075"/>
                  </a:cubicBezTo>
                  <a:cubicBezTo>
                    <a:pt x="987259" y="128656"/>
                    <a:pt x="1018347" y="160107"/>
                    <a:pt x="893574" y="171450"/>
                  </a:cubicBezTo>
                  <a:cubicBezTo>
                    <a:pt x="843279" y="188215"/>
                    <a:pt x="873353" y="175406"/>
                    <a:pt x="807849" y="219075"/>
                  </a:cubicBezTo>
                  <a:cubicBezTo>
                    <a:pt x="798324" y="225425"/>
                    <a:pt x="790380" y="235349"/>
                    <a:pt x="779274" y="238125"/>
                  </a:cubicBezTo>
                  <a:lnTo>
                    <a:pt x="741174" y="247650"/>
                  </a:lnTo>
                  <a:cubicBezTo>
                    <a:pt x="734824" y="257175"/>
                    <a:pt x="727244" y="265986"/>
                    <a:pt x="722124" y="276225"/>
                  </a:cubicBezTo>
                  <a:cubicBezTo>
                    <a:pt x="717634" y="285205"/>
                    <a:pt x="722035" y="301369"/>
                    <a:pt x="712599" y="304800"/>
                  </a:cubicBezTo>
                  <a:cubicBezTo>
                    <a:pt x="682612" y="315704"/>
                    <a:pt x="649099" y="311150"/>
                    <a:pt x="617349" y="314325"/>
                  </a:cubicBezTo>
                  <a:cubicBezTo>
                    <a:pt x="614174" y="323850"/>
                    <a:pt x="610582" y="333246"/>
                    <a:pt x="607824" y="342900"/>
                  </a:cubicBezTo>
                  <a:cubicBezTo>
                    <a:pt x="604228" y="355487"/>
                    <a:pt x="604153" y="369291"/>
                    <a:pt x="598299" y="381000"/>
                  </a:cubicBezTo>
                  <a:cubicBezTo>
                    <a:pt x="575513" y="426572"/>
                    <a:pt x="562982" y="435367"/>
                    <a:pt x="531624" y="466725"/>
                  </a:cubicBezTo>
                  <a:cubicBezTo>
                    <a:pt x="527132" y="480200"/>
                    <a:pt x="512574" y="521440"/>
                    <a:pt x="512574" y="533400"/>
                  </a:cubicBezTo>
                  <a:cubicBezTo>
                    <a:pt x="512574" y="543440"/>
                    <a:pt x="518924" y="552450"/>
                    <a:pt x="522099" y="561975"/>
                  </a:cubicBezTo>
                  <a:cubicBezTo>
                    <a:pt x="520829" y="567056"/>
                    <a:pt x="508515" y="620451"/>
                    <a:pt x="503049" y="628650"/>
                  </a:cubicBezTo>
                  <a:cubicBezTo>
                    <a:pt x="495577" y="639858"/>
                    <a:pt x="487944" y="657225"/>
                    <a:pt x="474474" y="657225"/>
                  </a:cubicBezTo>
                  <a:cubicBezTo>
                    <a:pt x="463026" y="657225"/>
                    <a:pt x="487174" y="638175"/>
                    <a:pt x="493524" y="628650"/>
                  </a:cubicBezTo>
                  <a:cubicBezTo>
                    <a:pt x="487174" y="615950"/>
                    <a:pt x="485833" y="599069"/>
                    <a:pt x="474474" y="590550"/>
                  </a:cubicBezTo>
                  <a:cubicBezTo>
                    <a:pt x="458410" y="578502"/>
                    <a:pt x="417324" y="571500"/>
                    <a:pt x="417324" y="571500"/>
                  </a:cubicBezTo>
                  <a:cubicBezTo>
                    <a:pt x="401449" y="574675"/>
                    <a:pt x="378679" y="567555"/>
                    <a:pt x="369699" y="581025"/>
                  </a:cubicBezTo>
                  <a:cubicBezTo>
                    <a:pt x="355500" y="602324"/>
                    <a:pt x="363794" y="631885"/>
                    <a:pt x="360174" y="657225"/>
                  </a:cubicBezTo>
                  <a:cubicBezTo>
                    <a:pt x="350841" y="722556"/>
                    <a:pt x="360132" y="700150"/>
                    <a:pt x="331599" y="742950"/>
                  </a:cubicBezTo>
                  <a:cubicBezTo>
                    <a:pt x="328424" y="777875"/>
                    <a:pt x="329422" y="813434"/>
                    <a:pt x="322074" y="847725"/>
                  </a:cubicBezTo>
                  <a:cubicBezTo>
                    <a:pt x="307624" y="915161"/>
                    <a:pt x="290485" y="838684"/>
                    <a:pt x="312549" y="904875"/>
                  </a:cubicBezTo>
                  <a:cubicBezTo>
                    <a:pt x="325249" y="901700"/>
                    <a:pt x="338062" y="898946"/>
                    <a:pt x="350649" y="895350"/>
                  </a:cubicBezTo>
                  <a:cubicBezTo>
                    <a:pt x="360303" y="892592"/>
                    <a:pt x="369184" y="885825"/>
                    <a:pt x="379224" y="885825"/>
                  </a:cubicBezTo>
                  <a:cubicBezTo>
                    <a:pt x="389264" y="885825"/>
                    <a:pt x="398274" y="892175"/>
                    <a:pt x="407799" y="895350"/>
                  </a:cubicBezTo>
                  <a:lnTo>
                    <a:pt x="369699" y="952500"/>
                  </a:lnTo>
                  <a:lnTo>
                    <a:pt x="350649" y="981075"/>
                  </a:lnTo>
                  <a:cubicBezTo>
                    <a:pt x="347474" y="1000125"/>
                    <a:pt x="351837" y="1022156"/>
                    <a:pt x="341124" y="1038225"/>
                  </a:cubicBezTo>
                  <a:cubicBezTo>
                    <a:pt x="335555" y="1046579"/>
                    <a:pt x="338699" y="1016750"/>
                    <a:pt x="331599" y="1009650"/>
                  </a:cubicBezTo>
                  <a:cubicBezTo>
                    <a:pt x="324499" y="1002550"/>
                    <a:pt x="312549" y="1003300"/>
                    <a:pt x="303024" y="1000125"/>
                  </a:cubicBezTo>
                  <a:cubicBezTo>
                    <a:pt x="274449" y="1003300"/>
                    <a:pt x="241555" y="994214"/>
                    <a:pt x="217299" y="1009650"/>
                  </a:cubicBezTo>
                  <a:cubicBezTo>
                    <a:pt x="200358" y="1020431"/>
                    <a:pt x="209388" y="1050092"/>
                    <a:pt x="198249" y="1066800"/>
                  </a:cubicBezTo>
                  <a:cubicBezTo>
                    <a:pt x="191899" y="1076325"/>
                    <a:pt x="188138" y="1088224"/>
                    <a:pt x="179199" y="1095375"/>
                  </a:cubicBezTo>
                  <a:cubicBezTo>
                    <a:pt x="171359" y="1101647"/>
                    <a:pt x="159604" y="1100410"/>
                    <a:pt x="150624" y="1104900"/>
                  </a:cubicBezTo>
                  <a:cubicBezTo>
                    <a:pt x="140385" y="1110020"/>
                    <a:pt x="130843" y="1116621"/>
                    <a:pt x="122049" y="1123950"/>
                  </a:cubicBezTo>
                  <a:cubicBezTo>
                    <a:pt x="111701" y="1132574"/>
                    <a:pt x="101744" y="1141892"/>
                    <a:pt x="93474" y="1152525"/>
                  </a:cubicBezTo>
                  <a:cubicBezTo>
                    <a:pt x="79418" y="1170597"/>
                    <a:pt x="74424" y="1196975"/>
                    <a:pt x="55374" y="1209675"/>
                  </a:cubicBezTo>
                  <a:lnTo>
                    <a:pt x="26799" y="1228725"/>
                  </a:lnTo>
                  <a:cubicBezTo>
                    <a:pt x="30473" y="1243419"/>
                    <a:pt x="45849" y="1302358"/>
                    <a:pt x="45849" y="1314450"/>
                  </a:cubicBezTo>
                  <a:cubicBezTo>
                    <a:pt x="45849" y="1333763"/>
                    <a:pt x="39499" y="1352550"/>
                    <a:pt x="36324" y="1371600"/>
                  </a:cubicBezTo>
                  <a:cubicBezTo>
                    <a:pt x="39499" y="1390650"/>
                    <a:pt x="36267" y="1411982"/>
                    <a:pt x="45849" y="1428750"/>
                  </a:cubicBezTo>
                  <a:cubicBezTo>
                    <a:pt x="50830" y="1437467"/>
                    <a:pt x="64684" y="1435840"/>
                    <a:pt x="74424" y="1438275"/>
                  </a:cubicBezTo>
                  <a:cubicBezTo>
                    <a:pt x="90130" y="1442202"/>
                    <a:pt x="106174" y="1444625"/>
                    <a:pt x="122049" y="1447800"/>
                  </a:cubicBezTo>
                  <a:cubicBezTo>
                    <a:pt x="115699" y="1463675"/>
                    <a:pt x="112061" y="1480926"/>
                    <a:pt x="102999" y="1495425"/>
                  </a:cubicBezTo>
                  <a:cubicBezTo>
                    <a:pt x="95860" y="1506848"/>
                    <a:pt x="81107" y="1512304"/>
                    <a:pt x="74424" y="1524000"/>
                  </a:cubicBezTo>
                  <a:cubicBezTo>
                    <a:pt x="67929" y="1535366"/>
                    <a:pt x="68661" y="1549561"/>
                    <a:pt x="64899" y="1562100"/>
                  </a:cubicBezTo>
                  <a:cubicBezTo>
                    <a:pt x="59129" y="1581334"/>
                    <a:pt x="45849" y="1619250"/>
                    <a:pt x="45849" y="1619250"/>
                  </a:cubicBezTo>
                  <a:cubicBezTo>
                    <a:pt x="58549" y="1622425"/>
                    <a:pt x="71410" y="1625013"/>
                    <a:pt x="83949" y="1628775"/>
                  </a:cubicBezTo>
                  <a:cubicBezTo>
                    <a:pt x="103183" y="1634545"/>
                    <a:pt x="141099" y="1647825"/>
                    <a:pt x="141099" y="1647825"/>
                  </a:cubicBezTo>
                  <a:cubicBezTo>
                    <a:pt x="137924" y="1657350"/>
                    <a:pt x="134009" y="1666660"/>
                    <a:pt x="131574" y="1676400"/>
                  </a:cubicBezTo>
                  <a:cubicBezTo>
                    <a:pt x="122487" y="1712746"/>
                    <a:pt x="129132" y="1726467"/>
                    <a:pt x="102999" y="1752600"/>
                  </a:cubicBezTo>
                  <a:cubicBezTo>
                    <a:pt x="94904" y="1760695"/>
                    <a:pt x="83949" y="1765300"/>
                    <a:pt x="74424" y="1771650"/>
                  </a:cubicBezTo>
                  <a:cubicBezTo>
                    <a:pt x="77599" y="1787525"/>
                    <a:pt x="80022" y="1803569"/>
                    <a:pt x="83949" y="1819275"/>
                  </a:cubicBezTo>
                  <a:cubicBezTo>
                    <a:pt x="86384" y="1829015"/>
                    <a:pt x="91678" y="1837972"/>
                    <a:pt x="93474" y="1847850"/>
                  </a:cubicBezTo>
                  <a:cubicBezTo>
                    <a:pt x="98053" y="1873035"/>
                    <a:pt x="99824" y="1898650"/>
                    <a:pt x="102999" y="1924050"/>
                  </a:cubicBezTo>
                  <a:cubicBezTo>
                    <a:pt x="76585" y="2003292"/>
                    <a:pt x="125303" y="1885536"/>
                    <a:pt x="26799" y="1962150"/>
                  </a:cubicBezTo>
                  <a:cubicBezTo>
                    <a:pt x="10948" y="1974478"/>
                    <a:pt x="-12249" y="2021118"/>
                    <a:pt x="7749" y="2019300"/>
                  </a:cubicBezTo>
                  <a:lnTo>
                    <a:pt x="112524" y="2009775"/>
                  </a:lnTo>
                  <a:cubicBezTo>
                    <a:pt x="140619" y="2004156"/>
                    <a:pt x="172916" y="2009371"/>
                    <a:pt x="179199" y="1971675"/>
                  </a:cubicBezTo>
                  <a:cubicBezTo>
                    <a:pt x="180850" y="1961771"/>
                    <a:pt x="172849" y="1952625"/>
                    <a:pt x="169674" y="1943100"/>
                  </a:cubicBezTo>
                  <a:cubicBezTo>
                    <a:pt x="182374" y="1936750"/>
                    <a:pt x="194304" y="1928540"/>
                    <a:pt x="207774" y="1924050"/>
                  </a:cubicBezTo>
                  <a:cubicBezTo>
                    <a:pt x="223133" y="1918930"/>
                    <a:pt x="239693" y="1918452"/>
                    <a:pt x="255399" y="1914525"/>
                  </a:cubicBezTo>
                  <a:cubicBezTo>
                    <a:pt x="265139" y="1912090"/>
                    <a:pt x="274449" y="1908175"/>
                    <a:pt x="283974" y="1905000"/>
                  </a:cubicBezTo>
                  <a:cubicBezTo>
                    <a:pt x="293499" y="1895475"/>
                    <a:pt x="309282" y="1889493"/>
                    <a:pt x="312549" y="1876425"/>
                  </a:cubicBezTo>
                  <a:cubicBezTo>
                    <a:pt x="315833" y="1863289"/>
                    <a:pt x="298979" y="1816664"/>
                    <a:pt x="293499" y="1800225"/>
                  </a:cubicBezTo>
                  <a:cubicBezTo>
                    <a:pt x="336401" y="1795935"/>
                    <a:pt x="398274" y="1819009"/>
                    <a:pt x="398274" y="1762125"/>
                  </a:cubicBezTo>
                  <a:cubicBezTo>
                    <a:pt x="398274" y="1752085"/>
                    <a:pt x="391924" y="1743075"/>
                    <a:pt x="388749" y="1733550"/>
                  </a:cubicBezTo>
                  <a:cubicBezTo>
                    <a:pt x="391924" y="1720850"/>
                    <a:pt x="389017" y="1704707"/>
                    <a:pt x="398274" y="1695450"/>
                  </a:cubicBezTo>
                  <a:cubicBezTo>
                    <a:pt x="407531" y="1686193"/>
                    <a:pt x="423787" y="1689521"/>
                    <a:pt x="436374" y="1685925"/>
                  </a:cubicBezTo>
                  <a:cubicBezTo>
                    <a:pt x="446028" y="1683167"/>
                    <a:pt x="455424" y="1679575"/>
                    <a:pt x="464949" y="1676400"/>
                  </a:cubicBezTo>
                  <a:cubicBezTo>
                    <a:pt x="484066" y="1681179"/>
                    <a:pt x="522099" y="1681611"/>
                    <a:pt x="522099" y="1714500"/>
                  </a:cubicBezTo>
                  <a:cubicBezTo>
                    <a:pt x="522099" y="1725948"/>
                    <a:pt x="509399" y="1733550"/>
                    <a:pt x="503049" y="1743075"/>
                  </a:cubicBezTo>
                  <a:cubicBezTo>
                    <a:pt x="499874" y="1755775"/>
                    <a:pt x="504749" y="1774440"/>
                    <a:pt x="493524" y="1781175"/>
                  </a:cubicBezTo>
                  <a:cubicBezTo>
                    <a:pt x="477338" y="1790887"/>
                    <a:pt x="437441" y="1759662"/>
                    <a:pt x="426849" y="1752600"/>
                  </a:cubicBezTo>
                  <a:cubicBezTo>
                    <a:pt x="417324" y="1762125"/>
                    <a:pt x="405746" y="1769967"/>
                    <a:pt x="398274" y="1781175"/>
                  </a:cubicBezTo>
                  <a:cubicBezTo>
                    <a:pt x="384673" y="1801577"/>
                    <a:pt x="379749" y="1882538"/>
                    <a:pt x="379224" y="1885950"/>
                  </a:cubicBezTo>
                  <a:cubicBezTo>
                    <a:pt x="376762" y="1901951"/>
                    <a:pt x="372874" y="1917700"/>
                    <a:pt x="369699" y="1933575"/>
                  </a:cubicBezTo>
                  <a:cubicBezTo>
                    <a:pt x="398256" y="1952613"/>
                    <a:pt x="414123" y="1972601"/>
                    <a:pt x="455424" y="1943100"/>
                  </a:cubicBezTo>
                  <a:cubicBezTo>
                    <a:pt x="466076" y="1935491"/>
                    <a:pt x="461774" y="1917700"/>
                    <a:pt x="464949" y="1905000"/>
                  </a:cubicBezTo>
                  <a:cubicBezTo>
                    <a:pt x="474474" y="1908175"/>
                    <a:pt x="487252" y="1906685"/>
                    <a:pt x="493524" y="1914525"/>
                  </a:cubicBezTo>
                  <a:cubicBezTo>
                    <a:pt x="541364" y="1974326"/>
                    <a:pt x="463111" y="1939312"/>
                    <a:pt x="531624" y="1962150"/>
                  </a:cubicBezTo>
                  <a:cubicBezTo>
                    <a:pt x="557024" y="1885950"/>
                    <a:pt x="531624" y="1981200"/>
                    <a:pt x="531624" y="1905000"/>
                  </a:cubicBezTo>
                  <a:cubicBezTo>
                    <a:pt x="531624" y="1893040"/>
                    <a:pt x="546182" y="1851800"/>
                    <a:pt x="550674" y="1838325"/>
                  </a:cubicBezTo>
                  <a:cubicBezTo>
                    <a:pt x="572899" y="1844675"/>
                    <a:pt x="601993" y="1840099"/>
                    <a:pt x="617349" y="1857375"/>
                  </a:cubicBezTo>
                  <a:cubicBezTo>
                    <a:pt x="632264" y="1874155"/>
                    <a:pt x="618536" y="1903205"/>
                    <a:pt x="626874" y="1924050"/>
                  </a:cubicBezTo>
                  <a:cubicBezTo>
                    <a:pt x="631877" y="1936557"/>
                    <a:pt x="645924" y="1943100"/>
                    <a:pt x="655449" y="1952625"/>
                  </a:cubicBezTo>
                  <a:cubicBezTo>
                    <a:pt x="658624" y="1965325"/>
                    <a:pt x="662632" y="1977845"/>
                    <a:pt x="664974" y="1990725"/>
                  </a:cubicBezTo>
                  <a:cubicBezTo>
                    <a:pt x="668990" y="2012814"/>
                    <a:pt x="668048" y="2035896"/>
                    <a:pt x="674499" y="2057400"/>
                  </a:cubicBezTo>
                  <a:cubicBezTo>
                    <a:pt x="681725" y="2081486"/>
                    <a:pt x="702198" y="2093639"/>
                    <a:pt x="722124" y="2105025"/>
                  </a:cubicBezTo>
                  <a:cubicBezTo>
                    <a:pt x="734452" y="2112070"/>
                    <a:pt x="747173" y="2118482"/>
                    <a:pt x="760224" y="2124075"/>
                  </a:cubicBezTo>
                  <a:cubicBezTo>
                    <a:pt x="769452" y="2128030"/>
                    <a:pt x="779819" y="2129110"/>
                    <a:pt x="788799" y="2133600"/>
                  </a:cubicBezTo>
                  <a:cubicBezTo>
                    <a:pt x="799038" y="2138720"/>
                    <a:pt x="807849" y="2146300"/>
                    <a:pt x="817374" y="2152650"/>
                  </a:cubicBezTo>
                  <a:cubicBezTo>
                    <a:pt x="840044" y="2220660"/>
                    <a:pt x="819716" y="2198661"/>
                    <a:pt x="864999" y="2228850"/>
                  </a:cubicBezTo>
                  <a:cubicBezTo>
                    <a:pt x="871349" y="2238375"/>
                    <a:pt x="879540" y="2246903"/>
                    <a:pt x="884049" y="2257425"/>
                  </a:cubicBezTo>
                  <a:cubicBezTo>
                    <a:pt x="892808" y="2277862"/>
                    <a:pt x="899463" y="2336311"/>
                    <a:pt x="903099" y="2352675"/>
                  </a:cubicBezTo>
                  <a:cubicBezTo>
                    <a:pt x="905277" y="2362476"/>
                    <a:pt x="903907" y="2376269"/>
                    <a:pt x="912624" y="2381250"/>
                  </a:cubicBezTo>
                  <a:cubicBezTo>
                    <a:pt x="929392" y="2390832"/>
                    <a:pt x="950724" y="2387600"/>
                    <a:pt x="969774" y="2390775"/>
                  </a:cubicBezTo>
                  <a:cubicBezTo>
                    <a:pt x="963162" y="2397387"/>
                    <a:pt x="923797" y="2428233"/>
                    <a:pt x="931674" y="2447925"/>
                  </a:cubicBezTo>
                  <a:cubicBezTo>
                    <a:pt x="935926" y="2458554"/>
                    <a:pt x="950724" y="2460625"/>
                    <a:pt x="960249" y="2466975"/>
                  </a:cubicBezTo>
                  <a:cubicBezTo>
                    <a:pt x="963424" y="2476500"/>
                    <a:pt x="969774" y="2485510"/>
                    <a:pt x="969774" y="2495550"/>
                  </a:cubicBezTo>
                  <a:cubicBezTo>
                    <a:pt x="969774" y="2546925"/>
                    <a:pt x="941046" y="2523820"/>
                    <a:pt x="969774" y="2581275"/>
                  </a:cubicBezTo>
                  <a:cubicBezTo>
                    <a:pt x="975798" y="2593323"/>
                    <a:pt x="986574" y="2603308"/>
                    <a:pt x="998349" y="2609850"/>
                  </a:cubicBezTo>
                  <a:cubicBezTo>
                    <a:pt x="1015902" y="2619602"/>
                    <a:pt x="1055499" y="2628900"/>
                    <a:pt x="1055499" y="2628900"/>
                  </a:cubicBezTo>
                  <a:cubicBezTo>
                    <a:pt x="1052291" y="2624087"/>
                    <a:pt x="1028531" y="2568537"/>
                    <a:pt x="1007874" y="2609850"/>
                  </a:cubicBezTo>
                  <a:cubicBezTo>
                    <a:pt x="1002240" y="2621117"/>
                    <a:pt x="1033241" y="2662187"/>
                    <a:pt x="1036449" y="2667000"/>
                  </a:cubicBezTo>
                  <a:cubicBezTo>
                    <a:pt x="1015587" y="2771311"/>
                    <a:pt x="1017399" y="2749753"/>
                    <a:pt x="1017399" y="2924175"/>
                  </a:cubicBezTo>
                  <a:cubicBezTo>
                    <a:pt x="1017399" y="2968029"/>
                    <a:pt x="1023678" y="2961193"/>
                    <a:pt x="1055499" y="2971800"/>
                  </a:cubicBezTo>
                  <a:cubicBezTo>
                    <a:pt x="1058674" y="2955925"/>
                    <a:pt x="1053576" y="2935623"/>
                    <a:pt x="1065024" y="2924175"/>
                  </a:cubicBezTo>
                  <a:cubicBezTo>
                    <a:pt x="1072124" y="2917075"/>
                    <a:pt x="1072898" y="2942846"/>
                    <a:pt x="1074549" y="2952750"/>
                  </a:cubicBezTo>
                  <a:cubicBezTo>
                    <a:pt x="1079276" y="2981110"/>
                    <a:pt x="1078435" y="3010282"/>
                    <a:pt x="1084074" y="3038475"/>
                  </a:cubicBezTo>
                  <a:cubicBezTo>
                    <a:pt x="1088012" y="3058166"/>
                    <a:pt x="1096774" y="3076575"/>
                    <a:pt x="1103124" y="3095625"/>
                  </a:cubicBezTo>
                  <a:lnTo>
                    <a:pt x="1122174" y="3152775"/>
                  </a:lnTo>
                  <a:cubicBezTo>
                    <a:pt x="1125349" y="3162300"/>
                    <a:pt x="1123185" y="3176029"/>
                    <a:pt x="1131699" y="3181350"/>
                  </a:cubicBezTo>
                  <a:lnTo>
                    <a:pt x="1207899" y="3228975"/>
                  </a:lnTo>
                  <a:cubicBezTo>
                    <a:pt x="1214249" y="3238500"/>
                    <a:pt x="1226949" y="3268998"/>
                    <a:pt x="1226949" y="3257550"/>
                  </a:cubicBezTo>
                  <a:cubicBezTo>
                    <a:pt x="1226949" y="3243351"/>
                    <a:pt x="1210233" y="3233456"/>
                    <a:pt x="1207899" y="3219450"/>
                  </a:cubicBezTo>
                  <a:cubicBezTo>
                    <a:pt x="1170351" y="2994163"/>
                    <a:pt x="1218619" y="3146834"/>
                    <a:pt x="1188849" y="3057525"/>
                  </a:cubicBezTo>
                  <a:cubicBezTo>
                    <a:pt x="1201549" y="3054350"/>
                    <a:pt x="1213923" y="3046697"/>
                    <a:pt x="1226949" y="3048000"/>
                  </a:cubicBezTo>
                  <a:cubicBezTo>
                    <a:pt x="1281904" y="3053495"/>
                    <a:pt x="1287104" y="3070055"/>
                    <a:pt x="1322199" y="3105150"/>
                  </a:cubicBezTo>
                  <a:cubicBezTo>
                    <a:pt x="1325374" y="3117850"/>
                    <a:pt x="1328128" y="3130663"/>
                    <a:pt x="1331724" y="3143250"/>
                  </a:cubicBezTo>
                  <a:cubicBezTo>
                    <a:pt x="1334482" y="3152904"/>
                    <a:pt x="1341249" y="3161785"/>
                    <a:pt x="1341249" y="3171825"/>
                  </a:cubicBezTo>
                  <a:cubicBezTo>
                    <a:pt x="1341249" y="3191138"/>
                    <a:pt x="1335771" y="3210091"/>
                    <a:pt x="1331724" y="3228975"/>
                  </a:cubicBezTo>
                  <a:cubicBezTo>
                    <a:pt x="1326238" y="3254576"/>
                    <a:pt x="1312674" y="3305175"/>
                    <a:pt x="1312674" y="3305175"/>
                  </a:cubicBezTo>
                  <a:cubicBezTo>
                    <a:pt x="1315849" y="3327400"/>
                    <a:pt x="1312159" y="3351770"/>
                    <a:pt x="1322199" y="3371850"/>
                  </a:cubicBezTo>
                  <a:cubicBezTo>
                    <a:pt x="1326689" y="3380830"/>
                    <a:pt x="1348596" y="3371574"/>
                    <a:pt x="1350774" y="3381375"/>
                  </a:cubicBezTo>
                  <a:cubicBezTo>
                    <a:pt x="1356327" y="3406363"/>
                    <a:pt x="1344424" y="3432175"/>
                    <a:pt x="1341249" y="3457575"/>
                  </a:cubicBezTo>
                  <a:cubicBezTo>
                    <a:pt x="1344424" y="3467100"/>
                    <a:pt x="1349123" y="3476246"/>
                    <a:pt x="1350774" y="3486150"/>
                  </a:cubicBezTo>
                  <a:cubicBezTo>
                    <a:pt x="1355501" y="3514510"/>
                    <a:pt x="1350474" y="3544855"/>
                    <a:pt x="1360299" y="3571875"/>
                  </a:cubicBezTo>
                  <a:cubicBezTo>
                    <a:pt x="1364211" y="3582633"/>
                    <a:pt x="1379349" y="3584575"/>
                    <a:pt x="1388874" y="3590925"/>
                  </a:cubicBezTo>
                  <a:cubicBezTo>
                    <a:pt x="1438058" y="3664701"/>
                    <a:pt x="1372127" y="3556122"/>
                    <a:pt x="1417449" y="3714750"/>
                  </a:cubicBezTo>
                  <a:cubicBezTo>
                    <a:pt x="1421810" y="3730014"/>
                    <a:pt x="1436797" y="3739932"/>
                    <a:pt x="1446024" y="3752850"/>
                  </a:cubicBezTo>
                  <a:cubicBezTo>
                    <a:pt x="1469105" y="3785163"/>
                    <a:pt x="1462803" y="3774613"/>
                    <a:pt x="1474599" y="3810000"/>
                  </a:cubicBezTo>
                  <a:cubicBezTo>
                    <a:pt x="1468249" y="3819525"/>
                    <a:pt x="1456813" y="3827197"/>
                    <a:pt x="1455549" y="3838575"/>
                  </a:cubicBezTo>
                  <a:cubicBezTo>
                    <a:pt x="1450849" y="3880873"/>
                    <a:pt x="1467393" y="3912356"/>
                    <a:pt x="1503174" y="3933825"/>
                  </a:cubicBezTo>
                  <a:cubicBezTo>
                    <a:pt x="1520393" y="3944156"/>
                    <a:pt x="1560324" y="3952875"/>
                    <a:pt x="1560324" y="3952875"/>
                  </a:cubicBezTo>
                  <a:cubicBezTo>
                    <a:pt x="1584979" y="3977530"/>
                    <a:pt x="1615606" y="4004421"/>
                    <a:pt x="1626999" y="4038600"/>
                  </a:cubicBezTo>
                  <a:cubicBezTo>
                    <a:pt x="1630174" y="4048125"/>
                    <a:pt x="1629424" y="4060075"/>
                    <a:pt x="1636524" y="4067175"/>
                  </a:cubicBezTo>
                  <a:cubicBezTo>
                    <a:pt x="1643624" y="4074275"/>
                    <a:pt x="1655298" y="4074522"/>
                    <a:pt x="1665099" y="4076700"/>
                  </a:cubicBezTo>
                  <a:cubicBezTo>
                    <a:pt x="1683952" y="4080890"/>
                    <a:pt x="1703199" y="4083050"/>
                    <a:pt x="1722249" y="4086225"/>
                  </a:cubicBezTo>
                  <a:cubicBezTo>
                    <a:pt x="1725424" y="4095750"/>
                    <a:pt x="1724674" y="4107700"/>
                    <a:pt x="1731774" y="4114800"/>
                  </a:cubicBezTo>
                  <a:cubicBezTo>
                    <a:pt x="1738874" y="4121900"/>
                    <a:pt x="1751121" y="4120370"/>
                    <a:pt x="1760349" y="4124325"/>
                  </a:cubicBezTo>
                  <a:cubicBezTo>
                    <a:pt x="1794186" y="4138827"/>
                    <a:pt x="1798326" y="4143293"/>
                    <a:pt x="1827024" y="4162425"/>
                  </a:cubicBezTo>
                  <a:cubicBezTo>
                    <a:pt x="1833374" y="4171950"/>
                    <a:pt x="1842054" y="4180281"/>
                    <a:pt x="1846074" y="4191000"/>
                  </a:cubicBezTo>
                  <a:cubicBezTo>
                    <a:pt x="1851758" y="4206159"/>
                    <a:pt x="1847567" y="4224569"/>
                    <a:pt x="1855599" y="4238625"/>
                  </a:cubicBezTo>
                  <a:cubicBezTo>
                    <a:pt x="1864288" y="4253831"/>
                    <a:pt x="1898082" y="4262311"/>
                    <a:pt x="1912749" y="4267200"/>
                  </a:cubicBezTo>
                  <a:cubicBezTo>
                    <a:pt x="1919099" y="4276725"/>
                    <a:pt x="1922860" y="4288624"/>
                    <a:pt x="1931799" y="4295775"/>
                  </a:cubicBezTo>
                  <a:cubicBezTo>
                    <a:pt x="1944140" y="4305648"/>
                    <a:pt x="2016939" y="4314728"/>
                    <a:pt x="2017524" y="4314825"/>
                  </a:cubicBezTo>
                  <a:cubicBezTo>
                    <a:pt x="2011174" y="4324350"/>
                    <a:pt x="2003594" y="4333161"/>
                    <a:pt x="1998474" y="4343400"/>
                  </a:cubicBezTo>
                  <a:cubicBezTo>
                    <a:pt x="1993984" y="4352380"/>
                    <a:pt x="1997119" y="4366139"/>
                    <a:pt x="1988949" y="4371975"/>
                  </a:cubicBezTo>
                  <a:cubicBezTo>
                    <a:pt x="1972609" y="4383647"/>
                    <a:pt x="1931799" y="4391025"/>
                    <a:pt x="1931799" y="4391025"/>
                  </a:cubicBezTo>
                  <a:cubicBezTo>
                    <a:pt x="1909129" y="4459035"/>
                    <a:pt x="1929457" y="4437036"/>
                    <a:pt x="1884174" y="4467225"/>
                  </a:cubicBezTo>
                  <a:cubicBezTo>
                    <a:pt x="1871474" y="4464050"/>
                    <a:pt x="1858661" y="4461296"/>
                    <a:pt x="1846074" y="4457700"/>
                  </a:cubicBezTo>
                  <a:cubicBezTo>
                    <a:pt x="1836420" y="4454942"/>
                    <a:pt x="1827539" y="4448175"/>
                    <a:pt x="1817499" y="4448175"/>
                  </a:cubicBezTo>
                  <a:cubicBezTo>
                    <a:pt x="1788748" y="4448175"/>
                    <a:pt x="1760349" y="4454525"/>
                    <a:pt x="1731774" y="4457700"/>
                  </a:cubicBezTo>
                  <a:cubicBezTo>
                    <a:pt x="1738124" y="4467225"/>
                    <a:pt x="1742729" y="4478180"/>
                    <a:pt x="1750824" y="4486275"/>
                  </a:cubicBezTo>
                  <a:cubicBezTo>
                    <a:pt x="1758919" y="4494370"/>
                    <a:pt x="1771861" y="4496710"/>
                    <a:pt x="1779399" y="4505325"/>
                  </a:cubicBezTo>
                  <a:cubicBezTo>
                    <a:pt x="1794476" y="4522555"/>
                    <a:pt x="1817499" y="4562475"/>
                    <a:pt x="1817499" y="4562475"/>
                  </a:cubicBezTo>
                  <a:cubicBezTo>
                    <a:pt x="1820674" y="4575175"/>
                    <a:pt x="1823428" y="4587988"/>
                    <a:pt x="1827024" y="4600575"/>
                  </a:cubicBezTo>
                  <a:cubicBezTo>
                    <a:pt x="1829782" y="4610229"/>
                    <a:pt x="1835550" y="4619160"/>
                    <a:pt x="1836549" y="4629150"/>
                  </a:cubicBezTo>
                  <a:cubicBezTo>
                    <a:pt x="1841929" y="4682950"/>
                    <a:pt x="1839081" y="4737461"/>
                    <a:pt x="1846074" y="4791075"/>
                  </a:cubicBezTo>
                  <a:cubicBezTo>
                    <a:pt x="1854747" y="4857568"/>
                    <a:pt x="1861965" y="4832382"/>
                    <a:pt x="1884174" y="4876800"/>
                  </a:cubicBezTo>
                  <a:cubicBezTo>
                    <a:pt x="1888664" y="4885780"/>
                    <a:pt x="1890524" y="4895850"/>
                    <a:pt x="1893699" y="4905375"/>
                  </a:cubicBezTo>
                  <a:cubicBezTo>
                    <a:pt x="1884067" y="4919822"/>
                    <a:pt x="874524" y="4951413"/>
                    <a:pt x="1865124" y="4962525"/>
                  </a:cubicBezTo>
                  <a:lnTo>
                    <a:pt x="7989699" y="4981575"/>
                  </a:lnTo>
                  <a:cubicBezTo>
                    <a:pt x="8015099" y="4981575"/>
                    <a:pt x="7984936" y="4981575"/>
                    <a:pt x="7989699" y="497205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p:cNvSpPr/>
            <p:nvPr/>
          </p:nvSpPr>
          <p:spPr>
            <a:xfrm>
              <a:off x="9303446" y="3101340"/>
              <a:ext cx="292777" cy="145003"/>
            </a:xfrm>
            <a:custGeom>
              <a:avLst/>
              <a:gdLst>
                <a:gd name="connsiteX0" fmla="*/ 574 w 292777"/>
                <a:gd name="connsiteY0" fmla="*/ 114300 h 145003"/>
                <a:gd name="connsiteX1" fmla="*/ 38674 w 292777"/>
                <a:gd name="connsiteY1" fmla="*/ 91440 h 145003"/>
                <a:gd name="connsiteX2" fmla="*/ 84394 w 292777"/>
                <a:gd name="connsiteY2" fmla="*/ 68580 h 145003"/>
                <a:gd name="connsiteX3" fmla="*/ 160594 w 292777"/>
                <a:gd name="connsiteY3" fmla="*/ 38100 h 145003"/>
                <a:gd name="connsiteX4" fmla="*/ 175834 w 292777"/>
                <a:gd name="connsiteY4" fmla="*/ 15240 h 145003"/>
                <a:gd name="connsiteX5" fmla="*/ 221554 w 292777"/>
                <a:gd name="connsiteY5" fmla="*/ 0 h 145003"/>
                <a:gd name="connsiteX6" fmla="*/ 290134 w 292777"/>
                <a:gd name="connsiteY6" fmla="*/ 7620 h 145003"/>
                <a:gd name="connsiteX7" fmla="*/ 282514 w 292777"/>
                <a:gd name="connsiteY7" fmla="*/ 30480 h 145003"/>
                <a:gd name="connsiteX8" fmla="*/ 259654 w 292777"/>
                <a:gd name="connsiteY8" fmla="*/ 38100 h 145003"/>
                <a:gd name="connsiteX9" fmla="*/ 236794 w 292777"/>
                <a:gd name="connsiteY9" fmla="*/ 53340 h 145003"/>
                <a:gd name="connsiteX10" fmla="*/ 183454 w 292777"/>
                <a:gd name="connsiteY10" fmla="*/ 114300 h 145003"/>
                <a:gd name="connsiteX11" fmla="*/ 160594 w 292777"/>
                <a:gd name="connsiteY11" fmla="*/ 121920 h 145003"/>
                <a:gd name="connsiteX12" fmla="*/ 114874 w 292777"/>
                <a:gd name="connsiteY12" fmla="*/ 129540 h 145003"/>
                <a:gd name="connsiteX13" fmla="*/ 69154 w 292777"/>
                <a:gd name="connsiteY13" fmla="*/ 137160 h 145003"/>
                <a:gd name="connsiteX14" fmla="*/ 574 w 292777"/>
                <a:gd name="connsiteY14" fmla="*/ 114300 h 14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777" h="145003">
                  <a:moveTo>
                    <a:pt x="574" y="114300"/>
                  </a:moveTo>
                  <a:cubicBezTo>
                    <a:pt x="-4506" y="106680"/>
                    <a:pt x="25427" y="98064"/>
                    <a:pt x="38674" y="91440"/>
                  </a:cubicBezTo>
                  <a:cubicBezTo>
                    <a:pt x="101770" y="59892"/>
                    <a:pt x="18880" y="112256"/>
                    <a:pt x="84394" y="68580"/>
                  </a:cubicBezTo>
                  <a:cubicBezTo>
                    <a:pt x="101848" y="16217"/>
                    <a:pt x="76697" y="68608"/>
                    <a:pt x="160594" y="38100"/>
                  </a:cubicBezTo>
                  <a:cubicBezTo>
                    <a:pt x="169201" y="34970"/>
                    <a:pt x="168068" y="20094"/>
                    <a:pt x="175834" y="15240"/>
                  </a:cubicBezTo>
                  <a:cubicBezTo>
                    <a:pt x="189457" y="6726"/>
                    <a:pt x="221554" y="0"/>
                    <a:pt x="221554" y="0"/>
                  </a:cubicBezTo>
                  <a:cubicBezTo>
                    <a:pt x="244414" y="2540"/>
                    <a:pt x="269562" y="-2666"/>
                    <a:pt x="290134" y="7620"/>
                  </a:cubicBezTo>
                  <a:cubicBezTo>
                    <a:pt x="297318" y="11212"/>
                    <a:pt x="288194" y="24800"/>
                    <a:pt x="282514" y="30480"/>
                  </a:cubicBezTo>
                  <a:cubicBezTo>
                    <a:pt x="276834" y="36160"/>
                    <a:pt x="266838" y="34508"/>
                    <a:pt x="259654" y="38100"/>
                  </a:cubicBezTo>
                  <a:cubicBezTo>
                    <a:pt x="251463" y="42196"/>
                    <a:pt x="244414" y="48260"/>
                    <a:pt x="236794" y="53340"/>
                  </a:cubicBezTo>
                  <a:cubicBezTo>
                    <a:pt x="213934" y="87630"/>
                    <a:pt x="215204" y="98425"/>
                    <a:pt x="183454" y="114300"/>
                  </a:cubicBezTo>
                  <a:cubicBezTo>
                    <a:pt x="176270" y="117892"/>
                    <a:pt x="168214" y="119380"/>
                    <a:pt x="160594" y="121920"/>
                  </a:cubicBezTo>
                  <a:cubicBezTo>
                    <a:pt x="131259" y="165923"/>
                    <a:pt x="163213" y="134374"/>
                    <a:pt x="114874" y="129540"/>
                  </a:cubicBezTo>
                  <a:cubicBezTo>
                    <a:pt x="99500" y="128003"/>
                    <a:pt x="84394" y="134620"/>
                    <a:pt x="69154" y="137160"/>
                  </a:cubicBezTo>
                  <a:cubicBezTo>
                    <a:pt x="35727" y="159445"/>
                    <a:pt x="5654" y="121920"/>
                    <a:pt x="574" y="1143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p:cNvSpPr/>
            <p:nvPr/>
          </p:nvSpPr>
          <p:spPr>
            <a:xfrm>
              <a:off x="9639300" y="2324004"/>
              <a:ext cx="754380" cy="779979"/>
            </a:xfrm>
            <a:custGeom>
              <a:avLst/>
              <a:gdLst>
                <a:gd name="connsiteX0" fmla="*/ 22860 w 754380"/>
                <a:gd name="connsiteY0" fmla="*/ 96 h 779979"/>
                <a:gd name="connsiteX1" fmla="*/ 15240 w 754380"/>
                <a:gd name="connsiteY1" fmla="*/ 45816 h 779979"/>
                <a:gd name="connsiteX2" fmla="*/ 0 w 754380"/>
                <a:gd name="connsiteY2" fmla="*/ 91536 h 779979"/>
                <a:gd name="connsiteX3" fmla="*/ 22860 w 754380"/>
                <a:gd name="connsiteY3" fmla="*/ 144876 h 779979"/>
                <a:gd name="connsiteX4" fmla="*/ 38100 w 754380"/>
                <a:gd name="connsiteY4" fmla="*/ 190596 h 779979"/>
                <a:gd name="connsiteX5" fmla="*/ 45720 w 754380"/>
                <a:gd name="connsiteY5" fmla="*/ 213456 h 779979"/>
                <a:gd name="connsiteX6" fmla="*/ 53340 w 754380"/>
                <a:gd name="connsiteY6" fmla="*/ 236316 h 779979"/>
                <a:gd name="connsiteX7" fmla="*/ 99060 w 754380"/>
                <a:gd name="connsiteY7" fmla="*/ 274416 h 779979"/>
                <a:gd name="connsiteX8" fmla="*/ 114300 w 754380"/>
                <a:gd name="connsiteY8" fmla="*/ 381096 h 779979"/>
                <a:gd name="connsiteX9" fmla="*/ 129540 w 754380"/>
                <a:gd name="connsiteY9" fmla="*/ 426816 h 779979"/>
                <a:gd name="connsiteX10" fmla="*/ 137160 w 754380"/>
                <a:gd name="connsiteY10" fmla="*/ 449676 h 779979"/>
                <a:gd name="connsiteX11" fmla="*/ 152400 w 754380"/>
                <a:gd name="connsiteY11" fmla="*/ 472536 h 779979"/>
                <a:gd name="connsiteX12" fmla="*/ 175260 w 754380"/>
                <a:gd name="connsiteY12" fmla="*/ 518256 h 779979"/>
                <a:gd name="connsiteX13" fmla="*/ 198120 w 754380"/>
                <a:gd name="connsiteY13" fmla="*/ 594456 h 779979"/>
                <a:gd name="connsiteX14" fmla="*/ 205740 w 754380"/>
                <a:gd name="connsiteY14" fmla="*/ 617316 h 779979"/>
                <a:gd name="connsiteX15" fmla="*/ 220980 w 754380"/>
                <a:gd name="connsiteY15" fmla="*/ 632556 h 779979"/>
                <a:gd name="connsiteX16" fmla="*/ 243840 w 754380"/>
                <a:gd name="connsiteY16" fmla="*/ 640176 h 779979"/>
                <a:gd name="connsiteX17" fmla="*/ 259080 w 754380"/>
                <a:gd name="connsiteY17" fmla="*/ 685896 h 779979"/>
                <a:gd name="connsiteX18" fmla="*/ 266700 w 754380"/>
                <a:gd name="connsiteY18" fmla="*/ 708756 h 779979"/>
                <a:gd name="connsiteX19" fmla="*/ 274320 w 754380"/>
                <a:gd name="connsiteY19" fmla="*/ 777336 h 779979"/>
                <a:gd name="connsiteX20" fmla="*/ 297180 w 754380"/>
                <a:gd name="connsiteY20" fmla="*/ 769716 h 779979"/>
                <a:gd name="connsiteX21" fmla="*/ 304800 w 754380"/>
                <a:gd name="connsiteY21" fmla="*/ 746856 h 779979"/>
                <a:gd name="connsiteX22" fmla="*/ 350520 w 754380"/>
                <a:gd name="connsiteY22" fmla="*/ 716376 h 779979"/>
                <a:gd name="connsiteX23" fmla="*/ 373380 w 754380"/>
                <a:gd name="connsiteY23" fmla="*/ 701136 h 779979"/>
                <a:gd name="connsiteX24" fmla="*/ 396240 w 754380"/>
                <a:gd name="connsiteY24" fmla="*/ 624936 h 779979"/>
                <a:gd name="connsiteX25" fmla="*/ 411480 w 754380"/>
                <a:gd name="connsiteY25" fmla="*/ 602076 h 779979"/>
                <a:gd name="connsiteX26" fmla="*/ 472440 w 754380"/>
                <a:gd name="connsiteY26" fmla="*/ 586836 h 779979"/>
                <a:gd name="connsiteX27" fmla="*/ 464820 w 754380"/>
                <a:gd name="connsiteY27" fmla="*/ 518256 h 779979"/>
                <a:gd name="connsiteX28" fmla="*/ 495300 w 754380"/>
                <a:gd name="connsiteY28" fmla="*/ 510636 h 779979"/>
                <a:gd name="connsiteX29" fmla="*/ 533400 w 754380"/>
                <a:gd name="connsiteY29" fmla="*/ 457296 h 779979"/>
                <a:gd name="connsiteX30" fmla="*/ 541020 w 754380"/>
                <a:gd name="connsiteY30" fmla="*/ 434436 h 779979"/>
                <a:gd name="connsiteX31" fmla="*/ 548640 w 754380"/>
                <a:gd name="connsiteY31" fmla="*/ 464916 h 779979"/>
                <a:gd name="connsiteX32" fmla="*/ 571500 w 754380"/>
                <a:gd name="connsiteY32" fmla="*/ 510636 h 779979"/>
                <a:gd name="connsiteX33" fmla="*/ 563880 w 754380"/>
                <a:gd name="connsiteY33" fmla="*/ 541116 h 779979"/>
                <a:gd name="connsiteX34" fmla="*/ 541020 w 754380"/>
                <a:gd name="connsiteY34" fmla="*/ 548736 h 779979"/>
                <a:gd name="connsiteX35" fmla="*/ 533400 w 754380"/>
                <a:gd name="connsiteY35" fmla="*/ 571596 h 779979"/>
                <a:gd name="connsiteX36" fmla="*/ 556260 w 754380"/>
                <a:gd name="connsiteY36" fmla="*/ 579216 h 779979"/>
                <a:gd name="connsiteX37" fmla="*/ 571500 w 754380"/>
                <a:gd name="connsiteY37" fmla="*/ 594456 h 779979"/>
                <a:gd name="connsiteX38" fmla="*/ 609600 w 754380"/>
                <a:gd name="connsiteY38" fmla="*/ 541116 h 779979"/>
                <a:gd name="connsiteX39" fmla="*/ 601980 w 754380"/>
                <a:gd name="connsiteY39" fmla="*/ 495396 h 779979"/>
                <a:gd name="connsiteX40" fmla="*/ 609600 w 754380"/>
                <a:gd name="connsiteY40" fmla="*/ 426816 h 779979"/>
                <a:gd name="connsiteX41" fmla="*/ 601980 w 754380"/>
                <a:gd name="connsiteY41" fmla="*/ 403956 h 779979"/>
                <a:gd name="connsiteX42" fmla="*/ 662940 w 754380"/>
                <a:gd name="connsiteY42" fmla="*/ 403956 h 779979"/>
                <a:gd name="connsiteX43" fmla="*/ 670560 w 754380"/>
                <a:gd name="connsiteY43" fmla="*/ 426816 h 779979"/>
                <a:gd name="connsiteX44" fmla="*/ 685800 w 754380"/>
                <a:gd name="connsiteY44" fmla="*/ 411576 h 779979"/>
                <a:gd name="connsiteX45" fmla="*/ 708660 w 754380"/>
                <a:gd name="connsiteY45" fmla="*/ 396336 h 779979"/>
                <a:gd name="connsiteX46" fmla="*/ 754380 w 754380"/>
                <a:gd name="connsiteY46" fmla="*/ 381096 h 779979"/>
                <a:gd name="connsiteX47" fmla="*/ 739140 w 754380"/>
                <a:gd name="connsiteY47" fmla="*/ 327756 h 779979"/>
                <a:gd name="connsiteX48" fmla="*/ 708660 w 754380"/>
                <a:gd name="connsiteY48" fmla="*/ 259176 h 779979"/>
                <a:gd name="connsiteX49" fmla="*/ 685800 w 754380"/>
                <a:gd name="connsiteY49" fmla="*/ 243936 h 779979"/>
                <a:gd name="connsiteX50" fmla="*/ 647700 w 754380"/>
                <a:gd name="connsiteY50" fmla="*/ 205836 h 779979"/>
                <a:gd name="connsiteX51" fmla="*/ 632460 w 754380"/>
                <a:gd name="connsiteY51" fmla="*/ 228696 h 779979"/>
                <a:gd name="connsiteX52" fmla="*/ 624840 w 754380"/>
                <a:gd name="connsiteY52" fmla="*/ 205836 h 779979"/>
                <a:gd name="connsiteX53" fmla="*/ 579120 w 754380"/>
                <a:gd name="connsiteY53" fmla="*/ 175356 h 779979"/>
                <a:gd name="connsiteX54" fmla="*/ 579120 w 754380"/>
                <a:gd name="connsiteY54" fmla="*/ 236316 h 779979"/>
                <a:gd name="connsiteX55" fmla="*/ 594360 w 754380"/>
                <a:gd name="connsiteY55" fmla="*/ 259176 h 779979"/>
                <a:gd name="connsiteX56" fmla="*/ 601980 w 754380"/>
                <a:gd name="connsiteY56" fmla="*/ 282036 h 779979"/>
                <a:gd name="connsiteX57" fmla="*/ 579120 w 754380"/>
                <a:gd name="connsiteY57" fmla="*/ 274416 h 779979"/>
                <a:gd name="connsiteX58" fmla="*/ 556260 w 754380"/>
                <a:gd name="connsiteY58" fmla="*/ 228696 h 779979"/>
                <a:gd name="connsiteX59" fmla="*/ 548640 w 754380"/>
                <a:gd name="connsiteY59" fmla="*/ 205836 h 779979"/>
                <a:gd name="connsiteX60" fmla="*/ 548640 w 754380"/>
                <a:gd name="connsiteY60" fmla="*/ 129636 h 779979"/>
                <a:gd name="connsiteX61" fmla="*/ 525780 w 754380"/>
                <a:gd name="connsiteY61" fmla="*/ 122016 h 779979"/>
                <a:gd name="connsiteX62" fmla="*/ 487680 w 754380"/>
                <a:gd name="connsiteY62" fmla="*/ 152496 h 779979"/>
                <a:gd name="connsiteX63" fmla="*/ 464820 w 754380"/>
                <a:gd name="connsiteY63" fmla="*/ 144876 h 779979"/>
                <a:gd name="connsiteX64" fmla="*/ 457200 w 754380"/>
                <a:gd name="connsiteY64" fmla="*/ 122016 h 779979"/>
                <a:gd name="connsiteX65" fmla="*/ 419100 w 754380"/>
                <a:gd name="connsiteY65" fmla="*/ 114396 h 779979"/>
                <a:gd name="connsiteX66" fmla="*/ 396240 w 754380"/>
                <a:gd name="connsiteY66" fmla="*/ 99156 h 779979"/>
                <a:gd name="connsiteX67" fmla="*/ 320040 w 754380"/>
                <a:gd name="connsiteY67" fmla="*/ 106776 h 779979"/>
                <a:gd name="connsiteX68" fmla="*/ 312420 w 754380"/>
                <a:gd name="connsiteY68" fmla="*/ 167736 h 779979"/>
                <a:gd name="connsiteX69" fmla="*/ 281940 w 754380"/>
                <a:gd name="connsiteY69" fmla="*/ 221076 h 779979"/>
                <a:gd name="connsiteX70" fmla="*/ 274320 w 754380"/>
                <a:gd name="connsiteY70" fmla="*/ 243936 h 779979"/>
                <a:gd name="connsiteX71" fmla="*/ 228600 w 754380"/>
                <a:gd name="connsiteY71" fmla="*/ 259176 h 779979"/>
                <a:gd name="connsiteX72" fmla="*/ 236220 w 754380"/>
                <a:gd name="connsiteY72" fmla="*/ 205836 h 779979"/>
                <a:gd name="connsiteX73" fmla="*/ 243840 w 754380"/>
                <a:gd name="connsiteY73" fmla="*/ 182976 h 779979"/>
                <a:gd name="connsiteX74" fmla="*/ 228600 w 754380"/>
                <a:gd name="connsiteY74" fmla="*/ 205836 h 779979"/>
                <a:gd name="connsiteX75" fmla="*/ 182880 w 754380"/>
                <a:gd name="connsiteY75" fmla="*/ 213456 h 779979"/>
                <a:gd name="connsiteX76" fmla="*/ 175260 w 754380"/>
                <a:gd name="connsiteY76" fmla="*/ 274416 h 779979"/>
                <a:gd name="connsiteX77" fmla="*/ 144780 w 754380"/>
                <a:gd name="connsiteY77" fmla="*/ 205836 h 779979"/>
                <a:gd name="connsiteX78" fmla="*/ 137160 w 754380"/>
                <a:gd name="connsiteY78" fmla="*/ 182976 h 779979"/>
                <a:gd name="connsiteX79" fmla="*/ 121920 w 754380"/>
                <a:gd name="connsiteY79" fmla="*/ 129636 h 779979"/>
                <a:gd name="connsiteX80" fmla="*/ 99060 w 754380"/>
                <a:gd name="connsiteY80" fmla="*/ 53436 h 779979"/>
                <a:gd name="connsiteX81" fmla="*/ 76200 w 754380"/>
                <a:gd name="connsiteY81" fmla="*/ 38196 h 779979"/>
                <a:gd name="connsiteX82" fmla="*/ 22860 w 754380"/>
                <a:gd name="connsiteY82" fmla="*/ 96 h 7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54380" h="779979">
                  <a:moveTo>
                    <a:pt x="22860" y="96"/>
                  </a:moveTo>
                  <a:cubicBezTo>
                    <a:pt x="12700" y="1366"/>
                    <a:pt x="18987" y="30827"/>
                    <a:pt x="15240" y="45816"/>
                  </a:cubicBezTo>
                  <a:cubicBezTo>
                    <a:pt x="11344" y="61401"/>
                    <a:pt x="0" y="91536"/>
                    <a:pt x="0" y="91536"/>
                  </a:cubicBezTo>
                  <a:cubicBezTo>
                    <a:pt x="20157" y="172165"/>
                    <a:pt x="-7210" y="77218"/>
                    <a:pt x="22860" y="144876"/>
                  </a:cubicBezTo>
                  <a:cubicBezTo>
                    <a:pt x="29384" y="159556"/>
                    <a:pt x="33020" y="175356"/>
                    <a:pt x="38100" y="190596"/>
                  </a:cubicBezTo>
                  <a:lnTo>
                    <a:pt x="45720" y="213456"/>
                  </a:lnTo>
                  <a:cubicBezTo>
                    <a:pt x="48260" y="221076"/>
                    <a:pt x="46657" y="231861"/>
                    <a:pt x="53340" y="236316"/>
                  </a:cubicBezTo>
                  <a:cubicBezTo>
                    <a:pt x="85166" y="257534"/>
                    <a:pt x="69724" y="245080"/>
                    <a:pt x="99060" y="274416"/>
                  </a:cubicBezTo>
                  <a:cubicBezTo>
                    <a:pt x="120331" y="338230"/>
                    <a:pt x="89258" y="239194"/>
                    <a:pt x="114300" y="381096"/>
                  </a:cubicBezTo>
                  <a:cubicBezTo>
                    <a:pt x="117092" y="396916"/>
                    <a:pt x="124460" y="411576"/>
                    <a:pt x="129540" y="426816"/>
                  </a:cubicBezTo>
                  <a:cubicBezTo>
                    <a:pt x="132080" y="434436"/>
                    <a:pt x="132705" y="442993"/>
                    <a:pt x="137160" y="449676"/>
                  </a:cubicBezTo>
                  <a:cubicBezTo>
                    <a:pt x="142240" y="457296"/>
                    <a:pt x="148304" y="464345"/>
                    <a:pt x="152400" y="472536"/>
                  </a:cubicBezTo>
                  <a:cubicBezTo>
                    <a:pt x="183948" y="535632"/>
                    <a:pt x="131584" y="452742"/>
                    <a:pt x="175260" y="518256"/>
                  </a:cubicBezTo>
                  <a:cubicBezTo>
                    <a:pt x="186776" y="564321"/>
                    <a:pt x="179568" y="538801"/>
                    <a:pt x="198120" y="594456"/>
                  </a:cubicBezTo>
                  <a:lnTo>
                    <a:pt x="205740" y="617316"/>
                  </a:lnTo>
                  <a:cubicBezTo>
                    <a:pt x="191189" y="675519"/>
                    <a:pt x="193525" y="637132"/>
                    <a:pt x="220980" y="632556"/>
                  </a:cubicBezTo>
                  <a:cubicBezTo>
                    <a:pt x="228903" y="631236"/>
                    <a:pt x="236220" y="637636"/>
                    <a:pt x="243840" y="640176"/>
                  </a:cubicBezTo>
                  <a:lnTo>
                    <a:pt x="259080" y="685896"/>
                  </a:lnTo>
                  <a:lnTo>
                    <a:pt x="266700" y="708756"/>
                  </a:lnTo>
                  <a:cubicBezTo>
                    <a:pt x="269240" y="731616"/>
                    <a:pt x="264034" y="756764"/>
                    <a:pt x="274320" y="777336"/>
                  </a:cubicBezTo>
                  <a:cubicBezTo>
                    <a:pt x="277912" y="784520"/>
                    <a:pt x="291500" y="775396"/>
                    <a:pt x="297180" y="769716"/>
                  </a:cubicBezTo>
                  <a:cubicBezTo>
                    <a:pt x="302860" y="764036"/>
                    <a:pt x="299120" y="752536"/>
                    <a:pt x="304800" y="746856"/>
                  </a:cubicBezTo>
                  <a:cubicBezTo>
                    <a:pt x="317752" y="733904"/>
                    <a:pt x="335280" y="726536"/>
                    <a:pt x="350520" y="716376"/>
                  </a:cubicBezTo>
                  <a:lnTo>
                    <a:pt x="373380" y="701136"/>
                  </a:lnTo>
                  <a:cubicBezTo>
                    <a:pt x="377640" y="684098"/>
                    <a:pt x="388819" y="636067"/>
                    <a:pt x="396240" y="624936"/>
                  </a:cubicBezTo>
                  <a:cubicBezTo>
                    <a:pt x="401320" y="617316"/>
                    <a:pt x="403289" y="606172"/>
                    <a:pt x="411480" y="602076"/>
                  </a:cubicBezTo>
                  <a:cubicBezTo>
                    <a:pt x="430214" y="592709"/>
                    <a:pt x="472440" y="586836"/>
                    <a:pt x="472440" y="586836"/>
                  </a:cubicBezTo>
                  <a:cubicBezTo>
                    <a:pt x="469365" y="577612"/>
                    <a:pt x="444767" y="534298"/>
                    <a:pt x="464820" y="518256"/>
                  </a:cubicBezTo>
                  <a:cubicBezTo>
                    <a:pt x="472998" y="511714"/>
                    <a:pt x="485140" y="513176"/>
                    <a:pt x="495300" y="510636"/>
                  </a:cubicBezTo>
                  <a:cubicBezTo>
                    <a:pt x="513080" y="457296"/>
                    <a:pt x="495300" y="469996"/>
                    <a:pt x="533400" y="457296"/>
                  </a:cubicBezTo>
                  <a:cubicBezTo>
                    <a:pt x="535940" y="449676"/>
                    <a:pt x="533836" y="430844"/>
                    <a:pt x="541020" y="434436"/>
                  </a:cubicBezTo>
                  <a:cubicBezTo>
                    <a:pt x="550387" y="439120"/>
                    <a:pt x="545763" y="454846"/>
                    <a:pt x="548640" y="464916"/>
                  </a:cubicBezTo>
                  <a:cubicBezTo>
                    <a:pt x="556527" y="492521"/>
                    <a:pt x="554802" y="485589"/>
                    <a:pt x="571500" y="510636"/>
                  </a:cubicBezTo>
                  <a:cubicBezTo>
                    <a:pt x="568960" y="520796"/>
                    <a:pt x="570422" y="532938"/>
                    <a:pt x="563880" y="541116"/>
                  </a:cubicBezTo>
                  <a:cubicBezTo>
                    <a:pt x="558862" y="547388"/>
                    <a:pt x="546700" y="543056"/>
                    <a:pt x="541020" y="548736"/>
                  </a:cubicBezTo>
                  <a:cubicBezTo>
                    <a:pt x="535340" y="554416"/>
                    <a:pt x="535940" y="563976"/>
                    <a:pt x="533400" y="571596"/>
                  </a:cubicBezTo>
                  <a:cubicBezTo>
                    <a:pt x="541020" y="574136"/>
                    <a:pt x="552668" y="572032"/>
                    <a:pt x="556260" y="579216"/>
                  </a:cubicBezTo>
                  <a:cubicBezTo>
                    <a:pt x="567871" y="602439"/>
                    <a:pt x="519249" y="611873"/>
                    <a:pt x="571500" y="594456"/>
                  </a:cubicBezTo>
                  <a:cubicBezTo>
                    <a:pt x="589280" y="541116"/>
                    <a:pt x="571500" y="553816"/>
                    <a:pt x="609600" y="541116"/>
                  </a:cubicBezTo>
                  <a:cubicBezTo>
                    <a:pt x="632208" y="473292"/>
                    <a:pt x="607889" y="566300"/>
                    <a:pt x="601980" y="495396"/>
                  </a:cubicBezTo>
                  <a:cubicBezTo>
                    <a:pt x="600070" y="472475"/>
                    <a:pt x="607060" y="449676"/>
                    <a:pt x="609600" y="426816"/>
                  </a:cubicBezTo>
                  <a:cubicBezTo>
                    <a:pt x="607060" y="419196"/>
                    <a:pt x="598388" y="411140"/>
                    <a:pt x="601980" y="403956"/>
                  </a:cubicBezTo>
                  <a:cubicBezTo>
                    <a:pt x="610500" y="386915"/>
                    <a:pt x="659898" y="403348"/>
                    <a:pt x="662940" y="403956"/>
                  </a:cubicBezTo>
                  <a:cubicBezTo>
                    <a:pt x="665480" y="411576"/>
                    <a:pt x="664880" y="421136"/>
                    <a:pt x="670560" y="426816"/>
                  </a:cubicBezTo>
                  <a:lnTo>
                    <a:pt x="685800" y="411576"/>
                  </a:lnTo>
                  <a:cubicBezTo>
                    <a:pt x="693420" y="406496"/>
                    <a:pt x="700291" y="400055"/>
                    <a:pt x="708660" y="396336"/>
                  </a:cubicBezTo>
                  <a:cubicBezTo>
                    <a:pt x="723340" y="389812"/>
                    <a:pt x="754380" y="381096"/>
                    <a:pt x="754380" y="381096"/>
                  </a:cubicBezTo>
                  <a:cubicBezTo>
                    <a:pt x="728771" y="304270"/>
                    <a:pt x="767844" y="423437"/>
                    <a:pt x="739140" y="327756"/>
                  </a:cubicBezTo>
                  <a:cubicBezTo>
                    <a:pt x="732673" y="306198"/>
                    <a:pt x="726159" y="276675"/>
                    <a:pt x="708660" y="259176"/>
                  </a:cubicBezTo>
                  <a:cubicBezTo>
                    <a:pt x="702184" y="252700"/>
                    <a:pt x="693420" y="249016"/>
                    <a:pt x="685800" y="243936"/>
                  </a:cubicBezTo>
                  <a:cubicBezTo>
                    <a:pt x="681019" y="236764"/>
                    <a:pt x="662641" y="202848"/>
                    <a:pt x="647700" y="205836"/>
                  </a:cubicBezTo>
                  <a:cubicBezTo>
                    <a:pt x="638720" y="207632"/>
                    <a:pt x="637540" y="221076"/>
                    <a:pt x="632460" y="228696"/>
                  </a:cubicBezTo>
                  <a:cubicBezTo>
                    <a:pt x="629920" y="221076"/>
                    <a:pt x="630520" y="211516"/>
                    <a:pt x="624840" y="205836"/>
                  </a:cubicBezTo>
                  <a:cubicBezTo>
                    <a:pt x="611888" y="192884"/>
                    <a:pt x="579120" y="175356"/>
                    <a:pt x="579120" y="175356"/>
                  </a:cubicBezTo>
                  <a:cubicBezTo>
                    <a:pt x="569753" y="203458"/>
                    <a:pt x="566138" y="201699"/>
                    <a:pt x="579120" y="236316"/>
                  </a:cubicBezTo>
                  <a:cubicBezTo>
                    <a:pt x="582336" y="244891"/>
                    <a:pt x="590264" y="250985"/>
                    <a:pt x="594360" y="259176"/>
                  </a:cubicBezTo>
                  <a:cubicBezTo>
                    <a:pt x="597952" y="266360"/>
                    <a:pt x="607660" y="276356"/>
                    <a:pt x="601980" y="282036"/>
                  </a:cubicBezTo>
                  <a:cubicBezTo>
                    <a:pt x="596300" y="287716"/>
                    <a:pt x="586740" y="276956"/>
                    <a:pt x="579120" y="274416"/>
                  </a:cubicBezTo>
                  <a:cubicBezTo>
                    <a:pt x="559967" y="216957"/>
                    <a:pt x="585803" y="287782"/>
                    <a:pt x="556260" y="228696"/>
                  </a:cubicBezTo>
                  <a:cubicBezTo>
                    <a:pt x="552668" y="221512"/>
                    <a:pt x="551180" y="213456"/>
                    <a:pt x="548640" y="205836"/>
                  </a:cubicBezTo>
                  <a:cubicBezTo>
                    <a:pt x="551621" y="187952"/>
                    <a:pt x="564319" y="149235"/>
                    <a:pt x="548640" y="129636"/>
                  </a:cubicBezTo>
                  <a:cubicBezTo>
                    <a:pt x="543622" y="123364"/>
                    <a:pt x="533400" y="124556"/>
                    <a:pt x="525780" y="122016"/>
                  </a:cubicBezTo>
                  <a:cubicBezTo>
                    <a:pt x="514078" y="139569"/>
                    <a:pt x="512217" y="152496"/>
                    <a:pt x="487680" y="152496"/>
                  </a:cubicBezTo>
                  <a:cubicBezTo>
                    <a:pt x="479648" y="152496"/>
                    <a:pt x="472440" y="147416"/>
                    <a:pt x="464820" y="144876"/>
                  </a:cubicBezTo>
                  <a:cubicBezTo>
                    <a:pt x="462280" y="137256"/>
                    <a:pt x="463883" y="126471"/>
                    <a:pt x="457200" y="122016"/>
                  </a:cubicBezTo>
                  <a:cubicBezTo>
                    <a:pt x="446424" y="114832"/>
                    <a:pt x="431227" y="118944"/>
                    <a:pt x="419100" y="114396"/>
                  </a:cubicBezTo>
                  <a:cubicBezTo>
                    <a:pt x="410525" y="111180"/>
                    <a:pt x="403860" y="104236"/>
                    <a:pt x="396240" y="99156"/>
                  </a:cubicBezTo>
                  <a:cubicBezTo>
                    <a:pt x="370840" y="101696"/>
                    <a:pt x="339797" y="90612"/>
                    <a:pt x="320040" y="106776"/>
                  </a:cubicBezTo>
                  <a:cubicBezTo>
                    <a:pt x="304191" y="119744"/>
                    <a:pt x="315534" y="147496"/>
                    <a:pt x="312420" y="167736"/>
                  </a:cubicBezTo>
                  <a:cubicBezTo>
                    <a:pt x="305425" y="213202"/>
                    <a:pt x="313864" y="199793"/>
                    <a:pt x="281940" y="221076"/>
                  </a:cubicBezTo>
                  <a:cubicBezTo>
                    <a:pt x="279400" y="228696"/>
                    <a:pt x="280856" y="239267"/>
                    <a:pt x="274320" y="243936"/>
                  </a:cubicBezTo>
                  <a:cubicBezTo>
                    <a:pt x="261248" y="253273"/>
                    <a:pt x="228600" y="259176"/>
                    <a:pt x="228600" y="259176"/>
                  </a:cubicBezTo>
                  <a:cubicBezTo>
                    <a:pt x="231140" y="241396"/>
                    <a:pt x="232698" y="223448"/>
                    <a:pt x="236220" y="205836"/>
                  </a:cubicBezTo>
                  <a:cubicBezTo>
                    <a:pt x="237795" y="197960"/>
                    <a:pt x="251872" y="182976"/>
                    <a:pt x="243840" y="182976"/>
                  </a:cubicBezTo>
                  <a:cubicBezTo>
                    <a:pt x="234682" y="182976"/>
                    <a:pt x="236791" y="201740"/>
                    <a:pt x="228600" y="205836"/>
                  </a:cubicBezTo>
                  <a:cubicBezTo>
                    <a:pt x="214781" y="212746"/>
                    <a:pt x="198120" y="210916"/>
                    <a:pt x="182880" y="213456"/>
                  </a:cubicBezTo>
                  <a:cubicBezTo>
                    <a:pt x="201016" y="267864"/>
                    <a:pt x="211486" y="250265"/>
                    <a:pt x="175260" y="274416"/>
                  </a:cubicBezTo>
                  <a:cubicBezTo>
                    <a:pt x="151109" y="238190"/>
                    <a:pt x="162916" y="260244"/>
                    <a:pt x="144780" y="205836"/>
                  </a:cubicBezTo>
                  <a:lnTo>
                    <a:pt x="137160" y="182976"/>
                  </a:lnTo>
                  <a:cubicBezTo>
                    <a:pt x="130631" y="163390"/>
                    <a:pt x="125747" y="150686"/>
                    <a:pt x="121920" y="129636"/>
                  </a:cubicBezTo>
                  <a:cubicBezTo>
                    <a:pt x="115525" y="94463"/>
                    <a:pt x="122978" y="77354"/>
                    <a:pt x="99060" y="53436"/>
                  </a:cubicBezTo>
                  <a:cubicBezTo>
                    <a:pt x="92584" y="46960"/>
                    <a:pt x="83820" y="43276"/>
                    <a:pt x="76200" y="38196"/>
                  </a:cubicBezTo>
                  <a:cubicBezTo>
                    <a:pt x="66784" y="9948"/>
                    <a:pt x="33020" y="-1174"/>
                    <a:pt x="22860" y="9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p:cNvSpPr/>
            <p:nvPr/>
          </p:nvSpPr>
          <p:spPr>
            <a:xfrm>
              <a:off x="6740990" y="2394328"/>
              <a:ext cx="117010" cy="165992"/>
            </a:xfrm>
            <a:custGeom>
              <a:avLst/>
              <a:gdLst>
                <a:gd name="connsiteX0" fmla="*/ 78910 w 117010"/>
                <a:gd name="connsiteY0" fmla="*/ 5972 h 165992"/>
                <a:gd name="connsiteX1" fmla="*/ 2710 w 117010"/>
                <a:gd name="connsiteY1" fmla="*/ 13592 h 165992"/>
                <a:gd name="connsiteX2" fmla="*/ 10330 w 117010"/>
                <a:gd name="connsiteY2" fmla="*/ 36452 h 165992"/>
                <a:gd name="connsiteX3" fmla="*/ 33190 w 117010"/>
                <a:gd name="connsiteY3" fmla="*/ 44072 h 165992"/>
                <a:gd name="connsiteX4" fmla="*/ 40810 w 117010"/>
                <a:gd name="connsiteY4" fmla="*/ 127892 h 165992"/>
                <a:gd name="connsiteX5" fmla="*/ 63670 w 117010"/>
                <a:gd name="connsiteY5" fmla="*/ 143132 h 165992"/>
                <a:gd name="connsiteX6" fmla="*/ 109390 w 117010"/>
                <a:gd name="connsiteY6" fmla="*/ 165992 h 165992"/>
                <a:gd name="connsiteX7" fmla="*/ 117010 w 117010"/>
                <a:gd name="connsiteY7" fmla="*/ 143132 h 165992"/>
                <a:gd name="connsiteX8" fmla="*/ 109390 w 117010"/>
                <a:gd name="connsiteY8" fmla="*/ 120272 h 165992"/>
                <a:gd name="connsiteX9" fmla="*/ 101770 w 117010"/>
                <a:gd name="connsiteY9" fmla="*/ 89792 h 165992"/>
                <a:gd name="connsiteX10" fmla="*/ 78910 w 117010"/>
                <a:gd name="connsiteY10" fmla="*/ 5972 h 16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10" h="165992">
                  <a:moveTo>
                    <a:pt x="78910" y="5972"/>
                  </a:moveTo>
                  <a:cubicBezTo>
                    <a:pt x="62400" y="-6728"/>
                    <a:pt x="26037" y="3225"/>
                    <a:pt x="2710" y="13592"/>
                  </a:cubicBezTo>
                  <a:cubicBezTo>
                    <a:pt x="-4630" y="16854"/>
                    <a:pt x="4650" y="30772"/>
                    <a:pt x="10330" y="36452"/>
                  </a:cubicBezTo>
                  <a:cubicBezTo>
                    <a:pt x="16010" y="42132"/>
                    <a:pt x="25570" y="41532"/>
                    <a:pt x="33190" y="44072"/>
                  </a:cubicBezTo>
                  <a:cubicBezTo>
                    <a:pt x="35730" y="72012"/>
                    <a:pt x="32559" y="101077"/>
                    <a:pt x="40810" y="127892"/>
                  </a:cubicBezTo>
                  <a:cubicBezTo>
                    <a:pt x="43503" y="136645"/>
                    <a:pt x="55479" y="139036"/>
                    <a:pt x="63670" y="143132"/>
                  </a:cubicBezTo>
                  <a:cubicBezTo>
                    <a:pt x="126766" y="174680"/>
                    <a:pt x="43876" y="122316"/>
                    <a:pt x="109390" y="165992"/>
                  </a:cubicBezTo>
                  <a:cubicBezTo>
                    <a:pt x="111930" y="158372"/>
                    <a:pt x="117010" y="151164"/>
                    <a:pt x="117010" y="143132"/>
                  </a:cubicBezTo>
                  <a:cubicBezTo>
                    <a:pt x="117010" y="135100"/>
                    <a:pt x="111597" y="127995"/>
                    <a:pt x="109390" y="120272"/>
                  </a:cubicBezTo>
                  <a:cubicBezTo>
                    <a:pt x="106513" y="110202"/>
                    <a:pt x="104779" y="99823"/>
                    <a:pt x="101770" y="89792"/>
                  </a:cubicBezTo>
                  <a:cubicBezTo>
                    <a:pt x="97154" y="74405"/>
                    <a:pt x="95420" y="18672"/>
                    <a:pt x="78910" y="5972"/>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p:cNvSpPr/>
            <p:nvPr/>
          </p:nvSpPr>
          <p:spPr>
            <a:xfrm>
              <a:off x="6979920" y="2773680"/>
              <a:ext cx="87686" cy="205740"/>
            </a:xfrm>
            <a:custGeom>
              <a:avLst/>
              <a:gdLst>
                <a:gd name="connsiteX0" fmla="*/ 0 w 87686"/>
                <a:gd name="connsiteY0" fmla="*/ 0 h 205740"/>
                <a:gd name="connsiteX1" fmla="*/ 7620 w 87686"/>
                <a:gd name="connsiteY1" fmla="*/ 144780 h 205740"/>
                <a:gd name="connsiteX2" fmla="*/ 30480 w 87686"/>
                <a:gd name="connsiteY2" fmla="*/ 160020 h 205740"/>
                <a:gd name="connsiteX3" fmla="*/ 53340 w 87686"/>
                <a:gd name="connsiteY3" fmla="*/ 205740 h 205740"/>
                <a:gd name="connsiteX4" fmla="*/ 68580 w 87686"/>
                <a:gd name="connsiteY4" fmla="*/ 114300 h 205740"/>
                <a:gd name="connsiteX5" fmla="*/ 45720 w 87686"/>
                <a:gd name="connsiteY5" fmla="*/ 99060 h 205740"/>
                <a:gd name="connsiteX6" fmla="*/ 22860 w 87686"/>
                <a:gd name="connsiteY6" fmla="*/ 76200 h 205740"/>
                <a:gd name="connsiteX7" fmla="*/ 38100 w 87686"/>
                <a:gd name="connsiteY7" fmla="*/ 30480 h 205740"/>
                <a:gd name="connsiteX8" fmla="*/ 0 w 87686"/>
                <a:gd name="connsiteY8" fmla="*/ 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686" h="205740">
                  <a:moveTo>
                    <a:pt x="0" y="0"/>
                  </a:moveTo>
                  <a:cubicBezTo>
                    <a:pt x="2540" y="48260"/>
                    <a:pt x="-1423" y="97307"/>
                    <a:pt x="7620" y="144780"/>
                  </a:cubicBezTo>
                  <a:cubicBezTo>
                    <a:pt x="9334" y="153776"/>
                    <a:pt x="24004" y="153544"/>
                    <a:pt x="30480" y="160020"/>
                  </a:cubicBezTo>
                  <a:cubicBezTo>
                    <a:pt x="45252" y="174792"/>
                    <a:pt x="47142" y="187147"/>
                    <a:pt x="53340" y="205740"/>
                  </a:cubicBezTo>
                  <a:cubicBezTo>
                    <a:pt x="97647" y="190971"/>
                    <a:pt x="94980" y="200101"/>
                    <a:pt x="68580" y="114300"/>
                  </a:cubicBezTo>
                  <a:cubicBezTo>
                    <a:pt x="65887" y="105547"/>
                    <a:pt x="52755" y="104923"/>
                    <a:pt x="45720" y="99060"/>
                  </a:cubicBezTo>
                  <a:cubicBezTo>
                    <a:pt x="37441" y="92161"/>
                    <a:pt x="30480" y="83820"/>
                    <a:pt x="22860" y="76200"/>
                  </a:cubicBezTo>
                  <a:lnTo>
                    <a:pt x="38100" y="30480"/>
                  </a:lnTo>
                  <a:lnTo>
                    <a:pt x="0" y="0"/>
                  </a:ln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p:cNvSpPr/>
            <p:nvPr/>
          </p:nvSpPr>
          <p:spPr>
            <a:xfrm>
              <a:off x="7448508" y="3898981"/>
              <a:ext cx="174103" cy="99087"/>
            </a:xfrm>
            <a:custGeom>
              <a:avLst/>
              <a:gdLst>
                <a:gd name="connsiteX0" fmla="*/ 141012 w 174103"/>
                <a:gd name="connsiteY0" fmla="*/ 2459 h 99087"/>
                <a:gd name="connsiteX1" fmla="*/ 57192 w 174103"/>
                <a:gd name="connsiteY1" fmla="*/ 17699 h 99087"/>
                <a:gd name="connsiteX2" fmla="*/ 11472 w 174103"/>
                <a:gd name="connsiteY2" fmla="*/ 48179 h 99087"/>
                <a:gd name="connsiteX3" fmla="*/ 171492 w 174103"/>
                <a:gd name="connsiteY3" fmla="*/ 63419 h 99087"/>
                <a:gd name="connsiteX4" fmla="*/ 141012 w 174103"/>
                <a:gd name="connsiteY4" fmla="*/ 2459 h 9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03" h="99087">
                  <a:moveTo>
                    <a:pt x="141012" y="2459"/>
                  </a:moveTo>
                  <a:cubicBezTo>
                    <a:pt x="121962" y="-5161"/>
                    <a:pt x="77654" y="6331"/>
                    <a:pt x="57192" y="17699"/>
                  </a:cubicBezTo>
                  <a:cubicBezTo>
                    <a:pt x="41181" y="26594"/>
                    <a:pt x="11472" y="48179"/>
                    <a:pt x="11472" y="48179"/>
                  </a:cubicBezTo>
                  <a:cubicBezTo>
                    <a:pt x="-12078" y="118828"/>
                    <a:pt x="-16424" y="108161"/>
                    <a:pt x="171492" y="63419"/>
                  </a:cubicBezTo>
                  <a:cubicBezTo>
                    <a:pt x="181680" y="60993"/>
                    <a:pt x="160062" y="10079"/>
                    <a:pt x="141012" y="2459"/>
                  </a:cubicBez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p:cNvSpPr/>
            <p:nvPr/>
          </p:nvSpPr>
          <p:spPr>
            <a:xfrm>
              <a:off x="7328208" y="3215640"/>
              <a:ext cx="166842" cy="229656"/>
            </a:xfrm>
            <a:custGeom>
              <a:avLst/>
              <a:gdLst>
                <a:gd name="connsiteX0" fmla="*/ 162252 w 166842"/>
                <a:gd name="connsiteY0" fmla="*/ 228600 h 229656"/>
                <a:gd name="connsiteX1" fmla="*/ 154632 w 166842"/>
                <a:gd name="connsiteY1" fmla="*/ 175260 h 229656"/>
                <a:gd name="connsiteX2" fmla="*/ 147012 w 166842"/>
                <a:gd name="connsiteY2" fmla="*/ 137160 h 229656"/>
                <a:gd name="connsiteX3" fmla="*/ 124152 w 166842"/>
                <a:gd name="connsiteY3" fmla="*/ 129540 h 229656"/>
                <a:gd name="connsiteX4" fmla="*/ 131772 w 166842"/>
                <a:gd name="connsiteY4" fmla="*/ 99060 h 229656"/>
                <a:gd name="connsiteX5" fmla="*/ 147012 w 166842"/>
                <a:gd name="connsiteY5" fmla="*/ 76200 h 229656"/>
                <a:gd name="connsiteX6" fmla="*/ 116532 w 166842"/>
                <a:gd name="connsiteY6" fmla="*/ 38100 h 229656"/>
                <a:gd name="connsiteX7" fmla="*/ 86052 w 166842"/>
                <a:gd name="connsiteY7" fmla="*/ 0 h 229656"/>
                <a:gd name="connsiteX8" fmla="*/ 63192 w 166842"/>
                <a:gd name="connsiteY8" fmla="*/ 7620 h 229656"/>
                <a:gd name="connsiteX9" fmla="*/ 47952 w 166842"/>
                <a:gd name="connsiteY9" fmla="*/ 60960 h 229656"/>
                <a:gd name="connsiteX10" fmla="*/ 2232 w 166842"/>
                <a:gd name="connsiteY10" fmla="*/ 38100 h 229656"/>
                <a:gd name="connsiteX11" fmla="*/ 9852 w 166842"/>
                <a:gd name="connsiteY11" fmla="*/ 60960 h 229656"/>
                <a:gd name="connsiteX12" fmla="*/ 63192 w 166842"/>
                <a:gd name="connsiteY12" fmla="*/ 68580 h 229656"/>
                <a:gd name="connsiteX13" fmla="*/ 55572 w 166842"/>
                <a:gd name="connsiteY13" fmla="*/ 121920 h 229656"/>
                <a:gd name="connsiteX14" fmla="*/ 40332 w 166842"/>
                <a:gd name="connsiteY14" fmla="*/ 144780 h 229656"/>
                <a:gd name="connsiteX15" fmla="*/ 47952 w 166842"/>
                <a:gd name="connsiteY15" fmla="*/ 167640 h 229656"/>
                <a:gd name="connsiteX16" fmla="*/ 70812 w 166842"/>
                <a:gd name="connsiteY16" fmla="*/ 175260 h 229656"/>
                <a:gd name="connsiteX17" fmla="*/ 78432 w 166842"/>
                <a:gd name="connsiteY17" fmla="*/ 205740 h 229656"/>
                <a:gd name="connsiteX18" fmla="*/ 162252 w 166842"/>
                <a:gd name="connsiteY18" fmla="*/ 228600 h 2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842" h="229656">
                  <a:moveTo>
                    <a:pt x="162252" y="228600"/>
                  </a:moveTo>
                  <a:cubicBezTo>
                    <a:pt x="174952" y="223520"/>
                    <a:pt x="157585" y="192976"/>
                    <a:pt x="154632" y="175260"/>
                  </a:cubicBezTo>
                  <a:cubicBezTo>
                    <a:pt x="152503" y="162485"/>
                    <a:pt x="154196" y="147936"/>
                    <a:pt x="147012" y="137160"/>
                  </a:cubicBezTo>
                  <a:cubicBezTo>
                    <a:pt x="142557" y="130477"/>
                    <a:pt x="131772" y="132080"/>
                    <a:pt x="124152" y="129540"/>
                  </a:cubicBezTo>
                  <a:cubicBezTo>
                    <a:pt x="97158" y="89049"/>
                    <a:pt x="106625" y="119178"/>
                    <a:pt x="131772" y="99060"/>
                  </a:cubicBezTo>
                  <a:cubicBezTo>
                    <a:pt x="138923" y="93339"/>
                    <a:pt x="141932" y="83820"/>
                    <a:pt x="147012" y="76200"/>
                  </a:cubicBezTo>
                  <a:cubicBezTo>
                    <a:pt x="127859" y="18741"/>
                    <a:pt x="155923" y="87339"/>
                    <a:pt x="116532" y="38100"/>
                  </a:cubicBezTo>
                  <a:cubicBezTo>
                    <a:pt x="74468" y="-14480"/>
                    <a:pt x="151566" y="43676"/>
                    <a:pt x="86052" y="0"/>
                  </a:cubicBezTo>
                  <a:cubicBezTo>
                    <a:pt x="78432" y="2540"/>
                    <a:pt x="68872" y="1940"/>
                    <a:pt x="63192" y="7620"/>
                  </a:cubicBezTo>
                  <a:cubicBezTo>
                    <a:pt x="59548" y="11264"/>
                    <a:pt x="48018" y="60696"/>
                    <a:pt x="47952" y="60960"/>
                  </a:cubicBezTo>
                  <a:cubicBezTo>
                    <a:pt x="47185" y="60449"/>
                    <a:pt x="8542" y="31790"/>
                    <a:pt x="2232" y="38100"/>
                  </a:cubicBezTo>
                  <a:cubicBezTo>
                    <a:pt x="-3448" y="43780"/>
                    <a:pt x="2668" y="57368"/>
                    <a:pt x="9852" y="60960"/>
                  </a:cubicBezTo>
                  <a:cubicBezTo>
                    <a:pt x="25916" y="68992"/>
                    <a:pt x="45412" y="66040"/>
                    <a:pt x="63192" y="68580"/>
                  </a:cubicBezTo>
                  <a:cubicBezTo>
                    <a:pt x="24931" y="125971"/>
                    <a:pt x="65413" y="53032"/>
                    <a:pt x="55572" y="121920"/>
                  </a:cubicBezTo>
                  <a:cubicBezTo>
                    <a:pt x="54277" y="130986"/>
                    <a:pt x="45412" y="137160"/>
                    <a:pt x="40332" y="144780"/>
                  </a:cubicBezTo>
                  <a:cubicBezTo>
                    <a:pt x="42872" y="152400"/>
                    <a:pt x="42272" y="161960"/>
                    <a:pt x="47952" y="167640"/>
                  </a:cubicBezTo>
                  <a:cubicBezTo>
                    <a:pt x="53632" y="173320"/>
                    <a:pt x="65794" y="168988"/>
                    <a:pt x="70812" y="175260"/>
                  </a:cubicBezTo>
                  <a:cubicBezTo>
                    <a:pt x="77354" y="183438"/>
                    <a:pt x="71536" y="197858"/>
                    <a:pt x="78432" y="205740"/>
                  </a:cubicBezTo>
                  <a:cubicBezTo>
                    <a:pt x="90493" y="219524"/>
                    <a:pt x="149552" y="233680"/>
                    <a:pt x="162252" y="228600"/>
                  </a:cubicBezTo>
                  <a:close/>
                </a:path>
              </a:pathLst>
            </a:custGeom>
            <a:solidFill>
              <a:schemeClr val="bg1"/>
            </a:solidFill>
            <a:ln w="1270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p:cNvSpPr/>
            <p:nvPr/>
          </p:nvSpPr>
          <p:spPr>
            <a:xfrm>
              <a:off x="6438900" y="2422914"/>
              <a:ext cx="122013" cy="171938"/>
            </a:xfrm>
            <a:custGeom>
              <a:avLst/>
              <a:gdLst>
                <a:gd name="connsiteX0" fmla="*/ 121920 w 122013"/>
                <a:gd name="connsiteY0" fmla="*/ 30726 h 171938"/>
                <a:gd name="connsiteX1" fmla="*/ 99060 w 122013"/>
                <a:gd name="connsiteY1" fmla="*/ 114546 h 171938"/>
                <a:gd name="connsiteX2" fmla="*/ 91440 w 122013"/>
                <a:gd name="connsiteY2" fmla="*/ 137406 h 171938"/>
                <a:gd name="connsiteX3" fmla="*/ 68580 w 122013"/>
                <a:gd name="connsiteY3" fmla="*/ 145026 h 171938"/>
                <a:gd name="connsiteX4" fmla="*/ 60960 w 122013"/>
                <a:gd name="connsiteY4" fmla="*/ 167886 h 171938"/>
                <a:gd name="connsiteX5" fmla="*/ 22860 w 122013"/>
                <a:gd name="connsiteY5" fmla="*/ 137406 h 171938"/>
                <a:gd name="connsiteX6" fmla="*/ 0 w 122013"/>
                <a:gd name="connsiteY6" fmla="*/ 122166 h 171938"/>
                <a:gd name="connsiteX7" fmla="*/ 7620 w 122013"/>
                <a:gd name="connsiteY7" fmla="*/ 45966 h 171938"/>
                <a:gd name="connsiteX8" fmla="*/ 30480 w 122013"/>
                <a:gd name="connsiteY8" fmla="*/ 38346 h 171938"/>
                <a:gd name="connsiteX9" fmla="*/ 38100 w 122013"/>
                <a:gd name="connsiteY9" fmla="*/ 15486 h 171938"/>
                <a:gd name="connsiteX10" fmla="*/ 60960 w 122013"/>
                <a:gd name="connsiteY10" fmla="*/ 7866 h 171938"/>
                <a:gd name="connsiteX11" fmla="*/ 106680 w 122013"/>
                <a:gd name="connsiteY11" fmla="*/ 246 h 171938"/>
                <a:gd name="connsiteX12" fmla="*/ 121920 w 122013"/>
                <a:gd name="connsiteY12" fmla="*/ 30726 h 17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13" h="171938">
                  <a:moveTo>
                    <a:pt x="121920" y="30726"/>
                  </a:moveTo>
                  <a:cubicBezTo>
                    <a:pt x="120650" y="49776"/>
                    <a:pt x="118396" y="56539"/>
                    <a:pt x="99060" y="114546"/>
                  </a:cubicBezTo>
                  <a:cubicBezTo>
                    <a:pt x="96520" y="122166"/>
                    <a:pt x="99060" y="134866"/>
                    <a:pt x="91440" y="137406"/>
                  </a:cubicBezTo>
                  <a:lnTo>
                    <a:pt x="68580" y="145026"/>
                  </a:lnTo>
                  <a:cubicBezTo>
                    <a:pt x="66040" y="152646"/>
                    <a:pt x="68418" y="164903"/>
                    <a:pt x="60960" y="167886"/>
                  </a:cubicBezTo>
                  <a:cubicBezTo>
                    <a:pt x="22648" y="183211"/>
                    <a:pt x="33823" y="151109"/>
                    <a:pt x="22860" y="137406"/>
                  </a:cubicBezTo>
                  <a:cubicBezTo>
                    <a:pt x="17139" y="130255"/>
                    <a:pt x="7620" y="127246"/>
                    <a:pt x="0" y="122166"/>
                  </a:cubicBezTo>
                  <a:cubicBezTo>
                    <a:pt x="2540" y="96766"/>
                    <a:pt x="-1104" y="69956"/>
                    <a:pt x="7620" y="45966"/>
                  </a:cubicBezTo>
                  <a:cubicBezTo>
                    <a:pt x="10365" y="38417"/>
                    <a:pt x="24800" y="44026"/>
                    <a:pt x="30480" y="38346"/>
                  </a:cubicBezTo>
                  <a:cubicBezTo>
                    <a:pt x="36160" y="32666"/>
                    <a:pt x="32420" y="21166"/>
                    <a:pt x="38100" y="15486"/>
                  </a:cubicBezTo>
                  <a:cubicBezTo>
                    <a:pt x="43780" y="9806"/>
                    <a:pt x="53119" y="9608"/>
                    <a:pt x="60960" y="7866"/>
                  </a:cubicBezTo>
                  <a:cubicBezTo>
                    <a:pt x="76042" y="4514"/>
                    <a:pt x="92861" y="7156"/>
                    <a:pt x="106680" y="246"/>
                  </a:cubicBezTo>
                  <a:cubicBezTo>
                    <a:pt x="111224" y="-2026"/>
                    <a:pt x="123190" y="11676"/>
                    <a:pt x="121920" y="3072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p:cNvSpPr/>
            <p:nvPr/>
          </p:nvSpPr>
          <p:spPr>
            <a:xfrm>
              <a:off x="6035040" y="2094814"/>
              <a:ext cx="548640" cy="427634"/>
            </a:xfrm>
            <a:custGeom>
              <a:avLst/>
              <a:gdLst>
                <a:gd name="connsiteX0" fmla="*/ 243840 w 548640"/>
                <a:gd name="connsiteY0" fmla="*/ 412166 h 427634"/>
                <a:gd name="connsiteX1" fmla="*/ 281940 w 548640"/>
                <a:gd name="connsiteY1" fmla="*/ 427406 h 427634"/>
                <a:gd name="connsiteX2" fmla="*/ 297180 w 548640"/>
                <a:gd name="connsiteY2" fmla="*/ 404546 h 427634"/>
                <a:gd name="connsiteX3" fmla="*/ 266700 w 548640"/>
                <a:gd name="connsiteY3" fmla="*/ 351206 h 427634"/>
                <a:gd name="connsiteX4" fmla="*/ 312420 w 548640"/>
                <a:gd name="connsiteY4" fmla="*/ 320726 h 427634"/>
                <a:gd name="connsiteX5" fmla="*/ 304800 w 548640"/>
                <a:gd name="connsiteY5" fmla="*/ 297866 h 427634"/>
                <a:gd name="connsiteX6" fmla="*/ 274320 w 548640"/>
                <a:gd name="connsiteY6" fmla="*/ 252146 h 427634"/>
                <a:gd name="connsiteX7" fmla="*/ 281940 w 548640"/>
                <a:gd name="connsiteY7" fmla="*/ 191186 h 427634"/>
                <a:gd name="connsiteX8" fmla="*/ 320040 w 548640"/>
                <a:gd name="connsiteY8" fmla="*/ 183566 h 427634"/>
                <a:gd name="connsiteX9" fmla="*/ 342900 w 548640"/>
                <a:gd name="connsiteY9" fmla="*/ 168326 h 427634"/>
                <a:gd name="connsiteX10" fmla="*/ 373380 w 548640"/>
                <a:gd name="connsiteY10" fmla="*/ 175946 h 427634"/>
                <a:gd name="connsiteX11" fmla="*/ 419100 w 548640"/>
                <a:gd name="connsiteY11" fmla="*/ 206426 h 427634"/>
                <a:gd name="connsiteX12" fmla="*/ 441960 w 548640"/>
                <a:gd name="connsiteY12" fmla="*/ 221666 h 427634"/>
                <a:gd name="connsiteX13" fmla="*/ 495300 w 548640"/>
                <a:gd name="connsiteY13" fmla="*/ 236906 h 427634"/>
                <a:gd name="connsiteX14" fmla="*/ 533400 w 548640"/>
                <a:gd name="connsiteY14" fmla="*/ 229286 h 427634"/>
                <a:gd name="connsiteX15" fmla="*/ 548640 w 548640"/>
                <a:gd name="connsiteY15" fmla="*/ 183566 h 427634"/>
                <a:gd name="connsiteX16" fmla="*/ 533400 w 548640"/>
                <a:gd name="connsiteY16" fmla="*/ 122606 h 427634"/>
                <a:gd name="connsiteX17" fmla="*/ 525780 w 548640"/>
                <a:gd name="connsiteY17" fmla="*/ 99746 h 427634"/>
                <a:gd name="connsiteX18" fmla="*/ 502920 w 548640"/>
                <a:gd name="connsiteY18" fmla="*/ 92126 h 427634"/>
                <a:gd name="connsiteX19" fmla="*/ 487680 w 548640"/>
                <a:gd name="connsiteY19" fmla="*/ 114986 h 427634"/>
                <a:gd name="connsiteX20" fmla="*/ 464820 w 548640"/>
                <a:gd name="connsiteY20" fmla="*/ 130226 h 427634"/>
                <a:gd name="connsiteX21" fmla="*/ 396240 w 548640"/>
                <a:gd name="connsiteY21" fmla="*/ 99746 h 427634"/>
                <a:gd name="connsiteX22" fmla="*/ 373380 w 548640"/>
                <a:gd name="connsiteY22" fmla="*/ 92126 h 427634"/>
                <a:gd name="connsiteX23" fmla="*/ 350520 w 548640"/>
                <a:gd name="connsiteY23" fmla="*/ 76886 h 427634"/>
                <a:gd name="connsiteX24" fmla="*/ 205740 w 548640"/>
                <a:gd name="connsiteY24" fmla="*/ 69266 h 427634"/>
                <a:gd name="connsiteX25" fmla="*/ 152400 w 548640"/>
                <a:gd name="connsiteY25" fmla="*/ 61646 h 427634"/>
                <a:gd name="connsiteX26" fmla="*/ 129540 w 548640"/>
                <a:gd name="connsiteY26" fmla="*/ 54026 h 427634"/>
                <a:gd name="connsiteX27" fmla="*/ 99060 w 548640"/>
                <a:gd name="connsiteY27" fmla="*/ 23546 h 427634"/>
                <a:gd name="connsiteX28" fmla="*/ 83820 w 548640"/>
                <a:gd name="connsiteY28" fmla="*/ 686 h 427634"/>
                <a:gd name="connsiteX29" fmla="*/ 15240 w 548640"/>
                <a:gd name="connsiteY29" fmla="*/ 15926 h 427634"/>
                <a:gd name="connsiteX30" fmla="*/ 7620 w 548640"/>
                <a:gd name="connsiteY30" fmla="*/ 76886 h 427634"/>
                <a:gd name="connsiteX31" fmla="*/ 0 w 548640"/>
                <a:gd name="connsiteY31" fmla="*/ 99746 h 427634"/>
                <a:gd name="connsiteX32" fmla="*/ 7620 w 548640"/>
                <a:gd name="connsiteY32" fmla="*/ 122606 h 427634"/>
                <a:gd name="connsiteX33" fmla="*/ 30480 w 548640"/>
                <a:gd name="connsiteY33" fmla="*/ 130226 h 427634"/>
                <a:gd name="connsiteX34" fmla="*/ 38100 w 548640"/>
                <a:gd name="connsiteY34" fmla="*/ 153086 h 427634"/>
                <a:gd name="connsiteX35" fmla="*/ 38100 w 548640"/>
                <a:gd name="connsiteY35" fmla="*/ 206426 h 427634"/>
                <a:gd name="connsiteX36" fmla="*/ 60960 w 548640"/>
                <a:gd name="connsiteY36" fmla="*/ 221666 h 427634"/>
                <a:gd name="connsiteX37" fmla="*/ 68580 w 548640"/>
                <a:gd name="connsiteY37" fmla="*/ 244526 h 427634"/>
                <a:gd name="connsiteX38" fmla="*/ 114300 w 548640"/>
                <a:gd name="connsiteY38" fmla="*/ 259766 h 427634"/>
                <a:gd name="connsiteX39" fmla="*/ 106680 w 548640"/>
                <a:gd name="connsiteY39" fmla="*/ 282626 h 427634"/>
                <a:gd name="connsiteX40" fmla="*/ 91440 w 548640"/>
                <a:gd name="connsiteY40" fmla="*/ 305486 h 427634"/>
                <a:gd name="connsiteX41" fmla="*/ 83820 w 548640"/>
                <a:gd name="connsiteY41" fmla="*/ 358826 h 427634"/>
                <a:gd name="connsiteX42" fmla="*/ 76200 w 548640"/>
                <a:gd name="connsiteY42" fmla="*/ 396926 h 427634"/>
                <a:gd name="connsiteX43" fmla="*/ 83820 w 548640"/>
                <a:gd name="connsiteY43" fmla="*/ 419786 h 427634"/>
                <a:gd name="connsiteX44" fmla="*/ 144780 w 548640"/>
                <a:gd name="connsiteY44" fmla="*/ 389306 h 427634"/>
                <a:gd name="connsiteX45" fmla="*/ 160020 w 548640"/>
                <a:gd name="connsiteY45" fmla="*/ 343586 h 427634"/>
                <a:gd name="connsiteX46" fmla="*/ 167640 w 548640"/>
                <a:gd name="connsiteY46" fmla="*/ 320726 h 427634"/>
                <a:gd name="connsiteX47" fmla="*/ 205740 w 548640"/>
                <a:gd name="connsiteY47" fmla="*/ 328346 h 427634"/>
                <a:gd name="connsiteX48" fmla="*/ 228600 w 548640"/>
                <a:gd name="connsiteY48" fmla="*/ 389306 h 427634"/>
                <a:gd name="connsiteX49" fmla="*/ 243840 w 548640"/>
                <a:gd name="connsiteY49" fmla="*/ 412166 h 42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8640" h="427634">
                  <a:moveTo>
                    <a:pt x="243840" y="412166"/>
                  </a:moveTo>
                  <a:cubicBezTo>
                    <a:pt x="252730" y="418516"/>
                    <a:pt x="268399" y="429340"/>
                    <a:pt x="281940" y="427406"/>
                  </a:cubicBezTo>
                  <a:cubicBezTo>
                    <a:pt x="291006" y="426111"/>
                    <a:pt x="296044" y="413633"/>
                    <a:pt x="297180" y="404546"/>
                  </a:cubicBezTo>
                  <a:cubicBezTo>
                    <a:pt x="301888" y="366882"/>
                    <a:pt x="290349" y="366972"/>
                    <a:pt x="266700" y="351206"/>
                  </a:cubicBezTo>
                  <a:cubicBezTo>
                    <a:pt x="249485" y="299560"/>
                    <a:pt x="259884" y="355750"/>
                    <a:pt x="312420" y="320726"/>
                  </a:cubicBezTo>
                  <a:cubicBezTo>
                    <a:pt x="319103" y="316271"/>
                    <a:pt x="308701" y="304887"/>
                    <a:pt x="304800" y="297866"/>
                  </a:cubicBezTo>
                  <a:cubicBezTo>
                    <a:pt x="295905" y="281855"/>
                    <a:pt x="274320" y="252146"/>
                    <a:pt x="274320" y="252146"/>
                  </a:cubicBezTo>
                  <a:cubicBezTo>
                    <a:pt x="276860" y="231826"/>
                    <a:pt x="270581" y="208225"/>
                    <a:pt x="281940" y="191186"/>
                  </a:cubicBezTo>
                  <a:cubicBezTo>
                    <a:pt x="289124" y="180410"/>
                    <a:pt x="307913" y="188114"/>
                    <a:pt x="320040" y="183566"/>
                  </a:cubicBezTo>
                  <a:cubicBezTo>
                    <a:pt x="328615" y="180350"/>
                    <a:pt x="335280" y="173406"/>
                    <a:pt x="342900" y="168326"/>
                  </a:cubicBezTo>
                  <a:cubicBezTo>
                    <a:pt x="353060" y="170866"/>
                    <a:pt x="364013" y="171262"/>
                    <a:pt x="373380" y="175946"/>
                  </a:cubicBezTo>
                  <a:cubicBezTo>
                    <a:pt x="389763" y="184137"/>
                    <a:pt x="403860" y="196266"/>
                    <a:pt x="419100" y="206426"/>
                  </a:cubicBezTo>
                  <a:cubicBezTo>
                    <a:pt x="426720" y="211506"/>
                    <a:pt x="433272" y="218770"/>
                    <a:pt x="441960" y="221666"/>
                  </a:cubicBezTo>
                  <a:cubicBezTo>
                    <a:pt x="474755" y="232598"/>
                    <a:pt x="457028" y="227338"/>
                    <a:pt x="495300" y="236906"/>
                  </a:cubicBezTo>
                  <a:cubicBezTo>
                    <a:pt x="508000" y="234366"/>
                    <a:pt x="524242" y="238444"/>
                    <a:pt x="533400" y="229286"/>
                  </a:cubicBezTo>
                  <a:cubicBezTo>
                    <a:pt x="544759" y="217927"/>
                    <a:pt x="548640" y="183566"/>
                    <a:pt x="548640" y="183566"/>
                  </a:cubicBezTo>
                  <a:cubicBezTo>
                    <a:pt x="531222" y="131311"/>
                    <a:pt x="551790" y="196168"/>
                    <a:pt x="533400" y="122606"/>
                  </a:cubicBezTo>
                  <a:cubicBezTo>
                    <a:pt x="531452" y="114814"/>
                    <a:pt x="531460" y="105426"/>
                    <a:pt x="525780" y="99746"/>
                  </a:cubicBezTo>
                  <a:cubicBezTo>
                    <a:pt x="520100" y="94066"/>
                    <a:pt x="510540" y="94666"/>
                    <a:pt x="502920" y="92126"/>
                  </a:cubicBezTo>
                  <a:cubicBezTo>
                    <a:pt x="497840" y="99746"/>
                    <a:pt x="494156" y="108510"/>
                    <a:pt x="487680" y="114986"/>
                  </a:cubicBezTo>
                  <a:cubicBezTo>
                    <a:pt x="481204" y="121462"/>
                    <a:pt x="473978" y="130226"/>
                    <a:pt x="464820" y="130226"/>
                  </a:cubicBezTo>
                  <a:cubicBezTo>
                    <a:pt x="425502" y="130226"/>
                    <a:pt x="423864" y="113558"/>
                    <a:pt x="396240" y="99746"/>
                  </a:cubicBezTo>
                  <a:cubicBezTo>
                    <a:pt x="389056" y="96154"/>
                    <a:pt x="380564" y="95718"/>
                    <a:pt x="373380" y="92126"/>
                  </a:cubicBezTo>
                  <a:cubicBezTo>
                    <a:pt x="365189" y="88030"/>
                    <a:pt x="359594" y="78123"/>
                    <a:pt x="350520" y="76886"/>
                  </a:cubicBezTo>
                  <a:cubicBezTo>
                    <a:pt x="302636" y="70356"/>
                    <a:pt x="254000" y="71806"/>
                    <a:pt x="205740" y="69266"/>
                  </a:cubicBezTo>
                  <a:cubicBezTo>
                    <a:pt x="187960" y="66726"/>
                    <a:pt x="170012" y="65168"/>
                    <a:pt x="152400" y="61646"/>
                  </a:cubicBezTo>
                  <a:cubicBezTo>
                    <a:pt x="144524" y="60071"/>
                    <a:pt x="135220" y="59706"/>
                    <a:pt x="129540" y="54026"/>
                  </a:cubicBezTo>
                  <a:cubicBezTo>
                    <a:pt x="88900" y="13386"/>
                    <a:pt x="160020" y="43866"/>
                    <a:pt x="99060" y="23546"/>
                  </a:cubicBezTo>
                  <a:cubicBezTo>
                    <a:pt x="93980" y="15926"/>
                    <a:pt x="92705" y="2907"/>
                    <a:pt x="83820" y="686"/>
                  </a:cubicBezTo>
                  <a:cubicBezTo>
                    <a:pt x="68493" y="-3146"/>
                    <a:pt x="32838" y="10060"/>
                    <a:pt x="15240" y="15926"/>
                  </a:cubicBezTo>
                  <a:cubicBezTo>
                    <a:pt x="12700" y="36246"/>
                    <a:pt x="11283" y="56738"/>
                    <a:pt x="7620" y="76886"/>
                  </a:cubicBezTo>
                  <a:cubicBezTo>
                    <a:pt x="6183" y="84789"/>
                    <a:pt x="0" y="91714"/>
                    <a:pt x="0" y="99746"/>
                  </a:cubicBezTo>
                  <a:cubicBezTo>
                    <a:pt x="0" y="107778"/>
                    <a:pt x="1940" y="116926"/>
                    <a:pt x="7620" y="122606"/>
                  </a:cubicBezTo>
                  <a:cubicBezTo>
                    <a:pt x="13300" y="128286"/>
                    <a:pt x="22860" y="127686"/>
                    <a:pt x="30480" y="130226"/>
                  </a:cubicBezTo>
                  <a:cubicBezTo>
                    <a:pt x="33020" y="137846"/>
                    <a:pt x="38100" y="145054"/>
                    <a:pt x="38100" y="153086"/>
                  </a:cubicBezTo>
                  <a:cubicBezTo>
                    <a:pt x="38100" y="183933"/>
                    <a:pt x="14279" y="170694"/>
                    <a:pt x="38100" y="206426"/>
                  </a:cubicBezTo>
                  <a:cubicBezTo>
                    <a:pt x="43180" y="214046"/>
                    <a:pt x="53340" y="216586"/>
                    <a:pt x="60960" y="221666"/>
                  </a:cubicBezTo>
                  <a:cubicBezTo>
                    <a:pt x="63500" y="229286"/>
                    <a:pt x="62044" y="239857"/>
                    <a:pt x="68580" y="244526"/>
                  </a:cubicBezTo>
                  <a:cubicBezTo>
                    <a:pt x="81652" y="253863"/>
                    <a:pt x="114300" y="259766"/>
                    <a:pt x="114300" y="259766"/>
                  </a:cubicBezTo>
                  <a:cubicBezTo>
                    <a:pt x="111760" y="267386"/>
                    <a:pt x="110272" y="275442"/>
                    <a:pt x="106680" y="282626"/>
                  </a:cubicBezTo>
                  <a:cubicBezTo>
                    <a:pt x="102584" y="290817"/>
                    <a:pt x="94072" y="296714"/>
                    <a:pt x="91440" y="305486"/>
                  </a:cubicBezTo>
                  <a:cubicBezTo>
                    <a:pt x="86279" y="322689"/>
                    <a:pt x="86773" y="341110"/>
                    <a:pt x="83820" y="358826"/>
                  </a:cubicBezTo>
                  <a:cubicBezTo>
                    <a:pt x="81691" y="371601"/>
                    <a:pt x="78740" y="384226"/>
                    <a:pt x="76200" y="396926"/>
                  </a:cubicBezTo>
                  <a:cubicBezTo>
                    <a:pt x="78740" y="404546"/>
                    <a:pt x="76200" y="417246"/>
                    <a:pt x="83820" y="419786"/>
                  </a:cubicBezTo>
                  <a:cubicBezTo>
                    <a:pt x="113020" y="429519"/>
                    <a:pt x="128959" y="405127"/>
                    <a:pt x="144780" y="389306"/>
                  </a:cubicBezTo>
                  <a:lnTo>
                    <a:pt x="160020" y="343586"/>
                  </a:lnTo>
                  <a:lnTo>
                    <a:pt x="167640" y="320726"/>
                  </a:lnTo>
                  <a:cubicBezTo>
                    <a:pt x="180340" y="323266"/>
                    <a:pt x="194495" y="321920"/>
                    <a:pt x="205740" y="328346"/>
                  </a:cubicBezTo>
                  <a:cubicBezTo>
                    <a:pt x="226423" y="340165"/>
                    <a:pt x="221646" y="373080"/>
                    <a:pt x="228600" y="389306"/>
                  </a:cubicBezTo>
                  <a:cubicBezTo>
                    <a:pt x="231430" y="395909"/>
                    <a:pt x="234950" y="405816"/>
                    <a:pt x="243840" y="41216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p:cNvSpPr/>
            <p:nvPr/>
          </p:nvSpPr>
          <p:spPr>
            <a:xfrm>
              <a:off x="6133947" y="1219200"/>
              <a:ext cx="1708830" cy="815340"/>
            </a:xfrm>
            <a:custGeom>
              <a:avLst/>
              <a:gdLst>
                <a:gd name="connsiteX0" fmla="*/ 1211733 w 1708830"/>
                <a:gd name="connsiteY0" fmla="*/ 11334 h 826674"/>
                <a:gd name="connsiteX1" fmla="*/ 1242213 w 1708830"/>
                <a:gd name="connsiteY1" fmla="*/ 49434 h 826674"/>
                <a:gd name="connsiteX2" fmla="*/ 1287933 w 1708830"/>
                <a:gd name="connsiteY2" fmla="*/ 79914 h 826674"/>
                <a:gd name="connsiteX3" fmla="*/ 1295553 w 1708830"/>
                <a:gd name="connsiteY3" fmla="*/ 133254 h 826674"/>
                <a:gd name="connsiteX4" fmla="*/ 1181253 w 1708830"/>
                <a:gd name="connsiteY4" fmla="*/ 125634 h 826674"/>
                <a:gd name="connsiteX5" fmla="*/ 1120293 w 1708830"/>
                <a:gd name="connsiteY5" fmla="*/ 125634 h 826674"/>
                <a:gd name="connsiteX6" fmla="*/ 1082193 w 1708830"/>
                <a:gd name="connsiteY6" fmla="*/ 125634 h 826674"/>
                <a:gd name="connsiteX7" fmla="*/ 1059333 w 1708830"/>
                <a:gd name="connsiteY7" fmla="*/ 133254 h 826674"/>
                <a:gd name="connsiteX8" fmla="*/ 975513 w 1708830"/>
                <a:gd name="connsiteY8" fmla="*/ 133254 h 826674"/>
                <a:gd name="connsiteX9" fmla="*/ 998373 w 1708830"/>
                <a:gd name="connsiteY9" fmla="*/ 140874 h 826674"/>
                <a:gd name="connsiteX10" fmla="*/ 1051713 w 1708830"/>
                <a:gd name="connsiteY10" fmla="*/ 171354 h 826674"/>
                <a:gd name="connsiteX11" fmla="*/ 1105053 w 1708830"/>
                <a:gd name="connsiteY11" fmla="*/ 224694 h 826674"/>
                <a:gd name="connsiteX12" fmla="*/ 1166013 w 1708830"/>
                <a:gd name="connsiteY12" fmla="*/ 232314 h 826674"/>
                <a:gd name="connsiteX13" fmla="*/ 1188873 w 1708830"/>
                <a:gd name="connsiteY13" fmla="*/ 255174 h 826674"/>
                <a:gd name="connsiteX14" fmla="*/ 1211733 w 1708830"/>
                <a:gd name="connsiteY14" fmla="*/ 239934 h 826674"/>
                <a:gd name="connsiteX15" fmla="*/ 1234593 w 1708830"/>
                <a:gd name="connsiteY15" fmla="*/ 232314 h 826674"/>
                <a:gd name="connsiteX16" fmla="*/ 1318413 w 1708830"/>
                <a:gd name="connsiteY16" fmla="*/ 239934 h 826674"/>
                <a:gd name="connsiteX17" fmla="*/ 1341273 w 1708830"/>
                <a:gd name="connsiteY17" fmla="*/ 247554 h 826674"/>
                <a:gd name="connsiteX18" fmla="*/ 1417473 w 1708830"/>
                <a:gd name="connsiteY18" fmla="*/ 270414 h 826674"/>
                <a:gd name="connsiteX19" fmla="*/ 1440333 w 1708830"/>
                <a:gd name="connsiteY19" fmla="*/ 278034 h 826674"/>
                <a:gd name="connsiteX20" fmla="*/ 1463193 w 1708830"/>
                <a:gd name="connsiteY20" fmla="*/ 293274 h 826674"/>
                <a:gd name="connsiteX21" fmla="*/ 1478433 w 1708830"/>
                <a:gd name="connsiteY21" fmla="*/ 316134 h 826674"/>
                <a:gd name="connsiteX22" fmla="*/ 1524153 w 1708830"/>
                <a:gd name="connsiteY22" fmla="*/ 331374 h 826674"/>
                <a:gd name="connsiteX23" fmla="*/ 1516533 w 1708830"/>
                <a:gd name="connsiteY23" fmla="*/ 354234 h 826674"/>
                <a:gd name="connsiteX24" fmla="*/ 1501293 w 1708830"/>
                <a:gd name="connsiteY24" fmla="*/ 369474 h 826674"/>
                <a:gd name="connsiteX25" fmla="*/ 1516533 w 1708830"/>
                <a:gd name="connsiteY25" fmla="*/ 392334 h 826674"/>
                <a:gd name="connsiteX26" fmla="*/ 1562253 w 1708830"/>
                <a:gd name="connsiteY26" fmla="*/ 422814 h 826674"/>
                <a:gd name="connsiteX27" fmla="*/ 1623213 w 1708830"/>
                <a:gd name="connsiteY27" fmla="*/ 453294 h 826674"/>
                <a:gd name="connsiteX28" fmla="*/ 1600353 w 1708830"/>
                <a:gd name="connsiteY28" fmla="*/ 460914 h 826674"/>
                <a:gd name="connsiteX29" fmla="*/ 1547013 w 1708830"/>
                <a:gd name="connsiteY29" fmla="*/ 468534 h 826674"/>
                <a:gd name="connsiteX30" fmla="*/ 1516533 w 1708830"/>
                <a:gd name="connsiteY30" fmla="*/ 476154 h 826674"/>
                <a:gd name="connsiteX31" fmla="*/ 1348893 w 1708830"/>
                <a:gd name="connsiteY31" fmla="*/ 491394 h 826674"/>
                <a:gd name="connsiteX32" fmla="*/ 1295553 w 1708830"/>
                <a:gd name="connsiteY32" fmla="*/ 491394 h 826674"/>
                <a:gd name="connsiteX33" fmla="*/ 1287933 w 1708830"/>
                <a:gd name="connsiteY33" fmla="*/ 468534 h 826674"/>
                <a:gd name="connsiteX34" fmla="*/ 1257453 w 1708830"/>
                <a:gd name="connsiteY34" fmla="*/ 499014 h 826674"/>
                <a:gd name="connsiteX35" fmla="*/ 1280313 w 1708830"/>
                <a:gd name="connsiteY35" fmla="*/ 506634 h 826674"/>
                <a:gd name="connsiteX36" fmla="*/ 1310793 w 1708830"/>
                <a:gd name="connsiteY36" fmla="*/ 514254 h 826674"/>
                <a:gd name="connsiteX37" fmla="*/ 1447953 w 1708830"/>
                <a:gd name="connsiteY37" fmla="*/ 529494 h 826674"/>
                <a:gd name="connsiteX38" fmla="*/ 1508913 w 1708830"/>
                <a:gd name="connsiteY38" fmla="*/ 544734 h 826674"/>
                <a:gd name="connsiteX39" fmla="*/ 1531773 w 1708830"/>
                <a:gd name="connsiteY39" fmla="*/ 559974 h 826674"/>
                <a:gd name="connsiteX40" fmla="*/ 1577493 w 1708830"/>
                <a:gd name="connsiteY40" fmla="*/ 575214 h 826674"/>
                <a:gd name="connsiteX41" fmla="*/ 1600353 w 1708830"/>
                <a:gd name="connsiteY41" fmla="*/ 582834 h 826674"/>
                <a:gd name="connsiteX42" fmla="*/ 1646073 w 1708830"/>
                <a:gd name="connsiteY42" fmla="*/ 544734 h 826674"/>
                <a:gd name="connsiteX43" fmla="*/ 1684173 w 1708830"/>
                <a:gd name="connsiteY43" fmla="*/ 552354 h 826674"/>
                <a:gd name="connsiteX44" fmla="*/ 1707033 w 1708830"/>
                <a:gd name="connsiteY44" fmla="*/ 567594 h 826674"/>
                <a:gd name="connsiteX45" fmla="*/ 1699413 w 1708830"/>
                <a:gd name="connsiteY45" fmla="*/ 598074 h 826674"/>
                <a:gd name="connsiteX46" fmla="*/ 1607973 w 1708830"/>
                <a:gd name="connsiteY46" fmla="*/ 582834 h 826674"/>
                <a:gd name="connsiteX47" fmla="*/ 1562253 w 1708830"/>
                <a:gd name="connsiteY47" fmla="*/ 605694 h 826674"/>
                <a:gd name="connsiteX48" fmla="*/ 1493673 w 1708830"/>
                <a:gd name="connsiteY48" fmla="*/ 636174 h 826674"/>
                <a:gd name="connsiteX49" fmla="*/ 1432713 w 1708830"/>
                <a:gd name="connsiteY49" fmla="*/ 643794 h 826674"/>
                <a:gd name="connsiteX50" fmla="*/ 1386993 w 1708830"/>
                <a:gd name="connsiteY50" fmla="*/ 659034 h 826674"/>
                <a:gd name="connsiteX51" fmla="*/ 1379373 w 1708830"/>
                <a:gd name="connsiteY51" fmla="*/ 681894 h 826674"/>
                <a:gd name="connsiteX52" fmla="*/ 1356513 w 1708830"/>
                <a:gd name="connsiteY52" fmla="*/ 689514 h 826674"/>
                <a:gd name="connsiteX53" fmla="*/ 1257453 w 1708830"/>
                <a:gd name="connsiteY53" fmla="*/ 697134 h 826674"/>
                <a:gd name="connsiteX54" fmla="*/ 1249833 w 1708830"/>
                <a:gd name="connsiteY54" fmla="*/ 727614 h 826674"/>
                <a:gd name="connsiteX55" fmla="*/ 1226973 w 1708830"/>
                <a:gd name="connsiteY55" fmla="*/ 735234 h 826674"/>
                <a:gd name="connsiteX56" fmla="*/ 1120293 w 1708830"/>
                <a:gd name="connsiteY56" fmla="*/ 727614 h 826674"/>
                <a:gd name="connsiteX57" fmla="*/ 1074573 w 1708830"/>
                <a:gd name="connsiteY57" fmla="*/ 697134 h 826674"/>
                <a:gd name="connsiteX58" fmla="*/ 1028853 w 1708830"/>
                <a:gd name="connsiteY58" fmla="*/ 674274 h 826674"/>
                <a:gd name="connsiteX59" fmla="*/ 891693 w 1708830"/>
                <a:gd name="connsiteY59" fmla="*/ 666654 h 826674"/>
                <a:gd name="connsiteX60" fmla="*/ 800253 w 1708830"/>
                <a:gd name="connsiteY60" fmla="*/ 666654 h 826674"/>
                <a:gd name="connsiteX61" fmla="*/ 754533 w 1708830"/>
                <a:gd name="connsiteY61" fmla="*/ 681894 h 826674"/>
                <a:gd name="connsiteX62" fmla="*/ 716433 w 1708830"/>
                <a:gd name="connsiteY62" fmla="*/ 712374 h 826674"/>
                <a:gd name="connsiteX63" fmla="*/ 693573 w 1708830"/>
                <a:gd name="connsiteY63" fmla="*/ 758094 h 826674"/>
                <a:gd name="connsiteX64" fmla="*/ 670713 w 1708830"/>
                <a:gd name="connsiteY64" fmla="*/ 765714 h 826674"/>
                <a:gd name="connsiteX65" fmla="*/ 647853 w 1708830"/>
                <a:gd name="connsiteY65" fmla="*/ 811434 h 826674"/>
                <a:gd name="connsiteX66" fmla="*/ 624993 w 1708830"/>
                <a:gd name="connsiteY66" fmla="*/ 826674 h 826674"/>
                <a:gd name="connsiteX67" fmla="*/ 556413 w 1708830"/>
                <a:gd name="connsiteY67" fmla="*/ 819054 h 826674"/>
                <a:gd name="connsiteX68" fmla="*/ 510693 w 1708830"/>
                <a:gd name="connsiteY68" fmla="*/ 803814 h 826674"/>
                <a:gd name="connsiteX69" fmla="*/ 495453 w 1708830"/>
                <a:gd name="connsiteY69" fmla="*/ 689514 h 826674"/>
                <a:gd name="connsiteX70" fmla="*/ 480213 w 1708830"/>
                <a:gd name="connsiteY70" fmla="*/ 643794 h 826674"/>
                <a:gd name="connsiteX71" fmla="*/ 472593 w 1708830"/>
                <a:gd name="connsiteY71" fmla="*/ 620934 h 826674"/>
                <a:gd name="connsiteX72" fmla="*/ 533553 w 1708830"/>
                <a:gd name="connsiteY72" fmla="*/ 613314 h 826674"/>
                <a:gd name="connsiteX73" fmla="*/ 556413 w 1708830"/>
                <a:gd name="connsiteY73" fmla="*/ 605694 h 826674"/>
                <a:gd name="connsiteX74" fmla="*/ 609753 w 1708830"/>
                <a:gd name="connsiteY74" fmla="*/ 598074 h 826674"/>
                <a:gd name="connsiteX75" fmla="*/ 624993 w 1708830"/>
                <a:gd name="connsiteY75" fmla="*/ 575214 h 826674"/>
                <a:gd name="connsiteX76" fmla="*/ 632613 w 1708830"/>
                <a:gd name="connsiteY76" fmla="*/ 544734 h 826674"/>
                <a:gd name="connsiteX77" fmla="*/ 678333 w 1708830"/>
                <a:gd name="connsiteY77" fmla="*/ 521874 h 826674"/>
                <a:gd name="connsiteX78" fmla="*/ 708813 w 1708830"/>
                <a:gd name="connsiteY78" fmla="*/ 476154 h 826674"/>
                <a:gd name="connsiteX79" fmla="*/ 685953 w 1708830"/>
                <a:gd name="connsiteY79" fmla="*/ 468534 h 826674"/>
                <a:gd name="connsiteX80" fmla="*/ 617373 w 1708830"/>
                <a:gd name="connsiteY80" fmla="*/ 453294 h 826674"/>
                <a:gd name="connsiteX81" fmla="*/ 571653 w 1708830"/>
                <a:gd name="connsiteY81" fmla="*/ 422814 h 826674"/>
                <a:gd name="connsiteX82" fmla="*/ 579273 w 1708830"/>
                <a:gd name="connsiteY82" fmla="*/ 369474 h 826674"/>
                <a:gd name="connsiteX83" fmla="*/ 586893 w 1708830"/>
                <a:gd name="connsiteY83" fmla="*/ 300894 h 826674"/>
                <a:gd name="connsiteX84" fmla="*/ 602133 w 1708830"/>
                <a:gd name="connsiteY84" fmla="*/ 255174 h 826674"/>
                <a:gd name="connsiteX85" fmla="*/ 579273 w 1708830"/>
                <a:gd name="connsiteY85" fmla="*/ 239934 h 826674"/>
                <a:gd name="connsiteX86" fmla="*/ 556413 w 1708830"/>
                <a:gd name="connsiteY86" fmla="*/ 232314 h 826674"/>
                <a:gd name="connsiteX87" fmla="*/ 548793 w 1708830"/>
                <a:gd name="connsiteY87" fmla="*/ 209454 h 826674"/>
                <a:gd name="connsiteX88" fmla="*/ 541173 w 1708830"/>
                <a:gd name="connsiteY88" fmla="*/ 148494 h 826674"/>
                <a:gd name="connsiteX89" fmla="*/ 518313 w 1708830"/>
                <a:gd name="connsiteY89" fmla="*/ 140874 h 826674"/>
                <a:gd name="connsiteX90" fmla="*/ 464973 w 1708830"/>
                <a:gd name="connsiteY90" fmla="*/ 133254 h 826674"/>
                <a:gd name="connsiteX91" fmla="*/ 419253 w 1708830"/>
                <a:gd name="connsiteY91" fmla="*/ 118014 h 826674"/>
                <a:gd name="connsiteX92" fmla="*/ 396393 w 1708830"/>
                <a:gd name="connsiteY92" fmla="*/ 110394 h 826674"/>
                <a:gd name="connsiteX93" fmla="*/ 327813 w 1708830"/>
                <a:gd name="connsiteY93" fmla="*/ 148494 h 826674"/>
                <a:gd name="connsiteX94" fmla="*/ 243993 w 1708830"/>
                <a:gd name="connsiteY94" fmla="*/ 148494 h 826674"/>
                <a:gd name="connsiteX95" fmla="*/ 243993 w 1708830"/>
                <a:gd name="connsiteY95" fmla="*/ 194214 h 826674"/>
                <a:gd name="connsiteX96" fmla="*/ 205893 w 1708830"/>
                <a:gd name="connsiteY96" fmla="*/ 186594 h 826674"/>
                <a:gd name="connsiteX97" fmla="*/ 152553 w 1708830"/>
                <a:gd name="connsiteY97" fmla="*/ 171354 h 826674"/>
                <a:gd name="connsiteX98" fmla="*/ 129693 w 1708830"/>
                <a:gd name="connsiteY98" fmla="*/ 156114 h 826674"/>
                <a:gd name="connsiteX99" fmla="*/ 137313 w 1708830"/>
                <a:gd name="connsiteY99" fmla="*/ 110394 h 826674"/>
                <a:gd name="connsiteX100" fmla="*/ 129693 w 1708830"/>
                <a:gd name="connsiteY100" fmla="*/ 79914 h 826674"/>
                <a:gd name="connsiteX101" fmla="*/ 30633 w 1708830"/>
                <a:gd name="connsiteY101" fmla="*/ 87534 h 826674"/>
                <a:gd name="connsiteX102" fmla="*/ 7773 w 1708830"/>
                <a:gd name="connsiteY102" fmla="*/ 79914 h 826674"/>
                <a:gd name="connsiteX103" fmla="*/ 7773 w 1708830"/>
                <a:gd name="connsiteY103" fmla="*/ 26574 h 826674"/>
                <a:gd name="connsiteX104" fmla="*/ 45873 w 1708830"/>
                <a:gd name="connsiteY104" fmla="*/ 18954 h 826674"/>
                <a:gd name="connsiteX105" fmla="*/ 76353 w 1708830"/>
                <a:gd name="connsiteY105" fmla="*/ 11334 h 826674"/>
                <a:gd name="connsiteX106" fmla="*/ 998373 w 1708830"/>
                <a:gd name="connsiteY106" fmla="*/ 3714 h 826674"/>
                <a:gd name="connsiteX107" fmla="*/ 1211733 w 1708830"/>
                <a:gd name="connsiteY107" fmla="*/ 11334 h 826674"/>
                <a:gd name="connsiteX0" fmla="*/ 1211733 w 1708830"/>
                <a:gd name="connsiteY0" fmla="*/ 0 h 815340"/>
                <a:gd name="connsiteX1" fmla="*/ 1242213 w 1708830"/>
                <a:gd name="connsiteY1" fmla="*/ 38100 h 815340"/>
                <a:gd name="connsiteX2" fmla="*/ 1287933 w 1708830"/>
                <a:gd name="connsiteY2" fmla="*/ 68580 h 815340"/>
                <a:gd name="connsiteX3" fmla="*/ 1295553 w 1708830"/>
                <a:gd name="connsiteY3" fmla="*/ 121920 h 815340"/>
                <a:gd name="connsiteX4" fmla="*/ 1181253 w 1708830"/>
                <a:gd name="connsiteY4" fmla="*/ 114300 h 815340"/>
                <a:gd name="connsiteX5" fmla="*/ 1120293 w 1708830"/>
                <a:gd name="connsiteY5" fmla="*/ 114300 h 815340"/>
                <a:gd name="connsiteX6" fmla="*/ 1082193 w 1708830"/>
                <a:gd name="connsiteY6" fmla="*/ 114300 h 815340"/>
                <a:gd name="connsiteX7" fmla="*/ 1059333 w 1708830"/>
                <a:gd name="connsiteY7" fmla="*/ 121920 h 815340"/>
                <a:gd name="connsiteX8" fmla="*/ 975513 w 1708830"/>
                <a:gd name="connsiteY8" fmla="*/ 121920 h 815340"/>
                <a:gd name="connsiteX9" fmla="*/ 998373 w 1708830"/>
                <a:gd name="connsiteY9" fmla="*/ 129540 h 815340"/>
                <a:gd name="connsiteX10" fmla="*/ 1051713 w 1708830"/>
                <a:gd name="connsiteY10" fmla="*/ 160020 h 815340"/>
                <a:gd name="connsiteX11" fmla="*/ 1105053 w 1708830"/>
                <a:gd name="connsiteY11" fmla="*/ 213360 h 815340"/>
                <a:gd name="connsiteX12" fmla="*/ 1166013 w 1708830"/>
                <a:gd name="connsiteY12" fmla="*/ 220980 h 815340"/>
                <a:gd name="connsiteX13" fmla="*/ 1188873 w 1708830"/>
                <a:gd name="connsiteY13" fmla="*/ 243840 h 815340"/>
                <a:gd name="connsiteX14" fmla="*/ 1211733 w 1708830"/>
                <a:gd name="connsiteY14" fmla="*/ 228600 h 815340"/>
                <a:gd name="connsiteX15" fmla="*/ 1234593 w 1708830"/>
                <a:gd name="connsiteY15" fmla="*/ 220980 h 815340"/>
                <a:gd name="connsiteX16" fmla="*/ 1318413 w 1708830"/>
                <a:gd name="connsiteY16" fmla="*/ 228600 h 815340"/>
                <a:gd name="connsiteX17" fmla="*/ 1341273 w 1708830"/>
                <a:gd name="connsiteY17" fmla="*/ 236220 h 815340"/>
                <a:gd name="connsiteX18" fmla="*/ 1417473 w 1708830"/>
                <a:gd name="connsiteY18" fmla="*/ 259080 h 815340"/>
                <a:gd name="connsiteX19" fmla="*/ 1440333 w 1708830"/>
                <a:gd name="connsiteY19" fmla="*/ 266700 h 815340"/>
                <a:gd name="connsiteX20" fmla="*/ 1463193 w 1708830"/>
                <a:gd name="connsiteY20" fmla="*/ 281940 h 815340"/>
                <a:gd name="connsiteX21" fmla="*/ 1478433 w 1708830"/>
                <a:gd name="connsiteY21" fmla="*/ 304800 h 815340"/>
                <a:gd name="connsiteX22" fmla="*/ 1524153 w 1708830"/>
                <a:gd name="connsiteY22" fmla="*/ 320040 h 815340"/>
                <a:gd name="connsiteX23" fmla="*/ 1516533 w 1708830"/>
                <a:gd name="connsiteY23" fmla="*/ 342900 h 815340"/>
                <a:gd name="connsiteX24" fmla="*/ 1501293 w 1708830"/>
                <a:gd name="connsiteY24" fmla="*/ 358140 h 815340"/>
                <a:gd name="connsiteX25" fmla="*/ 1516533 w 1708830"/>
                <a:gd name="connsiteY25" fmla="*/ 381000 h 815340"/>
                <a:gd name="connsiteX26" fmla="*/ 1562253 w 1708830"/>
                <a:gd name="connsiteY26" fmla="*/ 411480 h 815340"/>
                <a:gd name="connsiteX27" fmla="*/ 1623213 w 1708830"/>
                <a:gd name="connsiteY27" fmla="*/ 441960 h 815340"/>
                <a:gd name="connsiteX28" fmla="*/ 1600353 w 1708830"/>
                <a:gd name="connsiteY28" fmla="*/ 449580 h 815340"/>
                <a:gd name="connsiteX29" fmla="*/ 1547013 w 1708830"/>
                <a:gd name="connsiteY29" fmla="*/ 457200 h 815340"/>
                <a:gd name="connsiteX30" fmla="*/ 1516533 w 1708830"/>
                <a:gd name="connsiteY30" fmla="*/ 464820 h 815340"/>
                <a:gd name="connsiteX31" fmla="*/ 1348893 w 1708830"/>
                <a:gd name="connsiteY31" fmla="*/ 480060 h 815340"/>
                <a:gd name="connsiteX32" fmla="*/ 1295553 w 1708830"/>
                <a:gd name="connsiteY32" fmla="*/ 480060 h 815340"/>
                <a:gd name="connsiteX33" fmla="*/ 1287933 w 1708830"/>
                <a:gd name="connsiteY33" fmla="*/ 457200 h 815340"/>
                <a:gd name="connsiteX34" fmla="*/ 1257453 w 1708830"/>
                <a:gd name="connsiteY34" fmla="*/ 487680 h 815340"/>
                <a:gd name="connsiteX35" fmla="*/ 1280313 w 1708830"/>
                <a:gd name="connsiteY35" fmla="*/ 495300 h 815340"/>
                <a:gd name="connsiteX36" fmla="*/ 1310793 w 1708830"/>
                <a:gd name="connsiteY36" fmla="*/ 502920 h 815340"/>
                <a:gd name="connsiteX37" fmla="*/ 1447953 w 1708830"/>
                <a:gd name="connsiteY37" fmla="*/ 518160 h 815340"/>
                <a:gd name="connsiteX38" fmla="*/ 1508913 w 1708830"/>
                <a:gd name="connsiteY38" fmla="*/ 533400 h 815340"/>
                <a:gd name="connsiteX39" fmla="*/ 1531773 w 1708830"/>
                <a:gd name="connsiteY39" fmla="*/ 548640 h 815340"/>
                <a:gd name="connsiteX40" fmla="*/ 1577493 w 1708830"/>
                <a:gd name="connsiteY40" fmla="*/ 563880 h 815340"/>
                <a:gd name="connsiteX41" fmla="*/ 1600353 w 1708830"/>
                <a:gd name="connsiteY41" fmla="*/ 571500 h 815340"/>
                <a:gd name="connsiteX42" fmla="*/ 1646073 w 1708830"/>
                <a:gd name="connsiteY42" fmla="*/ 533400 h 815340"/>
                <a:gd name="connsiteX43" fmla="*/ 1684173 w 1708830"/>
                <a:gd name="connsiteY43" fmla="*/ 541020 h 815340"/>
                <a:gd name="connsiteX44" fmla="*/ 1707033 w 1708830"/>
                <a:gd name="connsiteY44" fmla="*/ 556260 h 815340"/>
                <a:gd name="connsiteX45" fmla="*/ 1699413 w 1708830"/>
                <a:gd name="connsiteY45" fmla="*/ 586740 h 815340"/>
                <a:gd name="connsiteX46" fmla="*/ 1607973 w 1708830"/>
                <a:gd name="connsiteY46" fmla="*/ 571500 h 815340"/>
                <a:gd name="connsiteX47" fmla="*/ 1562253 w 1708830"/>
                <a:gd name="connsiteY47" fmla="*/ 594360 h 815340"/>
                <a:gd name="connsiteX48" fmla="*/ 1493673 w 1708830"/>
                <a:gd name="connsiteY48" fmla="*/ 624840 h 815340"/>
                <a:gd name="connsiteX49" fmla="*/ 1432713 w 1708830"/>
                <a:gd name="connsiteY49" fmla="*/ 632460 h 815340"/>
                <a:gd name="connsiteX50" fmla="*/ 1386993 w 1708830"/>
                <a:gd name="connsiteY50" fmla="*/ 647700 h 815340"/>
                <a:gd name="connsiteX51" fmla="*/ 1379373 w 1708830"/>
                <a:gd name="connsiteY51" fmla="*/ 670560 h 815340"/>
                <a:gd name="connsiteX52" fmla="*/ 1356513 w 1708830"/>
                <a:gd name="connsiteY52" fmla="*/ 678180 h 815340"/>
                <a:gd name="connsiteX53" fmla="*/ 1257453 w 1708830"/>
                <a:gd name="connsiteY53" fmla="*/ 685800 h 815340"/>
                <a:gd name="connsiteX54" fmla="*/ 1249833 w 1708830"/>
                <a:gd name="connsiteY54" fmla="*/ 716280 h 815340"/>
                <a:gd name="connsiteX55" fmla="*/ 1226973 w 1708830"/>
                <a:gd name="connsiteY55" fmla="*/ 723900 h 815340"/>
                <a:gd name="connsiteX56" fmla="*/ 1120293 w 1708830"/>
                <a:gd name="connsiteY56" fmla="*/ 716280 h 815340"/>
                <a:gd name="connsiteX57" fmla="*/ 1074573 w 1708830"/>
                <a:gd name="connsiteY57" fmla="*/ 685800 h 815340"/>
                <a:gd name="connsiteX58" fmla="*/ 1028853 w 1708830"/>
                <a:gd name="connsiteY58" fmla="*/ 662940 h 815340"/>
                <a:gd name="connsiteX59" fmla="*/ 891693 w 1708830"/>
                <a:gd name="connsiteY59" fmla="*/ 655320 h 815340"/>
                <a:gd name="connsiteX60" fmla="*/ 800253 w 1708830"/>
                <a:gd name="connsiteY60" fmla="*/ 655320 h 815340"/>
                <a:gd name="connsiteX61" fmla="*/ 754533 w 1708830"/>
                <a:gd name="connsiteY61" fmla="*/ 670560 h 815340"/>
                <a:gd name="connsiteX62" fmla="*/ 716433 w 1708830"/>
                <a:gd name="connsiteY62" fmla="*/ 701040 h 815340"/>
                <a:gd name="connsiteX63" fmla="*/ 693573 w 1708830"/>
                <a:gd name="connsiteY63" fmla="*/ 746760 h 815340"/>
                <a:gd name="connsiteX64" fmla="*/ 670713 w 1708830"/>
                <a:gd name="connsiteY64" fmla="*/ 754380 h 815340"/>
                <a:gd name="connsiteX65" fmla="*/ 647853 w 1708830"/>
                <a:gd name="connsiteY65" fmla="*/ 800100 h 815340"/>
                <a:gd name="connsiteX66" fmla="*/ 624993 w 1708830"/>
                <a:gd name="connsiteY66" fmla="*/ 815340 h 815340"/>
                <a:gd name="connsiteX67" fmla="*/ 556413 w 1708830"/>
                <a:gd name="connsiteY67" fmla="*/ 807720 h 815340"/>
                <a:gd name="connsiteX68" fmla="*/ 510693 w 1708830"/>
                <a:gd name="connsiteY68" fmla="*/ 792480 h 815340"/>
                <a:gd name="connsiteX69" fmla="*/ 495453 w 1708830"/>
                <a:gd name="connsiteY69" fmla="*/ 678180 h 815340"/>
                <a:gd name="connsiteX70" fmla="*/ 480213 w 1708830"/>
                <a:gd name="connsiteY70" fmla="*/ 632460 h 815340"/>
                <a:gd name="connsiteX71" fmla="*/ 472593 w 1708830"/>
                <a:gd name="connsiteY71" fmla="*/ 609600 h 815340"/>
                <a:gd name="connsiteX72" fmla="*/ 533553 w 1708830"/>
                <a:gd name="connsiteY72" fmla="*/ 601980 h 815340"/>
                <a:gd name="connsiteX73" fmla="*/ 556413 w 1708830"/>
                <a:gd name="connsiteY73" fmla="*/ 594360 h 815340"/>
                <a:gd name="connsiteX74" fmla="*/ 609753 w 1708830"/>
                <a:gd name="connsiteY74" fmla="*/ 586740 h 815340"/>
                <a:gd name="connsiteX75" fmla="*/ 624993 w 1708830"/>
                <a:gd name="connsiteY75" fmla="*/ 563880 h 815340"/>
                <a:gd name="connsiteX76" fmla="*/ 632613 w 1708830"/>
                <a:gd name="connsiteY76" fmla="*/ 533400 h 815340"/>
                <a:gd name="connsiteX77" fmla="*/ 678333 w 1708830"/>
                <a:gd name="connsiteY77" fmla="*/ 510540 h 815340"/>
                <a:gd name="connsiteX78" fmla="*/ 708813 w 1708830"/>
                <a:gd name="connsiteY78" fmla="*/ 464820 h 815340"/>
                <a:gd name="connsiteX79" fmla="*/ 685953 w 1708830"/>
                <a:gd name="connsiteY79" fmla="*/ 457200 h 815340"/>
                <a:gd name="connsiteX80" fmla="*/ 617373 w 1708830"/>
                <a:gd name="connsiteY80" fmla="*/ 441960 h 815340"/>
                <a:gd name="connsiteX81" fmla="*/ 571653 w 1708830"/>
                <a:gd name="connsiteY81" fmla="*/ 411480 h 815340"/>
                <a:gd name="connsiteX82" fmla="*/ 579273 w 1708830"/>
                <a:gd name="connsiteY82" fmla="*/ 358140 h 815340"/>
                <a:gd name="connsiteX83" fmla="*/ 586893 w 1708830"/>
                <a:gd name="connsiteY83" fmla="*/ 289560 h 815340"/>
                <a:gd name="connsiteX84" fmla="*/ 602133 w 1708830"/>
                <a:gd name="connsiteY84" fmla="*/ 243840 h 815340"/>
                <a:gd name="connsiteX85" fmla="*/ 579273 w 1708830"/>
                <a:gd name="connsiteY85" fmla="*/ 228600 h 815340"/>
                <a:gd name="connsiteX86" fmla="*/ 556413 w 1708830"/>
                <a:gd name="connsiteY86" fmla="*/ 220980 h 815340"/>
                <a:gd name="connsiteX87" fmla="*/ 548793 w 1708830"/>
                <a:gd name="connsiteY87" fmla="*/ 198120 h 815340"/>
                <a:gd name="connsiteX88" fmla="*/ 541173 w 1708830"/>
                <a:gd name="connsiteY88" fmla="*/ 137160 h 815340"/>
                <a:gd name="connsiteX89" fmla="*/ 518313 w 1708830"/>
                <a:gd name="connsiteY89" fmla="*/ 129540 h 815340"/>
                <a:gd name="connsiteX90" fmla="*/ 464973 w 1708830"/>
                <a:gd name="connsiteY90" fmla="*/ 121920 h 815340"/>
                <a:gd name="connsiteX91" fmla="*/ 419253 w 1708830"/>
                <a:gd name="connsiteY91" fmla="*/ 106680 h 815340"/>
                <a:gd name="connsiteX92" fmla="*/ 396393 w 1708830"/>
                <a:gd name="connsiteY92" fmla="*/ 99060 h 815340"/>
                <a:gd name="connsiteX93" fmla="*/ 327813 w 1708830"/>
                <a:gd name="connsiteY93" fmla="*/ 137160 h 815340"/>
                <a:gd name="connsiteX94" fmla="*/ 243993 w 1708830"/>
                <a:gd name="connsiteY94" fmla="*/ 137160 h 815340"/>
                <a:gd name="connsiteX95" fmla="*/ 243993 w 1708830"/>
                <a:gd name="connsiteY95" fmla="*/ 182880 h 815340"/>
                <a:gd name="connsiteX96" fmla="*/ 205893 w 1708830"/>
                <a:gd name="connsiteY96" fmla="*/ 175260 h 815340"/>
                <a:gd name="connsiteX97" fmla="*/ 152553 w 1708830"/>
                <a:gd name="connsiteY97" fmla="*/ 160020 h 815340"/>
                <a:gd name="connsiteX98" fmla="*/ 129693 w 1708830"/>
                <a:gd name="connsiteY98" fmla="*/ 144780 h 815340"/>
                <a:gd name="connsiteX99" fmla="*/ 137313 w 1708830"/>
                <a:gd name="connsiteY99" fmla="*/ 99060 h 815340"/>
                <a:gd name="connsiteX100" fmla="*/ 129693 w 1708830"/>
                <a:gd name="connsiteY100" fmla="*/ 68580 h 815340"/>
                <a:gd name="connsiteX101" fmla="*/ 30633 w 1708830"/>
                <a:gd name="connsiteY101" fmla="*/ 76200 h 815340"/>
                <a:gd name="connsiteX102" fmla="*/ 7773 w 1708830"/>
                <a:gd name="connsiteY102" fmla="*/ 68580 h 815340"/>
                <a:gd name="connsiteX103" fmla="*/ 7773 w 1708830"/>
                <a:gd name="connsiteY103" fmla="*/ 15240 h 815340"/>
                <a:gd name="connsiteX104" fmla="*/ 45873 w 1708830"/>
                <a:gd name="connsiteY104" fmla="*/ 7620 h 815340"/>
                <a:gd name="connsiteX105" fmla="*/ 76353 w 1708830"/>
                <a:gd name="connsiteY105" fmla="*/ 0 h 815340"/>
                <a:gd name="connsiteX106" fmla="*/ 1211733 w 1708830"/>
                <a:gd name="connsiteY106" fmla="*/ 0 h 81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708830" h="815340">
                  <a:moveTo>
                    <a:pt x="1211733" y="0"/>
                  </a:moveTo>
                  <a:cubicBezTo>
                    <a:pt x="1252373" y="7620"/>
                    <a:pt x="1230124" y="27220"/>
                    <a:pt x="1242213" y="38100"/>
                  </a:cubicBezTo>
                  <a:cubicBezTo>
                    <a:pt x="1255827" y="50353"/>
                    <a:pt x="1287933" y="68580"/>
                    <a:pt x="1287933" y="68580"/>
                  </a:cubicBezTo>
                  <a:cubicBezTo>
                    <a:pt x="1322868" y="120983"/>
                    <a:pt x="1335789" y="108508"/>
                    <a:pt x="1295553" y="121920"/>
                  </a:cubicBezTo>
                  <a:cubicBezTo>
                    <a:pt x="1257453" y="119380"/>
                    <a:pt x="1219438" y="114300"/>
                    <a:pt x="1181253" y="114300"/>
                  </a:cubicBezTo>
                  <a:cubicBezTo>
                    <a:pt x="1099973" y="114300"/>
                    <a:pt x="1201573" y="134620"/>
                    <a:pt x="1120293" y="114300"/>
                  </a:cubicBezTo>
                  <a:cubicBezTo>
                    <a:pt x="1095240" y="76720"/>
                    <a:pt x="1116042" y="91734"/>
                    <a:pt x="1082193" y="114300"/>
                  </a:cubicBezTo>
                  <a:cubicBezTo>
                    <a:pt x="1075510" y="118755"/>
                    <a:pt x="1066953" y="119380"/>
                    <a:pt x="1059333" y="121920"/>
                  </a:cubicBezTo>
                  <a:cubicBezTo>
                    <a:pt x="1034372" y="116928"/>
                    <a:pt x="1000261" y="105421"/>
                    <a:pt x="975513" y="121920"/>
                  </a:cubicBezTo>
                  <a:cubicBezTo>
                    <a:pt x="968830" y="126375"/>
                    <a:pt x="990990" y="126376"/>
                    <a:pt x="998373" y="129540"/>
                  </a:cubicBezTo>
                  <a:cubicBezTo>
                    <a:pt x="1025443" y="141141"/>
                    <a:pt x="1028755" y="144715"/>
                    <a:pt x="1051713" y="160020"/>
                  </a:cubicBezTo>
                  <a:cubicBezTo>
                    <a:pt x="1076102" y="196604"/>
                    <a:pt x="1069442" y="206885"/>
                    <a:pt x="1105053" y="213360"/>
                  </a:cubicBezTo>
                  <a:cubicBezTo>
                    <a:pt x="1125201" y="217023"/>
                    <a:pt x="1145693" y="218440"/>
                    <a:pt x="1166013" y="220980"/>
                  </a:cubicBezTo>
                  <a:cubicBezTo>
                    <a:pt x="1173633" y="228600"/>
                    <a:pt x="1178243" y="242068"/>
                    <a:pt x="1188873" y="243840"/>
                  </a:cubicBezTo>
                  <a:cubicBezTo>
                    <a:pt x="1197906" y="245346"/>
                    <a:pt x="1203542" y="232696"/>
                    <a:pt x="1211733" y="228600"/>
                  </a:cubicBezTo>
                  <a:cubicBezTo>
                    <a:pt x="1218917" y="225008"/>
                    <a:pt x="1226973" y="223520"/>
                    <a:pt x="1234593" y="220980"/>
                  </a:cubicBezTo>
                  <a:cubicBezTo>
                    <a:pt x="1262533" y="223520"/>
                    <a:pt x="1290640" y="224632"/>
                    <a:pt x="1318413" y="228600"/>
                  </a:cubicBezTo>
                  <a:cubicBezTo>
                    <a:pt x="1326364" y="229736"/>
                    <a:pt x="1333550" y="234013"/>
                    <a:pt x="1341273" y="236220"/>
                  </a:cubicBezTo>
                  <a:cubicBezTo>
                    <a:pt x="1421886" y="259252"/>
                    <a:pt x="1308823" y="222863"/>
                    <a:pt x="1417473" y="259080"/>
                  </a:cubicBezTo>
                  <a:cubicBezTo>
                    <a:pt x="1425093" y="261620"/>
                    <a:pt x="1433650" y="262245"/>
                    <a:pt x="1440333" y="266700"/>
                  </a:cubicBezTo>
                  <a:lnTo>
                    <a:pt x="1463193" y="281940"/>
                  </a:lnTo>
                  <a:cubicBezTo>
                    <a:pt x="1468273" y="289560"/>
                    <a:pt x="1470667" y="299946"/>
                    <a:pt x="1478433" y="304800"/>
                  </a:cubicBezTo>
                  <a:cubicBezTo>
                    <a:pt x="1492056" y="313314"/>
                    <a:pt x="1524153" y="320040"/>
                    <a:pt x="1524153" y="320040"/>
                  </a:cubicBezTo>
                  <a:cubicBezTo>
                    <a:pt x="1521613" y="327660"/>
                    <a:pt x="1523216" y="338445"/>
                    <a:pt x="1516533" y="342900"/>
                  </a:cubicBezTo>
                  <a:cubicBezTo>
                    <a:pt x="1492012" y="359247"/>
                    <a:pt x="1452840" y="341989"/>
                    <a:pt x="1501293" y="358140"/>
                  </a:cubicBezTo>
                  <a:cubicBezTo>
                    <a:pt x="1506373" y="365760"/>
                    <a:pt x="1509641" y="374969"/>
                    <a:pt x="1516533" y="381000"/>
                  </a:cubicBezTo>
                  <a:cubicBezTo>
                    <a:pt x="1530317" y="393061"/>
                    <a:pt x="1562253" y="411480"/>
                    <a:pt x="1562253" y="411480"/>
                  </a:cubicBezTo>
                  <a:cubicBezTo>
                    <a:pt x="1545577" y="461508"/>
                    <a:pt x="1551754" y="418140"/>
                    <a:pt x="1623213" y="441960"/>
                  </a:cubicBezTo>
                  <a:cubicBezTo>
                    <a:pt x="1630833" y="444500"/>
                    <a:pt x="1608229" y="448005"/>
                    <a:pt x="1600353" y="449580"/>
                  </a:cubicBezTo>
                  <a:cubicBezTo>
                    <a:pt x="1582741" y="453102"/>
                    <a:pt x="1564684" y="453987"/>
                    <a:pt x="1547013" y="457200"/>
                  </a:cubicBezTo>
                  <a:cubicBezTo>
                    <a:pt x="1536709" y="459073"/>
                    <a:pt x="1526937" y="463620"/>
                    <a:pt x="1516533" y="464820"/>
                  </a:cubicBezTo>
                  <a:cubicBezTo>
                    <a:pt x="1460792" y="471252"/>
                    <a:pt x="1348893" y="480060"/>
                    <a:pt x="1348893" y="480060"/>
                  </a:cubicBezTo>
                  <a:cubicBezTo>
                    <a:pt x="1330343" y="486243"/>
                    <a:pt x="1315252" y="495819"/>
                    <a:pt x="1295553" y="480060"/>
                  </a:cubicBezTo>
                  <a:cubicBezTo>
                    <a:pt x="1289281" y="475042"/>
                    <a:pt x="1290473" y="464820"/>
                    <a:pt x="1287933" y="457200"/>
                  </a:cubicBezTo>
                  <a:cubicBezTo>
                    <a:pt x="1279224" y="460103"/>
                    <a:pt x="1245842" y="464457"/>
                    <a:pt x="1257453" y="487680"/>
                  </a:cubicBezTo>
                  <a:cubicBezTo>
                    <a:pt x="1261045" y="494864"/>
                    <a:pt x="1272590" y="493093"/>
                    <a:pt x="1280313" y="495300"/>
                  </a:cubicBezTo>
                  <a:cubicBezTo>
                    <a:pt x="1290383" y="498177"/>
                    <a:pt x="1300723" y="500043"/>
                    <a:pt x="1310793" y="502920"/>
                  </a:cubicBezTo>
                  <a:cubicBezTo>
                    <a:pt x="1382723" y="523471"/>
                    <a:pt x="1264576" y="505935"/>
                    <a:pt x="1447953" y="518160"/>
                  </a:cubicBezTo>
                  <a:cubicBezTo>
                    <a:pt x="1462444" y="521058"/>
                    <a:pt x="1493292" y="525590"/>
                    <a:pt x="1508913" y="533400"/>
                  </a:cubicBezTo>
                  <a:cubicBezTo>
                    <a:pt x="1517104" y="537496"/>
                    <a:pt x="1523404" y="544921"/>
                    <a:pt x="1531773" y="548640"/>
                  </a:cubicBezTo>
                  <a:cubicBezTo>
                    <a:pt x="1546453" y="555164"/>
                    <a:pt x="1562253" y="558800"/>
                    <a:pt x="1577493" y="563880"/>
                  </a:cubicBezTo>
                  <a:lnTo>
                    <a:pt x="1600353" y="571500"/>
                  </a:lnTo>
                  <a:cubicBezTo>
                    <a:pt x="1606505" y="565348"/>
                    <a:pt x="1633949" y="534916"/>
                    <a:pt x="1646073" y="533400"/>
                  </a:cubicBezTo>
                  <a:cubicBezTo>
                    <a:pt x="1658924" y="531794"/>
                    <a:pt x="1671473" y="538480"/>
                    <a:pt x="1684173" y="541020"/>
                  </a:cubicBezTo>
                  <a:cubicBezTo>
                    <a:pt x="1691793" y="546100"/>
                    <a:pt x="1704137" y="547572"/>
                    <a:pt x="1707033" y="556260"/>
                  </a:cubicBezTo>
                  <a:cubicBezTo>
                    <a:pt x="1710345" y="566195"/>
                    <a:pt x="1709764" y="585148"/>
                    <a:pt x="1699413" y="586740"/>
                  </a:cubicBezTo>
                  <a:cubicBezTo>
                    <a:pt x="1668872" y="591439"/>
                    <a:pt x="1607973" y="571500"/>
                    <a:pt x="1607973" y="571500"/>
                  </a:cubicBezTo>
                  <a:cubicBezTo>
                    <a:pt x="1542459" y="615176"/>
                    <a:pt x="1625349" y="562812"/>
                    <a:pt x="1562253" y="594360"/>
                  </a:cubicBezTo>
                  <a:cubicBezTo>
                    <a:pt x="1527158" y="611908"/>
                    <a:pt x="1546097" y="618287"/>
                    <a:pt x="1493673" y="624840"/>
                  </a:cubicBezTo>
                  <a:lnTo>
                    <a:pt x="1432713" y="632460"/>
                  </a:lnTo>
                  <a:cubicBezTo>
                    <a:pt x="1417473" y="637540"/>
                    <a:pt x="1392073" y="632460"/>
                    <a:pt x="1386993" y="647700"/>
                  </a:cubicBezTo>
                  <a:cubicBezTo>
                    <a:pt x="1384453" y="655320"/>
                    <a:pt x="1385053" y="664880"/>
                    <a:pt x="1379373" y="670560"/>
                  </a:cubicBezTo>
                  <a:cubicBezTo>
                    <a:pt x="1373693" y="676240"/>
                    <a:pt x="1364483" y="677184"/>
                    <a:pt x="1356513" y="678180"/>
                  </a:cubicBezTo>
                  <a:cubicBezTo>
                    <a:pt x="1323651" y="682288"/>
                    <a:pt x="1290473" y="683260"/>
                    <a:pt x="1257453" y="685800"/>
                  </a:cubicBezTo>
                  <a:cubicBezTo>
                    <a:pt x="1199994" y="704953"/>
                    <a:pt x="1259681" y="676889"/>
                    <a:pt x="1249833" y="716280"/>
                  </a:cubicBezTo>
                  <a:cubicBezTo>
                    <a:pt x="1247885" y="724072"/>
                    <a:pt x="1234593" y="721360"/>
                    <a:pt x="1226973" y="723900"/>
                  </a:cubicBezTo>
                  <a:cubicBezTo>
                    <a:pt x="1191413" y="721360"/>
                    <a:pt x="1154879" y="724927"/>
                    <a:pt x="1120293" y="716280"/>
                  </a:cubicBezTo>
                  <a:cubicBezTo>
                    <a:pt x="1102524" y="711838"/>
                    <a:pt x="1089813" y="695960"/>
                    <a:pt x="1074573" y="685800"/>
                  </a:cubicBezTo>
                  <a:cubicBezTo>
                    <a:pt x="1060017" y="676096"/>
                    <a:pt x="1047256" y="664693"/>
                    <a:pt x="1028853" y="662940"/>
                  </a:cubicBezTo>
                  <a:cubicBezTo>
                    <a:pt x="983269" y="658599"/>
                    <a:pt x="937413" y="657860"/>
                    <a:pt x="891693" y="655320"/>
                  </a:cubicBezTo>
                  <a:cubicBezTo>
                    <a:pt x="848364" y="644488"/>
                    <a:pt x="857883" y="642971"/>
                    <a:pt x="800253" y="655320"/>
                  </a:cubicBezTo>
                  <a:cubicBezTo>
                    <a:pt x="784545" y="658686"/>
                    <a:pt x="754533" y="670560"/>
                    <a:pt x="754533" y="670560"/>
                  </a:cubicBezTo>
                  <a:cubicBezTo>
                    <a:pt x="738360" y="719080"/>
                    <a:pt x="761540" y="670969"/>
                    <a:pt x="716433" y="701040"/>
                  </a:cubicBezTo>
                  <a:cubicBezTo>
                    <a:pt x="674035" y="729305"/>
                    <a:pt x="724000" y="716333"/>
                    <a:pt x="693573" y="746760"/>
                  </a:cubicBezTo>
                  <a:cubicBezTo>
                    <a:pt x="687893" y="752440"/>
                    <a:pt x="678333" y="751840"/>
                    <a:pt x="670713" y="754380"/>
                  </a:cubicBezTo>
                  <a:cubicBezTo>
                    <a:pt x="664515" y="772973"/>
                    <a:pt x="662625" y="785328"/>
                    <a:pt x="647853" y="800100"/>
                  </a:cubicBezTo>
                  <a:cubicBezTo>
                    <a:pt x="641377" y="806576"/>
                    <a:pt x="632613" y="810260"/>
                    <a:pt x="624993" y="815340"/>
                  </a:cubicBezTo>
                  <a:cubicBezTo>
                    <a:pt x="602133" y="812800"/>
                    <a:pt x="578967" y="812231"/>
                    <a:pt x="556413" y="807720"/>
                  </a:cubicBezTo>
                  <a:cubicBezTo>
                    <a:pt x="540661" y="804570"/>
                    <a:pt x="510693" y="792480"/>
                    <a:pt x="510693" y="792480"/>
                  </a:cubicBezTo>
                  <a:cubicBezTo>
                    <a:pt x="489048" y="727546"/>
                    <a:pt x="520314" y="827347"/>
                    <a:pt x="495453" y="678180"/>
                  </a:cubicBezTo>
                  <a:cubicBezTo>
                    <a:pt x="492812" y="662334"/>
                    <a:pt x="485293" y="647700"/>
                    <a:pt x="480213" y="632460"/>
                  </a:cubicBezTo>
                  <a:lnTo>
                    <a:pt x="472593" y="609600"/>
                  </a:lnTo>
                  <a:cubicBezTo>
                    <a:pt x="492913" y="607060"/>
                    <a:pt x="513405" y="605643"/>
                    <a:pt x="533553" y="601980"/>
                  </a:cubicBezTo>
                  <a:cubicBezTo>
                    <a:pt x="541456" y="600543"/>
                    <a:pt x="548537" y="595935"/>
                    <a:pt x="556413" y="594360"/>
                  </a:cubicBezTo>
                  <a:cubicBezTo>
                    <a:pt x="574025" y="590838"/>
                    <a:pt x="591973" y="589280"/>
                    <a:pt x="609753" y="586740"/>
                  </a:cubicBezTo>
                  <a:cubicBezTo>
                    <a:pt x="614833" y="579120"/>
                    <a:pt x="621385" y="572298"/>
                    <a:pt x="624993" y="563880"/>
                  </a:cubicBezTo>
                  <a:cubicBezTo>
                    <a:pt x="629118" y="554254"/>
                    <a:pt x="626804" y="542114"/>
                    <a:pt x="632613" y="533400"/>
                  </a:cubicBezTo>
                  <a:cubicBezTo>
                    <a:pt x="641054" y="520739"/>
                    <a:pt x="665293" y="514887"/>
                    <a:pt x="678333" y="510540"/>
                  </a:cubicBezTo>
                  <a:cubicBezTo>
                    <a:pt x="688493" y="495300"/>
                    <a:pt x="726189" y="470612"/>
                    <a:pt x="708813" y="464820"/>
                  </a:cubicBezTo>
                  <a:cubicBezTo>
                    <a:pt x="701193" y="462280"/>
                    <a:pt x="693794" y="458942"/>
                    <a:pt x="685953" y="457200"/>
                  </a:cubicBezTo>
                  <a:cubicBezTo>
                    <a:pt x="671480" y="453984"/>
                    <a:pt x="634527" y="451490"/>
                    <a:pt x="617373" y="441960"/>
                  </a:cubicBezTo>
                  <a:cubicBezTo>
                    <a:pt x="601362" y="433065"/>
                    <a:pt x="571653" y="411480"/>
                    <a:pt x="571653" y="411480"/>
                  </a:cubicBezTo>
                  <a:cubicBezTo>
                    <a:pt x="574193" y="393700"/>
                    <a:pt x="577045" y="375962"/>
                    <a:pt x="579273" y="358140"/>
                  </a:cubicBezTo>
                  <a:cubicBezTo>
                    <a:pt x="582126" y="335317"/>
                    <a:pt x="582382" y="312114"/>
                    <a:pt x="586893" y="289560"/>
                  </a:cubicBezTo>
                  <a:cubicBezTo>
                    <a:pt x="590043" y="273808"/>
                    <a:pt x="602133" y="243840"/>
                    <a:pt x="602133" y="243840"/>
                  </a:cubicBezTo>
                  <a:cubicBezTo>
                    <a:pt x="594513" y="238760"/>
                    <a:pt x="587464" y="232696"/>
                    <a:pt x="579273" y="228600"/>
                  </a:cubicBezTo>
                  <a:cubicBezTo>
                    <a:pt x="572089" y="225008"/>
                    <a:pt x="562093" y="226660"/>
                    <a:pt x="556413" y="220980"/>
                  </a:cubicBezTo>
                  <a:cubicBezTo>
                    <a:pt x="550733" y="215300"/>
                    <a:pt x="551333" y="205740"/>
                    <a:pt x="548793" y="198120"/>
                  </a:cubicBezTo>
                  <a:cubicBezTo>
                    <a:pt x="546253" y="177800"/>
                    <a:pt x="549490" y="155873"/>
                    <a:pt x="541173" y="137160"/>
                  </a:cubicBezTo>
                  <a:cubicBezTo>
                    <a:pt x="537911" y="129820"/>
                    <a:pt x="526189" y="131115"/>
                    <a:pt x="518313" y="129540"/>
                  </a:cubicBezTo>
                  <a:cubicBezTo>
                    <a:pt x="500701" y="126018"/>
                    <a:pt x="482753" y="124460"/>
                    <a:pt x="464973" y="121920"/>
                  </a:cubicBezTo>
                  <a:lnTo>
                    <a:pt x="419253" y="106680"/>
                  </a:lnTo>
                  <a:lnTo>
                    <a:pt x="396393" y="99060"/>
                  </a:lnTo>
                  <a:cubicBezTo>
                    <a:pt x="327641" y="116248"/>
                    <a:pt x="342057" y="94429"/>
                    <a:pt x="327813" y="137160"/>
                  </a:cubicBezTo>
                  <a:cubicBezTo>
                    <a:pt x="250545" y="111404"/>
                    <a:pt x="272599" y="94250"/>
                    <a:pt x="243993" y="137160"/>
                  </a:cubicBezTo>
                  <a:cubicBezTo>
                    <a:pt x="246025" y="143256"/>
                    <a:pt x="262281" y="176784"/>
                    <a:pt x="243993" y="182880"/>
                  </a:cubicBezTo>
                  <a:cubicBezTo>
                    <a:pt x="231706" y="186976"/>
                    <a:pt x="218536" y="178070"/>
                    <a:pt x="205893" y="175260"/>
                  </a:cubicBezTo>
                  <a:cubicBezTo>
                    <a:pt x="197104" y="173307"/>
                    <a:pt x="162736" y="165111"/>
                    <a:pt x="152553" y="160020"/>
                  </a:cubicBezTo>
                  <a:cubicBezTo>
                    <a:pt x="144362" y="155924"/>
                    <a:pt x="137313" y="149860"/>
                    <a:pt x="129693" y="144780"/>
                  </a:cubicBezTo>
                  <a:cubicBezTo>
                    <a:pt x="109676" y="84730"/>
                    <a:pt x="128450" y="161101"/>
                    <a:pt x="137313" y="99060"/>
                  </a:cubicBezTo>
                  <a:cubicBezTo>
                    <a:pt x="138794" y="88693"/>
                    <a:pt x="132233" y="78740"/>
                    <a:pt x="129693" y="68580"/>
                  </a:cubicBezTo>
                  <a:cubicBezTo>
                    <a:pt x="66934" y="89500"/>
                    <a:pt x="99876" y="86092"/>
                    <a:pt x="30633" y="76200"/>
                  </a:cubicBezTo>
                  <a:cubicBezTo>
                    <a:pt x="23013" y="73660"/>
                    <a:pt x="13453" y="74260"/>
                    <a:pt x="7773" y="68580"/>
                  </a:cubicBezTo>
                  <a:cubicBezTo>
                    <a:pt x="-2409" y="58398"/>
                    <a:pt x="-2773" y="24028"/>
                    <a:pt x="7773" y="15240"/>
                  </a:cubicBezTo>
                  <a:cubicBezTo>
                    <a:pt x="17723" y="6949"/>
                    <a:pt x="33230" y="10430"/>
                    <a:pt x="45873" y="7620"/>
                  </a:cubicBezTo>
                  <a:cubicBezTo>
                    <a:pt x="56096" y="5348"/>
                    <a:pt x="65882" y="168"/>
                    <a:pt x="76353" y="0"/>
                  </a:cubicBezTo>
                  <a:lnTo>
                    <a:pt x="1211733" y="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p:cNvSpPr/>
            <p:nvPr/>
          </p:nvSpPr>
          <p:spPr>
            <a:xfrm>
              <a:off x="6382108" y="1409700"/>
              <a:ext cx="140612" cy="191074"/>
            </a:xfrm>
            <a:custGeom>
              <a:avLst/>
              <a:gdLst>
                <a:gd name="connsiteX0" fmla="*/ 3452 w 140612"/>
                <a:gd name="connsiteY0" fmla="*/ 45720 h 191074"/>
                <a:gd name="connsiteX1" fmla="*/ 11072 w 140612"/>
                <a:gd name="connsiteY1" fmla="*/ 137160 h 191074"/>
                <a:gd name="connsiteX2" fmla="*/ 56792 w 140612"/>
                <a:gd name="connsiteY2" fmla="*/ 152400 h 191074"/>
                <a:gd name="connsiteX3" fmla="*/ 110132 w 140612"/>
                <a:gd name="connsiteY3" fmla="*/ 175260 h 191074"/>
                <a:gd name="connsiteX4" fmla="*/ 140612 w 140612"/>
                <a:gd name="connsiteY4" fmla="*/ 129540 h 191074"/>
                <a:gd name="connsiteX5" fmla="*/ 132992 w 140612"/>
                <a:gd name="connsiteY5" fmla="*/ 60960 h 191074"/>
                <a:gd name="connsiteX6" fmla="*/ 117752 w 140612"/>
                <a:gd name="connsiteY6" fmla="*/ 38100 h 191074"/>
                <a:gd name="connsiteX7" fmla="*/ 94892 w 140612"/>
                <a:gd name="connsiteY7" fmla="*/ 53340 h 191074"/>
                <a:gd name="connsiteX8" fmla="*/ 87272 w 140612"/>
                <a:gd name="connsiteY8" fmla="*/ 22860 h 191074"/>
                <a:gd name="connsiteX9" fmla="*/ 41552 w 140612"/>
                <a:gd name="connsiteY9" fmla="*/ 0 h 191074"/>
                <a:gd name="connsiteX10" fmla="*/ 3452 w 140612"/>
                <a:gd name="connsiteY10" fmla="*/ 45720 h 19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612" h="191074">
                  <a:moveTo>
                    <a:pt x="3452" y="45720"/>
                  </a:moveTo>
                  <a:cubicBezTo>
                    <a:pt x="-1628" y="68580"/>
                    <a:pt x="-2606" y="109803"/>
                    <a:pt x="11072" y="137160"/>
                  </a:cubicBezTo>
                  <a:cubicBezTo>
                    <a:pt x="18256" y="151528"/>
                    <a:pt x="56792" y="152400"/>
                    <a:pt x="56792" y="152400"/>
                  </a:cubicBezTo>
                  <a:cubicBezTo>
                    <a:pt x="63848" y="180624"/>
                    <a:pt x="60442" y="210043"/>
                    <a:pt x="110132" y="175260"/>
                  </a:cubicBezTo>
                  <a:cubicBezTo>
                    <a:pt x="125137" y="164756"/>
                    <a:pt x="140612" y="129540"/>
                    <a:pt x="140612" y="129540"/>
                  </a:cubicBezTo>
                  <a:cubicBezTo>
                    <a:pt x="138072" y="106680"/>
                    <a:pt x="138570" y="83274"/>
                    <a:pt x="132992" y="60960"/>
                  </a:cubicBezTo>
                  <a:cubicBezTo>
                    <a:pt x="130771" y="52075"/>
                    <a:pt x="126732" y="39896"/>
                    <a:pt x="117752" y="38100"/>
                  </a:cubicBezTo>
                  <a:cubicBezTo>
                    <a:pt x="108772" y="36304"/>
                    <a:pt x="102512" y="48260"/>
                    <a:pt x="94892" y="53340"/>
                  </a:cubicBezTo>
                  <a:cubicBezTo>
                    <a:pt x="92352" y="43180"/>
                    <a:pt x="93081" y="31574"/>
                    <a:pt x="87272" y="22860"/>
                  </a:cubicBezTo>
                  <a:cubicBezTo>
                    <a:pt x="82135" y="15155"/>
                    <a:pt x="51694" y="0"/>
                    <a:pt x="41552" y="0"/>
                  </a:cubicBezTo>
                  <a:cubicBezTo>
                    <a:pt x="35872" y="0"/>
                    <a:pt x="8532" y="22860"/>
                    <a:pt x="3452" y="4572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p:cNvSpPr/>
            <p:nvPr/>
          </p:nvSpPr>
          <p:spPr>
            <a:xfrm>
              <a:off x="5309936" y="1219200"/>
              <a:ext cx="833771" cy="320040"/>
            </a:xfrm>
            <a:custGeom>
              <a:avLst/>
              <a:gdLst>
                <a:gd name="connsiteX0" fmla="*/ 0 w 876686"/>
                <a:gd name="connsiteY0" fmla="*/ 45720 h 350520"/>
                <a:gd name="connsiteX1" fmla="*/ 53340 w 876686"/>
                <a:gd name="connsiteY1" fmla="*/ 38100 h 350520"/>
                <a:gd name="connsiteX2" fmla="*/ 312420 w 876686"/>
                <a:gd name="connsiteY2" fmla="*/ 22860 h 350520"/>
                <a:gd name="connsiteX3" fmla="*/ 358140 w 876686"/>
                <a:gd name="connsiteY3" fmla="*/ 15240 h 350520"/>
                <a:gd name="connsiteX4" fmla="*/ 838200 w 876686"/>
                <a:gd name="connsiteY4" fmla="*/ 0 h 350520"/>
                <a:gd name="connsiteX5" fmla="*/ 876300 w 876686"/>
                <a:gd name="connsiteY5" fmla="*/ 7620 h 350520"/>
                <a:gd name="connsiteX6" fmla="*/ 807720 w 876686"/>
                <a:gd name="connsiteY6" fmla="*/ 30480 h 350520"/>
                <a:gd name="connsiteX7" fmla="*/ 784860 w 876686"/>
                <a:gd name="connsiteY7" fmla="*/ 45720 h 350520"/>
                <a:gd name="connsiteX8" fmla="*/ 762000 w 876686"/>
                <a:gd name="connsiteY8" fmla="*/ 68580 h 350520"/>
                <a:gd name="connsiteX9" fmla="*/ 739140 w 876686"/>
                <a:gd name="connsiteY9" fmla="*/ 76200 h 350520"/>
                <a:gd name="connsiteX10" fmla="*/ 739140 w 876686"/>
                <a:gd name="connsiteY10" fmla="*/ 121920 h 350520"/>
                <a:gd name="connsiteX11" fmla="*/ 716280 w 876686"/>
                <a:gd name="connsiteY11" fmla="*/ 129540 h 350520"/>
                <a:gd name="connsiteX12" fmla="*/ 670560 w 876686"/>
                <a:gd name="connsiteY12" fmla="*/ 167640 h 350520"/>
                <a:gd name="connsiteX13" fmla="*/ 678180 w 876686"/>
                <a:gd name="connsiteY13" fmla="*/ 190500 h 350520"/>
                <a:gd name="connsiteX14" fmla="*/ 701040 w 876686"/>
                <a:gd name="connsiteY14" fmla="*/ 198120 h 350520"/>
                <a:gd name="connsiteX15" fmla="*/ 754380 w 876686"/>
                <a:gd name="connsiteY15" fmla="*/ 205740 h 350520"/>
                <a:gd name="connsiteX16" fmla="*/ 777240 w 876686"/>
                <a:gd name="connsiteY16" fmla="*/ 213360 h 350520"/>
                <a:gd name="connsiteX17" fmla="*/ 754380 w 876686"/>
                <a:gd name="connsiteY17" fmla="*/ 220980 h 350520"/>
                <a:gd name="connsiteX18" fmla="*/ 678180 w 876686"/>
                <a:gd name="connsiteY18" fmla="*/ 213360 h 350520"/>
                <a:gd name="connsiteX19" fmla="*/ 647700 w 876686"/>
                <a:gd name="connsiteY19" fmla="*/ 220980 h 350520"/>
                <a:gd name="connsiteX20" fmla="*/ 624840 w 876686"/>
                <a:gd name="connsiteY20" fmla="*/ 228600 h 350520"/>
                <a:gd name="connsiteX21" fmla="*/ 670560 w 876686"/>
                <a:gd name="connsiteY21" fmla="*/ 243840 h 350520"/>
                <a:gd name="connsiteX22" fmla="*/ 685800 w 876686"/>
                <a:gd name="connsiteY22" fmla="*/ 266700 h 350520"/>
                <a:gd name="connsiteX23" fmla="*/ 708660 w 876686"/>
                <a:gd name="connsiteY23" fmla="*/ 274320 h 350520"/>
                <a:gd name="connsiteX24" fmla="*/ 716280 w 876686"/>
                <a:gd name="connsiteY24" fmla="*/ 297180 h 350520"/>
                <a:gd name="connsiteX25" fmla="*/ 731520 w 876686"/>
                <a:gd name="connsiteY25" fmla="*/ 320040 h 350520"/>
                <a:gd name="connsiteX26" fmla="*/ 662940 w 876686"/>
                <a:gd name="connsiteY26" fmla="*/ 312420 h 350520"/>
                <a:gd name="connsiteX27" fmla="*/ 640080 w 876686"/>
                <a:gd name="connsiteY27" fmla="*/ 304800 h 350520"/>
                <a:gd name="connsiteX28" fmla="*/ 624840 w 876686"/>
                <a:gd name="connsiteY28" fmla="*/ 281940 h 350520"/>
                <a:gd name="connsiteX29" fmla="*/ 579120 w 876686"/>
                <a:gd name="connsiteY29" fmla="*/ 266700 h 350520"/>
                <a:gd name="connsiteX30" fmla="*/ 502920 w 876686"/>
                <a:gd name="connsiteY30" fmla="*/ 281940 h 350520"/>
                <a:gd name="connsiteX31" fmla="*/ 441960 w 876686"/>
                <a:gd name="connsiteY31" fmla="*/ 297180 h 350520"/>
                <a:gd name="connsiteX32" fmla="*/ 403860 w 876686"/>
                <a:gd name="connsiteY32" fmla="*/ 350520 h 350520"/>
                <a:gd name="connsiteX33" fmla="*/ 297180 w 876686"/>
                <a:gd name="connsiteY33" fmla="*/ 342900 h 350520"/>
                <a:gd name="connsiteX34" fmla="*/ 251460 w 876686"/>
                <a:gd name="connsiteY34" fmla="*/ 327660 h 350520"/>
                <a:gd name="connsiteX35" fmla="*/ 205740 w 876686"/>
                <a:gd name="connsiteY35" fmla="*/ 320040 h 350520"/>
                <a:gd name="connsiteX36" fmla="*/ 160020 w 876686"/>
                <a:gd name="connsiteY36" fmla="*/ 297180 h 350520"/>
                <a:gd name="connsiteX37" fmla="*/ 137160 w 876686"/>
                <a:gd name="connsiteY37" fmla="*/ 289560 h 350520"/>
                <a:gd name="connsiteX38" fmla="*/ 121920 w 876686"/>
                <a:gd name="connsiteY38" fmla="*/ 266700 h 350520"/>
                <a:gd name="connsiteX39" fmla="*/ 83820 w 876686"/>
                <a:gd name="connsiteY39" fmla="*/ 228600 h 350520"/>
                <a:gd name="connsiteX40" fmla="*/ 76200 w 876686"/>
                <a:gd name="connsiteY40" fmla="*/ 198120 h 350520"/>
                <a:gd name="connsiteX41" fmla="*/ 53340 w 876686"/>
                <a:gd name="connsiteY41" fmla="*/ 152400 h 350520"/>
                <a:gd name="connsiteX42" fmla="*/ 30480 w 876686"/>
                <a:gd name="connsiteY42" fmla="*/ 137160 h 350520"/>
                <a:gd name="connsiteX43" fmla="*/ 15240 w 876686"/>
                <a:gd name="connsiteY43" fmla="*/ 91440 h 350520"/>
                <a:gd name="connsiteX44" fmla="*/ 7620 w 876686"/>
                <a:gd name="connsiteY44" fmla="*/ 68580 h 350520"/>
                <a:gd name="connsiteX45" fmla="*/ 0 w 876686"/>
                <a:gd name="connsiteY45" fmla="*/ 45720 h 350520"/>
                <a:gd name="connsiteX0" fmla="*/ 0 w 876686"/>
                <a:gd name="connsiteY0" fmla="*/ 45720 h 350520"/>
                <a:gd name="connsiteX1" fmla="*/ 53340 w 876686"/>
                <a:gd name="connsiteY1" fmla="*/ 38100 h 350520"/>
                <a:gd name="connsiteX2" fmla="*/ 312420 w 876686"/>
                <a:gd name="connsiteY2" fmla="*/ 22860 h 350520"/>
                <a:gd name="connsiteX3" fmla="*/ 838200 w 876686"/>
                <a:gd name="connsiteY3" fmla="*/ 0 h 350520"/>
                <a:gd name="connsiteX4" fmla="*/ 876300 w 876686"/>
                <a:gd name="connsiteY4" fmla="*/ 7620 h 350520"/>
                <a:gd name="connsiteX5" fmla="*/ 807720 w 876686"/>
                <a:gd name="connsiteY5" fmla="*/ 30480 h 350520"/>
                <a:gd name="connsiteX6" fmla="*/ 784860 w 876686"/>
                <a:gd name="connsiteY6" fmla="*/ 45720 h 350520"/>
                <a:gd name="connsiteX7" fmla="*/ 762000 w 876686"/>
                <a:gd name="connsiteY7" fmla="*/ 68580 h 350520"/>
                <a:gd name="connsiteX8" fmla="*/ 739140 w 876686"/>
                <a:gd name="connsiteY8" fmla="*/ 76200 h 350520"/>
                <a:gd name="connsiteX9" fmla="*/ 739140 w 876686"/>
                <a:gd name="connsiteY9" fmla="*/ 121920 h 350520"/>
                <a:gd name="connsiteX10" fmla="*/ 716280 w 876686"/>
                <a:gd name="connsiteY10" fmla="*/ 129540 h 350520"/>
                <a:gd name="connsiteX11" fmla="*/ 670560 w 876686"/>
                <a:gd name="connsiteY11" fmla="*/ 167640 h 350520"/>
                <a:gd name="connsiteX12" fmla="*/ 678180 w 876686"/>
                <a:gd name="connsiteY12" fmla="*/ 190500 h 350520"/>
                <a:gd name="connsiteX13" fmla="*/ 701040 w 876686"/>
                <a:gd name="connsiteY13" fmla="*/ 198120 h 350520"/>
                <a:gd name="connsiteX14" fmla="*/ 754380 w 876686"/>
                <a:gd name="connsiteY14" fmla="*/ 205740 h 350520"/>
                <a:gd name="connsiteX15" fmla="*/ 777240 w 876686"/>
                <a:gd name="connsiteY15" fmla="*/ 213360 h 350520"/>
                <a:gd name="connsiteX16" fmla="*/ 754380 w 876686"/>
                <a:gd name="connsiteY16" fmla="*/ 220980 h 350520"/>
                <a:gd name="connsiteX17" fmla="*/ 678180 w 876686"/>
                <a:gd name="connsiteY17" fmla="*/ 213360 h 350520"/>
                <a:gd name="connsiteX18" fmla="*/ 647700 w 876686"/>
                <a:gd name="connsiteY18" fmla="*/ 220980 h 350520"/>
                <a:gd name="connsiteX19" fmla="*/ 624840 w 876686"/>
                <a:gd name="connsiteY19" fmla="*/ 228600 h 350520"/>
                <a:gd name="connsiteX20" fmla="*/ 670560 w 876686"/>
                <a:gd name="connsiteY20" fmla="*/ 243840 h 350520"/>
                <a:gd name="connsiteX21" fmla="*/ 685800 w 876686"/>
                <a:gd name="connsiteY21" fmla="*/ 266700 h 350520"/>
                <a:gd name="connsiteX22" fmla="*/ 708660 w 876686"/>
                <a:gd name="connsiteY22" fmla="*/ 274320 h 350520"/>
                <a:gd name="connsiteX23" fmla="*/ 716280 w 876686"/>
                <a:gd name="connsiteY23" fmla="*/ 297180 h 350520"/>
                <a:gd name="connsiteX24" fmla="*/ 731520 w 876686"/>
                <a:gd name="connsiteY24" fmla="*/ 320040 h 350520"/>
                <a:gd name="connsiteX25" fmla="*/ 662940 w 876686"/>
                <a:gd name="connsiteY25" fmla="*/ 312420 h 350520"/>
                <a:gd name="connsiteX26" fmla="*/ 640080 w 876686"/>
                <a:gd name="connsiteY26" fmla="*/ 304800 h 350520"/>
                <a:gd name="connsiteX27" fmla="*/ 624840 w 876686"/>
                <a:gd name="connsiteY27" fmla="*/ 281940 h 350520"/>
                <a:gd name="connsiteX28" fmla="*/ 579120 w 876686"/>
                <a:gd name="connsiteY28" fmla="*/ 266700 h 350520"/>
                <a:gd name="connsiteX29" fmla="*/ 502920 w 876686"/>
                <a:gd name="connsiteY29" fmla="*/ 281940 h 350520"/>
                <a:gd name="connsiteX30" fmla="*/ 441960 w 876686"/>
                <a:gd name="connsiteY30" fmla="*/ 297180 h 350520"/>
                <a:gd name="connsiteX31" fmla="*/ 403860 w 876686"/>
                <a:gd name="connsiteY31" fmla="*/ 350520 h 350520"/>
                <a:gd name="connsiteX32" fmla="*/ 297180 w 876686"/>
                <a:gd name="connsiteY32" fmla="*/ 342900 h 350520"/>
                <a:gd name="connsiteX33" fmla="*/ 251460 w 876686"/>
                <a:gd name="connsiteY33" fmla="*/ 327660 h 350520"/>
                <a:gd name="connsiteX34" fmla="*/ 205740 w 876686"/>
                <a:gd name="connsiteY34" fmla="*/ 320040 h 350520"/>
                <a:gd name="connsiteX35" fmla="*/ 160020 w 876686"/>
                <a:gd name="connsiteY35" fmla="*/ 297180 h 350520"/>
                <a:gd name="connsiteX36" fmla="*/ 137160 w 876686"/>
                <a:gd name="connsiteY36" fmla="*/ 289560 h 350520"/>
                <a:gd name="connsiteX37" fmla="*/ 121920 w 876686"/>
                <a:gd name="connsiteY37" fmla="*/ 266700 h 350520"/>
                <a:gd name="connsiteX38" fmla="*/ 83820 w 876686"/>
                <a:gd name="connsiteY38" fmla="*/ 228600 h 350520"/>
                <a:gd name="connsiteX39" fmla="*/ 76200 w 876686"/>
                <a:gd name="connsiteY39" fmla="*/ 198120 h 350520"/>
                <a:gd name="connsiteX40" fmla="*/ 53340 w 876686"/>
                <a:gd name="connsiteY40" fmla="*/ 152400 h 350520"/>
                <a:gd name="connsiteX41" fmla="*/ 30480 w 876686"/>
                <a:gd name="connsiteY41" fmla="*/ 137160 h 350520"/>
                <a:gd name="connsiteX42" fmla="*/ 15240 w 876686"/>
                <a:gd name="connsiteY42" fmla="*/ 91440 h 350520"/>
                <a:gd name="connsiteX43" fmla="*/ 7620 w 876686"/>
                <a:gd name="connsiteY43" fmla="*/ 68580 h 350520"/>
                <a:gd name="connsiteX44" fmla="*/ 0 w 876686"/>
                <a:gd name="connsiteY44"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805603 w 897429"/>
                <a:gd name="connsiteY5" fmla="*/ 45720 h 350520"/>
                <a:gd name="connsiteX6" fmla="*/ 782743 w 897429"/>
                <a:gd name="connsiteY6" fmla="*/ 68580 h 350520"/>
                <a:gd name="connsiteX7" fmla="*/ 759883 w 897429"/>
                <a:gd name="connsiteY7" fmla="*/ 76200 h 350520"/>
                <a:gd name="connsiteX8" fmla="*/ 759883 w 897429"/>
                <a:gd name="connsiteY8" fmla="*/ 121920 h 350520"/>
                <a:gd name="connsiteX9" fmla="*/ 737023 w 897429"/>
                <a:gd name="connsiteY9" fmla="*/ 129540 h 350520"/>
                <a:gd name="connsiteX10" fmla="*/ 691303 w 897429"/>
                <a:gd name="connsiteY10" fmla="*/ 167640 h 350520"/>
                <a:gd name="connsiteX11" fmla="*/ 698923 w 897429"/>
                <a:gd name="connsiteY11" fmla="*/ 190500 h 350520"/>
                <a:gd name="connsiteX12" fmla="*/ 721783 w 897429"/>
                <a:gd name="connsiteY12" fmla="*/ 198120 h 350520"/>
                <a:gd name="connsiteX13" fmla="*/ 775123 w 897429"/>
                <a:gd name="connsiteY13" fmla="*/ 205740 h 350520"/>
                <a:gd name="connsiteX14" fmla="*/ 797983 w 897429"/>
                <a:gd name="connsiteY14" fmla="*/ 213360 h 350520"/>
                <a:gd name="connsiteX15" fmla="*/ 775123 w 897429"/>
                <a:gd name="connsiteY15" fmla="*/ 220980 h 350520"/>
                <a:gd name="connsiteX16" fmla="*/ 698923 w 897429"/>
                <a:gd name="connsiteY16" fmla="*/ 213360 h 350520"/>
                <a:gd name="connsiteX17" fmla="*/ 668443 w 897429"/>
                <a:gd name="connsiteY17" fmla="*/ 220980 h 350520"/>
                <a:gd name="connsiteX18" fmla="*/ 645583 w 897429"/>
                <a:gd name="connsiteY18" fmla="*/ 228600 h 350520"/>
                <a:gd name="connsiteX19" fmla="*/ 691303 w 897429"/>
                <a:gd name="connsiteY19" fmla="*/ 243840 h 350520"/>
                <a:gd name="connsiteX20" fmla="*/ 706543 w 897429"/>
                <a:gd name="connsiteY20" fmla="*/ 266700 h 350520"/>
                <a:gd name="connsiteX21" fmla="*/ 729403 w 897429"/>
                <a:gd name="connsiteY21" fmla="*/ 274320 h 350520"/>
                <a:gd name="connsiteX22" fmla="*/ 737023 w 897429"/>
                <a:gd name="connsiteY22" fmla="*/ 297180 h 350520"/>
                <a:gd name="connsiteX23" fmla="*/ 752263 w 897429"/>
                <a:gd name="connsiteY23" fmla="*/ 320040 h 350520"/>
                <a:gd name="connsiteX24" fmla="*/ 683683 w 897429"/>
                <a:gd name="connsiteY24" fmla="*/ 312420 h 350520"/>
                <a:gd name="connsiteX25" fmla="*/ 660823 w 897429"/>
                <a:gd name="connsiteY25" fmla="*/ 304800 h 350520"/>
                <a:gd name="connsiteX26" fmla="*/ 645583 w 897429"/>
                <a:gd name="connsiteY26" fmla="*/ 281940 h 350520"/>
                <a:gd name="connsiteX27" fmla="*/ 599863 w 897429"/>
                <a:gd name="connsiteY27" fmla="*/ 266700 h 350520"/>
                <a:gd name="connsiteX28" fmla="*/ 523663 w 897429"/>
                <a:gd name="connsiteY28" fmla="*/ 281940 h 350520"/>
                <a:gd name="connsiteX29" fmla="*/ 462703 w 897429"/>
                <a:gd name="connsiteY29" fmla="*/ 297180 h 350520"/>
                <a:gd name="connsiteX30" fmla="*/ 424603 w 897429"/>
                <a:gd name="connsiteY30" fmla="*/ 350520 h 350520"/>
                <a:gd name="connsiteX31" fmla="*/ 317923 w 897429"/>
                <a:gd name="connsiteY31" fmla="*/ 342900 h 350520"/>
                <a:gd name="connsiteX32" fmla="*/ 272203 w 897429"/>
                <a:gd name="connsiteY32" fmla="*/ 327660 h 350520"/>
                <a:gd name="connsiteX33" fmla="*/ 226483 w 897429"/>
                <a:gd name="connsiteY33" fmla="*/ 320040 h 350520"/>
                <a:gd name="connsiteX34" fmla="*/ 180763 w 897429"/>
                <a:gd name="connsiteY34" fmla="*/ 297180 h 350520"/>
                <a:gd name="connsiteX35" fmla="*/ 157903 w 897429"/>
                <a:gd name="connsiteY35" fmla="*/ 289560 h 350520"/>
                <a:gd name="connsiteX36" fmla="*/ 142663 w 897429"/>
                <a:gd name="connsiteY36" fmla="*/ 266700 h 350520"/>
                <a:gd name="connsiteX37" fmla="*/ 104563 w 897429"/>
                <a:gd name="connsiteY37" fmla="*/ 228600 h 350520"/>
                <a:gd name="connsiteX38" fmla="*/ 96943 w 897429"/>
                <a:gd name="connsiteY38" fmla="*/ 198120 h 350520"/>
                <a:gd name="connsiteX39" fmla="*/ 74083 w 897429"/>
                <a:gd name="connsiteY39" fmla="*/ 152400 h 350520"/>
                <a:gd name="connsiteX40" fmla="*/ 51223 w 897429"/>
                <a:gd name="connsiteY40" fmla="*/ 137160 h 350520"/>
                <a:gd name="connsiteX41" fmla="*/ 35983 w 897429"/>
                <a:gd name="connsiteY41" fmla="*/ 91440 h 350520"/>
                <a:gd name="connsiteX42" fmla="*/ 28363 w 897429"/>
                <a:gd name="connsiteY42" fmla="*/ 68580 h 350520"/>
                <a:gd name="connsiteX43" fmla="*/ 20743 w 897429"/>
                <a:gd name="connsiteY43"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782743 w 897429"/>
                <a:gd name="connsiteY5" fmla="*/ 68580 h 350520"/>
                <a:gd name="connsiteX6" fmla="*/ 759883 w 897429"/>
                <a:gd name="connsiteY6" fmla="*/ 76200 h 350520"/>
                <a:gd name="connsiteX7" fmla="*/ 759883 w 897429"/>
                <a:gd name="connsiteY7" fmla="*/ 121920 h 350520"/>
                <a:gd name="connsiteX8" fmla="*/ 737023 w 897429"/>
                <a:gd name="connsiteY8" fmla="*/ 129540 h 350520"/>
                <a:gd name="connsiteX9" fmla="*/ 691303 w 897429"/>
                <a:gd name="connsiteY9" fmla="*/ 167640 h 350520"/>
                <a:gd name="connsiteX10" fmla="*/ 698923 w 897429"/>
                <a:gd name="connsiteY10" fmla="*/ 190500 h 350520"/>
                <a:gd name="connsiteX11" fmla="*/ 721783 w 897429"/>
                <a:gd name="connsiteY11" fmla="*/ 198120 h 350520"/>
                <a:gd name="connsiteX12" fmla="*/ 775123 w 897429"/>
                <a:gd name="connsiteY12" fmla="*/ 205740 h 350520"/>
                <a:gd name="connsiteX13" fmla="*/ 797983 w 897429"/>
                <a:gd name="connsiteY13" fmla="*/ 213360 h 350520"/>
                <a:gd name="connsiteX14" fmla="*/ 775123 w 897429"/>
                <a:gd name="connsiteY14" fmla="*/ 220980 h 350520"/>
                <a:gd name="connsiteX15" fmla="*/ 698923 w 897429"/>
                <a:gd name="connsiteY15" fmla="*/ 213360 h 350520"/>
                <a:gd name="connsiteX16" fmla="*/ 668443 w 897429"/>
                <a:gd name="connsiteY16" fmla="*/ 220980 h 350520"/>
                <a:gd name="connsiteX17" fmla="*/ 645583 w 897429"/>
                <a:gd name="connsiteY17" fmla="*/ 228600 h 350520"/>
                <a:gd name="connsiteX18" fmla="*/ 691303 w 897429"/>
                <a:gd name="connsiteY18" fmla="*/ 243840 h 350520"/>
                <a:gd name="connsiteX19" fmla="*/ 706543 w 897429"/>
                <a:gd name="connsiteY19" fmla="*/ 266700 h 350520"/>
                <a:gd name="connsiteX20" fmla="*/ 729403 w 897429"/>
                <a:gd name="connsiteY20" fmla="*/ 274320 h 350520"/>
                <a:gd name="connsiteX21" fmla="*/ 737023 w 897429"/>
                <a:gd name="connsiteY21" fmla="*/ 297180 h 350520"/>
                <a:gd name="connsiteX22" fmla="*/ 752263 w 897429"/>
                <a:gd name="connsiteY22" fmla="*/ 320040 h 350520"/>
                <a:gd name="connsiteX23" fmla="*/ 683683 w 897429"/>
                <a:gd name="connsiteY23" fmla="*/ 312420 h 350520"/>
                <a:gd name="connsiteX24" fmla="*/ 660823 w 897429"/>
                <a:gd name="connsiteY24" fmla="*/ 304800 h 350520"/>
                <a:gd name="connsiteX25" fmla="*/ 645583 w 897429"/>
                <a:gd name="connsiteY25" fmla="*/ 281940 h 350520"/>
                <a:gd name="connsiteX26" fmla="*/ 599863 w 897429"/>
                <a:gd name="connsiteY26" fmla="*/ 266700 h 350520"/>
                <a:gd name="connsiteX27" fmla="*/ 523663 w 897429"/>
                <a:gd name="connsiteY27" fmla="*/ 281940 h 350520"/>
                <a:gd name="connsiteX28" fmla="*/ 462703 w 897429"/>
                <a:gd name="connsiteY28" fmla="*/ 297180 h 350520"/>
                <a:gd name="connsiteX29" fmla="*/ 424603 w 897429"/>
                <a:gd name="connsiteY29" fmla="*/ 350520 h 350520"/>
                <a:gd name="connsiteX30" fmla="*/ 317923 w 897429"/>
                <a:gd name="connsiteY30" fmla="*/ 342900 h 350520"/>
                <a:gd name="connsiteX31" fmla="*/ 272203 w 897429"/>
                <a:gd name="connsiteY31" fmla="*/ 327660 h 350520"/>
                <a:gd name="connsiteX32" fmla="*/ 226483 w 897429"/>
                <a:gd name="connsiteY32" fmla="*/ 320040 h 350520"/>
                <a:gd name="connsiteX33" fmla="*/ 180763 w 897429"/>
                <a:gd name="connsiteY33" fmla="*/ 297180 h 350520"/>
                <a:gd name="connsiteX34" fmla="*/ 157903 w 897429"/>
                <a:gd name="connsiteY34" fmla="*/ 289560 h 350520"/>
                <a:gd name="connsiteX35" fmla="*/ 142663 w 897429"/>
                <a:gd name="connsiteY35" fmla="*/ 266700 h 350520"/>
                <a:gd name="connsiteX36" fmla="*/ 104563 w 897429"/>
                <a:gd name="connsiteY36" fmla="*/ 228600 h 350520"/>
                <a:gd name="connsiteX37" fmla="*/ 96943 w 897429"/>
                <a:gd name="connsiteY37" fmla="*/ 198120 h 350520"/>
                <a:gd name="connsiteX38" fmla="*/ 74083 w 897429"/>
                <a:gd name="connsiteY38" fmla="*/ 152400 h 350520"/>
                <a:gd name="connsiteX39" fmla="*/ 51223 w 897429"/>
                <a:gd name="connsiteY39" fmla="*/ 137160 h 350520"/>
                <a:gd name="connsiteX40" fmla="*/ 35983 w 897429"/>
                <a:gd name="connsiteY40" fmla="*/ 91440 h 350520"/>
                <a:gd name="connsiteX41" fmla="*/ 28363 w 897429"/>
                <a:gd name="connsiteY41" fmla="*/ 68580 h 350520"/>
                <a:gd name="connsiteX42" fmla="*/ 20743 w 897429"/>
                <a:gd name="connsiteY42" fmla="*/ 45720 h 350520"/>
                <a:gd name="connsiteX0" fmla="*/ 20743 w 899599"/>
                <a:gd name="connsiteY0" fmla="*/ 45720 h 350520"/>
                <a:gd name="connsiteX1" fmla="*/ 74083 w 899599"/>
                <a:gd name="connsiteY1" fmla="*/ 38100 h 350520"/>
                <a:gd name="connsiteX2" fmla="*/ 858943 w 899599"/>
                <a:gd name="connsiteY2" fmla="*/ 0 h 350520"/>
                <a:gd name="connsiteX3" fmla="*/ 897043 w 899599"/>
                <a:gd name="connsiteY3" fmla="*/ 7620 h 350520"/>
                <a:gd name="connsiteX4" fmla="*/ 782743 w 899599"/>
                <a:gd name="connsiteY4" fmla="*/ 68580 h 350520"/>
                <a:gd name="connsiteX5" fmla="*/ 759883 w 899599"/>
                <a:gd name="connsiteY5" fmla="*/ 76200 h 350520"/>
                <a:gd name="connsiteX6" fmla="*/ 759883 w 899599"/>
                <a:gd name="connsiteY6" fmla="*/ 121920 h 350520"/>
                <a:gd name="connsiteX7" fmla="*/ 737023 w 899599"/>
                <a:gd name="connsiteY7" fmla="*/ 129540 h 350520"/>
                <a:gd name="connsiteX8" fmla="*/ 691303 w 899599"/>
                <a:gd name="connsiteY8" fmla="*/ 167640 h 350520"/>
                <a:gd name="connsiteX9" fmla="*/ 698923 w 899599"/>
                <a:gd name="connsiteY9" fmla="*/ 190500 h 350520"/>
                <a:gd name="connsiteX10" fmla="*/ 721783 w 899599"/>
                <a:gd name="connsiteY10" fmla="*/ 198120 h 350520"/>
                <a:gd name="connsiteX11" fmla="*/ 775123 w 899599"/>
                <a:gd name="connsiteY11" fmla="*/ 205740 h 350520"/>
                <a:gd name="connsiteX12" fmla="*/ 797983 w 899599"/>
                <a:gd name="connsiteY12" fmla="*/ 213360 h 350520"/>
                <a:gd name="connsiteX13" fmla="*/ 775123 w 899599"/>
                <a:gd name="connsiteY13" fmla="*/ 220980 h 350520"/>
                <a:gd name="connsiteX14" fmla="*/ 698923 w 899599"/>
                <a:gd name="connsiteY14" fmla="*/ 213360 h 350520"/>
                <a:gd name="connsiteX15" fmla="*/ 668443 w 899599"/>
                <a:gd name="connsiteY15" fmla="*/ 220980 h 350520"/>
                <a:gd name="connsiteX16" fmla="*/ 645583 w 899599"/>
                <a:gd name="connsiteY16" fmla="*/ 228600 h 350520"/>
                <a:gd name="connsiteX17" fmla="*/ 691303 w 899599"/>
                <a:gd name="connsiteY17" fmla="*/ 243840 h 350520"/>
                <a:gd name="connsiteX18" fmla="*/ 706543 w 899599"/>
                <a:gd name="connsiteY18" fmla="*/ 266700 h 350520"/>
                <a:gd name="connsiteX19" fmla="*/ 729403 w 899599"/>
                <a:gd name="connsiteY19" fmla="*/ 274320 h 350520"/>
                <a:gd name="connsiteX20" fmla="*/ 737023 w 899599"/>
                <a:gd name="connsiteY20" fmla="*/ 297180 h 350520"/>
                <a:gd name="connsiteX21" fmla="*/ 752263 w 899599"/>
                <a:gd name="connsiteY21" fmla="*/ 320040 h 350520"/>
                <a:gd name="connsiteX22" fmla="*/ 683683 w 899599"/>
                <a:gd name="connsiteY22" fmla="*/ 312420 h 350520"/>
                <a:gd name="connsiteX23" fmla="*/ 660823 w 899599"/>
                <a:gd name="connsiteY23" fmla="*/ 304800 h 350520"/>
                <a:gd name="connsiteX24" fmla="*/ 645583 w 899599"/>
                <a:gd name="connsiteY24" fmla="*/ 281940 h 350520"/>
                <a:gd name="connsiteX25" fmla="*/ 599863 w 899599"/>
                <a:gd name="connsiteY25" fmla="*/ 266700 h 350520"/>
                <a:gd name="connsiteX26" fmla="*/ 523663 w 899599"/>
                <a:gd name="connsiteY26" fmla="*/ 281940 h 350520"/>
                <a:gd name="connsiteX27" fmla="*/ 462703 w 899599"/>
                <a:gd name="connsiteY27" fmla="*/ 297180 h 350520"/>
                <a:gd name="connsiteX28" fmla="*/ 424603 w 899599"/>
                <a:gd name="connsiteY28" fmla="*/ 350520 h 350520"/>
                <a:gd name="connsiteX29" fmla="*/ 317923 w 899599"/>
                <a:gd name="connsiteY29" fmla="*/ 342900 h 350520"/>
                <a:gd name="connsiteX30" fmla="*/ 272203 w 899599"/>
                <a:gd name="connsiteY30" fmla="*/ 327660 h 350520"/>
                <a:gd name="connsiteX31" fmla="*/ 226483 w 899599"/>
                <a:gd name="connsiteY31" fmla="*/ 320040 h 350520"/>
                <a:gd name="connsiteX32" fmla="*/ 180763 w 899599"/>
                <a:gd name="connsiteY32" fmla="*/ 297180 h 350520"/>
                <a:gd name="connsiteX33" fmla="*/ 157903 w 899599"/>
                <a:gd name="connsiteY33" fmla="*/ 289560 h 350520"/>
                <a:gd name="connsiteX34" fmla="*/ 142663 w 899599"/>
                <a:gd name="connsiteY34" fmla="*/ 266700 h 350520"/>
                <a:gd name="connsiteX35" fmla="*/ 104563 w 899599"/>
                <a:gd name="connsiteY35" fmla="*/ 228600 h 350520"/>
                <a:gd name="connsiteX36" fmla="*/ 96943 w 899599"/>
                <a:gd name="connsiteY36" fmla="*/ 198120 h 350520"/>
                <a:gd name="connsiteX37" fmla="*/ 74083 w 899599"/>
                <a:gd name="connsiteY37" fmla="*/ 152400 h 350520"/>
                <a:gd name="connsiteX38" fmla="*/ 51223 w 899599"/>
                <a:gd name="connsiteY38" fmla="*/ 137160 h 350520"/>
                <a:gd name="connsiteX39" fmla="*/ 35983 w 899599"/>
                <a:gd name="connsiteY39" fmla="*/ 91440 h 350520"/>
                <a:gd name="connsiteX40" fmla="*/ 28363 w 899599"/>
                <a:gd name="connsiteY40" fmla="*/ 68580 h 350520"/>
                <a:gd name="connsiteX41" fmla="*/ 20743 w 899599"/>
                <a:gd name="connsiteY41" fmla="*/ 45720 h 350520"/>
                <a:gd name="connsiteX0" fmla="*/ 20743 w 899192"/>
                <a:gd name="connsiteY0" fmla="*/ 45720 h 350520"/>
                <a:gd name="connsiteX1" fmla="*/ 74083 w 899192"/>
                <a:gd name="connsiteY1" fmla="*/ 38100 h 350520"/>
                <a:gd name="connsiteX2" fmla="*/ 858943 w 899192"/>
                <a:gd name="connsiteY2" fmla="*/ 0 h 350520"/>
                <a:gd name="connsiteX3" fmla="*/ 782743 w 899192"/>
                <a:gd name="connsiteY3" fmla="*/ 68580 h 350520"/>
                <a:gd name="connsiteX4" fmla="*/ 759883 w 899192"/>
                <a:gd name="connsiteY4" fmla="*/ 76200 h 350520"/>
                <a:gd name="connsiteX5" fmla="*/ 759883 w 899192"/>
                <a:gd name="connsiteY5" fmla="*/ 121920 h 350520"/>
                <a:gd name="connsiteX6" fmla="*/ 737023 w 899192"/>
                <a:gd name="connsiteY6" fmla="*/ 129540 h 350520"/>
                <a:gd name="connsiteX7" fmla="*/ 691303 w 899192"/>
                <a:gd name="connsiteY7" fmla="*/ 167640 h 350520"/>
                <a:gd name="connsiteX8" fmla="*/ 698923 w 899192"/>
                <a:gd name="connsiteY8" fmla="*/ 190500 h 350520"/>
                <a:gd name="connsiteX9" fmla="*/ 721783 w 899192"/>
                <a:gd name="connsiteY9" fmla="*/ 198120 h 350520"/>
                <a:gd name="connsiteX10" fmla="*/ 775123 w 899192"/>
                <a:gd name="connsiteY10" fmla="*/ 205740 h 350520"/>
                <a:gd name="connsiteX11" fmla="*/ 797983 w 899192"/>
                <a:gd name="connsiteY11" fmla="*/ 213360 h 350520"/>
                <a:gd name="connsiteX12" fmla="*/ 775123 w 899192"/>
                <a:gd name="connsiteY12" fmla="*/ 220980 h 350520"/>
                <a:gd name="connsiteX13" fmla="*/ 698923 w 899192"/>
                <a:gd name="connsiteY13" fmla="*/ 213360 h 350520"/>
                <a:gd name="connsiteX14" fmla="*/ 668443 w 899192"/>
                <a:gd name="connsiteY14" fmla="*/ 220980 h 350520"/>
                <a:gd name="connsiteX15" fmla="*/ 645583 w 899192"/>
                <a:gd name="connsiteY15" fmla="*/ 228600 h 350520"/>
                <a:gd name="connsiteX16" fmla="*/ 691303 w 899192"/>
                <a:gd name="connsiteY16" fmla="*/ 243840 h 350520"/>
                <a:gd name="connsiteX17" fmla="*/ 706543 w 899192"/>
                <a:gd name="connsiteY17" fmla="*/ 266700 h 350520"/>
                <a:gd name="connsiteX18" fmla="*/ 729403 w 899192"/>
                <a:gd name="connsiteY18" fmla="*/ 274320 h 350520"/>
                <a:gd name="connsiteX19" fmla="*/ 737023 w 899192"/>
                <a:gd name="connsiteY19" fmla="*/ 297180 h 350520"/>
                <a:gd name="connsiteX20" fmla="*/ 752263 w 899192"/>
                <a:gd name="connsiteY20" fmla="*/ 320040 h 350520"/>
                <a:gd name="connsiteX21" fmla="*/ 683683 w 899192"/>
                <a:gd name="connsiteY21" fmla="*/ 312420 h 350520"/>
                <a:gd name="connsiteX22" fmla="*/ 660823 w 899192"/>
                <a:gd name="connsiteY22" fmla="*/ 304800 h 350520"/>
                <a:gd name="connsiteX23" fmla="*/ 645583 w 899192"/>
                <a:gd name="connsiteY23" fmla="*/ 281940 h 350520"/>
                <a:gd name="connsiteX24" fmla="*/ 599863 w 899192"/>
                <a:gd name="connsiteY24" fmla="*/ 266700 h 350520"/>
                <a:gd name="connsiteX25" fmla="*/ 523663 w 899192"/>
                <a:gd name="connsiteY25" fmla="*/ 281940 h 350520"/>
                <a:gd name="connsiteX26" fmla="*/ 462703 w 899192"/>
                <a:gd name="connsiteY26" fmla="*/ 297180 h 350520"/>
                <a:gd name="connsiteX27" fmla="*/ 424603 w 899192"/>
                <a:gd name="connsiteY27" fmla="*/ 350520 h 350520"/>
                <a:gd name="connsiteX28" fmla="*/ 317923 w 899192"/>
                <a:gd name="connsiteY28" fmla="*/ 342900 h 350520"/>
                <a:gd name="connsiteX29" fmla="*/ 272203 w 899192"/>
                <a:gd name="connsiteY29" fmla="*/ 327660 h 350520"/>
                <a:gd name="connsiteX30" fmla="*/ 226483 w 899192"/>
                <a:gd name="connsiteY30" fmla="*/ 320040 h 350520"/>
                <a:gd name="connsiteX31" fmla="*/ 180763 w 899192"/>
                <a:gd name="connsiteY31" fmla="*/ 297180 h 350520"/>
                <a:gd name="connsiteX32" fmla="*/ 157903 w 899192"/>
                <a:gd name="connsiteY32" fmla="*/ 289560 h 350520"/>
                <a:gd name="connsiteX33" fmla="*/ 142663 w 899192"/>
                <a:gd name="connsiteY33" fmla="*/ 266700 h 350520"/>
                <a:gd name="connsiteX34" fmla="*/ 104563 w 899192"/>
                <a:gd name="connsiteY34" fmla="*/ 228600 h 350520"/>
                <a:gd name="connsiteX35" fmla="*/ 96943 w 899192"/>
                <a:gd name="connsiteY35" fmla="*/ 198120 h 350520"/>
                <a:gd name="connsiteX36" fmla="*/ 74083 w 899192"/>
                <a:gd name="connsiteY36" fmla="*/ 152400 h 350520"/>
                <a:gd name="connsiteX37" fmla="*/ 51223 w 899192"/>
                <a:gd name="connsiteY37" fmla="*/ 137160 h 350520"/>
                <a:gd name="connsiteX38" fmla="*/ 35983 w 899192"/>
                <a:gd name="connsiteY38" fmla="*/ 91440 h 350520"/>
                <a:gd name="connsiteX39" fmla="*/ 28363 w 899192"/>
                <a:gd name="connsiteY39" fmla="*/ 68580 h 350520"/>
                <a:gd name="connsiteX40" fmla="*/ 20743 w 899192"/>
                <a:gd name="connsiteY40" fmla="*/ 45720 h 350520"/>
                <a:gd name="connsiteX0" fmla="*/ 20743 w 797983"/>
                <a:gd name="connsiteY0" fmla="*/ 7620 h 312420"/>
                <a:gd name="connsiteX1" fmla="*/ 74083 w 797983"/>
                <a:gd name="connsiteY1" fmla="*/ 0 h 312420"/>
                <a:gd name="connsiteX2" fmla="*/ 782743 w 797983"/>
                <a:gd name="connsiteY2" fmla="*/ 30480 h 312420"/>
                <a:gd name="connsiteX3" fmla="*/ 759883 w 797983"/>
                <a:gd name="connsiteY3" fmla="*/ 38100 h 312420"/>
                <a:gd name="connsiteX4" fmla="*/ 759883 w 797983"/>
                <a:gd name="connsiteY4" fmla="*/ 83820 h 312420"/>
                <a:gd name="connsiteX5" fmla="*/ 737023 w 797983"/>
                <a:gd name="connsiteY5" fmla="*/ 91440 h 312420"/>
                <a:gd name="connsiteX6" fmla="*/ 691303 w 797983"/>
                <a:gd name="connsiteY6" fmla="*/ 129540 h 312420"/>
                <a:gd name="connsiteX7" fmla="*/ 698923 w 797983"/>
                <a:gd name="connsiteY7" fmla="*/ 152400 h 312420"/>
                <a:gd name="connsiteX8" fmla="*/ 721783 w 797983"/>
                <a:gd name="connsiteY8" fmla="*/ 160020 h 312420"/>
                <a:gd name="connsiteX9" fmla="*/ 775123 w 797983"/>
                <a:gd name="connsiteY9" fmla="*/ 167640 h 312420"/>
                <a:gd name="connsiteX10" fmla="*/ 797983 w 797983"/>
                <a:gd name="connsiteY10" fmla="*/ 175260 h 312420"/>
                <a:gd name="connsiteX11" fmla="*/ 775123 w 797983"/>
                <a:gd name="connsiteY11" fmla="*/ 182880 h 312420"/>
                <a:gd name="connsiteX12" fmla="*/ 698923 w 797983"/>
                <a:gd name="connsiteY12" fmla="*/ 175260 h 312420"/>
                <a:gd name="connsiteX13" fmla="*/ 668443 w 797983"/>
                <a:gd name="connsiteY13" fmla="*/ 182880 h 312420"/>
                <a:gd name="connsiteX14" fmla="*/ 645583 w 797983"/>
                <a:gd name="connsiteY14" fmla="*/ 190500 h 312420"/>
                <a:gd name="connsiteX15" fmla="*/ 691303 w 797983"/>
                <a:gd name="connsiteY15" fmla="*/ 205740 h 312420"/>
                <a:gd name="connsiteX16" fmla="*/ 706543 w 797983"/>
                <a:gd name="connsiteY16" fmla="*/ 228600 h 312420"/>
                <a:gd name="connsiteX17" fmla="*/ 729403 w 797983"/>
                <a:gd name="connsiteY17" fmla="*/ 236220 h 312420"/>
                <a:gd name="connsiteX18" fmla="*/ 737023 w 797983"/>
                <a:gd name="connsiteY18" fmla="*/ 259080 h 312420"/>
                <a:gd name="connsiteX19" fmla="*/ 752263 w 797983"/>
                <a:gd name="connsiteY19" fmla="*/ 281940 h 312420"/>
                <a:gd name="connsiteX20" fmla="*/ 683683 w 797983"/>
                <a:gd name="connsiteY20" fmla="*/ 274320 h 312420"/>
                <a:gd name="connsiteX21" fmla="*/ 660823 w 797983"/>
                <a:gd name="connsiteY21" fmla="*/ 266700 h 312420"/>
                <a:gd name="connsiteX22" fmla="*/ 645583 w 797983"/>
                <a:gd name="connsiteY22" fmla="*/ 243840 h 312420"/>
                <a:gd name="connsiteX23" fmla="*/ 599863 w 797983"/>
                <a:gd name="connsiteY23" fmla="*/ 228600 h 312420"/>
                <a:gd name="connsiteX24" fmla="*/ 523663 w 797983"/>
                <a:gd name="connsiteY24" fmla="*/ 243840 h 312420"/>
                <a:gd name="connsiteX25" fmla="*/ 462703 w 797983"/>
                <a:gd name="connsiteY25" fmla="*/ 259080 h 312420"/>
                <a:gd name="connsiteX26" fmla="*/ 424603 w 797983"/>
                <a:gd name="connsiteY26" fmla="*/ 312420 h 312420"/>
                <a:gd name="connsiteX27" fmla="*/ 317923 w 797983"/>
                <a:gd name="connsiteY27" fmla="*/ 304800 h 312420"/>
                <a:gd name="connsiteX28" fmla="*/ 272203 w 797983"/>
                <a:gd name="connsiteY28" fmla="*/ 289560 h 312420"/>
                <a:gd name="connsiteX29" fmla="*/ 226483 w 797983"/>
                <a:gd name="connsiteY29" fmla="*/ 281940 h 312420"/>
                <a:gd name="connsiteX30" fmla="*/ 180763 w 797983"/>
                <a:gd name="connsiteY30" fmla="*/ 259080 h 312420"/>
                <a:gd name="connsiteX31" fmla="*/ 157903 w 797983"/>
                <a:gd name="connsiteY31" fmla="*/ 251460 h 312420"/>
                <a:gd name="connsiteX32" fmla="*/ 142663 w 797983"/>
                <a:gd name="connsiteY32" fmla="*/ 228600 h 312420"/>
                <a:gd name="connsiteX33" fmla="*/ 104563 w 797983"/>
                <a:gd name="connsiteY33" fmla="*/ 190500 h 312420"/>
                <a:gd name="connsiteX34" fmla="*/ 96943 w 797983"/>
                <a:gd name="connsiteY34" fmla="*/ 160020 h 312420"/>
                <a:gd name="connsiteX35" fmla="*/ 74083 w 797983"/>
                <a:gd name="connsiteY35" fmla="*/ 114300 h 312420"/>
                <a:gd name="connsiteX36" fmla="*/ 51223 w 797983"/>
                <a:gd name="connsiteY36" fmla="*/ 99060 h 312420"/>
                <a:gd name="connsiteX37" fmla="*/ 35983 w 797983"/>
                <a:gd name="connsiteY37" fmla="*/ 53340 h 312420"/>
                <a:gd name="connsiteX38" fmla="*/ 28363 w 797983"/>
                <a:gd name="connsiteY38" fmla="*/ 30480 h 312420"/>
                <a:gd name="connsiteX39" fmla="*/ 20743 w 797983"/>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59883 w 845665"/>
                <a:gd name="connsiteY4" fmla="*/ 83820 h 312420"/>
                <a:gd name="connsiteX5" fmla="*/ 737023 w 845665"/>
                <a:gd name="connsiteY5" fmla="*/ 91440 h 312420"/>
                <a:gd name="connsiteX6" fmla="*/ 691303 w 845665"/>
                <a:gd name="connsiteY6" fmla="*/ 129540 h 312420"/>
                <a:gd name="connsiteX7" fmla="*/ 698923 w 845665"/>
                <a:gd name="connsiteY7" fmla="*/ 152400 h 312420"/>
                <a:gd name="connsiteX8" fmla="*/ 721783 w 845665"/>
                <a:gd name="connsiteY8" fmla="*/ 160020 h 312420"/>
                <a:gd name="connsiteX9" fmla="*/ 775123 w 845665"/>
                <a:gd name="connsiteY9" fmla="*/ 167640 h 312420"/>
                <a:gd name="connsiteX10" fmla="*/ 797983 w 845665"/>
                <a:gd name="connsiteY10" fmla="*/ 175260 h 312420"/>
                <a:gd name="connsiteX11" fmla="*/ 775123 w 845665"/>
                <a:gd name="connsiteY11" fmla="*/ 182880 h 312420"/>
                <a:gd name="connsiteX12" fmla="*/ 698923 w 845665"/>
                <a:gd name="connsiteY12" fmla="*/ 175260 h 312420"/>
                <a:gd name="connsiteX13" fmla="*/ 668443 w 845665"/>
                <a:gd name="connsiteY13" fmla="*/ 182880 h 312420"/>
                <a:gd name="connsiteX14" fmla="*/ 645583 w 845665"/>
                <a:gd name="connsiteY14" fmla="*/ 190500 h 312420"/>
                <a:gd name="connsiteX15" fmla="*/ 691303 w 845665"/>
                <a:gd name="connsiteY15" fmla="*/ 205740 h 312420"/>
                <a:gd name="connsiteX16" fmla="*/ 706543 w 845665"/>
                <a:gd name="connsiteY16" fmla="*/ 228600 h 312420"/>
                <a:gd name="connsiteX17" fmla="*/ 729403 w 845665"/>
                <a:gd name="connsiteY17" fmla="*/ 236220 h 312420"/>
                <a:gd name="connsiteX18" fmla="*/ 737023 w 845665"/>
                <a:gd name="connsiteY18" fmla="*/ 259080 h 312420"/>
                <a:gd name="connsiteX19" fmla="*/ 752263 w 845665"/>
                <a:gd name="connsiteY19" fmla="*/ 281940 h 312420"/>
                <a:gd name="connsiteX20" fmla="*/ 683683 w 845665"/>
                <a:gd name="connsiteY20" fmla="*/ 274320 h 312420"/>
                <a:gd name="connsiteX21" fmla="*/ 660823 w 845665"/>
                <a:gd name="connsiteY21" fmla="*/ 266700 h 312420"/>
                <a:gd name="connsiteX22" fmla="*/ 645583 w 845665"/>
                <a:gd name="connsiteY22" fmla="*/ 243840 h 312420"/>
                <a:gd name="connsiteX23" fmla="*/ 599863 w 845665"/>
                <a:gd name="connsiteY23" fmla="*/ 228600 h 312420"/>
                <a:gd name="connsiteX24" fmla="*/ 523663 w 845665"/>
                <a:gd name="connsiteY24" fmla="*/ 243840 h 312420"/>
                <a:gd name="connsiteX25" fmla="*/ 462703 w 845665"/>
                <a:gd name="connsiteY25" fmla="*/ 259080 h 312420"/>
                <a:gd name="connsiteX26" fmla="*/ 424603 w 845665"/>
                <a:gd name="connsiteY26" fmla="*/ 312420 h 312420"/>
                <a:gd name="connsiteX27" fmla="*/ 317923 w 845665"/>
                <a:gd name="connsiteY27" fmla="*/ 304800 h 312420"/>
                <a:gd name="connsiteX28" fmla="*/ 272203 w 845665"/>
                <a:gd name="connsiteY28" fmla="*/ 289560 h 312420"/>
                <a:gd name="connsiteX29" fmla="*/ 226483 w 845665"/>
                <a:gd name="connsiteY29" fmla="*/ 281940 h 312420"/>
                <a:gd name="connsiteX30" fmla="*/ 180763 w 845665"/>
                <a:gd name="connsiteY30" fmla="*/ 259080 h 312420"/>
                <a:gd name="connsiteX31" fmla="*/ 157903 w 845665"/>
                <a:gd name="connsiteY31" fmla="*/ 251460 h 312420"/>
                <a:gd name="connsiteX32" fmla="*/ 142663 w 845665"/>
                <a:gd name="connsiteY32" fmla="*/ 228600 h 312420"/>
                <a:gd name="connsiteX33" fmla="*/ 104563 w 845665"/>
                <a:gd name="connsiteY33" fmla="*/ 190500 h 312420"/>
                <a:gd name="connsiteX34" fmla="*/ 96943 w 845665"/>
                <a:gd name="connsiteY34" fmla="*/ 160020 h 312420"/>
                <a:gd name="connsiteX35" fmla="*/ 74083 w 845665"/>
                <a:gd name="connsiteY35" fmla="*/ 114300 h 312420"/>
                <a:gd name="connsiteX36" fmla="*/ 51223 w 845665"/>
                <a:gd name="connsiteY36" fmla="*/ 99060 h 312420"/>
                <a:gd name="connsiteX37" fmla="*/ 35983 w 845665"/>
                <a:gd name="connsiteY37" fmla="*/ 53340 h 312420"/>
                <a:gd name="connsiteX38" fmla="*/ 28363 w 845665"/>
                <a:gd name="connsiteY38" fmla="*/ 30480 h 312420"/>
                <a:gd name="connsiteX39" fmla="*/ 20743 w 845665"/>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37023 w 845665"/>
                <a:gd name="connsiteY4" fmla="*/ 91440 h 312420"/>
                <a:gd name="connsiteX5" fmla="*/ 691303 w 845665"/>
                <a:gd name="connsiteY5" fmla="*/ 129540 h 312420"/>
                <a:gd name="connsiteX6" fmla="*/ 698923 w 845665"/>
                <a:gd name="connsiteY6" fmla="*/ 152400 h 312420"/>
                <a:gd name="connsiteX7" fmla="*/ 721783 w 845665"/>
                <a:gd name="connsiteY7" fmla="*/ 160020 h 312420"/>
                <a:gd name="connsiteX8" fmla="*/ 775123 w 845665"/>
                <a:gd name="connsiteY8" fmla="*/ 167640 h 312420"/>
                <a:gd name="connsiteX9" fmla="*/ 797983 w 845665"/>
                <a:gd name="connsiteY9" fmla="*/ 175260 h 312420"/>
                <a:gd name="connsiteX10" fmla="*/ 775123 w 845665"/>
                <a:gd name="connsiteY10" fmla="*/ 182880 h 312420"/>
                <a:gd name="connsiteX11" fmla="*/ 698923 w 845665"/>
                <a:gd name="connsiteY11" fmla="*/ 175260 h 312420"/>
                <a:gd name="connsiteX12" fmla="*/ 668443 w 845665"/>
                <a:gd name="connsiteY12" fmla="*/ 182880 h 312420"/>
                <a:gd name="connsiteX13" fmla="*/ 645583 w 845665"/>
                <a:gd name="connsiteY13" fmla="*/ 190500 h 312420"/>
                <a:gd name="connsiteX14" fmla="*/ 691303 w 845665"/>
                <a:gd name="connsiteY14" fmla="*/ 205740 h 312420"/>
                <a:gd name="connsiteX15" fmla="*/ 706543 w 845665"/>
                <a:gd name="connsiteY15" fmla="*/ 228600 h 312420"/>
                <a:gd name="connsiteX16" fmla="*/ 729403 w 845665"/>
                <a:gd name="connsiteY16" fmla="*/ 236220 h 312420"/>
                <a:gd name="connsiteX17" fmla="*/ 737023 w 845665"/>
                <a:gd name="connsiteY17" fmla="*/ 259080 h 312420"/>
                <a:gd name="connsiteX18" fmla="*/ 752263 w 845665"/>
                <a:gd name="connsiteY18" fmla="*/ 281940 h 312420"/>
                <a:gd name="connsiteX19" fmla="*/ 683683 w 845665"/>
                <a:gd name="connsiteY19" fmla="*/ 274320 h 312420"/>
                <a:gd name="connsiteX20" fmla="*/ 660823 w 845665"/>
                <a:gd name="connsiteY20" fmla="*/ 266700 h 312420"/>
                <a:gd name="connsiteX21" fmla="*/ 645583 w 845665"/>
                <a:gd name="connsiteY21" fmla="*/ 243840 h 312420"/>
                <a:gd name="connsiteX22" fmla="*/ 599863 w 845665"/>
                <a:gd name="connsiteY22" fmla="*/ 228600 h 312420"/>
                <a:gd name="connsiteX23" fmla="*/ 523663 w 845665"/>
                <a:gd name="connsiteY23" fmla="*/ 243840 h 312420"/>
                <a:gd name="connsiteX24" fmla="*/ 462703 w 845665"/>
                <a:gd name="connsiteY24" fmla="*/ 259080 h 312420"/>
                <a:gd name="connsiteX25" fmla="*/ 424603 w 845665"/>
                <a:gd name="connsiteY25" fmla="*/ 312420 h 312420"/>
                <a:gd name="connsiteX26" fmla="*/ 317923 w 845665"/>
                <a:gd name="connsiteY26" fmla="*/ 304800 h 312420"/>
                <a:gd name="connsiteX27" fmla="*/ 272203 w 845665"/>
                <a:gd name="connsiteY27" fmla="*/ 289560 h 312420"/>
                <a:gd name="connsiteX28" fmla="*/ 226483 w 845665"/>
                <a:gd name="connsiteY28" fmla="*/ 281940 h 312420"/>
                <a:gd name="connsiteX29" fmla="*/ 180763 w 845665"/>
                <a:gd name="connsiteY29" fmla="*/ 259080 h 312420"/>
                <a:gd name="connsiteX30" fmla="*/ 157903 w 845665"/>
                <a:gd name="connsiteY30" fmla="*/ 251460 h 312420"/>
                <a:gd name="connsiteX31" fmla="*/ 142663 w 845665"/>
                <a:gd name="connsiteY31" fmla="*/ 228600 h 312420"/>
                <a:gd name="connsiteX32" fmla="*/ 104563 w 845665"/>
                <a:gd name="connsiteY32" fmla="*/ 190500 h 312420"/>
                <a:gd name="connsiteX33" fmla="*/ 96943 w 845665"/>
                <a:gd name="connsiteY33" fmla="*/ 160020 h 312420"/>
                <a:gd name="connsiteX34" fmla="*/ 74083 w 845665"/>
                <a:gd name="connsiteY34" fmla="*/ 114300 h 312420"/>
                <a:gd name="connsiteX35" fmla="*/ 51223 w 845665"/>
                <a:gd name="connsiteY35" fmla="*/ 99060 h 312420"/>
                <a:gd name="connsiteX36" fmla="*/ 35983 w 845665"/>
                <a:gd name="connsiteY36" fmla="*/ 53340 h 312420"/>
                <a:gd name="connsiteX37" fmla="*/ 28363 w 845665"/>
                <a:gd name="connsiteY37" fmla="*/ 30480 h 312420"/>
                <a:gd name="connsiteX38" fmla="*/ 20743 w 845665"/>
                <a:gd name="connsiteY38" fmla="*/ 7620 h 312420"/>
                <a:gd name="connsiteX0" fmla="*/ 20743 w 824694"/>
                <a:gd name="connsiteY0" fmla="*/ 7620 h 312420"/>
                <a:gd name="connsiteX1" fmla="*/ 74083 w 824694"/>
                <a:gd name="connsiteY1" fmla="*/ 0 h 312420"/>
                <a:gd name="connsiteX2" fmla="*/ 782743 w 824694"/>
                <a:gd name="connsiteY2" fmla="*/ 30480 h 312420"/>
                <a:gd name="connsiteX3" fmla="*/ 737023 w 824694"/>
                <a:gd name="connsiteY3" fmla="*/ 91440 h 312420"/>
                <a:gd name="connsiteX4" fmla="*/ 691303 w 824694"/>
                <a:gd name="connsiteY4" fmla="*/ 129540 h 312420"/>
                <a:gd name="connsiteX5" fmla="*/ 698923 w 824694"/>
                <a:gd name="connsiteY5" fmla="*/ 152400 h 312420"/>
                <a:gd name="connsiteX6" fmla="*/ 721783 w 824694"/>
                <a:gd name="connsiteY6" fmla="*/ 160020 h 312420"/>
                <a:gd name="connsiteX7" fmla="*/ 775123 w 824694"/>
                <a:gd name="connsiteY7" fmla="*/ 167640 h 312420"/>
                <a:gd name="connsiteX8" fmla="*/ 797983 w 824694"/>
                <a:gd name="connsiteY8" fmla="*/ 175260 h 312420"/>
                <a:gd name="connsiteX9" fmla="*/ 775123 w 824694"/>
                <a:gd name="connsiteY9" fmla="*/ 182880 h 312420"/>
                <a:gd name="connsiteX10" fmla="*/ 698923 w 824694"/>
                <a:gd name="connsiteY10" fmla="*/ 175260 h 312420"/>
                <a:gd name="connsiteX11" fmla="*/ 668443 w 824694"/>
                <a:gd name="connsiteY11" fmla="*/ 182880 h 312420"/>
                <a:gd name="connsiteX12" fmla="*/ 645583 w 824694"/>
                <a:gd name="connsiteY12" fmla="*/ 190500 h 312420"/>
                <a:gd name="connsiteX13" fmla="*/ 691303 w 824694"/>
                <a:gd name="connsiteY13" fmla="*/ 205740 h 312420"/>
                <a:gd name="connsiteX14" fmla="*/ 706543 w 824694"/>
                <a:gd name="connsiteY14" fmla="*/ 228600 h 312420"/>
                <a:gd name="connsiteX15" fmla="*/ 729403 w 824694"/>
                <a:gd name="connsiteY15" fmla="*/ 236220 h 312420"/>
                <a:gd name="connsiteX16" fmla="*/ 737023 w 824694"/>
                <a:gd name="connsiteY16" fmla="*/ 259080 h 312420"/>
                <a:gd name="connsiteX17" fmla="*/ 752263 w 824694"/>
                <a:gd name="connsiteY17" fmla="*/ 281940 h 312420"/>
                <a:gd name="connsiteX18" fmla="*/ 683683 w 824694"/>
                <a:gd name="connsiteY18" fmla="*/ 274320 h 312420"/>
                <a:gd name="connsiteX19" fmla="*/ 660823 w 824694"/>
                <a:gd name="connsiteY19" fmla="*/ 266700 h 312420"/>
                <a:gd name="connsiteX20" fmla="*/ 645583 w 824694"/>
                <a:gd name="connsiteY20" fmla="*/ 243840 h 312420"/>
                <a:gd name="connsiteX21" fmla="*/ 599863 w 824694"/>
                <a:gd name="connsiteY21" fmla="*/ 228600 h 312420"/>
                <a:gd name="connsiteX22" fmla="*/ 523663 w 824694"/>
                <a:gd name="connsiteY22" fmla="*/ 243840 h 312420"/>
                <a:gd name="connsiteX23" fmla="*/ 462703 w 824694"/>
                <a:gd name="connsiteY23" fmla="*/ 259080 h 312420"/>
                <a:gd name="connsiteX24" fmla="*/ 424603 w 824694"/>
                <a:gd name="connsiteY24" fmla="*/ 312420 h 312420"/>
                <a:gd name="connsiteX25" fmla="*/ 317923 w 824694"/>
                <a:gd name="connsiteY25" fmla="*/ 304800 h 312420"/>
                <a:gd name="connsiteX26" fmla="*/ 272203 w 824694"/>
                <a:gd name="connsiteY26" fmla="*/ 289560 h 312420"/>
                <a:gd name="connsiteX27" fmla="*/ 226483 w 824694"/>
                <a:gd name="connsiteY27" fmla="*/ 281940 h 312420"/>
                <a:gd name="connsiteX28" fmla="*/ 180763 w 824694"/>
                <a:gd name="connsiteY28" fmla="*/ 259080 h 312420"/>
                <a:gd name="connsiteX29" fmla="*/ 157903 w 824694"/>
                <a:gd name="connsiteY29" fmla="*/ 251460 h 312420"/>
                <a:gd name="connsiteX30" fmla="*/ 142663 w 824694"/>
                <a:gd name="connsiteY30" fmla="*/ 228600 h 312420"/>
                <a:gd name="connsiteX31" fmla="*/ 104563 w 824694"/>
                <a:gd name="connsiteY31" fmla="*/ 190500 h 312420"/>
                <a:gd name="connsiteX32" fmla="*/ 96943 w 824694"/>
                <a:gd name="connsiteY32" fmla="*/ 160020 h 312420"/>
                <a:gd name="connsiteX33" fmla="*/ 74083 w 824694"/>
                <a:gd name="connsiteY33" fmla="*/ 114300 h 312420"/>
                <a:gd name="connsiteX34" fmla="*/ 51223 w 824694"/>
                <a:gd name="connsiteY34" fmla="*/ 99060 h 312420"/>
                <a:gd name="connsiteX35" fmla="*/ 35983 w 824694"/>
                <a:gd name="connsiteY35" fmla="*/ 53340 h 312420"/>
                <a:gd name="connsiteX36" fmla="*/ 28363 w 824694"/>
                <a:gd name="connsiteY36" fmla="*/ 30480 h 312420"/>
                <a:gd name="connsiteX37" fmla="*/ 20743 w 824694"/>
                <a:gd name="connsiteY37" fmla="*/ 7620 h 312420"/>
                <a:gd name="connsiteX0" fmla="*/ 16442 w 833323"/>
                <a:gd name="connsiteY0" fmla="*/ 20857 h 325657"/>
                <a:gd name="connsiteX1" fmla="*/ 69782 w 833323"/>
                <a:gd name="connsiteY1" fmla="*/ 13237 h 325657"/>
                <a:gd name="connsiteX2" fmla="*/ 793682 w 833323"/>
                <a:gd name="connsiteY2" fmla="*/ 5617 h 325657"/>
                <a:gd name="connsiteX3" fmla="*/ 732722 w 833323"/>
                <a:gd name="connsiteY3" fmla="*/ 104677 h 325657"/>
                <a:gd name="connsiteX4" fmla="*/ 687002 w 833323"/>
                <a:gd name="connsiteY4" fmla="*/ 142777 h 325657"/>
                <a:gd name="connsiteX5" fmla="*/ 694622 w 833323"/>
                <a:gd name="connsiteY5" fmla="*/ 165637 h 325657"/>
                <a:gd name="connsiteX6" fmla="*/ 717482 w 833323"/>
                <a:gd name="connsiteY6" fmla="*/ 173257 h 325657"/>
                <a:gd name="connsiteX7" fmla="*/ 770822 w 833323"/>
                <a:gd name="connsiteY7" fmla="*/ 180877 h 325657"/>
                <a:gd name="connsiteX8" fmla="*/ 793682 w 833323"/>
                <a:gd name="connsiteY8" fmla="*/ 188497 h 325657"/>
                <a:gd name="connsiteX9" fmla="*/ 770822 w 833323"/>
                <a:gd name="connsiteY9" fmla="*/ 196117 h 325657"/>
                <a:gd name="connsiteX10" fmla="*/ 694622 w 833323"/>
                <a:gd name="connsiteY10" fmla="*/ 188497 h 325657"/>
                <a:gd name="connsiteX11" fmla="*/ 664142 w 833323"/>
                <a:gd name="connsiteY11" fmla="*/ 196117 h 325657"/>
                <a:gd name="connsiteX12" fmla="*/ 641282 w 833323"/>
                <a:gd name="connsiteY12" fmla="*/ 203737 h 325657"/>
                <a:gd name="connsiteX13" fmla="*/ 687002 w 833323"/>
                <a:gd name="connsiteY13" fmla="*/ 218977 h 325657"/>
                <a:gd name="connsiteX14" fmla="*/ 702242 w 833323"/>
                <a:gd name="connsiteY14" fmla="*/ 241837 h 325657"/>
                <a:gd name="connsiteX15" fmla="*/ 725102 w 833323"/>
                <a:gd name="connsiteY15" fmla="*/ 249457 h 325657"/>
                <a:gd name="connsiteX16" fmla="*/ 732722 w 833323"/>
                <a:gd name="connsiteY16" fmla="*/ 272317 h 325657"/>
                <a:gd name="connsiteX17" fmla="*/ 747962 w 833323"/>
                <a:gd name="connsiteY17" fmla="*/ 295177 h 325657"/>
                <a:gd name="connsiteX18" fmla="*/ 679382 w 833323"/>
                <a:gd name="connsiteY18" fmla="*/ 287557 h 325657"/>
                <a:gd name="connsiteX19" fmla="*/ 656522 w 833323"/>
                <a:gd name="connsiteY19" fmla="*/ 279937 h 325657"/>
                <a:gd name="connsiteX20" fmla="*/ 641282 w 833323"/>
                <a:gd name="connsiteY20" fmla="*/ 257077 h 325657"/>
                <a:gd name="connsiteX21" fmla="*/ 595562 w 833323"/>
                <a:gd name="connsiteY21" fmla="*/ 241837 h 325657"/>
                <a:gd name="connsiteX22" fmla="*/ 519362 w 833323"/>
                <a:gd name="connsiteY22" fmla="*/ 257077 h 325657"/>
                <a:gd name="connsiteX23" fmla="*/ 458402 w 833323"/>
                <a:gd name="connsiteY23" fmla="*/ 272317 h 325657"/>
                <a:gd name="connsiteX24" fmla="*/ 420302 w 833323"/>
                <a:gd name="connsiteY24" fmla="*/ 325657 h 325657"/>
                <a:gd name="connsiteX25" fmla="*/ 313622 w 833323"/>
                <a:gd name="connsiteY25" fmla="*/ 318037 h 325657"/>
                <a:gd name="connsiteX26" fmla="*/ 267902 w 833323"/>
                <a:gd name="connsiteY26" fmla="*/ 302797 h 325657"/>
                <a:gd name="connsiteX27" fmla="*/ 222182 w 833323"/>
                <a:gd name="connsiteY27" fmla="*/ 295177 h 325657"/>
                <a:gd name="connsiteX28" fmla="*/ 176462 w 833323"/>
                <a:gd name="connsiteY28" fmla="*/ 272317 h 325657"/>
                <a:gd name="connsiteX29" fmla="*/ 153602 w 833323"/>
                <a:gd name="connsiteY29" fmla="*/ 264697 h 325657"/>
                <a:gd name="connsiteX30" fmla="*/ 138362 w 833323"/>
                <a:gd name="connsiteY30" fmla="*/ 241837 h 325657"/>
                <a:gd name="connsiteX31" fmla="*/ 100262 w 833323"/>
                <a:gd name="connsiteY31" fmla="*/ 203737 h 325657"/>
                <a:gd name="connsiteX32" fmla="*/ 92642 w 833323"/>
                <a:gd name="connsiteY32" fmla="*/ 173257 h 325657"/>
                <a:gd name="connsiteX33" fmla="*/ 69782 w 833323"/>
                <a:gd name="connsiteY33" fmla="*/ 127537 h 325657"/>
                <a:gd name="connsiteX34" fmla="*/ 46922 w 833323"/>
                <a:gd name="connsiteY34" fmla="*/ 112297 h 325657"/>
                <a:gd name="connsiteX35" fmla="*/ 31682 w 833323"/>
                <a:gd name="connsiteY35" fmla="*/ 66577 h 325657"/>
                <a:gd name="connsiteX36" fmla="*/ 24062 w 833323"/>
                <a:gd name="connsiteY36" fmla="*/ 43717 h 325657"/>
                <a:gd name="connsiteX37" fmla="*/ 16442 w 833323"/>
                <a:gd name="connsiteY37" fmla="*/ 20857 h 325657"/>
                <a:gd name="connsiteX0" fmla="*/ 16442 w 833771"/>
                <a:gd name="connsiteY0" fmla="*/ 15240 h 320040"/>
                <a:gd name="connsiteX1" fmla="*/ 69782 w 833771"/>
                <a:gd name="connsiteY1" fmla="*/ 7620 h 320040"/>
                <a:gd name="connsiteX2" fmla="*/ 793682 w 833771"/>
                <a:gd name="connsiteY2" fmla="*/ 0 h 320040"/>
                <a:gd name="connsiteX3" fmla="*/ 732722 w 833771"/>
                <a:gd name="connsiteY3" fmla="*/ 99060 h 320040"/>
                <a:gd name="connsiteX4" fmla="*/ 687002 w 833771"/>
                <a:gd name="connsiteY4" fmla="*/ 137160 h 320040"/>
                <a:gd name="connsiteX5" fmla="*/ 694622 w 833771"/>
                <a:gd name="connsiteY5" fmla="*/ 160020 h 320040"/>
                <a:gd name="connsiteX6" fmla="*/ 717482 w 833771"/>
                <a:gd name="connsiteY6" fmla="*/ 167640 h 320040"/>
                <a:gd name="connsiteX7" fmla="*/ 770822 w 833771"/>
                <a:gd name="connsiteY7" fmla="*/ 175260 h 320040"/>
                <a:gd name="connsiteX8" fmla="*/ 793682 w 833771"/>
                <a:gd name="connsiteY8" fmla="*/ 182880 h 320040"/>
                <a:gd name="connsiteX9" fmla="*/ 770822 w 833771"/>
                <a:gd name="connsiteY9" fmla="*/ 190500 h 320040"/>
                <a:gd name="connsiteX10" fmla="*/ 694622 w 833771"/>
                <a:gd name="connsiteY10" fmla="*/ 182880 h 320040"/>
                <a:gd name="connsiteX11" fmla="*/ 664142 w 833771"/>
                <a:gd name="connsiteY11" fmla="*/ 190500 h 320040"/>
                <a:gd name="connsiteX12" fmla="*/ 641282 w 833771"/>
                <a:gd name="connsiteY12" fmla="*/ 198120 h 320040"/>
                <a:gd name="connsiteX13" fmla="*/ 687002 w 833771"/>
                <a:gd name="connsiteY13" fmla="*/ 213360 h 320040"/>
                <a:gd name="connsiteX14" fmla="*/ 702242 w 833771"/>
                <a:gd name="connsiteY14" fmla="*/ 236220 h 320040"/>
                <a:gd name="connsiteX15" fmla="*/ 725102 w 833771"/>
                <a:gd name="connsiteY15" fmla="*/ 243840 h 320040"/>
                <a:gd name="connsiteX16" fmla="*/ 732722 w 833771"/>
                <a:gd name="connsiteY16" fmla="*/ 266700 h 320040"/>
                <a:gd name="connsiteX17" fmla="*/ 747962 w 833771"/>
                <a:gd name="connsiteY17" fmla="*/ 289560 h 320040"/>
                <a:gd name="connsiteX18" fmla="*/ 679382 w 833771"/>
                <a:gd name="connsiteY18" fmla="*/ 281940 h 320040"/>
                <a:gd name="connsiteX19" fmla="*/ 656522 w 833771"/>
                <a:gd name="connsiteY19" fmla="*/ 274320 h 320040"/>
                <a:gd name="connsiteX20" fmla="*/ 641282 w 833771"/>
                <a:gd name="connsiteY20" fmla="*/ 251460 h 320040"/>
                <a:gd name="connsiteX21" fmla="*/ 595562 w 833771"/>
                <a:gd name="connsiteY21" fmla="*/ 236220 h 320040"/>
                <a:gd name="connsiteX22" fmla="*/ 519362 w 833771"/>
                <a:gd name="connsiteY22" fmla="*/ 251460 h 320040"/>
                <a:gd name="connsiteX23" fmla="*/ 458402 w 833771"/>
                <a:gd name="connsiteY23" fmla="*/ 266700 h 320040"/>
                <a:gd name="connsiteX24" fmla="*/ 420302 w 833771"/>
                <a:gd name="connsiteY24" fmla="*/ 320040 h 320040"/>
                <a:gd name="connsiteX25" fmla="*/ 313622 w 833771"/>
                <a:gd name="connsiteY25" fmla="*/ 312420 h 320040"/>
                <a:gd name="connsiteX26" fmla="*/ 267902 w 833771"/>
                <a:gd name="connsiteY26" fmla="*/ 297180 h 320040"/>
                <a:gd name="connsiteX27" fmla="*/ 222182 w 833771"/>
                <a:gd name="connsiteY27" fmla="*/ 289560 h 320040"/>
                <a:gd name="connsiteX28" fmla="*/ 176462 w 833771"/>
                <a:gd name="connsiteY28" fmla="*/ 266700 h 320040"/>
                <a:gd name="connsiteX29" fmla="*/ 153602 w 833771"/>
                <a:gd name="connsiteY29" fmla="*/ 259080 h 320040"/>
                <a:gd name="connsiteX30" fmla="*/ 138362 w 833771"/>
                <a:gd name="connsiteY30" fmla="*/ 236220 h 320040"/>
                <a:gd name="connsiteX31" fmla="*/ 100262 w 833771"/>
                <a:gd name="connsiteY31" fmla="*/ 198120 h 320040"/>
                <a:gd name="connsiteX32" fmla="*/ 92642 w 833771"/>
                <a:gd name="connsiteY32" fmla="*/ 167640 h 320040"/>
                <a:gd name="connsiteX33" fmla="*/ 69782 w 833771"/>
                <a:gd name="connsiteY33" fmla="*/ 121920 h 320040"/>
                <a:gd name="connsiteX34" fmla="*/ 46922 w 833771"/>
                <a:gd name="connsiteY34" fmla="*/ 106680 h 320040"/>
                <a:gd name="connsiteX35" fmla="*/ 31682 w 833771"/>
                <a:gd name="connsiteY35" fmla="*/ 60960 h 320040"/>
                <a:gd name="connsiteX36" fmla="*/ 24062 w 833771"/>
                <a:gd name="connsiteY36" fmla="*/ 38100 h 320040"/>
                <a:gd name="connsiteX37" fmla="*/ 16442 w 833771"/>
                <a:gd name="connsiteY37" fmla="*/ 1524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33771" h="320040">
                  <a:moveTo>
                    <a:pt x="16442" y="15240"/>
                  </a:moveTo>
                  <a:cubicBezTo>
                    <a:pt x="34222" y="12700"/>
                    <a:pt x="-59758" y="10160"/>
                    <a:pt x="69782" y="7620"/>
                  </a:cubicBezTo>
                  <a:cubicBezTo>
                    <a:pt x="199322" y="5080"/>
                    <a:pt x="5012" y="0"/>
                    <a:pt x="793682" y="0"/>
                  </a:cubicBezTo>
                  <a:cubicBezTo>
                    <a:pt x="905218" y="0"/>
                    <a:pt x="750502" y="76200"/>
                    <a:pt x="732722" y="99060"/>
                  </a:cubicBezTo>
                  <a:cubicBezTo>
                    <a:pt x="714942" y="121920"/>
                    <a:pt x="703854" y="120308"/>
                    <a:pt x="687002" y="137160"/>
                  </a:cubicBezTo>
                  <a:cubicBezTo>
                    <a:pt x="689542" y="144780"/>
                    <a:pt x="688942" y="154340"/>
                    <a:pt x="694622" y="160020"/>
                  </a:cubicBezTo>
                  <a:cubicBezTo>
                    <a:pt x="700302" y="165700"/>
                    <a:pt x="709606" y="166065"/>
                    <a:pt x="717482" y="167640"/>
                  </a:cubicBezTo>
                  <a:cubicBezTo>
                    <a:pt x="735094" y="171162"/>
                    <a:pt x="753042" y="172720"/>
                    <a:pt x="770822" y="175260"/>
                  </a:cubicBezTo>
                  <a:cubicBezTo>
                    <a:pt x="778442" y="177800"/>
                    <a:pt x="793682" y="174848"/>
                    <a:pt x="793682" y="182880"/>
                  </a:cubicBezTo>
                  <a:cubicBezTo>
                    <a:pt x="793682" y="190912"/>
                    <a:pt x="778854" y="190500"/>
                    <a:pt x="770822" y="190500"/>
                  </a:cubicBezTo>
                  <a:cubicBezTo>
                    <a:pt x="745295" y="190500"/>
                    <a:pt x="720022" y="185420"/>
                    <a:pt x="694622" y="182880"/>
                  </a:cubicBezTo>
                  <a:cubicBezTo>
                    <a:pt x="684462" y="185420"/>
                    <a:pt x="674212" y="187623"/>
                    <a:pt x="664142" y="190500"/>
                  </a:cubicBezTo>
                  <a:cubicBezTo>
                    <a:pt x="656419" y="192707"/>
                    <a:pt x="635602" y="192440"/>
                    <a:pt x="641282" y="198120"/>
                  </a:cubicBezTo>
                  <a:cubicBezTo>
                    <a:pt x="652641" y="209479"/>
                    <a:pt x="687002" y="213360"/>
                    <a:pt x="687002" y="213360"/>
                  </a:cubicBezTo>
                  <a:cubicBezTo>
                    <a:pt x="692082" y="220980"/>
                    <a:pt x="695091" y="230499"/>
                    <a:pt x="702242" y="236220"/>
                  </a:cubicBezTo>
                  <a:cubicBezTo>
                    <a:pt x="708514" y="241238"/>
                    <a:pt x="719422" y="238160"/>
                    <a:pt x="725102" y="243840"/>
                  </a:cubicBezTo>
                  <a:cubicBezTo>
                    <a:pt x="730782" y="249520"/>
                    <a:pt x="729130" y="259516"/>
                    <a:pt x="732722" y="266700"/>
                  </a:cubicBezTo>
                  <a:cubicBezTo>
                    <a:pt x="736818" y="274891"/>
                    <a:pt x="742882" y="281940"/>
                    <a:pt x="747962" y="289560"/>
                  </a:cubicBezTo>
                  <a:cubicBezTo>
                    <a:pt x="709862" y="302260"/>
                    <a:pt x="732722" y="299720"/>
                    <a:pt x="679382" y="281940"/>
                  </a:cubicBezTo>
                  <a:lnTo>
                    <a:pt x="656522" y="274320"/>
                  </a:lnTo>
                  <a:cubicBezTo>
                    <a:pt x="651442" y="266700"/>
                    <a:pt x="649048" y="256314"/>
                    <a:pt x="641282" y="251460"/>
                  </a:cubicBezTo>
                  <a:cubicBezTo>
                    <a:pt x="627659" y="242946"/>
                    <a:pt x="595562" y="236220"/>
                    <a:pt x="595562" y="236220"/>
                  </a:cubicBezTo>
                  <a:cubicBezTo>
                    <a:pt x="543916" y="253435"/>
                    <a:pt x="606921" y="233948"/>
                    <a:pt x="519362" y="251460"/>
                  </a:cubicBezTo>
                  <a:cubicBezTo>
                    <a:pt x="498823" y="255568"/>
                    <a:pt x="458402" y="266700"/>
                    <a:pt x="458402" y="266700"/>
                  </a:cubicBezTo>
                  <a:cubicBezTo>
                    <a:pt x="440622" y="320040"/>
                    <a:pt x="458402" y="307340"/>
                    <a:pt x="420302" y="320040"/>
                  </a:cubicBezTo>
                  <a:cubicBezTo>
                    <a:pt x="384742" y="317500"/>
                    <a:pt x="348878" y="317708"/>
                    <a:pt x="313622" y="312420"/>
                  </a:cubicBezTo>
                  <a:cubicBezTo>
                    <a:pt x="297735" y="310037"/>
                    <a:pt x="283748" y="299821"/>
                    <a:pt x="267902" y="297180"/>
                  </a:cubicBezTo>
                  <a:cubicBezTo>
                    <a:pt x="252662" y="294640"/>
                    <a:pt x="237264" y="292912"/>
                    <a:pt x="222182" y="289560"/>
                  </a:cubicBezTo>
                  <a:cubicBezTo>
                    <a:pt x="187706" y="281899"/>
                    <a:pt x="209343" y="283140"/>
                    <a:pt x="176462" y="266700"/>
                  </a:cubicBezTo>
                  <a:cubicBezTo>
                    <a:pt x="169278" y="263108"/>
                    <a:pt x="161222" y="261620"/>
                    <a:pt x="153602" y="259080"/>
                  </a:cubicBezTo>
                  <a:cubicBezTo>
                    <a:pt x="148522" y="251460"/>
                    <a:pt x="144838" y="242696"/>
                    <a:pt x="138362" y="236220"/>
                  </a:cubicBezTo>
                  <a:cubicBezTo>
                    <a:pt x="87562" y="185420"/>
                    <a:pt x="140902" y="259080"/>
                    <a:pt x="100262" y="198120"/>
                  </a:cubicBezTo>
                  <a:cubicBezTo>
                    <a:pt x="97722" y="187960"/>
                    <a:pt x="95519" y="177710"/>
                    <a:pt x="92642" y="167640"/>
                  </a:cubicBezTo>
                  <a:cubicBezTo>
                    <a:pt x="87684" y="150287"/>
                    <a:pt x="83140" y="135278"/>
                    <a:pt x="69782" y="121920"/>
                  </a:cubicBezTo>
                  <a:cubicBezTo>
                    <a:pt x="63306" y="115444"/>
                    <a:pt x="54542" y="111760"/>
                    <a:pt x="46922" y="106680"/>
                  </a:cubicBezTo>
                  <a:lnTo>
                    <a:pt x="31682" y="60960"/>
                  </a:lnTo>
                  <a:cubicBezTo>
                    <a:pt x="29142" y="53340"/>
                    <a:pt x="27654" y="45284"/>
                    <a:pt x="24062" y="38100"/>
                  </a:cubicBezTo>
                  <a:lnTo>
                    <a:pt x="16442" y="1524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p:cNvSpPr/>
            <p:nvPr/>
          </p:nvSpPr>
          <p:spPr>
            <a:xfrm>
              <a:off x="5021580" y="1219200"/>
              <a:ext cx="216498" cy="106680"/>
            </a:xfrm>
            <a:custGeom>
              <a:avLst/>
              <a:gdLst>
                <a:gd name="connsiteX0" fmla="*/ 213360 w 216498"/>
                <a:gd name="connsiteY0" fmla="*/ 7620 h 106680"/>
                <a:gd name="connsiteX1" fmla="*/ 190500 w 216498"/>
                <a:gd name="connsiteY1" fmla="*/ 45720 h 106680"/>
                <a:gd name="connsiteX2" fmla="*/ 106680 w 216498"/>
                <a:gd name="connsiteY2" fmla="*/ 68580 h 106680"/>
                <a:gd name="connsiteX3" fmla="*/ 114300 w 216498"/>
                <a:gd name="connsiteY3" fmla="*/ 91440 h 106680"/>
                <a:gd name="connsiteX4" fmla="*/ 91440 w 216498"/>
                <a:gd name="connsiteY4" fmla="*/ 99060 h 106680"/>
                <a:gd name="connsiteX5" fmla="*/ 38100 w 216498"/>
                <a:gd name="connsiteY5" fmla="*/ 106680 h 106680"/>
                <a:gd name="connsiteX6" fmla="*/ 15240 w 216498"/>
                <a:gd name="connsiteY6" fmla="*/ 99060 h 106680"/>
                <a:gd name="connsiteX7" fmla="*/ 7620 w 216498"/>
                <a:gd name="connsiteY7" fmla="*/ 68580 h 106680"/>
                <a:gd name="connsiteX8" fmla="*/ 0 w 216498"/>
                <a:gd name="connsiteY8" fmla="*/ 30480 h 106680"/>
                <a:gd name="connsiteX9" fmla="*/ 7620 w 216498"/>
                <a:gd name="connsiteY9" fmla="*/ 7620 h 106680"/>
                <a:gd name="connsiteX10" fmla="*/ 30480 w 216498"/>
                <a:gd name="connsiteY10" fmla="*/ 0 h 106680"/>
                <a:gd name="connsiteX11" fmla="*/ 121920 w 216498"/>
                <a:gd name="connsiteY11" fmla="*/ 7620 h 106680"/>
                <a:gd name="connsiteX12" fmla="*/ 213360 w 216498"/>
                <a:gd name="connsiteY12" fmla="*/ 762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498" h="106680">
                  <a:moveTo>
                    <a:pt x="213360" y="7620"/>
                  </a:moveTo>
                  <a:cubicBezTo>
                    <a:pt x="224790" y="13970"/>
                    <a:pt x="202191" y="36627"/>
                    <a:pt x="190500" y="45720"/>
                  </a:cubicBezTo>
                  <a:cubicBezTo>
                    <a:pt x="177114" y="56131"/>
                    <a:pt x="124558" y="65004"/>
                    <a:pt x="106680" y="68580"/>
                  </a:cubicBezTo>
                  <a:cubicBezTo>
                    <a:pt x="109220" y="76200"/>
                    <a:pt x="117892" y="84256"/>
                    <a:pt x="114300" y="91440"/>
                  </a:cubicBezTo>
                  <a:cubicBezTo>
                    <a:pt x="110708" y="98624"/>
                    <a:pt x="99316" y="97485"/>
                    <a:pt x="91440" y="99060"/>
                  </a:cubicBezTo>
                  <a:cubicBezTo>
                    <a:pt x="73828" y="102582"/>
                    <a:pt x="55880" y="104140"/>
                    <a:pt x="38100" y="106680"/>
                  </a:cubicBezTo>
                  <a:cubicBezTo>
                    <a:pt x="30480" y="104140"/>
                    <a:pt x="20258" y="105332"/>
                    <a:pt x="15240" y="99060"/>
                  </a:cubicBezTo>
                  <a:cubicBezTo>
                    <a:pt x="8698" y="90882"/>
                    <a:pt x="9892" y="78803"/>
                    <a:pt x="7620" y="68580"/>
                  </a:cubicBezTo>
                  <a:cubicBezTo>
                    <a:pt x="4810" y="55937"/>
                    <a:pt x="2540" y="43180"/>
                    <a:pt x="0" y="30480"/>
                  </a:cubicBezTo>
                  <a:cubicBezTo>
                    <a:pt x="2540" y="22860"/>
                    <a:pt x="1940" y="13300"/>
                    <a:pt x="7620" y="7620"/>
                  </a:cubicBezTo>
                  <a:cubicBezTo>
                    <a:pt x="13300" y="1940"/>
                    <a:pt x="22448" y="0"/>
                    <a:pt x="30480" y="0"/>
                  </a:cubicBezTo>
                  <a:cubicBezTo>
                    <a:pt x="61066" y="0"/>
                    <a:pt x="91440" y="5080"/>
                    <a:pt x="121920" y="7620"/>
                  </a:cubicBezTo>
                  <a:cubicBezTo>
                    <a:pt x="164057" y="21666"/>
                    <a:pt x="201930" y="1270"/>
                    <a:pt x="213360"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4693920" y="1233763"/>
              <a:ext cx="382248" cy="381677"/>
            </a:xfrm>
            <a:custGeom>
              <a:avLst/>
              <a:gdLst>
                <a:gd name="connsiteX0" fmla="*/ 121920 w 382248"/>
                <a:gd name="connsiteY0" fmla="*/ 677 h 381677"/>
                <a:gd name="connsiteX1" fmla="*/ 243840 w 382248"/>
                <a:gd name="connsiteY1" fmla="*/ 8297 h 381677"/>
                <a:gd name="connsiteX2" fmla="*/ 251460 w 382248"/>
                <a:gd name="connsiteY2" fmla="*/ 31157 h 381677"/>
                <a:gd name="connsiteX3" fmla="*/ 297180 w 382248"/>
                <a:gd name="connsiteY3" fmla="*/ 54017 h 381677"/>
                <a:gd name="connsiteX4" fmla="*/ 304800 w 382248"/>
                <a:gd name="connsiteY4" fmla="*/ 122597 h 381677"/>
                <a:gd name="connsiteX5" fmla="*/ 335280 w 382248"/>
                <a:gd name="connsiteY5" fmla="*/ 168317 h 381677"/>
                <a:gd name="connsiteX6" fmla="*/ 373380 w 382248"/>
                <a:gd name="connsiteY6" fmla="*/ 229277 h 381677"/>
                <a:gd name="connsiteX7" fmla="*/ 381000 w 382248"/>
                <a:gd name="connsiteY7" fmla="*/ 252137 h 381677"/>
                <a:gd name="connsiteX8" fmla="*/ 312420 w 382248"/>
                <a:gd name="connsiteY8" fmla="*/ 290237 h 381677"/>
                <a:gd name="connsiteX9" fmla="*/ 289560 w 382248"/>
                <a:gd name="connsiteY9" fmla="*/ 335957 h 381677"/>
                <a:gd name="connsiteX10" fmla="*/ 281940 w 382248"/>
                <a:gd name="connsiteY10" fmla="*/ 358817 h 381677"/>
                <a:gd name="connsiteX11" fmla="*/ 236220 w 382248"/>
                <a:gd name="connsiteY11" fmla="*/ 381677 h 381677"/>
                <a:gd name="connsiteX12" fmla="*/ 213360 w 382248"/>
                <a:gd name="connsiteY12" fmla="*/ 366437 h 381677"/>
                <a:gd name="connsiteX13" fmla="*/ 182880 w 382248"/>
                <a:gd name="connsiteY13" fmla="*/ 320717 h 381677"/>
                <a:gd name="connsiteX14" fmla="*/ 137160 w 382248"/>
                <a:gd name="connsiteY14" fmla="*/ 305477 h 381677"/>
                <a:gd name="connsiteX15" fmla="*/ 114300 w 382248"/>
                <a:gd name="connsiteY15" fmla="*/ 297857 h 381677"/>
                <a:gd name="connsiteX16" fmla="*/ 91440 w 382248"/>
                <a:gd name="connsiteY16" fmla="*/ 252137 h 381677"/>
                <a:gd name="connsiteX17" fmla="*/ 68580 w 382248"/>
                <a:gd name="connsiteY17" fmla="*/ 244517 h 381677"/>
                <a:gd name="connsiteX18" fmla="*/ 45720 w 382248"/>
                <a:gd name="connsiteY18" fmla="*/ 229277 h 381677"/>
                <a:gd name="connsiteX19" fmla="*/ 30480 w 382248"/>
                <a:gd name="connsiteY19" fmla="*/ 206417 h 381677"/>
                <a:gd name="connsiteX20" fmla="*/ 7620 w 382248"/>
                <a:gd name="connsiteY20" fmla="*/ 191177 h 381677"/>
                <a:gd name="connsiteX21" fmla="*/ 0 w 382248"/>
                <a:gd name="connsiteY21" fmla="*/ 168317 h 381677"/>
                <a:gd name="connsiteX22" fmla="*/ 22860 w 382248"/>
                <a:gd name="connsiteY22" fmla="*/ 153077 h 381677"/>
                <a:gd name="connsiteX23" fmla="*/ 121920 w 382248"/>
                <a:gd name="connsiteY23" fmla="*/ 168317 h 381677"/>
                <a:gd name="connsiteX24" fmla="*/ 99060 w 382248"/>
                <a:gd name="connsiteY24" fmla="*/ 145457 h 381677"/>
                <a:gd name="connsiteX25" fmla="*/ 83820 w 382248"/>
                <a:gd name="connsiteY25" fmla="*/ 107357 h 381677"/>
                <a:gd name="connsiteX26" fmla="*/ 76200 w 382248"/>
                <a:gd name="connsiteY26" fmla="*/ 84497 h 381677"/>
                <a:gd name="connsiteX27" fmla="*/ 53340 w 382248"/>
                <a:gd name="connsiteY27" fmla="*/ 76877 h 381677"/>
                <a:gd name="connsiteX28" fmla="*/ 83820 w 382248"/>
                <a:gd name="connsiteY28" fmla="*/ 15917 h 381677"/>
                <a:gd name="connsiteX29" fmla="*/ 121920 w 382248"/>
                <a:gd name="connsiteY29" fmla="*/ 677 h 38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2248" h="381677">
                  <a:moveTo>
                    <a:pt x="121920" y="677"/>
                  </a:moveTo>
                  <a:cubicBezTo>
                    <a:pt x="148590" y="-593"/>
                    <a:pt x="204203" y="-1029"/>
                    <a:pt x="243840" y="8297"/>
                  </a:cubicBezTo>
                  <a:cubicBezTo>
                    <a:pt x="251659" y="10137"/>
                    <a:pt x="246442" y="24885"/>
                    <a:pt x="251460" y="31157"/>
                  </a:cubicBezTo>
                  <a:cubicBezTo>
                    <a:pt x="262203" y="44586"/>
                    <a:pt x="282121" y="48997"/>
                    <a:pt x="297180" y="54017"/>
                  </a:cubicBezTo>
                  <a:cubicBezTo>
                    <a:pt x="299720" y="76877"/>
                    <a:pt x="297527" y="100777"/>
                    <a:pt x="304800" y="122597"/>
                  </a:cubicBezTo>
                  <a:cubicBezTo>
                    <a:pt x="310592" y="139973"/>
                    <a:pt x="329488" y="150941"/>
                    <a:pt x="335280" y="168317"/>
                  </a:cubicBezTo>
                  <a:cubicBezTo>
                    <a:pt x="353416" y="222725"/>
                    <a:pt x="337154" y="205126"/>
                    <a:pt x="373380" y="229277"/>
                  </a:cubicBezTo>
                  <a:cubicBezTo>
                    <a:pt x="375920" y="236897"/>
                    <a:pt x="385669" y="245601"/>
                    <a:pt x="381000" y="252137"/>
                  </a:cubicBezTo>
                  <a:cubicBezTo>
                    <a:pt x="364624" y="275063"/>
                    <a:pt x="336857" y="282091"/>
                    <a:pt x="312420" y="290237"/>
                  </a:cubicBezTo>
                  <a:cubicBezTo>
                    <a:pt x="326557" y="332648"/>
                    <a:pt x="322512" y="296415"/>
                    <a:pt x="289560" y="335957"/>
                  </a:cubicBezTo>
                  <a:cubicBezTo>
                    <a:pt x="284418" y="342127"/>
                    <a:pt x="286958" y="352545"/>
                    <a:pt x="281940" y="358817"/>
                  </a:cubicBezTo>
                  <a:cubicBezTo>
                    <a:pt x="271197" y="372246"/>
                    <a:pt x="251279" y="376657"/>
                    <a:pt x="236220" y="381677"/>
                  </a:cubicBezTo>
                  <a:cubicBezTo>
                    <a:pt x="228600" y="376597"/>
                    <a:pt x="219081" y="373588"/>
                    <a:pt x="213360" y="366437"/>
                  </a:cubicBezTo>
                  <a:cubicBezTo>
                    <a:pt x="188156" y="334933"/>
                    <a:pt x="230438" y="347138"/>
                    <a:pt x="182880" y="320717"/>
                  </a:cubicBezTo>
                  <a:cubicBezTo>
                    <a:pt x="168837" y="312915"/>
                    <a:pt x="152400" y="310557"/>
                    <a:pt x="137160" y="305477"/>
                  </a:cubicBezTo>
                  <a:lnTo>
                    <a:pt x="114300" y="297857"/>
                  </a:lnTo>
                  <a:cubicBezTo>
                    <a:pt x="109280" y="282798"/>
                    <a:pt x="104869" y="262880"/>
                    <a:pt x="91440" y="252137"/>
                  </a:cubicBezTo>
                  <a:cubicBezTo>
                    <a:pt x="85168" y="247119"/>
                    <a:pt x="75764" y="248109"/>
                    <a:pt x="68580" y="244517"/>
                  </a:cubicBezTo>
                  <a:cubicBezTo>
                    <a:pt x="60389" y="240421"/>
                    <a:pt x="53340" y="234357"/>
                    <a:pt x="45720" y="229277"/>
                  </a:cubicBezTo>
                  <a:cubicBezTo>
                    <a:pt x="40640" y="221657"/>
                    <a:pt x="36956" y="212893"/>
                    <a:pt x="30480" y="206417"/>
                  </a:cubicBezTo>
                  <a:cubicBezTo>
                    <a:pt x="24004" y="199941"/>
                    <a:pt x="13341" y="198328"/>
                    <a:pt x="7620" y="191177"/>
                  </a:cubicBezTo>
                  <a:cubicBezTo>
                    <a:pt x="2602" y="184905"/>
                    <a:pt x="2540" y="175937"/>
                    <a:pt x="0" y="168317"/>
                  </a:cubicBezTo>
                  <a:cubicBezTo>
                    <a:pt x="7620" y="163237"/>
                    <a:pt x="13734" y="153838"/>
                    <a:pt x="22860" y="153077"/>
                  </a:cubicBezTo>
                  <a:cubicBezTo>
                    <a:pt x="55772" y="150334"/>
                    <a:pt x="90106" y="160363"/>
                    <a:pt x="121920" y="168317"/>
                  </a:cubicBezTo>
                  <a:cubicBezTo>
                    <a:pt x="114300" y="160697"/>
                    <a:pt x="102468" y="155680"/>
                    <a:pt x="99060" y="145457"/>
                  </a:cubicBezTo>
                  <a:cubicBezTo>
                    <a:pt x="82535" y="95881"/>
                    <a:pt x="144195" y="147607"/>
                    <a:pt x="83820" y="107357"/>
                  </a:cubicBezTo>
                  <a:cubicBezTo>
                    <a:pt x="81280" y="99737"/>
                    <a:pt x="81880" y="90177"/>
                    <a:pt x="76200" y="84497"/>
                  </a:cubicBezTo>
                  <a:cubicBezTo>
                    <a:pt x="70520" y="78817"/>
                    <a:pt x="55547" y="84600"/>
                    <a:pt x="53340" y="76877"/>
                  </a:cubicBezTo>
                  <a:cubicBezTo>
                    <a:pt x="42301" y="38239"/>
                    <a:pt x="60057" y="30175"/>
                    <a:pt x="83820" y="15917"/>
                  </a:cubicBezTo>
                  <a:cubicBezTo>
                    <a:pt x="88690" y="12995"/>
                    <a:pt x="95250" y="1947"/>
                    <a:pt x="121920" y="677"/>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4144481" y="1219200"/>
              <a:ext cx="222388" cy="83820"/>
            </a:xfrm>
            <a:custGeom>
              <a:avLst/>
              <a:gdLst>
                <a:gd name="connsiteX0" fmla="*/ 799 w 222388"/>
                <a:gd name="connsiteY0" fmla="*/ 7620 h 83820"/>
                <a:gd name="connsiteX1" fmla="*/ 38899 w 222388"/>
                <a:gd name="connsiteY1" fmla="*/ 15240 h 83820"/>
                <a:gd name="connsiteX2" fmla="*/ 61759 w 222388"/>
                <a:gd name="connsiteY2" fmla="*/ 83820 h 83820"/>
                <a:gd name="connsiteX3" fmla="*/ 153199 w 222388"/>
                <a:gd name="connsiteY3" fmla="*/ 76200 h 83820"/>
                <a:gd name="connsiteX4" fmla="*/ 176059 w 222388"/>
                <a:gd name="connsiteY4" fmla="*/ 68580 h 83820"/>
                <a:gd name="connsiteX5" fmla="*/ 206539 w 222388"/>
                <a:gd name="connsiteY5" fmla="*/ 38100 h 83820"/>
                <a:gd name="connsiteX6" fmla="*/ 198919 w 222388"/>
                <a:gd name="connsiteY6" fmla="*/ 0 h 83820"/>
                <a:gd name="connsiteX7" fmla="*/ 76999 w 222388"/>
                <a:gd name="connsiteY7" fmla="*/ 7620 h 83820"/>
                <a:gd name="connsiteX8" fmla="*/ 799 w 222388"/>
                <a:gd name="connsiteY8" fmla="*/ 762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388" h="83820">
                  <a:moveTo>
                    <a:pt x="799" y="7620"/>
                  </a:moveTo>
                  <a:cubicBezTo>
                    <a:pt x="-5551" y="8890"/>
                    <a:pt x="27654" y="8814"/>
                    <a:pt x="38899" y="15240"/>
                  </a:cubicBezTo>
                  <a:cubicBezTo>
                    <a:pt x="58636" y="26519"/>
                    <a:pt x="59504" y="70293"/>
                    <a:pt x="61759" y="83820"/>
                  </a:cubicBezTo>
                  <a:cubicBezTo>
                    <a:pt x="92239" y="81280"/>
                    <a:pt x="122882" y="80242"/>
                    <a:pt x="153199" y="76200"/>
                  </a:cubicBezTo>
                  <a:cubicBezTo>
                    <a:pt x="161161" y="75138"/>
                    <a:pt x="170379" y="74260"/>
                    <a:pt x="176059" y="68580"/>
                  </a:cubicBezTo>
                  <a:cubicBezTo>
                    <a:pt x="216699" y="27940"/>
                    <a:pt x="145579" y="58420"/>
                    <a:pt x="206539" y="38100"/>
                  </a:cubicBezTo>
                  <a:cubicBezTo>
                    <a:pt x="214805" y="25701"/>
                    <a:pt x="241453" y="2239"/>
                    <a:pt x="198919" y="0"/>
                  </a:cubicBezTo>
                  <a:lnTo>
                    <a:pt x="76999" y="7620"/>
                  </a:lnTo>
                  <a:cubicBezTo>
                    <a:pt x="61775" y="8312"/>
                    <a:pt x="7149" y="6350"/>
                    <a:pt x="799"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p:cNvSpPr/>
            <p:nvPr/>
          </p:nvSpPr>
          <p:spPr>
            <a:xfrm>
              <a:off x="3633881" y="1333140"/>
              <a:ext cx="505190" cy="556620"/>
            </a:xfrm>
            <a:custGeom>
              <a:avLst/>
              <a:gdLst>
                <a:gd name="connsiteX0" fmla="*/ 153259 w 505190"/>
                <a:gd name="connsiteY0" fmla="*/ 53700 h 556620"/>
                <a:gd name="connsiteX1" fmla="*/ 130399 w 505190"/>
                <a:gd name="connsiteY1" fmla="*/ 114660 h 556620"/>
                <a:gd name="connsiteX2" fmla="*/ 115159 w 505190"/>
                <a:gd name="connsiteY2" fmla="*/ 160380 h 556620"/>
                <a:gd name="connsiteX3" fmla="*/ 77059 w 505190"/>
                <a:gd name="connsiteY3" fmla="*/ 206100 h 556620"/>
                <a:gd name="connsiteX4" fmla="*/ 84679 w 505190"/>
                <a:gd name="connsiteY4" fmla="*/ 228960 h 556620"/>
                <a:gd name="connsiteX5" fmla="*/ 54199 w 505190"/>
                <a:gd name="connsiteY5" fmla="*/ 267060 h 556620"/>
                <a:gd name="connsiteX6" fmla="*/ 38959 w 505190"/>
                <a:gd name="connsiteY6" fmla="*/ 289920 h 556620"/>
                <a:gd name="connsiteX7" fmla="*/ 31339 w 505190"/>
                <a:gd name="connsiteY7" fmla="*/ 320400 h 556620"/>
                <a:gd name="connsiteX8" fmla="*/ 8479 w 505190"/>
                <a:gd name="connsiteY8" fmla="*/ 335640 h 556620"/>
                <a:gd name="connsiteX9" fmla="*/ 859 w 505190"/>
                <a:gd name="connsiteY9" fmla="*/ 358500 h 556620"/>
                <a:gd name="connsiteX10" fmla="*/ 23719 w 505190"/>
                <a:gd name="connsiteY10" fmla="*/ 366120 h 556620"/>
                <a:gd name="connsiteX11" fmla="*/ 38959 w 505190"/>
                <a:gd name="connsiteY11" fmla="*/ 388980 h 556620"/>
                <a:gd name="connsiteX12" fmla="*/ 77059 w 505190"/>
                <a:gd name="connsiteY12" fmla="*/ 434700 h 556620"/>
                <a:gd name="connsiteX13" fmla="*/ 84679 w 505190"/>
                <a:gd name="connsiteY13" fmla="*/ 510900 h 556620"/>
                <a:gd name="connsiteX14" fmla="*/ 99919 w 505190"/>
                <a:gd name="connsiteY14" fmla="*/ 556620 h 556620"/>
                <a:gd name="connsiteX15" fmla="*/ 138019 w 505190"/>
                <a:gd name="connsiteY15" fmla="*/ 510900 h 556620"/>
                <a:gd name="connsiteX16" fmla="*/ 160879 w 505190"/>
                <a:gd name="connsiteY16" fmla="*/ 503280 h 556620"/>
                <a:gd name="connsiteX17" fmla="*/ 168499 w 505190"/>
                <a:gd name="connsiteY17" fmla="*/ 480420 h 556620"/>
                <a:gd name="connsiteX18" fmla="*/ 221839 w 505190"/>
                <a:gd name="connsiteY18" fmla="*/ 449940 h 556620"/>
                <a:gd name="connsiteX19" fmla="*/ 252319 w 505190"/>
                <a:gd name="connsiteY19" fmla="*/ 411840 h 556620"/>
                <a:gd name="connsiteX20" fmla="*/ 259939 w 505190"/>
                <a:gd name="connsiteY20" fmla="*/ 388980 h 556620"/>
                <a:gd name="connsiteX21" fmla="*/ 267559 w 505190"/>
                <a:gd name="connsiteY21" fmla="*/ 335640 h 556620"/>
                <a:gd name="connsiteX22" fmla="*/ 275179 w 505190"/>
                <a:gd name="connsiteY22" fmla="*/ 312780 h 556620"/>
                <a:gd name="connsiteX23" fmla="*/ 298039 w 505190"/>
                <a:gd name="connsiteY23" fmla="*/ 297540 h 556620"/>
                <a:gd name="connsiteX24" fmla="*/ 305659 w 505190"/>
                <a:gd name="connsiteY24" fmla="*/ 267060 h 556620"/>
                <a:gd name="connsiteX25" fmla="*/ 328519 w 505190"/>
                <a:gd name="connsiteY25" fmla="*/ 251820 h 556620"/>
                <a:gd name="connsiteX26" fmla="*/ 374239 w 505190"/>
                <a:gd name="connsiteY26" fmla="*/ 236580 h 556620"/>
                <a:gd name="connsiteX27" fmla="*/ 427579 w 505190"/>
                <a:gd name="connsiteY27" fmla="*/ 213720 h 556620"/>
                <a:gd name="connsiteX28" fmla="*/ 435199 w 505190"/>
                <a:gd name="connsiteY28" fmla="*/ 183240 h 556620"/>
                <a:gd name="connsiteX29" fmla="*/ 473299 w 505190"/>
                <a:gd name="connsiteY29" fmla="*/ 175620 h 556620"/>
                <a:gd name="connsiteX30" fmla="*/ 496159 w 505190"/>
                <a:gd name="connsiteY30" fmla="*/ 168000 h 556620"/>
                <a:gd name="connsiteX31" fmla="*/ 496159 w 505190"/>
                <a:gd name="connsiteY31" fmla="*/ 122280 h 556620"/>
                <a:gd name="connsiteX32" fmla="*/ 503779 w 505190"/>
                <a:gd name="connsiteY32" fmla="*/ 99420 h 556620"/>
                <a:gd name="connsiteX33" fmla="*/ 496159 w 505190"/>
                <a:gd name="connsiteY33" fmla="*/ 68940 h 556620"/>
                <a:gd name="connsiteX34" fmla="*/ 427579 w 505190"/>
                <a:gd name="connsiteY34" fmla="*/ 38460 h 556620"/>
                <a:gd name="connsiteX35" fmla="*/ 404719 w 505190"/>
                <a:gd name="connsiteY35" fmla="*/ 30840 h 556620"/>
                <a:gd name="connsiteX36" fmla="*/ 389479 w 505190"/>
                <a:gd name="connsiteY36" fmla="*/ 7980 h 556620"/>
                <a:gd name="connsiteX37" fmla="*/ 328519 w 505190"/>
                <a:gd name="connsiteY37" fmla="*/ 7980 h 556620"/>
                <a:gd name="connsiteX38" fmla="*/ 313279 w 505190"/>
                <a:gd name="connsiteY38" fmla="*/ 46080 h 556620"/>
                <a:gd name="connsiteX39" fmla="*/ 267559 w 505190"/>
                <a:gd name="connsiteY39" fmla="*/ 38460 h 556620"/>
                <a:gd name="connsiteX40" fmla="*/ 221839 w 505190"/>
                <a:gd name="connsiteY40" fmla="*/ 7980 h 556620"/>
                <a:gd name="connsiteX41" fmla="*/ 153259 w 505190"/>
                <a:gd name="connsiteY41" fmla="*/ 53700 h 5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5190" h="556620">
                  <a:moveTo>
                    <a:pt x="153259" y="53700"/>
                  </a:moveTo>
                  <a:cubicBezTo>
                    <a:pt x="138019" y="71480"/>
                    <a:pt x="158939" y="50445"/>
                    <a:pt x="130399" y="114660"/>
                  </a:cubicBezTo>
                  <a:cubicBezTo>
                    <a:pt x="123875" y="129340"/>
                    <a:pt x="126518" y="149021"/>
                    <a:pt x="115159" y="160380"/>
                  </a:cubicBezTo>
                  <a:cubicBezTo>
                    <a:pt x="85823" y="189716"/>
                    <a:pt x="98277" y="174274"/>
                    <a:pt x="77059" y="206100"/>
                  </a:cubicBezTo>
                  <a:cubicBezTo>
                    <a:pt x="79599" y="213720"/>
                    <a:pt x="84679" y="220928"/>
                    <a:pt x="84679" y="228960"/>
                  </a:cubicBezTo>
                  <a:cubicBezTo>
                    <a:pt x="84679" y="253497"/>
                    <a:pt x="71752" y="255358"/>
                    <a:pt x="54199" y="267060"/>
                  </a:cubicBezTo>
                  <a:cubicBezTo>
                    <a:pt x="49119" y="274680"/>
                    <a:pt x="42567" y="281502"/>
                    <a:pt x="38959" y="289920"/>
                  </a:cubicBezTo>
                  <a:cubicBezTo>
                    <a:pt x="34834" y="299546"/>
                    <a:pt x="37148" y="311686"/>
                    <a:pt x="31339" y="320400"/>
                  </a:cubicBezTo>
                  <a:cubicBezTo>
                    <a:pt x="26259" y="328020"/>
                    <a:pt x="16099" y="330560"/>
                    <a:pt x="8479" y="335640"/>
                  </a:cubicBezTo>
                  <a:cubicBezTo>
                    <a:pt x="5939" y="343260"/>
                    <a:pt x="-2733" y="351316"/>
                    <a:pt x="859" y="358500"/>
                  </a:cubicBezTo>
                  <a:cubicBezTo>
                    <a:pt x="4451" y="365684"/>
                    <a:pt x="17447" y="361102"/>
                    <a:pt x="23719" y="366120"/>
                  </a:cubicBezTo>
                  <a:cubicBezTo>
                    <a:pt x="30870" y="371841"/>
                    <a:pt x="33096" y="381945"/>
                    <a:pt x="38959" y="388980"/>
                  </a:cubicBezTo>
                  <a:cubicBezTo>
                    <a:pt x="87852" y="447652"/>
                    <a:pt x="39221" y="377943"/>
                    <a:pt x="77059" y="434700"/>
                  </a:cubicBezTo>
                  <a:cubicBezTo>
                    <a:pt x="79599" y="460100"/>
                    <a:pt x="79975" y="485811"/>
                    <a:pt x="84679" y="510900"/>
                  </a:cubicBezTo>
                  <a:cubicBezTo>
                    <a:pt x="87639" y="526689"/>
                    <a:pt x="99919" y="556620"/>
                    <a:pt x="99919" y="556620"/>
                  </a:cubicBezTo>
                  <a:cubicBezTo>
                    <a:pt x="111164" y="539752"/>
                    <a:pt x="120418" y="522634"/>
                    <a:pt x="138019" y="510900"/>
                  </a:cubicBezTo>
                  <a:cubicBezTo>
                    <a:pt x="144702" y="506445"/>
                    <a:pt x="153259" y="505820"/>
                    <a:pt x="160879" y="503280"/>
                  </a:cubicBezTo>
                  <a:cubicBezTo>
                    <a:pt x="163419" y="495660"/>
                    <a:pt x="161159" y="483682"/>
                    <a:pt x="168499" y="480420"/>
                  </a:cubicBezTo>
                  <a:cubicBezTo>
                    <a:pt x="231036" y="452626"/>
                    <a:pt x="238442" y="499750"/>
                    <a:pt x="221839" y="449940"/>
                  </a:cubicBezTo>
                  <a:cubicBezTo>
                    <a:pt x="240992" y="392481"/>
                    <a:pt x="212928" y="461079"/>
                    <a:pt x="252319" y="411840"/>
                  </a:cubicBezTo>
                  <a:cubicBezTo>
                    <a:pt x="257337" y="405568"/>
                    <a:pt x="257399" y="396600"/>
                    <a:pt x="259939" y="388980"/>
                  </a:cubicBezTo>
                  <a:cubicBezTo>
                    <a:pt x="262479" y="371200"/>
                    <a:pt x="264037" y="353252"/>
                    <a:pt x="267559" y="335640"/>
                  </a:cubicBezTo>
                  <a:cubicBezTo>
                    <a:pt x="269134" y="327764"/>
                    <a:pt x="270161" y="319052"/>
                    <a:pt x="275179" y="312780"/>
                  </a:cubicBezTo>
                  <a:cubicBezTo>
                    <a:pt x="280900" y="305629"/>
                    <a:pt x="290419" y="302620"/>
                    <a:pt x="298039" y="297540"/>
                  </a:cubicBezTo>
                  <a:cubicBezTo>
                    <a:pt x="300579" y="287380"/>
                    <a:pt x="299850" y="275774"/>
                    <a:pt x="305659" y="267060"/>
                  </a:cubicBezTo>
                  <a:cubicBezTo>
                    <a:pt x="310739" y="259440"/>
                    <a:pt x="320150" y="255539"/>
                    <a:pt x="328519" y="251820"/>
                  </a:cubicBezTo>
                  <a:cubicBezTo>
                    <a:pt x="343199" y="245296"/>
                    <a:pt x="360873" y="245491"/>
                    <a:pt x="374239" y="236580"/>
                  </a:cubicBezTo>
                  <a:cubicBezTo>
                    <a:pt x="405813" y="215531"/>
                    <a:pt x="388214" y="223561"/>
                    <a:pt x="427579" y="213720"/>
                  </a:cubicBezTo>
                  <a:cubicBezTo>
                    <a:pt x="430119" y="203560"/>
                    <a:pt x="427154" y="189944"/>
                    <a:pt x="435199" y="183240"/>
                  </a:cubicBezTo>
                  <a:cubicBezTo>
                    <a:pt x="445149" y="174949"/>
                    <a:pt x="460734" y="178761"/>
                    <a:pt x="473299" y="175620"/>
                  </a:cubicBezTo>
                  <a:cubicBezTo>
                    <a:pt x="481091" y="173672"/>
                    <a:pt x="488539" y="170540"/>
                    <a:pt x="496159" y="168000"/>
                  </a:cubicBezTo>
                  <a:cubicBezTo>
                    <a:pt x="516479" y="107040"/>
                    <a:pt x="496159" y="183240"/>
                    <a:pt x="496159" y="122280"/>
                  </a:cubicBezTo>
                  <a:cubicBezTo>
                    <a:pt x="496159" y="114248"/>
                    <a:pt x="501239" y="107040"/>
                    <a:pt x="503779" y="99420"/>
                  </a:cubicBezTo>
                  <a:cubicBezTo>
                    <a:pt x="501239" y="89260"/>
                    <a:pt x="501968" y="77654"/>
                    <a:pt x="496159" y="68940"/>
                  </a:cubicBezTo>
                  <a:cubicBezTo>
                    <a:pt x="485809" y="53414"/>
                    <a:pt x="436598" y="41466"/>
                    <a:pt x="427579" y="38460"/>
                  </a:cubicBezTo>
                  <a:lnTo>
                    <a:pt x="404719" y="30840"/>
                  </a:lnTo>
                  <a:cubicBezTo>
                    <a:pt x="399639" y="23220"/>
                    <a:pt x="397099" y="13060"/>
                    <a:pt x="389479" y="7980"/>
                  </a:cubicBezTo>
                  <a:cubicBezTo>
                    <a:pt x="367312" y="-6798"/>
                    <a:pt x="350686" y="2438"/>
                    <a:pt x="328519" y="7980"/>
                  </a:cubicBezTo>
                  <a:cubicBezTo>
                    <a:pt x="323439" y="20680"/>
                    <a:pt x="325513" y="39963"/>
                    <a:pt x="313279" y="46080"/>
                  </a:cubicBezTo>
                  <a:cubicBezTo>
                    <a:pt x="299460" y="52990"/>
                    <a:pt x="281821" y="44402"/>
                    <a:pt x="267559" y="38460"/>
                  </a:cubicBezTo>
                  <a:cubicBezTo>
                    <a:pt x="250652" y="31415"/>
                    <a:pt x="221839" y="7980"/>
                    <a:pt x="221839" y="7980"/>
                  </a:cubicBezTo>
                  <a:cubicBezTo>
                    <a:pt x="169033" y="16781"/>
                    <a:pt x="168499" y="35920"/>
                    <a:pt x="153259" y="537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p:cNvSpPr/>
            <p:nvPr/>
          </p:nvSpPr>
          <p:spPr>
            <a:xfrm>
              <a:off x="3931920" y="1341120"/>
              <a:ext cx="937260" cy="914400"/>
            </a:xfrm>
            <a:custGeom>
              <a:avLst/>
              <a:gdLst>
                <a:gd name="connsiteX0" fmla="*/ 7620 w 937260"/>
                <a:gd name="connsiteY0" fmla="*/ 281940 h 914400"/>
                <a:gd name="connsiteX1" fmla="*/ 0 w 937260"/>
                <a:gd name="connsiteY1" fmla="*/ 403860 h 914400"/>
                <a:gd name="connsiteX2" fmla="*/ 7620 w 937260"/>
                <a:gd name="connsiteY2" fmla="*/ 426720 h 914400"/>
                <a:gd name="connsiteX3" fmla="*/ 30480 w 937260"/>
                <a:gd name="connsiteY3" fmla="*/ 434340 h 914400"/>
                <a:gd name="connsiteX4" fmla="*/ 91440 w 937260"/>
                <a:gd name="connsiteY4" fmla="*/ 441960 h 914400"/>
                <a:gd name="connsiteX5" fmla="*/ 45720 w 937260"/>
                <a:gd name="connsiteY5" fmla="*/ 457200 h 914400"/>
                <a:gd name="connsiteX6" fmla="*/ 22860 w 937260"/>
                <a:gd name="connsiteY6" fmla="*/ 480060 h 914400"/>
                <a:gd name="connsiteX7" fmla="*/ 60960 w 937260"/>
                <a:gd name="connsiteY7" fmla="*/ 472440 h 914400"/>
                <a:gd name="connsiteX8" fmla="*/ 106680 w 937260"/>
                <a:gd name="connsiteY8" fmla="*/ 457200 h 914400"/>
                <a:gd name="connsiteX9" fmla="*/ 129540 w 937260"/>
                <a:gd name="connsiteY9" fmla="*/ 441960 h 914400"/>
                <a:gd name="connsiteX10" fmla="*/ 106680 w 937260"/>
                <a:gd name="connsiteY10" fmla="*/ 449580 h 914400"/>
                <a:gd name="connsiteX11" fmla="*/ 83820 w 937260"/>
                <a:gd name="connsiteY11" fmla="*/ 464820 h 914400"/>
                <a:gd name="connsiteX12" fmla="*/ 60960 w 937260"/>
                <a:gd name="connsiteY12" fmla="*/ 472440 h 914400"/>
                <a:gd name="connsiteX13" fmla="*/ 38100 w 937260"/>
                <a:gd name="connsiteY13" fmla="*/ 495300 h 914400"/>
                <a:gd name="connsiteX14" fmla="*/ 15240 w 937260"/>
                <a:gd name="connsiteY14" fmla="*/ 502920 h 914400"/>
                <a:gd name="connsiteX15" fmla="*/ 7620 w 937260"/>
                <a:gd name="connsiteY15" fmla="*/ 525780 h 914400"/>
                <a:gd name="connsiteX16" fmla="*/ 15240 w 937260"/>
                <a:gd name="connsiteY16" fmla="*/ 548640 h 914400"/>
                <a:gd name="connsiteX17" fmla="*/ 38100 w 937260"/>
                <a:gd name="connsiteY17" fmla="*/ 563880 h 914400"/>
                <a:gd name="connsiteX18" fmla="*/ 121920 w 937260"/>
                <a:gd name="connsiteY18" fmla="*/ 579120 h 914400"/>
                <a:gd name="connsiteX19" fmla="*/ 281940 w 937260"/>
                <a:gd name="connsiteY19" fmla="*/ 594360 h 914400"/>
                <a:gd name="connsiteX20" fmla="*/ 266700 w 937260"/>
                <a:gd name="connsiteY20" fmla="*/ 617220 h 914400"/>
                <a:gd name="connsiteX21" fmla="*/ 213360 w 937260"/>
                <a:gd name="connsiteY21" fmla="*/ 632460 h 914400"/>
                <a:gd name="connsiteX22" fmla="*/ 167640 w 937260"/>
                <a:gd name="connsiteY22" fmla="*/ 647700 h 914400"/>
                <a:gd name="connsiteX23" fmla="*/ 137160 w 937260"/>
                <a:gd name="connsiteY23" fmla="*/ 655320 h 914400"/>
                <a:gd name="connsiteX24" fmla="*/ 91440 w 937260"/>
                <a:gd name="connsiteY24" fmla="*/ 670560 h 914400"/>
                <a:gd name="connsiteX25" fmla="*/ 38100 w 937260"/>
                <a:gd name="connsiteY25" fmla="*/ 685800 h 914400"/>
                <a:gd name="connsiteX26" fmla="*/ 45720 w 937260"/>
                <a:gd name="connsiteY26" fmla="*/ 708660 h 914400"/>
                <a:gd name="connsiteX27" fmla="*/ 68580 w 937260"/>
                <a:gd name="connsiteY27" fmla="*/ 716280 h 914400"/>
                <a:gd name="connsiteX28" fmla="*/ 83820 w 937260"/>
                <a:gd name="connsiteY28" fmla="*/ 762000 h 914400"/>
                <a:gd name="connsiteX29" fmla="*/ 91440 w 937260"/>
                <a:gd name="connsiteY29" fmla="*/ 784860 h 914400"/>
                <a:gd name="connsiteX30" fmla="*/ 114300 w 937260"/>
                <a:gd name="connsiteY30" fmla="*/ 800100 h 914400"/>
                <a:gd name="connsiteX31" fmla="*/ 144780 w 937260"/>
                <a:gd name="connsiteY31" fmla="*/ 807720 h 914400"/>
                <a:gd name="connsiteX32" fmla="*/ 167640 w 937260"/>
                <a:gd name="connsiteY32" fmla="*/ 815340 h 914400"/>
                <a:gd name="connsiteX33" fmla="*/ 205740 w 937260"/>
                <a:gd name="connsiteY33" fmla="*/ 807720 h 914400"/>
                <a:gd name="connsiteX34" fmla="*/ 259080 w 937260"/>
                <a:gd name="connsiteY34" fmla="*/ 830580 h 914400"/>
                <a:gd name="connsiteX35" fmla="*/ 274320 w 937260"/>
                <a:gd name="connsiteY35" fmla="*/ 853440 h 914400"/>
                <a:gd name="connsiteX36" fmla="*/ 266700 w 937260"/>
                <a:gd name="connsiteY36" fmla="*/ 883920 h 914400"/>
                <a:gd name="connsiteX37" fmla="*/ 274320 w 937260"/>
                <a:gd name="connsiteY37" fmla="*/ 914400 h 914400"/>
                <a:gd name="connsiteX38" fmla="*/ 312420 w 937260"/>
                <a:gd name="connsiteY38" fmla="*/ 906780 h 914400"/>
                <a:gd name="connsiteX39" fmla="*/ 358140 w 937260"/>
                <a:gd name="connsiteY39" fmla="*/ 883920 h 914400"/>
                <a:gd name="connsiteX40" fmla="*/ 449580 w 937260"/>
                <a:gd name="connsiteY40" fmla="*/ 876300 h 914400"/>
                <a:gd name="connsiteX41" fmla="*/ 495300 w 937260"/>
                <a:gd name="connsiteY41" fmla="*/ 853440 h 914400"/>
                <a:gd name="connsiteX42" fmla="*/ 510540 w 937260"/>
                <a:gd name="connsiteY42" fmla="*/ 830580 h 914400"/>
                <a:gd name="connsiteX43" fmla="*/ 518160 w 937260"/>
                <a:gd name="connsiteY43" fmla="*/ 800100 h 914400"/>
                <a:gd name="connsiteX44" fmla="*/ 548640 w 937260"/>
                <a:gd name="connsiteY44" fmla="*/ 792480 h 914400"/>
                <a:gd name="connsiteX45" fmla="*/ 571500 w 937260"/>
                <a:gd name="connsiteY45" fmla="*/ 784860 h 914400"/>
                <a:gd name="connsiteX46" fmla="*/ 609600 w 937260"/>
                <a:gd name="connsiteY46" fmla="*/ 739140 h 914400"/>
                <a:gd name="connsiteX47" fmla="*/ 632460 w 937260"/>
                <a:gd name="connsiteY47" fmla="*/ 723900 h 914400"/>
                <a:gd name="connsiteX48" fmla="*/ 640080 w 937260"/>
                <a:gd name="connsiteY48" fmla="*/ 701040 h 914400"/>
                <a:gd name="connsiteX49" fmla="*/ 655320 w 937260"/>
                <a:gd name="connsiteY49" fmla="*/ 662940 h 914400"/>
                <a:gd name="connsiteX50" fmla="*/ 685800 w 937260"/>
                <a:gd name="connsiteY50" fmla="*/ 723900 h 914400"/>
                <a:gd name="connsiteX51" fmla="*/ 708660 w 937260"/>
                <a:gd name="connsiteY51" fmla="*/ 731520 h 914400"/>
                <a:gd name="connsiteX52" fmla="*/ 731520 w 937260"/>
                <a:gd name="connsiteY52" fmla="*/ 746760 h 914400"/>
                <a:gd name="connsiteX53" fmla="*/ 746760 w 937260"/>
                <a:gd name="connsiteY53" fmla="*/ 769620 h 914400"/>
                <a:gd name="connsiteX54" fmla="*/ 822960 w 937260"/>
                <a:gd name="connsiteY54" fmla="*/ 784860 h 914400"/>
                <a:gd name="connsiteX55" fmla="*/ 838200 w 937260"/>
                <a:gd name="connsiteY55" fmla="*/ 762000 h 914400"/>
                <a:gd name="connsiteX56" fmla="*/ 861060 w 937260"/>
                <a:gd name="connsiteY56" fmla="*/ 754380 h 914400"/>
                <a:gd name="connsiteX57" fmla="*/ 922020 w 937260"/>
                <a:gd name="connsiteY57" fmla="*/ 739140 h 914400"/>
                <a:gd name="connsiteX58" fmla="*/ 937260 w 937260"/>
                <a:gd name="connsiteY58" fmla="*/ 716280 h 914400"/>
                <a:gd name="connsiteX59" fmla="*/ 922020 w 937260"/>
                <a:gd name="connsiteY59" fmla="*/ 693420 h 914400"/>
                <a:gd name="connsiteX60" fmla="*/ 883920 w 937260"/>
                <a:gd name="connsiteY60" fmla="*/ 647700 h 914400"/>
                <a:gd name="connsiteX61" fmla="*/ 876300 w 937260"/>
                <a:gd name="connsiteY61" fmla="*/ 624840 h 914400"/>
                <a:gd name="connsiteX62" fmla="*/ 830580 w 937260"/>
                <a:gd name="connsiteY62" fmla="*/ 609600 h 914400"/>
                <a:gd name="connsiteX63" fmla="*/ 807720 w 937260"/>
                <a:gd name="connsiteY63" fmla="*/ 601980 h 914400"/>
                <a:gd name="connsiteX64" fmla="*/ 792480 w 937260"/>
                <a:gd name="connsiteY64" fmla="*/ 579120 h 914400"/>
                <a:gd name="connsiteX65" fmla="*/ 838200 w 937260"/>
                <a:gd name="connsiteY65" fmla="*/ 594360 h 914400"/>
                <a:gd name="connsiteX66" fmla="*/ 876300 w 937260"/>
                <a:gd name="connsiteY66" fmla="*/ 541020 h 914400"/>
                <a:gd name="connsiteX67" fmla="*/ 922020 w 937260"/>
                <a:gd name="connsiteY67" fmla="*/ 533400 h 914400"/>
                <a:gd name="connsiteX68" fmla="*/ 906780 w 937260"/>
                <a:gd name="connsiteY68" fmla="*/ 510540 h 914400"/>
                <a:gd name="connsiteX69" fmla="*/ 883920 w 937260"/>
                <a:gd name="connsiteY69" fmla="*/ 502920 h 914400"/>
                <a:gd name="connsiteX70" fmla="*/ 838200 w 937260"/>
                <a:gd name="connsiteY70" fmla="*/ 480060 h 914400"/>
                <a:gd name="connsiteX71" fmla="*/ 784860 w 937260"/>
                <a:gd name="connsiteY71" fmla="*/ 426720 h 914400"/>
                <a:gd name="connsiteX72" fmla="*/ 754380 w 937260"/>
                <a:gd name="connsiteY72" fmla="*/ 419100 h 914400"/>
                <a:gd name="connsiteX73" fmla="*/ 708660 w 937260"/>
                <a:gd name="connsiteY73" fmla="*/ 350520 h 914400"/>
                <a:gd name="connsiteX74" fmla="*/ 693420 w 937260"/>
                <a:gd name="connsiteY74" fmla="*/ 327660 h 914400"/>
                <a:gd name="connsiteX75" fmla="*/ 685800 w 937260"/>
                <a:gd name="connsiteY75" fmla="*/ 304800 h 914400"/>
                <a:gd name="connsiteX76" fmla="*/ 693420 w 937260"/>
                <a:gd name="connsiteY76" fmla="*/ 281940 h 914400"/>
                <a:gd name="connsiteX77" fmla="*/ 670560 w 937260"/>
                <a:gd name="connsiteY77" fmla="*/ 205740 h 914400"/>
                <a:gd name="connsiteX78" fmla="*/ 662940 w 937260"/>
                <a:gd name="connsiteY78" fmla="*/ 182880 h 914400"/>
                <a:gd name="connsiteX79" fmla="*/ 670560 w 937260"/>
                <a:gd name="connsiteY79" fmla="*/ 53340 h 914400"/>
                <a:gd name="connsiteX80" fmla="*/ 678180 w 937260"/>
                <a:gd name="connsiteY80" fmla="*/ 22860 h 914400"/>
                <a:gd name="connsiteX81" fmla="*/ 624840 w 937260"/>
                <a:gd name="connsiteY81" fmla="*/ 0 h 914400"/>
                <a:gd name="connsiteX82" fmla="*/ 571500 w 937260"/>
                <a:gd name="connsiteY82" fmla="*/ 7620 h 914400"/>
                <a:gd name="connsiteX83" fmla="*/ 571500 w 937260"/>
                <a:gd name="connsiteY83" fmla="*/ 60960 h 914400"/>
                <a:gd name="connsiteX84" fmla="*/ 601980 w 937260"/>
                <a:gd name="connsiteY84" fmla="*/ 68580 h 914400"/>
                <a:gd name="connsiteX85" fmla="*/ 624840 w 937260"/>
                <a:gd name="connsiteY85" fmla="*/ 76200 h 914400"/>
                <a:gd name="connsiteX86" fmla="*/ 533400 w 937260"/>
                <a:gd name="connsiteY86" fmla="*/ 106680 h 914400"/>
                <a:gd name="connsiteX87" fmla="*/ 518160 w 937260"/>
                <a:gd name="connsiteY87" fmla="*/ 152400 h 914400"/>
                <a:gd name="connsiteX88" fmla="*/ 510540 w 937260"/>
                <a:gd name="connsiteY88" fmla="*/ 175260 h 914400"/>
                <a:gd name="connsiteX89" fmla="*/ 548640 w 937260"/>
                <a:gd name="connsiteY89" fmla="*/ 289560 h 914400"/>
                <a:gd name="connsiteX90" fmla="*/ 563880 w 937260"/>
                <a:gd name="connsiteY90" fmla="*/ 312420 h 914400"/>
                <a:gd name="connsiteX91" fmla="*/ 571500 w 937260"/>
                <a:gd name="connsiteY91" fmla="*/ 335280 h 914400"/>
                <a:gd name="connsiteX92" fmla="*/ 533400 w 937260"/>
                <a:gd name="connsiteY92" fmla="*/ 320040 h 914400"/>
                <a:gd name="connsiteX93" fmla="*/ 518160 w 937260"/>
                <a:gd name="connsiteY93" fmla="*/ 297180 h 914400"/>
                <a:gd name="connsiteX94" fmla="*/ 502920 w 937260"/>
                <a:gd name="connsiteY94" fmla="*/ 251460 h 914400"/>
                <a:gd name="connsiteX95" fmla="*/ 480060 w 937260"/>
                <a:gd name="connsiteY95" fmla="*/ 236220 h 914400"/>
                <a:gd name="connsiteX96" fmla="*/ 449580 w 937260"/>
                <a:gd name="connsiteY96" fmla="*/ 198120 h 914400"/>
                <a:gd name="connsiteX97" fmla="*/ 403860 w 937260"/>
                <a:gd name="connsiteY97" fmla="*/ 167640 h 914400"/>
                <a:gd name="connsiteX98" fmla="*/ 411480 w 937260"/>
                <a:gd name="connsiteY98" fmla="*/ 228600 h 914400"/>
                <a:gd name="connsiteX99" fmla="*/ 365760 w 937260"/>
                <a:gd name="connsiteY99" fmla="*/ 259080 h 914400"/>
                <a:gd name="connsiteX100" fmla="*/ 342900 w 937260"/>
                <a:gd name="connsiteY100" fmla="*/ 274320 h 914400"/>
                <a:gd name="connsiteX101" fmla="*/ 327660 w 937260"/>
                <a:gd name="connsiteY101" fmla="*/ 251460 h 914400"/>
                <a:gd name="connsiteX102" fmla="*/ 358140 w 937260"/>
                <a:gd name="connsiteY102" fmla="*/ 205740 h 914400"/>
                <a:gd name="connsiteX103" fmla="*/ 304800 w 937260"/>
                <a:gd name="connsiteY103" fmla="*/ 190500 h 914400"/>
                <a:gd name="connsiteX104" fmla="*/ 297180 w 937260"/>
                <a:gd name="connsiteY104" fmla="*/ 220980 h 914400"/>
                <a:gd name="connsiteX105" fmla="*/ 251460 w 937260"/>
                <a:gd name="connsiteY105" fmla="*/ 251460 h 914400"/>
                <a:gd name="connsiteX106" fmla="*/ 236220 w 937260"/>
                <a:gd name="connsiteY106" fmla="*/ 274320 h 914400"/>
                <a:gd name="connsiteX107" fmla="*/ 213360 w 937260"/>
                <a:gd name="connsiteY107" fmla="*/ 281940 h 914400"/>
                <a:gd name="connsiteX108" fmla="*/ 236220 w 937260"/>
                <a:gd name="connsiteY108" fmla="*/ 228600 h 914400"/>
                <a:gd name="connsiteX109" fmla="*/ 281940 w 937260"/>
                <a:gd name="connsiteY109" fmla="*/ 198120 h 914400"/>
                <a:gd name="connsiteX110" fmla="*/ 289560 w 937260"/>
                <a:gd name="connsiteY110" fmla="*/ 175260 h 914400"/>
                <a:gd name="connsiteX111" fmla="*/ 251460 w 937260"/>
                <a:gd name="connsiteY111" fmla="*/ 144780 h 914400"/>
                <a:gd name="connsiteX112" fmla="*/ 167640 w 937260"/>
                <a:gd name="connsiteY112" fmla="*/ 175260 h 914400"/>
                <a:gd name="connsiteX113" fmla="*/ 160020 w 937260"/>
                <a:gd name="connsiteY113" fmla="*/ 198120 h 914400"/>
                <a:gd name="connsiteX114" fmla="*/ 91440 w 937260"/>
                <a:gd name="connsiteY114" fmla="*/ 228600 h 914400"/>
                <a:gd name="connsiteX115" fmla="*/ 68580 w 937260"/>
                <a:gd name="connsiteY115" fmla="*/ 236220 h 914400"/>
                <a:gd name="connsiteX116" fmla="*/ 53340 w 937260"/>
                <a:gd name="connsiteY116" fmla="*/ 259080 h 914400"/>
                <a:gd name="connsiteX117" fmla="*/ 45720 w 937260"/>
                <a:gd name="connsiteY117" fmla="*/ 281940 h 914400"/>
                <a:gd name="connsiteX118" fmla="*/ 7620 w 937260"/>
                <a:gd name="connsiteY118" fmla="*/ 28194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937260" h="914400">
                  <a:moveTo>
                    <a:pt x="7620" y="281940"/>
                  </a:moveTo>
                  <a:cubicBezTo>
                    <a:pt x="0" y="302260"/>
                    <a:pt x="0" y="363141"/>
                    <a:pt x="0" y="403860"/>
                  </a:cubicBezTo>
                  <a:cubicBezTo>
                    <a:pt x="0" y="411892"/>
                    <a:pt x="1940" y="421040"/>
                    <a:pt x="7620" y="426720"/>
                  </a:cubicBezTo>
                  <a:cubicBezTo>
                    <a:pt x="13300" y="432400"/>
                    <a:pt x="22577" y="432903"/>
                    <a:pt x="30480" y="434340"/>
                  </a:cubicBezTo>
                  <a:cubicBezTo>
                    <a:pt x="50628" y="438003"/>
                    <a:pt x="71120" y="439420"/>
                    <a:pt x="91440" y="441960"/>
                  </a:cubicBezTo>
                  <a:cubicBezTo>
                    <a:pt x="76200" y="447040"/>
                    <a:pt x="57079" y="445841"/>
                    <a:pt x="45720" y="457200"/>
                  </a:cubicBezTo>
                  <a:cubicBezTo>
                    <a:pt x="38100" y="464820"/>
                    <a:pt x="15240" y="472440"/>
                    <a:pt x="22860" y="480060"/>
                  </a:cubicBezTo>
                  <a:cubicBezTo>
                    <a:pt x="32018" y="489218"/>
                    <a:pt x="48465" y="475848"/>
                    <a:pt x="60960" y="472440"/>
                  </a:cubicBezTo>
                  <a:cubicBezTo>
                    <a:pt x="76458" y="468213"/>
                    <a:pt x="93314" y="466111"/>
                    <a:pt x="106680" y="457200"/>
                  </a:cubicBezTo>
                  <a:cubicBezTo>
                    <a:pt x="114300" y="452120"/>
                    <a:pt x="129540" y="451118"/>
                    <a:pt x="129540" y="441960"/>
                  </a:cubicBezTo>
                  <a:cubicBezTo>
                    <a:pt x="129540" y="433928"/>
                    <a:pt x="113864" y="445988"/>
                    <a:pt x="106680" y="449580"/>
                  </a:cubicBezTo>
                  <a:cubicBezTo>
                    <a:pt x="98489" y="453676"/>
                    <a:pt x="92011" y="460724"/>
                    <a:pt x="83820" y="464820"/>
                  </a:cubicBezTo>
                  <a:cubicBezTo>
                    <a:pt x="76636" y="468412"/>
                    <a:pt x="68580" y="469900"/>
                    <a:pt x="60960" y="472440"/>
                  </a:cubicBezTo>
                  <a:cubicBezTo>
                    <a:pt x="53340" y="480060"/>
                    <a:pt x="47066" y="489322"/>
                    <a:pt x="38100" y="495300"/>
                  </a:cubicBezTo>
                  <a:cubicBezTo>
                    <a:pt x="31417" y="499755"/>
                    <a:pt x="20920" y="497240"/>
                    <a:pt x="15240" y="502920"/>
                  </a:cubicBezTo>
                  <a:cubicBezTo>
                    <a:pt x="9560" y="508600"/>
                    <a:pt x="10160" y="518160"/>
                    <a:pt x="7620" y="525780"/>
                  </a:cubicBezTo>
                  <a:cubicBezTo>
                    <a:pt x="10160" y="533400"/>
                    <a:pt x="10222" y="542368"/>
                    <a:pt x="15240" y="548640"/>
                  </a:cubicBezTo>
                  <a:cubicBezTo>
                    <a:pt x="20961" y="555791"/>
                    <a:pt x="29909" y="559784"/>
                    <a:pt x="38100" y="563880"/>
                  </a:cubicBezTo>
                  <a:cubicBezTo>
                    <a:pt x="61780" y="575720"/>
                    <a:pt x="100429" y="576254"/>
                    <a:pt x="121920" y="579120"/>
                  </a:cubicBezTo>
                  <a:cubicBezTo>
                    <a:pt x="224188" y="592756"/>
                    <a:pt x="130279" y="583527"/>
                    <a:pt x="281940" y="594360"/>
                  </a:cubicBezTo>
                  <a:cubicBezTo>
                    <a:pt x="276860" y="601980"/>
                    <a:pt x="273851" y="611499"/>
                    <a:pt x="266700" y="617220"/>
                  </a:cubicBezTo>
                  <a:cubicBezTo>
                    <a:pt x="261578" y="621317"/>
                    <a:pt x="215550" y="631803"/>
                    <a:pt x="213360" y="632460"/>
                  </a:cubicBezTo>
                  <a:cubicBezTo>
                    <a:pt x="197973" y="637076"/>
                    <a:pt x="183225" y="643804"/>
                    <a:pt x="167640" y="647700"/>
                  </a:cubicBezTo>
                  <a:cubicBezTo>
                    <a:pt x="157480" y="650240"/>
                    <a:pt x="147191" y="652311"/>
                    <a:pt x="137160" y="655320"/>
                  </a:cubicBezTo>
                  <a:cubicBezTo>
                    <a:pt x="121773" y="659936"/>
                    <a:pt x="107025" y="666664"/>
                    <a:pt x="91440" y="670560"/>
                  </a:cubicBezTo>
                  <a:cubicBezTo>
                    <a:pt x="53168" y="680128"/>
                    <a:pt x="70895" y="674868"/>
                    <a:pt x="38100" y="685800"/>
                  </a:cubicBezTo>
                  <a:cubicBezTo>
                    <a:pt x="40640" y="693420"/>
                    <a:pt x="40040" y="702980"/>
                    <a:pt x="45720" y="708660"/>
                  </a:cubicBezTo>
                  <a:cubicBezTo>
                    <a:pt x="51400" y="714340"/>
                    <a:pt x="63911" y="709744"/>
                    <a:pt x="68580" y="716280"/>
                  </a:cubicBezTo>
                  <a:cubicBezTo>
                    <a:pt x="77917" y="729352"/>
                    <a:pt x="78740" y="746760"/>
                    <a:pt x="83820" y="762000"/>
                  </a:cubicBezTo>
                  <a:cubicBezTo>
                    <a:pt x="86360" y="769620"/>
                    <a:pt x="84757" y="780405"/>
                    <a:pt x="91440" y="784860"/>
                  </a:cubicBezTo>
                  <a:cubicBezTo>
                    <a:pt x="99060" y="789940"/>
                    <a:pt x="105882" y="796492"/>
                    <a:pt x="114300" y="800100"/>
                  </a:cubicBezTo>
                  <a:cubicBezTo>
                    <a:pt x="123926" y="804225"/>
                    <a:pt x="134710" y="804843"/>
                    <a:pt x="144780" y="807720"/>
                  </a:cubicBezTo>
                  <a:cubicBezTo>
                    <a:pt x="152503" y="809927"/>
                    <a:pt x="160020" y="812800"/>
                    <a:pt x="167640" y="815340"/>
                  </a:cubicBezTo>
                  <a:cubicBezTo>
                    <a:pt x="180340" y="812800"/>
                    <a:pt x="192788" y="807720"/>
                    <a:pt x="205740" y="807720"/>
                  </a:cubicBezTo>
                  <a:cubicBezTo>
                    <a:pt x="230343" y="807720"/>
                    <a:pt x="240415" y="818137"/>
                    <a:pt x="259080" y="830580"/>
                  </a:cubicBezTo>
                  <a:cubicBezTo>
                    <a:pt x="264160" y="838200"/>
                    <a:pt x="273025" y="844374"/>
                    <a:pt x="274320" y="853440"/>
                  </a:cubicBezTo>
                  <a:cubicBezTo>
                    <a:pt x="275801" y="863807"/>
                    <a:pt x="266700" y="873447"/>
                    <a:pt x="266700" y="883920"/>
                  </a:cubicBezTo>
                  <a:cubicBezTo>
                    <a:pt x="266700" y="894393"/>
                    <a:pt x="271780" y="904240"/>
                    <a:pt x="274320" y="914400"/>
                  </a:cubicBezTo>
                  <a:cubicBezTo>
                    <a:pt x="287020" y="911860"/>
                    <a:pt x="300293" y="911328"/>
                    <a:pt x="312420" y="906780"/>
                  </a:cubicBezTo>
                  <a:cubicBezTo>
                    <a:pt x="347850" y="893494"/>
                    <a:pt x="321429" y="888815"/>
                    <a:pt x="358140" y="883920"/>
                  </a:cubicBezTo>
                  <a:cubicBezTo>
                    <a:pt x="388457" y="879878"/>
                    <a:pt x="419100" y="878840"/>
                    <a:pt x="449580" y="876300"/>
                  </a:cubicBezTo>
                  <a:cubicBezTo>
                    <a:pt x="468173" y="870102"/>
                    <a:pt x="480528" y="868212"/>
                    <a:pt x="495300" y="853440"/>
                  </a:cubicBezTo>
                  <a:cubicBezTo>
                    <a:pt x="501776" y="846964"/>
                    <a:pt x="505460" y="838200"/>
                    <a:pt x="510540" y="830580"/>
                  </a:cubicBezTo>
                  <a:cubicBezTo>
                    <a:pt x="513080" y="820420"/>
                    <a:pt x="510755" y="807505"/>
                    <a:pt x="518160" y="800100"/>
                  </a:cubicBezTo>
                  <a:cubicBezTo>
                    <a:pt x="525565" y="792695"/>
                    <a:pt x="538570" y="795357"/>
                    <a:pt x="548640" y="792480"/>
                  </a:cubicBezTo>
                  <a:cubicBezTo>
                    <a:pt x="556363" y="790273"/>
                    <a:pt x="563880" y="787400"/>
                    <a:pt x="571500" y="784860"/>
                  </a:cubicBezTo>
                  <a:cubicBezTo>
                    <a:pt x="586485" y="762383"/>
                    <a:pt x="587598" y="757475"/>
                    <a:pt x="609600" y="739140"/>
                  </a:cubicBezTo>
                  <a:cubicBezTo>
                    <a:pt x="616635" y="733277"/>
                    <a:pt x="624840" y="728980"/>
                    <a:pt x="632460" y="723900"/>
                  </a:cubicBezTo>
                  <a:cubicBezTo>
                    <a:pt x="635000" y="716280"/>
                    <a:pt x="640080" y="709072"/>
                    <a:pt x="640080" y="701040"/>
                  </a:cubicBezTo>
                  <a:cubicBezTo>
                    <a:pt x="640080" y="659578"/>
                    <a:pt x="615186" y="676318"/>
                    <a:pt x="655320" y="662940"/>
                  </a:cubicBezTo>
                  <a:cubicBezTo>
                    <a:pt x="706966" y="680155"/>
                    <a:pt x="650776" y="653853"/>
                    <a:pt x="685800" y="723900"/>
                  </a:cubicBezTo>
                  <a:cubicBezTo>
                    <a:pt x="689392" y="731084"/>
                    <a:pt x="701476" y="727928"/>
                    <a:pt x="708660" y="731520"/>
                  </a:cubicBezTo>
                  <a:cubicBezTo>
                    <a:pt x="716851" y="735616"/>
                    <a:pt x="723900" y="741680"/>
                    <a:pt x="731520" y="746760"/>
                  </a:cubicBezTo>
                  <a:cubicBezTo>
                    <a:pt x="736600" y="754380"/>
                    <a:pt x="742664" y="761429"/>
                    <a:pt x="746760" y="769620"/>
                  </a:cubicBezTo>
                  <a:cubicBezTo>
                    <a:pt x="768708" y="813516"/>
                    <a:pt x="726195" y="795612"/>
                    <a:pt x="822960" y="784860"/>
                  </a:cubicBezTo>
                  <a:cubicBezTo>
                    <a:pt x="828040" y="777240"/>
                    <a:pt x="831049" y="767721"/>
                    <a:pt x="838200" y="762000"/>
                  </a:cubicBezTo>
                  <a:cubicBezTo>
                    <a:pt x="844472" y="756982"/>
                    <a:pt x="853268" y="756328"/>
                    <a:pt x="861060" y="754380"/>
                  </a:cubicBezTo>
                  <a:lnTo>
                    <a:pt x="922020" y="739140"/>
                  </a:lnTo>
                  <a:cubicBezTo>
                    <a:pt x="927100" y="731520"/>
                    <a:pt x="937260" y="725438"/>
                    <a:pt x="937260" y="716280"/>
                  </a:cubicBezTo>
                  <a:cubicBezTo>
                    <a:pt x="937260" y="707122"/>
                    <a:pt x="927883" y="700455"/>
                    <a:pt x="922020" y="693420"/>
                  </a:cubicBezTo>
                  <a:cubicBezTo>
                    <a:pt x="900954" y="668141"/>
                    <a:pt x="898109" y="676079"/>
                    <a:pt x="883920" y="647700"/>
                  </a:cubicBezTo>
                  <a:cubicBezTo>
                    <a:pt x="880328" y="640516"/>
                    <a:pt x="882836" y="629509"/>
                    <a:pt x="876300" y="624840"/>
                  </a:cubicBezTo>
                  <a:cubicBezTo>
                    <a:pt x="863228" y="615503"/>
                    <a:pt x="845820" y="614680"/>
                    <a:pt x="830580" y="609600"/>
                  </a:cubicBezTo>
                  <a:lnTo>
                    <a:pt x="807720" y="601980"/>
                  </a:lnTo>
                  <a:cubicBezTo>
                    <a:pt x="802640" y="594360"/>
                    <a:pt x="783595" y="581341"/>
                    <a:pt x="792480" y="579120"/>
                  </a:cubicBezTo>
                  <a:cubicBezTo>
                    <a:pt x="808065" y="575224"/>
                    <a:pt x="838200" y="594360"/>
                    <a:pt x="838200" y="594360"/>
                  </a:cubicBezTo>
                  <a:cubicBezTo>
                    <a:pt x="925883" y="572439"/>
                    <a:pt x="804680" y="612640"/>
                    <a:pt x="876300" y="541020"/>
                  </a:cubicBezTo>
                  <a:cubicBezTo>
                    <a:pt x="887225" y="530095"/>
                    <a:pt x="906780" y="535940"/>
                    <a:pt x="922020" y="533400"/>
                  </a:cubicBezTo>
                  <a:cubicBezTo>
                    <a:pt x="916940" y="525780"/>
                    <a:pt x="913931" y="516261"/>
                    <a:pt x="906780" y="510540"/>
                  </a:cubicBezTo>
                  <a:cubicBezTo>
                    <a:pt x="900508" y="505522"/>
                    <a:pt x="891104" y="506512"/>
                    <a:pt x="883920" y="502920"/>
                  </a:cubicBezTo>
                  <a:cubicBezTo>
                    <a:pt x="824834" y="473377"/>
                    <a:pt x="895659" y="499213"/>
                    <a:pt x="838200" y="480060"/>
                  </a:cubicBezTo>
                  <a:cubicBezTo>
                    <a:pt x="806863" y="433054"/>
                    <a:pt x="823518" y="437765"/>
                    <a:pt x="784860" y="426720"/>
                  </a:cubicBezTo>
                  <a:cubicBezTo>
                    <a:pt x="774790" y="423843"/>
                    <a:pt x="764540" y="421640"/>
                    <a:pt x="754380" y="419100"/>
                  </a:cubicBezTo>
                  <a:lnTo>
                    <a:pt x="708660" y="350520"/>
                  </a:lnTo>
                  <a:cubicBezTo>
                    <a:pt x="703580" y="342900"/>
                    <a:pt x="696316" y="336348"/>
                    <a:pt x="693420" y="327660"/>
                  </a:cubicBezTo>
                  <a:lnTo>
                    <a:pt x="685800" y="304800"/>
                  </a:lnTo>
                  <a:cubicBezTo>
                    <a:pt x="688340" y="297180"/>
                    <a:pt x="693420" y="289972"/>
                    <a:pt x="693420" y="281940"/>
                  </a:cubicBezTo>
                  <a:cubicBezTo>
                    <a:pt x="693420" y="270424"/>
                    <a:pt x="671447" y="208400"/>
                    <a:pt x="670560" y="205740"/>
                  </a:cubicBezTo>
                  <a:lnTo>
                    <a:pt x="662940" y="182880"/>
                  </a:lnTo>
                  <a:cubicBezTo>
                    <a:pt x="665480" y="139700"/>
                    <a:pt x="666459" y="96400"/>
                    <a:pt x="670560" y="53340"/>
                  </a:cubicBezTo>
                  <a:cubicBezTo>
                    <a:pt x="671553" y="42914"/>
                    <a:pt x="682864" y="32227"/>
                    <a:pt x="678180" y="22860"/>
                  </a:cubicBezTo>
                  <a:cubicBezTo>
                    <a:pt x="674414" y="15327"/>
                    <a:pt x="634507" y="3222"/>
                    <a:pt x="624840" y="0"/>
                  </a:cubicBezTo>
                  <a:cubicBezTo>
                    <a:pt x="607060" y="2540"/>
                    <a:pt x="587564" y="-412"/>
                    <a:pt x="571500" y="7620"/>
                  </a:cubicBezTo>
                  <a:cubicBezTo>
                    <a:pt x="557025" y="14857"/>
                    <a:pt x="566551" y="56011"/>
                    <a:pt x="571500" y="60960"/>
                  </a:cubicBezTo>
                  <a:cubicBezTo>
                    <a:pt x="578905" y="68365"/>
                    <a:pt x="591910" y="65703"/>
                    <a:pt x="601980" y="68580"/>
                  </a:cubicBezTo>
                  <a:cubicBezTo>
                    <a:pt x="609703" y="70787"/>
                    <a:pt x="617220" y="73660"/>
                    <a:pt x="624840" y="76200"/>
                  </a:cubicBezTo>
                  <a:cubicBezTo>
                    <a:pt x="603569" y="140014"/>
                    <a:pt x="641914" y="48250"/>
                    <a:pt x="533400" y="106680"/>
                  </a:cubicBezTo>
                  <a:cubicBezTo>
                    <a:pt x="519256" y="114296"/>
                    <a:pt x="523240" y="137160"/>
                    <a:pt x="518160" y="152400"/>
                  </a:cubicBezTo>
                  <a:lnTo>
                    <a:pt x="510540" y="175260"/>
                  </a:lnTo>
                  <a:cubicBezTo>
                    <a:pt x="520183" y="262044"/>
                    <a:pt x="505402" y="224702"/>
                    <a:pt x="548640" y="289560"/>
                  </a:cubicBezTo>
                  <a:cubicBezTo>
                    <a:pt x="553720" y="297180"/>
                    <a:pt x="560984" y="303732"/>
                    <a:pt x="563880" y="312420"/>
                  </a:cubicBezTo>
                  <a:cubicBezTo>
                    <a:pt x="566420" y="320040"/>
                    <a:pt x="579292" y="333332"/>
                    <a:pt x="571500" y="335280"/>
                  </a:cubicBezTo>
                  <a:cubicBezTo>
                    <a:pt x="558230" y="338597"/>
                    <a:pt x="546100" y="325120"/>
                    <a:pt x="533400" y="320040"/>
                  </a:cubicBezTo>
                  <a:cubicBezTo>
                    <a:pt x="528320" y="312420"/>
                    <a:pt x="521879" y="305549"/>
                    <a:pt x="518160" y="297180"/>
                  </a:cubicBezTo>
                  <a:cubicBezTo>
                    <a:pt x="511636" y="282500"/>
                    <a:pt x="516286" y="260371"/>
                    <a:pt x="502920" y="251460"/>
                  </a:cubicBezTo>
                  <a:lnTo>
                    <a:pt x="480060" y="236220"/>
                  </a:lnTo>
                  <a:cubicBezTo>
                    <a:pt x="467733" y="186913"/>
                    <a:pt x="484491" y="217515"/>
                    <a:pt x="449580" y="198120"/>
                  </a:cubicBezTo>
                  <a:cubicBezTo>
                    <a:pt x="433569" y="189225"/>
                    <a:pt x="403860" y="167640"/>
                    <a:pt x="403860" y="167640"/>
                  </a:cubicBezTo>
                  <a:cubicBezTo>
                    <a:pt x="406400" y="187960"/>
                    <a:pt x="415143" y="208452"/>
                    <a:pt x="411480" y="228600"/>
                  </a:cubicBezTo>
                  <a:cubicBezTo>
                    <a:pt x="407147" y="252434"/>
                    <a:pt x="380801" y="251559"/>
                    <a:pt x="365760" y="259080"/>
                  </a:cubicBezTo>
                  <a:cubicBezTo>
                    <a:pt x="357569" y="263176"/>
                    <a:pt x="350520" y="269240"/>
                    <a:pt x="342900" y="274320"/>
                  </a:cubicBezTo>
                  <a:cubicBezTo>
                    <a:pt x="337820" y="266700"/>
                    <a:pt x="325673" y="260400"/>
                    <a:pt x="327660" y="251460"/>
                  </a:cubicBezTo>
                  <a:cubicBezTo>
                    <a:pt x="331633" y="233580"/>
                    <a:pt x="358140" y="205740"/>
                    <a:pt x="358140" y="205740"/>
                  </a:cubicBezTo>
                  <a:cubicBezTo>
                    <a:pt x="349746" y="180558"/>
                    <a:pt x="350534" y="157833"/>
                    <a:pt x="304800" y="190500"/>
                  </a:cubicBezTo>
                  <a:cubicBezTo>
                    <a:pt x="296278" y="196587"/>
                    <a:pt x="304076" y="213098"/>
                    <a:pt x="297180" y="220980"/>
                  </a:cubicBezTo>
                  <a:cubicBezTo>
                    <a:pt x="285119" y="234764"/>
                    <a:pt x="251460" y="251460"/>
                    <a:pt x="251460" y="251460"/>
                  </a:cubicBezTo>
                  <a:cubicBezTo>
                    <a:pt x="246380" y="259080"/>
                    <a:pt x="243371" y="268599"/>
                    <a:pt x="236220" y="274320"/>
                  </a:cubicBezTo>
                  <a:cubicBezTo>
                    <a:pt x="229948" y="279338"/>
                    <a:pt x="217815" y="288623"/>
                    <a:pt x="213360" y="281940"/>
                  </a:cubicBezTo>
                  <a:cubicBezTo>
                    <a:pt x="206745" y="272018"/>
                    <a:pt x="229561" y="234427"/>
                    <a:pt x="236220" y="228600"/>
                  </a:cubicBezTo>
                  <a:cubicBezTo>
                    <a:pt x="250004" y="216539"/>
                    <a:pt x="281940" y="198120"/>
                    <a:pt x="281940" y="198120"/>
                  </a:cubicBezTo>
                  <a:cubicBezTo>
                    <a:pt x="284480" y="190500"/>
                    <a:pt x="290880" y="183183"/>
                    <a:pt x="289560" y="175260"/>
                  </a:cubicBezTo>
                  <a:cubicBezTo>
                    <a:pt x="285505" y="150930"/>
                    <a:pt x="269291" y="150724"/>
                    <a:pt x="251460" y="144780"/>
                  </a:cubicBezTo>
                  <a:cubicBezTo>
                    <a:pt x="181615" y="162241"/>
                    <a:pt x="207928" y="148402"/>
                    <a:pt x="167640" y="175260"/>
                  </a:cubicBezTo>
                  <a:cubicBezTo>
                    <a:pt x="165100" y="182880"/>
                    <a:pt x="165038" y="191848"/>
                    <a:pt x="160020" y="198120"/>
                  </a:cubicBezTo>
                  <a:cubicBezTo>
                    <a:pt x="146847" y="214587"/>
                    <a:pt x="105410" y="223943"/>
                    <a:pt x="91440" y="228600"/>
                  </a:cubicBezTo>
                  <a:lnTo>
                    <a:pt x="68580" y="236220"/>
                  </a:lnTo>
                  <a:cubicBezTo>
                    <a:pt x="63500" y="243840"/>
                    <a:pt x="57436" y="250889"/>
                    <a:pt x="53340" y="259080"/>
                  </a:cubicBezTo>
                  <a:cubicBezTo>
                    <a:pt x="49748" y="266264"/>
                    <a:pt x="51992" y="276922"/>
                    <a:pt x="45720" y="281940"/>
                  </a:cubicBezTo>
                  <a:cubicBezTo>
                    <a:pt x="35425" y="290176"/>
                    <a:pt x="15240" y="261620"/>
                    <a:pt x="7620" y="28194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p:cNvSpPr/>
            <p:nvPr/>
          </p:nvSpPr>
          <p:spPr>
            <a:xfrm>
              <a:off x="1628452" y="3313679"/>
              <a:ext cx="270176" cy="222693"/>
            </a:xfrm>
            <a:custGeom>
              <a:avLst/>
              <a:gdLst>
                <a:gd name="connsiteX0" fmla="*/ 177488 w 270176"/>
                <a:gd name="connsiteY0" fmla="*/ 8641 h 222693"/>
                <a:gd name="connsiteX1" fmla="*/ 139388 w 270176"/>
                <a:gd name="connsiteY1" fmla="*/ 31501 h 222693"/>
                <a:gd name="connsiteX2" fmla="*/ 131768 w 270176"/>
                <a:gd name="connsiteY2" fmla="*/ 54361 h 222693"/>
                <a:gd name="connsiteX3" fmla="*/ 86048 w 270176"/>
                <a:gd name="connsiteY3" fmla="*/ 77221 h 222693"/>
                <a:gd name="connsiteX4" fmla="*/ 63188 w 270176"/>
                <a:gd name="connsiteY4" fmla="*/ 92461 h 222693"/>
                <a:gd name="connsiteX5" fmla="*/ 32708 w 270176"/>
                <a:gd name="connsiteY5" fmla="*/ 191521 h 222693"/>
                <a:gd name="connsiteX6" fmla="*/ 9848 w 270176"/>
                <a:gd name="connsiteY6" fmla="*/ 199141 h 222693"/>
                <a:gd name="connsiteX7" fmla="*/ 2228 w 270176"/>
                <a:gd name="connsiteY7" fmla="*/ 222001 h 222693"/>
                <a:gd name="connsiteX8" fmla="*/ 25088 w 270176"/>
                <a:gd name="connsiteY8" fmla="*/ 206761 h 222693"/>
                <a:gd name="connsiteX9" fmla="*/ 47948 w 270176"/>
                <a:gd name="connsiteY9" fmla="*/ 199141 h 222693"/>
                <a:gd name="connsiteX10" fmla="*/ 93668 w 270176"/>
                <a:gd name="connsiteY10" fmla="*/ 176281 h 222693"/>
                <a:gd name="connsiteX11" fmla="*/ 101288 w 270176"/>
                <a:gd name="connsiteY11" fmla="*/ 153421 h 222693"/>
                <a:gd name="connsiteX12" fmla="*/ 124148 w 270176"/>
                <a:gd name="connsiteY12" fmla="*/ 145801 h 222693"/>
                <a:gd name="connsiteX13" fmla="*/ 162248 w 270176"/>
                <a:gd name="connsiteY13" fmla="*/ 138181 h 222693"/>
                <a:gd name="connsiteX14" fmla="*/ 207968 w 270176"/>
                <a:gd name="connsiteY14" fmla="*/ 122941 h 222693"/>
                <a:gd name="connsiteX15" fmla="*/ 215588 w 270176"/>
                <a:gd name="connsiteY15" fmla="*/ 100081 h 222693"/>
                <a:gd name="connsiteX16" fmla="*/ 261308 w 270176"/>
                <a:gd name="connsiteY16" fmla="*/ 69601 h 222693"/>
                <a:gd name="connsiteX17" fmla="*/ 268928 w 270176"/>
                <a:gd name="connsiteY17" fmla="*/ 46741 h 222693"/>
                <a:gd name="connsiteX18" fmla="*/ 223208 w 270176"/>
                <a:gd name="connsiteY18" fmla="*/ 16261 h 222693"/>
                <a:gd name="connsiteX19" fmla="*/ 177488 w 270176"/>
                <a:gd name="connsiteY19" fmla="*/ 8641 h 22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0176" h="222693">
                  <a:moveTo>
                    <a:pt x="177488" y="8641"/>
                  </a:moveTo>
                  <a:cubicBezTo>
                    <a:pt x="163518" y="11181"/>
                    <a:pt x="149861" y="21028"/>
                    <a:pt x="139388" y="31501"/>
                  </a:cubicBezTo>
                  <a:cubicBezTo>
                    <a:pt x="133708" y="37181"/>
                    <a:pt x="136786" y="48089"/>
                    <a:pt x="131768" y="54361"/>
                  </a:cubicBezTo>
                  <a:cubicBezTo>
                    <a:pt x="117209" y="72559"/>
                    <a:pt x="104454" y="68018"/>
                    <a:pt x="86048" y="77221"/>
                  </a:cubicBezTo>
                  <a:cubicBezTo>
                    <a:pt x="77857" y="81317"/>
                    <a:pt x="70808" y="87381"/>
                    <a:pt x="63188" y="92461"/>
                  </a:cubicBezTo>
                  <a:cubicBezTo>
                    <a:pt x="57957" y="144774"/>
                    <a:pt x="72157" y="165222"/>
                    <a:pt x="32708" y="191521"/>
                  </a:cubicBezTo>
                  <a:cubicBezTo>
                    <a:pt x="26025" y="195976"/>
                    <a:pt x="17468" y="196601"/>
                    <a:pt x="9848" y="199141"/>
                  </a:cubicBezTo>
                  <a:cubicBezTo>
                    <a:pt x="7308" y="206761"/>
                    <a:pt x="-4956" y="218409"/>
                    <a:pt x="2228" y="222001"/>
                  </a:cubicBezTo>
                  <a:cubicBezTo>
                    <a:pt x="10419" y="226097"/>
                    <a:pt x="16897" y="210857"/>
                    <a:pt x="25088" y="206761"/>
                  </a:cubicBezTo>
                  <a:cubicBezTo>
                    <a:pt x="32272" y="203169"/>
                    <a:pt x="40764" y="202733"/>
                    <a:pt x="47948" y="199141"/>
                  </a:cubicBezTo>
                  <a:cubicBezTo>
                    <a:pt x="107034" y="169598"/>
                    <a:pt x="36209" y="195434"/>
                    <a:pt x="93668" y="176281"/>
                  </a:cubicBezTo>
                  <a:cubicBezTo>
                    <a:pt x="96208" y="168661"/>
                    <a:pt x="95608" y="159101"/>
                    <a:pt x="101288" y="153421"/>
                  </a:cubicBezTo>
                  <a:cubicBezTo>
                    <a:pt x="106968" y="147741"/>
                    <a:pt x="116356" y="147749"/>
                    <a:pt x="124148" y="145801"/>
                  </a:cubicBezTo>
                  <a:cubicBezTo>
                    <a:pt x="136713" y="142660"/>
                    <a:pt x="149753" y="141589"/>
                    <a:pt x="162248" y="138181"/>
                  </a:cubicBezTo>
                  <a:cubicBezTo>
                    <a:pt x="177746" y="133954"/>
                    <a:pt x="207968" y="122941"/>
                    <a:pt x="207968" y="122941"/>
                  </a:cubicBezTo>
                  <a:cubicBezTo>
                    <a:pt x="210508" y="115321"/>
                    <a:pt x="215588" y="108113"/>
                    <a:pt x="215588" y="100081"/>
                  </a:cubicBezTo>
                  <a:cubicBezTo>
                    <a:pt x="215588" y="58282"/>
                    <a:pt x="170278" y="82605"/>
                    <a:pt x="261308" y="69601"/>
                  </a:cubicBezTo>
                  <a:cubicBezTo>
                    <a:pt x="263848" y="61981"/>
                    <a:pt x="273597" y="53277"/>
                    <a:pt x="268928" y="46741"/>
                  </a:cubicBezTo>
                  <a:cubicBezTo>
                    <a:pt x="258282" y="31836"/>
                    <a:pt x="223208" y="16261"/>
                    <a:pt x="223208" y="16261"/>
                  </a:cubicBezTo>
                  <a:cubicBezTo>
                    <a:pt x="233100" y="-13415"/>
                    <a:pt x="191458" y="6101"/>
                    <a:pt x="177488" y="8641"/>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p:cNvSpPr/>
            <p:nvPr/>
          </p:nvSpPr>
          <p:spPr>
            <a:xfrm>
              <a:off x="2651728" y="4556760"/>
              <a:ext cx="192348" cy="411480"/>
            </a:xfrm>
            <a:custGeom>
              <a:avLst/>
              <a:gdLst>
                <a:gd name="connsiteX0" fmla="*/ 30512 w 192348"/>
                <a:gd name="connsiteY0" fmla="*/ 0 h 411480"/>
                <a:gd name="connsiteX1" fmla="*/ 121952 w 192348"/>
                <a:gd name="connsiteY1" fmla="*/ 22860 h 411480"/>
                <a:gd name="connsiteX2" fmla="*/ 144812 w 192348"/>
                <a:gd name="connsiteY2" fmla="*/ 30480 h 411480"/>
                <a:gd name="connsiteX3" fmla="*/ 152432 w 192348"/>
                <a:gd name="connsiteY3" fmla="*/ 53340 h 411480"/>
                <a:gd name="connsiteX4" fmla="*/ 121952 w 192348"/>
                <a:gd name="connsiteY4" fmla="*/ 99060 h 411480"/>
                <a:gd name="connsiteX5" fmla="*/ 129572 w 192348"/>
                <a:gd name="connsiteY5" fmla="*/ 228600 h 411480"/>
                <a:gd name="connsiteX6" fmla="*/ 175292 w 192348"/>
                <a:gd name="connsiteY6" fmla="*/ 259080 h 411480"/>
                <a:gd name="connsiteX7" fmla="*/ 182912 w 192348"/>
                <a:gd name="connsiteY7" fmla="*/ 411480 h 411480"/>
                <a:gd name="connsiteX8" fmla="*/ 167672 w 192348"/>
                <a:gd name="connsiteY8" fmla="*/ 365760 h 411480"/>
                <a:gd name="connsiteX9" fmla="*/ 160052 w 192348"/>
                <a:gd name="connsiteY9" fmla="*/ 342900 h 411480"/>
                <a:gd name="connsiteX10" fmla="*/ 121952 w 192348"/>
                <a:gd name="connsiteY10" fmla="*/ 274320 h 411480"/>
                <a:gd name="connsiteX11" fmla="*/ 99092 w 192348"/>
                <a:gd name="connsiteY11" fmla="*/ 259080 h 411480"/>
                <a:gd name="connsiteX12" fmla="*/ 60992 w 192348"/>
                <a:gd name="connsiteY12" fmla="*/ 220980 h 411480"/>
                <a:gd name="connsiteX13" fmla="*/ 15272 w 192348"/>
                <a:gd name="connsiteY13" fmla="*/ 190500 h 411480"/>
                <a:gd name="connsiteX14" fmla="*/ 7652 w 192348"/>
                <a:gd name="connsiteY14" fmla="*/ 121920 h 411480"/>
                <a:gd name="connsiteX15" fmla="*/ 30512 w 192348"/>
                <a:gd name="connsiteY15" fmla="*/ 106680 h 411480"/>
                <a:gd name="connsiteX16" fmla="*/ 38132 w 192348"/>
                <a:gd name="connsiteY16" fmla="*/ 83820 h 411480"/>
                <a:gd name="connsiteX17" fmla="*/ 30512 w 192348"/>
                <a:gd name="connsiteY17" fmla="*/ 45720 h 411480"/>
                <a:gd name="connsiteX18" fmla="*/ 30512 w 192348"/>
                <a:gd name="connsiteY18" fmla="*/ 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348" h="411480">
                  <a:moveTo>
                    <a:pt x="30512" y="0"/>
                  </a:moveTo>
                  <a:cubicBezTo>
                    <a:pt x="92078" y="10261"/>
                    <a:pt x="61575" y="2734"/>
                    <a:pt x="121952" y="22860"/>
                  </a:cubicBezTo>
                  <a:lnTo>
                    <a:pt x="144812" y="30480"/>
                  </a:lnTo>
                  <a:cubicBezTo>
                    <a:pt x="147352" y="38100"/>
                    <a:pt x="154972" y="45720"/>
                    <a:pt x="152432" y="53340"/>
                  </a:cubicBezTo>
                  <a:cubicBezTo>
                    <a:pt x="146640" y="70716"/>
                    <a:pt x="121952" y="99060"/>
                    <a:pt x="121952" y="99060"/>
                  </a:cubicBezTo>
                  <a:cubicBezTo>
                    <a:pt x="124492" y="142240"/>
                    <a:pt x="115894" y="187565"/>
                    <a:pt x="129572" y="228600"/>
                  </a:cubicBezTo>
                  <a:cubicBezTo>
                    <a:pt x="135364" y="245976"/>
                    <a:pt x="175292" y="259080"/>
                    <a:pt x="175292" y="259080"/>
                  </a:cubicBezTo>
                  <a:cubicBezTo>
                    <a:pt x="201806" y="338621"/>
                    <a:pt x="191677" y="288776"/>
                    <a:pt x="182912" y="411480"/>
                  </a:cubicBezTo>
                  <a:lnTo>
                    <a:pt x="167672" y="365760"/>
                  </a:lnTo>
                  <a:lnTo>
                    <a:pt x="160052" y="342900"/>
                  </a:lnTo>
                  <a:cubicBezTo>
                    <a:pt x="152111" y="319078"/>
                    <a:pt x="144411" y="289292"/>
                    <a:pt x="121952" y="274320"/>
                  </a:cubicBezTo>
                  <a:lnTo>
                    <a:pt x="99092" y="259080"/>
                  </a:lnTo>
                  <a:cubicBezTo>
                    <a:pt x="71152" y="217170"/>
                    <a:pt x="99092" y="252730"/>
                    <a:pt x="60992" y="220980"/>
                  </a:cubicBezTo>
                  <a:cubicBezTo>
                    <a:pt x="22939" y="189269"/>
                    <a:pt x="55446" y="203891"/>
                    <a:pt x="15272" y="190500"/>
                  </a:cubicBezTo>
                  <a:cubicBezTo>
                    <a:pt x="7951" y="168536"/>
                    <a:pt x="-10277" y="144332"/>
                    <a:pt x="7652" y="121920"/>
                  </a:cubicBezTo>
                  <a:cubicBezTo>
                    <a:pt x="13373" y="114769"/>
                    <a:pt x="22892" y="111760"/>
                    <a:pt x="30512" y="106680"/>
                  </a:cubicBezTo>
                  <a:cubicBezTo>
                    <a:pt x="33052" y="99060"/>
                    <a:pt x="38132" y="91852"/>
                    <a:pt x="38132" y="83820"/>
                  </a:cubicBezTo>
                  <a:cubicBezTo>
                    <a:pt x="38132" y="70868"/>
                    <a:pt x="32344" y="58541"/>
                    <a:pt x="30512" y="45720"/>
                  </a:cubicBezTo>
                  <a:cubicBezTo>
                    <a:pt x="29794" y="40691"/>
                    <a:pt x="30512" y="35560"/>
                    <a:pt x="30512" y="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p:cNvSpPr/>
            <p:nvPr/>
          </p:nvSpPr>
          <p:spPr>
            <a:xfrm>
              <a:off x="3006731" y="5180965"/>
              <a:ext cx="473069" cy="494183"/>
            </a:xfrm>
            <a:custGeom>
              <a:avLst/>
              <a:gdLst>
                <a:gd name="connsiteX0" fmla="*/ 9519 w 473069"/>
                <a:gd name="connsiteY0" fmla="*/ 635 h 494183"/>
                <a:gd name="connsiteX1" fmla="*/ 34919 w 473069"/>
                <a:gd name="connsiteY1" fmla="*/ 32385 h 494183"/>
                <a:gd name="connsiteX2" fmla="*/ 73019 w 473069"/>
                <a:gd name="connsiteY2" fmla="*/ 45085 h 494183"/>
                <a:gd name="connsiteX3" fmla="*/ 92069 w 473069"/>
                <a:gd name="connsiteY3" fmla="*/ 51435 h 494183"/>
                <a:gd name="connsiteX4" fmla="*/ 123819 w 473069"/>
                <a:gd name="connsiteY4" fmla="*/ 114935 h 494183"/>
                <a:gd name="connsiteX5" fmla="*/ 142869 w 473069"/>
                <a:gd name="connsiteY5" fmla="*/ 121285 h 494183"/>
                <a:gd name="connsiteX6" fmla="*/ 161919 w 473069"/>
                <a:gd name="connsiteY6" fmla="*/ 140335 h 494183"/>
                <a:gd name="connsiteX7" fmla="*/ 174619 w 473069"/>
                <a:gd name="connsiteY7" fmla="*/ 178435 h 494183"/>
                <a:gd name="connsiteX8" fmla="*/ 180969 w 473069"/>
                <a:gd name="connsiteY8" fmla="*/ 197485 h 494183"/>
                <a:gd name="connsiteX9" fmla="*/ 200019 w 473069"/>
                <a:gd name="connsiteY9" fmla="*/ 210185 h 494183"/>
                <a:gd name="connsiteX10" fmla="*/ 225419 w 473069"/>
                <a:gd name="connsiteY10" fmla="*/ 216535 h 494183"/>
                <a:gd name="connsiteX11" fmla="*/ 269869 w 473069"/>
                <a:gd name="connsiteY11" fmla="*/ 222885 h 494183"/>
                <a:gd name="connsiteX12" fmla="*/ 295269 w 473069"/>
                <a:gd name="connsiteY12" fmla="*/ 260985 h 494183"/>
                <a:gd name="connsiteX13" fmla="*/ 307969 w 473069"/>
                <a:gd name="connsiteY13" fmla="*/ 280035 h 494183"/>
                <a:gd name="connsiteX14" fmla="*/ 346069 w 473069"/>
                <a:gd name="connsiteY14" fmla="*/ 305435 h 494183"/>
                <a:gd name="connsiteX15" fmla="*/ 365119 w 473069"/>
                <a:gd name="connsiteY15" fmla="*/ 343535 h 494183"/>
                <a:gd name="connsiteX16" fmla="*/ 377819 w 473069"/>
                <a:gd name="connsiteY16" fmla="*/ 381635 h 494183"/>
                <a:gd name="connsiteX17" fmla="*/ 415919 w 473069"/>
                <a:gd name="connsiteY17" fmla="*/ 400685 h 494183"/>
                <a:gd name="connsiteX18" fmla="*/ 428619 w 473069"/>
                <a:gd name="connsiteY18" fmla="*/ 419735 h 494183"/>
                <a:gd name="connsiteX19" fmla="*/ 447669 w 473069"/>
                <a:gd name="connsiteY19" fmla="*/ 432435 h 494183"/>
                <a:gd name="connsiteX20" fmla="*/ 466719 w 473069"/>
                <a:gd name="connsiteY20" fmla="*/ 451485 h 494183"/>
                <a:gd name="connsiteX21" fmla="*/ 473069 w 473069"/>
                <a:gd name="connsiteY21" fmla="*/ 470535 h 494183"/>
                <a:gd name="connsiteX22" fmla="*/ 396869 w 473069"/>
                <a:gd name="connsiteY22" fmla="*/ 483235 h 494183"/>
                <a:gd name="connsiteX23" fmla="*/ 333369 w 473069"/>
                <a:gd name="connsiteY23" fmla="*/ 451485 h 494183"/>
                <a:gd name="connsiteX24" fmla="*/ 314319 w 473069"/>
                <a:gd name="connsiteY24" fmla="*/ 438785 h 494183"/>
                <a:gd name="connsiteX25" fmla="*/ 288919 w 473069"/>
                <a:gd name="connsiteY25" fmla="*/ 413385 h 494183"/>
                <a:gd name="connsiteX26" fmla="*/ 276219 w 473069"/>
                <a:gd name="connsiteY26" fmla="*/ 394335 h 494183"/>
                <a:gd name="connsiteX27" fmla="*/ 250819 w 473069"/>
                <a:gd name="connsiteY27" fmla="*/ 381635 h 494183"/>
                <a:gd name="connsiteX28" fmla="*/ 231769 w 473069"/>
                <a:gd name="connsiteY28" fmla="*/ 368935 h 494183"/>
                <a:gd name="connsiteX29" fmla="*/ 219069 w 473069"/>
                <a:gd name="connsiteY29" fmla="*/ 349885 h 494183"/>
                <a:gd name="connsiteX30" fmla="*/ 206369 w 473069"/>
                <a:gd name="connsiteY30" fmla="*/ 311785 h 494183"/>
                <a:gd name="connsiteX31" fmla="*/ 187319 w 473069"/>
                <a:gd name="connsiteY31" fmla="*/ 299085 h 494183"/>
                <a:gd name="connsiteX32" fmla="*/ 174619 w 473069"/>
                <a:gd name="connsiteY32" fmla="*/ 280035 h 494183"/>
                <a:gd name="connsiteX33" fmla="*/ 136519 w 473069"/>
                <a:gd name="connsiteY33" fmla="*/ 241935 h 494183"/>
                <a:gd name="connsiteX34" fmla="*/ 130169 w 473069"/>
                <a:gd name="connsiteY34" fmla="*/ 197485 h 494183"/>
                <a:gd name="connsiteX35" fmla="*/ 111119 w 473069"/>
                <a:gd name="connsiteY35" fmla="*/ 191135 h 494183"/>
                <a:gd name="connsiteX36" fmla="*/ 92069 w 473069"/>
                <a:gd name="connsiteY36" fmla="*/ 178435 h 494183"/>
                <a:gd name="connsiteX37" fmla="*/ 60319 w 473069"/>
                <a:gd name="connsiteY37" fmla="*/ 153035 h 494183"/>
                <a:gd name="connsiteX38" fmla="*/ 28569 w 473069"/>
                <a:gd name="connsiteY38" fmla="*/ 127635 h 494183"/>
                <a:gd name="connsiteX39" fmla="*/ 15869 w 473069"/>
                <a:gd name="connsiteY39" fmla="*/ 108585 h 494183"/>
                <a:gd name="connsiteX40" fmla="*/ 3169 w 473069"/>
                <a:gd name="connsiteY40" fmla="*/ 64135 h 494183"/>
                <a:gd name="connsiteX41" fmla="*/ 9519 w 473069"/>
                <a:gd name="connsiteY41" fmla="*/ 635 h 494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3069" h="494183">
                  <a:moveTo>
                    <a:pt x="9519" y="635"/>
                  </a:moveTo>
                  <a:cubicBezTo>
                    <a:pt x="14811" y="-4657"/>
                    <a:pt x="23816" y="24613"/>
                    <a:pt x="34919" y="32385"/>
                  </a:cubicBezTo>
                  <a:cubicBezTo>
                    <a:pt x="45886" y="40062"/>
                    <a:pt x="60319" y="40852"/>
                    <a:pt x="73019" y="45085"/>
                  </a:cubicBezTo>
                  <a:lnTo>
                    <a:pt x="92069" y="51435"/>
                  </a:lnTo>
                  <a:cubicBezTo>
                    <a:pt x="99779" y="120823"/>
                    <a:pt x="79644" y="102313"/>
                    <a:pt x="123819" y="114935"/>
                  </a:cubicBezTo>
                  <a:cubicBezTo>
                    <a:pt x="130255" y="116774"/>
                    <a:pt x="136519" y="119168"/>
                    <a:pt x="142869" y="121285"/>
                  </a:cubicBezTo>
                  <a:cubicBezTo>
                    <a:pt x="149219" y="127635"/>
                    <a:pt x="157558" y="132485"/>
                    <a:pt x="161919" y="140335"/>
                  </a:cubicBezTo>
                  <a:cubicBezTo>
                    <a:pt x="168420" y="152037"/>
                    <a:pt x="170386" y="165735"/>
                    <a:pt x="174619" y="178435"/>
                  </a:cubicBezTo>
                  <a:cubicBezTo>
                    <a:pt x="176736" y="184785"/>
                    <a:pt x="175400" y="193772"/>
                    <a:pt x="180969" y="197485"/>
                  </a:cubicBezTo>
                  <a:cubicBezTo>
                    <a:pt x="187319" y="201718"/>
                    <a:pt x="193004" y="207179"/>
                    <a:pt x="200019" y="210185"/>
                  </a:cubicBezTo>
                  <a:cubicBezTo>
                    <a:pt x="208041" y="213623"/>
                    <a:pt x="216833" y="214974"/>
                    <a:pt x="225419" y="216535"/>
                  </a:cubicBezTo>
                  <a:cubicBezTo>
                    <a:pt x="240145" y="219212"/>
                    <a:pt x="255052" y="220768"/>
                    <a:pt x="269869" y="222885"/>
                  </a:cubicBezTo>
                  <a:lnTo>
                    <a:pt x="295269" y="260985"/>
                  </a:lnTo>
                  <a:cubicBezTo>
                    <a:pt x="299502" y="267335"/>
                    <a:pt x="301619" y="275802"/>
                    <a:pt x="307969" y="280035"/>
                  </a:cubicBezTo>
                  <a:lnTo>
                    <a:pt x="346069" y="305435"/>
                  </a:lnTo>
                  <a:cubicBezTo>
                    <a:pt x="369227" y="374910"/>
                    <a:pt x="332293" y="269677"/>
                    <a:pt x="365119" y="343535"/>
                  </a:cubicBezTo>
                  <a:cubicBezTo>
                    <a:pt x="370556" y="355768"/>
                    <a:pt x="365119" y="377402"/>
                    <a:pt x="377819" y="381635"/>
                  </a:cubicBezTo>
                  <a:cubicBezTo>
                    <a:pt x="404109" y="390398"/>
                    <a:pt x="391300" y="384272"/>
                    <a:pt x="415919" y="400685"/>
                  </a:cubicBezTo>
                  <a:cubicBezTo>
                    <a:pt x="420152" y="407035"/>
                    <a:pt x="423223" y="414339"/>
                    <a:pt x="428619" y="419735"/>
                  </a:cubicBezTo>
                  <a:cubicBezTo>
                    <a:pt x="434015" y="425131"/>
                    <a:pt x="441806" y="427549"/>
                    <a:pt x="447669" y="432435"/>
                  </a:cubicBezTo>
                  <a:cubicBezTo>
                    <a:pt x="454568" y="438184"/>
                    <a:pt x="460369" y="445135"/>
                    <a:pt x="466719" y="451485"/>
                  </a:cubicBezTo>
                  <a:cubicBezTo>
                    <a:pt x="468836" y="457835"/>
                    <a:pt x="473069" y="463842"/>
                    <a:pt x="473069" y="470535"/>
                  </a:cubicBezTo>
                  <a:cubicBezTo>
                    <a:pt x="473069" y="513014"/>
                    <a:pt x="425382" y="485827"/>
                    <a:pt x="396869" y="483235"/>
                  </a:cubicBezTo>
                  <a:cubicBezTo>
                    <a:pt x="356661" y="473183"/>
                    <a:pt x="378731" y="481726"/>
                    <a:pt x="333369" y="451485"/>
                  </a:cubicBezTo>
                  <a:lnTo>
                    <a:pt x="314319" y="438785"/>
                  </a:lnTo>
                  <a:cubicBezTo>
                    <a:pt x="300464" y="397221"/>
                    <a:pt x="319707" y="438015"/>
                    <a:pt x="288919" y="413385"/>
                  </a:cubicBezTo>
                  <a:cubicBezTo>
                    <a:pt x="282960" y="408617"/>
                    <a:pt x="282082" y="399221"/>
                    <a:pt x="276219" y="394335"/>
                  </a:cubicBezTo>
                  <a:cubicBezTo>
                    <a:pt x="268947" y="388275"/>
                    <a:pt x="259038" y="386331"/>
                    <a:pt x="250819" y="381635"/>
                  </a:cubicBezTo>
                  <a:cubicBezTo>
                    <a:pt x="244193" y="377849"/>
                    <a:pt x="238119" y="373168"/>
                    <a:pt x="231769" y="368935"/>
                  </a:cubicBezTo>
                  <a:cubicBezTo>
                    <a:pt x="227536" y="362585"/>
                    <a:pt x="222169" y="356859"/>
                    <a:pt x="219069" y="349885"/>
                  </a:cubicBezTo>
                  <a:cubicBezTo>
                    <a:pt x="213632" y="337652"/>
                    <a:pt x="217508" y="319211"/>
                    <a:pt x="206369" y="311785"/>
                  </a:cubicBezTo>
                  <a:lnTo>
                    <a:pt x="187319" y="299085"/>
                  </a:lnTo>
                  <a:cubicBezTo>
                    <a:pt x="183086" y="292735"/>
                    <a:pt x="179689" y="285739"/>
                    <a:pt x="174619" y="280035"/>
                  </a:cubicBezTo>
                  <a:cubicBezTo>
                    <a:pt x="162687" y="266611"/>
                    <a:pt x="136519" y="241935"/>
                    <a:pt x="136519" y="241935"/>
                  </a:cubicBezTo>
                  <a:cubicBezTo>
                    <a:pt x="134402" y="227118"/>
                    <a:pt x="136862" y="210872"/>
                    <a:pt x="130169" y="197485"/>
                  </a:cubicBezTo>
                  <a:cubicBezTo>
                    <a:pt x="127176" y="191498"/>
                    <a:pt x="117106" y="194128"/>
                    <a:pt x="111119" y="191135"/>
                  </a:cubicBezTo>
                  <a:cubicBezTo>
                    <a:pt x="104293" y="187722"/>
                    <a:pt x="98419" y="182668"/>
                    <a:pt x="92069" y="178435"/>
                  </a:cubicBezTo>
                  <a:cubicBezTo>
                    <a:pt x="55673" y="123840"/>
                    <a:pt x="104136" y="188088"/>
                    <a:pt x="60319" y="153035"/>
                  </a:cubicBezTo>
                  <a:cubicBezTo>
                    <a:pt x="19287" y="120209"/>
                    <a:pt x="76452" y="143596"/>
                    <a:pt x="28569" y="127635"/>
                  </a:cubicBezTo>
                  <a:cubicBezTo>
                    <a:pt x="24336" y="121285"/>
                    <a:pt x="18875" y="115600"/>
                    <a:pt x="15869" y="108585"/>
                  </a:cubicBezTo>
                  <a:cubicBezTo>
                    <a:pt x="3662" y="80101"/>
                    <a:pt x="15526" y="88849"/>
                    <a:pt x="3169" y="64135"/>
                  </a:cubicBezTo>
                  <a:cubicBezTo>
                    <a:pt x="-4841" y="48114"/>
                    <a:pt x="4227" y="5927"/>
                    <a:pt x="9519" y="635"/>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p:cNvSpPr/>
            <p:nvPr/>
          </p:nvSpPr>
          <p:spPr>
            <a:xfrm>
              <a:off x="9671050" y="3487361"/>
              <a:ext cx="228600" cy="176629"/>
            </a:xfrm>
            <a:custGeom>
              <a:avLst/>
              <a:gdLst>
                <a:gd name="connsiteX0" fmla="*/ 177800 w 228600"/>
                <a:gd name="connsiteY0" fmla="*/ 5139 h 176629"/>
                <a:gd name="connsiteX1" fmla="*/ 152400 w 228600"/>
                <a:gd name="connsiteY1" fmla="*/ 36889 h 176629"/>
                <a:gd name="connsiteX2" fmla="*/ 133350 w 228600"/>
                <a:gd name="connsiteY2" fmla="*/ 49589 h 176629"/>
                <a:gd name="connsiteX3" fmla="*/ 101600 w 228600"/>
                <a:gd name="connsiteY3" fmla="*/ 81339 h 176629"/>
                <a:gd name="connsiteX4" fmla="*/ 63500 w 228600"/>
                <a:gd name="connsiteY4" fmla="*/ 94039 h 176629"/>
                <a:gd name="connsiteX5" fmla="*/ 44450 w 228600"/>
                <a:gd name="connsiteY5" fmla="*/ 100389 h 176629"/>
                <a:gd name="connsiteX6" fmla="*/ 25400 w 228600"/>
                <a:gd name="connsiteY6" fmla="*/ 94039 h 176629"/>
                <a:gd name="connsiteX7" fmla="*/ 6350 w 228600"/>
                <a:gd name="connsiteY7" fmla="*/ 81339 h 176629"/>
                <a:gd name="connsiteX8" fmla="*/ 0 w 228600"/>
                <a:gd name="connsiteY8" fmla="*/ 100389 h 176629"/>
                <a:gd name="connsiteX9" fmla="*/ 6350 w 228600"/>
                <a:gd name="connsiteY9" fmla="*/ 151189 h 176629"/>
                <a:gd name="connsiteX10" fmla="*/ 25400 w 228600"/>
                <a:gd name="connsiteY10" fmla="*/ 157539 h 176629"/>
                <a:gd name="connsiteX11" fmla="*/ 63500 w 228600"/>
                <a:gd name="connsiteY11" fmla="*/ 163889 h 176629"/>
                <a:gd name="connsiteX12" fmla="*/ 82550 w 228600"/>
                <a:gd name="connsiteY12" fmla="*/ 176589 h 176629"/>
                <a:gd name="connsiteX13" fmla="*/ 127000 w 228600"/>
                <a:gd name="connsiteY13" fmla="*/ 163889 h 176629"/>
                <a:gd name="connsiteX14" fmla="*/ 139700 w 228600"/>
                <a:gd name="connsiteY14" fmla="*/ 144839 h 176629"/>
                <a:gd name="connsiteX15" fmla="*/ 190500 w 228600"/>
                <a:gd name="connsiteY15" fmla="*/ 125789 h 176629"/>
                <a:gd name="connsiteX16" fmla="*/ 209550 w 228600"/>
                <a:gd name="connsiteY16" fmla="*/ 113089 h 176629"/>
                <a:gd name="connsiteX17" fmla="*/ 215900 w 228600"/>
                <a:gd name="connsiteY17" fmla="*/ 94039 h 176629"/>
                <a:gd name="connsiteX18" fmla="*/ 228600 w 228600"/>
                <a:gd name="connsiteY18" fmla="*/ 74989 h 176629"/>
                <a:gd name="connsiteX19" fmla="*/ 209550 w 228600"/>
                <a:gd name="connsiteY19" fmla="*/ 36889 h 176629"/>
                <a:gd name="connsiteX20" fmla="*/ 222250 w 228600"/>
                <a:gd name="connsiteY20" fmla="*/ 17839 h 176629"/>
                <a:gd name="connsiteX21" fmla="*/ 177800 w 228600"/>
                <a:gd name="connsiteY21" fmla="*/ 5139 h 17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00" h="176629">
                  <a:moveTo>
                    <a:pt x="177800" y="5139"/>
                  </a:moveTo>
                  <a:cubicBezTo>
                    <a:pt x="166158" y="8314"/>
                    <a:pt x="161984" y="27305"/>
                    <a:pt x="152400" y="36889"/>
                  </a:cubicBezTo>
                  <a:cubicBezTo>
                    <a:pt x="147004" y="42285"/>
                    <a:pt x="138746" y="44193"/>
                    <a:pt x="133350" y="49589"/>
                  </a:cubicBezTo>
                  <a:cubicBezTo>
                    <a:pt x="111337" y="71602"/>
                    <a:pt x="132080" y="67792"/>
                    <a:pt x="101600" y="81339"/>
                  </a:cubicBezTo>
                  <a:cubicBezTo>
                    <a:pt x="89367" y="86776"/>
                    <a:pt x="76200" y="89806"/>
                    <a:pt x="63500" y="94039"/>
                  </a:cubicBezTo>
                  <a:lnTo>
                    <a:pt x="44450" y="100389"/>
                  </a:lnTo>
                  <a:cubicBezTo>
                    <a:pt x="38100" y="98272"/>
                    <a:pt x="31387" y="97032"/>
                    <a:pt x="25400" y="94039"/>
                  </a:cubicBezTo>
                  <a:cubicBezTo>
                    <a:pt x="18574" y="90626"/>
                    <a:pt x="13754" y="79488"/>
                    <a:pt x="6350" y="81339"/>
                  </a:cubicBezTo>
                  <a:cubicBezTo>
                    <a:pt x="-144" y="82962"/>
                    <a:pt x="2117" y="94039"/>
                    <a:pt x="0" y="100389"/>
                  </a:cubicBezTo>
                  <a:cubicBezTo>
                    <a:pt x="2117" y="117322"/>
                    <a:pt x="-581" y="135595"/>
                    <a:pt x="6350" y="151189"/>
                  </a:cubicBezTo>
                  <a:cubicBezTo>
                    <a:pt x="9068" y="157306"/>
                    <a:pt x="18866" y="156087"/>
                    <a:pt x="25400" y="157539"/>
                  </a:cubicBezTo>
                  <a:cubicBezTo>
                    <a:pt x="37969" y="160332"/>
                    <a:pt x="50800" y="161772"/>
                    <a:pt x="63500" y="163889"/>
                  </a:cubicBezTo>
                  <a:cubicBezTo>
                    <a:pt x="69850" y="168122"/>
                    <a:pt x="74995" y="175510"/>
                    <a:pt x="82550" y="176589"/>
                  </a:cubicBezTo>
                  <a:cubicBezTo>
                    <a:pt x="88131" y="177386"/>
                    <a:pt x="119851" y="166272"/>
                    <a:pt x="127000" y="163889"/>
                  </a:cubicBezTo>
                  <a:cubicBezTo>
                    <a:pt x="131233" y="157539"/>
                    <a:pt x="134304" y="150235"/>
                    <a:pt x="139700" y="144839"/>
                  </a:cubicBezTo>
                  <a:cubicBezTo>
                    <a:pt x="156051" y="128488"/>
                    <a:pt x="167783" y="130332"/>
                    <a:pt x="190500" y="125789"/>
                  </a:cubicBezTo>
                  <a:cubicBezTo>
                    <a:pt x="196850" y="121556"/>
                    <a:pt x="204782" y="119048"/>
                    <a:pt x="209550" y="113089"/>
                  </a:cubicBezTo>
                  <a:cubicBezTo>
                    <a:pt x="213731" y="107862"/>
                    <a:pt x="212907" y="100026"/>
                    <a:pt x="215900" y="94039"/>
                  </a:cubicBezTo>
                  <a:cubicBezTo>
                    <a:pt x="219313" y="87213"/>
                    <a:pt x="224367" y="81339"/>
                    <a:pt x="228600" y="74989"/>
                  </a:cubicBezTo>
                  <a:cubicBezTo>
                    <a:pt x="224177" y="68355"/>
                    <a:pt x="207797" y="47405"/>
                    <a:pt x="209550" y="36889"/>
                  </a:cubicBezTo>
                  <a:cubicBezTo>
                    <a:pt x="210805" y="29361"/>
                    <a:pt x="218017" y="24189"/>
                    <a:pt x="222250" y="17839"/>
                  </a:cubicBezTo>
                  <a:cubicBezTo>
                    <a:pt x="215387" y="-9614"/>
                    <a:pt x="189442" y="1964"/>
                    <a:pt x="177800" y="5139"/>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p:cNvSpPr/>
            <p:nvPr/>
          </p:nvSpPr>
          <p:spPr>
            <a:xfrm>
              <a:off x="8591504" y="4940300"/>
              <a:ext cx="338584" cy="368300"/>
            </a:xfrm>
            <a:custGeom>
              <a:avLst/>
              <a:gdLst>
                <a:gd name="connsiteX0" fmla="*/ 298496 w 338584"/>
                <a:gd name="connsiteY0" fmla="*/ 6350 h 368300"/>
                <a:gd name="connsiteX1" fmla="*/ 247696 w 338584"/>
                <a:gd name="connsiteY1" fmla="*/ 6350 h 368300"/>
                <a:gd name="connsiteX2" fmla="*/ 234996 w 338584"/>
                <a:gd name="connsiteY2" fmla="*/ 25400 h 368300"/>
                <a:gd name="connsiteX3" fmla="*/ 209596 w 338584"/>
                <a:gd name="connsiteY3" fmla="*/ 107950 h 368300"/>
                <a:gd name="connsiteX4" fmla="*/ 190546 w 338584"/>
                <a:gd name="connsiteY4" fmla="*/ 120650 h 368300"/>
                <a:gd name="connsiteX5" fmla="*/ 158796 w 338584"/>
                <a:gd name="connsiteY5" fmla="*/ 146050 h 368300"/>
                <a:gd name="connsiteX6" fmla="*/ 146096 w 338584"/>
                <a:gd name="connsiteY6" fmla="*/ 165100 h 368300"/>
                <a:gd name="connsiteX7" fmla="*/ 127046 w 338584"/>
                <a:gd name="connsiteY7" fmla="*/ 171450 h 368300"/>
                <a:gd name="connsiteX8" fmla="*/ 88946 w 338584"/>
                <a:gd name="connsiteY8" fmla="*/ 196850 h 368300"/>
                <a:gd name="connsiteX9" fmla="*/ 69896 w 338584"/>
                <a:gd name="connsiteY9" fmla="*/ 215900 h 368300"/>
                <a:gd name="connsiteX10" fmla="*/ 44496 w 338584"/>
                <a:gd name="connsiteY10" fmla="*/ 254000 h 368300"/>
                <a:gd name="connsiteX11" fmla="*/ 31796 w 338584"/>
                <a:gd name="connsiteY11" fmla="*/ 273050 h 368300"/>
                <a:gd name="connsiteX12" fmla="*/ 12746 w 338584"/>
                <a:gd name="connsiteY12" fmla="*/ 292100 h 368300"/>
                <a:gd name="connsiteX13" fmla="*/ 6396 w 338584"/>
                <a:gd name="connsiteY13" fmla="*/ 368300 h 368300"/>
                <a:gd name="connsiteX14" fmla="*/ 44496 w 338584"/>
                <a:gd name="connsiteY14" fmla="*/ 349250 h 368300"/>
                <a:gd name="connsiteX15" fmla="*/ 82596 w 338584"/>
                <a:gd name="connsiteY15" fmla="*/ 323850 h 368300"/>
                <a:gd name="connsiteX16" fmla="*/ 127046 w 338584"/>
                <a:gd name="connsiteY16" fmla="*/ 266700 h 368300"/>
                <a:gd name="connsiteX17" fmla="*/ 146096 w 338584"/>
                <a:gd name="connsiteY17" fmla="*/ 260350 h 368300"/>
                <a:gd name="connsiteX18" fmla="*/ 165146 w 338584"/>
                <a:gd name="connsiteY18" fmla="*/ 247650 h 368300"/>
                <a:gd name="connsiteX19" fmla="*/ 177846 w 338584"/>
                <a:gd name="connsiteY19" fmla="*/ 228600 h 368300"/>
                <a:gd name="connsiteX20" fmla="*/ 254046 w 338584"/>
                <a:gd name="connsiteY20" fmla="*/ 209550 h 368300"/>
                <a:gd name="connsiteX21" fmla="*/ 266746 w 338584"/>
                <a:gd name="connsiteY21" fmla="*/ 171450 h 368300"/>
                <a:gd name="connsiteX22" fmla="*/ 323896 w 338584"/>
                <a:gd name="connsiteY22" fmla="*/ 146050 h 368300"/>
                <a:gd name="connsiteX23" fmla="*/ 330246 w 338584"/>
                <a:gd name="connsiteY23" fmla="*/ 57150 h 368300"/>
                <a:gd name="connsiteX24" fmla="*/ 311196 w 338584"/>
                <a:gd name="connsiteY24" fmla="*/ 50800 h 368300"/>
                <a:gd name="connsiteX25" fmla="*/ 298496 w 338584"/>
                <a:gd name="connsiteY25" fmla="*/ 6350 h 3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8584" h="368300">
                  <a:moveTo>
                    <a:pt x="298496" y="6350"/>
                  </a:moveTo>
                  <a:cubicBezTo>
                    <a:pt x="282222" y="3095"/>
                    <a:pt x="263317" y="-6147"/>
                    <a:pt x="247696" y="6350"/>
                  </a:cubicBezTo>
                  <a:cubicBezTo>
                    <a:pt x="241737" y="11118"/>
                    <a:pt x="239229" y="19050"/>
                    <a:pt x="234996" y="25400"/>
                  </a:cubicBezTo>
                  <a:cubicBezTo>
                    <a:pt x="231149" y="52327"/>
                    <a:pt x="230820" y="86726"/>
                    <a:pt x="209596" y="107950"/>
                  </a:cubicBezTo>
                  <a:cubicBezTo>
                    <a:pt x="204200" y="113346"/>
                    <a:pt x="196896" y="116417"/>
                    <a:pt x="190546" y="120650"/>
                  </a:cubicBezTo>
                  <a:cubicBezTo>
                    <a:pt x="154150" y="175245"/>
                    <a:pt x="202613" y="110997"/>
                    <a:pt x="158796" y="146050"/>
                  </a:cubicBezTo>
                  <a:cubicBezTo>
                    <a:pt x="152837" y="150818"/>
                    <a:pt x="152055" y="160332"/>
                    <a:pt x="146096" y="165100"/>
                  </a:cubicBezTo>
                  <a:cubicBezTo>
                    <a:pt x="140869" y="169281"/>
                    <a:pt x="132897" y="168199"/>
                    <a:pt x="127046" y="171450"/>
                  </a:cubicBezTo>
                  <a:cubicBezTo>
                    <a:pt x="113703" y="178863"/>
                    <a:pt x="99739" y="186057"/>
                    <a:pt x="88946" y="196850"/>
                  </a:cubicBezTo>
                  <a:cubicBezTo>
                    <a:pt x="82596" y="203200"/>
                    <a:pt x="75409" y="208811"/>
                    <a:pt x="69896" y="215900"/>
                  </a:cubicBezTo>
                  <a:cubicBezTo>
                    <a:pt x="60525" y="227948"/>
                    <a:pt x="52963" y="241300"/>
                    <a:pt x="44496" y="254000"/>
                  </a:cubicBezTo>
                  <a:cubicBezTo>
                    <a:pt x="40263" y="260350"/>
                    <a:pt x="37192" y="267654"/>
                    <a:pt x="31796" y="273050"/>
                  </a:cubicBezTo>
                  <a:lnTo>
                    <a:pt x="12746" y="292100"/>
                  </a:lnTo>
                  <a:cubicBezTo>
                    <a:pt x="-4025" y="342414"/>
                    <a:pt x="-2155" y="316995"/>
                    <a:pt x="6396" y="368300"/>
                  </a:cubicBezTo>
                  <a:cubicBezTo>
                    <a:pt x="25489" y="361936"/>
                    <a:pt x="28083" y="362927"/>
                    <a:pt x="44496" y="349250"/>
                  </a:cubicBezTo>
                  <a:cubicBezTo>
                    <a:pt x="76207" y="322824"/>
                    <a:pt x="49118" y="335009"/>
                    <a:pt x="82596" y="323850"/>
                  </a:cubicBezTo>
                  <a:cubicBezTo>
                    <a:pt x="92688" y="308712"/>
                    <a:pt x="109140" y="278637"/>
                    <a:pt x="127046" y="266700"/>
                  </a:cubicBezTo>
                  <a:cubicBezTo>
                    <a:pt x="132615" y="262987"/>
                    <a:pt x="140109" y="263343"/>
                    <a:pt x="146096" y="260350"/>
                  </a:cubicBezTo>
                  <a:cubicBezTo>
                    <a:pt x="152922" y="256937"/>
                    <a:pt x="158796" y="251883"/>
                    <a:pt x="165146" y="247650"/>
                  </a:cubicBezTo>
                  <a:cubicBezTo>
                    <a:pt x="169379" y="241300"/>
                    <a:pt x="172450" y="233996"/>
                    <a:pt x="177846" y="228600"/>
                  </a:cubicBezTo>
                  <a:cubicBezTo>
                    <a:pt x="199720" y="206726"/>
                    <a:pt x="222273" y="213080"/>
                    <a:pt x="254046" y="209550"/>
                  </a:cubicBezTo>
                  <a:cubicBezTo>
                    <a:pt x="258279" y="196850"/>
                    <a:pt x="254046" y="175683"/>
                    <a:pt x="266746" y="171450"/>
                  </a:cubicBezTo>
                  <a:cubicBezTo>
                    <a:pt x="312086" y="156337"/>
                    <a:pt x="293707" y="166176"/>
                    <a:pt x="323896" y="146050"/>
                  </a:cubicBezTo>
                  <a:cubicBezTo>
                    <a:pt x="335110" y="112408"/>
                    <a:pt x="347030" y="94914"/>
                    <a:pt x="330246" y="57150"/>
                  </a:cubicBezTo>
                  <a:cubicBezTo>
                    <a:pt x="327528" y="51033"/>
                    <a:pt x="317546" y="52917"/>
                    <a:pt x="311196" y="50800"/>
                  </a:cubicBezTo>
                  <a:lnTo>
                    <a:pt x="298496" y="63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p:cNvSpPr/>
            <p:nvPr/>
          </p:nvSpPr>
          <p:spPr>
            <a:xfrm>
              <a:off x="8382000" y="5346700"/>
              <a:ext cx="336692" cy="445788"/>
            </a:xfrm>
            <a:custGeom>
              <a:avLst/>
              <a:gdLst>
                <a:gd name="connsiteX0" fmla="*/ 190500 w 336692"/>
                <a:gd name="connsiteY0" fmla="*/ 88900 h 445788"/>
                <a:gd name="connsiteX1" fmla="*/ 222250 w 336692"/>
                <a:gd name="connsiteY1" fmla="*/ 76200 h 445788"/>
                <a:gd name="connsiteX2" fmla="*/ 260350 w 336692"/>
                <a:gd name="connsiteY2" fmla="*/ 50800 h 445788"/>
                <a:gd name="connsiteX3" fmla="*/ 273050 w 336692"/>
                <a:gd name="connsiteY3" fmla="*/ 31750 h 445788"/>
                <a:gd name="connsiteX4" fmla="*/ 330200 w 336692"/>
                <a:gd name="connsiteY4" fmla="*/ 0 h 445788"/>
                <a:gd name="connsiteX5" fmla="*/ 323850 w 336692"/>
                <a:gd name="connsiteY5" fmla="*/ 38100 h 445788"/>
                <a:gd name="connsiteX6" fmla="*/ 311150 w 336692"/>
                <a:gd name="connsiteY6" fmla="*/ 76200 h 445788"/>
                <a:gd name="connsiteX7" fmla="*/ 298450 w 336692"/>
                <a:gd name="connsiteY7" fmla="*/ 95250 h 445788"/>
                <a:gd name="connsiteX8" fmla="*/ 266700 w 336692"/>
                <a:gd name="connsiteY8" fmla="*/ 133350 h 445788"/>
                <a:gd name="connsiteX9" fmla="*/ 260350 w 336692"/>
                <a:gd name="connsiteY9" fmla="*/ 152400 h 445788"/>
                <a:gd name="connsiteX10" fmla="*/ 254000 w 336692"/>
                <a:gd name="connsiteY10" fmla="*/ 184150 h 445788"/>
                <a:gd name="connsiteX11" fmla="*/ 215900 w 336692"/>
                <a:gd name="connsiteY11" fmla="*/ 209550 h 445788"/>
                <a:gd name="connsiteX12" fmla="*/ 190500 w 336692"/>
                <a:gd name="connsiteY12" fmla="*/ 266700 h 445788"/>
                <a:gd name="connsiteX13" fmla="*/ 184150 w 336692"/>
                <a:gd name="connsiteY13" fmla="*/ 285750 h 445788"/>
                <a:gd name="connsiteX14" fmla="*/ 146050 w 336692"/>
                <a:gd name="connsiteY14" fmla="*/ 317500 h 445788"/>
                <a:gd name="connsiteX15" fmla="*/ 114300 w 336692"/>
                <a:gd name="connsiteY15" fmla="*/ 374650 h 445788"/>
                <a:gd name="connsiteX16" fmla="*/ 101600 w 336692"/>
                <a:gd name="connsiteY16" fmla="*/ 393700 h 445788"/>
                <a:gd name="connsiteX17" fmla="*/ 63500 w 336692"/>
                <a:gd name="connsiteY17" fmla="*/ 412750 h 445788"/>
                <a:gd name="connsiteX18" fmla="*/ 44450 w 336692"/>
                <a:gd name="connsiteY18" fmla="*/ 419100 h 445788"/>
                <a:gd name="connsiteX19" fmla="*/ 31750 w 336692"/>
                <a:gd name="connsiteY19" fmla="*/ 438150 h 445788"/>
                <a:gd name="connsiteX20" fmla="*/ 6350 w 336692"/>
                <a:gd name="connsiteY20" fmla="*/ 400050 h 445788"/>
                <a:gd name="connsiteX21" fmla="*/ 0 w 336692"/>
                <a:gd name="connsiteY21" fmla="*/ 381000 h 445788"/>
                <a:gd name="connsiteX22" fmla="*/ 31750 w 336692"/>
                <a:gd name="connsiteY22" fmla="*/ 298450 h 445788"/>
                <a:gd name="connsiteX23" fmla="*/ 44450 w 336692"/>
                <a:gd name="connsiteY23" fmla="*/ 279400 h 445788"/>
                <a:gd name="connsiteX24" fmla="*/ 57150 w 336692"/>
                <a:gd name="connsiteY24" fmla="*/ 260350 h 445788"/>
                <a:gd name="connsiteX25" fmla="*/ 63500 w 336692"/>
                <a:gd name="connsiteY25" fmla="*/ 215900 h 445788"/>
                <a:gd name="connsiteX26" fmla="*/ 69850 w 336692"/>
                <a:gd name="connsiteY26" fmla="*/ 196850 h 445788"/>
                <a:gd name="connsiteX27" fmla="*/ 95250 w 336692"/>
                <a:gd name="connsiteY27" fmla="*/ 158750 h 445788"/>
                <a:gd name="connsiteX28" fmla="*/ 133350 w 336692"/>
                <a:gd name="connsiteY28" fmla="*/ 146050 h 445788"/>
                <a:gd name="connsiteX29" fmla="*/ 152400 w 336692"/>
                <a:gd name="connsiteY29" fmla="*/ 139700 h 445788"/>
                <a:gd name="connsiteX30" fmla="*/ 209550 w 336692"/>
                <a:gd name="connsiteY30" fmla="*/ 127000 h 445788"/>
                <a:gd name="connsiteX31" fmla="*/ 215900 w 336692"/>
                <a:gd name="connsiteY31" fmla="*/ 107950 h 445788"/>
                <a:gd name="connsiteX32" fmla="*/ 196850 w 336692"/>
                <a:gd name="connsiteY32" fmla="*/ 101600 h 445788"/>
                <a:gd name="connsiteX33" fmla="*/ 190500 w 336692"/>
                <a:gd name="connsiteY33" fmla="*/ 88900 h 44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6692" h="445788">
                  <a:moveTo>
                    <a:pt x="190500" y="88900"/>
                  </a:moveTo>
                  <a:cubicBezTo>
                    <a:pt x="194733" y="84667"/>
                    <a:pt x="212243" y="81658"/>
                    <a:pt x="222250" y="76200"/>
                  </a:cubicBezTo>
                  <a:cubicBezTo>
                    <a:pt x="235650" y="68891"/>
                    <a:pt x="260350" y="50800"/>
                    <a:pt x="260350" y="50800"/>
                  </a:cubicBezTo>
                  <a:cubicBezTo>
                    <a:pt x="264583" y="44450"/>
                    <a:pt x="267307" y="36776"/>
                    <a:pt x="273050" y="31750"/>
                  </a:cubicBezTo>
                  <a:cubicBezTo>
                    <a:pt x="299923" y="8236"/>
                    <a:pt x="304035" y="8722"/>
                    <a:pt x="330200" y="0"/>
                  </a:cubicBezTo>
                  <a:cubicBezTo>
                    <a:pt x="341020" y="32459"/>
                    <a:pt x="337918" y="6447"/>
                    <a:pt x="323850" y="38100"/>
                  </a:cubicBezTo>
                  <a:cubicBezTo>
                    <a:pt x="318413" y="50333"/>
                    <a:pt x="318576" y="65061"/>
                    <a:pt x="311150" y="76200"/>
                  </a:cubicBezTo>
                  <a:cubicBezTo>
                    <a:pt x="306917" y="82550"/>
                    <a:pt x="303336" y="89387"/>
                    <a:pt x="298450" y="95250"/>
                  </a:cubicBezTo>
                  <a:cubicBezTo>
                    <a:pt x="280895" y="116316"/>
                    <a:pt x="278524" y="109701"/>
                    <a:pt x="266700" y="133350"/>
                  </a:cubicBezTo>
                  <a:cubicBezTo>
                    <a:pt x="263707" y="139337"/>
                    <a:pt x="261973" y="145906"/>
                    <a:pt x="260350" y="152400"/>
                  </a:cubicBezTo>
                  <a:cubicBezTo>
                    <a:pt x="257732" y="162871"/>
                    <a:pt x="260626" y="175631"/>
                    <a:pt x="254000" y="184150"/>
                  </a:cubicBezTo>
                  <a:cubicBezTo>
                    <a:pt x="244629" y="196198"/>
                    <a:pt x="215900" y="209550"/>
                    <a:pt x="215900" y="209550"/>
                  </a:cubicBezTo>
                  <a:cubicBezTo>
                    <a:pt x="195774" y="239739"/>
                    <a:pt x="205613" y="221360"/>
                    <a:pt x="190500" y="266700"/>
                  </a:cubicBezTo>
                  <a:cubicBezTo>
                    <a:pt x="188383" y="273050"/>
                    <a:pt x="189719" y="282037"/>
                    <a:pt x="184150" y="285750"/>
                  </a:cubicBezTo>
                  <a:cubicBezTo>
                    <a:pt x="157628" y="303431"/>
                    <a:pt x="170496" y="293054"/>
                    <a:pt x="146050" y="317500"/>
                  </a:cubicBezTo>
                  <a:cubicBezTo>
                    <a:pt x="134873" y="351030"/>
                    <a:pt x="143413" y="330981"/>
                    <a:pt x="114300" y="374650"/>
                  </a:cubicBezTo>
                  <a:cubicBezTo>
                    <a:pt x="110067" y="381000"/>
                    <a:pt x="108840" y="391287"/>
                    <a:pt x="101600" y="393700"/>
                  </a:cubicBezTo>
                  <a:cubicBezTo>
                    <a:pt x="53717" y="409661"/>
                    <a:pt x="112739" y="388131"/>
                    <a:pt x="63500" y="412750"/>
                  </a:cubicBezTo>
                  <a:cubicBezTo>
                    <a:pt x="57513" y="415743"/>
                    <a:pt x="50800" y="416983"/>
                    <a:pt x="44450" y="419100"/>
                  </a:cubicBezTo>
                  <a:cubicBezTo>
                    <a:pt x="40217" y="425450"/>
                    <a:pt x="37709" y="433382"/>
                    <a:pt x="31750" y="438150"/>
                  </a:cubicBezTo>
                  <a:cubicBezTo>
                    <a:pt x="51" y="463509"/>
                    <a:pt x="10181" y="419204"/>
                    <a:pt x="6350" y="400050"/>
                  </a:cubicBezTo>
                  <a:cubicBezTo>
                    <a:pt x="5037" y="393486"/>
                    <a:pt x="2117" y="387350"/>
                    <a:pt x="0" y="381000"/>
                  </a:cubicBezTo>
                  <a:cubicBezTo>
                    <a:pt x="8509" y="321440"/>
                    <a:pt x="-1952" y="349003"/>
                    <a:pt x="31750" y="298450"/>
                  </a:cubicBezTo>
                  <a:lnTo>
                    <a:pt x="44450" y="279400"/>
                  </a:lnTo>
                  <a:lnTo>
                    <a:pt x="57150" y="260350"/>
                  </a:lnTo>
                  <a:cubicBezTo>
                    <a:pt x="59267" y="245533"/>
                    <a:pt x="60565" y="230576"/>
                    <a:pt x="63500" y="215900"/>
                  </a:cubicBezTo>
                  <a:cubicBezTo>
                    <a:pt x="64813" y="209336"/>
                    <a:pt x="66599" y="202701"/>
                    <a:pt x="69850" y="196850"/>
                  </a:cubicBezTo>
                  <a:cubicBezTo>
                    <a:pt x="77263" y="183507"/>
                    <a:pt x="80770" y="163577"/>
                    <a:pt x="95250" y="158750"/>
                  </a:cubicBezTo>
                  <a:lnTo>
                    <a:pt x="133350" y="146050"/>
                  </a:lnTo>
                  <a:cubicBezTo>
                    <a:pt x="139700" y="143933"/>
                    <a:pt x="145798" y="140800"/>
                    <a:pt x="152400" y="139700"/>
                  </a:cubicBezTo>
                  <a:cubicBezTo>
                    <a:pt x="197102" y="132250"/>
                    <a:pt x="178286" y="137421"/>
                    <a:pt x="209550" y="127000"/>
                  </a:cubicBezTo>
                  <a:cubicBezTo>
                    <a:pt x="211667" y="120650"/>
                    <a:pt x="218893" y="113937"/>
                    <a:pt x="215900" y="107950"/>
                  </a:cubicBezTo>
                  <a:cubicBezTo>
                    <a:pt x="212907" y="101963"/>
                    <a:pt x="202419" y="105313"/>
                    <a:pt x="196850" y="101600"/>
                  </a:cubicBezTo>
                  <a:cubicBezTo>
                    <a:pt x="195089" y="100426"/>
                    <a:pt x="186267" y="93133"/>
                    <a:pt x="190500" y="889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p:cNvSpPr/>
            <p:nvPr/>
          </p:nvSpPr>
          <p:spPr>
            <a:xfrm>
              <a:off x="7829331" y="5029200"/>
              <a:ext cx="635219" cy="510628"/>
            </a:xfrm>
            <a:custGeom>
              <a:avLst/>
              <a:gdLst>
                <a:gd name="connsiteX0" fmla="*/ 349469 w 635219"/>
                <a:gd name="connsiteY0" fmla="*/ 25400 h 510628"/>
                <a:gd name="connsiteX1" fmla="*/ 400269 w 635219"/>
                <a:gd name="connsiteY1" fmla="*/ 0 h 510628"/>
                <a:gd name="connsiteX2" fmla="*/ 451069 w 635219"/>
                <a:gd name="connsiteY2" fmla="*/ 6350 h 510628"/>
                <a:gd name="connsiteX3" fmla="*/ 489169 w 635219"/>
                <a:gd name="connsiteY3" fmla="*/ 31750 h 510628"/>
                <a:gd name="connsiteX4" fmla="*/ 565369 w 635219"/>
                <a:gd name="connsiteY4" fmla="*/ 50800 h 510628"/>
                <a:gd name="connsiteX5" fmla="*/ 597119 w 635219"/>
                <a:gd name="connsiteY5" fmla="*/ 76200 h 510628"/>
                <a:gd name="connsiteX6" fmla="*/ 578069 w 635219"/>
                <a:gd name="connsiteY6" fmla="*/ 88900 h 510628"/>
                <a:gd name="connsiteX7" fmla="*/ 597119 w 635219"/>
                <a:gd name="connsiteY7" fmla="*/ 101600 h 510628"/>
                <a:gd name="connsiteX8" fmla="*/ 622519 w 635219"/>
                <a:gd name="connsiteY8" fmla="*/ 107950 h 510628"/>
                <a:gd name="connsiteX9" fmla="*/ 635219 w 635219"/>
                <a:gd name="connsiteY9" fmla="*/ 127000 h 510628"/>
                <a:gd name="connsiteX10" fmla="*/ 616169 w 635219"/>
                <a:gd name="connsiteY10" fmla="*/ 133350 h 510628"/>
                <a:gd name="connsiteX11" fmla="*/ 597119 w 635219"/>
                <a:gd name="connsiteY11" fmla="*/ 146050 h 510628"/>
                <a:gd name="connsiteX12" fmla="*/ 559019 w 635219"/>
                <a:gd name="connsiteY12" fmla="*/ 158750 h 510628"/>
                <a:gd name="connsiteX13" fmla="*/ 539969 w 635219"/>
                <a:gd name="connsiteY13" fmla="*/ 165100 h 510628"/>
                <a:gd name="connsiteX14" fmla="*/ 425669 w 635219"/>
                <a:gd name="connsiteY14" fmla="*/ 146050 h 510628"/>
                <a:gd name="connsiteX15" fmla="*/ 406619 w 635219"/>
                <a:gd name="connsiteY15" fmla="*/ 139700 h 510628"/>
                <a:gd name="connsiteX16" fmla="*/ 387569 w 635219"/>
                <a:gd name="connsiteY16" fmla="*/ 133350 h 510628"/>
                <a:gd name="connsiteX17" fmla="*/ 406619 w 635219"/>
                <a:gd name="connsiteY17" fmla="*/ 139700 h 510628"/>
                <a:gd name="connsiteX18" fmla="*/ 444719 w 635219"/>
                <a:gd name="connsiteY18" fmla="*/ 177800 h 510628"/>
                <a:gd name="connsiteX19" fmla="*/ 463769 w 635219"/>
                <a:gd name="connsiteY19" fmla="*/ 196850 h 510628"/>
                <a:gd name="connsiteX20" fmla="*/ 470119 w 635219"/>
                <a:gd name="connsiteY20" fmla="*/ 215900 h 510628"/>
                <a:gd name="connsiteX21" fmla="*/ 470119 w 635219"/>
                <a:gd name="connsiteY21" fmla="*/ 317500 h 510628"/>
                <a:gd name="connsiteX22" fmla="*/ 508219 w 635219"/>
                <a:gd name="connsiteY22" fmla="*/ 330200 h 510628"/>
                <a:gd name="connsiteX23" fmla="*/ 520919 w 635219"/>
                <a:gd name="connsiteY23" fmla="*/ 368300 h 510628"/>
                <a:gd name="connsiteX24" fmla="*/ 527269 w 635219"/>
                <a:gd name="connsiteY24" fmla="*/ 387350 h 510628"/>
                <a:gd name="connsiteX25" fmla="*/ 514569 w 635219"/>
                <a:gd name="connsiteY25" fmla="*/ 463550 h 510628"/>
                <a:gd name="connsiteX26" fmla="*/ 501869 w 635219"/>
                <a:gd name="connsiteY26" fmla="*/ 482600 h 510628"/>
                <a:gd name="connsiteX27" fmla="*/ 482819 w 635219"/>
                <a:gd name="connsiteY27" fmla="*/ 488950 h 510628"/>
                <a:gd name="connsiteX28" fmla="*/ 476469 w 635219"/>
                <a:gd name="connsiteY28" fmla="*/ 508000 h 510628"/>
                <a:gd name="connsiteX29" fmla="*/ 463769 w 635219"/>
                <a:gd name="connsiteY29" fmla="*/ 488950 h 510628"/>
                <a:gd name="connsiteX30" fmla="*/ 425669 w 635219"/>
                <a:gd name="connsiteY30" fmla="*/ 476250 h 510628"/>
                <a:gd name="connsiteX31" fmla="*/ 374869 w 635219"/>
                <a:gd name="connsiteY31" fmla="*/ 431800 h 510628"/>
                <a:gd name="connsiteX32" fmla="*/ 336769 w 635219"/>
                <a:gd name="connsiteY32" fmla="*/ 419100 h 510628"/>
                <a:gd name="connsiteX33" fmla="*/ 305019 w 635219"/>
                <a:gd name="connsiteY33" fmla="*/ 425450 h 510628"/>
                <a:gd name="connsiteX34" fmla="*/ 279619 w 635219"/>
                <a:gd name="connsiteY34" fmla="*/ 463550 h 510628"/>
                <a:gd name="connsiteX35" fmla="*/ 273269 w 635219"/>
                <a:gd name="connsiteY35" fmla="*/ 501650 h 510628"/>
                <a:gd name="connsiteX36" fmla="*/ 254219 w 635219"/>
                <a:gd name="connsiteY36" fmla="*/ 508000 h 510628"/>
                <a:gd name="connsiteX37" fmla="*/ 260569 w 635219"/>
                <a:gd name="connsiteY37" fmla="*/ 438150 h 510628"/>
                <a:gd name="connsiteX38" fmla="*/ 273269 w 635219"/>
                <a:gd name="connsiteY38" fmla="*/ 400050 h 510628"/>
                <a:gd name="connsiteX39" fmla="*/ 266919 w 635219"/>
                <a:gd name="connsiteY39" fmla="*/ 355600 h 510628"/>
                <a:gd name="connsiteX40" fmla="*/ 247869 w 635219"/>
                <a:gd name="connsiteY40" fmla="*/ 342900 h 510628"/>
                <a:gd name="connsiteX41" fmla="*/ 222469 w 635219"/>
                <a:gd name="connsiteY41" fmla="*/ 285750 h 510628"/>
                <a:gd name="connsiteX42" fmla="*/ 184369 w 635219"/>
                <a:gd name="connsiteY42" fmla="*/ 273050 h 510628"/>
                <a:gd name="connsiteX43" fmla="*/ 165319 w 635219"/>
                <a:gd name="connsiteY43" fmla="*/ 266700 h 510628"/>
                <a:gd name="connsiteX44" fmla="*/ 146269 w 635219"/>
                <a:gd name="connsiteY44" fmla="*/ 260350 h 510628"/>
                <a:gd name="connsiteX45" fmla="*/ 127219 w 635219"/>
                <a:gd name="connsiteY45" fmla="*/ 254000 h 510628"/>
                <a:gd name="connsiteX46" fmla="*/ 89119 w 635219"/>
                <a:gd name="connsiteY46" fmla="*/ 247650 h 510628"/>
                <a:gd name="connsiteX47" fmla="*/ 70069 w 635219"/>
                <a:gd name="connsiteY47" fmla="*/ 241300 h 510628"/>
                <a:gd name="connsiteX48" fmla="*/ 12919 w 635219"/>
                <a:gd name="connsiteY48" fmla="*/ 234950 h 510628"/>
                <a:gd name="connsiteX49" fmla="*/ 219 w 635219"/>
                <a:gd name="connsiteY49" fmla="*/ 215900 h 510628"/>
                <a:gd name="connsiteX50" fmla="*/ 19269 w 635219"/>
                <a:gd name="connsiteY50" fmla="*/ 209550 h 510628"/>
                <a:gd name="connsiteX51" fmla="*/ 38319 w 635219"/>
                <a:gd name="connsiteY51" fmla="*/ 190500 h 510628"/>
                <a:gd name="connsiteX52" fmla="*/ 57369 w 635219"/>
                <a:gd name="connsiteY52" fmla="*/ 184150 h 510628"/>
                <a:gd name="connsiteX53" fmla="*/ 76419 w 635219"/>
                <a:gd name="connsiteY53" fmla="*/ 171450 h 510628"/>
                <a:gd name="connsiteX54" fmla="*/ 114519 w 635219"/>
                <a:gd name="connsiteY54" fmla="*/ 158750 h 510628"/>
                <a:gd name="connsiteX55" fmla="*/ 133569 w 635219"/>
                <a:gd name="connsiteY55" fmla="*/ 152400 h 510628"/>
                <a:gd name="connsiteX56" fmla="*/ 152619 w 635219"/>
                <a:gd name="connsiteY56" fmla="*/ 146050 h 510628"/>
                <a:gd name="connsiteX57" fmla="*/ 190719 w 635219"/>
                <a:gd name="connsiteY57" fmla="*/ 139700 h 510628"/>
                <a:gd name="connsiteX58" fmla="*/ 209769 w 635219"/>
                <a:gd name="connsiteY58" fmla="*/ 133350 h 510628"/>
                <a:gd name="connsiteX59" fmla="*/ 247869 w 635219"/>
                <a:gd name="connsiteY59" fmla="*/ 107950 h 510628"/>
                <a:gd name="connsiteX60" fmla="*/ 355819 w 635219"/>
                <a:gd name="connsiteY60" fmla="*/ 101600 h 510628"/>
                <a:gd name="connsiteX61" fmla="*/ 374869 w 635219"/>
                <a:gd name="connsiteY61" fmla="*/ 95250 h 510628"/>
                <a:gd name="connsiteX62" fmla="*/ 362169 w 635219"/>
                <a:gd name="connsiteY62" fmla="*/ 76200 h 510628"/>
                <a:gd name="connsiteX63" fmla="*/ 349469 w 635219"/>
                <a:gd name="connsiteY63" fmla="*/ 25400 h 51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35219" h="510628">
                  <a:moveTo>
                    <a:pt x="349469" y="25400"/>
                  </a:moveTo>
                  <a:cubicBezTo>
                    <a:pt x="355819" y="12700"/>
                    <a:pt x="386598" y="0"/>
                    <a:pt x="400269" y="0"/>
                  </a:cubicBezTo>
                  <a:cubicBezTo>
                    <a:pt x="417334" y="0"/>
                    <a:pt x="434136" y="4233"/>
                    <a:pt x="451069" y="6350"/>
                  </a:cubicBezTo>
                  <a:lnTo>
                    <a:pt x="489169" y="31750"/>
                  </a:lnTo>
                  <a:cubicBezTo>
                    <a:pt x="524167" y="55082"/>
                    <a:pt x="500634" y="43607"/>
                    <a:pt x="565369" y="50800"/>
                  </a:cubicBezTo>
                  <a:cubicBezTo>
                    <a:pt x="574115" y="53715"/>
                    <a:pt x="600709" y="58248"/>
                    <a:pt x="597119" y="76200"/>
                  </a:cubicBezTo>
                  <a:cubicBezTo>
                    <a:pt x="595622" y="83684"/>
                    <a:pt x="584419" y="84667"/>
                    <a:pt x="578069" y="88900"/>
                  </a:cubicBezTo>
                  <a:cubicBezTo>
                    <a:pt x="584419" y="93133"/>
                    <a:pt x="590104" y="98594"/>
                    <a:pt x="597119" y="101600"/>
                  </a:cubicBezTo>
                  <a:cubicBezTo>
                    <a:pt x="605141" y="105038"/>
                    <a:pt x="615257" y="103109"/>
                    <a:pt x="622519" y="107950"/>
                  </a:cubicBezTo>
                  <a:cubicBezTo>
                    <a:pt x="628869" y="112183"/>
                    <a:pt x="630986" y="120650"/>
                    <a:pt x="635219" y="127000"/>
                  </a:cubicBezTo>
                  <a:cubicBezTo>
                    <a:pt x="628869" y="129117"/>
                    <a:pt x="622156" y="130357"/>
                    <a:pt x="616169" y="133350"/>
                  </a:cubicBezTo>
                  <a:cubicBezTo>
                    <a:pt x="609343" y="136763"/>
                    <a:pt x="604093" y="142950"/>
                    <a:pt x="597119" y="146050"/>
                  </a:cubicBezTo>
                  <a:cubicBezTo>
                    <a:pt x="584886" y="151487"/>
                    <a:pt x="571719" y="154517"/>
                    <a:pt x="559019" y="158750"/>
                  </a:cubicBezTo>
                  <a:lnTo>
                    <a:pt x="539969" y="165100"/>
                  </a:lnTo>
                  <a:cubicBezTo>
                    <a:pt x="450428" y="157638"/>
                    <a:pt x="487949" y="166810"/>
                    <a:pt x="425669" y="146050"/>
                  </a:cubicBezTo>
                  <a:lnTo>
                    <a:pt x="406619" y="139700"/>
                  </a:lnTo>
                  <a:lnTo>
                    <a:pt x="387569" y="133350"/>
                  </a:lnTo>
                  <a:lnTo>
                    <a:pt x="406619" y="139700"/>
                  </a:lnTo>
                  <a:lnTo>
                    <a:pt x="444719" y="177800"/>
                  </a:lnTo>
                  <a:lnTo>
                    <a:pt x="463769" y="196850"/>
                  </a:lnTo>
                  <a:cubicBezTo>
                    <a:pt x="465886" y="203200"/>
                    <a:pt x="470119" y="209207"/>
                    <a:pt x="470119" y="215900"/>
                  </a:cubicBezTo>
                  <a:cubicBezTo>
                    <a:pt x="470119" y="259957"/>
                    <a:pt x="439105" y="259902"/>
                    <a:pt x="470119" y="317500"/>
                  </a:cubicBezTo>
                  <a:cubicBezTo>
                    <a:pt x="476466" y="329287"/>
                    <a:pt x="508219" y="330200"/>
                    <a:pt x="508219" y="330200"/>
                  </a:cubicBezTo>
                  <a:lnTo>
                    <a:pt x="520919" y="368300"/>
                  </a:lnTo>
                  <a:lnTo>
                    <a:pt x="527269" y="387350"/>
                  </a:lnTo>
                  <a:cubicBezTo>
                    <a:pt x="525257" y="405458"/>
                    <a:pt x="525207" y="442274"/>
                    <a:pt x="514569" y="463550"/>
                  </a:cubicBezTo>
                  <a:cubicBezTo>
                    <a:pt x="511156" y="470376"/>
                    <a:pt x="507828" y="477832"/>
                    <a:pt x="501869" y="482600"/>
                  </a:cubicBezTo>
                  <a:cubicBezTo>
                    <a:pt x="496642" y="486781"/>
                    <a:pt x="489169" y="486833"/>
                    <a:pt x="482819" y="488950"/>
                  </a:cubicBezTo>
                  <a:cubicBezTo>
                    <a:pt x="480702" y="495300"/>
                    <a:pt x="483162" y="508000"/>
                    <a:pt x="476469" y="508000"/>
                  </a:cubicBezTo>
                  <a:cubicBezTo>
                    <a:pt x="468837" y="508000"/>
                    <a:pt x="470241" y="492995"/>
                    <a:pt x="463769" y="488950"/>
                  </a:cubicBezTo>
                  <a:cubicBezTo>
                    <a:pt x="452417" y="481855"/>
                    <a:pt x="425669" y="476250"/>
                    <a:pt x="425669" y="476250"/>
                  </a:cubicBezTo>
                  <a:cubicBezTo>
                    <a:pt x="410852" y="454025"/>
                    <a:pt x="406619" y="442383"/>
                    <a:pt x="374869" y="431800"/>
                  </a:cubicBezTo>
                  <a:lnTo>
                    <a:pt x="336769" y="419100"/>
                  </a:lnTo>
                  <a:cubicBezTo>
                    <a:pt x="326186" y="421217"/>
                    <a:pt x="313538" y="418824"/>
                    <a:pt x="305019" y="425450"/>
                  </a:cubicBezTo>
                  <a:cubicBezTo>
                    <a:pt x="292971" y="434821"/>
                    <a:pt x="279619" y="463550"/>
                    <a:pt x="279619" y="463550"/>
                  </a:cubicBezTo>
                  <a:cubicBezTo>
                    <a:pt x="277502" y="476250"/>
                    <a:pt x="279657" y="490471"/>
                    <a:pt x="273269" y="501650"/>
                  </a:cubicBezTo>
                  <a:cubicBezTo>
                    <a:pt x="269948" y="507462"/>
                    <a:pt x="255532" y="514564"/>
                    <a:pt x="254219" y="508000"/>
                  </a:cubicBezTo>
                  <a:cubicBezTo>
                    <a:pt x="249634" y="485075"/>
                    <a:pt x="256506" y="461174"/>
                    <a:pt x="260569" y="438150"/>
                  </a:cubicBezTo>
                  <a:cubicBezTo>
                    <a:pt x="262895" y="424967"/>
                    <a:pt x="273269" y="400050"/>
                    <a:pt x="273269" y="400050"/>
                  </a:cubicBezTo>
                  <a:cubicBezTo>
                    <a:pt x="271152" y="385233"/>
                    <a:pt x="272998" y="369277"/>
                    <a:pt x="266919" y="355600"/>
                  </a:cubicBezTo>
                  <a:cubicBezTo>
                    <a:pt x="263819" y="348626"/>
                    <a:pt x="251914" y="349372"/>
                    <a:pt x="247869" y="342900"/>
                  </a:cubicBezTo>
                  <a:cubicBezTo>
                    <a:pt x="242736" y="334688"/>
                    <a:pt x="236905" y="294772"/>
                    <a:pt x="222469" y="285750"/>
                  </a:cubicBezTo>
                  <a:cubicBezTo>
                    <a:pt x="211117" y="278655"/>
                    <a:pt x="197069" y="277283"/>
                    <a:pt x="184369" y="273050"/>
                  </a:cubicBezTo>
                  <a:lnTo>
                    <a:pt x="165319" y="266700"/>
                  </a:lnTo>
                  <a:lnTo>
                    <a:pt x="146269" y="260350"/>
                  </a:lnTo>
                  <a:cubicBezTo>
                    <a:pt x="139919" y="258233"/>
                    <a:pt x="133821" y="255100"/>
                    <a:pt x="127219" y="254000"/>
                  </a:cubicBezTo>
                  <a:cubicBezTo>
                    <a:pt x="114519" y="251883"/>
                    <a:pt x="101688" y="250443"/>
                    <a:pt x="89119" y="247650"/>
                  </a:cubicBezTo>
                  <a:cubicBezTo>
                    <a:pt x="82585" y="246198"/>
                    <a:pt x="76671" y="242400"/>
                    <a:pt x="70069" y="241300"/>
                  </a:cubicBezTo>
                  <a:cubicBezTo>
                    <a:pt x="51163" y="238149"/>
                    <a:pt x="31969" y="237067"/>
                    <a:pt x="12919" y="234950"/>
                  </a:cubicBezTo>
                  <a:cubicBezTo>
                    <a:pt x="8686" y="228600"/>
                    <a:pt x="-1632" y="223304"/>
                    <a:pt x="219" y="215900"/>
                  </a:cubicBezTo>
                  <a:cubicBezTo>
                    <a:pt x="1842" y="209406"/>
                    <a:pt x="13700" y="213263"/>
                    <a:pt x="19269" y="209550"/>
                  </a:cubicBezTo>
                  <a:cubicBezTo>
                    <a:pt x="26741" y="204569"/>
                    <a:pt x="30847" y="195481"/>
                    <a:pt x="38319" y="190500"/>
                  </a:cubicBezTo>
                  <a:cubicBezTo>
                    <a:pt x="43888" y="186787"/>
                    <a:pt x="51382" y="187143"/>
                    <a:pt x="57369" y="184150"/>
                  </a:cubicBezTo>
                  <a:cubicBezTo>
                    <a:pt x="64195" y="180737"/>
                    <a:pt x="69445" y="174550"/>
                    <a:pt x="76419" y="171450"/>
                  </a:cubicBezTo>
                  <a:cubicBezTo>
                    <a:pt x="88652" y="166013"/>
                    <a:pt x="101819" y="162983"/>
                    <a:pt x="114519" y="158750"/>
                  </a:cubicBezTo>
                  <a:lnTo>
                    <a:pt x="133569" y="152400"/>
                  </a:lnTo>
                  <a:cubicBezTo>
                    <a:pt x="139919" y="150283"/>
                    <a:pt x="146017" y="147150"/>
                    <a:pt x="152619" y="146050"/>
                  </a:cubicBezTo>
                  <a:cubicBezTo>
                    <a:pt x="165319" y="143933"/>
                    <a:pt x="178150" y="142493"/>
                    <a:pt x="190719" y="139700"/>
                  </a:cubicBezTo>
                  <a:cubicBezTo>
                    <a:pt x="197253" y="138248"/>
                    <a:pt x="203918" y="136601"/>
                    <a:pt x="209769" y="133350"/>
                  </a:cubicBezTo>
                  <a:cubicBezTo>
                    <a:pt x="223112" y="125937"/>
                    <a:pt x="232632" y="108846"/>
                    <a:pt x="247869" y="107950"/>
                  </a:cubicBezTo>
                  <a:lnTo>
                    <a:pt x="355819" y="101600"/>
                  </a:lnTo>
                  <a:cubicBezTo>
                    <a:pt x="362169" y="99483"/>
                    <a:pt x="373246" y="101744"/>
                    <a:pt x="374869" y="95250"/>
                  </a:cubicBezTo>
                  <a:cubicBezTo>
                    <a:pt x="376720" y="87846"/>
                    <a:pt x="365582" y="83026"/>
                    <a:pt x="362169" y="76200"/>
                  </a:cubicBezTo>
                  <a:cubicBezTo>
                    <a:pt x="349091" y="50044"/>
                    <a:pt x="343119" y="38100"/>
                    <a:pt x="349469" y="254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p:cNvSpPr/>
            <p:nvPr/>
          </p:nvSpPr>
          <p:spPr>
            <a:xfrm>
              <a:off x="6927088" y="4933950"/>
              <a:ext cx="871177" cy="598373"/>
            </a:xfrm>
            <a:custGeom>
              <a:avLst/>
              <a:gdLst>
                <a:gd name="connsiteX0" fmla="*/ 870712 w 871177"/>
                <a:gd name="connsiteY0" fmla="*/ 228600 h 598373"/>
                <a:gd name="connsiteX1" fmla="*/ 838962 w 871177"/>
                <a:gd name="connsiteY1" fmla="*/ 203200 h 598373"/>
                <a:gd name="connsiteX2" fmla="*/ 819912 w 871177"/>
                <a:gd name="connsiteY2" fmla="*/ 184150 h 598373"/>
                <a:gd name="connsiteX3" fmla="*/ 800862 w 871177"/>
                <a:gd name="connsiteY3" fmla="*/ 177800 h 598373"/>
                <a:gd name="connsiteX4" fmla="*/ 794512 w 871177"/>
                <a:gd name="connsiteY4" fmla="*/ 139700 h 598373"/>
                <a:gd name="connsiteX5" fmla="*/ 781812 w 871177"/>
                <a:gd name="connsiteY5" fmla="*/ 120650 h 598373"/>
                <a:gd name="connsiteX6" fmla="*/ 743712 w 871177"/>
                <a:gd name="connsiteY6" fmla="*/ 88900 h 598373"/>
                <a:gd name="connsiteX7" fmla="*/ 724662 w 871177"/>
                <a:gd name="connsiteY7" fmla="*/ 50800 h 598373"/>
                <a:gd name="connsiteX8" fmla="*/ 705612 w 871177"/>
                <a:gd name="connsiteY8" fmla="*/ 38100 h 598373"/>
                <a:gd name="connsiteX9" fmla="*/ 648462 w 871177"/>
                <a:gd name="connsiteY9" fmla="*/ 57150 h 598373"/>
                <a:gd name="connsiteX10" fmla="*/ 629412 w 871177"/>
                <a:gd name="connsiteY10" fmla="*/ 63500 h 598373"/>
                <a:gd name="connsiteX11" fmla="*/ 610362 w 871177"/>
                <a:gd name="connsiteY11" fmla="*/ 69850 h 598373"/>
                <a:gd name="connsiteX12" fmla="*/ 565912 w 871177"/>
                <a:gd name="connsiteY12" fmla="*/ 63500 h 598373"/>
                <a:gd name="connsiteX13" fmla="*/ 553212 w 871177"/>
                <a:gd name="connsiteY13" fmla="*/ 25400 h 598373"/>
                <a:gd name="connsiteX14" fmla="*/ 540512 w 871177"/>
                <a:gd name="connsiteY14" fmla="*/ 6350 h 598373"/>
                <a:gd name="connsiteX15" fmla="*/ 521462 w 871177"/>
                <a:gd name="connsiteY15" fmla="*/ 0 h 598373"/>
                <a:gd name="connsiteX16" fmla="*/ 426212 w 871177"/>
                <a:gd name="connsiteY16" fmla="*/ 19050 h 598373"/>
                <a:gd name="connsiteX17" fmla="*/ 407162 w 871177"/>
                <a:gd name="connsiteY17" fmla="*/ 31750 h 598373"/>
                <a:gd name="connsiteX18" fmla="*/ 369062 w 871177"/>
                <a:gd name="connsiteY18" fmla="*/ 44450 h 598373"/>
                <a:gd name="connsiteX19" fmla="*/ 330962 w 871177"/>
                <a:gd name="connsiteY19" fmla="*/ 63500 h 598373"/>
                <a:gd name="connsiteX20" fmla="*/ 318262 w 871177"/>
                <a:gd name="connsiteY20" fmla="*/ 82550 h 598373"/>
                <a:gd name="connsiteX21" fmla="*/ 305562 w 871177"/>
                <a:gd name="connsiteY21" fmla="*/ 120650 h 598373"/>
                <a:gd name="connsiteX22" fmla="*/ 286512 w 871177"/>
                <a:gd name="connsiteY22" fmla="*/ 133350 h 598373"/>
                <a:gd name="connsiteX23" fmla="*/ 261112 w 871177"/>
                <a:gd name="connsiteY23" fmla="*/ 165100 h 598373"/>
                <a:gd name="connsiteX24" fmla="*/ 254762 w 871177"/>
                <a:gd name="connsiteY24" fmla="*/ 184150 h 598373"/>
                <a:gd name="connsiteX25" fmla="*/ 242062 w 871177"/>
                <a:gd name="connsiteY25" fmla="*/ 203200 h 598373"/>
                <a:gd name="connsiteX26" fmla="*/ 229362 w 871177"/>
                <a:gd name="connsiteY26" fmla="*/ 241300 h 598373"/>
                <a:gd name="connsiteX27" fmla="*/ 223012 w 871177"/>
                <a:gd name="connsiteY27" fmla="*/ 260350 h 598373"/>
                <a:gd name="connsiteX28" fmla="*/ 203962 w 871177"/>
                <a:gd name="connsiteY28" fmla="*/ 279400 h 598373"/>
                <a:gd name="connsiteX29" fmla="*/ 159512 w 871177"/>
                <a:gd name="connsiteY29" fmla="*/ 336550 h 598373"/>
                <a:gd name="connsiteX30" fmla="*/ 153162 w 871177"/>
                <a:gd name="connsiteY30" fmla="*/ 355600 h 598373"/>
                <a:gd name="connsiteX31" fmla="*/ 115062 w 871177"/>
                <a:gd name="connsiteY31" fmla="*/ 381000 h 598373"/>
                <a:gd name="connsiteX32" fmla="*/ 102362 w 871177"/>
                <a:gd name="connsiteY32" fmla="*/ 400050 h 598373"/>
                <a:gd name="connsiteX33" fmla="*/ 83312 w 871177"/>
                <a:gd name="connsiteY33" fmla="*/ 412750 h 598373"/>
                <a:gd name="connsiteX34" fmla="*/ 70612 w 871177"/>
                <a:gd name="connsiteY34" fmla="*/ 450850 h 598373"/>
                <a:gd name="connsiteX35" fmla="*/ 51562 w 871177"/>
                <a:gd name="connsiteY35" fmla="*/ 488950 h 598373"/>
                <a:gd name="connsiteX36" fmla="*/ 38862 w 871177"/>
                <a:gd name="connsiteY36" fmla="*/ 527050 h 598373"/>
                <a:gd name="connsiteX37" fmla="*/ 26162 w 871177"/>
                <a:gd name="connsiteY37" fmla="*/ 565150 h 598373"/>
                <a:gd name="connsiteX38" fmla="*/ 19812 w 871177"/>
                <a:gd name="connsiteY38" fmla="*/ 584200 h 598373"/>
                <a:gd name="connsiteX39" fmla="*/ 762 w 871177"/>
                <a:gd name="connsiteY39" fmla="*/ 596900 h 598373"/>
                <a:gd name="connsiteX40" fmla="*/ 38862 w 871177"/>
                <a:gd name="connsiteY40" fmla="*/ 558800 h 598373"/>
                <a:gd name="connsiteX41" fmla="*/ 57912 w 871177"/>
                <a:gd name="connsiteY41" fmla="*/ 539750 h 598373"/>
                <a:gd name="connsiteX42" fmla="*/ 102362 w 871177"/>
                <a:gd name="connsiteY42" fmla="*/ 495300 h 598373"/>
                <a:gd name="connsiteX43" fmla="*/ 140462 w 871177"/>
                <a:gd name="connsiteY43" fmla="*/ 463550 h 598373"/>
                <a:gd name="connsiteX44" fmla="*/ 165862 w 871177"/>
                <a:gd name="connsiteY44" fmla="*/ 469900 h 598373"/>
                <a:gd name="connsiteX45" fmla="*/ 172212 w 871177"/>
                <a:gd name="connsiteY45" fmla="*/ 488950 h 598373"/>
                <a:gd name="connsiteX46" fmla="*/ 184912 w 871177"/>
                <a:gd name="connsiteY46" fmla="*/ 508000 h 598373"/>
                <a:gd name="connsiteX47" fmla="*/ 178562 w 871177"/>
                <a:gd name="connsiteY47" fmla="*/ 527050 h 598373"/>
                <a:gd name="connsiteX48" fmla="*/ 216662 w 871177"/>
                <a:gd name="connsiteY48" fmla="*/ 514350 h 598373"/>
                <a:gd name="connsiteX49" fmla="*/ 248412 w 871177"/>
                <a:gd name="connsiteY49" fmla="*/ 488950 h 598373"/>
                <a:gd name="connsiteX50" fmla="*/ 273812 w 871177"/>
                <a:gd name="connsiteY50" fmla="*/ 431800 h 598373"/>
                <a:gd name="connsiteX51" fmla="*/ 305562 w 871177"/>
                <a:gd name="connsiteY51" fmla="*/ 393700 h 598373"/>
                <a:gd name="connsiteX52" fmla="*/ 324612 w 871177"/>
                <a:gd name="connsiteY52" fmla="*/ 374650 h 598373"/>
                <a:gd name="connsiteX53" fmla="*/ 343662 w 871177"/>
                <a:gd name="connsiteY53" fmla="*/ 336550 h 598373"/>
                <a:gd name="connsiteX54" fmla="*/ 356362 w 871177"/>
                <a:gd name="connsiteY54" fmla="*/ 317500 h 598373"/>
                <a:gd name="connsiteX55" fmla="*/ 362712 w 871177"/>
                <a:gd name="connsiteY55" fmla="*/ 298450 h 598373"/>
                <a:gd name="connsiteX56" fmla="*/ 419862 w 871177"/>
                <a:gd name="connsiteY56" fmla="*/ 279400 h 598373"/>
                <a:gd name="connsiteX57" fmla="*/ 451612 w 871177"/>
                <a:gd name="connsiteY57" fmla="*/ 273050 h 598373"/>
                <a:gd name="connsiteX58" fmla="*/ 438912 w 871177"/>
                <a:gd name="connsiteY58" fmla="*/ 311150 h 598373"/>
                <a:gd name="connsiteX59" fmla="*/ 432562 w 871177"/>
                <a:gd name="connsiteY59" fmla="*/ 330200 h 598373"/>
                <a:gd name="connsiteX60" fmla="*/ 445262 w 871177"/>
                <a:gd name="connsiteY60" fmla="*/ 361950 h 598373"/>
                <a:gd name="connsiteX61" fmla="*/ 464312 w 871177"/>
                <a:gd name="connsiteY61" fmla="*/ 355600 h 598373"/>
                <a:gd name="connsiteX62" fmla="*/ 527812 w 871177"/>
                <a:gd name="connsiteY62" fmla="*/ 361950 h 598373"/>
                <a:gd name="connsiteX63" fmla="*/ 572262 w 871177"/>
                <a:gd name="connsiteY63" fmla="*/ 374650 h 598373"/>
                <a:gd name="connsiteX64" fmla="*/ 591312 w 871177"/>
                <a:gd name="connsiteY64" fmla="*/ 381000 h 598373"/>
                <a:gd name="connsiteX65" fmla="*/ 597662 w 871177"/>
                <a:gd name="connsiteY65" fmla="*/ 330200 h 598373"/>
                <a:gd name="connsiteX66" fmla="*/ 635762 w 871177"/>
                <a:gd name="connsiteY66" fmla="*/ 311150 h 598373"/>
                <a:gd name="connsiteX67" fmla="*/ 705612 w 871177"/>
                <a:gd name="connsiteY67" fmla="*/ 298450 h 598373"/>
                <a:gd name="connsiteX68" fmla="*/ 724662 w 871177"/>
                <a:gd name="connsiteY68" fmla="*/ 292100 h 598373"/>
                <a:gd name="connsiteX69" fmla="*/ 731012 w 871177"/>
                <a:gd name="connsiteY69" fmla="*/ 273050 h 598373"/>
                <a:gd name="connsiteX70" fmla="*/ 769112 w 871177"/>
                <a:gd name="connsiteY70" fmla="*/ 247650 h 598373"/>
                <a:gd name="connsiteX71" fmla="*/ 775462 w 871177"/>
                <a:gd name="connsiteY71" fmla="*/ 228600 h 598373"/>
                <a:gd name="connsiteX72" fmla="*/ 813562 w 871177"/>
                <a:gd name="connsiteY72" fmla="*/ 215900 h 598373"/>
                <a:gd name="connsiteX73" fmla="*/ 870712 w 871177"/>
                <a:gd name="connsiteY73" fmla="*/ 228600 h 59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71177" h="598373">
                  <a:moveTo>
                    <a:pt x="870712" y="228600"/>
                  </a:moveTo>
                  <a:cubicBezTo>
                    <a:pt x="874945" y="226483"/>
                    <a:pt x="849162" y="212125"/>
                    <a:pt x="838962" y="203200"/>
                  </a:cubicBezTo>
                  <a:cubicBezTo>
                    <a:pt x="832204" y="197286"/>
                    <a:pt x="827384" y="189131"/>
                    <a:pt x="819912" y="184150"/>
                  </a:cubicBezTo>
                  <a:cubicBezTo>
                    <a:pt x="814343" y="180437"/>
                    <a:pt x="807212" y="179917"/>
                    <a:pt x="800862" y="177800"/>
                  </a:cubicBezTo>
                  <a:cubicBezTo>
                    <a:pt x="798745" y="165100"/>
                    <a:pt x="798583" y="151914"/>
                    <a:pt x="794512" y="139700"/>
                  </a:cubicBezTo>
                  <a:cubicBezTo>
                    <a:pt x="792099" y="132460"/>
                    <a:pt x="786698" y="126513"/>
                    <a:pt x="781812" y="120650"/>
                  </a:cubicBezTo>
                  <a:cubicBezTo>
                    <a:pt x="766533" y="102315"/>
                    <a:pt x="762443" y="101387"/>
                    <a:pt x="743712" y="88900"/>
                  </a:cubicBezTo>
                  <a:cubicBezTo>
                    <a:pt x="738547" y="73406"/>
                    <a:pt x="736972" y="63110"/>
                    <a:pt x="724662" y="50800"/>
                  </a:cubicBezTo>
                  <a:cubicBezTo>
                    <a:pt x="719266" y="45404"/>
                    <a:pt x="711962" y="42333"/>
                    <a:pt x="705612" y="38100"/>
                  </a:cubicBezTo>
                  <a:lnTo>
                    <a:pt x="648462" y="57150"/>
                  </a:lnTo>
                  <a:lnTo>
                    <a:pt x="629412" y="63500"/>
                  </a:lnTo>
                  <a:lnTo>
                    <a:pt x="610362" y="69850"/>
                  </a:lnTo>
                  <a:cubicBezTo>
                    <a:pt x="595545" y="67733"/>
                    <a:pt x="577726" y="72689"/>
                    <a:pt x="565912" y="63500"/>
                  </a:cubicBezTo>
                  <a:cubicBezTo>
                    <a:pt x="555345" y="55281"/>
                    <a:pt x="560638" y="36539"/>
                    <a:pt x="553212" y="25400"/>
                  </a:cubicBezTo>
                  <a:cubicBezTo>
                    <a:pt x="548979" y="19050"/>
                    <a:pt x="546471" y="11118"/>
                    <a:pt x="540512" y="6350"/>
                  </a:cubicBezTo>
                  <a:cubicBezTo>
                    <a:pt x="535285" y="2169"/>
                    <a:pt x="527812" y="2117"/>
                    <a:pt x="521462" y="0"/>
                  </a:cubicBezTo>
                  <a:cubicBezTo>
                    <a:pt x="499358" y="2456"/>
                    <a:pt x="448725" y="4041"/>
                    <a:pt x="426212" y="19050"/>
                  </a:cubicBezTo>
                  <a:cubicBezTo>
                    <a:pt x="419862" y="23283"/>
                    <a:pt x="414136" y="28650"/>
                    <a:pt x="407162" y="31750"/>
                  </a:cubicBezTo>
                  <a:cubicBezTo>
                    <a:pt x="394929" y="37187"/>
                    <a:pt x="380201" y="37024"/>
                    <a:pt x="369062" y="44450"/>
                  </a:cubicBezTo>
                  <a:cubicBezTo>
                    <a:pt x="344443" y="60863"/>
                    <a:pt x="357252" y="54737"/>
                    <a:pt x="330962" y="63500"/>
                  </a:cubicBezTo>
                  <a:cubicBezTo>
                    <a:pt x="326729" y="69850"/>
                    <a:pt x="321362" y="75576"/>
                    <a:pt x="318262" y="82550"/>
                  </a:cubicBezTo>
                  <a:cubicBezTo>
                    <a:pt x="312825" y="94783"/>
                    <a:pt x="316701" y="113224"/>
                    <a:pt x="305562" y="120650"/>
                  </a:cubicBezTo>
                  <a:lnTo>
                    <a:pt x="286512" y="133350"/>
                  </a:lnTo>
                  <a:cubicBezTo>
                    <a:pt x="270551" y="181233"/>
                    <a:pt x="293938" y="124068"/>
                    <a:pt x="261112" y="165100"/>
                  </a:cubicBezTo>
                  <a:cubicBezTo>
                    <a:pt x="256931" y="170327"/>
                    <a:pt x="257755" y="178163"/>
                    <a:pt x="254762" y="184150"/>
                  </a:cubicBezTo>
                  <a:cubicBezTo>
                    <a:pt x="251349" y="190976"/>
                    <a:pt x="245162" y="196226"/>
                    <a:pt x="242062" y="203200"/>
                  </a:cubicBezTo>
                  <a:cubicBezTo>
                    <a:pt x="236625" y="215433"/>
                    <a:pt x="233595" y="228600"/>
                    <a:pt x="229362" y="241300"/>
                  </a:cubicBezTo>
                  <a:cubicBezTo>
                    <a:pt x="227245" y="247650"/>
                    <a:pt x="227745" y="255617"/>
                    <a:pt x="223012" y="260350"/>
                  </a:cubicBezTo>
                  <a:cubicBezTo>
                    <a:pt x="216662" y="266700"/>
                    <a:pt x="209475" y="272311"/>
                    <a:pt x="203962" y="279400"/>
                  </a:cubicBezTo>
                  <a:cubicBezTo>
                    <a:pt x="150795" y="347758"/>
                    <a:pt x="202761" y="293301"/>
                    <a:pt x="159512" y="336550"/>
                  </a:cubicBezTo>
                  <a:cubicBezTo>
                    <a:pt x="157395" y="342900"/>
                    <a:pt x="157895" y="350867"/>
                    <a:pt x="153162" y="355600"/>
                  </a:cubicBezTo>
                  <a:cubicBezTo>
                    <a:pt x="142369" y="366393"/>
                    <a:pt x="115062" y="381000"/>
                    <a:pt x="115062" y="381000"/>
                  </a:cubicBezTo>
                  <a:cubicBezTo>
                    <a:pt x="110829" y="387350"/>
                    <a:pt x="107758" y="394654"/>
                    <a:pt x="102362" y="400050"/>
                  </a:cubicBezTo>
                  <a:cubicBezTo>
                    <a:pt x="96966" y="405446"/>
                    <a:pt x="87357" y="406278"/>
                    <a:pt x="83312" y="412750"/>
                  </a:cubicBezTo>
                  <a:cubicBezTo>
                    <a:pt x="76217" y="424102"/>
                    <a:pt x="74845" y="438150"/>
                    <a:pt x="70612" y="450850"/>
                  </a:cubicBezTo>
                  <a:cubicBezTo>
                    <a:pt x="47454" y="520325"/>
                    <a:pt x="84388" y="415092"/>
                    <a:pt x="51562" y="488950"/>
                  </a:cubicBezTo>
                  <a:cubicBezTo>
                    <a:pt x="46125" y="501183"/>
                    <a:pt x="43095" y="514350"/>
                    <a:pt x="38862" y="527050"/>
                  </a:cubicBezTo>
                  <a:lnTo>
                    <a:pt x="26162" y="565150"/>
                  </a:lnTo>
                  <a:cubicBezTo>
                    <a:pt x="24045" y="571500"/>
                    <a:pt x="25381" y="580487"/>
                    <a:pt x="19812" y="584200"/>
                  </a:cubicBezTo>
                  <a:cubicBezTo>
                    <a:pt x="13462" y="588433"/>
                    <a:pt x="-3817" y="603005"/>
                    <a:pt x="762" y="596900"/>
                  </a:cubicBezTo>
                  <a:cubicBezTo>
                    <a:pt x="11538" y="582532"/>
                    <a:pt x="26162" y="571500"/>
                    <a:pt x="38862" y="558800"/>
                  </a:cubicBezTo>
                  <a:cubicBezTo>
                    <a:pt x="45212" y="552450"/>
                    <a:pt x="52931" y="547222"/>
                    <a:pt x="57912" y="539750"/>
                  </a:cubicBezTo>
                  <a:cubicBezTo>
                    <a:pt x="87025" y="496081"/>
                    <a:pt x="68832" y="506477"/>
                    <a:pt x="102362" y="495300"/>
                  </a:cubicBezTo>
                  <a:cubicBezTo>
                    <a:pt x="107737" y="489925"/>
                    <a:pt x="130148" y="465023"/>
                    <a:pt x="140462" y="463550"/>
                  </a:cubicBezTo>
                  <a:cubicBezTo>
                    <a:pt x="149102" y="462316"/>
                    <a:pt x="157395" y="467783"/>
                    <a:pt x="165862" y="469900"/>
                  </a:cubicBezTo>
                  <a:cubicBezTo>
                    <a:pt x="167979" y="476250"/>
                    <a:pt x="169219" y="482963"/>
                    <a:pt x="172212" y="488950"/>
                  </a:cubicBezTo>
                  <a:cubicBezTo>
                    <a:pt x="175625" y="495776"/>
                    <a:pt x="183657" y="500472"/>
                    <a:pt x="184912" y="508000"/>
                  </a:cubicBezTo>
                  <a:cubicBezTo>
                    <a:pt x="186012" y="514602"/>
                    <a:pt x="171998" y="525737"/>
                    <a:pt x="178562" y="527050"/>
                  </a:cubicBezTo>
                  <a:cubicBezTo>
                    <a:pt x="191689" y="529675"/>
                    <a:pt x="216662" y="514350"/>
                    <a:pt x="216662" y="514350"/>
                  </a:cubicBezTo>
                  <a:cubicBezTo>
                    <a:pt x="253058" y="459755"/>
                    <a:pt x="204595" y="524003"/>
                    <a:pt x="248412" y="488950"/>
                  </a:cubicBezTo>
                  <a:cubicBezTo>
                    <a:pt x="284257" y="460274"/>
                    <a:pt x="231125" y="474487"/>
                    <a:pt x="273812" y="431800"/>
                  </a:cubicBezTo>
                  <a:cubicBezTo>
                    <a:pt x="329467" y="376145"/>
                    <a:pt x="261359" y="446744"/>
                    <a:pt x="305562" y="393700"/>
                  </a:cubicBezTo>
                  <a:cubicBezTo>
                    <a:pt x="311311" y="386801"/>
                    <a:pt x="318863" y="381549"/>
                    <a:pt x="324612" y="374650"/>
                  </a:cubicBezTo>
                  <a:cubicBezTo>
                    <a:pt x="347360" y="347353"/>
                    <a:pt x="329343" y="365189"/>
                    <a:pt x="343662" y="336550"/>
                  </a:cubicBezTo>
                  <a:cubicBezTo>
                    <a:pt x="347075" y="329724"/>
                    <a:pt x="352949" y="324326"/>
                    <a:pt x="356362" y="317500"/>
                  </a:cubicBezTo>
                  <a:cubicBezTo>
                    <a:pt x="359355" y="311513"/>
                    <a:pt x="358531" y="303677"/>
                    <a:pt x="362712" y="298450"/>
                  </a:cubicBezTo>
                  <a:cubicBezTo>
                    <a:pt x="376605" y="281084"/>
                    <a:pt x="401007" y="282828"/>
                    <a:pt x="419862" y="279400"/>
                  </a:cubicBezTo>
                  <a:cubicBezTo>
                    <a:pt x="430481" y="277469"/>
                    <a:pt x="441029" y="275167"/>
                    <a:pt x="451612" y="273050"/>
                  </a:cubicBezTo>
                  <a:lnTo>
                    <a:pt x="438912" y="311150"/>
                  </a:lnTo>
                  <a:lnTo>
                    <a:pt x="432562" y="330200"/>
                  </a:lnTo>
                  <a:cubicBezTo>
                    <a:pt x="436795" y="340783"/>
                    <a:pt x="436361" y="354829"/>
                    <a:pt x="445262" y="361950"/>
                  </a:cubicBezTo>
                  <a:cubicBezTo>
                    <a:pt x="450489" y="366131"/>
                    <a:pt x="457619" y="355600"/>
                    <a:pt x="464312" y="355600"/>
                  </a:cubicBezTo>
                  <a:cubicBezTo>
                    <a:pt x="485584" y="355600"/>
                    <a:pt x="506645" y="359833"/>
                    <a:pt x="527812" y="361950"/>
                  </a:cubicBezTo>
                  <a:cubicBezTo>
                    <a:pt x="573487" y="377175"/>
                    <a:pt x="516448" y="358703"/>
                    <a:pt x="572262" y="374650"/>
                  </a:cubicBezTo>
                  <a:cubicBezTo>
                    <a:pt x="578698" y="376489"/>
                    <a:pt x="584962" y="378883"/>
                    <a:pt x="591312" y="381000"/>
                  </a:cubicBezTo>
                  <a:cubicBezTo>
                    <a:pt x="593429" y="364067"/>
                    <a:pt x="591324" y="346045"/>
                    <a:pt x="597662" y="330200"/>
                  </a:cubicBezTo>
                  <a:cubicBezTo>
                    <a:pt x="601111" y="321578"/>
                    <a:pt x="628040" y="313081"/>
                    <a:pt x="635762" y="311150"/>
                  </a:cubicBezTo>
                  <a:cubicBezTo>
                    <a:pt x="681987" y="299594"/>
                    <a:pt x="654659" y="309773"/>
                    <a:pt x="705612" y="298450"/>
                  </a:cubicBezTo>
                  <a:cubicBezTo>
                    <a:pt x="712146" y="296998"/>
                    <a:pt x="718312" y="294217"/>
                    <a:pt x="724662" y="292100"/>
                  </a:cubicBezTo>
                  <a:cubicBezTo>
                    <a:pt x="726779" y="285750"/>
                    <a:pt x="726279" y="277783"/>
                    <a:pt x="731012" y="273050"/>
                  </a:cubicBezTo>
                  <a:cubicBezTo>
                    <a:pt x="741805" y="262257"/>
                    <a:pt x="769112" y="247650"/>
                    <a:pt x="769112" y="247650"/>
                  </a:cubicBezTo>
                  <a:cubicBezTo>
                    <a:pt x="771229" y="241300"/>
                    <a:pt x="770015" y="232491"/>
                    <a:pt x="775462" y="228600"/>
                  </a:cubicBezTo>
                  <a:cubicBezTo>
                    <a:pt x="786355" y="220819"/>
                    <a:pt x="813562" y="215900"/>
                    <a:pt x="813562" y="215900"/>
                  </a:cubicBezTo>
                  <a:cubicBezTo>
                    <a:pt x="840644" y="224927"/>
                    <a:pt x="866479" y="230717"/>
                    <a:pt x="870712" y="2286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p:cNvSpPr/>
            <p:nvPr/>
          </p:nvSpPr>
          <p:spPr>
            <a:xfrm>
              <a:off x="7562820" y="5257800"/>
              <a:ext cx="368330" cy="812800"/>
            </a:xfrm>
            <a:custGeom>
              <a:avLst/>
              <a:gdLst>
                <a:gd name="connsiteX0" fmla="*/ 196880 w 368330"/>
                <a:gd name="connsiteY0" fmla="*/ 0 h 812800"/>
                <a:gd name="connsiteX1" fmla="*/ 133380 w 368330"/>
                <a:gd name="connsiteY1" fmla="*/ 57150 h 812800"/>
                <a:gd name="connsiteX2" fmla="*/ 114330 w 368330"/>
                <a:gd name="connsiteY2" fmla="*/ 69850 h 812800"/>
                <a:gd name="connsiteX3" fmla="*/ 95280 w 368330"/>
                <a:gd name="connsiteY3" fmla="*/ 107950 h 812800"/>
                <a:gd name="connsiteX4" fmla="*/ 76230 w 368330"/>
                <a:gd name="connsiteY4" fmla="*/ 146050 h 812800"/>
                <a:gd name="connsiteX5" fmla="*/ 69880 w 368330"/>
                <a:gd name="connsiteY5" fmla="*/ 177800 h 812800"/>
                <a:gd name="connsiteX6" fmla="*/ 25430 w 368330"/>
                <a:gd name="connsiteY6" fmla="*/ 184150 h 812800"/>
                <a:gd name="connsiteX7" fmla="*/ 6380 w 368330"/>
                <a:gd name="connsiteY7" fmla="*/ 203200 h 812800"/>
                <a:gd name="connsiteX8" fmla="*/ 19080 w 368330"/>
                <a:gd name="connsiteY8" fmla="*/ 304800 h 812800"/>
                <a:gd name="connsiteX9" fmla="*/ 12730 w 368330"/>
                <a:gd name="connsiteY9" fmla="*/ 355600 h 812800"/>
                <a:gd name="connsiteX10" fmla="*/ 12730 w 368330"/>
                <a:gd name="connsiteY10" fmla="*/ 374650 h 812800"/>
                <a:gd name="connsiteX11" fmla="*/ 31780 w 368330"/>
                <a:gd name="connsiteY11" fmla="*/ 304800 h 812800"/>
                <a:gd name="connsiteX12" fmla="*/ 57180 w 368330"/>
                <a:gd name="connsiteY12" fmla="*/ 266700 h 812800"/>
                <a:gd name="connsiteX13" fmla="*/ 69880 w 368330"/>
                <a:gd name="connsiteY13" fmla="*/ 247650 h 812800"/>
                <a:gd name="connsiteX14" fmla="*/ 76230 w 368330"/>
                <a:gd name="connsiteY14" fmla="*/ 228600 h 812800"/>
                <a:gd name="connsiteX15" fmla="*/ 69880 w 368330"/>
                <a:gd name="connsiteY15" fmla="*/ 342900 h 812800"/>
                <a:gd name="connsiteX16" fmla="*/ 57180 w 368330"/>
                <a:gd name="connsiteY16" fmla="*/ 361950 h 812800"/>
                <a:gd name="connsiteX17" fmla="*/ 76230 w 368330"/>
                <a:gd name="connsiteY17" fmla="*/ 431800 h 812800"/>
                <a:gd name="connsiteX18" fmla="*/ 88930 w 368330"/>
                <a:gd name="connsiteY18" fmla="*/ 469900 h 812800"/>
                <a:gd name="connsiteX19" fmla="*/ 95280 w 368330"/>
                <a:gd name="connsiteY19" fmla="*/ 527050 h 812800"/>
                <a:gd name="connsiteX20" fmla="*/ 107980 w 368330"/>
                <a:gd name="connsiteY20" fmla="*/ 546100 h 812800"/>
                <a:gd name="connsiteX21" fmla="*/ 114330 w 368330"/>
                <a:gd name="connsiteY21" fmla="*/ 565150 h 812800"/>
                <a:gd name="connsiteX22" fmla="*/ 133380 w 368330"/>
                <a:gd name="connsiteY22" fmla="*/ 603250 h 812800"/>
                <a:gd name="connsiteX23" fmla="*/ 139730 w 368330"/>
                <a:gd name="connsiteY23" fmla="*/ 647700 h 812800"/>
                <a:gd name="connsiteX24" fmla="*/ 146080 w 368330"/>
                <a:gd name="connsiteY24" fmla="*/ 666750 h 812800"/>
                <a:gd name="connsiteX25" fmla="*/ 165130 w 368330"/>
                <a:gd name="connsiteY25" fmla="*/ 679450 h 812800"/>
                <a:gd name="connsiteX26" fmla="*/ 190530 w 368330"/>
                <a:gd name="connsiteY26" fmla="*/ 717550 h 812800"/>
                <a:gd name="connsiteX27" fmla="*/ 203230 w 368330"/>
                <a:gd name="connsiteY27" fmla="*/ 755650 h 812800"/>
                <a:gd name="connsiteX28" fmla="*/ 222280 w 368330"/>
                <a:gd name="connsiteY28" fmla="*/ 793750 h 812800"/>
                <a:gd name="connsiteX29" fmla="*/ 241330 w 368330"/>
                <a:gd name="connsiteY29" fmla="*/ 800100 h 812800"/>
                <a:gd name="connsiteX30" fmla="*/ 260380 w 368330"/>
                <a:gd name="connsiteY30" fmla="*/ 812800 h 812800"/>
                <a:gd name="connsiteX31" fmla="*/ 317530 w 368330"/>
                <a:gd name="connsiteY31" fmla="*/ 787400 h 812800"/>
                <a:gd name="connsiteX32" fmla="*/ 330230 w 368330"/>
                <a:gd name="connsiteY32" fmla="*/ 768350 h 812800"/>
                <a:gd name="connsiteX33" fmla="*/ 336580 w 368330"/>
                <a:gd name="connsiteY33" fmla="*/ 749300 h 812800"/>
                <a:gd name="connsiteX34" fmla="*/ 330230 w 368330"/>
                <a:gd name="connsiteY34" fmla="*/ 774700 h 812800"/>
                <a:gd name="connsiteX35" fmla="*/ 342930 w 368330"/>
                <a:gd name="connsiteY35" fmla="*/ 736600 h 812800"/>
                <a:gd name="connsiteX36" fmla="*/ 355630 w 368330"/>
                <a:gd name="connsiteY36" fmla="*/ 717550 h 812800"/>
                <a:gd name="connsiteX37" fmla="*/ 368330 w 368330"/>
                <a:gd name="connsiteY37" fmla="*/ 679450 h 812800"/>
                <a:gd name="connsiteX38" fmla="*/ 349280 w 368330"/>
                <a:gd name="connsiteY38" fmla="*/ 609600 h 812800"/>
                <a:gd name="connsiteX39" fmla="*/ 342930 w 368330"/>
                <a:gd name="connsiteY39" fmla="*/ 590550 h 812800"/>
                <a:gd name="connsiteX40" fmla="*/ 323880 w 368330"/>
                <a:gd name="connsiteY40" fmla="*/ 520700 h 812800"/>
                <a:gd name="connsiteX41" fmla="*/ 285780 w 368330"/>
                <a:gd name="connsiteY41" fmla="*/ 482600 h 812800"/>
                <a:gd name="connsiteX42" fmla="*/ 266730 w 368330"/>
                <a:gd name="connsiteY42" fmla="*/ 444500 h 812800"/>
                <a:gd name="connsiteX43" fmla="*/ 247680 w 368330"/>
                <a:gd name="connsiteY43" fmla="*/ 425450 h 812800"/>
                <a:gd name="connsiteX44" fmla="*/ 215930 w 368330"/>
                <a:gd name="connsiteY44" fmla="*/ 387350 h 812800"/>
                <a:gd name="connsiteX45" fmla="*/ 209580 w 368330"/>
                <a:gd name="connsiteY45" fmla="*/ 368300 h 812800"/>
                <a:gd name="connsiteX46" fmla="*/ 203230 w 368330"/>
                <a:gd name="connsiteY46" fmla="*/ 342900 h 812800"/>
                <a:gd name="connsiteX47" fmla="*/ 190530 w 368330"/>
                <a:gd name="connsiteY47" fmla="*/ 304800 h 812800"/>
                <a:gd name="connsiteX48" fmla="*/ 184180 w 368330"/>
                <a:gd name="connsiteY48" fmla="*/ 260350 h 812800"/>
                <a:gd name="connsiteX49" fmla="*/ 184180 w 368330"/>
                <a:gd name="connsiteY49" fmla="*/ 171450 h 812800"/>
                <a:gd name="connsiteX50" fmla="*/ 215930 w 368330"/>
                <a:gd name="connsiteY50" fmla="*/ 165100 h 812800"/>
                <a:gd name="connsiteX51" fmla="*/ 247680 w 368330"/>
                <a:gd name="connsiteY51" fmla="*/ 107950 h 812800"/>
                <a:gd name="connsiteX52" fmla="*/ 260380 w 368330"/>
                <a:gd name="connsiteY52" fmla="*/ 88900 h 812800"/>
                <a:gd name="connsiteX53" fmla="*/ 266730 w 368330"/>
                <a:gd name="connsiteY53" fmla="*/ 63500 h 812800"/>
                <a:gd name="connsiteX54" fmla="*/ 273080 w 368330"/>
                <a:gd name="connsiteY54" fmla="*/ 44450 h 812800"/>
                <a:gd name="connsiteX55" fmla="*/ 266730 w 368330"/>
                <a:gd name="connsiteY55" fmla="*/ 25400 h 812800"/>
                <a:gd name="connsiteX56" fmla="*/ 234980 w 368330"/>
                <a:gd name="connsiteY56" fmla="*/ 0 h 812800"/>
                <a:gd name="connsiteX57" fmla="*/ 196880 w 368330"/>
                <a:gd name="connsiteY57" fmla="*/ 0 h 8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8330" h="812800">
                  <a:moveTo>
                    <a:pt x="196880" y="0"/>
                  </a:moveTo>
                  <a:cubicBezTo>
                    <a:pt x="161945" y="43669"/>
                    <a:pt x="182757" y="24232"/>
                    <a:pt x="133380" y="57150"/>
                  </a:cubicBezTo>
                  <a:lnTo>
                    <a:pt x="114330" y="69850"/>
                  </a:lnTo>
                  <a:cubicBezTo>
                    <a:pt x="77934" y="124445"/>
                    <a:pt x="121570" y="55370"/>
                    <a:pt x="95280" y="107950"/>
                  </a:cubicBezTo>
                  <a:cubicBezTo>
                    <a:pt x="79760" y="138990"/>
                    <a:pt x="84210" y="114128"/>
                    <a:pt x="76230" y="146050"/>
                  </a:cubicBezTo>
                  <a:cubicBezTo>
                    <a:pt x="73612" y="156521"/>
                    <a:pt x="78514" y="171324"/>
                    <a:pt x="69880" y="177800"/>
                  </a:cubicBezTo>
                  <a:cubicBezTo>
                    <a:pt x="57906" y="186780"/>
                    <a:pt x="40247" y="182033"/>
                    <a:pt x="25430" y="184150"/>
                  </a:cubicBezTo>
                  <a:cubicBezTo>
                    <a:pt x="19080" y="190500"/>
                    <a:pt x="7494" y="194289"/>
                    <a:pt x="6380" y="203200"/>
                  </a:cubicBezTo>
                  <a:cubicBezTo>
                    <a:pt x="141" y="253115"/>
                    <a:pt x="7181" y="269102"/>
                    <a:pt x="19080" y="304800"/>
                  </a:cubicBezTo>
                  <a:cubicBezTo>
                    <a:pt x="16963" y="321733"/>
                    <a:pt x="16306" y="338914"/>
                    <a:pt x="12730" y="355600"/>
                  </a:cubicBezTo>
                  <a:cubicBezTo>
                    <a:pt x="5571" y="389009"/>
                    <a:pt x="-11930" y="411641"/>
                    <a:pt x="12730" y="374650"/>
                  </a:cubicBezTo>
                  <a:cubicBezTo>
                    <a:pt x="16138" y="357610"/>
                    <a:pt x="22573" y="318611"/>
                    <a:pt x="31780" y="304800"/>
                  </a:cubicBezTo>
                  <a:lnTo>
                    <a:pt x="57180" y="266700"/>
                  </a:lnTo>
                  <a:cubicBezTo>
                    <a:pt x="61413" y="260350"/>
                    <a:pt x="67467" y="254890"/>
                    <a:pt x="69880" y="247650"/>
                  </a:cubicBezTo>
                  <a:lnTo>
                    <a:pt x="76230" y="228600"/>
                  </a:lnTo>
                  <a:cubicBezTo>
                    <a:pt x="74113" y="266700"/>
                    <a:pt x="75276" y="305125"/>
                    <a:pt x="69880" y="342900"/>
                  </a:cubicBezTo>
                  <a:cubicBezTo>
                    <a:pt x="68801" y="350455"/>
                    <a:pt x="57871" y="354350"/>
                    <a:pt x="57180" y="361950"/>
                  </a:cubicBezTo>
                  <a:cubicBezTo>
                    <a:pt x="51208" y="427642"/>
                    <a:pt x="59998" y="395278"/>
                    <a:pt x="76230" y="431800"/>
                  </a:cubicBezTo>
                  <a:cubicBezTo>
                    <a:pt x="81667" y="444033"/>
                    <a:pt x="88930" y="469900"/>
                    <a:pt x="88930" y="469900"/>
                  </a:cubicBezTo>
                  <a:cubicBezTo>
                    <a:pt x="91047" y="488950"/>
                    <a:pt x="90631" y="508455"/>
                    <a:pt x="95280" y="527050"/>
                  </a:cubicBezTo>
                  <a:cubicBezTo>
                    <a:pt x="97131" y="534454"/>
                    <a:pt x="104567" y="539274"/>
                    <a:pt x="107980" y="546100"/>
                  </a:cubicBezTo>
                  <a:cubicBezTo>
                    <a:pt x="110973" y="552087"/>
                    <a:pt x="111337" y="559163"/>
                    <a:pt x="114330" y="565150"/>
                  </a:cubicBezTo>
                  <a:cubicBezTo>
                    <a:pt x="138949" y="614389"/>
                    <a:pt x="117419" y="555367"/>
                    <a:pt x="133380" y="603250"/>
                  </a:cubicBezTo>
                  <a:cubicBezTo>
                    <a:pt x="135497" y="618067"/>
                    <a:pt x="136795" y="633024"/>
                    <a:pt x="139730" y="647700"/>
                  </a:cubicBezTo>
                  <a:cubicBezTo>
                    <a:pt x="141043" y="654264"/>
                    <a:pt x="141899" y="661523"/>
                    <a:pt x="146080" y="666750"/>
                  </a:cubicBezTo>
                  <a:cubicBezTo>
                    <a:pt x="150848" y="672709"/>
                    <a:pt x="158780" y="675217"/>
                    <a:pt x="165130" y="679450"/>
                  </a:cubicBezTo>
                  <a:cubicBezTo>
                    <a:pt x="173597" y="692150"/>
                    <a:pt x="185703" y="703070"/>
                    <a:pt x="190530" y="717550"/>
                  </a:cubicBezTo>
                  <a:lnTo>
                    <a:pt x="203230" y="755650"/>
                  </a:lnTo>
                  <a:cubicBezTo>
                    <a:pt x="207413" y="768199"/>
                    <a:pt x="211089" y="784798"/>
                    <a:pt x="222280" y="793750"/>
                  </a:cubicBezTo>
                  <a:cubicBezTo>
                    <a:pt x="227507" y="797931"/>
                    <a:pt x="235343" y="797107"/>
                    <a:pt x="241330" y="800100"/>
                  </a:cubicBezTo>
                  <a:cubicBezTo>
                    <a:pt x="248156" y="803513"/>
                    <a:pt x="254030" y="808567"/>
                    <a:pt x="260380" y="812800"/>
                  </a:cubicBezTo>
                  <a:cubicBezTo>
                    <a:pt x="299525" y="806276"/>
                    <a:pt x="294825" y="814646"/>
                    <a:pt x="317530" y="787400"/>
                  </a:cubicBezTo>
                  <a:cubicBezTo>
                    <a:pt x="322416" y="781537"/>
                    <a:pt x="326817" y="775176"/>
                    <a:pt x="330230" y="768350"/>
                  </a:cubicBezTo>
                  <a:cubicBezTo>
                    <a:pt x="333223" y="762363"/>
                    <a:pt x="336580" y="742607"/>
                    <a:pt x="336580" y="749300"/>
                  </a:cubicBezTo>
                  <a:cubicBezTo>
                    <a:pt x="336580" y="758027"/>
                    <a:pt x="326327" y="782506"/>
                    <a:pt x="330230" y="774700"/>
                  </a:cubicBezTo>
                  <a:cubicBezTo>
                    <a:pt x="336217" y="762726"/>
                    <a:pt x="335504" y="747739"/>
                    <a:pt x="342930" y="736600"/>
                  </a:cubicBezTo>
                  <a:cubicBezTo>
                    <a:pt x="347163" y="730250"/>
                    <a:pt x="352530" y="724524"/>
                    <a:pt x="355630" y="717550"/>
                  </a:cubicBezTo>
                  <a:cubicBezTo>
                    <a:pt x="361067" y="705317"/>
                    <a:pt x="368330" y="679450"/>
                    <a:pt x="368330" y="679450"/>
                  </a:cubicBezTo>
                  <a:cubicBezTo>
                    <a:pt x="359355" y="634573"/>
                    <a:pt x="365393" y="657939"/>
                    <a:pt x="349280" y="609600"/>
                  </a:cubicBezTo>
                  <a:lnTo>
                    <a:pt x="342930" y="590550"/>
                  </a:lnTo>
                  <a:cubicBezTo>
                    <a:pt x="338337" y="553805"/>
                    <a:pt x="344837" y="544277"/>
                    <a:pt x="323880" y="520700"/>
                  </a:cubicBezTo>
                  <a:cubicBezTo>
                    <a:pt x="311948" y="507276"/>
                    <a:pt x="285780" y="482600"/>
                    <a:pt x="285780" y="482600"/>
                  </a:cubicBezTo>
                  <a:cubicBezTo>
                    <a:pt x="279416" y="463507"/>
                    <a:pt x="280407" y="460913"/>
                    <a:pt x="266730" y="444500"/>
                  </a:cubicBezTo>
                  <a:cubicBezTo>
                    <a:pt x="260981" y="437601"/>
                    <a:pt x="253429" y="432349"/>
                    <a:pt x="247680" y="425450"/>
                  </a:cubicBezTo>
                  <a:cubicBezTo>
                    <a:pt x="203477" y="372406"/>
                    <a:pt x="271585" y="443005"/>
                    <a:pt x="215930" y="387350"/>
                  </a:cubicBezTo>
                  <a:cubicBezTo>
                    <a:pt x="213813" y="381000"/>
                    <a:pt x="211419" y="374736"/>
                    <a:pt x="209580" y="368300"/>
                  </a:cubicBezTo>
                  <a:cubicBezTo>
                    <a:pt x="207182" y="359909"/>
                    <a:pt x="205738" y="351259"/>
                    <a:pt x="203230" y="342900"/>
                  </a:cubicBezTo>
                  <a:cubicBezTo>
                    <a:pt x="199383" y="330078"/>
                    <a:pt x="190530" y="304800"/>
                    <a:pt x="190530" y="304800"/>
                  </a:cubicBezTo>
                  <a:cubicBezTo>
                    <a:pt x="188413" y="289983"/>
                    <a:pt x="186857" y="275076"/>
                    <a:pt x="184180" y="260350"/>
                  </a:cubicBezTo>
                  <a:cubicBezTo>
                    <a:pt x="178323" y="228136"/>
                    <a:pt x="163185" y="209941"/>
                    <a:pt x="184180" y="171450"/>
                  </a:cubicBezTo>
                  <a:cubicBezTo>
                    <a:pt x="189348" y="161975"/>
                    <a:pt x="205347" y="167217"/>
                    <a:pt x="215930" y="165100"/>
                  </a:cubicBezTo>
                  <a:cubicBezTo>
                    <a:pt x="227107" y="131570"/>
                    <a:pt x="218567" y="151619"/>
                    <a:pt x="247680" y="107950"/>
                  </a:cubicBezTo>
                  <a:lnTo>
                    <a:pt x="260380" y="88900"/>
                  </a:lnTo>
                  <a:cubicBezTo>
                    <a:pt x="262497" y="80433"/>
                    <a:pt x="264332" y="71891"/>
                    <a:pt x="266730" y="63500"/>
                  </a:cubicBezTo>
                  <a:cubicBezTo>
                    <a:pt x="268569" y="57064"/>
                    <a:pt x="273080" y="51143"/>
                    <a:pt x="273080" y="44450"/>
                  </a:cubicBezTo>
                  <a:cubicBezTo>
                    <a:pt x="273080" y="37757"/>
                    <a:pt x="269723" y="31387"/>
                    <a:pt x="266730" y="25400"/>
                  </a:cubicBezTo>
                  <a:cubicBezTo>
                    <a:pt x="259416" y="10772"/>
                    <a:pt x="253290" y="0"/>
                    <a:pt x="234980" y="0"/>
                  </a:cubicBezTo>
                  <a:cubicBezTo>
                    <a:pt x="231987" y="0"/>
                    <a:pt x="230747" y="4233"/>
                    <a:pt x="196880" y="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p:cNvSpPr/>
            <p:nvPr/>
          </p:nvSpPr>
          <p:spPr>
            <a:xfrm>
              <a:off x="8877300" y="4042880"/>
              <a:ext cx="267714" cy="893388"/>
            </a:xfrm>
            <a:custGeom>
              <a:avLst/>
              <a:gdLst>
                <a:gd name="connsiteX0" fmla="*/ 260350 w 267714"/>
                <a:gd name="connsiteY0" fmla="*/ 2070 h 893388"/>
                <a:gd name="connsiteX1" fmla="*/ 247650 w 267714"/>
                <a:gd name="connsiteY1" fmla="*/ 90970 h 893388"/>
                <a:gd name="connsiteX2" fmla="*/ 234950 w 267714"/>
                <a:gd name="connsiteY2" fmla="*/ 110020 h 893388"/>
                <a:gd name="connsiteX3" fmla="*/ 228600 w 267714"/>
                <a:gd name="connsiteY3" fmla="*/ 135420 h 893388"/>
                <a:gd name="connsiteX4" fmla="*/ 222250 w 267714"/>
                <a:gd name="connsiteY4" fmla="*/ 217970 h 893388"/>
                <a:gd name="connsiteX5" fmla="*/ 196850 w 267714"/>
                <a:gd name="connsiteY5" fmla="*/ 256070 h 893388"/>
                <a:gd name="connsiteX6" fmla="*/ 171450 w 267714"/>
                <a:gd name="connsiteY6" fmla="*/ 332270 h 893388"/>
                <a:gd name="connsiteX7" fmla="*/ 165100 w 267714"/>
                <a:gd name="connsiteY7" fmla="*/ 351320 h 893388"/>
                <a:gd name="connsiteX8" fmla="*/ 152400 w 267714"/>
                <a:gd name="connsiteY8" fmla="*/ 370370 h 893388"/>
                <a:gd name="connsiteX9" fmla="*/ 152400 w 267714"/>
                <a:gd name="connsiteY9" fmla="*/ 510070 h 893388"/>
                <a:gd name="connsiteX10" fmla="*/ 133350 w 267714"/>
                <a:gd name="connsiteY10" fmla="*/ 579920 h 893388"/>
                <a:gd name="connsiteX11" fmla="*/ 114300 w 267714"/>
                <a:gd name="connsiteY11" fmla="*/ 586270 h 893388"/>
                <a:gd name="connsiteX12" fmla="*/ 95250 w 267714"/>
                <a:gd name="connsiteY12" fmla="*/ 605320 h 893388"/>
                <a:gd name="connsiteX13" fmla="*/ 76200 w 267714"/>
                <a:gd name="connsiteY13" fmla="*/ 732320 h 893388"/>
                <a:gd name="connsiteX14" fmla="*/ 63500 w 267714"/>
                <a:gd name="connsiteY14" fmla="*/ 751370 h 893388"/>
                <a:gd name="connsiteX15" fmla="*/ 31750 w 267714"/>
                <a:gd name="connsiteY15" fmla="*/ 789470 h 893388"/>
                <a:gd name="connsiteX16" fmla="*/ 25400 w 267714"/>
                <a:gd name="connsiteY16" fmla="*/ 808520 h 893388"/>
                <a:gd name="connsiteX17" fmla="*/ 19050 w 267714"/>
                <a:gd name="connsiteY17" fmla="*/ 878370 h 893388"/>
                <a:gd name="connsiteX18" fmla="*/ 0 w 267714"/>
                <a:gd name="connsiteY18" fmla="*/ 891070 h 893388"/>
                <a:gd name="connsiteX19" fmla="*/ 19050 w 267714"/>
                <a:gd name="connsiteY19" fmla="*/ 872020 h 893388"/>
                <a:gd name="connsiteX20" fmla="*/ 44450 w 267714"/>
                <a:gd name="connsiteY20" fmla="*/ 833920 h 893388"/>
                <a:gd name="connsiteX21" fmla="*/ 69850 w 267714"/>
                <a:gd name="connsiteY21" fmla="*/ 795820 h 893388"/>
                <a:gd name="connsiteX22" fmla="*/ 82550 w 267714"/>
                <a:gd name="connsiteY22" fmla="*/ 776770 h 893388"/>
                <a:gd name="connsiteX23" fmla="*/ 95250 w 267714"/>
                <a:gd name="connsiteY23" fmla="*/ 738670 h 893388"/>
                <a:gd name="connsiteX24" fmla="*/ 107950 w 267714"/>
                <a:gd name="connsiteY24" fmla="*/ 649770 h 893388"/>
                <a:gd name="connsiteX25" fmla="*/ 120650 w 267714"/>
                <a:gd name="connsiteY25" fmla="*/ 611670 h 893388"/>
                <a:gd name="connsiteX26" fmla="*/ 127000 w 267714"/>
                <a:gd name="connsiteY26" fmla="*/ 535470 h 893388"/>
                <a:gd name="connsiteX27" fmla="*/ 139700 w 267714"/>
                <a:gd name="connsiteY27" fmla="*/ 497370 h 893388"/>
                <a:gd name="connsiteX28" fmla="*/ 146050 w 267714"/>
                <a:gd name="connsiteY28" fmla="*/ 478320 h 893388"/>
                <a:gd name="connsiteX29" fmla="*/ 158750 w 267714"/>
                <a:gd name="connsiteY29" fmla="*/ 395770 h 893388"/>
                <a:gd name="connsiteX30" fmla="*/ 184150 w 267714"/>
                <a:gd name="connsiteY30" fmla="*/ 357670 h 893388"/>
                <a:gd name="connsiteX31" fmla="*/ 203200 w 267714"/>
                <a:gd name="connsiteY31" fmla="*/ 294170 h 893388"/>
                <a:gd name="connsiteX32" fmla="*/ 209550 w 267714"/>
                <a:gd name="connsiteY32" fmla="*/ 275120 h 893388"/>
                <a:gd name="connsiteX33" fmla="*/ 228600 w 267714"/>
                <a:gd name="connsiteY33" fmla="*/ 237020 h 893388"/>
                <a:gd name="connsiteX34" fmla="*/ 222250 w 267714"/>
                <a:gd name="connsiteY34" fmla="*/ 217970 h 893388"/>
                <a:gd name="connsiteX35" fmla="*/ 228600 w 267714"/>
                <a:gd name="connsiteY35" fmla="*/ 192570 h 893388"/>
                <a:gd name="connsiteX36" fmla="*/ 241300 w 267714"/>
                <a:gd name="connsiteY36" fmla="*/ 154470 h 893388"/>
                <a:gd name="connsiteX37" fmla="*/ 260350 w 267714"/>
                <a:gd name="connsiteY37" fmla="*/ 116370 h 893388"/>
                <a:gd name="connsiteX38" fmla="*/ 260350 w 267714"/>
                <a:gd name="connsiteY38" fmla="*/ 27470 h 893388"/>
                <a:gd name="connsiteX39" fmla="*/ 260350 w 267714"/>
                <a:gd name="connsiteY39" fmla="*/ 2070 h 89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7714" h="893388">
                  <a:moveTo>
                    <a:pt x="260350" y="2070"/>
                  </a:moveTo>
                  <a:cubicBezTo>
                    <a:pt x="258233" y="12653"/>
                    <a:pt x="259866" y="66538"/>
                    <a:pt x="247650" y="90970"/>
                  </a:cubicBezTo>
                  <a:cubicBezTo>
                    <a:pt x="244237" y="97796"/>
                    <a:pt x="239183" y="103670"/>
                    <a:pt x="234950" y="110020"/>
                  </a:cubicBezTo>
                  <a:cubicBezTo>
                    <a:pt x="232833" y="118487"/>
                    <a:pt x="229620" y="126753"/>
                    <a:pt x="228600" y="135420"/>
                  </a:cubicBezTo>
                  <a:cubicBezTo>
                    <a:pt x="225375" y="162829"/>
                    <a:pt x="229273" y="191281"/>
                    <a:pt x="222250" y="217970"/>
                  </a:cubicBezTo>
                  <a:cubicBezTo>
                    <a:pt x="218366" y="232731"/>
                    <a:pt x="201677" y="241590"/>
                    <a:pt x="196850" y="256070"/>
                  </a:cubicBezTo>
                  <a:lnTo>
                    <a:pt x="171450" y="332270"/>
                  </a:lnTo>
                  <a:cubicBezTo>
                    <a:pt x="169333" y="338620"/>
                    <a:pt x="168813" y="345751"/>
                    <a:pt x="165100" y="351320"/>
                  </a:cubicBezTo>
                  <a:lnTo>
                    <a:pt x="152400" y="370370"/>
                  </a:lnTo>
                  <a:cubicBezTo>
                    <a:pt x="162244" y="537725"/>
                    <a:pt x="164963" y="428413"/>
                    <a:pt x="152400" y="510070"/>
                  </a:cubicBezTo>
                  <a:cubicBezTo>
                    <a:pt x="149270" y="530414"/>
                    <a:pt x="153653" y="563678"/>
                    <a:pt x="133350" y="579920"/>
                  </a:cubicBezTo>
                  <a:cubicBezTo>
                    <a:pt x="128123" y="584101"/>
                    <a:pt x="120650" y="584153"/>
                    <a:pt x="114300" y="586270"/>
                  </a:cubicBezTo>
                  <a:cubicBezTo>
                    <a:pt x="107950" y="592620"/>
                    <a:pt x="97891" y="596737"/>
                    <a:pt x="95250" y="605320"/>
                  </a:cubicBezTo>
                  <a:cubicBezTo>
                    <a:pt x="87228" y="631391"/>
                    <a:pt x="92589" y="707737"/>
                    <a:pt x="76200" y="732320"/>
                  </a:cubicBezTo>
                  <a:cubicBezTo>
                    <a:pt x="71967" y="738670"/>
                    <a:pt x="68386" y="745507"/>
                    <a:pt x="63500" y="751370"/>
                  </a:cubicBezTo>
                  <a:cubicBezTo>
                    <a:pt x="45945" y="772436"/>
                    <a:pt x="43574" y="765821"/>
                    <a:pt x="31750" y="789470"/>
                  </a:cubicBezTo>
                  <a:cubicBezTo>
                    <a:pt x="28757" y="795457"/>
                    <a:pt x="27517" y="802170"/>
                    <a:pt x="25400" y="808520"/>
                  </a:cubicBezTo>
                  <a:cubicBezTo>
                    <a:pt x="23283" y="831803"/>
                    <a:pt x="25926" y="856025"/>
                    <a:pt x="19050" y="878370"/>
                  </a:cubicBezTo>
                  <a:cubicBezTo>
                    <a:pt x="16806" y="885664"/>
                    <a:pt x="0" y="898702"/>
                    <a:pt x="0" y="891070"/>
                  </a:cubicBezTo>
                  <a:cubicBezTo>
                    <a:pt x="0" y="882090"/>
                    <a:pt x="13537" y="879109"/>
                    <a:pt x="19050" y="872020"/>
                  </a:cubicBezTo>
                  <a:cubicBezTo>
                    <a:pt x="28421" y="859972"/>
                    <a:pt x="35983" y="846620"/>
                    <a:pt x="44450" y="833920"/>
                  </a:cubicBezTo>
                  <a:lnTo>
                    <a:pt x="69850" y="795820"/>
                  </a:lnTo>
                  <a:cubicBezTo>
                    <a:pt x="74083" y="789470"/>
                    <a:pt x="80137" y="784010"/>
                    <a:pt x="82550" y="776770"/>
                  </a:cubicBezTo>
                  <a:lnTo>
                    <a:pt x="95250" y="738670"/>
                  </a:lnTo>
                  <a:cubicBezTo>
                    <a:pt x="99483" y="709037"/>
                    <a:pt x="98484" y="678168"/>
                    <a:pt x="107950" y="649770"/>
                  </a:cubicBezTo>
                  <a:lnTo>
                    <a:pt x="120650" y="611670"/>
                  </a:lnTo>
                  <a:cubicBezTo>
                    <a:pt x="122767" y="586270"/>
                    <a:pt x="122810" y="560611"/>
                    <a:pt x="127000" y="535470"/>
                  </a:cubicBezTo>
                  <a:cubicBezTo>
                    <a:pt x="129201" y="522265"/>
                    <a:pt x="135467" y="510070"/>
                    <a:pt x="139700" y="497370"/>
                  </a:cubicBezTo>
                  <a:lnTo>
                    <a:pt x="146050" y="478320"/>
                  </a:lnTo>
                  <a:cubicBezTo>
                    <a:pt x="146984" y="468978"/>
                    <a:pt x="147587" y="415864"/>
                    <a:pt x="158750" y="395770"/>
                  </a:cubicBezTo>
                  <a:cubicBezTo>
                    <a:pt x="166163" y="382427"/>
                    <a:pt x="184150" y="357670"/>
                    <a:pt x="184150" y="357670"/>
                  </a:cubicBezTo>
                  <a:cubicBezTo>
                    <a:pt x="193747" y="319283"/>
                    <a:pt x="187740" y="340549"/>
                    <a:pt x="203200" y="294170"/>
                  </a:cubicBezTo>
                  <a:cubicBezTo>
                    <a:pt x="205317" y="287820"/>
                    <a:pt x="205837" y="280689"/>
                    <a:pt x="209550" y="275120"/>
                  </a:cubicBezTo>
                  <a:cubicBezTo>
                    <a:pt x="225963" y="250501"/>
                    <a:pt x="219837" y="263310"/>
                    <a:pt x="228600" y="237020"/>
                  </a:cubicBezTo>
                  <a:cubicBezTo>
                    <a:pt x="226483" y="230670"/>
                    <a:pt x="222250" y="224663"/>
                    <a:pt x="222250" y="217970"/>
                  </a:cubicBezTo>
                  <a:cubicBezTo>
                    <a:pt x="222250" y="209243"/>
                    <a:pt x="226092" y="200929"/>
                    <a:pt x="228600" y="192570"/>
                  </a:cubicBezTo>
                  <a:cubicBezTo>
                    <a:pt x="232447" y="179748"/>
                    <a:pt x="233874" y="165609"/>
                    <a:pt x="241300" y="154470"/>
                  </a:cubicBezTo>
                  <a:cubicBezTo>
                    <a:pt x="257713" y="129851"/>
                    <a:pt x="251587" y="142660"/>
                    <a:pt x="260350" y="116370"/>
                  </a:cubicBezTo>
                  <a:cubicBezTo>
                    <a:pt x="263613" y="80472"/>
                    <a:pt x="275150" y="57071"/>
                    <a:pt x="260350" y="27470"/>
                  </a:cubicBezTo>
                  <a:cubicBezTo>
                    <a:pt x="259011" y="24793"/>
                    <a:pt x="262467" y="-8513"/>
                    <a:pt x="260350" y="207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p:cNvSpPr/>
            <p:nvPr/>
          </p:nvSpPr>
          <p:spPr>
            <a:xfrm>
              <a:off x="3481508" y="2529840"/>
              <a:ext cx="412312" cy="388620"/>
            </a:xfrm>
            <a:custGeom>
              <a:avLst/>
              <a:gdLst>
                <a:gd name="connsiteX0" fmla="*/ 832 w 412312"/>
                <a:gd name="connsiteY0" fmla="*/ 121920 h 388620"/>
                <a:gd name="connsiteX1" fmla="*/ 38932 w 412312"/>
                <a:gd name="connsiteY1" fmla="*/ 106680 h 388620"/>
                <a:gd name="connsiteX2" fmla="*/ 61792 w 412312"/>
                <a:gd name="connsiteY2" fmla="*/ 99060 h 388620"/>
                <a:gd name="connsiteX3" fmla="*/ 107512 w 412312"/>
                <a:gd name="connsiteY3" fmla="*/ 76200 h 388620"/>
                <a:gd name="connsiteX4" fmla="*/ 168472 w 412312"/>
                <a:gd name="connsiteY4" fmla="*/ 68580 h 388620"/>
                <a:gd name="connsiteX5" fmla="*/ 214192 w 412312"/>
                <a:gd name="connsiteY5" fmla="*/ 45720 h 388620"/>
                <a:gd name="connsiteX6" fmla="*/ 237052 w 412312"/>
                <a:gd name="connsiteY6" fmla="*/ 38100 h 388620"/>
                <a:gd name="connsiteX7" fmla="*/ 305632 w 412312"/>
                <a:gd name="connsiteY7" fmla="*/ 0 h 388620"/>
                <a:gd name="connsiteX8" fmla="*/ 320872 w 412312"/>
                <a:gd name="connsiteY8" fmla="*/ 22860 h 388620"/>
                <a:gd name="connsiteX9" fmla="*/ 282772 w 412312"/>
                <a:gd name="connsiteY9" fmla="*/ 53340 h 388620"/>
                <a:gd name="connsiteX10" fmla="*/ 259912 w 412312"/>
                <a:gd name="connsiteY10" fmla="*/ 68580 h 388620"/>
                <a:gd name="connsiteX11" fmla="*/ 252292 w 412312"/>
                <a:gd name="connsiteY11" fmla="*/ 91440 h 388620"/>
                <a:gd name="connsiteX12" fmla="*/ 275152 w 412312"/>
                <a:gd name="connsiteY12" fmla="*/ 99060 h 388620"/>
                <a:gd name="connsiteX13" fmla="*/ 313252 w 412312"/>
                <a:gd name="connsiteY13" fmla="*/ 106680 h 388620"/>
                <a:gd name="connsiteX14" fmla="*/ 358972 w 412312"/>
                <a:gd name="connsiteY14" fmla="*/ 129540 h 388620"/>
                <a:gd name="connsiteX15" fmla="*/ 366592 w 412312"/>
                <a:gd name="connsiteY15" fmla="*/ 106680 h 388620"/>
                <a:gd name="connsiteX16" fmla="*/ 389452 w 412312"/>
                <a:gd name="connsiteY16" fmla="*/ 99060 h 388620"/>
                <a:gd name="connsiteX17" fmla="*/ 412312 w 412312"/>
                <a:gd name="connsiteY17" fmla="*/ 83820 h 388620"/>
                <a:gd name="connsiteX18" fmla="*/ 397072 w 412312"/>
                <a:gd name="connsiteY18" fmla="*/ 106680 h 388620"/>
                <a:gd name="connsiteX19" fmla="*/ 381832 w 412312"/>
                <a:gd name="connsiteY19" fmla="*/ 152400 h 388620"/>
                <a:gd name="connsiteX20" fmla="*/ 366592 w 412312"/>
                <a:gd name="connsiteY20" fmla="*/ 175260 h 388620"/>
                <a:gd name="connsiteX21" fmla="*/ 358972 w 412312"/>
                <a:gd name="connsiteY21" fmla="*/ 198120 h 388620"/>
                <a:gd name="connsiteX22" fmla="*/ 336112 w 412312"/>
                <a:gd name="connsiteY22" fmla="*/ 205740 h 388620"/>
                <a:gd name="connsiteX23" fmla="*/ 259912 w 412312"/>
                <a:gd name="connsiteY23" fmla="*/ 205740 h 388620"/>
                <a:gd name="connsiteX24" fmla="*/ 282772 w 412312"/>
                <a:gd name="connsiteY24" fmla="*/ 220980 h 388620"/>
                <a:gd name="connsiteX25" fmla="*/ 259912 w 412312"/>
                <a:gd name="connsiteY25" fmla="*/ 266700 h 388620"/>
                <a:gd name="connsiteX26" fmla="*/ 252292 w 412312"/>
                <a:gd name="connsiteY26" fmla="*/ 335280 h 388620"/>
                <a:gd name="connsiteX27" fmla="*/ 206572 w 412312"/>
                <a:gd name="connsiteY27" fmla="*/ 365760 h 388620"/>
                <a:gd name="connsiteX28" fmla="*/ 183712 w 412312"/>
                <a:gd name="connsiteY28" fmla="*/ 388620 h 388620"/>
                <a:gd name="connsiteX29" fmla="*/ 206572 w 412312"/>
                <a:gd name="connsiteY29" fmla="*/ 320040 h 388620"/>
                <a:gd name="connsiteX30" fmla="*/ 214192 w 412312"/>
                <a:gd name="connsiteY30" fmla="*/ 297180 h 388620"/>
                <a:gd name="connsiteX31" fmla="*/ 237052 w 412312"/>
                <a:gd name="connsiteY31" fmla="*/ 281940 h 388620"/>
                <a:gd name="connsiteX32" fmla="*/ 244672 w 412312"/>
                <a:gd name="connsiteY32" fmla="*/ 259080 h 388620"/>
                <a:gd name="connsiteX33" fmla="*/ 237052 w 412312"/>
                <a:gd name="connsiteY33" fmla="*/ 236220 h 388620"/>
                <a:gd name="connsiteX34" fmla="*/ 191332 w 412312"/>
                <a:gd name="connsiteY34" fmla="*/ 266700 h 388620"/>
                <a:gd name="connsiteX35" fmla="*/ 168472 w 412312"/>
                <a:gd name="connsiteY35" fmla="*/ 281940 h 388620"/>
                <a:gd name="connsiteX36" fmla="*/ 160852 w 412312"/>
                <a:gd name="connsiteY36" fmla="*/ 304800 h 388620"/>
                <a:gd name="connsiteX37" fmla="*/ 153232 w 412312"/>
                <a:gd name="connsiteY37" fmla="*/ 335280 h 388620"/>
                <a:gd name="connsiteX38" fmla="*/ 130372 w 412312"/>
                <a:gd name="connsiteY38" fmla="*/ 342900 h 388620"/>
                <a:gd name="connsiteX39" fmla="*/ 69412 w 412312"/>
                <a:gd name="connsiteY39" fmla="*/ 335280 h 388620"/>
                <a:gd name="connsiteX40" fmla="*/ 46552 w 412312"/>
                <a:gd name="connsiteY40" fmla="*/ 327660 h 388620"/>
                <a:gd name="connsiteX41" fmla="*/ 84652 w 412312"/>
                <a:gd name="connsiteY41" fmla="*/ 289560 h 388620"/>
                <a:gd name="connsiteX42" fmla="*/ 122752 w 412312"/>
                <a:gd name="connsiteY42" fmla="*/ 228600 h 388620"/>
                <a:gd name="connsiteX43" fmla="*/ 137992 w 412312"/>
                <a:gd name="connsiteY43" fmla="*/ 205740 h 388620"/>
                <a:gd name="connsiteX44" fmla="*/ 145612 w 412312"/>
                <a:gd name="connsiteY44" fmla="*/ 167640 h 388620"/>
                <a:gd name="connsiteX45" fmla="*/ 176092 w 412312"/>
                <a:gd name="connsiteY45" fmla="*/ 175260 h 388620"/>
                <a:gd name="connsiteX46" fmla="*/ 206572 w 412312"/>
                <a:gd name="connsiteY46" fmla="*/ 167640 h 388620"/>
                <a:gd name="connsiteX47" fmla="*/ 153232 w 412312"/>
                <a:gd name="connsiteY47" fmla="*/ 129540 h 388620"/>
                <a:gd name="connsiteX48" fmla="*/ 115132 w 412312"/>
                <a:gd name="connsiteY48" fmla="*/ 137160 h 388620"/>
                <a:gd name="connsiteX49" fmla="*/ 77032 w 412312"/>
                <a:gd name="connsiteY49" fmla="*/ 152400 h 388620"/>
                <a:gd name="connsiteX50" fmla="*/ 832 w 412312"/>
                <a:gd name="connsiteY50" fmla="*/ 121920 h 38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2312" h="388620">
                  <a:moveTo>
                    <a:pt x="832" y="121920"/>
                  </a:moveTo>
                  <a:cubicBezTo>
                    <a:pt x="-5518" y="114300"/>
                    <a:pt x="26125" y="111483"/>
                    <a:pt x="38932" y="106680"/>
                  </a:cubicBezTo>
                  <a:cubicBezTo>
                    <a:pt x="46453" y="103860"/>
                    <a:pt x="54608" y="102652"/>
                    <a:pt x="61792" y="99060"/>
                  </a:cubicBezTo>
                  <a:cubicBezTo>
                    <a:pt x="89681" y="85115"/>
                    <a:pt x="77414" y="81672"/>
                    <a:pt x="107512" y="76200"/>
                  </a:cubicBezTo>
                  <a:cubicBezTo>
                    <a:pt x="127660" y="72537"/>
                    <a:pt x="148152" y="71120"/>
                    <a:pt x="168472" y="68580"/>
                  </a:cubicBezTo>
                  <a:cubicBezTo>
                    <a:pt x="225931" y="49427"/>
                    <a:pt x="155106" y="75263"/>
                    <a:pt x="214192" y="45720"/>
                  </a:cubicBezTo>
                  <a:cubicBezTo>
                    <a:pt x="221376" y="42128"/>
                    <a:pt x="230031" y="42001"/>
                    <a:pt x="237052" y="38100"/>
                  </a:cubicBezTo>
                  <a:cubicBezTo>
                    <a:pt x="315657" y="-5569"/>
                    <a:pt x="253906" y="17242"/>
                    <a:pt x="305632" y="0"/>
                  </a:cubicBezTo>
                  <a:cubicBezTo>
                    <a:pt x="310712" y="7620"/>
                    <a:pt x="320872" y="13702"/>
                    <a:pt x="320872" y="22860"/>
                  </a:cubicBezTo>
                  <a:cubicBezTo>
                    <a:pt x="320872" y="48551"/>
                    <a:pt x="297046" y="46203"/>
                    <a:pt x="282772" y="53340"/>
                  </a:cubicBezTo>
                  <a:cubicBezTo>
                    <a:pt x="274581" y="57436"/>
                    <a:pt x="267532" y="63500"/>
                    <a:pt x="259912" y="68580"/>
                  </a:cubicBezTo>
                  <a:cubicBezTo>
                    <a:pt x="257372" y="76200"/>
                    <a:pt x="248700" y="84256"/>
                    <a:pt x="252292" y="91440"/>
                  </a:cubicBezTo>
                  <a:cubicBezTo>
                    <a:pt x="255884" y="98624"/>
                    <a:pt x="267360" y="97112"/>
                    <a:pt x="275152" y="99060"/>
                  </a:cubicBezTo>
                  <a:cubicBezTo>
                    <a:pt x="287717" y="102201"/>
                    <a:pt x="300552" y="104140"/>
                    <a:pt x="313252" y="106680"/>
                  </a:cubicBezTo>
                  <a:cubicBezTo>
                    <a:pt x="317102" y="109247"/>
                    <a:pt x="349958" y="134047"/>
                    <a:pt x="358972" y="129540"/>
                  </a:cubicBezTo>
                  <a:cubicBezTo>
                    <a:pt x="366156" y="125948"/>
                    <a:pt x="360912" y="112360"/>
                    <a:pt x="366592" y="106680"/>
                  </a:cubicBezTo>
                  <a:cubicBezTo>
                    <a:pt x="372272" y="101000"/>
                    <a:pt x="382268" y="102652"/>
                    <a:pt x="389452" y="99060"/>
                  </a:cubicBezTo>
                  <a:cubicBezTo>
                    <a:pt x="397643" y="94964"/>
                    <a:pt x="404692" y="88900"/>
                    <a:pt x="412312" y="83820"/>
                  </a:cubicBezTo>
                  <a:cubicBezTo>
                    <a:pt x="407232" y="91440"/>
                    <a:pt x="400791" y="98311"/>
                    <a:pt x="397072" y="106680"/>
                  </a:cubicBezTo>
                  <a:cubicBezTo>
                    <a:pt x="390548" y="121360"/>
                    <a:pt x="390743" y="139034"/>
                    <a:pt x="381832" y="152400"/>
                  </a:cubicBezTo>
                  <a:cubicBezTo>
                    <a:pt x="376752" y="160020"/>
                    <a:pt x="370688" y="167069"/>
                    <a:pt x="366592" y="175260"/>
                  </a:cubicBezTo>
                  <a:cubicBezTo>
                    <a:pt x="363000" y="182444"/>
                    <a:pt x="364652" y="192440"/>
                    <a:pt x="358972" y="198120"/>
                  </a:cubicBezTo>
                  <a:cubicBezTo>
                    <a:pt x="353292" y="203800"/>
                    <a:pt x="343732" y="203200"/>
                    <a:pt x="336112" y="205740"/>
                  </a:cubicBezTo>
                  <a:cubicBezTo>
                    <a:pt x="311575" y="197561"/>
                    <a:pt x="286853" y="185534"/>
                    <a:pt x="259912" y="205740"/>
                  </a:cubicBezTo>
                  <a:cubicBezTo>
                    <a:pt x="252586" y="211235"/>
                    <a:pt x="275152" y="215900"/>
                    <a:pt x="282772" y="220980"/>
                  </a:cubicBezTo>
                  <a:cubicBezTo>
                    <a:pt x="271070" y="238533"/>
                    <a:pt x="263417" y="245668"/>
                    <a:pt x="259912" y="266700"/>
                  </a:cubicBezTo>
                  <a:cubicBezTo>
                    <a:pt x="256131" y="289388"/>
                    <a:pt x="263197" y="315029"/>
                    <a:pt x="252292" y="335280"/>
                  </a:cubicBezTo>
                  <a:cubicBezTo>
                    <a:pt x="243608" y="351407"/>
                    <a:pt x="219524" y="352808"/>
                    <a:pt x="206572" y="365760"/>
                  </a:cubicBezTo>
                  <a:lnTo>
                    <a:pt x="183712" y="388620"/>
                  </a:lnTo>
                  <a:lnTo>
                    <a:pt x="206572" y="320040"/>
                  </a:lnTo>
                  <a:cubicBezTo>
                    <a:pt x="209112" y="312420"/>
                    <a:pt x="207509" y="301635"/>
                    <a:pt x="214192" y="297180"/>
                  </a:cubicBezTo>
                  <a:lnTo>
                    <a:pt x="237052" y="281940"/>
                  </a:lnTo>
                  <a:cubicBezTo>
                    <a:pt x="239592" y="274320"/>
                    <a:pt x="244672" y="267112"/>
                    <a:pt x="244672" y="259080"/>
                  </a:cubicBezTo>
                  <a:cubicBezTo>
                    <a:pt x="244672" y="251048"/>
                    <a:pt x="245003" y="235084"/>
                    <a:pt x="237052" y="236220"/>
                  </a:cubicBezTo>
                  <a:cubicBezTo>
                    <a:pt x="218920" y="238810"/>
                    <a:pt x="206572" y="256540"/>
                    <a:pt x="191332" y="266700"/>
                  </a:cubicBezTo>
                  <a:lnTo>
                    <a:pt x="168472" y="281940"/>
                  </a:lnTo>
                  <a:cubicBezTo>
                    <a:pt x="165932" y="289560"/>
                    <a:pt x="163059" y="297077"/>
                    <a:pt x="160852" y="304800"/>
                  </a:cubicBezTo>
                  <a:cubicBezTo>
                    <a:pt x="157975" y="314870"/>
                    <a:pt x="159774" y="327102"/>
                    <a:pt x="153232" y="335280"/>
                  </a:cubicBezTo>
                  <a:cubicBezTo>
                    <a:pt x="148214" y="341552"/>
                    <a:pt x="137992" y="340360"/>
                    <a:pt x="130372" y="342900"/>
                  </a:cubicBezTo>
                  <a:cubicBezTo>
                    <a:pt x="110052" y="340360"/>
                    <a:pt x="89560" y="338943"/>
                    <a:pt x="69412" y="335280"/>
                  </a:cubicBezTo>
                  <a:cubicBezTo>
                    <a:pt x="61509" y="333843"/>
                    <a:pt x="48500" y="335452"/>
                    <a:pt x="46552" y="327660"/>
                  </a:cubicBezTo>
                  <a:cubicBezTo>
                    <a:pt x="42923" y="313146"/>
                    <a:pt x="78121" y="293914"/>
                    <a:pt x="84652" y="289560"/>
                  </a:cubicBezTo>
                  <a:cubicBezTo>
                    <a:pt x="102788" y="235152"/>
                    <a:pt x="86526" y="252751"/>
                    <a:pt x="122752" y="228600"/>
                  </a:cubicBezTo>
                  <a:cubicBezTo>
                    <a:pt x="127832" y="220980"/>
                    <a:pt x="137992" y="214898"/>
                    <a:pt x="137992" y="205740"/>
                  </a:cubicBezTo>
                  <a:cubicBezTo>
                    <a:pt x="137992" y="161713"/>
                    <a:pt x="94812" y="201507"/>
                    <a:pt x="145612" y="167640"/>
                  </a:cubicBezTo>
                  <a:cubicBezTo>
                    <a:pt x="155772" y="170180"/>
                    <a:pt x="165619" y="175260"/>
                    <a:pt x="176092" y="175260"/>
                  </a:cubicBezTo>
                  <a:cubicBezTo>
                    <a:pt x="186565" y="175260"/>
                    <a:pt x="211256" y="177007"/>
                    <a:pt x="206572" y="167640"/>
                  </a:cubicBezTo>
                  <a:cubicBezTo>
                    <a:pt x="196800" y="148097"/>
                    <a:pt x="171012" y="142240"/>
                    <a:pt x="153232" y="129540"/>
                  </a:cubicBezTo>
                  <a:cubicBezTo>
                    <a:pt x="140532" y="132080"/>
                    <a:pt x="126377" y="130734"/>
                    <a:pt x="115132" y="137160"/>
                  </a:cubicBezTo>
                  <a:cubicBezTo>
                    <a:pt x="75223" y="159965"/>
                    <a:pt x="126309" y="168826"/>
                    <a:pt x="77032" y="152400"/>
                  </a:cubicBezTo>
                  <a:cubicBezTo>
                    <a:pt x="11031" y="160650"/>
                    <a:pt x="7182" y="129540"/>
                    <a:pt x="832" y="1219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p:cNvSpPr/>
            <p:nvPr/>
          </p:nvSpPr>
          <p:spPr>
            <a:xfrm>
              <a:off x="8279106" y="4843463"/>
              <a:ext cx="110038" cy="81472"/>
            </a:xfrm>
            <a:custGeom>
              <a:avLst/>
              <a:gdLst>
                <a:gd name="connsiteX0" fmla="*/ 67175 w 110038"/>
                <a:gd name="connsiteY0" fmla="*/ 4762 h 81472"/>
                <a:gd name="connsiteX1" fmla="*/ 55269 w 110038"/>
                <a:gd name="connsiteY1" fmla="*/ 9525 h 81472"/>
                <a:gd name="connsiteX2" fmla="*/ 48125 w 110038"/>
                <a:gd name="connsiteY2" fmla="*/ 11906 h 81472"/>
                <a:gd name="connsiteX3" fmla="*/ 38600 w 110038"/>
                <a:gd name="connsiteY3" fmla="*/ 16668 h 81472"/>
                <a:gd name="connsiteX4" fmla="*/ 17169 w 110038"/>
                <a:gd name="connsiteY4" fmla="*/ 26193 h 81472"/>
                <a:gd name="connsiteX5" fmla="*/ 17169 w 110038"/>
                <a:gd name="connsiteY5" fmla="*/ 40481 h 81472"/>
                <a:gd name="connsiteX6" fmla="*/ 14788 w 110038"/>
                <a:gd name="connsiteY6" fmla="*/ 47625 h 81472"/>
                <a:gd name="connsiteX7" fmla="*/ 5263 w 110038"/>
                <a:gd name="connsiteY7" fmla="*/ 64293 h 81472"/>
                <a:gd name="connsiteX8" fmla="*/ 2882 w 110038"/>
                <a:gd name="connsiteY8" fmla="*/ 73818 h 81472"/>
                <a:gd name="connsiteX9" fmla="*/ 500 w 110038"/>
                <a:gd name="connsiteY9" fmla="*/ 80962 h 81472"/>
                <a:gd name="connsiteX10" fmla="*/ 7644 w 110038"/>
                <a:gd name="connsiteY10" fmla="*/ 78581 h 81472"/>
                <a:gd name="connsiteX11" fmla="*/ 21932 w 110038"/>
                <a:gd name="connsiteY11" fmla="*/ 69056 h 81472"/>
                <a:gd name="connsiteX12" fmla="*/ 36219 w 110038"/>
                <a:gd name="connsiteY12" fmla="*/ 59531 h 81472"/>
                <a:gd name="connsiteX13" fmla="*/ 74319 w 110038"/>
                <a:gd name="connsiteY13" fmla="*/ 52387 h 81472"/>
                <a:gd name="connsiteX14" fmla="*/ 81463 w 110038"/>
                <a:gd name="connsiteY14" fmla="*/ 47625 h 81472"/>
                <a:gd name="connsiteX15" fmla="*/ 88607 w 110038"/>
                <a:gd name="connsiteY15" fmla="*/ 40481 h 81472"/>
                <a:gd name="connsiteX16" fmla="*/ 102894 w 110038"/>
                <a:gd name="connsiteY16" fmla="*/ 38100 h 81472"/>
                <a:gd name="connsiteX17" fmla="*/ 105275 w 110038"/>
                <a:gd name="connsiteY17" fmla="*/ 30956 h 81472"/>
                <a:gd name="connsiteX18" fmla="*/ 110038 w 110038"/>
                <a:gd name="connsiteY18" fmla="*/ 14287 h 81472"/>
                <a:gd name="connsiteX19" fmla="*/ 93369 w 110038"/>
                <a:gd name="connsiteY19" fmla="*/ 0 h 81472"/>
                <a:gd name="connsiteX20" fmla="*/ 67175 w 110038"/>
                <a:gd name="connsiteY20" fmla="*/ 4762 h 8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0038" h="81472">
                  <a:moveTo>
                    <a:pt x="67175" y="4762"/>
                  </a:moveTo>
                  <a:cubicBezTo>
                    <a:pt x="63206" y="6350"/>
                    <a:pt x="59271" y="8024"/>
                    <a:pt x="55269" y="9525"/>
                  </a:cubicBezTo>
                  <a:cubicBezTo>
                    <a:pt x="52919" y="10406"/>
                    <a:pt x="50432" y="10917"/>
                    <a:pt x="48125" y="11906"/>
                  </a:cubicBezTo>
                  <a:cubicBezTo>
                    <a:pt x="44862" y="13304"/>
                    <a:pt x="41896" y="15350"/>
                    <a:pt x="38600" y="16668"/>
                  </a:cubicBezTo>
                  <a:cubicBezTo>
                    <a:pt x="17348" y="25169"/>
                    <a:pt x="30913" y="17032"/>
                    <a:pt x="17169" y="26193"/>
                  </a:cubicBezTo>
                  <a:cubicBezTo>
                    <a:pt x="10820" y="45244"/>
                    <a:pt x="17169" y="21430"/>
                    <a:pt x="17169" y="40481"/>
                  </a:cubicBezTo>
                  <a:cubicBezTo>
                    <a:pt x="17169" y="42991"/>
                    <a:pt x="15777" y="45318"/>
                    <a:pt x="14788" y="47625"/>
                  </a:cubicBezTo>
                  <a:cubicBezTo>
                    <a:pt x="11164" y="56082"/>
                    <a:pt x="10045" y="57121"/>
                    <a:pt x="5263" y="64293"/>
                  </a:cubicBezTo>
                  <a:cubicBezTo>
                    <a:pt x="4469" y="67468"/>
                    <a:pt x="3781" y="70671"/>
                    <a:pt x="2882" y="73818"/>
                  </a:cubicBezTo>
                  <a:cubicBezTo>
                    <a:pt x="2192" y="76232"/>
                    <a:pt x="-1275" y="79187"/>
                    <a:pt x="500" y="80962"/>
                  </a:cubicBezTo>
                  <a:cubicBezTo>
                    <a:pt x="2275" y="82737"/>
                    <a:pt x="5263" y="79375"/>
                    <a:pt x="7644" y="78581"/>
                  </a:cubicBezTo>
                  <a:cubicBezTo>
                    <a:pt x="23500" y="62725"/>
                    <a:pt x="6423" y="77672"/>
                    <a:pt x="21932" y="69056"/>
                  </a:cubicBezTo>
                  <a:cubicBezTo>
                    <a:pt x="26935" y="66276"/>
                    <a:pt x="31457" y="62706"/>
                    <a:pt x="36219" y="59531"/>
                  </a:cubicBezTo>
                  <a:cubicBezTo>
                    <a:pt x="51974" y="49027"/>
                    <a:pt x="40508" y="54988"/>
                    <a:pt x="74319" y="52387"/>
                  </a:cubicBezTo>
                  <a:cubicBezTo>
                    <a:pt x="76700" y="50800"/>
                    <a:pt x="79264" y="49457"/>
                    <a:pt x="81463" y="47625"/>
                  </a:cubicBezTo>
                  <a:cubicBezTo>
                    <a:pt x="84050" y="45469"/>
                    <a:pt x="85530" y="41849"/>
                    <a:pt x="88607" y="40481"/>
                  </a:cubicBezTo>
                  <a:cubicBezTo>
                    <a:pt x="93019" y="38520"/>
                    <a:pt x="98132" y="38894"/>
                    <a:pt x="102894" y="38100"/>
                  </a:cubicBezTo>
                  <a:cubicBezTo>
                    <a:pt x="103688" y="35719"/>
                    <a:pt x="104585" y="33370"/>
                    <a:pt x="105275" y="30956"/>
                  </a:cubicBezTo>
                  <a:cubicBezTo>
                    <a:pt x="111256" y="10025"/>
                    <a:pt x="104329" y="31416"/>
                    <a:pt x="110038" y="14287"/>
                  </a:cubicBezTo>
                  <a:cubicBezTo>
                    <a:pt x="106439" y="-109"/>
                    <a:pt x="110762" y="5798"/>
                    <a:pt x="93369" y="0"/>
                  </a:cubicBezTo>
                  <a:lnTo>
                    <a:pt x="67175" y="4762"/>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p:cNvSpPr/>
            <p:nvPr/>
          </p:nvSpPr>
          <p:spPr>
            <a:xfrm>
              <a:off x="8258441" y="4563372"/>
              <a:ext cx="740779" cy="260088"/>
            </a:xfrm>
            <a:custGeom>
              <a:avLst/>
              <a:gdLst>
                <a:gd name="connsiteX0" fmla="*/ 740779 w 740779"/>
                <a:gd name="connsiteY0" fmla="*/ 1008 h 260088"/>
                <a:gd name="connsiteX1" fmla="*/ 702679 w 740779"/>
                <a:gd name="connsiteY1" fmla="*/ 16248 h 260088"/>
                <a:gd name="connsiteX2" fmla="*/ 679819 w 740779"/>
                <a:gd name="connsiteY2" fmla="*/ 23868 h 260088"/>
                <a:gd name="connsiteX3" fmla="*/ 664579 w 740779"/>
                <a:gd name="connsiteY3" fmla="*/ 46728 h 260088"/>
                <a:gd name="connsiteX4" fmla="*/ 618859 w 740779"/>
                <a:gd name="connsiteY4" fmla="*/ 77208 h 260088"/>
                <a:gd name="connsiteX5" fmla="*/ 573139 w 740779"/>
                <a:gd name="connsiteY5" fmla="*/ 145788 h 260088"/>
                <a:gd name="connsiteX6" fmla="*/ 557899 w 740779"/>
                <a:gd name="connsiteY6" fmla="*/ 168648 h 260088"/>
                <a:gd name="connsiteX7" fmla="*/ 535039 w 740779"/>
                <a:gd name="connsiteY7" fmla="*/ 183888 h 260088"/>
                <a:gd name="connsiteX8" fmla="*/ 489319 w 740779"/>
                <a:gd name="connsiteY8" fmla="*/ 214368 h 260088"/>
                <a:gd name="connsiteX9" fmla="*/ 435979 w 740779"/>
                <a:gd name="connsiteY9" fmla="*/ 206748 h 260088"/>
                <a:gd name="connsiteX10" fmla="*/ 413119 w 740779"/>
                <a:gd name="connsiteY10" fmla="*/ 199128 h 260088"/>
                <a:gd name="connsiteX11" fmla="*/ 336919 w 740779"/>
                <a:gd name="connsiteY11" fmla="*/ 206748 h 260088"/>
                <a:gd name="connsiteX12" fmla="*/ 260719 w 740779"/>
                <a:gd name="connsiteY12" fmla="*/ 229608 h 260088"/>
                <a:gd name="connsiteX13" fmla="*/ 115939 w 740779"/>
                <a:gd name="connsiteY13" fmla="*/ 237228 h 260088"/>
                <a:gd name="connsiteX14" fmla="*/ 77839 w 740779"/>
                <a:gd name="connsiteY14" fmla="*/ 206748 h 260088"/>
                <a:gd name="connsiteX15" fmla="*/ 54979 w 740779"/>
                <a:gd name="connsiteY15" fmla="*/ 199128 h 260088"/>
                <a:gd name="connsiteX16" fmla="*/ 24499 w 740779"/>
                <a:gd name="connsiteY16" fmla="*/ 161028 h 260088"/>
                <a:gd name="connsiteX17" fmla="*/ 1639 w 740779"/>
                <a:gd name="connsiteY17" fmla="*/ 153408 h 260088"/>
                <a:gd name="connsiteX18" fmla="*/ 32119 w 740779"/>
                <a:gd name="connsiteY18" fmla="*/ 161028 h 260088"/>
                <a:gd name="connsiteX19" fmla="*/ 100699 w 740779"/>
                <a:gd name="connsiteY19" fmla="*/ 199128 h 260088"/>
                <a:gd name="connsiteX20" fmla="*/ 123559 w 740779"/>
                <a:gd name="connsiteY20" fmla="*/ 221988 h 260088"/>
                <a:gd name="connsiteX21" fmla="*/ 207379 w 740779"/>
                <a:gd name="connsiteY21" fmla="*/ 244848 h 260088"/>
                <a:gd name="connsiteX22" fmla="*/ 253099 w 740779"/>
                <a:gd name="connsiteY22" fmla="*/ 260088 h 260088"/>
                <a:gd name="connsiteX23" fmla="*/ 352159 w 740779"/>
                <a:gd name="connsiteY23" fmla="*/ 252468 h 260088"/>
                <a:gd name="connsiteX24" fmla="*/ 397879 w 740779"/>
                <a:gd name="connsiteY24" fmla="*/ 237228 h 260088"/>
                <a:gd name="connsiteX25" fmla="*/ 420739 w 740779"/>
                <a:gd name="connsiteY25" fmla="*/ 229608 h 260088"/>
                <a:gd name="connsiteX26" fmla="*/ 496939 w 740779"/>
                <a:gd name="connsiteY26" fmla="*/ 221988 h 260088"/>
                <a:gd name="connsiteX27" fmla="*/ 527419 w 740779"/>
                <a:gd name="connsiteY27" fmla="*/ 176268 h 260088"/>
                <a:gd name="connsiteX28" fmla="*/ 542659 w 740779"/>
                <a:gd name="connsiteY28" fmla="*/ 153408 h 260088"/>
                <a:gd name="connsiteX29" fmla="*/ 550279 w 740779"/>
                <a:gd name="connsiteY29" fmla="*/ 130548 h 260088"/>
                <a:gd name="connsiteX30" fmla="*/ 595999 w 740779"/>
                <a:gd name="connsiteY30" fmla="*/ 115308 h 260088"/>
                <a:gd name="connsiteX31" fmla="*/ 618859 w 740779"/>
                <a:gd name="connsiteY31" fmla="*/ 107688 h 260088"/>
                <a:gd name="connsiteX32" fmla="*/ 641719 w 740779"/>
                <a:gd name="connsiteY32" fmla="*/ 100068 h 260088"/>
                <a:gd name="connsiteX33" fmla="*/ 687439 w 740779"/>
                <a:gd name="connsiteY33" fmla="*/ 69588 h 260088"/>
                <a:gd name="connsiteX34" fmla="*/ 702679 w 740779"/>
                <a:gd name="connsiteY34" fmla="*/ 46728 h 260088"/>
                <a:gd name="connsiteX35" fmla="*/ 740779 w 740779"/>
                <a:gd name="connsiteY35" fmla="*/ 1008 h 26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40779" h="260088">
                  <a:moveTo>
                    <a:pt x="740779" y="1008"/>
                  </a:moveTo>
                  <a:cubicBezTo>
                    <a:pt x="740779" y="-4072"/>
                    <a:pt x="715486" y="11445"/>
                    <a:pt x="702679" y="16248"/>
                  </a:cubicBezTo>
                  <a:cubicBezTo>
                    <a:pt x="695158" y="19068"/>
                    <a:pt x="686091" y="18850"/>
                    <a:pt x="679819" y="23868"/>
                  </a:cubicBezTo>
                  <a:cubicBezTo>
                    <a:pt x="672668" y="29589"/>
                    <a:pt x="671471" y="40697"/>
                    <a:pt x="664579" y="46728"/>
                  </a:cubicBezTo>
                  <a:cubicBezTo>
                    <a:pt x="650795" y="58789"/>
                    <a:pt x="618859" y="77208"/>
                    <a:pt x="618859" y="77208"/>
                  </a:cubicBezTo>
                  <a:lnTo>
                    <a:pt x="573139" y="145788"/>
                  </a:lnTo>
                  <a:cubicBezTo>
                    <a:pt x="568059" y="153408"/>
                    <a:pt x="565519" y="163568"/>
                    <a:pt x="557899" y="168648"/>
                  </a:cubicBezTo>
                  <a:cubicBezTo>
                    <a:pt x="550279" y="173728"/>
                    <a:pt x="542074" y="178025"/>
                    <a:pt x="535039" y="183888"/>
                  </a:cubicBezTo>
                  <a:cubicBezTo>
                    <a:pt x="496986" y="215599"/>
                    <a:pt x="529493" y="200977"/>
                    <a:pt x="489319" y="214368"/>
                  </a:cubicBezTo>
                  <a:cubicBezTo>
                    <a:pt x="471539" y="211828"/>
                    <a:pt x="453591" y="210270"/>
                    <a:pt x="435979" y="206748"/>
                  </a:cubicBezTo>
                  <a:cubicBezTo>
                    <a:pt x="428103" y="205173"/>
                    <a:pt x="421151" y="199128"/>
                    <a:pt x="413119" y="199128"/>
                  </a:cubicBezTo>
                  <a:cubicBezTo>
                    <a:pt x="387592" y="199128"/>
                    <a:pt x="362319" y="204208"/>
                    <a:pt x="336919" y="206748"/>
                  </a:cubicBezTo>
                  <a:cubicBezTo>
                    <a:pt x="328024" y="209713"/>
                    <a:pt x="276300" y="228253"/>
                    <a:pt x="260719" y="229608"/>
                  </a:cubicBezTo>
                  <a:cubicBezTo>
                    <a:pt x="212574" y="233795"/>
                    <a:pt x="164199" y="234688"/>
                    <a:pt x="115939" y="237228"/>
                  </a:cubicBezTo>
                  <a:cubicBezTo>
                    <a:pt x="58480" y="218075"/>
                    <a:pt x="127078" y="246139"/>
                    <a:pt x="77839" y="206748"/>
                  </a:cubicBezTo>
                  <a:cubicBezTo>
                    <a:pt x="71567" y="201730"/>
                    <a:pt x="62599" y="201668"/>
                    <a:pt x="54979" y="199128"/>
                  </a:cubicBezTo>
                  <a:cubicBezTo>
                    <a:pt x="46190" y="172762"/>
                    <a:pt x="52073" y="174815"/>
                    <a:pt x="24499" y="161028"/>
                  </a:cubicBezTo>
                  <a:cubicBezTo>
                    <a:pt x="17315" y="157436"/>
                    <a:pt x="-6393" y="153408"/>
                    <a:pt x="1639" y="153408"/>
                  </a:cubicBezTo>
                  <a:cubicBezTo>
                    <a:pt x="12112" y="153408"/>
                    <a:pt x="22049" y="158151"/>
                    <a:pt x="32119" y="161028"/>
                  </a:cubicBezTo>
                  <a:cubicBezTo>
                    <a:pt x="58949" y="168694"/>
                    <a:pt x="78867" y="177296"/>
                    <a:pt x="100699" y="199128"/>
                  </a:cubicBezTo>
                  <a:cubicBezTo>
                    <a:pt x="108319" y="206748"/>
                    <a:pt x="114139" y="216755"/>
                    <a:pt x="123559" y="221988"/>
                  </a:cubicBezTo>
                  <a:cubicBezTo>
                    <a:pt x="153165" y="238436"/>
                    <a:pt x="176424" y="236406"/>
                    <a:pt x="207379" y="244848"/>
                  </a:cubicBezTo>
                  <a:cubicBezTo>
                    <a:pt x="222877" y="249075"/>
                    <a:pt x="253099" y="260088"/>
                    <a:pt x="253099" y="260088"/>
                  </a:cubicBezTo>
                  <a:cubicBezTo>
                    <a:pt x="286119" y="257548"/>
                    <a:pt x="319447" y="257633"/>
                    <a:pt x="352159" y="252468"/>
                  </a:cubicBezTo>
                  <a:cubicBezTo>
                    <a:pt x="368027" y="249963"/>
                    <a:pt x="382639" y="242308"/>
                    <a:pt x="397879" y="237228"/>
                  </a:cubicBezTo>
                  <a:cubicBezTo>
                    <a:pt x="405499" y="234688"/>
                    <a:pt x="412747" y="230407"/>
                    <a:pt x="420739" y="229608"/>
                  </a:cubicBezTo>
                  <a:lnTo>
                    <a:pt x="496939" y="221988"/>
                  </a:lnTo>
                  <a:lnTo>
                    <a:pt x="527419" y="176268"/>
                  </a:lnTo>
                  <a:cubicBezTo>
                    <a:pt x="532499" y="168648"/>
                    <a:pt x="539763" y="162096"/>
                    <a:pt x="542659" y="153408"/>
                  </a:cubicBezTo>
                  <a:cubicBezTo>
                    <a:pt x="545199" y="145788"/>
                    <a:pt x="543743" y="135217"/>
                    <a:pt x="550279" y="130548"/>
                  </a:cubicBezTo>
                  <a:cubicBezTo>
                    <a:pt x="563351" y="121211"/>
                    <a:pt x="580759" y="120388"/>
                    <a:pt x="595999" y="115308"/>
                  </a:cubicBezTo>
                  <a:lnTo>
                    <a:pt x="618859" y="107688"/>
                  </a:lnTo>
                  <a:lnTo>
                    <a:pt x="641719" y="100068"/>
                  </a:lnTo>
                  <a:cubicBezTo>
                    <a:pt x="657795" y="51839"/>
                    <a:pt x="634431" y="99878"/>
                    <a:pt x="687439" y="69588"/>
                  </a:cubicBezTo>
                  <a:cubicBezTo>
                    <a:pt x="695390" y="65044"/>
                    <a:pt x="697599" y="54348"/>
                    <a:pt x="702679" y="46728"/>
                  </a:cubicBezTo>
                  <a:cubicBezTo>
                    <a:pt x="710915" y="13784"/>
                    <a:pt x="740779" y="6088"/>
                    <a:pt x="740779" y="1008"/>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p:cNvSpPr/>
            <p:nvPr/>
          </p:nvSpPr>
          <p:spPr>
            <a:xfrm>
              <a:off x="4427220" y="3749040"/>
              <a:ext cx="266054" cy="144780"/>
            </a:xfrm>
            <a:custGeom>
              <a:avLst/>
              <a:gdLst>
                <a:gd name="connsiteX0" fmla="*/ 259080 w 266054"/>
                <a:gd name="connsiteY0" fmla="*/ 7620 h 144780"/>
                <a:gd name="connsiteX1" fmla="*/ 182880 w 266054"/>
                <a:gd name="connsiteY1" fmla="*/ 15240 h 144780"/>
                <a:gd name="connsiteX2" fmla="*/ 121920 w 266054"/>
                <a:gd name="connsiteY2" fmla="*/ 0 h 144780"/>
                <a:gd name="connsiteX3" fmla="*/ 91440 w 266054"/>
                <a:gd name="connsiteY3" fmla="*/ 7620 h 144780"/>
                <a:gd name="connsiteX4" fmla="*/ 45720 w 266054"/>
                <a:gd name="connsiteY4" fmla="*/ 99060 h 144780"/>
                <a:gd name="connsiteX5" fmla="*/ 0 w 266054"/>
                <a:gd name="connsiteY5" fmla="*/ 129540 h 144780"/>
                <a:gd name="connsiteX6" fmla="*/ 68580 w 266054"/>
                <a:gd name="connsiteY6" fmla="*/ 137160 h 144780"/>
                <a:gd name="connsiteX7" fmla="*/ 106680 w 266054"/>
                <a:gd name="connsiteY7" fmla="*/ 144780 h 144780"/>
                <a:gd name="connsiteX8" fmla="*/ 137160 w 266054"/>
                <a:gd name="connsiteY8" fmla="*/ 137160 h 144780"/>
                <a:gd name="connsiteX9" fmla="*/ 144780 w 266054"/>
                <a:gd name="connsiteY9" fmla="*/ 114300 h 144780"/>
                <a:gd name="connsiteX10" fmla="*/ 190500 w 266054"/>
                <a:gd name="connsiteY10" fmla="*/ 99060 h 144780"/>
                <a:gd name="connsiteX11" fmla="*/ 251460 w 266054"/>
                <a:gd name="connsiteY11" fmla="*/ 83820 h 144780"/>
                <a:gd name="connsiteX12" fmla="*/ 259080 w 266054"/>
                <a:gd name="connsiteY12" fmla="*/ 762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4" h="144780">
                  <a:moveTo>
                    <a:pt x="259080" y="7620"/>
                  </a:moveTo>
                  <a:cubicBezTo>
                    <a:pt x="247650" y="-3810"/>
                    <a:pt x="208407" y="15240"/>
                    <a:pt x="182880" y="15240"/>
                  </a:cubicBezTo>
                  <a:cubicBezTo>
                    <a:pt x="164490" y="15240"/>
                    <a:pt x="139959" y="6013"/>
                    <a:pt x="121920" y="0"/>
                  </a:cubicBezTo>
                  <a:cubicBezTo>
                    <a:pt x="111760" y="2540"/>
                    <a:pt x="98256" y="-331"/>
                    <a:pt x="91440" y="7620"/>
                  </a:cubicBezTo>
                  <a:cubicBezTo>
                    <a:pt x="50870" y="54951"/>
                    <a:pt x="107387" y="57949"/>
                    <a:pt x="45720" y="99060"/>
                  </a:cubicBezTo>
                  <a:lnTo>
                    <a:pt x="0" y="129540"/>
                  </a:lnTo>
                  <a:cubicBezTo>
                    <a:pt x="22860" y="132080"/>
                    <a:pt x="45810" y="133907"/>
                    <a:pt x="68580" y="137160"/>
                  </a:cubicBezTo>
                  <a:cubicBezTo>
                    <a:pt x="81401" y="138992"/>
                    <a:pt x="93728" y="144780"/>
                    <a:pt x="106680" y="144780"/>
                  </a:cubicBezTo>
                  <a:cubicBezTo>
                    <a:pt x="117153" y="144780"/>
                    <a:pt x="127000" y="139700"/>
                    <a:pt x="137160" y="137160"/>
                  </a:cubicBezTo>
                  <a:cubicBezTo>
                    <a:pt x="139700" y="129540"/>
                    <a:pt x="138244" y="118969"/>
                    <a:pt x="144780" y="114300"/>
                  </a:cubicBezTo>
                  <a:cubicBezTo>
                    <a:pt x="157852" y="104963"/>
                    <a:pt x="175260" y="104140"/>
                    <a:pt x="190500" y="99060"/>
                  </a:cubicBezTo>
                  <a:cubicBezTo>
                    <a:pt x="225647" y="87344"/>
                    <a:pt x="205484" y="93015"/>
                    <a:pt x="251460" y="83820"/>
                  </a:cubicBezTo>
                  <a:cubicBezTo>
                    <a:pt x="267836" y="34692"/>
                    <a:pt x="270510" y="19050"/>
                    <a:pt x="259080" y="76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p:cNvSpPr/>
            <p:nvPr/>
          </p:nvSpPr>
          <p:spPr>
            <a:xfrm>
              <a:off x="3947584" y="3214688"/>
              <a:ext cx="486370" cy="378917"/>
            </a:xfrm>
            <a:custGeom>
              <a:avLst/>
              <a:gdLst>
                <a:gd name="connsiteX0" fmla="*/ 5291 w 486370"/>
                <a:gd name="connsiteY0" fmla="*/ 323850 h 378917"/>
                <a:gd name="connsiteX1" fmla="*/ 529 w 486370"/>
                <a:gd name="connsiteY1" fmla="*/ 300037 h 378917"/>
                <a:gd name="connsiteX2" fmla="*/ 33866 w 486370"/>
                <a:gd name="connsiteY2" fmla="*/ 295275 h 378917"/>
                <a:gd name="connsiteX3" fmla="*/ 57679 w 486370"/>
                <a:gd name="connsiteY3" fmla="*/ 252412 h 378917"/>
                <a:gd name="connsiteX4" fmla="*/ 81491 w 486370"/>
                <a:gd name="connsiteY4" fmla="*/ 233362 h 378917"/>
                <a:gd name="connsiteX5" fmla="*/ 95779 w 486370"/>
                <a:gd name="connsiteY5" fmla="*/ 223837 h 378917"/>
                <a:gd name="connsiteX6" fmla="*/ 100541 w 486370"/>
                <a:gd name="connsiteY6" fmla="*/ 209550 h 378917"/>
                <a:gd name="connsiteX7" fmla="*/ 138641 w 486370"/>
                <a:gd name="connsiteY7" fmla="*/ 204787 h 378917"/>
                <a:gd name="connsiteX8" fmla="*/ 133879 w 486370"/>
                <a:gd name="connsiteY8" fmla="*/ 157162 h 378917"/>
                <a:gd name="connsiteX9" fmla="*/ 105304 w 486370"/>
                <a:gd name="connsiteY9" fmla="*/ 138112 h 378917"/>
                <a:gd name="connsiteX10" fmla="*/ 100541 w 486370"/>
                <a:gd name="connsiteY10" fmla="*/ 104775 h 378917"/>
                <a:gd name="connsiteX11" fmla="*/ 86254 w 486370"/>
                <a:gd name="connsiteY11" fmla="*/ 95250 h 378917"/>
                <a:gd name="connsiteX12" fmla="*/ 81491 w 486370"/>
                <a:gd name="connsiteY12" fmla="*/ 80962 h 378917"/>
                <a:gd name="connsiteX13" fmla="*/ 86254 w 486370"/>
                <a:gd name="connsiteY13" fmla="*/ 66675 h 378917"/>
                <a:gd name="connsiteX14" fmla="*/ 81491 w 486370"/>
                <a:gd name="connsiteY14" fmla="*/ 38100 h 378917"/>
                <a:gd name="connsiteX15" fmla="*/ 52916 w 486370"/>
                <a:gd name="connsiteY15" fmla="*/ 14287 h 378917"/>
                <a:gd name="connsiteX16" fmla="*/ 48154 w 486370"/>
                <a:gd name="connsiteY16" fmla="*/ 0 h 378917"/>
                <a:gd name="connsiteX17" fmla="*/ 62441 w 486370"/>
                <a:gd name="connsiteY17" fmla="*/ 14287 h 378917"/>
                <a:gd name="connsiteX18" fmla="*/ 95779 w 486370"/>
                <a:gd name="connsiteY18" fmla="*/ 28575 h 378917"/>
                <a:gd name="connsiteX19" fmla="*/ 119591 w 486370"/>
                <a:gd name="connsiteY19" fmla="*/ 52387 h 378917"/>
                <a:gd name="connsiteX20" fmla="*/ 143404 w 486370"/>
                <a:gd name="connsiteY20" fmla="*/ 76200 h 378917"/>
                <a:gd name="connsiteX21" fmla="*/ 148166 w 486370"/>
                <a:gd name="connsiteY21" fmla="*/ 90487 h 378917"/>
                <a:gd name="connsiteX22" fmla="*/ 171979 w 486370"/>
                <a:gd name="connsiteY22" fmla="*/ 114300 h 378917"/>
                <a:gd name="connsiteX23" fmla="*/ 200554 w 486370"/>
                <a:gd name="connsiteY23" fmla="*/ 119062 h 378917"/>
                <a:gd name="connsiteX24" fmla="*/ 210079 w 486370"/>
                <a:gd name="connsiteY24" fmla="*/ 133350 h 378917"/>
                <a:gd name="connsiteX25" fmla="*/ 219604 w 486370"/>
                <a:gd name="connsiteY25" fmla="*/ 161925 h 378917"/>
                <a:gd name="connsiteX26" fmla="*/ 252941 w 486370"/>
                <a:gd name="connsiteY26" fmla="*/ 176212 h 378917"/>
                <a:gd name="connsiteX27" fmla="*/ 271991 w 486370"/>
                <a:gd name="connsiteY27" fmla="*/ 171450 h 378917"/>
                <a:gd name="connsiteX28" fmla="*/ 276754 w 486370"/>
                <a:gd name="connsiteY28" fmla="*/ 157162 h 378917"/>
                <a:gd name="connsiteX29" fmla="*/ 305329 w 486370"/>
                <a:gd name="connsiteY29" fmla="*/ 152400 h 378917"/>
                <a:gd name="connsiteX30" fmla="*/ 319616 w 486370"/>
                <a:gd name="connsiteY30" fmla="*/ 147637 h 378917"/>
                <a:gd name="connsiteX31" fmla="*/ 310091 w 486370"/>
                <a:gd name="connsiteY31" fmla="*/ 109537 h 378917"/>
                <a:gd name="connsiteX32" fmla="*/ 338666 w 486370"/>
                <a:gd name="connsiteY32" fmla="*/ 100012 h 378917"/>
                <a:gd name="connsiteX33" fmla="*/ 367241 w 486370"/>
                <a:gd name="connsiteY33" fmla="*/ 80962 h 378917"/>
                <a:gd name="connsiteX34" fmla="*/ 372004 w 486370"/>
                <a:gd name="connsiteY34" fmla="*/ 66675 h 378917"/>
                <a:gd name="connsiteX35" fmla="*/ 376766 w 486370"/>
                <a:gd name="connsiteY35" fmla="*/ 47625 h 378917"/>
                <a:gd name="connsiteX36" fmla="*/ 391054 w 486370"/>
                <a:gd name="connsiteY36" fmla="*/ 42862 h 378917"/>
                <a:gd name="connsiteX37" fmla="*/ 462491 w 486370"/>
                <a:gd name="connsiteY37" fmla="*/ 19050 h 378917"/>
                <a:gd name="connsiteX38" fmla="*/ 476779 w 486370"/>
                <a:gd name="connsiteY38" fmla="*/ 9525 h 378917"/>
                <a:gd name="connsiteX39" fmla="*/ 481541 w 486370"/>
                <a:gd name="connsiteY39" fmla="*/ 38100 h 378917"/>
                <a:gd name="connsiteX40" fmla="*/ 452966 w 486370"/>
                <a:gd name="connsiteY40" fmla="*/ 47625 h 378917"/>
                <a:gd name="connsiteX41" fmla="*/ 414866 w 486370"/>
                <a:gd name="connsiteY41" fmla="*/ 57150 h 378917"/>
                <a:gd name="connsiteX42" fmla="*/ 410104 w 486370"/>
                <a:gd name="connsiteY42" fmla="*/ 71437 h 378917"/>
                <a:gd name="connsiteX43" fmla="*/ 395816 w 486370"/>
                <a:gd name="connsiteY43" fmla="*/ 80962 h 378917"/>
                <a:gd name="connsiteX44" fmla="*/ 386291 w 486370"/>
                <a:gd name="connsiteY44" fmla="*/ 95250 h 378917"/>
                <a:gd name="connsiteX45" fmla="*/ 381529 w 486370"/>
                <a:gd name="connsiteY45" fmla="*/ 109537 h 378917"/>
                <a:gd name="connsiteX46" fmla="*/ 367241 w 486370"/>
                <a:gd name="connsiteY46" fmla="*/ 119062 h 378917"/>
                <a:gd name="connsiteX47" fmla="*/ 357716 w 486370"/>
                <a:gd name="connsiteY47" fmla="*/ 133350 h 378917"/>
                <a:gd name="connsiteX48" fmla="*/ 372004 w 486370"/>
                <a:gd name="connsiteY48" fmla="*/ 142875 h 378917"/>
                <a:gd name="connsiteX49" fmla="*/ 348191 w 486370"/>
                <a:gd name="connsiteY49" fmla="*/ 161925 h 378917"/>
                <a:gd name="connsiteX50" fmla="*/ 343429 w 486370"/>
                <a:gd name="connsiteY50" fmla="*/ 185737 h 378917"/>
                <a:gd name="connsiteX51" fmla="*/ 329141 w 486370"/>
                <a:gd name="connsiteY51" fmla="*/ 190500 h 378917"/>
                <a:gd name="connsiteX52" fmla="*/ 314854 w 486370"/>
                <a:gd name="connsiteY52" fmla="*/ 204787 h 378917"/>
                <a:gd name="connsiteX53" fmla="*/ 319616 w 486370"/>
                <a:gd name="connsiteY53" fmla="*/ 233362 h 378917"/>
                <a:gd name="connsiteX54" fmla="*/ 324379 w 486370"/>
                <a:gd name="connsiteY54" fmla="*/ 247650 h 378917"/>
                <a:gd name="connsiteX55" fmla="*/ 329141 w 486370"/>
                <a:gd name="connsiteY55" fmla="*/ 280987 h 378917"/>
                <a:gd name="connsiteX56" fmla="*/ 348191 w 486370"/>
                <a:gd name="connsiteY56" fmla="*/ 309562 h 378917"/>
                <a:gd name="connsiteX57" fmla="*/ 333904 w 486370"/>
                <a:gd name="connsiteY57" fmla="*/ 319087 h 378917"/>
                <a:gd name="connsiteX58" fmla="*/ 319616 w 486370"/>
                <a:gd name="connsiteY58" fmla="*/ 323850 h 378917"/>
                <a:gd name="connsiteX59" fmla="*/ 305329 w 486370"/>
                <a:gd name="connsiteY59" fmla="*/ 266700 h 378917"/>
                <a:gd name="connsiteX60" fmla="*/ 291041 w 486370"/>
                <a:gd name="connsiteY60" fmla="*/ 261937 h 378917"/>
                <a:gd name="connsiteX61" fmla="*/ 257704 w 486370"/>
                <a:gd name="connsiteY61" fmla="*/ 266700 h 378917"/>
                <a:gd name="connsiteX62" fmla="*/ 243416 w 486370"/>
                <a:gd name="connsiteY62" fmla="*/ 271462 h 378917"/>
                <a:gd name="connsiteX63" fmla="*/ 224366 w 486370"/>
                <a:gd name="connsiteY63" fmla="*/ 300037 h 378917"/>
                <a:gd name="connsiteX64" fmla="*/ 238654 w 486370"/>
                <a:gd name="connsiteY64" fmla="*/ 309562 h 378917"/>
                <a:gd name="connsiteX65" fmla="*/ 229129 w 486370"/>
                <a:gd name="connsiteY65" fmla="*/ 333375 h 378917"/>
                <a:gd name="connsiteX66" fmla="*/ 167216 w 486370"/>
                <a:gd name="connsiteY66" fmla="*/ 338137 h 378917"/>
                <a:gd name="connsiteX67" fmla="*/ 152929 w 486370"/>
                <a:gd name="connsiteY67" fmla="*/ 342900 h 378917"/>
                <a:gd name="connsiteX68" fmla="*/ 133879 w 486370"/>
                <a:gd name="connsiteY68" fmla="*/ 361950 h 378917"/>
                <a:gd name="connsiteX69" fmla="*/ 119591 w 486370"/>
                <a:gd name="connsiteY69" fmla="*/ 376237 h 378917"/>
                <a:gd name="connsiteX70" fmla="*/ 19579 w 486370"/>
                <a:gd name="connsiteY70" fmla="*/ 366712 h 378917"/>
                <a:gd name="connsiteX71" fmla="*/ 5291 w 486370"/>
                <a:gd name="connsiteY71" fmla="*/ 323850 h 37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86370" h="378917">
                  <a:moveTo>
                    <a:pt x="5291" y="323850"/>
                  </a:moveTo>
                  <a:cubicBezTo>
                    <a:pt x="3704" y="315912"/>
                    <a:pt x="-1695" y="307820"/>
                    <a:pt x="529" y="300037"/>
                  </a:cubicBezTo>
                  <a:cubicBezTo>
                    <a:pt x="5353" y="283153"/>
                    <a:pt x="26313" y="293387"/>
                    <a:pt x="33866" y="295275"/>
                  </a:cubicBezTo>
                  <a:cubicBezTo>
                    <a:pt x="68948" y="286504"/>
                    <a:pt x="45034" y="298775"/>
                    <a:pt x="57679" y="252412"/>
                  </a:cubicBezTo>
                  <a:cubicBezTo>
                    <a:pt x="62749" y="233822"/>
                    <a:pt x="68124" y="240046"/>
                    <a:pt x="81491" y="233362"/>
                  </a:cubicBezTo>
                  <a:cubicBezTo>
                    <a:pt x="86611" y="230802"/>
                    <a:pt x="91016" y="227012"/>
                    <a:pt x="95779" y="223837"/>
                  </a:cubicBezTo>
                  <a:cubicBezTo>
                    <a:pt x="97366" y="219075"/>
                    <a:pt x="95954" y="211589"/>
                    <a:pt x="100541" y="209550"/>
                  </a:cubicBezTo>
                  <a:cubicBezTo>
                    <a:pt x="112237" y="204352"/>
                    <a:pt x="131770" y="215585"/>
                    <a:pt x="138641" y="204787"/>
                  </a:cubicBezTo>
                  <a:cubicBezTo>
                    <a:pt x="147206" y="191327"/>
                    <a:pt x="141014" y="171432"/>
                    <a:pt x="133879" y="157162"/>
                  </a:cubicBezTo>
                  <a:cubicBezTo>
                    <a:pt x="128760" y="146923"/>
                    <a:pt x="105304" y="138112"/>
                    <a:pt x="105304" y="138112"/>
                  </a:cubicBezTo>
                  <a:cubicBezTo>
                    <a:pt x="103716" y="127000"/>
                    <a:pt x="105100" y="115033"/>
                    <a:pt x="100541" y="104775"/>
                  </a:cubicBezTo>
                  <a:cubicBezTo>
                    <a:pt x="98216" y="99545"/>
                    <a:pt x="89830" y="99719"/>
                    <a:pt x="86254" y="95250"/>
                  </a:cubicBezTo>
                  <a:cubicBezTo>
                    <a:pt x="83118" y="91330"/>
                    <a:pt x="83079" y="85725"/>
                    <a:pt x="81491" y="80962"/>
                  </a:cubicBezTo>
                  <a:cubicBezTo>
                    <a:pt x="83079" y="76200"/>
                    <a:pt x="86254" y="71695"/>
                    <a:pt x="86254" y="66675"/>
                  </a:cubicBezTo>
                  <a:cubicBezTo>
                    <a:pt x="86254" y="57019"/>
                    <a:pt x="85413" y="46924"/>
                    <a:pt x="81491" y="38100"/>
                  </a:cubicBezTo>
                  <a:cubicBezTo>
                    <a:pt x="77630" y="29413"/>
                    <a:pt x="60508" y="19348"/>
                    <a:pt x="52916" y="14287"/>
                  </a:cubicBezTo>
                  <a:cubicBezTo>
                    <a:pt x="51329" y="9525"/>
                    <a:pt x="43134" y="0"/>
                    <a:pt x="48154" y="0"/>
                  </a:cubicBezTo>
                  <a:cubicBezTo>
                    <a:pt x="54889" y="0"/>
                    <a:pt x="57267" y="9975"/>
                    <a:pt x="62441" y="14287"/>
                  </a:cubicBezTo>
                  <a:cubicBezTo>
                    <a:pt x="76536" y="26033"/>
                    <a:pt x="77624" y="24036"/>
                    <a:pt x="95779" y="28575"/>
                  </a:cubicBezTo>
                  <a:cubicBezTo>
                    <a:pt x="121182" y="66678"/>
                    <a:pt x="87839" y="20634"/>
                    <a:pt x="119591" y="52387"/>
                  </a:cubicBezTo>
                  <a:cubicBezTo>
                    <a:pt x="151338" y="84135"/>
                    <a:pt x="105307" y="50803"/>
                    <a:pt x="143404" y="76200"/>
                  </a:cubicBezTo>
                  <a:cubicBezTo>
                    <a:pt x="144991" y="80962"/>
                    <a:pt x="145921" y="85997"/>
                    <a:pt x="148166" y="90487"/>
                  </a:cubicBezTo>
                  <a:cubicBezTo>
                    <a:pt x="153246" y="100648"/>
                    <a:pt x="160548" y="110490"/>
                    <a:pt x="171979" y="114300"/>
                  </a:cubicBezTo>
                  <a:cubicBezTo>
                    <a:pt x="181140" y="117353"/>
                    <a:pt x="191029" y="117475"/>
                    <a:pt x="200554" y="119062"/>
                  </a:cubicBezTo>
                  <a:cubicBezTo>
                    <a:pt x="203729" y="123825"/>
                    <a:pt x="207754" y="128119"/>
                    <a:pt x="210079" y="133350"/>
                  </a:cubicBezTo>
                  <a:cubicBezTo>
                    <a:pt x="214157" y="142525"/>
                    <a:pt x="210624" y="157435"/>
                    <a:pt x="219604" y="161925"/>
                  </a:cubicBezTo>
                  <a:cubicBezTo>
                    <a:pt x="243144" y="173695"/>
                    <a:pt x="231919" y="169205"/>
                    <a:pt x="252941" y="176212"/>
                  </a:cubicBezTo>
                  <a:cubicBezTo>
                    <a:pt x="259291" y="174625"/>
                    <a:pt x="266880" y="175539"/>
                    <a:pt x="271991" y="171450"/>
                  </a:cubicBezTo>
                  <a:cubicBezTo>
                    <a:pt x="275911" y="168314"/>
                    <a:pt x="272395" y="159653"/>
                    <a:pt x="276754" y="157162"/>
                  </a:cubicBezTo>
                  <a:cubicBezTo>
                    <a:pt x="285138" y="152371"/>
                    <a:pt x="295804" y="153987"/>
                    <a:pt x="305329" y="152400"/>
                  </a:cubicBezTo>
                  <a:cubicBezTo>
                    <a:pt x="310091" y="150812"/>
                    <a:pt x="318029" y="152399"/>
                    <a:pt x="319616" y="147637"/>
                  </a:cubicBezTo>
                  <a:cubicBezTo>
                    <a:pt x="321532" y="141889"/>
                    <a:pt x="312661" y="117248"/>
                    <a:pt x="310091" y="109537"/>
                  </a:cubicBezTo>
                  <a:cubicBezTo>
                    <a:pt x="319616" y="106362"/>
                    <a:pt x="331566" y="107111"/>
                    <a:pt x="338666" y="100012"/>
                  </a:cubicBezTo>
                  <a:cubicBezTo>
                    <a:pt x="356504" y="82175"/>
                    <a:pt x="346565" y="87855"/>
                    <a:pt x="367241" y="80962"/>
                  </a:cubicBezTo>
                  <a:cubicBezTo>
                    <a:pt x="368829" y="76200"/>
                    <a:pt x="370625" y="71502"/>
                    <a:pt x="372004" y="66675"/>
                  </a:cubicBezTo>
                  <a:cubicBezTo>
                    <a:pt x="373802" y="60381"/>
                    <a:pt x="372677" y="52736"/>
                    <a:pt x="376766" y="47625"/>
                  </a:cubicBezTo>
                  <a:cubicBezTo>
                    <a:pt x="379902" y="43705"/>
                    <a:pt x="386665" y="45300"/>
                    <a:pt x="391054" y="42862"/>
                  </a:cubicBezTo>
                  <a:cubicBezTo>
                    <a:pt x="441723" y="14712"/>
                    <a:pt x="395527" y="26490"/>
                    <a:pt x="462491" y="19050"/>
                  </a:cubicBezTo>
                  <a:cubicBezTo>
                    <a:pt x="467254" y="15875"/>
                    <a:pt x="471166" y="8403"/>
                    <a:pt x="476779" y="9525"/>
                  </a:cubicBezTo>
                  <a:cubicBezTo>
                    <a:pt x="487858" y="11741"/>
                    <a:pt x="489193" y="32634"/>
                    <a:pt x="481541" y="38100"/>
                  </a:cubicBezTo>
                  <a:cubicBezTo>
                    <a:pt x="473371" y="43936"/>
                    <a:pt x="462491" y="44450"/>
                    <a:pt x="452966" y="47625"/>
                  </a:cubicBezTo>
                  <a:cubicBezTo>
                    <a:pt x="431002" y="54946"/>
                    <a:pt x="443597" y="51403"/>
                    <a:pt x="414866" y="57150"/>
                  </a:cubicBezTo>
                  <a:cubicBezTo>
                    <a:pt x="413279" y="61912"/>
                    <a:pt x="413240" y="67517"/>
                    <a:pt x="410104" y="71437"/>
                  </a:cubicBezTo>
                  <a:cubicBezTo>
                    <a:pt x="406528" y="75907"/>
                    <a:pt x="399863" y="76915"/>
                    <a:pt x="395816" y="80962"/>
                  </a:cubicBezTo>
                  <a:cubicBezTo>
                    <a:pt x="391769" y="85009"/>
                    <a:pt x="389466" y="90487"/>
                    <a:pt x="386291" y="95250"/>
                  </a:cubicBezTo>
                  <a:cubicBezTo>
                    <a:pt x="384704" y="100012"/>
                    <a:pt x="384665" y="105617"/>
                    <a:pt x="381529" y="109537"/>
                  </a:cubicBezTo>
                  <a:cubicBezTo>
                    <a:pt x="377953" y="114007"/>
                    <a:pt x="371288" y="115015"/>
                    <a:pt x="367241" y="119062"/>
                  </a:cubicBezTo>
                  <a:cubicBezTo>
                    <a:pt x="363194" y="123109"/>
                    <a:pt x="360891" y="128587"/>
                    <a:pt x="357716" y="133350"/>
                  </a:cubicBezTo>
                  <a:cubicBezTo>
                    <a:pt x="362479" y="136525"/>
                    <a:pt x="370881" y="137262"/>
                    <a:pt x="372004" y="142875"/>
                  </a:cubicBezTo>
                  <a:cubicBezTo>
                    <a:pt x="374697" y="156338"/>
                    <a:pt x="354750" y="159739"/>
                    <a:pt x="348191" y="161925"/>
                  </a:cubicBezTo>
                  <a:cubicBezTo>
                    <a:pt x="346604" y="169862"/>
                    <a:pt x="347919" y="179002"/>
                    <a:pt x="343429" y="185737"/>
                  </a:cubicBezTo>
                  <a:cubicBezTo>
                    <a:pt x="340644" y="189914"/>
                    <a:pt x="333318" y="187715"/>
                    <a:pt x="329141" y="190500"/>
                  </a:cubicBezTo>
                  <a:cubicBezTo>
                    <a:pt x="323537" y="194236"/>
                    <a:pt x="319616" y="200025"/>
                    <a:pt x="314854" y="204787"/>
                  </a:cubicBezTo>
                  <a:cubicBezTo>
                    <a:pt x="316441" y="214312"/>
                    <a:pt x="317521" y="223936"/>
                    <a:pt x="319616" y="233362"/>
                  </a:cubicBezTo>
                  <a:cubicBezTo>
                    <a:pt x="320705" y="238263"/>
                    <a:pt x="323394" y="242727"/>
                    <a:pt x="324379" y="247650"/>
                  </a:cubicBezTo>
                  <a:cubicBezTo>
                    <a:pt x="326580" y="258657"/>
                    <a:pt x="325111" y="270510"/>
                    <a:pt x="329141" y="280987"/>
                  </a:cubicBezTo>
                  <a:cubicBezTo>
                    <a:pt x="333250" y="291672"/>
                    <a:pt x="348191" y="309562"/>
                    <a:pt x="348191" y="309562"/>
                  </a:cubicBezTo>
                  <a:cubicBezTo>
                    <a:pt x="343429" y="312737"/>
                    <a:pt x="339023" y="316527"/>
                    <a:pt x="333904" y="319087"/>
                  </a:cubicBezTo>
                  <a:cubicBezTo>
                    <a:pt x="329414" y="321332"/>
                    <a:pt x="322752" y="327770"/>
                    <a:pt x="319616" y="323850"/>
                  </a:cubicBezTo>
                  <a:cubicBezTo>
                    <a:pt x="315164" y="318285"/>
                    <a:pt x="315869" y="270214"/>
                    <a:pt x="305329" y="266700"/>
                  </a:cubicBezTo>
                  <a:lnTo>
                    <a:pt x="291041" y="261937"/>
                  </a:lnTo>
                  <a:cubicBezTo>
                    <a:pt x="279929" y="263525"/>
                    <a:pt x="268711" y="264499"/>
                    <a:pt x="257704" y="266700"/>
                  </a:cubicBezTo>
                  <a:cubicBezTo>
                    <a:pt x="252781" y="267685"/>
                    <a:pt x="246966" y="267912"/>
                    <a:pt x="243416" y="271462"/>
                  </a:cubicBezTo>
                  <a:cubicBezTo>
                    <a:pt x="235321" y="279557"/>
                    <a:pt x="224366" y="300037"/>
                    <a:pt x="224366" y="300037"/>
                  </a:cubicBezTo>
                  <a:cubicBezTo>
                    <a:pt x="229129" y="303212"/>
                    <a:pt x="235078" y="305092"/>
                    <a:pt x="238654" y="309562"/>
                  </a:cubicBezTo>
                  <a:cubicBezTo>
                    <a:pt x="247829" y="321031"/>
                    <a:pt x="244625" y="330470"/>
                    <a:pt x="229129" y="333375"/>
                  </a:cubicBezTo>
                  <a:cubicBezTo>
                    <a:pt x="208785" y="337189"/>
                    <a:pt x="187854" y="336550"/>
                    <a:pt x="167216" y="338137"/>
                  </a:cubicBezTo>
                  <a:cubicBezTo>
                    <a:pt x="162454" y="339725"/>
                    <a:pt x="156479" y="339350"/>
                    <a:pt x="152929" y="342900"/>
                  </a:cubicBezTo>
                  <a:cubicBezTo>
                    <a:pt x="127529" y="368300"/>
                    <a:pt x="171978" y="349249"/>
                    <a:pt x="133879" y="361950"/>
                  </a:cubicBezTo>
                  <a:cubicBezTo>
                    <a:pt x="129116" y="366712"/>
                    <a:pt x="126296" y="375598"/>
                    <a:pt x="119591" y="376237"/>
                  </a:cubicBezTo>
                  <a:cubicBezTo>
                    <a:pt x="60775" y="381838"/>
                    <a:pt x="55417" y="378660"/>
                    <a:pt x="19579" y="366712"/>
                  </a:cubicBezTo>
                  <a:lnTo>
                    <a:pt x="5291" y="3238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p:cNvGrpSpPr/>
          <p:nvPr/>
        </p:nvGrpSpPr>
        <p:grpSpPr>
          <a:xfrm>
            <a:off x="5994499" y="1474094"/>
            <a:ext cx="2495592" cy="1569720"/>
            <a:chOff x="6006074" y="1474094"/>
            <a:chExt cx="2495592" cy="1569720"/>
          </a:xfrm>
          <a:effectLst>
            <a:glow rad="165100">
              <a:srgbClr val="5B9BD5">
                <a:alpha val="60000"/>
              </a:srgbClr>
            </a:glow>
          </a:effectLst>
        </p:grpSpPr>
        <p:pic>
          <p:nvPicPr>
            <p:cNvPr id="39" name="Picture 38"/>
            <p:cNvPicPr>
              <a:picLocks noChangeAspect="1"/>
            </p:cNvPicPr>
            <p:nvPr/>
          </p:nvPicPr>
          <p:blipFill rotWithShape="1">
            <a:blip r:embed="rId4">
              <a:clrChange>
                <a:clrFrom>
                  <a:srgbClr val="FFFFFF"/>
                </a:clrFrom>
                <a:clrTo>
                  <a:srgbClr val="FFFFFF">
                    <a:alpha val="0"/>
                  </a:srgbClr>
                </a:clrTo>
              </a:clrChange>
            </a:blip>
            <a:srcRect l="88985" t="17277" r="5203" b="65263"/>
            <a:stretch/>
          </p:blipFill>
          <p:spPr>
            <a:xfrm>
              <a:off x="7988573" y="2159208"/>
              <a:ext cx="513093" cy="884606"/>
            </a:xfrm>
            <a:prstGeom prst="flowChartInputOutput">
              <a:avLst/>
            </a:prstGeom>
          </p:spPr>
        </p:pic>
        <p:pic>
          <p:nvPicPr>
            <p:cNvPr id="37" name="Picture 36"/>
            <p:cNvPicPr>
              <a:picLocks noChangeAspect="1"/>
            </p:cNvPicPr>
            <p:nvPr/>
          </p:nvPicPr>
          <p:blipFill rotWithShape="1">
            <a:blip r:embed="rId4">
              <a:clrChange>
                <a:clrFrom>
                  <a:srgbClr val="FFFFFF"/>
                </a:clrFrom>
                <a:clrTo>
                  <a:srgbClr val="FFFFFF">
                    <a:alpha val="0"/>
                  </a:srgbClr>
                </a:clrTo>
              </a:clrChange>
            </a:blip>
            <a:srcRect l="66530" t="3755" r="27339" b="86769"/>
            <a:stretch/>
          </p:blipFill>
          <p:spPr>
            <a:xfrm>
              <a:off x="6006074" y="1474094"/>
              <a:ext cx="541192" cy="480060"/>
            </a:xfrm>
            <a:prstGeom prst="rect">
              <a:avLst/>
            </a:prstGeom>
          </p:spPr>
        </p:pic>
      </p:grpSp>
      <p:grpSp>
        <p:nvGrpSpPr>
          <p:cNvPr id="52" name="Group 51"/>
          <p:cNvGrpSpPr/>
          <p:nvPr/>
        </p:nvGrpSpPr>
        <p:grpSpPr>
          <a:xfrm>
            <a:off x="87810" y="45266"/>
            <a:ext cx="12031620" cy="6744928"/>
            <a:chOff x="87810" y="45266"/>
            <a:chExt cx="12031620" cy="6744928"/>
          </a:xfrm>
        </p:grpSpPr>
        <p:grpSp>
          <p:nvGrpSpPr>
            <p:cNvPr id="53" name="Group 52"/>
            <p:cNvGrpSpPr/>
            <p:nvPr/>
          </p:nvGrpSpPr>
          <p:grpSpPr>
            <a:xfrm>
              <a:off x="147865" y="6649739"/>
              <a:ext cx="11903345" cy="140455"/>
              <a:chOff x="685801" y="1501020"/>
              <a:chExt cx="13557407" cy="140455"/>
            </a:xfrm>
          </p:grpSpPr>
          <p:grpSp>
            <p:nvGrpSpPr>
              <p:cNvPr id="81" name="Group 80"/>
              <p:cNvGrpSpPr/>
              <p:nvPr/>
            </p:nvGrpSpPr>
            <p:grpSpPr>
              <a:xfrm>
                <a:off x="685801" y="1527174"/>
                <a:ext cx="6886574" cy="114301"/>
                <a:chOff x="2247901" y="561975"/>
                <a:chExt cx="6886574" cy="88104"/>
              </a:xfrm>
            </p:grpSpPr>
            <p:pic>
              <p:nvPicPr>
                <p:cNvPr id="8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2" name="Group 81"/>
              <p:cNvGrpSpPr/>
              <p:nvPr/>
            </p:nvGrpSpPr>
            <p:grpSpPr>
              <a:xfrm rot="10800000">
                <a:off x="7356634" y="1501020"/>
                <a:ext cx="6886574" cy="114301"/>
                <a:chOff x="2247901" y="561975"/>
                <a:chExt cx="6886574" cy="88104"/>
              </a:xfrm>
            </p:grpSpPr>
            <p:pic>
              <p:nvPicPr>
                <p:cNvPr id="83"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4" name="Group 53"/>
            <p:cNvGrpSpPr/>
            <p:nvPr/>
          </p:nvGrpSpPr>
          <p:grpSpPr>
            <a:xfrm>
              <a:off x="156030" y="45266"/>
              <a:ext cx="11903345" cy="140455"/>
              <a:chOff x="685801" y="1501020"/>
              <a:chExt cx="13557407" cy="140455"/>
            </a:xfrm>
          </p:grpSpPr>
          <p:grpSp>
            <p:nvGrpSpPr>
              <p:cNvPr id="73" name="Group 72"/>
              <p:cNvGrpSpPr/>
              <p:nvPr/>
            </p:nvGrpSpPr>
            <p:grpSpPr>
              <a:xfrm>
                <a:off x="685801" y="1527174"/>
                <a:ext cx="6886574" cy="114301"/>
                <a:chOff x="2247901" y="561975"/>
                <a:chExt cx="6886574" cy="88104"/>
              </a:xfrm>
            </p:grpSpPr>
            <p:pic>
              <p:nvPicPr>
                <p:cNvPr id="7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4" name="Group 73"/>
              <p:cNvGrpSpPr/>
              <p:nvPr/>
            </p:nvGrpSpPr>
            <p:grpSpPr>
              <a:xfrm rot="10800000">
                <a:off x="7356634" y="1501020"/>
                <a:ext cx="6886574" cy="114301"/>
                <a:chOff x="2247901" y="561975"/>
                <a:chExt cx="6886574" cy="88104"/>
              </a:xfrm>
            </p:grpSpPr>
            <p:pic>
              <p:nvPicPr>
                <p:cNvPr id="7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5" name="Group 54"/>
            <p:cNvGrpSpPr/>
            <p:nvPr/>
          </p:nvGrpSpPr>
          <p:grpSpPr>
            <a:xfrm>
              <a:off x="87810" y="89954"/>
              <a:ext cx="137159" cy="6691232"/>
              <a:chOff x="15240" y="-204374"/>
              <a:chExt cx="137159" cy="7061611"/>
            </a:xfrm>
          </p:grpSpPr>
          <p:pic>
            <p:nvPicPr>
              <p:cNvPr id="5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6" name="Group 55"/>
            <p:cNvGrpSpPr/>
            <p:nvPr/>
          </p:nvGrpSpPr>
          <p:grpSpPr>
            <a:xfrm rot="10800000">
              <a:off x="11986804" y="45266"/>
              <a:ext cx="132626" cy="6706590"/>
              <a:chOff x="15240" y="-210886"/>
              <a:chExt cx="132626" cy="7105131"/>
            </a:xfrm>
          </p:grpSpPr>
          <p:pic>
            <p:nvPicPr>
              <p:cNvPr id="5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89" name="Picture 88"/>
          <p:cNvPicPr>
            <a:picLocks noChangeAspect="1"/>
          </p:cNvPicPr>
          <p:nvPr/>
        </p:nvPicPr>
        <p:blipFill>
          <a:blip r:embed="rId6">
            <a:clrChange>
              <a:clrFrom>
                <a:srgbClr val="FFFFFF"/>
              </a:clrFrom>
              <a:clrTo>
                <a:srgbClr val="FFFFFF">
                  <a:alpha val="0"/>
                </a:srgbClr>
              </a:clrTo>
            </a:clrChange>
          </a:blip>
          <a:stretch>
            <a:fillRect/>
          </a:stretch>
        </p:blipFill>
        <p:spPr>
          <a:xfrm>
            <a:off x="7551113" y="2253271"/>
            <a:ext cx="1495238" cy="2380952"/>
          </a:xfrm>
          <a:prstGeom prst="rect">
            <a:avLst/>
          </a:prstGeom>
          <a:effectLst>
            <a:glow rad="165100">
              <a:srgbClr val="5B9BD5">
                <a:alpha val="80000"/>
              </a:srgbClr>
            </a:glow>
          </a:effectLst>
        </p:spPr>
      </p:pic>
      <p:pic>
        <p:nvPicPr>
          <p:cNvPr id="91" name="Picture 90"/>
          <p:cNvPicPr>
            <a:picLocks noChangeAspect="1"/>
          </p:cNvPicPr>
          <p:nvPr/>
        </p:nvPicPr>
        <p:blipFill>
          <a:blip r:embed="rId7">
            <a:clrChange>
              <a:clrFrom>
                <a:srgbClr val="FFFFFF"/>
              </a:clrFrom>
              <a:clrTo>
                <a:srgbClr val="FFFFFF">
                  <a:alpha val="0"/>
                </a:srgbClr>
              </a:clrTo>
            </a:clrChange>
          </a:blip>
          <a:stretch>
            <a:fillRect/>
          </a:stretch>
        </p:blipFill>
        <p:spPr>
          <a:xfrm>
            <a:off x="6764862" y="3894918"/>
            <a:ext cx="1923810" cy="2123810"/>
          </a:xfrm>
          <a:prstGeom prst="rect">
            <a:avLst/>
          </a:prstGeom>
          <a:effectLst>
            <a:glow rad="165100">
              <a:srgbClr val="5B9BD5">
                <a:alpha val="80000"/>
              </a:srgbClr>
            </a:glow>
          </a:effectLst>
        </p:spPr>
      </p:pic>
      <p:sp>
        <p:nvSpPr>
          <p:cNvPr id="92" name="Isosceles Triangle 91"/>
          <p:cNvSpPr/>
          <p:nvPr/>
        </p:nvSpPr>
        <p:spPr>
          <a:xfrm rot="16200000">
            <a:off x="11286866" y="3862506"/>
            <a:ext cx="317500" cy="41124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9843619" y="1443759"/>
            <a:ext cx="1262819" cy="4543470"/>
            <a:chOff x="9843619" y="1443759"/>
            <a:chExt cx="1262819" cy="4543470"/>
          </a:xfrm>
        </p:grpSpPr>
        <p:sp>
          <p:nvSpPr>
            <p:cNvPr id="96" name="TextBox 95"/>
            <p:cNvSpPr txBox="1"/>
            <p:nvPr/>
          </p:nvSpPr>
          <p:spPr>
            <a:xfrm>
              <a:off x="9843619" y="1443759"/>
              <a:ext cx="704039" cy="400110"/>
            </a:xfrm>
            <a:prstGeom prst="rect">
              <a:avLst/>
            </a:prstGeom>
            <a:noFill/>
          </p:spPr>
          <p:txBody>
            <a:bodyPr wrap="none" rtlCol="0">
              <a:spAutoFit/>
            </a:bodyPr>
            <a:lstStyle/>
            <a:p>
              <a:pPr algn="r"/>
              <a:r>
                <a:rPr lang="en-US" sz="2000" dirty="0">
                  <a:solidFill>
                    <a:srgbClr val="B92508"/>
                  </a:solidFill>
                </a:rPr>
                <a:t>1000</a:t>
              </a:r>
            </a:p>
          </p:txBody>
        </p:sp>
        <p:sp>
          <p:nvSpPr>
            <p:cNvPr id="97" name="TextBox 96"/>
            <p:cNvSpPr txBox="1"/>
            <p:nvPr/>
          </p:nvSpPr>
          <p:spPr>
            <a:xfrm>
              <a:off x="9843619" y="1902109"/>
              <a:ext cx="704039" cy="400110"/>
            </a:xfrm>
            <a:prstGeom prst="rect">
              <a:avLst/>
            </a:prstGeom>
            <a:noFill/>
          </p:spPr>
          <p:txBody>
            <a:bodyPr wrap="none" rtlCol="0">
              <a:spAutoFit/>
            </a:bodyPr>
            <a:lstStyle/>
            <a:p>
              <a:pPr algn="r"/>
              <a:r>
                <a:rPr lang="en-US" sz="2000" dirty="0">
                  <a:solidFill>
                    <a:srgbClr val="B92508"/>
                  </a:solidFill>
                </a:rPr>
                <a:t>1100</a:t>
              </a:r>
            </a:p>
          </p:txBody>
        </p:sp>
        <p:sp>
          <p:nvSpPr>
            <p:cNvPr id="98" name="TextBox 97"/>
            <p:cNvSpPr txBox="1"/>
            <p:nvPr/>
          </p:nvSpPr>
          <p:spPr>
            <a:xfrm>
              <a:off x="9843619" y="2372123"/>
              <a:ext cx="704039" cy="400110"/>
            </a:xfrm>
            <a:prstGeom prst="rect">
              <a:avLst/>
            </a:prstGeom>
            <a:noFill/>
          </p:spPr>
          <p:txBody>
            <a:bodyPr wrap="none" rtlCol="0">
              <a:spAutoFit/>
            </a:bodyPr>
            <a:lstStyle/>
            <a:p>
              <a:pPr algn="r"/>
              <a:r>
                <a:rPr lang="en-US" sz="2000" dirty="0">
                  <a:solidFill>
                    <a:srgbClr val="B92508"/>
                  </a:solidFill>
                </a:rPr>
                <a:t>1200</a:t>
              </a:r>
            </a:p>
          </p:txBody>
        </p:sp>
        <p:sp>
          <p:nvSpPr>
            <p:cNvPr id="99" name="TextBox 98"/>
            <p:cNvSpPr txBox="1"/>
            <p:nvPr/>
          </p:nvSpPr>
          <p:spPr>
            <a:xfrm>
              <a:off x="9843619" y="2829955"/>
              <a:ext cx="704039" cy="400110"/>
            </a:xfrm>
            <a:prstGeom prst="rect">
              <a:avLst/>
            </a:prstGeom>
            <a:noFill/>
          </p:spPr>
          <p:txBody>
            <a:bodyPr wrap="none" rtlCol="0">
              <a:spAutoFit/>
            </a:bodyPr>
            <a:lstStyle/>
            <a:p>
              <a:pPr algn="r"/>
              <a:r>
                <a:rPr lang="en-US" sz="2000" dirty="0">
                  <a:solidFill>
                    <a:srgbClr val="B92508"/>
                  </a:solidFill>
                </a:rPr>
                <a:t>1300</a:t>
              </a:r>
            </a:p>
          </p:txBody>
        </p:sp>
        <p:sp>
          <p:nvSpPr>
            <p:cNvPr id="100" name="TextBox 99"/>
            <p:cNvSpPr txBox="1"/>
            <p:nvPr/>
          </p:nvSpPr>
          <p:spPr>
            <a:xfrm>
              <a:off x="9843619" y="3313187"/>
              <a:ext cx="704039" cy="400110"/>
            </a:xfrm>
            <a:prstGeom prst="rect">
              <a:avLst/>
            </a:prstGeom>
            <a:noFill/>
          </p:spPr>
          <p:txBody>
            <a:bodyPr wrap="none" rtlCol="0">
              <a:spAutoFit/>
            </a:bodyPr>
            <a:lstStyle/>
            <a:p>
              <a:pPr algn="r"/>
              <a:r>
                <a:rPr lang="en-US" sz="2000" dirty="0">
                  <a:solidFill>
                    <a:srgbClr val="B92508"/>
                  </a:solidFill>
                </a:rPr>
                <a:t>1400</a:t>
              </a:r>
            </a:p>
          </p:txBody>
        </p:sp>
        <p:sp>
          <p:nvSpPr>
            <p:cNvPr id="101" name="TextBox 100"/>
            <p:cNvSpPr txBox="1"/>
            <p:nvPr/>
          </p:nvSpPr>
          <p:spPr>
            <a:xfrm>
              <a:off x="9843619" y="3771019"/>
              <a:ext cx="704039" cy="400110"/>
            </a:xfrm>
            <a:prstGeom prst="rect">
              <a:avLst/>
            </a:prstGeom>
            <a:noFill/>
          </p:spPr>
          <p:txBody>
            <a:bodyPr wrap="none" rtlCol="0">
              <a:spAutoFit/>
            </a:bodyPr>
            <a:lstStyle/>
            <a:p>
              <a:pPr algn="r"/>
              <a:r>
                <a:rPr lang="en-US" sz="2000" dirty="0">
                  <a:solidFill>
                    <a:srgbClr val="B92508"/>
                  </a:solidFill>
                </a:rPr>
                <a:t>1500</a:t>
              </a:r>
            </a:p>
          </p:txBody>
        </p:sp>
        <p:sp>
          <p:nvSpPr>
            <p:cNvPr id="102" name="TextBox 101"/>
            <p:cNvSpPr txBox="1"/>
            <p:nvPr/>
          </p:nvSpPr>
          <p:spPr>
            <a:xfrm>
              <a:off x="9843619" y="4228851"/>
              <a:ext cx="704039" cy="400110"/>
            </a:xfrm>
            <a:prstGeom prst="rect">
              <a:avLst/>
            </a:prstGeom>
            <a:noFill/>
          </p:spPr>
          <p:txBody>
            <a:bodyPr wrap="none" rtlCol="0">
              <a:spAutoFit/>
            </a:bodyPr>
            <a:lstStyle/>
            <a:p>
              <a:pPr algn="r"/>
              <a:r>
                <a:rPr lang="en-US" sz="2000" dirty="0">
                  <a:solidFill>
                    <a:srgbClr val="B92508"/>
                  </a:solidFill>
                </a:rPr>
                <a:t>1600</a:t>
              </a:r>
            </a:p>
          </p:txBody>
        </p:sp>
        <p:sp>
          <p:nvSpPr>
            <p:cNvPr id="103" name="TextBox 102"/>
            <p:cNvSpPr txBox="1"/>
            <p:nvPr/>
          </p:nvSpPr>
          <p:spPr>
            <a:xfrm>
              <a:off x="9843619" y="4672719"/>
              <a:ext cx="704039" cy="400110"/>
            </a:xfrm>
            <a:prstGeom prst="rect">
              <a:avLst/>
            </a:prstGeom>
            <a:noFill/>
          </p:spPr>
          <p:txBody>
            <a:bodyPr wrap="none" rtlCol="0">
              <a:spAutoFit/>
            </a:bodyPr>
            <a:lstStyle/>
            <a:p>
              <a:pPr algn="r"/>
              <a:r>
                <a:rPr lang="en-US" sz="2000" dirty="0">
                  <a:solidFill>
                    <a:srgbClr val="B92508"/>
                  </a:solidFill>
                </a:rPr>
                <a:t>1700</a:t>
              </a:r>
            </a:p>
          </p:txBody>
        </p:sp>
        <p:sp>
          <p:nvSpPr>
            <p:cNvPr id="104" name="TextBox 103"/>
            <p:cNvSpPr txBox="1"/>
            <p:nvPr/>
          </p:nvSpPr>
          <p:spPr>
            <a:xfrm>
              <a:off x="9843619" y="5129919"/>
              <a:ext cx="704039" cy="400110"/>
            </a:xfrm>
            <a:prstGeom prst="rect">
              <a:avLst/>
            </a:prstGeom>
            <a:noFill/>
          </p:spPr>
          <p:txBody>
            <a:bodyPr wrap="none" rtlCol="0">
              <a:spAutoFit/>
            </a:bodyPr>
            <a:lstStyle/>
            <a:p>
              <a:pPr algn="r"/>
              <a:r>
                <a:rPr lang="en-US" sz="2000" dirty="0">
                  <a:solidFill>
                    <a:srgbClr val="B92508"/>
                  </a:solidFill>
                </a:rPr>
                <a:t>1800</a:t>
              </a:r>
            </a:p>
          </p:txBody>
        </p:sp>
        <p:sp>
          <p:nvSpPr>
            <p:cNvPr id="105" name="TextBox 104"/>
            <p:cNvSpPr txBox="1"/>
            <p:nvPr/>
          </p:nvSpPr>
          <p:spPr>
            <a:xfrm>
              <a:off x="9843619" y="5587119"/>
              <a:ext cx="704039" cy="400110"/>
            </a:xfrm>
            <a:prstGeom prst="rect">
              <a:avLst/>
            </a:prstGeom>
            <a:noFill/>
          </p:spPr>
          <p:txBody>
            <a:bodyPr wrap="none" rtlCol="0">
              <a:spAutoFit/>
            </a:bodyPr>
            <a:lstStyle/>
            <a:p>
              <a:pPr algn="r"/>
              <a:r>
                <a:rPr lang="en-US" sz="2000" dirty="0">
                  <a:solidFill>
                    <a:srgbClr val="B92508"/>
                  </a:solidFill>
                </a:rPr>
                <a:t>1900</a:t>
              </a:r>
            </a:p>
          </p:txBody>
        </p:sp>
        <p:grpSp>
          <p:nvGrpSpPr>
            <p:cNvPr id="106" name="Group 105"/>
            <p:cNvGrpSpPr/>
            <p:nvPr/>
          </p:nvGrpSpPr>
          <p:grpSpPr>
            <a:xfrm>
              <a:off x="10738138" y="1648665"/>
              <a:ext cx="368300" cy="4133850"/>
              <a:chOff x="9880600" y="1066800"/>
              <a:chExt cx="368300" cy="3000366"/>
            </a:xfrm>
          </p:grpSpPr>
          <p:cxnSp>
            <p:nvCxnSpPr>
              <p:cNvPr id="107" name="Straight Connector 106"/>
              <p:cNvCxnSpPr/>
              <p:nvPr/>
            </p:nvCxnSpPr>
            <p:spPr>
              <a:xfrm>
                <a:off x="9880600" y="106680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9880600" y="123348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9880600" y="140017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9880600" y="156686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9880600" y="173354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9880600" y="190023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9880600" y="206692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9880600" y="223360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9880600" y="240029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9880600" y="2566983"/>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9880600" y="273367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9880600" y="290035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9880600" y="306704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9880600" y="323373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880600" y="340041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9880600" y="356710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9880600" y="373379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9880600" y="390047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a:off x="9880600" y="406716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904292214"/>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grpId="0" nodeType="afterEffect" p14:presetBounceEnd="40000">
                                      <p:stCondLst>
                                        <p:cond delay="0"/>
                                      </p:stCondLst>
                                      <p:childTnLst>
                                        <p:animMotion origin="layout" path="M -2.08333E-6 4.44444E-6 L -2.08333E-6 0.0618 " pathEditMode="relative" rAng="0" ptsTypes="AA" p14:bounceEnd="40000">
                                          <p:cBhvr>
                                            <p:cTn id="6" dur="1000" fill="hold"/>
                                            <p:tgtEl>
                                              <p:spTgt spid="92"/>
                                            </p:tgtEl>
                                            <p:attrNameLst>
                                              <p:attrName>ppt_x</p:attrName>
                                              <p:attrName>ppt_y</p:attrName>
                                            </p:attrNameLst>
                                          </p:cBhvr>
                                          <p:rCtr x="0" y="3079"/>
                                        </p:animMotion>
                                      </p:childTnLst>
                                    </p:cTn>
                                  </p:par>
                                </p:childTnLst>
                              </p:cTn>
                            </p:par>
                            <p:par>
                              <p:cTn id="7" fill="hold">
                                <p:stCondLst>
                                  <p:cond delay="1000"/>
                                </p:stCondLst>
                                <p:childTnLst>
                                  <p:par>
                                    <p:cTn id="8" presetID="22" presetClass="entr" presetSubtype="1" fill="hold" nodeType="afterEffect">
                                      <p:stCondLst>
                                        <p:cond delay="0"/>
                                      </p:stCondLst>
                                      <p:childTnLst>
                                        <p:set>
                                          <p:cBhvr>
                                            <p:cTn id="9" dur="1" fill="hold">
                                              <p:stCondLst>
                                                <p:cond delay="0"/>
                                              </p:stCondLst>
                                            </p:cTn>
                                            <p:tgtEl>
                                              <p:spTgt spid="91"/>
                                            </p:tgtEl>
                                            <p:attrNameLst>
                                              <p:attrName>style.visibility</p:attrName>
                                            </p:attrNameLst>
                                          </p:cBhvr>
                                          <p:to>
                                            <p:strVal val="visible"/>
                                          </p:to>
                                        </p:set>
                                        <p:animEffect transition="in" filter="wipe(up)">
                                          <p:cBhvr>
                                            <p:cTn id="10" dur="2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grpId="0" nodeType="afterEffect">
                                      <p:stCondLst>
                                        <p:cond delay="0"/>
                                      </p:stCondLst>
                                      <p:childTnLst>
                                        <p:animMotion origin="layout" path="M -2.08333E-6 4.44444E-6 L -2.08333E-6 0.0618 " pathEditMode="relative" rAng="0" ptsTypes="AA">
                                          <p:cBhvr>
                                            <p:cTn id="6" dur="1000" fill="hold"/>
                                            <p:tgtEl>
                                              <p:spTgt spid="92"/>
                                            </p:tgtEl>
                                            <p:attrNameLst>
                                              <p:attrName>ppt_x</p:attrName>
                                              <p:attrName>ppt_y</p:attrName>
                                            </p:attrNameLst>
                                          </p:cBhvr>
                                          <p:rCtr x="0" y="3079"/>
                                        </p:animMotion>
                                      </p:childTnLst>
                                    </p:cTn>
                                  </p:par>
                                </p:childTnLst>
                              </p:cTn>
                            </p:par>
                            <p:par>
                              <p:cTn id="7" fill="hold">
                                <p:stCondLst>
                                  <p:cond delay="1000"/>
                                </p:stCondLst>
                                <p:childTnLst>
                                  <p:par>
                                    <p:cTn id="8" presetID="22" presetClass="entr" presetSubtype="1" fill="hold" nodeType="afterEffect">
                                      <p:stCondLst>
                                        <p:cond delay="0"/>
                                      </p:stCondLst>
                                      <p:childTnLst>
                                        <p:set>
                                          <p:cBhvr>
                                            <p:cTn id="9" dur="1" fill="hold">
                                              <p:stCondLst>
                                                <p:cond delay="0"/>
                                              </p:stCondLst>
                                            </p:cTn>
                                            <p:tgtEl>
                                              <p:spTgt spid="91"/>
                                            </p:tgtEl>
                                            <p:attrNameLst>
                                              <p:attrName>style.visibility</p:attrName>
                                            </p:attrNameLst>
                                          </p:cBhvr>
                                          <p:to>
                                            <p:strVal val="visible"/>
                                          </p:to>
                                        </p:set>
                                        <p:animEffect transition="in" filter="wipe(up)">
                                          <p:cBhvr>
                                            <p:cTn id="10" dur="2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Lst>
      </p:timing>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94158" y="8862"/>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1122525" y="1801814"/>
            <a:ext cx="9946955" cy="1323439"/>
          </a:xfrm>
          <a:prstGeom prst="rect">
            <a:avLst/>
          </a:prstGeom>
          <a:noFill/>
        </p:spPr>
        <p:txBody>
          <a:bodyPr wrap="none" rtlCol="0">
            <a:spAutoFit/>
          </a:bodyPr>
          <a:lstStyle/>
          <a:p>
            <a:pPr algn="ctr"/>
            <a:r>
              <a:rPr lang="en-US" sz="4000" dirty="0">
                <a:solidFill>
                  <a:srgbClr val="B92508"/>
                </a:solidFill>
                <a:latin typeface="Century Gothic" panose="020B0502020202020204" pitchFamily="34" charset="0"/>
              </a:rPr>
              <a:t>“Here lies monsters”.</a:t>
            </a:r>
          </a:p>
          <a:p>
            <a:pPr algn="ctr"/>
            <a:r>
              <a:rPr lang="en-US" sz="4000" dirty="0">
                <a:solidFill>
                  <a:srgbClr val="B92508"/>
                </a:solidFill>
                <a:latin typeface="Century Gothic" panose="020B0502020202020204" pitchFamily="34" charset="0"/>
              </a:rPr>
              <a:t>The fear of the E-Commerce unknown. </a:t>
            </a:r>
            <a:endParaRPr lang="en-US" sz="3600" dirty="0">
              <a:solidFill>
                <a:srgbClr val="B92508"/>
              </a:solidFill>
              <a:latin typeface="Century Gothic" panose="020B0502020202020204" pitchFamily="34" charset="0"/>
            </a:endParaRPr>
          </a:p>
        </p:txBody>
      </p:sp>
      <p:pic>
        <p:nvPicPr>
          <p:cNvPr id="30" name="Picture 29"/>
          <p:cNvPicPr>
            <a:picLocks noChangeAspect="1"/>
          </p:cNvPicPr>
          <p:nvPr/>
        </p:nvPicPr>
        <p:blipFill>
          <a:blip r:embed="rId5"/>
          <a:stretch>
            <a:fillRect/>
          </a:stretch>
        </p:blipFill>
        <p:spPr>
          <a:xfrm>
            <a:off x="5491397" y="3359856"/>
            <a:ext cx="1209206" cy="906929"/>
          </a:xfrm>
          <a:prstGeom prst="rect">
            <a:avLst/>
          </a:prstGeom>
        </p:spPr>
      </p:pic>
    </p:spTree>
    <p:extLst>
      <p:ext uri="{BB962C8B-B14F-4D97-AF65-F5344CB8AC3E}">
        <p14:creationId xmlns:p14="http://schemas.microsoft.com/office/powerpoint/2010/main" val="2195450177"/>
      </p:ext>
    </p:extLst>
  </p:cSld>
  <p:clrMapOvr>
    <a:masterClrMapping/>
  </p:clrMapOvr>
  <p:transition spd="slow">
    <p:push/>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08" name="TextBox 107"/>
          <p:cNvSpPr txBox="1"/>
          <p:nvPr/>
        </p:nvSpPr>
        <p:spPr>
          <a:xfrm>
            <a:off x="1463187" y="1587203"/>
            <a:ext cx="9265678"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Annual Retail Sales in Canada = $573.7 billion.</a:t>
            </a:r>
            <a:endParaRPr lang="en-US" sz="2800" dirty="0">
              <a:solidFill>
                <a:srgbClr val="B92508"/>
              </a:solidFill>
              <a:latin typeface="Century Gothic" panose="020B0502020202020204" pitchFamily="34" charset="0"/>
            </a:endParaRPr>
          </a:p>
        </p:txBody>
      </p:sp>
      <p:sp>
        <p:nvSpPr>
          <p:cNvPr id="6" name="TextBox 5"/>
          <p:cNvSpPr txBox="1"/>
          <p:nvPr/>
        </p:nvSpPr>
        <p:spPr>
          <a:xfrm>
            <a:off x="2056308" y="2729906"/>
            <a:ext cx="8079456" cy="830997"/>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And E-Commerce = 2.7% of Retail Sales.</a:t>
            </a:r>
          </a:p>
          <a:p>
            <a:pPr algn="ctr"/>
            <a:r>
              <a:rPr lang="en-US" sz="1600" dirty="0">
                <a:solidFill>
                  <a:srgbClr val="B92508"/>
                </a:solidFill>
                <a:latin typeface="Century Gothic" panose="020B0502020202020204" pitchFamily="34" charset="0"/>
              </a:rPr>
              <a:t>(Stats Canada to July 2017) </a:t>
            </a:r>
            <a:endParaRPr lang="en-US" sz="1400" dirty="0">
              <a:solidFill>
                <a:srgbClr val="B92508"/>
              </a:solidFill>
              <a:latin typeface="Century Gothic" panose="020B0502020202020204" pitchFamily="34" charset="0"/>
            </a:endParaRPr>
          </a:p>
        </p:txBody>
      </p:sp>
      <p:sp>
        <p:nvSpPr>
          <p:cNvPr id="7" name="TextBox 6"/>
          <p:cNvSpPr txBox="1"/>
          <p:nvPr/>
        </p:nvSpPr>
        <p:spPr>
          <a:xfrm>
            <a:off x="2374508" y="4118831"/>
            <a:ext cx="7443064" cy="830997"/>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Therefore E-Commerce = $15 billion. </a:t>
            </a:r>
          </a:p>
          <a:p>
            <a:pPr algn="ctr"/>
            <a:r>
              <a:rPr lang="en-US" sz="1600" dirty="0">
                <a:solidFill>
                  <a:srgbClr val="B92508"/>
                </a:solidFill>
                <a:latin typeface="Century Gothic" panose="020B0502020202020204" pitchFamily="34" charset="0"/>
              </a:rPr>
              <a:t>(Stats Canada to July 2017) </a:t>
            </a:r>
            <a:endParaRPr lang="en-US" sz="1400" dirty="0">
              <a:solidFill>
                <a:srgbClr val="B92508"/>
              </a:solidFill>
              <a:latin typeface="Century Gothic" panose="020B0502020202020204" pitchFamily="34" charset="0"/>
            </a:endParaRPr>
          </a:p>
        </p:txBody>
      </p:sp>
    </p:spTree>
    <p:extLst>
      <p:ext uri="{BB962C8B-B14F-4D97-AF65-F5344CB8AC3E}">
        <p14:creationId xmlns:p14="http://schemas.microsoft.com/office/powerpoint/2010/main" val="207897165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 name="Picture 17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56" name="TextBox 155"/>
          <p:cNvSpPr txBox="1"/>
          <p:nvPr/>
        </p:nvSpPr>
        <p:spPr>
          <a:xfrm>
            <a:off x="2152489" y="506151"/>
            <a:ext cx="7887095" cy="1077218"/>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Of the $15 billion in </a:t>
            </a:r>
          </a:p>
          <a:p>
            <a:pPr algn="ctr"/>
            <a:r>
              <a:rPr lang="en-US" sz="3200" dirty="0">
                <a:solidFill>
                  <a:srgbClr val="B92508"/>
                </a:solidFill>
                <a:latin typeface="Century Gothic" panose="020B0502020202020204" pitchFamily="34" charset="0"/>
              </a:rPr>
              <a:t>Total Canada E-Commerce revenue…</a:t>
            </a:r>
          </a:p>
        </p:txBody>
      </p:sp>
      <p:grpSp>
        <p:nvGrpSpPr>
          <p:cNvPr id="30" name="Group 29"/>
          <p:cNvGrpSpPr/>
          <p:nvPr/>
        </p:nvGrpSpPr>
        <p:grpSpPr>
          <a:xfrm>
            <a:off x="3167636" y="2465120"/>
            <a:ext cx="914880" cy="2428321"/>
            <a:chOff x="3167636" y="2465120"/>
            <a:chExt cx="914880" cy="2428321"/>
          </a:xfrm>
        </p:grpSpPr>
        <p:sp>
          <p:nvSpPr>
            <p:cNvPr id="183" name="TextBox 182"/>
            <p:cNvSpPr txBox="1"/>
            <p:nvPr/>
          </p:nvSpPr>
          <p:spPr>
            <a:xfrm>
              <a:off x="3167636" y="2465120"/>
              <a:ext cx="914880" cy="646331"/>
            </a:xfrm>
            <a:prstGeom prst="rect">
              <a:avLst/>
            </a:prstGeom>
            <a:noFill/>
          </p:spPr>
          <p:txBody>
            <a:bodyPr wrap="square" rtlCol="0">
              <a:spAutoFit/>
            </a:bodyPr>
            <a:lstStyle/>
            <a:p>
              <a:pPr algn="ctr"/>
              <a:r>
                <a:rPr lang="en-US" dirty="0">
                  <a:latin typeface="Century Gothic" panose="020B0502020202020204" pitchFamily="34" charset="0"/>
                </a:rPr>
                <a:t>All </a:t>
              </a:r>
            </a:p>
            <a:p>
              <a:pPr algn="ctr"/>
              <a:r>
                <a:rPr lang="en-US" dirty="0">
                  <a:latin typeface="Century Gothic" panose="020B0502020202020204" pitchFamily="34" charset="0"/>
                </a:rPr>
                <a:t>E-Sites</a:t>
              </a:r>
            </a:p>
          </p:txBody>
        </p:sp>
        <p:grpSp>
          <p:nvGrpSpPr>
            <p:cNvPr id="16" name="Group 15"/>
            <p:cNvGrpSpPr/>
            <p:nvPr/>
          </p:nvGrpSpPr>
          <p:grpSpPr>
            <a:xfrm>
              <a:off x="3533967" y="3325763"/>
              <a:ext cx="190176" cy="1567678"/>
              <a:chOff x="2906212" y="3025955"/>
              <a:chExt cx="468716" cy="2395013"/>
            </a:xfrm>
          </p:grpSpPr>
          <p:grpSp>
            <p:nvGrpSpPr>
              <p:cNvPr id="41" name="Group 40"/>
              <p:cNvGrpSpPr/>
              <p:nvPr/>
            </p:nvGrpSpPr>
            <p:grpSpPr>
              <a:xfrm>
                <a:off x="2906212" y="3039708"/>
                <a:ext cx="468716" cy="2381260"/>
                <a:chOff x="1913104" y="1763538"/>
                <a:chExt cx="2670048" cy="809745"/>
              </a:xfrm>
            </p:grpSpPr>
            <p:cxnSp>
              <p:nvCxnSpPr>
                <p:cNvPr id="339" name="Straight Connector 338"/>
                <p:cNvCxnSpPr/>
                <p:nvPr/>
              </p:nvCxnSpPr>
              <p:spPr>
                <a:xfrm>
                  <a:off x="1913104" y="2573283"/>
                  <a:ext cx="267004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8" name="Straight Connector 387"/>
                <p:cNvCxnSpPr/>
                <p:nvPr/>
              </p:nvCxnSpPr>
              <p:spPr>
                <a:xfrm>
                  <a:off x="1913104" y="230336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9" name="Straight Connector 388"/>
                <p:cNvCxnSpPr/>
                <p:nvPr/>
              </p:nvCxnSpPr>
              <p:spPr>
                <a:xfrm>
                  <a:off x="1913104" y="2033453"/>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0" name="Straight Connector 389"/>
                <p:cNvCxnSpPr/>
                <p:nvPr/>
              </p:nvCxnSpPr>
              <p:spPr>
                <a:xfrm>
                  <a:off x="1913104" y="176353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5" name="Straight Connector 354"/>
              <p:cNvCxnSpPr/>
              <p:nvPr/>
            </p:nvCxnSpPr>
            <p:spPr>
              <a:xfrm>
                <a:off x="3130764" y="3025955"/>
                <a:ext cx="0" cy="23950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3" name="Group 22"/>
          <p:cNvGrpSpPr/>
          <p:nvPr/>
        </p:nvGrpSpPr>
        <p:grpSpPr>
          <a:xfrm>
            <a:off x="1834860" y="3120021"/>
            <a:ext cx="1962622" cy="369332"/>
            <a:chOff x="1346375" y="2738281"/>
            <a:chExt cx="1962622" cy="369332"/>
          </a:xfrm>
        </p:grpSpPr>
        <p:sp>
          <p:nvSpPr>
            <p:cNvPr id="269" name="TextBox 268"/>
            <p:cNvSpPr txBox="1"/>
            <p:nvPr/>
          </p:nvSpPr>
          <p:spPr>
            <a:xfrm>
              <a:off x="1346375" y="2738281"/>
              <a:ext cx="1533405" cy="369332"/>
            </a:xfrm>
            <a:prstGeom prst="rect">
              <a:avLst/>
            </a:prstGeom>
            <a:noFill/>
          </p:spPr>
          <p:txBody>
            <a:bodyPr wrap="square" rtlCol="0">
              <a:spAutoFit/>
            </a:bodyPr>
            <a:lstStyle/>
            <a:p>
              <a:pPr algn="r"/>
              <a:r>
                <a:rPr lang="en-US" b="1" dirty="0">
                  <a:solidFill>
                    <a:srgbClr val="548235"/>
                  </a:solidFill>
                  <a:latin typeface="Century Gothic" panose="020B0502020202020204" pitchFamily="34" charset="0"/>
                </a:rPr>
                <a:t>$15 billion</a:t>
              </a:r>
            </a:p>
          </p:txBody>
        </p:sp>
        <p:cxnSp>
          <p:nvCxnSpPr>
            <p:cNvPr id="22" name="Straight Connector 21"/>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20948536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fade">
                                          <p:cBhvr>
                                            <p:cTn id="7" dur="1000"/>
                                            <p:tgtEl>
                                              <p:spTgt spid="156"/>
                                            </p:tgtEl>
                                          </p:cBhvr>
                                        </p:animEffect>
                                      </p:childTnLst>
                                    </p:cTn>
                                  </p:par>
                                </p:childTnLst>
                              </p:cTn>
                            </p:par>
                            <p:par>
                              <p:cTn id="8" fill="hold">
                                <p:stCondLst>
                                  <p:cond delay="1000"/>
                                </p:stCondLst>
                                <p:childTnLst>
                                  <p:par>
                                    <p:cTn id="9" presetID="2" presetClass="entr" presetSubtype="8" fill="hold" nodeType="afterEffect" p14:presetBounceEnd="56000">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14:bounceEnd="56000">
                                          <p:cBhvr additive="base">
                                            <p:cTn id="11" dur="1000" fill="hold"/>
                                            <p:tgtEl>
                                              <p:spTgt spid="23"/>
                                            </p:tgtEl>
                                            <p:attrNameLst>
                                              <p:attrName>ppt_x</p:attrName>
                                            </p:attrNameLst>
                                          </p:cBhvr>
                                          <p:tavLst>
                                            <p:tav tm="0">
                                              <p:val>
                                                <p:strVal val="0-#ppt_w/2"/>
                                              </p:val>
                                            </p:tav>
                                            <p:tav tm="100000">
                                              <p:val>
                                                <p:strVal val="#ppt_x"/>
                                              </p:val>
                                            </p:tav>
                                          </p:tavLst>
                                        </p:anim>
                                        <p:anim calcmode="lin" valueType="num" p14:bounceEnd="56000">
                                          <p:cBhvr additive="base">
                                            <p:cTn id="12" dur="10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fade">
                                          <p:cBhvr>
                                            <p:cTn id="7" dur="1000"/>
                                            <p:tgtEl>
                                              <p:spTgt spid="156"/>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0-#ppt_w/2"/>
                                              </p:val>
                                            </p:tav>
                                            <p:tav tm="100000">
                                              <p:val>
                                                <p:strVal val="#ppt_x"/>
                                              </p:val>
                                            </p:tav>
                                          </p:tavLst>
                                        </p:anim>
                                        <p:anim calcmode="lin" valueType="num">
                                          <p:cBhvr additive="base">
                                            <p:cTn id="12" dur="10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94158" y="8862"/>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9" name="TextBox 38"/>
          <p:cNvSpPr txBox="1"/>
          <p:nvPr/>
        </p:nvSpPr>
        <p:spPr>
          <a:xfrm>
            <a:off x="5089482" y="1357283"/>
            <a:ext cx="2044669" cy="523220"/>
          </a:xfrm>
          <a:prstGeom prst="rect">
            <a:avLst/>
          </a:prstGeom>
          <a:noFill/>
        </p:spPr>
        <p:txBody>
          <a:bodyPr wrap="none" rtlCol="0">
            <a:spAutoFit/>
          </a:bodyPr>
          <a:lstStyle/>
          <a:p>
            <a:pPr algn="ctr"/>
            <a:r>
              <a:rPr lang="en-US" sz="2800" b="1" dirty="0">
                <a:solidFill>
                  <a:srgbClr val="901D06"/>
                </a:solidFill>
                <a:latin typeface="Century Gothic" panose="020B0502020202020204" pitchFamily="34" charset="0"/>
              </a:rPr>
              <a:t>Money</a:t>
            </a:r>
          </a:p>
        </p:txBody>
      </p:sp>
      <p:pic>
        <p:nvPicPr>
          <p:cNvPr id="46" name="Picture 2" descr="http://www.adventureattitude.com/images/amrmap.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53890" y="2111875"/>
            <a:ext cx="3140152" cy="218794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7" name="TextBox 46"/>
          <p:cNvSpPr txBox="1"/>
          <p:nvPr/>
        </p:nvSpPr>
        <p:spPr>
          <a:xfrm>
            <a:off x="1781388" y="4730583"/>
            <a:ext cx="1810111" cy="461665"/>
          </a:xfrm>
          <a:prstGeom prst="rect">
            <a:avLst/>
          </a:prstGeom>
          <a:noFill/>
        </p:spPr>
        <p:txBody>
          <a:bodyPr wrap="none" rtlCol="0">
            <a:spAutoFit/>
          </a:bodyPr>
          <a:lstStyle/>
          <a:p>
            <a:pPr algn="ctr"/>
            <a:r>
              <a:rPr lang="en-US" sz="2400" dirty="0">
                <a:solidFill>
                  <a:srgbClr val="B92508"/>
                </a:solidFill>
                <a:latin typeface="Century Gothic" panose="020B0502020202020204" pitchFamily="34" charset="0"/>
              </a:rPr>
              <a:t>Mackenzie</a:t>
            </a:r>
          </a:p>
        </p:txBody>
      </p:sp>
      <p:sp>
        <p:nvSpPr>
          <p:cNvPr id="48" name="TextBox 47"/>
          <p:cNvSpPr txBox="1"/>
          <p:nvPr/>
        </p:nvSpPr>
        <p:spPr>
          <a:xfrm>
            <a:off x="5343629" y="4730583"/>
            <a:ext cx="1713931" cy="461665"/>
          </a:xfrm>
          <a:prstGeom prst="rect">
            <a:avLst/>
          </a:prstGeom>
          <a:noFill/>
        </p:spPr>
        <p:txBody>
          <a:bodyPr wrap="none" rtlCol="0">
            <a:spAutoFit/>
          </a:bodyPr>
          <a:lstStyle/>
          <a:p>
            <a:pPr algn="ctr"/>
            <a:r>
              <a:rPr lang="en-US" sz="2400" dirty="0">
                <a:solidFill>
                  <a:srgbClr val="B92508"/>
                </a:solidFill>
                <a:latin typeface="Century Gothic" panose="020B0502020202020204" pitchFamily="34" charset="0"/>
              </a:rPr>
              <a:t>Thompson</a:t>
            </a:r>
          </a:p>
        </p:txBody>
      </p:sp>
      <p:pic>
        <p:nvPicPr>
          <p:cNvPr id="49" name="Picture 2" descr="http://www.historymuseum.ca/cmc/exhibitions/hist/biography/images/thompson-chro-mapb.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56477" y="2169092"/>
            <a:ext cx="3288236" cy="207350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38" name="Picture 4" descr="https://holmesmatthew.files.wordpress.com/2015/06/narrativeofsecon00fran_0707.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346788" y="2074406"/>
            <a:ext cx="2735917" cy="222541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0" name="TextBox 39"/>
          <p:cNvSpPr txBox="1"/>
          <p:nvPr/>
        </p:nvSpPr>
        <p:spPr>
          <a:xfrm>
            <a:off x="9070980" y="4660573"/>
            <a:ext cx="1287532" cy="461665"/>
          </a:xfrm>
          <a:prstGeom prst="rect">
            <a:avLst/>
          </a:prstGeom>
          <a:noFill/>
        </p:spPr>
        <p:txBody>
          <a:bodyPr wrap="none" rtlCol="0">
            <a:spAutoFit/>
          </a:bodyPr>
          <a:lstStyle/>
          <a:p>
            <a:pPr algn="ctr"/>
            <a:r>
              <a:rPr lang="en-US" sz="2400" dirty="0">
                <a:solidFill>
                  <a:srgbClr val="B92508"/>
                </a:solidFill>
                <a:latin typeface="Century Gothic" panose="020B0502020202020204" pitchFamily="34" charset="0"/>
              </a:rPr>
              <a:t>Franklin</a:t>
            </a:r>
          </a:p>
        </p:txBody>
      </p:sp>
      <p:sp>
        <p:nvSpPr>
          <p:cNvPr id="37" name="TextBox 36"/>
          <p:cNvSpPr txBox="1"/>
          <p:nvPr/>
        </p:nvSpPr>
        <p:spPr>
          <a:xfrm>
            <a:off x="8345990" y="1357283"/>
            <a:ext cx="2668960" cy="523220"/>
          </a:xfrm>
          <a:prstGeom prst="rect">
            <a:avLst/>
          </a:prstGeom>
          <a:noFill/>
        </p:spPr>
        <p:txBody>
          <a:bodyPr wrap="none" rtlCol="0">
            <a:spAutoFit/>
          </a:bodyPr>
          <a:lstStyle/>
          <a:p>
            <a:pPr algn="ctr"/>
            <a:r>
              <a:rPr lang="en-US" sz="2800" b="1" dirty="0">
                <a:solidFill>
                  <a:srgbClr val="901D06"/>
                </a:solidFill>
                <a:latin typeface="Century Gothic" panose="020B0502020202020204" pitchFamily="34" charset="0"/>
              </a:rPr>
              <a:t>Summary</a:t>
            </a:r>
          </a:p>
        </p:txBody>
      </p:sp>
      <p:sp>
        <p:nvSpPr>
          <p:cNvPr id="41" name="TextBox 40"/>
          <p:cNvSpPr txBox="1"/>
          <p:nvPr/>
        </p:nvSpPr>
        <p:spPr>
          <a:xfrm>
            <a:off x="1821076" y="1357283"/>
            <a:ext cx="1205779" cy="523220"/>
          </a:xfrm>
          <a:prstGeom prst="rect">
            <a:avLst/>
          </a:prstGeom>
          <a:noFill/>
        </p:spPr>
        <p:txBody>
          <a:bodyPr wrap="none" rtlCol="0">
            <a:spAutoFit/>
          </a:bodyPr>
          <a:lstStyle/>
          <a:p>
            <a:pPr algn="ctr"/>
            <a:r>
              <a:rPr lang="en-US" sz="2800" b="1" dirty="0">
                <a:solidFill>
                  <a:srgbClr val="901D06"/>
                </a:solidFill>
                <a:latin typeface="Century Gothic" panose="020B0502020202020204" pitchFamily="34" charset="0"/>
              </a:rPr>
              <a:t>Traffic</a:t>
            </a:r>
          </a:p>
        </p:txBody>
      </p:sp>
    </p:spTree>
    <p:extLst>
      <p:ext uri="{BB962C8B-B14F-4D97-AF65-F5344CB8AC3E}">
        <p14:creationId xmlns:p14="http://schemas.microsoft.com/office/powerpoint/2010/main" val="1092366143"/>
      </p:ext>
    </p:extLst>
  </p:cSld>
  <p:clrMapOvr>
    <a:masterClrMapping/>
  </p:clrMapOvr>
  <p:transition spd="slow">
    <p:push/>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 name="Picture 17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56" name="TextBox 155"/>
          <p:cNvSpPr txBox="1"/>
          <p:nvPr/>
        </p:nvSpPr>
        <p:spPr>
          <a:xfrm>
            <a:off x="1345386" y="506151"/>
            <a:ext cx="9501320"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75% or $11billion is spent on the top 12 E-Sites… </a:t>
            </a:r>
          </a:p>
        </p:txBody>
      </p:sp>
      <p:grpSp>
        <p:nvGrpSpPr>
          <p:cNvPr id="30" name="Group 29"/>
          <p:cNvGrpSpPr/>
          <p:nvPr/>
        </p:nvGrpSpPr>
        <p:grpSpPr>
          <a:xfrm>
            <a:off x="3167636" y="2465120"/>
            <a:ext cx="914880" cy="2428321"/>
            <a:chOff x="3167636" y="2465120"/>
            <a:chExt cx="914880" cy="2428321"/>
          </a:xfrm>
        </p:grpSpPr>
        <p:sp>
          <p:nvSpPr>
            <p:cNvPr id="183" name="TextBox 182"/>
            <p:cNvSpPr txBox="1"/>
            <p:nvPr/>
          </p:nvSpPr>
          <p:spPr>
            <a:xfrm>
              <a:off x="3167636" y="2465120"/>
              <a:ext cx="914880" cy="646331"/>
            </a:xfrm>
            <a:prstGeom prst="rect">
              <a:avLst/>
            </a:prstGeom>
            <a:noFill/>
          </p:spPr>
          <p:txBody>
            <a:bodyPr wrap="square" rtlCol="0">
              <a:spAutoFit/>
            </a:bodyPr>
            <a:lstStyle/>
            <a:p>
              <a:pPr algn="ctr"/>
              <a:r>
                <a:rPr lang="en-US" dirty="0">
                  <a:latin typeface="Century Gothic" panose="020B0502020202020204" pitchFamily="34" charset="0"/>
                </a:rPr>
                <a:t>All </a:t>
              </a:r>
            </a:p>
            <a:p>
              <a:pPr algn="ctr"/>
              <a:r>
                <a:rPr lang="en-US" dirty="0">
                  <a:latin typeface="Century Gothic" panose="020B0502020202020204" pitchFamily="34" charset="0"/>
                </a:rPr>
                <a:t>E-Sites</a:t>
              </a:r>
            </a:p>
          </p:txBody>
        </p:sp>
        <p:grpSp>
          <p:nvGrpSpPr>
            <p:cNvPr id="16" name="Group 15"/>
            <p:cNvGrpSpPr/>
            <p:nvPr/>
          </p:nvGrpSpPr>
          <p:grpSpPr>
            <a:xfrm>
              <a:off x="3533967" y="3325763"/>
              <a:ext cx="190176" cy="1567678"/>
              <a:chOff x="2906212" y="3025955"/>
              <a:chExt cx="468716" cy="2395013"/>
            </a:xfrm>
          </p:grpSpPr>
          <p:grpSp>
            <p:nvGrpSpPr>
              <p:cNvPr id="41" name="Group 40"/>
              <p:cNvGrpSpPr/>
              <p:nvPr/>
            </p:nvGrpSpPr>
            <p:grpSpPr>
              <a:xfrm>
                <a:off x="2906212" y="3039708"/>
                <a:ext cx="468716" cy="2381260"/>
                <a:chOff x="1913104" y="1763538"/>
                <a:chExt cx="2670048" cy="809745"/>
              </a:xfrm>
            </p:grpSpPr>
            <p:cxnSp>
              <p:nvCxnSpPr>
                <p:cNvPr id="339" name="Straight Connector 338"/>
                <p:cNvCxnSpPr/>
                <p:nvPr/>
              </p:nvCxnSpPr>
              <p:spPr>
                <a:xfrm>
                  <a:off x="1913104" y="2573283"/>
                  <a:ext cx="267004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8" name="Straight Connector 387"/>
                <p:cNvCxnSpPr/>
                <p:nvPr/>
              </p:nvCxnSpPr>
              <p:spPr>
                <a:xfrm>
                  <a:off x="1913104" y="230336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9" name="Straight Connector 388"/>
                <p:cNvCxnSpPr/>
                <p:nvPr/>
              </p:nvCxnSpPr>
              <p:spPr>
                <a:xfrm>
                  <a:off x="1913104" y="2033453"/>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0" name="Straight Connector 389"/>
                <p:cNvCxnSpPr/>
                <p:nvPr/>
              </p:nvCxnSpPr>
              <p:spPr>
                <a:xfrm>
                  <a:off x="1913104" y="176353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5" name="Straight Connector 354"/>
              <p:cNvCxnSpPr/>
              <p:nvPr/>
            </p:nvCxnSpPr>
            <p:spPr>
              <a:xfrm>
                <a:off x="3130764" y="3025955"/>
                <a:ext cx="0" cy="23950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9" name="Group 28"/>
          <p:cNvGrpSpPr/>
          <p:nvPr/>
        </p:nvGrpSpPr>
        <p:grpSpPr>
          <a:xfrm>
            <a:off x="5488273" y="2465120"/>
            <a:ext cx="1206532" cy="2428321"/>
            <a:chOff x="5488273" y="2465120"/>
            <a:chExt cx="1206532" cy="2428321"/>
          </a:xfrm>
        </p:grpSpPr>
        <p:sp>
          <p:nvSpPr>
            <p:cNvPr id="169" name="TextBox 168"/>
            <p:cNvSpPr txBox="1"/>
            <p:nvPr/>
          </p:nvSpPr>
          <p:spPr>
            <a:xfrm>
              <a:off x="5488273" y="2465120"/>
              <a:ext cx="1206532" cy="646331"/>
            </a:xfrm>
            <a:prstGeom prst="rect">
              <a:avLst/>
            </a:prstGeom>
            <a:noFill/>
          </p:spPr>
          <p:txBody>
            <a:bodyPr wrap="square" rtlCol="0">
              <a:spAutoFit/>
            </a:bodyPr>
            <a:lstStyle/>
            <a:p>
              <a:pPr algn="ctr"/>
              <a:r>
                <a:rPr lang="en-US" dirty="0">
                  <a:latin typeface="Century Gothic" panose="020B0502020202020204" pitchFamily="34" charset="0"/>
                </a:rPr>
                <a:t>Top</a:t>
              </a:r>
            </a:p>
            <a:p>
              <a:pPr algn="ctr"/>
              <a:r>
                <a:rPr lang="en-US" dirty="0">
                  <a:latin typeface="Century Gothic" panose="020B0502020202020204" pitchFamily="34" charset="0"/>
                </a:rPr>
                <a:t>12 E-Sites</a:t>
              </a:r>
            </a:p>
          </p:txBody>
        </p:sp>
        <p:grpSp>
          <p:nvGrpSpPr>
            <p:cNvPr id="157" name="Group 156"/>
            <p:cNvGrpSpPr/>
            <p:nvPr/>
          </p:nvGrpSpPr>
          <p:grpSpPr>
            <a:xfrm>
              <a:off x="6000458" y="3325763"/>
              <a:ext cx="190176" cy="1567678"/>
              <a:chOff x="2906212" y="3025955"/>
              <a:chExt cx="468716" cy="2395013"/>
            </a:xfrm>
          </p:grpSpPr>
          <p:grpSp>
            <p:nvGrpSpPr>
              <p:cNvPr id="158" name="Group 157"/>
              <p:cNvGrpSpPr/>
              <p:nvPr/>
            </p:nvGrpSpPr>
            <p:grpSpPr>
              <a:xfrm>
                <a:off x="2906212" y="3039708"/>
                <a:ext cx="468716" cy="2381260"/>
                <a:chOff x="1913104" y="1763538"/>
                <a:chExt cx="2670048" cy="809745"/>
              </a:xfrm>
            </p:grpSpPr>
            <p:cxnSp>
              <p:nvCxnSpPr>
                <p:cNvPr id="160" name="Straight Connector 159"/>
                <p:cNvCxnSpPr/>
                <p:nvPr/>
              </p:nvCxnSpPr>
              <p:spPr>
                <a:xfrm>
                  <a:off x="1913104" y="2573283"/>
                  <a:ext cx="267004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1913104" y="230336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1913104" y="2033453"/>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1913104" y="176353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59" name="Straight Connector 158"/>
              <p:cNvCxnSpPr/>
              <p:nvPr/>
            </p:nvCxnSpPr>
            <p:spPr>
              <a:xfrm>
                <a:off x="3130764" y="3025955"/>
                <a:ext cx="0" cy="23950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3" name="Group 22"/>
          <p:cNvGrpSpPr/>
          <p:nvPr/>
        </p:nvGrpSpPr>
        <p:grpSpPr>
          <a:xfrm>
            <a:off x="1834860" y="3120021"/>
            <a:ext cx="1962622" cy="369332"/>
            <a:chOff x="1346375" y="2738281"/>
            <a:chExt cx="1962622" cy="369332"/>
          </a:xfrm>
        </p:grpSpPr>
        <p:sp>
          <p:nvSpPr>
            <p:cNvPr id="269" name="TextBox 268"/>
            <p:cNvSpPr txBox="1"/>
            <p:nvPr/>
          </p:nvSpPr>
          <p:spPr>
            <a:xfrm>
              <a:off x="1346375" y="2738281"/>
              <a:ext cx="1533405"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$15 billion</a:t>
              </a:r>
            </a:p>
          </p:txBody>
        </p:sp>
        <p:cxnSp>
          <p:nvCxnSpPr>
            <p:cNvPr id="22" name="Straight Connector 21"/>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34" name="Group 33"/>
          <p:cNvGrpSpPr/>
          <p:nvPr/>
        </p:nvGrpSpPr>
        <p:grpSpPr>
          <a:xfrm>
            <a:off x="4289771" y="3605131"/>
            <a:ext cx="1962622" cy="369332"/>
            <a:chOff x="1346375" y="2738281"/>
            <a:chExt cx="1962622" cy="369332"/>
          </a:xfrm>
        </p:grpSpPr>
        <p:sp>
          <p:nvSpPr>
            <p:cNvPr id="35" name="TextBox 34"/>
            <p:cNvSpPr txBox="1"/>
            <p:nvPr/>
          </p:nvSpPr>
          <p:spPr>
            <a:xfrm>
              <a:off x="1346375" y="2738281"/>
              <a:ext cx="1533405" cy="369332"/>
            </a:xfrm>
            <a:prstGeom prst="rect">
              <a:avLst/>
            </a:prstGeom>
            <a:noFill/>
          </p:spPr>
          <p:txBody>
            <a:bodyPr wrap="square" rtlCol="0">
              <a:spAutoFit/>
            </a:bodyPr>
            <a:lstStyle/>
            <a:p>
              <a:pPr algn="r"/>
              <a:r>
                <a:rPr lang="en-US" b="1" dirty="0">
                  <a:solidFill>
                    <a:srgbClr val="548235"/>
                  </a:solidFill>
                  <a:latin typeface="Century Gothic" panose="020B0502020202020204" pitchFamily="34" charset="0"/>
                </a:rPr>
                <a:t>$11 billion</a:t>
              </a:r>
            </a:p>
          </p:txBody>
        </p:sp>
        <p:cxnSp>
          <p:nvCxnSpPr>
            <p:cNvPr id="36" name="Straight Connector 35"/>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16597709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fade">
                                          <p:cBhvr>
                                            <p:cTn id="7" dur="1000"/>
                                            <p:tgtEl>
                                              <p:spTgt spid="15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fade">
                                          <p:cBhvr>
                                            <p:cTn id="11" dur="1000"/>
                                            <p:tgtEl>
                                              <p:spTgt spid="29"/>
                                            </p:tgtEl>
                                          </p:cBhvr>
                                        </p:animEffect>
                                      </p:childTnLst>
                                    </p:cTn>
                                  </p:par>
                                </p:childTnLst>
                              </p:cTn>
                            </p:par>
                            <p:par>
                              <p:cTn id="12" fill="hold">
                                <p:stCondLst>
                                  <p:cond delay="2000"/>
                                </p:stCondLst>
                                <p:childTnLst>
                                  <p:par>
                                    <p:cTn id="13" presetID="2" presetClass="entr" presetSubtype="8" fill="hold" nodeType="afterEffect" p14:presetBounceEnd="55000">
                                      <p:stCondLst>
                                        <p:cond delay="0"/>
                                      </p:stCondLst>
                                      <p:childTnLst>
                                        <p:set>
                                          <p:cBhvr>
                                            <p:cTn id="14" dur="1" fill="hold">
                                              <p:stCondLst>
                                                <p:cond delay="0"/>
                                              </p:stCondLst>
                                            </p:cTn>
                                            <p:tgtEl>
                                              <p:spTgt spid="34"/>
                                            </p:tgtEl>
                                            <p:attrNameLst>
                                              <p:attrName>style.visibility</p:attrName>
                                            </p:attrNameLst>
                                          </p:cBhvr>
                                          <p:to>
                                            <p:strVal val="visible"/>
                                          </p:to>
                                        </p:set>
                                        <p:anim calcmode="lin" valueType="num" p14:bounceEnd="55000">
                                          <p:cBhvr additive="base">
                                            <p:cTn id="15" dur="1000" fill="hold"/>
                                            <p:tgtEl>
                                              <p:spTgt spid="34"/>
                                            </p:tgtEl>
                                            <p:attrNameLst>
                                              <p:attrName>ppt_x</p:attrName>
                                            </p:attrNameLst>
                                          </p:cBhvr>
                                          <p:tavLst>
                                            <p:tav tm="0">
                                              <p:val>
                                                <p:strVal val="0-#ppt_w/2"/>
                                              </p:val>
                                            </p:tav>
                                            <p:tav tm="100000">
                                              <p:val>
                                                <p:strVal val="#ppt_x"/>
                                              </p:val>
                                            </p:tav>
                                          </p:tavLst>
                                        </p:anim>
                                        <p:anim calcmode="lin" valueType="num" p14:bounceEnd="55000">
                                          <p:cBhvr additive="base">
                                            <p:cTn id="16" dur="10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fade">
                                          <p:cBhvr>
                                            <p:cTn id="7" dur="1000"/>
                                            <p:tgtEl>
                                              <p:spTgt spid="15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fade">
                                          <p:cBhvr>
                                            <p:cTn id="11" dur="1000"/>
                                            <p:tgtEl>
                                              <p:spTgt spid="29"/>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34"/>
                                            </p:tgtEl>
                                            <p:attrNameLst>
                                              <p:attrName>style.visibility</p:attrName>
                                            </p:attrNameLst>
                                          </p:cBhvr>
                                          <p:to>
                                            <p:strVal val="visible"/>
                                          </p:to>
                                        </p:set>
                                        <p:anim calcmode="lin" valueType="num">
                                          <p:cBhvr additive="base">
                                            <p:cTn id="15" dur="1000" fill="hold"/>
                                            <p:tgtEl>
                                              <p:spTgt spid="34"/>
                                            </p:tgtEl>
                                            <p:attrNameLst>
                                              <p:attrName>ppt_x</p:attrName>
                                            </p:attrNameLst>
                                          </p:cBhvr>
                                          <p:tavLst>
                                            <p:tav tm="0">
                                              <p:val>
                                                <p:strVal val="0-#ppt_w/2"/>
                                              </p:val>
                                            </p:tav>
                                            <p:tav tm="100000">
                                              <p:val>
                                                <p:strVal val="#ppt_x"/>
                                              </p:val>
                                            </p:tav>
                                          </p:tavLst>
                                        </p:anim>
                                        <p:anim calcmode="lin" valueType="num">
                                          <p:cBhvr additive="base">
                                            <p:cTn id="16" dur="10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p:bldLst>
      </p:timing>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 name="Picture 17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56" name="TextBox 155"/>
          <p:cNvSpPr txBox="1"/>
          <p:nvPr/>
        </p:nvSpPr>
        <p:spPr>
          <a:xfrm>
            <a:off x="1936906" y="506151"/>
            <a:ext cx="8318303"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and of this, 45% is spent on the top E-Site.</a:t>
            </a:r>
          </a:p>
        </p:txBody>
      </p:sp>
      <p:grpSp>
        <p:nvGrpSpPr>
          <p:cNvPr id="30" name="Group 29"/>
          <p:cNvGrpSpPr/>
          <p:nvPr/>
        </p:nvGrpSpPr>
        <p:grpSpPr>
          <a:xfrm>
            <a:off x="3167636" y="2465120"/>
            <a:ext cx="914880" cy="2428321"/>
            <a:chOff x="3167636" y="2465120"/>
            <a:chExt cx="914880" cy="2428321"/>
          </a:xfrm>
        </p:grpSpPr>
        <p:sp>
          <p:nvSpPr>
            <p:cNvPr id="183" name="TextBox 182"/>
            <p:cNvSpPr txBox="1"/>
            <p:nvPr/>
          </p:nvSpPr>
          <p:spPr>
            <a:xfrm>
              <a:off x="3167636" y="2465120"/>
              <a:ext cx="914880" cy="646331"/>
            </a:xfrm>
            <a:prstGeom prst="rect">
              <a:avLst/>
            </a:prstGeom>
            <a:noFill/>
          </p:spPr>
          <p:txBody>
            <a:bodyPr wrap="square" rtlCol="0">
              <a:spAutoFit/>
            </a:bodyPr>
            <a:lstStyle/>
            <a:p>
              <a:pPr algn="ctr"/>
              <a:r>
                <a:rPr lang="en-US" dirty="0">
                  <a:latin typeface="Century Gothic" panose="020B0502020202020204" pitchFamily="34" charset="0"/>
                </a:rPr>
                <a:t>All </a:t>
              </a:r>
            </a:p>
            <a:p>
              <a:pPr algn="ctr"/>
              <a:r>
                <a:rPr lang="en-US" dirty="0">
                  <a:latin typeface="Century Gothic" panose="020B0502020202020204" pitchFamily="34" charset="0"/>
                </a:rPr>
                <a:t>E-Sites</a:t>
              </a:r>
            </a:p>
          </p:txBody>
        </p:sp>
        <p:grpSp>
          <p:nvGrpSpPr>
            <p:cNvPr id="16" name="Group 15"/>
            <p:cNvGrpSpPr/>
            <p:nvPr/>
          </p:nvGrpSpPr>
          <p:grpSpPr>
            <a:xfrm>
              <a:off x="3533967" y="3325763"/>
              <a:ext cx="190176" cy="1567678"/>
              <a:chOff x="2906212" y="3025955"/>
              <a:chExt cx="468716" cy="2395013"/>
            </a:xfrm>
          </p:grpSpPr>
          <p:grpSp>
            <p:nvGrpSpPr>
              <p:cNvPr id="41" name="Group 40"/>
              <p:cNvGrpSpPr/>
              <p:nvPr/>
            </p:nvGrpSpPr>
            <p:grpSpPr>
              <a:xfrm>
                <a:off x="2906212" y="3039708"/>
                <a:ext cx="468716" cy="2381260"/>
                <a:chOff x="1913104" y="1763538"/>
                <a:chExt cx="2670048" cy="809745"/>
              </a:xfrm>
            </p:grpSpPr>
            <p:cxnSp>
              <p:nvCxnSpPr>
                <p:cNvPr id="339" name="Straight Connector 338"/>
                <p:cNvCxnSpPr/>
                <p:nvPr/>
              </p:nvCxnSpPr>
              <p:spPr>
                <a:xfrm>
                  <a:off x="1913104" y="2573283"/>
                  <a:ext cx="267004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8" name="Straight Connector 387"/>
                <p:cNvCxnSpPr/>
                <p:nvPr/>
              </p:nvCxnSpPr>
              <p:spPr>
                <a:xfrm>
                  <a:off x="1913104" y="230336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9" name="Straight Connector 388"/>
                <p:cNvCxnSpPr/>
                <p:nvPr/>
              </p:nvCxnSpPr>
              <p:spPr>
                <a:xfrm>
                  <a:off x="1913104" y="2033453"/>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0" name="Straight Connector 389"/>
                <p:cNvCxnSpPr/>
                <p:nvPr/>
              </p:nvCxnSpPr>
              <p:spPr>
                <a:xfrm>
                  <a:off x="1913104" y="176353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5" name="Straight Connector 354"/>
              <p:cNvCxnSpPr/>
              <p:nvPr/>
            </p:nvCxnSpPr>
            <p:spPr>
              <a:xfrm>
                <a:off x="3130764" y="3025955"/>
                <a:ext cx="0" cy="23950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9" name="Group 28"/>
          <p:cNvGrpSpPr/>
          <p:nvPr/>
        </p:nvGrpSpPr>
        <p:grpSpPr>
          <a:xfrm>
            <a:off x="5488273" y="2465120"/>
            <a:ext cx="1206532" cy="2428321"/>
            <a:chOff x="5488273" y="2465120"/>
            <a:chExt cx="1206532" cy="2428321"/>
          </a:xfrm>
        </p:grpSpPr>
        <p:sp>
          <p:nvSpPr>
            <p:cNvPr id="169" name="TextBox 168"/>
            <p:cNvSpPr txBox="1"/>
            <p:nvPr/>
          </p:nvSpPr>
          <p:spPr>
            <a:xfrm>
              <a:off x="5488273" y="2465120"/>
              <a:ext cx="1206532" cy="646331"/>
            </a:xfrm>
            <a:prstGeom prst="rect">
              <a:avLst/>
            </a:prstGeom>
            <a:noFill/>
          </p:spPr>
          <p:txBody>
            <a:bodyPr wrap="square" rtlCol="0">
              <a:spAutoFit/>
            </a:bodyPr>
            <a:lstStyle/>
            <a:p>
              <a:pPr algn="ctr"/>
              <a:r>
                <a:rPr lang="en-US" dirty="0">
                  <a:latin typeface="Century Gothic" panose="020B0502020202020204" pitchFamily="34" charset="0"/>
                </a:rPr>
                <a:t>Top</a:t>
              </a:r>
            </a:p>
            <a:p>
              <a:pPr algn="ctr"/>
              <a:r>
                <a:rPr lang="en-US" dirty="0">
                  <a:latin typeface="Century Gothic" panose="020B0502020202020204" pitchFamily="34" charset="0"/>
                </a:rPr>
                <a:t>12 E-Sites</a:t>
              </a:r>
            </a:p>
          </p:txBody>
        </p:sp>
        <p:grpSp>
          <p:nvGrpSpPr>
            <p:cNvPr id="157" name="Group 156"/>
            <p:cNvGrpSpPr/>
            <p:nvPr/>
          </p:nvGrpSpPr>
          <p:grpSpPr>
            <a:xfrm>
              <a:off x="6000458" y="3325763"/>
              <a:ext cx="190176" cy="1567678"/>
              <a:chOff x="2906212" y="3025955"/>
              <a:chExt cx="468716" cy="2395013"/>
            </a:xfrm>
          </p:grpSpPr>
          <p:grpSp>
            <p:nvGrpSpPr>
              <p:cNvPr id="158" name="Group 157"/>
              <p:cNvGrpSpPr/>
              <p:nvPr/>
            </p:nvGrpSpPr>
            <p:grpSpPr>
              <a:xfrm>
                <a:off x="2906212" y="3039708"/>
                <a:ext cx="468716" cy="2381260"/>
                <a:chOff x="1913104" y="1763538"/>
                <a:chExt cx="2670048" cy="809745"/>
              </a:xfrm>
            </p:grpSpPr>
            <p:cxnSp>
              <p:nvCxnSpPr>
                <p:cNvPr id="160" name="Straight Connector 159"/>
                <p:cNvCxnSpPr/>
                <p:nvPr/>
              </p:nvCxnSpPr>
              <p:spPr>
                <a:xfrm>
                  <a:off x="1913104" y="2573283"/>
                  <a:ext cx="267004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1913104" y="230336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1913104" y="2033453"/>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1913104" y="176353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59" name="Straight Connector 158"/>
              <p:cNvCxnSpPr/>
              <p:nvPr/>
            </p:nvCxnSpPr>
            <p:spPr>
              <a:xfrm>
                <a:off x="3130764" y="3025955"/>
                <a:ext cx="0" cy="23950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8" name="Group 27"/>
          <p:cNvGrpSpPr/>
          <p:nvPr/>
        </p:nvGrpSpPr>
        <p:grpSpPr>
          <a:xfrm>
            <a:off x="8124302" y="2465120"/>
            <a:ext cx="882765" cy="2428321"/>
            <a:chOff x="8124302" y="2465120"/>
            <a:chExt cx="882765" cy="2428321"/>
          </a:xfrm>
        </p:grpSpPr>
        <p:sp>
          <p:nvSpPr>
            <p:cNvPr id="173" name="TextBox 172"/>
            <p:cNvSpPr txBox="1"/>
            <p:nvPr/>
          </p:nvSpPr>
          <p:spPr>
            <a:xfrm>
              <a:off x="8124302" y="2465120"/>
              <a:ext cx="882765" cy="646331"/>
            </a:xfrm>
            <a:prstGeom prst="rect">
              <a:avLst/>
            </a:prstGeom>
            <a:noFill/>
          </p:spPr>
          <p:txBody>
            <a:bodyPr wrap="square" rtlCol="0">
              <a:spAutoFit/>
            </a:bodyPr>
            <a:lstStyle/>
            <a:p>
              <a:pPr algn="ctr"/>
              <a:r>
                <a:rPr lang="en-US" dirty="0">
                  <a:latin typeface="Century Gothic" panose="020B0502020202020204" pitchFamily="34" charset="0"/>
                </a:rPr>
                <a:t>Top </a:t>
              </a:r>
            </a:p>
            <a:p>
              <a:pPr algn="ctr"/>
              <a:r>
                <a:rPr lang="en-US" dirty="0">
                  <a:latin typeface="Century Gothic" panose="020B0502020202020204" pitchFamily="34" charset="0"/>
                </a:rPr>
                <a:t>E-Site</a:t>
              </a:r>
            </a:p>
          </p:txBody>
        </p:sp>
        <p:grpSp>
          <p:nvGrpSpPr>
            <p:cNvPr id="182" name="Group 181"/>
            <p:cNvGrpSpPr/>
            <p:nvPr/>
          </p:nvGrpSpPr>
          <p:grpSpPr>
            <a:xfrm>
              <a:off x="8466949" y="3325763"/>
              <a:ext cx="190176" cy="1567678"/>
              <a:chOff x="2906212" y="3025955"/>
              <a:chExt cx="468716" cy="2395013"/>
            </a:xfrm>
          </p:grpSpPr>
          <p:grpSp>
            <p:nvGrpSpPr>
              <p:cNvPr id="184" name="Group 183"/>
              <p:cNvGrpSpPr/>
              <p:nvPr/>
            </p:nvGrpSpPr>
            <p:grpSpPr>
              <a:xfrm>
                <a:off x="2906212" y="3039708"/>
                <a:ext cx="468716" cy="2381260"/>
                <a:chOff x="1913104" y="1763538"/>
                <a:chExt cx="2670048" cy="809745"/>
              </a:xfrm>
            </p:grpSpPr>
            <p:cxnSp>
              <p:nvCxnSpPr>
                <p:cNvPr id="187" name="Straight Connector 186"/>
                <p:cNvCxnSpPr/>
                <p:nvPr/>
              </p:nvCxnSpPr>
              <p:spPr>
                <a:xfrm>
                  <a:off x="1913104" y="2573283"/>
                  <a:ext cx="267004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a:off x="1913104" y="230336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1913104" y="2033453"/>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1913104" y="1763538"/>
                  <a:ext cx="2670048"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85" name="Straight Connector 184"/>
              <p:cNvCxnSpPr/>
              <p:nvPr/>
            </p:nvCxnSpPr>
            <p:spPr>
              <a:xfrm>
                <a:off x="3130764" y="3025955"/>
                <a:ext cx="0" cy="23950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3" name="Group 22"/>
          <p:cNvGrpSpPr/>
          <p:nvPr/>
        </p:nvGrpSpPr>
        <p:grpSpPr>
          <a:xfrm>
            <a:off x="1834860" y="3120021"/>
            <a:ext cx="1962622" cy="369332"/>
            <a:chOff x="1346375" y="2738281"/>
            <a:chExt cx="1962622" cy="369332"/>
          </a:xfrm>
        </p:grpSpPr>
        <p:sp>
          <p:nvSpPr>
            <p:cNvPr id="269" name="TextBox 268"/>
            <p:cNvSpPr txBox="1"/>
            <p:nvPr/>
          </p:nvSpPr>
          <p:spPr>
            <a:xfrm>
              <a:off x="1346375" y="2738281"/>
              <a:ext cx="1533405"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$15 billion</a:t>
              </a:r>
            </a:p>
          </p:txBody>
        </p:sp>
        <p:cxnSp>
          <p:nvCxnSpPr>
            <p:cNvPr id="22" name="Straight Connector 21"/>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34" name="Group 33"/>
          <p:cNvGrpSpPr/>
          <p:nvPr/>
        </p:nvGrpSpPr>
        <p:grpSpPr>
          <a:xfrm>
            <a:off x="4289771" y="3605131"/>
            <a:ext cx="1962622" cy="369332"/>
            <a:chOff x="1346375" y="2738281"/>
            <a:chExt cx="1962622" cy="369332"/>
          </a:xfrm>
        </p:grpSpPr>
        <p:sp>
          <p:nvSpPr>
            <p:cNvPr id="35" name="TextBox 34"/>
            <p:cNvSpPr txBox="1"/>
            <p:nvPr/>
          </p:nvSpPr>
          <p:spPr>
            <a:xfrm>
              <a:off x="1346375" y="2738281"/>
              <a:ext cx="1533405"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$11 billion</a:t>
              </a:r>
            </a:p>
          </p:txBody>
        </p:sp>
        <p:cxnSp>
          <p:nvCxnSpPr>
            <p:cNvPr id="36" name="Straight Connector 35"/>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37" name="Group 36"/>
          <p:cNvGrpSpPr/>
          <p:nvPr/>
        </p:nvGrpSpPr>
        <p:grpSpPr>
          <a:xfrm>
            <a:off x="6766589" y="4156118"/>
            <a:ext cx="1962622" cy="369332"/>
            <a:chOff x="1346375" y="2738281"/>
            <a:chExt cx="1962622" cy="369332"/>
          </a:xfrm>
        </p:grpSpPr>
        <p:sp>
          <p:nvSpPr>
            <p:cNvPr id="38" name="TextBox 37"/>
            <p:cNvSpPr txBox="1"/>
            <p:nvPr/>
          </p:nvSpPr>
          <p:spPr>
            <a:xfrm>
              <a:off x="1346375" y="2738281"/>
              <a:ext cx="1533405" cy="369332"/>
            </a:xfrm>
            <a:prstGeom prst="rect">
              <a:avLst/>
            </a:prstGeom>
            <a:noFill/>
          </p:spPr>
          <p:txBody>
            <a:bodyPr wrap="square" rtlCol="0">
              <a:spAutoFit/>
            </a:bodyPr>
            <a:lstStyle/>
            <a:p>
              <a:pPr algn="r"/>
              <a:r>
                <a:rPr lang="en-US" b="1" dirty="0">
                  <a:solidFill>
                    <a:srgbClr val="548235"/>
                  </a:solidFill>
                  <a:latin typeface="Century Gothic" panose="020B0502020202020204" pitchFamily="34" charset="0"/>
                </a:rPr>
                <a:t>$5 billion</a:t>
              </a:r>
            </a:p>
          </p:txBody>
        </p:sp>
        <p:cxnSp>
          <p:nvCxnSpPr>
            <p:cNvPr id="39" name="Straight Connector 38"/>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77556294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fade">
                                          <p:cBhvr>
                                            <p:cTn id="7" dur="1000"/>
                                            <p:tgtEl>
                                              <p:spTgt spid="15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childTnLst>
                                    </p:cTn>
                                  </p:par>
                                </p:childTnLst>
                              </p:cTn>
                            </p:par>
                            <p:par>
                              <p:cTn id="12" fill="hold">
                                <p:stCondLst>
                                  <p:cond delay="2000"/>
                                </p:stCondLst>
                                <p:childTnLst>
                                  <p:par>
                                    <p:cTn id="13" presetID="2" presetClass="entr" presetSubtype="8" fill="hold" nodeType="afterEffect" p14:presetBounceEnd="56000">
                                      <p:stCondLst>
                                        <p:cond delay="0"/>
                                      </p:stCondLst>
                                      <p:childTnLst>
                                        <p:set>
                                          <p:cBhvr>
                                            <p:cTn id="14" dur="1" fill="hold">
                                              <p:stCondLst>
                                                <p:cond delay="0"/>
                                              </p:stCondLst>
                                            </p:cTn>
                                            <p:tgtEl>
                                              <p:spTgt spid="37"/>
                                            </p:tgtEl>
                                            <p:attrNameLst>
                                              <p:attrName>style.visibility</p:attrName>
                                            </p:attrNameLst>
                                          </p:cBhvr>
                                          <p:to>
                                            <p:strVal val="visible"/>
                                          </p:to>
                                        </p:set>
                                        <p:anim calcmode="lin" valueType="num" p14:bounceEnd="56000">
                                          <p:cBhvr additive="base">
                                            <p:cTn id="15" dur="1000" fill="hold"/>
                                            <p:tgtEl>
                                              <p:spTgt spid="37"/>
                                            </p:tgtEl>
                                            <p:attrNameLst>
                                              <p:attrName>ppt_x</p:attrName>
                                            </p:attrNameLst>
                                          </p:cBhvr>
                                          <p:tavLst>
                                            <p:tav tm="0">
                                              <p:val>
                                                <p:strVal val="0-#ppt_w/2"/>
                                              </p:val>
                                            </p:tav>
                                            <p:tav tm="100000">
                                              <p:val>
                                                <p:strVal val="#ppt_x"/>
                                              </p:val>
                                            </p:tav>
                                          </p:tavLst>
                                        </p:anim>
                                        <p:anim calcmode="lin" valueType="num" p14:bounceEnd="56000">
                                          <p:cBhvr additive="base">
                                            <p:cTn id="16" dur="100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fade">
                                          <p:cBhvr>
                                            <p:cTn id="7" dur="1000"/>
                                            <p:tgtEl>
                                              <p:spTgt spid="15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37"/>
                                            </p:tgtEl>
                                            <p:attrNameLst>
                                              <p:attrName>style.visibility</p:attrName>
                                            </p:attrNameLst>
                                          </p:cBhvr>
                                          <p:to>
                                            <p:strVal val="visible"/>
                                          </p:to>
                                        </p:set>
                                        <p:anim calcmode="lin" valueType="num">
                                          <p:cBhvr additive="base">
                                            <p:cTn id="15" dur="1000" fill="hold"/>
                                            <p:tgtEl>
                                              <p:spTgt spid="37"/>
                                            </p:tgtEl>
                                            <p:attrNameLst>
                                              <p:attrName>ppt_x</p:attrName>
                                            </p:attrNameLst>
                                          </p:cBhvr>
                                          <p:tavLst>
                                            <p:tav tm="0">
                                              <p:val>
                                                <p:strVal val="0-#ppt_w/2"/>
                                              </p:val>
                                            </p:tav>
                                            <p:tav tm="100000">
                                              <p:val>
                                                <p:strVal val="#ppt_x"/>
                                              </p:val>
                                            </p:tav>
                                          </p:tavLst>
                                        </p:anim>
                                        <p:anim calcmode="lin" valueType="num">
                                          <p:cBhvr additive="base">
                                            <p:cTn id="16" dur="100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p:bldLst>
      </p:timing>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56" name="TextBox 155"/>
          <p:cNvSpPr txBox="1"/>
          <p:nvPr/>
        </p:nvSpPr>
        <p:spPr>
          <a:xfrm>
            <a:off x="2638213" y="506151"/>
            <a:ext cx="6915676" cy="1077218"/>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87% of adults 18+ in Total Canada</a:t>
            </a:r>
          </a:p>
          <a:p>
            <a:pPr algn="ctr"/>
            <a:r>
              <a:rPr lang="en-US" sz="3200" dirty="0">
                <a:solidFill>
                  <a:srgbClr val="B92508"/>
                </a:solidFill>
                <a:latin typeface="Century Gothic" panose="020B0502020202020204" pitchFamily="34" charset="0"/>
              </a:rPr>
              <a:t>visit an E-Commerce site weekly.</a:t>
            </a:r>
          </a:p>
        </p:txBody>
      </p:sp>
      <p:grpSp>
        <p:nvGrpSpPr>
          <p:cNvPr id="23" name="Group 22"/>
          <p:cNvGrpSpPr/>
          <p:nvPr/>
        </p:nvGrpSpPr>
        <p:grpSpPr>
          <a:xfrm>
            <a:off x="1010360" y="3293143"/>
            <a:ext cx="1118483" cy="369332"/>
            <a:chOff x="2190514" y="2738281"/>
            <a:chExt cx="1118483" cy="369332"/>
          </a:xfrm>
        </p:grpSpPr>
        <p:sp>
          <p:nvSpPr>
            <p:cNvPr id="269" name="TextBox 268"/>
            <p:cNvSpPr txBox="1"/>
            <p:nvPr/>
          </p:nvSpPr>
          <p:spPr>
            <a:xfrm>
              <a:off x="2190514" y="2738281"/>
              <a:ext cx="689266" cy="369332"/>
            </a:xfrm>
            <a:prstGeom prst="rect">
              <a:avLst/>
            </a:prstGeom>
            <a:noFill/>
          </p:spPr>
          <p:txBody>
            <a:bodyPr wrap="square" rtlCol="0">
              <a:spAutoFit/>
            </a:bodyPr>
            <a:lstStyle/>
            <a:p>
              <a:pPr algn="r"/>
              <a:r>
                <a:rPr lang="en-US" b="1" dirty="0">
                  <a:solidFill>
                    <a:srgbClr val="548235"/>
                  </a:solidFill>
                  <a:latin typeface="Century Gothic" panose="020B0502020202020204" pitchFamily="34" charset="0"/>
                </a:rPr>
                <a:t>87%</a:t>
              </a:r>
            </a:p>
          </p:txBody>
        </p:sp>
        <p:cxnSp>
          <p:nvCxnSpPr>
            <p:cNvPr id="22" name="Straight Connector 21"/>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14" name="Group 13"/>
          <p:cNvGrpSpPr/>
          <p:nvPr/>
        </p:nvGrpSpPr>
        <p:grpSpPr>
          <a:xfrm>
            <a:off x="1386162" y="2465120"/>
            <a:ext cx="1163998" cy="2427920"/>
            <a:chOff x="1386162" y="2465120"/>
            <a:chExt cx="1163998" cy="2427920"/>
          </a:xfrm>
        </p:grpSpPr>
        <p:sp>
          <p:nvSpPr>
            <p:cNvPr id="183" name="TextBox 182"/>
            <p:cNvSpPr txBox="1"/>
            <p:nvPr/>
          </p:nvSpPr>
          <p:spPr>
            <a:xfrm>
              <a:off x="1386162" y="2465120"/>
              <a:ext cx="1163998" cy="646331"/>
            </a:xfrm>
            <a:prstGeom prst="rect">
              <a:avLst/>
            </a:prstGeom>
            <a:noFill/>
          </p:spPr>
          <p:txBody>
            <a:bodyPr wrap="square" rtlCol="0">
              <a:spAutoFit/>
            </a:bodyPr>
            <a:lstStyle/>
            <a:p>
              <a:pPr algn="ctr"/>
              <a:r>
                <a:rPr lang="en-US" dirty="0">
                  <a:latin typeface="Century Gothic" panose="020B0502020202020204" pitchFamily="34" charset="0"/>
                </a:rPr>
                <a:t>Visit All </a:t>
              </a:r>
            </a:p>
            <a:p>
              <a:pPr algn="ctr"/>
              <a:r>
                <a:rPr lang="en-US" dirty="0">
                  <a:latin typeface="Century Gothic" panose="020B0502020202020204" pitchFamily="34" charset="0"/>
                </a:rPr>
                <a:t>E-Sites</a:t>
              </a:r>
            </a:p>
          </p:txBody>
        </p:sp>
        <p:grpSp>
          <p:nvGrpSpPr>
            <p:cNvPr id="9" name="Group 8"/>
            <p:cNvGrpSpPr/>
            <p:nvPr/>
          </p:nvGrpSpPr>
          <p:grpSpPr>
            <a:xfrm>
              <a:off x="1850512" y="3296117"/>
              <a:ext cx="235297" cy="1596923"/>
              <a:chOff x="2899758" y="3088076"/>
              <a:chExt cx="470593" cy="1596923"/>
            </a:xfrm>
          </p:grpSpPr>
          <p:cxnSp>
            <p:nvCxnSpPr>
              <p:cNvPr id="70" name="Straight Connector 69"/>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38734560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156"/>
                                            </p:tgtEl>
                                            <p:attrNameLst>
                                              <p:attrName>style.visibility</p:attrName>
                                            </p:attrNameLst>
                                          </p:cBhvr>
                                          <p:to>
                                            <p:strVal val="visible"/>
                                          </p:to>
                                        </p:set>
                                        <p:animEffect transition="in" filter="fade">
                                          <p:cBhvr>
                                            <p:cTn id="11" dur="1000"/>
                                            <p:tgtEl>
                                              <p:spTgt spid="156"/>
                                            </p:tgtEl>
                                          </p:cBhvr>
                                        </p:animEffect>
                                      </p:childTnLst>
                                    </p:cTn>
                                  </p:par>
                                </p:childTnLst>
                              </p:cTn>
                            </p:par>
                            <p:par>
                              <p:cTn id="12" fill="hold">
                                <p:stCondLst>
                                  <p:cond delay="2000"/>
                                </p:stCondLst>
                                <p:childTnLst>
                                  <p:par>
                                    <p:cTn id="13" presetID="2" presetClass="entr" presetSubtype="8" fill="hold" nodeType="afterEffect" p14:presetBounceEnd="40000">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14:bounceEnd="40000">
                                          <p:cBhvr additive="base">
                                            <p:cTn id="15" dur="1000" fill="hold"/>
                                            <p:tgtEl>
                                              <p:spTgt spid="23"/>
                                            </p:tgtEl>
                                            <p:attrNameLst>
                                              <p:attrName>ppt_x</p:attrName>
                                            </p:attrNameLst>
                                          </p:cBhvr>
                                          <p:tavLst>
                                            <p:tav tm="0">
                                              <p:val>
                                                <p:strVal val="0-#ppt_w/2"/>
                                              </p:val>
                                            </p:tav>
                                            <p:tav tm="100000">
                                              <p:val>
                                                <p:strVal val="#ppt_x"/>
                                              </p:val>
                                            </p:tav>
                                          </p:tavLst>
                                        </p:anim>
                                        <p:anim calcmode="lin" valueType="num" p14:bounceEnd="40000">
                                          <p:cBhvr additive="base">
                                            <p:cTn id="16" dur="10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156"/>
                                            </p:tgtEl>
                                            <p:attrNameLst>
                                              <p:attrName>style.visibility</p:attrName>
                                            </p:attrNameLst>
                                          </p:cBhvr>
                                          <p:to>
                                            <p:strVal val="visible"/>
                                          </p:to>
                                        </p:set>
                                        <p:animEffect transition="in" filter="fade">
                                          <p:cBhvr>
                                            <p:cTn id="11" dur="1000"/>
                                            <p:tgtEl>
                                              <p:spTgt spid="156"/>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1000" fill="hold"/>
                                            <p:tgtEl>
                                              <p:spTgt spid="23"/>
                                            </p:tgtEl>
                                            <p:attrNameLst>
                                              <p:attrName>ppt_x</p:attrName>
                                            </p:attrNameLst>
                                          </p:cBhvr>
                                          <p:tavLst>
                                            <p:tav tm="0">
                                              <p:val>
                                                <p:strVal val="0-#ppt_w/2"/>
                                              </p:val>
                                            </p:tav>
                                            <p:tav tm="100000">
                                              <p:val>
                                                <p:strVal val="#ppt_x"/>
                                              </p:val>
                                            </p:tav>
                                          </p:tavLst>
                                        </p:anim>
                                        <p:anim calcmode="lin" valueType="num">
                                          <p:cBhvr additive="base">
                                            <p:cTn id="16" dur="10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p:bldLst>
      </p:timing>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 name="TextBox 155"/>
          <p:cNvSpPr txBox="1"/>
          <p:nvPr/>
        </p:nvSpPr>
        <p:spPr>
          <a:xfrm>
            <a:off x="2163723" y="506151"/>
            <a:ext cx="7864652" cy="1077218"/>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61% of adults 18+ visit the top 12 sites…</a:t>
            </a:r>
          </a:p>
          <a:p>
            <a:pPr algn="ctr"/>
            <a:r>
              <a:rPr lang="en-US" sz="3200" dirty="0">
                <a:solidFill>
                  <a:srgbClr val="B92508"/>
                </a:solidFill>
                <a:latin typeface="Century Gothic" panose="020B0502020202020204" pitchFamily="34" charset="0"/>
              </a:rPr>
              <a:t>and 40% visit the top E-Site weekly. </a:t>
            </a:r>
          </a:p>
        </p:txBody>
      </p:sp>
      <p:grpSp>
        <p:nvGrpSpPr>
          <p:cNvPr id="23" name="Group 22"/>
          <p:cNvGrpSpPr/>
          <p:nvPr/>
        </p:nvGrpSpPr>
        <p:grpSpPr>
          <a:xfrm>
            <a:off x="1010360" y="3293143"/>
            <a:ext cx="1118483" cy="369332"/>
            <a:chOff x="2190514" y="2738281"/>
            <a:chExt cx="1118483" cy="369332"/>
          </a:xfrm>
        </p:grpSpPr>
        <p:sp>
          <p:nvSpPr>
            <p:cNvPr id="269" name="TextBox 268"/>
            <p:cNvSpPr txBox="1"/>
            <p:nvPr/>
          </p:nvSpPr>
          <p:spPr>
            <a:xfrm>
              <a:off x="2190514" y="2738281"/>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87%</a:t>
              </a:r>
            </a:p>
          </p:txBody>
        </p:sp>
        <p:cxnSp>
          <p:nvCxnSpPr>
            <p:cNvPr id="22" name="Straight Connector 21"/>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14" name="Group 13"/>
          <p:cNvGrpSpPr/>
          <p:nvPr/>
        </p:nvGrpSpPr>
        <p:grpSpPr>
          <a:xfrm>
            <a:off x="1386162" y="2465120"/>
            <a:ext cx="1163998" cy="2427920"/>
            <a:chOff x="1386162" y="2465120"/>
            <a:chExt cx="1163998" cy="2427920"/>
          </a:xfrm>
        </p:grpSpPr>
        <p:sp>
          <p:nvSpPr>
            <p:cNvPr id="183" name="TextBox 182"/>
            <p:cNvSpPr txBox="1"/>
            <p:nvPr/>
          </p:nvSpPr>
          <p:spPr>
            <a:xfrm>
              <a:off x="1386162" y="2465120"/>
              <a:ext cx="1163998" cy="646331"/>
            </a:xfrm>
            <a:prstGeom prst="rect">
              <a:avLst/>
            </a:prstGeom>
            <a:noFill/>
          </p:spPr>
          <p:txBody>
            <a:bodyPr wrap="square" rtlCol="0">
              <a:spAutoFit/>
            </a:bodyPr>
            <a:lstStyle/>
            <a:p>
              <a:pPr algn="ctr"/>
              <a:r>
                <a:rPr lang="en-US" dirty="0">
                  <a:latin typeface="Century Gothic" panose="020B0502020202020204" pitchFamily="34" charset="0"/>
                </a:rPr>
                <a:t>Visit All </a:t>
              </a:r>
            </a:p>
            <a:p>
              <a:pPr algn="ctr"/>
              <a:r>
                <a:rPr lang="en-US" dirty="0">
                  <a:latin typeface="Century Gothic" panose="020B0502020202020204" pitchFamily="34" charset="0"/>
                </a:rPr>
                <a:t>E-Sites</a:t>
              </a:r>
            </a:p>
          </p:txBody>
        </p:sp>
        <p:grpSp>
          <p:nvGrpSpPr>
            <p:cNvPr id="9" name="Group 8"/>
            <p:cNvGrpSpPr/>
            <p:nvPr/>
          </p:nvGrpSpPr>
          <p:grpSpPr>
            <a:xfrm>
              <a:off x="1850512" y="3296117"/>
              <a:ext cx="235297" cy="1596923"/>
              <a:chOff x="2899758" y="3088076"/>
              <a:chExt cx="470593" cy="1596923"/>
            </a:xfrm>
          </p:grpSpPr>
          <p:cxnSp>
            <p:nvCxnSpPr>
              <p:cNvPr id="70" name="Straight Connector 69"/>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3" name="Group 12"/>
          <p:cNvGrpSpPr/>
          <p:nvPr/>
        </p:nvGrpSpPr>
        <p:grpSpPr>
          <a:xfrm>
            <a:off x="3422990" y="2465120"/>
            <a:ext cx="1206532" cy="2427920"/>
            <a:chOff x="3422990" y="2465120"/>
            <a:chExt cx="1206532" cy="2427920"/>
          </a:xfrm>
        </p:grpSpPr>
        <p:sp>
          <p:nvSpPr>
            <p:cNvPr id="169" name="TextBox 168"/>
            <p:cNvSpPr txBox="1"/>
            <p:nvPr/>
          </p:nvSpPr>
          <p:spPr>
            <a:xfrm>
              <a:off x="3422990" y="2465120"/>
              <a:ext cx="1206532" cy="646331"/>
            </a:xfrm>
            <a:prstGeom prst="rect">
              <a:avLst/>
            </a:prstGeom>
            <a:noFill/>
          </p:spPr>
          <p:txBody>
            <a:bodyPr wrap="square" rtlCol="0">
              <a:spAutoFit/>
            </a:bodyPr>
            <a:lstStyle/>
            <a:p>
              <a:pPr algn="ctr"/>
              <a:r>
                <a:rPr lang="en-US" dirty="0">
                  <a:latin typeface="Century Gothic" panose="020B0502020202020204" pitchFamily="34" charset="0"/>
                </a:rPr>
                <a:t>Visit Top</a:t>
              </a:r>
            </a:p>
            <a:p>
              <a:pPr algn="ctr"/>
              <a:r>
                <a:rPr lang="en-US" dirty="0">
                  <a:latin typeface="Century Gothic" panose="020B0502020202020204" pitchFamily="34" charset="0"/>
                </a:rPr>
                <a:t>12 E-Sites</a:t>
              </a:r>
            </a:p>
          </p:txBody>
        </p:sp>
        <p:grpSp>
          <p:nvGrpSpPr>
            <p:cNvPr id="80" name="Group 79"/>
            <p:cNvGrpSpPr/>
            <p:nvPr/>
          </p:nvGrpSpPr>
          <p:grpSpPr>
            <a:xfrm>
              <a:off x="3908607" y="3296117"/>
              <a:ext cx="235297" cy="1596923"/>
              <a:chOff x="2899758" y="3088076"/>
              <a:chExt cx="470593" cy="1596923"/>
            </a:xfrm>
          </p:grpSpPr>
          <p:cxnSp>
            <p:nvCxnSpPr>
              <p:cNvPr id="81" name="Straight Connector 80"/>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2" name="Group 11"/>
          <p:cNvGrpSpPr/>
          <p:nvPr/>
        </p:nvGrpSpPr>
        <p:grpSpPr>
          <a:xfrm>
            <a:off x="5528099" y="2465120"/>
            <a:ext cx="1159518" cy="2427920"/>
            <a:chOff x="5528099" y="2465120"/>
            <a:chExt cx="1159518" cy="2427920"/>
          </a:xfrm>
        </p:grpSpPr>
        <p:sp>
          <p:nvSpPr>
            <p:cNvPr id="173" name="TextBox 172"/>
            <p:cNvSpPr txBox="1"/>
            <p:nvPr/>
          </p:nvSpPr>
          <p:spPr>
            <a:xfrm>
              <a:off x="5528099" y="2465120"/>
              <a:ext cx="1159518" cy="646331"/>
            </a:xfrm>
            <a:prstGeom prst="rect">
              <a:avLst/>
            </a:prstGeom>
            <a:noFill/>
          </p:spPr>
          <p:txBody>
            <a:bodyPr wrap="square" rtlCol="0">
              <a:spAutoFit/>
            </a:bodyPr>
            <a:lstStyle/>
            <a:p>
              <a:pPr algn="ctr"/>
              <a:r>
                <a:rPr lang="en-US" dirty="0">
                  <a:latin typeface="Century Gothic" panose="020B0502020202020204" pitchFamily="34" charset="0"/>
                </a:rPr>
                <a:t>Visit Top </a:t>
              </a:r>
            </a:p>
            <a:p>
              <a:pPr algn="ctr"/>
              <a:r>
                <a:rPr lang="en-US" dirty="0">
                  <a:latin typeface="Century Gothic" panose="020B0502020202020204" pitchFamily="34" charset="0"/>
                </a:rPr>
                <a:t>E-Site</a:t>
              </a:r>
            </a:p>
          </p:txBody>
        </p:sp>
        <p:grpSp>
          <p:nvGrpSpPr>
            <p:cNvPr id="88" name="Group 87"/>
            <p:cNvGrpSpPr/>
            <p:nvPr/>
          </p:nvGrpSpPr>
          <p:grpSpPr>
            <a:xfrm>
              <a:off x="5966702" y="3296117"/>
              <a:ext cx="235297" cy="1596923"/>
              <a:chOff x="2899758" y="3088076"/>
              <a:chExt cx="470593" cy="1596923"/>
            </a:xfrm>
          </p:grpSpPr>
          <p:cxnSp>
            <p:nvCxnSpPr>
              <p:cNvPr id="89" name="Straight Connector 88"/>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6" name="Group 55"/>
          <p:cNvGrpSpPr/>
          <p:nvPr/>
        </p:nvGrpSpPr>
        <p:grpSpPr>
          <a:xfrm>
            <a:off x="3065941" y="3689383"/>
            <a:ext cx="1118483" cy="369332"/>
            <a:chOff x="2190514" y="2738281"/>
            <a:chExt cx="1118483" cy="369332"/>
          </a:xfrm>
        </p:grpSpPr>
        <p:sp>
          <p:nvSpPr>
            <p:cNvPr id="57" name="TextBox 56"/>
            <p:cNvSpPr txBox="1"/>
            <p:nvPr/>
          </p:nvSpPr>
          <p:spPr>
            <a:xfrm>
              <a:off x="2190514" y="2738281"/>
              <a:ext cx="689266" cy="369332"/>
            </a:xfrm>
            <a:prstGeom prst="rect">
              <a:avLst/>
            </a:prstGeom>
            <a:noFill/>
          </p:spPr>
          <p:txBody>
            <a:bodyPr wrap="square" rtlCol="0">
              <a:spAutoFit/>
            </a:bodyPr>
            <a:lstStyle/>
            <a:p>
              <a:pPr algn="r"/>
              <a:r>
                <a:rPr lang="en-US" b="1" dirty="0">
                  <a:solidFill>
                    <a:srgbClr val="548235"/>
                  </a:solidFill>
                  <a:latin typeface="Century Gothic" panose="020B0502020202020204" pitchFamily="34" charset="0"/>
                </a:rPr>
                <a:t>61%</a:t>
              </a:r>
            </a:p>
          </p:txBody>
        </p:sp>
        <p:cxnSp>
          <p:nvCxnSpPr>
            <p:cNvPr id="58" name="Straight Connector 57"/>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59" name="Group 58"/>
          <p:cNvGrpSpPr/>
          <p:nvPr/>
        </p:nvGrpSpPr>
        <p:grpSpPr>
          <a:xfrm>
            <a:off x="5144356" y="4034823"/>
            <a:ext cx="1118483" cy="369332"/>
            <a:chOff x="2190514" y="2738281"/>
            <a:chExt cx="1118483" cy="369332"/>
          </a:xfrm>
        </p:grpSpPr>
        <p:sp>
          <p:nvSpPr>
            <p:cNvPr id="60" name="TextBox 59"/>
            <p:cNvSpPr txBox="1"/>
            <p:nvPr/>
          </p:nvSpPr>
          <p:spPr>
            <a:xfrm>
              <a:off x="2190514" y="2738281"/>
              <a:ext cx="689266" cy="369332"/>
            </a:xfrm>
            <a:prstGeom prst="rect">
              <a:avLst/>
            </a:prstGeom>
            <a:noFill/>
          </p:spPr>
          <p:txBody>
            <a:bodyPr wrap="square" rtlCol="0">
              <a:spAutoFit/>
            </a:bodyPr>
            <a:lstStyle/>
            <a:p>
              <a:pPr algn="r"/>
              <a:r>
                <a:rPr lang="en-US" b="1" dirty="0">
                  <a:solidFill>
                    <a:srgbClr val="548235"/>
                  </a:solidFill>
                  <a:latin typeface="Century Gothic" panose="020B0502020202020204" pitchFamily="34" charset="0"/>
                </a:rPr>
                <a:t>40%</a:t>
              </a:r>
            </a:p>
          </p:txBody>
        </p:sp>
        <p:cxnSp>
          <p:nvCxnSpPr>
            <p:cNvPr id="61" name="Straight Connector 60"/>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pic>
        <p:nvPicPr>
          <p:cNvPr id="42" name="Picture 41"/>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31548927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6">
                                                <p:txEl>
                                                  <p:pRg st="0" end="0"/>
                                                </p:txEl>
                                              </p:spTgt>
                                            </p:tgtEl>
                                            <p:attrNameLst>
                                              <p:attrName>style.visibility</p:attrName>
                                            </p:attrNameLst>
                                          </p:cBhvr>
                                          <p:to>
                                            <p:strVal val="visible"/>
                                          </p:to>
                                        </p:set>
                                        <p:animEffect transition="in" filter="fade">
                                          <p:cBhvr>
                                            <p:cTn id="7" dur="1000"/>
                                            <p:tgtEl>
                                              <p:spTgt spid="156">
                                                <p:txEl>
                                                  <p:pRg st="0" end="0"/>
                                                </p:txEl>
                                              </p:spTgt>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1000"/>
                                            <p:tgtEl>
                                              <p:spTgt spid="13"/>
                                            </p:tgtEl>
                                          </p:cBhvr>
                                        </p:animEffect>
                                      </p:childTnLst>
                                    </p:cTn>
                                  </p:par>
                                </p:childTnLst>
                              </p:cTn>
                            </p:par>
                            <p:par>
                              <p:cTn id="12" fill="hold">
                                <p:stCondLst>
                                  <p:cond delay="2000"/>
                                </p:stCondLst>
                                <p:childTnLst>
                                  <p:par>
                                    <p:cTn id="13" presetID="2" presetClass="entr" presetSubtype="8" fill="hold" nodeType="afterEffect" p14:presetBounceEnd="52000">
                                      <p:stCondLst>
                                        <p:cond delay="0"/>
                                      </p:stCondLst>
                                      <p:childTnLst>
                                        <p:set>
                                          <p:cBhvr>
                                            <p:cTn id="14" dur="1" fill="hold">
                                              <p:stCondLst>
                                                <p:cond delay="0"/>
                                              </p:stCondLst>
                                            </p:cTn>
                                            <p:tgtEl>
                                              <p:spTgt spid="56"/>
                                            </p:tgtEl>
                                            <p:attrNameLst>
                                              <p:attrName>style.visibility</p:attrName>
                                            </p:attrNameLst>
                                          </p:cBhvr>
                                          <p:to>
                                            <p:strVal val="visible"/>
                                          </p:to>
                                        </p:set>
                                        <p:anim calcmode="lin" valueType="num" p14:bounceEnd="52000">
                                          <p:cBhvr additive="base">
                                            <p:cTn id="15" dur="1000" fill="hold"/>
                                            <p:tgtEl>
                                              <p:spTgt spid="56"/>
                                            </p:tgtEl>
                                            <p:attrNameLst>
                                              <p:attrName>ppt_x</p:attrName>
                                            </p:attrNameLst>
                                          </p:cBhvr>
                                          <p:tavLst>
                                            <p:tav tm="0">
                                              <p:val>
                                                <p:strVal val="0-#ppt_w/2"/>
                                              </p:val>
                                            </p:tav>
                                            <p:tav tm="100000">
                                              <p:val>
                                                <p:strVal val="#ppt_x"/>
                                              </p:val>
                                            </p:tav>
                                          </p:tavLst>
                                        </p:anim>
                                        <p:anim calcmode="lin" valueType="num" p14:bounceEnd="52000">
                                          <p:cBhvr additive="base">
                                            <p:cTn id="16" dur="10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56">
                                                <p:txEl>
                                                  <p:pRg st="1" end="1"/>
                                                </p:txEl>
                                              </p:spTgt>
                                            </p:tgtEl>
                                            <p:attrNameLst>
                                              <p:attrName>style.visibility</p:attrName>
                                            </p:attrNameLst>
                                          </p:cBhvr>
                                          <p:to>
                                            <p:strVal val="visible"/>
                                          </p:to>
                                        </p:set>
                                        <p:animEffect transition="in" filter="fade">
                                          <p:cBhvr>
                                            <p:cTn id="21" dur="1000"/>
                                            <p:tgtEl>
                                              <p:spTgt spid="156">
                                                <p:txEl>
                                                  <p:pRg st="1" end="1"/>
                                                </p:txEl>
                                              </p:spTgt>
                                            </p:tgtEl>
                                          </p:cBhvr>
                                        </p:animEffect>
                                      </p:childTnLst>
                                    </p:cTn>
                                  </p:par>
                                </p:childTnLst>
                              </p:cTn>
                            </p:par>
                            <p:par>
                              <p:cTn id="22" fill="hold">
                                <p:stCondLst>
                                  <p:cond delay="1000"/>
                                </p:stCondLst>
                                <p:childTnLst>
                                  <p:par>
                                    <p:cTn id="23" presetID="10" presetClass="entr" presetSubtype="0" fill="hold"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1000"/>
                                            <p:tgtEl>
                                              <p:spTgt spid="12"/>
                                            </p:tgtEl>
                                          </p:cBhvr>
                                        </p:animEffect>
                                      </p:childTnLst>
                                    </p:cTn>
                                  </p:par>
                                </p:childTnLst>
                              </p:cTn>
                            </p:par>
                            <p:par>
                              <p:cTn id="26" fill="hold">
                                <p:stCondLst>
                                  <p:cond delay="2000"/>
                                </p:stCondLst>
                                <p:childTnLst>
                                  <p:par>
                                    <p:cTn id="27" presetID="2" presetClass="entr" presetSubtype="8" fill="hold" nodeType="afterEffect" p14:presetBounceEnd="52000">
                                      <p:stCondLst>
                                        <p:cond delay="0"/>
                                      </p:stCondLst>
                                      <p:childTnLst>
                                        <p:set>
                                          <p:cBhvr>
                                            <p:cTn id="28" dur="1" fill="hold">
                                              <p:stCondLst>
                                                <p:cond delay="0"/>
                                              </p:stCondLst>
                                            </p:cTn>
                                            <p:tgtEl>
                                              <p:spTgt spid="59"/>
                                            </p:tgtEl>
                                            <p:attrNameLst>
                                              <p:attrName>style.visibility</p:attrName>
                                            </p:attrNameLst>
                                          </p:cBhvr>
                                          <p:to>
                                            <p:strVal val="visible"/>
                                          </p:to>
                                        </p:set>
                                        <p:anim calcmode="lin" valueType="num" p14:bounceEnd="52000">
                                          <p:cBhvr additive="base">
                                            <p:cTn id="29" dur="1000" fill="hold"/>
                                            <p:tgtEl>
                                              <p:spTgt spid="59"/>
                                            </p:tgtEl>
                                            <p:attrNameLst>
                                              <p:attrName>ppt_x</p:attrName>
                                            </p:attrNameLst>
                                          </p:cBhvr>
                                          <p:tavLst>
                                            <p:tav tm="0">
                                              <p:val>
                                                <p:strVal val="0-#ppt_w/2"/>
                                              </p:val>
                                            </p:tav>
                                            <p:tav tm="100000">
                                              <p:val>
                                                <p:strVal val="#ppt_x"/>
                                              </p:val>
                                            </p:tav>
                                          </p:tavLst>
                                        </p:anim>
                                        <p:anim calcmode="lin" valueType="num" p14:bounceEnd="52000">
                                          <p:cBhvr additive="base">
                                            <p:cTn id="30" dur="1000" fill="hold"/>
                                            <p:tgtEl>
                                              <p:spTgt spid="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uiExpand="1"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6">
                                                <p:txEl>
                                                  <p:pRg st="0" end="0"/>
                                                </p:txEl>
                                              </p:spTgt>
                                            </p:tgtEl>
                                            <p:attrNameLst>
                                              <p:attrName>style.visibility</p:attrName>
                                            </p:attrNameLst>
                                          </p:cBhvr>
                                          <p:to>
                                            <p:strVal val="visible"/>
                                          </p:to>
                                        </p:set>
                                        <p:animEffect transition="in" filter="fade">
                                          <p:cBhvr>
                                            <p:cTn id="7" dur="1000"/>
                                            <p:tgtEl>
                                              <p:spTgt spid="156">
                                                <p:txEl>
                                                  <p:pRg st="0" end="0"/>
                                                </p:txEl>
                                              </p:spTgt>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1000"/>
                                            <p:tgtEl>
                                              <p:spTgt spid="13"/>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56"/>
                                            </p:tgtEl>
                                            <p:attrNameLst>
                                              <p:attrName>style.visibility</p:attrName>
                                            </p:attrNameLst>
                                          </p:cBhvr>
                                          <p:to>
                                            <p:strVal val="visible"/>
                                          </p:to>
                                        </p:set>
                                        <p:anim calcmode="lin" valueType="num">
                                          <p:cBhvr additive="base">
                                            <p:cTn id="15" dur="1000" fill="hold"/>
                                            <p:tgtEl>
                                              <p:spTgt spid="56"/>
                                            </p:tgtEl>
                                            <p:attrNameLst>
                                              <p:attrName>ppt_x</p:attrName>
                                            </p:attrNameLst>
                                          </p:cBhvr>
                                          <p:tavLst>
                                            <p:tav tm="0">
                                              <p:val>
                                                <p:strVal val="0-#ppt_w/2"/>
                                              </p:val>
                                            </p:tav>
                                            <p:tav tm="100000">
                                              <p:val>
                                                <p:strVal val="#ppt_x"/>
                                              </p:val>
                                            </p:tav>
                                          </p:tavLst>
                                        </p:anim>
                                        <p:anim calcmode="lin" valueType="num">
                                          <p:cBhvr additive="base">
                                            <p:cTn id="16" dur="10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56">
                                                <p:txEl>
                                                  <p:pRg st="1" end="1"/>
                                                </p:txEl>
                                              </p:spTgt>
                                            </p:tgtEl>
                                            <p:attrNameLst>
                                              <p:attrName>style.visibility</p:attrName>
                                            </p:attrNameLst>
                                          </p:cBhvr>
                                          <p:to>
                                            <p:strVal val="visible"/>
                                          </p:to>
                                        </p:set>
                                        <p:animEffect transition="in" filter="fade">
                                          <p:cBhvr>
                                            <p:cTn id="21" dur="1000"/>
                                            <p:tgtEl>
                                              <p:spTgt spid="156">
                                                <p:txEl>
                                                  <p:pRg st="1" end="1"/>
                                                </p:txEl>
                                              </p:spTgt>
                                            </p:tgtEl>
                                          </p:cBhvr>
                                        </p:animEffect>
                                      </p:childTnLst>
                                    </p:cTn>
                                  </p:par>
                                </p:childTnLst>
                              </p:cTn>
                            </p:par>
                            <p:par>
                              <p:cTn id="22" fill="hold">
                                <p:stCondLst>
                                  <p:cond delay="1000"/>
                                </p:stCondLst>
                                <p:childTnLst>
                                  <p:par>
                                    <p:cTn id="23" presetID="10" presetClass="entr" presetSubtype="0" fill="hold"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1000"/>
                                            <p:tgtEl>
                                              <p:spTgt spid="12"/>
                                            </p:tgtEl>
                                          </p:cBhvr>
                                        </p:animEffect>
                                      </p:childTnLst>
                                    </p:cTn>
                                  </p:par>
                                </p:childTnLst>
                              </p:cTn>
                            </p:par>
                            <p:par>
                              <p:cTn id="26" fill="hold">
                                <p:stCondLst>
                                  <p:cond delay="2000"/>
                                </p:stCondLst>
                                <p:childTnLst>
                                  <p:par>
                                    <p:cTn id="27" presetID="2" presetClass="entr" presetSubtype="8" fill="hold" nodeType="afterEffect">
                                      <p:stCondLst>
                                        <p:cond delay="0"/>
                                      </p:stCondLst>
                                      <p:childTnLst>
                                        <p:set>
                                          <p:cBhvr>
                                            <p:cTn id="28" dur="1" fill="hold">
                                              <p:stCondLst>
                                                <p:cond delay="0"/>
                                              </p:stCondLst>
                                            </p:cTn>
                                            <p:tgtEl>
                                              <p:spTgt spid="59"/>
                                            </p:tgtEl>
                                            <p:attrNameLst>
                                              <p:attrName>style.visibility</p:attrName>
                                            </p:attrNameLst>
                                          </p:cBhvr>
                                          <p:to>
                                            <p:strVal val="visible"/>
                                          </p:to>
                                        </p:set>
                                        <p:anim calcmode="lin" valueType="num">
                                          <p:cBhvr additive="base">
                                            <p:cTn id="29" dur="1000" fill="hold"/>
                                            <p:tgtEl>
                                              <p:spTgt spid="59"/>
                                            </p:tgtEl>
                                            <p:attrNameLst>
                                              <p:attrName>ppt_x</p:attrName>
                                            </p:attrNameLst>
                                          </p:cBhvr>
                                          <p:tavLst>
                                            <p:tav tm="0">
                                              <p:val>
                                                <p:strVal val="0-#ppt_w/2"/>
                                              </p:val>
                                            </p:tav>
                                            <p:tav tm="100000">
                                              <p:val>
                                                <p:strVal val="#ppt_x"/>
                                              </p:val>
                                            </p:tav>
                                          </p:tavLst>
                                        </p:anim>
                                        <p:anim calcmode="lin" valueType="num">
                                          <p:cBhvr additive="base">
                                            <p:cTn id="30" dur="1000" fill="hold"/>
                                            <p:tgtEl>
                                              <p:spTgt spid="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uiExpand="1" build="p"/>
        </p:bldLst>
      </p:timing>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 name="TextBox 155"/>
          <p:cNvSpPr txBox="1"/>
          <p:nvPr/>
        </p:nvSpPr>
        <p:spPr>
          <a:xfrm>
            <a:off x="1680423" y="506151"/>
            <a:ext cx="8831265" cy="1077218"/>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Of those visiting the top 12 E-Sites weekly,</a:t>
            </a:r>
          </a:p>
          <a:p>
            <a:pPr algn="ctr"/>
            <a:r>
              <a:rPr lang="en-US" sz="3200" dirty="0">
                <a:solidFill>
                  <a:srgbClr val="B92508"/>
                </a:solidFill>
                <a:latin typeface="Century Gothic" panose="020B0502020202020204" pitchFamily="34" charset="0"/>
              </a:rPr>
              <a:t>a fifth or 13% of adults purchase something.</a:t>
            </a:r>
          </a:p>
        </p:txBody>
      </p:sp>
      <p:grpSp>
        <p:nvGrpSpPr>
          <p:cNvPr id="2" name="Group 1"/>
          <p:cNvGrpSpPr/>
          <p:nvPr/>
        </p:nvGrpSpPr>
        <p:grpSpPr>
          <a:xfrm>
            <a:off x="1010360" y="2465120"/>
            <a:ext cx="1539800" cy="2427920"/>
            <a:chOff x="1010360" y="2465120"/>
            <a:chExt cx="1539800" cy="2427920"/>
          </a:xfrm>
        </p:grpSpPr>
        <p:grpSp>
          <p:nvGrpSpPr>
            <p:cNvPr id="23" name="Group 22"/>
            <p:cNvGrpSpPr/>
            <p:nvPr/>
          </p:nvGrpSpPr>
          <p:grpSpPr>
            <a:xfrm>
              <a:off x="1010360" y="3293143"/>
              <a:ext cx="1118483" cy="369332"/>
              <a:chOff x="2190514" y="2738281"/>
              <a:chExt cx="1118483" cy="369332"/>
            </a:xfrm>
          </p:grpSpPr>
          <p:sp>
            <p:nvSpPr>
              <p:cNvPr id="269" name="TextBox 268"/>
              <p:cNvSpPr txBox="1"/>
              <p:nvPr/>
            </p:nvSpPr>
            <p:spPr>
              <a:xfrm>
                <a:off x="2190514" y="2738281"/>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87%</a:t>
                </a:r>
              </a:p>
            </p:txBody>
          </p:sp>
          <p:cxnSp>
            <p:nvCxnSpPr>
              <p:cNvPr id="22" name="Straight Connector 21"/>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14" name="Group 13"/>
            <p:cNvGrpSpPr/>
            <p:nvPr/>
          </p:nvGrpSpPr>
          <p:grpSpPr>
            <a:xfrm>
              <a:off x="1386162" y="2465120"/>
              <a:ext cx="1163998" cy="2427920"/>
              <a:chOff x="1386162" y="2465120"/>
              <a:chExt cx="1163998" cy="2427920"/>
            </a:xfrm>
          </p:grpSpPr>
          <p:sp>
            <p:nvSpPr>
              <p:cNvPr id="183" name="TextBox 182"/>
              <p:cNvSpPr txBox="1"/>
              <p:nvPr/>
            </p:nvSpPr>
            <p:spPr>
              <a:xfrm>
                <a:off x="1386162" y="2465120"/>
                <a:ext cx="1163998" cy="646331"/>
              </a:xfrm>
              <a:prstGeom prst="rect">
                <a:avLst/>
              </a:prstGeom>
              <a:noFill/>
            </p:spPr>
            <p:txBody>
              <a:bodyPr wrap="square" rtlCol="0">
                <a:spAutoFit/>
              </a:bodyPr>
              <a:lstStyle/>
              <a:p>
                <a:pPr algn="ctr"/>
                <a:r>
                  <a:rPr lang="en-US" dirty="0">
                    <a:latin typeface="Century Gothic" panose="020B0502020202020204" pitchFamily="34" charset="0"/>
                  </a:rPr>
                  <a:t>Visit All </a:t>
                </a:r>
              </a:p>
              <a:p>
                <a:pPr algn="ctr"/>
                <a:r>
                  <a:rPr lang="en-US" dirty="0">
                    <a:latin typeface="Century Gothic" panose="020B0502020202020204" pitchFamily="34" charset="0"/>
                  </a:rPr>
                  <a:t>E-Sites</a:t>
                </a:r>
              </a:p>
            </p:txBody>
          </p:sp>
          <p:grpSp>
            <p:nvGrpSpPr>
              <p:cNvPr id="9" name="Group 8"/>
              <p:cNvGrpSpPr/>
              <p:nvPr/>
            </p:nvGrpSpPr>
            <p:grpSpPr>
              <a:xfrm>
                <a:off x="1850512" y="3296117"/>
                <a:ext cx="235297" cy="1596923"/>
                <a:chOff x="2899758" y="3088076"/>
                <a:chExt cx="470593" cy="1596923"/>
              </a:xfrm>
            </p:grpSpPr>
            <p:cxnSp>
              <p:nvCxnSpPr>
                <p:cNvPr id="70" name="Straight Connector 69"/>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13" name="Group 12"/>
          <p:cNvGrpSpPr/>
          <p:nvPr/>
        </p:nvGrpSpPr>
        <p:grpSpPr>
          <a:xfrm>
            <a:off x="3422990" y="2465120"/>
            <a:ext cx="1206532" cy="2427920"/>
            <a:chOff x="3422990" y="2465120"/>
            <a:chExt cx="1206532" cy="2427920"/>
          </a:xfrm>
        </p:grpSpPr>
        <p:sp>
          <p:nvSpPr>
            <p:cNvPr id="169" name="TextBox 168"/>
            <p:cNvSpPr txBox="1"/>
            <p:nvPr/>
          </p:nvSpPr>
          <p:spPr>
            <a:xfrm>
              <a:off x="3422990" y="2465120"/>
              <a:ext cx="1206532" cy="646331"/>
            </a:xfrm>
            <a:prstGeom prst="rect">
              <a:avLst/>
            </a:prstGeom>
            <a:noFill/>
          </p:spPr>
          <p:txBody>
            <a:bodyPr wrap="square" rtlCol="0">
              <a:spAutoFit/>
            </a:bodyPr>
            <a:lstStyle/>
            <a:p>
              <a:pPr algn="ctr"/>
              <a:r>
                <a:rPr lang="en-US" dirty="0">
                  <a:latin typeface="Century Gothic" panose="020B0502020202020204" pitchFamily="34" charset="0"/>
                </a:rPr>
                <a:t>Visit Top</a:t>
              </a:r>
            </a:p>
            <a:p>
              <a:pPr algn="ctr"/>
              <a:r>
                <a:rPr lang="en-US" dirty="0">
                  <a:latin typeface="Century Gothic" panose="020B0502020202020204" pitchFamily="34" charset="0"/>
                </a:rPr>
                <a:t>12 E-Sites</a:t>
              </a:r>
            </a:p>
          </p:txBody>
        </p:sp>
        <p:grpSp>
          <p:nvGrpSpPr>
            <p:cNvPr id="80" name="Group 79"/>
            <p:cNvGrpSpPr/>
            <p:nvPr/>
          </p:nvGrpSpPr>
          <p:grpSpPr>
            <a:xfrm>
              <a:off x="3908607" y="3296117"/>
              <a:ext cx="235297" cy="1596923"/>
              <a:chOff x="2899758" y="3088076"/>
              <a:chExt cx="470593" cy="1596923"/>
            </a:xfrm>
          </p:grpSpPr>
          <p:cxnSp>
            <p:nvCxnSpPr>
              <p:cNvPr id="81" name="Straight Connector 80"/>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1" name="Group 10"/>
          <p:cNvGrpSpPr/>
          <p:nvPr/>
        </p:nvGrpSpPr>
        <p:grpSpPr>
          <a:xfrm>
            <a:off x="7050830" y="2465120"/>
            <a:ext cx="2261948" cy="2427920"/>
            <a:chOff x="7050830" y="2465120"/>
            <a:chExt cx="2261948" cy="2427920"/>
          </a:xfrm>
        </p:grpSpPr>
        <p:sp>
          <p:nvSpPr>
            <p:cNvPr id="37" name="TextBox 36"/>
            <p:cNvSpPr txBox="1"/>
            <p:nvPr/>
          </p:nvSpPr>
          <p:spPr>
            <a:xfrm>
              <a:off x="7050830" y="2465120"/>
              <a:ext cx="2261948" cy="646331"/>
            </a:xfrm>
            <a:prstGeom prst="rect">
              <a:avLst/>
            </a:prstGeom>
            <a:noFill/>
          </p:spPr>
          <p:txBody>
            <a:bodyPr wrap="square" rtlCol="0">
              <a:spAutoFit/>
            </a:bodyPr>
            <a:lstStyle/>
            <a:p>
              <a:pPr algn="ctr"/>
              <a:r>
                <a:rPr lang="en-US" dirty="0">
                  <a:latin typeface="Century Gothic" panose="020B0502020202020204" pitchFamily="34" charset="0"/>
                </a:rPr>
                <a:t>Purchase on </a:t>
              </a:r>
            </a:p>
            <a:p>
              <a:pPr algn="ctr"/>
              <a:r>
                <a:rPr lang="en-US" dirty="0">
                  <a:latin typeface="Century Gothic" panose="020B0502020202020204" pitchFamily="34" charset="0"/>
                </a:rPr>
                <a:t>Top 12 E-Sites</a:t>
              </a:r>
            </a:p>
          </p:txBody>
        </p:sp>
        <p:grpSp>
          <p:nvGrpSpPr>
            <p:cNvPr id="96" name="Group 95"/>
            <p:cNvGrpSpPr/>
            <p:nvPr/>
          </p:nvGrpSpPr>
          <p:grpSpPr>
            <a:xfrm>
              <a:off x="8024797" y="3296117"/>
              <a:ext cx="235297" cy="1596923"/>
              <a:chOff x="2899758" y="3088076"/>
              <a:chExt cx="470593" cy="1596923"/>
            </a:xfrm>
          </p:grpSpPr>
          <p:cxnSp>
            <p:nvCxnSpPr>
              <p:cNvPr id="97" name="Straight Connector 96"/>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6" name="Group 55"/>
          <p:cNvGrpSpPr/>
          <p:nvPr/>
        </p:nvGrpSpPr>
        <p:grpSpPr>
          <a:xfrm>
            <a:off x="3065941" y="3689383"/>
            <a:ext cx="1118483" cy="369332"/>
            <a:chOff x="2190514" y="2738281"/>
            <a:chExt cx="1118483" cy="369332"/>
          </a:xfrm>
        </p:grpSpPr>
        <p:sp>
          <p:nvSpPr>
            <p:cNvPr id="57" name="TextBox 56"/>
            <p:cNvSpPr txBox="1"/>
            <p:nvPr/>
          </p:nvSpPr>
          <p:spPr>
            <a:xfrm>
              <a:off x="2190514" y="2738281"/>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61%</a:t>
              </a:r>
            </a:p>
          </p:txBody>
        </p:sp>
        <p:cxnSp>
          <p:nvCxnSpPr>
            <p:cNvPr id="58" name="Straight Connector 57"/>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59" name="Group 58"/>
          <p:cNvGrpSpPr/>
          <p:nvPr/>
        </p:nvGrpSpPr>
        <p:grpSpPr>
          <a:xfrm>
            <a:off x="7196571" y="4298983"/>
            <a:ext cx="1118483" cy="369332"/>
            <a:chOff x="2190514" y="2738281"/>
            <a:chExt cx="1118483" cy="369332"/>
          </a:xfrm>
        </p:grpSpPr>
        <p:sp>
          <p:nvSpPr>
            <p:cNvPr id="60" name="TextBox 59"/>
            <p:cNvSpPr txBox="1"/>
            <p:nvPr/>
          </p:nvSpPr>
          <p:spPr>
            <a:xfrm>
              <a:off x="2190514" y="2738281"/>
              <a:ext cx="689266" cy="369332"/>
            </a:xfrm>
            <a:prstGeom prst="rect">
              <a:avLst/>
            </a:prstGeom>
            <a:noFill/>
          </p:spPr>
          <p:txBody>
            <a:bodyPr wrap="square" rtlCol="0">
              <a:spAutoFit/>
            </a:bodyPr>
            <a:lstStyle/>
            <a:p>
              <a:pPr algn="r"/>
              <a:r>
                <a:rPr lang="en-US" b="1" dirty="0">
                  <a:solidFill>
                    <a:srgbClr val="548235"/>
                  </a:solidFill>
                  <a:latin typeface="Century Gothic" panose="020B0502020202020204" pitchFamily="34" charset="0"/>
                </a:rPr>
                <a:t>13%</a:t>
              </a:r>
            </a:p>
          </p:txBody>
        </p:sp>
        <p:cxnSp>
          <p:nvCxnSpPr>
            <p:cNvPr id="61" name="Straight Connector 60"/>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5144356" y="2465120"/>
            <a:ext cx="1543261" cy="2427920"/>
            <a:chOff x="5144356" y="2465120"/>
            <a:chExt cx="1543261" cy="2427920"/>
          </a:xfrm>
        </p:grpSpPr>
        <p:grpSp>
          <p:nvGrpSpPr>
            <p:cNvPr id="12" name="Group 11"/>
            <p:cNvGrpSpPr/>
            <p:nvPr/>
          </p:nvGrpSpPr>
          <p:grpSpPr>
            <a:xfrm>
              <a:off x="5528099" y="2465120"/>
              <a:ext cx="1159518" cy="2427920"/>
              <a:chOff x="5528099" y="2465120"/>
              <a:chExt cx="1159518" cy="2427920"/>
            </a:xfrm>
          </p:grpSpPr>
          <p:sp>
            <p:nvSpPr>
              <p:cNvPr id="173" name="TextBox 172"/>
              <p:cNvSpPr txBox="1"/>
              <p:nvPr/>
            </p:nvSpPr>
            <p:spPr>
              <a:xfrm>
                <a:off x="5528099" y="2465120"/>
                <a:ext cx="1159518" cy="646331"/>
              </a:xfrm>
              <a:prstGeom prst="rect">
                <a:avLst/>
              </a:prstGeom>
              <a:noFill/>
            </p:spPr>
            <p:txBody>
              <a:bodyPr wrap="square" rtlCol="0">
                <a:spAutoFit/>
              </a:bodyPr>
              <a:lstStyle/>
              <a:p>
                <a:pPr algn="ctr"/>
                <a:r>
                  <a:rPr lang="en-US" dirty="0">
                    <a:latin typeface="Century Gothic" panose="020B0502020202020204" pitchFamily="34" charset="0"/>
                  </a:rPr>
                  <a:t>Visit Top </a:t>
                </a:r>
              </a:p>
              <a:p>
                <a:pPr algn="ctr"/>
                <a:r>
                  <a:rPr lang="en-US" dirty="0">
                    <a:latin typeface="Century Gothic" panose="020B0502020202020204" pitchFamily="34" charset="0"/>
                  </a:rPr>
                  <a:t>E-Site</a:t>
                </a:r>
              </a:p>
            </p:txBody>
          </p:sp>
          <p:grpSp>
            <p:nvGrpSpPr>
              <p:cNvPr id="88" name="Group 87"/>
              <p:cNvGrpSpPr/>
              <p:nvPr/>
            </p:nvGrpSpPr>
            <p:grpSpPr>
              <a:xfrm>
                <a:off x="5966702" y="3296117"/>
                <a:ext cx="235297" cy="1596923"/>
                <a:chOff x="2899758" y="3088076"/>
                <a:chExt cx="470593" cy="1596923"/>
              </a:xfrm>
            </p:grpSpPr>
            <p:cxnSp>
              <p:nvCxnSpPr>
                <p:cNvPr id="89" name="Straight Connector 88"/>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64" name="Group 63"/>
            <p:cNvGrpSpPr/>
            <p:nvPr/>
          </p:nvGrpSpPr>
          <p:grpSpPr>
            <a:xfrm>
              <a:off x="5144356" y="4034823"/>
              <a:ext cx="1118483" cy="369332"/>
              <a:chOff x="2190514" y="2738281"/>
              <a:chExt cx="1118483" cy="369332"/>
            </a:xfrm>
          </p:grpSpPr>
          <p:sp>
            <p:nvSpPr>
              <p:cNvPr id="65" name="TextBox 64"/>
              <p:cNvSpPr txBox="1"/>
              <p:nvPr/>
            </p:nvSpPr>
            <p:spPr>
              <a:xfrm>
                <a:off x="2190514" y="2738281"/>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40%</a:t>
                </a:r>
              </a:p>
            </p:txBody>
          </p:sp>
          <p:cxnSp>
            <p:nvCxnSpPr>
              <p:cNvPr id="66" name="Straight Connector 65"/>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pic>
        <p:nvPicPr>
          <p:cNvPr id="62" name="Picture 61"/>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11283810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1000"/>
                                            <p:tgtEl>
                                              <p:spTgt spid="2"/>
                                            </p:tgtEl>
                                          </p:cBhvr>
                                        </p:animEffect>
                                        <p:set>
                                          <p:cBhvr>
                                            <p:cTn id="7" dur="1" fill="hold">
                                              <p:stCondLst>
                                                <p:cond delay="999"/>
                                              </p:stCondLst>
                                            </p:cTn>
                                            <p:tgtEl>
                                              <p:spTgt spid="2"/>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1000"/>
                                            <p:tgtEl>
                                              <p:spTgt spid="4"/>
                                            </p:tgtEl>
                                          </p:cBhvr>
                                        </p:animEffect>
                                        <p:set>
                                          <p:cBhvr>
                                            <p:cTn id="10" dur="1" fill="hold">
                                              <p:stCondLst>
                                                <p:cond delay="999"/>
                                              </p:stCondLst>
                                            </p:cTn>
                                            <p:tgtEl>
                                              <p:spTgt spid="4"/>
                                            </p:tgtEl>
                                            <p:attrNameLst>
                                              <p:attrName>style.visibility</p:attrName>
                                            </p:attrNameLst>
                                          </p:cBhvr>
                                          <p:to>
                                            <p:strVal val="hidden"/>
                                          </p:to>
                                        </p:set>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56">
                                                <p:txEl>
                                                  <p:pRg st="0" end="0"/>
                                                </p:txEl>
                                              </p:spTgt>
                                            </p:tgtEl>
                                            <p:attrNameLst>
                                              <p:attrName>style.visibility</p:attrName>
                                            </p:attrNameLst>
                                          </p:cBhvr>
                                          <p:to>
                                            <p:strVal val="visible"/>
                                          </p:to>
                                        </p:set>
                                        <p:animEffect transition="in" filter="fade">
                                          <p:cBhvr>
                                            <p:cTn id="14" dur="1000"/>
                                            <p:tgtEl>
                                              <p:spTgt spid="156">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56">
                                                <p:txEl>
                                                  <p:pRg st="1" end="1"/>
                                                </p:txEl>
                                              </p:spTgt>
                                            </p:tgtEl>
                                            <p:attrNameLst>
                                              <p:attrName>style.visibility</p:attrName>
                                            </p:attrNameLst>
                                          </p:cBhvr>
                                          <p:to>
                                            <p:strVal val="visible"/>
                                          </p:to>
                                        </p:set>
                                        <p:animEffect transition="in" filter="fade">
                                          <p:cBhvr>
                                            <p:cTn id="19" dur="1000"/>
                                            <p:tgtEl>
                                              <p:spTgt spid="156">
                                                <p:txEl>
                                                  <p:pRg st="1" end="1"/>
                                                </p:txEl>
                                              </p:spTgt>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1000"/>
                                            <p:tgtEl>
                                              <p:spTgt spid="11"/>
                                            </p:tgtEl>
                                          </p:cBhvr>
                                        </p:animEffect>
                                      </p:childTnLst>
                                    </p:cTn>
                                  </p:par>
                                </p:childTnLst>
                              </p:cTn>
                            </p:par>
                            <p:par>
                              <p:cTn id="24" fill="hold">
                                <p:stCondLst>
                                  <p:cond delay="2000"/>
                                </p:stCondLst>
                                <p:childTnLst>
                                  <p:par>
                                    <p:cTn id="25" presetID="2" presetClass="entr" presetSubtype="8" fill="hold" nodeType="afterEffect" p14:presetBounceEnd="52000">
                                      <p:stCondLst>
                                        <p:cond delay="0"/>
                                      </p:stCondLst>
                                      <p:childTnLst>
                                        <p:set>
                                          <p:cBhvr>
                                            <p:cTn id="26" dur="1" fill="hold">
                                              <p:stCondLst>
                                                <p:cond delay="0"/>
                                              </p:stCondLst>
                                            </p:cTn>
                                            <p:tgtEl>
                                              <p:spTgt spid="59"/>
                                            </p:tgtEl>
                                            <p:attrNameLst>
                                              <p:attrName>style.visibility</p:attrName>
                                            </p:attrNameLst>
                                          </p:cBhvr>
                                          <p:to>
                                            <p:strVal val="visible"/>
                                          </p:to>
                                        </p:set>
                                        <p:anim calcmode="lin" valueType="num" p14:bounceEnd="52000">
                                          <p:cBhvr additive="base">
                                            <p:cTn id="27" dur="1000" fill="hold"/>
                                            <p:tgtEl>
                                              <p:spTgt spid="59"/>
                                            </p:tgtEl>
                                            <p:attrNameLst>
                                              <p:attrName>ppt_x</p:attrName>
                                            </p:attrNameLst>
                                          </p:cBhvr>
                                          <p:tavLst>
                                            <p:tav tm="0">
                                              <p:val>
                                                <p:strVal val="0-#ppt_w/2"/>
                                              </p:val>
                                            </p:tav>
                                            <p:tav tm="100000">
                                              <p:val>
                                                <p:strVal val="#ppt_x"/>
                                              </p:val>
                                            </p:tav>
                                          </p:tavLst>
                                        </p:anim>
                                        <p:anim calcmode="lin" valueType="num" p14:bounceEnd="52000">
                                          <p:cBhvr additive="base">
                                            <p:cTn id="28" dur="1000" fill="hold"/>
                                            <p:tgtEl>
                                              <p:spTgt spid="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uiExpand="1"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1000"/>
                                            <p:tgtEl>
                                              <p:spTgt spid="2"/>
                                            </p:tgtEl>
                                          </p:cBhvr>
                                        </p:animEffect>
                                        <p:set>
                                          <p:cBhvr>
                                            <p:cTn id="7" dur="1" fill="hold">
                                              <p:stCondLst>
                                                <p:cond delay="999"/>
                                              </p:stCondLst>
                                            </p:cTn>
                                            <p:tgtEl>
                                              <p:spTgt spid="2"/>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1000"/>
                                            <p:tgtEl>
                                              <p:spTgt spid="4"/>
                                            </p:tgtEl>
                                          </p:cBhvr>
                                        </p:animEffect>
                                        <p:set>
                                          <p:cBhvr>
                                            <p:cTn id="10" dur="1" fill="hold">
                                              <p:stCondLst>
                                                <p:cond delay="999"/>
                                              </p:stCondLst>
                                            </p:cTn>
                                            <p:tgtEl>
                                              <p:spTgt spid="4"/>
                                            </p:tgtEl>
                                            <p:attrNameLst>
                                              <p:attrName>style.visibility</p:attrName>
                                            </p:attrNameLst>
                                          </p:cBhvr>
                                          <p:to>
                                            <p:strVal val="hidden"/>
                                          </p:to>
                                        </p:set>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56">
                                                <p:txEl>
                                                  <p:pRg st="0" end="0"/>
                                                </p:txEl>
                                              </p:spTgt>
                                            </p:tgtEl>
                                            <p:attrNameLst>
                                              <p:attrName>style.visibility</p:attrName>
                                            </p:attrNameLst>
                                          </p:cBhvr>
                                          <p:to>
                                            <p:strVal val="visible"/>
                                          </p:to>
                                        </p:set>
                                        <p:animEffect transition="in" filter="fade">
                                          <p:cBhvr>
                                            <p:cTn id="14" dur="1000"/>
                                            <p:tgtEl>
                                              <p:spTgt spid="156">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56">
                                                <p:txEl>
                                                  <p:pRg st="1" end="1"/>
                                                </p:txEl>
                                              </p:spTgt>
                                            </p:tgtEl>
                                            <p:attrNameLst>
                                              <p:attrName>style.visibility</p:attrName>
                                            </p:attrNameLst>
                                          </p:cBhvr>
                                          <p:to>
                                            <p:strVal val="visible"/>
                                          </p:to>
                                        </p:set>
                                        <p:animEffect transition="in" filter="fade">
                                          <p:cBhvr>
                                            <p:cTn id="19" dur="1000"/>
                                            <p:tgtEl>
                                              <p:spTgt spid="156">
                                                <p:txEl>
                                                  <p:pRg st="1" end="1"/>
                                                </p:txEl>
                                              </p:spTgt>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1000"/>
                                            <p:tgtEl>
                                              <p:spTgt spid="11"/>
                                            </p:tgtEl>
                                          </p:cBhvr>
                                        </p:animEffect>
                                      </p:childTnLst>
                                    </p:cTn>
                                  </p:par>
                                </p:childTnLst>
                              </p:cTn>
                            </p:par>
                            <p:par>
                              <p:cTn id="24" fill="hold">
                                <p:stCondLst>
                                  <p:cond delay="2000"/>
                                </p:stCondLst>
                                <p:childTnLst>
                                  <p:par>
                                    <p:cTn id="25" presetID="2" presetClass="entr" presetSubtype="8" fill="hold" nodeType="afterEffect">
                                      <p:stCondLst>
                                        <p:cond delay="0"/>
                                      </p:stCondLst>
                                      <p:childTnLst>
                                        <p:set>
                                          <p:cBhvr>
                                            <p:cTn id="26" dur="1" fill="hold">
                                              <p:stCondLst>
                                                <p:cond delay="0"/>
                                              </p:stCondLst>
                                            </p:cTn>
                                            <p:tgtEl>
                                              <p:spTgt spid="59"/>
                                            </p:tgtEl>
                                            <p:attrNameLst>
                                              <p:attrName>style.visibility</p:attrName>
                                            </p:attrNameLst>
                                          </p:cBhvr>
                                          <p:to>
                                            <p:strVal val="visible"/>
                                          </p:to>
                                        </p:set>
                                        <p:anim calcmode="lin" valueType="num">
                                          <p:cBhvr additive="base">
                                            <p:cTn id="27" dur="1000" fill="hold"/>
                                            <p:tgtEl>
                                              <p:spTgt spid="59"/>
                                            </p:tgtEl>
                                            <p:attrNameLst>
                                              <p:attrName>ppt_x</p:attrName>
                                            </p:attrNameLst>
                                          </p:cBhvr>
                                          <p:tavLst>
                                            <p:tav tm="0">
                                              <p:val>
                                                <p:strVal val="0-#ppt_w/2"/>
                                              </p:val>
                                            </p:tav>
                                            <p:tav tm="100000">
                                              <p:val>
                                                <p:strVal val="#ppt_x"/>
                                              </p:val>
                                            </p:tav>
                                          </p:tavLst>
                                        </p:anim>
                                        <p:anim calcmode="lin" valueType="num">
                                          <p:cBhvr additive="base">
                                            <p:cTn id="28" dur="1000" fill="hold"/>
                                            <p:tgtEl>
                                              <p:spTgt spid="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uiExpand="1" build="p"/>
        </p:bldLst>
      </p:timing>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 name="TextBox 155"/>
          <p:cNvSpPr txBox="1"/>
          <p:nvPr/>
        </p:nvSpPr>
        <p:spPr>
          <a:xfrm>
            <a:off x="637673" y="506151"/>
            <a:ext cx="10916771" cy="1077218"/>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Of those visiting the top E-Site,</a:t>
            </a:r>
          </a:p>
          <a:p>
            <a:pPr algn="ctr"/>
            <a:r>
              <a:rPr lang="en-US" sz="3200" dirty="0">
                <a:solidFill>
                  <a:srgbClr val="B92508"/>
                </a:solidFill>
                <a:latin typeface="Century Gothic" panose="020B0502020202020204" pitchFamily="34" charset="0"/>
              </a:rPr>
              <a:t>a fifth or 7% of adults 18+ purchase something weekly.</a:t>
            </a:r>
          </a:p>
        </p:txBody>
      </p:sp>
      <p:grpSp>
        <p:nvGrpSpPr>
          <p:cNvPr id="5" name="Group 4"/>
          <p:cNvGrpSpPr/>
          <p:nvPr/>
        </p:nvGrpSpPr>
        <p:grpSpPr>
          <a:xfrm>
            <a:off x="9226545" y="2465120"/>
            <a:ext cx="2026704" cy="2427920"/>
            <a:chOff x="9226545" y="2465120"/>
            <a:chExt cx="2026704" cy="2427920"/>
          </a:xfrm>
        </p:grpSpPr>
        <p:sp>
          <p:nvSpPr>
            <p:cNvPr id="47" name="TextBox 46"/>
            <p:cNvSpPr txBox="1"/>
            <p:nvPr/>
          </p:nvSpPr>
          <p:spPr>
            <a:xfrm>
              <a:off x="9226545" y="2465120"/>
              <a:ext cx="2026704" cy="646331"/>
            </a:xfrm>
            <a:prstGeom prst="rect">
              <a:avLst/>
            </a:prstGeom>
            <a:noFill/>
          </p:spPr>
          <p:txBody>
            <a:bodyPr wrap="square" rtlCol="0">
              <a:spAutoFit/>
            </a:bodyPr>
            <a:lstStyle/>
            <a:p>
              <a:pPr algn="ctr"/>
              <a:r>
                <a:rPr lang="en-US" dirty="0">
                  <a:latin typeface="Century Gothic" panose="020B0502020202020204" pitchFamily="34" charset="0"/>
                </a:rPr>
                <a:t>Purchase on </a:t>
              </a:r>
            </a:p>
            <a:p>
              <a:pPr algn="ctr"/>
              <a:r>
                <a:rPr lang="en-US" dirty="0">
                  <a:latin typeface="Century Gothic" panose="020B0502020202020204" pitchFamily="34" charset="0"/>
                </a:rPr>
                <a:t>Top E-Site</a:t>
              </a:r>
            </a:p>
          </p:txBody>
        </p:sp>
        <p:grpSp>
          <p:nvGrpSpPr>
            <p:cNvPr id="104" name="Group 103"/>
            <p:cNvGrpSpPr/>
            <p:nvPr/>
          </p:nvGrpSpPr>
          <p:grpSpPr>
            <a:xfrm>
              <a:off x="10082892" y="3296117"/>
              <a:ext cx="235297" cy="1596923"/>
              <a:chOff x="2899758" y="3088076"/>
              <a:chExt cx="470593" cy="1596923"/>
            </a:xfrm>
          </p:grpSpPr>
          <p:cxnSp>
            <p:nvCxnSpPr>
              <p:cNvPr id="105" name="Straight Connector 104"/>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3" name="Group 2"/>
          <p:cNvGrpSpPr/>
          <p:nvPr/>
        </p:nvGrpSpPr>
        <p:grpSpPr>
          <a:xfrm>
            <a:off x="3065941" y="2465120"/>
            <a:ext cx="1563581" cy="2427920"/>
            <a:chOff x="3065941" y="2465120"/>
            <a:chExt cx="1563581" cy="2427920"/>
          </a:xfrm>
        </p:grpSpPr>
        <p:grpSp>
          <p:nvGrpSpPr>
            <p:cNvPr id="13" name="Group 12"/>
            <p:cNvGrpSpPr/>
            <p:nvPr/>
          </p:nvGrpSpPr>
          <p:grpSpPr>
            <a:xfrm>
              <a:off x="3422990" y="2465120"/>
              <a:ext cx="1206532" cy="2427920"/>
              <a:chOff x="3422990" y="2465120"/>
              <a:chExt cx="1206532" cy="2427920"/>
            </a:xfrm>
          </p:grpSpPr>
          <p:sp>
            <p:nvSpPr>
              <p:cNvPr id="169" name="TextBox 168"/>
              <p:cNvSpPr txBox="1"/>
              <p:nvPr/>
            </p:nvSpPr>
            <p:spPr>
              <a:xfrm>
                <a:off x="3422990" y="2465120"/>
                <a:ext cx="1206532" cy="646331"/>
              </a:xfrm>
              <a:prstGeom prst="rect">
                <a:avLst/>
              </a:prstGeom>
              <a:noFill/>
            </p:spPr>
            <p:txBody>
              <a:bodyPr wrap="square" rtlCol="0">
                <a:spAutoFit/>
              </a:bodyPr>
              <a:lstStyle/>
              <a:p>
                <a:pPr algn="ctr"/>
                <a:r>
                  <a:rPr lang="en-US" dirty="0">
                    <a:latin typeface="Century Gothic" panose="020B0502020202020204" pitchFamily="34" charset="0"/>
                  </a:rPr>
                  <a:t>Visit Top</a:t>
                </a:r>
              </a:p>
              <a:p>
                <a:pPr algn="ctr"/>
                <a:r>
                  <a:rPr lang="en-US" dirty="0">
                    <a:latin typeface="Century Gothic" panose="020B0502020202020204" pitchFamily="34" charset="0"/>
                  </a:rPr>
                  <a:t>12 E-Sites</a:t>
                </a:r>
              </a:p>
            </p:txBody>
          </p:sp>
          <p:grpSp>
            <p:nvGrpSpPr>
              <p:cNvPr id="80" name="Group 79"/>
              <p:cNvGrpSpPr/>
              <p:nvPr/>
            </p:nvGrpSpPr>
            <p:grpSpPr>
              <a:xfrm>
                <a:off x="3908607" y="3296117"/>
                <a:ext cx="235297" cy="1596923"/>
                <a:chOff x="2899758" y="3088076"/>
                <a:chExt cx="470593" cy="1596923"/>
              </a:xfrm>
            </p:grpSpPr>
            <p:cxnSp>
              <p:nvCxnSpPr>
                <p:cNvPr id="81" name="Straight Connector 80"/>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6" name="Group 55"/>
            <p:cNvGrpSpPr/>
            <p:nvPr/>
          </p:nvGrpSpPr>
          <p:grpSpPr>
            <a:xfrm>
              <a:off x="3065941" y="3689383"/>
              <a:ext cx="1118483" cy="369332"/>
              <a:chOff x="2190514" y="2738281"/>
              <a:chExt cx="1118483" cy="369332"/>
            </a:xfrm>
          </p:grpSpPr>
          <p:sp>
            <p:nvSpPr>
              <p:cNvPr id="57" name="TextBox 56"/>
              <p:cNvSpPr txBox="1"/>
              <p:nvPr/>
            </p:nvSpPr>
            <p:spPr>
              <a:xfrm>
                <a:off x="2190514" y="2738281"/>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61%</a:t>
                </a:r>
              </a:p>
            </p:txBody>
          </p:sp>
          <p:cxnSp>
            <p:nvCxnSpPr>
              <p:cNvPr id="58" name="Straight Connector 57"/>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grpSp>
        <p:nvGrpSpPr>
          <p:cNvPr id="2" name="Group 1"/>
          <p:cNvGrpSpPr/>
          <p:nvPr/>
        </p:nvGrpSpPr>
        <p:grpSpPr>
          <a:xfrm>
            <a:off x="7050830" y="2465120"/>
            <a:ext cx="2261948" cy="2427920"/>
            <a:chOff x="7050830" y="2465120"/>
            <a:chExt cx="2261948" cy="2427920"/>
          </a:xfrm>
        </p:grpSpPr>
        <p:grpSp>
          <p:nvGrpSpPr>
            <p:cNvPr id="11" name="Group 10"/>
            <p:cNvGrpSpPr/>
            <p:nvPr/>
          </p:nvGrpSpPr>
          <p:grpSpPr>
            <a:xfrm>
              <a:off x="7050830" y="2465120"/>
              <a:ext cx="2261948" cy="2427920"/>
              <a:chOff x="7050830" y="2465120"/>
              <a:chExt cx="2261948" cy="2427920"/>
            </a:xfrm>
          </p:grpSpPr>
          <p:sp>
            <p:nvSpPr>
              <p:cNvPr id="37" name="TextBox 36"/>
              <p:cNvSpPr txBox="1"/>
              <p:nvPr/>
            </p:nvSpPr>
            <p:spPr>
              <a:xfrm>
                <a:off x="7050830" y="2465120"/>
                <a:ext cx="2261948" cy="646331"/>
              </a:xfrm>
              <a:prstGeom prst="rect">
                <a:avLst/>
              </a:prstGeom>
              <a:noFill/>
            </p:spPr>
            <p:txBody>
              <a:bodyPr wrap="square" rtlCol="0">
                <a:spAutoFit/>
              </a:bodyPr>
              <a:lstStyle/>
              <a:p>
                <a:pPr algn="ctr"/>
                <a:r>
                  <a:rPr lang="en-US" dirty="0">
                    <a:latin typeface="Century Gothic" panose="020B0502020202020204" pitchFamily="34" charset="0"/>
                  </a:rPr>
                  <a:t>Purchase on </a:t>
                </a:r>
              </a:p>
              <a:p>
                <a:pPr algn="ctr"/>
                <a:r>
                  <a:rPr lang="en-US" dirty="0">
                    <a:latin typeface="Century Gothic" panose="020B0502020202020204" pitchFamily="34" charset="0"/>
                  </a:rPr>
                  <a:t>Top 12 E-Sites</a:t>
                </a:r>
              </a:p>
            </p:txBody>
          </p:sp>
          <p:grpSp>
            <p:nvGrpSpPr>
              <p:cNvPr id="96" name="Group 95"/>
              <p:cNvGrpSpPr/>
              <p:nvPr/>
            </p:nvGrpSpPr>
            <p:grpSpPr>
              <a:xfrm>
                <a:off x="8024797" y="3296117"/>
                <a:ext cx="235297" cy="1596923"/>
                <a:chOff x="2899758" y="3088076"/>
                <a:chExt cx="470593" cy="1596923"/>
              </a:xfrm>
            </p:grpSpPr>
            <p:cxnSp>
              <p:nvCxnSpPr>
                <p:cNvPr id="97" name="Straight Connector 96"/>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62" name="Group 61"/>
            <p:cNvGrpSpPr/>
            <p:nvPr/>
          </p:nvGrpSpPr>
          <p:grpSpPr>
            <a:xfrm>
              <a:off x="7196571" y="4298983"/>
              <a:ext cx="1118483" cy="369332"/>
              <a:chOff x="2190514" y="3022761"/>
              <a:chExt cx="1118483" cy="369332"/>
            </a:xfrm>
          </p:grpSpPr>
          <p:sp>
            <p:nvSpPr>
              <p:cNvPr id="63" name="TextBox 62"/>
              <p:cNvSpPr txBox="1"/>
              <p:nvPr/>
            </p:nvSpPr>
            <p:spPr>
              <a:xfrm>
                <a:off x="2190514" y="3022761"/>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13%</a:t>
                </a:r>
              </a:p>
            </p:txBody>
          </p:sp>
          <p:cxnSp>
            <p:nvCxnSpPr>
              <p:cNvPr id="64" name="Straight Connector 63"/>
              <p:cNvCxnSpPr/>
              <p:nvPr/>
            </p:nvCxnSpPr>
            <p:spPr>
              <a:xfrm>
                <a:off x="2964185" y="323750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grpSp>
        <p:nvGrpSpPr>
          <p:cNvPr id="65" name="Group 64"/>
          <p:cNvGrpSpPr/>
          <p:nvPr/>
        </p:nvGrpSpPr>
        <p:grpSpPr>
          <a:xfrm>
            <a:off x="9240833" y="4404155"/>
            <a:ext cx="1118483" cy="369332"/>
            <a:chOff x="2190514" y="2738281"/>
            <a:chExt cx="1118483" cy="369332"/>
          </a:xfrm>
        </p:grpSpPr>
        <p:sp>
          <p:nvSpPr>
            <p:cNvPr id="66" name="TextBox 65"/>
            <p:cNvSpPr txBox="1"/>
            <p:nvPr/>
          </p:nvSpPr>
          <p:spPr>
            <a:xfrm>
              <a:off x="2190514" y="2738281"/>
              <a:ext cx="689266" cy="369332"/>
            </a:xfrm>
            <a:prstGeom prst="rect">
              <a:avLst/>
            </a:prstGeom>
            <a:noFill/>
          </p:spPr>
          <p:txBody>
            <a:bodyPr wrap="square" rtlCol="0">
              <a:spAutoFit/>
            </a:bodyPr>
            <a:lstStyle/>
            <a:p>
              <a:pPr algn="r"/>
              <a:r>
                <a:rPr lang="en-US" b="1" dirty="0">
                  <a:solidFill>
                    <a:srgbClr val="548235"/>
                  </a:solidFill>
                  <a:latin typeface="Century Gothic" panose="020B0502020202020204" pitchFamily="34" charset="0"/>
                </a:rPr>
                <a:t>7%</a:t>
              </a:r>
            </a:p>
          </p:txBody>
        </p:sp>
        <p:cxnSp>
          <p:nvCxnSpPr>
            <p:cNvPr id="67" name="Straight Connector 66"/>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5144356" y="2465120"/>
            <a:ext cx="1543261" cy="2427920"/>
            <a:chOff x="5144356" y="2465120"/>
            <a:chExt cx="1543261" cy="2427920"/>
          </a:xfrm>
        </p:grpSpPr>
        <p:grpSp>
          <p:nvGrpSpPr>
            <p:cNvPr id="75" name="Group 74"/>
            <p:cNvGrpSpPr/>
            <p:nvPr/>
          </p:nvGrpSpPr>
          <p:grpSpPr>
            <a:xfrm>
              <a:off x="5528099" y="2465120"/>
              <a:ext cx="1159518" cy="2427920"/>
              <a:chOff x="5528099" y="2465120"/>
              <a:chExt cx="1159518" cy="2427920"/>
            </a:xfrm>
          </p:grpSpPr>
          <p:sp>
            <p:nvSpPr>
              <p:cNvPr id="112" name="TextBox 111"/>
              <p:cNvSpPr txBox="1"/>
              <p:nvPr/>
            </p:nvSpPr>
            <p:spPr>
              <a:xfrm>
                <a:off x="5528099" y="2465120"/>
                <a:ext cx="1159518" cy="646331"/>
              </a:xfrm>
              <a:prstGeom prst="rect">
                <a:avLst/>
              </a:prstGeom>
              <a:noFill/>
            </p:spPr>
            <p:txBody>
              <a:bodyPr wrap="square" rtlCol="0">
                <a:spAutoFit/>
              </a:bodyPr>
              <a:lstStyle/>
              <a:p>
                <a:pPr algn="ctr"/>
                <a:r>
                  <a:rPr lang="en-US" dirty="0">
                    <a:latin typeface="Century Gothic" panose="020B0502020202020204" pitchFamily="34" charset="0"/>
                  </a:rPr>
                  <a:t>Visit Top </a:t>
                </a:r>
              </a:p>
              <a:p>
                <a:pPr algn="ctr"/>
                <a:r>
                  <a:rPr lang="en-US" dirty="0">
                    <a:latin typeface="Century Gothic" panose="020B0502020202020204" pitchFamily="34" charset="0"/>
                  </a:rPr>
                  <a:t>E-Site</a:t>
                </a:r>
              </a:p>
            </p:txBody>
          </p:sp>
          <p:grpSp>
            <p:nvGrpSpPr>
              <p:cNvPr id="113" name="Group 112"/>
              <p:cNvGrpSpPr/>
              <p:nvPr/>
            </p:nvGrpSpPr>
            <p:grpSpPr>
              <a:xfrm>
                <a:off x="5966702" y="3296117"/>
                <a:ext cx="235297" cy="1596923"/>
                <a:chOff x="2899758" y="3088076"/>
                <a:chExt cx="470593" cy="1596923"/>
              </a:xfrm>
            </p:grpSpPr>
            <p:cxnSp>
              <p:nvCxnSpPr>
                <p:cNvPr id="114" name="Straight Connector 113"/>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76" name="Group 75"/>
            <p:cNvGrpSpPr/>
            <p:nvPr/>
          </p:nvGrpSpPr>
          <p:grpSpPr>
            <a:xfrm>
              <a:off x="5144356" y="4034823"/>
              <a:ext cx="1118483" cy="369332"/>
              <a:chOff x="2190514" y="2738281"/>
              <a:chExt cx="1118483" cy="369332"/>
            </a:xfrm>
          </p:grpSpPr>
          <p:sp>
            <p:nvSpPr>
              <p:cNvPr id="78" name="TextBox 77"/>
              <p:cNvSpPr txBox="1"/>
              <p:nvPr/>
            </p:nvSpPr>
            <p:spPr>
              <a:xfrm>
                <a:off x="2190514" y="2738281"/>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40%</a:t>
                </a:r>
              </a:p>
            </p:txBody>
          </p:sp>
          <p:cxnSp>
            <p:nvCxnSpPr>
              <p:cNvPr id="79" name="Straight Connector 78"/>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pic>
        <p:nvPicPr>
          <p:cNvPr id="59" name="Picture 58"/>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88099193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2"/>
                                            </p:tgtEl>
                                          </p:cBhvr>
                                        </p:animEffect>
                                        <p:set>
                                          <p:cBhvr>
                                            <p:cTn id="10" dur="1" fill="hold">
                                              <p:stCondLst>
                                                <p:cond delay="499"/>
                                              </p:stCondLst>
                                            </p:cTn>
                                            <p:tgtEl>
                                              <p:spTgt spid="2"/>
                                            </p:tgtEl>
                                            <p:attrNameLst>
                                              <p:attrName>style.visibility</p:attrName>
                                            </p:attrNameLst>
                                          </p:cBhvr>
                                          <p:to>
                                            <p:strVal val="hidden"/>
                                          </p:to>
                                        </p:se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56">
                                                <p:txEl>
                                                  <p:pRg st="0" end="0"/>
                                                </p:txEl>
                                              </p:spTgt>
                                            </p:tgtEl>
                                            <p:attrNameLst>
                                              <p:attrName>style.visibility</p:attrName>
                                            </p:attrNameLst>
                                          </p:cBhvr>
                                          <p:to>
                                            <p:strVal val="visible"/>
                                          </p:to>
                                        </p:set>
                                        <p:animEffect transition="in" filter="fade">
                                          <p:cBhvr>
                                            <p:cTn id="14" dur="1000"/>
                                            <p:tgtEl>
                                              <p:spTgt spid="156">
                                                <p:txEl>
                                                  <p:pRg st="0" end="0"/>
                                                </p:txEl>
                                              </p:spTgt>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56">
                                                <p:txEl>
                                                  <p:pRg st="1" end="1"/>
                                                </p:txEl>
                                              </p:spTgt>
                                            </p:tgtEl>
                                            <p:attrNameLst>
                                              <p:attrName>style.visibility</p:attrName>
                                            </p:attrNameLst>
                                          </p:cBhvr>
                                          <p:to>
                                            <p:strVal val="visible"/>
                                          </p:to>
                                        </p:set>
                                        <p:animEffect transition="in" filter="fade">
                                          <p:cBhvr>
                                            <p:cTn id="23" dur="1000"/>
                                            <p:tgtEl>
                                              <p:spTgt spid="156">
                                                <p:txEl>
                                                  <p:pRg st="1" end="1"/>
                                                </p:txEl>
                                              </p:spTgt>
                                            </p:tgtEl>
                                          </p:cBhvr>
                                        </p:animEffect>
                                      </p:childTnLst>
                                    </p:cTn>
                                  </p:par>
                                </p:childTnLst>
                              </p:cTn>
                            </p:par>
                            <p:par>
                              <p:cTn id="24" fill="hold">
                                <p:stCondLst>
                                  <p:cond delay="10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1000"/>
                                            <p:tgtEl>
                                              <p:spTgt spid="5"/>
                                            </p:tgtEl>
                                          </p:cBhvr>
                                        </p:animEffect>
                                      </p:childTnLst>
                                    </p:cTn>
                                  </p:par>
                                </p:childTnLst>
                              </p:cTn>
                            </p:par>
                            <p:par>
                              <p:cTn id="28" fill="hold">
                                <p:stCondLst>
                                  <p:cond delay="2000"/>
                                </p:stCondLst>
                                <p:childTnLst>
                                  <p:par>
                                    <p:cTn id="29" presetID="2" presetClass="entr" presetSubtype="8" fill="hold" nodeType="afterEffect" p14:presetBounceEnd="52000">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14:bounceEnd="52000">
                                          <p:cBhvr additive="base">
                                            <p:cTn id="31" dur="1000" fill="hold"/>
                                            <p:tgtEl>
                                              <p:spTgt spid="65"/>
                                            </p:tgtEl>
                                            <p:attrNameLst>
                                              <p:attrName>ppt_x</p:attrName>
                                            </p:attrNameLst>
                                          </p:cBhvr>
                                          <p:tavLst>
                                            <p:tav tm="0">
                                              <p:val>
                                                <p:strVal val="0-#ppt_w/2"/>
                                              </p:val>
                                            </p:tav>
                                            <p:tav tm="100000">
                                              <p:val>
                                                <p:strVal val="#ppt_x"/>
                                              </p:val>
                                            </p:tav>
                                          </p:tavLst>
                                        </p:anim>
                                        <p:anim calcmode="lin" valueType="num" p14:bounceEnd="52000">
                                          <p:cBhvr additive="base">
                                            <p:cTn id="32" dur="1000" fill="hold"/>
                                            <p:tgtEl>
                                              <p:spTgt spid="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uiExpand="1"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2"/>
                                            </p:tgtEl>
                                          </p:cBhvr>
                                        </p:animEffect>
                                        <p:set>
                                          <p:cBhvr>
                                            <p:cTn id="10" dur="1" fill="hold">
                                              <p:stCondLst>
                                                <p:cond delay="499"/>
                                              </p:stCondLst>
                                            </p:cTn>
                                            <p:tgtEl>
                                              <p:spTgt spid="2"/>
                                            </p:tgtEl>
                                            <p:attrNameLst>
                                              <p:attrName>style.visibility</p:attrName>
                                            </p:attrNameLst>
                                          </p:cBhvr>
                                          <p:to>
                                            <p:strVal val="hidden"/>
                                          </p:to>
                                        </p:se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56">
                                                <p:txEl>
                                                  <p:pRg st="0" end="0"/>
                                                </p:txEl>
                                              </p:spTgt>
                                            </p:tgtEl>
                                            <p:attrNameLst>
                                              <p:attrName>style.visibility</p:attrName>
                                            </p:attrNameLst>
                                          </p:cBhvr>
                                          <p:to>
                                            <p:strVal val="visible"/>
                                          </p:to>
                                        </p:set>
                                        <p:animEffect transition="in" filter="fade">
                                          <p:cBhvr>
                                            <p:cTn id="14" dur="1000"/>
                                            <p:tgtEl>
                                              <p:spTgt spid="156">
                                                <p:txEl>
                                                  <p:pRg st="0" end="0"/>
                                                </p:txEl>
                                              </p:spTgt>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56">
                                                <p:txEl>
                                                  <p:pRg st="1" end="1"/>
                                                </p:txEl>
                                              </p:spTgt>
                                            </p:tgtEl>
                                            <p:attrNameLst>
                                              <p:attrName>style.visibility</p:attrName>
                                            </p:attrNameLst>
                                          </p:cBhvr>
                                          <p:to>
                                            <p:strVal val="visible"/>
                                          </p:to>
                                        </p:set>
                                        <p:animEffect transition="in" filter="fade">
                                          <p:cBhvr>
                                            <p:cTn id="23" dur="1000"/>
                                            <p:tgtEl>
                                              <p:spTgt spid="156">
                                                <p:txEl>
                                                  <p:pRg st="1" end="1"/>
                                                </p:txEl>
                                              </p:spTgt>
                                            </p:tgtEl>
                                          </p:cBhvr>
                                        </p:animEffect>
                                      </p:childTnLst>
                                    </p:cTn>
                                  </p:par>
                                </p:childTnLst>
                              </p:cTn>
                            </p:par>
                            <p:par>
                              <p:cTn id="24" fill="hold">
                                <p:stCondLst>
                                  <p:cond delay="10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1000"/>
                                            <p:tgtEl>
                                              <p:spTgt spid="5"/>
                                            </p:tgtEl>
                                          </p:cBhvr>
                                        </p:animEffect>
                                      </p:childTnLst>
                                    </p:cTn>
                                  </p:par>
                                </p:childTnLst>
                              </p:cTn>
                            </p:par>
                            <p:par>
                              <p:cTn id="28" fill="hold">
                                <p:stCondLst>
                                  <p:cond delay="2000"/>
                                </p:stCondLst>
                                <p:childTnLst>
                                  <p:par>
                                    <p:cTn id="29" presetID="2" presetClass="entr" presetSubtype="8" fill="hold"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0" fill="hold"/>
                                            <p:tgtEl>
                                              <p:spTgt spid="65"/>
                                            </p:tgtEl>
                                            <p:attrNameLst>
                                              <p:attrName>ppt_x</p:attrName>
                                            </p:attrNameLst>
                                          </p:cBhvr>
                                          <p:tavLst>
                                            <p:tav tm="0">
                                              <p:val>
                                                <p:strVal val="0-#ppt_w/2"/>
                                              </p:val>
                                            </p:tav>
                                            <p:tav tm="100000">
                                              <p:val>
                                                <p:strVal val="#ppt_x"/>
                                              </p:val>
                                            </p:tav>
                                          </p:tavLst>
                                        </p:anim>
                                        <p:anim calcmode="lin" valueType="num">
                                          <p:cBhvr additive="base">
                                            <p:cTn id="32" dur="1000" fill="hold"/>
                                            <p:tgtEl>
                                              <p:spTgt spid="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uiExpand="1" build="p"/>
        </p:bldLst>
      </p:timing>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2"/>
          <p:cNvSpPr/>
          <p:nvPr/>
        </p:nvSpPr>
        <p:spPr>
          <a:xfrm>
            <a:off x="1960880" y="3515360"/>
            <a:ext cx="4135120" cy="1374140"/>
          </a:xfrm>
          <a:custGeom>
            <a:avLst/>
            <a:gdLst>
              <a:gd name="connsiteX0" fmla="*/ 0 w 8239760"/>
              <a:gd name="connsiteY0" fmla="*/ 0 h 1391920"/>
              <a:gd name="connsiteX1" fmla="*/ 2052320 w 8239760"/>
              <a:gd name="connsiteY1" fmla="*/ 396240 h 1391920"/>
              <a:gd name="connsiteX2" fmla="*/ 4135120 w 8239760"/>
              <a:gd name="connsiteY2" fmla="*/ 721360 h 1391920"/>
              <a:gd name="connsiteX3" fmla="*/ 6197600 w 8239760"/>
              <a:gd name="connsiteY3" fmla="*/ 1005840 h 1391920"/>
              <a:gd name="connsiteX4" fmla="*/ 8239760 w 8239760"/>
              <a:gd name="connsiteY4" fmla="*/ 1107440 h 1391920"/>
              <a:gd name="connsiteX5" fmla="*/ 8229600 w 8239760"/>
              <a:gd name="connsiteY5" fmla="*/ 1391920 h 1391920"/>
              <a:gd name="connsiteX6" fmla="*/ 10160 w 8239760"/>
              <a:gd name="connsiteY6" fmla="*/ 1371600 h 1391920"/>
              <a:gd name="connsiteX7" fmla="*/ 0 w 8239760"/>
              <a:gd name="connsiteY7" fmla="*/ 0 h 1391920"/>
              <a:gd name="connsiteX0" fmla="*/ 0 w 8239760"/>
              <a:gd name="connsiteY0" fmla="*/ 0 h 1391920"/>
              <a:gd name="connsiteX1" fmla="*/ 2052320 w 8239760"/>
              <a:gd name="connsiteY1" fmla="*/ 396240 h 1391920"/>
              <a:gd name="connsiteX2" fmla="*/ 4135120 w 8239760"/>
              <a:gd name="connsiteY2" fmla="*/ 721360 h 1391920"/>
              <a:gd name="connsiteX3" fmla="*/ 6197600 w 8239760"/>
              <a:gd name="connsiteY3" fmla="*/ 1005840 h 1391920"/>
              <a:gd name="connsiteX4" fmla="*/ 8239760 w 8239760"/>
              <a:gd name="connsiteY4" fmla="*/ 1107440 h 1391920"/>
              <a:gd name="connsiteX5" fmla="*/ 8229600 w 8239760"/>
              <a:gd name="connsiteY5" fmla="*/ 1391920 h 1391920"/>
              <a:gd name="connsiteX6" fmla="*/ 4128770 w 8239760"/>
              <a:gd name="connsiteY6" fmla="*/ 1374140 h 1391920"/>
              <a:gd name="connsiteX7" fmla="*/ 10160 w 8239760"/>
              <a:gd name="connsiteY7" fmla="*/ 1371600 h 1391920"/>
              <a:gd name="connsiteX8" fmla="*/ 0 w 8239760"/>
              <a:gd name="connsiteY8" fmla="*/ 0 h 1391920"/>
              <a:gd name="connsiteX0" fmla="*/ 0 w 8239760"/>
              <a:gd name="connsiteY0" fmla="*/ 0 h 1374140"/>
              <a:gd name="connsiteX1" fmla="*/ 2052320 w 8239760"/>
              <a:gd name="connsiteY1" fmla="*/ 396240 h 1374140"/>
              <a:gd name="connsiteX2" fmla="*/ 4135120 w 8239760"/>
              <a:gd name="connsiteY2" fmla="*/ 721360 h 1374140"/>
              <a:gd name="connsiteX3" fmla="*/ 6197600 w 8239760"/>
              <a:gd name="connsiteY3" fmla="*/ 1005840 h 1374140"/>
              <a:gd name="connsiteX4" fmla="*/ 8239760 w 8239760"/>
              <a:gd name="connsiteY4" fmla="*/ 1107440 h 1374140"/>
              <a:gd name="connsiteX5" fmla="*/ 4128770 w 8239760"/>
              <a:gd name="connsiteY5" fmla="*/ 1374140 h 1374140"/>
              <a:gd name="connsiteX6" fmla="*/ 10160 w 8239760"/>
              <a:gd name="connsiteY6" fmla="*/ 1371600 h 1374140"/>
              <a:gd name="connsiteX7" fmla="*/ 0 w 8239760"/>
              <a:gd name="connsiteY7" fmla="*/ 0 h 1374140"/>
              <a:gd name="connsiteX0" fmla="*/ 0 w 6197600"/>
              <a:gd name="connsiteY0" fmla="*/ 0 h 1374140"/>
              <a:gd name="connsiteX1" fmla="*/ 2052320 w 6197600"/>
              <a:gd name="connsiteY1" fmla="*/ 396240 h 1374140"/>
              <a:gd name="connsiteX2" fmla="*/ 4135120 w 6197600"/>
              <a:gd name="connsiteY2" fmla="*/ 721360 h 1374140"/>
              <a:gd name="connsiteX3" fmla="*/ 6197600 w 6197600"/>
              <a:gd name="connsiteY3" fmla="*/ 1005840 h 1374140"/>
              <a:gd name="connsiteX4" fmla="*/ 4128770 w 6197600"/>
              <a:gd name="connsiteY4" fmla="*/ 1374140 h 1374140"/>
              <a:gd name="connsiteX5" fmla="*/ 10160 w 6197600"/>
              <a:gd name="connsiteY5" fmla="*/ 1371600 h 1374140"/>
              <a:gd name="connsiteX6" fmla="*/ 0 w 6197600"/>
              <a:gd name="connsiteY6" fmla="*/ 0 h 1374140"/>
              <a:gd name="connsiteX0" fmla="*/ 0 w 4135120"/>
              <a:gd name="connsiteY0" fmla="*/ 0 h 1374140"/>
              <a:gd name="connsiteX1" fmla="*/ 2052320 w 4135120"/>
              <a:gd name="connsiteY1" fmla="*/ 396240 h 1374140"/>
              <a:gd name="connsiteX2" fmla="*/ 4135120 w 4135120"/>
              <a:gd name="connsiteY2" fmla="*/ 721360 h 1374140"/>
              <a:gd name="connsiteX3" fmla="*/ 4128770 w 4135120"/>
              <a:gd name="connsiteY3" fmla="*/ 1374140 h 1374140"/>
              <a:gd name="connsiteX4" fmla="*/ 10160 w 4135120"/>
              <a:gd name="connsiteY4" fmla="*/ 1371600 h 1374140"/>
              <a:gd name="connsiteX5" fmla="*/ 0 w 4135120"/>
              <a:gd name="connsiteY5" fmla="*/ 0 h 137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120" h="1374140">
                <a:moveTo>
                  <a:pt x="0" y="0"/>
                </a:moveTo>
                <a:lnTo>
                  <a:pt x="2052320" y="396240"/>
                </a:lnTo>
                <a:lnTo>
                  <a:pt x="4135120" y="721360"/>
                </a:lnTo>
                <a:cubicBezTo>
                  <a:pt x="4133003" y="938953"/>
                  <a:pt x="4130887" y="1156547"/>
                  <a:pt x="4128770" y="1374140"/>
                </a:cubicBezTo>
                <a:lnTo>
                  <a:pt x="10160" y="1371600"/>
                </a:lnTo>
                <a:cubicBezTo>
                  <a:pt x="6773" y="914400"/>
                  <a:pt x="3387" y="457200"/>
                  <a:pt x="0" y="0"/>
                </a:cubicBezTo>
                <a:close/>
              </a:path>
            </a:pathLst>
          </a:custGeom>
          <a:solidFill>
            <a:srgbClr val="548235">
              <a:alpha val="2392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TextBox 155"/>
          <p:cNvSpPr txBox="1"/>
          <p:nvPr/>
        </p:nvSpPr>
        <p:spPr>
          <a:xfrm>
            <a:off x="3886160" y="506151"/>
            <a:ext cx="4419800" cy="1569660"/>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The E-</a:t>
            </a:r>
            <a:r>
              <a:rPr lang="en-US" sz="3200" dirty="0" err="1">
                <a:solidFill>
                  <a:srgbClr val="B92508"/>
                </a:solidFill>
                <a:latin typeface="Century Gothic" panose="020B0502020202020204" pitchFamily="34" charset="0"/>
              </a:rPr>
              <a:t>Comm</a:t>
            </a:r>
            <a:r>
              <a:rPr lang="en-US" sz="3200" dirty="0">
                <a:solidFill>
                  <a:srgbClr val="B92508"/>
                </a:solidFill>
                <a:latin typeface="Century Gothic" panose="020B0502020202020204" pitchFamily="34" charset="0"/>
              </a:rPr>
              <a:t> funnel.</a:t>
            </a:r>
          </a:p>
          <a:p>
            <a:pPr algn="ctr"/>
            <a:r>
              <a:rPr lang="en-US" sz="3200" dirty="0">
                <a:solidFill>
                  <a:srgbClr val="B92508"/>
                </a:solidFill>
                <a:latin typeface="Century Gothic" panose="020B0502020202020204" pitchFamily="34" charset="0"/>
              </a:rPr>
              <a:t>From weekly reach,</a:t>
            </a:r>
          </a:p>
          <a:p>
            <a:pPr algn="ctr"/>
            <a:r>
              <a:rPr lang="en-US" sz="3200" dirty="0">
                <a:solidFill>
                  <a:srgbClr val="B92508"/>
                </a:solidFill>
                <a:latin typeface="Century Gothic" panose="020B0502020202020204" pitchFamily="34" charset="0"/>
              </a:rPr>
              <a:t>to weekly purchase. </a:t>
            </a:r>
          </a:p>
        </p:txBody>
      </p:sp>
      <p:grpSp>
        <p:nvGrpSpPr>
          <p:cNvPr id="14" name="Group 13"/>
          <p:cNvGrpSpPr/>
          <p:nvPr/>
        </p:nvGrpSpPr>
        <p:grpSpPr>
          <a:xfrm>
            <a:off x="1386162" y="2465120"/>
            <a:ext cx="1163998" cy="2427920"/>
            <a:chOff x="1386162" y="2465120"/>
            <a:chExt cx="1163998" cy="2427920"/>
          </a:xfrm>
        </p:grpSpPr>
        <p:sp>
          <p:nvSpPr>
            <p:cNvPr id="183" name="TextBox 182"/>
            <p:cNvSpPr txBox="1"/>
            <p:nvPr/>
          </p:nvSpPr>
          <p:spPr>
            <a:xfrm>
              <a:off x="1386162" y="2465120"/>
              <a:ext cx="1163998" cy="646331"/>
            </a:xfrm>
            <a:prstGeom prst="rect">
              <a:avLst/>
            </a:prstGeom>
            <a:noFill/>
          </p:spPr>
          <p:txBody>
            <a:bodyPr wrap="square" rtlCol="0">
              <a:spAutoFit/>
            </a:bodyPr>
            <a:lstStyle/>
            <a:p>
              <a:pPr algn="ctr"/>
              <a:r>
                <a:rPr lang="en-US" dirty="0">
                  <a:latin typeface="Century Gothic" panose="020B0502020202020204" pitchFamily="34" charset="0"/>
                </a:rPr>
                <a:t>Visit All </a:t>
              </a:r>
            </a:p>
            <a:p>
              <a:pPr algn="ctr"/>
              <a:r>
                <a:rPr lang="en-US" dirty="0">
                  <a:latin typeface="Century Gothic" panose="020B0502020202020204" pitchFamily="34" charset="0"/>
                </a:rPr>
                <a:t>E-Sites</a:t>
              </a:r>
            </a:p>
          </p:txBody>
        </p:sp>
        <p:grpSp>
          <p:nvGrpSpPr>
            <p:cNvPr id="9" name="Group 8"/>
            <p:cNvGrpSpPr/>
            <p:nvPr/>
          </p:nvGrpSpPr>
          <p:grpSpPr>
            <a:xfrm>
              <a:off x="1850512" y="3296117"/>
              <a:ext cx="235297" cy="1596923"/>
              <a:chOff x="2899758" y="3088076"/>
              <a:chExt cx="470593" cy="1596923"/>
            </a:xfrm>
          </p:grpSpPr>
          <p:cxnSp>
            <p:nvCxnSpPr>
              <p:cNvPr id="70" name="Straight Connector 69"/>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3" name="Group 12"/>
          <p:cNvGrpSpPr/>
          <p:nvPr/>
        </p:nvGrpSpPr>
        <p:grpSpPr>
          <a:xfrm>
            <a:off x="3422990" y="2465120"/>
            <a:ext cx="1206532" cy="2427920"/>
            <a:chOff x="3422990" y="2465120"/>
            <a:chExt cx="1206532" cy="2427920"/>
          </a:xfrm>
        </p:grpSpPr>
        <p:sp>
          <p:nvSpPr>
            <p:cNvPr id="169" name="TextBox 168"/>
            <p:cNvSpPr txBox="1"/>
            <p:nvPr/>
          </p:nvSpPr>
          <p:spPr>
            <a:xfrm>
              <a:off x="3422990" y="2465120"/>
              <a:ext cx="1206532" cy="646331"/>
            </a:xfrm>
            <a:prstGeom prst="rect">
              <a:avLst/>
            </a:prstGeom>
            <a:noFill/>
          </p:spPr>
          <p:txBody>
            <a:bodyPr wrap="square" rtlCol="0">
              <a:spAutoFit/>
            </a:bodyPr>
            <a:lstStyle/>
            <a:p>
              <a:pPr algn="ctr"/>
              <a:r>
                <a:rPr lang="en-US" dirty="0">
                  <a:latin typeface="Century Gothic" panose="020B0502020202020204" pitchFamily="34" charset="0"/>
                </a:rPr>
                <a:t>Visit Top</a:t>
              </a:r>
            </a:p>
            <a:p>
              <a:pPr algn="ctr"/>
              <a:r>
                <a:rPr lang="en-US" dirty="0">
                  <a:latin typeface="Century Gothic" panose="020B0502020202020204" pitchFamily="34" charset="0"/>
                </a:rPr>
                <a:t>12 E-Sites</a:t>
              </a:r>
            </a:p>
          </p:txBody>
        </p:sp>
        <p:grpSp>
          <p:nvGrpSpPr>
            <p:cNvPr id="80" name="Group 79"/>
            <p:cNvGrpSpPr/>
            <p:nvPr/>
          </p:nvGrpSpPr>
          <p:grpSpPr>
            <a:xfrm>
              <a:off x="3908607" y="3296117"/>
              <a:ext cx="235297" cy="1596923"/>
              <a:chOff x="2899758" y="3088076"/>
              <a:chExt cx="470593" cy="1596923"/>
            </a:xfrm>
          </p:grpSpPr>
          <p:cxnSp>
            <p:nvCxnSpPr>
              <p:cNvPr id="81" name="Straight Connector 80"/>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2" name="Group 11"/>
          <p:cNvGrpSpPr/>
          <p:nvPr/>
        </p:nvGrpSpPr>
        <p:grpSpPr>
          <a:xfrm>
            <a:off x="5528099" y="2465120"/>
            <a:ext cx="1159518" cy="2427920"/>
            <a:chOff x="5528099" y="2465120"/>
            <a:chExt cx="1159518" cy="2427920"/>
          </a:xfrm>
        </p:grpSpPr>
        <p:sp>
          <p:nvSpPr>
            <p:cNvPr id="173" name="TextBox 172"/>
            <p:cNvSpPr txBox="1"/>
            <p:nvPr/>
          </p:nvSpPr>
          <p:spPr>
            <a:xfrm>
              <a:off x="5528099" y="2465120"/>
              <a:ext cx="1159518" cy="646331"/>
            </a:xfrm>
            <a:prstGeom prst="rect">
              <a:avLst/>
            </a:prstGeom>
            <a:noFill/>
          </p:spPr>
          <p:txBody>
            <a:bodyPr wrap="square" rtlCol="0">
              <a:spAutoFit/>
            </a:bodyPr>
            <a:lstStyle/>
            <a:p>
              <a:pPr algn="ctr"/>
              <a:r>
                <a:rPr lang="en-US" dirty="0">
                  <a:latin typeface="Century Gothic" panose="020B0502020202020204" pitchFamily="34" charset="0"/>
                </a:rPr>
                <a:t>Visit Top </a:t>
              </a:r>
            </a:p>
            <a:p>
              <a:pPr algn="ctr"/>
              <a:r>
                <a:rPr lang="en-US" dirty="0">
                  <a:latin typeface="Century Gothic" panose="020B0502020202020204" pitchFamily="34" charset="0"/>
                </a:rPr>
                <a:t>E-Site</a:t>
              </a:r>
            </a:p>
          </p:txBody>
        </p:sp>
        <p:grpSp>
          <p:nvGrpSpPr>
            <p:cNvPr id="88" name="Group 87"/>
            <p:cNvGrpSpPr/>
            <p:nvPr/>
          </p:nvGrpSpPr>
          <p:grpSpPr>
            <a:xfrm>
              <a:off x="5966702" y="3296117"/>
              <a:ext cx="235297" cy="1596923"/>
              <a:chOff x="2899758" y="3088076"/>
              <a:chExt cx="470593" cy="1596923"/>
            </a:xfrm>
          </p:grpSpPr>
          <p:cxnSp>
            <p:nvCxnSpPr>
              <p:cNvPr id="89" name="Straight Connector 88"/>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1" name="Group 10"/>
          <p:cNvGrpSpPr/>
          <p:nvPr/>
        </p:nvGrpSpPr>
        <p:grpSpPr>
          <a:xfrm>
            <a:off x="7050830" y="2465120"/>
            <a:ext cx="2261948" cy="2427920"/>
            <a:chOff x="7050830" y="2465120"/>
            <a:chExt cx="2261948" cy="2427920"/>
          </a:xfrm>
        </p:grpSpPr>
        <p:sp>
          <p:nvSpPr>
            <p:cNvPr id="37" name="TextBox 36"/>
            <p:cNvSpPr txBox="1"/>
            <p:nvPr/>
          </p:nvSpPr>
          <p:spPr>
            <a:xfrm>
              <a:off x="7050830" y="2465120"/>
              <a:ext cx="2261948" cy="646331"/>
            </a:xfrm>
            <a:prstGeom prst="rect">
              <a:avLst/>
            </a:prstGeom>
            <a:noFill/>
          </p:spPr>
          <p:txBody>
            <a:bodyPr wrap="square" rtlCol="0">
              <a:spAutoFit/>
            </a:bodyPr>
            <a:lstStyle/>
            <a:p>
              <a:pPr algn="ctr"/>
              <a:r>
                <a:rPr lang="en-US" dirty="0">
                  <a:latin typeface="Century Gothic" panose="020B0502020202020204" pitchFamily="34" charset="0"/>
                </a:rPr>
                <a:t>Purchase on </a:t>
              </a:r>
            </a:p>
            <a:p>
              <a:pPr algn="ctr"/>
              <a:r>
                <a:rPr lang="en-US" dirty="0">
                  <a:latin typeface="Century Gothic" panose="020B0502020202020204" pitchFamily="34" charset="0"/>
                </a:rPr>
                <a:t>Top 12 E-Sites</a:t>
              </a:r>
            </a:p>
          </p:txBody>
        </p:sp>
        <p:grpSp>
          <p:nvGrpSpPr>
            <p:cNvPr id="96" name="Group 95"/>
            <p:cNvGrpSpPr/>
            <p:nvPr/>
          </p:nvGrpSpPr>
          <p:grpSpPr>
            <a:xfrm>
              <a:off x="8024797" y="3296117"/>
              <a:ext cx="235297" cy="1596923"/>
              <a:chOff x="2899758" y="3088076"/>
              <a:chExt cx="470593" cy="1596923"/>
            </a:xfrm>
          </p:grpSpPr>
          <p:cxnSp>
            <p:nvCxnSpPr>
              <p:cNvPr id="97" name="Straight Connector 96"/>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0" name="Group 9"/>
          <p:cNvGrpSpPr/>
          <p:nvPr/>
        </p:nvGrpSpPr>
        <p:grpSpPr>
          <a:xfrm>
            <a:off x="9226545" y="2465120"/>
            <a:ext cx="2026704" cy="2427920"/>
            <a:chOff x="9226545" y="2465120"/>
            <a:chExt cx="2026704" cy="2427920"/>
          </a:xfrm>
        </p:grpSpPr>
        <p:sp>
          <p:nvSpPr>
            <p:cNvPr id="47" name="TextBox 46"/>
            <p:cNvSpPr txBox="1"/>
            <p:nvPr/>
          </p:nvSpPr>
          <p:spPr>
            <a:xfrm>
              <a:off x="9226545" y="2465120"/>
              <a:ext cx="2026704" cy="646331"/>
            </a:xfrm>
            <a:prstGeom prst="rect">
              <a:avLst/>
            </a:prstGeom>
            <a:noFill/>
          </p:spPr>
          <p:txBody>
            <a:bodyPr wrap="square" rtlCol="0">
              <a:spAutoFit/>
            </a:bodyPr>
            <a:lstStyle/>
            <a:p>
              <a:pPr algn="ctr"/>
              <a:r>
                <a:rPr lang="en-US" dirty="0">
                  <a:latin typeface="Century Gothic" panose="020B0502020202020204" pitchFamily="34" charset="0"/>
                </a:rPr>
                <a:t>Purchase on </a:t>
              </a:r>
            </a:p>
            <a:p>
              <a:pPr algn="ctr"/>
              <a:r>
                <a:rPr lang="en-US" dirty="0">
                  <a:latin typeface="Century Gothic" panose="020B0502020202020204" pitchFamily="34" charset="0"/>
                </a:rPr>
                <a:t>Top E-Site</a:t>
              </a:r>
            </a:p>
          </p:txBody>
        </p:sp>
        <p:grpSp>
          <p:nvGrpSpPr>
            <p:cNvPr id="104" name="Group 103"/>
            <p:cNvGrpSpPr/>
            <p:nvPr/>
          </p:nvGrpSpPr>
          <p:grpSpPr>
            <a:xfrm>
              <a:off x="10082892" y="3296117"/>
              <a:ext cx="235297" cy="1596923"/>
              <a:chOff x="2899758" y="3088076"/>
              <a:chExt cx="470593" cy="1596923"/>
            </a:xfrm>
          </p:grpSpPr>
          <p:cxnSp>
            <p:nvCxnSpPr>
              <p:cNvPr id="105" name="Straight Connector 104"/>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6" name="Group 55"/>
          <p:cNvGrpSpPr/>
          <p:nvPr/>
        </p:nvGrpSpPr>
        <p:grpSpPr>
          <a:xfrm>
            <a:off x="3065941" y="3689383"/>
            <a:ext cx="1118483" cy="369332"/>
            <a:chOff x="2190514" y="2738281"/>
            <a:chExt cx="1118483" cy="369332"/>
          </a:xfrm>
        </p:grpSpPr>
        <p:sp>
          <p:nvSpPr>
            <p:cNvPr id="57" name="TextBox 56"/>
            <p:cNvSpPr txBox="1"/>
            <p:nvPr/>
          </p:nvSpPr>
          <p:spPr>
            <a:xfrm>
              <a:off x="2190514" y="2738281"/>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61%</a:t>
              </a:r>
            </a:p>
          </p:txBody>
        </p:sp>
        <p:cxnSp>
          <p:nvCxnSpPr>
            <p:cNvPr id="58" name="Straight Connector 57"/>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9240833" y="4404155"/>
            <a:ext cx="1118483" cy="369332"/>
            <a:chOff x="2190514" y="2738281"/>
            <a:chExt cx="1118483" cy="369332"/>
          </a:xfrm>
        </p:grpSpPr>
        <p:sp>
          <p:nvSpPr>
            <p:cNvPr id="66" name="TextBox 65"/>
            <p:cNvSpPr txBox="1"/>
            <p:nvPr/>
          </p:nvSpPr>
          <p:spPr>
            <a:xfrm>
              <a:off x="2190514" y="2738281"/>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7%</a:t>
              </a:r>
            </a:p>
          </p:txBody>
        </p:sp>
        <p:cxnSp>
          <p:nvCxnSpPr>
            <p:cNvPr id="67" name="Straight Connector 66"/>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23" name="Group 22"/>
          <p:cNvGrpSpPr/>
          <p:nvPr/>
        </p:nvGrpSpPr>
        <p:grpSpPr>
          <a:xfrm>
            <a:off x="1010360" y="3293143"/>
            <a:ext cx="1118483" cy="369332"/>
            <a:chOff x="2190514" y="2738281"/>
            <a:chExt cx="1118483" cy="369332"/>
          </a:xfrm>
        </p:grpSpPr>
        <p:sp>
          <p:nvSpPr>
            <p:cNvPr id="269" name="TextBox 268"/>
            <p:cNvSpPr txBox="1"/>
            <p:nvPr/>
          </p:nvSpPr>
          <p:spPr>
            <a:xfrm>
              <a:off x="2190514" y="2738281"/>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87%</a:t>
              </a:r>
            </a:p>
          </p:txBody>
        </p:sp>
        <p:cxnSp>
          <p:nvCxnSpPr>
            <p:cNvPr id="22" name="Straight Connector 21"/>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5144356" y="4034823"/>
            <a:ext cx="1118483" cy="369332"/>
            <a:chOff x="5144356" y="4034823"/>
            <a:chExt cx="1118483" cy="369332"/>
          </a:xfrm>
        </p:grpSpPr>
        <p:sp>
          <p:nvSpPr>
            <p:cNvPr id="75" name="TextBox 74"/>
            <p:cNvSpPr txBox="1"/>
            <p:nvPr/>
          </p:nvSpPr>
          <p:spPr>
            <a:xfrm>
              <a:off x="5144356" y="4034823"/>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40%</a:t>
              </a:r>
            </a:p>
          </p:txBody>
        </p:sp>
        <p:cxnSp>
          <p:nvCxnSpPr>
            <p:cNvPr id="76" name="Straight Connector 75"/>
            <p:cNvCxnSpPr/>
            <p:nvPr/>
          </p:nvCxnSpPr>
          <p:spPr>
            <a:xfrm>
              <a:off x="5918027" y="4249567"/>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7196571" y="4298983"/>
            <a:ext cx="1118483" cy="369332"/>
            <a:chOff x="7196571" y="4298983"/>
            <a:chExt cx="1118483" cy="369332"/>
          </a:xfrm>
        </p:grpSpPr>
        <p:sp>
          <p:nvSpPr>
            <p:cNvPr id="78" name="TextBox 77"/>
            <p:cNvSpPr txBox="1"/>
            <p:nvPr/>
          </p:nvSpPr>
          <p:spPr>
            <a:xfrm>
              <a:off x="7196571" y="4298983"/>
              <a:ext cx="68926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13%</a:t>
              </a:r>
            </a:p>
          </p:txBody>
        </p:sp>
        <p:cxnSp>
          <p:nvCxnSpPr>
            <p:cNvPr id="79" name="Straight Connector 78"/>
            <p:cNvCxnSpPr/>
            <p:nvPr/>
          </p:nvCxnSpPr>
          <p:spPr>
            <a:xfrm>
              <a:off x="7970242" y="4513727"/>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sp>
        <p:nvSpPr>
          <p:cNvPr id="112" name="Freeform 2"/>
          <p:cNvSpPr/>
          <p:nvPr/>
        </p:nvSpPr>
        <p:spPr>
          <a:xfrm>
            <a:off x="6086475" y="4232501"/>
            <a:ext cx="4114165" cy="670560"/>
          </a:xfrm>
          <a:custGeom>
            <a:avLst/>
            <a:gdLst>
              <a:gd name="connsiteX0" fmla="*/ 0 w 8239760"/>
              <a:gd name="connsiteY0" fmla="*/ 0 h 1391920"/>
              <a:gd name="connsiteX1" fmla="*/ 2052320 w 8239760"/>
              <a:gd name="connsiteY1" fmla="*/ 396240 h 1391920"/>
              <a:gd name="connsiteX2" fmla="*/ 4135120 w 8239760"/>
              <a:gd name="connsiteY2" fmla="*/ 721360 h 1391920"/>
              <a:gd name="connsiteX3" fmla="*/ 6197600 w 8239760"/>
              <a:gd name="connsiteY3" fmla="*/ 1005840 h 1391920"/>
              <a:gd name="connsiteX4" fmla="*/ 8239760 w 8239760"/>
              <a:gd name="connsiteY4" fmla="*/ 1107440 h 1391920"/>
              <a:gd name="connsiteX5" fmla="*/ 8229600 w 8239760"/>
              <a:gd name="connsiteY5" fmla="*/ 1391920 h 1391920"/>
              <a:gd name="connsiteX6" fmla="*/ 10160 w 8239760"/>
              <a:gd name="connsiteY6" fmla="*/ 1371600 h 1391920"/>
              <a:gd name="connsiteX7" fmla="*/ 0 w 8239760"/>
              <a:gd name="connsiteY7" fmla="*/ 0 h 1391920"/>
              <a:gd name="connsiteX0" fmla="*/ 0 w 8239760"/>
              <a:gd name="connsiteY0" fmla="*/ 0 h 1391920"/>
              <a:gd name="connsiteX1" fmla="*/ 2052320 w 8239760"/>
              <a:gd name="connsiteY1" fmla="*/ 396240 h 1391920"/>
              <a:gd name="connsiteX2" fmla="*/ 4135120 w 8239760"/>
              <a:gd name="connsiteY2" fmla="*/ 721360 h 1391920"/>
              <a:gd name="connsiteX3" fmla="*/ 6197600 w 8239760"/>
              <a:gd name="connsiteY3" fmla="*/ 1005840 h 1391920"/>
              <a:gd name="connsiteX4" fmla="*/ 8239760 w 8239760"/>
              <a:gd name="connsiteY4" fmla="*/ 1107440 h 1391920"/>
              <a:gd name="connsiteX5" fmla="*/ 8229600 w 8239760"/>
              <a:gd name="connsiteY5" fmla="*/ 1391920 h 1391920"/>
              <a:gd name="connsiteX6" fmla="*/ 4125595 w 8239760"/>
              <a:gd name="connsiteY6" fmla="*/ 1365659 h 1391920"/>
              <a:gd name="connsiteX7" fmla="*/ 10160 w 8239760"/>
              <a:gd name="connsiteY7" fmla="*/ 1371600 h 1391920"/>
              <a:gd name="connsiteX8" fmla="*/ 0 w 8239760"/>
              <a:gd name="connsiteY8" fmla="*/ 0 h 1391920"/>
              <a:gd name="connsiteX0" fmla="*/ 0 w 8239760"/>
              <a:gd name="connsiteY0" fmla="*/ 0 h 1391920"/>
              <a:gd name="connsiteX1" fmla="*/ 2052320 w 8239760"/>
              <a:gd name="connsiteY1" fmla="*/ 396240 h 1391920"/>
              <a:gd name="connsiteX2" fmla="*/ 4135120 w 8239760"/>
              <a:gd name="connsiteY2" fmla="*/ 721360 h 1391920"/>
              <a:gd name="connsiteX3" fmla="*/ 6197600 w 8239760"/>
              <a:gd name="connsiteY3" fmla="*/ 1005840 h 1391920"/>
              <a:gd name="connsiteX4" fmla="*/ 8239760 w 8239760"/>
              <a:gd name="connsiteY4" fmla="*/ 1107440 h 1391920"/>
              <a:gd name="connsiteX5" fmla="*/ 8229600 w 8239760"/>
              <a:gd name="connsiteY5" fmla="*/ 1391920 h 1391920"/>
              <a:gd name="connsiteX6" fmla="*/ 4125595 w 8239760"/>
              <a:gd name="connsiteY6" fmla="*/ 1365659 h 1391920"/>
              <a:gd name="connsiteX7" fmla="*/ 0 w 8239760"/>
              <a:gd name="connsiteY7" fmla="*/ 0 h 1391920"/>
              <a:gd name="connsiteX0" fmla="*/ 2073275 w 6187440"/>
              <a:gd name="connsiteY0" fmla="*/ 969419 h 995680"/>
              <a:gd name="connsiteX1" fmla="*/ 0 w 6187440"/>
              <a:gd name="connsiteY1" fmla="*/ 0 h 995680"/>
              <a:gd name="connsiteX2" fmla="*/ 2082800 w 6187440"/>
              <a:gd name="connsiteY2" fmla="*/ 325120 h 995680"/>
              <a:gd name="connsiteX3" fmla="*/ 4145280 w 6187440"/>
              <a:gd name="connsiteY3" fmla="*/ 609600 h 995680"/>
              <a:gd name="connsiteX4" fmla="*/ 6187440 w 6187440"/>
              <a:gd name="connsiteY4" fmla="*/ 711200 h 995680"/>
              <a:gd name="connsiteX5" fmla="*/ 6177280 w 6187440"/>
              <a:gd name="connsiteY5" fmla="*/ 995680 h 995680"/>
              <a:gd name="connsiteX6" fmla="*/ 2073275 w 6187440"/>
              <a:gd name="connsiteY6" fmla="*/ 969419 h 995680"/>
              <a:gd name="connsiteX0" fmla="*/ 0 w 4114165"/>
              <a:gd name="connsiteY0" fmla="*/ 644299 h 670560"/>
              <a:gd name="connsiteX1" fmla="*/ 9525 w 4114165"/>
              <a:gd name="connsiteY1" fmla="*/ 0 h 670560"/>
              <a:gd name="connsiteX2" fmla="*/ 2072005 w 4114165"/>
              <a:gd name="connsiteY2" fmla="*/ 284480 h 670560"/>
              <a:gd name="connsiteX3" fmla="*/ 4114165 w 4114165"/>
              <a:gd name="connsiteY3" fmla="*/ 386080 h 670560"/>
              <a:gd name="connsiteX4" fmla="*/ 4104005 w 4114165"/>
              <a:gd name="connsiteY4" fmla="*/ 670560 h 670560"/>
              <a:gd name="connsiteX5" fmla="*/ 0 w 4114165"/>
              <a:gd name="connsiteY5" fmla="*/ 644299 h 6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4165" h="670560">
                <a:moveTo>
                  <a:pt x="0" y="644299"/>
                </a:moveTo>
                <a:lnTo>
                  <a:pt x="9525" y="0"/>
                </a:lnTo>
                <a:lnTo>
                  <a:pt x="2072005" y="284480"/>
                </a:lnTo>
                <a:lnTo>
                  <a:pt x="4114165" y="386080"/>
                </a:lnTo>
                <a:lnTo>
                  <a:pt x="4104005" y="670560"/>
                </a:lnTo>
                <a:lnTo>
                  <a:pt x="0" y="644299"/>
                </a:lnTo>
                <a:close/>
              </a:path>
            </a:pathLst>
          </a:custGeom>
          <a:solidFill>
            <a:srgbClr val="548235">
              <a:alpha val="2392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3" name="Picture 112"/>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58509528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6">
                                            <p:txEl>
                                              <p:pRg st="0" end="0"/>
                                            </p:txEl>
                                          </p:spTgt>
                                        </p:tgtEl>
                                        <p:attrNameLst>
                                          <p:attrName>style.visibility</p:attrName>
                                        </p:attrNameLst>
                                      </p:cBhvr>
                                      <p:to>
                                        <p:strVal val="visible"/>
                                      </p:to>
                                    </p:set>
                                    <p:animEffect transition="in" filter="fade">
                                      <p:cBhvr>
                                        <p:cTn id="7" dur="500"/>
                                        <p:tgtEl>
                                          <p:spTgt spid="156">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500"/>
                                  </p:stCondLst>
                                  <p:childTnLst>
                                    <p:set>
                                      <p:cBhvr>
                                        <p:cTn id="10" dur="1" fill="hold">
                                          <p:stCondLst>
                                            <p:cond delay="0"/>
                                          </p:stCondLst>
                                        </p:cTn>
                                        <p:tgtEl>
                                          <p:spTgt spid="156">
                                            <p:txEl>
                                              <p:pRg st="1" end="1"/>
                                            </p:txEl>
                                          </p:spTgt>
                                        </p:tgtEl>
                                        <p:attrNameLst>
                                          <p:attrName>style.visibility</p:attrName>
                                        </p:attrNameLst>
                                      </p:cBhvr>
                                      <p:to>
                                        <p:strVal val="visible"/>
                                      </p:to>
                                    </p:set>
                                    <p:animEffect transition="in" filter="fade">
                                      <p:cBhvr>
                                        <p:cTn id="11" dur="1000"/>
                                        <p:tgtEl>
                                          <p:spTgt spid="156">
                                            <p:txEl>
                                              <p:pRg st="1" end="1"/>
                                            </p:txEl>
                                          </p:spTgt>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2500"/>
                            </p:stCondLst>
                            <p:childTnLst>
                              <p:par>
                                <p:cTn id="17" presetID="10" presetClass="entr" presetSubtype="0"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childTnLst>
                          </p:cTn>
                        </p:par>
                        <p:par>
                          <p:cTn id="20" fill="hold">
                            <p:stCondLst>
                              <p:cond delay="3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1000"/>
                                        <p:tgtEl>
                                          <p:spTgt spid="4"/>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left)">
                                      <p:cBhvr>
                                        <p:cTn id="26" dur="2000"/>
                                        <p:tgtEl>
                                          <p:spTgt spid="3"/>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56">
                                            <p:txEl>
                                              <p:pRg st="2" end="2"/>
                                            </p:txEl>
                                          </p:spTgt>
                                        </p:tgtEl>
                                        <p:attrNameLst>
                                          <p:attrName>style.visibility</p:attrName>
                                        </p:attrNameLst>
                                      </p:cBhvr>
                                      <p:to>
                                        <p:strVal val="visible"/>
                                      </p:to>
                                    </p:set>
                                    <p:animEffect transition="in" filter="fade">
                                      <p:cBhvr>
                                        <p:cTn id="31" dur="500"/>
                                        <p:tgtEl>
                                          <p:spTgt spid="156">
                                            <p:txEl>
                                              <p:pRg st="2" end="2"/>
                                            </p:txEl>
                                          </p:spTgt>
                                        </p:tgtEl>
                                      </p:cBhvr>
                                    </p:animEffect>
                                  </p:childTnLst>
                                </p:cTn>
                              </p:par>
                            </p:childTnLst>
                          </p:cTn>
                        </p:par>
                        <p:par>
                          <p:cTn id="32" fill="hold">
                            <p:stCondLst>
                              <p:cond delay="500"/>
                            </p:stCondLst>
                            <p:childTnLst>
                              <p:par>
                                <p:cTn id="33" presetID="10"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childTnLst>
                          </p:cTn>
                        </p:par>
                        <p:par>
                          <p:cTn id="36" fill="hold">
                            <p:stCondLst>
                              <p:cond delay="1000"/>
                            </p:stCondLst>
                            <p:childTnLst>
                              <p:par>
                                <p:cTn id="37" presetID="10" presetClass="entr" presetSubtype="0" fill="hold" nodeType="afterEffect">
                                  <p:stCondLst>
                                    <p:cond delay="0"/>
                                  </p:stCondLst>
                                  <p:childTnLst>
                                    <p:set>
                                      <p:cBhvr>
                                        <p:cTn id="38" dur="1" fill="hold">
                                          <p:stCondLst>
                                            <p:cond delay="0"/>
                                          </p:stCondLst>
                                        </p:cTn>
                                        <p:tgtEl>
                                          <p:spTgt spid="65"/>
                                        </p:tgtEl>
                                        <p:attrNameLst>
                                          <p:attrName>style.visibility</p:attrName>
                                        </p:attrNameLst>
                                      </p:cBhvr>
                                      <p:to>
                                        <p:strVal val="visible"/>
                                      </p:to>
                                    </p:set>
                                    <p:animEffect transition="in" filter="fade">
                                      <p:cBhvr>
                                        <p:cTn id="39" dur="500"/>
                                        <p:tgtEl>
                                          <p:spTgt spid="65"/>
                                        </p:tgtEl>
                                      </p:cBhvr>
                                    </p:animEffect>
                                  </p:childTnLst>
                                </p:cTn>
                              </p:par>
                              <p:par>
                                <p:cTn id="40" presetID="22" presetClass="entr" presetSubtype="8" fill="hold" grpId="0" nodeType="withEffect">
                                  <p:stCondLst>
                                    <p:cond delay="500"/>
                                  </p:stCondLst>
                                  <p:childTnLst>
                                    <p:set>
                                      <p:cBhvr>
                                        <p:cTn id="41" dur="1" fill="hold">
                                          <p:stCondLst>
                                            <p:cond delay="0"/>
                                          </p:stCondLst>
                                        </p:cTn>
                                        <p:tgtEl>
                                          <p:spTgt spid="112"/>
                                        </p:tgtEl>
                                        <p:attrNameLst>
                                          <p:attrName>style.visibility</p:attrName>
                                        </p:attrNameLst>
                                      </p:cBhvr>
                                      <p:to>
                                        <p:strVal val="visible"/>
                                      </p:to>
                                    </p:set>
                                    <p:animEffect transition="in" filter="wipe(left)">
                                      <p:cBhvr>
                                        <p:cTn id="42" dur="20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animBg="1"/>
      <p:bldP spid="156" grpId="0" uiExpand="1" build="p"/>
      <p:bldP spid="112" grpId="0" uiExpand="1"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 name="TextBox 155"/>
          <p:cNvSpPr txBox="1"/>
          <p:nvPr/>
        </p:nvSpPr>
        <p:spPr>
          <a:xfrm>
            <a:off x="1663597" y="506151"/>
            <a:ext cx="8864926" cy="1077218"/>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39 minutes per week per capita.</a:t>
            </a:r>
          </a:p>
          <a:p>
            <a:pPr algn="ctr"/>
            <a:r>
              <a:rPr lang="en-US" sz="3200" dirty="0">
                <a:solidFill>
                  <a:srgbClr val="B92508"/>
                </a:solidFill>
                <a:latin typeface="Century Gothic" panose="020B0502020202020204" pitchFamily="34" charset="0"/>
              </a:rPr>
              <a:t>That’s the time adults spend on E-Com sites.</a:t>
            </a:r>
          </a:p>
        </p:txBody>
      </p:sp>
      <p:grpSp>
        <p:nvGrpSpPr>
          <p:cNvPr id="23" name="Group 22"/>
          <p:cNvGrpSpPr/>
          <p:nvPr/>
        </p:nvGrpSpPr>
        <p:grpSpPr>
          <a:xfrm>
            <a:off x="294640" y="3425223"/>
            <a:ext cx="1834203" cy="369332"/>
            <a:chOff x="1474794" y="2738281"/>
            <a:chExt cx="1834203" cy="369332"/>
          </a:xfrm>
        </p:grpSpPr>
        <p:sp>
          <p:nvSpPr>
            <p:cNvPr id="269" name="TextBox 268"/>
            <p:cNvSpPr txBox="1"/>
            <p:nvPr/>
          </p:nvSpPr>
          <p:spPr>
            <a:xfrm>
              <a:off x="1474794" y="2738281"/>
              <a:ext cx="1404986" cy="369332"/>
            </a:xfrm>
            <a:prstGeom prst="rect">
              <a:avLst/>
            </a:prstGeom>
            <a:noFill/>
          </p:spPr>
          <p:txBody>
            <a:bodyPr wrap="square" rtlCol="0">
              <a:spAutoFit/>
            </a:bodyPr>
            <a:lstStyle/>
            <a:p>
              <a:pPr algn="r"/>
              <a:r>
                <a:rPr lang="en-US" b="1" dirty="0">
                  <a:solidFill>
                    <a:srgbClr val="548235"/>
                  </a:solidFill>
                  <a:latin typeface="Century Gothic" panose="020B0502020202020204" pitchFamily="34" charset="0"/>
                </a:rPr>
                <a:t>39 minutes</a:t>
              </a:r>
            </a:p>
          </p:txBody>
        </p:sp>
        <p:cxnSp>
          <p:nvCxnSpPr>
            <p:cNvPr id="22" name="Straight Connector 21"/>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14" name="Group 13"/>
          <p:cNvGrpSpPr/>
          <p:nvPr/>
        </p:nvGrpSpPr>
        <p:grpSpPr>
          <a:xfrm>
            <a:off x="1386162" y="2465120"/>
            <a:ext cx="1163998" cy="2427920"/>
            <a:chOff x="1386162" y="2465120"/>
            <a:chExt cx="1163998" cy="2427920"/>
          </a:xfrm>
        </p:grpSpPr>
        <p:sp>
          <p:nvSpPr>
            <p:cNvPr id="183" name="TextBox 182"/>
            <p:cNvSpPr txBox="1"/>
            <p:nvPr/>
          </p:nvSpPr>
          <p:spPr>
            <a:xfrm>
              <a:off x="1386162" y="2465120"/>
              <a:ext cx="1163998" cy="646331"/>
            </a:xfrm>
            <a:prstGeom prst="rect">
              <a:avLst/>
            </a:prstGeom>
            <a:noFill/>
          </p:spPr>
          <p:txBody>
            <a:bodyPr wrap="square" rtlCol="0">
              <a:spAutoFit/>
            </a:bodyPr>
            <a:lstStyle/>
            <a:p>
              <a:pPr algn="ctr"/>
              <a:r>
                <a:rPr lang="en-US" dirty="0">
                  <a:latin typeface="Century Gothic" panose="020B0502020202020204" pitchFamily="34" charset="0"/>
                </a:rPr>
                <a:t>Visit All </a:t>
              </a:r>
            </a:p>
            <a:p>
              <a:pPr algn="ctr"/>
              <a:r>
                <a:rPr lang="en-US" dirty="0">
                  <a:latin typeface="Century Gothic" panose="020B0502020202020204" pitchFamily="34" charset="0"/>
                </a:rPr>
                <a:t>E-Sites</a:t>
              </a:r>
            </a:p>
          </p:txBody>
        </p:sp>
        <p:grpSp>
          <p:nvGrpSpPr>
            <p:cNvPr id="9" name="Group 8"/>
            <p:cNvGrpSpPr/>
            <p:nvPr/>
          </p:nvGrpSpPr>
          <p:grpSpPr>
            <a:xfrm>
              <a:off x="1850512" y="3296117"/>
              <a:ext cx="235297" cy="1596923"/>
              <a:chOff x="2899758" y="3088076"/>
              <a:chExt cx="470593" cy="1596923"/>
            </a:xfrm>
          </p:grpSpPr>
          <p:cxnSp>
            <p:nvCxnSpPr>
              <p:cNvPr id="70" name="Straight Connector 69"/>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pic>
        <p:nvPicPr>
          <p:cNvPr id="16" name="Picture 15"/>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97119391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childTnLst>
                                    </p:cTn>
                                  </p:par>
                                </p:childTnLst>
                              </p:cTn>
                            </p:par>
                            <p:par>
                              <p:cTn id="8" fill="hold">
                                <p:stCondLst>
                                  <p:cond delay="1000"/>
                                </p:stCondLst>
                                <p:childTnLst>
                                  <p:par>
                                    <p:cTn id="9" presetID="2" presetClass="entr" presetSubtype="8" fill="hold" nodeType="afterEffect" p14:presetBounceEnd="56000">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14:bounceEnd="56000">
                                          <p:cBhvr additive="base">
                                            <p:cTn id="11" dur="500" fill="hold"/>
                                            <p:tgtEl>
                                              <p:spTgt spid="23"/>
                                            </p:tgtEl>
                                            <p:attrNameLst>
                                              <p:attrName>ppt_x</p:attrName>
                                            </p:attrNameLst>
                                          </p:cBhvr>
                                          <p:tavLst>
                                            <p:tav tm="0">
                                              <p:val>
                                                <p:strVal val="0-#ppt_w/2"/>
                                              </p:val>
                                            </p:tav>
                                            <p:tav tm="100000">
                                              <p:val>
                                                <p:strVal val="#ppt_x"/>
                                              </p:val>
                                            </p:tav>
                                          </p:tavLst>
                                        </p:anim>
                                        <p:anim calcmode="lin" valueType="num" p14:bounceEnd="56000">
                                          <p:cBhvr additive="base">
                                            <p:cTn id="12" dur="500" fill="hold"/>
                                            <p:tgtEl>
                                              <p:spTgt spid="23"/>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10" presetClass="entr" presetSubtype="0" fill="hold" grpId="0" nodeType="afterEffect">
                                      <p:stCondLst>
                                        <p:cond delay="0"/>
                                      </p:stCondLst>
                                      <p:childTnLst>
                                        <p:set>
                                          <p:cBhvr>
                                            <p:cTn id="15" dur="1" fill="hold">
                                              <p:stCondLst>
                                                <p:cond delay="0"/>
                                              </p:stCondLst>
                                            </p:cTn>
                                            <p:tgtEl>
                                              <p:spTgt spid="156">
                                                <p:txEl>
                                                  <p:pRg st="0" end="0"/>
                                                </p:txEl>
                                              </p:spTgt>
                                            </p:tgtEl>
                                            <p:attrNameLst>
                                              <p:attrName>style.visibility</p:attrName>
                                            </p:attrNameLst>
                                          </p:cBhvr>
                                          <p:to>
                                            <p:strVal val="visible"/>
                                          </p:to>
                                        </p:set>
                                        <p:animEffect transition="in" filter="fade">
                                          <p:cBhvr>
                                            <p:cTn id="16" dur="1000"/>
                                            <p:tgtEl>
                                              <p:spTgt spid="156">
                                                <p:txEl>
                                                  <p:pRg st="0" end="0"/>
                                                </p:txEl>
                                              </p:spTgt>
                                            </p:tgtEl>
                                          </p:cBhvr>
                                        </p:animEffect>
                                      </p:childTnLst>
                                    </p:cTn>
                                  </p:par>
                                </p:childTnLst>
                              </p:cTn>
                            </p:par>
                            <p:par>
                              <p:cTn id="17" fill="hold">
                                <p:stCondLst>
                                  <p:cond delay="2500"/>
                                </p:stCondLst>
                                <p:childTnLst>
                                  <p:par>
                                    <p:cTn id="18" presetID="10" presetClass="entr" presetSubtype="0" fill="hold" grpId="0" nodeType="afterEffect">
                                      <p:stCondLst>
                                        <p:cond delay="0"/>
                                      </p:stCondLst>
                                      <p:childTnLst>
                                        <p:set>
                                          <p:cBhvr>
                                            <p:cTn id="19" dur="1" fill="hold">
                                              <p:stCondLst>
                                                <p:cond delay="0"/>
                                              </p:stCondLst>
                                            </p:cTn>
                                            <p:tgtEl>
                                              <p:spTgt spid="156">
                                                <p:txEl>
                                                  <p:pRg st="1" end="1"/>
                                                </p:txEl>
                                              </p:spTgt>
                                            </p:tgtEl>
                                            <p:attrNameLst>
                                              <p:attrName>style.visibility</p:attrName>
                                            </p:attrNameLst>
                                          </p:cBhvr>
                                          <p:to>
                                            <p:strVal val="visible"/>
                                          </p:to>
                                        </p:set>
                                        <p:animEffect transition="in" filter="fade">
                                          <p:cBhvr>
                                            <p:cTn id="20" dur="1000"/>
                                            <p:tgtEl>
                                              <p:spTgt spid="15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uiExpand="1"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0-#ppt_w/2"/>
                                              </p:val>
                                            </p:tav>
                                            <p:tav tm="100000">
                                              <p:val>
                                                <p:strVal val="#ppt_x"/>
                                              </p:val>
                                            </p:tav>
                                          </p:tavLst>
                                        </p:anim>
                                        <p:anim calcmode="lin" valueType="num">
                                          <p:cBhvr additive="base">
                                            <p:cTn id="12" dur="500" fill="hold"/>
                                            <p:tgtEl>
                                              <p:spTgt spid="23"/>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10" presetClass="entr" presetSubtype="0" fill="hold" grpId="0" nodeType="afterEffect">
                                      <p:stCondLst>
                                        <p:cond delay="0"/>
                                      </p:stCondLst>
                                      <p:childTnLst>
                                        <p:set>
                                          <p:cBhvr>
                                            <p:cTn id="15" dur="1" fill="hold">
                                              <p:stCondLst>
                                                <p:cond delay="0"/>
                                              </p:stCondLst>
                                            </p:cTn>
                                            <p:tgtEl>
                                              <p:spTgt spid="156">
                                                <p:txEl>
                                                  <p:pRg st="0" end="0"/>
                                                </p:txEl>
                                              </p:spTgt>
                                            </p:tgtEl>
                                            <p:attrNameLst>
                                              <p:attrName>style.visibility</p:attrName>
                                            </p:attrNameLst>
                                          </p:cBhvr>
                                          <p:to>
                                            <p:strVal val="visible"/>
                                          </p:to>
                                        </p:set>
                                        <p:animEffect transition="in" filter="fade">
                                          <p:cBhvr>
                                            <p:cTn id="16" dur="1000"/>
                                            <p:tgtEl>
                                              <p:spTgt spid="156">
                                                <p:txEl>
                                                  <p:pRg st="0" end="0"/>
                                                </p:txEl>
                                              </p:spTgt>
                                            </p:tgtEl>
                                          </p:cBhvr>
                                        </p:animEffect>
                                      </p:childTnLst>
                                    </p:cTn>
                                  </p:par>
                                </p:childTnLst>
                              </p:cTn>
                            </p:par>
                            <p:par>
                              <p:cTn id="17" fill="hold">
                                <p:stCondLst>
                                  <p:cond delay="2500"/>
                                </p:stCondLst>
                                <p:childTnLst>
                                  <p:par>
                                    <p:cTn id="18" presetID="10" presetClass="entr" presetSubtype="0" fill="hold" grpId="0" nodeType="afterEffect">
                                      <p:stCondLst>
                                        <p:cond delay="0"/>
                                      </p:stCondLst>
                                      <p:childTnLst>
                                        <p:set>
                                          <p:cBhvr>
                                            <p:cTn id="19" dur="1" fill="hold">
                                              <p:stCondLst>
                                                <p:cond delay="0"/>
                                              </p:stCondLst>
                                            </p:cTn>
                                            <p:tgtEl>
                                              <p:spTgt spid="156">
                                                <p:txEl>
                                                  <p:pRg st="1" end="1"/>
                                                </p:txEl>
                                              </p:spTgt>
                                            </p:tgtEl>
                                            <p:attrNameLst>
                                              <p:attrName>style.visibility</p:attrName>
                                            </p:attrNameLst>
                                          </p:cBhvr>
                                          <p:to>
                                            <p:strVal val="visible"/>
                                          </p:to>
                                        </p:set>
                                        <p:animEffect transition="in" filter="fade">
                                          <p:cBhvr>
                                            <p:cTn id="20" dur="1000"/>
                                            <p:tgtEl>
                                              <p:spTgt spid="15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uiExpand="1" build="p"/>
        </p:bldLst>
      </p:timing>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1386162" y="2465120"/>
            <a:ext cx="1163998" cy="2427920"/>
            <a:chOff x="1386162" y="2465120"/>
            <a:chExt cx="1163998" cy="2427920"/>
          </a:xfrm>
        </p:grpSpPr>
        <p:sp>
          <p:nvSpPr>
            <p:cNvPr id="183" name="TextBox 182"/>
            <p:cNvSpPr txBox="1"/>
            <p:nvPr/>
          </p:nvSpPr>
          <p:spPr>
            <a:xfrm>
              <a:off x="1386162" y="2465120"/>
              <a:ext cx="1163998" cy="646331"/>
            </a:xfrm>
            <a:prstGeom prst="rect">
              <a:avLst/>
            </a:prstGeom>
            <a:noFill/>
          </p:spPr>
          <p:txBody>
            <a:bodyPr wrap="square" rtlCol="0">
              <a:spAutoFit/>
            </a:bodyPr>
            <a:lstStyle/>
            <a:p>
              <a:pPr algn="ctr"/>
              <a:r>
                <a:rPr lang="en-US" dirty="0">
                  <a:latin typeface="Century Gothic" panose="020B0502020202020204" pitchFamily="34" charset="0"/>
                </a:rPr>
                <a:t>Visit All </a:t>
              </a:r>
            </a:p>
            <a:p>
              <a:pPr algn="ctr"/>
              <a:r>
                <a:rPr lang="en-US" dirty="0">
                  <a:latin typeface="Century Gothic" panose="020B0502020202020204" pitchFamily="34" charset="0"/>
                </a:rPr>
                <a:t>E-Sites</a:t>
              </a:r>
            </a:p>
          </p:txBody>
        </p:sp>
        <p:grpSp>
          <p:nvGrpSpPr>
            <p:cNvPr id="9" name="Group 8"/>
            <p:cNvGrpSpPr/>
            <p:nvPr/>
          </p:nvGrpSpPr>
          <p:grpSpPr>
            <a:xfrm>
              <a:off x="1850512" y="3296117"/>
              <a:ext cx="235297" cy="1596923"/>
              <a:chOff x="2899758" y="3088076"/>
              <a:chExt cx="470593" cy="1596923"/>
            </a:xfrm>
          </p:grpSpPr>
          <p:cxnSp>
            <p:nvCxnSpPr>
              <p:cNvPr id="70" name="Straight Connector 69"/>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3" name="Group 12"/>
          <p:cNvGrpSpPr/>
          <p:nvPr/>
        </p:nvGrpSpPr>
        <p:grpSpPr>
          <a:xfrm>
            <a:off x="3422990" y="2465120"/>
            <a:ext cx="1206532" cy="2427920"/>
            <a:chOff x="3422990" y="2465120"/>
            <a:chExt cx="1206532" cy="2427920"/>
          </a:xfrm>
        </p:grpSpPr>
        <p:sp>
          <p:nvSpPr>
            <p:cNvPr id="169" name="TextBox 168"/>
            <p:cNvSpPr txBox="1"/>
            <p:nvPr/>
          </p:nvSpPr>
          <p:spPr>
            <a:xfrm>
              <a:off x="3422990" y="2465120"/>
              <a:ext cx="1206532" cy="646331"/>
            </a:xfrm>
            <a:prstGeom prst="rect">
              <a:avLst/>
            </a:prstGeom>
            <a:noFill/>
          </p:spPr>
          <p:txBody>
            <a:bodyPr wrap="square" rtlCol="0">
              <a:spAutoFit/>
            </a:bodyPr>
            <a:lstStyle/>
            <a:p>
              <a:pPr algn="ctr"/>
              <a:r>
                <a:rPr lang="en-US" dirty="0">
                  <a:latin typeface="Century Gothic" panose="020B0502020202020204" pitchFamily="34" charset="0"/>
                </a:rPr>
                <a:t>Visit Top</a:t>
              </a:r>
            </a:p>
            <a:p>
              <a:pPr algn="ctr"/>
              <a:r>
                <a:rPr lang="en-US" dirty="0">
                  <a:latin typeface="Century Gothic" panose="020B0502020202020204" pitchFamily="34" charset="0"/>
                </a:rPr>
                <a:t>12 E-Sites</a:t>
              </a:r>
            </a:p>
          </p:txBody>
        </p:sp>
        <p:grpSp>
          <p:nvGrpSpPr>
            <p:cNvPr id="80" name="Group 79"/>
            <p:cNvGrpSpPr/>
            <p:nvPr/>
          </p:nvGrpSpPr>
          <p:grpSpPr>
            <a:xfrm>
              <a:off x="3908607" y="3296117"/>
              <a:ext cx="235297" cy="1596923"/>
              <a:chOff x="2899758" y="3088076"/>
              <a:chExt cx="470593" cy="1596923"/>
            </a:xfrm>
          </p:grpSpPr>
          <p:cxnSp>
            <p:nvCxnSpPr>
              <p:cNvPr id="81" name="Straight Connector 80"/>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2" name="Group 11"/>
          <p:cNvGrpSpPr/>
          <p:nvPr/>
        </p:nvGrpSpPr>
        <p:grpSpPr>
          <a:xfrm>
            <a:off x="5528099" y="2465120"/>
            <a:ext cx="1159518" cy="2427920"/>
            <a:chOff x="5528099" y="2465120"/>
            <a:chExt cx="1159518" cy="2427920"/>
          </a:xfrm>
        </p:grpSpPr>
        <p:sp>
          <p:nvSpPr>
            <p:cNvPr id="173" name="TextBox 172"/>
            <p:cNvSpPr txBox="1"/>
            <p:nvPr/>
          </p:nvSpPr>
          <p:spPr>
            <a:xfrm>
              <a:off x="5528099" y="2465120"/>
              <a:ext cx="1159518" cy="646331"/>
            </a:xfrm>
            <a:prstGeom prst="rect">
              <a:avLst/>
            </a:prstGeom>
            <a:noFill/>
          </p:spPr>
          <p:txBody>
            <a:bodyPr wrap="square" rtlCol="0">
              <a:spAutoFit/>
            </a:bodyPr>
            <a:lstStyle/>
            <a:p>
              <a:pPr algn="ctr"/>
              <a:r>
                <a:rPr lang="en-US" dirty="0">
                  <a:latin typeface="Century Gothic" panose="020B0502020202020204" pitchFamily="34" charset="0"/>
                </a:rPr>
                <a:t>Visit Top </a:t>
              </a:r>
            </a:p>
            <a:p>
              <a:pPr algn="ctr"/>
              <a:r>
                <a:rPr lang="en-US" dirty="0">
                  <a:latin typeface="Century Gothic" panose="020B0502020202020204" pitchFamily="34" charset="0"/>
                </a:rPr>
                <a:t>E-Site</a:t>
              </a:r>
            </a:p>
          </p:txBody>
        </p:sp>
        <p:grpSp>
          <p:nvGrpSpPr>
            <p:cNvPr id="88" name="Group 87"/>
            <p:cNvGrpSpPr/>
            <p:nvPr/>
          </p:nvGrpSpPr>
          <p:grpSpPr>
            <a:xfrm>
              <a:off x="5966702" y="3296117"/>
              <a:ext cx="235297" cy="1596923"/>
              <a:chOff x="2899758" y="3088076"/>
              <a:chExt cx="470593" cy="1596923"/>
            </a:xfrm>
          </p:grpSpPr>
          <p:cxnSp>
            <p:nvCxnSpPr>
              <p:cNvPr id="89" name="Straight Connector 88"/>
              <p:cNvCxnSpPr/>
              <p:nvPr/>
            </p:nvCxnSpPr>
            <p:spPr>
              <a:xfrm>
                <a:off x="2899758" y="4359017"/>
                <a:ext cx="47059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2899758" y="4033035"/>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899758" y="3707054"/>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899758" y="3388751"/>
                <a:ext cx="470355"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2899758" y="4684999"/>
                <a:ext cx="4705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135102" y="3088076"/>
                <a:ext cx="0" cy="15939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899758" y="3088076"/>
                <a:ext cx="47035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6" name="Group 55"/>
          <p:cNvGrpSpPr/>
          <p:nvPr/>
        </p:nvGrpSpPr>
        <p:grpSpPr>
          <a:xfrm>
            <a:off x="2354248" y="4481863"/>
            <a:ext cx="1830176" cy="369332"/>
            <a:chOff x="1478821" y="2738281"/>
            <a:chExt cx="1830176" cy="369332"/>
          </a:xfrm>
        </p:grpSpPr>
        <p:sp>
          <p:nvSpPr>
            <p:cNvPr id="57" name="TextBox 56"/>
            <p:cNvSpPr txBox="1"/>
            <p:nvPr/>
          </p:nvSpPr>
          <p:spPr>
            <a:xfrm>
              <a:off x="1478821" y="2738281"/>
              <a:ext cx="1400959"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6 minutes</a:t>
              </a:r>
            </a:p>
          </p:txBody>
        </p:sp>
        <p:cxnSp>
          <p:nvCxnSpPr>
            <p:cNvPr id="58" name="Straight Connector 57"/>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grpSp>
        <p:nvGrpSpPr>
          <p:cNvPr id="59" name="Group 58"/>
          <p:cNvGrpSpPr/>
          <p:nvPr/>
        </p:nvGrpSpPr>
        <p:grpSpPr>
          <a:xfrm>
            <a:off x="4414857" y="4583463"/>
            <a:ext cx="1847982" cy="369332"/>
            <a:chOff x="1461015" y="2738281"/>
            <a:chExt cx="1847982" cy="369332"/>
          </a:xfrm>
        </p:grpSpPr>
        <p:sp>
          <p:nvSpPr>
            <p:cNvPr id="60" name="TextBox 59"/>
            <p:cNvSpPr txBox="1"/>
            <p:nvPr/>
          </p:nvSpPr>
          <p:spPr>
            <a:xfrm>
              <a:off x="1461015" y="2738281"/>
              <a:ext cx="1418765"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3 minutes</a:t>
              </a:r>
            </a:p>
          </p:txBody>
        </p:sp>
        <p:cxnSp>
          <p:nvCxnSpPr>
            <p:cNvPr id="61" name="Straight Connector 60"/>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sp>
        <p:nvSpPr>
          <p:cNvPr id="42" name="TextBox 41"/>
          <p:cNvSpPr txBox="1"/>
          <p:nvPr/>
        </p:nvSpPr>
        <p:spPr>
          <a:xfrm>
            <a:off x="1203547" y="506151"/>
            <a:ext cx="9785050" cy="1077218"/>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That funnels down to 6 and 3 minutes per capita</a:t>
            </a:r>
          </a:p>
          <a:p>
            <a:pPr algn="ctr"/>
            <a:r>
              <a:rPr lang="en-US" sz="3200" dirty="0">
                <a:solidFill>
                  <a:srgbClr val="B92508"/>
                </a:solidFill>
                <a:latin typeface="Century Gothic" panose="020B0502020202020204" pitchFamily="34" charset="0"/>
              </a:rPr>
              <a:t>for the top E-Sites.</a:t>
            </a:r>
          </a:p>
        </p:txBody>
      </p:sp>
      <p:grpSp>
        <p:nvGrpSpPr>
          <p:cNvPr id="43" name="Group 42"/>
          <p:cNvGrpSpPr/>
          <p:nvPr/>
        </p:nvGrpSpPr>
        <p:grpSpPr>
          <a:xfrm>
            <a:off x="294640" y="3425223"/>
            <a:ext cx="1834203" cy="369332"/>
            <a:chOff x="1474794" y="2738281"/>
            <a:chExt cx="1834203" cy="369332"/>
          </a:xfrm>
        </p:grpSpPr>
        <p:sp>
          <p:nvSpPr>
            <p:cNvPr id="44" name="TextBox 43"/>
            <p:cNvSpPr txBox="1"/>
            <p:nvPr/>
          </p:nvSpPr>
          <p:spPr>
            <a:xfrm>
              <a:off x="1474794" y="2738281"/>
              <a:ext cx="1404986" cy="369332"/>
            </a:xfrm>
            <a:prstGeom prst="rect">
              <a:avLst/>
            </a:prstGeom>
            <a:noFill/>
          </p:spPr>
          <p:txBody>
            <a:bodyPr wrap="square" rtlCol="0">
              <a:spAutoFit/>
            </a:bodyPr>
            <a:lstStyle/>
            <a:p>
              <a:pPr algn="r"/>
              <a:r>
                <a:rPr lang="en-US" dirty="0">
                  <a:solidFill>
                    <a:srgbClr val="548235"/>
                  </a:solidFill>
                  <a:latin typeface="Century Gothic" panose="020B0502020202020204" pitchFamily="34" charset="0"/>
                </a:rPr>
                <a:t>39 minutes</a:t>
              </a:r>
            </a:p>
          </p:txBody>
        </p:sp>
        <p:cxnSp>
          <p:nvCxnSpPr>
            <p:cNvPr id="45" name="Straight Connector 44"/>
            <p:cNvCxnSpPr/>
            <p:nvPr/>
          </p:nvCxnSpPr>
          <p:spPr>
            <a:xfrm>
              <a:off x="2964185" y="2953025"/>
              <a:ext cx="344812" cy="0"/>
            </a:xfrm>
            <a:prstGeom prst="line">
              <a:avLst/>
            </a:prstGeom>
            <a:ln w="76200">
              <a:solidFill>
                <a:srgbClr val="548235"/>
              </a:solidFill>
            </a:ln>
          </p:spPr>
          <p:style>
            <a:lnRef idx="1">
              <a:schemeClr val="accent1"/>
            </a:lnRef>
            <a:fillRef idx="0">
              <a:schemeClr val="accent1"/>
            </a:fillRef>
            <a:effectRef idx="0">
              <a:schemeClr val="accent1"/>
            </a:effectRef>
            <a:fontRef idx="minor">
              <a:schemeClr val="tx1"/>
            </a:fontRef>
          </p:style>
        </p:cxnSp>
      </p:grpSp>
      <p:sp>
        <p:nvSpPr>
          <p:cNvPr id="2" name="Freeform 1"/>
          <p:cNvSpPr/>
          <p:nvPr/>
        </p:nvSpPr>
        <p:spPr>
          <a:xfrm>
            <a:off x="1960880" y="3627120"/>
            <a:ext cx="4124960" cy="1270000"/>
          </a:xfrm>
          <a:custGeom>
            <a:avLst/>
            <a:gdLst>
              <a:gd name="connsiteX0" fmla="*/ 0 w 4124960"/>
              <a:gd name="connsiteY0" fmla="*/ 0 h 1270000"/>
              <a:gd name="connsiteX1" fmla="*/ 2072640 w 4124960"/>
              <a:gd name="connsiteY1" fmla="*/ 1066800 h 1270000"/>
              <a:gd name="connsiteX2" fmla="*/ 4124960 w 4124960"/>
              <a:gd name="connsiteY2" fmla="*/ 1178560 h 1270000"/>
              <a:gd name="connsiteX3" fmla="*/ 4114800 w 4124960"/>
              <a:gd name="connsiteY3" fmla="*/ 1270000 h 1270000"/>
              <a:gd name="connsiteX4" fmla="*/ 10160 w 4124960"/>
              <a:gd name="connsiteY4" fmla="*/ 1259840 h 1270000"/>
              <a:gd name="connsiteX5" fmla="*/ 0 w 4124960"/>
              <a:gd name="connsiteY5" fmla="*/ 0 h 127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4960" h="1270000">
                <a:moveTo>
                  <a:pt x="0" y="0"/>
                </a:moveTo>
                <a:lnTo>
                  <a:pt x="2072640" y="1066800"/>
                </a:lnTo>
                <a:lnTo>
                  <a:pt x="4124960" y="1178560"/>
                </a:lnTo>
                <a:lnTo>
                  <a:pt x="4114800" y="1270000"/>
                </a:lnTo>
                <a:lnTo>
                  <a:pt x="10160" y="1259840"/>
                </a:lnTo>
                <a:cubicBezTo>
                  <a:pt x="6773" y="839893"/>
                  <a:pt x="3387" y="419947"/>
                  <a:pt x="0" y="0"/>
                </a:cubicBezTo>
                <a:close/>
              </a:path>
            </a:pathLst>
          </a:custGeom>
          <a:solidFill>
            <a:srgbClr val="548235">
              <a:alpha val="2705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6" name="Picture 45"/>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370336061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2">
                                                <p:txEl>
                                                  <p:pRg st="0" end="0"/>
                                                </p:txEl>
                                              </p:spTgt>
                                            </p:tgtEl>
                                            <p:attrNameLst>
                                              <p:attrName>style.visibility</p:attrName>
                                            </p:attrNameLst>
                                          </p:cBhvr>
                                          <p:to>
                                            <p:strVal val="visible"/>
                                          </p:to>
                                        </p:set>
                                        <p:animEffect transition="in" filter="fade">
                                          <p:cBhvr>
                                            <p:cTn id="7" dur="1000"/>
                                            <p:tgtEl>
                                              <p:spTgt spid="42">
                                                <p:txEl>
                                                  <p:pRg st="0" end="0"/>
                                                </p:txEl>
                                              </p:spTgt>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42">
                                                <p:txEl>
                                                  <p:pRg st="1" end="1"/>
                                                </p:txEl>
                                              </p:spTgt>
                                            </p:tgtEl>
                                            <p:attrNameLst>
                                              <p:attrName>style.visibility</p:attrName>
                                            </p:attrNameLst>
                                          </p:cBhvr>
                                          <p:to>
                                            <p:strVal val="visible"/>
                                          </p:to>
                                        </p:set>
                                        <p:animEffect transition="in" filter="fade">
                                          <p:cBhvr>
                                            <p:cTn id="11" dur="1000"/>
                                            <p:tgtEl>
                                              <p:spTgt spid="42">
                                                <p:txEl>
                                                  <p:pRg st="1" end="1"/>
                                                </p:txEl>
                                              </p:spTgt>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1000"/>
                                            <p:tgtEl>
                                              <p:spTgt spid="12"/>
                                            </p:tgtEl>
                                          </p:cBhvr>
                                        </p:animEffect>
                                      </p:childTnLst>
                                    </p:cTn>
                                  </p:par>
                                </p:childTnLst>
                              </p:cTn>
                            </p:par>
                            <p:par>
                              <p:cTn id="20" fill="hold">
                                <p:stCondLst>
                                  <p:cond delay="4000"/>
                                </p:stCondLst>
                                <p:childTnLst>
                                  <p:par>
                                    <p:cTn id="21" presetID="2" presetClass="entr" presetSubtype="8" fill="hold" nodeType="afterEffect" p14:presetBounceEnd="52000">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14:bounceEnd="52000">
                                          <p:cBhvr additive="base">
                                            <p:cTn id="23" dur="500" fill="hold"/>
                                            <p:tgtEl>
                                              <p:spTgt spid="56"/>
                                            </p:tgtEl>
                                            <p:attrNameLst>
                                              <p:attrName>ppt_x</p:attrName>
                                            </p:attrNameLst>
                                          </p:cBhvr>
                                          <p:tavLst>
                                            <p:tav tm="0">
                                              <p:val>
                                                <p:strVal val="0-#ppt_w/2"/>
                                              </p:val>
                                            </p:tav>
                                            <p:tav tm="100000">
                                              <p:val>
                                                <p:strVal val="#ppt_x"/>
                                              </p:val>
                                            </p:tav>
                                          </p:tavLst>
                                        </p:anim>
                                        <p:anim calcmode="lin" valueType="num" p14:bounceEnd="52000">
                                          <p:cBhvr additive="base">
                                            <p:cTn id="24" dur="500" fill="hold"/>
                                            <p:tgtEl>
                                              <p:spTgt spid="56"/>
                                            </p:tgtEl>
                                            <p:attrNameLst>
                                              <p:attrName>ppt_y</p:attrName>
                                            </p:attrNameLst>
                                          </p:cBhvr>
                                          <p:tavLst>
                                            <p:tav tm="0">
                                              <p:val>
                                                <p:strVal val="#ppt_y"/>
                                              </p:val>
                                            </p:tav>
                                            <p:tav tm="100000">
                                              <p:val>
                                                <p:strVal val="#ppt_y"/>
                                              </p:val>
                                            </p:tav>
                                          </p:tavLst>
                                        </p:anim>
                                      </p:childTnLst>
                                    </p:cTn>
                                  </p:par>
                                </p:childTnLst>
                              </p:cTn>
                            </p:par>
                            <p:par>
                              <p:cTn id="25" fill="hold">
                                <p:stCondLst>
                                  <p:cond delay="4500"/>
                                </p:stCondLst>
                                <p:childTnLst>
                                  <p:par>
                                    <p:cTn id="26" presetID="2" presetClass="entr" presetSubtype="8" fill="hold" nodeType="afterEffect" p14:presetBounceEnd="52000">
                                      <p:stCondLst>
                                        <p:cond delay="0"/>
                                      </p:stCondLst>
                                      <p:childTnLst>
                                        <p:set>
                                          <p:cBhvr>
                                            <p:cTn id="27" dur="1" fill="hold">
                                              <p:stCondLst>
                                                <p:cond delay="0"/>
                                              </p:stCondLst>
                                            </p:cTn>
                                            <p:tgtEl>
                                              <p:spTgt spid="59"/>
                                            </p:tgtEl>
                                            <p:attrNameLst>
                                              <p:attrName>style.visibility</p:attrName>
                                            </p:attrNameLst>
                                          </p:cBhvr>
                                          <p:to>
                                            <p:strVal val="visible"/>
                                          </p:to>
                                        </p:set>
                                        <p:anim calcmode="lin" valueType="num" p14:bounceEnd="52000">
                                          <p:cBhvr additive="base">
                                            <p:cTn id="28" dur="1000" fill="hold"/>
                                            <p:tgtEl>
                                              <p:spTgt spid="59"/>
                                            </p:tgtEl>
                                            <p:attrNameLst>
                                              <p:attrName>ppt_x</p:attrName>
                                            </p:attrNameLst>
                                          </p:cBhvr>
                                          <p:tavLst>
                                            <p:tav tm="0">
                                              <p:val>
                                                <p:strVal val="0-#ppt_w/2"/>
                                              </p:val>
                                            </p:tav>
                                            <p:tav tm="100000">
                                              <p:val>
                                                <p:strVal val="#ppt_x"/>
                                              </p:val>
                                            </p:tav>
                                          </p:tavLst>
                                        </p:anim>
                                        <p:anim calcmode="lin" valueType="num" p14:bounceEnd="52000">
                                          <p:cBhvr additive="base">
                                            <p:cTn id="29" dur="1000" fill="hold"/>
                                            <p:tgtEl>
                                              <p:spTgt spid="59"/>
                                            </p:tgtEl>
                                            <p:attrNameLst>
                                              <p:attrName>ppt_y</p:attrName>
                                            </p:attrNameLst>
                                          </p:cBhvr>
                                          <p:tavLst>
                                            <p:tav tm="0">
                                              <p:val>
                                                <p:strVal val="#ppt_y"/>
                                              </p:val>
                                            </p:tav>
                                            <p:tav tm="100000">
                                              <p:val>
                                                <p:strVal val="#ppt_y"/>
                                              </p:val>
                                            </p:tav>
                                          </p:tavLst>
                                        </p:anim>
                                      </p:childTnLst>
                                    </p:cTn>
                                  </p:par>
                                </p:childTnLst>
                              </p:cTn>
                            </p:par>
                            <p:par>
                              <p:cTn id="30" fill="hold">
                                <p:stCondLst>
                                  <p:cond delay="5500"/>
                                </p:stCondLst>
                                <p:childTnLst>
                                  <p:par>
                                    <p:cTn id="31" presetID="22" presetClass="entr" presetSubtype="8"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wipe(left)">
                                          <p:cBhvr>
                                            <p:cTn id="33"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uiExpand="1" build="p"/>
          <p:bldP spid="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2">
                                                <p:txEl>
                                                  <p:pRg st="0" end="0"/>
                                                </p:txEl>
                                              </p:spTgt>
                                            </p:tgtEl>
                                            <p:attrNameLst>
                                              <p:attrName>style.visibility</p:attrName>
                                            </p:attrNameLst>
                                          </p:cBhvr>
                                          <p:to>
                                            <p:strVal val="visible"/>
                                          </p:to>
                                        </p:set>
                                        <p:animEffect transition="in" filter="fade">
                                          <p:cBhvr>
                                            <p:cTn id="7" dur="1000"/>
                                            <p:tgtEl>
                                              <p:spTgt spid="42">
                                                <p:txEl>
                                                  <p:pRg st="0" end="0"/>
                                                </p:txEl>
                                              </p:spTgt>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42">
                                                <p:txEl>
                                                  <p:pRg st="1" end="1"/>
                                                </p:txEl>
                                              </p:spTgt>
                                            </p:tgtEl>
                                            <p:attrNameLst>
                                              <p:attrName>style.visibility</p:attrName>
                                            </p:attrNameLst>
                                          </p:cBhvr>
                                          <p:to>
                                            <p:strVal val="visible"/>
                                          </p:to>
                                        </p:set>
                                        <p:animEffect transition="in" filter="fade">
                                          <p:cBhvr>
                                            <p:cTn id="11" dur="1000"/>
                                            <p:tgtEl>
                                              <p:spTgt spid="42">
                                                <p:txEl>
                                                  <p:pRg st="1" end="1"/>
                                                </p:txEl>
                                              </p:spTgt>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1000"/>
                                            <p:tgtEl>
                                              <p:spTgt spid="12"/>
                                            </p:tgtEl>
                                          </p:cBhvr>
                                        </p:animEffect>
                                      </p:childTnLst>
                                    </p:cTn>
                                  </p:par>
                                </p:childTnLst>
                              </p:cTn>
                            </p:par>
                            <p:par>
                              <p:cTn id="20" fill="hold">
                                <p:stCondLst>
                                  <p:cond delay="4000"/>
                                </p:stCondLst>
                                <p:childTnLst>
                                  <p:par>
                                    <p:cTn id="21" presetID="2" presetClass="entr" presetSubtype="8" fill="hold" nodeType="after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additive="base">
                                            <p:cTn id="23" dur="500" fill="hold"/>
                                            <p:tgtEl>
                                              <p:spTgt spid="56"/>
                                            </p:tgtEl>
                                            <p:attrNameLst>
                                              <p:attrName>ppt_x</p:attrName>
                                            </p:attrNameLst>
                                          </p:cBhvr>
                                          <p:tavLst>
                                            <p:tav tm="0">
                                              <p:val>
                                                <p:strVal val="0-#ppt_w/2"/>
                                              </p:val>
                                            </p:tav>
                                            <p:tav tm="100000">
                                              <p:val>
                                                <p:strVal val="#ppt_x"/>
                                              </p:val>
                                            </p:tav>
                                          </p:tavLst>
                                        </p:anim>
                                        <p:anim calcmode="lin" valueType="num">
                                          <p:cBhvr additive="base">
                                            <p:cTn id="24" dur="500" fill="hold"/>
                                            <p:tgtEl>
                                              <p:spTgt spid="56"/>
                                            </p:tgtEl>
                                            <p:attrNameLst>
                                              <p:attrName>ppt_y</p:attrName>
                                            </p:attrNameLst>
                                          </p:cBhvr>
                                          <p:tavLst>
                                            <p:tav tm="0">
                                              <p:val>
                                                <p:strVal val="#ppt_y"/>
                                              </p:val>
                                            </p:tav>
                                            <p:tav tm="100000">
                                              <p:val>
                                                <p:strVal val="#ppt_y"/>
                                              </p:val>
                                            </p:tav>
                                          </p:tavLst>
                                        </p:anim>
                                      </p:childTnLst>
                                    </p:cTn>
                                  </p:par>
                                </p:childTnLst>
                              </p:cTn>
                            </p:par>
                            <p:par>
                              <p:cTn id="25" fill="hold">
                                <p:stCondLst>
                                  <p:cond delay="4500"/>
                                </p:stCondLst>
                                <p:childTnLst>
                                  <p:par>
                                    <p:cTn id="26" presetID="2" presetClass="entr" presetSubtype="8" fill="hold" nodeType="afterEffect">
                                      <p:stCondLst>
                                        <p:cond delay="0"/>
                                      </p:stCondLst>
                                      <p:childTnLst>
                                        <p:set>
                                          <p:cBhvr>
                                            <p:cTn id="27" dur="1" fill="hold">
                                              <p:stCondLst>
                                                <p:cond delay="0"/>
                                              </p:stCondLst>
                                            </p:cTn>
                                            <p:tgtEl>
                                              <p:spTgt spid="59"/>
                                            </p:tgtEl>
                                            <p:attrNameLst>
                                              <p:attrName>style.visibility</p:attrName>
                                            </p:attrNameLst>
                                          </p:cBhvr>
                                          <p:to>
                                            <p:strVal val="visible"/>
                                          </p:to>
                                        </p:set>
                                        <p:anim calcmode="lin" valueType="num">
                                          <p:cBhvr additive="base">
                                            <p:cTn id="28" dur="1000" fill="hold"/>
                                            <p:tgtEl>
                                              <p:spTgt spid="59"/>
                                            </p:tgtEl>
                                            <p:attrNameLst>
                                              <p:attrName>ppt_x</p:attrName>
                                            </p:attrNameLst>
                                          </p:cBhvr>
                                          <p:tavLst>
                                            <p:tav tm="0">
                                              <p:val>
                                                <p:strVal val="0-#ppt_w/2"/>
                                              </p:val>
                                            </p:tav>
                                            <p:tav tm="100000">
                                              <p:val>
                                                <p:strVal val="#ppt_x"/>
                                              </p:val>
                                            </p:tav>
                                          </p:tavLst>
                                        </p:anim>
                                        <p:anim calcmode="lin" valueType="num">
                                          <p:cBhvr additive="base">
                                            <p:cTn id="29" dur="1000" fill="hold"/>
                                            <p:tgtEl>
                                              <p:spTgt spid="59"/>
                                            </p:tgtEl>
                                            <p:attrNameLst>
                                              <p:attrName>ppt_y</p:attrName>
                                            </p:attrNameLst>
                                          </p:cBhvr>
                                          <p:tavLst>
                                            <p:tav tm="0">
                                              <p:val>
                                                <p:strVal val="#ppt_y"/>
                                              </p:val>
                                            </p:tav>
                                            <p:tav tm="100000">
                                              <p:val>
                                                <p:strVal val="#ppt_y"/>
                                              </p:val>
                                            </p:tav>
                                          </p:tavLst>
                                        </p:anim>
                                      </p:childTnLst>
                                    </p:cTn>
                                  </p:par>
                                </p:childTnLst>
                              </p:cTn>
                            </p:par>
                            <p:par>
                              <p:cTn id="30" fill="hold">
                                <p:stCondLst>
                                  <p:cond delay="5500"/>
                                </p:stCondLst>
                                <p:childTnLst>
                                  <p:par>
                                    <p:cTn id="31" presetID="22" presetClass="entr" presetSubtype="8"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wipe(left)">
                                          <p:cBhvr>
                                            <p:cTn id="33"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uiExpand="1" build="p"/>
          <p:bldP spid="2" grpId="0" animBg="1"/>
        </p:bldLst>
      </p:timing>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pic>
        <p:nvPicPr>
          <p:cNvPr id="110" name="Picture 109"/>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5" name="Group 4"/>
          <p:cNvGrpSpPr/>
          <p:nvPr/>
        </p:nvGrpSpPr>
        <p:grpSpPr>
          <a:xfrm>
            <a:off x="505755" y="141082"/>
            <a:ext cx="7675823" cy="5406495"/>
            <a:chOff x="505755" y="141082"/>
            <a:chExt cx="7675823" cy="5406495"/>
          </a:xfrm>
        </p:grpSpPr>
        <p:pic>
          <p:nvPicPr>
            <p:cNvPr id="163" name="Picture 162"/>
            <p:cNvPicPr>
              <a:picLocks noChangeAspect="1"/>
            </p:cNvPicPr>
            <p:nvPr/>
          </p:nvPicPr>
          <p:blipFill rotWithShape="1">
            <a:blip r:embed="rId4"/>
            <a:srcRect l="7168" t="12457" r="4595" b="25073"/>
            <a:stretch/>
          </p:blipFill>
          <p:spPr>
            <a:xfrm>
              <a:off x="4434763" y="248679"/>
              <a:ext cx="270806" cy="273434"/>
            </a:xfrm>
            <a:prstGeom prst="ellipse">
              <a:avLst/>
            </a:prstGeom>
          </p:spPr>
        </p:pic>
        <p:pic>
          <p:nvPicPr>
            <p:cNvPr id="160" name="Picture 159"/>
            <p:cNvPicPr>
              <a:picLocks noChangeAspect="1"/>
            </p:cNvPicPr>
            <p:nvPr/>
          </p:nvPicPr>
          <p:blipFill rotWithShape="1">
            <a:blip r:embed="rId5"/>
            <a:srcRect l="11607" t="11557" r="10144" b="23871"/>
            <a:stretch/>
          </p:blipFill>
          <p:spPr>
            <a:xfrm>
              <a:off x="4059840" y="1205819"/>
              <a:ext cx="280284" cy="281594"/>
            </a:xfrm>
            <a:prstGeom prst="ellipse">
              <a:avLst/>
            </a:prstGeom>
          </p:spPr>
        </p:pic>
        <p:pic>
          <p:nvPicPr>
            <p:cNvPr id="164" name="Picture 163"/>
            <p:cNvPicPr>
              <a:picLocks noChangeAspect="1"/>
            </p:cNvPicPr>
            <p:nvPr/>
          </p:nvPicPr>
          <p:blipFill rotWithShape="1">
            <a:blip r:embed="rId6"/>
            <a:srcRect l="16610" t="10055" r="12521" b="24771"/>
            <a:stretch/>
          </p:blipFill>
          <p:spPr>
            <a:xfrm>
              <a:off x="623486" y="1630389"/>
              <a:ext cx="263540" cy="274942"/>
            </a:xfrm>
            <a:prstGeom prst="ellipse">
              <a:avLst/>
            </a:prstGeom>
          </p:spPr>
        </p:pic>
        <p:pic>
          <p:nvPicPr>
            <p:cNvPr id="161" name="Picture 160"/>
            <p:cNvPicPr>
              <a:picLocks noChangeAspect="1"/>
            </p:cNvPicPr>
            <p:nvPr/>
          </p:nvPicPr>
          <p:blipFill rotWithShape="1">
            <a:blip r:embed="rId7"/>
            <a:srcRect l="13884" t="12457" r="13202" b="24472"/>
            <a:stretch/>
          </p:blipFill>
          <p:spPr>
            <a:xfrm>
              <a:off x="505755" y="5278419"/>
              <a:ext cx="274284" cy="269158"/>
            </a:xfrm>
            <a:prstGeom prst="ellipse">
              <a:avLst/>
            </a:prstGeom>
          </p:spPr>
        </p:pic>
        <p:pic>
          <p:nvPicPr>
            <p:cNvPr id="162" name="Picture 161"/>
            <p:cNvPicPr>
              <a:picLocks noChangeAspect="1"/>
            </p:cNvPicPr>
            <p:nvPr/>
          </p:nvPicPr>
          <p:blipFill rotWithShape="1">
            <a:blip r:embed="rId8"/>
            <a:srcRect l="18487" t="11858" r="16651" b="24771"/>
            <a:stretch/>
          </p:blipFill>
          <p:spPr>
            <a:xfrm>
              <a:off x="658766" y="4095720"/>
              <a:ext cx="270436" cy="269160"/>
            </a:xfrm>
            <a:prstGeom prst="ellipse">
              <a:avLst/>
            </a:prstGeom>
          </p:spPr>
        </p:pic>
        <p:pic>
          <p:nvPicPr>
            <p:cNvPr id="159" name="Picture 158"/>
            <p:cNvPicPr>
              <a:picLocks noChangeAspect="1"/>
            </p:cNvPicPr>
            <p:nvPr/>
          </p:nvPicPr>
          <p:blipFill rotWithShape="1">
            <a:blip r:embed="rId9"/>
            <a:srcRect l="12766" t="12493" r="7490" b="24160"/>
            <a:stretch/>
          </p:blipFill>
          <p:spPr>
            <a:xfrm>
              <a:off x="7905310" y="141082"/>
              <a:ext cx="276268" cy="273868"/>
            </a:xfrm>
            <a:prstGeom prst="ellipse">
              <a:avLst/>
            </a:prstGeom>
          </p:spPr>
        </p:pic>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E7B5A3"/>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grpSp>
        <p:nvGrpSpPr>
          <p:cNvPr id="165" name="Group 164"/>
          <p:cNvGrpSpPr/>
          <p:nvPr/>
        </p:nvGrpSpPr>
        <p:grpSpPr>
          <a:xfrm>
            <a:off x="921625" y="1646964"/>
            <a:ext cx="4040435" cy="636557"/>
            <a:chOff x="6273815" y="571672"/>
            <a:chExt cx="3947714" cy="636557"/>
          </a:xfrm>
        </p:grpSpPr>
        <p:sp>
          <p:nvSpPr>
            <p:cNvPr id="167" name="TextBox 166"/>
            <p:cNvSpPr txBox="1"/>
            <p:nvPr/>
          </p:nvSpPr>
          <p:spPr>
            <a:xfrm>
              <a:off x="6784848" y="623454"/>
              <a:ext cx="3436681" cy="584775"/>
            </a:xfrm>
            <a:prstGeom prst="rect">
              <a:avLst/>
            </a:prstGeom>
            <a:solidFill>
              <a:schemeClr val="bg1"/>
            </a:solidFill>
          </p:spPr>
          <p:txBody>
            <a:bodyPr wrap="square" rtlCol="0">
              <a:spAutoFit/>
            </a:bodyPr>
            <a:lstStyle/>
            <a:p>
              <a:r>
                <a:rPr lang="en-US" sz="1600" dirty="0">
                  <a:solidFill>
                    <a:schemeClr val="tx1">
                      <a:lumMod val="95000"/>
                      <a:lumOff val="5000"/>
                    </a:schemeClr>
                  </a:solidFill>
                  <a:latin typeface="Century Gothic" panose="020B0502020202020204" pitchFamily="34" charset="0"/>
                  <a:cs typeface="Courier New" pitchFamily="49" charset="0"/>
                </a:rPr>
                <a:t>Screen shopping and purchasing is the only real content.</a:t>
              </a:r>
            </a:p>
          </p:txBody>
        </p:sp>
        <p:cxnSp>
          <p:nvCxnSpPr>
            <p:cNvPr id="168" name="Straight Connector 167"/>
            <p:cNvCxnSpPr/>
            <p:nvPr/>
          </p:nvCxnSpPr>
          <p:spPr>
            <a:xfrm flipH="1" flipV="1">
              <a:off x="6273815" y="571672"/>
              <a:ext cx="474024" cy="231794"/>
            </a:xfrm>
            <a:prstGeom prst="line">
              <a:avLst/>
            </a:prstGeom>
            <a:ln w="317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2" name="Group 1"/>
          <p:cNvGrpSpPr/>
          <p:nvPr/>
        </p:nvGrpSpPr>
        <p:grpSpPr>
          <a:xfrm>
            <a:off x="6428485" y="4202016"/>
            <a:ext cx="3399918" cy="1850561"/>
            <a:chOff x="6428485" y="4202016"/>
            <a:chExt cx="3399918" cy="1850561"/>
          </a:xfrm>
        </p:grpSpPr>
        <p:sp>
          <p:nvSpPr>
            <p:cNvPr id="111" name="Rectangle 110"/>
            <p:cNvSpPr/>
            <p:nvPr/>
          </p:nvSpPr>
          <p:spPr>
            <a:xfrm>
              <a:off x="6428485" y="4202016"/>
              <a:ext cx="3399918" cy="1850561"/>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48235"/>
                </a:solidFill>
              </a:endParaRPr>
            </a:p>
          </p:txBody>
        </p:sp>
        <p:sp>
          <p:nvSpPr>
            <p:cNvPr id="112" name="TextBox 111"/>
            <p:cNvSpPr txBox="1"/>
            <p:nvPr/>
          </p:nvSpPr>
          <p:spPr>
            <a:xfrm>
              <a:off x="6933310" y="4311810"/>
              <a:ext cx="2517268" cy="738664"/>
            </a:xfrm>
            <a:prstGeom prst="rect">
              <a:avLst/>
            </a:prstGeom>
            <a:noFill/>
            <a:ln w="3175">
              <a:noFill/>
            </a:ln>
          </p:spPr>
          <p:txBody>
            <a:bodyPr wrap="square" rtlCol="0">
              <a:spAutoFit/>
            </a:bodyPr>
            <a:lstStyle/>
            <a:p>
              <a:pPr algn="ctr"/>
              <a:r>
                <a:rPr lang="en-US" sz="1400" dirty="0">
                  <a:solidFill>
                    <a:srgbClr val="548235"/>
                  </a:solidFill>
                  <a:latin typeface="Century Gothic" panose="020B0502020202020204" pitchFamily="34" charset="0"/>
                </a:rPr>
                <a:t>Total Adults </a:t>
              </a:r>
              <a:r>
                <a:rPr lang="en-US" sz="1400" b="1" u="sng" dirty="0">
                  <a:solidFill>
                    <a:srgbClr val="548235"/>
                  </a:solidFill>
                  <a:latin typeface="Century Gothic" panose="020B0502020202020204" pitchFamily="34" charset="0"/>
                </a:rPr>
                <a:t>2017</a:t>
              </a:r>
              <a:r>
                <a:rPr lang="en-US" sz="1400" baseline="30000" dirty="0">
                  <a:solidFill>
                    <a:srgbClr val="548235"/>
                  </a:solidFill>
                  <a:latin typeface="Century Gothic" panose="020B0502020202020204" pitchFamily="34" charset="0"/>
                </a:rPr>
                <a:t> 1 </a:t>
              </a:r>
              <a:r>
                <a:rPr lang="en-US" sz="1400" dirty="0">
                  <a:solidFill>
                    <a:srgbClr val="548235"/>
                  </a:solidFill>
                  <a:latin typeface="Century Gothic" panose="020B0502020202020204" pitchFamily="34" charset="0"/>
                </a:rPr>
                <a:t>Weekly Reach/Minutes</a:t>
              </a:r>
            </a:p>
            <a:p>
              <a:pPr algn="ctr"/>
              <a:r>
                <a:rPr lang="en-US" sz="1400" b="1" dirty="0">
                  <a:solidFill>
                    <a:srgbClr val="548235"/>
                  </a:solidFill>
                  <a:latin typeface="Century Gothic" panose="020B0502020202020204" pitchFamily="34" charset="0"/>
                </a:rPr>
                <a:t>E-Commerce</a:t>
              </a:r>
            </a:p>
          </p:txBody>
        </p:sp>
      </p:grpSp>
      <p:sp>
        <p:nvSpPr>
          <p:cNvPr id="115" name="TextBox 114"/>
          <p:cNvSpPr txBox="1"/>
          <p:nvPr/>
        </p:nvSpPr>
        <p:spPr>
          <a:xfrm>
            <a:off x="7379535" y="5710424"/>
            <a:ext cx="1491114" cy="253916"/>
          </a:xfrm>
          <a:prstGeom prst="rect">
            <a:avLst/>
          </a:prstGeom>
          <a:noFill/>
        </p:spPr>
        <p:txBody>
          <a:bodyPr wrap="none" rtlCol="0">
            <a:spAutoFit/>
          </a:bodyPr>
          <a:lstStyle/>
          <a:p>
            <a:pPr algn="ctr"/>
            <a:r>
              <a:rPr lang="en-US" sz="1050" baseline="30000" dirty="0">
                <a:solidFill>
                  <a:schemeClr val="tx1">
                    <a:lumMod val="75000"/>
                    <a:lumOff val="25000"/>
                  </a:schemeClr>
                </a:solidFill>
              </a:rPr>
              <a:t>comScore, </a:t>
            </a:r>
            <a:r>
              <a:rPr lang="en-US" sz="1050" baseline="30000" dirty="0" err="1">
                <a:solidFill>
                  <a:schemeClr val="tx1">
                    <a:lumMod val="75000"/>
                    <a:lumOff val="25000"/>
                  </a:schemeClr>
                </a:solidFill>
              </a:rPr>
              <a:t>Emarketer</a:t>
            </a:r>
            <a:r>
              <a:rPr lang="en-US" sz="1050" baseline="30000" dirty="0">
                <a:solidFill>
                  <a:schemeClr val="tx1">
                    <a:lumMod val="75000"/>
                    <a:lumOff val="25000"/>
                  </a:schemeClr>
                </a:solidFill>
              </a:rPr>
              <a:t>, Stats Canada</a:t>
            </a:r>
            <a:endParaRPr lang="en-US" sz="1050" dirty="0">
              <a:solidFill>
                <a:schemeClr val="tx1">
                  <a:lumMod val="75000"/>
                  <a:lumOff val="25000"/>
                </a:schemeClr>
              </a:solidFill>
            </a:endParaRPr>
          </a:p>
        </p:txBody>
      </p:sp>
      <p:sp>
        <p:nvSpPr>
          <p:cNvPr id="116" name="TextBox 115"/>
          <p:cNvSpPr txBox="1"/>
          <p:nvPr/>
        </p:nvSpPr>
        <p:spPr>
          <a:xfrm>
            <a:off x="8228384" y="5169536"/>
            <a:ext cx="1202346" cy="314894"/>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87%       39</a:t>
            </a:r>
          </a:p>
        </p:txBody>
      </p:sp>
      <p:sp>
        <p:nvSpPr>
          <p:cNvPr id="127" name="TextBox 126"/>
          <p:cNvSpPr txBox="1"/>
          <p:nvPr/>
        </p:nvSpPr>
        <p:spPr>
          <a:xfrm>
            <a:off x="6641855" y="5169536"/>
            <a:ext cx="1259453" cy="314894"/>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18+</a:t>
            </a:r>
          </a:p>
        </p:txBody>
      </p:sp>
      <p:grpSp>
        <p:nvGrpSpPr>
          <p:cNvPr id="128" name="Group 127"/>
          <p:cNvGrpSpPr/>
          <p:nvPr/>
        </p:nvGrpSpPr>
        <p:grpSpPr>
          <a:xfrm>
            <a:off x="8032341" y="5176653"/>
            <a:ext cx="272831" cy="307777"/>
            <a:chOff x="5539466" y="1606132"/>
            <a:chExt cx="272831" cy="307777"/>
          </a:xfrm>
        </p:grpSpPr>
        <p:sp>
          <p:nvSpPr>
            <p:cNvPr id="131" name="Oval 130"/>
            <p:cNvSpPr/>
            <p:nvPr/>
          </p:nvSpPr>
          <p:spPr>
            <a:xfrm>
              <a:off x="5560565" y="1644703"/>
              <a:ext cx="230635" cy="230635"/>
            </a:xfrm>
            <a:prstGeom prst="ellipse">
              <a:avLst/>
            </a:prstGeom>
            <a:solidFill>
              <a:srgbClr val="5482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extBox 131"/>
            <p:cNvSpPr txBox="1"/>
            <p:nvPr/>
          </p:nvSpPr>
          <p:spPr>
            <a:xfrm>
              <a:off x="5539466" y="1606132"/>
              <a:ext cx="272831" cy="307777"/>
            </a:xfrm>
            <a:prstGeom prst="rect">
              <a:avLst/>
            </a:prstGeom>
            <a:noFill/>
          </p:spPr>
          <p:txBody>
            <a:bodyPr wrap="none" rtlCol="0">
              <a:spAutoFit/>
            </a:bodyPr>
            <a:lstStyle/>
            <a:p>
              <a:pPr algn="ctr"/>
              <a:r>
                <a:rPr lang="en-US" sz="1400" dirty="0">
                  <a:solidFill>
                    <a:schemeClr val="bg1"/>
                  </a:solidFill>
                </a:rPr>
                <a:t>E</a:t>
              </a:r>
            </a:p>
          </p:txBody>
        </p:sp>
      </p:grpSp>
      <p:grpSp>
        <p:nvGrpSpPr>
          <p:cNvPr id="4" name="Group 3"/>
          <p:cNvGrpSpPr/>
          <p:nvPr/>
        </p:nvGrpSpPr>
        <p:grpSpPr>
          <a:xfrm>
            <a:off x="10151222" y="4185364"/>
            <a:ext cx="1482883" cy="2026240"/>
            <a:chOff x="10151222" y="4185364"/>
            <a:chExt cx="1482883" cy="2026240"/>
          </a:xfrm>
        </p:grpSpPr>
        <p:sp>
          <p:nvSpPr>
            <p:cNvPr id="151" name="Rectangle 150"/>
            <p:cNvSpPr/>
            <p:nvPr/>
          </p:nvSpPr>
          <p:spPr>
            <a:xfrm>
              <a:off x="10151222" y="4185364"/>
              <a:ext cx="1482880" cy="2026240"/>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TextBox 151"/>
            <p:cNvSpPr txBox="1"/>
            <p:nvPr/>
          </p:nvSpPr>
          <p:spPr>
            <a:xfrm>
              <a:off x="10437930" y="4264577"/>
              <a:ext cx="1196175" cy="1862048"/>
            </a:xfrm>
            <a:prstGeom prst="rect">
              <a:avLst/>
            </a:prstGeom>
            <a:noFill/>
            <a:ln w="3175">
              <a:noFill/>
            </a:ln>
          </p:spPr>
          <p:txBody>
            <a:bodyPr wrap="square" rtlCol="0">
              <a:spAutoFit/>
            </a:bodyPr>
            <a:lstStyle/>
            <a:p>
              <a:pPr>
                <a:lnSpc>
                  <a:spcPts val="2300"/>
                </a:lnSpc>
              </a:pPr>
              <a:r>
                <a:rPr lang="en-US" sz="1400" dirty="0">
                  <a:solidFill>
                    <a:schemeClr val="tx1">
                      <a:lumMod val="65000"/>
                      <a:lumOff val="35000"/>
                    </a:schemeClr>
                  </a:solidFill>
                  <a:latin typeface="Century Gothic" panose="020B0502020202020204" pitchFamily="34" charset="0"/>
                </a:rPr>
                <a:t>TV</a:t>
              </a:r>
            </a:p>
            <a:p>
              <a:pPr>
                <a:lnSpc>
                  <a:spcPts val="2300"/>
                </a:lnSpc>
              </a:pPr>
              <a:r>
                <a:rPr lang="en-US" sz="1400" dirty="0">
                  <a:solidFill>
                    <a:schemeClr val="tx1">
                      <a:lumMod val="65000"/>
                      <a:lumOff val="35000"/>
                    </a:schemeClr>
                  </a:solidFill>
                  <a:latin typeface="Century Gothic" panose="020B0502020202020204" pitchFamily="34" charset="0"/>
                </a:rPr>
                <a:t>Radio</a:t>
              </a:r>
            </a:p>
            <a:p>
              <a:pPr>
                <a:lnSpc>
                  <a:spcPts val="2300"/>
                </a:lnSpc>
              </a:pPr>
              <a:r>
                <a:rPr lang="en-US" sz="1400" dirty="0">
                  <a:solidFill>
                    <a:schemeClr val="tx1">
                      <a:lumMod val="65000"/>
                      <a:lumOff val="35000"/>
                    </a:schemeClr>
                  </a:solidFill>
                  <a:latin typeface="Century Gothic" panose="020B0502020202020204" pitchFamily="34" charset="0"/>
                </a:rPr>
                <a:t>Newspaper</a:t>
              </a:r>
            </a:p>
            <a:p>
              <a:pPr>
                <a:lnSpc>
                  <a:spcPts val="2300"/>
                </a:lnSpc>
              </a:pPr>
              <a:r>
                <a:rPr lang="en-US" sz="1400" dirty="0">
                  <a:solidFill>
                    <a:schemeClr val="tx1">
                      <a:lumMod val="65000"/>
                      <a:lumOff val="35000"/>
                    </a:schemeClr>
                  </a:solidFill>
                  <a:latin typeface="Century Gothic" panose="020B0502020202020204" pitchFamily="34" charset="0"/>
                </a:rPr>
                <a:t>Magazine</a:t>
              </a:r>
            </a:p>
            <a:p>
              <a:pPr>
                <a:lnSpc>
                  <a:spcPts val="2300"/>
                </a:lnSpc>
              </a:pPr>
              <a:r>
                <a:rPr lang="en-US" sz="1400" dirty="0">
                  <a:solidFill>
                    <a:schemeClr val="tx1">
                      <a:lumMod val="65000"/>
                      <a:lumOff val="35000"/>
                    </a:schemeClr>
                  </a:solidFill>
                  <a:latin typeface="Century Gothic" panose="020B0502020202020204" pitchFamily="34" charset="0"/>
                </a:rPr>
                <a:t>Internet</a:t>
              </a:r>
            </a:p>
            <a:p>
              <a:pPr>
                <a:lnSpc>
                  <a:spcPts val="2300"/>
                </a:lnSpc>
              </a:pPr>
              <a:r>
                <a:rPr lang="en-US" sz="1400" dirty="0">
                  <a:solidFill>
                    <a:schemeClr val="tx1">
                      <a:lumMod val="65000"/>
                      <a:lumOff val="35000"/>
                    </a:schemeClr>
                  </a:solidFill>
                  <a:latin typeface="Century Gothic" panose="020B0502020202020204" pitchFamily="34" charset="0"/>
                </a:rPr>
                <a:t>OOH</a:t>
              </a:r>
            </a:p>
          </p:txBody>
        </p:sp>
        <p:pic>
          <p:nvPicPr>
            <p:cNvPr id="153" name="Picture 152"/>
            <p:cNvPicPr>
              <a:picLocks noChangeAspect="1"/>
            </p:cNvPicPr>
            <p:nvPr/>
          </p:nvPicPr>
          <p:blipFill rotWithShape="1">
            <a:blip r:embed="rId9"/>
            <a:srcRect l="12766" t="12493" r="7490" b="24160"/>
            <a:stretch/>
          </p:blipFill>
          <p:spPr>
            <a:xfrm>
              <a:off x="10264463" y="4374381"/>
              <a:ext cx="204536" cy="202758"/>
            </a:xfrm>
            <a:prstGeom prst="ellipse">
              <a:avLst/>
            </a:prstGeom>
          </p:spPr>
        </p:pic>
        <p:pic>
          <p:nvPicPr>
            <p:cNvPr id="154" name="Picture 153"/>
            <p:cNvPicPr>
              <a:picLocks noChangeAspect="1"/>
            </p:cNvPicPr>
            <p:nvPr/>
          </p:nvPicPr>
          <p:blipFill rotWithShape="1">
            <a:blip r:embed="rId5"/>
            <a:srcRect l="11607" t="11557" r="10144" b="23871"/>
            <a:stretch/>
          </p:blipFill>
          <p:spPr>
            <a:xfrm>
              <a:off x="10262978" y="4665684"/>
              <a:ext cx="207508" cy="208478"/>
            </a:xfrm>
            <a:prstGeom prst="ellipse">
              <a:avLst/>
            </a:prstGeom>
          </p:spPr>
        </p:pic>
        <p:pic>
          <p:nvPicPr>
            <p:cNvPr id="155" name="Picture 154"/>
            <p:cNvPicPr>
              <a:picLocks noChangeAspect="1"/>
            </p:cNvPicPr>
            <p:nvPr/>
          </p:nvPicPr>
          <p:blipFill rotWithShape="1">
            <a:blip r:embed="rId7"/>
            <a:srcRect l="13884" t="12457" r="13202" b="24472"/>
            <a:stretch/>
          </p:blipFill>
          <p:spPr>
            <a:xfrm>
              <a:off x="10265199" y="4961755"/>
              <a:ext cx="203066" cy="199270"/>
            </a:xfrm>
            <a:prstGeom prst="ellipse">
              <a:avLst/>
            </a:prstGeom>
          </p:spPr>
        </p:pic>
        <p:pic>
          <p:nvPicPr>
            <p:cNvPr id="156" name="Picture 155"/>
            <p:cNvPicPr>
              <a:picLocks noChangeAspect="1"/>
            </p:cNvPicPr>
            <p:nvPr/>
          </p:nvPicPr>
          <p:blipFill rotWithShape="1">
            <a:blip r:embed="rId8"/>
            <a:srcRect l="18487" t="11858" r="16651" b="24771"/>
            <a:stretch/>
          </p:blipFill>
          <p:spPr>
            <a:xfrm>
              <a:off x="10266623" y="5253961"/>
              <a:ext cx="200216" cy="199272"/>
            </a:xfrm>
            <a:prstGeom prst="ellipse">
              <a:avLst/>
            </a:prstGeom>
          </p:spPr>
        </p:pic>
        <p:pic>
          <p:nvPicPr>
            <p:cNvPr id="157" name="Picture 156"/>
            <p:cNvPicPr>
              <a:picLocks noChangeAspect="1"/>
            </p:cNvPicPr>
            <p:nvPr/>
          </p:nvPicPr>
          <p:blipFill rotWithShape="1">
            <a:blip r:embed="rId4"/>
            <a:srcRect l="7168" t="12457" r="4595" b="25073"/>
            <a:stretch/>
          </p:blipFill>
          <p:spPr>
            <a:xfrm>
              <a:off x="10266486" y="5543620"/>
              <a:ext cx="200490" cy="202436"/>
            </a:xfrm>
            <a:prstGeom prst="ellipse">
              <a:avLst/>
            </a:prstGeom>
          </p:spPr>
        </p:pic>
        <p:pic>
          <p:nvPicPr>
            <p:cNvPr id="158" name="Picture 157"/>
            <p:cNvPicPr>
              <a:picLocks noChangeAspect="1"/>
            </p:cNvPicPr>
            <p:nvPr/>
          </p:nvPicPr>
          <p:blipFill rotWithShape="1">
            <a:blip r:embed="rId6"/>
            <a:srcRect l="16610" t="10055" r="12521" b="24771"/>
            <a:stretch/>
          </p:blipFill>
          <p:spPr>
            <a:xfrm>
              <a:off x="10269177" y="5827953"/>
              <a:ext cx="195110" cy="203552"/>
            </a:xfrm>
            <a:prstGeom prst="ellipse">
              <a:avLst/>
            </a:prstGeom>
          </p:spPr>
        </p:pic>
      </p:grpSp>
      <p:pic>
        <p:nvPicPr>
          <p:cNvPr id="114" name="Picture 113"/>
          <p:cNvPicPr>
            <a:picLocks noChangeAspect="1"/>
          </p:cNvPicPr>
          <p:nvPr/>
        </p:nvPicPr>
        <p:blipFill rotWithShape="1">
          <a:blip r:embed="rId10"/>
          <a:srcRect l="13644" t="15253" r="10236" b="22568"/>
          <a:stretch/>
        </p:blipFill>
        <p:spPr>
          <a:xfrm>
            <a:off x="608412" y="1430531"/>
            <a:ext cx="235419" cy="238933"/>
          </a:xfrm>
          <a:prstGeom prst="ellipse">
            <a:avLst/>
          </a:prstGeom>
        </p:spPr>
      </p:pic>
      <p:sp>
        <p:nvSpPr>
          <p:cNvPr id="122" name="Arrow: Right 121"/>
          <p:cNvSpPr/>
          <p:nvPr/>
        </p:nvSpPr>
        <p:spPr>
          <a:xfrm rot="10800000">
            <a:off x="973225" y="1440454"/>
            <a:ext cx="382356" cy="214086"/>
          </a:xfrm>
          <a:prstGeom prst="rightArrow">
            <a:avLst/>
          </a:prstGeom>
          <a:solidFill>
            <a:srgbClr val="548235"/>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8694660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2" presetClass="entr" presetSubtype="4" fill="hold" nodeType="afterEffect" p14:presetBounceEnd="56000">
                                      <p:stCondLst>
                                        <p:cond delay="0"/>
                                      </p:stCondLst>
                                      <p:childTnLst>
                                        <p:set>
                                          <p:cBhvr>
                                            <p:cTn id="6" dur="1" fill="hold">
                                              <p:stCondLst>
                                                <p:cond delay="0"/>
                                              </p:stCondLst>
                                            </p:cTn>
                                            <p:tgtEl>
                                              <p:spTgt spid="128"/>
                                            </p:tgtEl>
                                            <p:attrNameLst>
                                              <p:attrName>style.visibility</p:attrName>
                                            </p:attrNameLst>
                                          </p:cBhvr>
                                          <p:to>
                                            <p:strVal val="visible"/>
                                          </p:to>
                                        </p:set>
                                        <p:anim calcmode="lin" valueType="num" p14:bounceEnd="56000">
                                          <p:cBhvr additive="base">
                                            <p:cTn id="7" dur="500" fill="hold"/>
                                            <p:tgtEl>
                                              <p:spTgt spid="128"/>
                                            </p:tgtEl>
                                            <p:attrNameLst>
                                              <p:attrName>ppt_x</p:attrName>
                                            </p:attrNameLst>
                                          </p:cBhvr>
                                          <p:tavLst>
                                            <p:tav tm="0">
                                              <p:val>
                                                <p:strVal val="#ppt_x"/>
                                              </p:val>
                                            </p:tav>
                                            <p:tav tm="100000">
                                              <p:val>
                                                <p:strVal val="#ppt_x"/>
                                              </p:val>
                                            </p:tav>
                                          </p:tavLst>
                                        </p:anim>
                                        <p:anim calcmode="lin" valueType="num" p14:bounceEnd="56000">
                                          <p:cBhvr additive="base">
                                            <p:cTn id="8" dur="500" fill="hold"/>
                                            <p:tgtEl>
                                              <p:spTgt spid="128"/>
                                            </p:tgtEl>
                                            <p:attrNameLst>
                                              <p:attrName>ppt_y</p:attrName>
                                            </p:attrNameLst>
                                          </p:cBhvr>
                                          <p:tavLst>
                                            <p:tav tm="0">
                                              <p:val>
                                                <p:strVal val="1+#ppt_h/2"/>
                                              </p:val>
                                            </p:tav>
                                            <p:tav tm="100000">
                                              <p:val>
                                                <p:strVal val="#ppt_y"/>
                                              </p:val>
                                            </p:tav>
                                          </p:tavLst>
                                        </p:anim>
                                      </p:childTnLst>
                                    </p:cTn>
                                  </p:par>
                                </p:childTnLst>
                              </p:cTn>
                            </p:par>
                            <p:par>
                              <p:cTn id="9" fill="hold">
                                <p:stCondLst>
                                  <p:cond delay="1500"/>
                                </p:stCondLst>
                                <p:childTnLst>
                                  <p:par>
                                    <p:cTn id="10" presetID="2" presetClass="entr" presetSubtype="8" fill="hold" nodeType="afterEffect" p14:presetBounceEnd="54000">
                                      <p:stCondLst>
                                        <p:cond delay="0"/>
                                      </p:stCondLst>
                                      <p:childTnLst>
                                        <p:set>
                                          <p:cBhvr>
                                            <p:cTn id="11" dur="1" fill="hold">
                                              <p:stCondLst>
                                                <p:cond delay="0"/>
                                              </p:stCondLst>
                                            </p:cTn>
                                            <p:tgtEl>
                                              <p:spTgt spid="114"/>
                                            </p:tgtEl>
                                            <p:attrNameLst>
                                              <p:attrName>style.visibility</p:attrName>
                                            </p:attrNameLst>
                                          </p:cBhvr>
                                          <p:to>
                                            <p:strVal val="visible"/>
                                          </p:to>
                                        </p:set>
                                        <p:anim calcmode="lin" valueType="num" p14:bounceEnd="54000">
                                          <p:cBhvr additive="base">
                                            <p:cTn id="12" dur="500" fill="hold"/>
                                            <p:tgtEl>
                                              <p:spTgt spid="114"/>
                                            </p:tgtEl>
                                            <p:attrNameLst>
                                              <p:attrName>ppt_x</p:attrName>
                                            </p:attrNameLst>
                                          </p:cBhvr>
                                          <p:tavLst>
                                            <p:tav tm="0">
                                              <p:val>
                                                <p:strVal val="0-#ppt_w/2"/>
                                              </p:val>
                                            </p:tav>
                                            <p:tav tm="100000">
                                              <p:val>
                                                <p:strVal val="#ppt_x"/>
                                              </p:val>
                                            </p:tav>
                                          </p:tavLst>
                                        </p:anim>
                                        <p:anim calcmode="lin" valueType="num" p14:bounceEnd="54000">
                                          <p:cBhvr additive="base">
                                            <p:cTn id="13" dur="500" fill="hold"/>
                                            <p:tgtEl>
                                              <p:spTgt spid="114"/>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2" presetClass="entr" presetSubtype="2" fill="hold" nodeType="afterEffect">
                                      <p:stCondLst>
                                        <p:cond delay="0"/>
                                      </p:stCondLst>
                                      <p:childTnLst>
                                        <p:set>
                                          <p:cBhvr>
                                            <p:cTn id="16" dur="1" fill="hold">
                                              <p:stCondLst>
                                                <p:cond delay="0"/>
                                              </p:stCondLst>
                                            </p:cTn>
                                            <p:tgtEl>
                                              <p:spTgt spid="165"/>
                                            </p:tgtEl>
                                            <p:attrNameLst>
                                              <p:attrName>style.visibility</p:attrName>
                                            </p:attrNameLst>
                                          </p:cBhvr>
                                          <p:to>
                                            <p:strVal val="visible"/>
                                          </p:to>
                                        </p:set>
                                        <p:animEffect transition="in" filter="wipe(right)">
                                          <p:cBhvr>
                                            <p:cTn id="17" dur="1000"/>
                                            <p:tgtEl>
                                              <p:spTgt spid="16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xit" presetSubtype="8" fill="hold" nodeType="clickEffect">
                                      <p:stCondLst>
                                        <p:cond delay="0"/>
                                      </p:stCondLst>
                                      <p:childTnLst>
                                        <p:animEffect transition="out" filter="wipe(left)">
                                          <p:cBhvr>
                                            <p:cTn id="21" dur="500"/>
                                            <p:tgtEl>
                                              <p:spTgt spid="165"/>
                                            </p:tgtEl>
                                          </p:cBhvr>
                                        </p:animEffect>
                                        <p:set>
                                          <p:cBhvr>
                                            <p:cTn id="22" dur="1" fill="hold">
                                              <p:stCondLst>
                                                <p:cond delay="499"/>
                                              </p:stCondLst>
                                            </p:cTn>
                                            <p:tgtEl>
                                              <p:spTgt spid="165"/>
                                            </p:tgtEl>
                                            <p:attrNameLst>
                                              <p:attrName>style.visibility</p:attrName>
                                            </p:attrNameLst>
                                          </p:cBhvr>
                                          <p:to>
                                            <p:strVal val="hidden"/>
                                          </p:to>
                                        </p:set>
                                      </p:childTnLst>
                                    </p:cTn>
                                  </p:par>
                                </p:childTnLst>
                              </p:cTn>
                            </p:par>
                            <p:par>
                              <p:cTn id="23" fill="hold">
                                <p:stCondLst>
                                  <p:cond delay="500"/>
                                </p:stCondLst>
                                <p:childTnLst>
                                  <p:par>
                                    <p:cTn id="24" presetID="2" presetClass="entr" presetSubtype="2" fill="hold" grpId="0" nodeType="afterEffect" p14:presetBounceEnd="56000">
                                      <p:stCondLst>
                                        <p:cond delay="0"/>
                                      </p:stCondLst>
                                      <p:childTnLst>
                                        <p:set>
                                          <p:cBhvr>
                                            <p:cTn id="25" dur="1" fill="hold">
                                              <p:stCondLst>
                                                <p:cond delay="0"/>
                                              </p:stCondLst>
                                            </p:cTn>
                                            <p:tgtEl>
                                              <p:spTgt spid="122"/>
                                            </p:tgtEl>
                                            <p:attrNameLst>
                                              <p:attrName>style.visibility</p:attrName>
                                            </p:attrNameLst>
                                          </p:cBhvr>
                                          <p:to>
                                            <p:strVal val="visible"/>
                                          </p:to>
                                        </p:set>
                                        <p:anim calcmode="lin" valueType="num" p14:bounceEnd="56000">
                                          <p:cBhvr additive="base">
                                            <p:cTn id="26" dur="1000" fill="hold"/>
                                            <p:tgtEl>
                                              <p:spTgt spid="122"/>
                                            </p:tgtEl>
                                            <p:attrNameLst>
                                              <p:attrName>ppt_x</p:attrName>
                                            </p:attrNameLst>
                                          </p:cBhvr>
                                          <p:tavLst>
                                            <p:tav tm="0">
                                              <p:val>
                                                <p:strVal val="1+#ppt_w/2"/>
                                              </p:val>
                                            </p:tav>
                                            <p:tav tm="100000">
                                              <p:val>
                                                <p:strVal val="#ppt_x"/>
                                              </p:val>
                                            </p:tav>
                                          </p:tavLst>
                                        </p:anim>
                                        <p:anim calcmode="lin" valueType="num" p14:bounceEnd="56000">
                                          <p:cBhvr additive="base">
                                            <p:cTn id="27" dur="1000" fill="hold"/>
                                            <p:tgtEl>
                                              <p:spTgt spid="122"/>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2000"/>
                                </p:stCondLst>
                                <p:childTnLst>
                                  <p:par>
                                    <p:cTn id="33" presetID="10"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2" presetClass="entr" presetSubtype="4" fill="hold" nodeType="afterEffect">
                                      <p:stCondLst>
                                        <p:cond delay="0"/>
                                      </p:stCondLst>
                                      <p:childTnLst>
                                        <p:set>
                                          <p:cBhvr>
                                            <p:cTn id="6" dur="1" fill="hold">
                                              <p:stCondLst>
                                                <p:cond delay="0"/>
                                              </p:stCondLst>
                                            </p:cTn>
                                            <p:tgtEl>
                                              <p:spTgt spid="128"/>
                                            </p:tgtEl>
                                            <p:attrNameLst>
                                              <p:attrName>style.visibility</p:attrName>
                                            </p:attrNameLst>
                                          </p:cBhvr>
                                          <p:to>
                                            <p:strVal val="visible"/>
                                          </p:to>
                                        </p:set>
                                        <p:anim calcmode="lin" valueType="num">
                                          <p:cBhvr additive="base">
                                            <p:cTn id="7" dur="500" fill="hold"/>
                                            <p:tgtEl>
                                              <p:spTgt spid="128"/>
                                            </p:tgtEl>
                                            <p:attrNameLst>
                                              <p:attrName>ppt_x</p:attrName>
                                            </p:attrNameLst>
                                          </p:cBhvr>
                                          <p:tavLst>
                                            <p:tav tm="0">
                                              <p:val>
                                                <p:strVal val="#ppt_x"/>
                                              </p:val>
                                            </p:tav>
                                            <p:tav tm="100000">
                                              <p:val>
                                                <p:strVal val="#ppt_x"/>
                                              </p:val>
                                            </p:tav>
                                          </p:tavLst>
                                        </p:anim>
                                        <p:anim calcmode="lin" valueType="num">
                                          <p:cBhvr additive="base">
                                            <p:cTn id="8" dur="500" fill="hold"/>
                                            <p:tgtEl>
                                              <p:spTgt spid="128"/>
                                            </p:tgtEl>
                                            <p:attrNameLst>
                                              <p:attrName>ppt_y</p:attrName>
                                            </p:attrNameLst>
                                          </p:cBhvr>
                                          <p:tavLst>
                                            <p:tav tm="0">
                                              <p:val>
                                                <p:strVal val="1+#ppt_h/2"/>
                                              </p:val>
                                            </p:tav>
                                            <p:tav tm="100000">
                                              <p:val>
                                                <p:strVal val="#ppt_y"/>
                                              </p:val>
                                            </p:tav>
                                          </p:tavLst>
                                        </p:anim>
                                      </p:childTnLst>
                                    </p:cTn>
                                  </p:par>
                                </p:childTnLst>
                              </p:cTn>
                            </p:par>
                            <p:par>
                              <p:cTn id="9" fill="hold">
                                <p:stCondLst>
                                  <p:cond delay="1500"/>
                                </p:stCondLst>
                                <p:childTnLst>
                                  <p:par>
                                    <p:cTn id="10" presetID="2" presetClass="entr" presetSubtype="8" fill="hold" nodeType="afterEffect">
                                      <p:stCondLst>
                                        <p:cond delay="0"/>
                                      </p:stCondLst>
                                      <p:childTnLst>
                                        <p:set>
                                          <p:cBhvr>
                                            <p:cTn id="11" dur="1" fill="hold">
                                              <p:stCondLst>
                                                <p:cond delay="0"/>
                                              </p:stCondLst>
                                            </p:cTn>
                                            <p:tgtEl>
                                              <p:spTgt spid="114"/>
                                            </p:tgtEl>
                                            <p:attrNameLst>
                                              <p:attrName>style.visibility</p:attrName>
                                            </p:attrNameLst>
                                          </p:cBhvr>
                                          <p:to>
                                            <p:strVal val="visible"/>
                                          </p:to>
                                        </p:set>
                                        <p:anim calcmode="lin" valueType="num">
                                          <p:cBhvr additive="base">
                                            <p:cTn id="12" dur="500" fill="hold"/>
                                            <p:tgtEl>
                                              <p:spTgt spid="114"/>
                                            </p:tgtEl>
                                            <p:attrNameLst>
                                              <p:attrName>ppt_x</p:attrName>
                                            </p:attrNameLst>
                                          </p:cBhvr>
                                          <p:tavLst>
                                            <p:tav tm="0">
                                              <p:val>
                                                <p:strVal val="0-#ppt_w/2"/>
                                              </p:val>
                                            </p:tav>
                                            <p:tav tm="100000">
                                              <p:val>
                                                <p:strVal val="#ppt_x"/>
                                              </p:val>
                                            </p:tav>
                                          </p:tavLst>
                                        </p:anim>
                                        <p:anim calcmode="lin" valueType="num">
                                          <p:cBhvr additive="base">
                                            <p:cTn id="13" dur="500" fill="hold"/>
                                            <p:tgtEl>
                                              <p:spTgt spid="114"/>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2" presetClass="entr" presetSubtype="2" fill="hold" nodeType="afterEffect">
                                      <p:stCondLst>
                                        <p:cond delay="0"/>
                                      </p:stCondLst>
                                      <p:childTnLst>
                                        <p:set>
                                          <p:cBhvr>
                                            <p:cTn id="16" dur="1" fill="hold">
                                              <p:stCondLst>
                                                <p:cond delay="0"/>
                                              </p:stCondLst>
                                            </p:cTn>
                                            <p:tgtEl>
                                              <p:spTgt spid="165"/>
                                            </p:tgtEl>
                                            <p:attrNameLst>
                                              <p:attrName>style.visibility</p:attrName>
                                            </p:attrNameLst>
                                          </p:cBhvr>
                                          <p:to>
                                            <p:strVal val="visible"/>
                                          </p:to>
                                        </p:set>
                                        <p:animEffect transition="in" filter="wipe(right)">
                                          <p:cBhvr>
                                            <p:cTn id="17" dur="1000"/>
                                            <p:tgtEl>
                                              <p:spTgt spid="16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xit" presetSubtype="8" fill="hold" nodeType="clickEffect">
                                      <p:stCondLst>
                                        <p:cond delay="0"/>
                                      </p:stCondLst>
                                      <p:childTnLst>
                                        <p:animEffect transition="out" filter="wipe(left)">
                                          <p:cBhvr>
                                            <p:cTn id="21" dur="500"/>
                                            <p:tgtEl>
                                              <p:spTgt spid="165"/>
                                            </p:tgtEl>
                                          </p:cBhvr>
                                        </p:animEffect>
                                        <p:set>
                                          <p:cBhvr>
                                            <p:cTn id="22" dur="1" fill="hold">
                                              <p:stCondLst>
                                                <p:cond delay="499"/>
                                              </p:stCondLst>
                                            </p:cTn>
                                            <p:tgtEl>
                                              <p:spTgt spid="165"/>
                                            </p:tgtEl>
                                            <p:attrNameLst>
                                              <p:attrName>style.visibility</p:attrName>
                                            </p:attrNameLst>
                                          </p:cBhvr>
                                          <p:to>
                                            <p:strVal val="hidden"/>
                                          </p:to>
                                        </p:set>
                                      </p:childTnLst>
                                    </p:cTn>
                                  </p:par>
                                </p:childTnLst>
                              </p:cTn>
                            </p:par>
                            <p:par>
                              <p:cTn id="23" fill="hold">
                                <p:stCondLst>
                                  <p:cond delay="500"/>
                                </p:stCondLst>
                                <p:childTnLst>
                                  <p:par>
                                    <p:cTn id="24" presetID="2" presetClass="entr" presetSubtype="2" fill="hold" grpId="0" nodeType="afterEffect">
                                      <p:stCondLst>
                                        <p:cond delay="0"/>
                                      </p:stCondLst>
                                      <p:childTnLst>
                                        <p:set>
                                          <p:cBhvr>
                                            <p:cTn id="25" dur="1" fill="hold">
                                              <p:stCondLst>
                                                <p:cond delay="0"/>
                                              </p:stCondLst>
                                            </p:cTn>
                                            <p:tgtEl>
                                              <p:spTgt spid="122"/>
                                            </p:tgtEl>
                                            <p:attrNameLst>
                                              <p:attrName>style.visibility</p:attrName>
                                            </p:attrNameLst>
                                          </p:cBhvr>
                                          <p:to>
                                            <p:strVal val="visible"/>
                                          </p:to>
                                        </p:set>
                                        <p:anim calcmode="lin" valueType="num">
                                          <p:cBhvr additive="base">
                                            <p:cTn id="26" dur="1000" fill="hold"/>
                                            <p:tgtEl>
                                              <p:spTgt spid="122"/>
                                            </p:tgtEl>
                                            <p:attrNameLst>
                                              <p:attrName>ppt_x</p:attrName>
                                            </p:attrNameLst>
                                          </p:cBhvr>
                                          <p:tavLst>
                                            <p:tav tm="0">
                                              <p:val>
                                                <p:strVal val="1+#ppt_w/2"/>
                                              </p:val>
                                            </p:tav>
                                            <p:tav tm="100000">
                                              <p:val>
                                                <p:strVal val="#ppt_x"/>
                                              </p:val>
                                            </p:tav>
                                          </p:tavLst>
                                        </p:anim>
                                        <p:anim calcmode="lin" valueType="num">
                                          <p:cBhvr additive="base">
                                            <p:cTn id="27" dur="1000" fill="hold"/>
                                            <p:tgtEl>
                                              <p:spTgt spid="122"/>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2000"/>
                                </p:stCondLst>
                                <p:childTnLst>
                                  <p:par>
                                    <p:cTn id="33" presetID="10"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3" name="Group 2"/>
          <p:cNvGrpSpPr/>
          <p:nvPr/>
        </p:nvGrpSpPr>
        <p:grpSpPr>
          <a:xfrm>
            <a:off x="4476953" y="1864879"/>
            <a:ext cx="3238095" cy="2095238"/>
            <a:chOff x="4771937" y="1864879"/>
            <a:chExt cx="3238095" cy="2095238"/>
          </a:xfrm>
        </p:grpSpPr>
        <p:pic>
          <p:nvPicPr>
            <p:cNvPr id="30" name="Picture 29"/>
            <p:cNvPicPr>
              <a:picLocks noChangeAspect="1"/>
            </p:cNvPicPr>
            <p:nvPr/>
          </p:nvPicPr>
          <p:blipFill>
            <a:blip r:embed="rId5">
              <a:extLst>
                <a:ext uri="{BEBA8EAE-BF5A-486C-A8C5-ECC9F3942E4B}">
                  <a14:imgProps xmlns:a14="http://schemas.microsoft.com/office/drawing/2010/main">
                    <a14:imgLayer r:embed="rId6">
                      <a14:imgEffect>
                        <a14:backgroundRemoval t="0" b="100000" l="0" r="100000">
                          <a14:foregroundMark x1="90000" y1="17273" x2="90000" y2="17273"/>
                          <a14:foregroundMark x1="89706" y1="20000" x2="89706" y2="20000"/>
                          <a14:foregroundMark x1="92353" y1="19545" x2="92353" y2="19545"/>
                          <a14:foregroundMark x1="92941" y1="23636" x2="92941" y2="23636"/>
                          <a14:foregroundMark x1="88529" y1="15000" x2="88529" y2="15000"/>
                          <a14:foregroundMark x1="59118" y1="10000" x2="59118" y2="10000"/>
                          <a14:foregroundMark x1="55588" y1="8182" x2="55588" y2="8182"/>
                          <a14:foregroundMark x1="71471" y1="15000" x2="71471" y2="15000"/>
                          <a14:foregroundMark x1="66471" y1="13636" x2="66471" y2="13636"/>
                          <a14:foregroundMark x1="43824" y1="11818" x2="43824" y2="11818"/>
                          <a14:foregroundMark x1="40588" y1="17273" x2="40588" y2="17273"/>
                          <a14:foregroundMark x1="32353" y1="14545" x2="32353" y2="14545"/>
                          <a14:foregroundMark x1="31471" y1="19091" x2="31471" y2="19091"/>
                          <a14:foregroundMark x1="28824" y1="15455" x2="28824" y2="15455"/>
                          <a14:foregroundMark x1="18529" y1="18636" x2="18529" y2="18636"/>
                          <a14:foregroundMark x1="15000" y1="18182" x2="15000" y2="18182"/>
                          <a14:foregroundMark x1="12353" y1="21818" x2="12353" y2="21818"/>
                          <a14:foregroundMark x1="8824" y1="26818" x2="8824" y2="26818"/>
                          <a14:foregroundMark x1="10588" y1="25000" x2="10588" y2="25000"/>
                          <a14:foregroundMark x1="11176" y1="22727" x2="11176" y2="22727"/>
                          <a14:foregroundMark x1="18824" y1="20909" x2="18824" y2="20909"/>
                          <a14:foregroundMark x1="62353" y1="16364" x2="62353" y2="16364"/>
                          <a14:foregroundMark x1="37941" y1="15455" x2="37941" y2="15455"/>
                          <a14:foregroundMark x1="55294" y1="10909" x2="55294" y2="10909"/>
                          <a14:foregroundMark x1="75000" y1="17273" x2="75000" y2="17273"/>
                          <a14:foregroundMark x1="77059" y1="16364" x2="77059" y2="16364"/>
                          <a14:foregroundMark x1="94706" y1="66818" x2="94706" y2="66818"/>
                          <a14:foregroundMark x1="85588" y1="85000" x2="85588" y2="85000"/>
                          <a14:foregroundMark x1="73824" y1="84545" x2="73824" y2="84545"/>
                          <a14:foregroundMark x1="65588" y1="87727" x2="65588" y2="87727"/>
                          <a14:foregroundMark x1="54706" y1="96364" x2="54706" y2="96364"/>
                          <a14:foregroundMark x1="57353" y1="91364" x2="57353" y2="91364"/>
                          <a14:foregroundMark x1="87059" y1="88182" x2="87059" y2="88182"/>
                          <a14:foregroundMark x1="92353" y1="90909" x2="92353" y2="90909"/>
                          <a14:foregroundMark x1="91765" y1="76818" x2="91765" y2="76818"/>
                          <a14:foregroundMark x1="92941" y1="74091" x2="92941" y2="74091"/>
                          <a14:foregroundMark x1="93824" y1="70000" x2="93824" y2="70000"/>
                          <a14:foregroundMark x1="16176" y1="90000" x2="16176" y2="90000"/>
                          <a14:foregroundMark x1="7059" y1="58636" x2="7059" y2="58636"/>
                          <a14:foregroundMark x1="7353" y1="44545" x2="7353" y2="44545"/>
                          <a14:foregroundMark x1="10000" y1="69091" x2="10000" y2="69091"/>
                          <a14:foregroundMark x1="10882" y1="75000" x2="10882" y2="75000"/>
                          <a14:foregroundMark x1="13824" y1="91818" x2="13824" y2="91818"/>
                          <a14:foregroundMark x1="12647" y1="91818" x2="12647" y2="91818"/>
                          <a14:foregroundMark x1="47647" y1="94091" x2="47647" y2="94091"/>
                          <a14:foregroundMark x1="48824" y1="96364" x2="48824" y2="96364"/>
                          <a14:foregroundMark x1="33824" y1="88182" x2="33824" y2="88182"/>
                          <a14:foregroundMark x1="9412" y1="73182" x2="9412" y2="73182"/>
                          <a14:foregroundMark x1="72941" y1="31818" x2="72941" y2="31818"/>
                          <a14:foregroundMark x1="87353" y1="39091" x2="87353" y2="39091"/>
                          <a14:foregroundMark x1="89412" y1="45000" x2="89412" y2="45000"/>
                          <a14:foregroundMark x1="90000" y1="55000" x2="90000" y2="55000"/>
                          <a14:foregroundMark x1="87941" y1="62727" x2="87941" y2="62727"/>
                          <a14:foregroundMark x1="87059" y1="66364" x2="87059" y2="66364"/>
                          <a14:foregroundMark x1="18824" y1="71818" x2="18824" y2="71818"/>
                          <a14:foregroundMark x1="22353" y1="85000" x2="22353" y2="85000"/>
                          <a14:foregroundMark x1="37353" y1="75000" x2="37353" y2="75000"/>
                          <a14:foregroundMark x1="67059" y1="76818" x2="67059" y2="76818"/>
                          <a14:foregroundMark x1="69412" y1="76364" x2="69412" y2="76364"/>
                          <a14:foregroundMark x1="49118" y1="33636" x2="49118" y2="33636"/>
                          <a14:foregroundMark x1="55588" y1="34091" x2="55588" y2="34091"/>
                          <a14:foregroundMark x1="56471" y1="31818" x2="56471" y2="31818"/>
                          <a14:foregroundMark x1="27647" y1="30909" x2="27647" y2="30909"/>
                          <a14:foregroundMark x1="29706" y1="32727" x2="29706" y2="32727"/>
                          <a14:foregroundMark x1="57353" y1="32727" x2="57353" y2="32727"/>
                          <a14:foregroundMark x1="47059" y1="34545" x2="47059" y2="34545"/>
                          <a14:foregroundMark x1="61765" y1="79091" x2="61765" y2="79091"/>
                          <a14:foregroundMark x1="82941" y1="71818" x2="82941" y2="71818"/>
                          <a14:foregroundMark x1="72059" y1="75909" x2="72059" y2="75909"/>
                          <a14:foregroundMark x1="73529" y1="76364" x2="73529" y2="76364"/>
                          <a14:foregroundMark x1="81765" y1="73636" x2="81765" y2="73636"/>
                          <a14:foregroundMark x1="88529" y1="56364" x2="88529" y2="56364"/>
                          <a14:foregroundMark x1="70000" y1="73182" x2="70000" y2="73182"/>
                          <a14:foregroundMark x1="55294" y1="80000" x2="55294" y2="80000"/>
                          <a14:foregroundMark x1="47059" y1="80000" x2="47059" y2="80000"/>
                          <a14:foregroundMark x1="8529" y1="30000" x2="8529" y2="30000"/>
                          <a14:foregroundMark x1="45294" y1="92727" x2="45294" y2="92727"/>
                          <a14:foregroundMark x1="22353" y1="18182" x2="22353" y2="18182"/>
                          <a14:foregroundMark x1="24706" y1="17273" x2="24706" y2="17273"/>
                          <a14:foregroundMark x1="46765" y1="35455" x2="46765" y2="35455"/>
                          <a14:foregroundMark x1="64412" y1="27727" x2="64412" y2="27727"/>
                          <a14:foregroundMark x1="72353" y1="32727" x2="72353" y2="32727"/>
                          <a14:backgroundMark x1="3824" y1="40000" x2="3824" y2="40000"/>
                          <a14:backgroundMark x1="38235" y1="92727" x2="38235" y2="92727"/>
                          <a14:backgroundMark x1="5000" y1="70909" x2="5000" y2="70909"/>
                          <a14:backgroundMark x1="47941" y1="49091" x2="47941" y2="49091"/>
                          <a14:backgroundMark x1="65294" y1="48636" x2="65294" y2="48636"/>
                          <a14:backgroundMark x1="65000" y1="30909" x2="65000" y2="30909"/>
                          <a14:backgroundMark x1="82941" y1="60909" x2="82941" y2="60909"/>
                          <a14:backgroundMark x1="47059" y1="40909" x2="47059" y2="40909"/>
                          <a14:backgroundMark x1="7941" y1="83182" x2="7941" y2="83182"/>
                          <a14:backgroundMark x1="55882" y1="55000" x2="55882" y2="55000"/>
                          <a14:backgroundMark x1="33824" y1="55455" x2="33824" y2="55455"/>
                          <a14:backgroundMark x1="35000" y1="40000" x2="35000" y2="40000"/>
                          <a14:backgroundMark x1="26471" y1="66364" x2="26471" y2="66364"/>
                          <a14:backgroundMark x1="71471" y1="63636" x2="71471" y2="63636"/>
                          <a14:backgroundMark x1="77353" y1="69091" x2="77353" y2="69091"/>
                          <a14:backgroundMark x1="52353" y1="74091" x2="52353" y2="74091"/>
                          <a14:backgroundMark x1="25588" y1="42273" x2="25588" y2="42273"/>
                          <a14:backgroundMark x1="70294" y1="30455" x2="70294" y2="30455"/>
                        </a14:backgroundRemoval>
                      </a14:imgEffect>
                    </a14:imgLayer>
                  </a14:imgProps>
                </a:ext>
              </a:extLst>
            </a:blip>
            <a:stretch>
              <a:fillRect/>
            </a:stretch>
          </p:blipFill>
          <p:spPr>
            <a:xfrm>
              <a:off x="4771937" y="1864879"/>
              <a:ext cx="3238095" cy="2095238"/>
            </a:xfrm>
            <a:prstGeom prst="rect">
              <a:avLst/>
            </a:prstGeom>
          </p:spPr>
        </p:pic>
        <p:sp>
          <p:nvSpPr>
            <p:cNvPr id="38" name="TextBox 37"/>
            <p:cNvSpPr txBox="1"/>
            <p:nvPr/>
          </p:nvSpPr>
          <p:spPr>
            <a:xfrm>
              <a:off x="5498754" y="2629378"/>
              <a:ext cx="1784463" cy="836126"/>
            </a:xfrm>
            <a:prstGeom prst="rect">
              <a:avLst/>
            </a:prstGeom>
            <a:noFill/>
          </p:spPr>
          <p:txBody>
            <a:bodyPr wrap="none" rtlCol="0">
              <a:spAutoFit/>
            </a:bodyPr>
            <a:lstStyle/>
            <a:p>
              <a:pPr algn="ctr">
                <a:lnSpc>
                  <a:spcPts val="2900"/>
                </a:lnSpc>
              </a:pPr>
              <a:r>
                <a:rPr lang="en-US" sz="2800" dirty="0">
                  <a:solidFill>
                    <a:srgbClr val="B92508"/>
                  </a:solidFill>
                  <a:latin typeface="Century Gothic" panose="020B0502020202020204" pitchFamily="34" charset="0"/>
                </a:rPr>
                <a:t>Mapping</a:t>
              </a:r>
            </a:p>
            <a:p>
              <a:pPr algn="ctr">
                <a:lnSpc>
                  <a:spcPts val="2900"/>
                </a:lnSpc>
              </a:pPr>
              <a:r>
                <a:rPr lang="en-US" sz="2800" dirty="0">
                  <a:solidFill>
                    <a:srgbClr val="B92508"/>
                  </a:solidFill>
                  <a:latin typeface="Century Gothic" panose="020B0502020202020204" pitchFamily="34" charset="0"/>
                </a:rPr>
                <a:t>Devices</a:t>
              </a:r>
              <a:endParaRPr lang="en-US" sz="2400" dirty="0">
                <a:solidFill>
                  <a:srgbClr val="B92508"/>
                </a:solidFill>
                <a:latin typeface="Century Gothic" panose="020B0502020202020204" pitchFamily="34" charset="0"/>
              </a:endParaRPr>
            </a:p>
          </p:txBody>
        </p:sp>
      </p:grpSp>
      <p:pic>
        <p:nvPicPr>
          <p:cNvPr id="43" name="Picture 42"/>
          <p:cNvPicPr>
            <a:picLocks noChangeAspect="1"/>
          </p:cNvPicPr>
          <p:nvPr/>
        </p:nvPicPr>
        <p:blipFill rotWithShape="1">
          <a:blip r:embed="rId7"/>
          <a:srcRect l="20741" t="22003" r="16729" b="8297"/>
          <a:stretch/>
        </p:blipFill>
        <p:spPr>
          <a:xfrm>
            <a:off x="5533614" y="4000798"/>
            <a:ext cx="1259071" cy="1004653"/>
          </a:xfrm>
          <a:prstGeom prst="rect">
            <a:avLst/>
          </a:prstGeom>
        </p:spPr>
      </p:pic>
    </p:spTree>
    <p:extLst>
      <p:ext uri="{BB962C8B-B14F-4D97-AF65-F5344CB8AC3E}">
        <p14:creationId xmlns:p14="http://schemas.microsoft.com/office/powerpoint/2010/main" val="201096006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08" name="TextBox 107"/>
          <p:cNvSpPr txBox="1"/>
          <p:nvPr/>
        </p:nvSpPr>
        <p:spPr>
          <a:xfrm>
            <a:off x="509076" y="1739223"/>
            <a:ext cx="8325831" cy="646331"/>
          </a:xfrm>
          <a:prstGeom prst="rect">
            <a:avLst/>
          </a:prstGeom>
          <a:noFill/>
        </p:spPr>
        <p:txBody>
          <a:bodyPr wrap="square" rtlCol="0">
            <a:spAutoFit/>
          </a:bodyPr>
          <a:lstStyle/>
          <a:p>
            <a:r>
              <a:rPr lang="en-US" sz="3600" b="1" dirty="0">
                <a:solidFill>
                  <a:srgbClr val="B92508"/>
                </a:solidFill>
                <a:latin typeface="Century Gothic" panose="020B0502020202020204" pitchFamily="34" charset="0"/>
              </a:rPr>
              <a:t>E-COMMERCE </a:t>
            </a:r>
            <a:endParaRPr lang="en-US" sz="3200" b="1" dirty="0">
              <a:solidFill>
                <a:srgbClr val="B92508"/>
              </a:solidFill>
              <a:latin typeface="Century Gothic" panose="020B0502020202020204" pitchFamily="34" charset="0"/>
            </a:endParaRPr>
          </a:p>
        </p:txBody>
      </p:sp>
      <p:sp>
        <p:nvSpPr>
          <p:cNvPr id="4" name="TextBox 3"/>
          <p:cNvSpPr txBox="1"/>
          <p:nvPr/>
        </p:nvSpPr>
        <p:spPr>
          <a:xfrm>
            <a:off x="2879468" y="2385554"/>
            <a:ext cx="8791601" cy="1077218"/>
          </a:xfrm>
          <a:prstGeom prst="rect">
            <a:avLst/>
          </a:prstGeom>
          <a:noFill/>
        </p:spPr>
        <p:txBody>
          <a:bodyPr wrap="square" rtlCol="0">
            <a:spAutoFit/>
          </a:bodyPr>
          <a:lstStyle/>
          <a:p>
            <a:r>
              <a:rPr lang="en-US" sz="3200" dirty="0">
                <a:solidFill>
                  <a:srgbClr val="B92508"/>
                </a:solidFill>
                <a:latin typeface="Century Gothic" panose="020B0502020202020204" pitchFamily="34" charset="0"/>
              </a:rPr>
              <a:t>E-Commerce is capturing significant shares </a:t>
            </a:r>
          </a:p>
          <a:p>
            <a:r>
              <a:rPr lang="en-US" sz="3200" dirty="0">
                <a:solidFill>
                  <a:srgbClr val="B92508"/>
                </a:solidFill>
                <a:latin typeface="Century Gothic" panose="020B0502020202020204" pitchFamily="34" charset="0"/>
              </a:rPr>
              <a:t>of consumer time and wallet.</a:t>
            </a:r>
            <a:endParaRPr lang="en-US" sz="2800" dirty="0">
              <a:solidFill>
                <a:srgbClr val="B92508"/>
              </a:solidFill>
              <a:latin typeface="Century Gothic" panose="020B0502020202020204" pitchFamily="34" charset="0"/>
            </a:endParaRPr>
          </a:p>
        </p:txBody>
      </p:sp>
    </p:spTree>
    <p:extLst>
      <p:ext uri="{BB962C8B-B14F-4D97-AF65-F5344CB8AC3E}">
        <p14:creationId xmlns:p14="http://schemas.microsoft.com/office/powerpoint/2010/main" val="151959182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pic>
        <p:nvPicPr>
          <p:cNvPr id="30" name="Picture 29"/>
          <p:cNvPicPr>
            <a:picLocks noChangeAspect="1"/>
          </p:cNvPicPr>
          <p:nvPr/>
        </p:nvPicPr>
        <p:blipFill>
          <a:blip r:embed="rId4">
            <a:extLst>
              <a:ext uri="{BEBA8EAE-BF5A-486C-A8C5-ECC9F3942E4B}">
                <a14:imgProps xmlns:a14="http://schemas.microsoft.com/office/drawing/2010/main">
                  <a14:imgLayer r:embed="rId5">
                    <a14:imgEffect>
                      <a14:backgroundRemoval t="0" b="100000" l="0" r="100000">
                        <a14:foregroundMark x1="90000" y1="17273" x2="90000" y2="17273"/>
                        <a14:foregroundMark x1="89706" y1="20000" x2="89706" y2="20000"/>
                        <a14:foregroundMark x1="92353" y1="19545" x2="92353" y2="19545"/>
                        <a14:foregroundMark x1="92941" y1="23636" x2="92941" y2="23636"/>
                        <a14:foregroundMark x1="88529" y1="15000" x2="88529" y2="15000"/>
                        <a14:foregroundMark x1="59118" y1="10000" x2="59118" y2="10000"/>
                        <a14:foregroundMark x1="55588" y1="8182" x2="55588" y2="8182"/>
                        <a14:foregroundMark x1="71471" y1="15000" x2="71471" y2="15000"/>
                        <a14:foregroundMark x1="66471" y1="13636" x2="66471" y2="13636"/>
                        <a14:foregroundMark x1="43824" y1="11818" x2="43824" y2="11818"/>
                        <a14:foregroundMark x1="40588" y1="17273" x2="40588" y2="17273"/>
                        <a14:foregroundMark x1="32353" y1="14545" x2="32353" y2="14545"/>
                        <a14:foregroundMark x1="31471" y1="19091" x2="31471" y2="19091"/>
                        <a14:foregroundMark x1="28824" y1="15455" x2="28824" y2="15455"/>
                        <a14:foregroundMark x1="18529" y1="18636" x2="18529" y2="18636"/>
                        <a14:foregroundMark x1="15000" y1="18182" x2="15000" y2="18182"/>
                        <a14:foregroundMark x1="12353" y1="21818" x2="12353" y2="21818"/>
                        <a14:foregroundMark x1="8824" y1="26818" x2="8824" y2="26818"/>
                        <a14:foregroundMark x1="10588" y1="25000" x2="10588" y2="25000"/>
                        <a14:foregroundMark x1="11176" y1="22727" x2="11176" y2="22727"/>
                        <a14:foregroundMark x1="18824" y1="20909" x2="18824" y2="20909"/>
                        <a14:foregroundMark x1="62353" y1="16364" x2="62353" y2="16364"/>
                        <a14:foregroundMark x1="37941" y1="15455" x2="37941" y2="15455"/>
                        <a14:foregroundMark x1="55294" y1="10909" x2="55294" y2="10909"/>
                        <a14:foregroundMark x1="75000" y1="17273" x2="75000" y2="17273"/>
                        <a14:foregroundMark x1="77059" y1="16364" x2="77059" y2="16364"/>
                        <a14:foregroundMark x1="94706" y1="66818" x2="94706" y2="66818"/>
                        <a14:foregroundMark x1="85588" y1="85000" x2="85588" y2="85000"/>
                        <a14:foregroundMark x1="73824" y1="84545" x2="73824" y2="84545"/>
                        <a14:foregroundMark x1="65588" y1="87727" x2="65588" y2="87727"/>
                        <a14:foregroundMark x1="54706" y1="96364" x2="54706" y2="96364"/>
                        <a14:foregroundMark x1="57353" y1="91364" x2="57353" y2="91364"/>
                        <a14:foregroundMark x1="87059" y1="88182" x2="87059" y2="88182"/>
                        <a14:foregroundMark x1="92353" y1="90909" x2="92353" y2="90909"/>
                        <a14:foregroundMark x1="91765" y1="76818" x2="91765" y2="76818"/>
                        <a14:foregroundMark x1="92941" y1="74091" x2="92941" y2="74091"/>
                        <a14:foregroundMark x1="93824" y1="70000" x2="93824" y2="70000"/>
                        <a14:foregroundMark x1="16176" y1="90000" x2="16176" y2="90000"/>
                        <a14:foregroundMark x1="7059" y1="58636" x2="7059" y2="58636"/>
                        <a14:foregroundMark x1="7353" y1="44545" x2="7353" y2="44545"/>
                        <a14:foregroundMark x1="10000" y1="69091" x2="10000" y2="69091"/>
                        <a14:foregroundMark x1="10882" y1="75000" x2="10882" y2="75000"/>
                        <a14:foregroundMark x1="13824" y1="91818" x2="13824" y2="91818"/>
                        <a14:foregroundMark x1="12647" y1="91818" x2="12647" y2="91818"/>
                        <a14:foregroundMark x1="47647" y1="94091" x2="47647" y2="94091"/>
                        <a14:foregroundMark x1="48824" y1="96364" x2="48824" y2="96364"/>
                        <a14:foregroundMark x1="33824" y1="88182" x2="33824" y2="88182"/>
                        <a14:foregroundMark x1="9412" y1="73182" x2="9412" y2="73182"/>
                        <a14:foregroundMark x1="72941" y1="31818" x2="72941" y2="31818"/>
                        <a14:foregroundMark x1="87353" y1="39091" x2="87353" y2="39091"/>
                        <a14:foregroundMark x1="89412" y1="45000" x2="89412" y2="45000"/>
                        <a14:foregroundMark x1="90000" y1="55000" x2="90000" y2="55000"/>
                        <a14:foregroundMark x1="87941" y1="62727" x2="87941" y2="62727"/>
                        <a14:foregroundMark x1="87059" y1="66364" x2="87059" y2="66364"/>
                        <a14:foregroundMark x1="18824" y1="71818" x2="18824" y2="71818"/>
                        <a14:foregroundMark x1="22353" y1="85000" x2="22353" y2="85000"/>
                        <a14:foregroundMark x1="37353" y1="75000" x2="37353" y2="75000"/>
                        <a14:foregroundMark x1="67059" y1="76818" x2="67059" y2="76818"/>
                        <a14:foregroundMark x1="69412" y1="76364" x2="69412" y2="76364"/>
                        <a14:foregroundMark x1="49118" y1="33636" x2="49118" y2="33636"/>
                        <a14:foregroundMark x1="55588" y1="34091" x2="55588" y2="34091"/>
                        <a14:foregroundMark x1="56471" y1="31818" x2="56471" y2="31818"/>
                        <a14:foregroundMark x1="27647" y1="30909" x2="27647" y2="30909"/>
                        <a14:foregroundMark x1="29706" y1="32727" x2="29706" y2="32727"/>
                        <a14:foregroundMark x1="57353" y1="32727" x2="57353" y2="32727"/>
                        <a14:foregroundMark x1="47059" y1="34545" x2="47059" y2="34545"/>
                        <a14:foregroundMark x1="61765" y1="79091" x2="61765" y2="79091"/>
                        <a14:foregroundMark x1="82941" y1="71818" x2="82941" y2="71818"/>
                        <a14:foregroundMark x1="72059" y1="75909" x2="72059" y2="75909"/>
                        <a14:foregroundMark x1="73529" y1="76364" x2="73529" y2="76364"/>
                        <a14:foregroundMark x1="81765" y1="73636" x2="81765" y2="73636"/>
                        <a14:foregroundMark x1="88529" y1="56364" x2="88529" y2="56364"/>
                        <a14:foregroundMark x1="70000" y1="73182" x2="70000" y2="73182"/>
                        <a14:foregroundMark x1="55294" y1="80000" x2="55294" y2="80000"/>
                        <a14:foregroundMark x1="47059" y1="80000" x2="47059" y2="80000"/>
                        <a14:foregroundMark x1="8529" y1="30000" x2="8529" y2="30000"/>
                        <a14:foregroundMark x1="45294" y1="92727" x2="45294" y2="92727"/>
                        <a14:foregroundMark x1="22353" y1="18182" x2="22353" y2="18182"/>
                        <a14:foregroundMark x1="24706" y1="17273" x2="24706" y2="17273"/>
                        <a14:foregroundMark x1="46765" y1="35455" x2="46765" y2="35455"/>
                        <a14:foregroundMark x1="64412" y1="27727" x2="64412" y2="27727"/>
                        <a14:foregroundMark x1="72353" y1="32727" x2="72353" y2="32727"/>
                        <a14:backgroundMark x1="3824" y1="40000" x2="3824" y2="40000"/>
                        <a14:backgroundMark x1="38235" y1="92727" x2="38235" y2="92727"/>
                        <a14:backgroundMark x1="5000" y1="70909" x2="5000" y2="70909"/>
                        <a14:backgroundMark x1="47941" y1="49091" x2="47941" y2="49091"/>
                        <a14:backgroundMark x1="65294" y1="48636" x2="65294" y2="48636"/>
                        <a14:backgroundMark x1="65000" y1="30909" x2="65000" y2="30909"/>
                        <a14:backgroundMark x1="82941" y1="60909" x2="82941" y2="60909"/>
                        <a14:backgroundMark x1="47059" y1="40909" x2="47059" y2="40909"/>
                        <a14:backgroundMark x1="7941" y1="83182" x2="7941" y2="83182"/>
                        <a14:backgroundMark x1="55882" y1="55000" x2="55882" y2="55000"/>
                        <a14:backgroundMark x1="33824" y1="55455" x2="33824" y2="55455"/>
                        <a14:backgroundMark x1="35000" y1="40000" x2="35000" y2="40000"/>
                        <a14:backgroundMark x1="26471" y1="66364" x2="26471" y2="66364"/>
                        <a14:backgroundMark x1="71471" y1="63636" x2="71471" y2="63636"/>
                        <a14:backgroundMark x1="77353" y1="69091" x2="77353" y2="69091"/>
                        <a14:backgroundMark x1="52353" y1="74091" x2="52353" y2="74091"/>
                        <a14:backgroundMark x1="25588" y1="42273" x2="25588" y2="42273"/>
                        <a14:backgroundMark x1="70294" y1="30455" x2="70294" y2="30455"/>
                      </a14:backgroundRemoval>
                    </a14:imgEffect>
                  </a14:imgLayer>
                </a14:imgProps>
              </a:ext>
            </a:extLst>
          </a:blip>
          <a:stretch>
            <a:fillRect/>
          </a:stretch>
        </p:blipFill>
        <p:spPr>
          <a:xfrm>
            <a:off x="4476953" y="1770280"/>
            <a:ext cx="3238095" cy="2095238"/>
          </a:xfrm>
          <a:prstGeom prst="rect">
            <a:avLst/>
          </a:prstGeom>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5471920" y="2549292"/>
            <a:ext cx="1314784" cy="784830"/>
          </a:xfrm>
          <a:prstGeom prst="rect">
            <a:avLst/>
          </a:prstGeom>
          <a:noFill/>
        </p:spPr>
        <p:txBody>
          <a:bodyPr wrap="none" rtlCol="0">
            <a:spAutoFit/>
          </a:bodyPr>
          <a:lstStyle/>
          <a:p>
            <a:pPr algn="ctr">
              <a:lnSpc>
                <a:spcPts val="2700"/>
              </a:lnSpc>
            </a:pPr>
            <a:r>
              <a:rPr lang="en-US" sz="2800" dirty="0">
                <a:solidFill>
                  <a:srgbClr val="B92508"/>
                </a:solidFill>
                <a:latin typeface="Century Gothic" panose="020B0502020202020204" pitchFamily="34" charset="0"/>
              </a:rPr>
              <a:t>Online</a:t>
            </a:r>
          </a:p>
          <a:p>
            <a:pPr algn="ctr">
              <a:lnSpc>
                <a:spcPts val="2700"/>
              </a:lnSpc>
            </a:pPr>
            <a:r>
              <a:rPr lang="en-US" sz="2800" dirty="0">
                <a:solidFill>
                  <a:srgbClr val="B92508"/>
                </a:solidFill>
                <a:latin typeface="Century Gothic" panose="020B0502020202020204" pitchFamily="34" charset="0"/>
              </a:rPr>
              <a:t>Audio</a:t>
            </a:r>
            <a:endParaRPr lang="en-US" sz="2400" dirty="0">
              <a:solidFill>
                <a:srgbClr val="B92508"/>
              </a:solidFill>
              <a:latin typeface="Century Gothic" panose="020B0502020202020204" pitchFamily="34" charset="0"/>
            </a:endParaRPr>
          </a:p>
        </p:txBody>
      </p:sp>
      <p:pic>
        <p:nvPicPr>
          <p:cNvPr id="32" name="Picture 2" descr="http://www.historicalatlas.ca/website/hacolp/national_perspectives/exploration/UNIT_05/images/Desceliers_Original_High.gif"/>
          <p:cNvPicPr>
            <a:picLocks noChangeAspect="1" noChangeArrowheads="1"/>
          </p:cNvPicPr>
          <p:nvPr/>
        </p:nvPicPr>
        <p:blipFill rotWithShape="1">
          <a:blip r:embed="rId7" cstate="print">
            <a:extLst>
              <a:ext uri="{BEBA8EAE-BF5A-486C-A8C5-ECC9F3942E4B}">
                <a14:imgProps xmlns:a14="http://schemas.microsoft.com/office/drawing/2010/main">
                  <a14:imgLayer r:embed="rId8">
                    <a14:imgEffect>
                      <a14:backgroundRemoval t="64881" b="70933" l="57045" r="68012">
                        <a14:foregroundMark x1="65613" y1="69990" x2="65613" y2="69990"/>
                        <a14:foregroundMark x1="65194" y1="69296" x2="65194" y2="69296"/>
                        <a14:foregroundMark x1="66413" y1="69544" x2="66413" y2="69544"/>
                        <a14:foregroundMark x1="66413" y1="69841" x2="66413" y2="69841"/>
                        <a14:foregroundMark x1="66260" y1="69792" x2="66260" y2="69792"/>
                        <a14:foregroundMark x1="67593" y1="70437" x2="67593" y2="70437"/>
                        <a14:foregroundMark x1="66756" y1="70734" x2="66756" y2="70734"/>
                        <a14:foregroundMark x1="67174" y1="70734" x2="67174" y2="70734"/>
                        <a14:backgroundMark x1="63481" y1="70685" x2="63481" y2="70685"/>
                        <a14:backgroundMark x1="63823" y1="70734" x2="63823" y2="70734"/>
                        <a14:backgroundMark x1="64356" y1="70734" x2="64356" y2="70734"/>
                      </a14:backgroundRemoval>
                    </a14:imgEffect>
                  </a14:imgLayer>
                </a14:imgProps>
              </a:ext>
              <a:ext uri="{28A0092B-C50C-407E-A947-70E740481C1C}">
                <a14:useLocalDpi xmlns:a14="http://schemas.microsoft.com/office/drawing/2010/main" val="0"/>
              </a:ext>
            </a:extLst>
          </a:blip>
          <a:srcRect l="57013" t="64768" r="35838" b="29058"/>
          <a:stretch/>
        </p:blipFill>
        <p:spPr bwMode="auto">
          <a:xfrm>
            <a:off x="5308796" y="4010766"/>
            <a:ext cx="1574408" cy="1043741"/>
          </a:xfrm>
          <a:prstGeom prst="ellipse">
            <a:avLst/>
          </a:prstGeom>
          <a:noFill/>
          <a:ln w="3175">
            <a:no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0188266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87810" y="45266"/>
            <a:ext cx="12031620" cy="6744928"/>
            <a:chOff x="87810" y="45266"/>
            <a:chExt cx="12031620" cy="6744928"/>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pic>
        <p:nvPicPr>
          <p:cNvPr id="31" name="Picture 2" descr="http://data2.collectionscanada.ca/nmc/n0021057k.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91685" y="1650960"/>
            <a:ext cx="6808630" cy="450037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32" name="TextBox 31"/>
          <p:cNvSpPr txBox="1"/>
          <p:nvPr/>
        </p:nvSpPr>
        <p:spPr>
          <a:xfrm>
            <a:off x="1643499" y="255185"/>
            <a:ext cx="8905002" cy="1015663"/>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Radisson, la </a:t>
            </a:r>
            <a:r>
              <a:rPr lang="en-US" sz="3200" dirty="0" err="1">
                <a:solidFill>
                  <a:srgbClr val="B92508"/>
                </a:solidFill>
                <a:latin typeface="Century Gothic" panose="020B0502020202020204" pitchFamily="34" charset="0"/>
              </a:rPr>
              <a:t>Verendrye</a:t>
            </a:r>
            <a:r>
              <a:rPr lang="en-US" sz="3200" dirty="0">
                <a:solidFill>
                  <a:srgbClr val="B92508"/>
                </a:solidFill>
                <a:latin typeface="Century Gothic" panose="020B0502020202020204" pitchFamily="34" charset="0"/>
              </a:rPr>
              <a:t>, la Salle, Jolliet, Pere </a:t>
            </a:r>
          </a:p>
          <a:p>
            <a:pPr algn="ctr"/>
            <a:r>
              <a:rPr lang="en-US" sz="2800" dirty="0">
                <a:solidFill>
                  <a:srgbClr val="B92508"/>
                </a:solidFill>
                <a:latin typeface="Century Gothic" panose="020B0502020202020204" pitchFamily="34" charset="0"/>
              </a:rPr>
              <a:t>1659-1682</a:t>
            </a:r>
          </a:p>
        </p:txBody>
      </p:sp>
    </p:spTree>
    <p:extLst>
      <p:ext uri="{BB962C8B-B14F-4D97-AF65-F5344CB8AC3E}">
        <p14:creationId xmlns:p14="http://schemas.microsoft.com/office/powerpoint/2010/main" val="537837646"/>
      </p:ext>
    </p:extLst>
  </p:cSld>
  <p:clrMapOvr>
    <a:masterClrMapping/>
  </p:clrMapOvr>
  <p:transition spd="slow">
    <p:push/>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2" name="Group 1"/>
          <p:cNvGrpSpPr/>
          <p:nvPr/>
        </p:nvGrpSpPr>
        <p:grpSpPr>
          <a:xfrm>
            <a:off x="130967" y="1283594"/>
            <a:ext cx="8820279" cy="5057774"/>
            <a:chOff x="1573401" y="1219200"/>
            <a:chExt cx="8820279" cy="5057774"/>
          </a:xfrm>
        </p:grpSpPr>
        <p:sp>
          <p:nvSpPr>
            <p:cNvPr id="4" name="Freeform: Shape 3"/>
            <p:cNvSpPr/>
            <p:nvPr/>
          </p:nvSpPr>
          <p:spPr>
            <a:xfrm>
              <a:off x="1573401" y="1295399"/>
              <a:ext cx="8523099" cy="4981575"/>
            </a:xfrm>
            <a:custGeom>
              <a:avLst/>
              <a:gdLst>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646299 w 8523099"/>
                <a:gd name="connsiteY710" fmla="*/ 4991100 h 5067300"/>
                <a:gd name="connsiteX711" fmla="*/ 3789174 w 8523099"/>
                <a:gd name="connsiteY711" fmla="*/ 4972050 h 5067300"/>
                <a:gd name="connsiteX712" fmla="*/ 3903474 w 8523099"/>
                <a:gd name="connsiteY712" fmla="*/ 4962525 h 5067300"/>
                <a:gd name="connsiteX713" fmla="*/ 4198749 w 8523099"/>
                <a:gd name="connsiteY713" fmla="*/ 4924425 h 5067300"/>
                <a:gd name="connsiteX714" fmla="*/ 4313049 w 8523099"/>
                <a:gd name="connsiteY714" fmla="*/ 4914900 h 5067300"/>
                <a:gd name="connsiteX715" fmla="*/ 4484499 w 8523099"/>
                <a:gd name="connsiteY715" fmla="*/ 4914900 h 5067300"/>
                <a:gd name="connsiteX716" fmla="*/ 4532124 w 8523099"/>
                <a:gd name="connsiteY716" fmla="*/ 4886325 h 5067300"/>
                <a:gd name="connsiteX717" fmla="*/ 4513074 w 8523099"/>
                <a:gd name="connsiteY717" fmla="*/ 4914900 h 5067300"/>
                <a:gd name="connsiteX718" fmla="*/ 4665474 w 8523099"/>
                <a:gd name="connsiteY718" fmla="*/ 4972050 h 5067300"/>
                <a:gd name="connsiteX719" fmla="*/ 4798824 w 8523099"/>
                <a:gd name="connsiteY719" fmla="*/ 5019675 h 5067300"/>
                <a:gd name="connsiteX720" fmla="*/ 4932174 w 8523099"/>
                <a:gd name="connsiteY720" fmla="*/ 5038725 h 5067300"/>
                <a:gd name="connsiteX721" fmla="*/ 5465574 w 8523099"/>
                <a:gd name="connsiteY721" fmla="*/ 5067300 h 5067300"/>
                <a:gd name="connsiteX722" fmla="*/ 5770374 w 8523099"/>
                <a:gd name="connsiteY722" fmla="*/ 5057775 h 5067300"/>
                <a:gd name="connsiteX723" fmla="*/ 5722749 w 8523099"/>
                <a:gd name="connsiteY723" fmla="*/ 5029200 h 5067300"/>
                <a:gd name="connsiteX724" fmla="*/ 5798949 w 8523099"/>
                <a:gd name="connsiteY724" fmla="*/ 5010150 h 5067300"/>
                <a:gd name="connsiteX725" fmla="*/ 6113274 w 8523099"/>
                <a:gd name="connsiteY725" fmla="*/ 5019675 h 5067300"/>
                <a:gd name="connsiteX726" fmla="*/ 6322824 w 8523099"/>
                <a:gd name="connsiteY726" fmla="*/ 5048250 h 5067300"/>
                <a:gd name="connsiteX727" fmla="*/ 6713349 w 8523099"/>
                <a:gd name="connsiteY727" fmla="*/ 5057775 h 5067300"/>
                <a:gd name="connsiteX728" fmla="*/ 6741924 w 8523099"/>
                <a:gd name="connsiteY728" fmla="*/ 5048250 h 5067300"/>
                <a:gd name="connsiteX729" fmla="*/ 6703824 w 8523099"/>
                <a:gd name="connsiteY729" fmla="*/ 5057775 h 5067300"/>
                <a:gd name="connsiteX730" fmla="*/ 6770499 w 8523099"/>
                <a:gd name="connsiteY730" fmla="*/ 5048250 h 5067300"/>
                <a:gd name="connsiteX731" fmla="*/ 6818124 w 8523099"/>
                <a:gd name="connsiteY731" fmla="*/ 5010150 h 5067300"/>
                <a:gd name="connsiteX732" fmla="*/ 6856224 w 8523099"/>
                <a:gd name="connsiteY732" fmla="*/ 5000625 h 5067300"/>
                <a:gd name="connsiteX733" fmla="*/ 7284849 w 8523099"/>
                <a:gd name="connsiteY733" fmla="*/ 4981575 h 5067300"/>
                <a:gd name="connsiteX734" fmla="*/ 7580124 w 8523099"/>
                <a:gd name="connsiteY734" fmla="*/ 4962525 h 5067300"/>
                <a:gd name="connsiteX735" fmla="*/ 7589649 w 8523099"/>
                <a:gd name="connsiteY735" fmla="*/ 4933950 h 5067300"/>
                <a:gd name="connsiteX736" fmla="*/ 7580124 w 8523099"/>
                <a:gd name="connsiteY736" fmla="*/ 4905375 h 5067300"/>
                <a:gd name="connsiteX737" fmla="*/ 7618224 w 8523099"/>
                <a:gd name="connsiteY737" fmla="*/ 4876800 h 5067300"/>
                <a:gd name="connsiteX738" fmla="*/ 7532499 w 8523099"/>
                <a:gd name="connsiteY738" fmla="*/ 4895850 h 5067300"/>
                <a:gd name="connsiteX739" fmla="*/ 7570599 w 8523099"/>
                <a:gd name="connsiteY739" fmla="*/ 4924425 h 5067300"/>
                <a:gd name="connsiteX740" fmla="*/ 7780149 w 8523099"/>
                <a:gd name="connsiteY740" fmla="*/ 4943475 h 5067300"/>
                <a:gd name="connsiteX741" fmla="*/ 7837299 w 8523099"/>
                <a:gd name="connsiteY741" fmla="*/ 4972050 h 5067300"/>
                <a:gd name="connsiteX742" fmla="*/ 7894449 w 8523099"/>
                <a:gd name="connsiteY742" fmla="*/ 4991100 h 5067300"/>
                <a:gd name="connsiteX743" fmla="*/ 7989699 w 8523099"/>
                <a:gd name="connsiteY743" fmla="*/ 4981575 h 5067300"/>
                <a:gd name="connsiteX744" fmla="*/ 7989699 w 8523099"/>
                <a:gd name="connsiteY74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789174 w 8523099"/>
                <a:gd name="connsiteY710" fmla="*/ 4972050 h 5067300"/>
                <a:gd name="connsiteX711" fmla="*/ 3903474 w 8523099"/>
                <a:gd name="connsiteY711" fmla="*/ 4962525 h 5067300"/>
                <a:gd name="connsiteX712" fmla="*/ 4198749 w 8523099"/>
                <a:gd name="connsiteY712" fmla="*/ 4924425 h 5067300"/>
                <a:gd name="connsiteX713" fmla="*/ 4313049 w 8523099"/>
                <a:gd name="connsiteY713" fmla="*/ 4914900 h 5067300"/>
                <a:gd name="connsiteX714" fmla="*/ 4484499 w 8523099"/>
                <a:gd name="connsiteY714" fmla="*/ 4914900 h 5067300"/>
                <a:gd name="connsiteX715" fmla="*/ 4532124 w 8523099"/>
                <a:gd name="connsiteY715" fmla="*/ 4886325 h 5067300"/>
                <a:gd name="connsiteX716" fmla="*/ 4513074 w 8523099"/>
                <a:gd name="connsiteY716" fmla="*/ 4914900 h 5067300"/>
                <a:gd name="connsiteX717" fmla="*/ 4665474 w 8523099"/>
                <a:gd name="connsiteY717" fmla="*/ 4972050 h 5067300"/>
                <a:gd name="connsiteX718" fmla="*/ 4798824 w 8523099"/>
                <a:gd name="connsiteY718" fmla="*/ 5019675 h 5067300"/>
                <a:gd name="connsiteX719" fmla="*/ 4932174 w 8523099"/>
                <a:gd name="connsiteY719" fmla="*/ 5038725 h 5067300"/>
                <a:gd name="connsiteX720" fmla="*/ 5465574 w 8523099"/>
                <a:gd name="connsiteY720" fmla="*/ 5067300 h 5067300"/>
                <a:gd name="connsiteX721" fmla="*/ 5770374 w 8523099"/>
                <a:gd name="connsiteY721" fmla="*/ 5057775 h 5067300"/>
                <a:gd name="connsiteX722" fmla="*/ 5722749 w 8523099"/>
                <a:gd name="connsiteY722" fmla="*/ 5029200 h 5067300"/>
                <a:gd name="connsiteX723" fmla="*/ 5798949 w 8523099"/>
                <a:gd name="connsiteY723" fmla="*/ 5010150 h 5067300"/>
                <a:gd name="connsiteX724" fmla="*/ 6113274 w 8523099"/>
                <a:gd name="connsiteY724" fmla="*/ 5019675 h 5067300"/>
                <a:gd name="connsiteX725" fmla="*/ 6322824 w 8523099"/>
                <a:gd name="connsiteY725" fmla="*/ 5048250 h 5067300"/>
                <a:gd name="connsiteX726" fmla="*/ 6713349 w 8523099"/>
                <a:gd name="connsiteY726" fmla="*/ 5057775 h 5067300"/>
                <a:gd name="connsiteX727" fmla="*/ 6741924 w 8523099"/>
                <a:gd name="connsiteY727" fmla="*/ 5048250 h 5067300"/>
                <a:gd name="connsiteX728" fmla="*/ 6703824 w 8523099"/>
                <a:gd name="connsiteY728" fmla="*/ 5057775 h 5067300"/>
                <a:gd name="connsiteX729" fmla="*/ 6770499 w 8523099"/>
                <a:gd name="connsiteY729" fmla="*/ 5048250 h 5067300"/>
                <a:gd name="connsiteX730" fmla="*/ 6818124 w 8523099"/>
                <a:gd name="connsiteY730" fmla="*/ 5010150 h 5067300"/>
                <a:gd name="connsiteX731" fmla="*/ 6856224 w 8523099"/>
                <a:gd name="connsiteY731" fmla="*/ 5000625 h 5067300"/>
                <a:gd name="connsiteX732" fmla="*/ 7284849 w 8523099"/>
                <a:gd name="connsiteY732" fmla="*/ 4981575 h 5067300"/>
                <a:gd name="connsiteX733" fmla="*/ 7580124 w 8523099"/>
                <a:gd name="connsiteY733" fmla="*/ 4962525 h 5067300"/>
                <a:gd name="connsiteX734" fmla="*/ 7589649 w 8523099"/>
                <a:gd name="connsiteY734" fmla="*/ 4933950 h 5067300"/>
                <a:gd name="connsiteX735" fmla="*/ 7580124 w 8523099"/>
                <a:gd name="connsiteY735" fmla="*/ 4905375 h 5067300"/>
                <a:gd name="connsiteX736" fmla="*/ 7618224 w 8523099"/>
                <a:gd name="connsiteY736" fmla="*/ 4876800 h 5067300"/>
                <a:gd name="connsiteX737" fmla="*/ 7532499 w 8523099"/>
                <a:gd name="connsiteY737" fmla="*/ 4895850 h 5067300"/>
                <a:gd name="connsiteX738" fmla="*/ 7570599 w 8523099"/>
                <a:gd name="connsiteY738" fmla="*/ 4924425 h 5067300"/>
                <a:gd name="connsiteX739" fmla="*/ 7780149 w 8523099"/>
                <a:gd name="connsiteY739" fmla="*/ 4943475 h 5067300"/>
                <a:gd name="connsiteX740" fmla="*/ 7837299 w 8523099"/>
                <a:gd name="connsiteY740" fmla="*/ 4972050 h 5067300"/>
                <a:gd name="connsiteX741" fmla="*/ 7894449 w 8523099"/>
                <a:gd name="connsiteY741" fmla="*/ 4991100 h 5067300"/>
                <a:gd name="connsiteX742" fmla="*/ 7989699 w 8523099"/>
                <a:gd name="connsiteY742" fmla="*/ 4981575 h 5067300"/>
                <a:gd name="connsiteX743" fmla="*/ 7989699 w 8523099"/>
                <a:gd name="connsiteY74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903474 w 8523099"/>
                <a:gd name="connsiteY710" fmla="*/ 4962525 h 5067300"/>
                <a:gd name="connsiteX711" fmla="*/ 4198749 w 8523099"/>
                <a:gd name="connsiteY711" fmla="*/ 4924425 h 5067300"/>
                <a:gd name="connsiteX712" fmla="*/ 4313049 w 8523099"/>
                <a:gd name="connsiteY712" fmla="*/ 4914900 h 5067300"/>
                <a:gd name="connsiteX713" fmla="*/ 4484499 w 8523099"/>
                <a:gd name="connsiteY713" fmla="*/ 4914900 h 5067300"/>
                <a:gd name="connsiteX714" fmla="*/ 4532124 w 8523099"/>
                <a:gd name="connsiteY714" fmla="*/ 4886325 h 5067300"/>
                <a:gd name="connsiteX715" fmla="*/ 4513074 w 8523099"/>
                <a:gd name="connsiteY715" fmla="*/ 4914900 h 5067300"/>
                <a:gd name="connsiteX716" fmla="*/ 4665474 w 8523099"/>
                <a:gd name="connsiteY716" fmla="*/ 4972050 h 5067300"/>
                <a:gd name="connsiteX717" fmla="*/ 4798824 w 8523099"/>
                <a:gd name="connsiteY717" fmla="*/ 5019675 h 5067300"/>
                <a:gd name="connsiteX718" fmla="*/ 4932174 w 8523099"/>
                <a:gd name="connsiteY718" fmla="*/ 5038725 h 5067300"/>
                <a:gd name="connsiteX719" fmla="*/ 5465574 w 8523099"/>
                <a:gd name="connsiteY719" fmla="*/ 5067300 h 5067300"/>
                <a:gd name="connsiteX720" fmla="*/ 5770374 w 8523099"/>
                <a:gd name="connsiteY720" fmla="*/ 5057775 h 5067300"/>
                <a:gd name="connsiteX721" fmla="*/ 5722749 w 8523099"/>
                <a:gd name="connsiteY721" fmla="*/ 5029200 h 5067300"/>
                <a:gd name="connsiteX722" fmla="*/ 5798949 w 8523099"/>
                <a:gd name="connsiteY722" fmla="*/ 5010150 h 5067300"/>
                <a:gd name="connsiteX723" fmla="*/ 6113274 w 8523099"/>
                <a:gd name="connsiteY723" fmla="*/ 5019675 h 5067300"/>
                <a:gd name="connsiteX724" fmla="*/ 6322824 w 8523099"/>
                <a:gd name="connsiteY724" fmla="*/ 5048250 h 5067300"/>
                <a:gd name="connsiteX725" fmla="*/ 6713349 w 8523099"/>
                <a:gd name="connsiteY725" fmla="*/ 5057775 h 5067300"/>
                <a:gd name="connsiteX726" fmla="*/ 6741924 w 8523099"/>
                <a:gd name="connsiteY726" fmla="*/ 5048250 h 5067300"/>
                <a:gd name="connsiteX727" fmla="*/ 6703824 w 8523099"/>
                <a:gd name="connsiteY727" fmla="*/ 5057775 h 5067300"/>
                <a:gd name="connsiteX728" fmla="*/ 6770499 w 8523099"/>
                <a:gd name="connsiteY728" fmla="*/ 5048250 h 5067300"/>
                <a:gd name="connsiteX729" fmla="*/ 6818124 w 8523099"/>
                <a:gd name="connsiteY729" fmla="*/ 5010150 h 5067300"/>
                <a:gd name="connsiteX730" fmla="*/ 6856224 w 8523099"/>
                <a:gd name="connsiteY730" fmla="*/ 5000625 h 5067300"/>
                <a:gd name="connsiteX731" fmla="*/ 7284849 w 8523099"/>
                <a:gd name="connsiteY731" fmla="*/ 4981575 h 5067300"/>
                <a:gd name="connsiteX732" fmla="*/ 7580124 w 8523099"/>
                <a:gd name="connsiteY732" fmla="*/ 4962525 h 5067300"/>
                <a:gd name="connsiteX733" fmla="*/ 7589649 w 8523099"/>
                <a:gd name="connsiteY733" fmla="*/ 4933950 h 5067300"/>
                <a:gd name="connsiteX734" fmla="*/ 7580124 w 8523099"/>
                <a:gd name="connsiteY734" fmla="*/ 4905375 h 5067300"/>
                <a:gd name="connsiteX735" fmla="*/ 7618224 w 8523099"/>
                <a:gd name="connsiteY735" fmla="*/ 4876800 h 5067300"/>
                <a:gd name="connsiteX736" fmla="*/ 7532499 w 8523099"/>
                <a:gd name="connsiteY736" fmla="*/ 4895850 h 5067300"/>
                <a:gd name="connsiteX737" fmla="*/ 7570599 w 8523099"/>
                <a:gd name="connsiteY737" fmla="*/ 4924425 h 5067300"/>
                <a:gd name="connsiteX738" fmla="*/ 7780149 w 8523099"/>
                <a:gd name="connsiteY738" fmla="*/ 4943475 h 5067300"/>
                <a:gd name="connsiteX739" fmla="*/ 7837299 w 8523099"/>
                <a:gd name="connsiteY739" fmla="*/ 4972050 h 5067300"/>
                <a:gd name="connsiteX740" fmla="*/ 7894449 w 8523099"/>
                <a:gd name="connsiteY740" fmla="*/ 4991100 h 5067300"/>
                <a:gd name="connsiteX741" fmla="*/ 7989699 w 8523099"/>
                <a:gd name="connsiteY741" fmla="*/ 4981575 h 5067300"/>
                <a:gd name="connsiteX742" fmla="*/ 7989699 w 8523099"/>
                <a:gd name="connsiteY74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313049 w 8523099"/>
                <a:gd name="connsiteY711" fmla="*/ 4914900 h 5067300"/>
                <a:gd name="connsiteX712" fmla="*/ 4484499 w 8523099"/>
                <a:gd name="connsiteY712" fmla="*/ 4914900 h 5067300"/>
                <a:gd name="connsiteX713" fmla="*/ 4532124 w 8523099"/>
                <a:gd name="connsiteY713" fmla="*/ 4886325 h 5067300"/>
                <a:gd name="connsiteX714" fmla="*/ 4513074 w 8523099"/>
                <a:gd name="connsiteY714" fmla="*/ 4914900 h 5067300"/>
                <a:gd name="connsiteX715" fmla="*/ 4665474 w 8523099"/>
                <a:gd name="connsiteY715" fmla="*/ 4972050 h 5067300"/>
                <a:gd name="connsiteX716" fmla="*/ 4798824 w 8523099"/>
                <a:gd name="connsiteY716" fmla="*/ 5019675 h 5067300"/>
                <a:gd name="connsiteX717" fmla="*/ 4932174 w 8523099"/>
                <a:gd name="connsiteY717" fmla="*/ 5038725 h 5067300"/>
                <a:gd name="connsiteX718" fmla="*/ 5465574 w 8523099"/>
                <a:gd name="connsiteY718" fmla="*/ 5067300 h 5067300"/>
                <a:gd name="connsiteX719" fmla="*/ 5770374 w 8523099"/>
                <a:gd name="connsiteY719" fmla="*/ 5057775 h 5067300"/>
                <a:gd name="connsiteX720" fmla="*/ 5722749 w 8523099"/>
                <a:gd name="connsiteY720" fmla="*/ 5029200 h 5067300"/>
                <a:gd name="connsiteX721" fmla="*/ 5798949 w 8523099"/>
                <a:gd name="connsiteY721" fmla="*/ 5010150 h 5067300"/>
                <a:gd name="connsiteX722" fmla="*/ 6113274 w 8523099"/>
                <a:gd name="connsiteY722" fmla="*/ 5019675 h 5067300"/>
                <a:gd name="connsiteX723" fmla="*/ 6322824 w 8523099"/>
                <a:gd name="connsiteY723" fmla="*/ 5048250 h 5067300"/>
                <a:gd name="connsiteX724" fmla="*/ 6713349 w 8523099"/>
                <a:gd name="connsiteY724" fmla="*/ 5057775 h 5067300"/>
                <a:gd name="connsiteX725" fmla="*/ 6741924 w 8523099"/>
                <a:gd name="connsiteY725" fmla="*/ 5048250 h 5067300"/>
                <a:gd name="connsiteX726" fmla="*/ 6703824 w 8523099"/>
                <a:gd name="connsiteY726" fmla="*/ 5057775 h 5067300"/>
                <a:gd name="connsiteX727" fmla="*/ 6770499 w 8523099"/>
                <a:gd name="connsiteY727" fmla="*/ 5048250 h 5067300"/>
                <a:gd name="connsiteX728" fmla="*/ 6818124 w 8523099"/>
                <a:gd name="connsiteY728" fmla="*/ 5010150 h 5067300"/>
                <a:gd name="connsiteX729" fmla="*/ 6856224 w 8523099"/>
                <a:gd name="connsiteY729" fmla="*/ 5000625 h 5067300"/>
                <a:gd name="connsiteX730" fmla="*/ 7284849 w 8523099"/>
                <a:gd name="connsiteY730" fmla="*/ 4981575 h 5067300"/>
                <a:gd name="connsiteX731" fmla="*/ 7580124 w 8523099"/>
                <a:gd name="connsiteY731" fmla="*/ 4962525 h 5067300"/>
                <a:gd name="connsiteX732" fmla="*/ 7589649 w 8523099"/>
                <a:gd name="connsiteY732" fmla="*/ 4933950 h 5067300"/>
                <a:gd name="connsiteX733" fmla="*/ 7580124 w 8523099"/>
                <a:gd name="connsiteY733" fmla="*/ 4905375 h 5067300"/>
                <a:gd name="connsiteX734" fmla="*/ 7618224 w 8523099"/>
                <a:gd name="connsiteY734" fmla="*/ 4876800 h 5067300"/>
                <a:gd name="connsiteX735" fmla="*/ 7532499 w 8523099"/>
                <a:gd name="connsiteY735" fmla="*/ 4895850 h 5067300"/>
                <a:gd name="connsiteX736" fmla="*/ 7570599 w 8523099"/>
                <a:gd name="connsiteY736" fmla="*/ 4924425 h 5067300"/>
                <a:gd name="connsiteX737" fmla="*/ 7780149 w 8523099"/>
                <a:gd name="connsiteY737" fmla="*/ 4943475 h 5067300"/>
                <a:gd name="connsiteX738" fmla="*/ 7837299 w 8523099"/>
                <a:gd name="connsiteY738" fmla="*/ 4972050 h 5067300"/>
                <a:gd name="connsiteX739" fmla="*/ 7894449 w 8523099"/>
                <a:gd name="connsiteY739" fmla="*/ 4991100 h 5067300"/>
                <a:gd name="connsiteX740" fmla="*/ 7989699 w 8523099"/>
                <a:gd name="connsiteY740" fmla="*/ 4981575 h 5067300"/>
                <a:gd name="connsiteX741" fmla="*/ 7989699 w 8523099"/>
                <a:gd name="connsiteY74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484499 w 8523099"/>
                <a:gd name="connsiteY711" fmla="*/ 4914900 h 5067300"/>
                <a:gd name="connsiteX712" fmla="*/ 4532124 w 8523099"/>
                <a:gd name="connsiteY712" fmla="*/ 4886325 h 5067300"/>
                <a:gd name="connsiteX713" fmla="*/ 4513074 w 8523099"/>
                <a:gd name="connsiteY713" fmla="*/ 4914900 h 5067300"/>
                <a:gd name="connsiteX714" fmla="*/ 4665474 w 8523099"/>
                <a:gd name="connsiteY714" fmla="*/ 4972050 h 5067300"/>
                <a:gd name="connsiteX715" fmla="*/ 4798824 w 8523099"/>
                <a:gd name="connsiteY715" fmla="*/ 5019675 h 5067300"/>
                <a:gd name="connsiteX716" fmla="*/ 4932174 w 8523099"/>
                <a:gd name="connsiteY716" fmla="*/ 5038725 h 5067300"/>
                <a:gd name="connsiteX717" fmla="*/ 5465574 w 8523099"/>
                <a:gd name="connsiteY717" fmla="*/ 5067300 h 5067300"/>
                <a:gd name="connsiteX718" fmla="*/ 5770374 w 8523099"/>
                <a:gd name="connsiteY718" fmla="*/ 5057775 h 5067300"/>
                <a:gd name="connsiteX719" fmla="*/ 5722749 w 8523099"/>
                <a:gd name="connsiteY719" fmla="*/ 5029200 h 5067300"/>
                <a:gd name="connsiteX720" fmla="*/ 5798949 w 8523099"/>
                <a:gd name="connsiteY720" fmla="*/ 5010150 h 5067300"/>
                <a:gd name="connsiteX721" fmla="*/ 6113274 w 8523099"/>
                <a:gd name="connsiteY721" fmla="*/ 5019675 h 5067300"/>
                <a:gd name="connsiteX722" fmla="*/ 6322824 w 8523099"/>
                <a:gd name="connsiteY722" fmla="*/ 5048250 h 5067300"/>
                <a:gd name="connsiteX723" fmla="*/ 6713349 w 8523099"/>
                <a:gd name="connsiteY723" fmla="*/ 5057775 h 5067300"/>
                <a:gd name="connsiteX724" fmla="*/ 6741924 w 8523099"/>
                <a:gd name="connsiteY724" fmla="*/ 5048250 h 5067300"/>
                <a:gd name="connsiteX725" fmla="*/ 6703824 w 8523099"/>
                <a:gd name="connsiteY725" fmla="*/ 5057775 h 5067300"/>
                <a:gd name="connsiteX726" fmla="*/ 6770499 w 8523099"/>
                <a:gd name="connsiteY726" fmla="*/ 5048250 h 5067300"/>
                <a:gd name="connsiteX727" fmla="*/ 6818124 w 8523099"/>
                <a:gd name="connsiteY727" fmla="*/ 5010150 h 5067300"/>
                <a:gd name="connsiteX728" fmla="*/ 6856224 w 8523099"/>
                <a:gd name="connsiteY728" fmla="*/ 5000625 h 5067300"/>
                <a:gd name="connsiteX729" fmla="*/ 7284849 w 8523099"/>
                <a:gd name="connsiteY729" fmla="*/ 4981575 h 5067300"/>
                <a:gd name="connsiteX730" fmla="*/ 7580124 w 8523099"/>
                <a:gd name="connsiteY730" fmla="*/ 4962525 h 5067300"/>
                <a:gd name="connsiteX731" fmla="*/ 7589649 w 8523099"/>
                <a:gd name="connsiteY731" fmla="*/ 4933950 h 5067300"/>
                <a:gd name="connsiteX732" fmla="*/ 7580124 w 8523099"/>
                <a:gd name="connsiteY732" fmla="*/ 4905375 h 5067300"/>
                <a:gd name="connsiteX733" fmla="*/ 7618224 w 8523099"/>
                <a:gd name="connsiteY733" fmla="*/ 4876800 h 5067300"/>
                <a:gd name="connsiteX734" fmla="*/ 7532499 w 8523099"/>
                <a:gd name="connsiteY734" fmla="*/ 4895850 h 5067300"/>
                <a:gd name="connsiteX735" fmla="*/ 7570599 w 8523099"/>
                <a:gd name="connsiteY735" fmla="*/ 4924425 h 5067300"/>
                <a:gd name="connsiteX736" fmla="*/ 7780149 w 8523099"/>
                <a:gd name="connsiteY736" fmla="*/ 4943475 h 5067300"/>
                <a:gd name="connsiteX737" fmla="*/ 7837299 w 8523099"/>
                <a:gd name="connsiteY737" fmla="*/ 4972050 h 5067300"/>
                <a:gd name="connsiteX738" fmla="*/ 7894449 w 8523099"/>
                <a:gd name="connsiteY738" fmla="*/ 4991100 h 5067300"/>
                <a:gd name="connsiteX739" fmla="*/ 7989699 w 8523099"/>
                <a:gd name="connsiteY739" fmla="*/ 4981575 h 5067300"/>
                <a:gd name="connsiteX740" fmla="*/ 7989699 w 8523099"/>
                <a:gd name="connsiteY74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513074 w 8523099"/>
                <a:gd name="connsiteY712" fmla="*/ 4914900 h 5067300"/>
                <a:gd name="connsiteX713" fmla="*/ 4665474 w 8523099"/>
                <a:gd name="connsiteY713" fmla="*/ 4972050 h 5067300"/>
                <a:gd name="connsiteX714" fmla="*/ 4798824 w 8523099"/>
                <a:gd name="connsiteY714" fmla="*/ 5019675 h 5067300"/>
                <a:gd name="connsiteX715" fmla="*/ 4932174 w 8523099"/>
                <a:gd name="connsiteY715" fmla="*/ 5038725 h 5067300"/>
                <a:gd name="connsiteX716" fmla="*/ 5465574 w 8523099"/>
                <a:gd name="connsiteY716" fmla="*/ 5067300 h 5067300"/>
                <a:gd name="connsiteX717" fmla="*/ 5770374 w 8523099"/>
                <a:gd name="connsiteY717" fmla="*/ 5057775 h 5067300"/>
                <a:gd name="connsiteX718" fmla="*/ 5722749 w 8523099"/>
                <a:gd name="connsiteY718" fmla="*/ 5029200 h 5067300"/>
                <a:gd name="connsiteX719" fmla="*/ 5798949 w 8523099"/>
                <a:gd name="connsiteY719" fmla="*/ 5010150 h 5067300"/>
                <a:gd name="connsiteX720" fmla="*/ 6113274 w 8523099"/>
                <a:gd name="connsiteY720" fmla="*/ 5019675 h 5067300"/>
                <a:gd name="connsiteX721" fmla="*/ 6322824 w 8523099"/>
                <a:gd name="connsiteY721" fmla="*/ 5048250 h 5067300"/>
                <a:gd name="connsiteX722" fmla="*/ 6713349 w 8523099"/>
                <a:gd name="connsiteY722" fmla="*/ 5057775 h 5067300"/>
                <a:gd name="connsiteX723" fmla="*/ 6741924 w 8523099"/>
                <a:gd name="connsiteY723" fmla="*/ 5048250 h 5067300"/>
                <a:gd name="connsiteX724" fmla="*/ 6703824 w 8523099"/>
                <a:gd name="connsiteY724" fmla="*/ 5057775 h 5067300"/>
                <a:gd name="connsiteX725" fmla="*/ 6770499 w 8523099"/>
                <a:gd name="connsiteY725" fmla="*/ 5048250 h 5067300"/>
                <a:gd name="connsiteX726" fmla="*/ 6818124 w 8523099"/>
                <a:gd name="connsiteY726" fmla="*/ 5010150 h 5067300"/>
                <a:gd name="connsiteX727" fmla="*/ 6856224 w 8523099"/>
                <a:gd name="connsiteY727" fmla="*/ 5000625 h 5067300"/>
                <a:gd name="connsiteX728" fmla="*/ 7284849 w 8523099"/>
                <a:gd name="connsiteY728" fmla="*/ 4981575 h 5067300"/>
                <a:gd name="connsiteX729" fmla="*/ 7580124 w 8523099"/>
                <a:gd name="connsiteY729" fmla="*/ 4962525 h 5067300"/>
                <a:gd name="connsiteX730" fmla="*/ 7589649 w 8523099"/>
                <a:gd name="connsiteY730" fmla="*/ 4933950 h 5067300"/>
                <a:gd name="connsiteX731" fmla="*/ 7580124 w 8523099"/>
                <a:gd name="connsiteY731" fmla="*/ 4905375 h 5067300"/>
                <a:gd name="connsiteX732" fmla="*/ 7618224 w 8523099"/>
                <a:gd name="connsiteY732" fmla="*/ 4876800 h 5067300"/>
                <a:gd name="connsiteX733" fmla="*/ 7532499 w 8523099"/>
                <a:gd name="connsiteY733" fmla="*/ 4895850 h 5067300"/>
                <a:gd name="connsiteX734" fmla="*/ 7570599 w 8523099"/>
                <a:gd name="connsiteY734" fmla="*/ 4924425 h 5067300"/>
                <a:gd name="connsiteX735" fmla="*/ 7780149 w 8523099"/>
                <a:gd name="connsiteY735" fmla="*/ 4943475 h 5067300"/>
                <a:gd name="connsiteX736" fmla="*/ 7837299 w 8523099"/>
                <a:gd name="connsiteY736" fmla="*/ 4972050 h 5067300"/>
                <a:gd name="connsiteX737" fmla="*/ 7894449 w 8523099"/>
                <a:gd name="connsiteY737" fmla="*/ 4991100 h 5067300"/>
                <a:gd name="connsiteX738" fmla="*/ 7989699 w 8523099"/>
                <a:gd name="connsiteY738" fmla="*/ 4981575 h 5067300"/>
                <a:gd name="connsiteX739" fmla="*/ 7989699 w 8523099"/>
                <a:gd name="connsiteY73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665474 w 8523099"/>
                <a:gd name="connsiteY712" fmla="*/ 4972050 h 5067300"/>
                <a:gd name="connsiteX713" fmla="*/ 4798824 w 8523099"/>
                <a:gd name="connsiteY713" fmla="*/ 5019675 h 5067300"/>
                <a:gd name="connsiteX714" fmla="*/ 4932174 w 8523099"/>
                <a:gd name="connsiteY714" fmla="*/ 5038725 h 5067300"/>
                <a:gd name="connsiteX715" fmla="*/ 5465574 w 8523099"/>
                <a:gd name="connsiteY715" fmla="*/ 5067300 h 5067300"/>
                <a:gd name="connsiteX716" fmla="*/ 5770374 w 8523099"/>
                <a:gd name="connsiteY716" fmla="*/ 5057775 h 5067300"/>
                <a:gd name="connsiteX717" fmla="*/ 5722749 w 8523099"/>
                <a:gd name="connsiteY717" fmla="*/ 5029200 h 5067300"/>
                <a:gd name="connsiteX718" fmla="*/ 5798949 w 8523099"/>
                <a:gd name="connsiteY718" fmla="*/ 5010150 h 5067300"/>
                <a:gd name="connsiteX719" fmla="*/ 6113274 w 8523099"/>
                <a:gd name="connsiteY719" fmla="*/ 5019675 h 5067300"/>
                <a:gd name="connsiteX720" fmla="*/ 6322824 w 8523099"/>
                <a:gd name="connsiteY720" fmla="*/ 5048250 h 5067300"/>
                <a:gd name="connsiteX721" fmla="*/ 6713349 w 8523099"/>
                <a:gd name="connsiteY721" fmla="*/ 5057775 h 5067300"/>
                <a:gd name="connsiteX722" fmla="*/ 6741924 w 8523099"/>
                <a:gd name="connsiteY722" fmla="*/ 5048250 h 5067300"/>
                <a:gd name="connsiteX723" fmla="*/ 6703824 w 8523099"/>
                <a:gd name="connsiteY723" fmla="*/ 5057775 h 5067300"/>
                <a:gd name="connsiteX724" fmla="*/ 6770499 w 8523099"/>
                <a:gd name="connsiteY724" fmla="*/ 5048250 h 5067300"/>
                <a:gd name="connsiteX725" fmla="*/ 6818124 w 8523099"/>
                <a:gd name="connsiteY725" fmla="*/ 5010150 h 5067300"/>
                <a:gd name="connsiteX726" fmla="*/ 6856224 w 8523099"/>
                <a:gd name="connsiteY726" fmla="*/ 5000625 h 5067300"/>
                <a:gd name="connsiteX727" fmla="*/ 7284849 w 8523099"/>
                <a:gd name="connsiteY727" fmla="*/ 4981575 h 5067300"/>
                <a:gd name="connsiteX728" fmla="*/ 7580124 w 8523099"/>
                <a:gd name="connsiteY728" fmla="*/ 4962525 h 5067300"/>
                <a:gd name="connsiteX729" fmla="*/ 7589649 w 8523099"/>
                <a:gd name="connsiteY729" fmla="*/ 4933950 h 5067300"/>
                <a:gd name="connsiteX730" fmla="*/ 7580124 w 8523099"/>
                <a:gd name="connsiteY730" fmla="*/ 4905375 h 5067300"/>
                <a:gd name="connsiteX731" fmla="*/ 7618224 w 8523099"/>
                <a:gd name="connsiteY731" fmla="*/ 4876800 h 5067300"/>
                <a:gd name="connsiteX732" fmla="*/ 7532499 w 8523099"/>
                <a:gd name="connsiteY732" fmla="*/ 4895850 h 5067300"/>
                <a:gd name="connsiteX733" fmla="*/ 7570599 w 8523099"/>
                <a:gd name="connsiteY733" fmla="*/ 4924425 h 5067300"/>
                <a:gd name="connsiteX734" fmla="*/ 7780149 w 8523099"/>
                <a:gd name="connsiteY734" fmla="*/ 4943475 h 5067300"/>
                <a:gd name="connsiteX735" fmla="*/ 7837299 w 8523099"/>
                <a:gd name="connsiteY735" fmla="*/ 4972050 h 5067300"/>
                <a:gd name="connsiteX736" fmla="*/ 7894449 w 8523099"/>
                <a:gd name="connsiteY736" fmla="*/ 4991100 h 5067300"/>
                <a:gd name="connsiteX737" fmla="*/ 7989699 w 8523099"/>
                <a:gd name="connsiteY737" fmla="*/ 4981575 h 5067300"/>
                <a:gd name="connsiteX738" fmla="*/ 7989699 w 8523099"/>
                <a:gd name="connsiteY73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665474 w 8523099"/>
                <a:gd name="connsiteY711" fmla="*/ 4972050 h 5067300"/>
                <a:gd name="connsiteX712" fmla="*/ 4798824 w 8523099"/>
                <a:gd name="connsiteY712" fmla="*/ 5019675 h 5067300"/>
                <a:gd name="connsiteX713" fmla="*/ 4932174 w 8523099"/>
                <a:gd name="connsiteY713" fmla="*/ 5038725 h 5067300"/>
                <a:gd name="connsiteX714" fmla="*/ 5465574 w 8523099"/>
                <a:gd name="connsiteY714" fmla="*/ 5067300 h 5067300"/>
                <a:gd name="connsiteX715" fmla="*/ 5770374 w 8523099"/>
                <a:gd name="connsiteY715" fmla="*/ 5057775 h 5067300"/>
                <a:gd name="connsiteX716" fmla="*/ 5722749 w 8523099"/>
                <a:gd name="connsiteY716" fmla="*/ 5029200 h 5067300"/>
                <a:gd name="connsiteX717" fmla="*/ 5798949 w 8523099"/>
                <a:gd name="connsiteY717" fmla="*/ 5010150 h 5067300"/>
                <a:gd name="connsiteX718" fmla="*/ 6113274 w 8523099"/>
                <a:gd name="connsiteY718" fmla="*/ 5019675 h 5067300"/>
                <a:gd name="connsiteX719" fmla="*/ 6322824 w 8523099"/>
                <a:gd name="connsiteY719" fmla="*/ 5048250 h 5067300"/>
                <a:gd name="connsiteX720" fmla="*/ 6713349 w 8523099"/>
                <a:gd name="connsiteY720" fmla="*/ 5057775 h 5067300"/>
                <a:gd name="connsiteX721" fmla="*/ 6741924 w 8523099"/>
                <a:gd name="connsiteY721" fmla="*/ 5048250 h 5067300"/>
                <a:gd name="connsiteX722" fmla="*/ 6703824 w 8523099"/>
                <a:gd name="connsiteY722" fmla="*/ 5057775 h 5067300"/>
                <a:gd name="connsiteX723" fmla="*/ 6770499 w 8523099"/>
                <a:gd name="connsiteY723" fmla="*/ 5048250 h 5067300"/>
                <a:gd name="connsiteX724" fmla="*/ 6818124 w 8523099"/>
                <a:gd name="connsiteY724" fmla="*/ 5010150 h 5067300"/>
                <a:gd name="connsiteX725" fmla="*/ 6856224 w 8523099"/>
                <a:gd name="connsiteY725" fmla="*/ 5000625 h 5067300"/>
                <a:gd name="connsiteX726" fmla="*/ 7284849 w 8523099"/>
                <a:gd name="connsiteY726" fmla="*/ 4981575 h 5067300"/>
                <a:gd name="connsiteX727" fmla="*/ 7580124 w 8523099"/>
                <a:gd name="connsiteY727" fmla="*/ 4962525 h 5067300"/>
                <a:gd name="connsiteX728" fmla="*/ 7589649 w 8523099"/>
                <a:gd name="connsiteY728" fmla="*/ 4933950 h 5067300"/>
                <a:gd name="connsiteX729" fmla="*/ 7580124 w 8523099"/>
                <a:gd name="connsiteY729" fmla="*/ 4905375 h 5067300"/>
                <a:gd name="connsiteX730" fmla="*/ 7618224 w 8523099"/>
                <a:gd name="connsiteY730" fmla="*/ 4876800 h 5067300"/>
                <a:gd name="connsiteX731" fmla="*/ 7532499 w 8523099"/>
                <a:gd name="connsiteY731" fmla="*/ 4895850 h 5067300"/>
                <a:gd name="connsiteX732" fmla="*/ 7570599 w 8523099"/>
                <a:gd name="connsiteY732" fmla="*/ 4924425 h 5067300"/>
                <a:gd name="connsiteX733" fmla="*/ 7780149 w 8523099"/>
                <a:gd name="connsiteY733" fmla="*/ 4943475 h 5067300"/>
                <a:gd name="connsiteX734" fmla="*/ 7837299 w 8523099"/>
                <a:gd name="connsiteY734" fmla="*/ 4972050 h 5067300"/>
                <a:gd name="connsiteX735" fmla="*/ 7894449 w 8523099"/>
                <a:gd name="connsiteY735" fmla="*/ 4991100 h 5067300"/>
                <a:gd name="connsiteX736" fmla="*/ 7989699 w 8523099"/>
                <a:gd name="connsiteY736" fmla="*/ 4981575 h 5067300"/>
                <a:gd name="connsiteX737" fmla="*/ 7989699 w 8523099"/>
                <a:gd name="connsiteY73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665474 w 8523099"/>
                <a:gd name="connsiteY710" fmla="*/ 4972050 h 5067300"/>
                <a:gd name="connsiteX711" fmla="*/ 4798824 w 8523099"/>
                <a:gd name="connsiteY711" fmla="*/ 5019675 h 5067300"/>
                <a:gd name="connsiteX712" fmla="*/ 4932174 w 8523099"/>
                <a:gd name="connsiteY712" fmla="*/ 5038725 h 5067300"/>
                <a:gd name="connsiteX713" fmla="*/ 5465574 w 8523099"/>
                <a:gd name="connsiteY713" fmla="*/ 5067300 h 5067300"/>
                <a:gd name="connsiteX714" fmla="*/ 5770374 w 8523099"/>
                <a:gd name="connsiteY714" fmla="*/ 5057775 h 5067300"/>
                <a:gd name="connsiteX715" fmla="*/ 5722749 w 8523099"/>
                <a:gd name="connsiteY715" fmla="*/ 5029200 h 5067300"/>
                <a:gd name="connsiteX716" fmla="*/ 5798949 w 8523099"/>
                <a:gd name="connsiteY716" fmla="*/ 5010150 h 5067300"/>
                <a:gd name="connsiteX717" fmla="*/ 6113274 w 8523099"/>
                <a:gd name="connsiteY717" fmla="*/ 5019675 h 5067300"/>
                <a:gd name="connsiteX718" fmla="*/ 6322824 w 8523099"/>
                <a:gd name="connsiteY718" fmla="*/ 5048250 h 5067300"/>
                <a:gd name="connsiteX719" fmla="*/ 6713349 w 8523099"/>
                <a:gd name="connsiteY719" fmla="*/ 5057775 h 5067300"/>
                <a:gd name="connsiteX720" fmla="*/ 6741924 w 8523099"/>
                <a:gd name="connsiteY720" fmla="*/ 5048250 h 5067300"/>
                <a:gd name="connsiteX721" fmla="*/ 6703824 w 8523099"/>
                <a:gd name="connsiteY721" fmla="*/ 5057775 h 5067300"/>
                <a:gd name="connsiteX722" fmla="*/ 6770499 w 8523099"/>
                <a:gd name="connsiteY722" fmla="*/ 5048250 h 5067300"/>
                <a:gd name="connsiteX723" fmla="*/ 6818124 w 8523099"/>
                <a:gd name="connsiteY723" fmla="*/ 5010150 h 5067300"/>
                <a:gd name="connsiteX724" fmla="*/ 6856224 w 8523099"/>
                <a:gd name="connsiteY724" fmla="*/ 5000625 h 5067300"/>
                <a:gd name="connsiteX725" fmla="*/ 7284849 w 8523099"/>
                <a:gd name="connsiteY725" fmla="*/ 4981575 h 5067300"/>
                <a:gd name="connsiteX726" fmla="*/ 7580124 w 8523099"/>
                <a:gd name="connsiteY726" fmla="*/ 4962525 h 5067300"/>
                <a:gd name="connsiteX727" fmla="*/ 7589649 w 8523099"/>
                <a:gd name="connsiteY727" fmla="*/ 4933950 h 5067300"/>
                <a:gd name="connsiteX728" fmla="*/ 7580124 w 8523099"/>
                <a:gd name="connsiteY728" fmla="*/ 4905375 h 5067300"/>
                <a:gd name="connsiteX729" fmla="*/ 7618224 w 8523099"/>
                <a:gd name="connsiteY729" fmla="*/ 4876800 h 5067300"/>
                <a:gd name="connsiteX730" fmla="*/ 7532499 w 8523099"/>
                <a:gd name="connsiteY730" fmla="*/ 4895850 h 5067300"/>
                <a:gd name="connsiteX731" fmla="*/ 7570599 w 8523099"/>
                <a:gd name="connsiteY731" fmla="*/ 4924425 h 5067300"/>
                <a:gd name="connsiteX732" fmla="*/ 7780149 w 8523099"/>
                <a:gd name="connsiteY732" fmla="*/ 4943475 h 5067300"/>
                <a:gd name="connsiteX733" fmla="*/ 7837299 w 8523099"/>
                <a:gd name="connsiteY733" fmla="*/ 4972050 h 5067300"/>
                <a:gd name="connsiteX734" fmla="*/ 7894449 w 8523099"/>
                <a:gd name="connsiteY734" fmla="*/ 4991100 h 5067300"/>
                <a:gd name="connsiteX735" fmla="*/ 7989699 w 8523099"/>
                <a:gd name="connsiteY735" fmla="*/ 4981575 h 5067300"/>
                <a:gd name="connsiteX736" fmla="*/ 7989699 w 8523099"/>
                <a:gd name="connsiteY73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4665474 w 8523099"/>
                <a:gd name="connsiteY709" fmla="*/ 4972050 h 5067300"/>
                <a:gd name="connsiteX710" fmla="*/ 4798824 w 8523099"/>
                <a:gd name="connsiteY710" fmla="*/ 5019675 h 5067300"/>
                <a:gd name="connsiteX711" fmla="*/ 4932174 w 8523099"/>
                <a:gd name="connsiteY711" fmla="*/ 5038725 h 5067300"/>
                <a:gd name="connsiteX712" fmla="*/ 5465574 w 8523099"/>
                <a:gd name="connsiteY712" fmla="*/ 5067300 h 5067300"/>
                <a:gd name="connsiteX713" fmla="*/ 5770374 w 8523099"/>
                <a:gd name="connsiteY713" fmla="*/ 5057775 h 5067300"/>
                <a:gd name="connsiteX714" fmla="*/ 5722749 w 8523099"/>
                <a:gd name="connsiteY714" fmla="*/ 5029200 h 5067300"/>
                <a:gd name="connsiteX715" fmla="*/ 5798949 w 8523099"/>
                <a:gd name="connsiteY715" fmla="*/ 5010150 h 5067300"/>
                <a:gd name="connsiteX716" fmla="*/ 6113274 w 8523099"/>
                <a:gd name="connsiteY716" fmla="*/ 5019675 h 5067300"/>
                <a:gd name="connsiteX717" fmla="*/ 6322824 w 8523099"/>
                <a:gd name="connsiteY717" fmla="*/ 5048250 h 5067300"/>
                <a:gd name="connsiteX718" fmla="*/ 6713349 w 8523099"/>
                <a:gd name="connsiteY718" fmla="*/ 5057775 h 5067300"/>
                <a:gd name="connsiteX719" fmla="*/ 6741924 w 8523099"/>
                <a:gd name="connsiteY719" fmla="*/ 5048250 h 5067300"/>
                <a:gd name="connsiteX720" fmla="*/ 6703824 w 8523099"/>
                <a:gd name="connsiteY720" fmla="*/ 5057775 h 5067300"/>
                <a:gd name="connsiteX721" fmla="*/ 6770499 w 8523099"/>
                <a:gd name="connsiteY721" fmla="*/ 5048250 h 5067300"/>
                <a:gd name="connsiteX722" fmla="*/ 6818124 w 8523099"/>
                <a:gd name="connsiteY722" fmla="*/ 5010150 h 5067300"/>
                <a:gd name="connsiteX723" fmla="*/ 6856224 w 8523099"/>
                <a:gd name="connsiteY723" fmla="*/ 5000625 h 5067300"/>
                <a:gd name="connsiteX724" fmla="*/ 7284849 w 8523099"/>
                <a:gd name="connsiteY724" fmla="*/ 4981575 h 5067300"/>
                <a:gd name="connsiteX725" fmla="*/ 7580124 w 8523099"/>
                <a:gd name="connsiteY725" fmla="*/ 4962525 h 5067300"/>
                <a:gd name="connsiteX726" fmla="*/ 7589649 w 8523099"/>
                <a:gd name="connsiteY726" fmla="*/ 4933950 h 5067300"/>
                <a:gd name="connsiteX727" fmla="*/ 7580124 w 8523099"/>
                <a:gd name="connsiteY727" fmla="*/ 4905375 h 5067300"/>
                <a:gd name="connsiteX728" fmla="*/ 7618224 w 8523099"/>
                <a:gd name="connsiteY728" fmla="*/ 4876800 h 5067300"/>
                <a:gd name="connsiteX729" fmla="*/ 7532499 w 8523099"/>
                <a:gd name="connsiteY729" fmla="*/ 4895850 h 5067300"/>
                <a:gd name="connsiteX730" fmla="*/ 7570599 w 8523099"/>
                <a:gd name="connsiteY730" fmla="*/ 4924425 h 5067300"/>
                <a:gd name="connsiteX731" fmla="*/ 7780149 w 8523099"/>
                <a:gd name="connsiteY731" fmla="*/ 4943475 h 5067300"/>
                <a:gd name="connsiteX732" fmla="*/ 7837299 w 8523099"/>
                <a:gd name="connsiteY732" fmla="*/ 4972050 h 5067300"/>
                <a:gd name="connsiteX733" fmla="*/ 7894449 w 8523099"/>
                <a:gd name="connsiteY733" fmla="*/ 4991100 h 5067300"/>
                <a:gd name="connsiteX734" fmla="*/ 7989699 w 8523099"/>
                <a:gd name="connsiteY734" fmla="*/ 4981575 h 5067300"/>
                <a:gd name="connsiteX735" fmla="*/ 7989699 w 8523099"/>
                <a:gd name="connsiteY73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4665474 w 8523099"/>
                <a:gd name="connsiteY708" fmla="*/ 4972050 h 5067300"/>
                <a:gd name="connsiteX709" fmla="*/ 4798824 w 8523099"/>
                <a:gd name="connsiteY709" fmla="*/ 5019675 h 5067300"/>
                <a:gd name="connsiteX710" fmla="*/ 4932174 w 8523099"/>
                <a:gd name="connsiteY710" fmla="*/ 5038725 h 5067300"/>
                <a:gd name="connsiteX711" fmla="*/ 5465574 w 8523099"/>
                <a:gd name="connsiteY711" fmla="*/ 5067300 h 5067300"/>
                <a:gd name="connsiteX712" fmla="*/ 5770374 w 8523099"/>
                <a:gd name="connsiteY712" fmla="*/ 5057775 h 5067300"/>
                <a:gd name="connsiteX713" fmla="*/ 5722749 w 8523099"/>
                <a:gd name="connsiteY713" fmla="*/ 5029200 h 5067300"/>
                <a:gd name="connsiteX714" fmla="*/ 5798949 w 8523099"/>
                <a:gd name="connsiteY714" fmla="*/ 5010150 h 5067300"/>
                <a:gd name="connsiteX715" fmla="*/ 6113274 w 8523099"/>
                <a:gd name="connsiteY715" fmla="*/ 5019675 h 5067300"/>
                <a:gd name="connsiteX716" fmla="*/ 6322824 w 8523099"/>
                <a:gd name="connsiteY716" fmla="*/ 5048250 h 5067300"/>
                <a:gd name="connsiteX717" fmla="*/ 6713349 w 8523099"/>
                <a:gd name="connsiteY717" fmla="*/ 5057775 h 5067300"/>
                <a:gd name="connsiteX718" fmla="*/ 6741924 w 8523099"/>
                <a:gd name="connsiteY718" fmla="*/ 5048250 h 5067300"/>
                <a:gd name="connsiteX719" fmla="*/ 6703824 w 8523099"/>
                <a:gd name="connsiteY719" fmla="*/ 5057775 h 5067300"/>
                <a:gd name="connsiteX720" fmla="*/ 6770499 w 8523099"/>
                <a:gd name="connsiteY720" fmla="*/ 5048250 h 5067300"/>
                <a:gd name="connsiteX721" fmla="*/ 6818124 w 8523099"/>
                <a:gd name="connsiteY721" fmla="*/ 5010150 h 5067300"/>
                <a:gd name="connsiteX722" fmla="*/ 6856224 w 8523099"/>
                <a:gd name="connsiteY722" fmla="*/ 5000625 h 5067300"/>
                <a:gd name="connsiteX723" fmla="*/ 7284849 w 8523099"/>
                <a:gd name="connsiteY723" fmla="*/ 4981575 h 5067300"/>
                <a:gd name="connsiteX724" fmla="*/ 7580124 w 8523099"/>
                <a:gd name="connsiteY724" fmla="*/ 4962525 h 5067300"/>
                <a:gd name="connsiteX725" fmla="*/ 7589649 w 8523099"/>
                <a:gd name="connsiteY725" fmla="*/ 4933950 h 5067300"/>
                <a:gd name="connsiteX726" fmla="*/ 7580124 w 8523099"/>
                <a:gd name="connsiteY726" fmla="*/ 4905375 h 5067300"/>
                <a:gd name="connsiteX727" fmla="*/ 7618224 w 8523099"/>
                <a:gd name="connsiteY727" fmla="*/ 4876800 h 5067300"/>
                <a:gd name="connsiteX728" fmla="*/ 7532499 w 8523099"/>
                <a:gd name="connsiteY728" fmla="*/ 4895850 h 5067300"/>
                <a:gd name="connsiteX729" fmla="*/ 7570599 w 8523099"/>
                <a:gd name="connsiteY729" fmla="*/ 4924425 h 5067300"/>
                <a:gd name="connsiteX730" fmla="*/ 7780149 w 8523099"/>
                <a:gd name="connsiteY730" fmla="*/ 4943475 h 5067300"/>
                <a:gd name="connsiteX731" fmla="*/ 7837299 w 8523099"/>
                <a:gd name="connsiteY731" fmla="*/ 4972050 h 5067300"/>
                <a:gd name="connsiteX732" fmla="*/ 7894449 w 8523099"/>
                <a:gd name="connsiteY732" fmla="*/ 4991100 h 5067300"/>
                <a:gd name="connsiteX733" fmla="*/ 7989699 w 8523099"/>
                <a:gd name="connsiteY733" fmla="*/ 4981575 h 5067300"/>
                <a:gd name="connsiteX734" fmla="*/ 7989699 w 8523099"/>
                <a:gd name="connsiteY73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560449 w 8523099"/>
                <a:gd name="connsiteY706" fmla="*/ 4981575 h 5067300"/>
                <a:gd name="connsiteX707" fmla="*/ 4665474 w 8523099"/>
                <a:gd name="connsiteY707" fmla="*/ 4972050 h 5067300"/>
                <a:gd name="connsiteX708" fmla="*/ 4798824 w 8523099"/>
                <a:gd name="connsiteY708" fmla="*/ 5019675 h 5067300"/>
                <a:gd name="connsiteX709" fmla="*/ 4932174 w 8523099"/>
                <a:gd name="connsiteY709" fmla="*/ 5038725 h 5067300"/>
                <a:gd name="connsiteX710" fmla="*/ 5465574 w 8523099"/>
                <a:gd name="connsiteY710" fmla="*/ 5067300 h 5067300"/>
                <a:gd name="connsiteX711" fmla="*/ 5770374 w 8523099"/>
                <a:gd name="connsiteY711" fmla="*/ 5057775 h 5067300"/>
                <a:gd name="connsiteX712" fmla="*/ 5722749 w 8523099"/>
                <a:gd name="connsiteY712" fmla="*/ 5029200 h 5067300"/>
                <a:gd name="connsiteX713" fmla="*/ 5798949 w 8523099"/>
                <a:gd name="connsiteY713" fmla="*/ 5010150 h 5067300"/>
                <a:gd name="connsiteX714" fmla="*/ 6113274 w 8523099"/>
                <a:gd name="connsiteY714" fmla="*/ 5019675 h 5067300"/>
                <a:gd name="connsiteX715" fmla="*/ 6322824 w 8523099"/>
                <a:gd name="connsiteY715" fmla="*/ 5048250 h 5067300"/>
                <a:gd name="connsiteX716" fmla="*/ 6713349 w 8523099"/>
                <a:gd name="connsiteY716" fmla="*/ 5057775 h 5067300"/>
                <a:gd name="connsiteX717" fmla="*/ 6741924 w 8523099"/>
                <a:gd name="connsiteY717" fmla="*/ 5048250 h 5067300"/>
                <a:gd name="connsiteX718" fmla="*/ 6703824 w 8523099"/>
                <a:gd name="connsiteY718" fmla="*/ 5057775 h 5067300"/>
                <a:gd name="connsiteX719" fmla="*/ 6770499 w 8523099"/>
                <a:gd name="connsiteY719" fmla="*/ 5048250 h 5067300"/>
                <a:gd name="connsiteX720" fmla="*/ 6818124 w 8523099"/>
                <a:gd name="connsiteY720" fmla="*/ 5010150 h 5067300"/>
                <a:gd name="connsiteX721" fmla="*/ 6856224 w 8523099"/>
                <a:gd name="connsiteY721" fmla="*/ 5000625 h 5067300"/>
                <a:gd name="connsiteX722" fmla="*/ 7284849 w 8523099"/>
                <a:gd name="connsiteY722" fmla="*/ 4981575 h 5067300"/>
                <a:gd name="connsiteX723" fmla="*/ 7580124 w 8523099"/>
                <a:gd name="connsiteY723" fmla="*/ 4962525 h 5067300"/>
                <a:gd name="connsiteX724" fmla="*/ 7589649 w 8523099"/>
                <a:gd name="connsiteY724" fmla="*/ 4933950 h 5067300"/>
                <a:gd name="connsiteX725" fmla="*/ 7580124 w 8523099"/>
                <a:gd name="connsiteY725" fmla="*/ 4905375 h 5067300"/>
                <a:gd name="connsiteX726" fmla="*/ 7618224 w 8523099"/>
                <a:gd name="connsiteY726" fmla="*/ 4876800 h 5067300"/>
                <a:gd name="connsiteX727" fmla="*/ 7532499 w 8523099"/>
                <a:gd name="connsiteY727" fmla="*/ 4895850 h 5067300"/>
                <a:gd name="connsiteX728" fmla="*/ 7570599 w 8523099"/>
                <a:gd name="connsiteY728" fmla="*/ 4924425 h 5067300"/>
                <a:gd name="connsiteX729" fmla="*/ 7780149 w 8523099"/>
                <a:gd name="connsiteY729" fmla="*/ 4943475 h 5067300"/>
                <a:gd name="connsiteX730" fmla="*/ 7837299 w 8523099"/>
                <a:gd name="connsiteY730" fmla="*/ 4972050 h 5067300"/>
                <a:gd name="connsiteX731" fmla="*/ 7894449 w 8523099"/>
                <a:gd name="connsiteY731" fmla="*/ 4991100 h 5067300"/>
                <a:gd name="connsiteX732" fmla="*/ 7989699 w 8523099"/>
                <a:gd name="connsiteY732" fmla="*/ 4981575 h 5067300"/>
                <a:gd name="connsiteX733" fmla="*/ 7989699 w 8523099"/>
                <a:gd name="connsiteY73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2160399 w 8523099"/>
                <a:gd name="connsiteY701" fmla="*/ 4962525 h 5067300"/>
                <a:gd name="connsiteX702" fmla="*/ 2198499 w 8523099"/>
                <a:gd name="connsiteY702" fmla="*/ 4953000 h 5067300"/>
                <a:gd name="connsiteX703" fmla="*/ 2227074 w 8523099"/>
                <a:gd name="connsiteY703" fmla="*/ 4943475 h 5067300"/>
                <a:gd name="connsiteX704" fmla="*/ 2274699 w 8523099"/>
                <a:gd name="connsiteY704" fmla="*/ 4953000 h 5067300"/>
                <a:gd name="connsiteX705" fmla="*/ 2560449 w 8523099"/>
                <a:gd name="connsiteY705" fmla="*/ 4981575 h 5067300"/>
                <a:gd name="connsiteX706" fmla="*/ 4665474 w 8523099"/>
                <a:gd name="connsiteY706" fmla="*/ 4972050 h 5067300"/>
                <a:gd name="connsiteX707" fmla="*/ 4798824 w 8523099"/>
                <a:gd name="connsiteY707" fmla="*/ 5019675 h 5067300"/>
                <a:gd name="connsiteX708" fmla="*/ 4932174 w 8523099"/>
                <a:gd name="connsiteY708" fmla="*/ 5038725 h 5067300"/>
                <a:gd name="connsiteX709" fmla="*/ 5465574 w 8523099"/>
                <a:gd name="connsiteY709" fmla="*/ 5067300 h 5067300"/>
                <a:gd name="connsiteX710" fmla="*/ 5770374 w 8523099"/>
                <a:gd name="connsiteY710" fmla="*/ 5057775 h 5067300"/>
                <a:gd name="connsiteX711" fmla="*/ 5722749 w 8523099"/>
                <a:gd name="connsiteY711" fmla="*/ 5029200 h 5067300"/>
                <a:gd name="connsiteX712" fmla="*/ 5798949 w 8523099"/>
                <a:gd name="connsiteY712" fmla="*/ 5010150 h 5067300"/>
                <a:gd name="connsiteX713" fmla="*/ 6113274 w 8523099"/>
                <a:gd name="connsiteY713" fmla="*/ 5019675 h 5067300"/>
                <a:gd name="connsiteX714" fmla="*/ 6322824 w 8523099"/>
                <a:gd name="connsiteY714" fmla="*/ 5048250 h 5067300"/>
                <a:gd name="connsiteX715" fmla="*/ 6713349 w 8523099"/>
                <a:gd name="connsiteY715" fmla="*/ 5057775 h 5067300"/>
                <a:gd name="connsiteX716" fmla="*/ 6741924 w 8523099"/>
                <a:gd name="connsiteY716" fmla="*/ 5048250 h 5067300"/>
                <a:gd name="connsiteX717" fmla="*/ 6703824 w 8523099"/>
                <a:gd name="connsiteY717" fmla="*/ 5057775 h 5067300"/>
                <a:gd name="connsiteX718" fmla="*/ 6770499 w 8523099"/>
                <a:gd name="connsiteY718" fmla="*/ 5048250 h 5067300"/>
                <a:gd name="connsiteX719" fmla="*/ 6818124 w 8523099"/>
                <a:gd name="connsiteY719" fmla="*/ 5010150 h 5067300"/>
                <a:gd name="connsiteX720" fmla="*/ 6856224 w 8523099"/>
                <a:gd name="connsiteY720" fmla="*/ 5000625 h 5067300"/>
                <a:gd name="connsiteX721" fmla="*/ 7284849 w 8523099"/>
                <a:gd name="connsiteY721" fmla="*/ 4981575 h 5067300"/>
                <a:gd name="connsiteX722" fmla="*/ 7580124 w 8523099"/>
                <a:gd name="connsiteY722" fmla="*/ 4962525 h 5067300"/>
                <a:gd name="connsiteX723" fmla="*/ 7589649 w 8523099"/>
                <a:gd name="connsiteY723" fmla="*/ 4933950 h 5067300"/>
                <a:gd name="connsiteX724" fmla="*/ 7580124 w 8523099"/>
                <a:gd name="connsiteY724" fmla="*/ 4905375 h 5067300"/>
                <a:gd name="connsiteX725" fmla="*/ 7618224 w 8523099"/>
                <a:gd name="connsiteY725" fmla="*/ 4876800 h 5067300"/>
                <a:gd name="connsiteX726" fmla="*/ 7532499 w 8523099"/>
                <a:gd name="connsiteY726" fmla="*/ 4895850 h 5067300"/>
                <a:gd name="connsiteX727" fmla="*/ 7570599 w 8523099"/>
                <a:gd name="connsiteY727" fmla="*/ 4924425 h 5067300"/>
                <a:gd name="connsiteX728" fmla="*/ 7780149 w 8523099"/>
                <a:gd name="connsiteY728" fmla="*/ 4943475 h 5067300"/>
                <a:gd name="connsiteX729" fmla="*/ 7837299 w 8523099"/>
                <a:gd name="connsiteY729" fmla="*/ 4972050 h 5067300"/>
                <a:gd name="connsiteX730" fmla="*/ 7894449 w 8523099"/>
                <a:gd name="connsiteY730" fmla="*/ 4991100 h 5067300"/>
                <a:gd name="connsiteX731" fmla="*/ 7989699 w 8523099"/>
                <a:gd name="connsiteY731" fmla="*/ 4981575 h 5067300"/>
                <a:gd name="connsiteX732" fmla="*/ 7989699 w 8523099"/>
                <a:gd name="connsiteY73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2160399 w 8523099"/>
                <a:gd name="connsiteY700" fmla="*/ 4962525 h 5067300"/>
                <a:gd name="connsiteX701" fmla="*/ 2198499 w 8523099"/>
                <a:gd name="connsiteY701" fmla="*/ 4953000 h 5067300"/>
                <a:gd name="connsiteX702" fmla="*/ 2227074 w 8523099"/>
                <a:gd name="connsiteY702" fmla="*/ 4943475 h 5067300"/>
                <a:gd name="connsiteX703" fmla="*/ 2274699 w 8523099"/>
                <a:gd name="connsiteY703" fmla="*/ 4953000 h 5067300"/>
                <a:gd name="connsiteX704" fmla="*/ 2560449 w 8523099"/>
                <a:gd name="connsiteY704" fmla="*/ 4981575 h 5067300"/>
                <a:gd name="connsiteX705" fmla="*/ 4665474 w 8523099"/>
                <a:gd name="connsiteY705" fmla="*/ 4972050 h 5067300"/>
                <a:gd name="connsiteX706" fmla="*/ 4798824 w 8523099"/>
                <a:gd name="connsiteY706" fmla="*/ 5019675 h 5067300"/>
                <a:gd name="connsiteX707" fmla="*/ 4932174 w 8523099"/>
                <a:gd name="connsiteY707" fmla="*/ 5038725 h 5067300"/>
                <a:gd name="connsiteX708" fmla="*/ 5465574 w 8523099"/>
                <a:gd name="connsiteY708" fmla="*/ 5067300 h 5067300"/>
                <a:gd name="connsiteX709" fmla="*/ 5770374 w 8523099"/>
                <a:gd name="connsiteY709" fmla="*/ 5057775 h 5067300"/>
                <a:gd name="connsiteX710" fmla="*/ 5722749 w 8523099"/>
                <a:gd name="connsiteY710" fmla="*/ 5029200 h 5067300"/>
                <a:gd name="connsiteX711" fmla="*/ 5798949 w 8523099"/>
                <a:gd name="connsiteY711" fmla="*/ 5010150 h 5067300"/>
                <a:gd name="connsiteX712" fmla="*/ 6113274 w 8523099"/>
                <a:gd name="connsiteY712" fmla="*/ 5019675 h 5067300"/>
                <a:gd name="connsiteX713" fmla="*/ 6322824 w 8523099"/>
                <a:gd name="connsiteY713" fmla="*/ 5048250 h 5067300"/>
                <a:gd name="connsiteX714" fmla="*/ 6713349 w 8523099"/>
                <a:gd name="connsiteY714" fmla="*/ 5057775 h 5067300"/>
                <a:gd name="connsiteX715" fmla="*/ 6741924 w 8523099"/>
                <a:gd name="connsiteY715" fmla="*/ 5048250 h 5067300"/>
                <a:gd name="connsiteX716" fmla="*/ 6703824 w 8523099"/>
                <a:gd name="connsiteY716" fmla="*/ 5057775 h 5067300"/>
                <a:gd name="connsiteX717" fmla="*/ 6770499 w 8523099"/>
                <a:gd name="connsiteY717" fmla="*/ 5048250 h 5067300"/>
                <a:gd name="connsiteX718" fmla="*/ 6818124 w 8523099"/>
                <a:gd name="connsiteY718" fmla="*/ 5010150 h 5067300"/>
                <a:gd name="connsiteX719" fmla="*/ 6856224 w 8523099"/>
                <a:gd name="connsiteY719" fmla="*/ 5000625 h 5067300"/>
                <a:gd name="connsiteX720" fmla="*/ 7284849 w 8523099"/>
                <a:gd name="connsiteY720" fmla="*/ 4981575 h 5067300"/>
                <a:gd name="connsiteX721" fmla="*/ 7580124 w 8523099"/>
                <a:gd name="connsiteY721" fmla="*/ 4962525 h 5067300"/>
                <a:gd name="connsiteX722" fmla="*/ 7589649 w 8523099"/>
                <a:gd name="connsiteY722" fmla="*/ 4933950 h 5067300"/>
                <a:gd name="connsiteX723" fmla="*/ 7580124 w 8523099"/>
                <a:gd name="connsiteY723" fmla="*/ 4905375 h 5067300"/>
                <a:gd name="connsiteX724" fmla="*/ 7618224 w 8523099"/>
                <a:gd name="connsiteY724" fmla="*/ 4876800 h 5067300"/>
                <a:gd name="connsiteX725" fmla="*/ 7532499 w 8523099"/>
                <a:gd name="connsiteY725" fmla="*/ 4895850 h 5067300"/>
                <a:gd name="connsiteX726" fmla="*/ 7570599 w 8523099"/>
                <a:gd name="connsiteY726" fmla="*/ 4924425 h 5067300"/>
                <a:gd name="connsiteX727" fmla="*/ 7780149 w 8523099"/>
                <a:gd name="connsiteY727" fmla="*/ 4943475 h 5067300"/>
                <a:gd name="connsiteX728" fmla="*/ 7837299 w 8523099"/>
                <a:gd name="connsiteY728" fmla="*/ 4972050 h 5067300"/>
                <a:gd name="connsiteX729" fmla="*/ 7894449 w 8523099"/>
                <a:gd name="connsiteY729" fmla="*/ 4991100 h 5067300"/>
                <a:gd name="connsiteX730" fmla="*/ 7989699 w 8523099"/>
                <a:gd name="connsiteY730" fmla="*/ 4981575 h 5067300"/>
                <a:gd name="connsiteX731" fmla="*/ 7989699 w 8523099"/>
                <a:gd name="connsiteY73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274699 w 8523099"/>
                <a:gd name="connsiteY702" fmla="*/ 4953000 h 5067300"/>
                <a:gd name="connsiteX703" fmla="*/ 2560449 w 8523099"/>
                <a:gd name="connsiteY703" fmla="*/ 4981575 h 5067300"/>
                <a:gd name="connsiteX704" fmla="*/ 4665474 w 8523099"/>
                <a:gd name="connsiteY704" fmla="*/ 4972050 h 5067300"/>
                <a:gd name="connsiteX705" fmla="*/ 4798824 w 8523099"/>
                <a:gd name="connsiteY705" fmla="*/ 5019675 h 5067300"/>
                <a:gd name="connsiteX706" fmla="*/ 4932174 w 8523099"/>
                <a:gd name="connsiteY706" fmla="*/ 5038725 h 5067300"/>
                <a:gd name="connsiteX707" fmla="*/ 5465574 w 8523099"/>
                <a:gd name="connsiteY707" fmla="*/ 5067300 h 5067300"/>
                <a:gd name="connsiteX708" fmla="*/ 5770374 w 8523099"/>
                <a:gd name="connsiteY708" fmla="*/ 5057775 h 5067300"/>
                <a:gd name="connsiteX709" fmla="*/ 5722749 w 8523099"/>
                <a:gd name="connsiteY709" fmla="*/ 5029200 h 5067300"/>
                <a:gd name="connsiteX710" fmla="*/ 5798949 w 8523099"/>
                <a:gd name="connsiteY710" fmla="*/ 5010150 h 5067300"/>
                <a:gd name="connsiteX711" fmla="*/ 6113274 w 8523099"/>
                <a:gd name="connsiteY711" fmla="*/ 5019675 h 5067300"/>
                <a:gd name="connsiteX712" fmla="*/ 6322824 w 8523099"/>
                <a:gd name="connsiteY712" fmla="*/ 5048250 h 5067300"/>
                <a:gd name="connsiteX713" fmla="*/ 6713349 w 8523099"/>
                <a:gd name="connsiteY713" fmla="*/ 5057775 h 5067300"/>
                <a:gd name="connsiteX714" fmla="*/ 6741924 w 8523099"/>
                <a:gd name="connsiteY714" fmla="*/ 5048250 h 5067300"/>
                <a:gd name="connsiteX715" fmla="*/ 6703824 w 8523099"/>
                <a:gd name="connsiteY715" fmla="*/ 5057775 h 5067300"/>
                <a:gd name="connsiteX716" fmla="*/ 6770499 w 8523099"/>
                <a:gd name="connsiteY716" fmla="*/ 5048250 h 5067300"/>
                <a:gd name="connsiteX717" fmla="*/ 6818124 w 8523099"/>
                <a:gd name="connsiteY717" fmla="*/ 5010150 h 5067300"/>
                <a:gd name="connsiteX718" fmla="*/ 6856224 w 8523099"/>
                <a:gd name="connsiteY718" fmla="*/ 5000625 h 5067300"/>
                <a:gd name="connsiteX719" fmla="*/ 7284849 w 8523099"/>
                <a:gd name="connsiteY719" fmla="*/ 4981575 h 5067300"/>
                <a:gd name="connsiteX720" fmla="*/ 7580124 w 8523099"/>
                <a:gd name="connsiteY720" fmla="*/ 4962525 h 5067300"/>
                <a:gd name="connsiteX721" fmla="*/ 7589649 w 8523099"/>
                <a:gd name="connsiteY721" fmla="*/ 4933950 h 5067300"/>
                <a:gd name="connsiteX722" fmla="*/ 7580124 w 8523099"/>
                <a:gd name="connsiteY722" fmla="*/ 4905375 h 5067300"/>
                <a:gd name="connsiteX723" fmla="*/ 7618224 w 8523099"/>
                <a:gd name="connsiteY723" fmla="*/ 4876800 h 5067300"/>
                <a:gd name="connsiteX724" fmla="*/ 7532499 w 8523099"/>
                <a:gd name="connsiteY724" fmla="*/ 4895850 h 5067300"/>
                <a:gd name="connsiteX725" fmla="*/ 7570599 w 8523099"/>
                <a:gd name="connsiteY725" fmla="*/ 4924425 h 5067300"/>
                <a:gd name="connsiteX726" fmla="*/ 7780149 w 8523099"/>
                <a:gd name="connsiteY726" fmla="*/ 4943475 h 5067300"/>
                <a:gd name="connsiteX727" fmla="*/ 7837299 w 8523099"/>
                <a:gd name="connsiteY727" fmla="*/ 4972050 h 5067300"/>
                <a:gd name="connsiteX728" fmla="*/ 7894449 w 8523099"/>
                <a:gd name="connsiteY728" fmla="*/ 4991100 h 5067300"/>
                <a:gd name="connsiteX729" fmla="*/ 7989699 w 8523099"/>
                <a:gd name="connsiteY729" fmla="*/ 4981575 h 5067300"/>
                <a:gd name="connsiteX730" fmla="*/ 7989699 w 8523099"/>
                <a:gd name="connsiteY73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560449 w 8523099"/>
                <a:gd name="connsiteY702" fmla="*/ 4981575 h 5067300"/>
                <a:gd name="connsiteX703" fmla="*/ 4665474 w 8523099"/>
                <a:gd name="connsiteY703" fmla="*/ 4972050 h 5067300"/>
                <a:gd name="connsiteX704" fmla="*/ 4798824 w 8523099"/>
                <a:gd name="connsiteY704" fmla="*/ 5019675 h 5067300"/>
                <a:gd name="connsiteX705" fmla="*/ 4932174 w 8523099"/>
                <a:gd name="connsiteY705" fmla="*/ 5038725 h 5067300"/>
                <a:gd name="connsiteX706" fmla="*/ 5465574 w 8523099"/>
                <a:gd name="connsiteY706" fmla="*/ 5067300 h 5067300"/>
                <a:gd name="connsiteX707" fmla="*/ 5770374 w 8523099"/>
                <a:gd name="connsiteY707" fmla="*/ 5057775 h 5067300"/>
                <a:gd name="connsiteX708" fmla="*/ 5722749 w 8523099"/>
                <a:gd name="connsiteY708" fmla="*/ 5029200 h 5067300"/>
                <a:gd name="connsiteX709" fmla="*/ 5798949 w 8523099"/>
                <a:gd name="connsiteY709" fmla="*/ 5010150 h 5067300"/>
                <a:gd name="connsiteX710" fmla="*/ 6113274 w 8523099"/>
                <a:gd name="connsiteY710" fmla="*/ 5019675 h 5067300"/>
                <a:gd name="connsiteX711" fmla="*/ 6322824 w 8523099"/>
                <a:gd name="connsiteY711" fmla="*/ 5048250 h 5067300"/>
                <a:gd name="connsiteX712" fmla="*/ 6713349 w 8523099"/>
                <a:gd name="connsiteY712" fmla="*/ 5057775 h 5067300"/>
                <a:gd name="connsiteX713" fmla="*/ 6741924 w 8523099"/>
                <a:gd name="connsiteY713" fmla="*/ 5048250 h 5067300"/>
                <a:gd name="connsiteX714" fmla="*/ 6703824 w 8523099"/>
                <a:gd name="connsiteY714" fmla="*/ 5057775 h 5067300"/>
                <a:gd name="connsiteX715" fmla="*/ 6770499 w 8523099"/>
                <a:gd name="connsiteY715" fmla="*/ 5048250 h 5067300"/>
                <a:gd name="connsiteX716" fmla="*/ 6818124 w 8523099"/>
                <a:gd name="connsiteY716" fmla="*/ 5010150 h 5067300"/>
                <a:gd name="connsiteX717" fmla="*/ 6856224 w 8523099"/>
                <a:gd name="connsiteY717" fmla="*/ 5000625 h 5067300"/>
                <a:gd name="connsiteX718" fmla="*/ 7284849 w 8523099"/>
                <a:gd name="connsiteY718" fmla="*/ 4981575 h 5067300"/>
                <a:gd name="connsiteX719" fmla="*/ 7580124 w 8523099"/>
                <a:gd name="connsiteY719" fmla="*/ 4962525 h 5067300"/>
                <a:gd name="connsiteX720" fmla="*/ 7589649 w 8523099"/>
                <a:gd name="connsiteY720" fmla="*/ 4933950 h 5067300"/>
                <a:gd name="connsiteX721" fmla="*/ 7580124 w 8523099"/>
                <a:gd name="connsiteY721" fmla="*/ 4905375 h 5067300"/>
                <a:gd name="connsiteX722" fmla="*/ 7618224 w 8523099"/>
                <a:gd name="connsiteY722" fmla="*/ 4876800 h 5067300"/>
                <a:gd name="connsiteX723" fmla="*/ 7532499 w 8523099"/>
                <a:gd name="connsiteY723" fmla="*/ 4895850 h 5067300"/>
                <a:gd name="connsiteX724" fmla="*/ 7570599 w 8523099"/>
                <a:gd name="connsiteY724" fmla="*/ 4924425 h 5067300"/>
                <a:gd name="connsiteX725" fmla="*/ 7780149 w 8523099"/>
                <a:gd name="connsiteY725" fmla="*/ 4943475 h 5067300"/>
                <a:gd name="connsiteX726" fmla="*/ 7837299 w 8523099"/>
                <a:gd name="connsiteY726" fmla="*/ 4972050 h 5067300"/>
                <a:gd name="connsiteX727" fmla="*/ 7894449 w 8523099"/>
                <a:gd name="connsiteY727" fmla="*/ 4991100 h 5067300"/>
                <a:gd name="connsiteX728" fmla="*/ 7989699 w 8523099"/>
                <a:gd name="connsiteY728" fmla="*/ 4981575 h 5067300"/>
                <a:gd name="connsiteX729" fmla="*/ 7989699 w 8523099"/>
                <a:gd name="connsiteY72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560449 w 8523099"/>
                <a:gd name="connsiteY701" fmla="*/ 4981575 h 5067300"/>
                <a:gd name="connsiteX702" fmla="*/ 4665474 w 8523099"/>
                <a:gd name="connsiteY702" fmla="*/ 4972050 h 5067300"/>
                <a:gd name="connsiteX703" fmla="*/ 4798824 w 8523099"/>
                <a:gd name="connsiteY703" fmla="*/ 5019675 h 5067300"/>
                <a:gd name="connsiteX704" fmla="*/ 4932174 w 8523099"/>
                <a:gd name="connsiteY704" fmla="*/ 5038725 h 5067300"/>
                <a:gd name="connsiteX705" fmla="*/ 5465574 w 8523099"/>
                <a:gd name="connsiteY705" fmla="*/ 5067300 h 5067300"/>
                <a:gd name="connsiteX706" fmla="*/ 5770374 w 8523099"/>
                <a:gd name="connsiteY706" fmla="*/ 5057775 h 5067300"/>
                <a:gd name="connsiteX707" fmla="*/ 5722749 w 8523099"/>
                <a:gd name="connsiteY707" fmla="*/ 5029200 h 5067300"/>
                <a:gd name="connsiteX708" fmla="*/ 5798949 w 8523099"/>
                <a:gd name="connsiteY708" fmla="*/ 5010150 h 5067300"/>
                <a:gd name="connsiteX709" fmla="*/ 6113274 w 8523099"/>
                <a:gd name="connsiteY709" fmla="*/ 5019675 h 5067300"/>
                <a:gd name="connsiteX710" fmla="*/ 6322824 w 8523099"/>
                <a:gd name="connsiteY710" fmla="*/ 5048250 h 5067300"/>
                <a:gd name="connsiteX711" fmla="*/ 6713349 w 8523099"/>
                <a:gd name="connsiteY711" fmla="*/ 5057775 h 5067300"/>
                <a:gd name="connsiteX712" fmla="*/ 6741924 w 8523099"/>
                <a:gd name="connsiteY712" fmla="*/ 5048250 h 5067300"/>
                <a:gd name="connsiteX713" fmla="*/ 6703824 w 8523099"/>
                <a:gd name="connsiteY713" fmla="*/ 5057775 h 5067300"/>
                <a:gd name="connsiteX714" fmla="*/ 6770499 w 8523099"/>
                <a:gd name="connsiteY714" fmla="*/ 5048250 h 5067300"/>
                <a:gd name="connsiteX715" fmla="*/ 6818124 w 8523099"/>
                <a:gd name="connsiteY715" fmla="*/ 5010150 h 5067300"/>
                <a:gd name="connsiteX716" fmla="*/ 6856224 w 8523099"/>
                <a:gd name="connsiteY716" fmla="*/ 5000625 h 5067300"/>
                <a:gd name="connsiteX717" fmla="*/ 7284849 w 8523099"/>
                <a:gd name="connsiteY717" fmla="*/ 4981575 h 5067300"/>
                <a:gd name="connsiteX718" fmla="*/ 7580124 w 8523099"/>
                <a:gd name="connsiteY718" fmla="*/ 4962525 h 5067300"/>
                <a:gd name="connsiteX719" fmla="*/ 7589649 w 8523099"/>
                <a:gd name="connsiteY719" fmla="*/ 4933950 h 5067300"/>
                <a:gd name="connsiteX720" fmla="*/ 7580124 w 8523099"/>
                <a:gd name="connsiteY720" fmla="*/ 4905375 h 5067300"/>
                <a:gd name="connsiteX721" fmla="*/ 7618224 w 8523099"/>
                <a:gd name="connsiteY721" fmla="*/ 4876800 h 5067300"/>
                <a:gd name="connsiteX722" fmla="*/ 7532499 w 8523099"/>
                <a:gd name="connsiteY722" fmla="*/ 4895850 h 5067300"/>
                <a:gd name="connsiteX723" fmla="*/ 7570599 w 8523099"/>
                <a:gd name="connsiteY723" fmla="*/ 4924425 h 5067300"/>
                <a:gd name="connsiteX724" fmla="*/ 7780149 w 8523099"/>
                <a:gd name="connsiteY724" fmla="*/ 4943475 h 5067300"/>
                <a:gd name="connsiteX725" fmla="*/ 7837299 w 8523099"/>
                <a:gd name="connsiteY725" fmla="*/ 4972050 h 5067300"/>
                <a:gd name="connsiteX726" fmla="*/ 7894449 w 8523099"/>
                <a:gd name="connsiteY726" fmla="*/ 4991100 h 5067300"/>
                <a:gd name="connsiteX727" fmla="*/ 7989699 w 8523099"/>
                <a:gd name="connsiteY727" fmla="*/ 4981575 h 5067300"/>
                <a:gd name="connsiteX728" fmla="*/ 7989699 w 8523099"/>
                <a:gd name="connsiteY72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560449 w 8523099"/>
                <a:gd name="connsiteY700" fmla="*/ 4981575 h 5067300"/>
                <a:gd name="connsiteX701" fmla="*/ 4665474 w 8523099"/>
                <a:gd name="connsiteY701" fmla="*/ 4972050 h 5067300"/>
                <a:gd name="connsiteX702" fmla="*/ 4798824 w 8523099"/>
                <a:gd name="connsiteY702" fmla="*/ 5019675 h 5067300"/>
                <a:gd name="connsiteX703" fmla="*/ 4932174 w 8523099"/>
                <a:gd name="connsiteY703" fmla="*/ 5038725 h 5067300"/>
                <a:gd name="connsiteX704" fmla="*/ 5465574 w 8523099"/>
                <a:gd name="connsiteY704" fmla="*/ 5067300 h 5067300"/>
                <a:gd name="connsiteX705" fmla="*/ 5770374 w 8523099"/>
                <a:gd name="connsiteY705" fmla="*/ 5057775 h 5067300"/>
                <a:gd name="connsiteX706" fmla="*/ 5722749 w 8523099"/>
                <a:gd name="connsiteY706" fmla="*/ 5029200 h 5067300"/>
                <a:gd name="connsiteX707" fmla="*/ 5798949 w 8523099"/>
                <a:gd name="connsiteY707" fmla="*/ 5010150 h 5067300"/>
                <a:gd name="connsiteX708" fmla="*/ 6113274 w 8523099"/>
                <a:gd name="connsiteY708" fmla="*/ 5019675 h 5067300"/>
                <a:gd name="connsiteX709" fmla="*/ 6322824 w 8523099"/>
                <a:gd name="connsiteY709" fmla="*/ 5048250 h 5067300"/>
                <a:gd name="connsiteX710" fmla="*/ 6713349 w 8523099"/>
                <a:gd name="connsiteY710" fmla="*/ 5057775 h 5067300"/>
                <a:gd name="connsiteX711" fmla="*/ 6741924 w 8523099"/>
                <a:gd name="connsiteY711" fmla="*/ 5048250 h 5067300"/>
                <a:gd name="connsiteX712" fmla="*/ 6703824 w 8523099"/>
                <a:gd name="connsiteY712" fmla="*/ 5057775 h 5067300"/>
                <a:gd name="connsiteX713" fmla="*/ 6770499 w 8523099"/>
                <a:gd name="connsiteY713" fmla="*/ 5048250 h 5067300"/>
                <a:gd name="connsiteX714" fmla="*/ 6818124 w 8523099"/>
                <a:gd name="connsiteY714" fmla="*/ 5010150 h 5067300"/>
                <a:gd name="connsiteX715" fmla="*/ 6856224 w 8523099"/>
                <a:gd name="connsiteY715" fmla="*/ 5000625 h 5067300"/>
                <a:gd name="connsiteX716" fmla="*/ 7284849 w 8523099"/>
                <a:gd name="connsiteY716" fmla="*/ 4981575 h 5067300"/>
                <a:gd name="connsiteX717" fmla="*/ 7580124 w 8523099"/>
                <a:gd name="connsiteY717" fmla="*/ 4962525 h 5067300"/>
                <a:gd name="connsiteX718" fmla="*/ 7589649 w 8523099"/>
                <a:gd name="connsiteY718" fmla="*/ 4933950 h 5067300"/>
                <a:gd name="connsiteX719" fmla="*/ 7580124 w 8523099"/>
                <a:gd name="connsiteY719" fmla="*/ 4905375 h 5067300"/>
                <a:gd name="connsiteX720" fmla="*/ 7618224 w 8523099"/>
                <a:gd name="connsiteY720" fmla="*/ 4876800 h 5067300"/>
                <a:gd name="connsiteX721" fmla="*/ 7532499 w 8523099"/>
                <a:gd name="connsiteY721" fmla="*/ 4895850 h 5067300"/>
                <a:gd name="connsiteX722" fmla="*/ 7570599 w 8523099"/>
                <a:gd name="connsiteY722" fmla="*/ 4924425 h 5067300"/>
                <a:gd name="connsiteX723" fmla="*/ 7780149 w 8523099"/>
                <a:gd name="connsiteY723" fmla="*/ 4943475 h 5067300"/>
                <a:gd name="connsiteX724" fmla="*/ 7837299 w 8523099"/>
                <a:gd name="connsiteY724" fmla="*/ 4972050 h 5067300"/>
                <a:gd name="connsiteX725" fmla="*/ 7894449 w 8523099"/>
                <a:gd name="connsiteY725" fmla="*/ 4991100 h 5067300"/>
                <a:gd name="connsiteX726" fmla="*/ 7989699 w 8523099"/>
                <a:gd name="connsiteY726" fmla="*/ 4981575 h 5067300"/>
                <a:gd name="connsiteX727" fmla="*/ 7989699 w 8523099"/>
                <a:gd name="connsiteY72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560449 w 8523099"/>
                <a:gd name="connsiteY699" fmla="*/ 4981575 h 5067300"/>
                <a:gd name="connsiteX700" fmla="*/ 4665474 w 8523099"/>
                <a:gd name="connsiteY700" fmla="*/ 4972050 h 5067300"/>
                <a:gd name="connsiteX701" fmla="*/ 4798824 w 8523099"/>
                <a:gd name="connsiteY701" fmla="*/ 5019675 h 5067300"/>
                <a:gd name="connsiteX702" fmla="*/ 4932174 w 8523099"/>
                <a:gd name="connsiteY702" fmla="*/ 5038725 h 5067300"/>
                <a:gd name="connsiteX703" fmla="*/ 5465574 w 8523099"/>
                <a:gd name="connsiteY703" fmla="*/ 5067300 h 5067300"/>
                <a:gd name="connsiteX704" fmla="*/ 5770374 w 8523099"/>
                <a:gd name="connsiteY704" fmla="*/ 5057775 h 5067300"/>
                <a:gd name="connsiteX705" fmla="*/ 5722749 w 8523099"/>
                <a:gd name="connsiteY705" fmla="*/ 5029200 h 5067300"/>
                <a:gd name="connsiteX706" fmla="*/ 5798949 w 8523099"/>
                <a:gd name="connsiteY706" fmla="*/ 5010150 h 5067300"/>
                <a:gd name="connsiteX707" fmla="*/ 6113274 w 8523099"/>
                <a:gd name="connsiteY707" fmla="*/ 5019675 h 5067300"/>
                <a:gd name="connsiteX708" fmla="*/ 6322824 w 8523099"/>
                <a:gd name="connsiteY708" fmla="*/ 5048250 h 5067300"/>
                <a:gd name="connsiteX709" fmla="*/ 6713349 w 8523099"/>
                <a:gd name="connsiteY709" fmla="*/ 5057775 h 5067300"/>
                <a:gd name="connsiteX710" fmla="*/ 6741924 w 8523099"/>
                <a:gd name="connsiteY710" fmla="*/ 5048250 h 5067300"/>
                <a:gd name="connsiteX711" fmla="*/ 6703824 w 8523099"/>
                <a:gd name="connsiteY711" fmla="*/ 5057775 h 5067300"/>
                <a:gd name="connsiteX712" fmla="*/ 6770499 w 8523099"/>
                <a:gd name="connsiteY712" fmla="*/ 5048250 h 5067300"/>
                <a:gd name="connsiteX713" fmla="*/ 6818124 w 8523099"/>
                <a:gd name="connsiteY713" fmla="*/ 5010150 h 5067300"/>
                <a:gd name="connsiteX714" fmla="*/ 6856224 w 8523099"/>
                <a:gd name="connsiteY714" fmla="*/ 5000625 h 5067300"/>
                <a:gd name="connsiteX715" fmla="*/ 7284849 w 8523099"/>
                <a:gd name="connsiteY715" fmla="*/ 4981575 h 5067300"/>
                <a:gd name="connsiteX716" fmla="*/ 7580124 w 8523099"/>
                <a:gd name="connsiteY716" fmla="*/ 4962525 h 5067300"/>
                <a:gd name="connsiteX717" fmla="*/ 7589649 w 8523099"/>
                <a:gd name="connsiteY717" fmla="*/ 4933950 h 5067300"/>
                <a:gd name="connsiteX718" fmla="*/ 7580124 w 8523099"/>
                <a:gd name="connsiteY718" fmla="*/ 4905375 h 5067300"/>
                <a:gd name="connsiteX719" fmla="*/ 7618224 w 8523099"/>
                <a:gd name="connsiteY719" fmla="*/ 4876800 h 5067300"/>
                <a:gd name="connsiteX720" fmla="*/ 7532499 w 8523099"/>
                <a:gd name="connsiteY720" fmla="*/ 4895850 h 5067300"/>
                <a:gd name="connsiteX721" fmla="*/ 7570599 w 8523099"/>
                <a:gd name="connsiteY721" fmla="*/ 4924425 h 5067300"/>
                <a:gd name="connsiteX722" fmla="*/ 7780149 w 8523099"/>
                <a:gd name="connsiteY722" fmla="*/ 4943475 h 5067300"/>
                <a:gd name="connsiteX723" fmla="*/ 7837299 w 8523099"/>
                <a:gd name="connsiteY723" fmla="*/ 4972050 h 5067300"/>
                <a:gd name="connsiteX724" fmla="*/ 7894449 w 8523099"/>
                <a:gd name="connsiteY724" fmla="*/ 4991100 h 5067300"/>
                <a:gd name="connsiteX725" fmla="*/ 7989699 w 8523099"/>
                <a:gd name="connsiteY725" fmla="*/ 4981575 h 5067300"/>
                <a:gd name="connsiteX726" fmla="*/ 7989699 w 8523099"/>
                <a:gd name="connsiteY72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665474 w 8523099"/>
                <a:gd name="connsiteY699" fmla="*/ 4972050 h 5067300"/>
                <a:gd name="connsiteX700" fmla="*/ 4798824 w 8523099"/>
                <a:gd name="connsiteY700" fmla="*/ 5019675 h 5067300"/>
                <a:gd name="connsiteX701" fmla="*/ 4932174 w 8523099"/>
                <a:gd name="connsiteY701" fmla="*/ 5038725 h 5067300"/>
                <a:gd name="connsiteX702" fmla="*/ 5465574 w 8523099"/>
                <a:gd name="connsiteY702" fmla="*/ 5067300 h 5067300"/>
                <a:gd name="connsiteX703" fmla="*/ 5770374 w 8523099"/>
                <a:gd name="connsiteY703" fmla="*/ 5057775 h 5067300"/>
                <a:gd name="connsiteX704" fmla="*/ 5722749 w 8523099"/>
                <a:gd name="connsiteY704" fmla="*/ 5029200 h 5067300"/>
                <a:gd name="connsiteX705" fmla="*/ 5798949 w 8523099"/>
                <a:gd name="connsiteY705" fmla="*/ 5010150 h 5067300"/>
                <a:gd name="connsiteX706" fmla="*/ 6113274 w 8523099"/>
                <a:gd name="connsiteY706" fmla="*/ 5019675 h 5067300"/>
                <a:gd name="connsiteX707" fmla="*/ 6322824 w 8523099"/>
                <a:gd name="connsiteY707" fmla="*/ 5048250 h 5067300"/>
                <a:gd name="connsiteX708" fmla="*/ 6713349 w 8523099"/>
                <a:gd name="connsiteY708" fmla="*/ 5057775 h 5067300"/>
                <a:gd name="connsiteX709" fmla="*/ 6741924 w 8523099"/>
                <a:gd name="connsiteY709" fmla="*/ 5048250 h 5067300"/>
                <a:gd name="connsiteX710" fmla="*/ 6703824 w 8523099"/>
                <a:gd name="connsiteY710" fmla="*/ 5057775 h 5067300"/>
                <a:gd name="connsiteX711" fmla="*/ 6770499 w 8523099"/>
                <a:gd name="connsiteY711" fmla="*/ 5048250 h 5067300"/>
                <a:gd name="connsiteX712" fmla="*/ 6818124 w 8523099"/>
                <a:gd name="connsiteY712" fmla="*/ 5010150 h 5067300"/>
                <a:gd name="connsiteX713" fmla="*/ 6856224 w 8523099"/>
                <a:gd name="connsiteY713" fmla="*/ 5000625 h 5067300"/>
                <a:gd name="connsiteX714" fmla="*/ 7284849 w 8523099"/>
                <a:gd name="connsiteY714" fmla="*/ 4981575 h 5067300"/>
                <a:gd name="connsiteX715" fmla="*/ 7580124 w 8523099"/>
                <a:gd name="connsiteY715" fmla="*/ 4962525 h 5067300"/>
                <a:gd name="connsiteX716" fmla="*/ 7589649 w 8523099"/>
                <a:gd name="connsiteY716" fmla="*/ 4933950 h 5067300"/>
                <a:gd name="connsiteX717" fmla="*/ 7580124 w 8523099"/>
                <a:gd name="connsiteY717" fmla="*/ 4905375 h 5067300"/>
                <a:gd name="connsiteX718" fmla="*/ 7618224 w 8523099"/>
                <a:gd name="connsiteY718" fmla="*/ 4876800 h 5067300"/>
                <a:gd name="connsiteX719" fmla="*/ 7532499 w 8523099"/>
                <a:gd name="connsiteY719" fmla="*/ 4895850 h 5067300"/>
                <a:gd name="connsiteX720" fmla="*/ 7570599 w 8523099"/>
                <a:gd name="connsiteY720" fmla="*/ 4924425 h 5067300"/>
                <a:gd name="connsiteX721" fmla="*/ 7780149 w 8523099"/>
                <a:gd name="connsiteY721" fmla="*/ 4943475 h 5067300"/>
                <a:gd name="connsiteX722" fmla="*/ 7837299 w 8523099"/>
                <a:gd name="connsiteY722" fmla="*/ 4972050 h 5067300"/>
                <a:gd name="connsiteX723" fmla="*/ 7894449 w 8523099"/>
                <a:gd name="connsiteY723" fmla="*/ 4991100 h 5067300"/>
                <a:gd name="connsiteX724" fmla="*/ 7989699 w 8523099"/>
                <a:gd name="connsiteY724" fmla="*/ 4981575 h 5067300"/>
                <a:gd name="connsiteX725" fmla="*/ 7989699 w 8523099"/>
                <a:gd name="connsiteY72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6856224 w 8523099"/>
                <a:gd name="connsiteY712" fmla="*/ 5000625 h 5067300"/>
                <a:gd name="connsiteX713" fmla="*/ 7284849 w 8523099"/>
                <a:gd name="connsiteY713" fmla="*/ 4981575 h 5067300"/>
                <a:gd name="connsiteX714" fmla="*/ 7580124 w 8523099"/>
                <a:gd name="connsiteY714" fmla="*/ 4962525 h 5067300"/>
                <a:gd name="connsiteX715" fmla="*/ 7589649 w 8523099"/>
                <a:gd name="connsiteY715" fmla="*/ 4933950 h 5067300"/>
                <a:gd name="connsiteX716" fmla="*/ 7580124 w 8523099"/>
                <a:gd name="connsiteY716" fmla="*/ 4905375 h 5067300"/>
                <a:gd name="connsiteX717" fmla="*/ 7618224 w 8523099"/>
                <a:gd name="connsiteY717" fmla="*/ 4876800 h 5067300"/>
                <a:gd name="connsiteX718" fmla="*/ 7532499 w 8523099"/>
                <a:gd name="connsiteY718" fmla="*/ 4895850 h 5067300"/>
                <a:gd name="connsiteX719" fmla="*/ 7570599 w 8523099"/>
                <a:gd name="connsiteY719" fmla="*/ 4924425 h 5067300"/>
                <a:gd name="connsiteX720" fmla="*/ 7780149 w 8523099"/>
                <a:gd name="connsiteY720" fmla="*/ 4943475 h 5067300"/>
                <a:gd name="connsiteX721" fmla="*/ 7837299 w 8523099"/>
                <a:gd name="connsiteY721" fmla="*/ 4972050 h 5067300"/>
                <a:gd name="connsiteX722" fmla="*/ 7894449 w 8523099"/>
                <a:gd name="connsiteY722" fmla="*/ 4991100 h 5067300"/>
                <a:gd name="connsiteX723" fmla="*/ 7989699 w 8523099"/>
                <a:gd name="connsiteY723" fmla="*/ 4981575 h 5067300"/>
                <a:gd name="connsiteX724" fmla="*/ 7989699 w 8523099"/>
                <a:gd name="connsiteY72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570599 w 8523099"/>
                <a:gd name="connsiteY718" fmla="*/ 4924425 h 5067300"/>
                <a:gd name="connsiteX719" fmla="*/ 7780149 w 8523099"/>
                <a:gd name="connsiteY719" fmla="*/ 4943475 h 5067300"/>
                <a:gd name="connsiteX720" fmla="*/ 7837299 w 8523099"/>
                <a:gd name="connsiteY720" fmla="*/ 4972050 h 5067300"/>
                <a:gd name="connsiteX721" fmla="*/ 7894449 w 8523099"/>
                <a:gd name="connsiteY721" fmla="*/ 4991100 h 5067300"/>
                <a:gd name="connsiteX722" fmla="*/ 7989699 w 8523099"/>
                <a:gd name="connsiteY722" fmla="*/ 4981575 h 5067300"/>
                <a:gd name="connsiteX723" fmla="*/ 7989699 w 8523099"/>
                <a:gd name="connsiteY72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780149 w 8523099"/>
                <a:gd name="connsiteY718" fmla="*/ 4943475 h 5067300"/>
                <a:gd name="connsiteX719" fmla="*/ 7837299 w 8523099"/>
                <a:gd name="connsiteY719" fmla="*/ 4972050 h 5067300"/>
                <a:gd name="connsiteX720" fmla="*/ 7894449 w 8523099"/>
                <a:gd name="connsiteY720" fmla="*/ 4991100 h 5067300"/>
                <a:gd name="connsiteX721" fmla="*/ 7989699 w 8523099"/>
                <a:gd name="connsiteY721" fmla="*/ 4981575 h 5067300"/>
                <a:gd name="connsiteX722" fmla="*/ 7989699 w 8523099"/>
                <a:gd name="connsiteY72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532499 w 8523099"/>
                <a:gd name="connsiteY716" fmla="*/ 4895850 h 5067300"/>
                <a:gd name="connsiteX717" fmla="*/ 7780149 w 8523099"/>
                <a:gd name="connsiteY717" fmla="*/ 4943475 h 5067300"/>
                <a:gd name="connsiteX718" fmla="*/ 7837299 w 8523099"/>
                <a:gd name="connsiteY718" fmla="*/ 4972050 h 5067300"/>
                <a:gd name="connsiteX719" fmla="*/ 7894449 w 8523099"/>
                <a:gd name="connsiteY719" fmla="*/ 4991100 h 5067300"/>
                <a:gd name="connsiteX720" fmla="*/ 7989699 w 8523099"/>
                <a:gd name="connsiteY720" fmla="*/ 4981575 h 5067300"/>
                <a:gd name="connsiteX721" fmla="*/ 7989699 w 8523099"/>
                <a:gd name="connsiteY72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32499 w 8523099"/>
                <a:gd name="connsiteY715" fmla="*/ 4895850 h 5067300"/>
                <a:gd name="connsiteX716" fmla="*/ 7780149 w 8523099"/>
                <a:gd name="connsiteY716" fmla="*/ 4943475 h 5067300"/>
                <a:gd name="connsiteX717" fmla="*/ 7837299 w 8523099"/>
                <a:gd name="connsiteY717" fmla="*/ 4972050 h 5067300"/>
                <a:gd name="connsiteX718" fmla="*/ 7894449 w 8523099"/>
                <a:gd name="connsiteY718" fmla="*/ 4991100 h 5067300"/>
                <a:gd name="connsiteX719" fmla="*/ 7989699 w 8523099"/>
                <a:gd name="connsiteY719" fmla="*/ 4981575 h 5067300"/>
                <a:gd name="connsiteX720" fmla="*/ 7989699 w 8523099"/>
                <a:gd name="connsiteY72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780149 w 8523099"/>
                <a:gd name="connsiteY715" fmla="*/ 4943475 h 5067300"/>
                <a:gd name="connsiteX716" fmla="*/ 7837299 w 8523099"/>
                <a:gd name="connsiteY716" fmla="*/ 4972050 h 5067300"/>
                <a:gd name="connsiteX717" fmla="*/ 7894449 w 8523099"/>
                <a:gd name="connsiteY717" fmla="*/ 4991100 h 5067300"/>
                <a:gd name="connsiteX718" fmla="*/ 7989699 w 8523099"/>
                <a:gd name="connsiteY718" fmla="*/ 4981575 h 5067300"/>
                <a:gd name="connsiteX719" fmla="*/ 7989699 w 8523099"/>
                <a:gd name="connsiteY71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780149 w 8523099"/>
                <a:gd name="connsiteY714" fmla="*/ 4943475 h 5067300"/>
                <a:gd name="connsiteX715" fmla="*/ 7837299 w 8523099"/>
                <a:gd name="connsiteY715" fmla="*/ 4972050 h 5067300"/>
                <a:gd name="connsiteX716" fmla="*/ 7894449 w 8523099"/>
                <a:gd name="connsiteY716" fmla="*/ 4991100 h 5067300"/>
                <a:gd name="connsiteX717" fmla="*/ 7989699 w 8523099"/>
                <a:gd name="connsiteY717" fmla="*/ 4981575 h 5067300"/>
                <a:gd name="connsiteX718" fmla="*/ 7989699 w 8523099"/>
                <a:gd name="connsiteY71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894449 w 8523099"/>
                <a:gd name="connsiteY715" fmla="*/ 4991100 h 5067300"/>
                <a:gd name="connsiteX716" fmla="*/ 7989699 w 8523099"/>
                <a:gd name="connsiteY716" fmla="*/ 4981575 h 5067300"/>
                <a:gd name="connsiteX717" fmla="*/ 7989699 w 8523099"/>
                <a:gd name="connsiteY71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989699 w 8523099"/>
                <a:gd name="connsiteY715" fmla="*/ 4981575 h 5067300"/>
                <a:gd name="connsiteX716" fmla="*/ 7989699 w 8523099"/>
                <a:gd name="connsiteY71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837299 w 8523099"/>
                <a:gd name="connsiteY713" fmla="*/ 4972050 h 5067300"/>
                <a:gd name="connsiteX714" fmla="*/ 7989699 w 8523099"/>
                <a:gd name="connsiteY714" fmla="*/ 4981575 h 5067300"/>
                <a:gd name="connsiteX715" fmla="*/ 7989699 w 8523099"/>
                <a:gd name="connsiteY71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322824 w 8523099"/>
                <a:gd name="connsiteY705" fmla="*/ 5048250 h 5067300"/>
                <a:gd name="connsiteX706" fmla="*/ 6713349 w 8523099"/>
                <a:gd name="connsiteY706" fmla="*/ 5057775 h 5067300"/>
                <a:gd name="connsiteX707" fmla="*/ 6741924 w 8523099"/>
                <a:gd name="connsiteY707" fmla="*/ 5048250 h 5067300"/>
                <a:gd name="connsiteX708" fmla="*/ 6703824 w 8523099"/>
                <a:gd name="connsiteY708" fmla="*/ 5057775 h 5067300"/>
                <a:gd name="connsiteX709" fmla="*/ 6770499 w 8523099"/>
                <a:gd name="connsiteY709" fmla="*/ 5048250 h 5067300"/>
                <a:gd name="connsiteX710" fmla="*/ 6818124 w 8523099"/>
                <a:gd name="connsiteY710" fmla="*/ 5010150 h 5067300"/>
                <a:gd name="connsiteX711" fmla="*/ 7284849 w 8523099"/>
                <a:gd name="connsiteY711" fmla="*/ 4981575 h 5067300"/>
                <a:gd name="connsiteX712" fmla="*/ 7837299 w 8523099"/>
                <a:gd name="connsiteY712" fmla="*/ 4972050 h 5067300"/>
                <a:gd name="connsiteX713" fmla="*/ 7989699 w 8523099"/>
                <a:gd name="connsiteY713" fmla="*/ 4981575 h 5067300"/>
                <a:gd name="connsiteX714" fmla="*/ 7989699 w 8523099"/>
                <a:gd name="connsiteY71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6322824 w 8523099"/>
                <a:gd name="connsiteY704" fmla="*/ 5048250 h 5067300"/>
                <a:gd name="connsiteX705" fmla="*/ 6713349 w 8523099"/>
                <a:gd name="connsiteY705" fmla="*/ 5057775 h 5067300"/>
                <a:gd name="connsiteX706" fmla="*/ 6741924 w 8523099"/>
                <a:gd name="connsiteY706" fmla="*/ 5048250 h 5067300"/>
                <a:gd name="connsiteX707" fmla="*/ 6703824 w 8523099"/>
                <a:gd name="connsiteY707" fmla="*/ 5057775 h 5067300"/>
                <a:gd name="connsiteX708" fmla="*/ 6770499 w 8523099"/>
                <a:gd name="connsiteY708" fmla="*/ 5048250 h 5067300"/>
                <a:gd name="connsiteX709" fmla="*/ 6818124 w 8523099"/>
                <a:gd name="connsiteY709" fmla="*/ 5010150 h 5067300"/>
                <a:gd name="connsiteX710" fmla="*/ 7284849 w 8523099"/>
                <a:gd name="connsiteY710" fmla="*/ 4981575 h 5067300"/>
                <a:gd name="connsiteX711" fmla="*/ 7837299 w 8523099"/>
                <a:gd name="connsiteY711" fmla="*/ 4972050 h 5067300"/>
                <a:gd name="connsiteX712" fmla="*/ 7989699 w 8523099"/>
                <a:gd name="connsiteY712" fmla="*/ 4981575 h 5067300"/>
                <a:gd name="connsiteX713" fmla="*/ 7989699 w 8523099"/>
                <a:gd name="connsiteY71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770499 w 8523099"/>
                <a:gd name="connsiteY707" fmla="*/ 5048250 h 5067300"/>
                <a:gd name="connsiteX708" fmla="*/ 6818124 w 8523099"/>
                <a:gd name="connsiteY708" fmla="*/ 5010150 h 5067300"/>
                <a:gd name="connsiteX709" fmla="*/ 7284849 w 8523099"/>
                <a:gd name="connsiteY709" fmla="*/ 4981575 h 5067300"/>
                <a:gd name="connsiteX710" fmla="*/ 7837299 w 8523099"/>
                <a:gd name="connsiteY710" fmla="*/ 4972050 h 5067300"/>
                <a:gd name="connsiteX711" fmla="*/ 7989699 w 8523099"/>
                <a:gd name="connsiteY711" fmla="*/ 4981575 h 5067300"/>
                <a:gd name="connsiteX712" fmla="*/ 7989699 w 8523099"/>
                <a:gd name="connsiteY71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818124 w 8523099"/>
                <a:gd name="connsiteY707" fmla="*/ 5010150 h 5067300"/>
                <a:gd name="connsiteX708" fmla="*/ 7284849 w 8523099"/>
                <a:gd name="connsiteY708" fmla="*/ 4981575 h 5067300"/>
                <a:gd name="connsiteX709" fmla="*/ 7837299 w 8523099"/>
                <a:gd name="connsiteY709" fmla="*/ 4972050 h 5067300"/>
                <a:gd name="connsiteX710" fmla="*/ 7989699 w 8523099"/>
                <a:gd name="connsiteY710" fmla="*/ 4981575 h 5067300"/>
                <a:gd name="connsiteX711" fmla="*/ 7989699 w 8523099"/>
                <a:gd name="connsiteY71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713349 w 8523099"/>
                <a:gd name="connsiteY703" fmla="*/ 5057775 h 5067300"/>
                <a:gd name="connsiteX704" fmla="*/ 6741924 w 8523099"/>
                <a:gd name="connsiteY704" fmla="*/ 5048250 h 5067300"/>
                <a:gd name="connsiteX705" fmla="*/ 6703824 w 8523099"/>
                <a:gd name="connsiteY705" fmla="*/ 5057775 h 5067300"/>
                <a:gd name="connsiteX706" fmla="*/ 6818124 w 8523099"/>
                <a:gd name="connsiteY706" fmla="*/ 5010150 h 5067300"/>
                <a:gd name="connsiteX707" fmla="*/ 7284849 w 8523099"/>
                <a:gd name="connsiteY707" fmla="*/ 4981575 h 5067300"/>
                <a:gd name="connsiteX708" fmla="*/ 7837299 w 8523099"/>
                <a:gd name="connsiteY708" fmla="*/ 4972050 h 5067300"/>
                <a:gd name="connsiteX709" fmla="*/ 7989699 w 8523099"/>
                <a:gd name="connsiteY709" fmla="*/ 4981575 h 5067300"/>
                <a:gd name="connsiteX710" fmla="*/ 7989699 w 8523099"/>
                <a:gd name="connsiteY71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6713349 w 8523099"/>
                <a:gd name="connsiteY702" fmla="*/ 5057775 h 5067300"/>
                <a:gd name="connsiteX703" fmla="*/ 6741924 w 8523099"/>
                <a:gd name="connsiteY703" fmla="*/ 5048250 h 5067300"/>
                <a:gd name="connsiteX704" fmla="*/ 6703824 w 8523099"/>
                <a:gd name="connsiteY704" fmla="*/ 5057775 h 5067300"/>
                <a:gd name="connsiteX705" fmla="*/ 6818124 w 8523099"/>
                <a:gd name="connsiteY705" fmla="*/ 5010150 h 5067300"/>
                <a:gd name="connsiteX706" fmla="*/ 7284849 w 8523099"/>
                <a:gd name="connsiteY706" fmla="*/ 4981575 h 5067300"/>
                <a:gd name="connsiteX707" fmla="*/ 7837299 w 8523099"/>
                <a:gd name="connsiteY707" fmla="*/ 4972050 h 5067300"/>
                <a:gd name="connsiteX708" fmla="*/ 7989699 w 8523099"/>
                <a:gd name="connsiteY708" fmla="*/ 4981575 h 5067300"/>
                <a:gd name="connsiteX709" fmla="*/ 7989699 w 8523099"/>
                <a:gd name="connsiteY709" fmla="*/ 4972050 h 5067300"/>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4932174 w 8523099"/>
                <a:gd name="connsiteY700" fmla="*/ 5038725 h 5059274"/>
                <a:gd name="connsiteX701" fmla="*/ 6713349 w 8523099"/>
                <a:gd name="connsiteY701" fmla="*/ 5057775 h 5059274"/>
                <a:gd name="connsiteX702" fmla="*/ 6741924 w 8523099"/>
                <a:gd name="connsiteY702" fmla="*/ 5048250 h 5059274"/>
                <a:gd name="connsiteX703" fmla="*/ 6703824 w 8523099"/>
                <a:gd name="connsiteY703" fmla="*/ 5057775 h 5059274"/>
                <a:gd name="connsiteX704" fmla="*/ 6818124 w 8523099"/>
                <a:gd name="connsiteY704" fmla="*/ 5010150 h 5059274"/>
                <a:gd name="connsiteX705" fmla="*/ 7284849 w 8523099"/>
                <a:gd name="connsiteY705" fmla="*/ 4981575 h 5059274"/>
                <a:gd name="connsiteX706" fmla="*/ 7837299 w 8523099"/>
                <a:gd name="connsiteY706" fmla="*/ 4972050 h 5059274"/>
                <a:gd name="connsiteX707" fmla="*/ 7989699 w 8523099"/>
                <a:gd name="connsiteY707" fmla="*/ 4981575 h 5059274"/>
                <a:gd name="connsiteX708" fmla="*/ 7989699 w 8523099"/>
                <a:gd name="connsiteY708"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6713349 w 8523099"/>
                <a:gd name="connsiteY700" fmla="*/ 5057775 h 5059274"/>
                <a:gd name="connsiteX701" fmla="*/ 6741924 w 8523099"/>
                <a:gd name="connsiteY701" fmla="*/ 5048250 h 5059274"/>
                <a:gd name="connsiteX702" fmla="*/ 6703824 w 8523099"/>
                <a:gd name="connsiteY702" fmla="*/ 5057775 h 5059274"/>
                <a:gd name="connsiteX703" fmla="*/ 6818124 w 8523099"/>
                <a:gd name="connsiteY703" fmla="*/ 5010150 h 5059274"/>
                <a:gd name="connsiteX704" fmla="*/ 7284849 w 8523099"/>
                <a:gd name="connsiteY704" fmla="*/ 4981575 h 5059274"/>
                <a:gd name="connsiteX705" fmla="*/ 7837299 w 8523099"/>
                <a:gd name="connsiteY705" fmla="*/ 4972050 h 5059274"/>
                <a:gd name="connsiteX706" fmla="*/ 7989699 w 8523099"/>
                <a:gd name="connsiteY706" fmla="*/ 4981575 h 5059274"/>
                <a:gd name="connsiteX707" fmla="*/ 7989699 w 8523099"/>
                <a:gd name="connsiteY707"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6713349 w 8523099"/>
                <a:gd name="connsiteY699" fmla="*/ 5057775 h 5059274"/>
                <a:gd name="connsiteX700" fmla="*/ 6741924 w 8523099"/>
                <a:gd name="connsiteY700" fmla="*/ 5048250 h 5059274"/>
                <a:gd name="connsiteX701" fmla="*/ 6703824 w 8523099"/>
                <a:gd name="connsiteY701" fmla="*/ 5057775 h 5059274"/>
                <a:gd name="connsiteX702" fmla="*/ 6818124 w 8523099"/>
                <a:gd name="connsiteY702" fmla="*/ 5010150 h 5059274"/>
                <a:gd name="connsiteX703" fmla="*/ 7284849 w 8523099"/>
                <a:gd name="connsiteY703" fmla="*/ 4981575 h 5059274"/>
                <a:gd name="connsiteX704" fmla="*/ 7837299 w 8523099"/>
                <a:gd name="connsiteY704" fmla="*/ 4972050 h 5059274"/>
                <a:gd name="connsiteX705" fmla="*/ 7989699 w 8523099"/>
                <a:gd name="connsiteY705" fmla="*/ 4981575 h 5059274"/>
                <a:gd name="connsiteX706" fmla="*/ 7989699 w 8523099"/>
                <a:gd name="connsiteY706" fmla="*/ 4972050 h 5059274"/>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6818124 w 8523099"/>
                <a:gd name="connsiteY701" fmla="*/ 5010150 h 5057775"/>
                <a:gd name="connsiteX702" fmla="*/ 7284849 w 8523099"/>
                <a:gd name="connsiteY702" fmla="*/ 4981575 h 5057775"/>
                <a:gd name="connsiteX703" fmla="*/ 7837299 w 8523099"/>
                <a:gd name="connsiteY703" fmla="*/ 4972050 h 5057775"/>
                <a:gd name="connsiteX704" fmla="*/ 7989699 w 8523099"/>
                <a:gd name="connsiteY704" fmla="*/ 4981575 h 5057775"/>
                <a:gd name="connsiteX705" fmla="*/ 7989699 w 8523099"/>
                <a:gd name="connsiteY705" fmla="*/ 4972050 h 5057775"/>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7284849 w 8523099"/>
                <a:gd name="connsiteY701" fmla="*/ 4981575 h 5057775"/>
                <a:gd name="connsiteX702" fmla="*/ 7837299 w 8523099"/>
                <a:gd name="connsiteY702" fmla="*/ 4972050 h 5057775"/>
                <a:gd name="connsiteX703" fmla="*/ 7989699 w 8523099"/>
                <a:gd name="connsiteY703" fmla="*/ 4981575 h 5057775"/>
                <a:gd name="connsiteX704" fmla="*/ 7989699 w 8523099"/>
                <a:gd name="connsiteY704" fmla="*/ 4972050 h 5057775"/>
                <a:gd name="connsiteX0" fmla="*/ 7989699 w 8523099"/>
                <a:gd name="connsiteY0" fmla="*/ 4972050 h 5057887"/>
                <a:gd name="connsiteX1" fmla="*/ 8018274 w 8523099"/>
                <a:gd name="connsiteY1" fmla="*/ 4924425 h 5057887"/>
                <a:gd name="connsiteX2" fmla="*/ 8056374 w 8523099"/>
                <a:gd name="connsiteY2" fmla="*/ 4886325 h 5057887"/>
                <a:gd name="connsiteX3" fmla="*/ 8075424 w 8523099"/>
                <a:gd name="connsiteY3" fmla="*/ 4857750 h 5057887"/>
                <a:gd name="connsiteX4" fmla="*/ 8084949 w 8523099"/>
                <a:gd name="connsiteY4" fmla="*/ 4800600 h 5057887"/>
                <a:gd name="connsiteX5" fmla="*/ 8094474 w 8523099"/>
                <a:gd name="connsiteY5" fmla="*/ 4772025 h 5057887"/>
                <a:gd name="connsiteX6" fmla="*/ 8065899 w 8523099"/>
                <a:gd name="connsiteY6" fmla="*/ 4714875 h 5057887"/>
                <a:gd name="connsiteX7" fmla="*/ 8056374 w 8523099"/>
                <a:gd name="connsiteY7" fmla="*/ 4686300 h 5057887"/>
                <a:gd name="connsiteX8" fmla="*/ 7970649 w 8523099"/>
                <a:gd name="connsiteY8" fmla="*/ 4648200 h 5057887"/>
                <a:gd name="connsiteX9" fmla="*/ 7942074 w 8523099"/>
                <a:gd name="connsiteY9" fmla="*/ 4629150 h 5057887"/>
                <a:gd name="connsiteX10" fmla="*/ 7903974 w 8523099"/>
                <a:gd name="connsiteY10" fmla="*/ 4572000 h 5057887"/>
                <a:gd name="connsiteX11" fmla="*/ 7894449 w 8523099"/>
                <a:gd name="connsiteY11" fmla="*/ 4543425 h 5057887"/>
                <a:gd name="connsiteX12" fmla="*/ 7856349 w 8523099"/>
                <a:gd name="connsiteY12" fmla="*/ 4533900 h 5057887"/>
                <a:gd name="connsiteX13" fmla="*/ 7837299 w 8523099"/>
                <a:gd name="connsiteY13" fmla="*/ 4505325 h 5057887"/>
                <a:gd name="connsiteX14" fmla="*/ 7780149 w 8523099"/>
                <a:gd name="connsiteY14" fmla="*/ 4467225 h 5057887"/>
                <a:gd name="connsiteX15" fmla="*/ 7751574 w 8523099"/>
                <a:gd name="connsiteY15" fmla="*/ 4371975 h 5057887"/>
                <a:gd name="connsiteX16" fmla="*/ 7799199 w 8523099"/>
                <a:gd name="connsiteY16" fmla="*/ 4438650 h 5057887"/>
                <a:gd name="connsiteX17" fmla="*/ 7856349 w 8523099"/>
                <a:gd name="connsiteY17" fmla="*/ 4448175 h 5057887"/>
                <a:gd name="connsiteX18" fmla="*/ 7884924 w 8523099"/>
                <a:gd name="connsiteY18" fmla="*/ 4467225 h 5057887"/>
                <a:gd name="connsiteX19" fmla="*/ 7903974 w 8523099"/>
                <a:gd name="connsiteY19" fmla="*/ 4495800 h 5057887"/>
                <a:gd name="connsiteX20" fmla="*/ 7942074 w 8523099"/>
                <a:gd name="connsiteY20" fmla="*/ 4486275 h 5057887"/>
                <a:gd name="connsiteX21" fmla="*/ 7903974 w 8523099"/>
                <a:gd name="connsiteY21" fmla="*/ 4429125 h 5057887"/>
                <a:gd name="connsiteX22" fmla="*/ 7865874 w 8523099"/>
                <a:gd name="connsiteY22" fmla="*/ 4257675 h 5057887"/>
                <a:gd name="connsiteX23" fmla="*/ 7837299 w 8523099"/>
                <a:gd name="connsiteY23" fmla="*/ 4248150 h 5057887"/>
                <a:gd name="connsiteX24" fmla="*/ 7875399 w 8523099"/>
                <a:gd name="connsiteY24" fmla="*/ 4210050 h 5057887"/>
                <a:gd name="connsiteX25" fmla="*/ 7865874 w 8523099"/>
                <a:gd name="connsiteY25" fmla="*/ 4152900 h 5057887"/>
                <a:gd name="connsiteX26" fmla="*/ 7875399 w 8523099"/>
                <a:gd name="connsiteY26" fmla="*/ 4114800 h 5057887"/>
                <a:gd name="connsiteX27" fmla="*/ 7894449 w 8523099"/>
                <a:gd name="connsiteY27" fmla="*/ 4086225 h 5057887"/>
                <a:gd name="connsiteX28" fmla="*/ 7903974 w 8523099"/>
                <a:gd name="connsiteY28" fmla="*/ 4057650 h 5057887"/>
                <a:gd name="connsiteX29" fmla="*/ 7894449 w 8523099"/>
                <a:gd name="connsiteY29" fmla="*/ 4010025 h 5057887"/>
                <a:gd name="connsiteX30" fmla="*/ 7865874 w 8523099"/>
                <a:gd name="connsiteY30" fmla="*/ 3990975 h 5057887"/>
                <a:gd name="connsiteX31" fmla="*/ 7856349 w 8523099"/>
                <a:gd name="connsiteY31" fmla="*/ 3962400 h 5057887"/>
                <a:gd name="connsiteX32" fmla="*/ 7865874 w 8523099"/>
                <a:gd name="connsiteY32" fmla="*/ 3924300 h 5057887"/>
                <a:gd name="connsiteX33" fmla="*/ 7913499 w 8523099"/>
                <a:gd name="connsiteY33" fmla="*/ 3876675 h 5057887"/>
                <a:gd name="connsiteX34" fmla="*/ 7932549 w 8523099"/>
                <a:gd name="connsiteY34" fmla="*/ 3819525 h 5057887"/>
                <a:gd name="connsiteX35" fmla="*/ 7942074 w 8523099"/>
                <a:gd name="connsiteY35" fmla="*/ 3790950 h 5057887"/>
                <a:gd name="connsiteX36" fmla="*/ 7970649 w 8523099"/>
                <a:gd name="connsiteY36" fmla="*/ 3771900 h 5057887"/>
                <a:gd name="connsiteX37" fmla="*/ 8027799 w 8523099"/>
                <a:gd name="connsiteY37" fmla="*/ 3752850 h 5057887"/>
                <a:gd name="connsiteX38" fmla="*/ 8056374 w 8523099"/>
                <a:gd name="connsiteY38" fmla="*/ 3695700 h 5057887"/>
                <a:gd name="connsiteX39" fmla="*/ 8027799 w 8523099"/>
                <a:gd name="connsiteY39" fmla="*/ 3676650 h 5057887"/>
                <a:gd name="connsiteX40" fmla="*/ 7970649 w 8523099"/>
                <a:gd name="connsiteY40" fmla="*/ 3705225 h 5057887"/>
                <a:gd name="connsiteX41" fmla="*/ 7961124 w 8523099"/>
                <a:gd name="connsiteY41" fmla="*/ 3733800 h 5057887"/>
                <a:gd name="connsiteX42" fmla="*/ 7942074 w 8523099"/>
                <a:gd name="connsiteY42" fmla="*/ 3762375 h 5057887"/>
                <a:gd name="connsiteX43" fmla="*/ 7903974 w 8523099"/>
                <a:gd name="connsiteY43" fmla="*/ 3848100 h 5057887"/>
                <a:gd name="connsiteX44" fmla="*/ 7875399 w 8523099"/>
                <a:gd name="connsiteY44" fmla="*/ 3857625 h 5057887"/>
                <a:gd name="connsiteX45" fmla="*/ 7942074 w 8523099"/>
                <a:gd name="connsiteY45" fmla="*/ 3762375 h 5057887"/>
                <a:gd name="connsiteX46" fmla="*/ 7980174 w 8523099"/>
                <a:gd name="connsiteY46" fmla="*/ 3705225 h 5057887"/>
                <a:gd name="connsiteX47" fmla="*/ 7989699 w 8523099"/>
                <a:gd name="connsiteY47" fmla="*/ 3657600 h 5057887"/>
                <a:gd name="connsiteX48" fmla="*/ 8046849 w 8523099"/>
                <a:gd name="connsiteY48" fmla="*/ 3648075 h 5057887"/>
                <a:gd name="connsiteX49" fmla="*/ 8065899 w 8523099"/>
                <a:gd name="connsiteY49" fmla="*/ 3619500 h 5057887"/>
                <a:gd name="connsiteX50" fmla="*/ 8084949 w 8523099"/>
                <a:gd name="connsiteY50" fmla="*/ 3562350 h 5057887"/>
                <a:gd name="connsiteX51" fmla="*/ 8094474 w 8523099"/>
                <a:gd name="connsiteY51" fmla="*/ 3514725 h 5057887"/>
                <a:gd name="connsiteX52" fmla="*/ 8123049 w 8523099"/>
                <a:gd name="connsiteY52" fmla="*/ 3495675 h 5057887"/>
                <a:gd name="connsiteX53" fmla="*/ 8151624 w 8523099"/>
                <a:gd name="connsiteY53" fmla="*/ 3505200 h 5057887"/>
                <a:gd name="connsiteX54" fmla="*/ 8151624 w 8523099"/>
                <a:gd name="connsiteY54" fmla="*/ 3448050 h 5057887"/>
                <a:gd name="connsiteX55" fmla="*/ 8123049 w 8523099"/>
                <a:gd name="connsiteY55" fmla="*/ 3438525 h 5057887"/>
                <a:gd name="connsiteX56" fmla="*/ 8084949 w 8523099"/>
                <a:gd name="connsiteY56" fmla="*/ 3448050 h 5057887"/>
                <a:gd name="connsiteX57" fmla="*/ 8018274 w 8523099"/>
                <a:gd name="connsiteY57" fmla="*/ 3438525 h 5057887"/>
                <a:gd name="connsiteX58" fmla="*/ 7989699 w 8523099"/>
                <a:gd name="connsiteY58" fmla="*/ 3419475 h 5057887"/>
                <a:gd name="connsiteX59" fmla="*/ 7942074 w 8523099"/>
                <a:gd name="connsiteY59" fmla="*/ 3362325 h 5057887"/>
                <a:gd name="connsiteX60" fmla="*/ 7942074 w 8523099"/>
                <a:gd name="connsiteY60" fmla="*/ 3162300 h 5057887"/>
                <a:gd name="connsiteX61" fmla="*/ 7999224 w 8523099"/>
                <a:gd name="connsiteY61" fmla="*/ 3143250 h 5057887"/>
                <a:gd name="connsiteX62" fmla="*/ 8008749 w 8523099"/>
                <a:gd name="connsiteY62" fmla="*/ 3114675 h 5057887"/>
                <a:gd name="connsiteX63" fmla="*/ 8018274 w 8523099"/>
                <a:gd name="connsiteY63" fmla="*/ 3067050 h 5057887"/>
                <a:gd name="connsiteX64" fmla="*/ 8056374 w 8523099"/>
                <a:gd name="connsiteY64" fmla="*/ 3009900 h 5057887"/>
                <a:gd name="connsiteX65" fmla="*/ 8065899 w 8523099"/>
                <a:gd name="connsiteY65" fmla="*/ 2981325 h 5057887"/>
                <a:gd name="connsiteX66" fmla="*/ 8075424 w 8523099"/>
                <a:gd name="connsiteY66" fmla="*/ 2895600 h 5057887"/>
                <a:gd name="connsiteX67" fmla="*/ 8094474 w 8523099"/>
                <a:gd name="connsiteY67" fmla="*/ 2867025 h 5057887"/>
                <a:gd name="connsiteX68" fmla="*/ 8132574 w 8523099"/>
                <a:gd name="connsiteY68" fmla="*/ 2800350 h 5057887"/>
                <a:gd name="connsiteX69" fmla="*/ 8142099 w 8523099"/>
                <a:gd name="connsiteY69" fmla="*/ 2771775 h 5057887"/>
                <a:gd name="connsiteX70" fmla="*/ 8151624 w 8523099"/>
                <a:gd name="connsiteY70" fmla="*/ 2667000 h 5057887"/>
                <a:gd name="connsiteX71" fmla="*/ 8180199 w 8523099"/>
                <a:gd name="connsiteY71" fmla="*/ 2647950 h 5057887"/>
                <a:gd name="connsiteX72" fmla="*/ 8208774 w 8523099"/>
                <a:gd name="connsiteY72" fmla="*/ 2590800 h 5057887"/>
                <a:gd name="connsiteX73" fmla="*/ 8180199 w 8523099"/>
                <a:gd name="connsiteY73" fmla="*/ 2533650 h 5057887"/>
                <a:gd name="connsiteX74" fmla="*/ 8170674 w 8523099"/>
                <a:gd name="connsiteY74" fmla="*/ 2505075 h 5057887"/>
                <a:gd name="connsiteX75" fmla="*/ 8199249 w 8523099"/>
                <a:gd name="connsiteY75" fmla="*/ 2476500 h 5057887"/>
                <a:gd name="connsiteX76" fmla="*/ 8218299 w 8523099"/>
                <a:gd name="connsiteY76" fmla="*/ 2505075 h 5057887"/>
                <a:gd name="connsiteX77" fmla="*/ 8246874 w 8523099"/>
                <a:gd name="connsiteY77" fmla="*/ 2524125 h 5057887"/>
                <a:gd name="connsiteX78" fmla="*/ 8284974 w 8523099"/>
                <a:gd name="connsiteY78" fmla="*/ 2466975 h 5057887"/>
                <a:gd name="connsiteX79" fmla="*/ 8294499 w 8523099"/>
                <a:gd name="connsiteY79" fmla="*/ 2428875 h 5057887"/>
                <a:gd name="connsiteX80" fmla="*/ 8275449 w 8523099"/>
                <a:gd name="connsiteY80" fmla="*/ 2486025 h 5057887"/>
                <a:gd name="connsiteX81" fmla="*/ 8256399 w 8523099"/>
                <a:gd name="connsiteY81" fmla="*/ 2552700 h 5057887"/>
                <a:gd name="connsiteX82" fmla="*/ 8237349 w 8523099"/>
                <a:gd name="connsiteY82" fmla="*/ 2609850 h 5057887"/>
                <a:gd name="connsiteX83" fmla="*/ 8246874 w 8523099"/>
                <a:gd name="connsiteY83" fmla="*/ 2667000 h 5057887"/>
                <a:gd name="connsiteX84" fmla="*/ 8227824 w 8523099"/>
                <a:gd name="connsiteY84" fmla="*/ 2762250 h 5057887"/>
                <a:gd name="connsiteX85" fmla="*/ 8265924 w 8523099"/>
                <a:gd name="connsiteY85" fmla="*/ 2828925 h 5057887"/>
                <a:gd name="connsiteX86" fmla="*/ 8284974 w 8523099"/>
                <a:gd name="connsiteY86" fmla="*/ 2857500 h 5057887"/>
                <a:gd name="connsiteX87" fmla="*/ 8342124 w 8523099"/>
                <a:gd name="connsiteY87" fmla="*/ 2895600 h 5057887"/>
                <a:gd name="connsiteX88" fmla="*/ 8361174 w 8523099"/>
                <a:gd name="connsiteY88" fmla="*/ 2867025 h 5057887"/>
                <a:gd name="connsiteX89" fmla="*/ 8342124 w 8523099"/>
                <a:gd name="connsiteY89" fmla="*/ 2809875 h 5057887"/>
                <a:gd name="connsiteX90" fmla="*/ 8351649 w 8523099"/>
                <a:gd name="connsiteY90" fmla="*/ 2781300 h 5057887"/>
                <a:gd name="connsiteX91" fmla="*/ 8370699 w 8523099"/>
                <a:gd name="connsiteY91" fmla="*/ 2714625 h 5057887"/>
                <a:gd name="connsiteX92" fmla="*/ 8389749 w 8523099"/>
                <a:gd name="connsiteY92" fmla="*/ 2686050 h 5057887"/>
                <a:gd name="connsiteX93" fmla="*/ 8380224 w 8523099"/>
                <a:gd name="connsiteY93" fmla="*/ 2628900 h 5057887"/>
                <a:gd name="connsiteX94" fmla="*/ 8370699 w 8523099"/>
                <a:gd name="connsiteY94" fmla="*/ 2600325 h 5057887"/>
                <a:gd name="connsiteX95" fmla="*/ 8361174 w 8523099"/>
                <a:gd name="connsiteY95" fmla="*/ 2562225 h 5057887"/>
                <a:gd name="connsiteX96" fmla="*/ 8389749 w 8523099"/>
                <a:gd name="connsiteY96" fmla="*/ 2505075 h 5057887"/>
                <a:gd name="connsiteX97" fmla="*/ 8418324 w 8523099"/>
                <a:gd name="connsiteY97" fmla="*/ 2486025 h 5057887"/>
                <a:gd name="connsiteX98" fmla="*/ 8465949 w 8523099"/>
                <a:gd name="connsiteY98" fmla="*/ 2400300 h 5057887"/>
                <a:gd name="connsiteX99" fmla="*/ 8494524 w 8523099"/>
                <a:gd name="connsiteY99" fmla="*/ 2295525 h 5057887"/>
                <a:gd name="connsiteX100" fmla="*/ 8523099 w 8523099"/>
                <a:gd name="connsiteY100" fmla="*/ 2238375 h 5057887"/>
                <a:gd name="connsiteX101" fmla="*/ 8494524 w 8523099"/>
                <a:gd name="connsiteY101" fmla="*/ 2219325 h 5057887"/>
                <a:gd name="connsiteX102" fmla="*/ 8504049 w 8523099"/>
                <a:gd name="connsiteY102" fmla="*/ 2162175 h 5057887"/>
                <a:gd name="connsiteX103" fmla="*/ 8494524 w 8523099"/>
                <a:gd name="connsiteY103" fmla="*/ 2028825 h 5057887"/>
                <a:gd name="connsiteX104" fmla="*/ 8437374 w 8523099"/>
                <a:gd name="connsiteY104" fmla="*/ 2009775 h 5057887"/>
                <a:gd name="connsiteX105" fmla="*/ 8380224 w 8523099"/>
                <a:gd name="connsiteY105" fmla="*/ 2019300 h 5057887"/>
                <a:gd name="connsiteX106" fmla="*/ 8370699 w 8523099"/>
                <a:gd name="connsiteY106" fmla="*/ 1981200 h 5057887"/>
                <a:gd name="connsiteX107" fmla="*/ 8342124 w 8523099"/>
                <a:gd name="connsiteY107" fmla="*/ 1990725 h 5057887"/>
                <a:gd name="connsiteX108" fmla="*/ 8361174 w 8523099"/>
                <a:gd name="connsiteY108" fmla="*/ 2076450 h 5057887"/>
                <a:gd name="connsiteX109" fmla="*/ 8399274 w 8523099"/>
                <a:gd name="connsiteY109" fmla="*/ 2133600 h 5057887"/>
                <a:gd name="connsiteX110" fmla="*/ 8408799 w 8523099"/>
                <a:gd name="connsiteY110" fmla="*/ 2219325 h 5057887"/>
                <a:gd name="connsiteX111" fmla="*/ 8427849 w 8523099"/>
                <a:gd name="connsiteY111" fmla="*/ 2247900 h 5057887"/>
                <a:gd name="connsiteX112" fmla="*/ 8399274 w 8523099"/>
                <a:gd name="connsiteY112" fmla="*/ 2257425 h 5057887"/>
                <a:gd name="connsiteX113" fmla="*/ 8380224 w 8523099"/>
                <a:gd name="connsiteY113" fmla="*/ 2286000 h 5057887"/>
                <a:gd name="connsiteX114" fmla="*/ 8370699 w 8523099"/>
                <a:gd name="connsiteY114" fmla="*/ 2333625 h 5057887"/>
                <a:gd name="connsiteX115" fmla="*/ 8342124 w 8523099"/>
                <a:gd name="connsiteY115" fmla="*/ 2343150 h 5057887"/>
                <a:gd name="connsiteX116" fmla="*/ 8284974 w 8523099"/>
                <a:gd name="connsiteY116" fmla="*/ 2390775 h 5057887"/>
                <a:gd name="connsiteX117" fmla="*/ 8199249 w 8523099"/>
                <a:gd name="connsiteY117" fmla="*/ 2381250 h 5057887"/>
                <a:gd name="connsiteX118" fmla="*/ 8189724 w 8523099"/>
                <a:gd name="connsiteY118" fmla="*/ 2409825 h 5057887"/>
                <a:gd name="connsiteX119" fmla="*/ 8142099 w 8523099"/>
                <a:gd name="connsiteY119" fmla="*/ 2400300 h 5057887"/>
                <a:gd name="connsiteX120" fmla="*/ 8084949 w 8523099"/>
                <a:gd name="connsiteY120" fmla="*/ 2381250 h 5057887"/>
                <a:gd name="connsiteX121" fmla="*/ 8046849 w 8523099"/>
                <a:gd name="connsiteY121" fmla="*/ 2324100 h 5057887"/>
                <a:gd name="connsiteX122" fmla="*/ 8027799 w 8523099"/>
                <a:gd name="connsiteY122" fmla="*/ 2295525 h 5057887"/>
                <a:gd name="connsiteX123" fmla="*/ 7999224 w 8523099"/>
                <a:gd name="connsiteY123" fmla="*/ 2286000 h 5057887"/>
                <a:gd name="connsiteX124" fmla="*/ 7989699 w 8523099"/>
                <a:gd name="connsiteY124" fmla="*/ 2257425 h 5057887"/>
                <a:gd name="connsiteX125" fmla="*/ 7980174 w 8523099"/>
                <a:gd name="connsiteY125" fmla="*/ 2200275 h 5057887"/>
                <a:gd name="connsiteX126" fmla="*/ 7970649 w 8523099"/>
                <a:gd name="connsiteY126" fmla="*/ 2228850 h 5057887"/>
                <a:gd name="connsiteX127" fmla="*/ 7961124 w 8523099"/>
                <a:gd name="connsiteY127" fmla="*/ 2266950 h 5057887"/>
                <a:gd name="connsiteX128" fmla="*/ 7903974 w 8523099"/>
                <a:gd name="connsiteY128" fmla="*/ 2295525 h 5057887"/>
                <a:gd name="connsiteX129" fmla="*/ 7837299 w 8523099"/>
                <a:gd name="connsiteY129" fmla="*/ 2286000 h 5057887"/>
                <a:gd name="connsiteX130" fmla="*/ 7903974 w 8523099"/>
                <a:gd name="connsiteY130" fmla="*/ 2247900 h 5057887"/>
                <a:gd name="connsiteX131" fmla="*/ 7951599 w 8523099"/>
                <a:gd name="connsiteY131" fmla="*/ 2162175 h 5057887"/>
                <a:gd name="connsiteX132" fmla="*/ 7942074 w 8523099"/>
                <a:gd name="connsiteY132" fmla="*/ 2105025 h 5057887"/>
                <a:gd name="connsiteX133" fmla="*/ 7856349 w 8523099"/>
                <a:gd name="connsiteY133" fmla="*/ 2076450 h 5057887"/>
                <a:gd name="connsiteX134" fmla="*/ 7827774 w 8523099"/>
                <a:gd name="connsiteY134" fmla="*/ 2066925 h 5057887"/>
                <a:gd name="connsiteX135" fmla="*/ 7742049 w 8523099"/>
                <a:gd name="connsiteY135" fmla="*/ 2114550 h 5057887"/>
                <a:gd name="connsiteX136" fmla="*/ 7732524 w 8523099"/>
                <a:gd name="connsiteY136" fmla="*/ 2143125 h 5057887"/>
                <a:gd name="connsiteX137" fmla="*/ 7722999 w 8523099"/>
                <a:gd name="connsiteY137" fmla="*/ 2200275 h 5057887"/>
                <a:gd name="connsiteX138" fmla="*/ 7665849 w 8523099"/>
                <a:gd name="connsiteY138" fmla="*/ 2247900 h 5057887"/>
                <a:gd name="connsiteX139" fmla="*/ 7637274 w 8523099"/>
                <a:gd name="connsiteY139" fmla="*/ 2305050 h 5057887"/>
                <a:gd name="connsiteX140" fmla="*/ 7618224 w 8523099"/>
                <a:gd name="connsiteY140" fmla="*/ 2362200 h 5057887"/>
                <a:gd name="connsiteX141" fmla="*/ 7589649 w 8523099"/>
                <a:gd name="connsiteY141" fmla="*/ 2447925 h 5057887"/>
                <a:gd name="connsiteX142" fmla="*/ 7570599 w 8523099"/>
                <a:gd name="connsiteY142" fmla="*/ 2505075 h 5057887"/>
                <a:gd name="connsiteX143" fmla="*/ 7561074 w 8523099"/>
                <a:gd name="connsiteY143" fmla="*/ 2533650 h 5057887"/>
                <a:gd name="connsiteX144" fmla="*/ 7561074 w 8523099"/>
                <a:gd name="connsiteY144" fmla="*/ 2733675 h 5057887"/>
                <a:gd name="connsiteX145" fmla="*/ 7551549 w 8523099"/>
                <a:gd name="connsiteY145" fmla="*/ 2705100 h 5057887"/>
                <a:gd name="connsiteX146" fmla="*/ 7542024 w 8523099"/>
                <a:gd name="connsiteY146" fmla="*/ 2457450 h 5057887"/>
                <a:gd name="connsiteX147" fmla="*/ 7532499 w 8523099"/>
                <a:gd name="connsiteY147" fmla="*/ 2428875 h 5057887"/>
                <a:gd name="connsiteX148" fmla="*/ 7542024 w 8523099"/>
                <a:gd name="connsiteY148" fmla="*/ 2333625 h 5057887"/>
                <a:gd name="connsiteX149" fmla="*/ 7551549 w 8523099"/>
                <a:gd name="connsiteY149" fmla="*/ 2305050 h 5057887"/>
                <a:gd name="connsiteX150" fmla="*/ 7580124 w 8523099"/>
                <a:gd name="connsiteY150" fmla="*/ 2295525 h 5057887"/>
                <a:gd name="connsiteX151" fmla="*/ 7580124 w 8523099"/>
                <a:gd name="connsiteY151" fmla="*/ 2238375 h 5057887"/>
                <a:gd name="connsiteX152" fmla="*/ 7589649 w 8523099"/>
                <a:gd name="connsiteY152" fmla="*/ 2181225 h 5057887"/>
                <a:gd name="connsiteX153" fmla="*/ 7580124 w 8523099"/>
                <a:gd name="connsiteY153" fmla="*/ 2000250 h 5057887"/>
                <a:gd name="connsiteX154" fmla="*/ 7627749 w 8523099"/>
                <a:gd name="connsiteY154" fmla="*/ 1943100 h 5057887"/>
                <a:gd name="connsiteX155" fmla="*/ 7656324 w 8523099"/>
                <a:gd name="connsiteY155" fmla="*/ 1885950 h 5057887"/>
                <a:gd name="connsiteX156" fmla="*/ 7665849 w 8523099"/>
                <a:gd name="connsiteY156" fmla="*/ 1857375 h 5057887"/>
                <a:gd name="connsiteX157" fmla="*/ 7694424 w 8523099"/>
                <a:gd name="connsiteY157" fmla="*/ 1828800 h 5057887"/>
                <a:gd name="connsiteX158" fmla="*/ 7713474 w 8523099"/>
                <a:gd name="connsiteY158" fmla="*/ 1800225 h 5057887"/>
                <a:gd name="connsiteX159" fmla="*/ 7770624 w 8523099"/>
                <a:gd name="connsiteY159" fmla="*/ 1762125 h 5057887"/>
                <a:gd name="connsiteX160" fmla="*/ 7799199 w 8523099"/>
                <a:gd name="connsiteY160" fmla="*/ 1743075 h 5057887"/>
                <a:gd name="connsiteX161" fmla="*/ 7827774 w 8523099"/>
                <a:gd name="connsiteY161" fmla="*/ 1685925 h 5057887"/>
                <a:gd name="connsiteX162" fmla="*/ 7856349 w 8523099"/>
                <a:gd name="connsiteY162" fmla="*/ 1657350 h 5057887"/>
                <a:gd name="connsiteX163" fmla="*/ 7913499 w 8523099"/>
                <a:gd name="connsiteY163" fmla="*/ 1638300 h 5057887"/>
                <a:gd name="connsiteX164" fmla="*/ 7942074 w 8523099"/>
                <a:gd name="connsiteY164" fmla="*/ 1619250 h 5057887"/>
                <a:gd name="connsiteX165" fmla="*/ 8008749 w 8523099"/>
                <a:gd name="connsiteY165" fmla="*/ 1543050 h 5057887"/>
                <a:gd name="connsiteX166" fmla="*/ 8018274 w 8523099"/>
                <a:gd name="connsiteY166" fmla="*/ 1514475 h 5057887"/>
                <a:gd name="connsiteX167" fmla="*/ 8037324 w 8523099"/>
                <a:gd name="connsiteY167" fmla="*/ 1485900 h 5057887"/>
                <a:gd name="connsiteX168" fmla="*/ 8027799 w 8523099"/>
                <a:gd name="connsiteY168" fmla="*/ 1400175 h 5057887"/>
                <a:gd name="connsiteX169" fmla="*/ 8008749 w 8523099"/>
                <a:gd name="connsiteY169" fmla="*/ 1257300 h 5057887"/>
                <a:gd name="connsiteX170" fmla="*/ 8018274 w 8523099"/>
                <a:gd name="connsiteY170" fmla="*/ 1152525 h 5057887"/>
                <a:gd name="connsiteX171" fmla="*/ 8037324 w 8523099"/>
                <a:gd name="connsiteY171" fmla="*/ 1095375 h 5057887"/>
                <a:gd name="connsiteX172" fmla="*/ 8046849 w 8523099"/>
                <a:gd name="connsiteY172" fmla="*/ 1066800 h 5057887"/>
                <a:gd name="connsiteX173" fmla="*/ 8037324 w 8523099"/>
                <a:gd name="connsiteY173" fmla="*/ 1038225 h 5057887"/>
                <a:gd name="connsiteX174" fmla="*/ 8008749 w 8523099"/>
                <a:gd name="connsiteY174" fmla="*/ 1019175 h 5057887"/>
                <a:gd name="connsiteX175" fmla="*/ 7989699 w 8523099"/>
                <a:gd name="connsiteY175" fmla="*/ 962025 h 5057887"/>
                <a:gd name="connsiteX176" fmla="*/ 7961124 w 8523099"/>
                <a:gd name="connsiteY176" fmla="*/ 942975 h 5057887"/>
                <a:gd name="connsiteX177" fmla="*/ 7903974 w 8523099"/>
                <a:gd name="connsiteY177" fmla="*/ 923925 h 5057887"/>
                <a:gd name="connsiteX178" fmla="*/ 7894449 w 8523099"/>
                <a:gd name="connsiteY178" fmla="*/ 895350 h 5057887"/>
                <a:gd name="connsiteX179" fmla="*/ 7875399 w 8523099"/>
                <a:gd name="connsiteY179" fmla="*/ 866775 h 5057887"/>
                <a:gd name="connsiteX180" fmla="*/ 7818249 w 8523099"/>
                <a:gd name="connsiteY180" fmla="*/ 838200 h 5057887"/>
                <a:gd name="connsiteX181" fmla="*/ 7694424 w 8523099"/>
                <a:gd name="connsiteY181" fmla="*/ 866775 h 5057887"/>
                <a:gd name="connsiteX182" fmla="*/ 7665849 w 8523099"/>
                <a:gd name="connsiteY182" fmla="*/ 876300 h 5057887"/>
                <a:gd name="connsiteX183" fmla="*/ 7637274 w 8523099"/>
                <a:gd name="connsiteY183" fmla="*/ 866775 h 5057887"/>
                <a:gd name="connsiteX184" fmla="*/ 7656324 w 8523099"/>
                <a:gd name="connsiteY184" fmla="*/ 838200 h 5057887"/>
                <a:gd name="connsiteX185" fmla="*/ 7551549 w 8523099"/>
                <a:gd name="connsiteY185" fmla="*/ 828675 h 5057887"/>
                <a:gd name="connsiteX186" fmla="*/ 7446774 w 8523099"/>
                <a:gd name="connsiteY186" fmla="*/ 838200 h 5057887"/>
                <a:gd name="connsiteX187" fmla="*/ 7418199 w 8523099"/>
                <a:gd name="connsiteY187" fmla="*/ 857250 h 5057887"/>
                <a:gd name="connsiteX188" fmla="*/ 7361049 w 8523099"/>
                <a:gd name="connsiteY188" fmla="*/ 876300 h 5057887"/>
                <a:gd name="connsiteX189" fmla="*/ 7332474 w 8523099"/>
                <a:gd name="connsiteY189" fmla="*/ 885825 h 5057887"/>
                <a:gd name="connsiteX190" fmla="*/ 7208649 w 8523099"/>
                <a:gd name="connsiteY190" fmla="*/ 876300 h 5057887"/>
                <a:gd name="connsiteX191" fmla="*/ 7199124 w 8523099"/>
                <a:gd name="connsiteY191" fmla="*/ 847725 h 5057887"/>
                <a:gd name="connsiteX192" fmla="*/ 7170549 w 8523099"/>
                <a:gd name="connsiteY192" fmla="*/ 838200 h 5057887"/>
                <a:gd name="connsiteX193" fmla="*/ 7075299 w 8523099"/>
                <a:gd name="connsiteY193" fmla="*/ 800100 h 5057887"/>
                <a:gd name="connsiteX194" fmla="*/ 7046724 w 8523099"/>
                <a:gd name="connsiteY194" fmla="*/ 790575 h 5057887"/>
                <a:gd name="connsiteX195" fmla="*/ 7018149 w 8523099"/>
                <a:gd name="connsiteY195" fmla="*/ 781050 h 5057887"/>
                <a:gd name="connsiteX196" fmla="*/ 6960999 w 8523099"/>
                <a:gd name="connsiteY196" fmla="*/ 771525 h 5057887"/>
                <a:gd name="connsiteX197" fmla="*/ 6884799 w 8523099"/>
                <a:gd name="connsiteY197" fmla="*/ 752475 h 5057887"/>
                <a:gd name="connsiteX198" fmla="*/ 6799074 w 8523099"/>
                <a:gd name="connsiteY198" fmla="*/ 733425 h 5057887"/>
                <a:gd name="connsiteX199" fmla="*/ 6770499 w 8523099"/>
                <a:gd name="connsiteY199" fmla="*/ 723900 h 5057887"/>
                <a:gd name="connsiteX200" fmla="*/ 6722874 w 8523099"/>
                <a:gd name="connsiteY200" fmla="*/ 714375 h 5057887"/>
                <a:gd name="connsiteX201" fmla="*/ 6684774 w 8523099"/>
                <a:gd name="connsiteY201" fmla="*/ 704850 h 5057887"/>
                <a:gd name="connsiteX202" fmla="*/ 6656199 w 8523099"/>
                <a:gd name="connsiteY202" fmla="*/ 685800 h 5057887"/>
                <a:gd name="connsiteX203" fmla="*/ 6637149 w 8523099"/>
                <a:gd name="connsiteY203" fmla="*/ 657225 h 5057887"/>
                <a:gd name="connsiteX204" fmla="*/ 6599049 w 8523099"/>
                <a:gd name="connsiteY204" fmla="*/ 647700 h 5057887"/>
                <a:gd name="connsiteX205" fmla="*/ 6494274 w 8523099"/>
                <a:gd name="connsiteY205" fmla="*/ 628650 h 5057887"/>
                <a:gd name="connsiteX206" fmla="*/ 6465699 w 8523099"/>
                <a:gd name="connsiteY206" fmla="*/ 609600 h 5057887"/>
                <a:gd name="connsiteX207" fmla="*/ 6370449 w 8523099"/>
                <a:gd name="connsiteY207" fmla="*/ 609600 h 5057887"/>
                <a:gd name="connsiteX208" fmla="*/ 6427599 w 8523099"/>
                <a:gd name="connsiteY208" fmla="*/ 685800 h 5057887"/>
                <a:gd name="connsiteX209" fmla="*/ 6456174 w 8523099"/>
                <a:gd name="connsiteY209" fmla="*/ 781050 h 5057887"/>
                <a:gd name="connsiteX210" fmla="*/ 6465699 w 8523099"/>
                <a:gd name="connsiteY210" fmla="*/ 809625 h 5057887"/>
                <a:gd name="connsiteX211" fmla="*/ 6494274 w 8523099"/>
                <a:gd name="connsiteY211" fmla="*/ 819150 h 5057887"/>
                <a:gd name="connsiteX212" fmla="*/ 6484749 w 8523099"/>
                <a:gd name="connsiteY212" fmla="*/ 876300 h 5057887"/>
                <a:gd name="connsiteX213" fmla="*/ 6503799 w 8523099"/>
                <a:gd name="connsiteY213" fmla="*/ 990600 h 5057887"/>
                <a:gd name="connsiteX214" fmla="*/ 6475224 w 8523099"/>
                <a:gd name="connsiteY214" fmla="*/ 1009650 h 5057887"/>
                <a:gd name="connsiteX215" fmla="*/ 6465699 w 8523099"/>
                <a:gd name="connsiteY215" fmla="*/ 1057275 h 5057887"/>
                <a:gd name="connsiteX216" fmla="*/ 6379974 w 8523099"/>
                <a:gd name="connsiteY216" fmla="*/ 1047750 h 5057887"/>
                <a:gd name="connsiteX217" fmla="*/ 6322824 w 8523099"/>
                <a:gd name="connsiteY217" fmla="*/ 1028700 h 5057887"/>
                <a:gd name="connsiteX218" fmla="*/ 6256149 w 8523099"/>
                <a:gd name="connsiteY218" fmla="*/ 1000125 h 5057887"/>
                <a:gd name="connsiteX219" fmla="*/ 6179949 w 8523099"/>
                <a:gd name="connsiteY219" fmla="*/ 981075 h 5057887"/>
                <a:gd name="connsiteX220" fmla="*/ 6132324 w 8523099"/>
                <a:gd name="connsiteY220" fmla="*/ 914400 h 5057887"/>
                <a:gd name="connsiteX221" fmla="*/ 6103749 w 8523099"/>
                <a:gd name="connsiteY221" fmla="*/ 847725 h 5057887"/>
                <a:gd name="connsiteX222" fmla="*/ 6084699 w 8523099"/>
                <a:gd name="connsiteY222" fmla="*/ 819150 h 5057887"/>
                <a:gd name="connsiteX223" fmla="*/ 6075174 w 8523099"/>
                <a:gd name="connsiteY223" fmla="*/ 790575 h 5057887"/>
                <a:gd name="connsiteX224" fmla="*/ 6046599 w 8523099"/>
                <a:gd name="connsiteY224" fmla="*/ 771525 h 5057887"/>
                <a:gd name="connsiteX225" fmla="*/ 6027549 w 8523099"/>
                <a:gd name="connsiteY225" fmla="*/ 828675 h 5057887"/>
                <a:gd name="connsiteX226" fmla="*/ 5932299 w 8523099"/>
                <a:gd name="connsiteY226" fmla="*/ 847725 h 5057887"/>
                <a:gd name="connsiteX227" fmla="*/ 5856099 w 8523099"/>
                <a:gd name="connsiteY227" fmla="*/ 838200 h 5057887"/>
                <a:gd name="connsiteX228" fmla="*/ 5817999 w 8523099"/>
                <a:gd name="connsiteY228" fmla="*/ 819150 h 5057887"/>
                <a:gd name="connsiteX229" fmla="*/ 5789424 w 8523099"/>
                <a:gd name="connsiteY229" fmla="*/ 809625 h 5057887"/>
                <a:gd name="connsiteX230" fmla="*/ 5541774 w 8523099"/>
                <a:gd name="connsiteY230" fmla="*/ 819150 h 5057887"/>
                <a:gd name="connsiteX231" fmla="*/ 5484624 w 8523099"/>
                <a:gd name="connsiteY231" fmla="*/ 838200 h 5057887"/>
                <a:gd name="connsiteX232" fmla="*/ 5513199 w 8523099"/>
                <a:gd name="connsiteY232" fmla="*/ 847725 h 5057887"/>
                <a:gd name="connsiteX233" fmla="*/ 5551299 w 8523099"/>
                <a:gd name="connsiteY233" fmla="*/ 857250 h 5057887"/>
                <a:gd name="connsiteX234" fmla="*/ 5503674 w 8523099"/>
                <a:gd name="connsiteY234" fmla="*/ 895350 h 5057887"/>
                <a:gd name="connsiteX235" fmla="*/ 5475099 w 8523099"/>
                <a:gd name="connsiteY235" fmla="*/ 923925 h 5057887"/>
                <a:gd name="connsiteX236" fmla="*/ 5417949 w 8523099"/>
                <a:gd name="connsiteY236" fmla="*/ 942975 h 5057887"/>
                <a:gd name="connsiteX237" fmla="*/ 5360799 w 8523099"/>
                <a:gd name="connsiteY237" fmla="*/ 962025 h 5057887"/>
                <a:gd name="connsiteX238" fmla="*/ 5332224 w 8523099"/>
                <a:gd name="connsiteY238" fmla="*/ 971550 h 5057887"/>
                <a:gd name="connsiteX239" fmla="*/ 5303649 w 8523099"/>
                <a:gd name="connsiteY239" fmla="*/ 981075 h 5057887"/>
                <a:gd name="connsiteX240" fmla="*/ 5284599 w 8523099"/>
                <a:gd name="connsiteY240" fmla="*/ 1009650 h 5057887"/>
                <a:gd name="connsiteX241" fmla="*/ 5322699 w 8523099"/>
                <a:gd name="connsiteY241" fmla="*/ 1104900 h 5057887"/>
                <a:gd name="connsiteX242" fmla="*/ 5351274 w 8523099"/>
                <a:gd name="connsiteY242" fmla="*/ 1114425 h 5057887"/>
                <a:gd name="connsiteX243" fmla="*/ 5417949 w 8523099"/>
                <a:gd name="connsiteY243" fmla="*/ 1190625 h 5057887"/>
                <a:gd name="connsiteX244" fmla="*/ 5427474 w 8523099"/>
                <a:gd name="connsiteY244" fmla="*/ 1219200 h 5057887"/>
                <a:gd name="connsiteX245" fmla="*/ 5446524 w 8523099"/>
                <a:gd name="connsiteY245" fmla="*/ 1247775 h 5057887"/>
                <a:gd name="connsiteX246" fmla="*/ 5427474 w 8523099"/>
                <a:gd name="connsiteY246" fmla="*/ 1323975 h 5057887"/>
                <a:gd name="connsiteX247" fmla="*/ 5456049 w 8523099"/>
                <a:gd name="connsiteY247" fmla="*/ 1304925 h 5057887"/>
                <a:gd name="connsiteX248" fmla="*/ 5522724 w 8523099"/>
                <a:gd name="connsiteY248" fmla="*/ 1285875 h 5057887"/>
                <a:gd name="connsiteX249" fmla="*/ 5532249 w 8523099"/>
                <a:gd name="connsiteY249" fmla="*/ 1314450 h 5057887"/>
                <a:gd name="connsiteX250" fmla="*/ 5551299 w 8523099"/>
                <a:gd name="connsiteY250" fmla="*/ 1343025 h 5057887"/>
                <a:gd name="connsiteX251" fmla="*/ 5589399 w 8523099"/>
                <a:gd name="connsiteY251" fmla="*/ 1419225 h 5057887"/>
                <a:gd name="connsiteX252" fmla="*/ 5608449 w 8523099"/>
                <a:gd name="connsiteY252" fmla="*/ 1447800 h 5057887"/>
                <a:gd name="connsiteX253" fmla="*/ 5608449 w 8523099"/>
                <a:gd name="connsiteY253" fmla="*/ 1590675 h 5057887"/>
                <a:gd name="connsiteX254" fmla="*/ 5589399 w 8523099"/>
                <a:gd name="connsiteY254" fmla="*/ 1619250 h 5057887"/>
                <a:gd name="connsiteX255" fmla="*/ 5646549 w 8523099"/>
                <a:gd name="connsiteY255" fmla="*/ 1638300 h 5057887"/>
                <a:gd name="connsiteX256" fmla="*/ 5732274 w 8523099"/>
                <a:gd name="connsiteY256" fmla="*/ 1676400 h 5057887"/>
                <a:gd name="connsiteX257" fmla="*/ 5884674 w 8523099"/>
                <a:gd name="connsiteY257" fmla="*/ 1685925 h 5057887"/>
                <a:gd name="connsiteX258" fmla="*/ 5932299 w 8523099"/>
                <a:gd name="connsiteY258" fmla="*/ 1733550 h 5057887"/>
                <a:gd name="connsiteX259" fmla="*/ 5989449 w 8523099"/>
                <a:gd name="connsiteY259" fmla="*/ 1781175 h 5057887"/>
                <a:gd name="connsiteX260" fmla="*/ 6018024 w 8523099"/>
                <a:gd name="connsiteY260" fmla="*/ 1809750 h 5057887"/>
                <a:gd name="connsiteX261" fmla="*/ 6037074 w 8523099"/>
                <a:gd name="connsiteY261" fmla="*/ 1895475 h 5057887"/>
                <a:gd name="connsiteX262" fmla="*/ 6056124 w 8523099"/>
                <a:gd name="connsiteY262" fmla="*/ 1924050 h 5057887"/>
                <a:gd name="connsiteX263" fmla="*/ 6065649 w 8523099"/>
                <a:gd name="connsiteY263" fmla="*/ 1952625 h 5057887"/>
                <a:gd name="connsiteX264" fmla="*/ 6056124 w 8523099"/>
                <a:gd name="connsiteY264" fmla="*/ 1990725 h 5057887"/>
                <a:gd name="connsiteX265" fmla="*/ 6008499 w 8523099"/>
                <a:gd name="connsiteY265" fmla="*/ 2076450 h 5057887"/>
                <a:gd name="connsiteX266" fmla="*/ 6008499 w 8523099"/>
                <a:gd name="connsiteY266" fmla="*/ 2219325 h 5057887"/>
                <a:gd name="connsiteX267" fmla="*/ 5951349 w 8523099"/>
                <a:gd name="connsiteY267" fmla="*/ 2247900 h 5057887"/>
                <a:gd name="connsiteX268" fmla="*/ 5941824 w 8523099"/>
                <a:gd name="connsiteY268" fmla="*/ 2314575 h 5057887"/>
                <a:gd name="connsiteX269" fmla="*/ 5998974 w 8523099"/>
                <a:gd name="connsiteY269" fmla="*/ 2371725 h 5057887"/>
                <a:gd name="connsiteX270" fmla="*/ 6027549 w 8523099"/>
                <a:gd name="connsiteY270" fmla="*/ 2400300 h 5057887"/>
                <a:gd name="connsiteX271" fmla="*/ 6084699 w 8523099"/>
                <a:gd name="connsiteY271" fmla="*/ 2438400 h 5057887"/>
                <a:gd name="connsiteX272" fmla="*/ 6141849 w 8523099"/>
                <a:gd name="connsiteY272" fmla="*/ 2495550 h 5057887"/>
                <a:gd name="connsiteX273" fmla="*/ 6160899 w 8523099"/>
                <a:gd name="connsiteY273" fmla="*/ 2524125 h 5057887"/>
                <a:gd name="connsiteX274" fmla="*/ 6208524 w 8523099"/>
                <a:gd name="connsiteY274" fmla="*/ 2581275 h 5057887"/>
                <a:gd name="connsiteX275" fmla="*/ 6218049 w 8523099"/>
                <a:gd name="connsiteY275" fmla="*/ 2609850 h 5057887"/>
                <a:gd name="connsiteX276" fmla="*/ 6227574 w 8523099"/>
                <a:gd name="connsiteY276" fmla="*/ 2647950 h 5057887"/>
                <a:gd name="connsiteX277" fmla="*/ 6256149 w 8523099"/>
                <a:gd name="connsiteY277" fmla="*/ 2676525 h 5057887"/>
                <a:gd name="connsiteX278" fmla="*/ 6294249 w 8523099"/>
                <a:gd name="connsiteY278" fmla="*/ 2686050 h 5057887"/>
                <a:gd name="connsiteX279" fmla="*/ 6303774 w 8523099"/>
                <a:gd name="connsiteY279" fmla="*/ 2819400 h 5057887"/>
                <a:gd name="connsiteX280" fmla="*/ 6275199 w 8523099"/>
                <a:gd name="connsiteY280" fmla="*/ 2828925 h 5057887"/>
                <a:gd name="connsiteX281" fmla="*/ 6113274 w 8523099"/>
                <a:gd name="connsiteY281" fmla="*/ 2809875 h 5057887"/>
                <a:gd name="connsiteX282" fmla="*/ 6084699 w 8523099"/>
                <a:gd name="connsiteY282" fmla="*/ 2800350 h 5057887"/>
                <a:gd name="connsiteX283" fmla="*/ 5989449 w 8523099"/>
                <a:gd name="connsiteY283" fmla="*/ 2752725 h 5057887"/>
                <a:gd name="connsiteX284" fmla="*/ 5932299 w 8523099"/>
                <a:gd name="connsiteY284" fmla="*/ 2733675 h 5057887"/>
                <a:gd name="connsiteX285" fmla="*/ 5894199 w 8523099"/>
                <a:gd name="connsiteY285" fmla="*/ 2705100 h 5057887"/>
                <a:gd name="connsiteX286" fmla="*/ 5865624 w 8523099"/>
                <a:gd name="connsiteY286" fmla="*/ 2695575 h 5057887"/>
                <a:gd name="connsiteX287" fmla="*/ 5856099 w 8523099"/>
                <a:gd name="connsiteY287" fmla="*/ 2667000 h 5057887"/>
                <a:gd name="connsiteX288" fmla="*/ 5827524 w 8523099"/>
                <a:gd name="connsiteY288" fmla="*/ 2647950 h 5057887"/>
                <a:gd name="connsiteX289" fmla="*/ 5808474 w 8523099"/>
                <a:gd name="connsiteY289" fmla="*/ 2619375 h 5057887"/>
                <a:gd name="connsiteX290" fmla="*/ 5798949 w 8523099"/>
                <a:gd name="connsiteY290" fmla="*/ 2571750 h 5057887"/>
                <a:gd name="connsiteX291" fmla="*/ 5770374 w 8523099"/>
                <a:gd name="connsiteY291" fmla="*/ 2552700 h 5057887"/>
                <a:gd name="connsiteX292" fmla="*/ 5722749 w 8523099"/>
                <a:gd name="connsiteY292" fmla="*/ 2495550 h 5057887"/>
                <a:gd name="connsiteX293" fmla="*/ 5713224 w 8523099"/>
                <a:gd name="connsiteY293" fmla="*/ 2428875 h 5057887"/>
                <a:gd name="connsiteX294" fmla="*/ 5694174 w 8523099"/>
                <a:gd name="connsiteY294" fmla="*/ 2400300 h 5057887"/>
                <a:gd name="connsiteX295" fmla="*/ 5684649 w 8523099"/>
                <a:gd name="connsiteY295" fmla="*/ 2371725 h 5057887"/>
                <a:gd name="connsiteX296" fmla="*/ 5494149 w 8523099"/>
                <a:gd name="connsiteY296" fmla="*/ 2409825 h 5057887"/>
                <a:gd name="connsiteX297" fmla="*/ 5465574 w 8523099"/>
                <a:gd name="connsiteY297" fmla="*/ 2428875 h 5057887"/>
                <a:gd name="connsiteX298" fmla="*/ 5446524 w 8523099"/>
                <a:gd name="connsiteY298" fmla="*/ 2457450 h 5057887"/>
                <a:gd name="connsiteX299" fmla="*/ 5227449 w 8523099"/>
                <a:gd name="connsiteY299" fmla="*/ 2486025 h 5057887"/>
                <a:gd name="connsiteX300" fmla="*/ 5103624 w 8523099"/>
                <a:gd name="connsiteY300" fmla="*/ 2476500 h 5057887"/>
                <a:gd name="connsiteX301" fmla="*/ 5075049 w 8523099"/>
                <a:gd name="connsiteY301" fmla="*/ 2457450 h 5057887"/>
                <a:gd name="connsiteX302" fmla="*/ 5046474 w 8523099"/>
                <a:gd name="connsiteY302" fmla="*/ 2447925 h 5057887"/>
                <a:gd name="connsiteX303" fmla="*/ 4989324 w 8523099"/>
                <a:gd name="connsiteY303" fmla="*/ 2419350 h 5057887"/>
                <a:gd name="connsiteX304" fmla="*/ 4836924 w 8523099"/>
                <a:gd name="connsiteY304" fmla="*/ 2428875 h 5057887"/>
                <a:gd name="connsiteX305" fmla="*/ 4808349 w 8523099"/>
                <a:gd name="connsiteY305" fmla="*/ 2447925 h 5057887"/>
                <a:gd name="connsiteX306" fmla="*/ 4732149 w 8523099"/>
                <a:gd name="connsiteY306" fmla="*/ 2428875 h 5057887"/>
                <a:gd name="connsiteX307" fmla="*/ 4703574 w 8523099"/>
                <a:gd name="connsiteY307" fmla="*/ 2457450 h 5057887"/>
                <a:gd name="connsiteX308" fmla="*/ 4674999 w 8523099"/>
                <a:gd name="connsiteY308" fmla="*/ 2466975 h 5057887"/>
                <a:gd name="connsiteX309" fmla="*/ 4646424 w 8523099"/>
                <a:gd name="connsiteY309" fmla="*/ 2486025 h 5057887"/>
                <a:gd name="connsiteX310" fmla="*/ 4560699 w 8523099"/>
                <a:gd name="connsiteY310" fmla="*/ 2524125 h 5057887"/>
                <a:gd name="connsiteX311" fmla="*/ 4570224 w 8523099"/>
                <a:gd name="connsiteY311" fmla="*/ 2495550 h 5057887"/>
                <a:gd name="connsiteX312" fmla="*/ 4560699 w 8523099"/>
                <a:gd name="connsiteY312" fmla="*/ 2447925 h 5057887"/>
                <a:gd name="connsiteX313" fmla="*/ 4503549 w 8523099"/>
                <a:gd name="connsiteY313" fmla="*/ 2400300 h 5057887"/>
                <a:gd name="connsiteX314" fmla="*/ 4484499 w 8523099"/>
                <a:gd name="connsiteY314" fmla="*/ 2371725 h 5057887"/>
                <a:gd name="connsiteX315" fmla="*/ 4427349 w 8523099"/>
                <a:gd name="connsiteY315" fmla="*/ 2333625 h 5057887"/>
                <a:gd name="connsiteX316" fmla="*/ 4408299 w 8523099"/>
                <a:gd name="connsiteY316" fmla="*/ 2305050 h 5057887"/>
                <a:gd name="connsiteX317" fmla="*/ 4293999 w 8523099"/>
                <a:gd name="connsiteY317" fmla="*/ 2266950 h 5057887"/>
                <a:gd name="connsiteX318" fmla="*/ 4246374 w 8523099"/>
                <a:gd name="connsiteY318" fmla="*/ 2190750 h 5057887"/>
                <a:gd name="connsiteX319" fmla="*/ 4198749 w 8523099"/>
                <a:gd name="connsiteY319" fmla="*/ 2143125 h 5057887"/>
                <a:gd name="connsiteX320" fmla="*/ 4170174 w 8523099"/>
                <a:gd name="connsiteY320" fmla="*/ 2057400 h 5057887"/>
                <a:gd name="connsiteX321" fmla="*/ 4160649 w 8523099"/>
                <a:gd name="connsiteY321" fmla="*/ 2028825 h 5057887"/>
                <a:gd name="connsiteX322" fmla="*/ 4170174 w 8523099"/>
                <a:gd name="connsiteY322" fmla="*/ 1895475 h 5057887"/>
                <a:gd name="connsiteX323" fmla="*/ 4179699 w 8523099"/>
                <a:gd name="connsiteY323" fmla="*/ 1866900 h 5057887"/>
                <a:gd name="connsiteX324" fmla="*/ 4170174 w 8523099"/>
                <a:gd name="connsiteY324" fmla="*/ 1838325 h 5057887"/>
                <a:gd name="connsiteX325" fmla="*/ 4160649 w 8523099"/>
                <a:gd name="connsiteY325" fmla="*/ 1800225 h 5057887"/>
                <a:gd name="connsiteX326" fmla="*/ 4179699 w 8523099"/>
                <a:gd name="connsiteY326" fmla="*/ 1743075 h 5057887"/>
                <a:gd name="connsiteX327" fmla="*/ 4217799 w 8523099"/>
                <a:gd name="connsiteY327" fmla="*/ 1676400 h 5057887"/>
                <a:gd name="connsiteX328" fmla="*/ 4227324 w 8523099"/>
                <a:gd name="connsiteY328" fmla="*/ 1628775 h 5057887"/>
                <a:gd name="connsiteX329" fmla="*/ 4236849 w 8523099"/>
                <a:gd name="connsiteY329" fmla="*/ 1600200 h 5057887"/>
                <a:gd name="connsiteX330" fmla="*/ 4246374 w 8523099"/>
                <a:gd name="connsiteY330" fmla="*/ 1504950 h 5057887"/>
                <a:gd name="connsiteX331" fmla="*/ 4217799 w 8523099"/>
                <a:gd name="connsiteY331" fmla="*/ 1495425 h 5057887"/>
                <a:gd name="connsiteX332" fmla="*/ 4236849 w 8523099"/>
                <a:gd name="connsiteY332" fmla="*/ 1466850 h 5057887"/>
                <a:gd name="connsiteX333" fmla="*/ 4293999 w 8523099"/>
                <a:gd name="connsiteY333" fmla="*/ 1428750 h 5057887"/>
                <a:gd name="connsiteX334" fmla="*/ 4322574 w 8523099"/>
                <a:gd name="connsiteY334" fmla="*/ 1409700 h 5057887"/>
                <a:gd name="connsiteX335" fmla="*/ 4341624 w 8523099"/>
                <a:gd name="connsiteY335" fmla="*/ 1381125 h 5057887"/>
                <a:gd name="connsiteX336" fmla="*/ 4322574 w 8523099"/>
                <a:gd name="connsiteY336" fmla="*/ 1352550 h 5057887"/>
                <a:gd name="connsiteX337" fmla="*/ 4236849 w 8523099"/>
                <a:gd name="connsiteY337" fmla="*/ 1333500 h 5057887"/>
                <a:gd name="connsiteX338" fmla="*/ 4322574 w 8523099"/>
                <a:gd name="connsiteY338" fmla="*/ 1295400 h 5057887"/>
                <a:gd name="connsiteX339" fmla="*/ 4332099 w 8523099"/>
                <a:gd name="connsiteY339" fmla="*/ 1238250 h 5057887"/>
                <a:gd name="connsiteX340" fmla="*/ 4389249 w 8523099"/>
                <a:gd name="connsiteY340" fmla="*/ 1219200 h 5057887"/>
                <a:gd name="connsiteX341" fmla="*/ 4417824 w 8523099"/>
                <a:gd name="connsiteY341" fmla="*/ 1162050 h 5057887"/>
                <a:gd name="connsiteX342" fmla="*/ 4427349 w 8523099"/>
                <a:gd name="connsiteY342" fmla="*/ 1085850 h 5057887"/>
                <a:gd name="connsiteX343" fmla="*/ 4455924 w 8523099"/>
                <a:gd name="connsiteY343" fmla="*/ 1057275 h 5057887"/>
                <a:gd name="connsiteX344" fmla="*/ 4446399 w 8523099"/>
                <a:gd name="connsiteY344" fmla="*/ 1028700 h 5057887"/>
                <a:gd name="connsiteX345" fmla="*/ 4417824 w 8523099"/>
                <a:gd name="connsiteY345" fmla="*/ 1009650 h 5057887"/>
                <a:gd name="connsiteX346" fmla="*/ 4436874 w 8523099"/>
                <a:gd name="connsiteY346" fmla="*/ 895350 h 5057887"/>
                <a:gd name="connsiteX347" fmla="*/ 4427349 w 8523099"/>
                <a:gd name="connsiteY347" fmla="*/ 866775 h 5057887"/>
                <a:gd name="connsiteX348" fmla="*/ 4408299 w 8523099"/>
                <a:gd name="connsiteY348" fmla="*/ 838200 h 5057887"/>
                <a:gd name="connsiteX349" fmla="*/ 4370199 w 8523099"/>
                <a:gd name="connsiteY349" fmla="*/ 781050 h 5057887"/>
                <a:gd name="connsiteX350" fmla="*/ 4351149 w 8523099"/>
                <a:gd name="connsiteY350" fmla="*/ 752475 h 5057887"/>
                <a:gd name="connsiteX351" fmla="*/ 4389249 w 8523099"/>
                <a:gd name="connsiteY351" fmla="*/ 695325 h 5057887"/>
                <a:gd name="connsiteX352" fmla="*/ 4417824 w 8523099"/>
                <a:gd name="connsiteY352" fmla="*/ 685800 h 5057887"/>
                <a:gd name="connsiteX353" fmla="*/ 4503549 w 8523099"/>
                <a:gd name="connsiteY353" fmla="*/ 723900 h 5057887"/>
                <a:gd name="connsiteX354" fmla="*/ 4513074 w 8523099"/>
                <a:gd name="connsiteY354" fmla="*/ 752475 h 5057887"/>
                <a:gd name="connsiteX355" fmla="*/ 4541649 w 8523099"/>
                <a:gd name="connsiteY355" fmla="*/ 781050 h 5057887"/>
                <a:gd name="connsiteX356" fmla="*/ 4608324 w 8523099"/>
                <a:gd name="connsiteY356" fmla="*/ 800100 h 5057887"/>
                <a:gd name="connsiteX357" fmla="*/ 4598799 w 8523099"/>
                <a:gd name="connsiteY357" fmla="*/ 771525 h 5057887"/>
                <a:gd name="connsiteX358" fmla="*/ 4579749 w 8523099"/>
                <a:gd name="connsiteY358" fmla="*/ 704850 h 5057887"/>
                <a:gd name="connsiteX359" fmla="*/ 4608324 w 8523099"/>
                <a:gd name="connsiteY359" fmla="*/ 695325 h 5057887"/>
                <a:gd name="connsiteX360" fmla="*/ 4551174 w 8523099"/>
                <a:gd name="connsiteY360" fmla="*/ 657225 h 5057887"/>
                <a:gd name="connsiteX361" fmla="*/ 4522599 w 8523099"/>
                <a:gd name="connsiteY361" fmla="*/ 638175 h 5057887"/>
                <a:gd name="connsiteX362" fmla="*/ 4494024 w 8523099"/>
                <a:gd name="connsiteY362" fmla="*/ 628650 h 5057887"/>
                <a:gd name="connsiteX363" fmla="*/ 4532124 w 8523099"/>
                <a:gd name="connsiteY363" fmla="*/ 619125 h 5057887"/>
                <a:gd name="connsiteX364" fmla="*/ 4636899 w 8523099"/>
                <a:gd name="connsiteY364" fmla="*/ 609600 h 5057887"/>
                <a:gd name="connsiteX365" fmla="*/ 4617849 w 8523099"/>
                <a:gd name="connsiteY365" fmla="*/ 581025 h 5057887"/>
                <a:gd name="connsiteX366" fmla="*/ 4636899 w 8523099"/>
                <a:gd name="connsiteY366" fmla="*/ 552450 h 5057887"/>
                <a:gd name="connsiteX367" fmla="*/ 4646424 w 8523099"/>
                <a:gd name="connsiteY367" fmla="*/ 523875 h 5057887"/>
                <a:gd name="connsiteX368" fmla="*/ 4674999 w 8523099"/>
                <a:gd name="connsiteY368" fmla="*/ 504825 h 5057887"/>
                <a:gd name="connsiteX369" fmla="*/ 4646424 w 8523099"/>
                <a:gd name="connsiteY369" fmla="*/ 447675 h 5057887"/>
                <a:gd name="connsiteX370" fmla="*/ 4636899 w 8523099"/>
                <a:gd name="connsiteY370" fmla="*/ 419100 h 5057887"/>
                <a:gd name="connsiteX371" fmla="*/ 4608324 w 8523099"/>
                <a:gd name="connsiteY371" fmla="*/ 409575 h 5057887"/>
                <a:gd name="connsiteX372" fmla="*/ 4570224 w 8523099"/>
                <a:gd name="connsiteY372" fmla="*/ 400050 h 5057887"/>
                <a:gd name="connsiteX373" fmla="*/ 4513074 w 8523099"/>
                <a:gd name="connsiteY373" fmla="*/ 381000 h 5057887"/>
                <a:gd name="connsiteX374" fmla="*/ 4484499 w 8523099"/>
                <a:gd name="connsiteY374" fmla="*/ 285750 h 5057887"/>
                <a:gd name="connsiteX375" fmla="*/ 4465449 w 8523099"/>
                <a:gd name="connsiteY375" fmla="*/ 228600 h 5057887"/>
                <a:gd name="connsiteX376" fmla="*/ 4370199 w 8523099"/>
                <a:gd name="connsiteY376" fmla="*/ 171450 h 5057887"/>
                <a:gd name="connsiteX377" fmla="*/ 4332099 w 8523099"/>
                <a:gd name="connsiteY377" fmla="*/ 161925 h 5057887"/>
                <a:gd name="connsiteX378" fmla="*/ 4208274 w 8523099"/>
                <a:gd name="connsiteY378" fmla="*/ 190500 h 5057887"/>
                <a:gd name="connsiteX379" fmla="*/ 4198749 w 8523099"/>
                <a:gd name="connsiteY379" fmla="*/ 219075 h 5057887"/>
                <a:gd name="connsiteX380" fmla="*/ 4113024 w 8523099"/>
                <a:gd name="connsiteY380" fmla="*/ 247650 h 5057887"/>
                <a:gd name="connsiteX381" fmla="*/ 4179699 w 8523099"/>
                <a:gd name="connsiteY381" fmla="*/ 285750 h 5057887"/>
                <a:gd name="connsiteX382" fmla="*/ 4236849 w 8523099"/>
                <a:gd name="connsiteY382" fmla="*/ 314325 h 5057887"/>
                <a:gd name="connsiteX383" fmla="*/ 4284474 w 8523099"/>
                <a:gd name="connsiteY383" fmla="*/ 371475 h 5057887"/>
                <a:gd name="connsiteX384" fmla="*/ 4236849 w 8523099"/>
                <a:gd name="connsiteY384" fmla="*/ 409575 h 5057887"/>
                <a:gd name="connsiteX385" fmla="*/ 4246374 w 8523099"/>
                <a:gd name="connsiteY385" fmla="*/ 457200 h 5057887"/>
                <a:gd name="connsiteX386" fmla="*/ 4208274 w 8523099"/>
                <a:gd name="connsiteY386" fmla="*/ 495300 h 5057887"/>
                <a:gd name="connsiteX387" fmla="*/ 4179699 w 8523099"/>
                <a:gd name="connsiteY387" fmla="*/ 476250 h 5057887"/>
                <a:gd name="connsiteX388" fmla="*/ 4208274 w 8523099"/>
                <a:gd name="connsiteY388" fmla="*/ 533400 h 5057887"/>
                <a:gd name="connsiteX389" fmla="*/ 4217799 w 8523099"/>
                <a:gd name="connsiteY389" fmla="*/ 561975 h 5057887"/>
                <a:gd name="connsiteX390" fmla="*/ 4274949 w 8523099"/>
                <a:gd name="connsiteY390" fmla="*/ 590550 h 5057887"/>
                <a:gd name="connsiteX391" fmla="*/ 4227324 w 8523099"/>
                <a:gd name="connsiteY391" fmla="*/ 685800 h 5057887"/>
                <a:gd name="connsiteX392" fmla="*/ 4198749 w 8523099"/>
                <a:gd name="connsiteY392" fmla="*/ 695325 h 5057887"/>
                <a:gd name="connsiteX393" fmla="*/ 4151124 w 8523099"/>
                <a:gd name="connsiteY393" fmla="*/ 628650 h 5057887"/>
                <a:gd name="connsiteX394" fmla="*/ 4122549 w 8523099"/>
                <a:gd name="connsiteY394" fmla="*/ 609600 h 5057887"/>
                <a:gd name="connsiteX395" fmla="*/ 4132074 w 8523099"/>
                <a:gd name="connsiteY395" fmla="*/ 552450 h 5057887"/>
                <a:gd name="connsiteX396" fmla="*/ 4151124 w 8523099"/>
                <a:gd name="connsiteY396" fmla="*/ 523875 h 5057887"/>
                <a:gd name="connsiteX397" fmla="*/ 4132074 w 8523099"/>
                <a:gd name="connsiteY397" fmla="*/ 495300 h 5057887"/>
                <a:gd name="connsiteX398" fmla="*/ 4103499 w 8523099"/>
                <a:gd name="connsiteY398" fmla="*/ 438150 h 5057887"/>
                <a:gd name="connsiteX399" fmla="*/ 4074924 w 8523099"/>
                <a:gd name="connsiteY399" fmla="*/ 419100 h 5057887"/>
                <a:gd name="connsiteX400" fmla="*/ 3979674 w 8523099"/>
                <a:gd name="connsiteY400" fmla="*/ 428625 h 5057887"/>
                <a:gd name="connsiteX401" fmla="*/ 3970149 w 8523099"/>
                <a:gd name="connsiteY401" fmla="*/ 466725 h 5057887"/>
                <a:gd name="connsiteX402" fmla="*/ 3960624 w 8523099"/>
                <a:gd name="connsiteY402" fmla="*/ 428625 h 5057887"/>
                <a:gd name="connsiteX403" fmla="*/ 3893949 w 8523099"/>
                <a:gd name="connsiteY403" fmla="*/ 390525 h 5057887"/>
                <a:gd name="connsiteX404" fmla="*/ 3884424 w 8523099"/>
                <a:gd name="connsiteY404" fmla="*/ 361950 h 5057887"/>
                <a:gd name="connsiteX405" fmla="*/ 3855849 w 8523099"/>
                <a:gd name="connsiteY405" fmla="*/ 352425 h 5057887"/>
                <a:gd name="connsiteX406" fmla="*/ 3827274 w 8523099"/>
                <a:gd name="connsiteY406" fmla="*/ 333375 h 5057887"/>
                <a:gd name="connsiteX407" fmla="*/ 3779649 w 8523099"/>
                <a:gd name="connsiteY407" fmla="*/ 276225 h 5057887"/>
                <a:gd name="connsiteX408" fmla="*/ 3732024 w 8523099"/>
                <a:gd name="connsiteY408" fmla="*/ 228600 h 5057887"/>
                <a:gd name="connsiteX409" fmla="*/ 3684399 w 8523099"/>
                <a:gd name="connsiteY409" fmla="*/ 219075 h 5057887"/>
                <a:gd name="connsiteX410" fmla="*/ 3665349 w 8523099"/>
                <a:gd name="connsiteY410" fmla="*/ 161925 h 5057887"/>
                <a:gd name="connsiteX411" fmla="*/ 3617724 w 8523099"/>
                <a:gd name="connsiteY411" fmla="*/ 104775 h 5057887"/>
                <a:gd name="connsiteX412" fmla="*/ 3608199 w 8523099"/>
                <a:gd name="connsiteY412" fmla="*/ 76200 h 5057887"/>
                <a:gd name="connsiteX413" fmla="*/ 3579624 w 8523099"/>
                <a:gd name="connsiteY413" fmla="*/ 47625 h 5057887"/>
                <a:gd name="connsiteX414" fmla="*/ 3531999 w 8523099"/>
                <a:gd name="connsiteY414" fmla="*/ 0 h 5057887"/>
                <a:gd name="connsiteX415" fmla="*/ 3493899 w 8523099"/>
                <a:gd name="connsiteY415" fmla="*/ 9525 h 5057887"/>
                <a:gd name="connsiteX416" fmla="*/ 3503424 w 8523099"/>
                <a:gd name="connsiteY416" fmla="*/ 38100 h 5057887"/>
                <a:gd name="connsiteX417" fmla="*/ 3522474 w 8523099"/>
                <a:gd name="connsiteY417" fmla="*/ 142875 h 5057887"/>
                <a:gd name="connsiteX418" fmla="*/ 3493899 w 8523099"/>
                <a:gd name="connsiteY418" fmla="*/ 209550 h 5057887"/>
                <a:gd name="connsiteX419" fmla="*/ 3465324 w 8523099"/>
                <a:gd name="connsiteY419" fmla="*/ 228600 h 5057887"/>
                <a:gd name="connsiteX420" fmla="*/ 3446274 w 8523099"/>
                <a:gd name="connsiteY420" fmla="*/ 257175 h 5057887"/>
                <a:gd name="connsiteX421" fmla="*/ 3484374 w 8523099"/>
                <a:gd name="connsiteY421" fmla="*/ 304800 h 5057887"/>
                <a:gd name="connsiteX422" fmla="*/ 3493899 w 8523099"/>
                <a:gd name="connsiteY422" fmla="*/ 333375 h 5057887"/>
                <a:gd name="connsiteX423" fmla="*/ 3522474 w 8523099"/>
                <a:gd name="connsiteY423" fmla="*/ 361950 h 5057887"/>
                <a:gd name="connsiteX424" fmla="*/ 3541524 w 8523099"/>
                <a:gd name="connsiteY424" fmla="*/ 390525 h 5057887"/>
                <a:gd name="connsiteX425" fmla="*/ 3531999 w 8523099"/>
                <a:gd name="connsiteY425" fmla="*/ 428625 h 5057887"/>
                <a:gd name="connsiteX426" fmla="*/ 3541524 w 8523099"/>
                <a:gd name="connsiteY426" fmla="*/ 466725 h 5057887"/>
                <a:gd name="connsiteX427" fmla="*/ 3598674 w 8523099"/>
                <a:gd name="connsiteY427" fmla="*/ 495300 h 5057887"/>
                <a:gd name="connsiteX428" fmla="*/ 3589149 w 8523099"/>
                <a:gd name="connsiteY428" fmla="*/ 523875 h 5057887"/>
                <a:gd name="connsiteX429" fmla="*/ 3627249 w 8523099"/>
                <a:gd name="connsiteY429" fmla="*/ 581025 h 5057887"/>
                <a:gd name="connsiteX430" fmla="*/ 3551049 w 8523099"/>
                <a:gd name="connsiteY430" fmla="*/ 561975 h 5057887"/>
                <a:gd name="connsiteX431" fmla="*/ 3512949 w 8523099"/>
                <a:gd name="connsiteY431" fmla="*/ 552450 h 5057887"/>
                <a:gd name="connsiteX432" fmla="*/ 3455799 w 8523099"/>
                <a:gd name="connsiteY432" fmla="*/ 533400 h 5057887"/>
                <a:gd name="connsiteX433" fmla="*/ 3446274 w 8523099"/>
                <a:gd name="connsiteY433" fmla="*/ 590550 h 5057887"/>
                <a:gd name="connsiteX434" fmla="*/ 3436749 w 8523099"/>
                <a:gd name="connsiteY434" fmla="*/ 619125 h 5057887"/>
                <a:gd name="connsiteX435" fmla="*/ 3446274 w 8523099"/>
                <a:gd name="connsiteY435" fmla="*/ 647700 h 5057887"/>
                <a:gd name="connsiteX436" fmla="*/ 3389124 w 8523099"/>
                <a:gd name="connsiteY436" fmla="*/ 657225 h 5057887"/>
                <a:gd name="connsiteX437" fmla="*/ 3398649 w 8523099"/>
                <a:gd name="connsiteY437" fmla="*/ 685800 h 5057887"/>
                <a:gd name="connsiteX438" fmla="*/ 3360549 w 8523099"/>
                <a:gd name="connsiteY438" fmla="*/ 695325 h 5057887"/>
                <a:gd name="connsiteX439" fmla="*/ 3379599 w 8523099"/>
                <a:gd name="connsiteY439" fmla="*/ 723900 h 5057887"/>
                <a:gd name="connsiteX440" fmla="*/ 3360549 w 8523099"/>
                <a:gd name="connsiteY440" fmla="*/ 752475 h 5057887"/>
                <a:gd name="connsiteX441" fmla="*/ 3408174 w 8523099"/>
                <a:gd name="connsiteY441" fmla="*/ 742950 h 5057887"/>
                <a:gd name="connsiteX442" fmla="*/ 3379599 w 8523099"/>
                <a:gd name="connsiteY442" fmla="*/ 723900 h 5057887"/>
                <a:gd name="connsiteX443" fmla="*/ 3408174 w 8523099"/>
                <a:gd name="connsiteY443" fmla="*/ 704850 h 5057887"/>
                <a:gd name="connsiteX444" fmla="*/ 3484374 w 8523099"/>
                <a:gd name="connsiteY444" fmla="*/ 714375 h 5057887"/>
                <a:gd name="connsiteX445" fmla="*/ 3474849 w 8523099"/>
                <a:gd name="connsiteY445" fmla="*/ 742950 h 5057887"/>
                <a:gd name="connsiteX446" fmla="*/ 3503424 w 8523099"/>
                <a:gd name="connsiteY446" fmla="*/ 762000 h 5057887"/>
                <a:gd name="connsiteX447" fmla="*/ 3493899 w 8523099"/>
                <a:gd name="connsiteY447" fmla="*/ 847725 h 5057887"/>
                <a:gd name="connsiteX448" fmla="*/ 3455799 w 8523099"/>
                <a:gd name="connsiteY448" fmla="*/ 866775 h 5057887"/>
                <a:gd name="connsiteX449" fmla="*/ 3331974 w 8523099"/>
                <a:gd name="connsiteY449" fmla="*/ 885825 h 5057887"/>
                <a:gd name="connsiteX450" fmla="*/ 3303399 w 8523099"/>
                <a:gd name="connsiteY450" fmla="*/ 914400 h 5057887"/>
                <a:gd name="connsiteX451" fmla="*/ 3122424 w 8523099"/>
                <a:gd name="connsiteY451" fmla="*/ 914400 h 5057887"/>
                <a:gd name="connsiteX452" fmla="*/ 3074799 w 8523099"/>
                <a:gd name="connsiteY452" fmla="*/ 895350 h 5057887"/>
                <a:gd name="connsiteX453" fmla="*/ 3046224 w 8523099"/>
                <a:gd name="connsiteY453" fmla="*/ 885825 h 5057887"/>
                <a:gd name="connsiteX454" fmla="*/ 3074799 w 8523099"/>
                <a:gd name="connsiteY454" fmla="*/ 876300 h 5057887"/>
                <a:gd name="connsiteX455" fmla="*/ 3065274 w 8523099"/>
                <a:gd name="connsiteY455" fmla="*/ 847725 h 5057887"/>
                <a:gd name="connsiteX456" fmla="*/ 3036699 w 8523099"/>
                <a:gd name="connsiteY456" fmla="*/ 838200 h 5057887"/>
                <a:gd name="connsiteX457" fmla="*/ 3103374 w 8523099"/>
                <a:gd name="connsiteY457" fmla="*/ 828675 h 5057887"/>
                <a:gd name="connsiteX458" fmla="*/ 3027174 w 8523099"/>
                <a:gd name="connsiteY458" fmla="*/ 809625 h 5057887"/>
                <a:gd name="connsiteX459" fmla="*/ 2950974 w 8523099"/>
                <a:gd name="connsiteY459" fmla="*/ 828675 h 5057887"/>
                <a:gd name="connsiteX460" fmla="*/ 2941449 w 8523099"/>
                <a:gd name="connsiteY460" fmla="*/ 857250 h 5057887"/>
                <a:gd name="connsiteX461" fmla="*/ 2931924 w 8523099"/>
                <a:gd name="connsiteY461" fmla="*/ 895350 h 5057887"/>
                <a:gd name="connsiteX462" fmla="*/ 2903349 w 8523099"/>
                <a:gd name="connsiteY462" fmla="*/ 904875 h 5057887"/>
                <a:gd name="connsiteX463" fmla="*/ 2874774 w 8523099"/>
                <a:gd name="connsiteY463" fmla="*/ 990600 h 5057887"/>
                <a:gd name="connsiteX464" fmla="*/ 2960499 w 8523099"/>
                <a:gd name="connsiteY464" fmla="*/ 981075 h 5057887"/>
                <a:gd name="connsiteX465" fmla="*/ 2950974 w 8523099"/>
                <a:gd name="connsiteY465" fmla="*/ 952500 h 5057887"/>
                <a:gd name="connsiteX466" fmla="*/ 3027174 w 8523099"/>
                <a:gd name="connsiteY466" fmla="*/ 923925 h 5057887"/>
                <a:gd name="connsiteX467" fmla="*/ 2998599 w 8523099"/>
                <a:gd name="connsiteY467" fmla="*/ 933450 h 5057887"/>
                <a:gd name="connsiteX468" fmla="*/ 2970024 w 8523099"/>
                <a:gd name="connsiteY468" fmla="*/ 952500 h 5057887"/>
                <a:gd name="connsiteX469" fmla="*/ 2912874 w 8523099"/>
                <a:gd name="connsiteY469" fmla="*/ 981075 h 5057887"/>
                <a:gd name="connsiteX470" fmla="*/ 2903349 w 8523099"/>
                <a:gd name="connsiteY470" fmla="*/ 1009650 h 5057887"/>
                <a:gd name="connsiteX471" fmla="*/ 2950974 w 8523099"/>
                <a:gd name="connsiteY471" fmla="*/ 1047750 h 5057887"/>
                <a:gd name="connsiteX472" fmla="*/ 2960499 w 8523099"/>
                <a:gd name="connsiteY472" fmla="*/ 1171575 h 5057887"/>
                <a:gd name="connsiteX473" fmla="*/ 2941449 w 8523099"/>
                <a:gd name="connsiteY473" fmla="*/ 1143000 h 5057887"/>
                <a:gd name="connsiteX474" fmla="*/ 2931924 w 8523099"/>
                <a:gd name="connsiteY474" fmla="*/ 1114425 h 5057887"/>
                <a:gd name="connsiteX475" fmla="*/ 2893824 w 8523099"/>
                <a:gd name="connsiteY475" fmla="*/ 1057275 h 5057887"/>
                <a:gd name="connsiteX476" fmla="*/ 2836674 w 8523099"/>
                <a:gd name="connsiteY476" fmla="*/ 1038225 h 5057887"/>
                <a:gd name="connsiteX477" fmla="*/ 2789049 w 8523099"/>
                <a:gd name="connsiteY477" fmla="*/ 990600 h 5057887"/>
                <a:gd name="connsiteX478" fmla="*/ 2750949 w 8523099"/>
                <a:gd name="connsiteY478" fmla="*/ 1047750 h 5057887"/>
                <a:gd name="connsiteX479" fmla="*/ 2722374 w 8523099"/>
                <a:gd name="connsiteY479" fmla="*/ 1057275 h 5057887"/>
                <a:gd name="connsiteX480" fmla="*/ 2474724 w 8523099"/>
                <a:gd name="connsiteY480" fmla="*/ 1047750 h 5057887"/>
                <a:gd name="connsiteX481" fmla="*/ 2503299 w 8523099"/>
                <a:gd name="connsiteY481" fmla="*/ 1028700 h 5057887"/>
                <a:gd name="connsiteX482" fmla="*/ 2560449 w 8523099"/>
                <a:gd name="connsiteY482" fmla="*/ 990600 h 5057887"/>
                <a:gd name="connsiteX483" fmla="*/ 2503299 w 8523099"/>
                <a:gd name="connsiteY483" fmla="*/ 952500 h 5057887"/>
                <a:gd name="connsiteX484" fmla="*/ 2493774 w 8523099"/>
                <a:gd name="connsiteY484" fmla="*/ 923925 h 5057887"/>
                <a:gd name="connsiteX485" fmla="*/ 2388999 w 8523099"/>
                <a:gd name="connsiteY485" fmla="*/ 895350 h 5057887"/>
                <a:gd name="connsiteX486" fmla="*/ 2360424 w 8523099"/>
                <a:gd name="connsiteY486" fmla="*/ 866775 h 5057887"/>
                <a:gd name="connsiteX487" fmla="*/ 2331849 w 8523099"/>
                <a:gd name="connsiteY487" fmla="*/ 857250 h 5057887"/>
                <a:gd name="connsiteX488" fmla="*/ 2265174 w 8523099"/>
                <a:gd name="connsiteY488" fmla="*/ 838200 h 5057887"/>
                <a:gd name="connsiteX489" fmla="*/ 2236599 w 8523099"/>
                <a:gd name="connsiteY489" fmla="*/ 819150 h 5057887"/>
                <a:gd name="connsiteX490" fmla="*/ 2179449 w 8523099"/>
                <a:gd name="connsiteY490" fmla="*/ 771525 h 5057887"/>
                <a:gd name="connsiteX491" fmla="*/ 2141349 w 8523099"/>
                <a:gd name="connsiteY491" fmla="*/ 762000 h 5057887"/>
                <a:gd name="connsiteX492" fmla="*/ 2055624 w 8523099"/>
                <a:gd name="connsiteY492" fmla="*/ 771525 h 5057887"/>
                <a:gd name="connsiteX493" fmla="*/ 2084199 w 8523099"/>
                <a:gd name="connsiteY493" fmla="*/ 790575 h 5057887"/>
                <a:gd name="connsiteX494" fmla="*/ 2017524 w 8523099"/>
                <a:gd name="connsiteY494" fmla="*/ 809625 h 5057887"/>
                <a:gd name="connsiteX495" fmla="*/ 2007999 w 8523099"/>
                <a:gd name="connsiteY495" fmla="*/ 733425 h 5057887"/>
                <a:gd name="connsiteX496" fmla="*/ 1998474 w 8523099"/>
                <a:gd name="connsiteY496" fmla="*/ 762000 h 5057887"/>
                <a:gd name="connsiteX497" fmla="*/ 1969899 w 8523099"/>
                <a:gd name="connsiteY497" fmla="*/ 781050 h 5057887"/>
                <a:gd name="connsiteX498" fmla="*/ 1960374 w 8523099"/>
                <a:gd name="connsiteY498" fmla="*/ 809625 h 5057887"/>
                <a:gd name="connsiteX499" fmla="*/ 1912749 w 8523099"/>
                <a:gd name="connsiteY499" fmla="*/ 771525 h 5057887"/>
                <a:gd name="connsiteX500" fmla="*/ 1922274 w 8523099"/>
                <a:gd name="connsiteY500" fmla="*/ 742950 h 5057887"/>
                <a:gd name="connsiteX501" fmla="*/ 1893699 w 8523099"/>
                <a:gd name="connsiteY501" fmla="*/ 685800 h 5057887"/>
                <a:gd name="connsiteX502" fmla="*/ 1865124 w 8523099"/>
                <a:gd name="connsiteY502" fmla="*/ 695325 h 5057887"/>
                <a:gd name="connsiteX503" fmla="*/ 1855599 w 8523099"/>
                <a:gd name="connsiteY503" fmla="*/ 723900 h 5057887"/>
                <a:gd name="connsiteX504" fmla="*/ 1836549 w 8523099"/>
                <a:gd name="connsiteY504" fmla="*/ 752475 h 5057887"/>
                <a:gd name="connsiteX505" fmla="*/ 1807974 w 8523099"/>
                <a:gd name="connsiteY505" fmla="*/ 742950 h 5057887"/>
                <a:gd name="connsiteX506" fmla="*/ 1827024 w 8523099"/>
                <a:gd name="connsiteY506" fmla="*/ 714375 h 5057887"/>
                <a:gd name="connsiteX507" fmla="*/ 1769874 w 8523099"/>
                <a:gd name="connsiteY507" fmla="*/ 695325 h 5057887"/>
                <a:gd name="connsiteX508" fmla="*/ 1741299 w 8523099"/>
                <a:gd name="connsiteY508" fmla="*/ 704850 h 5057887"/>
                <a:gd name="connsiteX509" fmla="*/ 1684149 w 8523099"/>
                <a:gd name="connsiteY509" fmla="*/ 742950 h 5057887"/>
                <a:gd name="connsiteX510" fmla="*/ 1636524 w 8523099"/>
                <a:gd name="connsiteY510" fmla="*/ 781050 h 5057887"/>
                <a:gd name="connsiteX511" fmla="*/ 1617474 w 8523099"/>
                <a:gd name="connsiteY511" fmla="*/ 809625 h 5057887"/>
                <a:gd name="connsiteX512" fmla="*/ 1588899 w 8523099"/>
                <a:gd name="connsiteY512" fmla="*/ 819150 h 5057887"/>
                <a:gd name="connsiteX513" fmla="*/ 1617474 w 8523099"/>
                <a:gd name="connsiteY513" fmla="*/ 800100 h 5057887"/>
                <a:gd name="connsiteX514" fmla="*/ 1579374 w 8523099"/>
                <a:gd name="connsiteY514" fmla="*/ 695325 h 5057887"/>
                <a:gd name="connsiteX515" fmla="*/ 1550799 w 8523099"/>
                <a:gd name="connsiteY515" fmla="*/ 704850 h 5057887"/>
                <a:gd name="connsiteX516" fmla="*/ 1531749 w 8523099"/>
                <a:gd name="connsiteY516" fmla="*/ 742950 h 5057887"/>
                <a:gd name="connsiteX517" fmla="*/ 1512699 w 8523099"/>
                <a:gd name="connsiteY517" fmla="*/ 809625 h 5057887"/>
                <a:gd name="connsiteX518" fmla="*/ 1484124 w 8523099"/>
                <a:gd name="connsiteY518" fmla="*/ 828675 h 5057887"/>
                <a:gd name="connsiteX519" fmla="*/ 1465074 w 8523099"/>
                <a:gd name="connsiteY519" fmla="*/ 857250 h 5057887"/>
                <a:gd name="connsiteX520" fmla="*/ 1388874 w 8523099"/>
                <a:gd name="connsiteY520" fmla="*/ 809625 h 5057887"/>
                <a:gd name="connsiteX521" fmla="*/ 1379349 w 8523099"/>
                <a:gd name="connsiteY521" fmla="*/ 781050 h 5057887"/>
                <a:gd name="connsiteX522" fmla="*/ 1417449 w 8523099"/>
                <a:gd name="connsiteY522" fmla="*/ 723900 h 5057887"/>
                <a:gd name="connsiteX523" fmla="*/ 1388874 w 8523099"/>
                <a:gd name="connsiteY523" fmla="*/ 704850 h 5057887"/>
                <a:gd name="connsiteX524" fmla="*/ 1360299 w 8523099"/>
                <a:gd name="connsiteY524" fmla="*/ 647700 h 5057887"/>
                <a:gd name="connsiteX525" fmla="*/ 1350774 w 8523099"/>
                <a:gd name="connsiteY525" fmla="*/ 609600 h 5057887"/>
                <a:gd name="connsiteX526" fmla="*/ 1303149 w 8523099"/>
                <a:gd name="connsiteY526" fmla="*/ 600075 h 5057887"/>
                <a:gd name="connsiteX527" fmla="*/ 1293624 w 8523099"/>
                <a:gd name="connsiteY527" fmla="*/ 571500 h 5057887"/>
                <a:gd name="connsiteX528" fmla="*/ 1236474 w 8523099"/>
                <a:gd name="connsiteY528" fmla="*/ 542925 h 5057887"/>
                <a:gd name="connsiteX529" fmla="*/ 1207899 w 8523099"/>
                <a:gd name="connsiteY529" fmla="*/ 523875 h 5057887"/>
                <a:gd name="connsiteX530" fmla="*/ 1179324 w 8523099"/>
                <a:gd name="connsiteY530" fmla="*/ 466725 h 5057887"/>
                <a:gd name="connsiteX531" fmla="*/ 1150749 w 8523099"/>
                <a:gd name="connsiteY531" fmla="*/ 409575 h 5057887"/>
                <a:gd name="connsiteX532" fmla="*/ 1122174 w 8523099"/>
                <a:gd name="connsiteY532" fmla="*/ 400050 h 5057887"/>
                <a:gd name="connsiteX533" fmla="*/ 1103124 w 8523099"/>
                <a:gd name="connsiteY533" fmla="*/ 371475 h 5057887"/>
                <a:gd name="connsiteX534" fmla="*/ 1074549 w 8523099"/>
                <a:gd name="connsiteY534" fmla="*/ 352425 h 5057887"/>
                <a:gd name="connsiteX535" fmla="*/ 1017399 w 8523099"/>
                <a:gd name="connsiteY535" fmla="*/ 219075 h 5057887"/>
                <a:gd name="connsiteX536" fmla="*/ 893574 w 8523099"/>
                <a:gd name="connsiteY536" fmla="*/ 171450 h 5057887"/>
                <a:gd name="connsiteX537" fmla="*/ 807849 w 8523099"/>
                <a:gd name="connsiteY537" fmla="*/ 219075 h 5057887"/>
                <a:gd name="connsiteX538" fmla="*/ 779274 w 8523099"/>
                <a:gd name="connsiteY538" fmla="*/ 238125 h 5057887"/>
                <a:gd name="connsiteX539" fmla="*/ 741174 w 8523099"/>
                <a:gd name="connsiteY539" fmla="*/ 247650 h 5057887"/>
                <a:gd name="connsiteX540" fmla="*/ 722124 w 8523099"/>
                <a:gd name="connsiteY540" fmla="*/ 276225 h 5057887"/>
                <a:gd name="connsiteX541" fmla="*/ 712599 w 8523099"/>
                <a:gd name="connsiteY541" fmla="*/ 304800 h 5057887"/>
                <a:gd name="connsiteX542" fmla="*/ 617349 w 8523099"/>
                <a:gd name="connsiteY542" fmla="*/ 314325 h 5057887"/>
                <a:gd name="connsiteX543" fmla="*/ 607824 w 8523099"/>
                <a:gd name="connsiteY543" fmla="*/ 342900 h 5057887"/>
                <a:gd name="connsiteX544" fmla="*/ 598299 w 8523099"/>
                <a:gd name="connsiteY544" fmla="*/ 381000 h 5057887"/>
                <a:gd name="connsiteX545" fmla="*/ 531624 w 8523099"/>
                <a:gd name="connsiteY545" fmla="*/ 466725 h 5057887"/>
                <a:gd name="connsiteX546" fmla="*/ 512574 w 8523099"/>
                <a:gd name="connsiteY546" fmla="*/ 533400 h 5057887"/>
                <a:gd name="connsiteX547" fmla="*/ 522099 w 8523099"/>
                <a:gd name="connsiteY547" fmla="*/ 561975 h 5057887"/>
                <a:gd name="connsiteX548" fmla="*/ 503049 w 8523099"/>
                <a:gd name="connsiteY548" fmla="*/ 628650 h 5057887"/>
                <a:gd name="connsiteX549" fmla="*/ 474474 w 8523099"/>
                <a:gd name="connsiteY549" fmla="*/ 657225 h 5057887"/>
                <a:gd name="connsiteX550" fmla="*/ 493524 w 8523099"/>
                <a:gd name="connsiteY550" fmla="*/ 628650 h 5057887"/>
                <a:gd name="connsiteX551" fmla="*/ 474474 w 8523099"/>
                <a:gd name="connsiteY551" fmla="*/ 590550 h 5057887"/>
                <a:gd name="connsiteX552" fmla="*/ 417324 w 8523099"/>
                <a:gd name="connsiteY552" fmla="*/ 571500 h 5057887"/>
                <a:gd name="connsiteX553" fmla="*/ 369699 w 8523099"/>
                <a:gd name="connsiteY553" fmla="*/ 581025 h 5057887"/>
                <a:gd name="connsiteX554" fmla="*/ 360174 w 8523099"/>
                <a:gd name="connsiteY554" fmla="*/ 657225 h 5057887"/>
                <a:gd name="connsiteX555" fmla="*/ 331599 w 8523099"/>
                <a:gd name="connsiteY555" fmla="*/ 742950 h 5057887"/>
                <a:gd name="connsiteX556" fmla="*/ 322074 w 8523099"/>
                <a:gd name="connsiteY556" fmla="*/ 847725 h 5057887"/>
                <a:gd name="connsiteX557" fmla="*/ 312549 w 8523099"/>
                <a:gd name="connsiteY557" fmla="*/ 904875 h 5057887"/>
                <a:gd name="connsiteX558" fmla="*/ 350649 w 8523099"/>
                <a:gd name="connsiteY558" fmla="*/ 895350 h 5057887"/>
                <a:gd name="connsiteX559" fmla="*/ 379224 w 8523099"/>
                <a:gd name="connsiteY559" fmla="*/ 885825 h 5057887"/>
                <a:gd name="connsiteX560" fmla="*/ 407799 w 8523099"/>
                <a:gd name="connsiteY560" fmla="*/ 895350 h 5057887"/>
                <a:gd name="connsiteX561" fmla="*/ 369699 w 8523099"/>
                <a:gd name="connsiteY561" fmla="*/ 952500 h 5057887"/>
                <a:gd name="connsiteX562" fmla="*/ 350649 w 8523099"/>
                <a:gd name="connsiteY562" fmla="*/ 981075 h 5057887"/>
                <a:gd name="connsiteX563" fmla="*/ 341124 w 8523099"/>
                <a:gd name="connsiteY563" fmla="*/ 1038225 h 5057887"/>
                <a:gd name="connsiteX564" fmla="*/ 331599 w 8523099"/>
                <a:gd name="connsiteY564" fmla="*/ 1009650 h 5057887"/>
                <a:gd name="connsiteX565" fmla="*/ 303024 w 8523099"/>
                <a:gd name="connsiteY565" fmla="*/ 1000125 h 5057887"/>
                <a:gd name="connsiteX566" fmla="*/ 217299 w 8523099"/>
                <a:gd name="connsiteY566" fmla="*/ 1009650 h 5057887"/>
                <a:gd name="connsiteX567" fmla="*/ 198249 w 8523099"/>
                <a:gd name="connsiteY567" fmla="*/ 1066800 h 5057887"/>
                <a:gd name="connsiteX568" fmla="*/ 179199 w 8523099"/>
                <a:gd name="connsiteY568" fmla="*/ 1095375 h 5057887"/>
                <a:gd name="connsiteX569" fmla="*/ 150624 w 8523099"/>
                <a:gd name="connsiteY569" fmla="*/ 1104900 h 5057887"/>
                <a:gd name="connsiteX570" fmla="*/ 122049 w 8523099"/>
                <a:gd name="connsiteY570" fmla="*/ 1123950 h 5057887"/>
                <a:gd name="connsiteX571" fmla="*/ 93474 w 8523099"/>
                <a:gd name="connsiteY571" fmla="*/ 1152525 h 5057887"/>
                <a:gd name="connsiteX572" fmla="*/ 55374 w 8523099"/>
                <a:gd name="connsiteY572" fmla="*/ 1209675 h 5057887"/>
                <a:gd name="connsiteX573" fmla="*/ 26799 w 8523099"/>
                <a:gd name="connsiteY573" fmla="*/ 1228725 h 5057887"/>
                <a:gd name="connsiteX574" fmla="*/ 45849 w 8523099"/>
                <a:gd name="connsiteY574" fmla="*/ 1314450 h 5057887"/>
                <a:gd name="connsiteX575" fmla="*/ 36324 w 8523099"/>
                <a:gd name="connsiteY575" fmla="*/ 1371600 h 5057887"/>
                <a:gd name="connsiteX576" fmla="*/ 45849 w 8523099"/>
                <a:gd name="connsiteY576" fmla="*/ 1428750 h 5057887"/>
                <a:gd name="connsiteX577" fmla="*/ 74424 w 8523099"/>
                <a:gd name="connsiteY577" fmla="*/ 1438275 h 5057887"/>
                <a:gd name="connsiteX578" fmla="*/ 122049 w 8523099"/>
                <a:gd name="connsiteY578" fmla="*/ 1447800 h 5057887"/>
                <a:gd name="connsiteX579" fmla="*/ 102999 w 8523099"/>
                <a:gd name="connsiteY579" fmla="*/ 1495425 h 5057887"/>
                <a:gd name="connsiteX580" fmla="*/ 74424 w 8523099"/>
                <a:gd name="connsiteY580" fmla="*/ 1524000 h 5057887"/>
                <a:gd name="connsiteX581" fmla="*/ 64899 w 8523099"/>
                <a:gd name="connsiteY581" fmla="*/ 1562100 h 5057887"/>
                <a:gd name="connsiteX582" fmla="*/ 45849 w 8523099"/>
                <a:gd name="connsiteY582" fmla="*/ 1619250 h 5057887"/>
                <a:gd name="connsiteX583" fmla="*/ 83949 w 8523099"/>
                <a:gd name="connsiteY583" fmla="*/ 1628775 h 5057887"/>
                <a:gd name="connsiteX584" fmla="*/ 141099 w 8523099"/>
                <a:gd name="connsiteY584" fmla="*/ 1647825 h 5057887"/>
                <a:gd name="connsiteX585" fmla="*/ 131574 w 8523099"/>
                <a:gd name="connsiteY585" fmla="*/ 1676400 h 5057887"/>
                <a:gd name="connsiteX586" fmla="*/ 102999 w 8523099"/>
                <a:gd name="connsiteY586" fmla="*/ 1752600 h 5057887"/>
                <a:gd name="connsiteX587" fmla="*/ 74424 w 8523099"/>
                <a:gd name="connsiteY587" fmla="*/ 1771650 h 5057887"/>
                <a:gd name="connsiteX588" fmla="*/ 83949 w 8523099"/>
                <a:gd name="connsiteY588" fmla="*/ 1819275 h 5057887"/>
                <a:gd name="connsiteX589" fmla="*/ 93474 w 8523099"/>
                <a:gd name="connsiteY589" fmla="*/ 1847850 h 5057887"/>
                <a:gd name="connsiteX590" fmla="*/ 102999 w 8523099"/>
                <a:gd name="connsiteY590" fmla="*/ 1924050 h 5057887"/>
                <a:gd name="connsiteX591" fmla="*/ 26799 w 8523099"/>
                <a:gd name="connsiteY591" fmla="*/ 1962150 h 5057887"/>
                <a:gd name="connsiteX592" fmla="*/ 7749 w 8523099"/>
                <a:gd name="connsiteY592" fmla="*/ 2019300 h 5057887"/>
                <a:gd name="connsiteX593" fmla="*/ 112524 w 8523099"/>
                <a:gd name="connsiteY593" fmla="*/ 2009775 h 5057887"/>
                <a:gd name="connsiteX594" fmla="*/ 179199 w 8523099"/>
                <a:gd name="connsiteY594" fmla="*/ 1971675 h 5057887"/>
                <a:gd name="connsiteX595" fmla="*/ 169674 w 8523099"/>
                <a:gd name="connsiteY595" fmla="*/ 1943100 h 5057887"/>
                <a:gd name="connsiteX596" fmla="*/ 207774 w 8523099"/>
                <a:gd name="connsiteY596" fmla="*/ 1924050 h 5057887"/>
                <a:gd name="connsiteX597" fmla="*/ 255399 w 8523099"/>
                <a:gd name="connsiteY597" fmla="*/ 1914525 h 5057887"/>
                <a:gd name="connsiteX598" fmla="*/ 283974 w 8523099"/>
                <a:gd name="connsiteY598" fmla="*/ 1905000 h 5057887"/>
                <a:gd name="connsiteX599" fmla="*/ 312549 w 8523099"/>
                <a:gd name="connsiteY599" fmla="*/ 1876425 h 5057887"/>
                <a:gd name="connsiteX600" fmla="*/ 293499 w 8523099"/>
                <a:gd name="connsiteY600" fmla="*/ 1800225 h 5057887"/>
                <a:gd name="connsiteX601" fmla="*/ 398274 w 8523099"/>
                <a:gd name="connsiteY601" fmla="*/ 1762125 h 5057887"/>
                <a:gd name="connsiteX602" fmla="*/ 388749 w 8523099"/>
                <a:gd name="connsiteY602" fmla="*/ 1733550 h 5057887"/>
                <a:gd name="connsiteX603" fmla="*/ 398274 w 8523099"/>
                <a:gd name="connsiteY603" fmla="*/ 1695450 h 5057887"/>
                <a:gd name="connsiteX604" fmla="*/ 436374 w 8523099"/>
                <a:gd name="connsiteY604" fmla="*/ 1685925 h 5057887"/>
                <a:gd name="connsiteX605" fmla="*/ 464949 w 8523099"/>
                <a:gd name="connsiteY605" fmla="*/ 1676400 h 5057887"/>
                <a:gd name="connsiteX606" fmla="*/ 522099 w 8523099"/>
                <a:gd name="connsiteY606" fmla="*/ 1714500 h 5057887"/>
                <a:gd name="connsiteX607" fmla="*/ 503049 w 8523099"/>
                <a:gd name="connsiteY607" fmla="*/ 1743075 h 5057887"/>
                <a:gd name="connsiteX608" fmla="*/ 493524 w 8523099"/>
                <a:gd name="connsiteY608" fmla="*/ 1781175 h 5057887"/>
                <a:gd name="connsiteX609" fmla="*/ 426849 w 8523099"/>
                <a:gd name="connsiteY609" fmla="*/ 1752600 h 5057887"/>
                <a:gd name="connsiteX610" fmla="*/ 398274 w 8523099"/>
                <a:gd name="connsiteY610" fmla="*/ 1781175 h 5057887"/>
                <a:gd name="connsiteX611" fmla="*/ 379224 w 8523099"/>
                <a:gd name="connsiteY611" fmla="*/ 1885950 h 5057887"/>
                <a:gd name="connsiteX612" fmla="*/ 369699 w 8523099"/>
                <a:gd name="connsiteY612" fmla="*/ 1933575 h 5057887"/>
                <a:gd name="connsiteX613" fmla="*/ 455424 w 8523099"/>
                <a:gd name="connsiteY613" fmla="*/ 1943100 h 5057887"/>
                <a:gd name="connsiteX614" fmla="*/ 464949 w 8523099"/>
                <a:gd name="connsiteY614" fmla="*/ 1905000 h 5057887"/>
                <a:gd name="connsiteX615" fmla="*/ 493524 w 8523099"/>
                <a:gd name="connsiteY615" fmla="*/ 1914525 h 5057887"/>
                <a:gd name="connsiteX616" fmla="*/ 531624 w 8523099"/>
                <a:gd name="connsiteY616" fmla="*/ 1962150 h 5057887"/>
                <a:gd name="connsiteX617" fmla="*/ 531624 w 8523099"/>
                <a:gd name="connsiteY617" fmla="*/ 1905000 h 5057887"/>
                <a:gd name="connsiteX618" fmla="*/ 550674 w 8523099"/>
                <a:gd name="connsiteY618" fmla="*/ 1838325 h 5057887"/>
                <a:gd name="connsiteX619" fmla="*/ 617349 w 8523099"/>
                <a:gd name="connsiteY619" fmla="*/ 1857375 h 5057887"/>
                <a:gd name="connsiteX620" fmla="*/ 626874 w 8523099"/>
                <a:gd name="connsiteY620" fmla="*/ 1924050 h 5057887"/>
                <a:gd name="connsiteX621" fmla="*/ 655449 w 8523099"/>
                <a:gd name="connsiteY621" fmla="*/ 1952625 h 5057887"/>
                <a:gd name="connsiteX622" fmla="*/ 664974 w 8523099"/>
                <a:gd name="connsiteY622" fmla="*/ 1990725 h 5057887"/>
                <a:gd name="connsiteX623" fmla="*/ 674499 w 8523099"/>
                <a:gd name="connsiteY623" fmla="*/ 2057400 h 5057887"/>
                <a:gd name="connsiteX624" fmla="*/ 722124 w 8523099"/>
                <a:gd name="connsiteY624" fmla="*/ 2105025 h 5057887"/>
                <a:gd name="connsiteX625" fmla="*/ 760224 w 8523099"/>
                <a:gd name="connsiteY625" fmla="*/ 2124075 h 5057887"/>
                <a:gd name="connsiteX626" fmla="*/ 788799 w 8523099"/>
                <a:gd name="connsiteY626" fmla="*/ 2133600 h 5057887"/>
                <a:gd name="connsiteX627" fmla="*/ 817374 w 8523099"/>
                <a:gd name="connsiteY627" fmla="*/ 2152650 h 5057887"/>
                <a:gd name="connsiteX628" fmla="*/ 864999 w 8523099"/>
                <a:gd name="connsiteY628" fmla="*/ 2228850 h 5057887"/>
                <a:gd name="connsiteX629" fmla="*/ 884049 w 8523099"/>
                <a:gd name="connsiteY629" fmla="*/ 2257425 h 5057887"/>
                <a:gd name="connsiteX630" fmla="*/ 903099 w 8523099"/>
                <a:gd name="connsiteY630" fmla="*/ 2352675 h 5057887"/>
                <a:gd name="connsiteX631" fmla="*/ 912624 w 8523099"/>
                <a:gd name="connsiteY631" fmla="*/ 2381250 h 5057887"/>
                <a:gd name="connsiteX632" fmla="*/ 969774 w 8523099"/>
                <a:gd name="connsiteY632" fmla="*/ 2390775 h 5057887"/>
                <a:gd name="connsiteX633" fmla="*/ 931674 w 8523099"/>
                <a:gd name="connsiteY633" fmla="*/ 2447925 h 5057887"/>
                <a:gd name="connsiteX634" fmla="*/ 960249 w 8523099"/>
                <a:gd name="connsiteY634" fmla="*/ 2466975 h 5057887"/>
                <a:gd name="connsiteX635" fmla="*/ 969774 w 8523099"/>
                <a:gd name="connsiteY635" fmla="*/ 2495550 h 5057887"/>
                <a:gd name="connsiteX636" fmla="*/ 969774 w 8523099"/>
                <a:gd name="connsiteY636" fmla="*/ 2581275 h 5057887"/>
                <a:gd name="connsiteX637" fmla="*/ 998349 w 8523099"/>
                <a:gd name="connsiteY637" fmla="*/ 2609850 h 5057887"/>
                <a:gd name="connsiteX638" fmla="*/ 1055499 w 8523099"/>
                <a:gd name="connsiteY638" fmla="*/ 2628900 h 5057887"/>
                <a:gd name="connsiteX639" fmla="*/ 1007874 w 8523099"/>
                <a:gd name="connsiteY639" fmla="*/ 2609850 h 5057887"/>
                <a:gd name="connsiteX640" fmla="*/ 1036449 w 8523099"/>
                <a:gd name="connsiteY640" fmla="*/ 2667000 h 5057887"/>
                <a:gd name="connsiteX641" fmla="*/ 1017399 w 8523099"/>
                <a:gd name="connsiteY641" fmla="*/ 2924175 h 5057887"/>
                <a:gd name="connsiteX642" fmla="*/ 1055499 w 8523099"/>
                <a:gd name="connsiteY642" fmla="*/ 2971800 h 5057887"/>
                <a:gd name="connsiteX643" fmla="*/ 1065024 w 8523099"/>
                <a:gd name="connsiteY643" fmla="*/ 2924175 h 5057887"/>
                <a:gd name="connsiteX644" fmla="*/ 1074549 w 8523099"/>
                <a:gd name="connsiteY644" fmla="*/ 2952750 h 5057887"/>
                <a:gd name="connsiteX645" fmla="*/ 1084074 w 8523099"/>
                <a:gd name="connsiteY645" fmla="*/ 3038475 h 5057887"/>
                <a:gd name="connsiteX646" fmla="*/ 1103124 w 8523099"/>
                <a:gd name="connsiteY646" fmla="*/ 3095625 h 5057887"/>
                <a:gd name="connsiteX647" fmla="*/ 1122174 w 8523099"/>
                <a:gd name="connsiteY647" fmla="*/ 3152775 h 5057887"/>
                <a:gd name="connsiteX648" fmla="*/ 1131699 w 8523099"/>
                <a:gd name="connsiteY648" fmla="*/ 3181350 h 5057887"/>
                <a:gd name="connsiteX649" fmla="*/ 1207899 w 8523099"/>
                <a:gd name="connsiteY649" fmla="*/ 3228975 h 5057887"/>
                <a:gd name="connsiteX650" fmla="*/ 1226949 w 8523099"/>
                <a:gd name="connsiteY650" fmla="*/ 3257550 h 5057887"/>
                <a:gd name="connsiteX651" fmla="*/ 1207899 w 8523099"/>
                <a:gd name="connsiteY651" fmla="*/ 3219450 h 5057887"/>
                <a:gd name="connsiteX652" fmla="*/ 1188849 w 8523099"/>
                <a:gd name="connsiteY652" fmla="*/ 3057525 h 5057887"/>
                <a:gd name="connsiteX653" fmla="*/ 1226949 w 8523099"/>
                <a:gd name="connsiteY653" fmla="*/ 3048000 h 5057887"/>
                <a:gd name="connsiteX654" fmla="*/ 1322199 w 8523099"/>
                <a:gd name="connsiteY654" fmla="*/ 3105150 h 5057887"/>
                <a:gd name="connsiteX655" fmla="*/ 1331724 w 8523099"/>
                <a:gd name="connsiteY655" fmla="*/ 3143250 h 5057887"/>
                <a:gd name="connsiteX656" fmla="*/ 1341249 w 8523099"/>
                <a:gd name="connsiteY656" fmla="*/ 3171825 h 5057887"/>
                <a:gd name="connsiteX657" fmla="*/ 1331724 w 8523099"/>
                <a:gd name="connsiteY657" fmla="*/ 3228975 h 5057887"/>
                <a:gd name="connsiteX658" fmla="*/ 1312674 w 8523099"/>
                <a:gd name="connsiteY658" fmla="*/ 3305175 h 5057887"/>
                <a:gd name="connsiteX659" fmla="*/ 1322199 w 8523099"/>
                <a:gd name="connsiteY659" fmla="*/ 3371850 h 5057887"/>
                <a:gd name="connsiteX660" fmla="*/ 1350774 w 8523099"/>
                <a:gd name="connsiteY660" fmla="*/ 3381375 h 5057887"/>
                <a:gd name="connsiteX661" fmla="*/ 1341249 w 8523099"/>
                <a:gd name="connsiteY661" fmla="*/ 3457575 h 5057887"/>
                <a:gd name="connsiteX662" fmla="*/ 1350774 w 8523099"/>
                <a:gd name="connsiteY662" fmla="*/ 3486150 h 5057887"/>
                <a:gd name="connsiteX663" fmla="*/ 1360299 w 8523099"/>
                <a:gd name="connsiteY663" fmla="*/ 3571875 h 5057887"/>
                <a:gd name="connsiteX664" fmla="*/ 1388874 w 8523099"/>
                <a:gd name="connsiteY664" fmla="*/ 3590925 h 5057887"/>
                <a:gd name="connsiteX665" fmla="*/ 1417449 w 8523099"/>
                <a:gd name="connsiteY665" fmla="*/ 3714750 h 5057887"/>
                <a:gd name="connsiteX666" fmla="*/ 1446024 w 8523099"/>
                <a:gd name="connsiteY666" fmla="*/ 3752850 h 5057887"/>
                <a:gd name="connsiteX667" fmla="*/ 1474599 w 8523099"/>
                <a:gd name="connsiteY667" fmla="*/ 3810000 h 5057887"/>
                <a:gd name="connsiteX668" fmla="*/ 1455549 w 8523099"/>
                <a:gd name="connsiteY668" fmla="*/ 3838575 h 5057887"/>
                <a:gd name="connsiteX669" fmla="*/ 1503174 w 8523099"/>
                <a:gd name="connsiteY669" fmla="*/ 3933825 h 5057887"/>
                <a:gd name="connsiteX670" fmla="*/ 1560324 w 8523099"/>
                <a:gd name="connsiteY670" fmla="*/ 3952875 h 5057887"/>
                <a:gd name="connsiteX671" fmla="*/ 1626999 w 8523099"/>
                <a:gd name="connsiteY671" fmla="*/ 4038600 h 5057887"/>
                <a:gd name="connsiteX672" fmla="*/ 1636524 w 8523099"/>
                <a:gd name="connsiteY672" fmla="*/ 4067175 h 5057887"/>
                <a:gd name="connsiteX673" fmla="*/ 1665099 w 8523099"/>
                <a:gd name="connsiteY673" fmla="*/ 4076700 h 5057887"/>
                <a:gd name="connsiteX674" fmla="*/ 1722249 w 8523099"/>
                <a:gd name="connsiteY674" fmla="*/ 4086225 h 5057887"/>
                <a:gd name="connsiteX675" fmla="*/ 1731774 w 8523099"/>
                <a:gd name="connsiteY675" fmla="*/ 4114800 h 5057887"/>
                <a:gd name="connsiteX676" fmla="*/ 1760349 w 8523099"/>
                <a:gd name="connsiteY676" fmla="*/ 4124325 h 5057887"/>
                <a:gd name="connsiteX677" fmla="*/ 1827024 w 8523099"/>
                <a:gd name="connsiteY677" fmla="*/ 4162425 h 5057887"/>
                <a:gd name="connsiteX678" fmla="*/ 1846074 w 8523099"/>
                <a:gd name="connsiteY678" fmla="*/ 4191000 h 5057887"/>
                <a:gd name="connsiteX679" fmla="*/ 1855599 w 8523099"/>
                <a:gd name="connsiteY679" fmla="*/ 4238625 h 5057887"/>
                <a:gd name="connsiteX680" fmla="*/ 1912749 w 8523099"/>
                <a:gd name="connsiteY680" fmla="*/ 4267200 h 5057887"/>
                <a:gd name="connsiteX681" fmla="*/ 1931799 w 8523099"/>
                <a:gd name="connsiteY681" fmla="*/ 4295775 h 5057887"/>
                <a:gd name="connsiteX682" fmla="*/ 2017524 w 8523099"/>
                <a:gd name="connsiteY682" fmla="*/ 4314825 h 5057887"/>
                <a:gd name="connsiteX683" fmla="*/ 1998474 w 8523099"/>
                <a:gd name="connsiteY683" fmla="*/ 4343400 h 5057887"/>
                <a:gd name="connsiteX684" fmla="*/ 1988949 w 8523099"/>
                <a:gd name="connsiteY684" fmla="*/ 4371975 h 5057887"/>
                <a:gd name="connsiteX685" fmla="*/ 1931799 w 8523099"/>
                <a:gd name="connsiteY685" fmla="*/ 4391025 h 5057887"/>
                <a:gd name="connsiteX686" fmla="*/ 1884174 w 8523099"/>
                <a:gd name="connsiteY686" fmla="*/ 4467225 h 5057887"/>
                <a:gd name="connsiteX687" fmla="*/ 1846074 w 8523099"/>
                <a:gd name="connsiteY687" fmla="*/ 4457700 h 5057887"/>
                <a:gd name="connsiteX688" fmla="*/ 1817499 w 8523099"/>
                <a:gd name="connsiteY688" fmla="*/ 4448175 h 5057887"/>
                <a:gd name="connsiteX689" fmla="*/ 1731774 w 8523099"/>
                <a:gd name="connsiteY689" fmla="*/ 4457700 h 5057887"/>
                <a:gd name="connsiteX690" fmla="*/ 1750824 w 8523099"/>
                <a:gd name="connsiteY690" fmla="*/ 4486275 h 5057887"/>
                <a:gd name="connsiteX691" fmla="*/ 1779399 w 8523099"/>
                <a:gd name="connsiteY691" fmla="*/ 4505325 h 5057887"/>
                <a:gd name="connsiteX692" fmla="*/ 1817499 w 8523099"/>
                <a:gd name="connsiteY692" fmla="*/ 4562475 h 5057887"/>
                <a:gd name="connsiteX693" fmla="*/ 1827024 w 8523099"/>
                <a:gd name="connsiteY693" fmla="*/ 4600575 h 5057887"/>
                <a:gd name="connsiteX694" fmla="*/ 1836549 w 8523099"/>
                <a:gd name="connsiteY694" fmla="*/ 4629150 h 5057887"/>
                <a:gd name="connsiteX695" fmla="*/ 1846074 w 8523099"/>
                <a:gd name="connsiteY695" fmla="*/ 4791075 h 5057887"/>
                <a:gd name="connsiteX696" fmla="*/ 1884174 w 8523099"/>
                <a:gd name="connsiteY696" fmla="*/ 4876800 h 5057887"/>
                <a:gd name="connsiteX697" fmla="*/ 1893699 w 8523099"/>
                <a:gd name="connsiteY697" fmla="*/ 4905375 h 5057887"/>
                <a:gd name="connsiteX698" fmla="*/ 1865124 w 8523099"/>
                <a:gd name="connsiteY698" fmla="*/ 4962525 h 5057887"/>
                <a:gd name="connsiteX699" fmla="*/ 6713349 w 8523099"/>
                <a:gd name="connsiteY699" fmla="*/ 5057775 h 5057887"/>
                <a:gd name="connsiteX700" fmla="*/ 7284849 w 8523099"/>
                <a:gd name="connsiteY700" fmla="*/ 4981575 h 5057887"/>
                <a:gd name="connsiteX701" fmla="*/ 7837299 w 8523099"/>
                <a:gd name="connsiteY701" fmla="*/ 4972050 h 5057887"/>
                <a:gd name="connsiteX702" fmla="*/ 7989699 w 8523099"/>
                <a:gd name="connsiteY702" fmla="*/ 4981575 h 5057887"/>
                <a:gd name="connsiteX703" fmla="*/ 7989699 w 8523099"/>
                <a:gd name="connsiteY703" fmla="*/ 4972050 h 5057887"/>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284849 w 8523099"/>
                <a:gd name="connsiteY699" fmla="*/ 4981575 h 4981575"/>
                <a:gd name="connsiteX700" fmla="*/ 7837299 w 8523099"/>
                <a:gd name="connsiteY700" fmla="*/ 4972050 h 4981575"/>
                <a:gd name="connsiteX701" fmla="*/ 7989699 w 8523099"/>
                <a:gd name="connsiteY701" fmla="*/ 4981575 h 4981575"/>
                <a:gd name="connsiteX702" fmla="*/ 7989699 w 8523099"/>
                <a:gd name="connsiteY702"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837299 w 8523099"/>
                <a:gd name="connsiteY699" fmla="*/ 4972050 h 4981575"/>
                <a:gd name="connsiteX700" fmla="*/ 7989699 w 8523099"/>
                <a:gd name="connsiteY700" fmla="*/ 4981575 h 4981575"/>
                <a:gd name="connsiteX701" fmla="*/ 7989699 w 8523099"/>
                <a:gd name="connsiteY701"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989699 w 8523099"/>
                <a:gd name="connsiteY699" fmla="*/ 4981575 h 4981575"/>
                <a:gd name="connsiteX700" fmla="*/ 7989699 w 8523099"/>
                <a:gd name="connsiteY700" fmla="*/ 4972050 h 498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Lst>
              <a:rect l="l" t="t" r="r" b="b"/>
              <a:pathLst>
                <a:path w="8523099" h="4981575">
                  <a:moveTo>
                    <a:pt x="7989699" y="4972050"/>
                  </a:moveTo>
                  <a:cubicBezTo>
                    <a:pt x="7994462" y="4962525"/>
                    <a:pt x="8015978" y="4942795"/>
                    <a:pt x="8018274" y="4924425"/>
                  </a:cubicBezTo>
                  <a:cubicBezTo>
                    <a:pt x="8024607" y="4873765"/>
                    <a:pt x="7927037" y="4907881"/>
                    <a:pt x="8056374" y="4886325"/>
                  </a:cubicBezTo>
                  <a:cubicBezTo>
                    <a:pt x="8062724" y="4876800"/>
                    <a:pt x="8071804" y="4868610"/>
                    <a:pt x="8075424" y="4857750"/>
                  </a:cubicBezTo>
                  <a:cubicBezTo>
                    <a:pt x="8081531" y="4839428"/>
                    <a:pt x="8080759" y="4819453"/>
                    <a:pt x="8084949" y="4800600"/>
                  </a:cubicBezTo>
                  <a:cubicBezTo>
                    <a:pt x="8087127" y="4790799"/>
                    <a:pt x="8091299" y="4781550"/>
                    <a:pt x="8094474" y="4772025"/>
                  </a:cubicBezTo>
                  <a:cubicBezTo>
                    <a:pt x="8070533" y="4700201"/>
                    <a:pt x="8102828" y="4788733"/>
                    <a:pt x="8065899" y="4714875"/>
                  </a:cubicBezTo>
                  <a:cubicBezTo>
                    <a:pt x="8061409" y="4705895"/>
                    <a:pt x="8062646" y="4694140"/>
                    <a:pt x="8056374" y="4686300"/>
                  </a:cubicBezTo>
                  <a:cubicBezTo>
                    <a:pt x="8034219" y="4658606"/>
                    <a:pt x="7998091" y="4666494"/>
                    <a:pt x="7970649" y="4648200"/>
                  </a:cubicBezTo>
                  <a:lnTo>
                    <a:pt x="7942074" y="4629150"/>
                  </a:lnTo>
                  <a:cubicBezTo>
                    <a:pt x="7929374" y="4610100"/>
                    <a:pt x="7911214" y="4593720"/>
                    <a:pt x="7903974" y="4572000"/>
                  </a:cubicBezTo>
                  <a:cubicBezTo>
                    <a:pt x="7900799" y="4562475"/>
                    <a:pt x="7902289" y="4549697"/>
                    <a:pt x="7894449" y="4543425"/>
                  </a:cubicBezTo>
                  <a:cubicBezTo>
                    <a:pt x="7884227" y="4535247"/>
                    <a:pt x="7869049" y="4537075"/>
                    <a:pt x="7856349" y="4533900"/>
                  </a:cubicBezTo>
                  <a:cubicBezTo>
                    <a:pt x="7849999" y="4524375"/>
                    <a:pt x="7845914" y="4512863"/>
                    <a:pt x="7837299" y="4505325"/>
                  </a:cubicBezTo>
                  <a:cubicBezTo>
                    <a:pt x="7820069" y="4490248"/>
                    <a:pt x="7780149" y="4467225"/>
                    <a:pt x="7780149" y="4467225"/>
                  </a:cubicBezTo>
                  <a:cubicBezTo>
                    <a:pt x="7734787" y="4399183"/>
                    <a:pt x="7736496" y="4432287"/>
                    <a:pt x="7751574" y="4371975"/>
                  </a:cubicBezTo>
                  <a:cubicBezTo>
                    <a:pt x="7769989" y="4427220"/>
                    <a:pt x="7753479" y="4428490"/>
                    <a:pt x="7799199" y="4438650"/>
                  </a:cubicBezTo>
                  <a:cubicBezTo>
                    <a:pt x="7818052" y="4442840"/>
                    <a:pt x="7837299" y="4445000"/>
                    <a:pt x="7856349" y="4448175"/>
                  </a:cubicBezTo>
                  <a:cubicBezTo>
                    <a:pt x="7865874" y="4454525"/>
                    <a:pt x="7876829" y="4459130"/>
                    <a:pt x="7884924" y="4467225"/>
                  </a:cubicBezTo>
                  <a:cubicBezTo>
                    <a:pt x="7893019" y="4475320"/>
                    <a:pt x="7893114" y="4492180"/>
                    <a:pt x="7903974" y="4495800"/>
                  </a:cubicBezTo>
                  <a:cubicBezTo>
                    <a:pt x="7916393" y="4499940"/>
                    <a:pt x="7929374" y="4489450"/>
                    <a:pt x="7942074" y="4486275"/>
                  </a:cubicBezTo>
                  <a:cubicBezTo>
                    <a:pt x="7929374" y="4467225"/>
                    <a:pt x="7905402" y="4451976"/>
                    <a:pt x="7903974" y="4429125"/>
                  </a:cubicBezTo>
                  <a:cubicBezTo>
                    <a:pt x="7897126" y="4319554"/>
                    <a:pt x="7936037" y="4292756"/>
                    <a:pt x="7865874" y="4257675"/>
                  </a:cubicBezTo>
                  <a:cubicBezTo>
                    <a:pt x="7856894" y="4253185"/>
                    <a:pt x="7846824" y="4251325"/>
                    <a:pt x="7837299" y="4248150"/>
                  </a:cubicBezTo>
                  <a:cubicBezTo>
                    <a:pt x="7811024" y="4169325"/>
                    <a:pt x="7836682" y="4277804"/>
                    <a:pt x="7875399" y="4210050"/>
                  </a:cubicBezTo>
                  <a:cubicBezTo>
                    <a:pt x="7884981" y="4193282"/>
                    <a:pt x="7869049" y="4171950"/>
                    <a:pt x="7865874" y="4152900"/>
                  </a:cubicBezTo>
                  <a:cubicBezTo>
                    <a:pt x="7869049" y="4140200"/>
                    <a:pt x="7870242" y="4126832"/>
                    <a:pt x="7875399" y="4114800"/>
                  </a:cubicBezTo>
                  <a:cubicBezTo>
                    <a:pt x="7879908" y="4104278"/>
                    <a:pt x="7889329" y="4096464"/>
                    <a:pt x="7894449" y="4086225"/>
                  </a:cubicBezTo>
                  <a:cubicBezTo>
                    <a:pt x="7898939" y="4077245"/>
                    <a:pt x="7900799" y="4067175"/>
                    <a:pt x="7903974" y="4057650"/>
                  </a:cubicBezTo>
                  <a:cubicBezTo>
                    <a:pt x="7900799" y="4041775"/>
                    <a:pt x="7902481" y="4024081"/>
                    <a:pt x="7894449" y="4010025"/>
                  </a:cubicBezTo>
                  <a:cubicBezTo>
                    <a:pt x="7888769" y="4000086"/>
                    <a:pt x="7873025" y="3999914"/>
                    <a:pt x="7865874" y="3990975"/>
                  </a:cubicBezTo>
                  <a:cubicBezTo>
                    <a:pt x="7859602" y="3983135"/>
                    <a:pt x="7859524" y="3971925"/>
                    <a:pt x="7856349" y="3962400"/>
                  </a:cubicBezTo>
                  <a:cubicBezTo>
                    <a:pt x="7859524" y="3949700"/>
                    <a:pt x="7858612" y="3935192"/>
                    <a:pt x="7865874" y="3924300"/>
                  </a:cubicBezTo>
                  <a:cubicBezTo>
                    <a:pt x="7920907" y="3841750"/>
                    <a:pt x="7871166" y="3971925"/>
                    <a:pt x="7913499" y="3876675"/>
                  </a:cubicBezTo>
                  <a:cubicBezTo>
                    <a:pt x="7921654" y="3858325"/>
                    <a:pt x="7926199" y="3838575"/>
                    <a:pt x="7932549" y="3819525"/>
                  </a:cubicBezTo>
                  <a:cubicBezTo>
                    <a:pt x="7935724" y="3810000"/>
                    <a:pt x="7933720" y="3796519"/>
                    <a:pt x="7942074" y="3790950"/>
                  </a:cubicBezTo>
                  <a:cubicBezTo>
                    <a:pt x="7951599" y="3784600"/>
                    <a:pt x="7960188" y="3776549"/>
                    <a:pt x="7970649" y="3771900"/>
                  </a:cubicBezTo>
                  <a:cubicBezTo>
                    <a:pt x="7988999" y="3763745"/>
                    <a:pt x="8027799" y="3752850"/>
                    <a:pt x="8027799" y="3752850"/>
                  </a:cubicBezTo>
                  <a:cubicBezTo>
                    <a:pt x="8031810" y="3746833"/>
                    <a:pt x="8061303" y="3708023"/>
                    <a:pt x="8056374" y="3695700"/>
                  </a:cubicBezTo>
                  <a:cubicBezTo>
                    <a:pt x="8052122" y="3685071"/>
                    <a:pt x="8037324" y="3683000"/>
                    <a:pt x="8027799" y="3676650"/>
                  </a:cubicBezTo>
                  <a:cubicBezTo>
                    <a:pt x="8008975" y="3682925"/>
                    <a:pt x="7984078" y="3688439"/>
                    <a:pt x="7970649" y="3705225"/>
                  </a:cubicBezTo>
                  <a:cubicBezTo>
                    <a:pt x="7964377" y="3713065"/>
                    <a:pt x="7965614" y="3724820"/>
                    <a:pt x="7961124" y="3733800"/>
                  </a:cubicBezTo>
                  <a:cubicBezTo>
                    <a:pt x="7956004" y="3744039"/>
                    <a:pt x="7946723" y="3751914"/>
                    <a:pt x="7942074" y="3762375"/>
                  </a:cubicBezTo>
                  <a:cubicBezTo>
                    <a:pt x="7933242" y="3782246"/>
                    <a:pt x="7926274" y="3830260"/>
                    <a:pt x="7903974" y="3848100"/>
                  </a:cubicBezTo>
                  <a:cubicBezTo>
                    <a:pt x="7896134" y="3854372"/>
                    <a:pt x="7884924" y="3854450"/>
                    <a:pt x="7875399" y="3857625"/>
                  </a:cubicBezTo>
                  <a:cubicBezTo>
                    <a:pt x="7897912" y="3767574"/>
                    <a:pt x="7862386" y="3881907"/>
                    <a:pt x="7942074" y="3762375"/>
                  </a:cubicBezTo>
                  <a:lnTo>
                    <a:pt x="7980174" y="3705225"/>
                  </a:lnTo>
                  <a:cubicBezTo>
                    <a:pt x="7983349" y="3689350"/>
                    <a:pt x="7977407" y="3668136"/>
                    <a:pt x="7989699" y="3657600"/>
                  </a:cubicBezTo>
                  <a:cubicBezTo>
                    <a:pt x="8004362" y="3645031"/>
                    <a:pt x="8029575" y="3656712"/>
                    <a:pt x="8046849" y="3648075"/>
                  </a:cubicBezTo>
                  <a:cubicBezTo>
                    <a:pt x="8057088" y="3642955"/>
                    <a:pt x="8061250" y="3629961"/>
                    <a:pt x="8065899" y="3619500"/>
                  </a:cubicBezTo>
                  <a:cubicBezTo>
                    <a:pt x="8074054" y="3601150"/>
                    <a:pt x="8081011" y="3582041"/>
                    <a:pt x="8084949" y="3562350"/>
                  </a:cubicBezTo>
                  <a:cubicBezTo>
                    <a:pt x="8088124" y="3546475"/>
                    <a:pt x="8086442" y="3528781"/>
                    <a:pt x="8094474" y="3514725"/>
                  </a:cubicBezTo>
                  <a:cubicBezTo>
                    <a:pt x="8100154" y="3504786"/>
                    <a:pt x="8113524" y="3502025"/>
                    <a:pt x="8123049" y="3495675"/>
                  </a:cubicBezTo>
                  <a:cubicBezTo>
                    <a:pt x="8132574" y="3498850"/>
                    <a:pt x="8142644" y="3509690"/>
                    <a:pt x="8151624" y="3505200"/>
                  </a:cubicBezTo>
                  <a:cubicBezTo>
                    <a:pt x="8168557" y="3496733"/>
                    <a:pt x="8160091" y="3456517"/>
                    <a:pt x="8151624" y="3448050"/>
                  </a:cubicBezTo>
                  <a:cubicBezTo>
                    <a:pt x="8144524" y="3440950"/>
                    <a:pt x="8132574" y="3441700"/>
                    <a:pt x="8123049" y="3438525"/>
                  </a:cubicBezTo>
                  <a:cubicBezTo>
                    <a:pt x="8110349" y="3441700"/>
                    <a:pt x="8098040" y="3448050"/>
                    <a:pt x="8084949" y="3448050"/>
                  </a:cubicBezTo>
                  <a:cubicBezTo>
                    <a:pt x="8062498" y="3448050"/>
                    <a:pt x="8039778" y="3444976"/>
                    <a:pt x="8018274" y="3438525"/>
                  </a:cubicBezTo>
                  <a:cubicBezTo>
                    <a:pt x="8007309" y="3435236"/>
                    <a:pt x="7998493" y="3426804"/>
                    <a:pt x="7989699" y="3419475"/>
                  </a:cubicBezTo>
                  <a:cubicBezTo>
                    <a:pt x="7962197" y="3396556"/>
                    <a:pt x="7960805" y="3390422"/>
                    <a:pt x="7942074" y="3362325"/>
                  </a:cubicBezTo>
                  <a:cubicBezTo>
                    <a:pt x="7924738" y="3292982"/>
                    <a:pt x="7909879" y="3249687"/>
                    <a:pt x="7942074" y="3162300"/>
                  </a:cubicBezTo>
                  <a:cubicBezTo>
                    <a:pt x="7949016" y="3143458"/>
                    <a:pt x="7999224" y="3143250"/>
                    <a:pt x="7999224" y="3143250"/>
                  </a:cubicBezTo>
                  <a:cubicBezTo>
                    <a:pt x="8002399" y="3133725"/>
                    <a:pt x="8006314" y="3124415"/>
                    <a:pt x="8008749" y="3114675"/>
                  </a:cubicBezTo>
                  <a:cubicBezTo>
                    <a:pt x="8012676" y="3098969"/>
                    <a:pt x="8011575" y="3081788"/>
                    <a:pt x="8018274" y="3067050"/>
                  </a:cubicBezTo>
                  <a:cubicBezTo>
                    <a:pt x="8027748" y="3046207"/>
                    <a:pt x="8043674" y="3028950"/>
                    <a:pt x="8056374" y="3009900"/>
                  </a:cubicBezTo>
                  <a:cubicBezTo>
                    <a:pt x="8061943" y="3001546"/>
                    <a:pt x="8062724" y="2990850"/>
                    <a:pt x="8065899" y="2981325"/>
                  </a:cubicBezTo>
                  <a:cubicBezTo>
                    <a:pt x="8069074" y="2952750"/>
                    <a:pt x="8068451" y="2923492"/>
                    <a:pt x="8075424" y="2895600"/>
                  </a:cubicBezTo>
                  <a:cubicBezTo>
                    <a:pt x="8078200" y="2884494"/>
                    <a:pt x="8089965" y="2877547"/>
                    <a:pt x="8094474" y="2867025"/>
                  </a:cubicBezTo>
                  <a:cubicBezTo>
                    <a:pt x="8123256" y="2799867"/>
                    <a:pt x="8078289" y="2854635"/>
                    <a:pt x="8132574" y="2800350"/>
                  </a:cubicBezTo>
                  <a:cubicBezTo>
                    <a:pt x="8135749" y="2790825"/>
                    <a:pt x="8140679" y="2781714"/>
                    <a:pt x="8142099" y="2771775"/>
                  </a:cubicBezTo>
                  <a:cubicBezTo>
                    <a:pt x="8147059" y="2737058"/>
                    <a:pt x="8141311" y="2700518"/>
                    <a:pt x="8151624" y="2667000"/>
                  </a:cubicBezTo>
                  <a:cubicBezTo>
                    <a:pt x="8154991" y="2656059"/>
                    <a:pt x="8170674" y="2654300"/>
                    <a:pt x="8180199" y="2647950"/>
                  </a:cubicBezTo>
                  <a:cubicBezTo>
                    <a:pt x="8189831" y="2633503"/>
                    <a:pt x="8208774" y="2610518"/>
                    <a:pt x="8208774" y="2590800"/>
                  </a:cubicBezTo>
                  <a:cubicBezTo>
                    <a:pt x="8208774" y="2566859"/>
                    <a:pt x="8189831" y="2552913"/>
                    <a:pt x="8180199" y="2533650"/>
                  </a:cubicBezTo>
                  <a:cubicBezTo>
                    <a:pt x="8175709" y="2524670"/>
                    <a:pt x="8173849" y="2514600"/>
                    <a:pt x="8170674" y="2505075"/>
                  </a:cubicBezTo>
                  <a:cubicBezTo>
                    <a:pt x="8180199" y="2495550"/>
                    <a:pt x="8185779" y="2476500"/>
                    <a:pt x="8199249" y="2476500"/>
                  </a:cubicBezTo>
                  <a:cubicBezTo>
                    <a:pt x="8210697" y="2476500"/>
                    <a:pt x="8210204" y="2496980"/>
                    <a:pt x="8218299" y="2505075"/>
                  </a:cubicBezTo>
                  <a:cubicBezTo>
                    <a:pt x="8226394" y="2513170"/>
                    <a:pt x="8237349" y="2517775"/>
                    <a:pt x="8246874" y="2524125"/>
                  </a:cubicBezTo>
                  <a:cubicBezTo>
                    <a:pt x="8278850" y="2492149"/>
                    <a:pt x="8273946" y="2505572"/>
                    <a:pt x="8284974" y="2466975"/>
                  </a:cubicBezTo>
                  <a:cubicBezTo>
                    <a:pt x="8288570" y="2454388"/>
                    <a:pt x="8300353" y="2417166"/>
                    <a:pt x="8294499" y="2428875"/>
                  </a:cubicBezTo>
                  <a:cubicBezTo>
                    <a:pt x="8285519" y="2446836"/>
                    <a:pt x="8281799" y="2466975"/>
                    <a:pt x="8275449" y="2486025"/>
                  </a:cubicBezTo>
                  <a:cubicBezTo>
                    <a:pt x="8243438" y="2582057"/>
                    <a:pt x="8292279" y="2433099"/>
                    <a:pt x="8256399" y="2552700"/>
                  </a:cubicBezTo>
                  <a:cubicBezTo>
                    <a:pt x="8250629" y="2571934"/>
                    <a:pt x="8237349" y="2609850"/>
                    <a:pt x="8237349" y="2609850"/>
                  </a:cubicBezTo>
                  <a:cubicBezTo>
                    <a:pt x="8240524" y="2628900"/>
                    <a:pt x="8246874" y="2647687"/>
                    <a:pt x="8246874" y="2667000"/>
                  </a:cubicBezTo>
                  <a:cubicBezTo>
                    <a:pt x="8246874" y="2710780"/>
                    <a:pt x="8239554" y="2727061"/>
                    <a:pt x="8227824" y="2762250"/>
                  </a:cubicBezTo>
                  <a:cubicBezTo>
                    <a:pt x="8244549" y="2845876"/>
                    <a:pt x="8220375" y="2783376"/>
                    <a:pt x="8265924" y="2828925"/>
                  </a:cubicBezTo>
                  <a:cubicBezTo>
                    <a:pt x="8274019" y="2837020"/>
                    <a:pt x="8276359" y="2849962"/>
                    <a:pt x="8284974" y="2857500"/>
                  </a:cubicBezTo>
                  <a:cubicBezTo>
                    <a:pt x="8302204" y="2872577"/>
                    <a:pt x="8342124" y="2895600"/>
                    <a:pt x="8342124" y="2895600"/>
                  </a:cubicBezTo>
                  <a:cubicBezTo>
                    <a:pt x="8348474" y="2886075"/>
                    <a:pt x="8361174" y="2878473"/>
                    <a:pt x="8361174" y="2867025"/>
                  </a:cubicBezTo>
                  <a:cubicBezTo>
                    <a:pt x="8361174" y="2846945"/>
                    <a:pt x="8342124" y="2809875"/>
                    <a:pt x="8342124" y="2809875"/>
                  </a:cubicBezTo>
                  <a:cubicBezTo>
                    <a:pt x="8345299" y="2800350"/>
                    <a:pt x="8348891" y="2790954"/>
                    <a:pt x="8351649" y="2781300"/>
                  </a:cubicBezTo>
                  <a:cubicBezTo>
                    <a:pt x="8355718" y="2767058"/>
                    <a:pt x="8363086" y="2729850"/>
                    <a:pt x="8370699" y="2714625"/>
                  </a:cubicBezTo>
                  <a:cubicBezTo>
                    <a:pt x="8375819" y="2704386"/>
                    <a:pt x="8383399" y="2695575"/>
                    <a:pt x="8389749" y="2686050"/>
                  </a:cubicBezTo>
                  <a:cubicBezTo>
                    <a:pt x="8386574" y="2667000"/>
                    <a:pt x="8384414" y="2647753"/>
                    <a:pt x="8380224" y="2628900"/>
                  </a:cubicBezTo>
                  <a:cubicBezTo>
                    <a:pt x="8378046" y="2619099"/>
                    <a:pt x="8373457" y="2609979"/>
                    <a:pt x="8370699" y="2600325"/>
                  </a:cubicBezTo>
                  <a:cubicBezTo>
                    <a:pt x="8367103" y="2587738"/>
                    <a:pt x="8364349" y="2574925"/>
                    <a:pt x="8361174" y="2562225"/>
                  </a:cubicBezTo>
                  <a:cubicBezTo>
                    <a:pt x="8368921" y="2538984"/>
                    <a:pt x="8371285" y="2523539"/>
                    <a:pt x="8389749" y="2505075"/>
                  </a:cubicBezTo>
                  <a:cubicBezTo>
                    <a:pt x="8397844" y="2496980"/>
                    <a:pt x="8408799" y="2492375"/>
                    <a:pt x="8418324" y="2486025"/>
                  </a:cubicBezTo>
                  <a:cubicBezTo>
                    <a:pt x="8441634" y="2416096"/>
                    <a:pt x="8423175" y="2443074"/>
                    <a:pt x="8465949" y="2400300"/>
                  </a:cubicBezTo>
                  <a:cubicBezTo>
                    <a:pt x="8471061" y="2374740"/>
                    <a:pt x="8480713" y="2316242"/>
                    <a:pt x="8494524" y="2295525"/>
                  </a:cubicBezTo>
                  <a:cubicBezTo>
                    <a:pt x="8519143" y="2258596"/>
                    <a:pt x="8509954" y="2277810"/>
                    <a:pt x="8523099" y="2238375"/>
                  </a:cubicBezTo>
                  <a:cubicBezTo>
                    <a:pt x="8513574" y="2232025"/>
                    <a:pt x="8497300" y="2230431"/>
                    <a:pt x="8494524" y="2219325"/>
                  </a:cubicBezTo>
                  <a:cubicBezTo>
                    <a:pt x="8489840" y="2200589"/>
                    <a:pt x="8504049" y="2181488"/>
                    <a:pt x="8504049" y="2162175"/>
                  </a:cubicBezTo>
                  <a:cubicBezTo>
                    <a:pt x="8504049" y="2117612"/>
                    <a:pt x="8512386" y="2069652"/>
                    <a:pt x="8494524" y="2028825"/>
                  </a:cubicBezTo>
                  <a:cubicBezTo>
                    <a:pt x="8486475" y="2010428"/>
                    <a:pt x="8437374" y="2009775"/>
                    <a:pt x="8437374" y="2009775"/>
                  </a:cubicBezTo>
                  <a:cubicBezTo>
                    <a:pt x="8421949" y="2020058"/>
                    <a:pt x="8400799" y="2045019"/>
                    <a:pt x="8380224" y="2019300"/>
                  </a:cubicBezTo>
                  <a:cubicBezTo>
                    <a:pt x="8372046" y="2009078"/>
                    <a:pt x="8373874" y="1993900"/>
                    <a:pt x="8370699" y="1981200"/>
                  </a:cubicBezTo>
                  <a:cubicBezTo>
                    <a:pt x="8361174" y="1984375"/>
                    <a:pt x="8345299" y="1981200"/>
                    <a:pt x="8342124" y="1990725"/>
                  </a:cubicBezTo>
                  <a:cubicBezTo>
                    <a:pt x="8341523" y="1992529"/>
                    <a:pt x="8357987" y="2070075"/>
                    <a:pt x="8361174" y="2076450"/>
                  </a:cubicBezTo>
                  <a:cubicBezTo>
                    <a:pt x="8371413" y="2096928"/>
                    <a:pt x="8399274" y="2133600"/>
                    <a:pt x="8399274" y="2133600"/>
                  </a:cubicBezTo>
                  <a:cubicBezTo>
                    <a:pt x="8402449" y="2162175"/>
                    <a:pt x="8401826" y="2191433"/>
                    <a:pt x="8408799" y="2219325"/>
                  </a:cubicBezTo>
                  <a:cubicBezTo>
                    <a:pt x="8411575" y="2230431"/>
                    <a:pt x="8430625" y="2236794"/>
                    <a:pt x="8427849" y="2247900"/>
                  </a:cubicBezTo>
                  <a:cubicBezTo>
                    <a:pt x="8425414" y="2257640"/>
                    <a:pt x="8408799" y="2254250"/>
                    <a:pt x="8399274" y="2257425"/>
                  </a:cubicBezTo>
                  <a:cubicBezTo>
                    <a:pt x="8392924" y="2266950"/>
                    <a:pt x="8384244" y="2275281"/>
                    <a:pt x="8380224" y="2286000"/>
                  </a:cubicBezTo>
                  <a:cubicBezTo>
                    <a:pt x="8374540" y="2301159"/>
                    <a:pt x="8379679" y="2320155"/>
                    <a:pt x="8370699" y="2333625"/>
                  </a:cubicBezTo>
                  <a:cubicBezTo>
                    <a:pt x="8365130" y="2341979"/>
                    <a:pt x="8351104" y="2338660"/>
                    <a:pt x="8342124" y="2343150"/>
                  </a:cubicBezTo>
                  <a:cubicBezTo>
                    <a:pt x="8315602" y="2356411"/>
                    <a:pt x="8306040" y="2369709"/>
                    <a:pt x="8284974" y="2390775"/>
                  </a:cubicBezTo>
                  <a:cubicBezTo>
                    <a:pt x="8256399" y="2387600"/>
                    <a:pt x="8227442" y="2375611"/>
                    <a:pt x="8199249" y="2381250"/>
                  </a:cubicBezTo>
                  <a:cubicBezTo>
                    <a:pt x="8189404" y="2383219"/>
                    <a:pt x="8199249" y="2406650"/>
                    <a:pt x="8189724" y="2409825"/>
                  </a:cubicBezTo>
                  <a:cubicBezTo>
                    <a:pt x="8174365" y="2414945"/>
                    <a:pt x="8157718" y="2404560"/>
                    <a:pt x="8142099" y="2400300"/>
                  </a:cubicBezTo>
                  <a:cubicBezTo>
                    <a:pt x="8122726" y="2395016"/>
                    <a:pt x="8084949" y="2381250"/>
                    <a:pt x="8084949" y="2381250"/>
                  </a:cubicBezTo>
                  <a:cubicBezTo>
                    <a:pt x="8068210" y="2331032"/>
                    <a:pt x="8086487" y="2371666"/>
                    <a:pt x="8046849" y="2324100"/>
                  </a:cubicBezTo>
                  <a:cubicBezTo>
                    <a:pt x="8039520" y="2315306"/>
                    <a:pt x="8036738" y="2302676"/>
                    <a:pt x="8027799" y="2295525"/>
                  </a:cubicBezTo>
                  <a:cubicBezTo>
                    <a:pt x="8019959" y="2289253"/>
                    <a:pt x="8008749" y="2289175"/>
                    <a:pt x="7999224" y="2286000"/>
                  </a:cubicBezTo>
                  <a:cubicBezTo>
                    <a:pt x="7996049" y="2276475"/>
                    <a:pt x="7991877" y="2267226"/>
                    <a:pt x="7989699" y="2257425"/>
                  </a:cubicBezTo>
                  <a:cubicBezTo>
                    <a:pt x="7985509" y="2238572"/>
                    <a:pt x="7990887" y="2216344"/>
                    <a:pt x="7980174" y="2200275"/>
                  </a:cubicBezTo>
                  <a:cubicBezTo>
                    <a:pt x="7974605" y="2191921"/>
                    <a:pt x="7973407" y="2219196"/>
                    <a:pt x="7970649" y="2228850"/>
                  </a:cubicBezTo>
                  <a:cubicBezTo>
                    <a:pt x="7967053" y="2241437"/>
                    <a:pt x="7968386" y="2256058"/>
                    <a:pt x="7961124" y="2266950"/>
                  </a:cubicBezTo>
                  <a:cubicBezTo>
                    <a:pt x="7950573" y="2282777"/>
                    <a:pt x="7920274" y="2290092"/>
                    <a:pt x="7903974" y="2295525"/>
                  </a:cubicBezTo>
                  <a:cubicBezTo>
                    <a:pt x="7881749" y="2292350"/>
                    <a:pt x="7850769" y="2303961"/>
                    <a:pt x="7837299" y="2286000"/>
                  </a:cubicBezTo>
                  <a:cubicBezTo>
                    <a:pt x="7825766" y="2270623"/>
                    <a:pt x="7896809" y="2250288"/>
                    <a:pt x="7903974" y="2247900"/>
                  </a:cubicBezTo>
                  <a:cubicBezTo>
                    <a:pt x="7947643" y="2182396"/>
                    <a:pt x="7934834" y="2212470"/>
                    <a:pt x="7951599" y="2162175"/>
                  </a:cubicBezTo>
                  <a:cubicBezTo>
                    <a:pt x="7948424" y="2143125"/>
                    <a:pt x="7954792" y="2119559"/>
                    <a:pt x="7942074" y="2105025"/>
                  </a:cubicBezTo>
                  <a:lnTo>
                    <a:pt x="7856349" y="2076450"/>
                  </a:lnTo>
                  <a:lnTo>
                    <a:pt x="7827774" y="2066925"/>
                  </a:lnTo>
                  <a:cubicBezTo>
                    <a:pt x="7757845" y="2090235"/>
                    <a:pt x="7784823" y="2071776"/>
                    <a:pt x="7742049" y="2114550"/>
                  </a:cubicBezTo>
                  <a:cubicBezTo>
                    <a:pt x="7738874" y="2124075"/>
                    <a:pt x="7734702" y="2133324"/>
                    <a:pt x="7732524" y="2143125"/>
                  </a:cubicBezTo>
                  <a:cubicBezTo>
                    <a:pt x="7728334" y="2161978"/>
                    <a:pt x="7730843" y="2182627"/>
                    <a:pt x="7722999" y="2200275"/>
                  </a:cubicBezTo>
                  <a:cubicBezTo>
                    <a:pt x="7715279" y="2217645"/>
                    <a:pt x="7681029" y="2237780"/>
                    <a:pt x="7665849" y="2247900"/>
                  </a:cubicBezTo>
                  <a:cubicBezTo>
                    <a:pt x="7631111" y="2352113"/>
                    <a:pt x="7686513" y="2194263"/>
                    <a:pt x="7637274" y="2305050"/>
                  </a:cubicBezTo>
                  <a:cubicBezTo>
                    <a:pt x="7629119" y="2323400"/>
                    <a:pt x="7624574" y="2343150"/>
                    <a:pt x="7618224" y="2362200"/>
                  </a:cubicBezTo>
                  <a:lnTo>
                    <a:pt x="7589649" y="2447925"/>
                  </a:lnTo>
                  <a:lnTo>
                    <a:pt x="7570599" y="2505075"/>
                  </a:lnTo>
                  <a:lnTo>
                    <a:pt x="7561074" y="2533650"/>
                  </a:lnTo>
                  <a:cubicBezTo>
                    <a:pt x="7565674" y="2588856"/>
                    <a:pt x="7580320" y="2675937"/>
                    <a:pt x="7561074" y="2733675"/>
                  </a:cubicBezTo>
                  <a:lnTo>
                    <a:pt x="7551549" y="2705100"/>
                  </a:lnTo>
                  <a:cubicBezTo>
                    <a:pt x="7548374" y="2622550"/>
                    <a:pt x="7547708" y="2539865"/>
                    <a:pt x="7542024" y="2457450"/>
                  </a:cubicBezTo>
                  <a:cubicBezTo>
                    <a:pt x="7541333" y="2447434"/>
                    <a:pt x="7532499" y="2438915"/>
                    <a:pt x="7532499" y="2428875"/>
                  </a:cubicBezTo>
                  <a:cubicBezTo>
                    <a:pt x="7532499" y="2396967"/>
                    <a:pt x="7537172" y="2365162"/>
                    <a:pt x="7542024" y="2333625"/>
                  </a:cubicBezTo>
                  <a:cubicBezTo>
                    <a:pt x="7543551" y="2323702"/>
                    <a:pt x="7544449" y="2312150"/>
                    <a:pt x="7551549" y="2305050"/>
                  </a:cubicBezTo>
                  <a:cubicBezTo>
                    <a:pt x="7558649" y="2297950"/>
                    <a:pt x="7570599" y="2298700"/>
                    <a:pt x="7580124" y="2295525"/>
                  </a:cubicBezTo>
                  <a:cubicBezTo>
                    <a:pt x="7605524" y="2219325"/>
                    <a:pt x="7580124" y="2314575"/>
                    <a:pt x="7580124" y="2238375"/>
                  </a:cubicBezTo>
                  <a:cubicBezTo>
                    <a:pt x="7580124" y="2219062"/>
                    <a:pt x="7586474" y="2200275"/>
                    <a:pt x="7589649" y="2181225"/>
                  </a:cubicBezTo>
                  <a:cubicBezTo>
                    <a:pt x="7562446" y="2099616"/>
                    <a:pt x="7558879" y="2113557"/>
                    <a:pt x="7580124" y="2000250"/>
                  </a:cubicBezTo>
                  <a:cubicBezTo>
                    <a:pt x="7583184" y="1983929"/>
                    <a:pt x="7618687" y="1952162"/>
                    <a:pt x="7627749" y="1943100"/>
                  </a:cubicBezTo>
                  <a:cubicBezTo>
                    <a:pt x="7651690" y="1871276"/>
                    <a:pt x="7619395" y="1959808"/>
                    <a:pt x="7656324" y="1885950"/>
                  </a:cubicBezTo>
                  <a:cubicBezTo>
                    <a:pt x="7660814" y="1876970"/>
                    <a:pt x="7660280" y="1865729"/>
                    <a:pt x="7665849" y="1857375"/>
                  </a:cubicBezTo>
                  <a:cubicBezTo>
                    <a:pt x="7673321" y="1846167"/>
                    <a:pt x="7685800" y="1839148"/>
                    <a:pt x="7694424" y="1828800"/>
                  </a:cubicBezTo>
                  <a:cubicBezTo>
                    <a:pt x="7701753" y="1820006"/>
                    <a:pt x="7704859" y="1807763"/>
                    <a:pt x="7713474" y="1800225"/>
                  </a:cubicBezTo>
                  <a:cubicBezTo>
                    <a:pt x="7730704" y="1785148"/>
                    <a:pt x="7751574" y="1774825"/>
                    <a:pt x="7770624" y="1762125"/>
                  </a:cubicBezTo>
                  <a:lnTo>
                    <a:pt x="7799199" y="1743075"/>
                  </a:lnTo>
                  <a:cubicBezTo>
                    <a:pt x="7808745" y="1714436"/>
                    <a:pt x="7807258" y="1710544"/>
                    <a:pt x="7827774" y="1685925"/>
                  </a:cubicBezTo>
                  <a:cubicBezTo>
                    <a:pt x="7836398" y="1675577"/>
                    <a:pt x="7844574" y="1663892"/>
                    <a:pt x="7856349" y="1657350"/>
                  </a:cubicBezTo>
                  <a:cubicBezTo>
                    <a:pt x="7873902" y="1647598"/>
                    <a:pt x="7896791" y="1649439"/>
                    <a:pt x="7913499" y="1638300"/>
                  </a:cubicBezTo>
                  <a:lnTo>
                    <a:pt x="7942074" y="1619250"/>
                  </a:lnTo>
                  <a:cubicBezTo>
                    <a:pt x="7986524" y="1552575"/>
                    <a:pt x="7961124" y="1574800"/>
                    <a:pt x="8008749" y="1543050"/>
                  </a:cubicBezTo>
                  <a:cubicBezTo>
                    <a:pt x="8011924" y="1533525"/>
                    <a:pt x="8013784" y="1523455"/>
                    <a:pt x="8018274" y="1514475"/>
                  </a:cubicBezTo>
                  <a:cubicBezTo>
                    <a:pt x="8023394" y="1504236"/>
                    <a:pt x="8036373" y="1497308"/>
                    <a:pt x="8037324" y="1485900"/>
                  </a:cubicBezTo>
                  <a:cubicBezTo>
                    <a:pt x="8039712" y="1457248"/>
                    <a:pt x="8030660" y="1428783"/>
                    <a:pt x="8027799" y="1400175"/>
                  </a:cubicBezTo>
                  <a:cubicBezTo>
                    <a:pt x="8015304" y="1275223"/>
                    <a:pt x="8027446" y="1332087"/>
                    <a:pt x="8008749" y="1257300"/>
                  </a:cubicBezTo>
                  <a:cubicBezTo>
                    <a:pt x="8011924" y="1222375"/>
                    <a:pt x="8012180" y="1187060"/>
                    <a:pt x="8018274" y="1152525"/>
                  </a:cubicBezTo>
                  <a:cubicBezTo>
                    <a:pt x="8021764" y="1132750"/>
                    <a:pt x="8030974" y="1114425"/>
                    <a:pt x="8037324" y="1095375"/>
                  </a:cubicBezTo>
                  <a:lnTo>
                    <a:pt x="8046849" y="1066800"/>
                  </a:lnTo>
                  <a:cubicBezTo>
                    <a:pt x="8043674" y="1057275"/>
                    <a:pt x="8043596" y="1046065"/>
                    <a:pt x="8037324" y="1038225"/>
                  </a:cubicBezTo>
                  <a:cubicBezTo>
                    <a:pt x="8030173" y="1029286"/>
                    <a:pt x="8014816" y="1028883"/>
                    <a:pt x="8008749" y="1019175"/>
                  </a:cubicBezTo>
                  <a:cubicBezTo>
                    <a:pt x="7998106" y="1002147"/>
                    <a:pt x="8006407" y="973164"/>
                    <a:pt x="7989699" y="962025"/>
                  </a:cubicBezTo>
                  <a:cubicBezTo>
                    <a:pt x="7980174" y="955675"/>
                    <a:pt x="7971585" y="947624"/>
                    <a:pt x="7961124" y="942975"/>
                  </a:cubicBezTo>
                  <a:cubicBezTo>
                    <a:pt x="7942774" y="934820"/>
                    <a:pt x="7903974" y="923925"/>
                    <a:pt x="7903974" y="923925"/>
                  </a:cubicBezTo>
                  <a:cubicBezTo>
                    <a:pt x="7900799" y="914400"/>
                    <a:pt x="7898939" y="904330"/>
                    <a:pt x="7894449" y="895350"/>
                  </a:cubicBezTo>
                  <a:cubicBezTo>
                    <a:pt x="7889329" y="885111"/>
                    <a:pt x="7883494" y="874870"/>
                    <a:pt x="7875399" y="866775"/>
                  </a:cubicBezTo>
                  <a:cubicBezTo>
                    <a:pt x="7856935" y="848311"/>
                    <a:pt x="7841490" y="845947"/>
                    <a:pt x="7818249" y="838200"/>
                  </a:cubicBezTo>
                  <a:cubicBezTo>
                    <a:pt x="7731695" y="850565"/>
                    <a:pt x="7772873" y="840625"/>
                    <a:pt x="7694424" y="866775"/>
                  </a:cubicBezTo>
                  <a:lnTo>
                    <a:pt x="7665849" y="876300"/>
                  </a:lnTo>
                  <a:cubicBezTo>
                    <a:pt x="7656324" y="873125"/>
                    <a:pt x="7639709" y="876515"/>
                    <a:pt x="7637274" y="866775"/>
                  </a:cubicBezTo>
                  <a:cubicBezTo>
                    <a:pt x="7634498" y="855669"/>
                    <a:pt x="7666785" y="842849"/>
                    <a:pt x="7656324" y="838200"/>
                  </a:cubicBezTo>
                  <a:cubicBezTo>
                    <a:pt x="7624278" y="823957"/>
                    <a:pt x="7586474" y="831850"/>
                    <a:pt x="7551549" y="828675"/>
                  </a:cubicBezTo>
                  <a:cubicBezTo>
                    <a:pt x="7516624" y="831850"/>
                    <a:pt x="7481065" y="830852"/>
                    <a:pt x="7446774" y="838200"/>
                  </a:cubicBezTo>
                  <a:cubicBezTo>
                    <a:pt x="7435580" y="840599"/>
                    <a:pt x="7428660" y="852601"/>
                    <a:pt x="7418199" y="857250"/>
                  </a:cubicBezTo>
                  <a:cubicBezTo>
                    <a:pt x="7399849" y="865405"/>
                    <a:pt x="7380099" y="869950"/>
                    <a:pt x="7361049" y="876300"/>
                  </a:cubicBezTo>
                  <a:lnTo>
                    <a:pt x="7332474" y="885825"/>
                  </a:lnTo>
                  <a:cubicBezTo>
                    <a:pt x="7291199" y="882650"/>
                    <a:pt x="7248453" y="887673"/>
                    <a:pt x="7208649" y="876300"/>
                  </a:cubicBezTo>
                  <a:cubicBezTo>
                    <a:pt x="7198995" y="873542"/>
                    <a:pt x="7206224" y="854825"/>
                    <a:pt x="7199124" y="847725"/>
                  </a:cubicBezTo>
                  <a:cubicBezTo>
                    <a:pt x="7192024" y="840625"/>
                    <a:pt x="7179777" y="842155"/>
                    <a:pt x="7170549" y="838200"/>
                  </a:cubicBezTo>
                  <a:cubicBezTo>
                    <a:pt x="7072443" y="796155"/>
                    <a:pt x="7205381" y="843461"/>
                    <a:pt x="7075299" y="800100"/>
                  </a:cubicBezTo>
                  <a:lnTo>
                    <a:pt x="7046724" y="790575"/>
                  </a:lnTo>
                  <a:cubicBezTo>
                    <a:pt x="7037199" y="787400"/>
                    <a:pt x="7028053" y="782701"/>
                    <a:pt x="7018149" y="781050"/>
                  </a:cubicBezTo>
                  <a:cubicBezTo>
                    <a:pt x="6999099" y="777875"/>
                    <a:pt x="6979883" y="775572"/>
                    <a:pt x="6960999" y="771525"/>
                  </a:cubicBezTo>
                  <a:cubicBezTo>
                    <a:pt x="6935398" y="766039"/>
                    <a:pt x="6910472" y="757610"/>
                    <a:pt x="6884799" y="752475"/>
                  </a:cubicBezTo>
                  <a:cubicBezTo>
                    <a:pt x="6852063" y="745928"/>
                    <a:pt x="6830461" y="742393"/>
                    <a:pt x="6799074" y="733425"/>
                  </a:cubicBezTo>
                  <a:cubicBezTo>
                    <a:pt x="6789420" y="730667"/>
                    <a:pt x="6780239" y="726335"/>
                    <a:pt x="6770499" y="723900"/>
                  </a:cubicBezTo>
                  <a:cubicBezTo>
                    <a:pt x="6754793" y="719973"/>
                    <a:pt x="6738678" y="717887"/>
                    <a:pt x="6722874" y="714375"/>
                  </a:cubicBezTo>
                  <a:cubicBezTo>
                    <a:pt x="6710095" y="711535"/>
                    <a:pt x="6697474" y="708025"/>
                    <a:pt x="6684774" y="704850"/>
                  </a:cubicBezTo>
                  <a:cubicBezTo>
                    <a:pt x="6675249" y="698500"/>
                    <a:pt x="6664294" y="693895"/>
                    <a:pt x="6656199" y="685800"/>
                  </a:cubicBezTo>
                  <a:cubicBezTo>
                    <a:pt x="6648104" y="677705"/>
                    <a:pt x="6646674" y="663575"/>
                    <a:pt x="6637149" y="657225"/>
                  </a:cubicBezTo>
                  <a:cubicBezTo>
                    <a:pt x="6626257" y="649963"/>
                    <a:pt x="6611636" y="651296"/>
                    <a:pt x="6599049" y="647700"/>
                  </a:cubicBezTo>
                  <a:cubicBezTo>
                    <a:pt x="6530528" y="628123"/>
                    <a:pt x="6620367" y="644412"/>
                    <a:pt x="6494274" y="628650"/>
                  </a:cubicBezTo>
                  <a:cubicBezTo>
                    <a:pt x="6484749" y="622300"/>
                    <a:pt x="6475938" y="614720"/>
                    <a:pt x="6465699" y="609600"/>
                  </a:cubicBezTo>
                  <a:cubicBezTo>
                    <a:pt x="6428756" y="591128"/>
                    <a:pt x="6418151" y="602785"/>
                    <a:pt x="6370449" y="609600"/>
                  </a:cubicBezTo>
                  <a:cubicBezTo>
                    <a:pt x="6407170" y="646321"/>
                    <a:pt x="6409544" y="640663"/>
                    <a:pt x="6427599" y="685800"/>
                  </a:cubicBezTo>
                  <a:cubicBezTo>
                    <a:pt x="6450234" y="742389"/>
                    <a:pt x="6442140" y="731931"/>
                    <a:pt x="6456174" y="781050"/>
                  </a:cubicBezTo>
                  <a:cubicBezTo>
                    <a:pt x="6458932" y="790704"/>
                    <a:pt x="6458599" y="802525"/>
                    <a:pt x="6465699" y="809625"/>
                  </a:cubicBezTo>
                  <a:cubicBezTo>
                    <a:pt x="6472799" y="816725"/>
                    <a:pt x="6484749" y="815975"/>
                    <a:pt x="6494274" y="819150"/>
                  </a:cubicBezTo>
                  <a:cubicBezTo>
                    <a:pt x="6522534" y="903930"/>
                    <a:pt x="6492135" y="787670"/>
                    <a:pt x="6484749" y="876300"/>
                  </a:cubicBezTo>
                  <a:cubicBezTo>
                    <a:pt x="6480495" y="927342"/>
                    <a:pt x="6490381" y="950346"/>
                    <a:pt x="6503799" y="990600"/>
                  </a:cubicBezTo>
                  <a:cubicBezTo>
                    <a:pt x="6494274" y="996950"/>
                    <a:pt x="6480904" y="999711"/>
                    <a:pt x="6475224" y="1009650"/>
                  </a:cubicBezTo>
                  <a:cubicBezTo>
                    <a:pt x="6467192" y="1023706"/>
                    <a:pt x="6480730" y="1051262"/>
                    <a:pt x="6465699" y="1057275"/>
                  </a:cubicBezTo>
                  <a:cubicBezTo>
                    <a:pt x="6439005" y="1067953"/>
                    <a:pt x="6408549" y="1050925"/>
                    <a:pt x="6379974" y="1047750"/>
                  </a:cubicBezTo>
                  <a:cubicBezTo>
                    <a:pt x="6360924" y="1041400"/>
                    <a:pt x="6340785" y="1037680"/>
                    <a:pt x="6322824" y="1028700"/>
                  </a:cubicBezTo>
                  <a:cubicBezTo>
                    <a:pt x="6291600" y="1013088"/>
                    <a:pt x="6286982" y="1008534"/>
                    <a:pt x="6256149" y="1000125"/>
                  </a:cubicBezTo>
                  <a:cubicBezTo>
                    <a:pt x="6230890" y="993236"/>
                    <a:pt x="6179949" y="981075"/>
                    <a:pt x="6179949" y="981075"/>
                  </a:cubicBezTo>
                  <a:cubicBezTo>
                    <a:pt x="6157724" y="914400"/>
                    <a:pt x="6179949" y="930275"/>
                    <a:pt x="6132324" y="914400"/>
                  </a:cubicBezTo>
                  <a:cubicBezTo>
                    <a:pt x="6084498" y="842661"/>
                    <a:pt x="6140653" y="933835"/>
                    <a:pt x="6103749" y="847725"/>
                  </a:cubicBezTo>
                  <a:cubicBezTo>
                    <a:pt x="6099240" y="837203"/>
                    <a:pt x="6089819" y="829389"/>
                    <a:pt x="6084699" y="819150"/>
                  </a:cubicBezTo>
                  <a:cubicBezTo>
                    <a:pt x="6080209" y="810170"/>
                    <a:pt x="6081446" y="798415"/>
                    <a:pt x="6075174" y="790575"/>
                  </a:cubicBezTo>
                  <a:cubicBezTo>
                    <a:pt x="6068023" y="781636"/>
                    <a:pt x="6056124" y="777875"/>
                    <a:pt x="6046599" y="771525"/>
                  </a:cubicBezTo>
                  <a:cubicBezTo>
                    <a:pt x="6040249" y="790575"/>
                    <a:pt x="6047240" y="824737"/>
                    <a:pt x="6027549" y="828675"/>
                  </a:cubicBezTo>
                  <a:lnTo>
                    <a:pt x="5932299" y="847725"/>
                  </a:lnTo>
                  <a:cubicBezTo>
                    <a:pt x="5906899" y="844550"/>
                    <a:pt x="5880932" y="844408"/>
                    <a:pt x="5856099" y="838200"/>
                  </a:cubicBezTo>
                  <a:cubicBezTo>
                    <a:pt x="5842324" y="834756"/>
                    <a:pt x="5831050" y="824743"/>
                    <a:pt x="5817999" y="819150"/>
                  </a:cubicBezTo>
                  <a:cubicBezTo>
                    <a:pt x="5808771" y="815195"/>
                    <a:pt x="5798949" y="812800"/>
                    <a:pt x="5789424" y="809625"/>
                  </a:cubicBezTo>
                  <a:cubicBezTo>
                    <a:pt x="5706874" y="812800"/>
                    <a:pt x="5624024" y="811439"/>
                    <a:pt x="5541774" y="819150"/>
                  </a:cubicBezTo>
                  <a:cubicBezTo>
                    <a:pt x="5521781" y="821024"/>
                    <a:pt x="5484624" y="838200"/>
                    <a:pt x="5484624" y="838200"/>
                  </a:cubicBezTo>
                  <a:cubicBezTo>
                    <a:pt x="5494149" y="841375"/>
                    <a:pt x="5503545" y="844967"/>
                    <a:pt x="5513199" y="847725"/>
                  </a:cubicBezTo>
                  <a:cubicBezTo>
                    <a:pt x="5525786" y="851321"/>
                    <a:pt x="5545445" y="845541"/>
                    <a:pt x="5551299" y="857250"/>
                  </a:cubicBezTo>
                  <a:cubicBezTo>
                    <a:pt x="5563609" y="881869"/>
                    <a:pt x="5510720" y="893001"/>
                    <a:pt x="5503674" y="895350"/>
                  </a:cubicBezTo>
                  <a:cubicBezTo>
                    <a:pt x="5494149" y="904875"/>
                    <a:pt x="5486874" y="917383"/>
                    <a:pt x="5475099" y="923925"/>
                  </a:cubicBezTo>
                  <a:cubicBezTo>
                    <a:pt x="5457546" y="933677"/>
                    <a:pt x="5436999" y="936625"/>
                    <a:pt x="5417949" y="942975"/>
                  </a:cubicBezTo>
                  <a:lnTo>
                    <a:pt x="5360799" y="962025"/>
                  </a:lnTo>
                  <a:lnTo>
                    <a:pt x="5332224" y="971550"/>
                  </a:lnTo>
                  <a:lnTo>
                    <a:pt x="5303649" y="981075"/>
                  </a:lnTo>
                  <a:cubicBezTo>
                    <a:pt x="5297299" y="990600"/>
                    <a:pt x="5285738" y="998259"/>
                    <a:pt x="5284599" y="1009650"/>
                  </a:cubicBezTo>
                  <a:cubicBezTo>
                    <a:pt x="5280128" y="1054365"/>
                    <a:pt x="5287790" y="1081627"/>
                    <a:pt x="5322699" y="1104900"/>
                  </a:cubicBezTo>
                  <a:cubicBezTo>
                    <a:pt x="5331053" y="1110469"/>
                    <a:pt x="5341749" y="1111250"/>
                    <a:pt x="5351274" y="1114425"/>
                  </a:cubicBezTo>
                  <a:cubicBezTo>
                    <a:pt x="5395724" y="1181100"/>
                    <a:pt x="5370324" y="1158875"/>
                    <a:pt x="5417949" y="1190625"/>
                  </a:cubicBezTo>
                  <a:cubicBezTo>
                    <a:pt x="5421124" y="1200150"/>
                    <a:pt x="5422984" y="1210220"/>
                    <a:pt x="5427474" y="1219200"/>
                  </a:cubicBezTo>
                  <a:cubicBezTo>
                    <a:pt x="5432594" y="1229439"/>
                    <a:pt x="5444642" y="1236483"/>
                    <a:pt x="5446524" y="1247775"/>
                  </a:cubicBezTo>
                  <a:cubicBezTo>
                    <a:pt x="5450872" y="1273864"/>
                    <a:pt x="5408343" y="1295279"/>
                    <a:pt x="5427474" y="1323975"/>
                  </a:cubicBezTo>
                  <a:cubicBezTo>
                    <a:pt x="5433824" y="1333500"/>
                    <a:pt x="5445810" y="1310045"/>
                    <a:pt x="5456049" y="1304925"/>
                  </a:cubicBezTo>
                  <a:cubicBezTo>
                    <a:pt x="5469714" y="1298093"/>
                    <a:pt x="5510517" y="1288927"/>
                    <a:pt x="5522724" y="1285875"/>
                  </a:cubicBezTo>
                  <a:cubicBezTo>
                    <a:pt x="5525899" y="1295400"/>
                    <a:pt x="5527759" y="1305470"/>
                    <a:pt x="5532249" y="1314450"/>
                  </a:cubicBezTo>
                  <a:cubicBezTo>
                    <a:pt x="5537369" y="1324689"/>
                    <a:pt x="5547679" y="1332165"/>
                    <a:pt x="5551299" y="1343025"/>
                  </a:cubicBezTo>
                  <a:cubicBezTo>
                    <a:pt x="5577372" y="1421244"/>
                    <a:pt x="5536061" y="1383667"/>
                    <a:pt x="5589399" y="1419225"/>
                  </a:cubicBezTo>
                  <a:cubicBezTo>
                    <a:pt x="5595749" y="1428750"/>
                    <a:pt x="5603329" y="1437561"/>
                    <a:pt x="5608449" y="1447800"/>
                  </a:cubicBezTo>
                  <a:cubicBezTo>
                    <a:pt x="5630432" y="1491765"/>
                    <a:pt x="5617408" y="1545878"/>
                    <a:pt x="5608449" y="1590675"/>
                  </a:cubicBezTo>
                  <a:cubicBezTo>
                    <a:pt x="5606204" y="1601900"/>
                    <a:pt x="5595749" y="1609725"/>
                    <a:pt x="5589399" y="1619250"/>
                  </a:cubicBezTo>
                  <a:cubicBezTo>
                    <a:pt x="5608449" y="1625600"/>
                    <a:pt x="5629841" y="1627161"/>
                    <a:pt x="5646549" y="1638300"/>
                  </a:cubicBezTo>
                  <a:cubicBezTo>
                    <a:pt x="5674452" y="1656902"/>
                    <a:pt x="5694751" y="1674055"/>
                    <a:pt x="5732274" y="1676400"/>
                  </a:cubicBezTo>
                  <a:lnTo>
                    <a:pt x="5884674" y="1685925"/>
                  </a:lnTo>
                  <a:cubicBezTo>
                    <a:pt x="5935474" y="1762125"/>
                    <a:pt x="5868799" y="1670050"/>
                    <a:pt x="5932299" y="1733550"/>
                  </a:cubicBezTo>
                  <a:cubicBezTo>
                    <a:pt x="5984198" y="1785449"/>
                    <a:pt x="5934872" y="1762983"/>
                    <a:pt x="5989449" y="1781175"/>
                  </a:cubicBezTo>
                  <a:cubicBezTo>
                    <a:pt x="5998974" y="1790700"/>
                    <a:pt x="6010552" y="1798542"/>
                    <a:pt x="6018024" y="1809750"/>
                  </a:cubicBezTo>
                  <a:cubicBezTo>
                    <a:pt x="6029644" y="1827180"/>
                    <a:pt x="6033616" y="1885102"/>
                    <a:pt x="6037074" y="1895475"/>
                  </a:cubicBezTo>
                  <a:cubicBezTo>
                    <a:pt x="6040694" y="1906335"/>
                    <a:pt x="6051004" y="1913811"/>
                    <a:pt x="6056124" y="1924050"/>
                  </a:cubicBezTo>
                  <a:cubicBezTo>
                    <a:pt x="6060614" y="1933030"/>
                    <a:pt x="6062474" y="1943100"/>
                    <a:pt x="6065649" y="1952625"/>
                  </a:cubicBezTo>
                  <a:cubicBezTo>
                    <a:pt x="6062474" y="1965325"/>
                    <a:pt x="6061978" y="1979016"/>
                    <a:pt x="6056124" y="1990725"/>
                  </a:cubicBezTo>
                  <a:cubicBezTo>
                    <a:pt x="5990620" y="2121733"/>
                    <a:pt x="6034839" y="1997429"/>
                    <a:pt x="6008499" y="2076450"/>
                  </a:cubicBezTo>
                  <a:cubicBezTo>
                    <a:pt x="6011031" y="2101769"/>
                    <a:pt x="6028647" y="2184066"/>
                    <a:pt x="6008499" y="2219325"/>
                  </a:cubicBezTo>
                  <a:cubicBezTo>
                    <a:pt x="5999810" y="2234531"/>
                    <a:pt x="5966016" y="2243011"/>
                    <a:pt x="5951349" y="2247900"/>
                  </a:cubicBezTo>
                  <a:cubicBezTo>
                    <a:pt x="5907680" y="2313404"/>
                    <a:pt x="5891529" y="2297810"/>
                    <a:pt x="5941824" y="2314575"/>
                  </a:cubicBezTo>
                  <a:lnTo>
                    <a:pt x="5998974" y="2371725"/>
                  </a:lnTo>
                  <a:cubicBezTo>
                    <a:pt x="6008499" y="2381250"/>
                    <a:pt x="6016341" y="2392828"/>
                    <a:pt x="6027549" y="2400300"/>
                  </a:cubicBezTo>
                  <a:cubicBezTo>
                    <a:pt x="6046599" y="2413000"/>
                    <a:pt x="6070962" y="2420084"/>
                    <a:pt x="6084699" y="2438400"/>
                  </a:cubicBezTo>
                  <a:cubicBezTo>
                    <a:pt x="6120143" y="2485658"/>
                    <a:pt x="6100065" y="2467694"/>
                    <a:pt x="6141849" y="2495550"/>
                  </a:cubicBezTo>
                  <a:cubicBezTo>
                    <a:pt x="6148199" y="2505075"/>
                    <a:pt x="6153570" y="2515331"/>
                    <a:pt x="6160899" y="2524125"/>
                  </a:cubicBezTo>
                  <a:cubicBezTo>
                    <a:pt x="6187231" y="2555723"/>
                    <a:pt x="6190787" y="2545802"/>
                    <a:pt x="6208524" y="2581275"/>
                  </a:cubicBezTo>
                  <a:cubicBezTo>
                    <a:pt x="6213014" y="2590255"/>
                    <a:pt x="6215291" y="2600196"/>
                    <a:pt x="6218049" y="2609850"/>
                  </a:cubicBezTo>
                  <a:cubicBezTo>
                    <a:pt x="6221645" y="2622437"/>
                    <a:pt x="6221079" y="2636584"/>
                    <a:pt x="6227574" y="2647950"/>
                  </a:cubicBezTo>
                  <a:cubicBezTo>
                    <a:pt x="6234257" y="2659646"/>
                    <a:pt x="6244453" y="2669842"/>
                    <a:pt x="6256149" y="2676525"/>
                  </a:cubicBezTo>
                  <a:cubicBezTo>
                    <a:pt x="6267515" y="2683020"/>
                    <a:pt x="6281549" y="2682875"/>
                    <a:pt x="6294249" y="2686050"/>
                  </a:cubicBezTo>
                  <a:cubicBezTo>
                    <a:pt x="6311070" y="2736513"/>
                    <a:pt x="6328950" y="2762755"/>
                    <a:pt x="6303774" y="2819400"/>
                  </a:cubicBezTo>
                  <a:cubicBezTo>
                    <a:pt x="6299696" y="2828575"/>
                    <a:pt x="6284724" y="2825750"/>
                    <a:pt x="6275199" y="2828925"/>
                  </a:cubicBezTo>
                  <a:cubicBezTo>
                    <a:pt x="6237414" y="2825147"/>
                    <a:pt x="6155387" y="2818298"/>
                    <a:pt x="6113274" y="2809875"/>
                  </a:cubicBezTo>
                  <a:cubicBezTo>
                    <a:pt x="6103429" y="2807906"/>
                    <a:pt x="6094224" y="2803525"/>
                    <a:pt x="6084699" y="2800350"/>
                  </a:cubicBezTo>
                  <a:cubicBezTo>
                    <a:pt x="6048399" y="2745900"/>
                    <a:pt x="6082991" y="2783906"/>
                    <a:pt x="5989449" y="2752725"/>
                  </a:cubicBezTo>
                  <a:lnTo>
                    <a:pt x="5932299" y="2733675"/>
                  </a:lnTo>
                  <a:cubicBezTo>
                    <a:pt x="5919599" y="2724150"/>
                    <a:pt x="5907982" y="2712976"/>
                    <a:pt x="5894199" y="2705100"/>
                  </a:cubicBezTo>
                  <a:cubicBezTo>
                    <a:pt x="5885482" y="2700119"/>
                    <a:pt x="5872724" y="2702675"/>
                    <a:pt x="5865624" y="2695575"/>
                  </a:cubicBezTo>
                  <a:cubicBezTo>
                    <a:pt x="5858524" y="2688475"/>
                    <a:pt x="5862371" y="2674840"/>
                    <a:pt x="5856099" y="2667000"/>
                  </a:cubicBezTo>
                  <a:cubicBezTo>
                    <a:pt x="5848948" y="2658061"/>
                    <a:pt x="5837049" y="2654300"/>
                    <a:pt x="5827524" y="2647950"/>
                  </a:cubicBezTo>
                  <a:cubicBezTo>
                    <a:pt x="5821174" y="2638425"/>
                    <a:pt x="5812494" y="2630094"/>
                    <a:pt x="5808474" y="2619375"/>
                  </a:cubicBezTo>
                  <a:cubicBezTo>
                    <a:pt x="5802790" y="2604216"/>
                    <a:pt x="5806981" y="2585806"/>
                    <a:pt x="5798949" y="2571750"/>
                  </a:cubicBezTo>
                  <a:cubicBezTo>
                    <a:pt x="5793269" y="2561811"/>
                    <a:pt x="5779168" y="2560029"/>
                    <a:pt x="5770374" y="2552700"/>
                  </a:cubicBezTo>
                  <a:cubicBezTo>
                    <a:pt x="5742872" y="2529781"/>
                    <a:pt x="5741480" y="2523647"/>
                    <a:pt x="5722749" y="2495550"/>
                  </a:cubicBezTo>
                  <a:cubicBezTo>
                    <a:pt x="5719574" y="2473325"/>
                    <a:pt x="5719675" y="2450379"/>
                    <a:pt x="5713224" y="2428875"/>
                  </a:cubicBezTo>
                  <a:cubicBezTo>
                    <a:pt x="5709935" y="2417910"/>
                    <a:pt x="5699294" y="2410539"/>
                    <a:pt x="5694174" y="2400300"/>
                  </a:cubicBezTo>
                  <a:cubicBezTo>
                    <a:pt x="5689684" y="2391320"/>
                    <a:pt x="5687824" y="2381250"/>
                    <a:pt x="5684649" y="2371725"/>
                  </a:cubicBezTo>
                  <a:cubicBezTo>
                    <a:pt x="5673356" y="2373338"/>
                    <a:pt x="5530421" y="2385644"/>
                    <a:pt x="5494149" y="2409825"/>
                  </a:cubicBezTo>
                  <a:lnTo>
                    <a:pt x="5465574" y="2428875"/>
                  </a:lnTo>
                  <a:cubicBezTo>
                    <a:pt x="5459224" y="2438400"/>
                    <a:pt x="5454619" y="2449355"/>
                    <a:pt x="5446524" y="2457450"/>
                  </a:cubicBezTo>
                  <a:cubicBezTo>
                    <a:pt x="5393636" y="2510338"/>
                    <a:pt x="5270606" y="2483867"/>
                    <a:pt x="5227449" y="2486025"/>
                  </a:cubicBezTo>
                  <a:cubicBezTo>
                    <a:pt x="5186174" y="2482850"/>
                    <a:pt x="5144312" y="2484129"/>
                    <a:pt x="5103624" y="2476500"/>
                  </a:cubicBezTo>
                  <a:cubicBezTo>
                    <a:pt x="5092372" y="2474390"/>
                    <a:pt x="5085288" y="2462570"/>
                    <a:pt x="5075049" y="2457450"/>
                  </a:cubicBezTo>
                  <a:cubicBezTo>
                    <a:pt x="5066069" y="2452960"/>
                    <a:pt x="5055454" y="2452415"/>
                    <a:pt x="5046474" y="2447925"/>
                  </a:cubicBezTo>
                  <a:cubicBezTo>
                    <a:pt x="4972616" y="2410996"/>
                    <a:pt x="5061148" y="2443291"/>
                    <a:pt x="4989324" y="2419350"/>
                  </a:cubicBezTo>
                  <a:cubicBezTo>
                    <a:pt x="4938524" y="2422525"/>
                    <a:pt x="4887200" y="2420937"/>
                    <a:pt x="4836924" y="2428875"/>
                  </a:cubicBezTo>
                  <a:cubicBezTo>
                    <a:pt x="4825616" y="2430660"/>
                    <a:pt x="4819797" y="2447925"/>
                    <a:pt x="4808349" y="2447925"/>
                  </a:cubicBezTo>
                  <a:cubicBezTo>
                    <a:pt x="4782167" y="2447925"/>
                    <a:pt x="4732149" y="2428875"/>
                    <a:pt x="4732149" y="2428875"/>
                  </a:cubicBezTo>
                  <a:cubicBezTo>
                    <a:pt x="4722624" y="2438400"/>
                    <a:pt x="4714782" y="2449978"/>
                    <a:pt x="4703574" y="2457450"/>
                  </a:cubicBezTo>
                  <a:cubicBezTo>
                    <a:pt x="4695220" y="2463019"/>
                    <a:pt x="4683979" y="2462485"/>
                    <a:pt x="4674999" y="2466975"/>
                  </a:cubicBezTo>
                  <a:cubicBezTo>
                    <a:pt x="4664760" y="2472095"/>
                    <a:pt x="4656885" y="2481376"/>
                    <a:pt x="4646424" y="2486025"/>
                  </a:cubicBezTo>
                  <a:cubicBezTo>
                    <a:pt x="4544409" y="2531365"/>
                    <a:pt x="4625368" y="2481012"/>
                    <a:pt x="4560699" y="2524125"/>
                  </a:cubicBezTo>
                  <a:cubicBezTo>
                    <a:pt x="4563874" y="2514600"/>
                    <a:pt x="4570224" y="2505590"/>
                    <a:pt x="4570224" y="2495550"/>
                  </a:cubicBezTo>
                  <a:cubicBezTo>
                    <a:pt x="4570224" y="2479361"/>
                    <a:pt x="4567939" y="2462405"/>
                    <a:pt x="4560699" y="2447925"/>
                  </a:cubicBezTo>
                  <a:cubicBezTo>
                    <a:pt x="4551532" y="2429590"/>
                    <a:pt x="4519960" y="2411240"/>
                    <a:pt x="4503549" y="2400300"/>
                  </a:cubicBezTo>
                  <a:cubicBezTo>
                    <a:pt x="4497199" y="2390775"/>
                    <a:pt x="4493114" y="2379263"/>
                    <a:pt x="4484499" y="2371725"/>
                  </a:cubicBezTo>
                  <a:cubicBezTo>
                    <a:pt x="4467269" y="2356648"/>
                    <a:pt x="4427349" y="2333625"/>
                    <a:pt x="4427349" y="2333625"/>
                  </a:cubicBezTo>
                  <a:cubicBezTo>
                    <a:pt x="4420999" y="2324100"/>
                    <a:pt x="4416394" y="2313145"/>
                    <a:pt x="4408299" y="2305050"/>
                  </a:cubicBezTo>
                  <a:cubicBezTo>
                    <a:pt x="4378768" y="2275519"/>
                    <a:pt x="4331862" y="2273261"/>
                    <a:pt x="4293999" y="2266950"/>
                  </a:cubicBezTo>
                  <a:cubicBezTo>
                    <a:pt x="4225453" y="2221253"/>
                    <a:pt x="4309850" y="2285964"/>
                    <a:pt x="4246374" y="2190750"/>
                  </a:cubicBezTo>
                  <a:cubicBezTo>
                    <a:pt x="4220974" y="2152650"/>
                    <a:pt x="4236849" y="2168525"/>
                    <a:pt x="4198749" y="2143125"/>
                  </a:cubicBezTo>
                  <a:lnTo>
                    <a:pt x="4170174" y="2057400"/>
                  </a:lnTo>
                  <a:lnTo>
                    <a:pt x="4160649" y="2028825"/>
                  </a:lnTo>
                  <a:cubicBezTo>
                    <a:pt x="4163824" y="1984375"/>
                    <a:pt x="4164967" y="1939733"/>
                    <a:pt x="4170174" y="1895475"/>
                  </a:cubicBezTo>
                  <a:cubicBezTo>
                    <a:pt x="4171347" y="1885504"/>
                    <a:pt x="4179699" y="1876940"/>
                    <a:pt x="4179699" y="1866900"/>
                  </a:cubicBezTo>
                  <a:cubicBezTo>
                    <a:pt x="4179699" y="1856860"/>
                    <a:pt x="4172932" y="1847979"/>
                    <a:pt x="4170174" y="1838325"/>
                  </a:cubicBezTo>
                  <a:cubicBezTo>
                    <a:pt x="4166578" y="1825738"/>
                    <a:pt x="4163824" y="1812925"/>
                    <a:pt x="4160649" y="1800225"/>
                  </a:cubicBezTo>
                  <a:cubicBezTo>
                    <a:pt x="4166999" y="1781175"/>
                    <a:pt x="4172241" y="1761719"/>
                    <a:pt x="4179699" y="1743075"/>
                  </a:cubicBezTo>
                  <a:cubicBezTo>
                    <a:pt x="4191784" y="1712863"/>
                    <a:pt x="4200616" y="1702175"/>
                    <a:pt x="4217799" y="1676400"/>
                  </a:cubicBezTo>
                  <a:cubicBezTo>
                    <a:pt x="4220974" y="1660525"/>
                    <a:pt x="4223397" y="1644481"/>
                    <a:pt x="4227324" y="1628775"/>
                  </a:cubicBezTo>
                  <a:cubicBezTo>
                    <a:pt x="4229759" y="1619035"/>
                    <a:pt x="4235322" y="1610123"/>
                    <a:pt x="4236849" y="1600200"/>
                  </a:cubicBezTo>
                  <a:cubicBezTo>
                    <a:pt x="4241701" y="1568663"/>
                    <a:pt x="4243199" y="1536700"/>
                    <a:pt x="4246374" y="1504950"/>
                  </a:cubicBezTo>
                  <a:cubicBezTo>
                    <a:pt x="4236849" y="1501775"/>
                    <a:pt x="4220234" y="1505165"/>
                    <a:pt x="4217799" y="1495425"/>
                  </a:cubicBezTo>
                  <a:cubicBezTo>
                    <a:pt x="4215023" y="1484319"/>
                    <a:pt x="4228234" y="1474388"/>
                    <a:pt x="4236849" y="1466850"/>
                  </a:cubicBezTo>
                  <a:cubicBezTo>
                    <a:pt x="4254079" y="1451773"/>
                    <a:pt x="4274949" y="1441450"/>
                    <a:pt x="4293999" y="1428750"/>
                  </a:cubicBezTo>
                  <a:lnTo>
                    <a:pt x="4322574" y="1409700"/>
                  </a:lnTo>
                  <a:cubicBezTo>
                    <a:pt x="4328924" y="1400175"/>
                    <a:pt x="4341624" y="1392573"/>
                    <a:pt x="4341624" y="1381125"/>
                  </a:cubicBezTo>
                  <a:cubicBezTo>
                    <a:pt x="4341624" y="1369677"/>
                    <a:pt x="4331513" y="1359701"/>
                    <a:pt x="4322574" y="1352550"/>
                  </a:cubicBezTo>
                  <a:cubicBezTo>
                    <a:pt x="4310233" y="1342677"/>
                    <a:pt x="4237434" y="1333597"/>
                    <a:pt x="4236849" y="1333500"/>
                  </a:cubicBezTo>
                  <a:cubicBezTo>
                    <a:pt x="4282420" y="1326990"/>
                    <a:pt x="4307610" y="1340292"/>
                    <a:pt x="4322574" y="1295400"/>
                  </a:cubicBezTo>
                  <a:cubicBezTo>
                    <a:pt x="4328681" y="1277078"/>
                    <a:pt x="4319381" y="1252784"/>
                    <a:pt x="4332099" y="1238250"/>
                  </a:cubicBezTo>
                  <a:cubicBezTo>
                    <a:pt x="4345322" y="1223138"/>
                    <a:pt x="4389249" y="1219200"/>
                    <a:pt x="4389249" y="1219200"/>
                  </a:cubicBezTo>
                  <a:cubicBezTo>
                    <a:pt x="4404501" y="1196322"/>
                    <a:pt x="4412895" y="1189162"/>
                    <a:pt x="4417824" y="1162050"/>
                  </a:cubicBezTo>
                  <a:cubicBezTo>
                    <a:pt x="4422403" y="1136865"/>
                    <a:pt x="4418601" y="1109907"/>
                    <a:pt x="4427349" y="1085850"/>
                  </a:cubicBezTo>
                  <a:cubicBezTo>
                    <a:pt x="4431952" y="1073191"/>
                    <a:pt x="4446399" y="1066800"/>
                    <a:pt x="4455924" y="1057275"/>
                  </a:cubicBezTo>
                  <a:cubicBezTo>
                    <a:pt x="4452749" y="1047750"/>
                    <a:pt x="4452671" y="1036540"/>
                    <a:pt x="4446399" y="1028700"/>
                  </a:cubicBezTo>
                  <a:cubicBezTo>
                    <a:pt x="4439248" y="1019761"/>
                    <a:pt x="4419872" y="1020913"/>
                    <a:pt x="4417824" y="1009650"/>
                  </a:cubicBezTo>
                  <a:cubicBezTo>
                    <a:pt x="4410318" y="968366"/>
                    <a:pt x="4424592" y="932196"/>
                    <a:pt x="4436874" y="895350"/>
                  </a:cubicBezTo>
                  <a:cubicBezTo>
                    <a:pt x="4433699" y="885825"/>
                    <a:pt x="4431839" y="875755"/>
                    <a:pt x="4427349" y="866775"/>
                  </a:cubicBezTo>
                  <a:cubicBezTo>
                    <a:pt x="4422229" y="856536"/>
                    <a:pt x="4412808" y="848722"/>
                    <a:pt x="4408299" y="838200"/>
                  </a:cubicBezTo>
                  <a:cubicBezTo>
                    <a:pt x="4383696" y="780793"/>
                    <a:pt x="4420424" y="814533"/>
                    <a:pt x="4370199" y="781050"/>
                  </a:cubicBezTo>
                  <a:cubicBezTo>
                    <a:pt x="4363849" y="771525"/>
                    <a:pt x="4352768" y="763808"/>
                    <a:pt x="4351149" y="752475"/>
                  </a:cubicBezTo>
                  <a:cubicBezTo>
                    <a:pt x="4346411" y="719311"/>
                    <a:pt x="4364682" y="707608"/>
                    <a:pt x="4389249" y="695325"/>
                  </a:cubicBezTo>
                  <a:cubicBezTo>
                    <a:pt x="4398229" y="690835"/>
                    <a:pt x="4408299" y="688975"/>
                    <a:pt x="4417824" y="685800"/>
                  </a:cubicBezTo>
                  <a:cubicBezTo>
                    <a:pt x="4485834" y="708470"/>
                    <a:pt x="4458266" y="693711"/>
                    <a:pt x="4503549" y="723900"/>
                  </a:cubicBezTo>
                  <a:cubicBezTo>
                    <a:pt x="4506724" y="733425"/>
                    <a:pt x="4507505" y="744121"/>
                    <a:pt x="4513074" y="752475"/>
                  </a:cubicBezTo>
                  <a:cubicBezTo>
                    <a:pt x="4520546" y="763683"/>
                    <a:pt x="4530441" y="773578"/>
                    <a:pt x="4541649" y="781050"/>
                  </a:cubicBezTo>
                  <a:cubicBezTo>
                    <a:pt x="4549848" y="786516"/>
                    <a:pt x="4603243" y="798830"/>
                    <a:pt x="4608324" y="800100"/>
                  </a:cubicBezTo>
                  <a:cubicBezTo>
                    <a:pt x="4605149" y="790575"/>
                    <a:pt x="4604368" y="779879"/>
                    <a:pt x="4598799" y="771525"/>
                  </a:cubicBezTo>
                  <a:cubicBezTo>
                    <a:pt x="4581009" y="744840"/>
                    <a:pt x="4547480" y="745186"/>
                    <a:pt x="4579749" y="704850"/>
                  </a:cubicBezTo>
                  <a:cubicBezTo>
                    <a:pt x="4586021" y="697010"/>
                    <a:pt x="4598799" y="698500"/>
                    <a:pt x="4608324" y="695325"/>
                  </a:cubicBezTo>
                  <a:lnTo>
                    <a:pt x="4551174" y="657225"/>
                  </a:lnTo>
                  <a:cubicBezTo>
                    <a:pt x="4541649" y="650875"/>
                    <a:pt x="4533459" y="641795"/>
                    <a:pt x="4522599" y="638175"/>
                  </a:cubicBezTo>
                  <a:lnTo>
                    <a:pt x="4494024" y="628650"/>
                  </a:lnTo>
                  <a:cubicBezTo>
                    <a:pt x="4506724" y="625475"/>
                    <a:pt x="4519148" y="620855"/>
                    <a:pt x="4532124" y="619125"/>
                  </a:cubicBezTo>
                  <a:cubicBezTo>
                    <a:pt x="4566885" y="614490"/>
                    <a:pt x="4604853" y="623843"/>
                    <a:pt x="4636899" y="609600"/>
                  </a:cubicBezTo>
                  <a:cubicBezTo>
                    <a:pt x="4647360" y="604951"/>
                    <a:pt x="4624199" y="590550"/>
                    <a:pt x="4617849" y="581025"/>
                  </a:cubicBezTo>
                  <a:cubicBezTo>
                    <a:pt x="4624199" y="571500"/>
                    <a:pt x="4631779" y="562689"/>
                    <a:pt x="4636899" y="552450"/>
                  </a:cubicBezTo>
                  <a:cubicBezTo>
                    <a:pt x="4641389" y="543470"/>
                    <a:pt x="4640152" y="531715"/>
                    <a:pt x="4646424" y="523875"/>
                  </a:cubicBezTo>
                  <a:cubicBezTo>
                    <a:pt x="4653575" y="514936"/>
                    <a:pt x="4665474" y="511175"/>
                    <a:pt x="4674999" y="504825"/>
                  </a:cubicBezTo>
                  <a:cubicBezTo>
                    <a:pt x="4651058" y="433001"/>
                    <a:pt x="4683353" y="521533"/>
                    <a:pt x="4646424" y="447675"/>
                  </a:cubicBezTo>
                  <a:cubicBezTo>
                    <a:pt x="4641934" y="438695"/>
                    <a:pt x="4643999" y="426200"/>
                    <a:pt x="4636899" y="419100"/>
                  </a:cubicBezTo>
                  <a:cubicBezTo>
                    <a:pt x="4629799" y="412000"/>
                    <a:pt x="4617978" y="412333"/>
                    <a:pt x="4608324" y="409575"/>
                  </a:cubicBezTo>
                  <a:cubicBezTo>
                    <a:pt x="4595737" y="405979"/>
                    <a:pt x="4582763" y="403812"/>
                    <a:pt x="4570224" y="400050"/>
                  </a:cubicBezTo>
                  <a:cubicBezTo>
                    <a:pt x="4550990" y="394280"/>
                    <a:pt x="4513074" y="381000"/>
                    <a:pt x="4513074" y="381000"/>
                  </a:cubicBezTo>
                  <a:cubicBezTo>
                    <a:pt x="4476223" y="325723"/>
                    <a:pt x="4506131" y="379490"/>
                    <a:pt x="4484499" y="285750"/>
                  </a:cubicBezTo>
                  <a:cubicBezTo>
                    <a:pt x="4479984" y="266184"/>
                    <a:pt x="4482157" y="239739"/>
                    <a:pt x="4465449" y="228600"/>
                  </a:cubicBezTo>
                  <a:cubicBezTo>
                    <a:pt x="4436965" y="209611"/>
                    <a:pt x="4403672" y="184002"/>
                    <a:pt x="4370199" y="171450"/>
                  </a:cubicBezTo>
                  <a:cubicBezTo>
                    <a:pt x="4357942" y="166853"/>
                    <a:pt x="4344799" y="165100"/>
                    <a:pt x="4332099" y="161925"/>
                  </a:cubicBezTo>
                  <a:cubicBezTo>
                    <a:pt x="4253650" y="188075"/>
                    <a:pt x="4294828" y="178135"/>
                    <a:pt x="4208274" y="190500"/>
                  </a:cubicBezTo>
                  <a:cubicBezTo>
                    <a:pt x="4205099" y="200025"/>
                    <a:pt x="4205021" y="211235"/>
                    <a:pt x="4198749" y="219075"/>
                  </a:cubicBezTo>
                  <a:cubicBezTo>
                    <a:pt x="4178144" y="244831"/>
                    <a:pt x="4140910" y="243002"/>
                    <a:pt x="4113024" y="247650"/>
                  </a:cubicBezTo>
                  <a:cubicBezTo>
                    <a:pt x="4141722" y="266782"/>
                    <a:pt x="4145862" y="271248"/>
                    <a:pt x="4179699" y="285750"/>
                  </a:cubicBezTo>
                  <a:cubicBezTo>
                    <a:pt x="4215076" y="300912"/>
                    <a:pt x="4204547" y="287406"/>
                    <a:pt x="4236849" y="314325"/>
                  </a:cubicBezTo>
                  <a:cubicBezTo>
                    <a:pt x="4264351" y="337244"/>
                    <a:pt x="4265743" y="343378"/>
                    <a:pt x="4284474" y="371475"/>
                  </a:cubicBezTo>
                  <a:cubicBezTo>
                    <a:pt x="4263346" y="378518"/>
                    <a:pt x="4240595" y="379604"/>
                    <a:pt x="4236849" y="409575"/>
                  </a:cubicBezTo>
                  <a:cubicBezTo>
                    <a:pt x="4234841" y="425639"/>
                    <a:pt x="4242114" y="441581"/>
                    <a:pt x="4246374" y="457200"/>
                  </a:cubicBezTo>
                  <a:cubicBezTo>
                    <a:pt x="4257663" y="498593"/>
                    <a:pt x="4298585" y="555507"/>
                    <a:pt x="4208274" y="495300"/>
                  </a:cubicBezTo>
                  <a:lnTo>
                    <a:pt x="4179699" y="476250"/>
                  </a:lnTo>
                  <a:cubicBezTo>
                    <a:pt x="4203640" y="548074"/>
                    <a:pt x="4171345" y="459542"/>
                    <a:pt x="4208274" y="533400"/>
                  </a:cubicBezTo>
                  <a:cubicBezTo>
                    <a:pt x="4212764" y="542380"/>
                    <a:pt x="4211527" y="554135"/>
                    <a:pt x="4217799" y="561975"/>
                  </a:cubicBezTo>
                  <a:cubicBezTo>
                    <a:pt x="4231228" y="578761"/>
                    <a:pt x="4256125" y="584275"/>
                    <a:pt x="4274949" y="590550"/>
                  </a:cubicBezTo>
                  <a:cubicBezTo>
                    <a:pt x="4258607" y="655917"/>
                    <a:pt x="4275285" y="661819"/>
                    <a:pt x="4227324" y="685800"/>
                  </a:cubicBezTo>
                  <a:cubicBezTo>
                    <a:pt x="4218344" y="690290"/>
                    <a:pt x="4208274" y="692150"/>
                    <a:pt x="4198749" y="695325"/>
                  </a:cubicBezTo>
                  <a:cubicBezTo>
                    <a:pt x="4170174" y="609600"/>
                    <a:pt x="4201924" y="654050"/>
                    <a:pt x="4151124" y="628650"/>
                  </a:cubicBezTo>
                  <a:cubicBezTo>
                    <a:pt x="4140885" y="623530"/>
                    <a:pt x="4132074" y="615950"/>
                    <a:pt x="4122549" y="609600"/>
                  </a:cubicBezTo>
                  <a:cubicBezTo>
                    <a:pt x="4125724" y="590550"/>
                    <a:pt x="4125967" y="570772"/>
                    <a:pt x="4132074" y="552450"/>
                  </a:cubicBezTo>
                  <a:cubicBezTo>
                    <a:pt x="4135694" y="541590"/>
                    <a:pt x="4151124" y="535323"/>
                    <a:pt x="4151124" y="523875"/>
                  </a:cubicBezTo>
                  <a:cubicBezTo>
                    <a:pt x="4151124" y="512427"/>
                    <a:pt x="4137194" y="505539"/>
                    <a:pt x="4132074" y="495300"/>
                  </a:cubicBezTo>
                  <a:cubicBezTo>
                    <a:pt x="4116580" y="464312"/>
                    <a:pt x="4130796" y="465447"/>
                    <a:pt x="4103499" y="438150"/>
                  </a:cubicBezTo>
                  <a:cubicBezTo>
                    <a:pt x="4095404" y="430055"/>
                    <a:pt x="4084449" y="425450"/>
                    <a:pt x="4074924" y="419100"/>
                  </a:cubicBezTo>
                  <a:cubicBezTo>
                    <a:pt x="4043174" y="422275"/>
                    <a:pt x="4008722" y="415421"/>
                    <a:pt x="3979674" y="428625"/>
                  </a:cubicBezTo>
                  <a:cubicBezTo>
                    <a:pt x="3967757" y="434042"/>
                    <a:pt x="3983240" y="466725"/>
                    <a:pt x="3970149" y="466725"/>
                  </a:cubicBezTo>
                  <a:cubicBezTo>
                    <a:pt x="3957058" y="466725"/>
                    <a:pt x="3965781" y="440657"/>
                    <a:pt x="3960624" y="428625"/>
                  </a:cubicBezTo>
                  <a:cubicBezTo>
                    <a:pt x="3943543" y="388769"/>
                    <a:pt x="3937315" y="399198"/>
                    <a:pt x="3893949" y="390525"/>
                  </a:cubicBezTo>
                  <a:cubicBezTo>
                    <a:pt x="3890774" y="381000"/>
                    <a:pt x="3891524" y="369050"/>
                    <a:pt x="3884424" y="361950"/>
                  </a:cubicBezTo>
                  <a:cubicBezTo>
                    <a:pt x="3877324" y="354850"/>
                    <a:pt x="3864829" y="356915"/>
                    <a:pt x="3855849" y="352425"/>
                  </a:cubicBezTo>
                  <a:cubicBezTo>
                    <a:pt x="3845610" y="347305"/>
                    <a:pt x="3836799" y="339725"/>
                    <a:pt x="3827274" y="333375"/>
                  </a:cubicBezTo>
                  <a:cubicBezTo>
                    <a:pt x="3779976" y="262429"/>
                    <a:pt x="3840765" y="349564"/>
                    <a:pt x="3779649" y="276225"/>
                  </a:cubicBezTo>
                  <a:cubicBezTo>
                    <a:pt x="3758482" y="250825"/>
                    <a:pt x="3765891" y="241300"/>
                    <a:pt x="3732024" y="228600"/>
                  </a:cubicBezTo>
                  <a:cubicBezTo>
                    <a:pt x="3716865" y="222916"/>
                    <a:pt x="3700274" y="222250"/>
                    <a:pt x="3684399" y="219075"/>
                  </a:cubicBezTo>
                  <a:cubicBezTo>
                    <a:pt x="3678049" y="200025"/>
                    <a:pt x="3679548" y="176124"/>
                    <a:pt x="3665349" y="161925"/>
                  </a:cubicBezTo>
                  <a:cubicBezTo>
                    <a:pt x="3644283" y="140859"/>
                    <a:pt x="3630985" y="131297"/>
                    <a:pt x="3617724" y="104775"/>
                  </a:cubicBezTo>
                  <a:cubicBezTo>
                    <a:pt x="3613234" y="95795"/>
                    <a:pt x="3613768" y="84554"/>
                    <a:pt x="3608199" y="76200"/>
                  </a:cubicBezTo>
                  <a:cubicBezTo>
                    <a:pt x="3600727" y="64992"/>
                    <a:pt x="3588248" y="57973"/>
                    <a:pt x="3579624" y="47625"/>
                  </a:cubicBezTo>
                  <a:cubicBezTo>
                    <a:pt x="3539937" y="0"/>
                    <a:pt x="3584387" y="34925"/>
                    <a:pt x="3531999" y="0"/>
                  </a:cubicBezTo>
                  <a:cubicBezTo>
                    <a:pt x="3519299" y="3175"/>
                    <a:pt x="3501754" y="-948"/>
                    <a:pt x="3493899" y="9525"/>
                  </a:cubicBezTo>
                  <a:cubicBezTo>
                    <a:pt x="3487875" y="17557"/>
                    <a:pt x="3501628" y="28222"/>
                    <a:pt x="3503424" y="38100"/>
                  </a:cubicBezTo>
                  <a:cubicBezTo>
                    <a:pt x="3524965" y="156574"/>
                    <a:pt x="3500630" y="77342"/>
                    <a:pt x="3522474" y="142875"/>
                  </a:cubicBezTo>
                  <a:cubicBezTo>
                    <a:pt x="3515857" y="162727"/>
                    <a:pt x="3506977" y="193857"/>
                    <a:pt x="3493899" y="209550"/>
                  </a:cubicBezTo>
                  <a:cubicBezTo>
                    <a:pt x="3486570" y="218344"/>
                    <a:pt x="3474849" y="222250"/>
                    <a:pt x="3465324" y="228600"/>
                  </a:cubicBezTo>
                  <a:cubicBezTo>
                    <a:pt x="3458974" y="238125"/>
                    <a:pt x="3448156" y="245883"/>
                    <a:pt x="3446274" y="257175"/>
                  </a:cubicBezTo>
                  <a:cubicBezTo>
                    <a:pt x="3441673" y="284780"/>
                    <a:pt x="3467678" y="293670"/>
                    <a:pt x="3484374" y="304800"/>
                  </a:cubicBezTo>
                  <a:cubicBezTo>
                    <a:pt x="3487549" y="314325"/>
                    <a:pt x="3488330" y="325021"/>
                    <a:pt x="3493899" y="333375"/>
                  </a:cubicBezTo>
                  <a:cubicBezTo>
                    <a:pt x="3501371" y="344583"/>
                    <a:pt x="3513850" y="351602"/>
                    <a:pt x="3522474" y="361950"/>
                  </a:cubicBezTo>
                  <a:cubicBezTo>
                    <a:pt x="3529803" y="370744"/>
                    <a:pt x="3535174" y="381000"/>
                    <a:pt x="3541524" y="390525"/>
                  </a:cubicBezTo>
                  <a:cubicBezTo>
                    <a:pt x="3538349" y="403225"/>
                    <a:pt x="3531999" y="415534"/>
                    <a:pt x="3531999" y="428625"/>
                  </a:cubicBezTo>
                  <a:cubicBezTo>
                    <a:pt x="3531999" y="441716"/>
                    <a:pt x="3534262" y="455833"/>
                    <a:pt x="3541524" y="466725"/>
                  </a:cubicBezTo>
                  <a:cubicBezTo>
                    <a:pt x="3552075" y="482552"/>
                    <a:pt x="3582374" y="489867"/>
                    <a:pt x="3598674" y="495300"/>
                  </a:cubicBezTo>
                  <a:cubicBezTo>
                    <a:pt x="3595499" y="504825"/>
                    <a:pt x="3585974" y="514350"/>
                    <a:pt x="3589149" y="523875"/>
                  </a:cubicBezTo>
                  <a:cubicBezTo>
                    <a:pt x="3596389" y="545595"/>
                    <a:pt x="3649700" y="585515"/>
                    <a:pt x="3627249" y="581025"/>
                  </a:cubicBezTo>
                  <a:cubicBezTo>
                    <a:pt x="3530423" y="561660"/>
                    <a:pt x="3619390" y="581501"/>
                    <a:pt x="3551049" y="561975"/>
                  </a:cubicBezTo>
                  <a:cubicBezTo>
                    <a:pt x="3538462" y="558379"/>
                    <a:pt x="3525488" y="556212"/>
                    <a:pt x="3512949" y="552450"/>
                  </a:cubicBezTo>
                  <a:cubicBezTo>
                    <a:pt x="3493715" y="546680"/>
                    <a:pt x="3455799" y="533400"/>
                    <a:pt x="3455799" y="533400"/>
                  </a:cubicBezTo>
                  <a:cubicBezTo>
                    <a:pt x="3452624" y="552450"/>
                    <a:pt x="3450464" y="571697"/>
                    <a:pt x="3446274" y="590550"/>
                  </a:cubicBezTo>
                  <a:cubicBezTo>
                    <a:pt x="3444096" y="600351"/>
                    <a:pt x="3436749" y="609085"/>
                    <a:pt x="3436749" y="619125"/>
                  </a:cubicBezTo>
                  <a:cubicBezTo>
                    <a:pt x="3436749" y="629165"/>
                    <a:pt x="3443099" y="638175"/>
                    <a:pt x="3446274" y="647700"/>
                  </a:cubicBezTo>
                  <a:cubicBezTo>
                    <a:pt x="3427224" y="650875"/>
                    <a:pt x="3404205" y="645160"/>
                    <a:pt x="3389124" y="657225"/>
                  </a:cubicBezTo>
                  <a:cubicBezTo>
                    <a:pt x="3381284" y="663497"/>
                    <a:pt x="3404673" y="677768"/>
                    <a:pt x="3398649" y="685800"/>
                  </a:cubicBezTo>
                  <a:cubicBezTo>
                    <a:pt x="3390794" y="696273"/>
                    <a:pt x="3373249" y="692150"/>
                    <a:pt x="3360549" y="695325"/>
                  </a:cubicBezTo>
                  <a:cubicBezTo>
                    <a:pt x="3366899" y="704850"/>
                    <a:pt x="3386468" y="714742"/>
                    <a:pt x="3379599" y="723900"/>
                  </a:cubicBezTo>
                  <a:cubicBezTo>
                    <a:pt x="3354097" y="757902"/>
                    <a:pt x="3294923" y="708724"/>
                    <a:pt x="3360549" y="752475"/>
                  </a:cubicBezTo>
                  <a:cubicBezTo>
                    <a:pt x="3376424" y="749300"/>
                    <a:pt x="3399194" y="756420"/>
                    <a:pt x="3408174" y="742950"/>
                  </a:cubicBezTo>
                  <a:cubicBezTo>
                    <a:pt x="3414524" y="733425"/>
                    <a:pt x="3379599" y="735348"/>
                    <a:pt x="3379599" y="723900"/>
                  </a:cubicBezTo>
                  <a:cubicBezTo>
                    <a:pt x="3379599" y="712452"/>
                    <a:pt x="3398649" y="711200"/>
                    <a:pt x="3408174" y="704850"/>
                  </a:cubicBezTo>
                  <a:cubicBezTo>
                    <a:pt x="3433574" y="708025"/>
                    <a:pt x="3462149" y="701675"/>
                    <a:pt x="3484374" y="714375"/>
                  </a:cubicBezTo>
                  <a:cubicBezTo>
                    <a:pt x="3493091" y="719356"/>
                    <a:pt x="3471120" y="733628"/>
                    <a:pt x="3474849" y="742950"/>
                  </a:cubicBezTo>
                  <a:cubicBezTo>
                    <a:pt x="3479101" y="753579"/>
                    <a:pt x="3493899" y="755650"/>
                    <a:pt x="3503424" y="762000"/>
                  </a:cubicBezTo>
                  <a:cubicBezTo>
                    <a:pt x="3481199" y="828675"/>
                    <a:pt x="3478024" y="800100"/>
                    <a:pt x="3493899" y="847725"/>
                  </a:cubicBezTo>
                  <a:cubicBezTo>
                    <a:pt x="3481199" y="854075"/>
                    <a:pt x="3469683" y="863800"/>
                    <a:pt x="3455799" y="866775"/>
                  </a:cubicBezTo>
                  <a:cubicBezTo>
                    <a:pt x="3249528" y="910976"/>
                    <a:pt x="3422610" y="855613"/>
                    <a:pt x="3331974" y="885825"/>
                  </a:cubicBezTo>
                  <a:cubicBezTo>
                    <a:pt x="3322449" y="895350"/>
                    <a:pt x="3316415" y="910929"/>
                    <a:pt x="3303399" y="914400"/>
                  </a:cubicBezTo>
                  <a:cubicBezTo>
                    <a:pt x="3227911" y="934530"/>
                    <a:pt x="3191018" y="924199"/>
                    <a:pt x="3122424" y="914400"/>
                  </a:cubicBezTo>
                  <a:cubicBezTo>
                    <a:pt x="3106549" y="908050"/>
                    <a:pt x="3090808" y="901353"/>
                    <a:pt x="3074799" y="895350"/>
                  </a:cubicBezTo>
                  <a:cubicBezTo>
                    <a:pt x="3065398" y="891825"/>
                    <a:pt x="3046224" y="895865"/>
                    <a:pt x="3046224" y="885825"/>
                  </a:cubicBezTo>
                  <a:cubicBezTo>
                    <a:pt x="3046224" y="875785"/>
                    <a:pt x="3065274" y="879475"/>
                    <a:pt x="3074799" y="876300"/>
                  </a:cubicBezTo>
                  <a:cubicBezTo>
                    <a:pt x="3071624" y="866775"/>
                    <a:pt x="3072374" y="854825"/>
                    <a:pt x="3065274" y="847725"/>
                  </a:cubicBezTo>
                  <a:cubicBezTo>
                    <a:pt x="3058174" y="840625"/>
                    <a:pt x="3027719" y="842690"/>
                    <a:pt x="3036699" y="838200"/>
                  </a:cubicBezTo>
                  <a:cubicBezTo>
                    <a:pt x="3056779" y="828160"/>
                    <a:pt x="3081149" y="831850"/>
                    <a:pt x="3103374" y="828675"/>
                  </a:cubicBezTo>
                  <a:cubicBezTo>
                    <a:pt x="3080825" y="821159"/>
                    <a:pt x="3050162" y="809625"/>
                    <a:pt x="3027174" y="809625"/>
                  </a:cubicBezTo>
                  <a:cubicBezTo>
                    <a:pt x="3004186" y="809625"/>
                    <a:pt x="2973523" y="821159"/>
                    <a:pt x="2950974" y="828675"/>
                  </a:cubicBezTo>
                  <a:cubicBezTo>
                    <a:pt x="2947799" y="838200"/>
                    <a:pt x="2944207" y="847596"/>
                    <a:pt x="2941449" y="857250"/>
                  </a:cubicBezTo>
                  <a:cubicBezTo>
                    <a:pt x="2937853" y="869837"/>
                    <a:pt x="2940102" y="885128"/>
                    <a:pt x="2931924" y="895350"/>
                  </a:cubicBezTo>
                  <a:cubicBezTo>
                    <a:pt x="2925652" y="903190"/>
                    <a:pt x="2912874" y="901700"/>
                    <a:pt x="2903349" y="904875"/>
                  </a:cubicBezTo>
                  <a:cubicBezTo>
                    <a:pt x="2859680" y="970379"/>
                    <a:pt x="2858009" y="940305"/>
                    <a:pt x="2874774" y="990600"/>
                  </a:cubicBezTo>
                  <a:cubicBezTo>
                    <a:pt x="2903349" y="987425"/>
                    <a:pt x="2934783" y="993933"/>
                    <a:pt x="2960499" y="981075"/>
                  </a:cubicBezTo>
                  <a:cubicBezTo>
                    <a:pt x="2969479" y="976585"/>
                    <a:pt x="2945808" y="961109"/>
                    <a:pt x="2950974" y="952500"/>
                  </a:cubicBezTo>
                  <a:cubicBezTo>
                    <a:pt x="2957477" y="941662"/>
                    <a:pt x="3015225" y="923925"/>
                    <a:pt x="3027174" y="923925"/>
                  </a:cubicBezTo>
                  <a:cubicBezTo>
                    <a:pt x="3037214" y="923925"/>
                    <a:pt x="3007579" y="928960"/>
                    <a:pt x="2998599" y="933450"/>
                  </a:cubicBezTo>
                  <a:cubicBezTo>
                    <a:pt x="2988360" y="938570"/>
                    <a:pt x="2980263" y="947380"/>
                    <a:pt x="2970024" y="952500"/>
                  </a:cubicBezTo>
                  <a:cubicBezTo>
                    <a:pt x="2891154" y="991935"/>
                    <a:pt x="2994766" y="926480"/>
                    <a:pt x="2912874" y="981075"/>
                  </a:cubicBezTo>
                  <a:cubicBezTo>
                    <a:pt x="2909699" y="990600"/>
                    <a:pt x="2901698" y="999746"/>
                    <a:pt x="2903349" y="1009650"/>
                  </a:cubicBezTo>
                  <a:cubicBezTo>
                    <a:pt x="2908418" y="1040062"/>
                    <a:pt x="2928686" y="1040321"/>
                    <a:pt x="2950974" y="1047750"/>
                  </a:cubicBezTo>
                  <a:cubicBezTo>
                    <a:pt x="2954149" y="1089025"/>
                    <a:pt x="2964618" y="1130384"/>
                    <a:pt x="2960499" y="1171575"/>
                  </a:cubicBezTo>
                  <a:cubicBezTo>
                    <a:pt x="2959360" y="1182966"/>
                    <a:pt x="2946569" y="1153239"/>
                    <a:pt x="2941449" y="1143000"/>
                  </a:cubicBezTo>
                  <a:cubicBezTo>
                    <a:pt x="2936959" y="1134020"/>
                    <a:pt x="2936800" y="1123202"/>
                    <a:pt x="2931924" y="1114425"/>
                  </a:cubicBezTo>
                  <a:cubicBezTo>
                    <a:pt x="2920805" y="1094411"/>
                    <a:pt x="2915544" y="1064515"/>
                    <a:pt x="2893824" y="1057275"/>
                  </a:cubicBezTo>
                  <a:lnTo>
                    <a:pt x="2836674" y="1038225"/>
                  </a:lnTo>
                  <a:cubicBezTo>
                    <a:pt x="2834046" y="1034284"/>
                    <a:pt x="2804377" y="981841"/>
                    <a:pt x="2789049" y="990600"/>
                  </a:cubicBezTo>
                  <a:cubicBezTo>
                    <a:pt x="2769170" y="1001959"/>
                    <a:pt x="2772669" y="1040510"/>
                    <a:pt x="2750949" y="1047750"/>
                  </a:cubicBezTo>
                  <a:lnTo>
                    <a:pt x="2722374" y="1057275"/>
                  </a:lnTo>
                  <a:cubicBezTo>
                    <a:pt x="2639824" y="1054100"/>
                    <a:pt x="2556641" y="1058435"/>
                    <a:pt x="2474724" y="1047750"/>
                  </a:cubicBezTo>
                  <a:cubicBezTo>
                    <a:pt x="2463373" y="1046269"/>
                    <a:pt x="2495204" y="1036795"/>
                    <a:pt x="2503299" y="1028700"/>
                  </a:cubicBezTo>
                  <a:cubicBezTo>
                    <a:pt x="2547152" y="984847"/>
                    <a:pt x="2491184" y="1007916"/>
                    <a:pt x="2560449" y="990600"/>
                  </a:cubicBezTo>
                  <a:cubicBezTo>
                    <a:pt x="2541399" y="977900"/>
                    <a:pt x="2510539" y="974220"/>
                    <a:pt x="2503299" y="952500"/>
                  </a:cubicBezTo>
                  <a:cubicBezTo>
                    <a:pt x="2500124" y="942975"/>
                    <a:pt x="2501944" y="929761"/>
                    <a:pt x="2493774" y="923925"/>
                  </a:cubicBezTo>
                  <a:cubicBezTo>
                    <a:pt x="2474975" y="910497"/>
                    <a:pt x="2413012" y="900153"/>
                    <a:pt x="2388999" y="895350"/>
                  </a:cubicBezTo>
                  <a:cubicBezTo>
                    <a:pt x="2379474" y="885825"/>
                    <a:pt x="2371632" y="874247"/>
                    <a:pt x="2360424" y="866775"/>
                  </a:cubicBezTo>
                  <a:cubicBezTo>
                    <a:pt x="2352070" y="861206"/>
                    <a:pt x="2341503" y="860008"/>
                    <a:pt x="2331849" y="857250"/>
                  </a:cubicBezTo>
                  <a:cubicBezTo>
                    <a:pt x="2317607" y="853181"/>
                    <a:pt x="2280399" y="845813"/>
                    <a:pt x="2265174" y="838200"/>
                  </a:cubicBezTo>
                  <a:cubicBezTo>
                    <a:pt x="2254935" y="833080"/>
                    <a:pt x="2245393" y="826479"/>
                    <a:pt x="2236599" y="819150"/>
                  </a:cubicBezTo>
                  <a:cubicBezTo>
                    <a:pt x="2212367" y="798957"/>
                    <a:pt x="2208662" y="784045"/>
                    <a:pt x="2179449" y="771525"/>
                  </a:cubicBezTo>
                  <a:cubicBezTo>
                    <a:pt x="2167417" y="766368"/>
                    <a:pt x="2154049" y="765175"/>
                    <a:pt x="2141349" y="762000"/>
                  </a:cubicBezTo>
                  <a:cubicBezTo>
                    <a:pt x="2112774" y="765175"/>
                    <a:pt x="2081340" y="758667"/>
                    <a:pt x="2055624" y="771525"/>
                  </a:cubicBezTo>
                  <a:cubicBezTo>
                    <a:pt x="2045385" y="776645"/>
                    <a:pt x="2077048" y="781636"/>
                    <a:pt x="2084199" y="790575"/>
                  </a:cubicBezTo>
                  <a:cubicBezTo>
                    <a:pt x="2129227" y="846860"/>
                    <a:pt x="2033809" y="811661"/>
                    <a:pt x="2017524" y="809625"/>
                  </a:cubicBezTo>
                  <a:cubicBezTo>
                    <a:pt x="2014349" y="784225"/>
                    <a:pt x="2017506" y="757192"/>
                    <a:pt x="2007999" y="733425"/>
                  </a:cubicBezTo>
                  <a:cubicBezTo>
                    <a:pt x="2004270" y="724103"/>
                    <a:pt x="2004746" y="754160"/>
                    <a:pt x="1998474" y="762000"/>
                  </a:cubicBezTo>
                  <a:cubicBezTo>
                    <a:pt x="1991323" y="770939"/>
                    <a:pt x="1979424" y="774700"/>
                    <a:pt x="1969899" y="781050"/>
                  </a:cubicBezTo>
                  <a:cubicBezTo>
                    <a:pt x="1966724" y="790575"/>
                    <a:pt x="1969696" y="805896"/>
                    <a:pt x="1960374" y="809625"/>
                  </a:cubicBezTo>
                  <a:cubicBezTo>
                    <a:pt x="1921680" y="825103"/>
                    <a:pt x="1919399" y="791475"/>
                    <a:pt x="1912749" y="771525"/>
                  </a:cubicBezTo>
                  <a:cubicBezTo>
                    <a:pt x="1915924" y="762000"/>
                    <a:pt x="1922274" y="752990"/>
                    <a:pt x="1922274" y="742950"/>
                  </a:cubicBezTo>
                  <a:cubicBezTo>
                    <a:pt x="1922274" y="723232"/>
                    <a:pt x="1903331" y="700247"/>
                    <a:pt x="1893699" y="685800"/>
                  </a:cubicBezTo>
                  <a:cubicBezTo>
                    <a:pt x="1884174" y="688975"/>
                    <a:pt x="1872224" y="688225"/>
                    <a:pt x="1865124" y="695325"/>
                  </a:cubicBezTo>
                  <a:cubicBezTo>
                    <a:pt x="1858024" y="702425"/>
                    <a:pt x="1860089" y="714920"/>
                    <a:pt x="1855599" y="723900"/>
                  </a:cubicBezTo>
                  <a:cubicBezTo>
                    <a:pt x="1850479" y="734139"/>
                    <a:pt x="1842899" y="742950"/>
                    <a:pt x="1836549" y="752475"/>
                  </a:cubicBezTo>
                  <a:cubicBezTo>
                    <a:pt x="1827024" y="749300"/>
                    <a:pt x="1810409" y="752690"/>
                    <a:pt x="1807974" y="742950"/>
                  </a:cubicBezTo>
                  <a:cubicBezTo>
                    <a:pt x="1805198" y="731844"/>
                    <a:pt x="1834175" y="723314"/>
                    <a:pt x="1827024" y="714375"/>
                  </a:cubicBezTo>
                  <a:cubicBezTo>
                    <a:pt x="1814480" y="698695"/>
                    <a:pt x="1769874" y="695325"/>
                    <a:pt x="1769874" y="695325"/>
                  </a:cubicBezTo>
                  <a:cubicBezTo>
                    <a:pt x="1760349" y="698500"/>
                    <a:pt x="1750076" y="699974"/>
                    <a:pt x="1741299" y="704850"/>
                  </a:cubicBezTo>
                  <a:cubicBezTo>
                    <a:pt x="1721285" y="715969"/>
                    <a:pt x="1684149" y="742950"/>
                    <a:pt x="1684149" y="742950"/>
                  </a:cubicBezTo>
                  <a:cubicBezTo>
                    <a:pt x="1629554" y="824842"/>
                    <a:pt x="1702249" y="728470"/>
                    <a:pt x="1636524" y="781050"/>
                  </a:cubicBezTo>
                  <a:cubicBezTo>
                    <a:pt x="1627585" y="788201"/>
                    <a:pt x="1626413" y="802474"/>
                    <a:pt x="1617474" y="809625"/>
                  </a:cubicBezTo>
                  <a:cubicBezTo>
                    <a:pt x="1609634" y="815897"/>
                    <a:pt x="1588899" y="829190"/>
                    <a:pt x="1588899" y="819150"/>
                  </a:cubicBezTo>
                  <a:cubicBezTo>
                    <a:pt x="1588899" y="807702"/>
                    <a:pt x="1607949" y="806450"/>
                    <a:pt x="1617474" y="800100"/>
                  </a:cubicBezTo>
                  <a:cubicBezTo>
                    <a:pt x="1614148" y="770165"/>
                    <a:pt x="1628900" y="703579"/>
                    <a:pt x="1579374" y="695325"/>
                  </a:cubicBezTo>
                  <a:cubicBezTo>
                    <a:pt x="1569470" y="693674"/>
                    <a:pt x="1560324" y="701675"/>
                    <a:pt x="1550799" y="704850"/>
                  </a:cubicBezTo>
                  <a:cubicBezTo>
                    <a:pt x="1544449" y="717550"/>
                    <a:pt x="1536735" y="729655"/>
                    <a:pt x="1531749" y="742950"/>
                  </a:cubicBezTo>
                  <a:cubicBezTo>
                    <a:pt x="1530541" y="746171"/>
                    <a:pt x="1518117" y="802852"/>
                    <a:pt x="1512699" y="809625"/>
                  </a:cubicBezTo>
                  <a:cubicBezTo>
                    <a:pt x="1505548" y="818564"/>
                    <a:pt x="1493649" y="822325"/>
                    <a:pt x="1484124" y="828675"/>
                  </a:cubicBezTo>
                  <a:cubicBezTo>
                    <a:pt x="1477774" y="838200"/>
                    <a:pt x="1476433" y="855830"/>
                    <a:pt x="1465074" y="857250"/>
                  </a:cubicBezTo>
                  <a:cubicBezTo>
                    <a:pt x="1424193" y="862360"/>
                    <a:pt x="1403597" y="839071"/>
                    <a:pt x="1388874" y="809625"/>
                  </a:cubicBezTo>
                  <a:cubicBezTo>
                    <a:pt x="1384384" y="800645"/>
                    <a:pt x="1382524" y="790575"/>
                    <a:pt x="1379349" y="781050"/>
                  </a:cubicBezTo>
                  <a:cubicBezTo>
                    <a:pt x="1385961" y="774438"/>
                    <a:pt x="1425326" y="743592"/>
                    <a:pt x="1417449" y="723900"/>
                  </a:cubicBezTo>
                  <a:cubicBezTo>
                    <a:pt x="1413197" y="713271"/>
                    <a:pt x="1398399" y="711200"/>
                    <a:pt x="1388874" y="704850"/>
                  </a:cubicBezTo>
                  <a:cubicBezTo>
                    <a:pt x="1368002" y="673541"/>
                    <a:pt x="1370158" y="682206"/>
                    <a:pt x="1360299" y="647700"/>
                  </a:cubicBezTo>
                  <a:cubicBezTo>
                    <a:pt x="1356703" y="635113"/>
                    <a:pt x="1360831" y="617981"/>
                    <a:pt x="1350774" y="609600"/>
                  </a:cubicBezTo>
                  <a:cubicBezTo>
                    <a:pt x="1338337" y="599236"/>
                    <a:pt x="1319024" y="603250"/>
                    <a:pt x="1303149" y="600075"/>
                  </a:cubicBezTo>
                  <a:cubicBezTo>
                    <a:pt x="1299974" y="590550"/>
                    <a:pt x="1299896" y="579340"/>
                    <a:pt x="1293624" y="571500"/>
                  </a:cubicBezTo>
                  <a:cubicBezTo>
                    <a:pt x="1275426" y="548752"/>
                    <a:pt x="1259481" y="554429"/>
                    <a:pt x="1236474" y="542925"/>
                  </a:cubicBezTo>
                  <a:cubicBezTo>
                    <a:pt x="1226235" y="537805"/>
                    <a:pt x="1217424" y="530225"/>
                    <a:pt x="1207899" y="523875"/>
                  </a:cubicBezTo>
                  <a:cubicBezTo>
                    <a:pt x="1183958" y="452051"/>
                    <a:pt x="1216253" y="540583"/>
                    <a:pt x="1179324" y="466725"/>
                  </a:cubicBezTo>
                  <a:cubicBezTo>
                    <a:pt x="1167820" y="443718"/>
                    <a:pt x="1173497" y="427773"/>
                    <a:pt x="1150749" y="409575"/>
                  </a:cubicBezTo>
                  <a:cubicBezTo>
                    <a:pt x="1142909" y="403303"/>
                    <a:pt x="1131699" y="403225"/>
                    <a:pt x="1122174" y="400050"/>
                  </a:cubicBezTo>
                  <a:cubicBezTo>
                    <a:pt x="1115824" y="390525"/>
                    <a:pt x="1111219" y="379570"/>
                    <a:pt x="1103124" y="371475"/>
                  </a:cubicBezTo>
                  <a:cubicBezTo>
                    <a:pt x="1095029" y="363380"/>
                    <a:pt x="1077916" y="363366"/>
                    <a:pt x="1074549" y="352425"/>
                  </a:cubicBezTo>
                  <a:cubicBezTo>
                    <a:pt x="1030590" y="209558"/>
                    <a:pt x="1112389" y="276069"/>
                    <a:pt x="1017399" y="219075"/>
                  </a:cubicBezTo>
                  <a:cubicBezTo>
                    <a:pt x="987259" y="128656"/>
                    <a:pt x="1018347" y="160107"/>
                    <a:pt x="893574" y="171450"/>
                  </a:cubicBezTo>
                  <a:cubicBezTo>
                    <a:pt x="843279" y="188215"/>
                    <a:pt x="873353" y="175406"/>
                    <a:pt x="807849" y="219075"/>
                  </a:cubicBezTo>
                  <a:cubicBezTo>
                    <a:pt x="798324" y="225425"/>
                    <a:pt x="790380" y="235349"/>
                    <a:pt x="779274" y="238125"/>
                  </a:cubicBezTo>
                  <a:lnTo>
                    <a:pt x="741174" y="247650"/>
                  </a:lnTo>
                  <a:cubicBezTo>
                    <a:pt x="734824" y="257175"/>
                    <a:pt x="727244" y="265986"/>
                    <a:pt x="722124" y="276225"/>
                  </a:cubicBezTo>
                  <a:cubicBezTo>
                    <a:pt x="717634" y="285205"/>
                    <a:pt x="722035" y="301369"/>
                    <a:pt x="712599" y="304800"/>
                  </a:cubicBezTo>
                  <a:cubicBezTo>
                    <a:pt x="682612" y="315704"/>
                    <a:pt x="649099" y="311150"/>
                    <a:pt x="617349" y="314325"/>
                  </a:cubicBezTo>
                  <a:cubicBezTo>
                    <a:pt x="614174" y="323850"/>
                    <a:pt x="610582" y="333246"/>
                    <a:pt x="607824" y="342900"/>
                  </a:cubicBezTo>
                  <a:cubicBezTo>
                    <a:pt x="604228" y="355487"/>
                    <a:pt x="604153" y="369291"/>
                    <a:pt x="598299" y="381000"/>
                  </a:cubicBezTo>
                  <a:cubicBezTo>
                    <a:pt x="575513" y="426572"/>
                    <a:pt x="562982" y="435367"/>
                    <a:pt x="531624" y="466725"/>
                  </a:cubicBezTo>
                  <a:cubicBezTo>
                    <a:pt x="527132" y="480200"/>
                    <a:pt x="512574" y="521440"/>
                    <a:pt x="512574" y="533400"/>
                  </a:cubicBezTo>
                  <a:cubicBezTo>
                    <a:pt x="512574" y="543440"/>
                    <a:pt x="518924" y="552450"/>
                    <a:pt x="522099" y="561975"/>
                  </a:cubicBezTo>
                  <a:cubicBezTo>
                    <a:pt x="520829" y="567056"/>
                    <a:pt x="508515" y="620451"/>
                    <a:pt x="503049" y="628650"/>
                  </a:cubicBezTo>
                  <a:cubicBezTo>
                    <a:pt x="495577" y="639858"/>
                    <a:pt x="487944" y="657225"/>
                    <a:pt x="474474" y="657225"/>
                  </a:cubicBezTo>
                  <a:cubicBezTo>
                    <a:pt x="463026" y="657225"/>
                    <a:pt x="487174" y="638175"/>
                    <a:pt x="493524" y="628650"/>
                  </a:cubicBezTo>
                  <a:cubicBezTo>
                    <a:pt x="487174" y="615950"/>
                    <a:pt x="485833" y="599069"/>
                    <a:pt x="474474" y="590550"/>
                  </a:cubicBezTo>
                  <a:cubicBezTo>
                    <a:pt x="458410" y="578502"/>
                    <a:pt x="417324" y="571500"/>
                    <a:pt x="417324" y="571500"/>
                  </a:cubicBezTo>
                  <a:cubicBezTo>
                    <a:pt x="401449" y="574675"/>
                    <a:pt x="378679" y="567555"/>
                    <a:pt x="369699" y="581025"/>
                  </a:cubicBezTo>
                  <a:cubicBezTo>
                    <a:pt x="355500" y="602324"/>
                    <a:pt x="363794" y="631885"/>
                    <a:pt x="360174" y="657225"/>
                  </a:cubicBezTo>
                  <a:cubicBezTo>
                    <a:pt x="350841" y="722556"/>
                    <a:pt x="360132" y="700150"/>
                    <a:pt x="331599" y="742950"/>
                  </a:cubicBezTo>
                  <a:cubicBezTo>
                    <a:pt x="328424" y="777875"/>
                    <a:pt x="329422" y="813434"/>
                    <a:pt x="322074" y="847725"/>
                  </a:cubicBezTo>
                  <a:cubicBezTo>
                    <a:pt x="307624" y="915161"/>
                    <a:pt x="290485" y="838684"/>
                    <a:pt x="312549" y="904875"/>
                  </a:cubicBezTo>
                  <a:cubicBezTo>
                    <a:pt x="325249" y="901700"/>
                    <a:pt x="338062" y="898946"/>
                    <a:pt x="350649" y="895350"/>
                  </a:cubicBezTo>
                  <a:cubicBezTo>
                    <a:pt x="360303" y="892592"/>
                    <a:pt x="369184" y="885825"/>
                    <a:pt x="379224" y="885825"/>
                  </a:cubicBezTo>
                  <a:cubicBezTo>
                    <a:pt x="389264" y="885825"/>
                    <a:pt x="398274" y="892175"/>
                    <a:pt x="407799" y="895350"/>
                  </a:cubicBezTo>
                  <a:lnTo>
                    <a:pt x="369699" y="952500"/>
                  </a:lnTo>
                  <a:lnTo>
                    <a:pt x="350649" y="981075"/>
                  </a:lnTo>
                  <a:cubicBezTo>
                    <a:pt x="347474" y="1000125"/>
                    <a:pt x="351837" y="1022156"/>
                    <a:pt x="341124" y="1038225"/>
                  </a:cubicBezTo>
                  <a:cubicBezTo>
                    <a:pt x="335555" y="1046579"/>
                    <a:pt x="338699" y="1016750"/>
                    <a:pt x="331599" y="1009650"/>
                  </a:cubicBezTo>
                  <a:cubicBezTo>
                    <a:pt x="324499" y="1002550"/>
                    <a:pt x="312549" y="1003300"/>
                    <a:pt x="303024" y="1000125"/>
                  </a:cubicBezTo>
                  <a:cubicBezTo>
                    <a:pt x="274449" y="1003300"/>
                    <a:pt x="241555" y="994214"/>
                    <a:pt x="217299" y="1009650"/>
                  </a:cubicBezTo>
                  <a:cubicBezTo>
                    <a:pt x="200358" y="1020431"/>
                    <a:pt x="209388" y="1050092"/>
                    <a:pt x="198249" y="1066800"/>
                  </a:cubicBezTo>
                  <a:cubicBezTo>
                    <a:pt x="191899" y="1076325"/>
                    <a:pt x="188138" y="1088224"/>
                    <a:pt x="179199" y="1095375"/>
                  </a:cubicBezTo>
                  <a:cubicBezTo>
                    <a:pt x="171359" y="1101647"/>
                    <a:pt x="159604" y="1100410"/>
                    <a:pt x="150624" y="1104900"/>
                  </a:cubicBezTo>
                  <a:cubicBezTo>
                    <a:pt x="140385" y="1110020"/>
                    <a:pt x="130843" y="1116621"/>
                    <a:pt x="122049" y="1123950"/>
                  </a:cubicBezTo>
                  <a:cubicBezTo>
                    <a:pt x="111701" y="1132574"/>
                    <a:pt x="101744" y="1141892"/>
                    <a:pt x="93474" y="1152525"/>
                  </a:cubicBezTo>
                  <a:cubicBezTo>
                    <a:pt x="79418" y="1170597"/>
                    <a:pt x="74424" y="1196975"/>
                    <a:pt x="55374" y="1209675"/>
                  </a:cubicBezTo>
                  <a:lnTo>
                    <a:pt x="26799" y="1228725"/>
                  </a:lnTo>
                  <a:cubicBezTo>
                    <a:pt x="30473" y="1243419"/>
                    <a:pt x="45849" y="1302358"/>
                    <a:pt x="45849" y="1314450"/>
                  </a:cubicBezTo>
                  <a:cubicBezTo>
                    <a:pt x="45849" y="1333763"/>
                    <a:pt x="39499" y="1352550"/>
                    <a:pt x="36324" y="1371600"/>
                  </a:cubicBezTo>
                  <a:cubicBezTo>
                    <a:pt x="39499" y="1390650"/>
                    <a:pt x="36267" y="1411982"/>
                    <a:pt x="45849" y="1428750"/>
                  </a:cubicBezTo>
                  <a:cubicBezTo>
                    <a:pt x="50830" y="1437467"/>
                    <a:pt x="64684" y="1435840"/>
                    <a:pt x="74424" y="1438275"/>
                  </a:cubicBezTo>
                  <a:cubicBezTo>
                    <a:pt x="90130" y="1442202"/>
                    <a:pt x="106174" y="1444625"/>
                    <a:pt x="122049" y="1447800"/>
                  </a:cubicBezTo>
                  <a:cubicBezTo>
                    <a:pt x="115699" y="1463675"/>
                    <a:pt x="112061" y="1480926"/>
                    <a:pt x="102999" y="1495425"/>
                  </a:cubicBezTo>
                  <a:cubicBezTo>
                    <a:pt x="95860" y="1506848"/>
                    <a:pt x="81107" y="1512304"/>
                    <a:pt x="74424" y="1524000"/>
                  </a:cubicBezTo>
                  <a:cubicBezTo>
                    <a:pt x="67929" y="1535366"/>
                    <a:pt x="68661" y="1549561"/>
                    <a:pt x="64899" y="1562100"/>
                  </a:cubicBezTo>
                  <a:cubicBezTo>
                    <a:pt x="59129" y="1581334"/>
                    <a:pt x="45849" y="1619250"/>
                    <a:pt x="45849" y="1619250"/>
                  </a:cubicBezTo>
                  <a:cubicBezTo>
                    <a:pt x="58549" y="1622425"/>
                    <a:pt x="71410" y="1625013"/>
                    <a:pt x="83949" y="1628775"/>
                  </a:cubicBezTo>
                  <a:cubicBezTo>
                    <a:pt x="103183" y="1634545"/>
                    <a:pt x="141099" y="1647825"/>
                    <a:pt x="141099" y="1647825"/>
                  </a:cubicBezTo>
                  <a:cubicBezTo>
                    <a:pt x="137924" y="1657350"/>
                    <a:pt x="134009" y="1666660"/>
                    <a:pt x="131574" y="1676400"/>
                  </a:cubicBezTo>
                  <a:cubicBezTo>
                    <a:pt x="122487" y="1712746"/>
                    <a:pt x="129132" y="1726467"/>
                    <a:pt x="102999" y="1752600"/>
                  </a:cubicBezTo>
                  <a:cubicBezTo>
                    <a:pt x="94904" y="1760695"/>
                    <a:pt x="83949" y="1765300"/>
                    <a:pt x="74424" y="1771650"/>
                  </a:cubicBezTo>
                  <a:cubicBezTo>
                    <a:pt x="77599" y="1787525"/>
                    <a:pt x="80022" y="1803569"/>
                    <a:pt x="83949" y="1819275"/>
                  </a:cubicBezTo>
                  <a:cubicBezTo>
                    <a:pt x="86384" y="1829015"/>
                    <a:pt x="91678" y="1837972"/>
                    <a:pt x="93474" y="1847850"/>
                  </a:cubicBezTo>
                  <a:cubicBezTo>
                    <a:pt x="98053" y="1873035"/>
                    <a:pt x="99824" y="1898650"/>
                    <a:pt x="102999" y="1924050"/>
                  </a:cubicBezTo>
                  <a:cubicBezTo>
                    <a:pt x="76585" y="2003292"/>
                    <a:pt x="125303" y="1885536"/>
                    <a:pt x="26799" y="1962150"/>
                  </a:cubicBezTo>
                  <a:cubicBezTo>
                    <a:pt x="10948" y="1974478"/>
                    <a:pt x="-12249" y="2021118"/>
                    <a:pt x="7749" y="2019300"/>
                  </a:cubicBezTo>
                  <a:lnTo>
                    <a:pt x="112524" y="2009775"/>
                  </a:lnTo>
                  <a:cubicBezTo>
                    <a:pt x="140619" y="2004156"/>
                    <a:pt x="172916" y="2009371"/>
                    <a:pt x="179199" y="1971675"/>
                  </a:cubicBezTo>
                  <a:cubicBezTo>
                    <a:pt x="180850" y="1961771"/>
                    <a:pt x="172849" y="1952625"/>
                    <a:pt x="169674" y="1943100"/>
                  </a:cubicBezTo>
                  <a:cubicBezTo>
                    <a:pt x="182374" y="1936750"/>
                    <a:pt x="194304" y="1928540"/>
                    <a:pt x="207774" y="1924050"/>
                  </a:cubicBezTo>
                  <a:cubicBezTo>
                    <a:pt x="223133" y="1918930"/>
                    <a:pt x="239693" y="1918452"/>
                    <a:pt x="255399" y="1914525"/>
                  </a:cubicBezTo>
                  <a:cubicBezTo>
                    <a:pt x="265139" y="1912090"/>
                    <a:pt x="274449" y="1908175"/>
                    <a:pt x="283974" y="1905000"/>
                  </a:cubicBezTo>
                  <a:cubicBezTo>
                    <a:pt x="293499" y="1895475"/>
                    <a:pt x="309282" y="1889493"/>
                    <a:pt x="312549" y="1876425"/>
                  </a:cubicBezTo>
                  <a:cubicBezTo>
                    <a:pt x="315833" y="1863289"/>
                    <a:pt x="298979" y="1816664"/>
                    <a:pt x="293499" y="1800225"/>
                  </a:cubicBezTo>
                  <a:cubicBezTo>
                    <a:pt x="336401" y="1795935"/>
                    <a:pt x="398274" y="1819009"/>
                    <a:pt x="398274" y="1762125"/>
                  </a:cubicBezTo>
                  <a:cubicBezTo>
                    <a:pt x="398274" y="1752085"/>
                    <a:pt x="391924" y="1743075"/>
                    <a:pt x="388749" y="1733550"/>
                  </a:cubicBezTo>
                  <a:cubicBezTo>
                    <a:pt x="391924" y="1720850"/>
                    <a:pt x="389017" y="1704707"/>
                    <a:pt x="398274" y="1695450"/>
                  </a:cubicBezTo>
                  <a:cubicBezTo>
                    <a:pt x="407531" y="1686193"/>
                    <a:pt x="423787" y="1689521"/>
                    <a:pt x="436374" y="1685925"/>
                  </a:cubicBezTo>
                  <a:cubicBezTo>
                    <a:pt x="446028" y="1683167"/>
                    <a:pt x="455424" y="1679575"/>
                    <a:pt x="464949" y="1676400"/>
                  </a:cubicBezTo>
                  <a:cubicBezTo>
                    <a:pt x="484066" y="1681179"/>
                    <a:pt x="522099" y="1681611"/>
                    <a:pt x="522099" y="1714500"/>
                  </a:cubicBezTo>
                  <a:cubicBezTo>
                    <a:pt x="522099" y="1725948"/>
                    <a:pt x="509399" y="1733550"/>
                    <a:pt x="503049" y="1743075"/>
                  </a:cubicBezTo>
                  <a:cubicBezTo>
                    <a:pt x="499874" y="1755775"/>
                    <a:pt x="504749" y="1774440"/>
                    <a:pt x="493524" y="1781175"/>
                  </a:cubicBezTo>
                  <a:cubicBezTo>
                    <a:pt x="477338" y="1790887"/>
                    <a:pt x="437441" y="1759662"/>
                    <a:pt x="426849" y="1752600"/>
                  </a:cubicBezTo>
                  <a:cubicBezTo>
                    <a:pt x="417324" y="1762125"/>
                    <a:pt x="405746" y="1769967"/>
                    <a:pt x="398274" y="1781175"/>
                  </a:cubicBezTo>
                  <a:cubicBezTo>
                    <a:pt x="384673" y="1801577"/>
                    <a:pt x="379749" y="1882538"/>
                    <a:pt x="379224" y="1885950"/>
                  </a:cubicBezTo>
                  <a:cubicBezTo>
                    <a:pt x="376762" y="1901951"/>
                    <a:pt x="372874" y="1917700"/>
                    <a:pt x="369699" y="1933575"/>
                  </a:cubicBezTo>
                  <a:cubicBezTo>
                    <a:pt x="398256" y="1952613"/>
                    <a:pt x="414123" y="1972601"/>
                    <a:pt x="455424" y="1943100"/>
                  </a:cubicBezTo>
                  <a:cubicBezTo>
                    <a:pt x="466076" y="1935491"/>
                    <a:pt x="461774" y="1917700"/>
                    <a:pt x="464949" y="1905000"/>
                  </a:cubicBezTo>
                  <a:cubicBezTo>
                    <a:pt x="474474" y="1908175"/>
                    <a:pt x="487252" y="1906685"/>
                    <a:pt x="493524" y="1914525"/>
                  </a:cubicBezTo>
                  <a:cubicBezTo>
                    <a:pt x="541364" y="1974326"/>
                    <a:pt x="463111" y="1939312"/>
                    <a:pt x="531624" y="1962150"/>
                  </a:cubicBezTo>
                  <a:cubicBezTo>
                    <a:pt x="557024" y="1885950"/>
                    <a:pt x="531624" y="1981200"/>
                    <a:pt x="531624" y="1905000"/>
                  </a:cubicBezTo>
                  <a:cubicBezTo>
                    <a:pt x="531624" y="1893040"/>
                    <a:pt x="546182" y="1851800"/>
                    <a:pt x="550674" y="1838325"/>
                  </a:cubicBezTo>
                  <a:cubicBezTo>
                    <a:pt x="572899" y="1844675"/>
                    <a:pt x="601993" y="1840099"/>
                    <a:pt x="617349" y="1857375"/>
                  </a:cubicBezTo>
                  <a:cubicBezTo>
                    <a:pt x="632264" y="1874155"/>
                    <a:pt x="618536" y="1903205"/>
                    <a:pt x="626874" y="1924050"/>
                  </a:cubicBezTo>
                  <a:cubicBezTo>
                    <a:pt x="631877" y="1936557"/>
                    <a:pt x="645924" y="1943100"/>
                    <a:pt x="655449" y="1952625"/>
                  </a:cubicBezTo>
                  <a:cubicBezTo>
                    <a:pt x="658624" y="1965325"/>
                    <a:pt x="662632" y="1977845"/>
                    <a:pt x="664974" y="1990725"/>
                  </a:cubicBezTo>
                  <a:cubicBezTo>
                    <a:pt x="668990" y="2012814"/>
                    <a:pt x="668048" y="2035896"/>
                    <a:pt x="674499" y="2057400"/>
                  </a:cubicBezTo>
                  <a:cubicBezTo>
                    <a:pt x="681725" y="2081486"/>
                    <a:pt x="702198" y="2093639"/>
                    <a:pt x="722124" y="2105025"/>
                  </a:cubicBezTo>
                  <a:cubicBezTo>
                    <a:pt x="734452" y="2112070"/>
                    <a:pt x="747173" y="2118482"/>
                    <a:pt x="760224" y="2124075"/>
                  </a:cubicBezTo>
                  <a:cubicBezTo>
                    <a:pt x="769452" y="2128030"/>
                    <a:pt x="779819" y="2129110"/>
                    <a:pt x="788799" y="2133600"/>
                  </a:cubicBezTo>
                  <a:cubicBezTo>
                    <a:pt x="799038" y="2138720"/>
                    <a:pt x="807849" y="2146300"/>
                    <a:pt x="817374" y="2152650"/>
                  </a:cubicBezTo>
                  <a:cubicBezTo>
                    <a:pt x="840044" y="2220660"/>
                    <a:pt x="819716" y="2198661"/>
                    <a:pt x="864999" y="2228850"/>
                  </a:cubicBezTo>
                  <a:cubicBezTo>
                    <a:pt x="871349" y="2238375"/>
                    <a:pt x="879540" y="2246903"/>
                    <a:pt x="884049" y="2257425"/>
                  </a:cubicBezTo>
                  <a:cubicBezTo>
                    <a:pt x="892808" y="2277862"/>
                    <a:pt x="899463" y="2336311"/>
                    <a:pt x="903099" y="2352675"/>
                  </a:cubicBezTo>
                  <a:cubicBezTo>
                    <a:pt x="905277" y="2362476"/>
                    <a:pt x="903907" y="2376269"/>
                    <a:pt x="912624" y="2381250"/>
                  </a:cubicBezTo>
                  <a:cubicBezTo>
                    <a:pt x="929392" y="2390832"/>
                    <a:pt x="950724" y="2387600"/>
                    <a:pt x="969774" y="2390775"/>
                  </a:cubicBezTo>
                  <a:cubicBezTo>
                    <a:pt x="963162" y="2397387"/>
                    <a:pt x="923797" y="2428233"/>
                    <a:pt x="931674" y="2447925"/>
                  </a:cubicBezTo>
                  <a:cubicBezTo>
                    <a:pt x="935926" y="2458554"/>
                    <a:pt x="950724" y="2460625"/>
                    <a:pt x="960249" y="2466975"/>
                  </a:cubicBezTo>
                  <a:cubicBezTo>
                    <a:pt x="963424" y="2476500"/>
                    <a:pt x="969774" y="2485510"/>
                    <a:pt x="969774" y="2495550"/>
                  </a:cubicBezTo>
                  <a:cubicBezTo>
                    <a:pt x="969774" y="2546925"/>
                    <a:pt x="941046" y="2523820"/>
                    <a:pt x="969774" y="2581275"/>
                  </a:cubicBezTo>
                  <a:cubicBezTo>
                    <a:pt x="975798" y="2593323"/>
                    <a:pt x="986574" y="2603308"/>
                    <a:pt x="998349" y="2609850"/>
                  </a:cubicBezTo>
                  <a:cubicBezTo>
                    <a:pt x="1015902" y="2619602"/>
                    <a:pt x="1055499" y="2628900"/>
                    <a:pt x="1055499" y="2628900"/>
                  </a:cubicBezTo>
                  <a:cubicBezTo>
                    <a:pt x="1052291" y="2624087"/>
                    <a:pt x="1028531" y="2568537"/>
                    <a:pt x="1007874" y="2609850"/>
                  </a:cubicBezTo>
                  <a:cubicBezTo>
                    <a:pt x="1002240" y="2621117"/>
                    <a:pt x="1033241" y="2662187"/>
                    <a:pt x="1036449" y="2667000"/>
                  </a:cubicBezTo>
                  <a:cubicBezTo>
                    <a:pt x="1015587" y="2771311"/>
                    <a:pt x="1017399" y="2749753"/>
                    <a:pt x="1017399" y="2924175"/>
                  </a:cubicBezTo>
                  <a:cubicBezTo>
                    <a:pt x="1017399" y="2968029"/>
                    <a:pt x="1023678" y="2961193"/>
                    <a:pt x="1055499" y="2971800"/>
                  </a:cubicBezTo>
                  <a:cubicBezTo>
                    <a:pt x="1058674" y="2955925"/>
                    <a:pt x="1053576" y="2935623"/>
                    <a:pt x="1065024" y="2924175"/>
                  </a:cubicBezTo>
                  <a:cubicBezTo>
                    <a:pt x="1072124" y="2917075"/>
                    <a:pt x="1072898" y="2942846"/>
                    <a:pt x="1074549" y="2952750"/>
                  </a:cubicBezTo>
                  <a:cubicBezTo>
                    <a:pt x="1079276" y="2981110"/>
                    <a:pt x="1078435" y="3010282"/>
                    <a:pt x="1084074" y="3038475"/>
                  </a:cubicBezTo>
                  <a:cubicBezTo>
                    <a:pt x="1088012" y="3058166"/>
                    <a:pt x="1096774" y="3076575"/>
                    <a:pt x="1103124" y="3095625"/>
                  </a:cubicBezTo>
                  <a:lnTo>
                    <a:pt x="1122174" y="3152775"/>
                  </a:lnTo>
                  <a:cubicBezTo>
                    <a:pt x="1125349" y="3162300"/>
                    <a:pt x="1123185" y="3176029"/>
                    <a:pt x="1131699" y="3181350"/>
                  </a:cubicBezTo>
                  <a:lnTo>
                    <a:pt x="1207899" y="3228975"/>
                  </a:lnTo>
                  <a:cubicBezTo>
                    <a:pt x="1214249" y="3238500"/>
                    <a:pt x="1226949" y="3268998"/>
                    <a:pt x="1226949" y="3257550"/>
                  </a:cubicBezTo>
                  <a:cubicBezTo>
                    <a:pt x="1226949" y="3243351"/>
                    <a:pt x="1210233" y="3233456"/>
                    <a:pt x="1207899" y="3219450"/>
                  </a:cubicBezTo>
                  <a:cubicBezTo>
                    <a:pt x="1170351" y="2994163"/>
                    <a:pt x="1218619" y="3146834"/>
                    <a:pt x="1188849" y="3057525"/>
                  </a:cubicBezTo>
                  <a:cubicBezTo>
                    <a:pt x="1201549" y="3054350"/>
                    <a:pt x="1213923" y="3046697"/>
                    <a:pt x="1226949" y="3048000"/>
                  </a:cubicBezTo>
                  <a:cubicBezTo>
                    <a:pt x="1281904" y="3053495"/>
                    <a:pt x="1287104" y="3070055"/>
                    <a:pt x="1322199" y="3105150"/>
                  </a:cubicBezTo>
                  <a:cubicBezTo>
                    <a:pt x="1325374" y="3117850"/>
                    <a:pt x="1328128" y="3130663"/>
                    <a:pt x="1331724" y="3143250"/>
                  </a:cubicBezTo>
                  <a:cubicBezTo>
                    <a:pt x="1334482" y="3152904"/>
                    <a:pt x="1341249" y="3161785"/>
                    <a:pt x="1341249" y="3171825"/>
                  </a:cubicBezTo>
                  <a:cubicBezTo>
                    <a:pt x="1341249" y="3191138"/>
                    <a:pt x="1335771" y="3210091"/>
                    <a:pt x="1331724" y="3228975"/>
                  </a:cubicBezTo>
                  <a:cubicBezTo>
                    <a:pt x="1326238" y="3254576"/>
                    <a:pt x="1312674" y="3305175"/>
                    <a:pt x="1312674" y="3305175"/>
                  </a:cubicBezTo>
                  <a:cubicBezTo>
                    <a:pt x="1315849" y="3327400"/>
                    <a:pt x="1312159" y="3351770"/>
                    <a:pt x="1322199" y="3371850"/>
                  </a:cubicBezTo>
                  <a:cubicBezTo>
                    <a:pt x="1326689" y="3380830"/>
                    <a:pt x="1348596" y="3371574"/>
                    <a:pt x="1350774" y="3381375"/>
                  </a:cubicBezTo>
                  <a:cubicBezTo>
                    <a:pt x="1356327" y="3406363"/>
                    <a:pt x="1344424" y="3432175"/>
                    <a:pt x="1341249" y="3457575"/>
                  </a:cubicBezTo>
                  <a:cubicBezTo>
                    <a:pt x="1344424" y="3467100"/>
                    <a:pt x="1349123" y="3476246"/>
                    <a:pt x="1350774" y="3486150"/>
                  </a:cubicBezTo>
                  <a:cubicBezTo>
                    <a:pt x="1355501" y="3514510"/>
                    <a:pt x="1350474" y="3544855"/>
                    <a:pt x="1360299" y="3571875"/>
                  </a:cubicBezTo>
                  <a:cubicBezTo>
                    <a:pt x="1364211" y="3582633"/>
                    <a:pt x="1379349" y="3584575"/>
                    <a:pt x="1388874" y="3590925"/>
                  </a:cubicBezTo>
                  <a:cubicBezTo>
                    <a:pt x="1438058" y="3664701"/>
                    <a:pt x="1372127" y="3556122"/>
                    <a:pt x="1417449" y="3714750"/>
                  </a:cubicBezTo>
                  <a:cubicBezTo>
                    <a:pt x="1421810" y="3730014"/>
                    <a:pt x="1436797" y="3739932"/>
                    <a:pt x="1446024" y="3752850"/>
                  </a:cubicBezTo>
                  <a:cubicBezTo>
                    <a:pt x="1469105" y="3785163"/>
                    <a:pt x="1462803" y="3774613"/>
                    <a:pt x="1474599" y="3810000"/>
                  </a:cubicBezTo>
                  <a:cubicBezTo>
                    <a:pt x="1468249" y="3819525"/>
                    <a:pt x="1456813" y="3827197"/>
                    <a:pt x="1455549" y="3838575"/>
                  </a:cubicBezTo>
                  <a:cubicBezTo>
                    <a:pt x="1450849" y="3880873"/>
                    <a:pt x="1467393" y="3912356"/>
                    <a:pt x="1503174" y="3933825"/>
                  </a:cubicBezTo>
                  <a:cubicBezTo>
                    <a:pt x="1520393" y="3944156"/>
                    <a:pt x="1560324" y="3952875"/>
                    <a:pt x="1560324" y="3952875"/>
                  </a:cubicBezTo>
                  <a:cubicBezTo>
                    <a:pt x="1584979" y="3977530"/>
                    <a:pt x="1615606" y="4004421"/>
                    <a:pt x="1626999" y="4038600"/>
                  </a:cubicBezTo>
                  <a:cubicBezTo>
                    <a:pt x="1630174" y="4048125"/>
                    <a:pt x="1629424" y="4060075"/>
                    <a:pt x="1636524" y="4067175"/>
                  </a:cubicBezTo>
                  <a:cubicBezTo>
                    <a:pt x="1643624" y="4074275"/>
                    <a:pt x="1655298" y="4074522"/>
                    <a:pt x="1665099" y="4076700"/>
                  </a:cubicBezTo>
                  <a:cubicBezTo>
                    <a:pt x="1683952" y="4080890"/>
                    <a:pt x="1703199" y="4083050"/>
                    <a:pt x="1722249" y="4086225"/>
                  </a:cubicBezTo>
                  <a:cubicBezTo>
                    <a:pt x="1725424" y="4095750"/>
                    <a:pt x="1724674" y="4107700"/>
                    <a:pt x="1731774" y="4114800"/>
                  </a:cubicBezTo>
                  <a:cubicBezTo>
                    <a:pt x="1738874" y="4121900"/>
                    <a:pt x="1751121" y="4120370"/>
                    <a:pt x="1760349" y="4124325"/>
                  </a:cubicBezTo>
                  <a:cubicBezTo>
                    <a:pt x="1794186" y="4138827"/>
                    <a:pt x="1798326" y="4143293"/>
                    <a:pt x="1827024" y="4162425"/>
                  </a:cubicBezTo>
                  <a:cubicBezTo>
                    <a:pt x="1833374" y="4171950"/>
                    <a:pt x="1842054" y="4180281"/>
                    <a:pt x="1846074" y="4191000"/>
                  </a:cubicBezTo>
                  <a:cubicBezTo>
                    <a:pt x="1851758" y="4206159"/>
                    <a:pt x="1847567" y="4224569"/>
                    <a:pt x="1855599" y="4238625"/>
                  </a:cubicBezTo>
                  <a:cubicBezTo>
                    <a:pt x="1864288" y="4253831"/>
                    <a:pt x="1898082" y="4262311"/>
                    <a:pt x="1912749" y="4267200"/>
                  </a:cubicBezTo>
                  <a:cubicBezTo>
                    <a:pt x="1919099" y="4276725"/>
                    <a:pt x="1922860" y="4288624"/>
                    <a:pt x="1931799" y="4295775"/>
                  </a:cubicBezTo>
                  <a:cubicBezTo>
                    <a:pt x="1944140" y="4305648"/>
                    <a:pt x="2016939" y="4314728"/>
                    <a:pt x="2017524" y="4314825"/>
                  </a:cubicBezTo>
                  <a:cubicBezTo>
                    <a:pt x="2011174" y="4324350"/>
                    <a:pt x="2003594" y="4333161"/>
                    <a:pt x="1998474" y="4343400"/>
                  </a:cubicBezTo>
                  <a:cubicBezTo>
                    <a:pt x="1993984" y="4352380"/>
                    <a:pt x="1997119" y="4366139"/>
                    <a:pt x="1988949" y="4371975"/>
                  </a:cubicBezTo>
                  <a:cubicBezTo>
                    <a:pt x="1972609" y="4383647"/>
                    <a:pt x="1931799" y="4391025"/>
                    <a:pt x="1931799" y="4391025"/>
                  </a:cubicBezTo>
                  <a:cubicBezTo>
                    <a:pt x="1909129" y="4459035"/>
                    <a:pt x="1929457" y="4437036"/>
                    <a:pt x="1884174" y="4467225"/>
                  </a:cubicBezTo>
                  <a:cubicBezTo>
                    <a:pt x="1871474" y="4464050"/>
                    <a:pt x="1858661" y="4461296"/>
                    <a:pt x="1846074" y="4457700"/>
                  </a:cubicBezTo>
                  <a:cubicBezTo>
                    <a:pt x="1836420" y="4454942"/>
                    <a:pt x="1827539" y="4448175"/>
                    <a:pt x="1817499" y="4448175"/>
                  </a:cubicBezTo>
                  <a:cubicBezTo>
                    <a:pt x="1788748" y="4448175"/>
                    <a:pt x="1760349" y="4454525"/>
                    <a:pt x="1731774" y="4457700"/>
                  </a:cubicBezTo>
                  <a:cubicBezTo>
                    <a:pt x="1738124" y="4467225"/>
                    <a:pt x="1742729" y="4478180"/>
                    <a:pt x="1750824" y="4486275"/>
                  </a:cubicBezTo>
                  <a:cubicBezTo>
                    <a:pt x="1758919" y="4494370"/>
                    <a:pt x="1771861" y="4496710"/>
                    <a:pt x="1779399" y="4505325"/>
                  </a:cubicBezTo>
                  <a:cubicBezTo>
                    <a:pt x="1794476" y="4522555"/>
                    <a:pt x="1817499" y="4562475"/>
                    <a:pt x="1817499" y="4562475"/>
                  </a:cubicBezTo>
                  <a:cubicBezTo>
                    <a:pt x="1820674" y="4575175"/>
                    <a:pt x="1823428" y="4587988"/>
                    <a:pt x="1827024" y="4600575"/>
                  </a:cubicBezTo>
                  <a:cubicBezTo>
                    <a:pt x="1829782" y="4610229"/>
                    <a:pt x="1835550" y="4619160"/>
                    <a:pt x="1836549" y="4629150"/>
                  </a:cubicBezTo>
                  <a:cubicBezTo>
                    <a:pt x="1841929" y="4682950"/>
                    <a:pt x="1839081" y="4737461"/>
                    <a:pt x="1846074" y="4791075"/>
                  </a:cubicBezTo>
                  <a:cubicBezTo>
                    <a:pt x="1854747" y="4857568"/>
                    <a:pt x="1861965" y="4832382"/>
                    <a:pt x="1884174" y="4876800"/>
                  </a:cubicBezTo>
                  <a:cubicBezTo>
                    <a:pt x="1888664" y="4885780"/>
                    <a:pt x="1890524" y="4895850"/>
                    <a:pt x="1893699" y="4905375"/>
                  </a:cubicBezTo>
                  <a:cubicBezTo>
                    <a:pt x="1884067" y="4919822"/>
                    <a:pt x="874524" y="4951413"/>
                    <a:pt x="1865124" y="4962525"/>
                  </a:cubicBezTo>
                  <a:lnTo>
                    <a:pt x="7989699" y="4981575"/>
                  </a:lnTo>
                  <a:cubicBezTo>
                    <a:pt x="8015099" y="4981575"/>
                    <a:pt x="7984936" y="4981575"/>
                    <a:pt x="7989699" y="497205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p:cNvSpPr/>
            <p:nvPr/>
          </p:nvSpPr>
          <p:spPr>
            <a:xfrm>
              <a:off x="9303446" y="3101340"/>
              <a:ext cx="292777" cy="145003"/>
            </a:xfrm>
            <a:custGeom>
              <a:avLst/>
              <a:gdLst>
                <a:gd name="connsiteX0" fmla="*/ 574 w 292777"/>
                <a:gd name="connsiteY0" fmla="*/ 114300 h 145003"/>
                <a:gd name="connsiteX1" fmla="*/ 38674 w 292777"/>
                <a:gd name="connsiteY1" fmla="*/ 91440 h 145003"/>
                <a:gd name="connsiteX2" fmla="*/ 84394 w 292777"/>
                <a:gd name="connsiteY2" fmla="*/ 68580 h 145003"/>
                <a:gd name="connsiteX3" fmla="*/ 160594 w 292777"/>
                <a:gd name="connsiteY3" fmla="*/ 38100 h 145003"/>
                <a:gd name="connsiteX4" fmla="*/ 175834 w 292777"/>
                <a:gd name="connsiteY4" fmla="*/ 15240 h 145003"/>
                <a:gd name="connsiteX5" fmla="*/ 221554 w 292777"/>
                <a:gd name="connsiteY5" fmla="*/ 0 h 145003"/>
                <a:gd name="connsiteX6" fmla="*/ 290134 w 292777"/>
                <a:gd name="connsiteY6" fmla="*/ 7620 h 145003"/>
                <a:gd name="connsiteX7" fmla="*/ 282514 w 292777"/>
                <a:gd name="connsiteY7" fmla="*/ 30480 h 145003"/>
                <a:gd name="connsiteX8" fmla="*/ 259654 w 292777"/>
                <a:gd name="connsiteY8" fmla="*/ 38100 h 145003"/>
                <a:gd name="connsiteX9" fmla="*/ 236794 w 292777"/>
                <a:gd name="connsiteY9" fmla="*/ 53340 h 145003"/>
                <a:gd name="connsiteX10" fmla="*/ 183454 w 292777"/>
                <a:gd name="connsiteY10" fmla="*/ 114300 h 145003"/>
                <a:gd name="connsiteX11" fmla="*/ 160594 w 292777"/>
                <a:gd name="connsiteY11" fmla="*/ 121920 h 145003"/>
                <a:gd name="connsiteX12" fmla="*/ 114874 w 292777"/>
                <a:gd name="connsiteY12" fmla="*/ 129540 h 145003"/>
                <a:gd name="connsiteX13" fmla="*/ 69154 w 292777"/>
                <a:gd name="connsiteY13" fmla="*/ 137160 h 145003"/>
                <a:gd name="connsiteX14" fmla="*/ 574 w 292777"/>
                <a:gd name="connsiteY14" fmla="*/ 114300 h 14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777" h="145003">
                  <a:moveTo>
                    <a:pt x="574" y="114300"/>
                  </a:moveTo>
                  <a:cubicBezTo>
                    <a:pt x="-4506" y="106680"/>
                    <a:pt x="25427" y="98064"/>
                    <a:pt x="38674" y="91440"/>
                  </a:cubicBezTo>
                  <a:cubicBezTo>
                    <a:pt x="101770" y="59892"/>
                    <a:pt x="18880" y="112256"/>
                    <a:pt x="84394" y="68580"/>
                  </a:cubicBezTo>
                  <a:cubicBezTo>
                    <a:pt x="101848" y="16217"/>
                    <a:pt x="76697" y="68608"/>
                    <a:pt x="160594" y="38100"/>
                  </a:cubicBezTo>
                  <a:cubicBezTo>
                    <a:pt x="169201" y="34970"/>
                    <a:pt x="168068" y="20094"/>
                    <a:pt x="175834" y="15240"/>
                  </a:cubicBezTo>
                  <a:cubicBezTo>
                    <a:pt x="189457" y="6726"/>
                    <a:pt x="221554" y="0"/>
                    <a:pt x="221554" y="0"/>
                  </a:cubicBezTo>
                  <a:cubicBezTo>
                    <a:pt x="244414" y="2540"/>
                    <a:pt x="269562" y="-2666"/>
                    <a:pt x="290134" y="7620"/>
                  </a:cubicBezTo>
                  <a:cubicBezTo>
                    <a:pt x="297318" y="11212"/>
                    <a:pt x="288194" y="24800"/>
                    <a:pt x="282514" y="30480"/>
                  </a:cubicBezTo>
                  <a:cubicBezTo>
                    <a:pt x="276834" y="36160"/>
                    <a:pt x="266838" y="34508"/>
                    <a:pt x="259654" y="38100"/>
                  </a:cubicBezTo>
                  <a:cubicBezTo>
                    <a:pt x="251463" y="42196"/>
                    <a:pt x="244414" y="48260"/>
                    <a:pt x="236794" y="53340"/>
                  </a:cubicBezTo>
                  <a:cubicBezTo>
                    <a:pt x="213934" y="87630"/>
                    <a:pt x="215204" y="98425"/>
                    <a:pt x="183454" y="114300"/>
                  </a:cubicBezTo>
                  <a:cubicBezTo>
                    <a:pt x="176270" y="117892"/>
                    <a:pt x="168214" y="119380"/>
                    <a:pt x="160594" y="121920"/>
                  </a:cubicBezTo>
                  <a:cubicBezTo>
                    <a:pt x="131259" y="165923"/>
                    <a:pt x="163213" y="134374"/>
                    <a:pt x="114874" y="129540"/>
                  </a:cubicBezTo>
                  <a:cubicBezTo>
                    <a:pt x="99500" y="128003"/>
                    <a:pt x="84394" y="134620"/>
                    <a:pt x="69154" y="137160"/>
                  </a:cubicBezTo>
                  <a:cubicBezTo>
                    <a:pt x="35727" y="159445"/>
                    <a:pt x="5654" y="121920"/>
                    <a:pt x="574" y="1143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p:cNvSpPr/>
            <p:nvPr/>
          </p:nvSpPr>
          <p:spPr>
            <a:xfrm>
              <a:off x="9639300" y="2324004"/>
              <a:ext cx="754380" cy="779979"/>
            </a:xfrm>
            <a:custGeom>
              <a:avLst/>
              <a:gdLst>
                <a:gd name="connsiteX0" fmla="*/ 22860 w 754380"/>
                <a:gd name="connsiteY0" fmla="*/ 96 h 779979"/>
                <a:gd name="connsiteX1" fmla="*/ 15240 w 754380"/>
                <a:gd name="connsiteY1" fmla="*/ 45816 h 779979"/>
                <a:gd name="connsiteX2" fmla="*/ 0 w 754380"/>
                <a:gd name="connsiteY2" fmla="*/ 91536 h 779979"/>
                <a:gd name="connsiteX3" fmla="*/ 22860 w 754380"/>
                <a:gd name="connsiteY3" fmla="*/ 144876 h 779979"/>
                <a:gd name="connsiteX4" fmla="*/ 38100 w 754380"/>
                <a:gd name="connsiteY4" fmla="*/ 190596 h 779979"/>
                <a:gd name="connsiteX5" fmla="*/ 45720 w 754380"/>
                <a:gd name="connsiteY5" fmla="*/ 213456 h 779979"/>
                <a:gd name="connsiteX6" fmla="*/ 53340 w 754380"/>
                <a:gd name="connsiteY6" fmla="*/ 236316 h 779979"/>
                <a:gd name="connsiteX7" fmla="*/ 99060 w 754380"/>
                <a:gd name="connsiteY7" fmla="*/ 274416 h 779979"/>
                <a:gd name="connsiteX8" fmla="*/ 114300 w 754380"/>
                <a:gd name="connsiteY8" fmla="*/ 381096 h 779979"/>
                <a:gd name="connsiteX9" fmla="*/ 129540 w 754380"/>
                <a:gd name="connsiteY9" fmla="*/ 426816 h 779979"/>
                <a:gd name="connsiteX10" fmla="*/ 137160 w 754380"/>
                <a:gd name="connsiteY10" fmla="*/ 449676 h 779979"/>
                <a:gd name="connsiteX11" fmla="*/ 152400 w 754380"/>
                <a:gd name="connsiteY11" fmla="*/ 472536 h 779979"/>
                <a:gd name="connsiteX12" fmla="*/ 175260 w 754380"/>
                <a:gd name="connsiteY12" fmla="*/ 518256 h 779979"/>
                <a:gd name="connsiteX13" fmla="*/ 198120 w 754380"/>
                <a:gd name="connsiteY13" fmla="*/ 594456 h 779979"/>
                <a:gd name="connsiteX14" fmla="*/ 205740 w 754380"/>
                <a:gd name="connsiteY14" fmla="*/ 617316 h 779979"/>
                <a:gd name="connsiteX15" fmla="*/ 220980 w 754380"/>
                <a:gd name="connsiteY15" fmla="*/ 632556 h 779979"/>
                <a:gd name="connsiteX16" fmla="*/ 243840 w 754380"/>
                <a:gd name="connsiteY16" fmla="*/ 640176 h 779979"/>
                <a:gd name="connsiteX17" fmla="*/ 259080 w 754380"/>
                <a:gd name="connsiteY17" fmla="*/ 685896 h 779979"/>
                <a:gd name="connsiteX18" fmla="*/ 266700 w 754380"/>
                <a:gd name="connsiteY18" fmla="*/ 708756 h 779979"/>
                <a:gd name="connsiteX19" fmla="*/ 274320 w 754380"/>
                <a:gd name="connsiteY19" fmla="*/ 777336 h 779979"/>
                <a:gd name="connsiteX20" fmla="*/ 297180 w 754380"/>
                <a:gd name="connsiteY20" fmla="*/ 769716 h 779979"/>
                <a:gd name="connsiteX21" fmla="*/ 304800 w 754380"/>
                <a:gd name="connsiteY21" fmla="*/ 746856 h 779979"/>
                <a:gd name="connsiteX22" fmla="*/ 350520 w 754380"/>
                <a:gd name="connsiteY22" fmla="*/ 716376 h 779979"/>
                <a:gd name="connsiteX23" fmla="*/ 373380 w 754380"/>
                <a:gd name="connsiteY23" fmla="*/ 701136 h 779979"/>
                <a:gd name="connsiteX24" fmla="*/ 396240 w 754380"/>
                <a:gd name="connsiteY24" fmla="*/ 624936 h 779979"/>
                <a:gd name="connsiteX25" fmla="*/ 411480 w 754380"/>
                <a:gd name="connsiteY25" fmla="*/ 602076 h 779979"/>
                <a:gd name="connsiteX26" fmla="*/ 472440 w 754380"/>
                <a:gd name="connsiteY26" fmla="*/ 586836 h 779979"/>
                <a:gd name="connsiteX27" fmla="*/ 464820 w 754380"/>
                <a:gd name="connsiteY27" fmla="*/ 518256 h 779979"/>
                <a:gd name="connsiteX28" fmla="*/ 495300 w 754380"/>
                <a:gd name="connsiteY28" fmla="*/ 510636 h 779979"/>
                <a:gd name="connsiteX29" fmla="*/ 533400 w 754380"/>
                <a:gd name="connsiteY29" fmla="*/ 457296 h 779979"/>
                <a:gd name="connsiteX30" fmla="*/ 541020 w 754380"/>
                <a:gd name="connsiteY30" fmla="*/ 434436 h 779979"/>
                <a:gd name="connsiteX31" fmla="*/ 548640 w 754380"/>
                <a:gd name="connsiteY31" fmla="*/ 464916 h 779979"/>
                <a:gd name="connsiteX32" fmla="*/ 571500 w 754380"/>
                <a:gd name="connsiteY32" fmla="*/ 510636 h 779979"/>
                <a:gd name="connsiteX33" fmla="*/ 563880 w 754380"/>
                <a:gd name="connsiteY33" fmla="*/ 541116 h 779979"/>
                <a:gd name="connsiteX34" fmla="*/ 541020 w 754380"/>
                <a:gd name="connsiteY34" fmla="*/ 548736 h 779979"/>
                <a:gd name="connsiteX35" fmla="*/ 533400 w 754380"/>
                <a:gd name="connsiteY35" fmla="*/ 571596 h 779979"/>
                <a:gd name="connsiteX36" fmla="*/ 556260 w 754380"/>
                <a:gd name="connsiteY36" fmla="*/ 579216 h 779979"/>
                <a:gd name="connsiteX37" fmla="*/ 571500 w 754380"/>
                <a:gd name="connsiteY37" fmla="*/ 594456 h 779979"/>
                <a:gd name="connsiteX38" fmla="*/ 609600 w 754380"/>
                <a:gd name="connsiteY38" fmla="*/ 541116 h 779979"/>
                <a:gd name="connsiteX39" fmla="*/ 601980 w 754380"/>
                <a:gd name="connsiteY39" fmla="*/ 495396 h 779979"/>
                <a:gd name="connsiteX40" fmla="*/ 609600 w 754380"/>
                <a:gd name="connsiteY40" fmla="*/ 426816 h 779979"/>
                <a:gd name="connsiteX41" fmla="*/ 601980 w 754380"/>
                <a:gd name="connsiteY41" fmla="*/ 403956 h 779979"/>
                <a:gd name="connsiteX42" fmla="*/ 662940 w 754380"/>
                <a:gd name="connsiteY42" fmla="*/ 403956 h 779979"/>
                <a:gd name="connsiteX43" fmla="*/ 670560 w 754380"/>
                <a:gd name="connsiteY43" fmla="*/ 426816 h 779979"/>
                <a:gd name="connsiteX44" fmla="*/ 685800 w 754380"/>
                <a:gd name="connsiteY44" fmla="*/ 411576 h 779979"/>
                <a:gd name="connsiteX45" fmla="*/ 708660 w 754380"/>
                <a:gd name="connsiteY45" fmla="*/ 396336 h 779979"/>
                <a:gd name="connsiteX46" fmla="*/ 754380 w 754380"/>
                <a:gd name="connsiteY46" fmla="*/ 381096 h 779979"/>
                <a:gd name="connsiteX47" fmla="*/ 739140 w 754380"/>
                <a:gd name="connsiteY47" fmla="*/ 327756 h 779979"/>
                <a:gd name="connsiteX48" fmla="*/ 708660 w 754380"/>
                <a:gd name="connsiteY48" fmla="*/ 259176 h 779979"/>
                <a:gd name="connsiteX49" fmla="*/ 685800 w 754380"/>
                <a:gd name="connsiteY49" fmla="*/ 243936 h 779979"/>
                <a:gd name="connsiteX50" fmla="*/ 647700 w 754380"/>
                <a:gd name="connsiteY50" fmla="*/ 205836 h 779979"/>
                <a:gd name="connsiteX51" fmla="*/ 632460 w 754380"/>
                <a:gd name="connsiteY51" fmla="*/ 228696 h 779979"/>
                <a:gd name="connsiteX52" fmla="*/ 624840 w 754380"/>
                <a:gd name="connsiteY52" fmla="*/ 205836 h 779979"/>
                <a:gd name="connsiteX53" fmla="*/ 579120 w 754380"/>
                <a:gd name="connsiteY53" fmla="*/ 175356 h 779979"/>
                <a:gd name="connsiteX54" fmla="*/ 579120 w 754380"/>
                <a:gd name="connsiteY54" fmla="*/ 236316 h 779979"/>
                <a:gd name="connsiteX55" fmla="*/ 594360 w 754380"/>
                <a:gd name="connsiteY55" fmla="*/ 259176 h 779979"/>
                <a:gd name="connsiteX56" fmla="*/ 601980 w 754380"/>
                <a:gd name="connsiteY56" fmla="*/ 282036 h 779979"/>
                <a:gd name="connsiteX57" fmla="*/ 579120 w 754380"/>
                <a:gd name="connsiteY57" fmla="*/ 274416 h 779979"/>
                <a:gd name="connsiteX58" fmla="*/ 556260 w 754380"/>
                <a:gd name="connsiteY58" fmla="*/ 228696 h 779979"/>
                <a:gd name="connsiteX59" fmla="*/ 548640 w 754380"/>
                <a:gd name="connsiteY59" fmla="*/ 205836 h 779979"/>
                <a:gd name="connsiteX60" fmla="*/ 548640 w 754380"/>
                <a:gd name="connsiteY60" fmla="*/ 129636 h 779979"/>
                <a:gd name="connsiteX61" fmla="*/ 525780 w 754380"/>
                <a:gd name="connsiteY61" fmla="*/ 122016 h 779979"/>
                <a:gd name="connsiteX62" fmla="*/ 487680 w 754380"/>
                <a:gd name="connsiteY62" fmla="*/ 152496 h 779979"/>
                <a:gd name="connsiteX63" fmla="*/ 464820 w 754380"/>
                <a:gd name="connsiteY63" fmla="*/ 144876 h 779979"/>
                <a:gd name="connsiteX64" fmla="*/ 457200 w 754380"/>
                <a:gd name="connsiteY64" fmla="*/ 122016 h 779979"/>
                <a:gd name="connsiteX65" fmla="*/ 419100 w 754380"/>
                <a:gd name="connsiteY65" fmla="*/ 114396 h 779979"/>
                <a:gd name="connsiteX66" fmla="*/ 396240 w 754380"/>
                <a:gd name="connsiteY66" fmla="*/ 99156 h 779979"/>
                <a:gd name="connsiteX67" fmla="*/ 320040 w 754380"/>
                <a:gd name="connsiteY67" fmla="*/ 106776 h 779979"/>
                <a:gd name="connsiteX68" fmla="*/ 312420 w 754380"/>
                <a:gd name="connsiteY68" fmla="*/ 167736 h 779979"/>
                <a:gd name="connsiteX69" fmla="*/ 281940 w 754380"/>
                <a:gd name="connsiteY69" fmla="*/ 221076 h 779979"/>
                <a:gd name="connsiteX70" fmla="*/ 274320 w 754380"/>
                <a:gd name="connsiteY70" fmla="*/ 243936 h 779979"/>
                <a:gd name="connsiteX71" fmla="*/ 228600 w 754380"/>
                <a:gd name="connsiteY71" fmla="*/ 259176 h 779979"/>
                <a:gd name="connsiteX72" fmla="*/ 236220 w 754380"/>
                <a:gd name="connsiteY72" fmla="*/ 205836 h 779979"/>
                <a:gd name="connsiteX73" fmla="*/ 243840 w 754380"/>
                <a:gd name="connsiteY73" fmla="*/ 182976 h 779979"/>
                <a:gd name="connsiteX74" fmla="*/ 228600 w 754380"/>
                <a:gd name="connsiteY74" fmla="*/ 205836 h 779979"/>
                <a:gd name="connsiteX75" fmla="*/ 182880 w 754380"/>
                <a:gd name="connsiteY75" fmla="*/ 213456 h 779979"/>
                <a:gd name="connsiteX76" fmla="*/ 175260 w 754380"/>
                <a:gd name="connsiteY76" fmla="*/ 274416 h 779979"/>
                <a:gd name="connsiteX77" fmla="*/ 144780 w 754380"/>
                <a:gd name="connsiteY77" fmla="*/ 205836 h 779979"/>
                <a:gd name="connsiteX78" fmla="*/ 137160 w 754380"/>
                <a:gd name="connsiteY78" fmla="*/ 182976 h 779979"/>
                <a:gd name="connsiteX79" fmla="*/ 121920 w 754380"/>
                <a:gd name="connsiteY79" fmla="*/ 129636 h 779979"/>
                <a:gd name="connsiteX80" fmla="*/ 99060 w 754380"/>
                <a:gd name="connsiteY80" fmla="*/ 53436 h 779979"/>
                <a:gd name="connsiteX81" fmla="*/ 76200 w 754380"/>
                <a:gd name="connsiteY81" fmla="*/ 38196 h 779979"/>
                <a:gd name="connsiteX82" fmla="*/ 22860 w 754380"/>
                <a:gd name="connsiteY82" fmla="*/ 96 h 7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54380" h="779979">
                  <a:moveTo>
                    <a:pt x="22860" y="96"/>
                  </a:moveTo>
                  <a:cubicBezTo>
                    <a:pt x="12700" y="1366"/>
                    <a:pt x="18987" y="30827"/>
                    <a:pt x="15240" y="45816"/>
                  </a:cubicBezTo>
                  <a:cubicBezTo>
                    <a:pt x="11344" y="61401"/>
                    <a:pt x="0" y="91536"/>
                    <a:pt x="0" y="91536"/>
                  </a:cubicBezTo>
                  <a:cubicBezTo>
                    <a:pt x="20157" y="172165"/>
                    <a:pt x="-7210" y="77218"/>
                    <a:pt x="22860" y="144876"/>
                  </a:cubicBezTo>
                  <a:cubicBezTo>
                    <a:pt x="29384" y="159556"/>
                    <a:pt x="33020" y="175356"/>
                    <a:pt x="38100" y="190596"/>
                  </a:cubicBezTo>
                  <a:lnTo>
                    <a:pt x="45720" y="213456"/>
                  </a:lnTo>
                  <a:cubicBezTo>
                    <a:pt x="48260" y="221076"/>
                    <a:pt x="46657" y="231861"/>
                    <a:pt x="53340" y="236316"/>
                  </a:cubicBezTo>
                  <a:cubicBezTo>
                    <a:pt x="85166" y="257534"/>
                    <a:pt x="69724" y="245080"/>
                    <a:pt x="99060" y="274416"/>
                  </a:cubicBezTo>
                  <a:cubicBezTo>
                    <a:pt x="120331" y="338230"/>
                    <a:pt x="89258" y="239194"/>
                    <a:pt x="114300" y="381096"/>
                  </a:cubicBezTo>
                  <a:cubicBezTo>
                    <a:pt x="117092" y="396916"/>
                    <a:pt x="124460" y="411576"/>
                    <a:pt x="129540" y="426816"/>
                  </a:cubicBezTo>
                  <a:cubicBezTo>
                    <a:pt x="132080" y="434436"/>
                    <a:pt x="132705" y="442993"/>
                    <a:pt x="137160" y="449676"/>
                  </a:cubicBezTo>
                  <a:cubicBezTo>
                    <a:pt x="142240" y="457296"/>
                    <a:pt x="148304" y="464345"/>
                    <a:pt x="152400" y="472536"/>
                  </a:cubicBezTo>
                  <a:cubicBezTo>
                    <a:pt x="183948" y="535632"/>
                    <a:pt x="131584" y="452742"/>
                    <a:pt x="175260" y="518256"/>
                  </a:cubicBezTo>
                  <a:cubicBezTo>
                    <a:pt x="186776" y="564321"/>
                    <a:pt x="179568" y="538801"/>
                    <a:pt x="198120" y="594456"/>
                  </a:cubicBezTo>
                  <a:lnTo>
                    <a:pt x="205740" y="617316"/>
                  </a:lnTo>
                  <a:cubicBezTo>
                    <a:pt x="191189" y="675519"/>
                    <a:pt x="193525" y="637132"/>
                    <a:pt x="220980" y="632556"/>
                  </a:cubicBezTo>
                  <a:cubicBezTo>
                    <a:pt x="228903" y="631236"/>
                    <a:pt x="236220" y="637636"/>
                    <a:pt x="243840" y="640176"/>
                  </a:cubicBezTo>
                  <a:lnTo>
                    <a:pt x="259080" y="685896"/>
                  </a:lnTo>
                  <a:lnTo>
                    <a:pt x="266700" y="708756"/>
                  </a:lnTo>
                  <a:cubicBezTo>
                    <a:pt x="269240" y="731616"/>
                    <a:pt x="264034" y="756764"/>
                    <a:pt x="274320" y="777336"/>
                  </a:cubicBezTo>
                  <a:cubicBezTo>
                    <a:pt x="277912" y="784520"/>
                    <a:pt x="291500" y="775396"/>
                    <a:pt x="297180" y="769716"/>
                  </a:cubicBezTo>
                  <a:cubicBezTo>
                    <a:pt x="302860" y="764036"/>
                    <a:pt x="299120" y="752536"/>
                    <a:pt x="304800" y="746856"/>
                  </a:cubicBezTo>
                  <a:cubicBezTo>
                    <a:pt x="317752" y="733904"/>
                    <a:pt x="335280" y="726536"/>
                    <a:pt x="350520" y="716376"/>
                  </a:cubicBezTo>
                  <a:lnTo>
                    <a:pt x="373380" y="701136"/>
                  </a:lnTo>
                  <a:cubicBezTo>
                    <a:pt x="377640" y="684098"/>
                    <a:pt x="388819" y="636067"/>
                    <a:pt x="396240" y="624936"/>
                  </a:cubicBezTo>
                  <a:cubicBezTo>
                    <a:pt x="401320" y="617316"/>
                    <a:pt x="403289" y="606172"/>
                    <a:pt x="411480" y="602076"/>
                  </a:cubicBezTo>
                  <a:cubicBezTo>
                    <a:pt x="430214" y="592709"/>
                    <a:pt x="472440" y="586836"/>
                    <a:pt x="472440" y="586836"/>
                  </a:cubicBezTo>
                  <a:cubicBezTo>
                    <a:pt x="469365" y="577612"/>
                    <a:pt x="444767" y="534298"/>
                    <a:pt x="464820" y="518256"/>
                  </a:cubicBezTo>
                  <a:cubicBezTo>
                    <a:pt x="472998" y="511714"/>
                    <a:pt x="485140" y="513176"/>
                    <a:pt x="495300" y="510636"/>
                  </a:cubicBezTo>
                  <a:cubicBezTo>
                    <a:pt x="513080" y="457296"/>
                    <a:pt x="495300" y="469996"/>
                    <a:pt x="533400" y="457296"/>
                  </a:cubicBezTo>
                  <a:cubicBezTo>
                    <a:pt x="535940" y="449676"/>
                    <a:pt x="533836" y="430844"/>
                    <a:pt x="541020" y="434436"/>
                  </a:cubicBezTo>
                  <a:cubicBezTo>
                    <a:pt x="550387" y="439120"/>
                    <a:pt x="545763" y="454846"/>
                    <a:pt x="548640" y="464916"/>
                  </a:cubicBezTo>
                  <a:cubicBezTo>
                    <a:pt x="556527" y="492521"/>
                    <a:pt x="554802" y="485589"/>
                    <a:pt x="571500" y="510636"/>
                  </a:cubicBezTo>
                  <a:cubicBezTo>
                    <a:pt x="568960" y="520796"/>
                    <a:pt x="570422" y="532938"/>
                    <a:pt x="563880" y="541116"/>
                  </a:cubicBezTo>
                  <a:cubicBezTo>
                    <a:pt x="558862" y="547388"/>
                    <a:pt x="546700" y="543056"/>
                    <a:pt x="541020" y="548736"/>
                  </a:cubicBezTo>
                  <a:cubicBezTo>
                    <a:pt x="535340" y="554416"/>
                    <a:pt x="535940" y="563976"/>
                    <a:pt x="533400" y="571596"/>
                  </a:cubicBezTo>
                  <a:cubicBezTo>
                    <a:pt x="541020" y="574136"/>
                    <a:pt x="552668" y="572032"/>
                    <a:pt x="556260" y="579216"/>
                  </a:cubicBezTo>
                  <a:cubicBezTo>
                    <a:pt x="567871" y="602439"/>
                    <a:pt x="519249" y="611873"/>
                    <a:pt x="571500" y="594456"/>
                  </a:cubicBezTo>
                  <a:cubicBezTo>
                    <a:pt x="589280" y="541116"/>
                    <a:pt x="571500" y="553816"/>
                    <a:pt x="609600" y="541116"/>
                  </a:cubicBezTo>
                  <a:cubicBezTo>
                    <a:pt x="632208" y="473292"/>
                    <a:pt x="607889" y="566300"/>
                    <a:pt x="601980" y="495396"/>
                  </a:cubicBezTo>
                  <a:cubicBezTo>
                    <a:pt x="600070" y="472475"/>
                    <a:pt x="607060" y="449676"/>
                    <a:pt x="609600" y="426816"/>
                  </a:cubicBezTo>
                  <a:cubicBezTo>
                    <a:pt x="607060" y="419196"/>
                    <a:pt x="598388" y="411140"/>
                    <a:pt x="601980" y="403956"/>
                  </a:cubicBezTo>
                  <a:cubicBezTo>
                    <a:pt x="610500" y="386915"/>
                    <a:pt x="659898" y="403348"/>
                    <a:pt x="662940" y="403956"/>
                  </a:cubicBezTo>
                  <a:cubicBezTo>
                    <a:pt x="665480" y="411576"/>
                    <a:pt x="664880" y="421136"/>
                    <a:pt x="670560" y="426816"/>
                  </a:cubicBezTo>
                  <a:lnTo>
                    <a:pt x="685800" y="411576"/>
                  </a:lnTo>
                  <a:cubicBezTo>
                    <a:pt x="693420" y="406496"/>
                    <a:pt x="700291" y="400055"/>
                    <a:pt x="708660" y="396336"/>
                  </a:cubicBezTo>
                  <a:cubicBezTo>
                    <a:pt x="723340" y="389812"/>
                    <a:pt x="754380" y="381096"/>
                    <a:pt x="754380" y="381096"/>
                  </a:cubicBezTo>
                  <a:cubicBezTo>
                    <a:pt x="728771" y="304270"/>
                    <a:pt x="767844" y="423437"/>
                    <a:pt x="739140" y="327756"/>
                  </a:cubicBezTo>
                  <a:cubicBezTo>
                    <a:pt x="732673" y="306198"/>
                    <a:pt x="726159" y="276675"/>
                    <a:pt x="708660" y="259176"/>
                  </a:cubicBezTo>
                  <a:cubicBezTo>
                    <a:pt x="702184" y="252700"/>
                    <a:pt x="693420" y="249016"/>
                    <a:pt x="685800" y="243936"/>
                  </a:cubicBezTo>
                  <a:cubicBezTo>
                    <a:pt x="681019" y="236764"/>
                    <a:pt x="662641" y="202848"/>
                    <a:pt x="647700" y="205836"/>
                  </a:cubicBezTo>
                  <a:cubicBezTo>
                    <a:pt x="638720" y="207632"/>
                    <a:pt x="637540" y="221076"/>
                    <a:pt x="632460" y="228696"/>
                  </a:cubicBezTo>
                  <a:cubicBezTo>
                    <a:pt x="629920" y="221076"/>
                    <a:pt x="630520" y="211516"/>
                    <a:pt x="624840" y="205836"/>
                  </a:cubicBezTo>
                  <a:cubicBezTo>
                    <a:pt x="611888" y="192884"/>
                    <a:pt x="579120" y="175356"/>
                    <a:pt x="579120" y="175356"/>
                  </a:cubicBezTo>
                  <a:cubicBezTo>
                    <a:pt x="569753" y="203458"/>
                    <a:pt x="566138" y="201699"/>
                    <a:pt x="579120" y="236316"/>
                  </a:cubicBezTo>
                  <a:cubicBezTo>
                    <a:pt x="582336" y="244891"/>
                    <a:pt x="590264" y="250985"/>
                    <a:pt x="594360" y="259176"/>
                  </a:cubicBezTo>
                  <a:cubicBezTo>
                    <a:pt x="597952" y="266360"/>
                    <a:pt x="607660" y="276356"/>
                    <a:pt x="601980" y="282036"/>
                  </a:cubicBezTo>
                  <a:cubicBezTo>
                    <a:pt x="596300" y="287716"/>
                    <a:pt x="586740" y="276956"/>
                    <a:pt x="579120" y="274416"/>
                  </a:cubicBezTo>
                  <a:cubicBezTo>
                    <a:pt x="559967" y="216957"/>
                    <a:pt x="585803" y="287782"/>
                    <a:pt x="556260" y="228696"/>
                  </a:cubicBezTo>
                  <a:cubicBezTo>
                    <a:pt x="552668" y="221512"/>
                    <a:pt x="551180" y="213456"/>
                    <a:pt x="548640" y="205836"/>
                  </a:cubicBezTo>
                  <a:cubicBezTo>
                    <a:pt x="551621" y="187952"/>
                    <a:pt x="564319" y="149235"/>
                    <a:pt x="548640" y="129636"/>
                  </a:cubicBezTo>
                  <a:cubicBezTo>
                    <a:pt x="543622" y="123364"/>
                    <a:pt x="533400" y="124556"/>
                    <a:pt x="525780" y="122016"/>
                  </a:cubicBezTo>
                  <a:cubicBezTo>
                    <a:pt x="514078" y="139569"/>
                    <a:pt x="512217" y="152496"/>
                    <a:pt x="487680" y="152496"/>
                  </a:cubicBezTo>
                  <a:cubicBezTo>
                    <a:pt x="479648" y="152496"/>
                    <a:pt x="472440" y="147416"/>
                    <a:pt x="464820" y="144876"/>
                  </a:cubicBezTo>
                  <a:cubicBezTo>
                    <a:pt x="462280" y="137256"/>
                    <a:pt x="463883" y="126471"/>
                    <a:pt x="457200" y="122016"/>
                  </a:cubicBezTo>
                  <a:cubicBezTo>
                    <a:pt x="446424" y="114832"/>
                    <a:pt x="431227" y="118944"/>
                    <a:pt x="419100" y="114396"/>
                  </a:cubicBezTo>
                  <a:cubicBezTo>
                    <a:pt x="410525" y="111180"/>
                    <a:pt x="403860" y="104236"/>
                    <a:pt x="396240" y="99156"/>
                  </a:cubicBezTo>
                  <a:cubicBezTo>
                    <a:pt x="370840" y="101696"/>
                    <a:pt x="339797" y="90612"/>
                    <a:pt x="320040" y="106776"/>
                  </a:cubicBezTo>
                  <a:cubicBezTo>
                    <a:pt x="304191" y="119744"/>
                    <a:pt x="315534" y="147496"/>
                    <a:pt x="312420" y="167736"/>
                  </a:cubicBezTo>
                  <a:cubicBezTo>
                    <a:pt x="305425" y="213202"/>
                    <a:pt x="313864" y="199793"/>
                    <a:pt x="281940" y="221076"/>
                  </a:cubicBezTo>
                  <a:cubicBezTo>
                    <a:pt x="279400" y="228696"/>
                    <a:pt x="280856" y="239267"/>
                    <a:pt x="274320" y="243936"/>
                  </a:cubicBezTo>
                  <a:cubicBezTo>
                    <a:pt x="261248" y="253273"/>
                    <a:pt x="228600" y="259176"/>
                    <a:pt x="228600" y="259176"/>
                  </a:cubicBezTo>
                  <a:cubicBezTo>
                    <a:pt x="231140" y="241396"/>
                    <a:pt x="232698" y="223448"/>
                    <a:pt x="236220" y="205836"/>
                  </a:cubicBezTo>
                  <a:cubicBezTo>
                    <a:pt x="237795" y="197960"/>
                    <a:pt x="251872" y="182976"/>
                    <a:pt x="243840" y="182976"/>
                  </a:cubicBezTo>
                  <a:cubicBezTo>
                    <a:pt x="234682" y="182976"/>
                    <a:pt x="236791" y="201740"/>
                    <a:pt x="228600" y="205836"/>
                  </a:cubicBezTo>
                  <a:cubicBezTo>
                    <a:pt x="214781" y="212746"/>
                    <a:pt x="198120" y="210916"/>
                    <a:pt x="182880" y="213456"/>
                  </a:cubicBezTo>
                  <a:cubicBezTo>
                    <a:pt x="201016" y="267864"/>
                    <a:pt x="211486" y="250265"/>
                    <a:pt x="175260" y="274416"/>
                  </a:cubicBezTo>
                  <a:cubicBezTo>
                    <a:pt x="151109" y="238190"/>
                    <a:pt x="162916" y="260244"/>
                    <a:pt x="144780" y="205836"/>
                  </a:cubicBezTo>
                  <a:lnTo>
                    <a:pt x="137160" y="182976"/>
                  </a:lnTo>
                  <a:cubicBezTo>
                    <a:pt x="130631" y="163390"/>
                    <a:pt x="125747" y="150686"/>
                    <a:pt x="121920" y="129636"/>
                  </a:cubicBezTo>
                  <a:cubicBezTo>
                    <a:pt x="115525" y="94463"/>
                    <a:pt x="122978" y="77354"/>
                    <a:pt x="99060" y="53436"/>
                  </a:cubicBezTo>
                  <a:cubicBezTo>
                    <a:pt x="92584" y="46960"/>
                    <a:pt x="83820" y="43276"/>
                    <a:pt x="76200" y="38196"/>
                  </a:cubicBezTo>
                  <a:cubicBezTo>
                    <a:pt x="66784" y="9948"/>
                    <a:pt x="33020" y="-1174"/>
                    <a:pt x="22860" y="9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p:cNvSpPr/>
            <p:nvPr/>
          </p:nvSpPr>
          <p:spPr>
            <a:xfrm>
              <a:off x="6740990" y="2394328"/>
              <a:ext cx="117010" cy="165992"/>
            </a:xfrm>
            <a:custGeom>
              <a:avLst/>
              <a:gdLst>
                <a:gd name="connsiteX0" fmla="*/ 78910 w 117010"/>
                <a:gd name="connsiteY0" fmla="*/ 5972 h 165992"/>
                <a:gd name="connsiteX1" fmla="*/ 2710 w 117010"/>
                <a:gd name="connsiteY1" fmla="*/ 13592 h 165992"/>
                <a:gd name="connsiteX2" fmla="*/ 10330 w 117010"/>
                <a:gd name="connsiteY2" fmla="*/ 36452 h 165992"/>
                <a:gd name="connsiteX3" fmla="*/ 33190 w 117010"/>
                <a:gd name="connsiteY3" fmla="*/ 44072 h 165992"/>
                <a:gd name="connsiteX4" fmla="*/ 40810 w 117010"/>
                <a:gd name="connsiteY4" fmla="*/ 127892 h 165992"/>
                <a:gd name="connsiteX5" fmla="*/ 63670 w 117010"/>
                <a:gd name="connsiteY5" fmla="*/ 143132 h 165992"/>
                <a:gd name="connsiteX6" fmla="*/ 109390 w 117010"/>
                <a:gd name="connsiteY6" fmla="*/ 165992 h 165992"/>
                <a:gd name="connsiteX7" fmla="*/ 117010 w 117010"/>
                <a:gd name="connsiteY7" fmla="*/ 143132 h 165992"/>
                <a:gd name="connsiteX8" fmla="*/ 109390 w 117010"/>
                <a:gd name="connsiteY8" fmla="*/ 120272 h 165992"/>
                <a:gd name="connsiteX9" fmla="*/ 101770 w 117010"/>
                <a:gd name="connsiteY9" fmla="*/ 89792 h 165992"/>
                <a:gd name="connsiteX10" fmla="*/ 78910 w 117010"/>
                <a:gd name="connsiteY10" fmla="*/ 5972 h 16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10" h="165992">
                  <a:moveTo>
                    <a:pt x="78910" y="5972"/>
                  </a:moveTo>
                  <a:cubicBezTo>
                    <a:pt x="62400" y="-6728"/>
                    <a:pt x="26037" y="3225"/>
                    <a:pt x="2710" y="13592"/>
                  </a:cubicBezTo>
                  <a:cubicBezTo>
                    <a:pt x="-4630" y="16854"/>
                    <a:pt x="4650" y="30772"/>
                    <a:pt x="10330" y="36452"/>
                  </a:cubicBezTo>
                  <a:cubicBezTo>
                    <a:pt x="16010" y="42132"/>
                    <a:pt x="25570" y="41532"/>
                    <a:pt x="33190" y="44072"/>
                  </a:cubicBezTo>
                  <a:cubicBezTo>
                    <a:pt x="35730" y="72012"/>
                    <a:pt x="32559" y="101077"/>
                    <a:pt x="40810" y="127892"/>
                  </a:cubicBezTo>
                  <a:cubicBezTo>
                    <a:pt x="43503" y="136645"/>
                    <a:pt x="55479" y="139036"/>
                    <a:pt x="63670" y="143132"/>
                  </a:cubicBezTo>
                  <a:cubicBezTo>
                    <a:pt x="126766" y="174680"/>
                    <a:pt x="43876" y="122316"/>
                    <a:pt x="109390" y="165992"/>
                  </a:cubicBezTo>
                  <a:cubicBezTo>
                    <a:pt x="111930" y="158372"/>
                    <a:pt x="117010" y="151164"/>
                    <a:pt x="117010" y="143132"/>
                  </a:cubicBezTo>
                  <a:cubicBezTo>
                    <a:pt x="117010" y="135100"/>
                    <a:pt x="111597" y="127995"/>
                    <a:pt x="109390" y="120272"/>
                  </a:cubicBezTo>
                  <a:cubicBezTo>
                    <a:pt x="106513" y="110202"/>
                    <a:pt x="104779" y="99823"/>
                    <a:pt x="101770" y="89792"/>
                  </a:cubicBezTo>
                  <a:cubicBezTo>
                    <a:pt x="97154" y="74405"/>
                    <a:pt x="95420" y="18672"/>
                    <a:pt x="78910" y="5972"/>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p:cNvSpPr/>
            <p:nvPr/>
          </p:nvSpPr>
          <p:spPr>
            <a:xfrm>
              <a:off x="6979920" y="2773680"/>
              <a:ext cx="87686" cy="205740"/>
            </a:xfrm>
            <a:custGeom>
              <a:avLst/>
              <a:gdLst>
                <a:gd name="connsiteX0" fmla="*/ 0 w 87686"/>
                <a:gd name="connsiteY0" fmla="*/ 0 h 205740"/>
                <a:gd name="connsiteX1" fmla="*/ 7620 w 87686"/>
                <a:gd name="connsiteY1" fmla="*/ 144780 h 205740"/>
                <a:gd name="connsiteX2" fmla="*/ 30480 w 87686"/>
                <a:gd name="connsiteY2" fmla="*/ 160020 h 205740"/>
                <a:gd name="connsiteX3" fmla="*/ 53340 w 87686"/>
                <a:gd name="connsiteY3" fmla="*/ 205740 h 205740"/>
                <a:gd name="connsiteX4" fmla="*/ 68580 w 87686"/>
                <a:gd name="connsiteY4" fmla="*/ 114300 h 205740"/>
                <a:gd name="connsiteX5" fmla="*/ 45720 w 87686"/>
                <a:gd name="connsiteY5" fmla="*/ 99060 h 205740"/>
                <a:gd name="connsiteX6" fmla="*/ 22860 w 87686"/>
                <a:gd name="connsiteY6" fmla="*/ 76200 h 205740"/>
                <a:gd name="connsiteX7" fmla="*/ 38100 w 87686"/>
                <a:gd name="connsiteY7" fmla="*/ 30480 h 205740"/>
                <a:gd name="connsiteX8" fmla="*/ 0 w 87686"/>
                <a:gd name="connsiteY8" fmla="*/ 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686" h="205740">
                  <a:moveTo>
                    <a:pt x="0" y="0"/>
                  </a:moveTo>
                  <a:cubicBezTo>
                    <a:pt x="2540" y="48260"/>
                    <a:pt x="-1423" y="97307"/>
                    <a:pt x="7620" y="144780"/>
                  </a:cubicBezTo>
                  <a:cubicBezTo>
                    <a:pt x="9334" y="153776"/>
                    <a:pt x="24004" y="153544"/>
                    <a:pt x="30480" y="160020"/>
                  </a:cubicBezTo>
                  <a:cubicBezTo>
                    <a:pt x="45252" y="174792"/>
                    <a:pt x="47142" y="187147"/>
                    <a:pt x="53340" y="205740"/>
                  </a:cubicBezTo>
                  <a:cubicBezTo>
                    <a:pt x="97647" y="190971"/>
                    <a:pt x="94980" y="200101"/>
                    <a:pt x="68580" y="114300"/>
                  </a:cubicBezTo>
                  <a:cubicBezTo>
                    <a:pt x="65887" y="105547"/>
                    <a:pt x="52755" y="104923"/>
                    <a:pt x="45720" y="99060"/>
                  </a:cubicBezTo>
                  <a:cubicBezTo>
                    <a:pt x="37441" y="92161"/>
                    <a:pt x="30480" y="83820"/>
                    <a:pt x="22860" y="76200"/>
                  </a:cubicBezTo>
                  <a:lnTo>
                    <a:pt x="38100" y="30480"/>
                  </a:lnTo>
                  <a:lnTo>
                    <a:pt x="0" y="0"/>
                  </a:ln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p:cNvSpPr/>
            <p:nvPr/>
          </p:nvSpPr>
          <p:spPr>
            <a:xfrm>
              <a:off x="7448508" y="3898981"/>
              <a:ext cx="174103" cy="99087"/>
            </a:xfrm>
            <a:custGeom>
              <a:avLst/>
              <a:gdLst>
                <a:gd name="connsiteX0" fmla="*/ 141012 w 174103"/>
                <a:gd name="connsiteY0" fmla="*/ 2459 h 99087"/>
                <a:gd name="connsiteX1" fmla="*/ 57192 w 174103"/>
                <a:gd name="connsiteY1" fmla="*/ 17699 h 99087"/>
                <a:gd name="connsiteX2" fmla="*/ 11472 w 174103"/>
                <a:gd name="connsiteY2" fmla="*/ 48179 h 99087"/>
                <a:gd name="connsiteX3" fmla="*/ 171492 w 174103"/>
                <a:gd name="connsiteY3" fmla="*/ 63419 h 99087"/>
                <a:gd name="connsiteX4" fmla="*/ 141012 w 174103"/>
                <a:gd name="connsiteY4" fmla="*/ 2459 h 9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03" h="99087">
                  <a:moveTo>
                    <a:pt x="141012" y="2459"/>
                  </a:moveTo>
                  <a:cubicBezTo>
                    <a:pt x="121962" y="-5161"/>
                    <a:pt x="77654" y="6331"/>
                    <a:pt x="57192" y="17699"/>
                  </a:cubicBezTo>
                  <a:cubicBezTo>
                    <a:pt x="41181" y="26594"/>
                    <a:pt x="11472" y="48179"/>
                    <a:pt x="11472" y="48179"/>
                  </a:cubicBezTo>
                  <a:cubicBezTo>
                    <a:pt x="-12078" y="118828"/>
                    <a:pt x="-16424" y="108161"/>
                    <a:pt x="171492" y="63419"/>
                  </a:cubicBezTo>
                  <a:cubicBezTo>
                    <a:pt x="181680" y="60993"/>
                    <a:pt x="160062" y="10079"/>
                    <a:pt x="141012" y="2459"/>
                  </a:cubicBez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p:cNvSpPr/>
            <p:nvPr/>
          </p:nvSpPr>
          <p:spPr>
            <a:xfrm>
              <a:off x="7328208" y="3215640"/>
              <a:ext cx="166842" cy="229656"/>
            </a:xfrm>
            <a:custGeom>
              <a:avLst/>
              <a:gdLst>
                <a:gd name="connsiteX0" fmla="*/ 162252 w 166842"/>
                <a:gd name="connsiteY0" fmla="*/ 228600 h 229656"/>
                <a:gd name="connsiteX1" fmla="*/ 154632 w 166842"/>
                <a:gd name="connsiteY1" fmla="*/ 175260 h 229656"/>
                <a:gd name="connsiteX2" fmla="*/ 147012 w 166842"/>
                <a:gd name="connsiteY2" fmla="*/ 137160 h 229656"/>
                <a:gd name="connsiteX3" fmla="*/ 124152 w 166842"/>
                <a:gd name="connsiteY3" fmla="*/ 129540 h 229656"/>
                <a:gd name="connsiteX4" fmla="*/ 131772 w 166842"/>
                <a:gd name="connsiteY4" fmla="*/ 99060 h 229656"/>
                <a:gd name="connsiteX5" fmla="*/ 147012 w 166842"/>
                <a:gd name="connsiteY5" fmla="*/ 76200 h 229656"/>
                <a:gd name="connsiteX6" fmla="*/ 116532 w 166842"/>
                <a:gd name="connsiteY6" fmla="*/ 38100 h 229656"/>
                <a:gd name="connsiteX7" fmla="*/ 86052 w 166842"/>
                <a:gd name="connsiteY7" fmla="*/ 0 h 229656"/>
                <a:gd name="connsiteX8" fmla="*/ 63192 w 166842"/>
                <a:gd name="connsiteY8" fmla="*/ 7620 h 229656"/>
                <a:gd name="connsiteX9" fmla="*/ 47952 w 166842"/>
                <a:gd name="connsiteY9" fmla="*/ 60960 h 229656"/>
                <a:gd name="connsiteX10" fmla="*/ 2232 w 166842"/>
                <a:gd name="connsiteY10" fmla="*/ 38100 h 229656"/>
                <a:gd name="connsiteX11" fmla="*/ 9852 w 166842"/>
                <a:gd name="connsiteY11" fmla="*/ 60960 h 229656"/>
                <a:gd name="connsiteX12" fmla="*/ 63192 w 166842"/>
                <a:gd name="connsiteY12" fmla="*/ 68580 h 229656"/>
                <a:gd name="connsiteX13" fmla="*/ 55572 w 166842"/>
                <a:gd name="connsiteY13" fmla="*/ 121920 h 229656"/>
                <a:gd name="connsiteX14" fmla="*/ 40332 w 166842"/>
                <a:gd name="connsiteY14" fmla="*/ 144780 h 229656"/>
                <a:gd name="connsiteX15" fmla="*/ 47952 w 166842"/>
                <a:gd name="connsiteY15" fmla="*/ 167640 h 229656"/>
                <a:gd name="connsiteX16" fmla="*/ 70812 w 166842"/>
                <a:gd name="connsiteY16" fmla="*/ 175260 h 229656"/>
                <a:gd name="connsiteX17" fmla="*/ 78432 w 166842"/>
                <a:gd name="connsiteY17" fmla="*/ 205740 h 229656"/>
                <a:gd name="connsiteX18" fmla="*/ 162252 w 166842"/>
                <a:gd name="connsiteY18" fmla="*/ 228600 h 2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842" h="229656">
                  <a:moveTo>
                    <a:pt x="162252" y="228600"/>
                  </a:moveTo>
                  <a:cubicBezTo>
                    <a:pt x="174952" y="223520"/>
                    <a:pt x="157585" y="192976"/>
                    <a:pt x="154632" y="175260"/>
                  </a:cubicBezTo>
                  <a:cubicBezTo>
                    <a:pt x="152503" y="162485"/>
                    <a:pt x="154196" y="147936"/>
                    <a:pt x="147012" y="137160"/>
                  </a:cubicBezTo>
                  <a:cubicBezTo>
                    <a:pt x="142557" y="130477"/>
                    <a:pt x="131772" y="132080"/>
                    <a:pt x="124152" y="129540"/>
                  </a:cubicBezTo>
                  <a:cubicBezTo>
                    <a:pt x="97158" y="89049"/>
                    <a:pt x="106625" y="119178"/>
                    <a:pt x="131772" y="99060"/>
                  </a:cubicBezTo>
                  <a:cubicBezTo>
                    <a:pt x="138923" y="93339"/>
                    <a:pt x="141932" y="83820"/>
                    <a:pt x="147012" y="76200"/>
                  </a:cubicBezTo>
                  <a:cubicBezTo>
                    <a:pt x="127859" y="18741"/>
                    <a:pt x="155923" y="87339"/>
                    <a:pt x="116532" y="38100"/>
                  </a:cubicBezTo>
                  <a:cubicBezTo>
                    <a:pt x="74468" y="-14480"/>
                    <a:pt x="151566" y="43676"/>
                    <a:pt x="86052" y="0"/>
                  </a:cubicBezTo>
                  <a:cubicBezTo>
                    <a:pt x="78432" y="2540"/>
                    <a:pt x="68872" y="1940"/>
                    <a:pt x="63192" y="7620"/>
                  </a:cubicBezTo>
                  <a:cubicBezTo>
                    <a:pt x="59548" y="11264"/>
                    <a:pt x="48018" y="60696"/>
                    <a:pt x="47952" y="60960"/>
                  </a:cubicBezTo>
                  <a:cubicBezTo>
                    <a:pt x="47185" y="60449"/>
                    <a:pt x="8542" y="31790"/>
                    <a:pt x="2232" y="38100"/>
                  </a:cubicBezTo>
                  <a:cubicBezTo>
                    <a:pt x="-3448" y="43780"/>
                    <a:pt x="2668" y="57368"/>
                    <a:pt x="9852" y="60960"/>
                  </a:cubicBezTo>
                  <a:cubicBezTo>
                    <a:pt x="25916" y="68992"/>
                    <a:pt x="45412" y="66040"/>
                    <a:pt x="63192" y="68580"/>
                  </a:cubicBezTo>
                  <a:cubicBezTo>
                    <a:pt x="24931" y="125971"/>
                    <a:pt x="65413" y="53032"/>
                    <a:pt x="55572" y="121920"/>
                  </a:cubicBezTo>
                  <a:cubicBezTo>
                    <a:pt x="54277" y="130986"/>
                    <a:pt x="45412" y="137160"/>
                    <a:pt x="40332" y="144780"/>
                  </a:cubicBezTo>
                  <a:cubicBezTo>
                    <a:pt x="42872" y="152400"/>
                    <a:pt x="42272" y="161960"/>
                    <a:pt x="47952" y="167640"/>
                  </a:cubicBezTo>
                  <a:cubicBezTo>
                    <a:pt x="53632" y="173320"/>
                    <a:pt x="65794" y="168988"/>
                    <a:pt x="70812" y="175260"/>
                  </a:cubicBezTo>
                  <a:cubicBezTo>
                    <a:pt x="77354" y="183438"/>
                    <a:pt x="71536" y="197858"/>
                    <a:pt x="78432" y="205740"/>
                  </a:cubicBezTo>
                  <a:cubicBezTo>
                    <a:pt x="90493" y="219524"/>
                    <a:pt x="149552" y="233680"/>
                    <a:pt x="162252" y="228600"/>
                  </a:cubicBezTo>
                  <a:close/>
                </a:path>
              </a:pathLst>
            </a:custGeom>
            <a:solidFill>
              <a:schemeClr val="bg1"/>
            </a:solidFill>
            <a:ln w="1270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p:cNvSpPr/>
            <p:nvPr/>
          </p:nvSpPr>
          <p:spPr>
            <a:xfrm>
              <a:off x="6438900" y="2422914"/>
              <a:ext cx="122013" cy="171938"/>
            </a:xfrm>
            <a:custGeom>
              <a:avLst/>
              <a:gdLst>
                <a:gd name="connsiteX0" fmla="*/ 121920 w 122013"/>
                <a:gd name="connsiteY0" fmla="*/ 30726 h 171938"/>
                <a:gd name="connsiteX1" fmla="*/ 99060 w 122013"/>
                <a:gd name="connsiteY1" fmla="*/ 114546 h 171938"/>
                <a:gd name="connsiteX2" fmla="*/ 91440 w 122013"/>
                <a:gd name="connsiteY2" fmla="*/ 137406 h 171938"/>
                <a:gd name="connsiteX3" fmla="*/ 68580 w 122013"/>
                <a:gd name="connsiteY3" fmla="*/ 145026 h 171938"/>
                <a:gd name="connsiteX4" fmla="*/ 60960 w 122013"/>
                <a:gd name="connsiteY4" fmla="*/ 167886 h 171938"/>
                <a:gd name="connsiteX5" fmla="*/ 22860 w 122013"/>
                <a:gd name="connsiteY5" fmla="*/ 137406 h 171938"/>
                <a:gd name="connsiteX6" fmla="*/ 0 w 122013"/>
                <a:gd name="connsiteY6" fmla="*/ 122166 h 171938"/>
                <a:gd name="connsiteX7" fmla="*/ 7620 w 122013"/>
                <a:gd name="connsiteY7" fmla="*/ 45966 h 171938"/>
                <a:gd name="connsiteX8" fmla="*/ 30480 w 122013"/>
                <a:gd name="connsiteY8" fmla="*/ 38346 h 171938"/>
                <a:gd name="connsiteX9" fmla="*/ 38100 w 122013"/>
                <a:gd name="connsiteY9" fmla="*/ 15486 h 171938"/>
                <a:gd name="connsiteX10" fmla="*/ 60960 w 122013"/>
                <a:gd name="connsiteY10" fmla="*/ 7866 h 171938"/>
                <a:gd name="connsiteX11" fmla="*/ 106680 w 122013"/>
                <a:gd name="connsiteY11" fmla="*/ 246 h 171938"/>
                <a:gd name="connsiteX12" fmla="*/ 121920 w 122013"/>
                <a:gd name="connsiteY12" fmla="*/ 30726 h 17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13" h="171938">
                  <a:moveTo>
                    <a:pt x="121920" y="30726"/>
                  </a:moveTo>
                  <a:cubicBezTo>
                    <a:pt x="120650" y="49776"/>
                    <a:pt x="118396" y="56539"/>
                    <a:pt x="99060" y="114546"/>
                  </a:cubicBezTo>
                  <a:cubicBezTo>
                    <a:pt x="96520" y="122166"/>
                    <a:pt x="99060" y="134866"/>
                    <a:pt x="91440" y="137406"/>
                  </a:cubicBezTo>
                  <a:lnTo>
                    <a:pt x="68580" y="145026"/>
                  </a:lnTo>
                  <a:cubicBezTo>
                    <a:pt x="66040" y="152646"/>
                    <a:pt x="68418" y="164903"/>
                    <a:pt x="60960" y="167886"/>
                  </a:cubicBezTo>
                  <a:cubicBezTo>
                    <a:pt x="22648" y="183211"/>
                    <a:pt x="33823" y="151109"/>
                    <a:pt x="22860" y="137406"/>
                  </a:cubicBezTo>
                  <a:cubicBezTo>
                    <a:pt x="17139" y="130255"/>
                    <a:pt x="7620" y="127246"/>
                    <a:pt x="0" y="122166"/>
                  </a:cubicBezTo>
                  <a:cubicBezTo>
                    <a:pt x="2540" y="96766"/>
                    <a:pt x="-1104" y="69956"/>
                    <a:pt x="7620" y="45966"/>
                  </a:cubicBezTo>
                  <a:cubicBezTo>
                    <a:pt x="10365" y="38417"/>
                    <a:pt x="24800" y="44026"/>
                    <a:pt x="30480" y="38346"/>
                  </a:cubicBezTo>
                  <a:cubicBezTo>
                    <a:pt x="36160" y="32666"/>
                    <a:pt x="32420" y="21166"/>
                    <a:pt x="38100" y="15486"/>
                  </a:cubicBezTo>
                  <a:cubicBezTo>
                    <a:pt x="43780" y="9806"/>
                    <a:pt x="53119" y="9608"/>
                    <a:pt x="60960" y="7866"/>
                  </a:cubicBezTo>
                  <a:cubicBezTo>
                    <a:pt x="76042" y="4514"/>
                    <a:pt x="92861" y="7156"/>
                    <a:pt x="106680" y="246"/>
                  </a:cubicBezTo>
                  <a:cubicBezTo>
                    <a:pt x="111224" y="-2026"/>
                    <a:pt x="123190" y="11676"/>
                    <a:pt x="121920" y="3072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p:cNvSpPr/>
            <p:nvPr/>
          </p:nvSpPr>
          <p:spPr>
            <a:xfrm>
              <a:off x="6035040" y="2094814"/>
              <a:ext cx="548640" cy="427634"/>
            </a:xfrm>
            <a:custGeom>
              <a:avLst/>
              <a:gdLst>
                <a:gd name="connsiteX0" fmla="*/ 243840 w 548640"/>
                <a:gd name="connsiteY0" fmla="*/ 412166 h 427634"/>
                <a:gd name="connsiteX1" fmla="*/ 281940 w 548640"/>
                <a:gd name="connsiteY1" fmla="*/ 427406 h 427634"/>
                <a:gd name="connsiteX2" fmla="*/ 297180 w 548640"/>
                <a:gd name="connsiteY2" fmla="*/ 404546 h 427634"/>
                <a:gd name="connsiteX3" fmla="*/ 266700 w 548640"/>
                <a:gd name="connsiteY3" fmla="*/ 351206 h 427634"/>
                <a:gd name="connsiteX4" fmla="*/ 312420 w 548640"/>
                <a:gd name="connsiteY4" fmla="*/ 320726 h 427634"/>
                <a:gd name="connsiteX5" fmla="*/ 304800 w 548640"/>
                <a:gd name="connsiteY5" fmla="*/ 297866 h 427634"/>
                <a:gd name="connsiteX6" fmla="*/ 274320 w 548640"/>
                <a:gd name="connsiteY6" fmla="*/ 252146 h 427634"/>
                <a:gd name="connsiteX7" fmla="*/ 281940 w 548640"/>
                <a:gd name="connsiteY7" fmla="*/ 191186 h 427634"/>
                <a:gd name="connsiteX8" fmla="*/ 320040 w 548640"/>
                <a:gd name="connsiteY8" fmla="*/ 183566 h 427634"/>
                <a:gd name="connsiteX9" fmla="*/ 342900 w 548640"/>
                <a:gd name="connsiteY9" fmla="*/ 168326 h 427634"/>
                <a:gd name="connsiteX10" fmla="*/ 373380 w 548640"/>
                <a:gd name="connsiteY10" fmla="*/ 175946 h 427634"/>
                <a:gd name="connsiteX11" fmla="*/ 419100 w 548640"/>
                <a:gd name="connsiteY11" fmla="*/ 206426 h 427634"/>
                <a:gd name="connsiteX12" fmla="*/ 441960 w 548640"/>
                <a:gd name="connsiteY12" fmla="*/ 221666 h 427634"/>
                <a:gd name="connsiteX13" fmla="*/ 495300 w 548640"/>
                <a:gd name="connsiteY13" fmla="*/ 236906 h 427634"/>
                <a:gd name="connsiteX14" fmla="*/ 533400 w 548640"/>
                <a:gd name="connsiteY14" fmla="*/ 229286 h 427634"/>
                <a:gd name="connsiteX15" fmla="*/ 548640 w 548640"/>
                <a:gd name="connsiteY15" fmla="*/ 183566 h 427634"/>
                <a:gd name="connsiteX16" fmla="*/ 533400 w 548640"/>
                <a:gd name="connsiteY16" fmla="*/ 122606 h 427634"/>
                <a:gd name="connsiteX17" fmla="*/ 525780 w 548640"/>
                <a:gd name="connsiteY17" fmla="*/ 99746 h 427634"/>
                <a:gd name="connsiteX18" fmla="*/ 502920 w 548640"/>
                <a:gd name="connsiteY18" fmla="*/ 92126 h 427634"/>
                <a:gd name="connsiteX19" fmla="*/ 487680 w 548640"/>
                <a:gd name="connsiteY19" fmla="*/ 114986 h 427634"/>
                <a:gd name="connsiteX20" fmla="*/ 464820 w 548640"/>
                <a:gd name="connsiteY20" fmla="*/ 130226 h 427634"/>
                <a:gd name="connsiteX21" fmla="*/ 396240 w 548640"/>
                <a:gd name="connsiteY21" fmla="*/ 99746 h 427634"/>
                <a:gd name="connsiteX22" fmla="*/ 373380 w 548640"/>
                <a:gd name="connsiteY22" fmla="*/ 92126 h 427634"/>
                <a:gd name="connsiteX23" fmla="*/ 350520 w 548640"/>
                <a:gd name="connsiteY23" fmla="*/ 76886 h 427634"/>
                <a:gd name="connsiteX24" fmla="*/ 205740 w 548640"/>
                <a:gd name="connsiteY24" fmla="*/ 69266 h 427634"/>
                <a:gd name="connsiteX25" fmla="*/ 152400 w 548640"/>
                <a:gd name="connsiteY25" fmla="*/ 61646 h 427634"/>
                <a:gd name="connsiteX26" fmla="*/ 129540 w 548640"/>
                <a:gd name="connsiteY26" fmla="*/ 54026 h 427634"/>
                <a:gd name="connsiteX27" fmla="*/ 99060 w 548640"/>
                <a:gd name="connsiteY27" fmla="*/ 23546 h 427634"/>
                <a:gd name="connsiteX28" fmla="*/ 83820 w 548640"/>
                <a:gd name="connsiteY28" fmla="*/ 686 h 427634"/>
                <a:gd name="connsiteX29" fmla="*/ 15240 w 548640"/>
                <a:gd name="connsiteY29" fmla="*/ 15926 h 427634"/>
                <a:gd name="connsiteX30" fmla="*/ 7620 w 548640"/>
                <a:gd name="connsiteY30" fmla="*/ 76886 h 427634"/>
                <a:gd name="connsiteX31" fmla="*/ 0 w 548640"/>
                <a:gd name="connsiteY31" fmla="*/ 99746 h 427634"/>
                <a:gd name="connsiteX32" fmla="*/ 7620 w 548640"/>
                <a:gd name="connsiteY32" fmla="*/ 122606 h 427634"/>
                <a:gd name="connsiteX33" fmla="*/ 30480 w 548640"/>
                <a:gd name="connsiteY33" fmla="*/ 130226 h 427634"/>
                <a:gd name="connsiteX34" fmla="*/ 38100 w 548640"/>
                <a:gd name="connsiteY34" fmla="*/ 153086 h 427634"/>
                <a:gd name="connsiteX35" fmla="*/ 38100 w 548640"/>
                <a:gd name="connsiteY35" fmla="*/ 206426 h 427634"/>
                <a:gd name="connsiteX36" fmla="*/ 60960 w 548640"/>
                <a:gd name="connsiteY36" fmla="*/ 221666 h 427634"/>
                <a:gd name="connsiteX37" fmla="*/ 68580 w 548640"/>
                <a:gd name="connsiteY37" fmla="*/ 244526 h 427634"/>
                <a:gd name="connsiteX38" fmla="*/ 114300 w 548640"/>
                <a:gd name="connsiteY38" fmla="*/ 259766 h 427634"/>
                <a:gd name="connsiteX39" fmla="*/ 106680 w 548640"/>
                <a:gd name="connsiteY39" fmla="*/ 282626 h 427634"/>
                <a:gd name="connsiteX40" fmla="*/ 91440 w 548640"/>
                <a:gd name="connsiteY40" fmla="*/ 305486 h 427634"/>
                <a:gd name="connsiteX41" fmla="*/ 83820 w 548640"/>
                <a:gd name="connsiteY41" fmla="*/ 358826 h 427634"/>
                <a:gd name="connsiteX42" fmla="*/ 76200 w 548640"/>
                <a:gd name="connsiteY42" fmla="*/ 396926 h 427634"/>
                <a:gd name="connsiteX43" fmla="*/ 83820 w 548640"/>
                <a:gd name="connsiteY43" fmla="*/ 419786 h 427634"/>
                <a:gd name="connsiteX44" fmla="*/ 144780 w 548640"/>
                <a:gd name="connsiteY44" fmla="*/ 389306 h 427634"/>
                <a:gd name="connsiteX45" fmla="*/ 160020 w 548640"/>
                <a:gd name="connsiteY45" fmla="*/ 343586 h 427634"/>
                <a:gd name="connsiteX46" fmla="*/ 167640 w 548640"/>
                <a:gd name="connsiteY46" fmla="*/ 320726 h 427634"/>
                <a:gd name="connsiteX47" fmla="*/ 205740 w 548640"/>
                <a:gd name="connsiteY47" fmla="*/ 328346 h 427634"/>
                <a:gd name="connsiteX48" fmla="*/ 228600 w 548640"/>
                <a:gd name="connsiteY48" fmla="*/ 389306 h 427634"/>
                <a:gd name="connsiteX49" fmla="*/ 243840 w 548640"/>
                <a:gd name="connsiteY49" fmla="*/ 412166 h 42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8640" h="427634">
                  <a:moveTo>
                    <a:pt x="243840" y="412166"/>
                  </a:moveTo>
                  <a:cubicBezTo>
                    <a:pt x="252730" y="418516"/>
                    <a:pt x="268399" y="429340"/>
                    <a:pt x="281940" y="427406"/>
                  </a:cubicBezTo>
                  <a:cubicBezTo>
                    <a:pt x="291006" y="426111"/>
                    <a:pt x="296044" y="413633"/>
                    <a:pt x="297180" y="404546"/>
                  </a:cubicBezTo>
                  <a:cubicBezTo>
                    <a:pt x="301888" y="366882"/>
                    <a:pt x="290349" y="366972"/>
                    <a:pt x="266700" y="351206"/>
                  </a:cubicBezTo>
                  <a:cubicBezTo>
                    <a:pt x="249485" y="299560"/>
                    <a:pt x="259884" y="355750"/>
                    <a:pt x="312420" y="320726"/>
                  </a:cubicBezTo>
                  <a:cubicBezTo>
                    <a:pt x="319103" y="316271"/>
                    <a:pt x="308701" y="304887"/>
                    <a:pt x="304800" y="297866"/>
                  </a:cubicBezTo>
                  <a:cubicBezTo>
                    <a:pt x="295905" y="281855"/>
                    <a:pt x="274320" y="252146"/>
                    <a:pt x="274320" y="252146"/>
                  </a:cubicBezTo>
                  <a:cubicBezTo>
                    <a:pt x="276860" y="231826"/>
                    <a:pt x="270581" y="208225"/>
                    <a:pt x="281940" y="191186"/>
                  </a:cubicBezTo>
                  <a:cubicBezTo>
                    <a:pt x="289124" y="180410"/>
                    <a:pt x="307913" y="188114"/>
                    <a:pt x="320040" y="183566"/>
                  </a:cubicBezTo>
                  <a:cubicBezTo>
                    <a:pt x="328615" y="180350"/>
                    <a:pt x="335280" y="173406"/>
                    <a:pt x="342900" y="168326"/>
                  </a:cubicBezTo>
                  <a:cubicBezTo>
                    <a:pt x="353060" y="170866"/>
                    <a:pt x="364013" y="171262"/>
                    <a:pt x="373380" y="175946"/>
                  </a:cubicBezTo>
                  <a:cubicBezTo>
                    <a:pt x="389763" y="184137"/>
                    <a:pt x="403860" y="196266"/>
                    <a:pt x="419100" y="206426"/>
                  </a:cubicBezTo>
                  <a:cubicBezTo>
                    <a:pt x="426720" y="211506"/>
                    <a:pt x="433272" y="218770"/>
                    <a:pt x="441960" y="221666"/>
                  </a:cubicBezTo>
                  <a:cubicBezTo>
                    <a:pt x="474755" y="232598"/>
                    <a:pt x="457028" y="227338"/>
                    <a:pt x="495300" y="236906"/>
                  </a:cubicBezTo>
                  <a:cubicBezTo>
                    <a:pt x="508000" y="234366"/>
                    <a:pt x="524242" y="238444"/>
                    <a:pt x="533400" y="229286"/>
                  </a:cubicBezTo>
                  <a:cubicBezTo>
                    <a:pt x="544759" y="217927"/>
                    <a:pt x="548640" y="183566"/>
                    <a:pt x="548640" y="183566"/>
                  </a:cubicBezTo>
                  <a:cubicBezTo>
                    <a:pt x="531222" y="131311"/>
                    <a:pt x="551790" y="196168"/>
                    <a:pt x="533400" y="122606"/>
                  </a:cubicBezTo>
                  <a:cubicBezTo>
                    <a:pt x="531452" y="114814"/>
                    <a:pt x="531460" y="105426"/>
                    <a:pt x="525780" y="99746"/>
                  </a:cubicBezTo>
                  <a:cubicBezTo>
                    <a:pt x="520100" y="94066"/>
                    <a:pt x="510540" y="94666"/>
                    <a:pt x="502920" y="92126"/>
                  </a:cubicBezTo>
                  <a:cubicBezTo>
                    <a:pt x="497840" y="99746"/>
                    <a:pt x="494156" y="108510"/>
                    <a:pt x="487680" y="114986"/>
                  </a:cubicBezTo>
                  <a:cubicBezTo>
                    <a:pt x="481204" y="121462"/>
                    <a:pt x="473978" y="130226"/>
                    <a:pt x="464820" y="130226"/>
                  </a:cubicBezTo>
                  <a:cubicBezTo>
                    <a:pt x="425502" y="130226"/>
                    <a:pt x="423864" y="113558"/>
                    <a:pt x="396240" y="99746"/>
                  </a:cubicBezTo>
                  <a:cubicBezTo>
                    <a:pt x="389056" y="96154"/>
                    <a:pt x="380564" y="95718"/>
                    <a:pt x="373380" y="92126"/>
                  </a:cubicBezTo>
                  <a:cubicBezTo>
                    <a:pt x="365189" y="88030"/>
                    <a:pt x="359594" y="78123"/>
                    <a:pt x="350520" y="76886"/>
                  </a:cubicBezTo>
                  <a:cubicBezTo>
                    <a:pt x="302636" y="70356"/>
                    <a:pt x="254000" y="71806"/>
                    <a:pt x="205740" y="69266"/>
                  </a:cubicBezTo>
                  <a:cubicBezTo>
                    <a:pt x="187960" y="66726"/>
                    <a:pt x="170012" y="65168"/>
                    <a:pt x="152400" y="61646"/>
                  </a:cubicBezTo>
                  <a:cubicBezTo>
                    <a:pt x="144524" y="60071"/>
                    <a:pt x="135220" y="59706"/>
                    <a:pt x="129540" y="54026"/>
                  </a:cubicBezTo>
                  <a:cubicBezTo>
                    <a:pt x="88900" y="13386"/>
                    <a:pt x="160020" y="43866"/>
                    <a:pt x="99060" y="23546"/>
                  </a:cubicBezTo>
                  <a:cubicBezTo>
                    <a:pt x="93980" y="15926"/>
                    <a:pt x="92705" y="2907"/>
                    <a:pt x="83820" y="686"/>
                  </a:cubicBezTo>
                  <a:cubicBezTo>
                    <a:pt x="68493" y="-3146"/>
                    <a:pt x="32838" y="10060"/>
                    <a:pt x="15240" y="15926"/>
                  </a:cubicBezTo>
                  <a:cubicBezTo>
                    <a:pt x="12700" y="36246"/>
                    <a:pt x="11283" y="56738"/>
                    <a:pt x="7620" y="76886"/>
                  </a:cubicBezTo>
                  <a:cubicBezTo>
                    <a:pt x="6183" y="84789"/>
                    <a:pt x="0" y="91714"/>
                    <a:pt x="0" y="99746"/>
                  </a:cubicBezTo>
                  <a:cubicBezTo>
                    <a:pt x="0" y="107778"/>
                    <a:pt x="1940" y="116926"/>
                    <a:pt x="7620" y="122606"/>
                  </a:cubicBezTo>
                  <a:cubicBezTo>
                    <a:pt x="13300" y="128286"/>
                    <a:pt x="22860" y="127686"/>
                    <a:pt x="30480" y="130226"/>
                  </a:cubicBezTo>
                  <a:cubicBezTo>
                    <a:pt x="33020" y="137846"/>
                    <a:pt x="38100" y="145054"/>
                    <a:pt x="38100" y="153086"/>
                  </a:cubicBezTo>
                  <a:cubicBezTo>
                    <a:pt x="38100" y="183933"/>
                    <a:pt x="14279" y="170694"/>
                    <a:pt x="38100" y="206426"/>
                  </a:cubicBezTo>
                  <a:cubicBezTo>
                    <a:pt x="43180" y="214046"/>
                    <a:pt x="53340" y="216586"/>
                    <a:pt x="60960" y="221666"/>
                  </a:cubicBezTo>
                  <a:cubicBezTo>
                    <a:pt x="63500" y="229286"/>
                    <a:pt x="62044" y="239857"/>
                    <a:pt x="68580" y="244526"/>
                  </a:cubicBezTo>
                  <a:cubicBezTo>
                    <a:pt x="81652" y="253863"/>
                    <a:pt x="114300" y="259766"/>
                    <a:pt x="114300" y="259766"/>
                  </a:cubicBezTo>
                  <a:cubicBezTo>
                    <a:pt x="111760" y="267386"/>
                    <a:pt x="110272" y="275442"/>
                    <a:pt x="106680" y="282626"/>
                  </a:cubicBezTo>
                  <a:cubicBezTo>
                    <a:pt x="102584" y="290817"/>
                    <a:pt x="94072" y="296714"/>
                    <a:pt x="91440" y="305486"/>
                  </a:cubicBezTo>
                  <a:cubicBezTo>
                    <a:pt x="86279" y="322689"/>
                    <a:pt x="86773" y="341110"/>
                    <a:pt x="83820" y="358826"/>
                  </a:cubicBezTo>
                  <a:cubicBezTo>
                    <a:pt x="81691" y="371601"/>
                    <a:pt x="78740" y="384226"/>
                    <a:pt x="76200" y="396926"/>
                  </a:cubicBezTo>
                  <a:cubicBezTo>
                    <a:pt x="78740" y="404546"/>
                    <a:pt x="76200" y="417246"/>
                    <a:pt x="83820" y="419786"/>
                  </a:cubicBezTo>
                  <a:cubicBezTo>
                    <a:pt x="113020" y="429519"/>
                    <a:pt x="128959" y="405127"/>
                    <a:pt x="144780" y="389306"/>
                  </a:cubicBezTo>
                  <a:lnTo>
                    <a:pt x="160020" y="343586"/>
                  </a:lnTo>
                  <a:lnTo>
                    <a:pt x="167640" y="320726"/>
                  </a:lnTo>
                  <a:cubicBezTo>
                    <a:pt x="180340" y="323266"/>
                    <a:pt x="194495" y="321920"/>
                    <a:pt x="205740" y="328346"/>
                  </a:cubicBezTo>
                  <a:cubicBezTo>
                    <a:pt x="226423" y="340165"/>
                    <a:pt x="221646" y="373080"/>
                    <a:pt x="228600" y="389306"/>
                  </a:cubicBezTo>
                  <a:cubicBezTo>
                    <a:pt x="231430" y="395909"/>
                    <a:pt x="234950" y="405816"/>
                    <a:pt x="243840" y="41216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p:cNvSpPr/>
            <p:nvPr/>
          </p:nvSpPr>
          <p:spPr>
            <a:xfrm>
              <a:off x="6133947" y="1219200"/>
              <a:ext cx="1708830" cy="815340"/>
            </a:xfrm>
            <a:custGeom>
              <a:avLst/>
              <a:gdLst>
                <a:gd name="connsiteX0" fmla="*/ 1211733 w 1708830"/>
                <a:gd name="connsiteY0" fmla="*/ 11334 h 826674"/>
                <a:gd name="connsiteX1" fmla="*/ 1242213 w 1708830"/>
                <a:gd name="connsiteY1" fmla="*/ 49434 h 826674"/>
                <a:gd name="connsiteX2" fmla="*/ 1287933 w 1708830"/>
                <a:gd name="connsiteY2" fmla="*/ 79914 h 826674"/>
                <a:gd name="connsiteX3" fmla="*/ 1295553 w 1708830"/>
                <a:gd name="connsiteY3" fmla="*/ 133254 h 826674"/>
                <a:gd name="connsiteX4" fmla="*/ 1181253 w 1708830"/>
                <a:gd name="connsiteY4" fmla="*/ 125634 h 826674"/>
                <a:gd name="connsiteX5" fmla="*/ 1120293 w 1708830"/>
                <a:gd name="connsiteY5" fmla="*/ 125634 h 826674"/>
                <a:gd name="connsiteX6" fmla="*/ 1082193 w 1708830"/>
                <a:gd name="connsiteY6" fmla="*/ 125634 h 826674"/>
                <a:gd name="connsiteX7" fmla="*/ 1059333 w 1708830"/>
                <a:gd name="connsiteY7" fmla="*/ 133254 h 826674"/>
                <a:gd name="connsiteX8" fmla="*/ 975513 w 1708830"/>
                <a:gd name="connsiteY8" fmla="*/ 133254 h 826674"/>
                <a:gd name="connsiteX9" fmla="*/ 998373 w 1708830"/>
                <a:gd name="connsiteY9" fmla="*/ 140874 h 826674"/>
                <a:gd name="connsiteX10" fmla="*/ 1051713 w 1708830"/>
                <a:gd name="connsiteY10" fmla="*/ 171354 h 826674"/>
                <a:gd name="connsiteX11" fmla="*/ 1105053 w 1708830"/>
                <a:gd name="connsiteY11" fmla="*/ 224694 h 826674"/>
                <a:gd name="connsiteX12" fmla="*/ 1166013 w 1708830"/>
                <a:gd name="connsiteY12" fmla="*/ 232314 h 826674"/>
                <a:gd name="connsiteX13" fmla="*/ 1188873 w 1708830"/>
                <a:gd name="connsiteY13" fmla="*/ 255174 h 826674"/>
                <a:gd name="connsiteX14" fmla="*/ 1211733 w 1708830"/>
                <a:gd name="connsiteY14" fmla="*/ 239934 h 826674"/>
                <a:gd name="connsiteX15" fmla="*/ 1234593 w 1708830"/>
                <a:gd name="connsiteY15" fmla="*/ 232314 h 826674"/>
                <a:gd name="connsiteX16" fmla="*/ 1318413 w 1708830"/>
                <a:gd name="connsiteY16" fmla="*/ 239934 h 826674"/>
                <a:gd name="connsiteX17" fmla="*/ 1341273 w 1708830"/>
                <a:gd name="connsiteY17" fmla="*/ 247554 h 826674"/>
                <a:gd name="connsiteX18" fmla="*/ 1417473 w 1708830"/>
                <a:gd name="connsiteY18" fmla="*/ 270414 h 826674"/>
                <a:gd name="connsiteX19" fmla="*/ 1440333 w 1708830"/>
                <a:gd name="connsiteY19" fmla="*/ 278034 h 826674"/>
                <a:gd name="connsiteX20" fmla="*/ 1463193 w 1708830"/>
                <a:gd name="connsiteY20" fmla="*/ 293274 h 826674"/>
                <a:gd name="connsiteX21" fmla="*/ 1478433 w 1708830"/>
                <a:gd name="connsiteY21" fmla="*/ 316134 h 826674"/>
                <a:gd name="connsiteX22" fmla="*/ 1524153 w 1708830"/>
                <a:gd name="connsiteY22" fmla="*/ 331374 h 826674"/>
                <a:gd name="connsiteX23" fmla="*/ 1516533 w 1708830"/>
                <a:gd name="connsiteY23" fmla="*/ 354234 h 826674"/>
                <a:gd name="connsiteX24" fmla="*/ 1501293 w 1708830"/>
                <a:gd name="connsiteY24" fmla="*/ 369474 h 826674"/>
                <a:gd name="connsiteX25" fmla="*/ 1516533 w 1708830"/>
                <a:gd name="connsiteY25" fmla="*/ 392334 h 826674"/>
                <a:gd name="connsiteX26" fmla="*/ 1562253 w 1708830"/>
                <a:gd name="connsiteY26" fmla="*/ 422814 h 826674"/>
                <a:gd name="connsiteX27" fmla="*/ 1623213 w 1708830"/>
                <a:gd name="connsiteY27" fmla="*/ 453294 h 826674"/>
                <a:gd name="connsiteX28" fmla="*/ 1600353 w 1708830"/>
                <a:gd name="connsiteY28" fmla="*/ 460914 h 826674"/>
                <a:gd name="connsiteX29" fmla="*/ 1547013 w 1708830"/>
                <a:gd name="connsiteY29" fmla="*/ 468534 h 826674"/>
                <a:gd name="connsiteX30" fmla="*/ 1516533 w 1708830"/>
                <a:gd name="connsiteY30" fmla="*/ 476154 h 826674"/>
                <a:gd name="connsiteX31" fmla="*/ 1348893 w 1708830"/>
                <a:gd name="connsiteY31" fmla="*/ 491394 h 826674"/>
                <a:gd name="connsiteX32" fmla="*/ 1295553 w 1708830"/>
                <a:gd name="connsiteY32" fmla="*/ 491394 h 826674"/>
                <a:gd name="connsiteX33" fmla="*/ 1287933 w 1708830"/>
                <a:gd name="connsiteY33" fmla="*/ 468534 h 826674"/>
                <a:gd name="connsiteX34" fmla="*/ 1257453 w 1708830"/>
                <a:gd name="connsiteY34" fmla="*/ 499014 h 826674"/>
                <a:gd name="connsiteX35" fmla="*/ 1280313 w 1708830"/>
                <a:gd name="connsiteY35" fmla="*/ 506634 h 826674"/>
                <a:gd name="connsiteX36" fmla="*/ 1310793 w 1708830"/>
                <a:gd name="connsiteY36" fmla="*/ 514254 h 826674"/>
                <a:gd name="connsiteX37" fmla="*/ 1447953 w 1708830"/>
                <a:gd name="connsiteY37" fmla="*/ 529494 h 826674"/>
                <a:gd name="connsiteX38" fmla="*/ 1508913 w 1708830"/>
                <a:gd name="connsiteY38" fmla="*/ 544734 h 826674"/>
                <a:gd name="connsiteX39" fmla="*/ 1531773 w 1708830"/>
                <a:gd name="connsiteY39" fmla="*/ 559974 h 826674"/>
                <a:gd name="connsiteX40" fmla="*/ 1577493 w 1708830"/>
                <a:gd name="connsiteY40" fmla="*/ 575214 h 826674"/>
                <a:gd name="connsiteX41" fmla="*/ 1600353 w 1708830"/>
                <a:gd name="connsiteY41" fmla="*/ 582834 h 826674"/>
                <a:gd name="connsiteX42" fmla="*/ 1646073 w 1708830"/>
                <a:gd name="connsiteY42" fmla="*/ 544734 h 826674"/>
                <a:gd name="connsiteX43" fmla="*/ 1684173 w 1708830"/>
                <a:gd name="connsiteY43" fmla="*/ 552354 h 826674"/>
                <a:gd name="connsiteX44" fmla="*/ 1707033 w 1708830"/>
                <a:gd name="connsiteY44" fmla="*/ 567594 h 826674"/>
                <a:gd name="connsiteX45" fmla="*/ 1699413 w 1708830"/>
                <a:gd name="connsiteY45" fmla="*/ 598074 h 826674"/>
                <a:gd name="connsiteX46" fmla="*/ 1607973 w 1708830"/>
                <a:gd name="connsiteY46" fmla="*/ 582834 h 826674"/>
                <a:gd name="connsiteX47" fmla="*/ 1562253 w 1708830"/>
                <a:gd name="connsiteY47" fmla="*/ 605694 h 826674"/>
                <a:gd name="connsiteX48" fmla="*/ 1493673 w 1708830"/>
                <a:gd name="connsiteY48" fmla="*/ 636174 h 826674"/>
                <a:gd name="connsiteX49" fmla="*/ 1432713 w 1708830"/>
                <a:gd name="connsiteY49" fmla="*/ 643794 h 826674"/>
                <a:gd name="connsiteX50" fmla="*/ 1386993 w 1708830"/>
                <a:gd name="connsiteY50" fmla="*/ 659034 h 826674"/>
                <a:gd name="connsiteX51" fmla="*/ 1379373 w 1708830"/>
                <a:gd name="connsiteY51" fmla="*/ 681894 h 826674"/>
                <a:gd name="connsiteX52" fmla="*/ 1356513 w 1708830"/>
                <a:gd name="connsiteY52" fmla="*/ 689514 h 826674"/>
                <a:gd name="connsiteX53" fmla="*/ 1257453 w 1708830"/>
                <a:gd name="connsiteY53" fmla="*/ 697134 h 826674"/>
                <a:gd name="connsiteX54" fmla="*/ 1249833 w 1708830"/>
                <a:gd name="connsiteY54" fmla="*/ 727614 h 826674"/>
                <a:gd name="connsiteX55" fmla="*/ 1226973 w 1708830"/>
                <a:gd name="connsiteY55" fmla="*/ 735234 h 826674"/>
                <a:gd name="connsiteX56" fmla="*/ 1120293 w 1708830"/>
                <a:gd name="connsiteY56" fmla="*/ 727614 h 826674"/>
                <a:gd name="connsiteX57" fmla="*/ 1074573 w 1708830"/>
                <a:gd name="connsiteY57" fmla="*/ 697134 h 826674"/>
                <a:gd name="connsiteX58" fmla="*/ 1028853 w 1708830"/>
                <a:gd name="connsiteY58" fmla="*/ 674274 h 826674"/>
                <a:gd name="connsiteX59" fmla="*/ 891693 w 1708830"/>
                <a:gd name="connsiteY59" fmla="*/ 666654 h 826674"/>
                <a:gd name="connsiteX60" fmla="*/ 800253 w 1708830"/>
                <a:gd name="connsiteY60" fmla="*/ 666654 h 826674"/>
                <a:gd name="connsiteX61" fmla="*/ 754533 w 1708830"/>
                <a:gd name="connsiteY61" fmla="*/ 681894 h 826674"/>
                <a:gd name="connsiteX62" fmla="*/ 716433 w 1708830"/>
                <a:gd name="connsiteY62" fmla="*/ 712374 h 826674"/>
                <a:gd name="connsiteX63" fmla="*/ 693573 w 1708830"/>
                <a:gd name="connsiteY63" fmla="*/ 758094 h 826674"/>
                <a:gd name="connsiteX64" fmla="*/ 670713 w 1708830"/>
                <a:gd name="connsiteY64" fmla="*/ 765714 h 826674"/>
                <a:gd name="connsiteX65" fmla="*/ 647853 w 1708830"/>
                <a:gd name="connsiteY65" fmla="*/ 811434 h 826674"/>
                <a:gd name="connsiteX66" fmla="*/ 624993 w 1708830"/>
                <a:gd name="connsiteY66" fmla="*/ 826674 h 826674"/>
                <a:gd name="connsiteX67" fmla="*/ 556413 w 1708830"/>
                <a:gd name="connsiteY67" fmla="*/ 819054 h 826674"/>
                <a:gd name="connsiteX68" fmla="*/ 510693 w 1708830"/>
                <a:gd name="connsiteY68" fmla="*/ 803814 h 826674"/>
                <a:gd name="connsiteX69" fmla="*/ 495453 w 1708830"/>
                <a:gd name="connsiteY69" fmla="*/ 689514 h 826674"/>
                <a:gd name="connsiteX70" fmla="*/ 480213 w 1708830"/>
                <a:gd name="connsiteY70" fmla="*/ 643794 h 826674"/>
                <a:gd name="connsiteX71" fmla="*/ 472593 w 1708830"/>
                <a:gd name="connsiteY71" fmla="*/ 620934 h 826674"/>
                <a:gd name="connsiteX72" fmla="*/ 533553 w 1708830"/>
                <a:gd name="connsiteY72" fmla="*/ 613314 h 826674"/>
                <a:gd name="connsiteX73" fmla="*/ 556413 w 1708830"/>
                <a:gd name="connsiteY73" fmla="*/ 605694 h 826674"/>
                <a:gd name="connsiteX74" fmla="*/ 609753 w 1708830"/>
                <a:gd name="connsiteY74" fmla="*/ 598074 h 826674"/>
                <a:gd name="connsiteX75" fmla="*/ 624993 w 1708830"/>
                <a:gd name="connsiteY75" fmla="*/ 575214 h 826674"/>
                <a:gd name="connsiteX76" fmla="*/ 632613 w 1708830"/>
                <a:gd name="connsiteY76" fmla="*/ 544734 h 826674"/>
                <a:gd name="connsiteX77" fmla="*/ 678333 w 1708830"/>
                <a:gd name="connsiteY77" fmla="*/ 521874 h 826674"/>
                <a:gd name="connsiteX78" fmla="*/ 708813 w 1708830"/>
                <a:gd name="connsiteY78" fmla="*/ 476154 h 826674"/>
                <a:gd name="connsiteX79" fmla="*/ 685953 w 1708830"/>
                <a:gd name="connsiteY79" fmla="*/ 468534 h 826674"/>
                <a:gd name="connsiteX80" fmla="*/ 617373 w 1708830"/>
                <a:gd name="connsiteY80" fmla="*/ 453294 h 826674"/>
                <a:gd name="connsiteX81" fmla="*/ 571653 w 1708830"/>
                <a:gd name="connsiteY81" fmla="*/ 422814 h 826674"/>
                <a:gd name="connsiteX82" fmla="*/ 579273 w 1708830"/>
                <a:gd name="connsiteY82" fmla="*/ 369474 h 826674"/>
                <a:gd name="connsiteX83" fmla="*/ 586893 w 1708830"/>
                <a:gd name="connsiteY83" fmla="*/ 300894 h 826674"/>
                <a:gd name="connsiteX84" fmla="*/ 602133 w 1708830"/>
                <a:gd name="connsiteY84" fmla="*/ 255174 h 826674"/>
                <a:gd name="connsiteX85" fmla="*/ 579273 w 1708830"/>
                <a:gd name="connsiteY85" fmla="*/ 239934 h 826674"/>
                <a:gd name="connsiteX86" fmla="*/ 556413 w 1708830"/>
                <a:gd name="connsiteY86" fmla="*/ 232314 h 826674"/>
                <a:gd name="connsiteX87" fmla="*/ 548793 w 1708830"/>
                <a:gd name="connsiteY87" fmla="*/ 209454 h 826674"/>
                <a:gd name="connsiteX88" fmla="*/ 541173 w 1708830"/>
                <a:gd name="connsiteY88" fmla="*/ 148494 h 826674"/>
                <a:gd name="connsiteX89" fmla="*/ 518313 w 1708830"/>
                <a:gd name="connsiteY89" fmla="*/ 140874 h 826674"/>
                <a:gd name="connsiteX90" fmla="*/ 464973 w 1708830"/>
                <a:gd name="connsiteY90" fmla="*/ 133254 h 826674"/>
                <a:gd name="connsiteX91" fmla="*/ 419253 w 1708830"/>
                <a:gd name="connsiteY91" fmla="*/ 118014 h 826674"/>
                <a:gd name="connsiteX92" fmla="*/ 396393 w 1708830"/>
                <a:gd name="connsiteY92" fmla="*/ 110394 h 826674"/>
                <a:gd name="connsiteX93" fmla="*/ 327813 w 1708830"/>
                <a:gd name="connsiteY93" fmla="*/ 148494 h 826674"/>
                <a:gd name="connsiteX94" fmla="*/ 243993 w 1708830"/>
                <a:gd name="connsiteY94" fmla="*/ 148494 h 826674"/>
                <a:gd name="connsiteX95" fmla="*/ 243993 w 1708830"/>
                <a:gd name="connsiteY95" fmla="*/ 194214 h 826674"/>
                <a:gd name="connsiteX96" fmla="*/ 205893 w 1708830"/>
                <a:gd name="connsiteY96" fmla="*/ 186594 h 826674"/>
                <a:gd name="connsiteX97" fmla="*/ 152553 w 1708830"/>
                <a:gd name="connsiteY97" fmla="*/ 171354 h 826674"/>
                <a:gd name="connsiteX98" fmla="*/ 129693 w 1708830"/>
                <a:gd name="connsiteY98" fmla="*/ 156114 h 826674"/>
                <a:gd name="connsiteX99" fmla="*/ 137313 w 1708830"/>
                <a:gd name="connsiteY99" fmla="*/ 110394 h 826674"/>
                <a:gd name="connsiteX100" fmla="*/ 129693 w 1708830"/>
                <a:gd name="connsiteY100" fmla="*/ 79914 h 826674"/>
                <a:gd name="connsiteX101" fmla="*/ 30633 w 1708830"/>
                <a:gd name="connsiteY101" fmla="*/ 87534 h 826674"/>
                <a:gd name="connsiteX102" fmla="*/ 7773 w 1708830"/>
                <a:gd name="connsiteY102" fmla="*/ 79914 h 826674"/>
                <a:gd name="connsiteX103" fmla="*/ 7773 w 1708830"/>
                <a:gd name="connsiteY103" fmla="*/ 26574 h 826674"/>
                <a:gd name="connsiteX104" fmla="*/ 45873 w 1708830"/>
                <a:gd name="connsiteY104" fmla="*/ 18954 h 826674"/>
                <a:gd name="connsiteX105" fmla="*/ 76353 w 1708830"/>
                <a:gd name="connsiteY105" fmla="*/ 11334 h 826674"/>
                <a:gd name="connsiteX106" fmla="*/ 998373 w 1708830"/>
                <a:gd name="connsiteY106" fmla="*/ 3714 h 826674"/>
                <a:gd name="connsiteX107" fmla="*/ 1211733 w 1708830"/>
                <a:gd name="connsiteY107" fmla="*/ 11334 h 826674"/>
                <a:gd name="connsiteX0" fmla="*/ 1211733 w 1708830"/>
                <a:gd name="connsiteY0" fmla="*/ 0 h 815340"/>
                <a:gd name="connsiteX1" fmla="*/ 1242213 w 1708830"/>
                <a:gd name="connsiteY1" fmla="*/ 38100 h 815340"/>
                <a:gd name="connsiteX2" fmla="*/ 1287933 w 1708830"/>
                <a:gd name="connsiteY2" fmla="*/ 68580 h 815340"/>
                <a:gd name="connsiteX3" fmla="*/ 1295553 w 1708830"/>
                <a:gd name="connsiteY3" fmla="*/ 121920 h 815340"/>
                <a:gd name="connsiteX4" fmla="*/ 1181253 w 1708830"/>
                <a:gd name="connsiteY4" fmla="*/ 114300 h 815340"/>
                <a:gd name="connsiteX5" fmla="*/ 1120293 w 1708830"/>
                <a:gd name="connsiteY5" fmla="*/ 114300 h 815340"/>
                <a:gd name="connsiteX6" fmla="*/ 1082193 w 1708830"/>
                <a:gd name="connsiteY6" fmla="*/ 114300 h 815340"/>
                <a:gd name="connsiteX7" fmla="*/ 1059333 w 1708830"/>
                <a:gd name="connsiteY7" fmla="*/ 121920 h 815340"/>
                <a:gd name="connsiteX8" fmla="*/ 975513 w 1708830"/>
                <a:gd name="connsiteY8" fmla="*/ 121920 h 815340"/>
                <a:gd name="connsiteX9" fmla="*/ 998373 w 1708830"/>
                <a:gd name="connsiteY9" fmla="*/ 129540 h 815340"/>
                <a:gd name="connsiteX10" fmla="*/ 1051713 w 1708830"/>
                <a:gd name="connsiteY10" fmla="*/ 160020 h 815340"/>
                <a:gd name="connsiteX11" fmla="*/ 1105053 w 1708830"/>
                <a:gd name="connsiteY11" fmla="*/ 213360 h 815340"/>
                <a:gd name="connsiteX12" fmla="*/ 1166013 w 1708830"/>
                <a:gd name="connsiteY12" fmla="*/ 220980 h 815340"/>
                <a:gd name="connsiteX13" fmla="*/ 1188873 w 1708830"/>
                <a:gd name="connsiteY13" fmla="*/ 243840 h 815340"/>
                <a:gd name="connsiteX14" fmla="*/ 1211733 w 1708830"/>
                <a:gd name="connsiteY14" fmla="*/ 228600 h 815340"/>
                <a:gd name="connsiteX15" fmla="*/ 1234593 w 1708830"/>
                <a:gd name="connsiteY15" fmla="*/ 220980 h 815340"/>
                <a:gd name="connsiteX16" fmla="*/ 1318413 w 1708830"/>
                <a:gd name="connsiteY16" fmla="*/ 228600 h 815340"/>
                <a:gd name="connsiteX17" fmla="*/ 1341273 w 1708830"/>
                <a:gd name="connsiteY17" fmla="*/ 236220 h 815340"/>
                <a:gd name="connsiteX18" fmla="*/ 1417473 w 1708830"/>
                <a:gd name="connsiteY18" fmla="*/ 259080 h 815340"/>
                <a:gd name="connsiteX19" fmla="*/ 1440333 w 1708830"/>
                <a:gd name="connsiteY19" fmla="*/ 266700 h 815340"/>
                <a:gd name="connsiteX20" fmla="*/ 1463193 w 1708830"/>
                <a:gd name="connsiteY20" fmla="*/ 281940 h 815340"/>
                <a:gd name="connsiteX21" fmla="*/ 1478433 w 1708830"/>
                <a:gd name="connsiteY21" fmla="*/ 304800 h 815340"/>
                <a:gd name="connsiteX22" fmla="*/ 1524153 w 1708830"/>
                <a:gd name="connsiteY22" fmla="*/ 320040 h 815340"/>
                <a:gd name="connsiteX23" fmla="*/ 1516533 w 1708830"/>
                <a:gd name="connsiteY23" fmla="*/ 342900 h 815340"/>
                <a:gd name="connsiteX24" fmla="*/ 1501293 w 1708830"/>
                <a:gd name="connsiteY24" fmla="*/ 358140 h 815340"/>
                <a:gd name="connsiteX25" fmla="*/ 1516533 w 1708830"/>
                <a:gd name="connsiteY25" fmla="*/ 381000 h 815340"/>
                <a:gd name="connsiteX26" fmla="*/ 1562253 w 1708830"/>
                <a:gd name="connsiteY26" fmla="*/ 411480 h 815340"/>
                <a:gd name="connsiteX27" fmla="*/ 1623213 w 1708830"/>
                <a:gd name="connsiteY27" fmla="*/ 441960 h 815340"/>
                <a:gd name="connsiteX28" fmla="*/ 1600353 w 1708830"/>
                <a:gd name="connsiteY28" fmla="*/ 449580 h 815340"/>
                <a:gd name="connsiteX29" fmla="*/ 1547013 w 1708830"/>
                <a:gd name="connsiteY29" fmla="*/ 457200 h 815340"/>
                <a:gd name="connsiteX30" fmla="*/ 1516533 w 1708830"/>
                <a:gd name="connsiteY30" fmla="*/ 464820 h 815340"/>
                <a:gd name="connsiteX31" fmla="*/ 1348893 w 1708830"/>
                <a:gd name="connsiteY31" fmla="*/ 480060 h 815340"/>
                <a:gd name="connsiteX32" fmla="*/ 1295553 w 1708830"/>
                <a:gd name="connsiteY32" fmla="*/ 480060 h 815340"/>
                <a:gd name="connsiteX33" fmla="*/ 1287933 w 1708830"/>
                <a:gd name="connsiteY33" fmla="*/ 457200 h 815340"/>
                <a:gd name="connsiteX34" fmla="*/ 1257453 w 1708830"/>
                <a:gd name="connsiteY34" fmla="*/ 487680 h 815340"/>
                <a:gd name="connsiteX35" fmla="*/ 1280313 w 1708830"/>
                <a:gd name="connsiteY35" fmla="*/ 495300 h 815340"/>
                <a:gd name="connsiteX36" fmla="*/ 1310793 w 1708830"/>
                <a:gd name="connsiteY36" fmla="*/ 502920 h 815340"/>
                <a:gd name="connsiteX37" fmla="*/ 1447953 w 1708830"/>
                <a:gd name="connsiteY37" fmla="*/ 518160 h 815340"/>
                <a:gd name="connsiteX38" fmla="*/ 1508913 w 1708830"/>
                <a:gd name="connsiteY38" fmla="*/ 533400 h 815340"/>
                <a:gd name="connsiteX39" fmla="*/ 1531773 w 1708830"/>
                <a:gd name="connsiteY39" fmla="*/ 548640 h 815340"/>
                <a:gd name="connsiteX40" fmla="*/ 1577493 w 1708830"/>
                <a:gd name="connsiteY40" fmla="*/ 563880 h 815340"/>
                <a:gd name="connsiteX41" fmla="*/ 1600353 w 1708830"/>
                <a:gd name="connsiteY41" fmla="*/ 571500 h 815340"/>
                <a:gd name="connsiteX42" fmla="*/ 1646073 w 1708830"/>
                <a:gd name="connsiteY42" fmla="*/ 533400 h 815340"/>
                <a:gd name="connsiteX43" fmla="*/ 1684173 w 1708830"/>
                <a:gd name="connsiteY43" fmla="*/ 541020 h 815340"/>
                <a:gd name="connsiteX44" fmla="*/ 1707033 w 1708830"/>
                <a:gd name="connsiteY44" fmla="*/ 556260 h 815340"/>
                <a:gd name="connsiteX45" fmla="*/ 1699413 w 1708830"/>
                <a:gd name="connsiteY45" fmla="*/ 586740 h 815340"/>
                <a:gd name="connsiteX46" fmla="*/ 1607973 w 1708830"/>
                <a:gd name="connsiteY46" fmla="*/ 571500 h 815340"/>
                <a:gd name="connsiteX47" fmla="*/ 1562253 w 1708830"/>
                <a:gd name="connsiteY47" fmla="*/ 594360 h 815340"/>
                <a:gd name="connsiteX48" fmla="*/ 1493673 w 1708830"/>
                <a:gd name="connsiteY48" fmla="*/ 624840 h 815340"/>
                <a:gd name="connsiteX49" fmla="*/ 1432713 w 1708830"/>
                <a:gd name="connsiteY49" fmla="*/ 632460 h 815340"/>
                <a:gd name="connsiteX50" fmla="*/ 1386993 w 1708830"/>
                <a:gd name="connsiteY50" fmla="*/ 647700 h 815340"/>
                <a:gd name="connsiteX51" fmla="*/ 1379373 w 1708830"/>
                <a:gd name="connsiteY51" fmla="*/ 670560 h 815340"/>
                <a:gd name="connsiteX52" fmla="*/ 1356513 w 1708830"/>
                <a:gd name="connsiteY52" fmla="*/ 678180 h 815340"/>
                <a:gd name="connsiteX53" fmla="*/ 1257453 w 1708830"/>
                <a:gd name="connsiteY53" fmla="*/ 685800 h 815340"/>
                <a:gd name="connsiteX54" fmla="*/ 1249833 w 1708830"/>
                <a:gd name="connsiteY54" fmla="*/ 716280 h 815340"/>
                <a:gd name="connsiteX55" fmla="*/ 1226973 w 1708830"/>
                <a:gd name="connsiteY55" fmla="*/ 723900 h 815340"/>
                <a:gd name="connsiteX56" fmla="*/ 1120293 w 1708830"/>
                <a:gd name="connsiteY56" fmla="*/ 716280 h 815340"/>
                <a:gd name="connsiteX57" fmla="*/ 1074573 w 1708830"/>
                <a:gd name="connsiteY57" fmla="*/ 685800 h 815340"/>
                <a:gd name="connsiteX58" fmla="*/ 1028853 w 1708830"/>
                <a:gd name="connsiteY58" fmla="*/ 662940 h 815340"/>
                <a:gd name="connsiteX59" fmla="*/ 891693 w 1708830"/>
                <a:gd name="connsiteY59" fmla="*/ 655320 h 815340"/>
                <a:gd name="connsiteX60" fmla="*/ 800253 w 1708830"/>
                <a:gd name="connsiteY60" fmla="*/ 655320 h 815340"/>
                <a:gd name="connsiteX61" fmla="*/ 754533 w 1708830"/>
                <a:gd name="connsiteY61" fmla="*/ 670560 h 815340"/>
                <a:gd name="connsiteX62" fmla="*/ 716433 w 1708830"/>
                <a:gd name="connsiteY62" fmla="*/ 701040 h 815340"/>
                <a:gd name="connsiteX63" fmla="*/ 693573 w 1708830"/>
                <a:gd name="connsiteY63" fmla="*/ 746760 h 815340"/>
                <a:gd name="connsiteX64" fmla="*/ 670713 w 1708830"/>
                <a:gd name="connsiteY64" fmla="*/ 754380 h 815340"/>
                <a:gd name="connsiteX65" fmla="*/ 647853 w 1708830"/>
                <a:gd name="connsiteY65" fmla="*/ 800100 h 815340"/>
                <a:gd name="connsiteX66" fmla="*/ 624993 w 1708830"/>
                <a:gd name="connsiteY66" fmla="*/ 815340 h 815340"/>
                <a:gd name="connsiteX67" fmla="*/ 556413 w 1708830"/>
                <a:gd name="connsiteY67" fmla="*/ 807720 h 815340"/>
                <a:gd name="connsiteX68" fmla="*/ 510693 w 1708830"/>
                <a:gd name="connsiteY68" fmla="*/ 792480 h 815340"/>
                <a:gd name="connsiteX69" fmla="*/ 495453 w 1708830"/>
                <a:gd name="connsiteY69" fmla="*/ 678180 h 815340"/>
                <a:gd name="connsiteX70" fmla="*/ 480213 w 1708830"/>
                <a:gd name="connsiteY70" fmla="*/ 632460 h 815340"/>
                <a:gd name="connsiteX71" fmla="*/ 472593 w 1708830"/>
                <a:gd name="connsiteY71" fmla="*/ 609600 h 815340"/>
                <a:gd name="connsiteX72" fmla="*/ 533553 w 1708830"/>
                <a:gd name="connsiteY72" fmla="*/ 601980 h 815340"/>
                <a:gd name="connsiteX73" fmla="*/ 556413 w 1708830"/>
                <a:gd name="connsiteY73" fmla="*/ 594360 h 815340"/>
                <a:gd name="connsiteX74" fmla="*/ 609753 w 1708830"/>
                <a:gd name="connsiteY74" fmla="*/ 586740 h 815340"/>
                <a:gd name="connsiteX75" fmla="*/ 624993 w 1708830"/>
                <a:gd name="connsiteY75" fmla="*/ 563880 h 815340"/>
                <a:gd name="connsiteX76" fmla="*/ 632613 w 1708830"/>
                <a:gd name="connsiteY76" fmla="*/ 533400 h 815340"/>
                <a:gd name="connsiteX77" fmla="*/ 678333 w 1708830"/>
                <a:gd name="connsiteY77" fmla="*/ 510540 h 815340"/>
                <a:gd name="connsiteX78" fmla="*/ 708813 w 1708830"/>
                <a:gd name="connsiteY78" fmla="*/ 464820 h 815340"/>
                <a:gd name="connsiteX79" fmla="*/ 685953 w 1708830"/>
                <a:gd name="connsiteY79" fmla="*/ 457200 h 815340"/>
                <a:gd name="connsiteX80" fmla="*/ 617373 w 1708830"/>
                <a:gd name="connsiteY80" fmla="*/ 441960 h 815340"/>
                <a:gd name="connsiteX81" fmla="*/ 571653 w 1708830"/>
                <a:gd name="connsiteY81" fmla="*/ 411480 h 815340"/>
                <a:gd name="connsiteX82" fmla="*/ 579273 w 1708830"/>
                <a:gd name="connsiteY82" fmla="*/ 358140 h 815340"/>
                <a:gd name="connsiteX83" fmla="*/ 586893 w 1708830"/>
                <a:gd name="connsiteY83" fmla="*/ 289560 h 815340"/>
                <a:gd name="connsiteX84" fmla="*/ 602133 w 1708830"/>
                <a:gd name="connsiteY84" fmla="*/ 243840 h 815340"/>
                <a:gd name="connsiteX85" fmla="*/ 579273 w 1708830"/>
                <a:gd name="connsiteY85" fmla="*/ 228600 h 815340"/>
                <a:gd name="connsiteX86" fmla="*/ 556413 w 1708830"/>
                <a:gd name="connsiteY86" fmla="*/ 220980 h 815340"/>
                <a:gd name="connsiteX87" fmla="*/ 548793 w 1708830"/>
                <a:gd name="connsiteY87" fmla="*/ 198120 h 815340"/>
                <a:gd name="connsiteX88" fmla="*/ 541173 w 1708830"/>
                <a:gd name="connsiteY88" fmla="*/ 137160 h 815340"/>
                <a:gd name="connsiteX89" fmla="*/ 518313 w 1708830"/>
                <a:gd name="connsiteY89" fmla="*/ 129540 h 815340"/>
                <a:gd name="connsiteX90" fmla="*/ 464973 w 1708830"/>
                <a:gd name="connsiteY90" fmla="*/ 121920 h 815340"/>
                <a:gd name="connsiteX91" fmla="*/ 419253 w 1708830"/>
                <a:gd name="connsiteY91" fmla="*/ 106680 h 815340"/>
                <a:gd name="connsiteX92" fmla="*/ 396393 w 1708830"/>
                <a:gd name="connsiteY92" fmla="*/ 99060 h 815340"/>
                <a:gd name="connsiteX93" fmla="*/ 327813 w 1708830"/>
                <a:gd name="connsiteY93" fmla="*/ 137160 h 815340"/>
                <a:gd name="connsiteX94" fmla="*/ 243993 w 1708830"/>
                <a:gd name="connsiteY94" fmla="*/ 137160 h 815340"/>
                <a:gd name="connsiteX95" fmla="*/ 243993 w 1708830"/>
                <a:gd name="connsiteY95" fmla="*/ 182880 h 815340"/>
                <a:gd name="connsiteX96" fmla="*/ 205893 w 1708830"/>
                <a:gd name="connsiteY96" fmla="*/ 175260 h 815340"/>
                <a:gd name="connsiteX97" fmla="*/ 152553 w 1708830"/>
                <a:gd name="connsiteY97" fmla="*/ 160020 h 815340"/>
                <a:gd name="connsiteX98" fmla="*/ 129693 w 1708830"/>
                <a:gd name="connsiteY98" fmla="*/ 144780 h 815340"/>
                <a:gd name="connsiteX99" fmla="*/ 137313 w 1708830"/>
                <a:gd name="connsiteY99" fmla="*/ 99060 h 815340"/>
                <a:gd name="connsiteX100" fmla="*/ 129693 w 1708830"/>
                <a:gd name="connsiteY100" fmla="*/ 68580 h 815340"/>
                <a:gd name="connsiteX101" fmla="*/ 30633 w 1708830"/>
                <a:gd name="connsiteY101" fmla="*/ 76200 h 815340"/>
                <a:gd name="connsiteX102" fmla="*/ 7773 w 1708830"/>
                <a:gd name="connsiteY102" fmla="*/ 68580 h 815340"/>
                <a:gd name="connsiteX103" fmla="*/ 7773 w 1708830"/>
                <a:gd name="connsiteY103" fmla="*/ 15240 h 815340"/>
                <a:gd name="connsiteX104" fmla="*/ 45873 w 1708830"/>
                <a:gd name="connsiteY104" fmla="*/ 7620 h 815340"/>
                <a:gd name="connsiteX105" fmla="*/ 76353 w 1708830"/>
                <a:gd name="connsiteY105" fmla="*/ 0 h 815340"/>
                <a:gd name="connsiteX106" fmla="*/ 1211733 w 1708830"/>
                <a:gd name="connsiteY106" fmla="*/ 0 h 81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708830" h="815340">
                  <a:moveTo>
                    <a:pt x="1211733" y="0"/>
                  </a:moveTo>
                  <a:cubicBezTo>
                    <a:pt x="1252373" y="7620"/>
                    <a:pt x="1230124" y="27220"/>
                    <a:pt x="1242213" y="38100"/>
                  </a:cubicBezTo>
                  <a:cubicBezTo>
                    <a:pt x="1255827" y="50353"/>
                    <a:pt x="1287933" y="68580"/>
                    <a:pt x="1287933" y="68580"/>
                  </a:cubicBezTo>
                  <a:cubicBezTo>
                    <a:pt x="1322868" y="120983"/>
                    <a:pt x="1335789" y="108508"/>
                    <a:pt x="1295553" y="121920"/>
                  </a:cubicBezTo>
                  <a:cubicBezTo>
                    <a:pt x="1257453" y="119380"/>
                    <a:pt x="1219438" y="114300"/>
                    <a:pt x="1181253" y="114300"/>
                  </a:cubicBezTo>
                  <a:cubicBezTo>
                    <a:pt x="1099973" y="114300"/>
                    <a:pt x="1201573" y="134620"/>
                    <a:pt x="1120293" y="114300"/>
                  </a:cubicBezTo>
                  <a:cubicBezTo>
                    <a:pt x="1095240" y="76720"/>
                    <a:pt x="1116042" y="91734"/>
                    <a:pt x="1082193" y="114300"/>
                  </a:cubicBezTo>
                  <a:cubicBezTo>
                    <a:pt x="1075510" y="118755"/>
                    <a:pt x="1066953" y="119380"/>
                    <a:pt x="1059333" y="121920"/>
                  </a:cubicBezTo>
                  <a:cubicBezTo>
                    <a:pt x="1034372" y="116928"/>
                    <a:pt x="1000261" y="105421"/>
                    <a:pt x="975513" y="121920"/>
                  </a:cubicBezTo>
                  <a:cubicBezTo>
                    <a:pt x="968830" y="126375"/>
                    <a:pt x="990990" y="126376"/>
                    <a:pt x="998373" y="129540"/>
                  </a:cubicBezTo>
                  <a:cubicBezTo>
                    <a:pt x="1025443" y="141141"/>
                    <a:pt x="1028755" y="144715"/>
                    <a:pt x="1051713" y="160020"/>
                  </a:cubicBezTo>
                  <a:cubicBezTo>
                    <a:pt x="1076102" y="196604"/>
                    <a:pt x="1069442" y="206885"/>
                    <a:pt x="1105053" y="213360"/>
                  </a:cubicBezTo>
                  <a:cubicBezTo>
                    <a:pt x="1125201" y="217023"/>
                    <a:pt x="1145693" y="218440"/>
                    <a:pt x="1166013" y="220980"/>
                  </a:cubicBezTo>
                  <a:cubicBezTo>
                    <a:pt x="1173633" y="228600"/>
                    <a:pt x="1178243" y="242068"/>
                    <a:pt x="1188873" y="243840"/>
                  </a:cubicBezTo>
                  <a:cubicBezTo>
                    <a:pt x="1197906" y="245346"/>
                    <a:pt x="1203542" y="232696"/>
                    <a:pt x="1211733" y="228600"/>
                  </a:cubicBezTo>
                  <a:cubicBezTo>
                    <a:pt x="1218917" y="225008"/>
                    <a:pt x="1226973" y="223520"/>
                    <a:pt x="1234593" y="220980"/>
                  </a:cubicBezTo>
                  <a:cubicBezTo>
                    <a:pt x="1262533" y="223520"/>
                    <a:pt x="1290640" y="224632"/>
                    <a:pt x="1318413" y="228600"/>
                  </a:cubicBezTo>
                  <a:cubicBezTo>
                    <a:pt x="1326364" y="229736"/>
                    <a:pt x="1333550" y="234013"/>
                    <a:pt x="1341273" y="236220"/>
                  </a:cubicBezTo>
                  <a:cubicBezTo>
                    <a:pt x="1421886" y="259252"/>
                    <a:pt x="1308823" y="222863"/>
                    <a:pt x="1417473" y="259080"/>
                  </a:cubicBezTo>
                  <a:cubicBezTo>
                    <a:pt x="1425093" y="261620"/>
                    <a:pt x="1433650" y="262245"/>
                    <a:pt x="1440333" y="266700"/>
                  </a:cubicBezTo>
                  <a:lnTo>
                    <a:pt x="1463193" y="281940"/>
                  </a:lnTo>
                  <a:cubicBezTo>
                    <a:pt x="1468273" y="289560"/>
                    <a:pt x="1470667" y="299946"/>
                    <a:pt x="1478433" y="304800"/>
                  </a:cubicBezTo>
                  <a:cubicBezTo>
                    <a:pt x="1492056" y="313314"/>
                    <a:pt x="1524153" y="320040"/>
                    <a:pt x="1524153" y="320040"/>
                  </a:cubicBezTo>
                  <a:cubicBezTo>
                    <a:pt x="1521613" y="327660"/>
                    <a:pt x="1523216" y="338445"/>
                    <a:pt x="1516533" y="342900"/>
                  </a:cubicBezTo>
                  <a:cubicBezTo>
                    <a:pt x="1492012" y="359247"/>
                    <a:pt x="1452840" y="341989"/>
                    <a:pt x="1501293" y="358140"/>
                  </a:cubicBezTo>
                  <a:cubicBezTo>
                    <a:pt x="1506373" y="365760"/>
                    <a:pt x="1509641" y="374969"/>
                    <a:pt x="1516533" y="381000"/>
                  </a:cubicBezTo>
                  <a:cubicBezTo>
                    <a:pt x="1530317" y="393061"/>
                    <a:pt x="1562253" y="411480"/>
                    <a:pt x="1562253" y="411480"/>
                  </a:cubicBezTo>
                  <a:cubicBezTo>
                    <a:pt x="1545577" y="461508"/>
                    <a:pt x="1551754" y="418140"/>
                    <a:pt x="1623213" y="441960"/>
                  </a:cubicBezTo>
                  <a:cubicBezTo>
                    <a:pt x="1630833" y="444500"/>
                    <a:pt x="1608229" y="448005"/>
                    <a:pt x="1600353" y="449580"/>
                  </a:cubicBezTo>
                  <a:cubicBezTo>
                    <a:pt x="1582741" y="453102"/>
                    <a:pt x="1564684" y="453987"/>
                    <a:pt x="1547013" y="457200"/>
                  </a:cubicBezTo>
                  <a:cubicBezTo>
                    <a:pt x="1536709" y="459073"/>
                    <a:pt x="1526937" y="463620"/>
                    <a:pt x="1516533" y="464820"/>
                  </a:cubicBezTo>
                  <a:cubicBezTo>
                    <a:pt x="1460792" y="471252"/>
                    <a:pt x="1348893" y="480060"/>
                    <a:pt x="1348893" y="480060"/>
                  </a:cubicBezTo>
                  <a:cubicBezTo>
                    <a:pt x="1330343" y="486243"/>
                    <a:pt x="1315252" y="495819"/>
                    <a:pt x="1295553" y="480060"/>
                  </a:cubicBezTo>
                  <a:cubicBezTo>
                    <a:pt x="1289281" y="475042"/>
                    <a:pt x="1290473" y="464820"/>
                    <a:pt x="1287933" y="457200"/>
                  </a:cubicBezTo>
                  <a:cubicBezTo>
                    <a:pt x="1279224" y="460103"/>
                    <a:pt x="1245842" y="464457"/>
                    <a:pt x="1257453" y="487680"/>
                  </a:cubicBezTo>
                  <a:cubicBezTo>
                    <a:pt x="1261045" y="494864"/>
                    <a:pt x="1272590" y="493093"/>
                    <a:pt x="1280313" y="495300"/>
                  </a:cubicBezTo>
                  <a:cubicBezTo>
                    <a:pt x="1290383" y="498177"/>
                    <a:pt x="1300723" y="500043"/>
                    <a:pt x="1310793" y="502920"/>
                  </a:cubicBezTo>
                  <a:cubicBezTo>
                    <a:pt x="1382723" y="523471"/>
                    <a:pt x="1264576" y="505935"/>
                    <a:pt x="1447953" y="518160"/>
                  </a:cubicBezTo>
                  <a:cubicBezTo>
                    <a:pt x="1462444" y="521058"/>
                    <a:pt x="1493292" y="525590"/>
                    <a:pt x="1508913" y="533400"/>
                  </a:cubicBezTo>
                  <a:cubicBezTo>
                    <a:pt x="1517104" y="537496"/>
                    <a:pt x="1523404" y="544921"/>
                    <a:pt x="1531773" y="548640"/>
                  </a:cubicBezTo>
                  <a:cubicBezTo>
                    <a:pt x="1546453" y="555164"/>
                    <a:pt x="1562253" y="558800"/>
                    <a:pt x="1577493" y="563880"/>
                  </a:cubicBezTo>
                  <a:lnTo>
                    <a:pt x="1600353" y="571500"/>
                  </a:lnTo>
                  <a:cubicBezTo>
                    <a:pt x="1606505" y="565348"/>
                    <a:pt x="1633949" y="534916"/>
                    <a:pt x="1646073" y="533400"/>
                  </a:cubicBezTo>
                  <a:cubicBezTo>
                    <a:pt x="1658924" y="531794"/>
                    <a:pt x="1671473" y="538480"/>
                    <a:pt x="1684173" y="541020"/>
                  </a:cubicBezTo>
                  <a:cubicBezTo>
                    <a:pt x="1691793" y="546100"/>
                    <a:pt x="1704137" y="547572"/>
                    <a:pt x="1707033" y="556260"/>
                  </a:cubicBezTo>
                  <a:cubicBezTo>
                    <a:pt x="1710345" y="566195"/>
                    <a:pt x="1709764" y="585148"/>
                    <a:pt x="1699413" y="586740"/>
                  </a:cubicBezTo>
                  <a:cubicBezTo>
                    <a:pt x="1668872" y="591439"/>
                    <a:pt x="1607973" y="571500"/>
                    <a:pt x="1607973" y="571500"/>
                  </a:cubicBezTo>
                  <a:cubicBezTo>
                    <a:pt x="1542459" y="615176"/>
                    <a:pt x="1625349" y="562812"/>
                    <a:pt x="1562253" y="594360"/>
                  </a:cubicBezTo>
                  <a:cubicBezTo>
                    <a:pt x="1527158" y="611908"/>
                    <a:pt x="1546097" y="618287"/>
                    <a:pt x="1493673" y="624840"/>
                  </a:cubicBezTo>
                  <a:lnTo>
                    <a:pt x="1432713" y="632460"/>
                  </a:lnTo>
                  <a:cubicBezTo>
                    <a:pt x="1417473" y="637540"/>
                    <a:pt x="1392073" y="632460"/>
                    <a:pt x="1386993" y="647700"/>
                  </a:cubicBezTo>
                  <a:cubicBezTo>
                    <a:pt x="1384453" y="655320"/>
                    <a:pt x="1385053" y="664880"/>
                    <a:pt x="1379373" y="670560"/>
                  </a:cubicBezTo>
                  <a:cubicBezTo>
                    <a:pt x="1373693" y="676240"/>
                    <a:pt x="1364483" y="677184"/>
                    <a:pt x="1356513" y="678180"/>
                  </a:cubicBezTo>
                  <a:cubicBezTo>
                    <a:pt x="1323651" y="682288"/>
                    <a:pt x="1290473" y="683260"/>
                    <a:pt x="1257453" y="685800"/>
                  </a:cubicBezTo>
                  <a:cubicBezTo>
                    <a:pt x="1199994" y="704953"/>
                    <a:pt x="1259681" y="676889"/>
                    <a:pt x="1249833" y="716280"/>
                  </a:cubicBezTo>
                  <a:cubicBezTo>
                    <a:pt x="1247885" y="724072"/>
                    <a:pt x="1234593" y="721360"/>
                    <a:pt x="1226973" y="723900"/>
                  </a:cubicBezTo>
                  <a:cubicBezTo>
                    <a:pt x="1191413" y="721360"/>
                    <a:pt x="1154879" y="724927"/>
                    <a:pt x="1120293" y="716280"/>
                  </a:cubicBezTo>
                  <a:cubicBezTo>
                    <a:pt x="1102524" y="711838"/>
                    <a:pt x="1089813" y="695960"/>
                    <a:pt x="1074573" y="685800"/>
                  </a:cubicBezTo>
                  <a:cubicBezTo>
                    <a:pt x="1060017" y="676096"/>
                    <a:pt x="1047256" y="664693"/>
                    <a:pt x="1028853" y="662940"/>
                  </a:cubicBezTo>
                  <a:cubicBezTo>
                    <a:pt x="983269" y="658599"/>
                    <a:pt x="937413" y="657860"/>
                    <a:pt x="891693" y="655320"/>
                  </a:cubicBezTo>
                  <a:cubicBezTo>
                    <a:pt x="848364" y="644488"/>
                    <a:pt x="857883" y="642971"/>
                    <a:pt x="800253" y="655320"/>
                  </a:cubicBezTo>
                  <a:cubicBezTo>
                    <a:pt x="784545" y="658686"/>
                    <a:pt x="754533" y="670560"/>
                    <a:pt x="754533" y="670560"/>
                  </a:cubicBezTo>
                  <a:cubicBezTo>
                    <a:pt x="738360" y="719080"/>
                    <a:pt x="761540" y="670969"/>
                    <a:pt x="716433" y="701040"/>
                  </a:cubicBezTo>
                  <a:cubicBezTo>
                    <a:pt x="674035" y="729305"/>
                    <a:pt x="724000" y="716333"/>
                    <a:pt x="693573" y="746760"/>
                  </a:cubicBezTo>
                  <a:cubicBezTo>
                    <a:pt x="687893" y="752440"/>
                    <a:pt x="678333" y="751840"/>
                    <a:pt x="670713" y="754380"/>
                  </a:cubicBezTo>
                  <a:cubicBezTo>
                    <a:pt x="664515" y="772973"/>
                    <a:pt x="662625" y="785328"/>
                    <a:pt x="647853" y="800100"/>
                  </a:cubicBezTo>
                  <a:cubicBezTo>
                    <a:pt x="641377" y="806576"/>
                    <a:pt x="632613" y="810260"/>
                    <a:pt x="624993" y="815340"/>
                  </a:cubicBezTo>
                  <a:cubicBezTo>
                    <a:pt x="602133" y="812800"/>
                    <a:pt x="578967" y="812231"/>
                    <a:pt x="556413" y="807720"/>
                  </a:cubicBezTo>
                  <a:cubicBezTo>
                    <a:pt x="540661" y="804570"/>
                    <a:pt x="510693" y="792480"/>
                    <a:pt x="510693" y="792480"/>
                  </a:cubicBezTo>
                  <a:cubicBezTo>
                    <a:pt x="489048" y="727546"/>
                    <a:pt x="520314" y="827347"/>
                    <a:pt x="495453" y="678180"/>
                  </a:cubicBezTo>
                  <a:cubicBezTo>
                    <a:pt x="492812" y="662334"/>
                    <a:pt x="485293" y="647700"/>
                    <a:pt x="480213" y="632460"/>
                  </a:cubicBezTo>
                  <a:lnTo>
                    <a:pt x="472593" y="609600"/>
                  </a:lnTo>
                  <a:cubicBezTo>
                    <a:pt x="492913" y="607060"/>
                    <a:pt x="513405" y="605643"/>
                    <a:pt x="533553" y="601980"/>
                  </a:cubicBezTo>
                  <a:cubicBezTo>
                    <a:pt x="541456" y="600543"/>
                    <a:pt x="548537" y="595935"/>
                    <a:pt x="556413" y="594360"/>
                  </a:cubicBezTo>
                  <a:cubicBezTo>
                    <a:pt x="574025" y="590838"/>
                    <a:pt x="591973" y="589280"/>
                    <a:pt x="609753" y="586740"/>
                  </a:cubicBezTo>
                  <a:cubicBezTo>
                    <a:pt x="614833" y="579120"/>
                    <a:pt x="621385" y="572298"/>
                    <a:pt x="624993" y="563880"/>
                  </a:cubicBezTo>
                  <a:cubicBezTo>
                    <a:pt x="629118" y="554254"/>
                    <a:pt x="626804" y="542114"/>
                    <a:pt x="632613" y="533400"/>
                  </a:cubicBezTo>
                  <a:cubicBezTo>
                    <a:pt x="641054" y="520739"/>
                    <a:pt x="665293" y="514887"/>
                    <a:pt x="678333" y="510540"/>
                  </a:cubicBezTo>
                  <a:cubicBezTo>
                    <a:pt x="688493" y="495300"/>
                    <a:pt x="726189" y="470612"/>
                    <a:pt x="708813" y="464820"/>
                  </a:cubicBezTo>
                  <a:cubicBezTo>
                    <a:pt x="701193" y="462280"/>
                    <a:pt x="693794" y="458942"/>
                    <a:pt x="685953" y="457200"/>
                  </a:cubicBezTo>
                  <a:cubicBezTo>
                    <a:pt x="671480" y="453984"/>
                    <a:pt x="634527" y="451490"/>
                    <a:pt x="617373" y="441960"/>
                  </a:cubicBezTo>
                  <a:cubicBezTo>
                    <a:pt x="601362" y="433065"/>
                    <a:pt x="571653" y="411480"/>
                    <a:pt x="571653" y="411480"/>
                  </a:cubicBezTo>
                  <a:cubicBezTo>
                    <a:pt x="574193" y="393700"/>
                    <a:pt x="577045" y="375962"/>
                    <a:pt x="579273" y="358140"/>
                  </a:cubicBezTo>
                  <a:cubicBezTo>
                    <a:pt x="582126" y="335317"/>
                    <a:pt x="582382" y="312114"/>
                    <a:pt x="586893" y="289560"/>
                  </a:cubicBezTo>
                  <a:cubicBezTo>
                    <a:pt x="590043" y="273808"/>
                    <a:pt x="602133" y="243840"/>
                    <a:pt x="602133" y="243840"/>
                  </a:cubicBezTo>
                  <a:cubicBezTo>
                    <a:pt x="594513" y="238760"/>
                    <a:pt x="587464" y="232696"/>
                    <a:pt x="579273" y="228600"/>
                  </a:cubicBezTo>
                  <a:cubicBezTo>
                    <a:pt x="572089" y="225008"/>
                    <a:pt x="562093" y="226660"/>
                    <a:pt x="556413" y="220980"/>
                  </a:cubicBezTo>
                  <a:cubicBezTo>
                    <a:pt x="550733" y="215300"/>
                    <a:pt x="551333" y="205740"/>
                    <a:pt x="548793" y="198120"/>
                  </a:cubicBezTo>
                  <a:cubicBezTo>
                    <a:pt x="546253" y="177800"/>
                    <a:pt x="549490" y="155873"/>
                    <a:pt x="541173" y="137160"/>
                  </a:cubicBezTo>
                  <a:cubicBezTo>
                    <a:pt x="537911" y="129820"/>
                    <a:pt x="526189" y="131115"/>
                    <a:pt x="518313" y="129540"/>
                  </a:cubicBezTo>
                  <a:cubicBezTo>
                    <a:pt x="500701" y="126018"/>
                    <a:pt x="482753" y="124460"/>
                    <a:pt x="464973" y="121920"/>
                  </a:cubicBezTo>
                  <a:lnTo>
                    <a:pt x="419253" y="106680"/>
                  </a:lnTo>
                  <a:lnTo>
                    <a:pt x="396393" y="99060"/>
                  </a:lnTo>
                  <a:cubicBezTo>
                    <a:pt x="327641" y="116248"/>
                    <a:pt x="342057" y="94429"/>
                    <a:pt x="327813" y="137160"/>
                  </a:cubicBezTo>
                  <a:cubicBezTo>
                    <a:pt x="250545" y="111404"/>
                    <a:pt x="272599" y="94250"/>
                    <a:pt x="243993" y="137160"/>
                  </a:cubicBezTo>
                  <a:cubicBezTo>
                    <a:pt x="246025" y="143256"/>
                    <a:pt x="262281" y="176784"/>
                    <a:pt x="243993" y="182880"/>
                  </a:cubicBezTo>
                  <a:cubicBezTo>
                    <a:pt x="231706" y="186976"/>
                    <a:pt x="218536" y="178070"/>
                    <a:pt x="205893" y="175260"/>
                  </a:cubicBezTo>
                  <a:cubicBezTo>
                    <a:pt x="197104" y="173307"/>
                    <a:pt x="162736" y="165111"/>
                    <a:pt x="152553" y="160020"/>
                  </a:cubicBezTo>
                  <a:cubicBezTo>
                    <a:pt x="144362" y="155924"/>
                    <a:pt x="137313" y="149860"/>
                    <a:pt x="129693" y="144780"/>
                  </a:cubicBezTo>
                  <a:cubicBezTo>
                    <a:pt x="109676" y="84730"/>
                    <a:pt x="128450" y="161101"/>
                    <a:pt x="137313" y="99060"/>
                  </a:cubicBezTo>
                  <a:cubicBezTo>
                    <a:pt x="138794" y="88693"/>
                    <a:pt x="132233" y="78740"/>
                    <a:pt x="129693" y="68580"/>
                  </a:cubicBezTo>
                  <a:cubicBezTo>
                    <a:pt x="66934" y="89500"/>
                    <a:pt x="99876" y="86092"/>
                    <a:pt x="30633" y="76200"/>
                  </a:cubicBezTo>
                  <a:cubicBezTo>
                    <a:pt x="23013" y="73660"/>
                    <a:pt x="13453" y="74260"/>
                    <a:pt x="7773" y="68580"/>
                  </a:cubicBezTo>
                  <a:cubicBezTo>
                    <a:pt x="-2409" y="58398"/>
                    <a:pt x="-2773" y="24028"/>
                    <a:pt x="7773" y="15240"/>
                  </a:cubicBezTo>
                  <a:cubicBezTo>
                    <a:pt x="17723" y="6949"/>
                    <a:pt x="33230" y="10430"/>
                    <a:pt x="45873" y="7620"/>
                  </a:cubicBezTo>
                  <a:cubicBezTo>
                    <a:pt x="56096" y="5348"/>
                    <a:pt x="65882" y="168"/>
                    <a:pt x="76353" y="0"/>
                  </a:cubicBezTo>
                  <a:lnTo>
                    <a:pt x="1211733" y="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p:cNvSpPr/>
            <p:nvPr/>
          </p:nvSpPr>
          <p:spPr>
            <a:xfrm>
              <a:off x="6382108" y="1409700"/>
              <a:ext cx="140612" cy="191074"/>
            </a:xfrm>
            <a:custGeom>
              <a:avLst/>
              <a:gdLst>
                <a:gd name="connsiteX0" fmla="*/ 3452 w 140612"/>
                <a:gd name="connsiteY0" fmla="*/ 45720 h 191074"/>
                <a:gd name="connsiteX1" fmla="*/ 11072 w 140612"/>
                <a:gd name="connsiteY1" fmla="*/ 137160 h 191074"/>
                <a:gd name="connsiteX2" fmla="*/ 56792 w 140612"/>
                <a:gd name="connsiteY2" fmla="*/ 152400 h 191074"/>
                <a:gd name="connsiteX3" fmla="*/ 110132 w 140612"/>
                <a:gd name="connsiteY3" fmla="*/ 175260 h 191074"/>
                <a:gd name="connsiteX4" fmla="*/ 140612 w 140612"/>
                <a:gd name="connsiteY4" fmla="*/ 129540 h 191074"/>
                <a:gd name="connsiteX5" fmla="*/ 132992 w 140612"/>
                <a:gd name="connsiteY5" fmla="*/ 60960 h 191074"/>
                <a:gd name="connsiteX6" fmla="*/ 117752 w 140612"/>
                <a:gd name="connsiteY6" fmla="*/ 38100 h 191074"/>
                <a:gd name="connsiteX7" fmla="*/ 94892 w 140612"/>
                <a:gd name="connsiteY7" fmla="*/ 53340 h 191074"/>
                <a:gd name="connsiteX8" fmla="*/ 87272 w 140612"/>
                <a:gd name="connsiteY8" fmla="*/ 22860 h 191074"/>
                <a:gd name="connsiteX9" fmla="*/ 41552 w 140612"/>
                <a:gd name="connsiteY9" fmla="*/ 0 h 191074"/>
                <a:gd name="connsiteX10" fmla="*/ 3452 w 140612"/>
                <a:gd name="connsiteY10" fmla="*/ 45720 h 19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612" h="191074">
                  <a:moveTo>
                    <a:pt x="3452" y="45720"/>
                  </a:moveTo>
                  <a:cubicBezTo>
                    <a:pt x="-1628" y="68580"/>
                    <a:pt x="-2606" y="109803"/>
                    <a:pt x="11072" y="137160"/>
                  </a:cubicBezTo>
                  <a:cubicBezTo>
                    <a:pt x="18256" y="151528"/>
                    <a:pt x="56792" y="152400"/>
                    <a:pt x="56792" y="152400"/>
                  </a:cubicBezTo>
                  <a:cubicBezTo>
                    <a:pt x="63848" y="180624"/>
                    <a:pt x="60442" y="210043"/>
                    <a:pt x="110132" y="175260"/>
                  </a:cubicBezTo>
                  <a:cubicBezTo>
                    <a:pt x="125137" y="164756"/>
                    <a:pt x="140612" y="129540"/>
                    <a:pt x="140612" y="129540"/>
                  </a:cubicBezTo>
                  <a:cubicBezTo>
                    <a:pt x="138072" y="106680"/>
                    <a:pt x="138570" y="83274"/>
                    <a:pt x="132992" y="60960"/>
                  </a:cubicBezTo>
                  <a:cubicBezTo>
                    <a:pt x="130771" y="52075"/>
                    <a:pt x="126732" y="39896"/>
                    <a:pt x="117752" y="38100"/>
                  </a:cubicBezTo>
                  <a:cubicBezTo>
                    <a:pt x="108772" y="36304"/>
                    <a:pt x="102512" y="48260"/>
                    <a:pt x="94892" y="53340"/>
                  </a:cubicBezTo>
                  <a:cubicBezTo>
                    <a:pt x="92352" y="43180"/>
                    <a:pt x="93081" y="31574"/>
                    <a:pt x="87272" y="22860"/>
                  </a:cubicBezTo>
                  <a:cubicBezTo>
                    <a:pt x="82135" y="15155"/>
                    <a:pt x="51694" y="0"/>
                    <a:pt x="41552" y="0"/>
                  </a:cubicBezTo>
                  <a:cubicBezTo>
                    <a:pt x="35872" y="0"/>
                    <a:pt x="8532" y="22860"/>
                    <a:pt x="3452" y="4572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p:cNvSpPr/>
            <p:nvPr/>
          </p:nvSpPr>
          <p:spPr>
            <a:xfrm>
              <a:off x="5309936" y="1219200"/>
              <a:ext cx="833771" cy="320040"/>
            </a:xfrm>
            <a:custGeom>
              <a:avLst/>
              <a:gdLst>
                <a:gd name="connsiteX0" fmla="*/ 0 w 876686"/>
                <a:gd name="connsiteY0" fmla="*/ 45720 h 350520"/>
                <a:gd name="connsiteX1" fmla="*/ 53340 w 876686"/>
                <a:gd name="connsiteY1" fmla="*/ 38100 h 350520"/>
                <a:gd name="connsiteX2" fmla="*/ 312420 w 876686"/>
                <a:gd name="connsiteY2" fmla="*/ 22860 h 350520"/>
                <a:gd name="connsiteX3" fmla="*/ 358140 w 876686"/>
                <a:gd name="connsiteY3" fmla="*/ 15240 h 350520"/>
                <a:gd name="connsiteX4" fmla="*/ 838200 w 876686"/>
                <a:gd name="connsiteY4" fmla="*/ 0 h 350520"/>
                <a:gd name="connsiteX5" fmla="*/ 876300 w 876686"/>
                <a:gd name="connsiteY5" fmla="*/ 7620 h 350520"/>
                <a:gd name="connsiteX6" fmla="*/ 807720 w 876686"/>
                <a:gd name="connsiteY6" fmla="*/ 30480 h 350520"/>
                <a:gd name="connsiteX7" fmla="*/ 784860 w 876686"/>
                <a:gd name="connsiteY7" fmla="*/ 45720 h 350520"/>
                <a:gd name="connsiteX8" fmla="*/ 762000 w 876686"/>
                <a:gd name="connsiteY8" fmla="*/ 68580 h 350520"/>
                <a:gd name="connsiteX9" fmla="*/ 739140 w 876686"/>
                <a:gd name="connsiteY9" fmla="*/ 76200 h 350520"/>
                <a:gd name="connsiteX10" fmla="*/ 739140 w 876686"/>
                <a:gd name="connsiteY10" fmla="*/ 121920 h 350520"/>
                <a:gd name="connsiteX11" fmla="*/ 716280 w 876686"/>
                <a:gd name="connsiteY11" fmla="*/ 129540 h 350520"/>
                <a:gd name="connsiteX12" fmla="*/ 670560 w 876686"/>
                <a:gd name="connsiteY12" fmla="*/ 167640 h 350520"/>
                <a:gd name="connsiteX13" fmla="*/ 678180 w 876686"/>
                <a:gd name="connsiteY13" fmla="*/ 190500 h 350520"/>
                <a:gd name="connsiteX14" fmla="*/ 701040 w 876686"/>
                <a:gd name="connsiteY14" fmla="*/ 198120 h 350520"/>
                <a:gd name="connsiteX15" fmla="*/ 754380 w 876686"/>
                <a:gd name="connsiteY15" fmla="*/ 205740 h 350520"/>
                <a:gd name="connsiteX16" fmla="*/ 777240 w 876686"/>
                <a:gd name="connsiteY16" fmla="*/ 213360 h 350520"/>
                <a:gd name="connsiteX17" fmla="*/ 754380 w 876686"/>
                <a:gd name="connsiteY17" fmla="*/ 220980 h 350520"/>
                <a:gd name="connsiteX18" fmla="*/ 678180 w 876686"/>
                <a:gd name="connsiteY18" fmla="*/ 213360 h 350520"/>
                <a:gd name="connsiteX19" fmla="*/ 647700 w 876686"/>
                <a:gd name="connsiteY19" fmla="*/ 220980 h 350520"/>
                <a:gd name="connsiteX20" fmla="*/ 624840 w 876686"/>
                <a:gd name="connsiteY20" fmla="*/ 228600 h 350520"/>
                <a:gd name="connsiteX21" fmla="*/ 670560 w 876686"/>
                <a:gd name="connsiteY21" fmla="*/ 243840 h 350520"/>
                <a:gd name="connsiteX22" fmla="*/ 685800 w 876686"/>
                <a:gd name="connsiteY22" fmla="*/ 266700 h 350520"/>
                <a:gd name="connsiteX23" fmla="*/ 708660 w 876686"/>
                <a:gd name="connsiteY23" fmla="*/ 274320 h 350520"/>
                <a:gd name="connsiteX24" fmla="*/ 716280 w 876686"/>
                <a:gd name="connsiteY24" fmla="*/ 297180 h 350520"/>
                <a:gd name="connsiteX25" fmla="*/ 731520 w 876686"/>
                <a:gd name="connsiteY25" fmla="*/ 320040 h 350520"/>
                <a:gd name="connsiteX26" fmla="*/ 662940 w 876686"/>
                <a:gd name="connsiteY26" fmla="*/ 312420 h 350520"/>
                <a:gd name="connsiteX27" fmla="*/ 640080 w 876686"/>
                <a:gd name="connsiteY27" fmla="*/ 304800 h 350520"/>
                <a:gd name="connsiteX28" fmla="*/ 624840 w 876686"/>
                <a:gd name="connsiteY28" fmla="*/ 281940 h 350520"/>
                <a:gd name="connsiteX29" fmla="*/ 579120 w 876686"/>
                <a:gd name="connsiteY29" fmla="*/ 266700 h 350520"/>
                <a:gd name="connsiteX30" fmla="*/ 502920 w 876686"/>
                <a:gd name="connsiteY30" fmla="*/ 281940 h 350520"/>
                <a:gd name="connsiteX31" fmla="*/ 441960 w 876686"/>
                <a:gd name="connsiteY31" fmla="*/ 297180 h 350520"/>
                <a:gd name="connsiteX32" fmla="*/ 403860 w 876686"/>
                <a:gd name="connsiteY32" fmla="*/ 350520 h 350520"/>
                <a:gd name="connsiteX33" fmla="*/ 297180 w 876686"/>
                <a:gd name="connsiteY33" fmla="*/ 342900 h 350520"/>
                <a:gd name="connsiteX34" fmla="*/ 251460 w 876686"/>
                <a:gd name="connsiteY34" fmla="*/ 327660 h 350520"/>
                <a:gd name="connsiteX35" fmla="*/ 205740 w 876686"/>
                <a:gd name="connsiteY35" fmla="*/ 320040 h 350520"/>
                <a:gd name="connsiteX36" fmla="*/ 160020 w 876686"/>
                <a:gd name="connsiteY36" fmla="*/ 297180 h 350520"/>
                <a:gd name="connsiteX37" fmla="*/ 137160 w 876686"/>
                <a:gd name="connsiteY37" fmla="*/ 289560 h 350520"/>
                <a:gd name="connsiteX38" fmla="*/ 121920 w 876686"/>
                <a:gd name="connsiteY38" fmla="*/ 266700 h 350520"/>
                <a:gd name="connsiteX39" fmla="*/ 83820 w 876686"/>
                <a:gd name="connsiteY39" fmla="*/ 228600 h 350520"/>
                <a:gd name="connsiteX40" fmla="*/ 76200 w 876686"/>
                <a:gd name="connsiteY40" fmla="*/ 198120 h 350520"/>
                <a:gd name="connsiteX41" fmla="*/ 53340 w 876686"/>
                <a:gd name="connsiteY41" fmla="*/ 152400 h 350520"/>
                <a:gd name="connsiteX42" fmla="*/ 30480 w 876686"/>
                <a:gd name="connsiteY42" fmla="*/ 137160 h 350520"/>
                <a:gd name="connsiteX43" fmla="*/ 15240 w 876686"/>
                <a:gd name="connsiteY43" fmla="*/ 91440 h 350520"/>
                <a:gd name="connsiteX44" fmla="*/ 7620 w 876686"/>
                <a:gd name="connsiteY44" fmla="*/ 68580 h 350520"/>
                <a:gd name="connsiteX45" fmla="*/ 0 w 876686"/>
                <a:gd name="connsiteY45" fmla="*/ 45720 h 350520"/>
                <a:gd name="connsiteX0" fmla="*/ 0 w 876686"/>
                <a:gd name="connsiteY0" fmla="*/ 45720 h 350520"/>
                <a:gd name="connsiteX1" fmla="*/ 53340 w 876686"/>
                <a:gd name="connsiteY1" fmla="*/ 38100 h 350520"/>
                <a:gd name="connsiteX2" fmla="*/ 312420 w 876686"/>
                <a:gd name="connsiteY2" fmla="*/ 22860 h 350520"/>
                <a:gd name="connsiteX3" fmla="*/ 838200 w 876686"/>
                <a:gd name="connsiteY3" fmla="*/ 0 h 350520"/>
                <a:gd name="connsiteX4" fmla="*/ 876300 w 876686"/>
                <a:gd name="connsiteY4" fmla="*/ 7620 h 350520"/>
                <a:gd name="connsiteX5" fmla="*/ 807720 w 876686"/>
                <a:gd name="connsiteY5" fmla="*/ 30480 h 350520"/>
                <a:gd name="connsiteX6" fmla="*/ 784860 w 876686"/>
                <a:gd name="connsiteY6" fmla="*/ 45720 h 350520"/>
                <a:gd name="connsiteX7" fmla="*/ 762000 w 876686"/>
                <a:gd name="connsiteY7" fmla="*/ 68580 h 350520"/>
                <a:gd name="connsiteX8" fmla="*/ 739140 w 876686"/>
                <a:gd name="connsiteY8" fmla="*/ 76200 h 350520"/>
                <a:gd name="connsiteX9" fmla="*/ 739140 w 876686"/>
                <a:gd name="connsiteY9" fmla="*/ 121920 h 350520"/>
                <a:gd name="connsiteX10" fmla="*/ 716280 w 876686"/>
                <a:gd name="connsiteY10" fmla="*/ 129540 h 350520"/>
                <a:gd name="connsiteX11" fmla="*/ 670560 w 876686"/>
                <a:gd name="connsiteY11" fmla="*/ 167640 h 350520"/>
                <a:gd name="connsiteX12" fmla="*/ 678180 w 876686"/>
                <a:gd name="connsiteY12" fmla="*/ 190500 h 350520"/>
                <a:gd name="connsiteX13" fmla="*/ 701040 w 876686"/>
                <a:gd name="connsiteY13" fmla="*/ 198120 h 350520"/>
                <a:gd name="connsiteX14" fmla="*/ 754380 w 876686"/>
                <a:gd name="connsiteY14" fmla="*/ 205740 h 350520"/>
                <a:gd name="connsiteX15" fmla="*/ 777240 w 876686"/>
                <a:gd name="connsiteY15" fmla="*/ 213360 h 350520"/>
                <a:gd name="connsiteX16" fmla="*/ 754380 w 876686"/>
                <a:gd name="connsiteY16" fmla="*/ 220980 h 350520"/>
                <a:gd name="connsiteX17" fmla="*/ 678180 w 876686"/>
                <a:gd name="connsiteY17" fmla="*/ 213360 h 350520"/>
                <a:gd name="connsiteX18" fmla="*/ 647700 w 876686"/>
                <a:gd name="connsiteY18" fmla="*/ 220980 h 350520"/>
                <a:gd name="connsiteX19" fmla="*/ 624840 w 876686"/>
                <a:gd name="connsiteY19" fmla="*/ 228600 h 350520"/>
                <a:gd name="connsiteX20" fmla="*/ 670560 w 876686"/>
                <a:gd name="connsiteY20" fmla="*/ 243840 h 350520"/>
                <a:gd name="connsiteX21" fmla="*/ 685800 w 876686"/>
                <a:gd name="connsiteY21" fmla="*/ 266700 h 350520"/>
                <a:gd name="connsiteX22" fmla="*/ 708660 w 876686"/>
                <a:gd name="connsiteY22" fmla="*/ 274320 h 350520"/>
                <a:gd name="connsiteX23" fmla="*/ 716280 w 876686"/>
                <a:gd name="connsiteY23" fmla="*/ 297180 h 350520"/>
                <a:gd name="connsiteX24" fmla="*/ 731520 w 876686"/>
                <a:gd name="connsiteY24" fmla="*/ 320040 h 350520"/>
                <a:gd name="connsiteX25" fmla="*/ 662940 w 876686"/>
                <a:gd name="connsiteY25" fmla="*/ 312420 h 350520"/>
                <a:gd name="connsiteX26" fmla="*/ 640080 w 876686"/>
                <a:gd name="connsiteY26" fmla="*/ 304800 h 350520"/>
                <a:gd name="connsiteX27" fmla="*/ 624840 w 876686"/>
                <a:gd name="connsiteY27" fmla="*/ 281940 h 350520"/>
                <a:gd name="connsiteX28" fmla="*/ 579120 w 876686"/>
                <a:gd name="connsiteY28" fmla="*/ 266700 h 350520"/>
                <a:gd name="connsiteX29" fmla="*/ 502920 w 876686"/>
                <a:gd name="connsiteY29" fmla="*/ 281940 h 350520"/>
                <a:gd name="connsiteX30" fmla="*/ 441960 w 876686"/>
                <a:gd name="connsiteY30" fmla="*/ 297180 h 350520"/>
                <a:gd name="connsiteX31" fmla="*/ 403860 w 876686"/>
                <a:gd name="connsiteY31" fmla="*/ 350520 h 350520"/>
                <a:gd name="connsiteX32" fmla="*/ 297180 w 876686"/>
                <a:gd name="connsiteY32" fmla="*/ 342900 h 350520"/>
                <a:gd name="connsiteX33" fmla="*/ 251460 w 876686"/>
                <a:gd name="connsiteY33" fmla="*/ 327660 h 350520"/>
                <a:gd name="connsiteX34" fmla="*/ 205740 w 876686"/>
                <a:gd name="connsiteY34" fmla="*/ 320040 h 350520"/>
                <a:gd name="connsiteX35" fmla="*/ 160020 w 876686"/>
                <a:gd name="connsiteY35" fmla="*/ 297180 h 350520"/>
                <a:gd name="connsiteX36" fmla="*/ 137160 w 876686"/>
                <a:gd name="connsiteY36" fmla="*/ 289560 h 350520"/>
                <a:gd name="connsiteX37" fmla="*/ 121920 w 876686"/>
                <a:gd name="connsiteY37" fmla="*/ 266700 h 350520"/>
                <a:gd name="connsiteX38" fmla="*/ 83820 w 876686"/>
                <a:gd name="connsiteY38" fmla="*/ 228600 h 350520"/>
                <a:gd name="connsiteX39" fmla="*/ 76200 w 876686"/>
                <a:gd name="connsiteY39" fmla="*/ 198120 h 350520"/>
                <a:gd name="connsiteX40" fmla="*/ 53340 w 876686"/>
                <a:gd name="connsiteY40" fmla="*/ 152400 h 350520"/>
                <a:gd name="connsiteX41" fmla="*/ 30480 w 876686"/>
                <a:gd name="connsiteY41" fmla="*/ 137160 h 350520"/>
                <a:gd name="connsiteX42" fmla="*/ 15240 w 876686"/>
                <a:gd name="connsiteY42" fmla="*/ 91440 h 350520"/>
                <a:gd name="connsiteX43" fmla="*/ 7620 w 876686"/>
                <a:gd name="connsiteY43" fmla="*/ 68580 h 350520"/>
                <a:gd name="connsiteX44" fmla="*/ 0 w 876686"/>
                <a:gd name="connsiteY44"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805603 w 897429"/>
                <a:gd name="connsiteY5" fmla="*/ 45720 h 350520"/>
                <a:gd name="connsiteX6" fmla="*/ 782743 w 897429"/>
                <a:gd name="connsiteY6" fmla="*/ 68580 h 350520"/>
                <a:gd name="connsiteX7" fmla="*/ 759883 w 897429"/>
                <a:gd name="connsiteY7" fmla="*/ 76200 h 350520"/>
                <a:gd name="connsiteX8" fmla="*/ 759883 w 897429"/>
                <a:gd name="connsiteY8" fmla="*/ 121920 h 350520"/>
                <a:gd name="connsiteX9" fmla="*/ 737023 w 897429"/>
                <a:gd name="connsiteY9" fmla="*/ 129540 h 350520"/>
                <a:gd name="connsiteX10" fmla="*/ 691303 w 897429"/>
                <a:gd name="connsiteY10" fmla="*/ 167640 h 350520"/>
                <a:gd name="connsiteX11" fmla="*/ 698923 w 897429"/>
                <a:gd name="connsiteY11" fmla="*/ 190500 h 350520"/>
                <a:gd name="connsiteX12" fmla="*/ 721783 w 897429"/>
                <a:gd name="connsiteY12" fmla="*/ 198120 h 350520"/>
                <a:gd name="connsiteX13" fmla="*/ 775123 w 897429"/>
                <a:gd name="connsiteY13" fmla="*/ 205740 h 350520"/>
                <a:gd name="connsiteX14" fmla="*/ 797983 w 897429"/>
                <a:gd name="connsiteY14" fmla="*/ 213360 h 350520"/>
                <a:gd name="connsiteX15" fmla="*/ 775123 w 897429"/>
                <a:gd name="connsiteY15" fmla="*/ 220980 h 350520"/>
                <a:gd name="connsiteX16" fmla="*/ 698923 w 897429"/>
                <a:gd name="connsiteY16" fmla="*/ 213360 h 350520"/>
                <a:gd name="connsiteX17" fmla="*/ 668443 w 897429"/>
                <a:gd name="connsiteY17" fmla="*/ 220980 h 350520"/>
                <a:gd name="connsiteX18" fmla="*/ 645583 w 897429"/>
                <a:gd name="connsiteY18" fmla="*/ 228600 h 350520"/>
                <a:gd name="connsiteX19" fmla="*/ 691303 w 897429"/>
                <a:gd name="connsiteY19" fmla="*/ 243840 h 350520"/>
                <a:gd name="connsiteX20" fmla="*/ 706543 w 897429"/>
                <a:gd name="connsiteY20" fmla="*/ 266700 h 350520"/>
                <a:gd name="connsiteX21" fmla="*/ 729403 w 897429"/>
                <a:gd name="connsiteY21" fmla="*/ 274320 h 350520"/>
                <a:gd name="connsiteX22" fmla="*/ 737023 w 897429"/>
                <a:gd name="connsiteY22" fmla="*/ 297180 h 350520"/>
                <a:gd name="connsiteX23" fmla="*/ 752263 w 897429"/>
                <a:gd name="connsiteY23" fmla="*/ 320040 h 350520"/>
                <a:gd name="connsiteX24" fmla="*/ 683683 w 897429"/>
                <a:gd name="connsiteY24" fmla="*/ 312420 h 350520"/>
                <a:gd name="connsiteX25" fmla="*/ 660823 w 897429"/>
                <a:gd name="connsiteY25" fmla="*/ 304800 h 350520"/>
                <a:gd name="connsiteX26" fmla="*/ 645583 w 897429"/>
                <a:gd name="connsiteY26" fmla="*/ 281940 h 350520"/>
                <a:gd name="connsiteX27" fmla="*/ 599863 w 897429"/>
                <a:gd name="connsiteY27" fmla="*/ 266700 h 350520"/>
                <a:gd name="connsiteX28" fmla="*/ 523663 w 897429"/>
                <a:gd name="connsiteY28" fmla="*/ 281940 h 350520"/>
                <a:gd name="connsiteX29" fmla="*/ 462703 w 897429"/>
                <a:gd name="connsiteY29" fmla="*/ 297180 h 350520"/>
                <a:gd name="connsiteX30" fmla="*/ 424603 w 897429"/>
                <a:gd name="connsiteY30" fmla="*/ 350520 h 350520"/>
                <a:gd name="connsiteX31" fmla="*/ 317923 w 897429"/>
                <a:gd name="connsiteY31" fmla="*/ 342900 h 350520"/>
                <a:gd name="connsiteX32" fmla="*/ 272203 w 897429"/>
                <a:gd name="connsiteY32" fmla="*/ 327660 h 350520"/>
                <a:gd name="connsiteX33" fmla="*/ 226483 w 897429"/>
                <a:gd name="connsiteY33" fmla="*/ 320040 h 350520"/>
                <a:gd name="connsiteX34" fmla="*/ 180763 w 897429"/>
                <a:gd name="connsiteY34" fmla="*/ 297180 h 350520"/>
                <a:gd name="connsiteX35" fmla="*/ 157903 w 897429"/>
                <a:gd name="connsiteY35" fmla="*/ 289560 h 350520"/>
                <a:gd name="connsiteX36" fmla="*/ 142663 w 897429"/>
                <a:gd name="connsiteY36" fmla="*/ 266700 h 350520"/>
                <a:gd name="connsiteX37" fmla="*/ 104563 w 897429"/>
                <a:gd name="connsiteY37" fmla="*/ 228600 h 350520"/>
                <a:gd name="connsiteX38" fmla="*/ 96943 w 897429"/>
                <a:gd name="connsiteY38" fmla="*/ 198120 h 350520"/>
                <a:gd name="connsiteX39" fmla="*/ 74083 w 897429"/>
                <a:gd name="connsiteY39" fmla="*/ 152400 h 350520"/>
                <a:gd name="connsiteX40" fmla="*/ 51223 w 897429"/>
                <a:gd name="connsiteY40" fmla="*/ 137160 h 350520"/>
                <a:gd name="connsiteX41" fmla="*/ 35983 w 897429"/>
                <a:gd name="connsiteY41" fmla="*/ 91440 h 350520"/>
                <a:gd name="connsiteX42" fmla="*/ 28363 w 897429"/>
                <a:gd name="connsiteY42" fmla="*/ 68580 h 350520"/>
                <a:gd name="connsiteX43" fmla="*/ 20743 w 897429"/>
                <a:gd name="connsiteY43"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782743 w 897429"/>
                <a:gd name="connsiteY5" fmla="*/ 68580 h 350520"/>
                <a:gd name="connsiteX6" fmla="*/ 759883 w 897429"/>
                <a:gd name="connsiteY6" fmla="*/ 76200 h 350520"/>
                <a:gd name="connsiteX7" fmla="*/ 759883 w 897429"/>
                <a:gd name="connsiteY7" fmla="*/ 121920 h 350520"/>
                <a:gd name="connsiteX8" fmla="*/ 737023 w 897429"/>
                <a:gd name="connsiteY8" fmla="*/ 129540 h 350520"/>
                <a:gd name="connsiteX9" fmla="*/ 691303 w 897429"/>
                <a:gd name="connsiteY9" fmla="*/ 167640 h 350520"/>
                <a:gd name="connsiteX10" fmla="*/ 698923 w 897429"/>
                <a:gd name="connsiteY10" fmla="*/ 190500 h 350520"/>
                <a:gd name="connsiteX11" fmla="*/ 721783 w 897429"/>
                <a:gd name="connsiteY11" fmla="*/ 198120 h 350520"/>
                <a:gd name="connsiteX12" fmla="*/ 775123 w 897429"/>
                <a:gd name="connsiteY12" fmla="*/ 205740 h 350520"/>
                <a:gd name="connsiteX13" fmla="*/ 797983 w 897429"/>
                <a:gd name="connsiteY13" fmla="*/ 213360 h 350520"/>
                <a:gd name="connsiteX14" fmla="*/ 775123 w 897429"/>
                <a:gd name="connsiteY14" fmla="*/ 220980 h 350520"/>
                <a:gd name="connsiteX15" fmla="*/ 698923 w 897429"/>
                <a:gd name="connsiteY15" fmla="*/ 213360 h 350520"/>
                <a:gd name="connsiteX16" fmla="*/ 668443 w 897429"/>
                <a:gd name="connsiteY16" fmla="*/ 220980 h 350520"/>
                <a:gd name="connsiteX17" fmla="*/ 645583 w 897429"/>
                <a:gd name="connsiteY17" fmla="*/ 228600 h 350520"/>
                <a:gd name="connsiteX18" fmla="*/ 691303 w 897429"/>
                <a:gd name="connsiteY18" fmla="*/ 243840 h 350520"/>
                <a:gd name="connsiteX19" fmla="*/ 706543 w 897429"/>
                <a:gd name="connsiteY19" fmla="*/ 266700 h 350520"/>
                <a:gd name="connsiteX20" fmla="*/ 729403 w 897429"/>
                <a:gd name="connsiteY20" fmla="*/ 274320 h 350520"/>
                <a:gd name="connsiteX21" fmla="*/ 737023 w 897429"/>
                <a:gd name="connsiteY21" fmla="*/ 297180 h 350520"/>
                <a:gd name="connsiteX22" fmla="*/ 752263 w 897429"/>
                <a:gd name="connsiteY22" fmla="*/ 320040 h 350520"/>
                <a:gd name="connsiteX23" fmla="*/ 683683 w 897429"/>
                <a:gd name="connsiteY23" fmla="*/ 312420 h 350520"/>
                <a:gd name="connsiteX24" fmla="*/ 660823 w 897429"/>
                <a:gd name="connsiteY24" fmla="*/ 304800 h 350520"/>
                <a:gd name="connsiteX25" fmla="*/ 645583 w 897429"/>
                <a:gd name="connsiteY25" fmla="*/ 281940 h 350520"/>
                <a:gd name="connsiteX26" fmla="*/ 599863 w 897429"/>
                <a:gd name="connsiteY26" fmla="*/ 266700 h 350520"/>
                <a:gd name="connsiteX27" fmla="*/ 523663 w 897429"/>
                <a:gd name="connsiteY27" fmla="*/ 281940 h 350520"/>
                <a:gd name="connsiteX28" fmla="*/ 462703 w 897429"/>
                <a:gd name="connsiteY28" fmla="*/ 297180 h 350520"/>
                <a:gd name="connsiteX29" fmla="*/ 424603 w 897429"/>
                <a:gd name="connsiteY29" fmla="*/ 350520 h 350520"/>
                <a:gd name="connsiteX30" fmla="*/ 317923 w 897429"/>
                <a:gd name="connsiteY30" fmla="*/ 342900 h 350520"/>
                <a:gd name="connsiteX31" fmla="*/ 272203 w 897429"/>
                <a:gd name="connsiteY31" fmla="*/ 327660 h 350520"/>
                <a:gd name="connsiteX32" fmla="*/ 226483 w 897429"/>
                <a:gd name="connsiteY32" fmla="*/ 320040 h 350520"/>
                <a:gd name="connsiteX33" fmla="*/ 180763 w 897429"/>
                <a:gd name="connsiteY33" fmla="*/ 297180 h 350520"/>
                <a:gd name="connsiteX34" fmla="*/ 157903 w 897429"/>
                <a:gd name="connsiteY34" fmla="*/ 289560 h 350520"/>
                <a:gd name="connsiteX35" fmla="*/ 142663 w 897429"/>
                <a:gd name="connsiteY35" fmla="*/ 266700 h 350520"/>
                <a:gd name="connsiteX36" fmla="*/ 104563 w 897429"/>
                <a:gd name="connsiteY36" fmla="*/ 228600 h 350520"/>
                <a:gd name="connsiteX37" fmla="*/ 96943 w 897429"/>
                <a:gd name="connsiteY37" fmla="*/ 198120 h 350520"/>
                <a:gd name="connsiteX38" fmla="*/ 74083 w 897429"/>
                <a:gd name="connsiteY38" fmla="*/ 152400 h 350520"/>
                <a:gd name="connsiteX39" fmla="*/ 51223 w 897429"/>
                <a:gd name="connsiteY39" fmla="*/ 137160 h 350520"/>
                <a:gd name="connsiteX40" fmla="*/ 35983 w 897429"/>
                <a:gd name="connsiteY40" fmla="*/ 91440 h 350520"/>
                <a:gd name="connsiteX41" fmla="*/ 28363 w 897429"/>
                <a:gd name="connsiteY41" fmla="*/ 68580 h 350520"/>
                <a:gd name="connsiteX42" fmla="*/ 20743 w 897429"/>
                <a:gd name="connsiteY42" fmla="*/ 45720 h 350520"/>
                <a:gd name="connsiteX0" fmla="*/ 20743 w 899599"/>
                <a:gd name="connsiteY0" fmla="*/ 45720 h 350520"/>
                <a:gd name="connsiteX1" fmla="*/ 74083 w 899599"/>
                <a:gd name="connsiteY1" fmla="*/ 38100 h 350520"/>
                <a:gd name="connsiteX2" fmla="*/ 858943 w 899599"/>
                <a:gd name="connsiteY2" fmla="*/ 0 h 350520"/>
                <a:gd name="connsiteX3" fmla="*/ 897043 w 899599"/>
                <a:gd name="connsiteY3" fmla="*/ 7620 h 350520"/>
                <a:gd name="connsiteX4" fmla="*/ 782743 w 899599"/>
                <a:gd name="connsiteY4" fmla="*/ 68580 h 350520"/>
                <a:gd name="connsiteX5" fmla="*/ 759883 w 899599"/>
                <a:gd name="connsiteY5" fmla="*/ 76200 h 350520"/>
                <a:gd name="connsiteX6" fmla="*/ 759883 w 899599"/>
                <a:gd name="connsiteY6" fmla="*/ 121920 h 350520"/>
                <a:gd name="connsiteX7" fmla="*/ 737023 w 899599"/>
                <a:gd name="connsiteY7" fmla="*/ 129540 h 350520"/>
                <a:gd name="connsiteX8" fmla="*/ 691303 w 899599"/>
                <a:gd name="connsiteY8" fmla="*/ 167640 h 350520"/>
                <a:gd name="connsiteX9" fmla="*/ 698923 w 899599"/>
                <a:gd name="connsiteY9" fmla="*/ 190500 h 350520"/>
                <a:gd name="connsiteX10" fmla="*/ 721783 w 899599"/>
                <a:gd name="connsiteY10" fmla="*/ 198120 h 350520"/>
                <a:gd name="connsiteX11" fmla="*/ 775123 w 899599"/>
                <a:gd name="connsiteY11" fmla="*/ 205740 h 350520"/>
                <a:gd name="connsiteX12" fmla="*/ 797983 w 899599"/>
                <a:gd name="connsiteY12" fmla="*/ 213360 h 350520"/>
                <a:gd name="connsiteX13" fmla="*/ 775123 w 899599"/>
                <a:gd name="connsiteY13" fmla="*/ 220980 h 350520"/>
                <a:gd name="connsiteX14" fmla="*/ 698923 w 899599"/>
                <a:gd name="connsiteY14" fmla="*/ 213360 h 350520"/>
                <a:gd name="connsiteX15" fmla="*/ 668443 w 899599"/>
                <a:gd name="connsiteY15" fmla="*/ 220980 h 350520"/>
                <a:gd name="connsiteX16" fmla="*/ 645583 w 899599"/>
                <a:gd name="connsiteY16" fmla="*/ 228600 h 350520"/>
                <a:gd name="connsiteX17" fmla="*/ 691303 w 899599"/>
                <a:gd name="connsiteY17" fmla="*/ 243840 h 350520"/>
                <a:gd name="connsiteX18" fmla="*/ 706543 w 899599"/>
                <a:gd name="connsiteY18" fmla="*/ 266700 h 350520"/>
                <a:gd name="connsiteX19" fmla="*/ 729403 w 899599"/>
                <a:gd name="connsiteY19" fmla="*/ 274320 h 350520"/>
                <a:gd name="connsiteX20" fmla="*/ 737023 w 899599"/>
                <a:gd name="connsiteY20" fmla="*/ 297180 h 350520"/>
                <a:gd name="connsiteX21" fmla="*/ 752263 w 899599"/>
                <a:gd name="connsiteY21" fmla="*/ 320040 h 350520"/>
                <a:gd name="connsiteX22" fmla="*/ 683683 w 899599"/>
                <a:gd name="connsiteY22" fmla="*/ 312420 h 350520"/>
                <a:gd name="connsiteX23" fmla="*/ 660823 w 899599"/>
                <a:gd name="connsiteY23" fmla="*/ 304800 h 350520"/>
                <a:gd name="connsiteX24" fmla="*/ 645583 w 899599"/>
                <a:gd name="connsiteY24" fmla="*/ 281940 h 350520"/>
                <a:gd name="connsiteX25" fmla="*/ 599863 w 899599"/>
                <a:gd name="connsiteY25" fmla="*/ 266700 h 350520"/>
                <a:gd name="connsiteX26" fmla="*/ 523663 w 899599"/>
                <a:gd name="connsiteY26" fmla="*/ 281940 h 350520"/>
                <a:gd name="connsiteX27" fmla="*/ 462703 w 899599"/>
                <a:gd name="connsiteY27" fmla="*/ 297180 h 350520"/>
                <a:gd name="connsiteX28" fmla="*/ 424603 w 899599"/>
                <a:gd name="connsiteY28" fmla="*/ 350520 h 350520"/>
                <a:gd name="connsiteX29" fmla="*/ 317923 w 899599"/>
                <a:gd name="connsiteY29" fmla="*/ 342900 h 350520"/>
                <a:gd name="connsiteX30" fmla="*/ 272203 w 899599"/>
                <a:gd name="connsiteY30" fmla="*/ 327660 h 350520"/>
                <a:gd name="connsiteX31" fmla="*/ 226483 w 899599"/>
                <a:gd name="connsiteY31" fmla="*/ 320040 h 350520"/>
                <a:gd name="connsiteX32" fmla="*/ 180763 w 899599"/>
                <a:gd name="connsiteY32" fmla="*/ 297180 h 350520"/>
                <a:gd name="connsiteX33" fmla="*/ 157903 w 899599"/>
                <a:gd name="connsiteY33" fmla="*/ 289560 h 350520"/>
                <a:gd name="connsiteX34" fmla="*/ 142663 w 899599"/>
                <a:gd name="connsiteY34" fmla="*/ 266700 h 350520"/>
                <a:gd name="connsiteX35" fmla="*/ 104563 w 899599"/>
                <a:gd name="connsiteY35" fmla="*/ 228600 h 350520"/>
                <a:gd name="connsiteX36" fmla="*/ 96943 w 899599"/>
                <a:gd name="connsiteY36" fmla="*/ 198120 h 350520"/>
                <a:gd name="connsiteX37" fmla="*/ 74083 w 899599"/>
                <a:gd name="connsiteY37" fmla="*/ 152400 h 350520"/>
                <a:gd name="connsiteX38" fmla="*/ 51223 w 899599"/>
                <a:gd name="connsiteY38" fmla="*/ 137160 h 350520"/>
                <a:gd name="connsiteX39" fmla="*/ 35983 w 899599"/>
                <a:gd name="connsiteY39" fmla="*/ 91440 h 350520"/>
                <a:gd name="connsiteX40" fmla="*/ 28363 w 899599"/>
                <a:gd name="connsiteY40" fmla="*/ 68580 h 350520"/>
                <a:gd name="connsiteX41" fmla="*/ 20743 w 899599"/>
                <a:gd name="connsiteY41" fmla="*/ 45720 h 350520"/>
                <a:gd name="connsiteX0" fmla="*/ 20743 w 899192"/>
                <a:gd name="connsiteY0" fmla="*/ 45720 h 350520"/>
                <a:gd name="connsiteX1" fmla="*/ 74083 w 899192"/>
                <a:gd name="connsiteY1" fmla="*/ 38100 h 350520"/>
                <a:gd name="connsiteX2" fmla="*/ 858943 w 899192"/>
                <a:gd name="connsiteY2" fmla="*/ 0 h 350520"/>
                <a:gd name="connsiteX3" fmla="*/ 782743 w 899192"/>
                <a:gd name="connsiteY3" fmla="*/ 68580 h 350520"/>
                <a:gd name="connsiteX4" fmla="*/ 759883 w 899192"/>
                <a:gd name="connsiteY4" fmla="*/ 76200 h 350520"/>
                <a:gd name="connsiteX5" fmla="*/ 759883 w 899192"/>
                <a:gd name="connsiteY5" fmla="*/ 121920 h 350520"/>
                <a:gd name="connsiteX6" fmla="*/ 737023 w 899192"/>
                <a:gd name="connsiteY6" fmla="*/ 129540 h 350520"/>
                <a:gd name="connsiteX7" fmla="*/ 691303 w 899192"/>
                <a:gd name="connsiteY7" fmla="*/ 167640 h 350520"/>
                <a:gd name="connsiteX8" fmla="*/ 698923 w 899192"/>
                <a:gd name="connsiteY8" fmla="*/ 190500 h 350520"/>
                <a:gd name="connsiteX9" fmla="*/ 721783 w 899192"/>
                <a:gd name="connsiteY9" fmla="*/ 198120 h 350520"/>
                <a:gd name="connsiteX10" fmla="*/ 775123 w 899192"/>
                <a:gd name="connsiteY10" fmla="*/ 205740 h 350520"/>
                <a:gd name="connsiteX11" fmla="*/ 797983 w 899192"/>
                <a:gd name="connsiteY11" fmla="*/ 213360 h 350520"/>
                <a:gd name="connsiteX12" fmla="*/ 775123 w 899192"/>
                <a:gd name="connsiteY12" fmla="*/ 220980 h 350520"/>
                <a:gd name="connsiteX13" fmla="*/ 698923 w 899192"/>
                <a:gd name="connsiteY13" fmla="*/ 213360 h 350520"/>
                <a:gd name="connsiteX14" fmla="*/ 668443 w 899192"/>
                <a:gd name="connsiteY14" fmla="*/ 220980 h 350520"/>
                <a:gd name="connsiteX15" fmla="*/ 645583 w 899192"/>
                <a:gd name="connsiteY15" fmla="*/ 228600 h 350520"/>
                <a:gd name="connsiteX16" fmla="*/ 691303 w 899192"/>
                <a:gd name="connsiteY16" fmla="*/ 243840 h 350520"/>
                <a:gd name="connsiteX17" fmla="*/ 706543 w 899192"/>
                <a:gd name="connsiteY17" fmla="*/ 266700 h 350520"/>
                <a:gd name="connsiteX18" fmla="*/ 729403 w 899192"/>
                <a:gd name="connsiteY18" fmla="*/ 274320 h 350520"/>
                <a:gd name="connsiteX19" fmla="*/ 737023 w 899192"/>
                <a:gd name="connsiteY19" fmla="*/ 297180 h 350520"/>
                <a:gd name="connsiteX20" fmla="*/ 752263 w 899192"/>
                <a:gd name="connsiteY20" fmla="*/ 320040 h 350520"/>
                <a:gd name="connsiteX21" fmla="*/ 683683 w 899192"/>
                <a:gd name="connsiteY21" fmla="*/ 312420 h 350520"/>
                <a:gd name="connsiteX22" fmla="*/ 660823 w 899192"/>
                <a:gd name="connsiteY22" fmla="*/ 304800 h 350520"/>
                <a:gd name="connsiteX23" fmla="*/ 645583 w 899192"/>
                <a:gd name="connsiteY23" fmla="*/ 281940 h 350520"/>
                <a:gd name="connsiteX24" fmla="*/ 599863 w 899192"/>
                <a:gd name="connsiteY24" fmla="*/ 266700 h 350520"/>
                <a:gd name="connsiteX25" fmla="*/ 523663 w 899192"/>
                <a:gd name="connsiteY25" fmla="*/ 281940 h 350520"/>
                <a:gd name="connsiteX26" fmla="*/ 462703 w 899192"/>
                <a:gd name="connsiteY26" fmla="*/ 297180 h 350520"/>
                <a:gd name="connsiteX27" fmla="*/ 424603 w 899192"/>
                <a:gd name="connsiteY27" fmla="*/ 350520 h 350520"/>
                <a:gd name="connsiteX28" fmla="*/ 317923 w 899192"/>
                <a:gd name="connsiteY28" fmla="*/ 342900 h 350520"/>
                <a:gd name="connsiteX29" fmla="*/ 272203 w 899192"/>
                <a:gd name="connsiteY29" fmla="*/ 327660 h 350520"/>
                <a:gd name="connsiteX30" fmla="*/ 226483 w 899192"/>
                <a:gd name="connsiteY30" fmla="*/ 320040 h 350520"/>
                <a:gd name="connsiteX31" fmla="*/ 180763 w 899192"/>
                <a:gd name="connsiteY31" fmla="*/ 297180 h 350520"/>
                <a:gd name="connsiteX32" fmla="*/ 157903 w 899192"/>
                <a:gd name="connsiteY32" fmla="*/ 289560 h 350520"/>
                <a:gd name="connsiteX33" fmla="*/ 142663 w 899192"/>
                <a:gd name="connsiteY33" fmla="*/ 266700 h 350520"/>
                <a:gd name="connsiteX34" fmla="*/ 104563 w 899192"/>
                <a:gd name="connsiteY34" fmla="*/ 228600 h 350520"/>
                <a:gd name="connsiteX35" fmla="*/ 96943 w 899192"/>
                <a:gd name="connsiteY35" fmla="*/ 198120 h 350520"/>
                <a:gd name="connsiteX36" fmla="*/ 74083 w 899192"/>
                <a:gd name="connsiteY36" fmla="*/ 152400 h 350520"/>
                <a:gd name="connsiteX37" fmla="*/ 51223 w 899192"/>
                <a:gd name="connsiteY37" fmla="*/ 137160 h 350520"/>
                <a:gd name="connsiteX38" fmla="*/ 35983 w 899192"/>
                <a:gd name="connsiteY38" fmla="*/ 91440 h 350520"/>
                <a:gd name="connsiteX39" fmla="*/ 28363 w 899192"/>
                <a:gd name="connsiteY39" fmla="*/ 68580 h 350520"/>
                <a:gd name="connsiteX40" fmla="*/ 20743 w 899192"/>
                <a:gd name="connsiteY40" fmla="*/ 45720 h 350520"/>
                <a:gd name="connsiteX0" fmla="*/ 20743 w 797983"/>
                <a:gd name="connsiteY0" fmla="*/ 7620 h 312420"/>
                <a:gd name="connsiteX1" fmla="*/ 74083 w 797983"/>
                <a:gd name="connsiteY1" fmla="*/ 0 h 312420"/>
                <a:gd name="connsiteX2" fmla="*/ 782743 w 797983"/>
                <a:gd name="connsiteY2" fmla="*/ 30480 h 312420"/>
                <a:gd name="connsiteX3" fmla="*/ 759883 w 797983"/>
                <a:gd name="connsiteY3" fmla="*/ 38100 h 312420"/>
                <a:gd name="connsiteX4" fmla="*/ 759883 w 797983"/>
                <a:gd name="connsiteY4" fmla="*/ 83820 h 312420"/>
                <a:gd name="connsiteX5" fmla="*/ 737023 w 797983"/>
                <a:gd name="connsiteY5" fmla="*/ 91440 h 312420"/>
                <a:gd name="connsiteX6" fmla="*/ 691303 w 797983"/>
                <a:gd name="connsiteY6" fmla="*/ 129540 h 312420"/>
                <a:gd name="connsiteX7" fmla="*/ 698923 w 797983"/>
                <a:gd name="connsiteY7" fmla="*/ 152400 h 312420"/>
                <a:gd name="connsiteX8" fmla="*/ 721783 w 797983"/>
                <a:gd name="connsiteY8" fmla="*/ 160020 h 312420"/>
                <a:gd name="connsiteX9" fmla="*/ 775123 w 797983"/>
                <a:gd name="connsiteY9" fmla="*/ 167640 h 312420"/>
                <a:gd name="connsiteX10" fmla="*/ 797983 w 797983"/>
                <a:gd name="connsiteY10" fmla="*/ 175260 h 312420"/>
                <a:gd name="connsiteX11" fmla="*/ 775123 w 797983"/>
                <a:gd name="connsiteY11" fmla="*/ 182880 h 312420"/>
                <a:gd name="connsiteX12" fmla="*/ 698923 w 797983"/>
                <a:gd name="connsiteY12" fmla="*/ 175260 h 312420"/>
                <a:gd name="connsiteX13" fmla="*/ 668443 w 797983"/>
                <a:gd name="connsiteY13" fmla="*/ 182880 h 312420"/>
                <a:gd name="connsiteX14" fmla="*/ 645583 w 797983"/>
                <a:gd name="connsiteY14" fmla="*/ 190500 h 312420"/>
                <a:gd name="connsiteX15" fmla="*/ 691303 w 797983"/>
                <a:gd name="connsiteY15" fmla="*/ 205740 h 312420"/>
                <a:gd name="connsiteX16" fmla="*/ 706543 w 797983"/>
                <a:gd name="connsiteY16" fmla="*/ 228600 h 312420"/>
                <a:gd name="connsiteX17" fmla="*/ 729403 w 797983"/>
                <a:gd name="connsiteY17" fmla="*/ 236220 h 312420"/>
                <a:gd name="connsiteX18" fmla="*/ 737023 w 797983"/>
                <a:gd name="connsiteY18" fmla="*/ 259080 h 312420"/>
                <a:gd name="connsiteX19" fmla="*/ 752263 w 797983"/>
                <a:gd name="connsiteY19" fmla="*/ 281940 h 312420"/>
                <a:gd name="connsiteX20" fmla="*/ 683683 w 797983"/>
                <a:gd name="connsiteY20" fmla="*/ 274320 h 312420"/>
                <a:gd name="connsiteX21" fmla="*/ 660823 w 797983"/>
                <a:gd name="connsiteY21" fmla="*/ 266700 h 312420"/>
                <a:gd name="connsiteX22" fmla="*/ 645583 w 797983"/>
                <a:gd name="connsiteY22" fmla="*/ 243840 h 312420"/>
                <a:gd name="connsiteX23" fmla="*/ 599863 w 797983"/>
                <a:gd name="connsiteY23" fmla="*/ 228600 h 312420"/>
                <a:gd name="connsiteX24" fmla="*/ 523663 w 797983"/>
                <a:gd name="connsiteY24" fmla="*/ 243840 h 312420"/>
                <a:gd name="connsiteX25" fmla="*/ 462703 w 797983"/>
                <a:gd name="connsiteY25" fmla="*/ 259080 h 312420"/>
                <a:gd name="connsiteX26" fmla="*/ 424603 w 797983"/>
                <a:gd name="connsiteY26" fmla="*/ 312420 h 312420"/>
                <a:gd name="connsiteX27" fmla="*/ 317923 w 797983"/>
                <a:gd name="connsiteY27" fmla="*/ 304800 h 312420"/>
                <a:gd name="connsiteX28" fmla="*/ 272203 w 797983"/>
                <a:gd name="connsiteY28" fmla="*/ 289560 h 312420"/>
                <a:gd name="connsiteX29" fmla="*/ 226483 w 797983"/>
                <a:gd name="connsiteY29" fmla="*/ 281940 h 312420"/>
                <a:gd name="connsiteX30" fmla="*/ 180763 w 797983"/>
                <a:gd name="connsiteY30" fmla="*/ 259080 h 312420"/>
                <a:gd name="connsiteX31" fmla="*/ 157903 w 797983"/>
                <a:gd name="connsiteY31" fmla="*/ 251460 h 312420"/>
                <a:gd name="connsiteX32" fmla="*/ 142663 w 797983"/>
                <a:gd name="connsiteY32" fmla="*/ 228600 h 312420"/>
                <a:gd name="connsiteX33" fmla="*/ 104563 w 797983"/>
                <a:gd name="connsiteY33" fmla="*/ 190500 h 312420"/>
                <a:gd name="connsiteX34" fmla="*/ 96943 w 797983"/>
                <a:gd name="connsiteY34" fmla="*/ 160020 h 312420"/>
                <a:gd name="connsiteX35" fmla="*/ 74083 w 797983"/>
                <a:gd name="connsiteY35" fmla="*/ 114300 h 312420"/>
                <a:gd name="connsiteX36" fmla="*/ 51223 w 797983"/>
                <a:gd name="connsiteY36" fmla="*/ 99060 h 312420"/>
                <a:gd name="connsiteX37" fmla="*/ 35983 w 797983"/>
                <a:gd name="connsiteY37" fmla="*/ 53340 h 312420"/>
                <a:gd name="connsiteX38" fmla="*/ 28363 w 797983"/>
                <a:gd name="connsiteY38" fmla="*/ 30480 h 312420"/>
                <a:gd name="connsiteX39" fmla="*/ 20743 w 797983"/>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59883 w 845665"/>
                <a:gd name="connsiteY4" fmla="*/ 83820 h 312420"/>
                <a:gd name="connsiteX5" fmla="*/ 737023 w 845665"/>
                <a:gd name="connsiteY5" fmla="*/ 91440 h 312420"/>
                <a:gd name="connsiteX6" fmla="*/ 691303 w 845665"/>
                <a:gd name="connsiteY6" fmla="*/ 129540 h 312420"/>
                <a:gd name="connsiteX7" fmla="*/ 698923 w 845665"/>
                <a:gd name="connsiteY7" fmla="*/ 152400 h 312420"/>
                <a:gd name="connsiteX8" fmla="*/ 721783 w 845665"/>
                <a:gd name="connsiteY8" fmla="*/ 160020 h 312420"/>
                <a:gd name="connsiteX9" fmla="*/ 775123 w 845665"/>
                <a:gd name="connsiteY9" fmla="*/ 167640 h 312420"/>
                <a:gd name="connsiteX10" fmla="*/ 797983 w 845665"/>
                <a:gd name="connsiteY10" fmla="*/ 175260 h 312420"/>
                <a:gd name="connsiteX11" fmla="*/ 775123 w 845665"/>
                <a:gd name="connsiteY11" fmla="*/ 182880 h 312420"/>
                <a:gd name="connsiteX12" fmla="*/ 698923 w 845665"/>
                <a:gd name="connsiteY12" fmla="*/ 175260 h 312420"/>
                <a:gd name="connsiteX13" fmla="*/ 668443 w 845665"/>
                <a:gd name="connsiteY13" fmla="*/ 182880 h 312420"/>
                <a:gd name="connsiteX14" fmla="*/ 645583 w 845665"/>
                <a:gd name="connsiteY14" fmla="*/ 190500 h 312420"/>
                <a:gd name="connsiteX15" fmla="*/ 691303 w 845665"/>
                <a:gd name="connsiteY15" fmla="*/ 205740 h 312420"/>
                <a:gd name="connsiteX16" fmla="*/ 706543 w 845665"/>
                <a:gd name="connsiteY16" fmla="*/ 228600 h 312420"/>
                <a:gd name="connsiteX17" fmla="*/ 729403 w 845665"/>
                <a:gd name="connsiteY17" fmla="*/ 236220 h 312420"/>
                <a:gd name="connsiteX18" fmla="*/ 737023 w 845665"/>
                <a:gd name="connsiteY18" fmla="*/ 259080 h 312420"/>
                <a:gd name="connsiteX19" fmla="*/ 752263 w 845665"/>
                <a:gd name="connsiteY19" fmla="*/ 281940 h 312420"/>
                <a:gd name="connsiteX20" fmla="*/ 683683 w 845665"/>
                <a:gd name="connsiteY20" fmla="*/ 274320 h 312420"/>
                <a:gd name="connsiteX21" fmla="*/ 660823 w 845665"/>
                <a:gd name="connsiteY21" fmla="*/ 266700 h 312420"/>
                <a:gd name="connsiteX22" fmla="*/ 645583 w 845665"/>
                <a:gd name="connsiteY22" fmla="*/ 243840 h 312420"/>
                <a:gd name="connsiteX23" fmla="*/ 599863 w 845665"/>
                <a:gd name="connsiteY23" fmla="*/ 228600 h 312420"/>
                <a:gd name="connsiteX24" fmla="*/ 523663 w 845665"/>
                <a:gd name="connsiteY24" fmla="*/ 243840 h 312420"/>
                <a:gd name="connsiteX25" fmla="*/ 462703 w 845665"/>
                <a:gd name="connsiteY25" fmla="*/ 259080 h 312420"/>
                <a:gd name="connsiteX26" fmla="*/ 424603 w 845665"/>
                <a:gd name="connsiteY26" fmla="*/ 312420 h 312420"/>
                <a:gd name="connsiteX27" fmla="*/ 317923 w 845665"/>
                <a:gd name="connsiteY27" fmla="*/ 304800 h 312420"/>
                <a:gd name="connsiteX28" fmla="*/ 272203 w 845665"/>
                <a:gd name="connsiteY28" fmla="*/ 289560 h 312420"/>
                <a:gd name="connsiteX29" fmla="*/ 226483 w 845665"/>
                <a:gd name="connsiteY29" fmla="*/ 281940 h 312420"/>
                <a:gd name="connsiteX30" fmla="*/ 180763 w 845665"/>
                <a:gd name="connsiteY30" fmla="*/ 259080 h 312420"/>
                <a:gd name="connsiteX31" fmla="*/ 157903 w 845665"/>
                <a:gd name="connsiteY31" fmla="*/ 251460 h 312420"/>
                <a:gd name="connsiteX32" fmla="*/ 142663 w 845665"/>
                <a:gd name="connsiteY32" fmla="*/ 228600 h 312420"/>
                <a:gd name="connsiteX33" fmla="*/ 104563 w 845665"/>
                <a:gd name="connsiteY33" fmla="*/ 190500 h 312420"/>
                <a:gd name="connsiteX34" fmla="*/ 96943 w 845665"/>
                <a:gd name="connsiteY34" fmla="*/ 160020 h 312420"/>
                <a:gd name="connsiteX35" fmla="*/ 74083 w 845665"/>
                <a:gd name="connsiteY35" fmla="*/ 114300 h 312420"/>
                <a:gd name="connsiteX36" fmla="*/ 51223 w 845665"/>
                <a:gd name="connsiteY36" fmla="*/ 99060 h 312420"/>
                <a:gd name="connsiteX37" fmla="*/ 35983 w 845665"/>
                <a:gd name="connsiteY37" fmla="*/ 53340 h 312420"/>
                <a:gd name="connsiteX38" fmla="*/ 28363 w 845665"/>
                <a:gd name="connsiteY38" fmla="*/ 30480 h 312420"/>
                <a:gd name="connsiteX39" fmla="*/ 20743 w 845665"/>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37023 w 845665"/>
                <a:gd name="connsiteY4" fmla="*/ 91440 h 312420"/>
                <a:gd name="connsiteX5" fmla="*/ 691303 w 845665"/>
                <a:gd name="connsiteY5" fmla="*/ 129540 h 312420"/>
                <a:gd name="connsiteX6" fmla="*/ 698923 w 845665"/>
                <a:gd name="connsiteY6" fmla="*/ 152400 h 312420"/>
                <a:gd name="connsiteX7" fmla="*/ 721783 w 845665"/>
                <a:gd name="connsiteY7" fmla="*/ 160020 h 312420"/>
                <a:gd name="connsiteX8" fmla="*/ 775123 w 845665"/>
                <a:gd name="connsiteY8" fmla="*/ 167640 h 312420"/>
                <a:gd name="connsiteX9" fmla="*/ 797983 w 845665"/>
                <a:gd name="connsiteY9" fmla="*/ 175260 h 312420"/>
                <a:gd name="connsiteX10" fmla="*/ 775123 w 845665"/>
                <a:gd name="connsiteY10" fmla="*/ 182880 h 312420"/>
                <a:gd name="connsiteX11" fmla="*/ 698923 w 845665"/>
                <a:gd name="connsiteY11" fmla="*/ 175260 h 312420"/>
                <a:gd name="connsiteX12" fmla="*/ 668443 w 845665"/>
                <a:gd name="connsiteY12" fmla="*/ 182880 h 312420"/>
                <a:gd name="connsiteX13" fmla="*/ 645583 w 845665"/>
                <a:gd name="connsiteY13" fmla="*/ 190500 h 312420"/>
                <a:gd name="connsiteX14" fmla="*/ 691303 w 845665"/>
                <a:gd name="connsiteY14" fmla="*/ 205740 h 312420"/>
                <a:gd name="connsiteX15" fmla="*/ 706543 w 845665"/>
                <a:gd name="connsiteY15" fmla="*/ 228600 h 312420"/>
                <a:gd name="connsiteX16" fmla="*/ 729403 w 845665"/>
                <a:gd name="connsiteY16" fmla="*/ 236220 h 312420"/>
                <a:gd name="connsiteX17" fmla="*/ 737023 w 845665"/>
                <a:gd name="connsiteY17" fmla="*/ 259080 h 312420"/>
                <a:gd name="connsiteX18" fmla="*/ 752263 w 845665"/>
                <a:gd name="connsiteY18" fmla="*/ 281940 h 312420"/>
                <a:gd name="connsiteX19" fmla="*/ 683683 w 845665"/>
                <a:gd name="connsiteY19" fmla="*/ 274320 h 312420"/>
                <a:gd name="connsiteX20" fmla="*/ 660823 w 845665"/>
                <a:gd name="connsiteY20" fmla="*/ 266700 h 312420"/>
                <a:gd name="connsiteX21" fmla="*/ 645583 w 845665"/>
                <a:gd name="connsiteY21" fmla="*/ 243840 h 312420"/>
                <a:gd name="connsiteX22" fmla="*/ 599863 w 845665"/>
                <a:gd name="connsiteY22" fmla="*/ 228600 h 312420"/>
                <a:gd name="connsiteX23" fmla="*/ 523663 w 845665"/>
                <a:gd name="connsiteY23" fmla="*/ 243840 h 312420"/>
                <a:gd name="connsiteX24" fmla="*/ 462703 w 845665"/>
                <a:gd name="connsiteY24" fmla="*/ 259080 h 312420"/>
                <a:gd name="connsiteX25" fmla="*/ 424603 w 845665"/>
                <a:gd name="connsiteY25" fmla="*/ 312420 h 312420"/>
                <a:gd name="connsiteX26" fmla="*/ 317923 w 845665"/>
                <a:gd name="connsiteY26" fmla="*/ 304800 h 312420"/>
                <a:gd name="connsiteX27" fmla="*/ 272203 w 845665"/>
                <a:gd name="connsiteY27" fmla="*/ 289560 h 312420"/>
                <a:gd name="connsiteX28" fmla="*/ 226483 w 845665"/>
                <a:gd name="connsiteY28" fmla="*/ 281940 h 312420"/>
                <a:gd name="connsiteX29" fmla="*/ 180763 w 845665"/>
                <a:gd name="connsiteY29" fmla="*/ 259080 h 312420"/>
                <a:gd name="connsiteX30" fmla="*/ 157903 w 845665"/>
                <a:gd name="connsiteY30" fmla="*/ 251460 h 312420"/>
                <a:gd name="connsiteX31" fmla="*/ 142663 w 845665"/>
                <a:gd name="connsiteY31" fmla="*/ 228600 h 312420"/>
                <a:gd name="connsiteX32" fmla="*/ 104563 w 845665"/>
                <a:gd name="connsiteY32" fmla="*/ 190500 h 312420"/>
                <a:gd name="connsiteX33" fmla="*/ 96943 w 845665"/>
                <a:gd name="connsiteY33" fmla="*/ 160020 h 312420"/>
                <a:gd name="connsiteX34" fmla="*/ 74083 w 845665"/>
                <a:gd name="connsiteY34" fmla="*/ 114300 h 312420"/>
                <a:gd name="connsiteX35" fmla="*/ 51223 w 845665"/>
                <a:gd name="connsiteY35" fmla="*/ 99060 h 312420"/>
                <a:gd name="connsiteX36" fmla="*/ 35983 w 845665"/>
                <a:gd name="connsiteY36" fmla="*/ 53340 h 312420"/>
                <a:gd name="connsiteX37" fmla="*/ 28363 w 845665"/>
                <a:gd name="connsiteY37" fmla="*/ 30480 h 312420"/>
                <a:gd name="connsiteX38" fmla="*/ 20743 w 845665"/>
                <a:gd name="connsiteY38" fmla="*/ 7620 h 312420"/>
                <a:gd name="connsiteX0" fmla="*/ 20743 w 824694"/>
                <a:gd name="connsiteY0" fmla="*/ 7620 h 312420"/>
                <a:gd name="connsiteX1" fmla="*/ 74083 w 824694"/>
                <a:gd name="connsiteY1" fmla="*/ 0 h 312420"/>
                <a:gd name="connsiteX2" fmla="*/ 782743 w 824694"/>
                <a:gd name="connsiteY2" fmla="*/ 30480 h 312420"/>
                <a:gd name="connsiteX3" fmla="*/ 737023 w 824694"/>
                <a:gd name="connsiteY3" fmla="*/ 91440 h 312420"/>
                <a:gd name="connsiteX4" fmla="*/ 691303 w 824694"/>
                <a:gd name="connsiteY4" fmla="*/ 129540 h 312420"/>
                <a:gd name="connsiteX5" fmla="*/ 698923 w 824694"/>
                <a:gd name="connsiteY5" fmla="*/ 152400 h 312420"/>
                <a:gd name="connsiteX6" fmla="*/ 721783 w 824694"/>
                <a:gd name="connsiteY6" fmla="*/ 160020 h 312420"/>
                <a:gd name="connsiteX7" fmla="*/ 775123 w 824694"/>
                <a:gd name="connsiteY7" fmla="*/ 167640 h 312420"/>
                <a:gd name="connsiteX8" fmla="*/ 797983 w 824694"/>
                <a:gd name="connsiteY8" fmla="*/ 175260 h 312420"/>
                <a:gd name="connsiteX9" fmla="*/ 775123 w 824694"/>
                <a:gd name="connsiteY9" fmla="*/ 182880 h 312420"/>
                <a:gd name="connsiteX10" fmla="*/ 698923 w 824694"/>
                <a:gd name="connsiteY10" fmla="*/ 175260 h 312420"/>
                <a:gd name="connsiteX11" fmla="*/ 668443 w 824694"/>
                <a:gd name="connsiteY11" fmla="*/ 182880 h 312420"/>
                <a:gd name="connsiteX12" fmla="*/ 645583 w 824694"/>
                <a:gd name="connsiteY12" fmla="*/ 190500 h 312420"/>
                <a:gd name="connsiteX13" fmla="*/ 691303 w 824694"/>
                <a:gd name="connsiteY13" fmla="*/ 205740 h 312420"/>
                <a:gd name="connsiteX14" fmla="*/ 706543 w 824694"/>
                <a:gd name="connsiteY14" fmla="*/ 228600 h 312420"/>
                <a:gd name="connsiteX15" fmla="*/ 729403 w 824694"/>
                <a:gd name="connsiteY15" fmla="*/ 236220 h 312420"/>
                <a:gd name="connsiteX16" fmla="*/ 737023 w 824694"/>
                <a:gd name="connsiteY16" fmla="*/ 259080 h 312420"/>
                <a:gd name="connsiteX17" fmla="*/ 752263 w 824694"/>
                <a:gd name="connsiteY17" fmla="*/ 281940 h 312420"/>
                <a:gd name="connsiteX18" fmla="*/ 683683 w 824694"/>
                <a:gd name="connsiteY18" fmla="*/ 274320 h 312420"/>
                <a:gd name="connsiteX19" fmla="*/ 660823 w 824694"/>
                <a:gd name="connsiteY19" fmla="*/ 266700 h 312420"/>
                <a:gd name="connsiteX20" fmla="*/ 645583 w 824694"/>
                <a:gd name="connsiteY20" fmla="*/ 243840 h 312420"/>
                <a:gd name="connsiteX21" fmla="*/ 599863 w 824694"/>
                <a:gd name="connsiteY21" fmla="*/ 228600 h 312420"/>
                <a:gd name="connsiteX22" fmla="*/ 523663 w 824694"/>
                <a:gd name="connsiteY22" fmla="*/ 243840 h 312420"/>
                <a:gd name="connsiteX23" fmla="*/ 462703 w 824694"/>
                <a:gd name="connsiteY23" fmla="*/ 259080 h 312420"/>
                <a:gd name="connsiteX24" fmla="*/ 424603 w 824694"/>
                <a:gd name="connsiteY24" fmla="*/ 312420 h 312420"/>
                <a:gd name="connsiteX25" fmla="*/ 317923 w 824694"/>
                <a:gd name="connsiteY25" fmla="*/ 304800 h 312420"/>
                <a:gd name="connsiteX26" fmla="*/ 272203 w 824694"/>
                <a:gd name="connsiteY26" fmla="*/ 289560 h 312420"/>
                <a:gd name="connsiteX27" fmla="*/ 226483 w 824694"/>
                <a:gd name="connsiteY27" fmla="*/ 281940 h 312420"/>
                <a:gd name="connsiteX28" fmla="*/ 180763 w 824694"/>
                <a:gd name="connsiteY28" fmla="*/ 259080 h 312420"/>
                <a:gd name="connsiteX29" fmla="*/ 157903 w 824694"/>
                <a:gd name="connsiteY29" fmla="*/ 251460 h 312420"/>
                <a:gd name="connsiteX30" fmla="*/ 142663 w 824694"/>
                <a:gd name="connsiteY30" fmla="*/ 228600 h 312420"/>
                <a:gd name="connsiteX31" fmla="*/ 104563 w 824694"/>
                <a:gd name="connsiteY31" fmla="*/ 190500 h 312420"/>
                <a:gd name="connsiteX32" fmla="*/ 96943 w 824694"/>
                <a:gd name="connsiteY32" fmla="*/ 160020 h 312420"/>
                <a:gd name="connsiteX33" fmla="*/ 74083 w 824694"/>
                <a:gd name="connsiteY33" fmla="*/ 114300 h 312420"/>
                <a:gd name="connsiteX34" fmla="*/ 51223 w 824694"/>
                <a:gd name="connsiteY34" fmla="*/ 99060 h 312420"/>
                <a:gd name="connsiteX35" fmla="*/ 35983 w 824694"/>
                <a:gd name="connsiteY35" fmla="*/ 53340 h 312420"/>
                <a:gd name="connsiteX36" fmla="*/ 28363 w 824694"/>
                <a:gd name="connsiteY36" fmla="*/ 30480 h 312420"/>
                <a:gd name="connsiteX37" fmla="*/ 20743 w 824694"/>
                <a:gd name="connsiteY37" fmla="*/ 7620 h 312420"/>
                <a:gd name="connsiteX0" fmla="*/ 16442 w 833323"/>
                <a:gd name="connsiteY0" fmla="*/ 20857 h 325657"/>
                <a:gd name="connsiteX1" fmla="*/ 69782 w 833323"/>
                <a:gd name="connsiteY1" fmla="*/ 13237 h 325657"/>
                <a:gd name="connsiteX2" fmla="*/ 793682 w 833323"/>
                <a:gd name="connsiteY2" fmla="*/ 5617 h 325657"/>
                <a:gd name="connsiteX3" fmla="*/ 732722 w 833323"/>
                <a:gd name="connsiteY3" fmla="*/ 104677 h 325657"/>
                <a:gd name="connsiteX4" fmla="*/ 687002 w 833323"/>
                <a:gd name="connsiteY4" fmla="*/ 142777 h 325657"/>
                <a:gd name="connsiteX5" fmla="*/ 694622 w 833323"/>
                <a:gd name="connsiteY5" fmla="*/ 165637 h 325657"/>
                <a:gd name="connsiteX6" fmla="*/ 717482 w 833323"/>
                <a:gd name="connsiteY6" fmla="*/ 173257 h 325657"/>
                <a:gd name="connsiteX7" fmla="*/ 770822 w 833323"/>
                <a:gd name="connsiteY7" fmla="*/ 180877 h 325657"/>
                <a:gd name="connsiteX8" fmla="*/ 793682 w 833323"/>
                <a:gd name="connsiteY8" fmla="*/ 188497 h 325657"/>
                <a:gd name="connsiteX9" fmla="*/ 770822 w 833323"/>
                <a:gd name="connsiteY9" fmla="*/ 196117 h 325657"/>
                <a:gd name="connsiteX10" fmla="*/ 694622 w 833323"/>
                <a:gd name="connsiteY10" fmla="*/ 188497 h 325657"/>
                <a:gd name="connsiteX11" fmla="*/ 664142 w 833323"/>
                <a:gd name="connsiteY11" fmla="*/ 196117 h 325657"/>
                <a:gd name="connsiteX12" fmla="*/ 641282 w 833323"/>
                <a:gd name="connsiteY12" fmla="*/ 203737 h 325657"/>
                <a:gd name="connsiteX13" fmla="*/ 687002 w 833323"/>
                <a:gd name="connsiteY13" fmla="*/ 218977 h 325657"/>
                <a:gd name="connsiteX14" fmla="*/ 702242 w 833323"/>
                <a:gd name="connsiteY14" fmla="*/ 241837 h 325657"/>
                <a:gd name="connsiteX15" fmla="*/ 725102 w 833323"/>
                <a:gd name="connsiteY15" fmla="*/ 249457 h 325657"/>
                <a:gd name="connsiteX16" fmla="*/ 732722 w 833323"/>
                <a:gd name="connsiteY16" fmla="*/ 272317 h 325657"/>
                <a:gd name="connsiteX17" fmla="*/ 747962 w 833323"/>
                <a:gd name="connsiteY17" fmla="*/ 295177 h 325657"/>
                <a:gd name="connsiteX18" fmla="*/ 679382 w 833323"/>
                <a:gd name="connsiteY18" fmla="*/ 287557 h 325657"/>
                <a:gd name="connsiteX19" fmla="*/ 656522 w 833323"/>
                <a:gd name="connsiteY19" fmla="*/ 279937 h 325657"/>
                <a:gd name="connsiteX20" fmla="*/ 641282 w 833323"/>
                <a:gd name="connsiteY20" fmla="*/ 257077 h 325657"/>
                <a:gd name="connsiteX21" fmla="*/ 595562 w 833323"/>
                <a:gd name="connsiteY21" fmla="*/ 241837 h 325657"/>
                <a:gd name="connsiteX22" fmla="*/ 519362 w 833323"/>
                <a:gd name="connsiteY22" fmla="*/ 257077 h 325657"/>
                <a:gd name="connsiteX23" fmla="*/ 458402 w 833323"/>
                <a:gd name="connsiteY23" fmla="*/ 272317 h 325657"/>
                <a:gd name="connsiteX24" fmla="*/ 420302 w 833323"/>
                <a:gd name="connsiteY24" fmla="*/ 325657 h 325657"/>
                <a:gd name="connsiteX25" fmla="*/ 313622 w 833323"/>
                <a:gd name="connsiteY25" fmla="*/ 318037 h 325657"/>
                <a:gd name="connsiteX26" fmla="*/ 267902 w 833323"/>
                <a:gd name="connsiteY26" fmla="*/ 302797 h 325657"/>
                <a:gd name="connsiteX27" fmla="*/ 222182 w 833323"/>
                <a:gd name="connsiteY27" fmla="*/ 295177 h 325657"/>
                <a:gd name="connsiteX28" fmla="*/ 176462 w 833323"/>
                <a:gd name="connsiteY28" fmla="*/ 272317 h 325657"/>
                <a:gd name="connsiteX29" fmla="*/ 153602 w 833323"/>
                <a:gd name="connsiteY29" fmla="*/ 264697 h 325657"/>
                <a:gd name="connsiteX30" fmla="*/ 138362 w 833323"/>
                <a:gd name="connsiteY30" fmla="*/ 241837 h 325657"/>
                <a:gd name="connsiteX31" fmla="*/ 100262 w 833323"/>
                <a:gd name="connsiteY31" fmla="*/ 203737 h 325657"/>
                <a:gd name="connsiteX32" fmla="*/ 92642 w 833323"/>
                <a:gd name="connsiteY32" fmla="*/ 173257 h 325657"/>
                <a:gd name="connsiteX33" fmla="*/ 69782 w 833323"/>
                <a:gd name="connsiteY33" fmla="*/ 127537 h 325657"/>
                <a:gd name="connsiteX34" fmla="*/ 46922 w 833323"/>
                <a:gd name="connsiteY34" fmla="*/ 112297 h 325657"/>
                <a:gd name="connsiteX35" fmla="*/ 31682 w 833323"/>
                <a:gd name="connsiteY35" fmla="*/ 66577 h 325657"/>
                <a:gd name="connsiteX36" fmla="*/ 24062 w 833323"/>
                <a:gd name="connsiteY36" fmla="*/ 43717 h 325657"/>
                <a:gd name="connsiteX37" fmla="*/ 16442 w 833323"/>
                <a:gd name="connsiteY37" fmla="*/ 20857 h 325657"/>
                <a:gd name="connsiteX0" fmla="*/ 16442 w 833771"/>
                <a:gd name="connsiteY0" fmla="*/ 15240 h 320040"/>
                <a:gd name="connsiteX1" fmla="*/ 69782 w 833771"/>
                <a:gd name="connsiteY1" fmla="*/ 7620 h 320040"/>
                <a:gd name="connsiteX2" fmla="*/ 793682 w 833771"/>
                <a:gd name="connsiteY2" fmla="*/ 0 h 320040"/>
                <a:gd name="connsiteX3" fmla="*/ 732722 w 833771"/>
                <a:gd name="connsiteY3" fmla="*/ 99060 h 320040"/>
                <a:gd name="connsiteX4" fmla="*/ 687002 w 833771"/>
                <a:gd name="connsiteY4" fmla="*/ 137160 h 320040"/>
                <a:gd name="connsiteX5" fmla="*/ 694622 w 833771"/>
                <a:gd name="connsiteY5" fmla="*/ 160020 h 320040"/>
                <a:gd name="connsiteX6" fmla="*/ 717482 w 833771"/>
                <a:gd name="connsiteY6" fmla="*/ 167640 h 320040"/>
                <a:gd name="connsiteX7" fmla="*/ 770822 w 833771"/>
                <a:gd name="connsiteY7" fmla="*/ 175260 h 320040"/>
                <a:gd name="connsiteX8" fmla="*/ 793682 w 833771"/>
                <a:gd name="connsiteY8" fmla="*/ 182880 h 320040"/>
                <a:gd name="connsiteX9" fmla="*/ 770822 w 833771"/>
                <a:gd name="connsiteY9" fmla="*/ 190500 h 320040"/>
                <a:gd name="connsiteX10" fmla="*/ 694622 w 833771"/>
                <a:gd name="connsiteY10" fmla="*/ 182880 h 320040"/>
                <a:gd name="connsiteX11" fmla="*/ 664142 w 833771"/>
                <a:gd name="connsiteY11" fmla="*/ 190500 h 320040"/>
                <a:gd name="connsiteX12" fmla="*/ 641282 w 833771"/>
                <a:gd name="connsiteY12" fmla="*/ 198120 h 320040"/>
                <a:gd name="connsiteX13" fmla="*/ 687002 w 833771"/>
                <a:gd name="connsiteY13" fmla="*/ 213360 h 320040"/>
                <a:gd name="connsiteX14" fmla="*/ 702242 w 833771"/>
                <a:gd name="connsiteY14" fmla="*/ 236220 h 320040"/>
                <a:gd name="connsiteX15" fmla="*/ 725102 w 833771"/>
                <a:gd name="connsiteY15" fmla="*/ 243840 h 320040"/>
                <a:gd name="connsiteX16" fmla="*/ 732722 w 833771"/>
                <a:gd name="connsiteY16" fmla="*/ 266700 h 320040"/>
                <a:gd name="connsiteX17" fmla="*/ 747962 w 833771"/>
                <a:gd name="connsiteY17" fmla="*/ 289560 h 320040"/>
                <a:gd name="connsiteX18" fmla="*/ 679382 w 833771"/>
                <a:gd name="connsiteY18" fmla="*/ 281940 h 320040"/>
                <a:gd name="connsiteX19" fmla="*/ 656522 w 833771"/>
                <a:gd name="connsiteY19" fmla="*/ 274320 h 320040"/>
                <a:gd name="connsiteX20" fmla="*/ 641282 w 833771"/>
                <a:gd name="connsiteY20" fmla="*/ 251460 h 320040"/>
                <a:gd name="connsiteX21" fmla="*/ 595562 w 833771"/>
                <a:gd name="connsiteY21" fmla="*/ 236220 h 320040"/>
                <a:gd name="connsiteX22" fmla="*/ 519362 w 833771"/>
                <a:gd name="connsiteY22" fmla="*/ 251460 h 320040"/>
                <a:gd name="connsiteX23" fmla="*/ 458402 w 833771"/>
                <a:gd name="connsiteY23" fmla="*/ 266700 h 320040"/>
                <a:gd name="connsiteX24" fmla="*/ 420302 w 833771"/>
                <a:gd name="connsiteY24" fmla="*/ 320040 h 320040"/>
                <a:gd name="connsiteX25" fmla="*/ 313622 w 833771"/>
                <a:gd name="connsiteY25" fmla="*/ 312420 h 320040"/>
                <a:gd name="connsiteX26" fmla="*/ 267902 w 833771"/>
                <a:gd name="connsiteY26" fmla="*/ 297180 h 320040"/>
                <a:gd name="connsiteX27" fmla="*/ 222182 w 833771"/>
                <a:gd name="connsiteY27" fmla="*/ 289560 h 320040"/>
                <a:gd name="connsiteX28" fmla="*/ 176462 w 833771"/>
                <a:gd name="connsiteY28" fmla="*/ 266700 h 320040"/>
                <a:gd name="connsiteX29" fmla="*/ 153602 w 833771"/>
                <a:gd name="connsiteY29" fmla="*/ 259080 h 320040"/>
                <a:gd name="connsiteX30" fmla="*/ 138362 w 833771"/>
                <a:gd name="connsiteY30" fmla="*/ 236220 h 320040"/>
                <a:gd name="connsiteX31" fmla="*/ 100262 w 833771"/>
                <a:gd name="connsiteY31" fmla="*/ 198120 h 320040"/>
                <a:gd name="connsiteX32" fmla="*/ 92642 w 833771"/>
                <a:gd name="connsiteY32" fmla="*/ 167640 h 320040"/>
                <a:gd name="connsiteX33" fmla="*/ 69782 w 833771"/>
                <a:gd name="connsiteY33" fmla="*/ 121920 h 320040"/>
                <a:gd name="connsiteX34" fmla="*/ 46922 w 833771"/>
                <a:gd name="connsiteY34" fmla="*/ 106680 h 320040"/>
                <a:gd name="connsiteX35" fmla="*/ 31682 w 833771"/>
                <a:gd name="connsiteY35" fmla="*/ 60960 h 320040"/>
                <a:gd name="connsiteX36" fmla="*/ 24062 w 833771"/>
                <a:gd name="connsiteY36" fmla="*/ 38100 h 320040"/>
                <a:gd name="connsiteX37" fmla="*/ 16442 w 833771"/>
                <a:gd name="connsiteY37" fmla="*/ 1524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33771" h="320040">
                  <a:moveTo>
                    <a:pt x="16442" y="15240"/>
                  </a:moveTo>
                  <a:cubicBezTo>
                    <a:pt x="34222" y="12700"/>
                    <a:pt x="-59758" y="10160"/>
                    <a:pt x="69782" y="7620"/>
                  </a:cubicBezTo>
                  <a:cubicBezTo>
                    <a:pt x="199322" y="5080"/>
                    <a:pt x="5012" y="0"/>
                    <a:pt x="793682" y="0"/>
                  </a:cubicBezTo>
                  <a:cubicBezTo>
                    <a:pt x="905218" y="0"/>
                    <a:pt x="750502" y="76200"/>
                    <a:pt x="732722" y="99060"/>
                  </a:cubicBezTo>
                  <a:cubicBezTo>
                    <a:pt x="714942" y="121920"/>
                    <a:pt x="703854" y="120308"/>
                    <a:pt x="687002" y="137160"/>
                  </a:cubicBezTo>
                  <a:cubicBezTo>
                    <a:pt x="689542" y="144780"/>
                    <a:pt x="688942" y="154340"/>
                    <a:pt x="694622" y="160020"/>
                  </a:cubicBezTo>
                  <a:cubicBezTo>
                    <a:pt x="700302" y="165700"/>
                    <a:pt x="709606" y="166065"/>
                    <a:pt x="717482" y="167640"/>
                  </a:cubicBezTo>
                  <a:cubicBezTo>
                    <a:pt x="735094" y="171162"/>
                    <a:pt x="753042" y="172720"/>
                    <a:pt x="770822" y="175260"/>
                  </a:cubicBezTo>
                  <a:cubicBezTo>
                    <a:pt x="778442" y="177800"/>
                    <a:pt x="793682" y="174848"/>
                    <a:pt x="793682" y="182880"/>
                  </a:cubicBezTo>
                  <a:cubicBezTo>
                    <a:pt x="793682" y="190912"/>
                    <a:pt x="778854" y="190500"/>
                    <a:pt x="770822" y="190500"/>
                  </a:cubicBezTo>
                  <a:cubicBezTo>
                    <a:pt x="745295" y="190500"/>
                    <a:pt x="720022" y="185420"/>
                    <a:pt x="694622" y="182880"/>
                  </a:cubicBezTo>
                  <a:cubicBezTo>
                    <a:pt x="684462" y="185420"/>
                    <a:pt x="674212" y="187623"/>
                    <a:pt x="664142" y="190500"/>
                  </a:cubicBezTo>
                  <a:cubicBezTo>
                    <a:pt x="656419" y="192707"/>
                    <a:pt x="635602" y="192440"/>
                    <a:pt x="641282" y="198120"/>
                  </a:cubicBezTo>
                  <a:cubicBezTo>
                    <a:pt x="652641" y="209479"/>
                    <a:pt x="687002" y="213360"/>
                    <a:pt x="687002" y="213360"/>
                  </a:cubicBezTo>
                  <a:cubicBezTo>
                    <a:pt x="692082" y="220980"/>
                    <a:pt x="695091" y="230499"/>
                    <a:pt x="702242" y="236220"/>
                  </a:cubicBezTo>
                  <a:cubicBezTo>
                    <a:pt x="708514" y="241238"/>
                    <a:pt x="719422" y="238160"/>
                    <a:pt x="725102" y="243840"/>
                  </a:cubicBezTo>
                  <a:cubicBezTo>
                    <a:pt x="730782" y="249520"/>
                    <a:pt x="729130" y="259516"/>
                    <a:pt x="732722" y="266700"/>
                  </a:cubicBezTo>
                  <a:cubicBezTo>
                    <a:pt x="736818" y="274891"/>
                    <a:pt x="742882" y="281940"/>
                    <a:pt x="747962" y="289560"/>
                  </a:cubicBezTo>
                  <a:cubicBezTo>
                    <a:pt x="709862" y="302260"/>
                    <a:pt x="732722" y="299720"/>
                    <a:pt x="679382" y="281940"/>
                  </a:cubicBezTo>
                  <a:lnTo>
                    <a:pt x="656522" y="274320"/>
                  </a:lnTo>
                  <a:cubicBezTo>
                    <a:pt x="651442" y="266700"/>
                    <a:pt x="649048" y="256314"/>
                    <a:pt x="641282" y="251460"/>
                  </a:cubicBezTo>
                  <a:cubicBezTo>
                    <a:pt x="627659" y="242946"/>
                    <a:pt x="595562" y="236220"/>
                    <a:pt x="595562" y="236220"/>
                  </a:cubicBezTo>
                  <a:cubicBezTo>
                    <a:pt x="543916" y="253435"/>
                    <a:pt x="606921" y="233948"/>
                    <a:pt x="519362" y="251460"/>
                  </a:cubicBezTo>
                  <a:cubicBezTo>
                    <a:pt x="498823" y="255568"/>
                    <a:pt x="458402" y="266700"/>
                    <a:pt x="458402" y="266700"/>
                  </a:cubicBezTo>
                  <a:cubicBezTo>
                    <a:pt x="440622" y="320040"/>
                    <a:pt x="458402" y="307340"/>
                    <a:pt x="420302" y="320040"/>
                  </a:cubicBezTo>
                  <a:cubicBezTo>
                    <a:pt x="384742" y="317500"/>
                    <a:pt x="348878" y="317708"/>
                    <a:pt x="313622" y="312420"/>
                  </a:cubicBezTo>
                  <a:cubicBezTo>
                    <a:pt x="297735" y="310037"/>
                    <a:pt x="283748" y="299821"/>
                    <a:pt x="267902" y="297180"/>
                  </a:cubicBezTo>
                  <a:cubicBezTo>
                    <a:pt x="252662" y="294640"/>
                    <a:pt x="237264" y="292912"/>
                    <a:pt x="222182" y="289560"/>
                  </a:cubicBezTo>
                  <a:cubicBezTo>
                    <a:pt x="187706" y="281899"/>
                    <a:pt x="209343" y="283140"/>
                    <a:pt x="176462" y="266700"/>
                  </a:cubicBezTo>
                  <a:cubicBezTo>
                    <a:pt x="169278" y="263108"/>
                    <a:pt x="161222" y="261620"/>
                    <a:pt x="153602" y="259080"/>
                  </a:cubicBezTo>
                  <a:cubicBezTo>
                    <a:pt x="148522" y="251460"/>
                    <a:pt x="144838" y="242696"/>
                    <a:pt x="138362" y="236220"/>
                  </a:cubicBezTo>
                  <a:cubicBezTo>
                    <a:pt x="87562" y="185420"/>
                    <a:pt x="140902" y="259080"/>
                    <a:pt x="100262" y="198120"/>
                  </a:cubicBezTo>
                  <a:cubicBezTo>
                    <a:pt x="97722" y="187960"/>
                    <a:pt x="95519" y="177710"/>
                    <a:pt x="92642" y="167640"/>
                  </a:cubicBezTo>
                  <a:cubicBezTo>
                    <a:pt x="87684" y="150287"/>
                    <a:pt x="83140" y="135278"/>
                    <a:pt x="69782" y="121920"/>
                  </a:cubicBezTo>
                  <a:cubicBezTo>
                    <a:pt x="63306" y="115444"/>
                    <a:pt x="54542" y="111760"/>
                    <a:pt x="46922" y="106680"/>
                  </a:cubicBezTo>
                  <a:lnTo>
                    <a:pt x="31682" y="60960"/>
                  </a:lnTo>
                  <a:cubicBezTo>
                    <a:pt x="29142" y="53340"/>
                    <a:pt x="27654" y="45284"/>
                    <a:pt x="24062" y="38100"/>
                  </a:cubicBezTo>
                  <a:lnTo>
                    <a:pt x="16442" y="1524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p:cNvSpPr/>
            <p:nvPr/>
          </p:nvSpPr>
          <p:spPr>
            <a:xfrm>
              <a:off x="5021580" y="1219200"/>
              <a:ext cx="216498" cy="106680"/>
            </a:xfrm>
            <a:custGeom>
              <a:avLst/>
              <a:gdLst>
                <a:gd name="connsiteX0" fmla="*/ 213360 w 216498"/>
                <a:gd name="connsiteY0" fmla="*/ 7620 h 106680"/>
                <a:gd name="connsiteX1" fmla="*/ 190500 w 216498"/>
                <a:gd name="connsiteY1" fmla="*/ 45720 h 106680"/>
                <a:gd name="connsiteX2" fmla="*/ 106680 w 216498"/>
                <a:gd name="connsiteY2" fmla="*/ 68580 h 106680"/>
                <a:gd name="connsiteX3" fmla="*/ 114300 w 216498"/>
                <a:gd name="connsiteY3" fmla="*/ 91440 h 106680"/>
                <a:gd name="connsiteX4" fmla="*/ 91440 w 216498"/>
                <a:gd name="connsiteY4" fmla="*/ 99060 h 106680"/>
                <a:gd name="connsiteX5" fmla="*/ 38100 w 216498"/>
                <a:gd name="connsiteY5" fmla="*/ 106680 h 106680"/>
                <a:gd name="connsiteX6" fmla="*/ 15240 w 216498"/>
                <a:gd name="connsiteY6" fmla="*/ 99060 h 106680"/>
                <a:gd name="connsiteX7" fmla="*/ 7620 w 216498"/>
                <a:gd name="connsiteY7" fmla="*/ 68580 h 106680"/>
                <a:gd name="connsiteX8" fmla="*/ 0 w 216498"/>
                <a:gd name="connsiteY8" fmla="*/ 30480 h 106680"/>
                <a:gd name="connsiteX9" fmla="*/ 7620 w 216498"/>
                <a:gd name="connsiteY9" fmla="*/ 7620 h 106680"/>
                <a:gd name="connsiteX10" fmla="*/ 30480 w 216498"/>
                <a:gd name="connsiteY10" fmla="*/ 0 h 106680"/>
                <a:gd name="connsiteX11" fmla="*/ 121920 w 216498"/>
                <a:gd name="connsiteY11" fmla="*/ 7620 h 106680"/>
                <a:gd name="connsiteX12" fmla="*/ 213360 w 216498"/>
                <a:gd name="connsiteY12" fmla="*/ 762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498" h="106680">
                  <a:moveTo>
                    <a:pt x="213360" y="7620"/>
                  </a:moveTo>
                  <a:cubicBezTo>
                    <a:pt x="224790" y="13970"/>
                    <a:pt x="202191" y="36627"/>
                    <a:pt x="190500" y="45720"/>
                  </a:cubicBezTo>
                  <a:cubicBezTo>
                    <a:pt x="177114" y="56131"/>
                    <a:pt x="124558" y="65004"/>
                    <a:pt x="106680" y="68580"/>
                  </a:cubicBezTo>
                  <a:cubicBezTo>
                    <a:pt x="109220" y="76200"/>
                    <a:pt x="117892" y="84256"/>
                    <a:pt x="114300" y="91440"/>
                  </a:cubicBezTo>
                  <a:cubicBezTo>
                    <a:pt x="110708" y="98624"/>
                    <a:pt x="99316" y="97485"/>
                    <a:pt x="91440" y="99060"/>
                  </a:cubicBezTo>
                  <a:cubicBezTo>
                    <a:pt x="73828" y="102582"/>
                    <a:pt x="55880" y="104140"/>
                    <a:pt x="38100" y="106680"/>
                  </a:cubicBezTo>
                  <a:cubicBezTo>
                    <a:pt x="30480" y="104140"/>
                    <a:pt x="20258" y="105332"/>
                    <a:pt x="15240" y="99060"/>
                  </a:cubicBezTo>
                  <a:cubicBezTo>
                    <a:pt x="8698" y="90882"/>
                    <a:pt x="9892" y="78803"/>
                    <a:pt x="7620" y="68580"/>
                  </a:cubicBezTo>
                  <a:cubicBezTo>
                    <a:pt x="4810" y="55937"/>
                    <a:pt x="2540" y="43180"/>
                    <a:pt x="0" y="30480"/>
                  </a:cubicBezTo>
                  <a:cubicBezTo>
                    <a:pt x="2540" y="22860"/>
                    <a:pt x="1940" y="13300"/>
                    <a:pt x="7620" y="7620"/>
                  </a:cubicBezTo>
                  <a:cubicBezTo>
                    <a:pt x="13300" y="1940"/>
                    <a:pt x="22448" y="0"/>
                    <a:pt x="30480" y="0"/>
                  </a:cubicBezTo>
                  <a:cubicBezTo>
                    <a:pt x="61066" y="0"/>
                    <a:pt x="91440" y="5080"/>
                    <a:pt x="121920" y="7620"/>
                  </a:cubicBezTo>
                  <a:cubicBezTo>
                    <a:pt x="164057" y="21666"/>
                    <a:pt x="201930" y="1270"/>
                    <a:pt x="213360"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4693920" y="1233763"/>
              <a:ext cx="382248" cy="381677"/>
            </a:xfrm>
            <a:custGeom>
              <a:avLst/>
              <a:gdLst>
                <a:gd name="connsiteX0" fmla="*/ 121920 w 382248"/>
                <a:gd name="connsiteY0" fmla="*/ 677 h 381677"/>
                <a:gd name="connsiteX1" fmla="*/ 243840 w 382248"/>
                <a:gd name="connsiteY1" fmla="*/ 8297 h 381677"/>
                <a:gd name="connsiteX2" fmla="*/ 251460 w 382248"/>
                <a:gd name="connsiteY2" fmla="*/ 31157 h 381677"/>
                <a:gd name="connsiteX3" fmla="*/ 297180 w 382248"/>
                <a:gd name="connsiteY3" fmla="*/ 54017 h 381677"/>
                <a:gd name="connsiteX4" fmla="*/ 304800 w 382248"/>
                <a:gd name="connsiteY4" fmla="*/ 122597 h 381677"/>
                <a:gd name="connsiteX5" fmla="*/ 335280 w 382248"/>
                <a:gd name="connsiteY5" fmla="*/ 168317 h 381677"/>
                <a:gd name="connsiteX6" fmla="*/ 373380 w 382248"/>
                <a:gd name="connsiteY6" fmla="*/ 229277 h 381677"/>
                <a:gd name="connsiteX7" fmla="*/ 381000 w 382248"/>
                <a:gd name="connsiteY7" fmla="*/ 252137 h 381677"/>
                <a:gd name="connsiteX8" fmla="*/ 312420 w 382248"/>
                <a:gd name="connsiteY8" fmla="*/ 290237 h 381677"/>
                <a:gd name="connsiteX9" fmla="*/ 289560 w 382248"/>
                <a:gd name="connsiteY9" fmla="*/ 335957 h 381677"/>
                <a:gd name="connsiteX10" fmla="*/ 281940 w 382248"/>
                <a:gd name="connsiteY10" fmla="*/ 358817 h 381677"/>
                <a:gd name="connsiteX11" fmla="*/ 236220 w 382248"/>
                <a:gd name="connsiteY11" fmla="*/ 381677 h 381677"/>
                <a:gd name="connsiteX12" fmla="*/ 213360 w 382248"/>
                <a:gd name="connsiteY12" fmla="*/ 366437 h 381677"/>
                <a:gd name="connsiteX13" fmla="*/ 182880 w 382248"/>
                <a:gd name="connsiteY13" fmla="*/ 320717 h 381677"/>
                <a:gd name="connsiteX14" fmla="*/ 137160 w 382248"/>
                <a:gd name="connsiteY14" fmla="*/ 305477 h 381677"/>
                <a:gd name="connsiteX15" fmla="*/ 114300 w 382248"/>
                <a:gd name="connsiteY15" fmla="*/ 297857 h 381677"/>
                <a:gd name="connsiteX16" fmla="*/ 91440 w 382248"/>
                <a:gd name="connsiteY16" fmla="*/ 252137 h 381677"/>
                <a:gd name="connsiteX17" fmla="*/ 68580 w 382248"/>
                <a:gd name="connsiteY17" fmla="*/ 244517 h 381677"/>
                <a:gd name="connsiteX18" fmla="*/ 45720 w 382248"/>
                <a:gd name="connsiteY18" fmla="*/ 229277 h 381677"/>
                <a:gd name="connsiteX19" fmla="*/ 30480 w 382248"/>
                <a:gd name="connsiteY19" fmla="*/ 206417 h 381677"/>
                <a:gd name="connsiteX20" fmla="*/ 7620 w 382248"/>
                <a:gd name="connsiteY20" fmla="*/ 191177 h 381677"/>
                <a:gd name="connsiteX21" fmla="*/ 0 w 382248"/>
                <a:gd name="connsiteY21" fmla="*/ 168317 h 381677"/>
                <a:gd name="connsiteX22" fmla="*/ 22860 w 382248"/>
                <a:gd name="connsiteY22" fmla="*/ 153077 h 381677"/>
                <a:gd name="connsiteX23" fmla="*/ 121920 w 382248"/>
                <a:gd name="connsiteY23" fmla="*/ 168317 h 381677"/>
                <a:gd name="connsiteX24" fmla="*/ 99060 w 382248"/>
                <a:gd name="connsiteY24" fmla="*/ 145457 h 381677"/>
                <a:gd name="connsiteX25" fmla="*/ 83820 w 382248"/>
                <a:gd name="connsiteY25" fmla="*/ 107357 h 381677"/>
                <a:gd name="connsiteX26" fmla="*/ 76200 w 382248"/>
                <a:gd name="connsiteY26" fmla="*/ 84497 h 381677"/>
                <a:gd name="connsiteX27" fmla="*/ 53340 w 382248"/>
                <a:gd name="connsiteY27" fmla="*/ 76877 h 381677"/>
                <a:gd name="connsiteX28" fmla="*/ 83820 w 382248"/>
                <a:gd name="connsiteY28" fmla="*/ 15917 h 381677"/>
                <a:gd name="connsiteX29" fmla="*/ 121920 w 382248"/>
                <a:gd name="connsiteY29" fmla="*/ 677 h 38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2248" h="381677">
                  <a:moveTo>
                    <a:pt x="121920" y="677"/>
                  </a:moveTo>
                  <a:cubicBezTo>
                    <a:pt x="148590" y="-593"/>
                    <a:pt x="204203" y="-1029"/>
                    <a:pt x="243840" y="8297"/>
                  </a:cubicBezTo>
                  <a:cubicBezTo>
                    <a:pt x="251659" y="10137"/>
                    <a:pt x="246442" y="24885"/>
                    <a:pt x="251460" y="31157"/>
                  </a:cubicBezTo>
                  <a:cubicBezTo>
                    <a:pt x="262203" y="44586"/>
                    <a:pt x="282121" y="48997"/>
                    <a:pt x="297180" y="54017"/>
                  </a:cubicBezTo>
                  <a:cubicBezTo>
                    <a:pt x="299720" y="76877"/>
                    <a:pt x="297527" y="100777"/>
                    <a:pt x="304800" y="122597"/>
                  </a:cubicBezTo>
                  <a:cubicBezTo>
                    <a:pt x="310592" y="139973"/>
                    <a:pt x="329488" y="150941"/>
                    <a:pt x="335280" y="168317"/>
                  </a:cubicBezTo>
                  <a:cubicBezTo>
                    <a:pt x="353416" y="222725"/>
                    <a:pt x="337154" y="205126"/>
                    <a:pt x="373380" y="229277"/>
                  </a:cubicBezTo>
                  <a:cubicBezTo>
                    <a:pt x="375920" y="236897"/>
                    <a:pt x="385669" y="245601"/>
                    <a:pt x="381000" y="252137"/>
                  </a:cubicBezTo>
                  <a:cubicBezTo>
                    <a:pt x="364624" y="275063"/>
                    <a:pt x="336857" y="282091"/>
                    <a:pt x="312420" y="290237"/>
                  </a:cubicBezTo>
                  <a:cubicBezTo>
                    <a:pt x="326557" y="332648"/>
                    <a:pt x="322512" y="296415"/>
                    <a:pt x="289560" y="335957"/>
                  </a:cubicBezTo>
                  <a:cubicBezTo>
                    <a:pt x="284418" y="342127"/>
                    <a:pt x="286958" y="352545"/>
                    <a:pt x="281940" y="358817"/>
                  </a:cubicBezTo>
                  <a:cubicBezTo>
                    <a:pt x="271197" y="372246"/>
                    <a:pt x="251279" y="376657"/>
                    <a:pt x="236220" y="381677"/>
                  </a:cubicBezTo>
                  <a:cubicBezTo>
                    <a:pt x="228600" y="376597"/>
                    <a:pt x="219081" y="373588"/>
                    <a:pt x="213360" y="366437"/>
                  </a:cubicBezTo>
                  <a:cubicBezTo>
                    <a:pt x="188156" y="334933"/>
                    <a:pt x="230438" y="347138"/>
                    <a:pt x="182880" y="320717"/>
                  </a:cubicBezTo>
                  <a:cubicBezTo>
                    <a:pt x="168837" y="312915"/>
                    <a:pt x="152400" y="310557"/>
                    <a:pt x="137160" y="305477"/>
                  </a:cubicBezTo>
                  <a:lnTo>
                    <a:pt x="114300" y="297857"/>
                  </a:lnTo>
                  <a:cubicBezTo>
                    <a:pt x="109280" y="282798"/>
                    <a:pt x="104869" y="262880"/>
                    <a:pt x="91440" y="252137"/>
                  </a:cubicBezTo>
                  <a:cubicBezTo>
                    <a:pt x="85168" y="247119"/>
                    <a:pt x="75764" y="248109"/>
                    <a:pt x="68580" y="244517"/>
                  </a:cubicBezTo>
                  <a:cubicBezTo>
                    <a:pt x="60389" y="240421"/>
                    <a:pt x="53340" y="234357"/>
                    <a:pt x="45720" y="229277"/>
                  </a:cubicBezTo>
                  <a:cubicBezTo>
                    <a:pt x="40640" y="221657"/>
                    <a:pt x="36956" y="212893"/>
                    <a:pt x="30480" y="206417"/>
                  </a:cubicBezTo>
                  <a:cubicBezTo>
                    <a:pt x="24004" y="199941"/>
                    <a:pt x="13341" y="198328"/>
                    <a:pt x="7620" y="191177"/>
                  </a:cubicBezTo>
                  <a:cubicBezTo>
                    <a:pt x="2602" y="184905"/>
                    <a:pt x="2540" y="175937"/>
                    <a:pt x="0" y="168317"/>
                  </a:cubicBezTo>
                  <a:cubicBezTo>
                    <a:pt x="7620" y="163237"/>
                    <a:pt x="13734" y="153838"/>
                    <a:pt x="22860" y="153077"/>
                  </a:cubicBezTo>
                  <a:cubicBezTo>
                    <a:pt x="55772" y="150334"/>
                    <a:pt x="90106" y="160363"/>
                    <a:pt x="121920" y="168317"/>
                  </a:cubicBezTo>
                  <a:cubicBezTo>
                    <a:pt x="114300" y="160697"/>
                    <a:pt x="102468" y="155680"/>
                    <a:pt x="99060" y="145457"/>
                  </a:cubicBezTo>
                  <a:cubicBezTo>
                    <a:pt x="82535" y="95881"/>
                    <a:pt x="144195" y="147607"/>
                    <a:pt x="83820" y="107357"/>
                  </a:cubicBezTo>
                  <a:cubicBezTo>
                    <a:pt x="81280" y="99737"/>
                    <a:pt x="81880" y="90177"/>
                    <a:pt x="76200" y="84497"/>
                  </a:cubicBezTo>
                  <a:cubicBezTo>
                    <a:pt x="70520" y="78817"/>
                    <a:pt x="55547" y="84600"/>
                    <a:pt x="53340" y="76877"/>
                  </a:cubicBezTo>
                  <a:cubicBezTo>
                    <a:pt x="42301" y="38239"/>
                    <a:pt x="60057" y="30175"/>
                    <a:pt x="83820" y="15917"/>
                  </a:cubicBezTo>
                  <a:cubicBezTo>
                    <a:pt x="88690" y="12995"/>
                    <a:pt x="95250" y="1947"/>
                    <a:pt x="121920" y="677"/>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4144481" y="1219200"/>
              <a:ext cx="222388" cy="83820"/>
            </a:xfrm>
            <a:custGeom>
              <a:avLst/>
              <a:gdLst>
                <a:gd name="connsiteX0" fmla="*/ 799 w 222388"/>
                <a:gd name="connsiteY0" fmla="*/ 7620 h 83820"/>
                <a:gd name="connsiteX1" fmla="*/ 38899 w 222388"/>
                <a:gd name="connsiteY1" fmla="*/ 15240 h 83820"/>
                <a:gd name="connsiteX2" fmla="*/ 61759 w 222388"/>
                <a:gd name="connsiteY2" fmla="*/ 83820 h 83820"/>
                <a:gd name="connsiteX3" fmla="*/ 153199 w 222388"/>
                <a:gd name="connsiteY3" fmla="*/ 76200 h 83820"/>
                <a:gd name="connsiteX4" fmla="*/ 176059 w 222388"/>
                <a:gd name="connsiteY4" fmla="*/ 68580 h 83820"/>
                <a:gd name="connsiteX5" fmla="*/ 206539 w 222388"/>
                <a:gd name="connsiteY5" fmla="*/ 38100 h 83820"/>
                <a:gd name="connsiteX6" fmla="*/ 198919 w 222388"/>
                <a:gd name="connsiteY6" fmla="*/ 0 h 83820"/>
                <a:gd name="connsiteX7" fmla="*/ 76999 w 222388"/>
                <a:gd name="connsiteY7" fmla="*/ 7620 h 83820"/>
                <a:gd name="connsiteX8" fmla="*/ 799 w 222388"/>
                <a:gd name="connsiteY8" fmla="*/ 762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388" h="83820">
                  <a:moveTo>
                    <a:pt x="799" y="7620"/>
                  </a:moveTo>
                  <a:cubicBezTo>
                    <a:pt x="-5551" y="8890"/>
                    <a:pt x="27654" y="8814"/>
                    <a:pt x="38899" y="15240"/>
                  </a:cubicBezTo>
                  <a:cubicBezTo>
                    <a:pt x="58636" y="26519"/>
                    <a:pt x="59504" y="70293"/>
                    <a:pt x="61759" y="83820"/>
                  </a:cubicBezTo>
                  <a:cubicBezTo>
                    <a:pt x="92239" y="81280"/>
                    <a:pt x="122882" y="80242"/>
                    <a:pt x="153199" y="76200"/>
                  </a:cubicBezTo>
                  <a:cubicBezTo>
                    <a:pt x="161161" y="75138"/>
                    <a:pt x="170379" y="74260"/>
                    <a:pt x="176059" y="68580"/>
                  </a:cubicBezTo>
                  <a:cubicBezTo>
                    <a:pt x="216699" y="27940"/>
                    <a:pt x="145579" y="58420"/>
                    <a:pt x="206539" y="38100"/>
                  </a:cubicBezTo>
                  <a:cubicBezTo>
                    <a:pt x="214805" y="25701"/>
                    <a:pt x="241453" y="2239"/>
                    <a:pt x="198919" y="0"/>
                  </a:cubicBezTo>
                  <a:lnTo>
                    <a:pt x="76999" y="7620"/>
                  </a:lnTo>
                  <a:cubicBezTo>
                    <a:pt x="61775" y="8312"/>
                    <a:pt x="7149" y="6350"/>
                    <a:pt x="799"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p:cNvSpPr/>
            <p:nvPr/>
          </p:nvSpPr>
          <p:spPr>
            <a:xfrm>
              <a:off x="3633881" y="1333140"/>
              <a:ext cx="505190" cy="556620"/>
            </a:xfrm>
            <a:custGeom>
              <a:avLst/>
              <a:gdLst>
                <a:gd name="connsiteX0" fmla="*/ 153259 w 505190"/>
                <a:gd name="connsiteY0" fmla="*/ 53700 h 556620"/>
                <a:gd name="connsiteX1" fmla="*/ 130399 w 505190"/>
                <a:gd name="connsiteY1" fmla="*/ 114660 h 556620"/>
                <a:gd name="connsiteX2" fmla="*/ 115159 w 505190"/>
                <a:gd name="connsiteY2" fmla="*/ 160380 h 556620"/>
                <a:gd name="connsiteX3" fmla="*/ 77059 w 505190"/>
                <a:gd name="connsiteY3" fmla="*/ 206100 h 556620"/>
                <a:gd name="connsiteX4" fmla="*/ 84679 w 505190"/>
                <a:gd name="connsiteY4" fmla="*/ 228960 h 556620"/>
                <a:gd name="connsiteX5" fmla="*/ 54199 w 505190"/>
                <a:gd name="connsiteY5" fmla="*/ 267060 h 556620"/>
                <a:gd name="connsiteX6" fmla="*/ 38959 w 505190"/>
                <a:gd name="connsiteY6" fmla="*/ 289920 h 556620"/>
                <a:gd name="connsiteX7" fmla="*/ 31339 w 505190"/>
                <a:gd name="connsiteY7" fmla="*/ 320400 h 556620"/>
                <a:gd name="connsiteX8" fmla="*/ 8479 w 505190"/>
                <a:gd name="connsiteY8" fmla="*/ 335640 h 556620"/>
                <a:gd name="connsiteX9" fmla="*/ 859 w 505190"/>
                <a:gd name="connsiteY9" fmla="*/ 358500 h 556620"/>
                <a:gd name="connsiteX10" fmla="*/ 23719 w 505190"/>
                <a:gd name="connsiteY10" fmla="*/ 366120 h 556620"/>
                <a:gd name="connsiteX11" fmla="*/ 38959 w 505190"/>
                <a:gd name="connsiteY11" fmla="*/ 388980 h 556620"/>
                <a:gd name="connsiteX12" fmla="*/ 77059 w 505190"/>
                <a:gd name="connsiteY12" fmla="*/ 434700 h 556620"/>
                <a:gd name="connsiteX13" fmla="*/ 84679 w 505190"/>
                <a:gd name="connsiteY13" fmla="*/ 510900 h 556620"/>
                <a:gd name="connsiteX14" fmla="*/ 99919 w 505190"/>
                <a:gd name="connsiteY14" fmla="*/ 556620 h 556620"/>
                <a:gd name="connsiteX15" fmla="*/ 138019 w 505190"/>
                <a:gd name="connsiteY15" fmla="*/ 510900 h 556620"/>
                <a:gd name="connsiteX16" fmla="*/ 160879 w 505190"/>
                <a:gd name="connsiteY16" fmla="*/ 503280 h 556620"/>
                <a:gd name="connsiteX17" fmla="*/ 168499 w 505190"/>
                <a:gd name="connsiteY17" fmla="*/ 480420 h 556620"/>
                <a:gd name="connsiteX18" fmla="*/ 221839 w 505190"/>
                <a:gd name="connsiteY18" fmla="*/ 449940 h 556620"/>
                <a:gd name="connsiteX19" fmla="*/ 252319 w 505190"/>
                <a:gd name="connsiteY19" fmla="*/ 411840 h 556620"/>
                <a:gd name="connsiteX20" fmla="*/ 259939 w 505190"/>
                <a:gd name="connsiteY20" fmla="*/ 388980 h 556620"/>
                <a:gd name="connsiteX21" fmla="*/ 267559 w 505190"/>
                <a:gd name="connsiteY21" fmla="*/ 335640 h 556620"/>
                <a:gd name="connsiteX22" fmla="*/ 275179 w 505190"/>
                <a:gd name="connsiteY22" fmla="*/ 312780 h 556620"/>
                <a:gd name="connsiteX23" fmla="*/ 298039 w 505190"/>
                <a:gd name="connsiteY23" fmla="*/ 297540 h 556620"/>
                <a:gd name="connsiteX24" fmla="*/ 305659 w 505190"/>
                <a:gd name="connsiteY24" fmla="*/ 267060 h 556620"/>
                <a:gd name="connsiteX25" fmla="*/ 328519 w 505190"/>
                <a:gd name="connsiteY25" fmla="*/ 251820 h 556620"/>
                <a:gd name="connsiteX26" fmla="*/ 374239 w 505190"/>
                <a:gd name="connsiteY26" fmla="*/ 236580 h 556620"/>
                <a:gd name="connsiteX27" fmla="*/ 427579 w 505190"/>
                <a:gd name="connsiteY27" fmla="*/ 213720 h 556620"/>
                <a:gd name="connsiteX28" fmla="*/ 435199 w 505190"/>
                <a:gd name="connsiteY28" fmla="*/ 183240 h 556620"/>
                <a:gd name="connsiteX29" fmla="*/ 473299 w 505190"/>
                <a:gd name="connsiteY29" fmla="*/ 175620 h 556620"/>
                <a:gd name="connsiteX30" fmla="*/ 496159 w 505190"/>
                <a:gd name="connsiteY30" fmla="*/ 168000 h 556620"/>
                <a:gd name="connsiteX31" fmla="*/ 496159 w 505190"/>
                <a:gd name="connsiteY31" fmla="*/ 122280 h 556620"/>
                <a:gd name="connsiteX32" fmla="*/ 503779 w 505190"/>
                <a:gd name="connsiteY32" fmla="*/ 99420 h 556620"/>
                <a:gd name="connsiteX33" fmla="*/ 496159 w 505190"/>
                <a:gd name="connsiteY33" fmla="*/ 68940 h 556620"/>
                <a:gd name="connsiteX34" fmla="*/ 427579 w 505190"/>
                <a:gd name="connsiteY34" fmla="*/ 38460 h 556620"/>
                <a:gd name="connsiteX35" fmla="*/ 404719 w 505190"/>
                <a:gd name="connsiteY35" fmla="*/ 30840 h 556620"/>
                <a:gd name="connsiteX36" fmla="*/ 389479 w 505190"/>
                <a:gd name="connsiteY36" fmla="*/ 7980 h 556620"/>
                <a:gd name="connsiteX37" fmla="*/ 328519 w 505190"/>
                <a:gd name="connsiteY37" fmla="*/ 7980 h 556620"/>
                <a:gd name="connsiteX38" fmla="*/ 313279 w 505190"/>
                <a:gd name="connsiteY38" fmla="*/ 46080 h 556620"/>
                <a:gd name="connsiteX39" fmla="*/ 267559 w 505190"/>
                <a:gd name="connsiteY39" fmla="*/ 38460 h 556620"/>
                <a:gd name="connsiteX40" fmla="*/ 221839 w 505190"/>
                <a:gd name="connsiteY40" fmla="*/ 7980 h 556620"/>
                <a:gd name="connsiteX41" fmla="*/ 153259 w 505190"/>
                <a:gd name="connsiteY41" fmla="*/ 53700 h 5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5190" h="556620">
                  <a:moveTo>
                    <a:pt x="153259" y="53700"/>
                  </a:moveTo>
                  <a:cubicBezTo>
                    <a:pt x="138019" y="71480"/>
                    <a:pt x="158939" y="50445"/>
                    <a:pt x="130399" y="114660"/>
                  </a:cubicBezTo>
                  <a:cubicBezTo>
                    <a:pt x="123875" y="129340"/>
                    <a:pt x="126518" y="149021"/>
                    <a:pt x="115159" y="160380"/>
                  </a:cubicBezTo>
                  <a:cubicBezTo>
                    <a:pt x="85823" y="189716"/>
                    <a:pt x="98277" y="174274"/>
                    <a:pt x="77059" y="206100"/>
                  </a:cubicBezTo>
                  <a:cubicBezTo>
                    <a:pt x="79599" y="213720"/>
                    <a:pt x="84679" y="220928"/>
                    <a:pt x="84679" y="228960"/>
                  </a:cubicBezTo>
                  <a:cubicBezTo>
                    <a:pt x="84679" y="253497"/>
                    <a:pt x="71752" y="255358"/>
                    <a:pt x="54199" y="267060"/>
                  </a:cubicBezTo>
                  <a:cubicBezTo>
                    <a:pt x="49119" y="274680"/>
                    <a:pt x="42567" y="281502"/>
                    <a:pt x="38959" y="289920"/>
                  </a:cubicBezTo>
                  <a:cubicBezTo>
                    <a:pt x="34834" y="299546"/>
                    <a:pt x="37148" y="311686"/>
                    <a:pt x="31339" y="320400"/>
                  </a:cubicBezTo>
                  <a:cubicBezTo>
                    <a:pt x="26259" y="328020"/>
                    <a:pt x="16099" y="330560"/>
                    <a:pt x="8479" y="335640"/>
                  </a:cubicBezTo>
                  <a:cubicBezTo>
                    <a:pt x="5939" y="343260"/>
                    <a:pt x="-2733" y="351316"/>
                    <a:pt x="859" y="358500"/>
                  </a:cubicBezTo>
                  <a:cubicBezTo>
                    <a:pt x="4451" y="365684"/>
                    <a:pt x="17447" y="361102"/>
                    <a:pt x="23719" y="366120"/>
                  </a:cubicBezTo>
                  <a:cubicBezTo>
                    <a:pt x="30870" y="371841"/>
                    <a:pt x="33096" y="381945"/>
                    <a:pt x="38959" y="388980"/>
                  </a:cubicBezTo>
                  <a:cubicBezTo>
                    <a:pt x="87852" y="447652"/>
                    <a:pt x="39221" y="377943"/>
                    <a:pt x="77059" y="434700"/>
                  </a:cubicBezTo>
                  <a:cubicBezTo>
                    <a:pt x="79599" y="460100"/>
                    <a:pt x="79975" y="485811"/>
                    <a:pt x="84679" y="510900"/>
                  </a:cubicBezTo>
                  <a:cubicBezTo>
                    <a:pt x="87639" y="526689"/>
                    <a:pt x="99919" y="556620"/>
                    <a:pt x="99919" y="556620"/>
                  </a:cubicBezTo>
                  <a:cubicBezTo>
                    <a:pt x="111164" y="539752"/>
                    <a:pt x="120418" y="522634"/>
                    <a:pt x="138019" y="510900"/>
                  </a:cubicBezTo>
                  <a:cubicBezTo>
                    <a:pt x="144702" y="506445"/>
                    <a:pt x="153259" y="505820"/>
                    <a:pt x="160879" y="503280"/>
                  </a:cubicBezTo>
                  <a:cubicBezTo>
                    <a:pt x="163419" y="495660"/>
                    <a:pt x="161159" y="483682"/>
                    <a:pt x="168499" y="480420"/>
                  </a:cubicBezTo>
                  <a:cubicBezTo>
                    <a:pt x="231036" y="452626"/>
                    <a:pt x="238442" y="499750"/>
                    <a:pt x="221839" y="449940"/>
                  </a:cubicBezTo>
                  <a:cubicBezTo>
                    <a:pt x="240992" y="392481"/>
                    <a:pt x="212928" y="461079"/>
                    <a:pt x="252319" y="411840"/>
                  </a:cubicBezTo>
                  <a:cubicBezTo>
                    <a:pt x="257337" y="405568"/>
                    <a:pt x="257399" y="396600"/>
                    <a:pt x="259939" y="388980"/>
                  </a:cubicBezTo>
                  <a:cubicBezTo>
                    <a:pt x="262479" y="371200"/>
                    <a:pt x="264037" y="353252"/>
                    <a:pt x="267559" y="335640"/>
                  </a:cubicBezTo>
                  <a:cubicBezTo>
                    <a:pt x="269134" y="327764"/>
                    <a:pt x="270161" y="319052"/>
                    <a:pt x="275179" y="312780"/>
                  </a:cubicBezTo>
                  <a:cubicBezTo>
                    <a:pt x="280900" y="305629"/>
                    <a:pt x="290419" y="302620"/>
                    <a:pt x="298039" y="297540"/>
                  </a:cubicBezTo>
                  <a:cubicBezTo>
                    <a:pt x="300579" y="287380"/>
                    <a:pt x="299850" y="275774"/>
                    <a:pt x="305659" y="267060"/>
                  </a:cubicBezTo>
                  <a:cubicBezTo>
                    <a:pt x="310739" y="259440"/>
                    <a:pt x="320150" y="255539"/>
                    <a:pt x="328519" y="251820"/>
                  </a:cubicBezTo>
                  <a:cubicBezTo>
                    <a:pt x="343199" y="245296"/>
                    <a:pt x="360873" y="245491"/>
                    <a:pt x="374239" y="236580"/>
                  </a:cubicBezTo>
                  <a:cubicBezTo>
                    <a:pt x="405813" y="215531"/>
                    <a:pt x="388214" y="223561"/>
                    <a:pt x="427579" y="213720"/>
                  </a:cubicBezTo>
                  <a:cubicBezTo>
                    <a:pt x="430119" y="203560"/>
                    <a:pt x="427154" y="189944"/>
                    <a:pt x="435199" y="183240"/>
                  </a:cubicBezTo>
                  <a:cubicBezTo>
                    <a:pt x="445149" y="174949"/>
                    <a:pt x="460734" y="178761"/>
                    <a:pt x="473299" y="175620"/>
                  </a:cubicBezTo>
                  <a:cubicBezTo>
                    <a:pt x="481091" y="173672"/>
                    <a:pt x="488539" y="170540"/>
                    <a:pt x="496159" y="168000"/>
                  </a:cubicBezTo>
                  <a:cubicBezTo>
                    <a:pt x="516479" y="107040"/>
                    <a:pt x="496159" y="183240"/>
                    <a:pt x="496159" y="122280"/>
                  </a:cubicBezTo>
                  <a:cubicBezTo>
                    <a:pt x="496159" y="114248"/>
                    <a:pt x="501239" y="107040"/>
                    <a:pt x="503779" y="99420"/>
                  </a:cubicBezTo>
                  <a:cubicBezTo>
                    <a:pt x="501239" y="89260"/>
                    <a:pt x="501968" y="77654"/>
                    <a:pt x="496159" y="68940"/>
                  </a:cubicBezTo>
                  <a:cubicBezTo>
                    <a:pt x="485809" y="53414"/>
                    <a:pt x="436598" y="41466"/>
                    <a:pt x="427579" y="38460"/>
                  </a:cubicBezTo>
                  <a:lnTo>
                    <a:pt x="404719" y="30840"/>
                  </a:lnTo>
                  <a:cubicBezTo>
                    <a:pt x="399639" y="23220"/>
                    <a:pt x="397099" y="13060"/>
                    <a:pt x="389479" y="7980"/>
                  </a:cubicBezTo>
                  <a:cubicBezTo>
                    <a:pt x="367312" y="-6798"/>
                    <a:pt x="350686" y="2438"/>
                    <a:pt x="328519" y="7980"/>
                  </a:cubicBezTo>
                  <a:cubicBezTo>
                    <a:pt x="323439" y="20680"/>
                    <a:pt x="325513" y="39963"/>
                    <a:pt x="313279" y="46080"/>
                  </a:cubicBezTo>
                  <a:cubicBezTo>
                    <a:pt x="299460" y="52990"/>
                    <a:pt x="281821" y="44402"/>
                    <a:pt x="267559" y="38460"/>
                  </a:cubicBezTo>
                  <a:cubicBezTo>
                    <a:pt x="250652" y="31415"/>
                    <a:pt x="221839" y="7980"/>
                    <a:pt x="221839" y="7980"/>
                  </a:cubicBezTo>
                  <a:cubicBezTo>
                    <a:pt x="169033" y="16781"/>
                    <a:pt x="168499" y="35920"/>
                    <a:pt x="153259" y="537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p:cNvSpPr/>
            <p:nvPr/>
          </p:nvSpPr>
          <p:spPr>
            <a:xfrm>
              <a:off x="3931920" y="1341120"/>
              <a:ext cx="937260" cy="914400"/>
            </a:xfrm>
            <a:custGeom>
              <a:avLst/>
              <a:gdLst>
                <a:gd name="connsiteX0" fmla="*/ 7620 w 937260"/>
                <a:gd name="connsiteY0" fmla="*/ 281940 h 914400"/>
                <a:gd name="connsiteX1" fmla="*/ 0 w 937260"/>
                <a:gd name="connsiteY1" fmla="*/ 403860 h 914400"/>
                <a:gd name="connsiteX2" fmla="*/ 7620 w 937260"/>
                <a:gd name="connsiteY2" fmla="*/ 426720 h 914400"/>
                <a:gd name="connsiteX3" fmla="*/ 30480 w 937260"/>
                <a:gd name="connsiteY3" fmla="*/ 434340 h 914400"/>
                <a:gd name="connsiteX4" fmla="*/ 91440 w 937260"/>
                <a:gd name="connsiteY4" fmla="*/ 441960 h 914400"/>
                <a:gd name="connsiteX5" fmla="*/ 45720 w 937260"/>
                <a:gd name="connsiteY5" fmla="*/ 457200 h 914400"/>
                <a:gd name="connsiteX6" fmla="*/ 22860 w 937260"/>
                <a:gd name="connsiteY6" fmla="*/ 480060 h 914400"/>
                <a:gd name="connsiteX7" fmla="*/ 60960 w 937260"/>
                <a:gd name="connsiteY7" fmla="*/ 472440 h 914400"/>
                <a:gd name="connsiteX8" fmla="*/ 106680 w 937260"/>
                <a:gd name="connsiteY8" fmla="*/ 457200 h 914400"/>
                <a:gd name="connsiteX9" fmla="*/ 129540 w 937260"/>
                <a:gd name="connsiteY9" fmla="*/ 441960 h 914400"/>
                <a:gd name="connsiteX10" fmla="*/ 106680 w 937260"/>
                <a:gd name="connsiteY10" fmla="*/ 449580 h 914400"/>
                <a:gd name="connsiteX11" fmla="*/ 83820 w 937260"/>
                <a:gd name="connsiteY11" fmla="*/ 464820 h 914400"/>
                <a:gd name="connsiteX12" fmla="*/ 60960 w 937260"/>
                <a:gd name="connsiteY12" fmla="*/ 472440 h 914400"/>
                <a:gd name="connsiteX13" fmla="*/ 38100 w 937260"/>
                <a:gd name="connsiteY13" fmla="*/ 495300 h 914400"/>
                <a:gd name="connsiteX14" fmla="*/ 15240 w 937260"/>
                <a:gd name="connsiteY14" fmla="*/ 502920 h 914400"/>
                <a:gd name="connsiteX15" fmla="*/ 7620 w 937260"/>
                <a:gd name="connsiteY15" fmla="*/ 525780 h 914400"/>
                <a:gd name="connsiteX16" fmla="*/ 15240 w 937260"/>
                <a:gd name="connsiteY16" fmla="*/ 548640 h 914400"/>
                <a:gd name="connsiteX17" fmla="*/ 38100 w 937260"/>
                <a:gd name="connsiteY17" fmla="*/ 563880 h 914400"/>
                <a:gd name="connsiteX18" fmla="*/ 121920 w 937260"/>
                <a:gd name="connsiteY18" fmla="*/ 579120 h 914400"/>
                <a:gd name="connsiteX19" fmla="*/ 281940 w 937260"/>
                <a:gd name="connsiteY19" fmla="*/ 594360 h 914400"/>
                <a:gd name="connsiteX20" fmla="*/ 266700 w 937260"/>
                <a:gd name="connsiteY20" fmla="*/ 617220 h 914400"/>
                <a:gd name="connsiteX21" fmla="*/ 213360 w 937260"/>
                <a:gd name="connsiteY21" fmla="*/ 632460 h 914400"/>
                <a:gd name="connsiteX22" fmla="*/ 167640 w 937260"/>
                <a:gd name="connsiteY22" fmla="*/ 647700 h 914400"/>
                <a:gd name="connsiteX23" fmla="*/ 137160 w 937260"/>
                <a:gd name="connsiteY23" fmla="*/ 655320 h 914400"/>
                <a:gd name="connsiteX24" fmla="*/ 91440 w 937260"/>
                <a:gd name="connsiteY24" fmla="*/ 670560 h 914400"/>
                <a:gd name="connsiteX25" fmla="*/ 38100 w 937260"/>
                <a:gd name="connsiteY25" fmla="*/ 685800 h 914400"/>
                <a:gd name="connsiteX26" fmla="*/ 45720 w 937260"/>
                <a:gd name="connsiteY26" fmla="*/ 708660 h 914400"/>
                <a:gd name="connsiteX27" fmla="*/ 68580 w 937260"/>
                <a:gd name="connsiteY27" fmla="*/ 716280 h 914400"/>
                <a:gd name="connsiteX28" fmla="*/ 83820 w 937260"/>
                <a:gd name="connsiteY28" fmla="*/ 762000 h 914400"/>
                <a:gd name="connsiteX29" fmla="*/ 91440 w 937260"/>
                <a:gd name="connsiteY29" fmla="*/ 784860 h 914400"/>
                <a:gd name="connsiteX30" fmla="*/ 114300 w 937260"/>
                <a:gd name="connsiteY30" fmla="*/ 800100 h 914400"/>
                <a:gd name="connsiteX31" fmla="*/ 144780 w 937260"/>
                <a:gd name="connsiteY31" fmla="*/ 807720 h 914400"/>
                <a:gd name="connsiteX32" fmla="*/ 167640 w 937260"/>
                <a:gd name="connsiteY32" fmla="*/ 815340 h 914400"/>
                <a:gd name="connsiteX33" fmla="*/ 205740 w 937260"/>
                <a:gd name="connsiteY33" fmla="*/ 807720 h 914400"/>
                <a:gd name="connsiteX34" fmla="*/ 259080 w 937260"/>
                <a:gd name="connsiteY34" fmla="*/ 830580 h 914400"/>
                <a:gd name="connsiteX35" fmla="*/ 274320 w 937260"/>
                <a:gd name="connsiteY35" fmla="*/ 853440 h 914400"/>
                <a:gd name="connsiteX36" fmla="*/ 266700 w 937260"/>
                <a:gd name="connsiteY36" fmla="*/ 883920 h 914400"/>
                <a:gd name="connsiteX37" fmla="*/ 274320 w 937260"/>
                <a:gd name="connsiteY37" fmla="*/ 914400 h 914400"/>
                <a:gd name="connsiteX38" fmla="*/ 312420 w 937260"/>
                <a:gd name="connsiteY38" fmla="*/ 906780 h 914400"/>
                <a:gd name="connsiteX39" fmla="*/ 358140 w 937260"/>
                <a:gd name="connsiteY39" fmla="*/ 883920 h 914400"/>
                <a:gd name="connsiteX40" fmla="*/ 449580 w 937260"/>
                <a:gd name="connsiteY40" fmla="*/ 876300 h 914400"/>
                <a:gd name="connsiteX41" fmla="*/ 495300 w 937260"/>
                <a:gd name="connsiteY41" fmla="*/ 853440 h 914400"/>
                <a:gd name="connsiteX42" fmla="*/ 510540 w 937260"/>
                <a:gd name="connsiteY42" fmla="*/ 830580 h 914400"/>
                <a:gd name="connsiteX43" fmla="*/ 518160 w 937260"/>
                <a:gd name="connsiteY43" fmla="*/ 800100 h 914400"/>
                <a:gd name="connsiteX44" fmla="*/ 548640 w 937260"/>
                <a:gd name="connsiteY44" fmla="*/ 792480 h 914400"/>
                <a:gd name="connsiteX45" fmla="*/ 571500 w 937260"/>
                <a:gd name="connsiteY45" fmla="*/ 784860 h 914400"/>
                <a:gd name="connsiteX46" fmla="*/ 609600 w 937260"/>
                <a:gd name="connsiteY46" fmla="*/ 739140 h 914400"/>
                <a:gd name="connsiteX47" fmla="*/ 632460 w 937260"/>
                <a:gd name="connsiteY47" fmla="*/ 723900 h 914400"/>
                <a:gd name="connsiteX48" fmla="*/ 640080 w 937260"/>
                <a:gd name="connsiteY48" fmla="*/ 701040 h 914400"/>
                <a:gd name="connsiteX49" fmla="*/ 655320 w 937260"/>
                <a:gd name="connsiteY49" fmla="*/ 662940 h 914400"/>
                <a:gd name="connsiteX50" fmla="*/ 685800 w 937260"/>
                <a:gd name="connsiteY50" fmla="*/ 723900 h 914400"/>
                <a:gd name="connsiteX51" fmla="*/ 708660 w 937260"/>
                <a:gd name="connsiteY51" fmla="*/ 731520 h 914400"/>
                <a:gd name="connsiteX52" fmla="*/ 731520 w 937260"/>
                <a:gd name="connsiteY52" fmla="*/ 746760 h 914400"/>
                <a:gd name="connsiteX53" fmla="*/ 746760 w 937260"/>
                <a:gd name="connsiteY53" fmla="*/ 769620 h 914400"/>
                <a:gd name="connsiteX54" fmla="*/ 822960 w 937260"/>
                <a:gd name="connsiteY54" fmla="*/ 784860 h 914400"/>
                <a:gd name="connsiteX55" fmla="*/ 838200 w 937260"/>
                <a:gd name="connsiteY55" fmla="*/ 762000 h 914400"/>
                <a:gd name="connsiteX56" fmla="*/ 861060 w 937260"/>
                <a:gd name="connsiteY56" fmla="*/ 754380 h 914400"/>
                <a:gd name="connsiteX57" fmla="*/ 922020 w 937260"/>
                <a:gd name="connsiteY57" fmla="*/ 739140 h 914400"/>
                <a:gd name="connsiteX58" fmla="*/ 937260 w 937260"/>
                <a:gd name="connsiteY58" fmla="*/ 716280 h 914400"/>
                <a:gd name="connsiteX59" fmla="*/ 922020 w 937260"/>
                <a:gd name="connsiteY59" fmla="*/ 693420 h 914400"/>
                <a:gd name="connsiteX60" fmla="*/ 883920 w 937260"/>
                <a:gd name="connsiteY60" fmla="*/ 647700 h 914400"/>
                <a:gd name="connsiteX61" fmla="*/ 876300 w 937260"/>
                <a:gd name="connsiteY61" fmla="*/ 624840 h 914400"/>
                <a:gd name="connsiteX62" fmla="*/ 830580 w 937260"/>
                <a:gd name="connsiteY62" fmla="*/ 609600 h 914400"/>
                <a:gd name="connsiteX63" fmla="*/ 807720 w 937260"/>
                <a:gd name="connsiteY63" fmla="*/ 601980 h 914400"/>
                <a:gd name="connsiteX64" fmla="*/ 792480 w 937260"/>
                <a:gd name="connsiteY64" fmla="*/ 579120 h 914400"/>
                <a:gd name="connsiteX65" fmla="*/ 838200 w 937260"/>
                <a:gd name="connsiteY65" fmla="*/ 594360 h 914400"/>
                <a:gd name="connsiteX66" fmla="*/ 876300 w 937260"/>
                <a:gd name="connsiteY66" fmla="*/ 541020 h 914400"/>
                <a:gd name="connsiteX67" fmla="*/ 922020 w 937260"/>
                <a:gd name="connsiteY67" fmla="*/ 533400 h 914400"/>
                <a:gd name="connsiteX68" fmla="*/ 906780 w 937260"/>
                <a:gd name="connsiteY68" fmla="*/ 510540 h 914400"/>
                <a:gd name="connsiteX69" fmla="*/ 883920 w 937260"/>
                <a:gd name="connsiteY69" fmla="*/ 502920 h 914400"/>
                <a:gd name="connsiteX70" fmla="*/ 838200 w 937260"/>
                <a:gd name="connsiteY70" fmla="*/ 480060 h 914400"/>
                <a:gd name="connsiteX71" fmla="*/ 784860 w 937260"/>
                <a:gd name="connsiteY71" fmla="*/ 426720 h 914400"/>
                <a:gd name="connsiteX72" fmla="*/ 754380 w 937260"/>
                <a:gd name="connsiteY72" fmla="*/ 419100 h 914400"/>
                <a:gd name="connsiteX73" fmla="*/ 708660 w 937260"/>
                <a:gd name="connsiteY73" fmla="*/ 350520 h 914400"/>
                <a:gd name="connsiteX74" fmla="*/ 693420 w 937260"/>
                <a:gd name="connsiteY74" fmla="*/ 327660 h 914400"/>
                <a:gd name="connsiteX75" fmla="*/ 685800 w 937260"/>
                <a:gd name="connsiteY75" fmla="*/ 304800 h 914400"/>
                <a:gd name="connsiteX76" fmla="*/ 693420 w 937260"/>
                <a:gd name="connsiteY76" fmla="*/ 281940 h 914400"/>
                <a:gd name="connsiteX77" fmla="*/ 670560 w 937260"/>
                <a:gd name="connsiteY77" fmla="*/ 205740 h 914400"/>
                <a:gd name="connsiteX78" fmla="*/ 662940 w 937260"/>
                <a:gd name="connsiteY78" fmla="*/ 182880 h 914400"/>
                <a:gd name="connsiteX79" fmla="*/ 670560 w 937260"/>
                <a:gd name="connsiteY79" fmla="*/ 53340 h 914400"/>
                <a:gd name="connsiteX80" fmla="*/ 678180 w 937260"/>
                <a:gd name="connsiteY80" fmla="*/ 22860 h 914400"/>
                <a:gd name="connsiteX81" fmla="*/ 624840 w 937260"/>
                <a:gd name="connsiteY81" fmla="*/ 0 h 914400"/>
                <a:gd name="connsiteX82" fmla="*/ 571500 w 937260"/>
                <a:gd name="connsiteY82" fmla="*/ 7620 h 914400"/>
                <a:gd name="connsiteX83" fmla="*/ 571500 w 937260"/>
                <a:gd name="connsiteY83" fmla="*/ 60960 h 914400"/>
                <a:gd name="connsiteX84" fmla="*/ 601980 w 937260"/>
                <a:gd name="connsiteY84" fmla="*/ 68580 h 914400"/>
                <a:gd name="connsiteX85" fmla="*/ 624840 w 937260"/>
                <a:gd name="connsiteY85" fmla="*/ 76200 h 914400"/>
                <a:gd name="connsiteX86" fmla="*/ 533400 w 937260"/>
                <a:gd name="connsiteY86" fmla="*/ 106680 h 914400"/>
                <a:gd name="connsiteX87" fmla="*/ 518160 w 937260"/>
                <a:gd name="connsiteY87" fmla="*/ 152400 h 914400"/>
                <a:gd name="connsiteX88" fmla="*/ 510540 w 937260"/>
                <a:gd name="connsiteY88" fmla="*/ 175260 h 914400"/>
                <a:gd name="connsiteX89" fmla="*/ 548640 w 937260"/>
                <a:gd name="connsiteY89" fmla="*/ 289560 h 914400"/>
                <a:gd name="connsiteX90" fmla="*/ 563880 w 937260"/>
                <a:gd name="connsiteY90" fmla="*/ 312420 h 914400"/>
                <a:gd name="connsiteX91" fmla="*/ 571500 w 937260"/>
                <a:gd name="connsiteY91" fmla="*/ 335280 h 914400"/>
                <a:gd name="connsiteX92" fmla="*/ 533400 w 937260"/>
                <a:gd name="connsiteY92" fmla="*/ 320040 h 914400"/>
                <a:gd name="connsiteX93" fmla="*/ 518160 w 937260"/>
                <a:gd name="connsiteY93" fmla="*/ 297180 h 914400"/>
                <a:gd name="connsiteX94" fmla="*/ 502920 w 937260"/>
                <a:gd name="connsiteY94" fmla="*/ 251460 h 914400"/>
                <a:gd name="connsiteX95" fmla="*/ 480060 w 937260"/>
                <a:gd name="connsiteY95" fmla="*/ 236220 h 914400"/>
                <a:gd name="connsiteX96" fmla="*/ 449580 w 937260"/>
                <a:gd name="connsiteY96" fmla="*/ 198120 h 914400"/>
                <a:gd name="connsiteX97" fmla="*/ 403860 w 937260"/>
                <a:gd name="connsiteY97" fmla="*/ 167640 h 914400"/>
                <a:gd name="connsiteX98" fmla="*/ 411480 w 937260"/>
                <a:gd name="connsiteY98" fmla="*/ 228600 h 914400"/>
                <a:gd name="connsiteX99" fmla="*/ 365760 w 937260"/>
                <a:gd name="connsiteY99" fmla="*/ 259080 h 914400"/>
                <a:gd name="connsiteX100" fmla="*/ 342900 w 937260"/>
                <a:gd name="connsiteY100" fmla="*/ 274320 h 914400"/>
                <a:gd name="connsiteX101" fmla="*/ 327660 w 937260"/>
                <a:gd name="connsiteY101" fmla="*/ 251460 h 914400"/>
                <a:gd name="connsiteX102" fmla="*/ 358140 w 937260"/>
                <a:gd name="connsiteY102" fmla="*/ 205740 h 914400"/>
                <a:gd name="connsiteX103" fmla="*/ 304800 w 937260"/>
                <a:gd name="connsiteY103" fmla="*/ 190500 h 914400"/>
                <a:gd name="connsiteX104" fmla="*/ 297180 w 937260"/>
                <a:gd name="connsiteY104" fmla="*/ 220980 h 914400"/>
                <a:gd name="connsiteX105" fmla="*/ 251460 w 937260"/>
                <a:gd name="connsiteY105" fmla="*/ 251460 h 914400"/>
                <a:gd name="connsiteX106" fmla="*/ 236220 w 937260"/>
                <a:gd name="connsiteY106" fmla="*/ 274320 h 914400"/>
                <a:gd name="connsiteX107" fmla="*/ 213360 w 937260"/>
                <a:gd name="connsiteY107" fmla="*/ 281940 h 914400"/>
                <a:gd name="connsiteX108" fmla="*/ 236220 w 937260"/>
                <a:gd name="connsiteY108" fmla="*/ 228600 h 914400"/>
                <a:gd name="connsiteX109" fmla="*/ 281940 w 937260"/>
                <a:gd name="connsiteY109" fmla="*/ 198120 h 914400"/>
                <a:gd name="connsiteX110" fmla="*/ 289560 w 937260"/>
                <a:gd name="connsiteY110" fmla="*/ 175260 h 914400"/>
                <a:gd name="connsiteX111" fmla="*/ 251460 w 937260"/>
                <a:gd name="connsiteY111" fmla="*/ 144780 h 914400"/>
                <a:gd name="connsiteX112" fmla="*/ 167640 w 937260"/>
                <a:gd name="connsiteY112" fmla="*/ 175260 h 914400"/>
                <a:gd name="connsiteX113" fmla="*/ 160020 w 937260"/>
                <a:gd name="connsiteY113" fmla="*/ 198120 h 914400"/>
                <a:gd name="connsiteX114" fmla="*/ 91440 w 937260"/>
                <a:gd name="connsiteY114" fmla="*/ 228600 h 914400"/>
                <a:gd name="connsiteX115" fmla="*/ 68580 w 937260"/>
                <a:gd name="connsiteY115" fmla="*/ 236220 h 914400"/>
                <a:gd name="connsiteX116" fmla="*/ 53340 w 937260"/>
                <a:gd name="connsiteY116" fmla="*/ 259080 h 914400"/>
                <a:gd name="connsiteX117" fmla="*/ 45720 w 937260"/>
                <a:gd name="connsiteY117" fmla="*/ 281940 h 914400"/>
                <a:gd name="connsiteX118" fmla="*/ 7620 w 937260"/>
                <a:gd name="connsiteY118" fmla="*/ 28194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937260" h="914400">
                  <a:moveTo>
                    <a:pt x="7620" y="281940"/>
                  </a:moveTo>
                  <a:cubicBezTo>
                    <a:pt x="0" y="302260"/>
                    <a:pt x="0" y="363141"/>
                    <a:pt x="0" y="403860"/>
                  </a:cubicBezTo>
                  <a:cubicBezTo>
                    <a:pt x="0" y="411892"/>
                    <a:pt x="1940" y="421040"/>
                    <a:pt x="7620" y="426720"/>
                  </a:cubicBezTo>
                  <a:cubicBezTo>
                    <a:pt x="13300" y="432400"/>
                    <a:pt x="22577" y="432903"/>
                    <a:pt x="30480" y="434340"/>
                  </a:cubicBezTo>
                  <a:cubicBezTo>
                    <a:pt x="50628" y="438003"/>
                    <a:pt x="71120" y="439420"/>
                    <a:pt x="91440" y="441960"/>
                  </a:cubicBezTo>
                  <a:cubicBezTo>
                    <a:pt x="76200" y="447040"/>
                    <a:pt x="57079" y="445841"/>
                    <a:pt x="45720" y="457200"/>
                  </a:cubicBezTo>
                  <a:cubicBezTo>
                    <a:pt x="38100" y="464820"/>
                    <a:pt x="15240" y="472440"/>
                    <a:pt x="22860" y="480060"/>
                  </a:cubicBezTo>
                  <a:cubicBezTo>
                    <a:pt x="32018" y="489218"/>
                    <a:pt x="48465" y="475848"/>
                    <a:pt x="60960" y="472440"/>
                  </a:cubicBezTo>
                  <a:cubicBezTo>
                    <a:pt x="76458" y="468213"/>
                    <a:pt x="93314" y="466111"/>
                    <a:pt x="106680" y="457200"/>
                  </a:cubicBezTo>
                  <a:cubicBezTo>
                    <a:pt x="114300" y="452120"/>
                    <a:pt x="129540" y="451118"/>
                    <a:pt x="129540" y="441960"/>
                  </a:cubicBezTo>
                  <a:cubicBezTo>
                    <a:pt x="129540" y="433928"/>
                    <a:pt x="113864" y="445988"/>
                    <a:pt x="106680" y="449580"/>
                  </a:cubicBezTo>
                  <a:cubicBezTo>
                    <a:pt x="98489" y="453676"/>
                    <a:pt x="92011" y="460724"/>
                    <a:pt x="83820" y="464820"/>
                  </a:cubicBezTo>
                  <a:cubicBezTo>
                    <a:pt x="76636" y="468412"/>
                    <a:pt x="68580" y="469900"/>
                    <a:pt x="60960" y="472440"/>
                  </a:cubicBezTo>
                  <a:cubicBezTo>
                    <a:pt x="53340" y="480060"/>
                    <a:pt x="47066" y="489322"/>
                    <a:pt x="38100" y="495300"/>
                  </a:cubicBezTo>
                  <a:cubicBezTo>
                    <a:pt x="31417" y="499755"/>
                    <a:pt x="20920" y="497240"/>
                    <a:pt x="15240" y="502920"/>
                  </a:cubicBezTo>
                  <a:cubicBezTo>
                    <a:pt x="9560" y="508600"/>
                    <a:pt x="10160" y="518160"/>
                    <a:pt x="7620" y="525780"/>
                  </a:cubicBezTo>
                  <a:cubicBezTo>
                    <a:pt x="10160" y="533400"/>
                    <a:pt x="10222" y="542368"/>
                    <a:pt x="15240" y="548640"/>
                  </a:cubicBezTo>
                  <a:cubicBezTo>
                    <a:pt x="20961" y="555791"/>
                    <a:pt x="29909" y="559784"/>
                    <a:pt x="38100" y="563880"/>
                  </a:cubicBezTo>
                  <a:cubicBezTo>
                    <a:pt x="61780" y="575720"/>
                    <a:pt x="100429" y="576254"/>
                    <a:pt x="121920" y="579120"/>
                  </a:cubicBezTo>
                  <a:cubicBezTo>
                    <a:pt x="224188" y="592756"/>
                    <a:pt x="130279" y="583527"/>
                    <a:pt x="281940" y="594360"/>
                  </a:cubicBezTo>
                  <a:cubicBezTo>
                    <a:pt x="276860" y="601980"/>
                    <a:pt x="273851" y="611499"/>
                    <a:pt x="266700" y="617220"/>
                  </a:cubicBezTo>
                  <a:cubicBezTo>
                    <a:pt x="261578" y="621317"/>
                    <a:pt x="215550" y="631803"/>
                    <a:pt x="213360" y="632460"/>
                  </a:cubicBezTo>
                  <a:cubicBezTo>
                    <a:pt x="197973" y="637076"/>
                    <a:pt x="183225" y="643804"/>
                    <a:pt x="167640" y="647700"/>
                  </a:cubicBezTo>
                  <a:cubicBezTo>
                    <a:pt x="157480" y="650240"/>
                    <a:pt x="147191" y="652311"/>
                    <a:pt x="137160" y="655320"/>
                  </a:cubicBezTo>
                  <a:cubicBezTo>
                    <a:pt x="121773" y="659936"/>
                    <a:pt x="107025" y="666664"/>
                    <a:pt x="91440" y="670560"/>
                  </a:cubicBezTo>
                  <a:cubicBezTo>
                    <a:pt x="53168" y="680128"/>
                    <a:pt x="70895" y="674868"/>
                    <a:pt x="38100" y="685800"/>
                  </a:cubicBezTo>
                  <a:cubicBezTo>
                    <a:pt x="40640" y="693420"/>
                    <a:pt x="40040" y="702980"/>
                    <a:pt x="45720" y="708660"/>
                  </a:cubicBezTo>
                  <a:cubicBezTo>
                    <a:pt x="51400" y="714340"/>
                    <a:pt x="63911" y="709744"/>
                    <a:pt x="68580" y="716280"/>
                  </a:cubicBezTo>
                  <a:cubicBezTo>
                    <a:pt x="77917" y="729352"/>
                    <a:pt x="78740" y="746760"/>
                    <a:pt x="83820" y="762000"/>
                  </a:cubicBezTo>
                  <a:cubicBezTo>
                    <a:pt x="86360" y="769620"/>
                    <a:pt x="84757" y="780405"/>
                    <a:pt x="91440" y="784860"/>
                  </a:cubicBezTo>
                  <a:cubicBezTo>
                    <a:pt x="99060" y="789940"/>
                    <a:pt x="105882" y="796492"/>
                    <a:pt x="114300" y="800100"/>
                  </a:cubicBezTo>
                  <a:cubicBezTo>
                    <a:pt x="123926" y="804225"/>
                    <a:pt x="134710" y="804843"/>
                    <a:pt x="144780" y="807720"/>
                  </a:cubicBezTo>
                  <a:cubicBezTo>
                    <a:pt x="152503" y="809927"/>
                    <a:pt x="160020" y="812800"/>
                    <a:pt x="167640" y="815340"/>
                  </a:cubicBezTo>
                  <a:cubicBezTo>
                    <a:pt x="180340" y="812800"/>
                    <a:pt x="192788" y="807720"/>
                    <a:pt x="205740" y="807720"/>
                  </a:cubicBezTo>
                  <a:cubicBezTo>
                    <a:pt x="230343" y="807720"/>
                    <a:pt x="240415" y="818137"/>
                    <a:pt x="259080" y="830580"/>
                  </a:cubicBezTo>
                  <a:cubicBezTo>
                    <a:pt x="264160" y="838200"/>
                    <a:pt x="273025" y="844374"/>
                    <a:pt x="274320" y="853440"/>
                  </a:cubicBezTo>
                  <a:cubicBezTo>
                    <a:pt x="275801" y="863807"/>
                    <a:pt x="266700" y="873447"/>
                    <a:pt x="266700" y="883920"/>
                  </a:cubicBezTo>
                  <a:cubicBezTo>
                    <a:pt x="266700" y="894393"/>
                    <a:pt x="271780" y="904240"/>
                    <a:pt x="274320" y="914400"/>
                  </a:cubicBezTo>
                  <a:cubicBezTo>
                    <a:pt x="287020" y="911860"/>
                    <a:pt x="300293" y="911328"/>
                    <a:pt x="312420" y="906780"/>
                  </a:cubicBezTo>
                  <a:cubicBezTo>
                    <a:pt x="347850" y="893494"/>
                    <a:pt x="321429" y="888815"/>
                    <a:pt x="358140" y="883920"/>
                  </a:cubicBezTo>
                  <a:cubicBezTo>
                    <a:pt x="388457" y="879878"/>
                    <a:pt x="419100" y="878840"/>
                    <a:pt x="449580" y="876300"/>
                  </a:cubicBezTo>
                  <a:cubicBezTo>
                    <a:pt x="468173" y="870102"/>
                    <a:pt x="480528" y="868212"/>
                    <a:pt x="495300" y="853440"/>
                  </a:cubicBezTo>
                  <a:cubicBezTo>
                    <a:pt x="501776" y="846964"/>
                    <a:pt x="505460" y="838200"/>
                    <a:pt x="510540" y="830580"/>
                  </a:cubicBezTo>
                  <a:cubicBezTo>
                    <a:pt x="513080" y="820420"/>
                    <a:pt x="510755" y="807505"/>
                    <a:pt x="518160" y="800100"/>
                  </a:cubicBezTo>
                  <a:cubicBezTo>
                    <a:pt x="525565" y="792695"/>
                    <a:pt x="538570" y="795357"/>
                    <a:pt x="548640" y="792480"/>
                  </a:cubicBezTo>
                  <a:cubicBezTo>
                    <a:pt x="556363" y="790273"/>
                    <a:pt x="563880" y="787400"/>
                    <a:pt x="571500" y="784860"/>
                  </a:cubicBezTo>
                  <a:cubicBezTo>
                    <a:pt x="586485" y="762383"/>
                    <a:pt x="587598" y="757475"/>
                    <a:pt x="609600" y="739140"/>
                  </a:cubicBezTo>
                  <a:cubicBezTo>
                    <a:pt x="616635" y="733277"/>
                    <a:pt x="624840" y="728980"/>
                    <a:pt x="632460" y="723900"/>
                  </a:cubicBezTo>
                  <a:cubicBezTo>
                    <a:pt x="635000" y="716280"/>
                    <a:pt x="640080" y="709072"/>
                    <a:pt x="640080" y="701040"/>
                  </a:cubicBezTo>
                  <a:cubicBezTo>
                    <a:pt x="640080" y="659578"/>
                    <a:pt x="615186" y="676318"/>
                    <a:pt x="655320" y="662940"/>
                  </a:cubicBezTo>
                  <a:cubicBezTo>
                    <a:pt x="706966" y="680155"/>
                    <a:pt x="650776" y="653853"/>
                    <a:pt x="685800" y="723900"/>
                  </a:cubicBezTo>
                  <a:cubicBezTo>
                    <a:pt x="689392" y="731084"/>
                    <a:pt x="701476" y="727928"/>
                    <a:pt x="708660" y="731520"/>
                  </a:cubicBezTo>
                  <a:cubicBezTo>
                    <a:pt x="716851" y="735616"/>
                    <a:pt x="723900" y="741680"/>
                    <a:pt x="731520" y="746760"/>
                  </a:cubicBezTo>
                  <a:cubicBezTo>
                    <a:pt x="736600" y="754380"/>
                    <a:pt x="742664" y="761429"/>
                    <a:pt x="746760" y="769620"/>
                  </a:cubicBezTo>
                  <a:cubicBezTo>
                    <a:pt x="768708" y="813516"/>
                    <a:pt x="726195" y="795612"/>
                    <a:pt x="822960" y="784860"/>
                  </a:cubicBezTo>
                  <a:cubicBezTo>
                    <a:pt x="828040" y="777240"/>
                    <a:pt x="831049" y="767721"/>
                    <a:pt x="838200" y="762000"/>
                  </a:cubicBezTo>
                  <a:cubicBezTo>
                    <a:pt x="844472" y="756982"/>
                    <a:pt x="853268" y="756328"/>
                    <a:pt x="861060" y="754380"/>
                  </a:cubicBezTo>
                  <a:lnTo>
                    <a:pt x="922020" y="739140"/>
                  </a:lnTo>
                  <a:cubicBezTo>
                    <a:pt x="927100" y="731520"/>
                    <a:pt x="937260" y="725438"/>
                    <a:pt x="937260" y="716280"/>
                  </a:cubicBezTo>
                  <a:cubicBezTo>
                    <a:pt x="937260" y="707122"/>
                    <a:pt x="927883" y="700455"/>
                    <a:pt x="922020" y="693420"/>
                  </a:cubicBezTo>
                  <a:cubicBezTo>
                    <a:pt x="900954" y="668141"/>
                    <a:pt x="898109" y="676079"/>
                    <a:pt x="883920" y="647700"/>
                  </a:cubicBezTo>
                  <a:cubicBezTo>
                    <a:pt x="880328" y="640516"/>
                    <a:pt x="882836" y="629509"/>
                    <a:pt x="876300" y="624840"/>
                  </a:cubicBezTo>
                  <a:cubicBezTo>
                    <a:pt x="863228" y="615503"/>
                    <a:pt x="845820" y="614680"/>
                    <a:pt x="830580" y="609600"/>
                  </a:cubicBezTo>
                  <a:lnTo>
                    <a:pt x="807720" y="601980"/>
                  </a:lnTo>
                  <a:cubicBezTo>
                    <a:pt x="802640" y="594360"/>
                    <a:pt x="783595" y="581341"/>
                    <a:pt x="792480" y="579120"/>
                  </a:cubicBezTo>
                  <a:cubicBezTo>
                    <a:pt x="808065" y="575224"/>
                    <a:pt x="838200" y="594360"/>
                    <a:pt x="838200" y="594360"/>
                  </a:cubicBezTo>
                  <a:cubicBezTo>
                    <a:pt x="925883" y="572439"/>
                    <a:pt x="804680" y="612640"/>
                    <a:pt x="876300" y="541020"/>
                  </a:cubicBezTo>
                  <a:cubicBezTo>
                    <a:pt x="887225" y="530095"/>
                    <a:pt x="906780" y="535940"/>
                    <a:pt x="922020" y="533400"/>
                  </a:cubicBezTo>
                  <a:cubicBezTo>
                    <a:pt x="916940" y="525780"/>
                    <a:pt x="913931" y="516261"/>
                    <a:pt x="906780" y="510540"/>
                  </a:cubicBezTo>
                  <a:cubicBezTo>
                    <a:pt x="900508" y="505522"/>
                    <a:pt x="891104" y="506512"/>
                    <a:pt x="883920" y="502920"/>
                  </a:cubicBezTo>
                  <a:cubicBezTo>
                    <a:pt x="824834" y="473377"/>
                    <a:pt x="895659" y="499213"/>
                    <a:pt x="838200" y="480060"/>
                  </a:cubicBezTo>
                  <a:cubicBezTo>
                    <a:pt x="806863" y="433054"/>
                    <a:pt x="823518" y="437765"/>
                    <a:pt x="784860" y="426720"/>
                  </a:cubicBezTo>
                  <a:cubicBezTo>
                    <a:pt x="774790" y="423843"/>
                    <a:pt x="764540" y="421640"/>
                    <a:pt x="754380" y="419100"/>
                  </a:cubicBezTo>
                  <a:lnTo>
                    <a:pt x="708660" y="350520"/>
                  </a:lnTo>
                  <a:cubicBezTo>
                    <a:pt x="703580" y="342900"/>
                    <a:pt x="696316" y="336348"/>
                    <a:pt x="693420" y="327660"/>
                  </a:cubicBezTo>
                  <a:lnTo>
                    <a:pt x="685800" y="304800"/>
                  </a:lnTo>
                  <a:cubicBezTo>
                    <a:pt x="688340" y="297180"/>
                    <a:pt x="693420" y="289972"/>
                    <a:pt x="693420" y="281940"/>
                  </a:cubicBezTo>
                  <a:cubicBezTo>
                    <a:pt x="693420" y="270424"/>
                    <a:pt x="671447" y="208400"/>
                    <a:pt x="670560" y="205740"/>
                  </a:cubicBezTo>
                  <a:lnTo>
                    <a:pt x="662940" y="182880"/>
                  </a:lnTo>
                  <a:cubicBezTo>
                    <a:pt x="665480" y="139700"/>
                    <a:pt x="666459" y="96400"/>
                    <a:pt x="670560" y="53340"/>
                  </a:cubicBezTo>
                  <a:cubicBezTo>
                    <a:pt x="671553" y="42914"/>
                    <a:pt x="682864" y="32227"/>
                    <a:pt x="678180" y="22860"/>
                  </a:cubicBezTo>
                  <a:cubicBezTo>
                    <a:pt x="674414" y="15327"/>
                    <a:pt x="634507" y="3222"/>
                    <a:pt x="624840" y="0"/>
                  </a:cubicBezTo>
                  <a:cubicBezTo>
                    <a:pt x="607060" y="2540"/>
                    <a:pt x="587564" y="-412"/>
                    <a:pt x="571500" y="7620"/>
                  </a:cubicBezTo>
                  <a:cubicBezTo>
                    <a:pt x="557025" y="14857"/>
                    <a:pt x="566551" y="56011"/>
                    <a:pt x="571500" y="60960"/>
                  </a:cubicBezTo>
                  <a:cubicBezTo>
                    <a:pt x="578905" y="68365"/>
                    <a:pt x="591910" y="65703"/>
                    <a:pt x="601980" y="68580"/>
                  </a:cubicBezTo>
                  <a:cubicBezTo>
                    <a:pt x="609703" y="70787"/>
                    <a:pt x="617220" y="73660"/>
                    <a:pt x="624840" y="76200"/>
                  </a:cubicBezTo>
                  <a:cubicBezTo>
                    <a:pt x="603569" y="140014"/>
                    <a:pt x="641914" y="48250"/>
                    <a:pt x="533400" y="106680"/>
                  </a:cubicBezTo>
                  <a:cubicBezTo>
                    <a:pt x="519256" y="114296"/>
                    <a:pt x="523240" y="137160"/>
                    <a:pt x="518160" y="152400"/>
                  </a:cubicBezTo>
                  <a:lnTo>
                    <a:pt x="510540" y="175260"/>
                  </a:lnTo>
                  <a:cubicBezTo>
                    <a:pt x="520183" y="262044"/>
                    <a:pt x="505402" y="224702"/>
                    <a:pt x="548640" y="289560"/>
                  </a:cubicBezTo>
                  <a:cubicBezTo>
                    <a:pt x="553720" y="297180"/>
                    <a:pt x="560984" y="303732"/>
                    <a:pt x="563880" y="312420"/>
                  </a:cubicBezTo>
                  <a:cubicBezTo>
                    <a:pt x="566420" y="320040"/>
                    <a:pt x="579292" y="333332"/>
                    <a:pt x="571500" y="335280"/>
                  </a:cubicBezTo>
                  <a:cubicBezTo>
                    <a:pt x="558230" y="338597"/>
                    <a:pt x="546100" y="325120"/>
                    <a:pt x="533400" y="320040"/>
                  </a:cubicBezTo>
                  <a:cubicBezTo>
                    <a:pt x="528320" y="312420"/>
                    <a:pt x="521879" y="305549"/>
                    <a:pt x="518160" y="297180"/>
                  </a:cubicBezTo>
                  <a:cubicBezTo>
                    <a:pt x="511636" y="282500"/>
                    <a:pt x="516286" y="260371"/>
                    <a:pt x="502920" y="251460"/>
                  </a:cubicBezTo>
                  <a:lnTo>
                    <a:pt x="480060" y="236220"/>
                  </a:lnTo>
                  <a:cubicBezTo>
                    <a:pt x="467733" y="186913"/>
                    <a:pt x="484491" y="217515"/>
                    <a:pt x="449580" y="198120"/>
                  </a:cubicBezTo>
                  <a:cubicBezTo>
                    <a:pt x="433569" y="189225"/>
                    <a:pt x="403860" y="167640"/>
                    <a:pt x="403860" y="167640"/>
                  </a:cubicBezTo>
                  <a:cubicBezTo>
                    <a:pt x="406400" y="187960"/>
                    <a:pt x="415143" y="208452"/>
                    <a:pt x="411480" y="228600"/>
                  </a:cubicBezTo>
                  <a:cubicBezTo>
                    <a:pt x="407147" y="252434"/>
                    <a:pt x="380801" y="251559"/>
                    <a:pt x="365760" y="259080"/>
                  </a:cubicBezTo>
                  <a:cubicBezTo>
                    <a:pt x="357569" y="263176"/>
                    <a:pt x="350520" y="269240"/>
                    <a:pt x="342900" y="274320"/>
                  </a:cubicBezTo>
                  <a:cubicBezTo>
                    <a:pt x="337820" y="266700"/>
                    <a:pt x="325673" y="260400"/>
                    <a:pt x="327660" y="251460"/>
                  </a:cubicBezTo>
                  <a:cubicBezTo>
                    <a:pt x="331633" y="233580"/>
                    <a:pt x="358140" y="205740"/>
                    <a:pt x="358140" y="205740"/>
                  </a:cubicBezTo>
                  <a:cubicBezTo>
                    <a:pt x="349746" y="180558"/>
                    <a:pt x="350534" y="157833"/>
                    <a:pt x="304800" y="190500"/>
                  </a:cubicBezTo>
                  <a:cubicBezTo>
                    <a:pt x="296278" y="196587"/>
                    <a:pt x="304076" y="213098"/>
                    <a:pt x="297180" y="220980"/>
                  </a:cubicBezTo>
                  <a:cubicBezTo>
                    <a:pt x="285119" y="234764"/>
                    <a:pt x="251460" y="251460"/>
                    <a:pt x="251460" y="251460"/>
                  </a:cubicBezTo>
                  <a:cubicBezTo>
                    <a:pt x="246380" y="259080"/>
                    <a:pt x="243371" y="268599"/>
                    <a:pt x="236220" y="274320"/>
                  </a:cubicBezTo>
                  <a:cubicBezTo>
                    <a:pt x="229948" y="279338"/>
                    <a:pt x="217815" y="288623"/>
                    <a:pt x="213360" y="281940"/>
                  </a:cubicBezTo>
                  <a:cubicBezTo>
                    <a:pt x="206745" y="272018"/>
                    <a:pt x="229561" y="234427"/>
                    <a:pt x="236220" y="228600"/>
                  </a:cubicBezTo>
                  <a:cubicBezTo>
                    <a:pt x="250004" y="216539"/>
                    <a:pt x="281940" y="198120"/>
                    <a:pt x="281940" y="198120"/>
                  </a:cubicBezTo>
                  <a:cubicBezTo>
                    <a:pt x="284480" y="190500"/>
                    <a:pt x="290880" y="183183"/>
                    <a:pt x="289560" y="175260"/>
                  </a:cubicBezTo>
                  <a:cubicBezTo>
                    <a:pt x="285505" y="150930"/>
                    <a:pt x="269291" y="150724"/>
                    <a:pt x="251460" y="144780"/>
                  </a:cubicBezTo>
                  <a:cubicBezTo>
                    <a:pt x="181615" y="162241"/>
                    <a:pt x="207928" y="148402"/>
                    <a:pt x="167640" y="175260"/>
                  </a:cubicBezTo>
                  <a:cubicBezTo>
                    <a:pt x="165100" y="182880"/>
                    <a:pt x="165038" y="191848"/>
                    <a:pt x="160020" y="198120"/>
                  </a:cubicBezTo>
                  <a:cubicBezTo>
                    <a:pt x="146847" y="214587"/>
                    <a:pt x="105410" y="223943"/>
                    <a:pt x="91440" y="228600"/>
                  </a:cubicBezTo>
                  <a:lnTo>
                    <a:pt x="68580" y="236220"/>
                  </a:lnTo>
                  <a:cubicBezTo>
                    <a:pt x="63500" y="243840"/>
                    <a:pt x="57436" y="250889"/>
                    <a:pt x="53340" y="259080"/>
                  </a:cubicBezTo>
                  <a:cubicBezTo>
                    <a:pt x="49748" y="266264"/>
                    <a:pt x="51992" y="276922"/>
                    <a:pt x="45720" y="281940"/>
                  </a:cubicBezTo>
                  <a:cubicBezTo>
                    <a:pt x="35425" y="290176"/>
                    <a:pt x="15240" y="261620"/>
                    <a:pt x="7620" y="28194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p:cNvSpPr/>
            <p:nvPr/>
          </p:nvSpPr>
          <p:spPr>
            <a:xfrm>
              <a:off x="1628452" y="3313679"/>
              <a:ext cx="270176" cy="222693"/>
            </a:xfrm>
            <a:custGeom>
              <a:avLst/>
              <a:gdLst>
                <a:gd name="connsiteX0" fmla="*/ 177488 w 270176"/>
                <a:gd name="connsiteY0" fmla="*/ 8641 h 222693"/>
                <a:gd name="connsiteX1" fmla="*/ 139388 w 270176"/>
                <a:gd name="connsiteY1" fmla="*/ 31501 h 222693"/>
                <a:gd name="connsiteX2" fmla="*/ 131768 w 270176"/>
                <a:gd name="connsiteY2" fmla="*/ 54361 h 222693"/>
                <a:gd name="connsiteX3" fmla="*/ 86048 w 270176"/>
                <a:gd name="connsiteY3" fmla="*/ 77221 h 222693"/>
                <a:gd name="connsiteX4" fmla="*/ 63188 w 270176"/>
                <a:gd name="connsiteY4" fmla="*/ 92461 h 222693"/>
                <a:gd name="connsiteX5" fmla="*/ 32708 w 270176"/>
                <a:gd name="connsiteY5" fmla="*/ 191521 h 222693"/>
                <a:gd name="connsiteX6" fmla="*/ 9848 w 270176"/>
                <a:gd name="connsiteY6" fmla="*/ 199141 h 222693"/>
                <a:gd name="connsiteX7" fmla="*/ 2228 w 270176"/>
                <a:gd name="connsiteY7" fmla="*/ 222001 h 222693"/>
                <a:gd name="connsiteX8" fmla="*/ 25088 w 270176"/>
                <a:gd name="connsiteY8" fmla="*/ 206761 h 222693"/>
                <a:gd name="connsiteX9" fmla="*/ 47948 w 270176"/>
                <a:gd name="connsiteY9" fmla="*/ 199141 h 222693"/>
                <a:gd name="connsiteX10" fmla="*/ 93668 w 270176"/>
                <a:gd name="connsiteY10" fmla="*/ 176281 h 222693"/>
                <a:gd name="connsiteX11" fmla="*/ 101288 w 270176"/>
                <a:gd name="connsiteY11" fmla="*/ 153421 h 222693"/>
                <a:gd name="connsiteX12" fmla="*/ 124148 w 270176"/>
                <a:gd name="connsiteY12" fmla="*/ 145801 h 222693"/>
                <a:gd name="connsiteX13" fmla="*/ 162248 w 270176"/>
                <a:gd name="connsiteY13" fmla="*/ 138181 h 222693"/>
                <a:gd name="connsiteX14" fmla="*/ 207968 w 270176"/>
                <a:gd name="connsiteY14" fmla="*/ 122941 h 222693"/>
                <a:gd name="connsiteX15" fmla="*/ 215588 w 270176"/>
                <a:gd name="connsiteY15" fmla="*/ 100081 h 222693"/>
                <a:gd name="connsiteX16" fmla="*/ 261308 w 270176"/>
                <a:gd name="connsiteY16" fmla="*/ 69601 h 222693"/>
                <a:gd name="connsiteX17" fmla="*/ 268928 w 270176"/>
                <a:gd name="connsiteY17" fmla="*/ 46741 h 222693"/>
                <a:gd name="connsiteX18" fmla="*/ 223208 w 270176"/>
                <a:gd name="connsiteY18" fmla="*/ 16261 h 222693"/>
                <a:gd name="connsiteX19" fmla="*/ 177488 w 270176"/>
                <a:gd name="connsiteY19" fmla="*/ 8641 h 22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0176" h="222693">
                  <a:moveTo>
                    <a:pt x="177488" y="8641"/>
                  </a:moveTo>
                  <a:cubicBezTo>
                    <a:pt x="163518" y="11181"/>
                    <a:pt x="149861" y="21028"/>
                    <a:pt x="139388" y="31501"/>
                  </a:cubicBezTo>
                  <a:cubicBezTo>
                    <a:pt x="133708" y="37181"/>
                    <a:pt x="136786" y="48089"/>
                    <a:pt x="131768" y="54361"/>
                  </a:cubicBezTo>
                  <a:cubicBezTo>
                    <a:pt x="117209" y="72559"/>
                    <a:pt x="104454" y="68018"/>
                    <a:pt x="86048" y="77221"/>
                  </a:cubicBezTo>
                  <a:cubicBezTo>
                    <a:pt x="77857" y="81317"/>
                    <a:pt x="70808" y="87381"/>
                    <a:pt x="63188" y="92461"/>
                  </a:cubicBezTo>
                  <a:cubicBezTo>
                    <a:pt x="57957" y="144774"/>
                    <a:pt x="72157" y="165222"/>
                    <a:pt x="32708" y="191521"/>
                  </a:cubicBezTo>
                  <a:cubicBezTo>
                    <a:pt x="26025" y="195976"/>
                    <a:pt x="17468" y="196601"/>
                    <a:pt x="9848" y="199141"/>
                  </a:cubicBezTo>
                  <a:cubicBezTo>
                    <a:pt x="7308" y="206761"/>
                    <a:pt x="-4956" y="218409"/>
                    <a:pt x="2228" y="222001"/>
                  </a:cubicBezTo>
                  <a:cubicBezTo>
                    <a:pt x="10419" y="226097"/>
                    <a:pt x="16897" y="210857"/>
                    <a:pt x="25088" y="206761"/>
                  </a:cubicBezTo>
                  <a:cubicBezTo>
                    <a:pt x="32272" y="203169"/>
                    <a:pt x="40764" y="202733"/>
                    <a:pt x="47948" y="199141"/>
                  </a:cubicBezTo>
                  <a:cubicBezTo>
                    <a:pt x="107034" y="169598"/>
                    <a:pt x="36209" y="195434"/>
                    <a:pt x="93668" y="176281"/>
                  </a:cubicBezTo>
                  <a:cubicBezTo>
                    <a:pt x="96208" y="168661"/>
                    <a:pt x="95608" y="159101"/>
                    <a:pt x="101288" y="153421"/>
                  </a:cubicBezTo>
                  <a:cubicBezTo>
                    <a:pt x="106968" y="147741"/>
                    <a:pt x="116356" y="147749"/>
                    <a:pt x="124148" y="145801"/>
                  </a:cubicBezTo>
                  <a:cubicBezTo>
                    <a:pt x="136713" y="142660"/>
                    <a:pt x="149753" y="141589"/>
                    <a:pt x="162248" y="138181"/>
                  </a:cubicBezTo>
                  <a:cubicBezTo>
                    <a:pt x="177746" y="133954"/>
                    <a:pt x="207968" y="122941"/>
                    <a:pt x="207968" y="122941"/>
                  </a:cubicBezTo>
                  <a:cubicBezTo>
                    <a:pt x="210508" y="115321"/>
                    <a:pt x="215588" y="108113"/>
                    <a:pt x="215588" y="100081"/>
                  </a:cubicBezTo>
                  <a:cubicBezTo>
                    <a:pt x="215588" y="58282"/>
                    <a:pt x="170278" y="82605"/>
                    <a:pt x="261308" y="69601"/>
                  </a:cubicBezTo>
                  <a:cubicBezTo>
                    <a:pt x="263848" y="61981"/>
                    <a:pt x="273597" y="53277"/>
                    <a:pt x="268928" y="46741"/>
                  </a:cubicBezTo>
                  <a:cubicBezTo>
                    <a:pt x="258282" y="31836"/>
                    <a:pt x="223208" y="16261"/>
                    <a:pt x="223208" y="16261"/>
                  </a:cubicBezTo>
                  <a:cubicBezTo>
                    <a:pt x="233100" y="-13415"/>
                    <a:pt x="191458" y="6101"/>
                    <a:pt x="177488" y="8641"/>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p:cNvSpPr/>
            <p:nvPr/>
          </p:nvSpPr>
          <p:spPr>
            <a:xfrm>
              <a:off x="2651728" y="4556760"/>
              <a:ext cx="192348" cy="411480"/>
            </a:xfrm>
            <a:custGeom>
              <a:avLst/>
              <a:gdLst>
                <a:gd name="connsiteX0" fmla="*/ 30512 w 192348"/>
                <a:gd name="connsiteY0" fmla="*/ 0 h 411480"/>
                <a:gd name="connsiteX1" fmla="*/ 121952 w 192348"/>
                <a:gd name="connsiteY1" fmla="*/ 22860 h 411480"/>
                <a:gd name="connsiteX2" fmla="*/ 144812 w 192348"/>
                <a:gd name="connsiteY2" fmla="*/ 30480 h 411480"/>
                <a:gd name="connsiteX3" fmla="*/ 152432 w 192348"/>
                <a:gd name="connsiteY3" fmla="*/ 53340 h 411480"/>
                <a:gd name="connsiteX4" fmla="*/ 121952 w 192348"/>
                <a:gd name="connsiteY4" fmla="*/ 99060 h 411480"/>
                <a:gd name="connsiteX5" fmla="*/ 129572 w 192348"/>
                <a:gd name="connsiteY5" fmla="*/ 228600 h 411480"/>
                <a:gd name="connsiteX6" fmla="*/ 175292 w 192348"/>
                <a:gd name="connsiteY6" fmla="*/ 259080 h 411480"/>
                <a:gd name="connsiteX7" fmla="*/ 182912 w 192348"/>
                <a:gd name="connsiteY7" fmla="*/ 411480 h 411480"/>
                <a:gd name="connsiteX8" fmla="*/ 167672 w 192348"/>
                <a:gd name="connsiteY8" fmla="*/ 365760 h 411480"/>
                <a:gd name="connsiteX9" fmla="*/ 160052 w 192348"/>
                <a:gd name="connsiteY9" fmla="*/ 342900 h 411480"/>
                <a:gd name="connsiteX10" fmla="*/ 121952 w 192348"/>
                <a:gd name="connsiteY10" fmla="*/ 274320 h 411480"/>
                <a:gd name="connsiteX11" fmla="*/ 99092 w 192348"/>
                <a:gd name="connsiteY11" fmla="*/ 259080 h 411480"/>
                <a:gd name="connsiteX12" fmla="*/ 60992 w 192348"/>
                <a:gd name="connsiteY12" fmla="*/ 220980 h 411480"/>
                <a:gd name="connsiteX13" fmla="*/ 15272 w 192348"/>
                <a:gd name="connsiteY13" fmla="*/ 190500 h 411480"/>
                <a:gd name="connsiteX14" fmla="*/ 7652 w 192348"/>
                <a:gd name="connsiteY14" fmla="*/ 121920 h 411480"/>
                <a:gd name="connsiteX15" fmla="*/ 30512 w 192348"/>
                <a:gd name="connsiteY15" fmla="*/ 106680 h 411480"/>
                <a:gd name="connsiteX16" fmla="*/ 38132 w 192348"/>
                <a:gd name="connsiteY16" fmla="*/ 83820 h 411480"/>
                <a:gd name="connsiteX17" fmla="*/ 30512 w 192348"/>
                <a:gd name="connsiteY17" fmla="*/ 45720 h 411480"/>
                <a:gd name="connsiteX18" fmla="*/ 30512 w 192348"/>
                <a:gd name="connsiteY18" fmla="*/ 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348" h="411480">
                  <a:moveTo>
                    <a:pt x="30512" y="0"/>
                  </a:moveTo>
                  <a:cubicBezTo>
                    <a:pt x="92078" y="10261"/>
                    <a:pt x="61575" y="2734"/>
                    <a:pt x="121952" y="22860"/>
                  </a:cubicBezTo>
                  <a:lnTo>
                    <a:pt x="144812" y="30480"/>
                  </a:lnTo>
                  <a:cubicBezTo>
                    <a:pt x="147352" y="38100"/>
                    <a:pt x="154972" y="45720"/>
                    <a:pt x="152432" y="53340"/>
                  </a:cubicBezTo>
                  <a:cubicBezTo>
                    <a:pt x="146640" y="70716"/>
                    <a:pt x="121952" y="99060"/>
                    <a:pt x="121952" y="99060"/>
                  </a:cubicBezTo>
                  <a:cubicBezTo>
                    <a:pt x="124492" y="142240"/>
                    <a:pt x="115894" y="187565"/>
                    <a:pt x="129572" y="228600"/>
                  </a:cubicBezTo>
                  <a:cubicBezTo>
                    <a:pt x="135364" y="245976"/>
                    <a:pt x="175292" y="259080"/>
                    <a:pt x="175292" y="259080"/>
                  </a:cubicBezTo>
                  <a:cubicBezTo>
                    <a:pt x="201806" y="338621"/>
                    <a:pt x="191677" y="288776"/>
                    <a:pt x="182912" y="411480"/>
                  </a:cubicBezTo>
                  <a:lnTo>
                    <a:pt x="167672" y="365760"/>
                  </a:lnTo>
                  <a:lnTo>
                    <a:pt x="160052" y="342900"/>
                  </a:lnTo>
                  <a:cubicBezTo>
                    <a:pt x="152111" y="319078"/>
                    <a:pt x="144411" y="289292"/>
                    <a:pt x="121952" y="274320"/>
                  </a:cubicBezTo>
                  <a:lnTo>
                    <a:pt x="99092" y="259080"/>
                  </a:lnTo>
                  <a:cubicBezTo>
                    <a:pt x="71152" y="217170"/>
                    <a:pt x="99092" y="252730"/>
                    <a:pt x="60992" y="220980"/>
                  </a:cubicBezTo>
                  <a:cubicBezTo>
                    <a:pt x="22939" y="189269"/>
                    <a:pt x="55446" y="203891"/>
                    <a:pt x="15272" y="190500"/>
                  </a:cubicBezTo>
                  <a:cubicBezTo>
                    <a:pt x="7951" y="168536"/>
                    <a:pt x="-10277" y="144332"/>
                    <a:pt x="7652" y="121920"/>
                  </a:cubicBezTo>
                  <a:cubicBezTo>
                    <a:pt x="13373" y="114769"/>
                    <a:pt x="22892" y="111760"/>
                    <a:pt x="30512" y="106680"/>
                  </a:cubicBezTo>
                  <a:cubicBezTo>
                    <a:pt x="33052" y="99060"/>
                    <a:pt x="38132" y="91852"/>
                    <a:pt x="38132" y="83820"/>
                  </a:cubicBezTo>
                  <a:cubicBezTo>
                    <a:pt x="38132" y="70868"/>
                    <a:pt x="32344" y="58541"/>
                    <a:pt x="30512" y="45720"/>
                  </a:cubicBezTo>
                  <a:cubicBezTo>
                    <a:pt x="29794" y="40691"/>
                    <a:pt x="30512" y="35560"/>
                    <a:pt x="30512" y="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p:cNvSpPr/>
            <p:nvPr/>
          </p:nvSpPr>
          <p:spPr>
            <a:xfrm>
              <a:off x="3006731" y="5180965"/>
              <a:ext cx="473069" cy="494183"/>
            </a:xfrm>
            <a:custGeom>
              <a:avLst/>
              <a:gdLst>
                <a:gd name="connsiteX0" fmla="*/ 9519 w 473069"/>
                <a:gd name="connsiteY0" fmla="*/ 635 h 494183"/>
                <a:gd name="connsiteX1" fmla="*/ 34919 w 473069"/>
                <a:gd name="connsiteY1" fmla="*/ 32385 h 494183"/>
                <a:gd name="connsiteX2" fmla="*/ 73019 w 473069"/>
                <a:gd name="connsiteY2" fmla="*/ 45085 h 494183"/>
                <a:gd name="connsiteX3" fmla="*/ 92069 w 473069"/>
                <a:gd name="connsiteY3" fmla="*/ 51435 h 494183"/>
                <a:gd name="connsiteX4" fmla="*/ 123819 w 473069"/>
                <a:gd name="connsiteY4" fmla="*/ 114935 h 494183"/>
                <a:gd name="connsiteX5" fmla="*/ 142869 w 473069"/>
                <a:gd name="connsiteY5" fmla="*/ 121285 h 494183"/>
                <a:gd name="connsiteX6" fmla="*/ 161919 w 473069"/>
                <a:gd name="connsiteY6" fmla="*/ 140335 h 494183"/>
                <a:gd name="connsiteX7" fmla="*/ 174619 w 473069"/>
                <a:gd name="connsiteY7" fmla="*/ 178435 h 494183"/>
                <a:gd name="connsiteX8" fmla="*/ 180969 w 473069"/>
                <a:gd name="connsiteY8" fmla="*/ 197485 h 494183"/>
                <a:gd name="connsiteX9" fmla="*/ 200019 w 473069"/>
                <a:gd name="connsiteY9" fmla="*/ 210185 h 494183"/>
                <a:gd name="connsiteX10" fmla="*/ 225419 w 473069"/>
                <a:gd name="connsiteY10" fmla="*/ 216535 h 494183"/>
                <a:gd name="connsiteX11" fmla="*/ 269869 w 473069"/>
                <a:gd name="connsiteY11" fmla="*/ 222885 h 494183"/>
                <a:gd name="connsiteX12" fmla="*/ 295269 w 473069"/>
                <a:gd name="connsiteY12" fmla="*/ 260985 h 494183"/>
                <a:gd name="connsiteX13" fmla="*/ 307969 w 473069"/>
                <a:gd name="connsiteY13" fmla="*/ 280035 h 494183"/>
                <a:gd name="connsiteX14" fmla="*/ 346069 w 473069"/>
                <a:gd name="connsiteY14" fmla="*/ 305435 h 494183"/>
                <a:gd name="connsiteX15" fmla="*/ 365119 w 473069"/>
                <a:gd name="connsiteY15" fmla="*/ 343535 h 494183"/>
                <a:gd name="connsiteX16" fmla="*/ 377819 w 473069"/>
                <a:gd name="connsiteY16" fmla="*/ 381635 h 494183"/>
                <a:gd name="connsiteX17" fmla="*/ 415919 w 473069"/>
                <a:gd name="connsiteY17" fmla="*/ 400685 h 494183"/>
                <a:gd name="connsiteX18" fmla="*/ 428619 w 473069"/>
                <a:gd name="connsiteY18" fmla="*/ 419735 h 494183"/>
                <a:gd name="connsiteX19" fmla="*/ 447669 w 473069"/>
                <a:gd name="connsiteY19" fmla="*/ 432435 h 494183"/>
                <a:gd name="connsiteX20" fmla="*/ 466719 w 473069"/>
                <a:gd name="connsiteY20" fmla="*/ 451485 h 494183"/>
                <a:gd name="connsiteX21" fmla="*/ 473069 w 473069"/>
                <a:gd name="connsiteY21" fmla="*/ 470535 h 494183"/>
                <a:gd name="connsiteX22" fmla="*/ 396869 w 473069"/>
                <a:gd name="connsiteY22" fmla="*/ 483235 h 494183"/>
                <a:gd name="connsiteX23" fmla="*/ 333369 w 473069"/>
                <a:gd name="connsiteY23" fmla="*/ 451485 h 494183"/>
                <a:gd name="connsiteX24" fmla="*/ 314319 w 473069"/>
                <a:gd name="connsiteY24" fmla="*/ 438785 h 494183"/>
                <a:gd name="connsiteX25" fmla="*/ 288919 w 473069"/>
                <a:gd name="connsiteY25" fmla="*/ 413385 h 494183"/>
                <a:gd name="connsiteX26" fmla="*/ 276219 w 473069"/>
                <a:gd name="connsiteY26" fmla="*/ 394335 h 494183"/>
                <a:gd name="connsiteX27" fmla="*/ 250819 w 473069"/>
                <a:gd name="connsiteY27" fmla="*/ 381635 h 494183"/>
                <a:gd name="connsiteX28" fmla="*/ 231769 w 473069"/>
                <a:gd name="connsiteY28" fmla="*/ 368935 h 494183"/>
                <a:gd name="connsiteX29" fmla="*/ 219069 w 473069"/>
                <a:gd name="connsiteY29" fmla="*/ 349885 h 494183"/>
                <a:gd name="connsiteX30" fmla="*/ 206369 w 473069"/>
                <a:gd name="connsiteY30" fmla="*/ 311785 h 494183"/>
                <a:gd name="connsiteX31" fmla="*/ 187319 w 473069"/>
                <a:gd name="connsiteY31" fmla="*/ 299085 h 494183"/>
                <a:gd name="connsiteX32" fmla="*/ 174619 w 473069"/>
                <a:gd name="connsiteY32" fmla="*/ 280035 h 494183"/>
                <a:gd name="connsiteX33" fmla="*/ 136519 w 473069"/>
                <a:gd name="connsiteY33" fmla="*/ 241935 h 494183"/>
                <a:gd name="connsiteX34" fmla="*/ 130169 w 473069"/>
                <a:gd name="connsiteY34" fmla="*/ 197485 h 494183"/>
                <a:gd name="connsiteX35" fmla="*/ 111119 w 473069"/>
                <a:gd name="connsiteY35" fmla="*/ 191135 h 494183"/>
                <a:gd name="connsiteX36" fmla="*/ 92069 w 473069"/>
                <a:gd name="connsiteY36" fmla="*/ 178435 h 494183"/>
                <a:gd name="connsiteX37" fmla="*/ 60319 w 473069"/>
                <a:gd name="connsiteY37" fmla="*/ 153035 h 494183"/>
                <a:gd name="connsiteX38" fmla="*/ 28569 w 473069"/>
                <a:gd name="connsiteY38" fmla="*/ 127635 h 494183"/>
                <a:gd name="connsiteX39" fmla="*/ 15869 w 473069"/>
                <a:gd name="connsiteY39" fmla="*/ 108585 h 494183"/>
                <a:gd name="connsiteX40" fmla="*/ 3169 w 473069"/>
                <a:gd name="connsiteY40" fmla="*/ 64135 h 494183"/>
                <a:gd name="connsiteX41" fmla="*/ 9519 w 473069"/>
                <a:gd name="connsiteY41" fmla="*/ 635 h 494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3069" h="494183">
                  <a:moveTo>
                    <a:pt x="9519" y="635"/>
                  </a:moveTo>
                  <a:cubicBezTo>
                    <a:pt x="14811" y="-4657"/>
                    <a:pt x="23816" y="24613"/>
                    <a:pt x="34919" y="32385"/>
                  </a:cubicBezTo>
                  <a:cubicBezTo>
                    <a:pt x="45886" y="40062"/>
                    <a:pt x="60319" y="40852"/>
                    <a:pt x="73019" y="45085"/>
                  </a:cubicBezTo>
                  <a:lnTo>
                    <a:pt x="92069" y="51435"/>
                  </a:lnTo>
                  <a:cubicBezTo>
                    <a:pt x="99779" y="120823"/>
                    <a:pt x="79644" y="102313"/>
                    <a:pt x="123819" y="114935"/>
                  </a:cubicBezTo>
                  <a:cubicBezTo>
                    <a:pt x="130255" y="116774"/>
                    <a:pt x="136519" y="119168"/>
                    <a:pt x="142869" y="121285"/>
                  </a:cubicBezTo>
                  <a:cubicBezTo>
                    <a:pt x="149219" y="127635"/>
                    <a:pt x="157558" y="132485"/>
                    <a:pt x="161919" y="140335"/>
                  </a:cubicBezTo>
                  <a:cubicBezTo>
                    <a:pt x="168420" y="152037"/>
                    <a:pt x="170386" y="165735"/>
                    <a:pt x="174619" y="178435"/>
                  </a:cubicBezTo>
                  <a:cubicBezTo>
                    <a:pt x="176736" y="184785"/>
                    <a:pt x="175400" y="193772"/>
                    <a:pt x="180969" y="197485"/>
                  </a:cubicBezTo>
                  <a:cubicBezTo>
                    <a:pt x="187319" y="201718"/>
                    <a:pt x="193004" y="207179"/>
                    <a:pt x="200019" y="210185"/>
                  </a:cubicBezTo>
                  <a:cubicBezTo>
                    <a:pt x="208041" y="213623"/>
                    <a:pt x="216833" y="214974"/>
                    <a:pt x="225419" y="216535"/>
                  </a:cubicBezTo>
                  <a:cubicBezTo>
                    <a:pt x="240145" y="219212"/>
                    <a:pt x="255052" y="220768"/>
                    <a:pt x="269869" y="222885"/>
                  </a:cubicBezTo>
                  <a:lnTo>
                    <a:pt x="295269" y="260985"/>
                  </a:lnTo>
                  <a:cubicBezTo>
                    <a:pt x="299502" y="267335"/>
                    <a:pt x="301619" y="275802"/>
                    <a:pt x="307969" y="280035"/>
                  </a:cubicBezTo>
                  <a:lnTo>
                    <a:pt x="346069" y="305435"/>
                  </a:lnTo>
                  <a:cubicBezTo>
                    <a:pt x="369227" y="374910"/>
                    <a:pt x="332293" y="269677"/>
                    <a:pt x="365119" y="343535"/>
                  </a:cubicBezTo>
                  <a:cubicBezTo>
                    <a:pt x="370556" y="355768"/>
                    <a:pt x="365119" y="377402"/>
                    <a:pt x="377819" y="381635"/>
                  </a:cubicBezTo>
                  <a:cubicBezTo>
                    <a:pt x="404109" y="390398"/>
                    <a:pt x="391300" y="384272"/>
                    <a:pt x="415919" y="400685"/>
                  </a:cubicBezTo>
                  <a:cubicBezTo>
                    <a:pt x="420152" y="407035"/>
                    <a:pt x="423223" y="414339"/>
                    <a:pt x="428619" y="419735"/>
                  </a:cubicBezTo>
                  <a:cubicBezTo>
                    <a:pt x="434015" y="425131"/>
                    <a:pt x="441806" y="427549"/>
                    <a:pt x="447669" y="432435"/>
                  </a:cubicBezTo>
                  <a:cubicBezTo>
                    <a:pt x="454568" y="438184"/>
                    <a:pt x="460369" y="445135"/>
                    <a:pt x="466719" y="451485"/>
                  </a:cubicBezTo>
                  <a:cubicBezTo>
                    <a:pt x="468836" y="457835"/>
                    <a:pt x="473069" y="463842"/>
                    <a:pt x="473069" y="470535"/>
                  </a:cubicBezTo>
                  <a:cubicBezTo>
                    <a:pt x="473069" y="513014"/>
                    <a:pt x="425382" y="485827"/>
                    <a:pt x="396869" y="483235"/>
                  </a:cubicBezTo>
                  <a:cubicBezTo>
                    <a:pt x="356661" y="473183"/>
                    <a:pt x="378731" y="481726"/>
                    <a:pt x="333369" y="451485"/>
                  </a:cubicBezTo>
                  <a:lnTo>
                    <a:pt x="314319" y="438785"/>
                  </a:lnTo>
                  <a:cubicBezTo>
                    <a:pt x="300464" y="397221"/>
                    <a:pt x="319707" y="438015"/>
                    <a:pt x="288919" y="413385"/>
                  </a:cubicBezTo>
                  <a:cubicBezTo>
                    <a:pt x="282960" y="408617"/>
                    <a:pt x="282082" y="399221"/>
                    <a:pt x="276219" y="394335"/>
                  </a:cubicBezTo>
                  <a:cubicBezTo>
                    <a:pt x="268947" y="388275"/>
                    <a:pt x="259038" y="386331"/>
                    <a:pt x="250819" y="381635"/>
                  </a:cubicBezTo>
                  <a:cubicBezTo>
                    <a:pt x="244193" y="377849"/>
                    <a:pt x="238119" y="373168"/>
                    <a:pt x="231769" y="368935"/>
                  </a:cubicBezTo>
                  <a:cubicBezTo>
                    <a:pt x="227536" y="362585"/>
                    <a:pt x="222169" y="356859"/>
                    <a:pt x="219069" y="349885"/>
                  </a:cubicBezTo>
                  <a:cubicBezTo>
                    <a:pt x="213632" y="337652"/>
                    <a:pt x="217508" y="319211"/>
                    <a:pt x="206369" y="311785"/>
                  </a:cubicBezTo>
                  <a:lnTo>
                    <a:pt x="187319" y="299085"/>
                  </a:lnTo>
                  <a:cubicBezTo>
                    <a:pt x="183086" y="292735"/>
                    <a:pt x="179689" y="285739"/>
                    <a:pt x="174619" y="280035"/>
                  </a:cubicBezTo>
                  <a:cubicBezTo>
                    <a:pt x="162687" y="266611"/>
                    <a:pt x="136519" y="241935"/>
                    <a:pt x="136519" y="241935"/>
                  </a:cubicBezTo>
                  <a:cubicBezTo>
                    <a:pt x="134402" y="227118"/>
                    <a:pt x="136862" y="210872"/>
                    <a:pt x="130169" y="197485"/>
                  </a:cubicBezTo>
                  <a:cubicBezTo>
                    <a:pt x="127176" y="191498"/>
                    <a:pt x="117106" y="194128"/>
                    <a:pt x="111119" y="191135"/>
                  </a:cubicBezTo>
                  <a:cubicBezTo>
                    <a:pt x="104293" y="187722"/>
                    <a:pt x="98419" y="182668"/>
                    <a:pt x="92069" y="178435"/>
                  </a:cubicBezTo>
                  <a:cubicBezTo>
                    <a:pt x="55673" y="123840"/>
                    <a:pt x="104136" y="188088"/>
                    <a:pt x="60319" y="153035"/>
                  </a:cubicBezTo>
                  <a:cubicBezTo>
                    <a:pt x="19287" y="120209"/>
                    <a:pt x="76452" y="143596"/>
                    <a:pt x="28569" y="127635"/>
                  </a:cubicBezTo>
                  <a:cubicBezTo>
                    <a:pt x="24336" y="121285"/>
                    <a:pt x="18875" y="115600"/>
                    <a:pt x="15869" y="108585"/>
                  </a:cubicBezTo>
                  <a:cubicBezTo>
                    <a:pt x="3662" y="80101"/>
                    <a:pt x="15526" y="88849"/>
                    <a:pt x="3169" y="64135"/>
                  </a:cubicBezTo>
                  <a:cubicBezTo>
                    <a:pt x="-4841" y="48114"/>
                    <a:pt x="4227" y="5927"/>
                    <a:pt x="9519" y="635"/>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p:cNvSpPr/>
            <p:nvPr/>
          </p:nvSpPr>
          <p:spPr>
            <a:xfrm>
              <a:off x="9671050" y="3487361"/>
              <a:ext cx="228600" cy="176629"/>
            </a:xfrm>
            <a:custGeom>
              <a:avLst/>
              <a:gdLst>
                <a:gd name="connsiteX0" fmla="*/ 177800 w 228600"/>
                <a:gd name="connsiteY0" fmla="*/ 5139 h 176629"/>
                <a:gd name="connsiteX1" fmla="*/ 152400 w 228600"/>
                <a:gd name="connsiteY1" fmla="*/ 36889 h 176629"/>
                <a:gd name="connsiteX2" fmla="*/ 133350 w 228600"/>
                <a:gd name="connsiteY2" fmla="*/ 49589 h 176629"/>
                <a:gd name="connsiteX3" fmla="*/ 101600 w 228600"/>
                <a:gd name="connsiteY3" fmla="*/ 81339 h 176629"/>
                <a:gd name="connsiteX4" fmla="*/ 63500 w 228600"/>
                <a:gd name="connsiteY4" fmla="*/ 94039 h 176629"/>
                <a:gd name="connsiteX5" fmla="*/ 44450 w 228600"/>
                <a:gd name="connsiteY5" fmla="*/ 100389 h 176629"/>
                <a:gd name="connsiteX6" fmla="*/ 25400 w 228600"/>
                <a:gd name="connsiteY6" fmla="*/ 94039 h 176629"/>
                <a:gd name="connsiteX7" fmla="*/ 6350 w 228600"/>
                <a:gd name="connsiteY7" fmla="*/ 81339 h 176629"/>
                <a:gd name="connsiteX8" fmla="*/ 0 w 228600"/>
                <a:gd name="connsiteY8" fmla="*/ 100389 h 176629"/>
                <a:gd name="connsiteX9" fmla="*/ 6350 w 228600"/>
                <a:gd name="connsiteY9" fmla="*/ 151189 h 176629"/>
                <a:gd name="connsiteX10" fmla="*/ 25400 w 228600"/>
                <a:gd name="connsiteY10" fmla="*/ 157539 h 176629"/>
                <a:gd name="connsiteX11" fmla="*/ 63500 w 228600"/>
                <a:gd name="connsiteY11" fmla="*/ 163889 h 176629"/>
                <a:gd name="connsiteX12" fmla="*/ 82550 w 228600"/>
                <a:gd name="connsiteY12" fmla="*/ 176589 h 176629"/>
                <a:gd name="connsiteX13" fmla="*/ 127000 w 228600"/>
                <a:gd name="connsiteY13" fmla="*/ 163889 h 176629"/>
                <a:gd name="connsiteX14" fmla="*/ 139700 w 228600"/>
                <a:gd name="connsiteY14" fmla="*/ 144839 h 176629"/>
                <a:gd name="connsiteX15" fmla="*/ 190500 w 228600"/>
                <a:gd name="connsiteY15" fmla="*/ 125789 h 176629"/>
                <a:gd name="connsiteX16" fmla="*/ 209550 w 228600"/>
                <a:gd name="connsiteY16" fmla="*/ 113089 h 176629"/>
                <a:gd name="connsiteX17" fmla="*/ 215900 w 228600"/>
                <a:gd name="connsiteY17" fmla="*/ 94039 h 176629"/>
                <a:gd name="connsiteX18" fmla="*/ 228600 w 228600"/>
                <a:gd name="connsiteY18" fmla="*/ 74989 h 176629"/>
                <a:gd name="connsiteX19" fmla="*/ 209550 w 228600"/>
                <a:gd name="connsiteY19" fmla="*/ 36889 h 176629"/>
                <a:gd name="connsiteX20" fmla="*/ 222250 w 228600"/>
                <a:gd name="connsiteY20" fmla="*/ 17839 h 176629"/>
                <a:gd name="connsiteX21" fmla="*/ 177800 w 228600"/>
                <a:gd name="connsiteY21" fmla="*/ 5139 h 17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00" h="176629">
                  <a:moveTo>
                    <a:pt x="177800" y="5139"/>
                  </a:moveTo>
                  <a:cubicBezTo>
                    <a:pt x="166158" y="8314"/>
                    <a:pt x="161984" y="27305"/>
                    <a:pt x="152400" y="36889"/>
                  </a:cubicBezTo>
                  <a:cubicBezTo>
                    <a:pt x="147004" y="42285"/>
                    <a:pt x="138746" y="44193"/>
                    <a:pt x="133350" y="49589"/>
                  </a:cubicBezTo>
                  <a:cubicBezTo>
                    <a:pt x="111337" y="71602"/>
                    <a:pt x="132080" y="67792"/>
                    <a:pt x="101600" y="81339"/>
                  </a:cubicBezTo>
                  <a:cubicBezTo>
                    <a:pt x="89367" y="86776"/>
                    <a:pt x="76200" y="89806"/>
                    <a:pt x="63500" y="94039"/>
                  </a:cubicBezTo>
                  <a:lnTo>
                    <a:pt x="44450" y="100389"/>
                  </a:lnTo>
                  <a:cubicBezTo>
                    <a:pt x="38100" y="98272"/>
                    <a:pt x="31387" y="97032"/>
                    <a:pt x="25400" y="94039"/>
                  </a:cubicBezTo>
                  <a:cubicBezTo>
                    <a:pt x="18574" y="90626"/>
                    <a:pt x="13754" y="79488"/>
                    <a:pt x="6350" y="81339"/>
                  </a:cubicBezTo>
                  <a:cubicBezTo>
                    <a:pt x="-144" y="82962"/>
                    <a:pt x="2117" y="94039"/>
                    <a:pt x="0" y="100389"/>
                  </a:cubicBezTo>
                  <a:cubicBezTo>
                    <a:pt x="2117" y="117322"/>
                    <a:pt x="-581" y="135595"/>
                    <a:pt x="6350" y="151189"/>
                  </a:cubicBezTo>
                  <a:cubicBezTo>
                    <a:pt x="9068" y="157306"/>
                    <a:pt x="18866" y="156087"/>
                    <a:pt x="25400" y="157539"/>
                  </a:cubicBezTo>
                  <a:cubicBezTo>
                    <a:pt x="37969" y="160332"/>
                    <a:pt x="50800" y="161772"/>
                    <a:pt x="63500" y="163889"/>
                  </a:cubicBezTo>
                  <a:cubicBezTo>
                    <a:pt x="69850" y="168122"/>
                    <a:pt x="74995" y="175510"/>
                    <a:pt x="82550" y="176589"/>
                  </a:cubicBezTo>
                  <a:cubicBezTo>
                    <a:pt x="88131" y="177386"/>
                    <a:pt x="119851" y="166272"/>
                    <a:pt x="127000" y="163889"/>
                  </a:cubicBezTo>
                  <a:cubicBezTo>
                    <a:pt x="131233" y="157539"/>
                    <a:pt x="134304" y="150235"/>
                    <a:pt x="139700" y="144839"/>
                  </a:cubicBezTo>
                  <a:cubicBezTo>
                    <a:pt x="156051" y="128488"/>
                    <a:pt x="167783" y="130332"/>
                    <a:pt x="190500" y="125789"/>
                  </a:cubicBezTo>
                  <a:cubicBezTo>
                    <a:pt x="196850" y="121556"/>
                    <a:pt x="204782" y="119048"/>
                    <a:pt x="209550" y="113089"/>
                  </a:cubicBezTo>
                  <a:cubicBezTo>
                    <a:pt x="213731" y="107862"/>
                    <a:pt x="212907" y="100026"/>
                    <a:pt x="215900" y="94039"/>
                  </a:cubicBezTo>
                  <a:cubicBezTo>
                    <a:pt x="219313" y="87213"/>
                    <a:pt x="224367" y="81339"/>
                    <a:pt x="228600" y="74989"/>
                  </a:cubicBezTo>
                  <a:cubicBezTo>
                    <a:pt x="224177" y="68355"/>
                    <a:pt x="207797" y="47405"/>
                    <a:pt x="209550" y="36889"/>
                  </a:cubicBezTo>
                  <a:cubicBezTo>
                    <a:pt x="210805" y="29361"/>
                    <a:pt x="218017" y="24189"/>
                    <a:pt x="222250" y="17839"/>
                  </a:cubicBezTo>
                  <a:cubicBezTo>
                    <a:pt x="215387" y="-9614"/>
                    <a:pt x="189442" y="1964"/>
                    <a:pt x="177800" y="5139"/>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p:cNvSpPr/>
            <p:nvPr/>
          </p:nvSpPr>
          <p:spPr>
            <a:xfrm>
              <a:off x="8591504" y="4940300"/>
              <a:ext cx="338584" cy="368300"/>
            </a:xfrm>
            <a:custGeom>
              <a:avLst/>
              <a:gdLst>
                <a:gd name="connsiteX0" fmla="*/ 298496 w 338584"/>
                <a:gd name="connsiteY0" fmla="*/ 6350 h 368300"/>
                <a:gd name="connsiteX1" fmla="*/ 247696 w 338584"/>
                <a:gd name="connsiteY1" fmla="*/ 6350 h 368300"/>
                <a:gd name="connsiteX2" fmla="*/ 234996 w 338584"/>
                <a:gd name="connsiteY2" fmla="*/ 25400 h 368300"/>
                <a:gd name="connsiteX3" fmla="*/ 209596 w 338584"/>
                <a:gd name="connsiteY3" fmla="*/ 107950 h 368300"/>
                <a:gd name="connsiteX4" fmla="*/ 190546 w 338584"/>
                <a:gd name="connsiteY4" fmla="*/ 120650 h 368300"/>
                <a:gd name="connsiteX5" fmla="*/ 158796 w 338584"/>
                <a:gd name="connsiteY5" fmla="*/ 146050 h 368300"/>
                <a:gd name="connsiteX6" fmla="*/ 146096 w 338584"/>
                <a:gd name="connsiteY6" fmla="*/ 165100 h 368300"/>
                <a:gd name="connsiteX7" fmla="*/ 127046 w 338584"/>
                <a:gd name="connsiteY7" fmla="*/ 171450 h 368300"/>
                <a:gd name="connsiteX8" fmla="*/ 88946 w 338584"/>
                <a:gd name="connsiteY8" fmla="*/ 196850 h 368300"/>
                <a:gd name="connsiteX9" fmla="*/ 69896 w 338584"/>
                <a:gd name="connsiteY9" fmla="*/ 215900 h 368300"/>
                <a:gd name="connsiteX10" fmla="*/ 44496 w 338584"/>
                <a:gd name="connsiteY10" fmla="*/ 254000 h 368300"/>
                <a:gd name="connsiteX11" fmla="*/ 31796 w 338584"/>
                <a:gd name="connsiteY11" fmla="*/ 273050 h 368300"/>
                <a:gd name="connsiteX12" fmla="*/ 12746 w 338584"/>
                <a:gd name="connsiteY12" fmla="*/ 292100 h 368300"/>
                <a:gd name="connsiteX13" fmla="*/ 6396 w 338584"/>
                <a:gd name="connsiteY13" fmla="*/ 368300 h 368300"/>
                <a:gd name="connsiteX14" fmla="*/ 44496 w 338584"/>
                <a:gd name="connsiteY14" fmla="*/ 349250 h 368300"/>
                <a:gd name="connsiteX15" fmla="*/ 82596 w 338584"/>
                <a:gd name="connsiteY15" fmla="*/ 323850 h 368300"/>
                <a:gd name="connsiteX16" fmla="*/ 127046 w 338584"/>
                <a:gd name="connsiteY16" fmla="*/ 266700 h 368300"/>
                <a:gd name="connsiteX17" fmla="*/ 146096 w 338584"/>
                <a:gd name="connsiteY17" fmla="*/ 260350 h 368300"/>
                <a:gd name="connsiteX18" fmla="*/ 165146 w 338584"/>
                <a:gd name="connsiteY18" fmla="*/ 247650 h 368300"/>
                <a:gd name="connsiteX19" fmla="*/ 177846 w 338584"/>
                <a:gd name="connsiteY19" fmla="*/ 228600 h 368300"/>
                <a:gd name="connsiteX20" fmla="*/ 254046 w 338584"/>
                <a:gd name="connsiteY20" fmla="*/ 209550 h 368300"/>
                <a:gd name="connsiteX21" fmla="*/ 266746 w 338584"/>
                <a:gd name="connsiteY21" fmla="*/ 171450 h 368300"/>
                <a:gd name="connsiteX22" fmla="*/ 323896 w 338584"/>
                <a:gd name="connsiteY22" fmla="*/ 146050 h 368300"/>
                <a:gd name="connsiteX23" fmla="*/ 330246 w 338584"/>
                <a:gd name="connsiteY23" fmla="*/ 57150 h 368300"/>
                <a:gd name="connsiteX24" fmla="*/ 311196 w 338584"/>
                <a:gd name="connsiteY24" fmla="*/ 50800 h 368300"/>
                <a:gd name="connsiteX25" fmla="*/ 298496 w 338584"/>
                <a:gd name="connsiteY25" fmla="*/ 6350 h 3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8584" h="368300">
                  <a:moveTo>
                    <a:pt x="298496" y="6350"/>
                  </a:moveTo>
                  <a:cubicBezTo>
                    <a:pt x="282222" y="3095"/>
                    <a:pt x="263317" y="-6147"/>
                    <a:pt x="247696" y="6350"/>
                  </a:cubicBezTo>
                  <a:cubicBezTo>
                    <a:pt x="241737" y="11118"/>
                    <a:pt x="239229" y="19050"/>
                    <a:pt x="234996" y="25400"/>
                  </a:cubicBezTo>
                  <a:cubicBezTo>
                    <a:pt x="231149" y="52327"/>
                    <a:pt x="230820" y="86726"/>
                    <a:pt x="209596" y="107950"/>
                  </a:cubicBezTo>
                  <a:cubicBezTo>
                    <a:pt x="204200" y="113346"/>
                    <a:pt x="196896" y="116417"/>
                    <a:pt x="190546" y="120650"/>
                  </a:cubicBezTo>
                  <a:cubicBezTo>
                    <a:pt x="154150" y="175245"/>
                    <a:pt x="202613" y="110997"/>
                    <a:pt x="158796" y="146050"/>
                  </a:cubicBezTo>
                  <a:cubicBezTo>
                    <a:pt x="152837" y="150818"/>
                    <a:pt x="152055" y="160332"/>
                    <a:pt x="146096" y="165100"/>
                  </a:cubicBezTo>
                  <a:cubicBezTo>
                    <a:pt x="140869" y="169281"/>
                    <a:pt x="132897" y="168199"/>
                    <a:pt x="127046" y="171450"/>
                  </a:cubicBezTo>
                  <a:cubicBezTo>
                    <a:pt x="113703" y="178863"/>
                    <a:pt x="99739" y="186057"/>
                    <a:pt x="88946" y="196850"/>
                  </a:cubicBezTo>
                  <a:cubicBezTo>
                    <a:pt x="82596" y="203200"/>
                    <a:pt x="75409" y="208811"/>
                    <a:pt x="69896" y="215900"/>
                  </a:cubicBezTo>
                  <a:cubicBezTo>
                    <a:pt x="60525" y="227948"/>
                    <a:pt x="52963" y="241300"/>
                    <a:pt x="44496" y="254000"/>
                  </a:cubicBezTo>
                  <a:cubicBezTo>
                    <a:pt x="40263" y="260350"/>
                    <a:pt x="37192" y="267654"/>
                    <a:pt x="31796" y="273050"/>
                  </a:cubicBezTo>
                  <a:lnTo>
                    <a:pt x="12746" y="292100"/>
                  </a:lnTo>
                  <a:cubicBezTo>
                    <a:pt x="-4025" y="342414"/>
                    <a:pt x="-2155" y="316995"/>
                    <a:pt x="6396" y="368300"/>
                  </a:cubicBezTo>
                  <a:cubicBezTo>
                    <a:pt x="25489" y="361936"/>
                    <a:pt x="28083" y="362927"/>
                    <a:pt x="44496" y="349250"/>
                  </a:cubicBezTo>
                  <a:cubicBezTo>
                    <a:pt x="76207" y="322824"/>
                    <a:pt x="49118" y="335009"/>
                    <a:pt x="82596" y="323850"/>
                  </a:cubicBezTo>
                  <a:cubicBezTo>
                    <a:pt x="92688" y="308712"/>
                    <a:pt x="109140" y="278637"/>
                    <a:pt x="127046" y="266700"/>
                  </a:cubicBezTo>
                  <a:cubicBezTo>
                    <a:pt x="132615" y="262987"/>
                    <a:pt x="140109" y="263343"/>
                    <a:pt x="146096" y="260350"/>
                  </a:cubicBezTo>
                  <a:cubicBezTo>
                    <a:pt x="152922" y="256937"/>
                    <a:pt x="158796" y="251883"/>
                    <a:pt x="165146" y="247650"/>
                  </a:cubicBezTo>
                  <a:cubicBezTo>
                    <a:pt x="169379" y="241300"/>
                    <a:pt x="172450" y="233996"/>
                    <a:pt x="177846" y="228600"/>
                  </a:cubicBezTo>
                  <a:cubicBezTo>
                    <a:pt x="199720" y="206726"/>
                    <a:pt x="222273" y="213080"/>
                    <a:pt x="254046" y="209550"/>
                  </a:cubicBezTo>
                  <a:cubicBezTo>
                    <a:pt x="258279" y="196850"/>
                    <a:pt x="254046" y="175683"/>
                    <a:pt x="266746" y="171450"/>
                  </a:cubicBezTo>
                  <a:cubicBezTo>
                    <a:pt x="312086" y="156337"/>
                    <a:pt x="293707" y="166176"/>
                    <a:pt x="323896" y="146050"/>
                  </a:cubicBezTo>
                  <a:cubicBezTo>
                    <a:pt x="335110" y="112408"/>
                    <a:pt x="347030" y="94914"/>
                    <a:pt x="330246" y="57150"/>
                  </a:cubicBezTo>
                  <a:cubicBezTo>
                    <a:pt x="327528" y="51033"/>
                    <a:pt x="317546" y="52917"/>
                    <a:pt x="311196" y="50800"/>
                  </a:cubicBezTo>
                  <a:lnTo>
                    <a:pt x="298496" y="63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p:cNvSpPr/>
            <p:nvPr/>
          </p:nvSpPr>
          <p:spPr>
            <a:xfrm>
              <a:off x="8382000" y="5346700"/>
              <a:ext cx="336692" cy="445788"/>
            </a:xfrm>
            <a:custGeom>
              <a:avLst/>
              <a:gdLst>
                <a:gd name="connsiteX0" fmla="*/ 190500 w 336692"/>
                <a:gd name="connsiteY0" fmla="*/ 88900 h 445788"/>
                <a:gd name="connsiteX1" fmla="*/ 222250 w 336692"/>
                <a:gd name="connsiteY1" fmla="*/ 76200 h 445788"/>
                <a:gd name="connsiteX2" fmla="*/ 260350 w 336692"/>
                <a:gd name="connsiteY2" fmla="*/ 50800 h 445788"/>
                <a:gd name="connsiteX3" fmla="*/ 273050 w 336692"/>
                <a:gd name="connsiteY3" fmla="*/ 31750 h 445788"/>
                <a:gd name="connsiteX4" fmla="*/ 330200 w 336692"/>
                <a:gd name="connsiteY4" fmla="*/ 0 h 445788"/>
                <a:gd name="connsiteX5" fmla="*/ 323850 w 336692"/>
                <a:gd name="connsiteY5" fmla="*/ 38100 h 445788"/>
                <a:gd name="connsiteX6" fmla="*/ 311150 w 336692"/>
                <a:gd name="connsiteY6" fmla="*/ 76200 h 445788"/>
                <a:gd name="connsiteX7" fmla="*/ 298450 w 336692"/>
                <a:gd name="connsiteY7" fmla="*/ 95250 h 445788"/>
                <a:gd name="connsiteX8" fmla="*/ 266700 w 336692"/>
                <a:gd name="connsiteY8" fmla="*/ 133350 h 445788"/>
                <a:gd name="connsiteX9" fmla="*/ 260350 w 336692"/>
                <a:gd name="connsiteY9" fmla="*/ 152400 h 445788"/>
                <a:gd name="connsiteX10" fmla="*/ 254000 w 336692"/>
                <a:gd name="connsiteY10" fmla="*/ 184150 h 445788"/>
                <a:gd name="connsiteX11" fmla="*/ 215900 w 336692"/>
                <a:gd name="connsiteY11" fmla="*/ 209550 h 445788"/>
                <a:gd name="connsiteX12" fmla="*/ 190500 w 336692"/>
                <a:gd name="connsiteY12" fmla="*/ 266700 h 445788"/>
                <a:gd name="connsiteX13" fmla="*/ 184150 w 336692"/>
                <a:gd name="connsiteY13" fmla="*/ 285750 h 445788"/>
                <a:gd name="connsiteX14" fmla="*/ 146050 w 336692"/>
                <a:gd name="connsiteY14" fmla="*/ 317500 h 445788"/>
                <a:gd name="connsiteX15" fmla="*/ 114300 w 336692"/>
                <a:gd name="connsiteY15" fmla="*/ 374650 h 445788"/>
                <a:gd name="connsiteX16" fmla="*/ 101600 w 336692"/>
                <a:gd name="connsiteY16" fmla="*/ 393700 h 445788"/>
                <a:gd name="connsiteX17" fmla="*/ 63500 w 336692"/>
                <a:gd name="connsiteY17" fmla="*/ 412750 h 445788"/>
                <a:gd name="connsiteX18" fmla="*/ 44450 w 336692"/>
                <a:gd name="connsiteY18" fmla="*/ 419100 h 445788"/>
                <a:gd name="connsiteX19" fmla="*/ 31750 w 336692"/>
                <a:gd name="connsiteY19" fmla="*/ 438150 h 445788"/>
                <a:gd name="connsiteX20" fmla="*/ 6350 w 336692"/>
                <a:gd name="connsiteY20" fmla="*/ 400050 h 445788"/>
                <a:gd name="connsiteX21" fmla="*/ 0 w 336692"/>
                <a:gd name="connsiteY21" fmla="*/ 381000 h 445788"/>
                <a:gd name="connsiteX22" fmla="*/ 31750 w 336692"/>
                <a:gd name="connsiteY22" fmla="*/ 298450 h 445788"/>
                <a:gd name="connsiteX23" fmla="*/ 44450 w 336692"/>
                <a:gd name="connsiteY23" fmla="*/ 279400 h 445788"/>
                <a:gd name="connsiteX24" fmla="*/ 57150 w 336692"/>
                <a:gd name="connsiteY24" fmla="*/ 260350 h 445788"/>
                <a:gd name="connsiteX25" fmla="*/ 63500 w 336692"/>
                <a:gd name="connsiteY25" fmla="*/ 215900 h 445788"/>
                <a:gd name="connsiteX26" fmla="*/ 69850 w 336692"/>
                <a:gd name="connsiteY26" fmla="*/ 196850 h 445788"/>
                <a:gd name="connsiteX27" fmla="*/ 95250 w 336692"/>
                <a:gd name="connsiteY27" fmla="*/ 158750 h 445788"/>
                <a:gd name="connsiteX28" fmla="*/ 133350 w 336692"/>
                <a:gd name="connsiteY28" fmla="*/ 146050 h 445788"/>
                <a:gd name="connsiteX29" fmla="*/ 152400 w 336692"/>
                <a:gd name="connsiteY29" fmla="*/ 139700 h 445788"/>
                <a:gd name="connsiteX30" fmla="*/ 209550 w 336692"/>
                <a:gd name="connsiteY30" fmla="*/ 127000 h 445788"/>
                <a:gd name="connsiteX31" fmla="*/ 215900 w 336692"/>
                <a:gd name="connsiteY31" fmla="*/ 107950 h 445788"/>
                <a:gd name="connsiteX32" fmla="*/ 196850 w 336692"/>
                <a:gd name="connsiteY32" fmla="*/ 101600 h 445788"/>
                <a:gd name="connsiteX33" fmla="*/ 190500 w 336692"/>
                <a:gd name="connsiteY33" fmla="*/ 88900 h 44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6692" h="445788">
                  <a:moveTo>
                    <a:pt x="190500" y="88900"/>
                  </a:moveTo>
                  <a:cubicBezTo>
                    <a:pt x="194733" y="84667"/>
                    <a:pt x="212243" y="81658"/>
                    <a:pt x="222250" y="76200"/>
                  </a:cubicBezTo>
                  <a:cubicBezTo>
                    <a:pt x="235650" y="68891"/>
                    <a:pt x="260350" y="50800"/>
                    <a:pt x="260350" y="50800"/>
                  </a:cubicBezTo>
                  <a:cubicBezTo>
                    <a:pt x="264583" y="44450"/>
                    <a:pt x="267307" y="36776"/>
                    <a:pt x="273050" y="31750"/>
                  </a:cubicBezTo>
                  <a:cubicBezTo>
                    <a:pt x="299923" y="8236"/>
                    <a:pt x="304035" y="8722"/>
                    <a:pt x="330200" y="0"/>
                  </a:cubicBezTo>
                  <a:cubicBezTo>
                    <a:pt x="341020" y="32459"/>
                    <a:pt x="337918" y="6447"/>
                    <a:pt x="323850" y="38100"/>
                  </a:cubicBezTo>
                  <a:cubicBezTo>
                    <a:pt x="318413" y="50333"/>
                    <a:pt x="318576" y="65061"/>
                    <a:pt x="311150" y="76200"/>
                  </a:cubicBezTo>
                  <a:cubicBezTo>
                    <a:pt x="306917" y="82550"/>
                    <a:pt x="303336" y="89387"/>
                    <a:pt x="298450" y="95250"/>
                  </a:cubicBezTo>
                  <a:cubicBezTo>
                    <a:pt x="280895" y="116316"/>
                    <a:pt x="278524" y="109701"/>
                    <a:pt x="266700" y="133350"/>
                  </a:cubicBezTo>
                  <a:cubicBezTo>
                    <a:pt x="263707" y="139337"/>
                    <a:pt x="261973" y="145906"/>
                    <a:pt x="260350" y="152400"/>
                  </a:cubicBezTo>
                  <a:cubicBezTo>
                    <a:pt x="257732" y="162871"/>
                    <a:pt x="260626" y="175631"/>
                    <a:pt x="254000" y="184150"/>
                  </a:cubicBezTo>
                  <a:cubicBezTo>
                    <a:pt x="244629" y="196198"/>
                    <a:pt x="215900" y="209550"/>
                    <a:pt x="215900" y="209550"/>
                  </a:cubicBezTo>
                  <a:cubicBezTo>
                    <a:pt x="195774" y="239739"/>
                    <a:pt x="205613" y="221360"/>
                    <a:pt x="190500" y="266700"/>
                  </a:cubicBezTo>
                  <a:cubicBezTo>
                    <a:pt x="188383" y="273050"/>
                    <a:pt x="189719" y="282037"/>
                    <a:pt x="184150" y="285750"/>
                  </a:cubicBezTo>
                  <a:cubicBezTo>
                    <a:pt x="157628" y="303431"/>
                    <a:pt x="170496" y="293054"/>
                    <a:pt x="146050" y="317500"/>
                  </a:cubicBezTo>
                  <a:cubicBezTo>
                    <a:pt x="134873" y="351030"/>
                    <a:pt x="143413" y="330981"/>
                    <a:pt x="114300" y="374650"/>
                  </a:cubicBezTo>
                  <a:cubicBezTo>
                    <a:pt x="110067" y="381000"/>
                    <a:pt x="108840" y="391287"/>
                    <a:pt x="101600" y="393700"/>
                  </a:cubicBezTo>
                  <a:cubicBezTo>
                    <a:pt x="53717" y="409661"/>
                    <a:pt x="112739" y="388131"/>
                    <a:pt x="63500" y="412750"/>
                  </a:cubicBezTo>
                  <a:cubicBezTo>
                    <a:pt x="57513" y="415743"/>
                    <a:pt x="50800" y="416983"/>
                    <a:pt x="44450" y="419100"/>
                  </a:cubicBezTo>
                  <a:cubicBezTo>
                    <a:pt x="40217" y="425450"/>
                    <a:pt x="37709" y="433382"/>
                    <a:pt x="31750" y="438150"/>
                  </a:cubicBezTo>
                  <a:cubicBezTo>
                    <a:pt x="51" y="463509"/>
                    <a:pt x="10181" y="419204"/>
                    <a:pt x="6350" y="400050"/>
                  </a:cubicBezTo>
                  <a:cubicBezTo>
                    <a:pt x="5037" y="393486"/>
                    <a:pt x="2117" y="387350"/>
                    <a:pt x="0" y="381000"/>
                  </a:cubicBezTo>
                  <a:cubicBezTo>
                    <a:pt x="8509" y="321440"/>
                    <a:pt x="-1952" y="349003"/>
                    <a:pt x="31750" y="298450"/>
                  </a:cubicBezTo>
                  <a:lnTo>
                    <a:pt x="44450" y="279400"/>
                  </a:lnTo>
                  <a:lnTo>
                    <a:pt x="57150" y="260350"/>
                  </a:lnTo>
                  <a:cubicBezTo>
                    <a:pt x="59267" y="245533"/>
                    <a:pt x="60565" y="230576"/>
                    <a:pt x="63500" y="215900"/>
                  </a:cubicBezTo>
                  <a:cubicBezTo>
                    <a:pt x="64813" y="209336"/>
                    <a:pt x="66599" y="202701"/>
                    <a:pt x="69850" y="196850"/>
                  </a:cubicBezTo>
                  <a:cubicBezTo>
                    <a:pt x="77263" y="183507"/>
                    <a:pt x="80770" y="163577"/>
                    <a:pt x="95250" y="158750"/>
                  </a:cubicBezTo>
                  <a:lnTo>
                    <a:pt x="133350" y="146050"/>
                  </a:lnTo>
                  <a:cubicBezTo>
                    <a:pt x="139700" y="143933"/>
                    <a:pt x="145798" y="140800"/>
                    <a:pt x="152400" y="139700"/>
                  </a:cubicBezTo>
                  <a:cubicBezTo>
                    <a:pt x="197102" y="132250"/>
                    <a:pt x="178286" y="137421"/>
                    <a:pt x="209550" y="127000"/>
                  </a:cubicBezTo>
                  <a:cubicBezTo>
                    <a:pt x="211667" y="120650"/>
                    <a:pt x="218893" y="113937"/>
                    <a:pt x="215900" y="107950"/>
                  </a:cubicBezTo>
                  <a:cubicBezTo>
                    <a:pt x="212907" y="101963"/>
                    <a:pt x="202419" y="105313"/>
                    <a:pt x="196850" y="101600"/>
                  </a:cubicBezTo>
                  <a:cubicBezTo>
                    <a:pt x="195089" y="100426"/>
                    <a:pt x="186267" y="93133"/>
                    <a:pt x="190500" y="889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p:cNvSpPr/>
            <p:nvPr/>
          </p:nvSpPr>
          <p:spPr>
            <a:xfrm>
              <a:off x="7829331" y="5029200"/>
              <a:ext cx="635219" cy="510628"/>
            </a:xfrm>
            <a:custGeom>
              <a:avLst/>
              <a:gdLst>
                <a:gd name="connsiteX0" fmla="*/ 349469 w 635219"/>
                <a:gd name="connsiteY0" fmla="*/ 25400 h 510628"/>
                <a:gd name="connsiteX1" fmla="*/ 400269 w 635219"/>
                <a:gd name="connsiteY1" fmla="*/ 0 h 510628"/>
                <a:gd name="connsiteX2" fmla="*/ 451069 w 635219"/>
                <a:gd name="connsiteY2" fmla="*/ 6350 h 510628"/>
                <a:gd name="connsiteX3" fmla="*/ 489169 w 635219"/>
                <a:gd name="connsiteY3" fmla="*/ 31750 h 510628"/>
                <a:gd name="connsiteX4" fmla="*/ 565369 w 635219"/>
                <a:gd name="connsiteY4" fmla="*/ 50800 h 510628"/>
                <a:gd name="connsiteX5" fmla="*/ 597119 w 635219"/>
                <a:gd name="connsiteY5" fmla="*/ 76200 h 510628"/>
                <a:gd name="connsiteX6" fmla="*/ 578069 w 635219"/>
                <a:gd name="connsiteY6" fmla="*/ 88900 h 510628"/>
                <a:gd name="connsiteX7" fmla="*/ 597119 w 635219"/>
                <a:gd name="connsiteY7" fmla="*/ 101600 h 510628"/>
                <a:gd name="connsiteX8" fmla="*/ 622519 w 635219"/>
                <a:gd name="connsiteY8" fmla="*/ 107950 h 510628"/>
                <a:gd name="connsiteX9" fmla="*/ 635219 w 635219"/>
                <a:gd name="connsiteY9" fmla="*/ 127000 h 510628"/>
                <a:gd name="connsiteX10" fmla="*/ 616169 w 635219"/>
                <a:gd name="connsiteY10" fmla="*/ 133350 h 510628"/>
                <a:gd name="connsiteX11" fmla="*/ 597119 w 635219"/>
                <a:gd name="connsiteY11" fmla="*/ 146050 h 510628"/>
                <a:gd name="connsiteX12" fmla="*/ 559019 w 635219"/>
                <a:gd name="connsiteY12" fmla="*/ 158750 h 510628"/>
                <a:gd name="connsiteX13" fmla="*/ 539969 w 635219"/>
                <a:gd name="connsiteY13" fmla="*/ 165100 h 510628"/>
                <a:gd name="connsiteX14" fmla="*/ 425669 w 635219"/>
                <a:gd name="connsiteY14" fmla="*/ 146050 h 510628"/>
                <a:gd name="connsiteX15" fmla="*/ 406619 w 635219"/>
                <a:gd name="connsiteY15" fmla="*/ 139700 h 510628"/>
                <a:gd name="connsiteX16" fmla="*/ 387569 w 635219"/>
                <a:gd name="connsiteY16" fmla="*/ 133350 h 510628"/>
                <a:gd name="connsiteX17" fmla="*/ 406619 w 635219"/>
                <a:gd name="connsiteY17" fmla="*/ 139700 h 510628"/>
                <a:gd name="connsiteX18" fmla="*/ 444719 w 635219"/>
                <a:gd name="connsiteY18" fmla="*/ 177800 h 510628"/>
                <a:gd name="connsiteX19" fmla="*/ 463769 w 635219"/>
                <a:gd name="connsiteY19" fmla="*/ 196850 h 510628"/>
                <a:gd name="connsiteX20" fmla="*/ 470119 w 635219"/>
                <a:gd name="connsiteY20" fmla="*/ 215900 h 510628"/>
                <a:gd name="connsiteX21" fmla="*/ 470119 w 635219"/>
                <a:gd name="connsiteY21" fmla="*/ 317500 h 510628"/>
                <a:gd name="connsiteX22" fmla="*/ 508219 w 635219"/>
                <a:gd name="connsiteY22" fmla="*/ 330200 h 510628"/>
                <a:gd name="connsiteX23" fmla="*/ 520919 w 635219"/>
                <a:gd name="connsiteY23" fmla="*/ 368300 h 510628"/>
                <a:gd name="connsiteX24" fmla="*/ 527269 w 635219"/>
                <a:gd name="connsiteY24" fmla="*/ 387350 h 510628"/>
                <a:gd name="connsiteX25" fmla="*/ 514569 w 635219"/>
                <a:gd name="connsiteY25" fmla="*/ 463550 h 510628"/>
                <a:gd name="connsiteX26" fmla="*/ 501869 w 635219"/>
                <a:gd name="connsiteY26" fmla="*/ 482600 h 510628"/>
                <a:gd name="connsiteX27" fmla="*/ 482819 w 635219"/>
                <a:gd name="connsiteY27" fmla="*/ 488950 h 510628"/>
                <a:gd name="connsiteX28" fmla="*/ 476469 w 635219"/>
                <a:gd name="connsiteY28" fmla="*/ 508000 h 510628"/>
                <a:gd name="connsiteX29" fmla="*/ 463769 w 635219"/>
                <a:gd name="connsiteY29" fmla="*/ 488950 h 510628"/>
                <a:gd name="connsiteX30" fmla="*/ 425669 w 635219"/>
                <a:gd name="connsiteY30" fmla="*/ 476250 h 510628"/>
                <a:gd name="connsiteX31" fmla="*/ 374869 w 635219"/>
                <a:gd name="connsiteY31" fmla="*/ 431800 h 510628"/>
                <a:gd name="connsiteX32" fmla="*/ 336769 w 635219"/>
                <a:gd name="connsiteY32" fmla="*/ 419100 h 510628"/>
                <a:gd name="connsiteX33" fmla="*/ 305019 w 635219"/>
                <a:gd name="connsiteY33" fmla="*/ 425450 h 510628"/>
                <a:gd name="connsiteX34" fmla="*/ 279619 w 635219"/>
                <a:gd name="connsiteY34" fmla="*/ 463550 h 510628"/>
                <a:gd name="connsiteX35" fmla="*/ 273269 w 635219"/>
                <a:gd name="connsiteY35" fmla="*/ 501650 h 510628"/>
                <a:gd name="connsiteX36" fmla="*/ 254219 w 635219"/>
                <a:gd name="connsiteY36" fmla="*/ 508000 h 510628"/>
                <a:gd name="connsiteX37" fmla="*/ 260569 w 635219"/>
                <a:gd name="connsiteY37" fmla="*/ 438150 h 510628"/>
                <a:gd name="connsiteX38" fmla="*/ 273269 w 635219"/>
                <a:gd name="connsiteY38" fmla="*/ 400050 h 510628"/>
                <a:gd name="connsiteX39" fmla="*/ 266919 w 635219"/>
                <a:gd name="connsiteY39" fmla="*/ 355600 h 510628"/>
                <a:gd name="connsiteX40" fmla="*/ 247869 w 635219"/>
                <a:gd name="connsiteY40" fmla="*/ 342900 h 510628"/>
                <a:gd name="connsiteX41" fmla="*/ 222469 w 635219"/>
                <a:gd name="connsiteY41" fmla="*/ 285750 h 510628"/>
                <a:gd name="connsiteX42" fmla="*/ 184369 w 635219"/>
                <a:gd name="connsiteY42" fmla="*/ 273050 h 510628"/>
                <a:gd name="connsiteX43" fmla="*/ 165319 w 635219"/>
                <a:gd name="connsiteY43" fmla="*/ 266700 h 510628"/>
                <a:gd name="connsiteX44" fmla="*/ 146269 w 635219"/>
                <a:gd name="connsiteY44" fmla="*/ 260350 h 510628"/>
                <a:gd name="connsiteX45" fmla="*/ 127219 w 635219"/>
                <a:gd name="connsiteY45" fmla="*/ 254000 h 510628"/>
                <a:gd name="connsiteX46" fmla="*/ 89119 w 635219"/>
                <a:gd name="connsiteY46" fmla="*/ 247650 h 510628"/>
                <a:gd name="connsiteX47" fmla="*/ 70069 w 635219"/>
                <a:gd name="connsiteY47" fmla="*/ 241300 h 510628"/>
                <a:gd name="connsiteX48" fmla="*/ 12919 w 635219"/>
                <a:gd name="connsiteY48" fmla="*/ 234950 h 510628"/>
                <a:gd name="connsiteX49" fmla="*/ 219 w 635219"/>
                <a:gd name="connsiteY49" fmla="*/ 215900 h 510628"/>
                <a:gd name="connsiteX50" fmla="*/ 19269 w 635219"/>
                <a:gd name="connsiteY50" fmla="*/ 209550 h 510628"/>
                <a:gd name="connsiteX51" fmla="*/ 38319 w 635219"/>
                <a:gd name="connsiteY51" fmla="*/ 190500 h 510628"/>
                <a:gd name="connsiteX52" fmla="*/ 57369 w 635219"/>
                <a:gd name="connsiteY52" fmla="*/ 184150 h 510628"/>
                <a:gd name="connsiteX53" fmla="*/ 76419 w 635219"/>
                <a:gd name="connsiteY53" fmla="*/ 171450 h 510628"/>
                <a:gd name="connsiteX54" fmla="*/ 114519 w 635219"/>
                <a:gd name="connsiteY54" fmla="*/ 158750 h 510628"/>
                <a:gd name="connsiteX55" fmla="*/ 133569 w 635219"/>
                <a:gd name="connsiteY55" fmla="*/ 152400 h 510628"/>
                <a:gd name="connsiteX56" fmla="*/ 152619 w 635219"/>
                <a:gd name="connsiteY56" fmla="*/ 146050 h 510628"/>
                <a:gd name="connsiteX57" fmla="*/ 190719 w 635219"/>
                <a:gd name="connsiteY57" fmla="*/ 139700 h 510628"/>
                <a:gd name="connsiteX58" fmla="*/ 209769 w 635219"/>
                <a:gd name="connsiteY58" fmla="*/ 133350 h 510628"/>
                <a:gd name="connsiteX59" fmla="*/ 247869 w 635219"/>
                <a:gd name="connsiteY59" fmla="*/ 107950 h 510628"/>
                <a:gd name="connsiteX60" fmla="*/ 355819 w 635219"/>
                <a:gd name="connsiteY60" fmla="*/ 101600 h 510628"/>
                <a:gd name="connsiteX61" fmla="*/ 374869 w 635219"/>
                <a:gd name="connsiteY61" fmla="*/ 95250 h 510628"/>
                <a:gd name="connsiteX62" fmla="*/ 362169 w 635219"/>
                <a:gd name="connsiteY62" fmla="*/ 76200 h 510628"/>
                <a:gd name="connsiteX63" fmla="*/ 349469 w 635219"/>
                <a:gd name="connsiteY63" fmla="*/ 25400 h 51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35219" h="510628">
                  <a:moveTo>
                    <a:pt x="349469" y="25400"/>
                  </a:moveTo>
                  <a:cubicBezTo>
                    <a:pt x="355819" y="12700"/>
                    <a:pt x="386598" y="0"/>
                    <a:pt x="400269" y="0"/>
                  </a:cubicBezTo>
                  <a:cubicBezTo>
                    <a:pt x="417334" y="0"/>
                    <a:pt x="434136" y="4233"/>
                    <a:pt x="451069" y="6350"/>
                  </a:cubicBezTo>
                  <a:lnTo>
                    <a:pt x="489169" y="31750"/>
                  </a:lnTo>
                  <a:cubicBezTo>
                    <a:pt x="524167" y="55082"/>
                    <a:pt x="500634" y="43607"/>
                    <a:pt x="565369" y="50800"/>
                  </a:cubicBezTo>
                  <a:cubicBezTo>
                    <a:pt x="574115" y="53715"/>
                    <a:pt x="600709" y="58248"/>
                    <a:pt x="597119" y="76200"/>
                  </a:cubicBezTo>
                  <a:cubicBezTo>
                    <a:pt x="595622" y="83684"/>
                    <a:pt x="584419" y="84667"/>
                    <a:pt x="578069" y="88900"/>
                  </a:cubicBezTo>
                  <a:cubicBezTo>
                    <a:pt x="584419" y="93133"/>
                    <a:pt x="590104" y="98594"/>
                    <a:pt x="597119" y="101600"/>
                  </a:cubicBezTo>
                  <a:cubicBezTo>
                    <a:pt x="605141" y="105038"/>
                    <a:pt x="615257" y="103109"/>
                    <a:pt x="622519" y="107950"/>
                  </a:cubicBezTo>
                  <a:cubicBezTo>
                    <a:pt x="628869" y="112183"/>
                    <a:pt x="630986" y="120650"/>
                    <a:pt x="635219" y="127000"/>
                  </a:cubicBezTo>
                  <a:cubicBezTo>
                    <a:pt x="628869" y="129117"/>
                    <a:pt x="622156" y="130357"/>
                    <a:pt x="616169" y="133350"/>
                  </a:cubicBezTo>
                  <a:cubicBezTo>
                    <a:pt x="609343" y="136763"/>
                    <a:pt x="604093" y="142950"/>
                    <a:pt x="597119" y="146050"/>
                  </a:cubicBezTo>
                  <a:cubicBezTo>
                    <a:pt x="584886" y="151487"/>
                    <a:pt x="571719" y="154517"/>
                    <a:pt x="559019" y="158750"/>
                  </a:cubicBezTo>
                  <a:lnTo>
                    <a:pt x="539969" y="165100"/>
                  </a:lnTo>
                  <a:cubicBezTo>
                    <a:pt x="450428" y="157638"/>
                    <a:pt x="487949" y="166810"/>
                    <a:pt x="425669" y="146050"/>
                  </a:cubicBezTo>
                  <a:lnTo>
                    <a:pt x="406619" y="139700"/>
                  </a:lnTo>
                  <a:lnTo>
                    <a:pt x="387569" y="133350"/>
                  </a:lnTo>
                  <a:lnTo>
                    <a:pt x="406619" y="139700"/>
                  </a:lnTo>
                  <a:lnTo>
                    <a:pt x="444719" y="177800"/>
                  </a:lnTo>
                  <a:lnTo>
                    <a:pt x="463769" y="196850"/>
                  </a:lnTo>
                  <a:cubicBezTo>
                    <a:pt x="465886" y="203200"/>
                    <a:pt x="470119" y="209207"/>
                    <a:pt x="470119" y="215900"/>
                  </a:cubicBezTo>
                  <a:cubicBezTo>
                    <a:pt x="470119" y="259957"/>
                    <a:pt x="439105" y="259902"/>
                    <a:pt x="470119" y="317500"/>
                  </a:cubicBezTo>
                  <a:cubicBezTo>
                    <a:pt x="476466" y="329287"/>
                    <a:pt x="508219" y="330200"/>
                    <a:pt x="508219" y="330200"/>
                  </a:cubicBezTo>
                  <a:lnTo>
                    <a:pt x="520919" y="368300"/>
                  </a:lnTo>
                  <a:lnTo>
                    <a:pt x="527269" y="387350"/>
                  </a:lnTo>
                  <a:cubicBezTo>
                    <a:pt x="525257" y="405458"/>
                    <a:pt x="525207" y="442274"/>
                    <a:pt x="514569" y="463550"/>
                  </a:cubicBezTo>
                  <a:cubicBezTo>
                    <a:pt x="511156" y="470376"/>
                    <a:pt x="507828" y="477832"/>
                    <a:pt x="501869" y="482600"/>
                  </a:cubicBezTo>
                  <a:cubicBezTo>
                    <a:pt x="496642" y="486781"/>
                    <a:pt x="489169" y="486833"/>
                    <a:pt x="482819" y="488950"/>
                  </a:cubicBezTo>
                  <a:cubicBezTo>
                    <a:pt x="480702" y="495300"/>
                    <a:pt x="483162" y="508000"/>
                    <a:pt x="476469" y="508000"/>
                  </a:cubicBezTo>
                  <a:cubicBezTo>
                    <a:pt x="468837" y="508000"/>
                    <a:pt x="470241" y="492995"/>
                    <a:pt x="463769" y="488950"/>
                  </a:cubicBezTo>
                  <a:cubicBezTo>
                    <a:pt x="452417" y="481855"/>
                    <a:pt x="425669" y="476250"/>
                    <a:pt x="425669" y="476250"/>
                  </a:cubicBezTo>
                  <a:cubicBezTo>
                    <a:pt x="410852" y="454025"/>
                    <a:pt x="406619" y="442383"/>
                    <a:pt x="374869" y="431800"/>
                  </a:cubicBezTo>
                  <a:lnTo>
                    <a:pt x="336769" y="419100"/>
                  </a:lnTo>
                  <a:cubicBezTo>
                    <a:pt x="326186" y="421217"/>
                    <a:pt x="313538" y="418824"/>
                    <a:pt x="305019" y="425450"/>
                  </a:cubicBezTo>
                  <a:cubicBezTo>
                    <a:pt x="292971" y="434821"/>
                    <a:pt x="279619" y="463550"/>
                    <a:pt x="279619" y="463550"/>
                  </a:cubicBezTo>
                  <a:cubicBezTo>
                    <a:pt x="277502" y="476250"/>
                    <a:pt x="279657" y="490471"/>
                    <a:pt x="273269" y="501650"/>
                  </a:cubicBezTo>
                  <a:cubicBezTo>
                    <a:pt x="269948" y="507462"/>
                    <a:pt x="255532" y="514564"/>
                    <a:pt x="254219" y="508000"/>
                  </a:cubicBezTo>
                  <a:cubicBezTo>
                    <a:pt x="249634" y="485075"/>
                    <a:pt x="256506" y="461174"/>
                    <a:pt x="260569" y="438150"/>
                  </a:cubicBezTo>
                  <a:cubicBezTo>
                    <a:pt x="262895" y="424967"/>
                    <a:pt x="273269" y="400050"/>
                    <a:pt x="273269" y="400050"/>
                  </a:cubicBezTo>
                  <a:cubicBezTo>
                    <a:pt x="271152" y="385233"/>
                    <a:pt x="272998" y="369277"/>
                    <a:pt x="266919" y="355600"/>
                  </a:cubicBezTo>
                  <a:cubicBezTo>
                    <a:pt x="263819" y="348626"/>
                    <a:pt x="251914" y="349372"/>
                    <a:pt x="247869" y="342900"/>
                  </a:cubicBezTo>
                  <a:cubicBezTo>
                    <a:pt x="242736" y="334688"/>
                    <a:pt x="236905" y="294772"/>
                    <a:pt x="222469" y="285750"/>
                  </a:cubicBezTo>
                  <a:cubicBezTo>
                    <a:pt x="211117" y="278655"/>
                    <a:pt x="197069" y="277283"/>
                    <a:pt x="184369" y="273050"/>
                  </a:cubicBezTo>
                  <a:lnTo>
                    <a:pt x="165319" y="266700"/>
                  </a:lnTo>
                  <a:lnTo>
                    <a:pt x="146269" y="260350"/>
                  </a:lnTo>
                  <a:cubicBezTo>
                    <a:pt x="139919" y="258233"/>
                    <a:pt x="133821" y="255100"/>
                    <a:pt x="127219" y="254000"/>
                  </a:cubicBezTo>
                  <a:cubicBezTo>
                    <a:pt x="114519" y="251883"/>
                    <a:pt x="101688" y="250443"/>
                    <a:pt x="89119" y="247650"/>
                  </a:cubicBezTo>
                  <a:cubicBezTo>
                    <a:pt x="82585" y="246198"/>
                    <a:pt x="76671" y="242400"/>
                    <a:pt x="70069" y="241300"/>
                  </a:cubicBezTo>
                  <a:cubicBezTo>
                    <a:pt x="51163" y="238149"/>
                    <a:pt x="31969" y="237067"/>
                    <a:pt x="12919" y="234950"/>
                  </a:cubicBezTo>
                  <a:cubicBezTo>
                    <a:pt x="8686" y="228600"/>
                    <a:pt x="-1632" y="223304"/>
                    <a:pt x="219" y="215900"/>
                  </a:cubicBezTo>
                  <a:cubicBezTo>
                    <a:pt x="1842" y="209406"/>
                    <a:pt x="13700" y="213263"/>
                    <a:pt x="19269" y="209550"/>
                  </a:cubicBezTo>
                  <a:cubicBezTo>
                    <a:pt x="26741" y="204569"/>
                    <a:pt x="30847" y="195481"/>
                    <a:pt x="38319" y="190500"/>
                  </a:cubicBezTo>
                  <a:cubicBezTo>
                    <a:pt x="43888" y="186787"/>
                    <a:pt x="51382" y="187143"/>
                    <a:pt x="57369" y="184150"/>
                  </a:cubicBezTo>
                  <a:cubicBezTo>
                    <a:pt x="64195" y="180737"/>
                    <a:pt x="69445" y="174550"/>
                    <a:pt x="76419" y="171450"/>
                  </a:cubicBezTo>
                  <a:cubicBezTo>
                    <a:pt x="88652" y="166013"/>
                    <a:pt x="101819" y="162983"/>
                    <a:pt x="114519" y="158750"/>
                  </a:cubicBezTo>
                  <a:lnTo>
                    <a:pt x="133569" y="152400"/>
                  </a:lnTo>
                  <a:cubicBezTo>
                    <a:pt x="139919" y="150283"/>
                    <a:pt x="146017" y="147150"/>
                    <a:pt x="152619" y="146050"/>
                  </a:cubicBezTo>
                  <a:cubicBezTo>
                    <a:pt x="165319" y="143933"/>
                    <a:pt x="178150" y="142493"/>
                    <a:pt x="190719" y="139700"/>
                  </a:cubicBezTo>
                  <a:cubicBezTo>
                    <a:pt x="197253" y="138248"/>
                    <a:pt x="203918" y="136601"/>
                    <a:pt x="209769" y="133350"/>
                  </a:cubicBezTo>
                  <a:cubicBezTo>
                    <a:pt x="223112" y="125937"/>
                    <a:pt x="232632" y="108846"/>
                    <a:pt x="247869" y="107950"/>
                  </a:cubicBezTo>
                  <a:lnTo>
                    <a:pt x="355819" y="101600"/>
                  </a:lnTo>
                  <a:cubicBezTo>
                    <a:pt x="362169" y="99483"/>
                    <a:pt x="373246" y="101744"/>
                    <a:pt x="374869" y="95250"/>
                  </a:cubicBezTo>
                  <a:cubicBezTo>
                    <a:pt x="376720" y="87846"/>
                    <a:pt x="365582" y="83026"/>
                    <a:pt x="362169" y="76200"/>
                  </a:cubicBezTo>
                  <a:cubicBezTo>
                    <a:pt x="349091" y="50044"/>
                    <a:pt x="343119" y="38100"/>
                    <a:pt x="349469" y="254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p:cNvSpPr/>
            <p:nvPr/>
          </p:nvSpPr>
          <p:spPr>
            <a:xfrm>
              <a:off x="6927088" y="4933950"/>
              <a:ext cx="871177" cy="598373"/>
            </a:xfrm>
            <a:custGeom>
              <a:avLst/>
              <a:gdLst>
                <a:gd name="connsiteX0" fmla="*/ 870712 w 871177"/>
                <a:gd name="connsiteY0" fmla="*/ 228600 h 598373"/>
                <a:gd name="connsiteX1" fmla="*/ 838962 w 871177"/>
                <a:gd name="connsiteY1" fmla="*/ 203200 h 598373"/>
                <a:gd name="connsiteX2" fmla="*/ 819912 w 871177"/>
                <a:gd name="connsiteY2" fmla="*/ 184150 h 598373"/>
                <a:gd name="connsiteX3" fmla="*/ 800862 w 871177"/>
                <a:gd name="connsiteY3" fmla="*/ 177800 h 598373"/>
                <a:gd name="connsiteX4" fmla="*/ 794512 w 871177"/>
                <a:gd name="connsiteY4" fmla="*/ 139700 h 598373"/>
                <a:gd name="connsiteX5" fmla="*/ 781812 w 871177"/>
                <a:gd name="connsiteY5" fmla="*/ 120650 h 598373"/>
                <a:gd name="connsiteX6" fmla="*/ 743712 w 871177"/>
                <a:gd name="connsiteY6" fmla="*/ 88900 h 598373"/>
                <a:gd name="connsiteX7" fmla="*/ 724662 w 871177"/>
                <a:gd name="connsiteY7" fmla="*/ 50800 h 598373"/>
                <a:gd name="connsiteX8" fmla="*/ 705612 w 871177"/>
                <a:gd name="connsiteY8" fmla="*/ 38100 h 598373"/>
                <a:gd name="connsiteX9" fmla="*/ 648462 w 871177"/>
                <a:gd name="connsiteY9" fmla="*/ 57150 h 598373"/>
                <a:gd name="connsiteX10" fmla="*/ 629412 w 871177"/>
                <a:gd name="connsiteY10" fmla="*/ 63500 h 598373"/>
                <a:gd name="connsiteX11" fmla="*/ 610362 w 871177"/>
                <a:gd name="connsiteY11" fmla="*/ 69850 h 598373"/>
                <a:gd name="connsiteX12" fmla="*/ 565912 w 871177"/>
                <a:gd name="connsiteY12" fmla="*/ 63500 h 598373"/>
                <a:gd name="connsiteX13" fmla="*/ 553212 w 871177"/>
                <a:gd name="connsiteY13" fmla="*/ 25400 h 598373"/>
                <a:gd name="connsiteX14" fmla="*/ 540512 w 871177"/>
                <a:gd name="connsiteY14" fmla="*/ 6350 h 598373"/>
                <a:gd name="connsiteX15" fmla="*/ 521462 w 871177"/>
                <a:gd name="connsiteY15" fmla="*/ 0 h 598373"/>
                <a:gd name="connsiteX16" fmla="*/ 426212 w 871177"/>
                <a:gd name="connsiteY16" fmla="*/ 19050 h 598373"/>
                <a:gd name="connsiteX17" fmla="*/ 407162 w 871177"/>
                <a:gd name="connsiteY17" fmla="*/ 31750 h 598373"/>
                <a:gd name="connsiteX18" fmla="*/ 369062 w 871177"/>
                <a:gd name="connsiteY18" fmla="*/ 44450 h 598373"/>
                <a:gd name="connsiteX19" fmla="*/ 330962 w 871177"/>
                <a:gd name="connsiteY19" fmla="*/ 63500 h 598373"/>
                <a:gd name="connsiteX20" fmla="*/ 318262 w 871177"/>
                <a:gd name="connsiteY20" fmla="*/ 82550 h 598373"/>
                <a:gd name="connsiteX21" fmla="*/ 305562 w 871177"/>
                <a:gd name="connsiteY21" fmla="*/ 120650 h 598373"/>
                <a:gd name="connsiteX22" fmla="*/ 286512 w 871177"/>
                <a:gd name="connsiteY22" fmla="*/ 133350 h 598373"/>
                <a:gd name="connsiteX23" fmla="*/ 261112 w 871177"/>
                <a:gd name="connsiteY23" fmla="*/ 165100 h 598373"/>
                <a:gd name="connsiteX24" fmla="*/ 254762 w 871177"/>
                <a:gd name="connsiteY24" fmla="*/ 184150 h 598373"/>
                <a:gd name="connsiteX25" fmla="*/ 242062 w 871177"/>
                <a:gd name="connsiteY25" fmla="*/ 203200 h 598373"/>
                <a:gd name="connsiteX26" fmla="*/ 229362 w 871177"/>
                <a:gd name="connsiteY26" fmla="*/ 241300 h 598373"/>
                <a:gd name="connsiteX27" fmla="*/ 223012 w 871177"/>
                <a:gd name="connsiteY27" fmla="*/ 260350 h 598373"/>
                <a:gd name="connsiteX28" fmla="*/ 203962 w 871177"/>
                <a:gd name="connsiteY28" fmla="*/ 279400 h 598373"/>
                <a:gd name="connsiteX29" fmla="*/ 159512 w 871177"/>
                <a:gd name="connsiteY29" fmla="*/ 336550 h 598373"/>
                <a:gd name="connsiteX30" fmla="*/ 153162 w 871177"/>
                <a:gd name="connsiteY30" fmla="*/ 355600 h 598373"/>
                <a:gd name="connsiteX31" fmla="*/ 115062 w 871177"/>
                <a:gd name="connsiteY31" fmla="*/ 381000 h 598373"/>
                <a:gd name="connsiteX32" fmla="*/ 102362 w 871177"/>
                <a:gd name="connsiteY32" fmla="*/ 400050 h 598373"/>
                <a:gd name="connsiteX33" fmla="*/ 83312 w 871177"/>
                <a:gd name="connsiteY33" fmla="*/ 412750 h 598373"/>
                <a:gd name="connsiteX34" fmla="*/ 70612 w 871177"/>
                <a:gd name="connsiteY34" fmla="*/ 450850 h 598373"/>
                <a:gd name="connsiteX35" fmla="*/ 51562 w 871177"/>
                <a:gd name="connsiteY35" fmla="*/ 488950 h 598373"/>
                <a:gd name="connsiteX36" fmla="*/ 38862 w 871177"/>
                <a:gd name="connsiteY36" fmla="*/ 527050 h 598373"/>
                <a:gd name="connsiteX37" fmla="*/ 26162 w 871177"/>
                <a:gd name="connsiteY37" fmla="*/ 565150 h 598373"/>
                <a:gd name="connsiteX38" fmla="*/ 19812 w 871177"/>
                <a:gd name="connsiteY38" fmla="*/ 584200 h 598373"/>
                <a:gd name="connsiteX39" fmla="*/ 762 w 871177"/>
                <a:gd name="connsiteY39" fmla="*/ 596900 h 598373"/>
                <a:gd name="connsiteX40" fmla="*/ 38862 w 871177"/>
                <a:gd name="connsiteY40" fmla="*/ 558800 h 598373"/>
                <a:gd name="connsiteX41" fmla="*/ 57912 w 871177"/>
                <a:gd name="connsiteY41" fmla="*/ 539750 h 598373"/>
                <a:gd name="connsiteX42" fmla="*/ 102362 w 871177"/>
                <a:gd name="connsiteY42" fmla="*/ 495300 h 598373"/>
                <a:gd name="connsiteX43" fmla="*/ 140462 w 871177"/>
                <a:gd name="connsiteY43" fmla="*/ 463550 h 598373"/>
                <a:gd name="connsiteX44" fmla="*/ 165862 w 871177"/>
                <a:gd name="connsiteY44" fmla="*/ 469900 h 598373"/>
                <a:gd name="connsiteX45" fmla="*/ 172212 w 871177"/>
                <a:gd name="connsiteY45" fmla="*/ 488950 h 598373"/>
                <a:gd name="connsiteX46" fmla="*/ 184912 w 871177"/>
                <a:gd name="connsiteY46" fmla="*/ 508000 h 598373"/>
                <a:gd name="connsiteX47" fmla="*/ 178562 w 871177"/>
                <a:gd name="connsiteY47" fmla="*/ 527050 h 598373"/>
                <a:gd name="connsiteX48" fmla="*/ 216662 w 871177"/>
                <a:gd name="connsiteY48" fmla="*/ 514350 h 598373"/>
                <a:gd name="connsiteX49" fmla="*/ 248412 w 871177"/>
                <a:gd name="connsiteY49" fmla="*/ 488950 h 598373"/>
                <a:gd name="connsiteX50" fmla="*/ 273812 w 871177"/>
                <a:gd name="connsiteY50" fmla="*/ 431800 h 598373"/>
                <a:gd name="connsiteX51" fmla="*/ 305562 w 871177"/>
                <a:gd name="connsiteY51" fmla="*/ 393700 h 598373"/>
                <a:gd name="connsiteX52" fmla="*/ 324612 w 871177"/>
                <a:gd name="connsiteY52" fmla="*/ 374650 h 598373"/>
                <a:gd name="connsiteX53" fmla="*/ 343662 w 871177"/>
                <a:gd name="connsiteY53" fmla="*/ 336550 h 598373"/>
                <a:gd name="connsiteX54" fmla="*/ 356362 w 871177"/>
                <a:gd name="connsiteY54" fmla="*/ 317500 h 598373"/>
                <a:gd name="connsiteX55" fmla="*/ 362712 w 871177"/>
                <a:gd name="connsiteY55" fmla="*/ 298450 h 598373"/>
                <a:gd name="connsiteX56" fmla="*/ 419862 w 871177"/>
                <a:gd name="connsiteY56" fmla="*/ 279400 h 598373"/>
                <a:gd name="connsiteX57" fmla="*/ 451612 w 871177"/>
                <a:gd name="connsiteY57" fmla="*/ 273050 h 598373"/>
                <a:gd name="connsiteX58" fmla="*/ 438912 w 871177"/>
                <a:gd name="connsiteY58" fmla="*/ 311150 h 598373"/>
                <a:gd name="connsiteX59" fmla="*/ 432562 w 871177"/>
                <a:gd name="connsiteY59" fmla="*/ 330200 h 598373"/>
                <a:gd name="connsiteX60" fmla="*/ 445262 w 871177"/>
                <a:gd name="connsiteY60" fmla="*/ 361950 h 598373"/>
                <a:gd name="connsiteX61" fmla="*/ 464312 w 871177"/>
                <a:gd name="connsiteY61" fmla="*/ 355600 h 598373"/>
                <a:gd name="connsiteX62" fmla="*/ 527812 w 871177"/>
                <a:gd name="connsiteY62" fmla="*/ 361950 h 598373"/>
                <a:gd name="connsiteX63" fmla="*/ 572262 w 871177"/>
                <a:gd name="connsiteY63" fmla="*/ 374650 h 598373"/>
                <a:gd name="connsiteX64" fmla="*/ 591312 w 871177"/>
                <a:gd name="connsiteY64" fmla="*/ 381000 h 598373"/>
                <a:gd name="connsiteX65" fmla="*/ 597662 w 871177"/>
                <a:gd name="connsiteY65" fmla="*/ 330200 h 598373"/>
                <a:gd name="connsiteX66" fmla="*/ 635762 w 871177"/>
                <a:gd name="connsiteY66" fmla="*/ 311150 h 598373"/>
                <a:gd name="connsiteX67" fmla="*/ 705612 w 871177"/>
                <a:gd name="connsiteY67" fmla="*/ 298450 h 598373"/>
                <a:gd name="connsiteX68" fmla="*/ 724662 w 871177"/>
                <a:gd name="connsiteY68" fmla="*/ 292100 h 598373"/>
                <a:gd name="connsiteX69" fmla="*/ 731012 w 871177"/>
                <a:gd name="connsiteY69" fmla="*/ 273050 h 598373"/>
                <a:gd name="connsiteX70" fmla="*/ 769112 w 871177"/>
                <a:gd name="connsiteY70" fmla="*/ 247650 h 598373"/>
                <a:gd name="connsiteX71" fmla="*/ 775462 w 871177"/>
                <a:gd name="connsiteY71" fmla="*/ 228600 h 598373"/>
                <a:gd name="connsiteX72" fmla="*/ 813562 w 871177"/>
                <a:gd name="connsiteY72" fmla="*/ 215900 h 598373"/>
                <a:gd name="connsiteX73" fmla="*/ 870712 w 871177"/>
                <a:gd name="connsiteY73" fmla="*/ 228600 h 59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71177" h="598373">
                  <a:moveTo>
                    <a:pt x="870712" y="228600"/>
                  </a:moveTo>
                  <a:cubicBezTo>
                    <a:pt x="874945" y="226483"/>
                    <a:pt x="849162" y="212125"/>
                    <a:pt x="838962" y="203200"/>
                  </a:cubicBezTo>
                  <a:cubicBezTo>
                    <a:pt x="832204" y="197286"/>
                    <a:pt x="827384" y="189131"/>
                    <a:pt x="819912" y="184150"/>
                  </a:cubicBezTo>
                  <a:cubicBezTo>
                    <a:pt x="814343" y="180437"/>
                    <a:pt x="807212" y="179917"/>
                    <a:pt x="800862" y="177800"/>
                  </a:cubicBezTo>
                  <a:cubicBezTo>
                    <a:pt x="798745" y="165100"/>
                    <a:pt x="798583" y="151914"/>
                    <a:pt x="794512" y="139700"/>
                  </a:cubicBezTo>
                  <a:cubicBezTo>
                    <a:pt x="792099" y="132460"/>
                    <a:pt x="786698" y="126513"/>
                    <a:pt x="781812" y="120650"/>
                  </a:cubicBezTo>
                  <a:cubicBezTo>
                    <a:pt x="766533" y="102315"/>
                    <a:pt x="762443" y="101387"/>
                    <a:pt x="743712" y="88900"/>
                  </a:cubicBezTo>
                  <a:cubicBezTo>
                    <a:pt x="738547" y="73406"/>
                    <a:pt x="736972" y="63110"/>
                    <a:pt x="724662" y="50800"/>
                  </a:cubicBezTo>
                  <a:cubicBezTo>
                    <a:pt x="719266" y="45404"/>
                    <a:pt x="711962" y="42333"/>
                    <a:pt x="705612" y="38100"/>
                  </a:cubicBezTo>
                  <a:lnTo>
                    <a:pt x="648462" y="57150"/>
                  </a:lnTo>
                  <a:lnTo>
                    <a:pt x="629412" y="63500"/>
                  </a:lnTo>
                  <a:lnTo>
                    <a:pt x="610362" y="69850"/>
                  </a:lnTo>
                  <a:cubicBezTo>
                    <a:pt x="595545" y="67733"/>
                    <a:pt x="577726" y="72689"/>
                    <a:pt x="565912" y="63500"/>
                  </a:cubicBezTo>
                  <a:cubicBezTo>
                    <a:pt x="555345" y="55281"/>
                    <a:pt x="560638" y="36539"/>
                    <a:pt x="553212" y="25400"/>
                  </a:cubicBezTo>
                  <a:cubicBezTo>
                    <a:pt x="548979" y="19050"/>
                    <a:pt x="546471" y="11118"/>
                    <a:pt x="540512" y="6350"/>
                  </a:cubicBezTo>
                  <a:cubicBezTo>
                    <a:pt x="535285" y="2169"/>
                    <a:pt x="527812" y="2117"/>
                    <a:pt x="521462" y="0"/>
                  </a:cubicBezTo>
                  <a:cubicBezTo>
                    <a:pt x="499358" y="2456"/>
                    <a:pt x="448725" y="4041"/>
                    <a:pt x="426212" y="19050"/>
                  </a:cubicBezTo>
                  <a:cubicBezTo>
                    <a:pt x="419862" y="23283"/>
                    <a:pt x="414136" y="28650"/>
                    <a:pt x="407162" y="31750"/>
                  </a:cubicBezTo>
                  <a:cubicBezTo>
                    <a:pt x="394929" y="37187"/>
                    <a:pt x="380201" y="37024"/>
                    <a:pt x="369062" y="44450"/>
                  </a:cubicBezTo>
                  <a:cubicBezTo>
                    <a:pt x="344443" y="60863"/>
                    <a:pt x="357252" y="54737"/>
                    <a:pt x="330962" y="63500"/>
                  </a:cubicBezTo>
                  <a:cubicBezTo>
                    <a:pt x="326729" y="69850"/>
                    <a:pt x="321362" y="75576"/>
                    <a:pt x="318262" y="82550"/>
                  </a:cubicBezTo>
                  <a:cubicBezTo>
                    <a:pt x="312825" y="94783"/>
                    <a:pt x="316701" y="113224"/>
                    <a:pt x="305562" y="120650"/>
                  </a:cubicBezTo>
                  <a:lnTo>
                    <a:pt x="286512" y="133350"/>
                  </a:lnTo>
                  <a:cubicBezTo>
                    <a:pt x="270551" y="181233"/>
                    <a:pt x="293938" y="124068"/>
                    <a:pt x="261112" y="165100"/>
                  </a:cubicBezTo>
                  <a:cubicBezTo>
                    <a:pt x="256931" y="170327"/>
                    <a:pt x="257755" y="178163"/>
                    <a:pt x="254762" y="184150"/>
                  </a:cubicBezTo>
                  <a:cubicBezTo>
                    <a:pt x="251349" y="190976"/>
                    <a:pt x="245162" y="196226"/>
                    <a:pt x="242062" y="203200"/>
                  </a:cubicBezTo>
                  <a:cubicBezTo>
                    <a:pt x="236625" y="215433"/>
                    <a:pt x="233595" y="228600"/>
                    <a:pt x="229362" y="241300"/>
                  </a:cubicBezTo>
                  <a:cubicBezTo>
                    <a:pt x="227245" y="247650"/>
                    <a:pt x="227745" y="255617"/>
                    <a:pt x="223012" y="260350"/>
                  </a:cubicBezTo>
                  <a:cubicBezTo>
                    <a:pt x="216662" y="266700"/>
                    <a:pt x="209475" y="272311"/>
                    <a:pt x="203962" y="279400"/>
                  </a:cubicBezTo>
                  <a:cubicBezTo>
                    <a:pt x="150795" y="347758"/>
                    <a:pt x="202761" y="293301"/>
                    <a:pt x="159512" y="336550"/>
                  </a:cubicBezTo>
                  <a:cubicBezTo>
                    <a:pt x="157395" y="342900"/>
                    <a:pt x="157895" y="350867"/>
                    <a:pt x="153162" y="355600"/>
                  </a:cubicBezTo>
                  <a:cubicBezTo>
                    <a:pt x="142369" y="366393"/>
                    <a:pt x="115062" y="381000"/>
                    <a:pt x="115062" y="381000"/>
                  </a:cubicBezTo>
                  <a:cubicBezTo>
                    <a:pt x="110829" y="387350"/>
                    <a:pt x="107758" y="394654"/>
                    <a:pt x="102362" y="400050"/>
                  </a:cubicBezTo>
                  <a:cubicBezTo>
                    <a:pt x="96966" y="405446"/>
                    <a:pt x="87357" y="406278"/>
                    <a:pt x="83312" y="412750"/>
                  </a:cubicBezTo>
                  <a:cubicBezTo>
                    <a:pt x="76217" y="424102"/>
                    <a:pt x="74845" y="438150"/>
                    <a:pt x="70612" y="450850"/>
                  </a:cubicBezTo>
                  <a:cubicBezTo>
                    <a:pt x="47454" y="520325"/>
                    <a:pt x="84388" y="415092"/>
                    <a:pt x="51562" y="488950"/>
                  </a:cubicBezTo>
                  <a:cubicBezTo>
                    <a:pt x="46125" y="501183"/>
                    <a:pt x="43095" y="514350"/>
                    <a:pt x="38862" y="527050"/>
                  </a:cubicBezTo>
                  <a:lnTo>
                    <a:pt x="26162" y="565150"/>
                  </a:lnTo>
                  <a:cubicBezTo>
                    <a:pt x="24045" y="571500"/>
                    <a:pt x="25381" y="580487"/>
                    <a:pt x="19812" y="584200"/>
                  </a:cubicBezTo>
                  <a:cubicBezTo>
                    <a:pt x="13462" y="588433"/>
                    <a:pt x="-3817" y="603005"/>
                    <a:pt x="762" y="596900"/>
                  </a:cubicBezTo>
                  <a:cubicBezTo>
                    <a:pt x="11538" y="582532"/>
                    <a:pt x="26162" y="571500"/>
                    <a:pt x="38862" y="558800"/>
                  </a:cubicBezTo>
                  <a:cubicBezTo>
                    <a:pt x="45212" y="552450"/>
                    <a:pt x="52931" y="547222"/>
                    <a:pt x="57912" y="539750"/>
                  </a:cubicBezTo>
                  <a:cubicBezTo>
                    <a:pt x="87025" y="496081"/>
                    <a:pt x="68832" y="506477"/>
                    <a:pt x="102362" y="495300"/>
                  </a:cubicBezTo>
                  <a:cubicBezTo>
                    <a:pt x="107737" y="489925"/>
                    <a:pt x="130148" y="465023"/>
                    <a:pt x="140462" y="463550"/>
                  </a:cubicBezTo>
                  <a:cubicBezTo>
                    <a:pt x="149102" y="462316"/>
                    <a:pt x="157395" y="467783"/>
                    <a:pt x="165862" y="469900"/>
                  </a:cubicBezTo>
                  <a:cubicBezTo>
                    <a:pt x="167979" y="476250"/>
                    <a:pt x="169219" y="482963"/>
                    <a:pt x="172212" y="488950"/>
                  </a:cubicBezTo>
                  <a:cubicBezTo>
                    <a:pt x="175625" y="495776"/>
                    <a:pt x="183657" y="500472"/>
                    <a:pt x="184912" y="508000"/>
                  </a:cubicBezTo>
                  <a:cubicBezTo>
                    <a:pt x="186012" y="514602"/>
                    <a:pt x="171998" y="525737"/>
                    <a:pt x="178562" y="527050"/>
                  </a:cubicBezTo>
                  <a:cubicBezTo>
                    <a:pt x="191689" y="529675"/>
                    <a:pt x="216662" y="514350"/>
                    <a:pt x="216662" y="514350"/>
                  </a:cubicBezTo>
                  <a:cubicBezTo>
                    <a:pt x="253058" y="459755"/>
                    <a:pt x="204595" y="524003"/>
                    <a:pt x="248412" y="488950"/>
                  </a:cubicBezTo>
                  <a:cubicBezTo>
                    <a:pt x="284257" y="460274"/>
                    <a:pt x="231125" y="474487"/>
                    <a:pt x="273812" y="431800"/>
                  </a:cubicBezTo>
                  <a:cubicBezTo>
                    <a:pt x="329467" y="376145"/>
                    <a:pt x="261359" y="446744"/>
                    <a:pt x="305562" y="393700"/>
                  </a:cubicBezTo>
                  <a:cubicBezTo>
                    <a:pt x="311311" y="386801"/>
                    <a:pt x="318863" y="381549"/>
                    <a:pt x="324612" y="374650"/>
                  </a:cubicBezTo>
                  <a:cubicBezTo>
                    <a:pt x="347360" y="347353"/>
                    <a:pt x="329343" y="365189"/>
                    <a:pt x="343662" y="336550"/>
                  </a:cubicBezTo>
                  <a:cubicBezTo>
                    <a:pt x="347075" y="329724"/>
                    <a:pt x="352949" y="324326"/>
                    <a:pt x="356362" y="317500"/>
                  </a:cubicBezTo>
                  <a:cubicBezTo>
                    <a:pt x="359355" y="311513"/>
                    <a:pt x="358531" y="303677"/>
                    <a:pt x="362712" y="298450"/>
                  </a:cubicBezTo>
                  <a:cubicBezTo>
                    <a:pt x="376605" y="281084"/>
                    <a:pt x="401007" y="282828"/>
                    <a:pt x="419862" y="279400"/>
                  </a:cubicBezTo>
                  <a:cubicBezTo>
                    <a:pt x="430481" y="277469"/>
                    <a:pt x="441029" y="275167"/>
                    <a:pt x="451612" y="273050"/>
                  </a:cubicBezTo>
                  <a:lnTo>
                    <a:pt x="438912" y="311150"/>
                  </a:lnTo>
                  <a:lnTo>
                    <a:pt x="432562" y="330200"/>
                  </a:lnTo>
                  <a:cubicBezTo>
                    <a:pt x="436795" y="340783"/>
                    <a:pt x="436361" y="354829"/>
                    <a:pt x="445262" y="361950"/>
                  </a:cubicBezTo>
                  <a:cubicBezTo>
                    <a:pt x="450489" y="366131"/>
                    <a:pt x="457619" y="355600"/>
                    <a:pt x="464312" y="355600"/>
                  </a:cubicBezTo>
                  <a:cubicBezTo>
                    <a:pt x="485584" y="355600"/>
                    <a:pt x="506645" y="359833"/>
                    <a:pt x="527812" y="361950"/>
                  </a:cubicBezTo>
                  <a:cubicBezTo>
                    <a:pt x="573487" y="377175"/>
                    <a:pt x="516448" y="358703"/>
                    <a:pt x="572262" y="374650"/>
                  </a:cubicBezTo>
                  <a:cubicBezTo>
                    <a:pt x="578698" y="376489"/>
                    <a:pt x="584962" y="378883"/>
                    <a:pt x="591312" y="381000"/>
                  </a:cubicBezTo>
                  <a:cubicBezTo>
                    <a:pt x="593429" y="364067"/>
                    <a:pt x="591324" y="346045"/>
                    <a:pt x="597662" y="330200"/>
                  </a:cubicBezTo>
                  <a:cubicBezTo>
                    <a:pt x="601111" y="321578"/>
                    <a:pt x="628040" y="313081"/>
                    <a:pt x="635762" y="311150"/>
                  </a:cubicBezTo>
                  <a:cubicBezTo>
                    <a:pt x="681987" y="299594"/>
                    <a:pt x="654659" y="309773"/>
                    <a:pt x="705612" y="298450"/>
                  </a:cubicBezTo>
                  <a:cubicBezTo>
                    <a:pt x="712146" y="296998"/>
                    <a:pt x="718312" y="294217"/>
                    <a:pt x="724662" y="292100"/>
                  </a:cubicBezTo>
                  <a:cubicBezTo>
                    <a:pt x="726779" y="285750"/>
                    <a:pt x="726279" y="277783"/>
                    <a:pt x="731012" y="273050"/>
                  </a:cubicBezTo>
                  <a:cubicBezTo>
                    <a:pt x="741805" y="262257"/>
                    <a:pt x="769112" y="247650"/>
                    <a:pt x="769112" y="247650"/>
                  </a:cubicBezTo>
                  <a:cubicBezTo>
                    <a:pt x="771229" y="241300"/>
                    <a:pt x="770015" y="232491"/>
                    <a:pt x="775462" y="228600"/>
                  </a:cubicBezTo>
                  <a:cubicBezTo>
                    <a:pt x="786355" y="220819"/>
                    <a:pt x="813562" y="215900"/>
                    <a:pt x="813562" y="215900"/>
                  </a:cubicBezTo>
                  <a:cubicBezTo>
                    <a:pt x="840644" y="224927"/>
                    <a:pt x="866479" y="230717"/>
                    <a:pt x="870712" y="2286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p:cNvSpPr/>
            <p:nvPr/>
          </p:nvSpPr>
          <p:spPr>
            <a:xfrm>
              <a:off x="7562820" y="5257800"/>
              <a:ext cx="368330" cy="812800"/>
            </a:xfrm>
            <a:custGeom>
              <a:avLst/>
              <a:gdLst>
                <a:gd name="connsiteX0" fmla="*/ 196880 w 368330"/>
                <a:gd name="connsiteY0" fmla="*/ 0 h 812800"/>
                <a:gd name="connsiteX1" fmla="*/ 133380 w 368330"/>
                <a:gd name="connsiteY1" fmla="*/ 57150 h 812800"/>
                <a:gd name="connsiteX2" fmla="*/ 114330 w 368330"/>
                <a:gd name="connsiteY2" fmla="*/ 69850 h 812800"/>
                <a:gd name="connsiteX3" fmla="*/ 95280 w 368330"/>
                <a:gd name="connsiteY3" fmla="*/ 107950 h 812800"/>
                <a:gd name="connsiteX4" fmla="*/ 76230 w 368330"/>
                <a:gd name="connsiteY4" fmla="*/ 146050 h 812800"/>
                <a:gd name="connsiteX5" fmla="*/ 69880 w 368330"/>
                <a:gd name="connsiteY5" fmla="*/ 177800 h 812800"/>
                <a:gd name="connsiteX6" fmla="*/ 25430 w 368330"/>
                <a:gd name="connsiteY6" fmla="*/ 184150 h 812800"/>
                <a:gd name="connsiteX7" fmla="*/ 6380 w 368330"/>
                <a:gd name="connsiteY7" fmla="*/ 203200 h 812800"/>
                <a:gd name="connsiteX8" fmla="*/ 19080 w 368330"/>
                <a:gd name="connsiteY8" fmla="*/ 304800 h 812800"/>
                <a:gd name="connsiteX9" fmla="*/ 12730 w 368330"/>
                <a:gd name="connsiteY9" fmla="*/ 355600 h 812800"/>
                <a:gd name="connsiteX10" fmla="*/ 12730 w 368330"/>
                <a:gd name="connsiteY10" fmla="*/ 374650 h 812800"/>
                <a:gd name="connsiteX11" fmla="*/ 31780 w 368330"/>
                <a:gd name="connsiteY11" fmla="*/ 304800 h 812800"/>
                <a:gd name="connsiteX12" fmla="*/ 57180 w 368330"/>
                <a:gd name="connsiteY12" fmla="*/ 266700 h 812800"/>
                <a:gd name="connsiteX13" fmla="*/ 69880 w 368330"/>
                <a:gd name="connsiteY13" fmla="*/ 247650 h 812800"/>
                <a:gd name="connsiteX14" fmla="*/ 76230 w 368330"/>
                <a:gd name="connsiteY14" fmla="*/ 228600 h 812800"/>
                <a:gd name="connsiteX15" fmla="*/ 69880 w 368330"/>
                <a:gd name="connsiteY15" fmla="*/ 342900 h 812800"/>
                <a:gd name="connsiteX16" fmla="*/ 57180 w 368330"/>
                <a:gd name="connsiteY16" fmla="*/ 361950 h 812800"/>
                <a:gd name="connsiteX17" fmla="*/ 76230 w 368330"/>
                <a:gd name="connsiteY17" fmla="*/ 431800 h 812800"/>
                <a:gd name="connsiteX18" fmla="*/ 88930 w 368330"/>
                <a:gd name="connsiteY18" fmla="*/ 469900 h 812800"/>
                <a:gd name="connsiteX19" fmla="*/ 95280 w 368330"/>
                <a:gd name="connsiteY19" fmla="*/ 527050 h 812800"/>
                <a:gd name="connsiteX20" fmla="*/ 107980 w 368330"/>
                <a:gd name="connsiteY20" fmla="*/ 546100 h 812800"/>
                <a:gd name="connsiteX21" fmla="*/ 114330 w 368330"/>
                <a:gd name="connsiteY21" fmla="*/ 565150 h 812800"/>
                <a:gd name="connsiteX22" fmla="*/ 133380 w 368330"/>
                <a:gd name="connsiteY22" fmla="*/ 603250 h 812800"/>
                <a:gd name="connsiteX23" fmla="*/ 139730 w 368330"/>
                <a:gd name="connsiteY23" fmla="*/ 647700 h 812800"/>
                <a:gd name="connsiteX24" fmla="*/ 146080 w 368330"/>
                <a:gd name="connsiteY24" fmla="*/ 666750 h 812800"/>
                <a:gd name="connsiteX25" fmla="*/ 165130 w 368330"/>
                <a:gd name="connsiteY25" fmla="*/ 679450 h 812800"/>
                <a:gd name="connsiteX26" fmla="*/ 190530 w 368330"/>
                <a:gd name="connsiteY26" fmla="*/ 717550 h 812800"/>
                <a:gd name="connsiteX27" fmla="*/ 203230 w 368330"/>
                <a:gd name="connsiteY27" fmla="*/ 755650 h 812800"/>
                <a:gd name="connsiteX28" fmla="*/ 222280 w 368330"/>
                <a:gd name="connsiteY28" fmla="*/ 793750 h 812800"/>
                <a:gd name="connsiteX29" fmla="*/ 241330 w 368330"/>
                <a:gd name="connsiteY29" fmla="*/ 800100 h 812800"/>
                <a:gd name="connsiteX30" fmla="*/ 260380 w 368330"/>
                <a:gd name="connsiteY30" fmla="*/ 812800 h 812800"/>
                <a:gd name="connsiteX31" fmla="*/ 317530 w 368330"/>
                <a:gd name="connsiteY31" fmla="*/ 787400 h 812800"/>
                <a:gd name="connsiteX32" fmla="*/ 330230 w 368330"/>
                <a:gd name="connsiteY32" fmla="*/ 768350 h 812800"/>
                <a:gd name="connsiteX33" fmla="*/ 336580 w 368330"/>
                <a:gd name="connsiteY33" fmla="*/ 749300 h 812800"/>
                <a:gd name="connsiteX34" fmla="*/ 330230 w 368330"/>
                <a:gd name="connsiteY34" fmla="*/ 774700 h 812800"/>
                <a:gd name="connsiteX35" fmla="*/ 342930 w 368330"/>
                <a:gd name="connsiteY35" fmla="*/ 736600 h 812800"/>
                <a:gd name="connsiteX36" fmla="*/ 355630 w 368330"/>
                <a:gd name="connsiteY36" fmla="*/ 717550 h 812800"/>
                <a:gd name="connsiteX37" fmla="*/ 368330 w 368330"/>
                <a:gd name="connsiteY37" fmla="*/ 679450 h 812800"/>
                <a:gd name="connsiteX38" fmla="*/ 349280 w 368330"/>
                <a:gd name="connsiteY38" fmla="*/ 609600 h 812800"/>
                <a:gd name="connsiteX39" fmla="*/ 342930 w 368330"/>
                <a:gd name="connsiteY39" fmla="*/ 590550 h 812800"/>
                <a:gd name="connsiteX40" fmla="*/ 323880 w 368330"/>
                <a:gd name="connsiteY40" fmla="*/ 520700 h 812800"/>
                <a:gd name="connsiteX41" fmla="*/ 285780 w 368330"/>
                <a:gd name="connsiteY41" fmla="*/ 482600 h 812800"/>
                <a:gd name="connsiteX42" fmla="*/ 266730 w 368330"/>
                <a:gd name="connsiteY42" fmla="*/ 444500 h 812800"/>
                <a:gd name="connsiteX43" fmla="*/ 247680 w 368330"/>
                <a:gd name="connsiteY43" fmla="*/ 425450 h 812800"/>
                <a:gd name="connsiteX44" fmla="*/ 215930 w 368330"/>
                <a:gd name="connsiteY44" fmla="*/ 387350 h 812800"/>
                <a:gd name="connsiteX45" fmla="*/ 209580 w 368330"/>
                <a:gd name="connsiteY45" fmla="*/ 368300 h 812800"/>
                <a:gd name="connsiteX46" fmla="*/ 203230 w 368330"/>
                <a:gd name="connsiteY46" fmla="*/ 342900 h 812800"/>
                <a:gd name="connsiteX47" fmla="*/ 190530 w 368330"/>
                <a:gd name="connsiteY47" fmla="*/ 304800 h 812800"/>
                <a:gd name="connsiteX48" fmla="*/ 184180 w 368330"/>
                <a:gd name="connsiteY48" fmla="*/ 260350 h 812800"/>
                <a:gd name="connsiteX49" fmla="*/ 184180 w 368330"/>
                <a:gd name="connsiteY49" fmla="*/ 171450 h 812800"/>
                <a:gd name="connsiteX50" fmla="*/ 215930 w 368330"/>
                <a:gd name="connsiteY50" fmla="*/ 165100 h 812800"/>
                <a:gd name="connsiteX51" fmla="*/ 247680 w 368330"/>
                <a:gd name="connsiteY51" fmla="*/ 107950 h 812800"/>
                <a:gd name="connsiteX52" fmla="*/ 260380 w 368330"/>
                <a:gd name="connsiteY52" fmla="*/ 88900 h 812800"/>
                <a:gd name="connsiteX53" fmla="*/ 266730 w 368330"/>
                <a:gd name="connsiteY53" fmla="*/ 63500 h 812800"/>
                <a:gd name="connsiteX54" fmla="*/ 273080 w 368330"/>
                <a:gd name="connsiteY54" fmla="*/ 44450 h 812800"/>
                <a:gd name="connsiteX55" fmla="*/ 266730 w 368330"/>
                <a:gd name="connsiteY55" fmla="*/ 25400 h 812800"/>
                <a:gd name="connsiteX56" fmla="*/ 234980 w 368330"/>
                <a:gd name="connsiteY56" fmla="*/ 0 h 812800"/>
                <a:gd name="connsiteX57" fmla="*/ 196880 w 368330"/>
                <a:gd name="connsiteY57" fmla="*/ 0 h 8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8330" h="812800">
                  <a:moveTo>
                    <a:pt x="196880" y="0"/>
                  </a:moveTo>
                  <a:cubicBezTo>
                    <a:pt x="161945" y="43669"/>
                    <a:pt x="182757" y="24232"/>
                    <a:pt x="133380" y="57150"/>
                  </a:cubicBezTo>
                  <a:lnTo>
                    <a:pt x="114330" y="69850"/>
                  </a:lnTo>
                  <a:cubicBezTo>
                    <a:pt x="77934" y="124445"/>
                    <a:pt x="121570" y="55370"/>
                    <a:pt x="95280" y="107950"/>
                  </a:cubicBezTo>
                  <a:cubicBezTo>
                    <a:pt x="79760" y="138990"/>
                    <a:pt x="84210" y="114128"/>
                    <a:pt x="76230" y="146050"/>
                  </a:cubicBezTo>
                  <a:cubicBezTo>
                    <a:pt x="73612" y="156521"/>
                    <a:pt x="78514" y="171324"/>
                    <a:pt x="69880" y="177800"/>
                  </a:cubicBezTo>
                  <a:cubicBezTo>
                    <a:pt x="57906" y="186780"/>
                    <a:pt x="40247" y="182033"/>
                    <a:pt x="25430" y="184150"/>
                  </a:cubicBezTo>
                  <a:cubicBezTo>
                    <a:pt x="19080" y="190500"/>
                    <a:pt x="7494" y="194289"/>
                    <a:pt x="6380" y="203200"/>
                  </a:cubicBezTo>
                  <a:cubicBezTo>
                    <a:pt x="141" y="253115"/>
                    <a:pt x="7181" y="269102"/>
                    <a:pt x="19080" y="304800"/>
                  </a:cubicBezTo>
                  <a:cubicBezTo>
                    <a:pt x="16963" y="321733"/>
                    <a:pt x="16306" y="338914"/>
                    <a:pt x="12730" y="355600"/>
                  </a:cubicBezTo>
                  <a:cubicBezTo>
                    <a:pt x="5571" y="389009"/>
                    <a:pt x="-11930" y="411641"/>
                    <a:pt x="12730" y="374650"/>
                  </a:cubicBezTo>
                  <a:cubicBezTo>
                    <a:pt x="16138" y="357610"/>
                    <a:pt x="22573" y="318611"/>
                    <a:pt x="31780" y="304800"/>
                  </a:cubicBezTo>
                  <a:lnTo>
                    <a:pt x="57180" y="266700"/>
                  </a:lnTo>
                  <a:cubicBezTo>
                    <a:pt x="61413" y="260350"/>
                    <a:pt x="67467" y="254890"/>
                    <a:pt x="69880" y="247650"/>
                  </a:cubicBezTo>
                  <a:lnTo>
                    <a:pt x="76230" y="228600"/>
                  </a:lnTo>
                  <a:cubicBezTo>
                    <a:pt x="74113" y="266700"/>
                    <a:pt x="75276" y="305125"/>
                    <a:pt x="69880" y="342900"/>
                  </a:cubicBezTo>
                  <a:cubicBezTo>
                    <a:pt x="68801" y="350455"/>
                    <a:pt x="57871" y="354350"/>
                    <a:pt x="57180" y="361950"/>
                  </a:cubicBezTo>
                  <a:cubicBezTo>
                    <a:pt x="51208" y="427642"/>
                    <a:pt x="59998" y="395278"/>
                    <a:pt x="76230" y="431800"/>
                  </a:cubicBezTo>
                  <a:cubicBezTo>
                    <a:pt x="81667" y="444033"/>
                    <a:pt x="88930" y="469900"/>
                    <a:pt x="88930" y="469900"/>
                  </a:cubicBezTo>
                  <a:cubicBezTo>
                    <a:pt x="91047" y="488950"/>
                    <a:pt x="90631" y="508455"/>
                    <a:pt x="95280" y="527050"/>
                  </a:cubicBezTo>
                  <a:cubicBezTo>
                    <a:pt x="97131" y="534454"/>
                    <a:pt x="104567" y="539274"/>
                    <a:pt x="107980" y="546100"/>
                  </a:cubicBezTo>
                  <a:cubicBezTo>
                    <a:pt x="110973" y="552087"/>
                    <a:pt x="111337" y="559163"/>
                    <a:pt x="114330" y="565150"/>
                  </a:cubicBezTo>
                  <a:cubicBezTo>
                    <a:pt x="138949" y="614389"/>
                    <a:pt x="117419" y="555367"/>
                    <a:pt x="133380" y="603250"/>
                  </a:cubicBezTo>
                  <a:cubicBezTo>
                    <a:pt x="135497" y="618067"/>
                    <a:pt x="136795" y="633024"/>
                    <a:pt x="139730" y="647700"/>
                  </a:cubicBezTo>
                  <a:cubicBezTo>
                    <a:pt x="141043" y="654264"/>
                    <a:pt x="141899" y="661523"/>
                    <a:pt x="146080" y="666750"/>
                  </a:cubicBezTo>
                  <a:cubicBezTo>
                    <a:pt x="150848" y="672709"/>
                    <a:pt x="158780" y="675217"/>
                    <a:pt x="165130" y="679450"/>
                  </a:cubicBezTo>
                  <a:cubicBezTo>
                    <a:pt x="173597" y="692150"/>
                    <a:pt x="185703" y="703070"/>
                    <a:pt x="190530" y="717550"/>
                  </a:cubicBezTo>
                  <a:lnTo>
                    <a:pt x="203230" y="755650"/>
                  </a:lnTo>
                  <a:cubicBezTo>
                    <a:pt x="207413" y="768199"/>
                    <a:pt x="211089" y="784798"/>
                    <a:pt x="222280" y="793750"/>
                  </a:cubicBezTo>
                  <a:cubicBezTo>
                    <a:pt x="227507" y="797931"/>
                    <a:pt x="235343" y="797107"/>
                    <a:pt x="241330" y="800100"/>
                  </a:cubicBezTo>
                  <a:cubicBezTo>
                    <a:pt x="248156" y="803513"/>
                    <a:pt x="254030" y="808567"/>
                    <a:pt x="260380" y="812800"/>
                  </a:cubicBezTo>
                  <a:cubicBezTo>
                    <a:pt x="299525" y="806276"/>
                    <a:pt x="294825" y="814646"/>
                    <a:pt x="317530" y="787400"/>
                  </a:cubicBezTo>
                  <a:cubicBezTo>
                    <a:pt x="322416" y="781537"/>
                    <a:pt x="326817" y="775176"/>
                    <a:pt x="330230" y="768350"/>
                  </a:cubicBezTo>
                  <a:cubicBezTo>
                    <a:pt x="333223" y="762363"/>
                    <a:pt x="336580" y="742607"/>
                    <a:pt x="336580" y="749300"/>
                  </a:cubicBezTo>
                  <a:cubicBezTo>
                    <a:pt x="336580" y="758027"/>
                    <a:pt x="326327" y="782506"/>
                    <a:pt x="330230" y="774700"/>
                  </a:cubicBezTo>
                  <a:cubicBezTo>
                    <a:pt x="336217" y="762726"/>
                    <a:pt x="335504" y="747739"/>
                    <a:pt x="342930" y="736600"/>
                  </a:cubicBezTo>
                  <a:cubicBezTo>
                    <a:pt x="347163" y="730250"/>
                    <a:pt x="352530" y="724524"/>
                    <a:pt x="355630" y="717550"/>
                  </a:cubicBezTo>
                  <a:cubicBezTo>
                    <a:pt x="361067" y="705317"/>
                    <a:pt x="368330" y="679450"/>
                    <a:pt x="368330" y="679450"/>
                  </a:cubicBezTo>
                  <a:cubicBezTo>
                    <a:pt x="359355" y="634573"/>
                    <a:pt x="365393" y="657939"/>
                    <a:pt x="349280" y="609600"/>
                  </a:cubicBezTo>
                  <a:lnTo>
                    <a:pt x="342930" y="590550"/>
                  </a:lnTo>
                  <a:cubicBezTo>
                    <a:pt x="338337" y="553805"/>
                    <a:pt x="344837" y="544277"/>
                    <a:pt x="323880" y="520700"/>
                  </a:cubicBezTo>
                  <a:cubicBezTo>
                    <a:pt x="311948" y="507276"/>
                    <a:pt x="285780" y="482600"/>
                    <a:pt x="285780" y="482600"/>
                  </a:cubicBezTo>
                  <a:cubicBezTo>
                    <a:pt x="279416" y="463507"/>
                    <a:pt x="280407" y="460913"/>
                    <a:pt x="266730" y="444500"/>
                  </a:cubicBezTo>
                  <a:cubicBezTo>
                    <a:pt x="260981" y="437601"/>
                    <a:pt x="253429" y="432349"/>
                    <a:pt x="247680" y="425450"/>
                  </a:cubicBezTo>
                  <a:cubicBezTo>
                    <a:pt x="203477" y="372406"/>
                    <a:pt x="271585" y="443005"/>
                    <a:pt x="215930" y="387350"/>
                  </a:cubicBezTo>
                  <a:cubicBezTo>
                    <a:pt x="213813" y="381000"/>
                    <a:pt x="211419" y="374736"/>
                    <a:pt x="209580" y="368300"/>
                  </a:cubicBezTo>
                  <a:cubicBezTo>
                    <a:pt x="207182" y="359909"/>
                    <a:pt x="205738" y="351259"/>
                    <a:pt x="203230" y="342900"/>
                  </a:cubicBezTo>
                  <a:cubicBezTo>
                    <a:pt x="199383" y="330078"/>
                    <a:pt x="190530" y="304800"/>
                    <a:pt x="190530" y="304800"/>
                  </a:cubicBezTo>
                  <a:cubicBezTo>
                    <a:pt x="188413" y="289983"/>
                    <a:pt x="186857" y="275076"/>
                    <a:pt x="184180" y="260350"/>
                  </a:cubicBezTo>
                  <a:cubicBezTo>
                    <a:pt x="178323" y="228136"/>
                    <a:pt x="163185" y="209941"/>
                    <a:pt x="184180" y="171450"/>
                  </a:cubicBezTo>
                  <a:cubicBezTo>
                    <a:pt x="189348" y="161975"/>
                    <a:pt x="205347" y="167217"/>
                    <a:pt x="215930" y="165100"/>
                  </a:cubicBezTo>
                  <a:cubicBezTo>
                    <a:pt x="227107" y="131570"/>
                    <a:pt x="218567" y="151619"/>
                    <a:pt x="247680" y="107950"/>
                  </a:cubicBezTo>
                  <a:lnTo>
                    <a:pt x="260380" y="88900"/>
                  </a:lnTo>
                  <a:cubicBezTo>
                    <a:pt x="262497" y="80433"/>
                    <a:pt x="264332" y="71891"/>
                    <a:pt x="266730" y="63500"/>
                  </a:cubicBezTo>
                  <a:cubicBezTo>
                    <a:pt x="268569" y="57064"/>
                    <a:pt x="273080" y="51143"/>
                    <a:pt x="273080" y="44450"/>
                  </a:cubicBezTo>
                  <a:cubicBezTo>
                    <a:pt x="273080" y="37757"/>
                    <a:pt x="269723" y="31387"/>
                    <a:pt x="266730" y="25400"/>
                  </a:cubicBezTo>
                  <a:cubicBezTo>
                    <a:pt x="259416" y="10772"/>
                    <a:pt x="253290" y="0"/>
                    <a:pt x="234980" y="0"/>
                  </a:cubicBezTo>
                  <a:cubicBezTo>
                    <a:pt x="231987" y="0"/>
                    <a:pt x="230747" y="4233"/>
                    <a:pt x="196880" y="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p:cNvSpPr/>
            <p:nvPr/>
          </p:nvSpPr>
          <p:spPr>
            <a:xfrm>
              <a:off x="8877300" y="4042880"/>
              <a:ext cx="267714" cy="893388"/>
            </a:xfrm>
            <a:custGeom>
              <a:avLst/>
              <a:gdLst>
                <a:gd name="connsiteX0" fmla="*/ 260350 w 267714"/>
                <a:gd name="connsiteY0" fmla="*/ 2070 h 893388"/>
                <a:gd name="connsiteX1" fmla="*/ 247650 w 267714"/>
                <a:gd name="connsiteY1" fmla="*/ 90970 h 893388"/>
                <a:gd name="connsiteX2" fmla="*/ 234950 w 267714"/>
                <a:gd name="connsiteY2" fmla="*/ 110020 h 893388"/>
                <a:gd name="connsiteX3" fmla="*/ 228600 w 267714"/>
                <a:gd name="connsiteY3" fmla="*/ 135420 h 893388"/>
                <a:gd name="connsiteX4" fmla="*/ 222250 w 267714"/>
                <a:gd name="connsiteY4" fmla="*/ 217970 h 893388"/>
                <a:gd name="connsiteX5" fmla="*/ 196850 w 267714"/>
                <a:gd name="connsiteY5" fmla="*/ 256070 h 893388"/>
                <a:gd name="connsiteX6" fmla="*/ 171450 w 267714"/>
                <a:gd name="connsiteY6" fmla="*/ 332270 h 893388"/>
                <a:gd name="connsiteX7" fmla="*/ 165100 w 267714"/>
                <a:gd name="connsiteY7" fmla="*/ 351320 h 893388"/>
                <a:gd name="connsiteX8" fmla="*/ 152400 w 267714"/>
                <a:gd name="connsiteY8" fmla="*/ 370370 h 893388"/>
                <a:gd name="connsiteX9" fmla="*/ 152400 w 267714"/>
                <a:gd name="connsiteY9" fmla="*/ 510070 h 893388"/>
                <a:gd name="connsiteX10" fmla="*/ 133350 w 267714"/>
                <a:gd name="connsiteY10" fmla="*/ 579920 h 893388"/>
                <a:gd name="connsiteX11" fmla="*/ 114300 w 267714"/>
                <a:gd name="connsiteY11" fmla="*/ 586270 h 893388"/>
                <a:gd name="connsiteX12" fmla="*/ 95250 w 267714"/>
                <a:gd name="connsiteY12" fmla="*/ 605320 h 893388"/>
                <a:gd name="connsiteX13" fmla="*/ 76200 w 267714"/>
                <a:gd name="connsiteY13" fmla="*/ 732320 h 893388"/>
                <a:gd name="connsiteX14" fmla="*/ 63500 w 267714"/>
                <a:gd name="connsiteY14" fmla="*/ 751370 h 893388"/>
                <a:gd name="connsiteX15" fmla="*/ 31750 w 267714"/>
                <a:gd name="connsiteY15" fmla="*/ 789470 h 893388"/>
                <a:gd name="connsiteX16" fmla="*/ 25400 w 267714"/>
                <a:gd name="connsiteY16" fmla="*/ 808520 h 893388"/>
                <a:gd name="connsiteX17" fmla="*/ 19050 w 267714"/>
                <a:gd name="connsiteY17" fmla="*/ 878370 h 893388"/>
                <a:gd name="connsiteX18" fmla="*/ 0 w 267714"/>
                <a:gd name="connsiteY18" fmla="*/ 891070 h 893388"/>
                <a:gd name="connsiteX19" fmla="*/ 19050 w 267714"/>
                <a:gd name="connsiteY19" fmla="*/ 872020 h 893388"/>
                <a:gd name="connsiteX20" fmla="*/ 44450 w 267714"/>
                <a:gd name="connsiteY20" fmla="*/ 833920 h 893388"/>
                <a:gd name="connsiteX21" fmla="*/ 69850 w 267714"/>
                <a:gd name="connsiteY21" fmla="*/ 795820 h 893388"/>
                <a:gd name="connsiteX22" fmla="*/ 82550 w 267714"/>
                <a:gd name="connsiteY22" fmla="*/ 776770 h 893388"/>
                <a:gd name="connsiteX23" fmla="*/ 95250 w 267714"/>
                <a:gd name="connsiteY23" fmla="*/ 738670 h 893388"/>
                <a:gd name="connsiteX24" fmla="*/ 107950 w 267714"/>
                <a:gd name="connsiteY24" fmla="*/ 649770 h 893388"/>
                <a:gd name="connsiteX25" fmla="*/ 120650 w 267714"/>
                <a:gd name="connsiteY25" fmla="*/ 611670 h 893388"/>
                <a:gd name="connsiteX26" fmla="*/ 127000 w 267714"/>
                <a:gd name="connsiteY26" fmla="*/ 535470 h 893388"/>
                <a:gd name="connsiteX27" fmla="*/ 139700 w 267714"/>
                <a:gd name="connsiteY27" fmla="*/ 497370 h 893388"/>
                <a:gd name="connsiteX28" fmla="*/ 146050 w 267714"/>
                <a:gd name="connsiteY28" fmla="*/ 478320 h 893388"/>
                <a:gd name="connsiteX29" fmla="*/ 158750 w 267714"/>
                <a:gd name="connsiteY29" fmla="*/ 395770 h 893388"/>
                <a:gd name="connsiteX30" fmla="*/ 184150 w 267714"/>
                <a:gd name="connsiteY30" fmla="*/ 357670 h 893388"/>
                <a:gd name="connsiteX31" fmla="*/ 203200 w 267714"/>
                <a:gd name="connsiteY31" fmla="*/ 294170 h 893388"/>
                <a:gd name="connsiteX32" fmla="*/ 209550 w 267714"/>
                <a:gd name="connsiteY32" fmla="*/ 275120 h 893388"/>
                <a:gd name="connsiteX33" fmla="*/ 228600 w 267714"/>
                <a:gd name="connsiteY33" fmla="*/ 237020 h 893388"/>
                <a:gd name="connsiteX34" fmla="*/ 222250 w 267714"/>
                <a:gd name="connsiteY34" fmla="*/ 217970 h 893388"/>
                <a:gd name="connsiteX35" fmla="*/ 228600 w 267714"/>
                <a:gd name="connsiteY35" fmla="*/ 192570 h 893388"/>
                <a:gd name="connsiteX36" fmla="*/ 241300 w 267714"/>
                <a:gd name="connsiteY36" fmla="*/ 154470 h 893388"/>
                <a:gd name="connsiteX37" fmla="*/ 260350 w 267714"/>
                <a:gd name="connsiteY37" fmla="*/ 116370 h 893388"/>
                <a:gd name="connsiteX38" fmla="*/ 260350 w 267714"/>
                <a:gd name="connsiteY38" fmla="*/ 27470 h 893388"/>
                <a:gd name="connsiteX39" fmla="*/ 260350 w 267714"/>
                <a:gd name="connsiteY39" fmla="*/ 2070 h 89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7714" h="893388">
                  <a:moveTo>
                    <a:pt x="260350" y="2070"/>
                  </a:moveTo>
                  <a:cubicBezTo>
                    <a:pt x="258233" y="12653"/>
                    <a:pt x="259866" y="66538"/>
                    <a:pt x="247650" y="90970"/>
                  </a:cubicBezTo>
                  <a:cubicBezTo>
                    <a:pt x="244237" y="97796"/>
                    <a:pt x="239183" y="103670"/>
                    <a:pt x="234950" y="110020"/>
                  </a:cubicBezTo>
                  <a:cubicBezTo>
                    <a:pt x="232833" y="118487"/>
                    <a:pt x="229620" y="126753"/>
                    <a:pt x="228600" y="135420"/>
                  </a:cubicBezTo>
                  <a:cubicBezTo>
                    <a:pt x="225375" y="162829"/>
                    <a:pt x="229273" y="191281"/>
                    <a:pt x="222250" y="217970"/>
                  </a:cubicBezTo>
                  <a:cubicBezTo>
                    <a:pt x="218366" y="232731"/>
                    <a:pt x="201677" y="241590"/>
                    <a:pt x="196850" y="256070"/>
                  </a:cubicBezTo>
                  <a:lnTo>
                    <a:pt x="171450" y="332270"/>
                  </a:lnTo>
                  <a:cubicBezTo>
                    <a:pt x="169333" y="338620"/>
                    <a:pt x="168813" y="345751"/>
                    <a:pt x="165100" y="351320"/>
                  </a:cubicBezTo>
                  <a:lnTo>
                    <a:pt x="152400" y="370370"/>
                  </a:lnTo>
                  <a:cubicBezTo>
                    <a:pt x="162244" y="537725"/>
                    <a:pt x="164963" y="428413"/>
                    <a:pt x="152400" y="510070"/>
                  </a:cubicBezTo>
                  <a:cubicBezTo>
                    <a:pt x="149270" y="530414"/>
                    <a:pt x="153653" y="563678"/>
                    <a:pt x="133350" y="579920"/>
                  </a:cubicBezTo>
                  <a:cubicBezTo>
                    <a:pt x="128123" y="584101"/>
                    <a:pt x="120650" y="584153"/>
                    <a:pt x="114300" y="586270"/>
                  </a:cubicBezTo>
                  <a:cubicBezTo>
                    <a:pt x="107950" y="592620"/>
                    <a:pt x="97891" y="596737"/>
                    <a:pt x="95250" y="605320"/>
                  </a:cubicBezTo>
                  <a:cubicBezTo>
                    <a:pt x="87228" y="631391"/>
                    <a:pt x="92589" y="707737"/>
                    <a:pt x="76200" y="732320"/>
                  </a:cubicBezTo>
                  <a:cubicBezTo>
                    <a:pt x="71967" y="738670"/>
                    <a:pt x="68386" y="745507"/>
                    <a:pt x="63500" y="751370"/>
                  </a:cubicBezTo>
                  <a:cubicBezTo>
                    <a:pt x="45945" y="772436"/>
                    <a:pt x="43574" y="765821"/>
                    <a:pt x="31750" y="789470"/>
                  </a:cubicBezTo>
                  <a:cubicBezTo>
                    <a:pt x="28757" y="795457"/>
                    <a:pt x="27517" y="802170"/>
                    <a:pt x="25400" y="808520"/>
                  </a:cubicBezTo>
                  <a:cubicBezTo>
                    <a:pt x="23283" y="831803"/>
                    <a:pt x="25926" y="856025"/>
                    <a:pt x="19050" y="878370"/>
                  </a:cubicBezTo>
                  <a:cubicBezTo>
                    <a:pt x="16806" y="885664"/>
                    <a:pt x="0" y="898702"/>
                    <a:pt x="0" y="891070"/>
                  </a:cubicBezTo>
                  <a:cubicBezTo>
                    <a:pt x="0" y="882090"/>
                    <a:pt x="13537" y="879109"/>
                    <a:pt x="19050" y="872020"/>
                  </a:cubicBezTo>
                  <a:cubicBezTo>
                    <a:pt x="28421" y="859972"/>
                    <a:pt x="35983" y="846620"/>
                    <a:pt x="44450" y="833920"/>
                  </a:cubicBezTo>
                  <a:lnTo>
                    <a:pt x="69850" y="795820"/>
                  </a:lnTo>
                  <a:cubicBezTo>
                    <a:pt x="74083" y="789470"/>
                    <a:pt x="80137" y="784010"/>
                    <a:pt x="82550" y="776770"/>
                  </a:cubicBezTo>
                  <a:lnTo>
                    <a:pt x="95250" y="738670"/>
                  </a:lnTo>
                  <a:cubicBezTo>
                    <a:pt x="99483" y="709037"/>
                    <a:pt x="98484" y="678168"/>
                    <a:pt x="107950" y="649770"/>
                  </a:cubicBezTo>
                  <a:lnTo>
                    <a:pt x="120650" y="611670"/>
                  </a:lnTo>
                  <a:cubicBezTo>
                    <a:pt x="122767" y="586270"/>
                    <a:pt x="122810" y="560611"/>
                    <a:pt x="127000" y="535470"/>
                  </a:cubicBezTo>
                  <a:cubicBezTo>
                    <a:pt x="129201" y="522265"/>
                    <a:pt x="135467" y="510070"/>
                    <a:pt x="139700" y="497370"/>
                  </a:cubicBezTo>
                  <a:lnTo>
                    <a:pt x="146050" y="478320"/>
                  </a:lnTo>
                  <a:cubicBezTo>
                    <a:pt x="146984" y="468978"/>
                    <a:pt x="147587" y="415864"/>
                    <a:pt x="158750" y="395770"/>
                  </a:cubicBezTo>
                  <a:cubicBezTo>
                    <a:pt x="166163" y="382427"/>
                    <a:pt x="184150" y="357670"/>
                    <a:pt x="184150" y="357670"/>
                  </a:cubicBezTo>
                  <a:cubicBezTo>
                    <a:pt x="193747" y="319283"/>
                    <a:pt x="187740" y="340549"/>
                    <a:pt x="203200" y="294170"/>
                  </a:cubicBezTo>
                  <a:cubicBezTo>
                    <a:pt x="205317" y="287820"/>
                    <a:pt x="205837" y="280689"/>
                    <a:pt x="209550" y="275120"/>
                  </a:cubicBezTo>
                  <a:cubicBezTo>
                    <a:pt x="225963" y="250501"/>
                    <a:pt x="219837" y="263310"/>
                    <a:pt x="228600" y="237020"/>
                  </a:cubicBezTo>
                  <a:cubicBezTo>
                    <a:pt x="226483" y="230670"/>
                    <a:pt x="222250" y="224663"/>
                    <a:pt x="222250" y="217970"/>
                  </a:cubicBezTo>
                  <a:cubicBezTo>
                    <a:pt x="222250" y="209243"/>
                    <a:pt x="226092" y="200929"/>
                    <a:pt x="228600" y="192570"/>
                  </a:cubicBezTo>
                  <a:cubicBezTo>
                    <a:pt x="232447" y="179748"/>
                    <a:pt x="233874" y="165609"/>
                    <a:pt x="241300" y="154470"/>
                  </a:cubicBezTo>
                  <a:cubicBezTo>
                    <a:pt x="257713" y="129851"/>
                    <a:pt x="251587" y="142660"/>
                    <a:pt x="260350" y="116370"/>
                  </a:cubicBezTo>
                  <a:cubicBezTo>
                    <a:pt x="263613" y="80472"/>
                    <a:pt x="275150" y="57071"/>
                    <a:pt x="260350" y="27470"/>
                  </a:cubicBezTo>
                  <a:cubicBezTo>
                    <a:pt x="259011" y="24793"/>
                    <a:pt x="262467" y="-8513"/>
                    <a:pt x="260350" y="207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p:cNvSpPr/>
            <p:nvPr/>
          </p:nvSpPr>
          <p:spPr>
            <a:xfrm>
              <a:off x="3481508" y="2529840"/>
              <a:ext cx="412312" cy="388620"/>
            </a:xfrm>
            <a:custGeom>
              <a:avLst/>
              <a:gdLst>
                <a:gd name="connsiteX0" fmla="*/ 832 w 412312"/>
                <a:gd name="connsiteY0" fmla="*/ 121920 h 388620"/>
                <a:gd name="connsiteX1" fmla="*/ 38932 w 412312"/>
                <a:gd name="connsiteY1" fmla="*/ 106680 h 388620"/>
                <a:gd name="connsiteX2" fmla="*/ 61792 w 412312"/>
                <a:gd name="connsiteY2" fmla="*/ 99060 h 388620"/>
                <a:gd name="connsiteX3" fmla="*/ 107512 w 412312"/>
                <a:gd name="connsiteY3" fmla="*/ 76200 h 388620"/>
                <a:gd name="connsiteX4" fmla="*/ 168472 w 412312"/>
                <a:gd name="connsiteY4" fmla="*/ 68580 h 388620"/>
                <a:gd name="connsiteX5" fmla="*/ 214192 w 412312"/>
                <a:gd name="connsiteY5" fmla="*/ 45720 h 388620"/>
                <a:gd name="connsiteX6" fmla="*/ 237052 w 412312"/>
                <a:gd name="connsiteY6" fmla="*/ 38100 h 388620"/>
                <a:gd name="connsiteX7" fmla="*/ 305632 w 412312"/>
                <a:gd name="connsiteY7" fmla="*/ 0 h 388620"/>
                <a:gd name="connsiteX8" fmla="*/ 320872 w 412312"/>
                <a:gd name="connsiteY8" fmla="*/ 22860 h 388620"/>
                <a:gd name="connsiteX9" fmla="*/ 282772 w 412312"/>
                <a:gd name="connsiteY9" fmla="*/ 53340 h 388620"/>
                <a:gd name="connsiteX10" fmla="*/ 259912 w 412312"/>
                <a:gd name="connsiteY10" fmla="*/ 68580 h 388620"/>
                <a:gd name="connsiteX11" fmla="*/ 252292 w 412312"/>
                <a:gd name="connsiteY11" fmla="*/ 91440 h 388620"/>
                <a:gd name="connsiteX12" fmla="*/ 275152 w 412312"/>
                <a:gd name="connsiteY12" fmla="*/ 99060 h 388620"/>
                <a:gd name="connsiteX13" fmla="*/ 313252 w 412312"/>
                <a:gd name="connsiteY13" fmla="*/ 106680 h 388620"/>
                <a:gd name="connsiteX14" fmla="*/ 358972 w 412312"/>
                <a:gd name="connsiteY14" fmla="*/ 129540 h 388620"/>
                <a:gd name="connsiteX15" fmla="*/ 366592 w 412312"/>
                <a:gd name="connsiteY15" fmla="*/ 106680 h 388620"/>
                <a:gd name="connsiteX16" fmla="*/ 389452 w 412312"/>
                <a:gd name="connsiteY16" fmla="*/ 99060 h 388620"/>
                <a:gd name="connsiteX17" fmla="*/ 412312 w 412312"/>
                <a:gd name="connsiteY17" fmla="*/ 83820 h 388620"/>
                <a:gd name="connsiteX18" fmla="*/ 397072 w 412312"/>
                <a:gd name="connsiteY18" fmla="*/ 106680 h 388620"/>
                <a:gd name="connsiteX19" fmla="*/ 381832 w 412312"/>
                <a:gd name="connsiteY19" fmla="*/ 152400 h 388620"/>
                <a:gd name="connsiteX20" fmla="*/ 366592 w 412312"/>
                <a:gd name="connsiteY20" fmla="*/ 175260 h 388620"/>
                <a:gd name="connsiteX21" fmla="*/ 358972 w 412312"/>
                <a:gd name="connsiteY21" fmla="*/ 198120 h 388620"/>
                <a:gd name="connsiteX22" fmla="*/ 336112 w 412312"/>
                <a:gd name="connsiteY22" fmla="*/ 205740 h 388620"/>
                <a:gd name="connsiteX23" fmla="*/ 259912 w 412312"/>
                <a:gd name="connsiteY23" fmla="*/ 205740 h 388620"/>
                <a:gd name="connsiteX24" fmla="*/ 282772 w 412312"/>
                <a:gd name="connsiteY24" fmla="*/ 220980 h 388620"/>
                <a:gd name="connsiteX25" fmla="*/ 259912 w 412312"/>
                <a:gd name="connsiteY25" fmla="*/ 266700 h 388620"/>
                <a:gd name="connsiteX26" fmla="*/ 252292 w 412312"/>
                <a:gd name="connsiteY26" fmla="*/ 335280 h 388620"/>
                <a:gd name="connsiteX27" fmla="*/ 206572 w 412312"/>
                <a:gd name="connsiteY27" fmla="*/ 365760 h 388620"/>
                <a:gd name="connsiteX28" fmla="*/ 183712 w 412312"/>
                <a:gd name="connsiteY28" fmla="*/ 388620 h 388620"/>
                <a:gd name="connsiteX29" fmla="*/ 206572 w 412312"/>
                <a:gd name="connsiteY29" fmla="*/ 320040 h 388620"/>
                <a:gd name="connsiteX30" fmla="*/ 214192 w 412312"/>
                <a:gd name="connsiteY30" fmla="*/ 297180 h 388620"/>
                <a:gd name="connsiteX31" fmla="*/ 237052 w 412312"/>
                <a:gd name="connsiteY31" fmla="*/ 281940 h 388620"/>
                <a:gd name="connsiteX32" fmla="*/ 244672 w 412312"/>
                <a:gd name="connsiteY32" fmla="*/ 259080 h 388620"/>
                <a:gd name="connsiteX33" fmla="*/ 237052 w 412312"/>
                <a:gd name="connsiteY33" fmla="*/ 236220 h 388620"/>
                <a:gd name="connsiteX34" fmla="*/ 191332 w 412312"/>
                <a:gd name="connsiteY34" fmla="*/ 266700 h 388620"/>
                <a:gd name="connsiteX35" fmla="*/ 168472 w 412312"/>
                <a:gd name="connsiteY35" fmla="*/ 281940 h 388620"/>
                <a:gd name="connsiteX36" fmla="*/ 160852 w 412312"/>
                <a:gd name="connsiteY36" fmla="*/ 304800 h 388620"/>
                <a:gd name="connsiteX37" fmla="*/ 153232 w 412312"/>
                <a:gd name="connsiteY37" fmla="*/ 335280 h 388620"/>
                <a:gd name="connsiteX38" fmla="*/ 130372 w 412312"/>
                <a:gd name="connsiteY38" fmla="*/ 342900 h 388620"/>
                <a:gd name="connsiteX39" fmla="*/ 69412 w 412312"/>
                <a:gd name="connsiteY39" fmla="*/ 335280 h 388620"/>
                <a:gd name="connsiteX40" fmla="*/ 46552 w 412312"/>
                <a:gd name="connsiteY40" fmla="*/ 327660 h 388620"/>
                <a:gd name="connsiteX41" fmla="*/ 84652 w 412312"/>
                <a:gd name="connsiteY41" fmla="*/ 289560 h 388620"/>
                <a:gd name="connsiteX42" fmla="*/ 122752 w 412312"/>
                <a:gd name="connsiteY42" fmla="*/ 228600 h 388620"/>
                <a:gd name="connsiteX43" fmla="*/ 137992 w 412312"/>
                <a:gd name="connsiteY43" fmla="*/ 205740 h 388620"/>
                <a:gd name="connsiteX44" fmla="*/ 145612 w 412312"/>
                <a:gd name="connsiteY44" fmla="*/ 167640 h 388620"/>
                <a:gd name="connsiteX45" fmla="*/ 176092 w 412312"/>
                <a:gd name="connsiteY45" fmla="*/ 175260 h 388620"/>
                <a:gd name="connsiteX46" fmla="*/ 206572 w 412312"/>
                <a:gd name="connsiteY46" fmla="*/ 167640 h 388620"/>
                <a:gd name="connsiteX47" fmla="*/ 153232 w 412312"/>
                <a:gd name="connsiteY47" fmla="*/ 129540 h 388620"/>
                <a:gd name="connsiteX48" fmla="*/ 115132 w 412312"/>
                <a:gd name="connsiteY48" fmla="*/ 137160 h 388620"/>
                <a:gd name="connsiteX49" fmla="*/ 77032 w 412312"/>
                <a:gd name="connsiteY49" fmla="*/ 152400 h 388620"/>
                <a:gd name="connsiteX50" fmla="*/ 832 w 412312"/>
                <a:gd name="connsiteY50" fmla="*/ 121920 h 38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2312" h="388620">
                  <a:moveTo>
                    <a:pt x="832" y="121920"/>
                  </a:moveTo>
                  <a:cubicBezTo>
                    <a:pt x="-5518" y="114300"/>
                    <a:pt x="26125" y="111483"/>
                    <a:pt x="38932" y="106680"/>
                  </a:cubicBezTo>
                  <a:cubicBezTo>
                    <a:pt x="46453" y="103860"/>
                    <a:pt x="54608" y="102652"/>
                    <a:pt x="61792" y="99060"/>
                  </a:cubicBezTo>
                  <a:cubicBezTo>
                    <a:pt x="89681" y="85115"/>
                    <a:pt x="77414" y="81672"/>
                    <a:pt x="107512" y="76200"/>
                  </a:cubicBezTo>
                  <a:cubicBezTo>
                    <a:pt x="127660" y="72537"/>
                    <a:pt x="148152" y="71120"/>
                    <a:pt x="168472" y="68580"/>
                  </a:cubicBezTo>
                  <a:cubicBezTo>
                    <a:pt x="225931" y="49427"/>
                    <a:pt x="155106" y="75263"/>
                    <a:pt x="214192" y="45720"/>
                  </a:cubicBezTo>
                  <a:cubicBezTo>
                    <a:pt x="221376" y="42128"/>
                    <a:pt x="230031" y="42001"/>
                    <a:pt x="237052" y="38100"/>
                  </a:cubicBezTo>
                  <a:cubicBezTo>
                    <a:pt x="315657" y="-5569"/>
                    <a:pt x="253906" y="17242"/>
                    <a:pt x="305632" y="0"/>
                  </a:cubicBezTo>
                  <a:cubicBezTo>
                    <a:pt x="310712" y="7620"/>
                    <a:pt x="320872" y="13702"/>
                    <a:pt x="320872" y="22860"/>
                  </a:cubicBezTo>
                  <a:cubicBezTo>
                    <a:pt x="320872" y="48551"/>
                    <a:pt x="297046" y="46203"/>
                    <a:pt x="282772" y="53340"/>
                  </a:cubicBezTo>
                  <a:cubicBezTo>
                    <a:pt x="274581" y="57436"/>
                    <a:pt x="267532" y="63500"/>
                    <a:pt x="259912" y="68580"/>
                  </a:cubicBezTo>
                  <a:cubicBezTo>
                    <a:pt x="257372" y="76200"/>
                    <a:pt x="248700" y="84256"/>
                    <a:pt x="252292" y="91440"/>
                  </a:cubicBezTo>
                  <a:cubicBezTo>
                    <a:pt x="255884" y="98624"/>
                    <a:pt x="267360" y="97112"/>
                    <a:pt x="275152" y="99060"/>
                  </a:cubicBezTo>
                  <a:cubicBezTo>
                    <a:pt x="287717" y="102201"/>
                    <a:pt x="300552" y="104140"/>
                    <a:pt x="313252" y="106680"/>
                  </a:cubicBezTo>
                  <a:cubicBezTo>
                    <a:pt x="317102" y="109247"/>
                    <a:pt x="349958" y="134047"/>
                    <a:pt x="358972" y="129540"/>
                  </a:cubicBezTo>
                  <a:cubicBezTo>
                    <a:pt x="366156" y="125948"/>
                    <a:pt x="360912" y="112360"/>
                    <a:pt x="366592" y="106680"/>
                  </a:cubicBezTo>
                  <a:cubicBezTo>
                    <a:pt x="372272" y="101000"/>
                    <a:pt x="382268" y="102652"/>
                    <a:pt x="389452" y="99060"/>
                  </a:cubicBezTo>
                  <a:cubicBezTo>
                    <a:pt x="397643" y="94964"/>
                    <a:pt x="404692" y="88900"/>
                    <a:pt x="412312" y="83820"/>
                  </a:cubicBezTo>
                  <a:cubicBezTo>
                    <a:pt x="407232" y="91440"/>
                    <a:pt x="400791" y="98311"/>
                    <a:pt x="397072" y="106680"/>
                  </a:cubicBezTo>
                  <a:cubicBezTo>
                    <a:pt x="390548" y="121360"/>
                    <a:pt x="390743" y="139034"/>
                    <a:pt x="381832" y="152400"/>
                  </a:cubicBezTo>
                  <a:cubicBezTo>
                    <a:pt x="376752" y="160020"/>
                    <a:pt x="370688" y="167069"/>
                    <a:pt x="366592" y="175260"/>
                  </a:cubicBezTo>
                  <a:cubicBezTo>
                    <a:pt x="363000" y="182444"/>
                    <a:pt x="364652" y="192440"/>
                    <a:pt x="358972" y="198120"/>
                  </a:cubicBezTo>
                  <a:cubicBezTo>
                    <a:pt x="353292" y="203800"/>
                    <a:pt x="343732" y="203200"/>
                    <a:pt x="336112" y="205740"/>
                  </a:cubicBezTo>
                  <a:cubicBezTo>
                    <a:pt x="311575" y="197561"/>
                    <a:pt x="286853" y="185534"/>
                    <a:pt x="259912" y="205740"/>
                  </a:cubicBezTo>
                  <a:cubicBezTo>
                    <a:pt x="252586" y="211235"/>
                    <a:pt x="275152" y="215900"/>
                    <a:pt x="282772" y="220980"/>
                  </a:cubicBezTo>
                  <a:cubicBezTo>
                    <a:pt x="271070" y="238533"/>
                    <a:pt x="263417" y="245668"/>
                    <a:pt x="259912" y="266700"/>
                  </a:cubicBezTo>
                  <a:cubicBezTo>
                    <a:pt x="256131" y="289388"/>
                    <a:pt x="263197" y="315029"/>
                    <a:pt x="252292" y="335280"/>
                  </a:cubicBezTo>
                  <a:cubicBezTo>
                    <a:pt x="243608" y="351407"/>
                    <a:pt x="219524" y="352808"/>
                    <a:pt x="206572" y="365760"/>
                  </a:cubicBezTo>
                  <a:lnTo>
                    <a:pt x="183712" y="388620"/>
                  </a:lnTo>
                  <a:lnTo>
                    <a:pt x="206572" y="320040"/>
                  </a:lnTo>
                  <a:cubicBezTo>
                    <a:pt x="209112" y="312420"/>
                    <a:pt x="207509" y="301635"/>
                    <a:pt x="214192" y="297180"/>
                  </a:cubicBezTo>
                  <a:lnTo>
                    <a:pt x="237052" y="281940"/>
                  </a:lnTo>
                  <a:cubicBezTo>
                    <a:pt x="239592" y="274320"/>
                    <a:pt x="244672" y="267112"/>
                    <a:pt x="244672" y="259080"/>
                  </a:cubicBezTo>
                  <a:cubicBezTo>
                    <a:pt x="244672" y="251048"/>
                    <a:pt x="245003" y="235084"/>
                    <a:pt x="237052" y="236220"/>
                  </a:cubicBezTo>
                  <a:cubicBezTo>
                    <a:pt x="218920" y="238810"/>
                    <a:pt x="206572" y="256540"/>
                    <a:pt x="191332" y="266700"/>
                  </a:cubicBezTo>
                  <a:lnTo>
                    <a:pt x="168472" y="281940"/>
                  </a:lnTo>
                  <a:cubicBezTo>
                    <a:pt x="165932" y="289560"/>
                    <a:pt x="163059" y="297077"/>
                    <a:pt x="160852" y="304800"/>
                  </a:cubicBezTo>
                  <a:cubicBezTo>
                    <a:pt x="157975" y="314870"/>
                    <a:pt x="159774" y="327102"/>
                    <a:pt x="153232" y="335280"/>
                  </a:cubicBezTo>
                  <a:cubicBezTo>
                    <a:pt x="148214" y="341552"/>
                    <a:pt x="137992" y="340360"/>
                    <a:pt x="130372" y="342900"/>
                  </a:cubicBezTo>
                  <a:cubicBezTo>
                    <a:pt x="110052" y="340360"/>
                    <a:pt x="89560" y="338943"/>
                    <a:pt x="69412" y="335280"/>
                  </a:cubicBezTo>
                  <a:cubicBezTo>
                    <a:pt x="61509" y="333843"/>
                    <a:pt x="48500" y="335452"/>
                    <a:pt x="46552" y="327660"/>
                  </a:cubicBezTo>
                  <a:cubicBezTo>
                    <a:pt x="42923" y="313146"/>
                    <a:pt x="78121" y="293914"/>
                    <a:pt x="84652" y="289560"/>
                  </a:cubicBezTo>
                  <a:cubicBezTo>
                    <a:pt x="102788" y="235152"/>
                    <a:pt x="86526" y="252751"/>
                    <a:pt x="122752" y="228600"/>
                  </a:cubicBezTo>
                  <a:cubicBezTo>
                    <a:pt x="127832" y="220980"/>
                    <a:pt x="137992" y="214898"/>
                    <a:pt x="137992" y="205740"/>
                  </a:cubicBezTo>
                  <a:cubicBezTo>
                    <a:pt x="137992" y="161713"/>
                    <a:pt x="94812" y="201507"/>
                    <a:pt x="145612" y="167640"/>
                  </a:cubicBezTo>
                  <a:cubicBezTo>
                    <a:pt x="155772" y="170180"/>
                    <a:pt x="165619" y="175260"/>
                    <a:pt x="176092" y="175260"/>
                  </a:cubicBezTo>
                  <a:cubicBezTo>
                    <a:pt x="186565" y="175260"/>
                    <a:pt x="211256" y="177007"/>
                    <a:pt x="206572" y="167640"/>
                  </a:cubicBezTo>
                  <a:cubicBezTo>
                    <a:pt x="196800" y="148097"/>
                    <a:pt x="171012" y="142240"/>
                    <a:pt x="153232" y="129540"/>
                  </a:cubicBezTo>
                  <a:cubicBezTo>
                    <a:pt x="140532" y="132080"/>
                    <a:pt x="126377" y="130734"/>
                    <a:pt x="115132" y="137160"/>
                  </a:cubicBezTo>
                  <a:cubicBezTo>
                    <a:pt x="75223" y="159965"/>
                    <a:pt x="126309" y="168826"/>
                    <a:pt x="77032" y="152400"/>
                  </a:cubicBezTo>
                  <a:cubicBezTo>
                    <a:pt x="11031" y="160650"/>
                    <a:pt x="7182" y="129540"/>
                    <a:pt x="832" y="1219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p:cNvSpPr/>
            <p:nvPr/>
          </p:nvSpPr>
          <p:spPr>
            <a:xfrm>
              <a:off x="8279106" y="4843463"/>
              <a:ext cx="110038" cy="81472"/>
            </a:xfrm>
            <a:custGeom>
              <a:avLst/>
              <a:gdLst>
                <a:gd name="connsiteX0" fmla="*/ 67175 w 110038"/>
                <a:gd name="connsiteY0" fmla="*/ 4762 h 81472"/>
                <a:gd name="connsiteX1" fmla="*/ 55269 w 110038"/>
                <a:gd name="connsiteY1" fmla="*/ 9525 h 81472"/>
                <a:gd name="connsiteX2" fmla="*/ 48125 w 110038"/>
                <a:gd name="connsiteY2" fmla="*/ 11906 h 81472"/>
                <a:gd name="connsiteX3" fmla="*/ 38600 w 110038"/>
                <a:gd name="connsiteY3" fmla="*/ 16668 h 81472"/>
                <a:gd name="connsiteX4" fmla="*/ 17169 w 110038"/>
                <a:gd name="connsiteY4" fmla="*/ 26193 h 81472"/>
                <a:gd name="connsiteX5" fmla="*/ 17169 w 110038"/>
                <a:gd name="connsiteY5" fmla="*/ 40481 h 81472"/>
                <a:gd name="connsiteX6" fmla="*/ 14788 w 110038"/>
                <a:gd name="connsiteY6" fmla="*/ 47625 h 81472"/>
                <a:gd name="connsiteX7" fmla="*/ 5263 w 110038"/>
                <a:gd name="connsiteY7" fmla="*/ 64293 h 81472"/>
                <a:gd name="connsiteX8" fmla="*/ 2882 w 110038"/>
                <a:gd name="connsiteY8" fmla="*/ 73818 h 81472"/>
                <a:gd name="connsiteX9" fmla="*/ 500 w 110038"/>
                <a:gd name="connsiteY9" fmla="*/ 80962 h 81472"/>
                <a:gd name="connsiteX10" fmla="*/ 7644 w 110038"/>
                <a:gd name="connsiteY10" fmla="*/ 78581 h 81472"/>
                <a:gd name="connsiteX11" fmla="*/ 21932 w 110038"/>
                <a:gd name="connsiteY11" fmla="*/ 69056 h 81472"/>
                <a:gd name="connsiteX12" fmla="*/ 36219 w 110038"/>
                <a:gd name="connsiteY12" fmla="*/ 59531 h 81472"/>
                <a:gd name="connsiteX13" fmla="*/ 74319 w 110038"/>
                <a:gd name="connsiteY13" fmla="*/ 52387 h 81472"/>
                <a:gd name="connsiteX14" fmla="*/ 81463 w 110038"/>
                <a:gd name="connsiteY14" fmla="*/ 47625 h 81472"/>
                <a:gd name="connsiteX15" fmla="*/ 88607 w 110038"/>
                <a:gd name="connsiteY15" fmla="*/ 40481 h 81472"/>
                <a:gd name="connsiteX16" fmla="*/ 102894 w 110038"/>
                <a:gd name="connsiteY16" fmla="*/ 38100 h 81472"/>
                <a:gd name="connsiteX17" fmla="*/ 105275 w 110038"/>
                <a:gd name="connsiteY17" fmla="*/ 30956 h 81472"/>
                <a:gd name="connsiteX18" fmla="*/ 110038 w 110038"/>
                <a:gd name="connsiteY18" fmla="*/ 14287 h 81472"/>
                <a:gd name="connsiteX19" fmla="*/ 93369 w 110038"/>
                <a:gd name="connsiteY19" fmla="*/ 0 h 81472"/>
                <a:gd name="connsiteX20" fmla="*/ 67175 w 110038"/>
                <a:gd name="connsiteY20" fmla="*/ 4762 h 8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0038" h="81472">
                  <a:moveTo>
                    <a:pt x="67175" y="4762"/>
                  </a:moveTo>
                  <a:cubicBezTo>
                    <a:pt x="63206" y="6350"/>
                    <a:pt x="59271" y="8024"/>
                    <a:pt x="55269" y="9525"/>
                  </a:cubicBezTo>
                  <a:cubicBezTo>
                    <a:pt x="52919" y="10406"/>
                    <a:pt x="50432" y="10917"/>
                    <a:pt x="48125" y="11906"/>
                  </a:cubicBezTo>
                  <a:cubicBezTo>
                    <a:pt x="44862" y="13304"/>
                    <a:pt x="41896" y="15350"/>
                    <a:pt x="38600" y="16668"/>
                  </a:cubicBezTo>
                  <a:cubicBezTo>
                    <a:pt x="17348" y="25169"/>
                    <a:pt x="30913" y="17032"/>
                    <a:pt x="17169" y="26193"/>
                  </a:cubicBezTo>
                  <a:cubicBezTo>
                    <a:pt x="10820" y="45244"/>
                    <a:pt x="17169" y="21430"/>
                    <a:pt x="17169" y="40481"/>
                  </a:cubicBezTo>
                  <a:cubicBezTo>
                    <a:pt x="17169" y="42991"/>
                    <a:pt x="15777" y="45318"/>
                    <a:pt x="14788" y="47625"/>
                  </a:cubicBezTo>
                  <a:cubicBezTo>
                    <a:pt x="11164" y="56082"/>
                    <a:pt x="10045" y="57121"/>
                    <a:pt x="5263" y="64293"/>
                  </a:cubicBezTo>
                  <a:cubicBezTo>
                    <a:pt x="4469" y="67468"/>
                    <a:pt x="3781" y="70671"/>
                    <a:pt x="2882" y="73818"/>
                  </a:cubicBezTo>
                  <a:cubicBezTo>
                    <a:pt x="2192" y="76232"/>
                    <a:pt x="-1275" y="79187"/>
                    <a:pt x="500" y="80962"/>
                  </a:cubicBezTo>
                  <a:cubicBezTo>
                    <a:pt x="2275" y="82737"/>
                    <a:pt x="5263" y="79375"/>
                    <a:pt x="7644" y="78581"/>
                  </a:cubicBezTo>
                  <a:cubicBezTo>
                    <a:pt x="23500" y="62725"/>
                    <a:pt x="6423" y="77672"/>
                    <a:pt x="21932" y="69056"/>
                  </a:cubicBezTo>
                  <a:cubicBezTo>
                    <a:pt x="26935" y="66276"/>
                    <a:pt x="31457" y="62706"/>
                    <a:pt x="36219" y="59531"/>
                  </a:cubicBezTo>
                  <a:cubicBezTo>
                    <a:pt x="51974" y="49027"/>
                    <a:pt x="40508" y="54988"/>
                    <a:pt x="74319" y="52387"/>
                  </a:cubicBezTo>
                  <a:cubicBezTo>
                    <a:pt x="76700" y="50800"/>
                    <a:pt x="79264" y="49457"/>
                    <a:pt x="81463" y="47625"/>
                  </a:cubicBezTo>
                  <a:cubicBezTo>
                    <a:pt x="84050" y="45469"/>
                    <a:pt x="85530" y="41849"/>
                    <a:pt x="88607" y="40481"/>
                  </a:cubicBezTo>
                  <a:cubicBezTo>
                    <a:pt x="93019" y="38520"/>
                    <a:pt x="98132" y="38894"/>
                    <a:pt x="102894" y="38100"/>
                  </a:cubicBezTo>
                  <a:cubicBezTo>
                    <a:pt x="103688" y="35719"/>
                    <a:pt x="104585" y="33370"/>
                    <a:pt x="105275" y="30956"/>
                  </a:cubicBezTo>
                  <a:cubicBezTo>
                    <a:pt x="111256" y="10025"/>
                    <a:pt x="104329" y="31416"/>
                    <a:pt x="110038" y="14287"/>
                  </a:cubicBezTo>
                  <a:cubicBezTo>
                    <a:pt x="106439" y="-109"/>
                    <a:pt x="110762" y="5798"/>
                    <a:pt x="93369" y="0"/>
                  </a:cubicBezTo>
                  <a:lnTo>
                    <a:pt x="67175" y="4762"/>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p:cNvSpPr/>
            <p:nvPr/>
          </p:nvSpPr>
          <p:spPr>
            <a:xfrm>
              <a:off x="8258441" y="4563372"/>
              <a:ext cx="740779" cy="260088"/>
            </a:xfrm>
            <a:custGeom>
              <a:avLst/>
              <a:gdLst>
                <a:gd name="connsiteX0" fmla="*/ 740779 w 740779"/>
                <a:gd name="connsiteY0" fmla="*/ 1008 h 260088"/>
                <a:gd name="connsiteX1" fmla="*/ 702679 w 740779"/>
                <a:gd name="connsiteY1" fmla="*/ 16248 h 260088"/>
                <a:gd name="connsiteX2" fmla="*/ 679819 w 740779"/>
                <a:gd name="connsiteY2" fmla="*/ 23868 h 260088"/>
                <a:gd name="connsiteX3" fmla="*/ 664579 w 740779"/>
                <a:gd name="connsiteY3" fmla="*/ 46728 h 260088"/>
                <a:gd name="connsiteX4" fmla="*/ 618859 w 740779"/>
                <a:gd name="connsiteY4" fmla="*/ 77208 h 260088"/>
                <a:gd name="connsiteX5" fmla="*/ 573139 w 740779"/>
                <a:gd name="connsiteY5" fmla="*/ 145788 h 260088"/>
                <a:gd name="connsiteX6" fmla="*/ 557899 w 740779"/>
                <a:gd name="connsiteY6" fmla="*/ 168648 h 260088"/>
                <a:gd name="connsiteX7" fmla="*/ 535039 w 740779"/>
                <a:gd name="connsiteY7" fmla="*/ 183888 h 260088"/>
                <a:gd name="connsiteX8" fmla="*/ 489319 w 740779"/>
                <a:gd name="connsiteY8" fmla="*/ 214368 h 260088"/>
                <a:gd name="connsiteX9" fmla="*/ 435979 w 740779"/>
                <a:gd name="connsiteY9" fmla="*/ 206748 h 260088"/>
                <a:gd name="connsiteX10" fmla="*/ 413119 w 740779"/>
                <a:gd name="connsiteY10" fmla="*/ 199128 h 260088"/>
                <a:gd name="connsiteX11" fmla="*/ 336919 w 740779"/>
                <a:gd name="connsiteY11" fmla="*/ 206748 h 260088"/>
                <a:gd name="connsiteX12" fmla="*/ 260719 w 740779"/>
                <a:gd name="connsiteY12" fmla="*/ 229608 h 260088"/>
                <a:gd name="connsiteX13" fmla="*/ 115939 w 740779"/>
                <a:gd name="connsiteY13" fmla="*/ 237228 h 260088"/>
                <a:gd name="connsiteX14" fmla="*/ 77839 w 740779"/>
                <a:gd name="connsiteY14" fmla="*/ 206748 h 260088"/>
                <a:gd name="connsiteX15" fmla="*/ 54979 w 740779"/>
                <a:gd name="connsiteY15" fmla="*/ 199128 h 260088"/>
                <a:gd name="connsiteX16" fmla="*/ 24499 w 740779"/>
                <a:gd name="connsiteY16" fmla="*/ 161028 h 260088"/>
                <a:gd name="connsiteX17" fmla="*/ 1639 w 740779"/>
                <a:gd name="connsiteY17" fmla="*/ 153408 h 260088"/>
                <a:gd name="connsiteX18" fmla="*/ 32119 w 740779"/>
                <a:gd name="connsiteY18" fmla="*/ 161028 h 260088"/>
                <a:gd name="connsiteX19" fmla="*/ 100699 w 740779"/>
                <a:gd name="connsiteY19" fmla="*/ 199128 h 260088"/>
                <a:gd name="connsiteX20" fmla="*/ 123559 w 740779"/>
                <a:gd name="connsiteY20" fmla="*/ 221988 h 260088"/>
                <a:gd name="connsiteX21" fmla="*/ 207379 w 740779"/>
                <a:gd name="connsiteY21" fmla="*/ 244848 h 260088"/>
                <a:gd name="connsiteX22" fmla="*/ 253099 w 740779"/>
                <a:gd name="connsiteY22" fmla="*/ 260088 h 260088"/>
                <a:gd name="connsiteX23" fmla="*/ 352159 w 740779"/>
                <a:gd name="connsiteY23" fmla="*/ 252468 h 260088"/>
                <a:gd name="connsiteX24" fmla="*/ 397879 w 740779"/>
                <a:gd name="connsiteY24" fmla="*/ 237228 h 260088"/>
                <a:gd name="connsiteX25" fmla="*/ 420739 w 740779"/>
                <a:gd name="connsiteY25" fmla="*/ 229608 h 260088"/>
                <a:gd name="connsiteX26" fmla="*/ 496939 w 740779"/>
                <a:gd name="connsiteY26" fmla="*/ 221988 h 260088"/>
                <a:gd name="connsiteX27" fmla="*/ 527419 w 740779"/>
                <a:gd name="connsiteY27" fmla="*/ 176268 h 260088"/>
                <a:gd name="connsiteX28" fmla="*/ 542659 w 740779"/>
                <a:gd name="connsiteY28" fmla="*/ 153408 h 260088"/>
                <a:gd name="connsiteX29" fmla="*/ 550279 w 740779"/>
                <a:gd name="connsiteY29" fmla="*/ 130548 h 260088"/>
                <a:gd name="connsiteX30" fmla="*/ 595999 w 740779"/>
                <a:gd name="connsiteY30" fmla="*/ 115308 h 260088"/>
                <a:gd name="connsiteX31" fmla="*/ 618859 w 740779"/>
                <a:gd name="connsiteY31" fmla="*/ 107688 h 260088"/>
                <a:gd name="connsiteX32" fmla="*/ 641719 w 740779"/>
                <a:gd name="connsiteY32" fmla="*/ 100068 h 260088"/>
                <a:gd name="connsiteX33" fmla="*/ 687439 w 740779"/>
                <a:gd name="connsiteY33" fmla="*/ 69588 h 260088"/>
                <a:gd name="connsiteX34" fmla="*/ 702679 w 740779"/>
                <a:gd name="connsiteY34" fmla="*/ 46728 h 260088"/>
                <a:gd name="connsiteX35" fmla="*/ 740779 w 740779"/>
                <a:gd name="connsiteY35" fmla="*/ 1008 h 26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40779" h="260088">
                  <a:moveTo>
                    <a:pt x="740779" y="1008"/>
                  </a:moveTo>
                  <a:cubicBezTo>
                    <a:pt x="740779" y="-4072"/>
                    <a:pt x="715486" y="11445"/>
                    <a:pt x="702679" y="16248"/>
                  </a:cubicBezTo>
                  <a:cubicBezTo>
                    <a:pt x="695158" y="19068"/>
                    <a:pt x="686091" y="18850"/>
                    <a:pt x="679819" y="23868"/>
                  </a:cubicBezTo>
                  <a:cubicBezTo>
                    <a:pt x="672668" y="29589"/>
                    <a:pt x="671471" y="40697"/>
                    <a:pt x="664579" y="46728"/>
                  </a:cubicBezTo>
                  <a:cubicBezTo>
                    <a:pt x="650795" y="58789"/>
                    <a:pt x="618859" y="77208"/>
                    <a:pt x="618859" y="77208"/>
                  </a:cubicBezTo>
                  <a:lnTo>
                    <a:pt x="573139" y="145788"/>
                  </a:lnTo>
                  <a:cubicBezTo>
                    <a:pt x="568059" y="153408"/>
                    <a:pt x="565519" y="163568"/>
                    <a:pt x="557899" y="168648"/>
                  </a:cubicBezTo>
                  <a:cubicBezTo>
                    <a:pt x="550279" y="173728"/>
                    <a:pt x="542074" y="178025"/>
                    <a:pt x="535039" y="183888"/>
                  </a:cubicBezTo>
                  <a:cubicBezTo>
                    <a:pt x="496986" y="215599"/>
                    <a:pt x="529493" y="200977"/>
                    <a:pt x="489319" y="214368"/>
                  </a:cubicBezTo>
                  <a:cubicBezTo>
                    <a:pt x="471539" y="211828"/>
                    <a:pt x="453591" y="210270"/>
                    <a:pt x="435979" y="206748"/>
                  </a:cubicBezTo>
                  <a:cubicBezTo>
                    <a:pt x="428103" y="205173"/>
                    <a:pt x="421151" y="199128"/>
                    <a:pt x="413119" y="199128"/>
                  </a:cubicBezTo>
                  <a:cubicBezTo>
                    <a:pt x="387592" y="199128"/>
                    <a:pt x="362319" y="204208"/>
                    <a:pt x="336919" y="206748"/>
                  </a:cubicBezTo>
                  <a:cubicBezTo>
                    <a:pt x="328024" y="209713"/>
                    <a:pt x="276300" y="228253"/>
                    <a:pt x="260719" y="229608"/>
                  </a:cubicBezTo>
                  <a:cubicBezTo>
                    <a:pt x="212574" y="233795"/>
                    <a:pt x="164199" y="234688"/>
                    <a:pt x="115939" y="237228"/>
                  </a:cubicBezTo>
                  <a:cubicBezTo>
                    <a:pt x="58480" y="218075"/>
                    <a:pt x="127078" y="246139"/>
                    <a:pt x="77839" y="206748"/>
                  </a:cubicBezTo>
                  <a:cubicBezTo>
                    <a:pt x="71567" y="201730"/>
                    <a:pt x="62599" y="201668"/>
                    <a:pt x="54979" y="199128"/>
                  </a:cubicBezTo>
                  <a:cubicBezTo>
                    <a:pt x="46190" y="172762"/>
                    <a:pt x="52073" y="174815"/>
                    <a:pt x="24499" y="161028"/>
                  </a:cubicBezTo>
                  <a:cubicBezTo>
                    <a:pt x="17315" y="157436"/>
                    <a:pt x="-6393" y="153408"/>
                    <a:pt x="1639" y="153408"/>
                  </a:cubicBezTo>
                  <a:cubicBezTo>
                    <a:pt x="12112" y="153408"/>
                    <a:pt x="22049" y="158151"/>
                    <a:pt x="32119" y="161028"/>
                  </a:cubicBezTo>
                  <a:cubicBezTo>
                    <a:pt x="58949" y="168694"/>
                    <a:pt x="78867" y="177296"/>
                    <a:pt x="100699" y="199128"/>
                  </a:cubicBezTo>
                  <a:cubicBezTo>
                    <a:pt x="108319" y="206748"/>
                    <a:pt x="114139" y="216755"/>
                    <a:pt x="123559" y="221988"/>
                  </a:cubicBezTo>
                  <a:cubicBezTo>
                    <a:pt x="153165" y="238436"/>
                    <a:pt x="176424" y="236406"/>
                    <a:pt x="207379" y="244848"/>
                  </a:cubicBezTo>
                  <a:cubicBezTo>
                    <a:pt x="222877" y="249075"/>
                    <a:pt x="253099" y="260088"/>
                    <a:pt x="253099" y="260088"/>
                  </a:cubicBezTo>
                  <a:cubicBezTo>
                    <a:pt x="286119" y="257548"/>
                    <a:pt x="319447" y="257633"/>
                    <a:pt x="352159" y="252468"/>
                  </a:cubicBezTo>
                  <a:cubicBezTo>
                    <a:pt x="368027" y="249963"/>
                    <a:pt x="382639" y="242308"/>
                    <a:pt x="397879" y="237228"/>
                  </a:cubicBezTo>
                  <a:cubicBezTo>
                    <a:pt x="405499" y="234688"/>
                    <a:pt x="412747" y="230407"/>
                    <a:pt x="420739" y="229608"/>
                  </a:cubicBezTo>
                  <a:lnTo>
                    <a:pt x="496939" y="221988"/>
                  </a:lnTo>
                  <a:lnTo>
                    <a:pt x="527419" y="176268"/>
                  </a:lnTo>
                  <a:cubicBezTo>
                    <a:pt x="532499" y="168648"/>
                    <a:pt x="539763" y="162096"/>
                    <a:pt x="542659" y="153408"/>
                  </a:cubicBezTo>
                  <a:cubicBezTo>
                    <a:pt x="545199" y="145788"/>
                    <a:pt x="543743" y="135217"/>
                    <a:pt x="550279" y="130548"/>
                  </a:cubicBezTo>
                  <a:cubicBezTo>
                    <a:pt x="563351" y="121211"/>
                    <a:pt x="580759" y="120388"/>
                    <a:pt x="595999" y="115308"/>
                  </a:cubicBezTo>
                  <a:lnTo>
                    <a:pt x="618859" y="107688"/>
                  </a:lnTo>
                  <a:lnTo>
                    <a:pt x="641719" y="100068"/>
                  </a:lnTo>
                  <a:cubicBezTo>
                    <a:pt x="657795" y="51839"/>
                    <a:pt x="634431" y="99878"/>
                    <a:pt x="687439" y="69588"/>
                  </a:cubicBezTo>
                  <a:cubicBezTo>
                    <a:pt x="695390" y="65044"/>
                    <a:pt x="697599" y="54348"/>
                    <a:pt x="702679" y="46728"/>
                  </a:cubicBezTo>
                  <a:cubicBezTo>
                    <a:pt x="710915" y="13784"/>
                    <a:pt x="740779" y="6088"/>
                    <a:pt x="740779" y="1008"/>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p:cNvSpPr/>
            <p:nvPr/>
          </p:nvSpPr>
          <p:spPr>
            <a:xfrm>
              <a:off x="4427220" y="3749040"/>
              <a:ext cx="266054" cy="144780"/>
            </a:xfrm>
            <a:custGeom>
              <a:avLst/>
              <a:gdLst>
                <a:gd name="connsiteX0" fmla="*/ 259080 w 266054"/>
                <a:gd name="connsiteY0" fmla="*/ 7620 h 144780"/>
                <a:gd name="connsiteX1" fmla="*/ 182880 w 266054"/>
                <a:gd name="connsiteY1" fmla="*/ 15240 h 144780"/>
                <a:gd name="connsiteX2" fmla="*/ 121920 w 266054"/>
                <a:gd name="connsiteY2" fmla="*/ 0 h 144780"/>
                <a:gd name="connsiteX3" fmla="*/ 91440 w 266054"/>
                <a:gd name="connsiteY3" fmla="*/ 7620 h 144780"/>
                <a:gd name="connsiteX4" fmla="*/ 45720 w 266054"/>
                <a:gd name="connsiteY4" fmla="*/ 99060 h 144780"/>
                <a:gd name="connsiteX5" fmla="*/ 0 w 266054"/>
                <a:gd name="connsiteY5" fmla="*/ 129540 h 144780"/>
                <a:gd name="connsiteX6" fmla="*/ 68580 w 266054"/>
                <a:gd name="connsiteY6" fmla="*/ 137160 h 144780"/>
                <a:gd name="connsiteX7" fmla="*/ 106680 w 266054"/>
                <a:gd name="connsiteY7" fmla="*/ 144780 h 144780"/>
                <a:gd name="connsiteX8" fmla="*/ 137160 w 266054"/>
                <a:gd name="connsiteY8" fmla="*/ 137160 h 144780"/>
                <a:gd name="connsiteX9" fmla="*/ 144780 w 266054"/>
                <a:gd name="connsiteY9" fmla="*/ 114300 h 144780"/>
                <a:gd name="connsiteX10" fmla="*/ 190500 w 266054"/>
                <a:gd name="connsiteY10" fmla="*/ 99060 h 144780"/>
                <a:gd name="connsiteX11" fmla="*/ 251460 w 266054"/>
                <a:gd name="connsiteY11" fmla="*/ 83820 h 144780"/>
                <a:gd name="connsiteX12" fmla="*/ 259080 w 266054"/>
                <a:gd name="connsiteY12" fmla="*/ 762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4" h="144780">
                  <a:moveTo>
                    <a:pt x="259080" y="7620"/>
                  </a:moveTo>
                  <a:cubicBezTo>
                    <a:pt x="247650" y="-3810"/>
                    <a:pt x="208407" y="15240"/>
                    <a:pt x="182880" y="15240"/>
                  </a:cubicBezTo>
                  <a:cubicBezTo>
                    <a:pt x="164490" y="15240"/>
                    <a:pt x="139959" y="6013"/>
                    <a:pt x="121920" y="0"/>
                  </a:cubicBezTo>
                  <a:cubicBezTo>
                    <a:pt x="111760" y="2540"/>
                    <a:pt x="98256" y="-331"/>
                    <a:pt x="91440" y="7620"/>
                  </a:cubicBezTo>
                  <a:cubicBezTo>
                    <a:pt x="50870" y="54951"/>
                    <a:pt x="107387" y="57949"/>
                    <a:pt x="45720" y="99060"/>
                  </a:cubicBezTo>
                  <a:lnTo>
                    <a:pt x="0" y="129540"/>
                  </a:lnTo>
                  <a:cubicBezTo>
                    <a:pt x="22860" y="132080"/>
                    <a:pt x="45810" y="133907"/>
                    <a:pt x="68580" y="137160"/>
                  </a:cubicBezTo>
                  <a:cubicBezTo>
                    <a:pt x="81401" y="138992"/>
                    <a:pt x="93728" y="144780"/>
                    <a:pt x="106680" y="144780"/>
                  </a:cubicBezTo>
                  <a:cubicBezTo>
                    <a:pt x="117153" y="144780"/>
                    <a:pt x="127000" y="139700"/>
                    <a:pt x="137160" y="137160"/>
                  </a:cubicBezTo>
                  <a:cubicBezTo>
                    <a:pt x="139700" y="129540"/>
                    <a:pt x="138244" y="118969"/>
                    <a:pt x="144780" y="114300"/>
                  </a:cubicBezTo>
                  <a:cubicBezTo>
                    <a:pt x="157852" y="104963"/>
                    <a:pt x="175260" y="104140"/>
                    <a:pt x="190500" y="99060"/>
                  </a:cubicBezTo>
                  <a:cubicBezTo>
                    <a:pt x="225647" y="87344"/>
                    <a:pt x="205484" y="93015"/>
                    <a:pt x="251460" y="83820"/>
                  </a:cubicBezTo>
                  <a:cubicBezTo>
                    <a:pt x="267836" y="34692"/>
                    <a:pt x="270510" y="19050"/>
                    <a:pt x="259080" y="76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p:cNvSpPr/>
            <p:nvPr/>
          </p:nvSpPr>
          <p:spPr>
            <a:xfrm>
              <a:off x="3947584" y="3214688"/>
              <a:ext cx="486370" cy="378917"/>
            </a:xfrm>
            <a:custGeom>
              <a:avLst/>
              <a:gdLst>
                <a:gd name="connsiteX0" fmla="*/ 5291 w 486370"/>
                <a:gd name="connsiteY0" fmla="*/ 323850 h 378917"/>
                <a:gd name="connsiteX1" fmla="*/ 529 w 486370"/>
                <a:gd name="connsiteY1" fmla="*/ 300037 h 378917"/>
                <a:gd name="connsiteX2" fmla="*/ 33866 w 486370"/>
                <a:gd name="connsiteY2" fmla="*/ 295275 h 378917"/>
                <a:gd name="connsiteX3" fmla="*/ 57679 w 486370"/>
                <a:gd name="connsiteY3" fmla="*/ 252412 h 378917"/>
                <a:gd name="connsiteX4" fmla="*/ 81491 w 486370"/>
                <a:gd name="connsiteY4" fmla="*/ 233362 h 378917"/>
                <a:gd name="connsiteX5" fmla="*/ 95779 w 486370"/>
                <a:gd name="connsiteY5" fmla="*/ 223837 h 378917"/>
                <a:gd name="connsiteX6" fmla="*/ 100541 w 486370"/>
                <a:gd name="connsiteY6" fmla="*/ 209550 h 378917"/>
                <a:gd name="connsiteX7" fmla="*/ 138641 w 486370"/>
                <a:gd name="connsiteY7" fmla="*/ 204787 h 378917"/>
                <a:gd name="connsiteX8" fmla="*/ 133879 w 486370"/>
                <a:gd name="connsiteY8" fmla="*/ 157162 h 378917"/>
                <a:gd name="connsiteX9" fmla="*/ 105304 w 486370"/>
                <a:gd name="connsiteY9" fmla="*/ 138112 h 378917"/>
                <a:gd name="connsiteX10" fmla="*/ 100541 w 486370"/>
                <a:gd name="connsiteY10" fmla="*/ 104775 h 378917"/>
                <a:gd name="connsiteX11" fmla="*/ 86254 w 486370"/>
                <a:gd name="connsiteY11" fmla="*/ 95250 h 378917"/>
                <a:gd name="connsiteX12" fmla="*/ 81491 w 486370"/>
                <a:gd name="connsiteY12" fmla="*/ 80962 h 378917"/>
                <a:gd name="connsiteX13" fmla="*/ 86254 w 486370"/>
                <a:gd name="connsiteY13" fmla="*/ 66675 h 378917"/>
                <a:gd name="connsiteX14" fmla="*/ 81491 w 486370"/>
                <a:gd name="connsiteY14" fmla="*/ 38100 h 378917"/>
                <a:gd name="connsiteX15" fmla="*/ 52916 w 486370"/>
                <a:gd name="connsiteY15" fmla="*/ 14287 h 378917"/>
                <a:gd name="connsiteX16" fmla="*/ 48154 w 486370"/>
                <a:gd name="connsiteY16" fmla="*/ 0 h 378917"/>
                <a:gd name="connsiteX17" fmla="*/ 62441 w 486370"/>
                <a:gd name="connsiteY17" fmla="*/ 14287 h 378917"/>
                <a:gd name="connsiteX18" fmla="*/ 95779 w 486370"/>
                <a:gd name="connsiteY18" fmla="*/ 28575 h 378917"/>
                <a:gd name="connsiteX19" fmla="*/ 119591 w 486370"/>
                <a:gd name="connsiteY19" fmla="*/ 52387 h 378917"/>
                <a:gd name="connsiteX20" fmla="*/ 143404 w 486370"/>
                <a:gd name="connsiteY20" fmla="*/ 76200 h 378917"/>
                <a:gd name="connsiteX21" fmla="*/ 148166 w 486370"/>
                <a:gd name="connsiteY21" fmla="*/ 90487 h 378917"/>
                <a:gd name="connsiteX22" fmla="*/ 171979 w 486370"/>
                <a:gd name="connsiteY22" fmla="*/ 114300 h 378917"/>
                <a:gd name="connsiteX23" fmla="*/ 200554 w 486370"/>
                <a:gd name="connsiteY23" fmla="*/ 119062 h 378917"/>
                <a:gd name="connsiteX24" fmla="*/ 210079 w 486370"/>
                <a:gd name="connsiteY24" fmla="*/ 133350 h 378917"/>
                <a:gd name="connsiteX25" fmla="*/ 219604 w 486370"/>
                <a:gd name="connsiteY25" fmla="*/ 161925 h 378917"/>
                <a:gd name="connsiteX26" fmla="*/ 252941 w 486370"/>
                <a:gd name="connsiteY26" fmla="*/ 176212 h 378917"/>
                <a:gd name="connsiteX27" fmla="*/ 271991 w 486370"/>
                <a:gd name="connsiteY27" fmla="*/ 171450 h 378917"/>
                <a:gd name="connsiteX28" fmla="*/ 276754 w 486370"/>
                <a:gd name="connsiteY28" fmla="*/ 157162 h 378917"/>
                <a:gd name="connsiteX29" fmla="*/ 305329 w 486370"/>
                <a:gd name="connsiteY29" fmla="*/ 152400 h 378917"/>
                <a:gd name="connsiteX30" fmla="*/ 319616 w 486370"/>
                <a:gd name="connsiteY30" fmla="*/ 147637 h 378917"/>
                <a:gd name="connsiteX31" fmla="*/ 310091 w 486370"/>
                <a:gd name="connsiteY31" fmla="*/ 109537 h 378917"/>
                <a:gd name="connsiteX32" fmla="*/ 338666 w 486370"/>
                <a:gd name="connsiteY32" fmla="*/ 100012 h 378917"/>
                <a:gd name="connsiteX33" fmla="*/ 367241 w 486370"/>
                <a:gd name="connsiteY33" fmla="*/ 80962 h 378917"/>
                <a:gd name="connsiteX34" fmla="*/ 372004 w 486370"/>
                <a:gd name="connsiteY34" fmla="*/ 66675 h 378917"/>
                <a:gd name="connsiteX35" fmla="*/ 376766 w 486370"/>
                <a:gd name="connsiteY35" fmla="*/ 47625 h 378917"/>
                <a:gd name="connsiteX36" fmla="*/ 391054 w 486370"/>
                <a:gd name="connsiteY36" fmla="*/ 42862 h 378917"/>
                <a:gd name="connsiteX37" fmla="*/ 462491 w 486370"/>
                <a:gd name="connsiteY37" fmla="*/ 19050 h 378917"/>
                <a:gd name="connsiteX38" fmla="*/ 476779 w 486370"/>
                <a:gd name="connsiteY38" fmla="*/ 9525 h 378917"/>
                <a:gd name="connsiteX39" fmla="*/ 481541 w 486370"/>
                <a:gd name="connsiteY39" fmla="*/ 38100 h 378917"/>
                <a:gd name="connsiteX40" fmla="*/ 452966 w 486370"/>
                <a:gd name="connsiteY40" fmla="*/ 47625 h 378917"/>
                <a:gd name="connsiteX41" fmla="*/ 414866 w 486370"/>
                <a:gd name="connsiteY41" fmla="*/ 57150 h 378917"/>
                <a:gd name="connsiteX42" fmla="*/ 410104 w 486370"/>
                <a:gd name="connsiteY42" fmla="*/ 71437 h 378917"/>
                <a:gd name="connsiteX43" fmla="*/ 395816 w 486370"/>
                <a:gd name="connsiteY43" fmla="*/ 80962 h 378917"/>
                <a:gd name="connsiteX44" fmla="*/ 386291 w 486370"/>
                <a:gd name="connsiteY44" fmla="*/ 95250 h 378917"/>
                <a:gd name="connsiteX45" fmla="*/ 381529 w 486370"/>
                <a:gd name="connsiteY45" fmla="*/ 109537 h 378917"/>
                <a:gd name="connsiteX46" fmla="*/ 367241 w 486370"/>
                <a:gd name="connsiteY46" fmla="*/ 119062 h 378917"/>
                <a:gd name="connsiteX47" fmla="*/ 357716 w 486370"/>
                <a:gd name="connsiteY47" fmla="*/ 133350 h 378917"/>
                <a:gd name="connsiteX48" fmla="*/ 372004 w 486370"/>
                <a:gd name="connsiteY48" fmla="*/ 142875 h 378917"/>
                <a:gd name="connsiteX49" fmla="*/ 348191 w 486370"/>
                <a:gd name="connsiteY49" fmla="*/ 161925 h 378917"/>
                <a:gd name="connsiteX50" fmla="*/ 343429 w 486370"/>
                <a:gd name="connsiteY50" fmla="*/ 185737 h 378917"/>
                <a:gd name="connsiteX51" fmla="*/ 329141 w 486370"/>
                <a:gd name="connsiteY51" fmla="*/ 190500 h 378917"/>
                <a:gd name="connsiteX52" fmla="*/ 314854 w 486370"/>
                <a:gd name="connsiteY52" fmla="*/ 204787 h 378917"/>
                <a:gd name="connsiteX53" fmla="*/ 319616 w 486370"/>
                <a:gd name="connsiteY53" fmla="*/ 233362 h 378917"/>
                <a:gd name="connsiteX54" fmla="*/ 324379 w 486370"/>
                <a:gd name="connsiteY54" fmla="*/ 247650 h 378917"/>
                <a:gd name="connsiteX55" fmla="*/ 329141 w 486370"/>
                <a:gd name="connsiteY55" fmla="*/ 280987 h 378917"/>
                <a:gd name="connsiteX56" fmla="*/ 348191 w 486370"/>
                <a:gd name="connsiteY56" fmla="*/ 309562 h 378917"/>
                <a:gd name="connsiteX57" fmla="*/ 333904 w 486370"/>
                <a:gd name="connsiteY57" fmla="*/ 319087 h 378917"/>
                <a:gd name="connsiteX58" fmla="*/ 319616 w 486370"/>
                <a:gd name="connsiteY58" fmla="*/ 323850 h 378917"/>
                <a:gd name="connsiteX59" fmla="*/ 305329 w 486370"/>
                <a:gd name="connsiteY59" fmla="*/ 266700 h 378917"/>
                <a:gd name="connsiteX60" fmla="*/ 291041 w 486370"/>
                <a:gd name="connsiteY60" fmla="*/ 261937 h 378917"/>
                <a:gd name="connsiteX61" fmla="*/ 257704 w 486370"/>
                <a:gd name="connsiteY61" fmla="*/ 266700 h 378917"/>
                <a:gd name="connsiteX62" fmla="*/ 243416 w 486370"/>
                <a:gd name="connsiteY62" fmla="*/ 271462 h 378917"/>
                <a:gd name="connsiteX63" fmla="*/ 224366 w 486370"/>
                <a:gd name="connsiteY63" fmla="*/ 300037 h 378917"/>
                <a:gd name="connsiteX64" fmla="*/ 238654 w 486370"/>
                <a:gd name="connsiteY64" fmla="*/ 309562 h 378917"/>
                <a:gd name="connsiteX65" fmla="*/ 229129 w 486370"/>
                <a:gd name="connsiteY65" fmla="*/ 333375 h 378917"/>
                <a:gd name="connsiteX66" fmla="*/ 167216 w 486370"/>
                <a:gd name="connsiteY66" fmla="*/ 338137 h 378917"/>
                <a:gd name="connsiteX67" fmla="*/ 152929 w 486370"/>
                <a:gd name="connsiteY67" fmla="*/ 342900 h 378917"/>
                <a:gd name="connsiteX68" fmla="*/ 133879 w 486370"/>
                <a:gd name="connsiteY68" fmla="*/ 361950 h 378917"/>
                <a:gd name="connsiteX69" fmla="*/ 119591 w 486370"/>
                <a:gd name="connsiteY69" fmla="*/ 376237 h 378917"/>
                <a:gd name="connsiteX70" fmla="*/ 19579 w 486370"/>
                <a:gd name="connsiteY70" fmla="*/ 366712 h 378917"/>
                <a:gd name="connsiteX71" fmla="*/ 5291 w 486370"/>
                <a:gd name="connsiteY71" fmla="*/ 323850 h 37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86370" h="378917">
                  <a:moveTo>
                    <a:pt x="5291" y="323850"/>
                  </a:moveTo>
                  <a:cubicBezTo>
                    <a:pt x="3704" y="315912"/>
                    <a:pt x="-1695" y="307820"/>
                    <a:pt x="529" y="300037"/>
                  </a:cubicBezTo>
                  <a:cubicBezTo>
                    <a:pt x="5353" y="283153"/>
                    <a:pt x="26313" y="293387"/>
                    <a:pt x="33866" y="295275"/>
                  </a:cubicBezTo>
                  <a:cubicBezTo>
                    <a:pt x="68948" y="286504"/>
                    <a:pt x="45034" y="298775"/>
                    <a:pt x="57679" y="252412"/>
                  </a:cubicBezTo>
                  <a:cubicBezTo>
                    <a:pt x="62749" y="233822"/>
                    <a:pt x="68124" y="240046"/>
                    <a:pt x="81491" y="233362"/>
                  </a:cubicBezTo>
                  <a:cubicBezTo>
                    <a:pt x="86611" y="230802"/>
                    <a:pt x="91016" y="227012"/>
                    <a:pt x="95779" y="223837"/>
                  </a:cubicBezTo>
                  <a:cubicBezTo>
                    <a:pt x="97366" y="219075"/>
                    <a:pt x="95954" y="211589"/>
                    <a:pt x="100541" y="209550"/>
                  </a:cubicBezTo>
                  <a:cubicBezTo>
                    <a:pt x="112237" y="204352"/>
                    <a:pt x="131770" y="215585"/>
                    <a:pt x="138641" y="204787"/>
                  </a:cubicBezTo>
                  <a:cubicBezTo>
                    <a:pt x="147206" y="191327"/>
                    <a:pt x="141014" y="171432"/>
                    <a:pt x="133879" y="157162"/>
                  </a:cubicBezTo>
                  <a:cubicBezTo>
                    <a:pt x="128760" y="146923"/>
                    <a:pt x="105304" y="138112"/>
                    <a:pt x="105304" y="138112"/>
                  </a:cubicBezTo>
                  <a:cubicBezTo>
                    <a:pt x="103716" y="127000"/>
                    <a:pt x="105100" y="115033"/>
                    <a:pt x="100541" y="104775"/>
                  </a:cubicBezTo>
                  <a:cubicBezTo>
                    <a:pt x="98216" y="99545"/>
                    <a:pt x="89830" y="99719"/>
                    <a:pt x="86254" y="95250"/>
                  </a:cubicBezTo>
                  <a:cubicBezTo>
                    <a:pt x="83118" y="91330"/>
                    <a:pt x="83079" y="85725"/>
                    <a:pt x="81491" y="80962"/>
                  </a:cubicBezTo>
                  <a:cubicBezTo>
                    <a:pt x="83079" y="76200"/>
                    <a:pt x="86254" y="71695"/>
                    <a:pt x="86254" y="66675"/>
                  </a:cubicBezTo>
                  <a:cubicBezTo>
                    <a:pt x="86254" y="57019"/>
                    <a:pt x="85413" y="46924"/>
                    <a:pt x="81491" y="38100"/>
                  </a:cubicBezTo>
                  <a:cubicBezTo>
                    <a:pt x="77630" y="29413"/>
                    <a:pt x="60508" y="19348"/>
                    <a:pt x="52916" y="14287"/>
                  </a:cubicBezTo>
                  <a:cubicBezTo>
                    <a:pt x="51329" y="9525"/>
                    <a:pt x="43134" y="0"/>
                    <a:pt x="48154" y="0"/>
                  </a:cubicBezTo>
                  <a:cubicBezTo>
                    <a:pt x="54889" y="0"/>
                    <a:pt x="57267" y="9975"/>
                    <a:pt x="62441" y="14287"/>
                  </a:cubicBezTo>
                  <a:cubicBezTo>
                    <a:pt x="76536" y="26033"/>
                    <a:pt x="77624" y="24036"/>
                    <a:pt x="95779" y="28575"/>
                  </a:cubicBezTo>
                  <a:cubicBezTo>
                    <a:pt x="121182" y="66678"/>
                    <a:pt x="87839" y="20634"/>
                    <a:pt x="119591" y="52387"/>
                  </a:cubicBezTo>
                  <a:cubicBezTo>
                    <a:pt x="151338" y="84135"/>
                    <a:pt x="105307" y="50803"/>
                    <a:pt x="143404" y="76200"/>
                  </a:cubicBezTo>
                  <a:cubicBezTo>
                    <a:pt x="144991" y="80962"/>
                    <a:pt x="145921" y="85997"/>
                    <a:pt x="148166" y="90487"/>
                  </a:cubicBezTo>
                  <a:cubicBezTo>
                    <a:pt x="153246" y="100648"/>
                    <a:pt x="160548" y="110490"/>
                    <a:pt x="171979" y="114300"/>
                  </a:cubicBezTo>
                  <a:cubicBezTo>
                    <a:pt x="181140" y="117353"/>
                    <a:pt x="191029" y="117475"/>
                    <a:pt x="200554" y="119062"/>
                  </a:cubicBezTo>
                  <a:cubicBezTo>
                    <a:pt x="203729" y="123825"/>
                    <a:pt x="207754" y="128119"/>
                    <a:pt x="210079" y="133350"/>
                  </a:cubicBezTo>
                  <a:cubicBezTo>
                    <a:pt x="214157" y="142525"/>
                    <a:pt x="210624" y="157435"/>
                    <a:pt x="219604" y="161925"/>
                  </a:cubicBezTo>
                  <a:cubicBezTo>
                    <a:pt x="243144" y="173695"/>
                    <a:pt x="231919" y="169205"/>
                    <a:pt x="252941" y="176212"/>
                  </a:cubicBezTo>
                  <a:cubicBezTo>
                    <a:pt x="259291" y="174625"/>
                    <a:pt x="266880" y="175539"/>
                    <a:pt x="271991" y="171450"/>
                  </a:cubicBezTo>
                  <a:cubicBezTo>
                    <a:pt x="275911" y="168314"/>
                    <a:pt x="272395" y="159653"/>
                    <a:pt x="276754" y="157162"/>
                  </a:cubicBezTo>
                  <a:cubicBezTo>
                    <a:pt x="285138" y="152371"/>
                    <a:pt x="295804" y="153987"/>
                    <a:pt x="305329" y="152400"/>
                  </a:cubicBezTo>
                  <a:cubicBezTo>
                    <a:pt x="310091" y="150812"/>
                    <a:pt x="318029" y="152399"/>
                    <a:pt x="319616" y="147637"/>
                  </a:cubicBezTo>
                  <a:cubicBezTo>
                    <a:pt x="321532" y="141889"/>
                    <a:pt x="312661" y="117248"/>
                    <a:pt x="310091" y="109537"/>
                  </a:cubicBezTo>
                  <a:cubicBezTo>
                    <a:pt x="319616" y="106362"/>
                    <a:pt x="331566" y="107111"/>
                    <a:pt x="338666" y="100012"/>
                  </a:cubicBezTo>
                  <a:cubicBezTo>
                    <a:pt x="356504" y="82175"/>
                    <a:pt x="346565" y="87855"/>
                    <a:pt x="367241" y="80962"/>
                  </a:cubicBezTo>
                  <a:cubicBezTo>
                    <a:pt x="368829" y="76200"/>
                    <a:pt x="370625" y="71502"/>
                    <a:pt x="372004" y="66675"/>
                  </a:cubicBezTo>
                  <a:cubicBezTo>
                    <a:pt x="373802" y="60381"/>
                    <a:pt x="372677" y="52736"/>
                    <a:pt x="376766" y="47625"/>
                  </a:cubicBezTo>
                  <a:cubicBezTo>
                    <a:pt x="379902" y="43705"/>
                    <a:pt x="386665" y="45300"/>
                    <a:pt x="391054" y="42862"/>
                  </a:cubicBezTo>
                  <a:cubicBezTo>
                    <a:pt x="441723" y="14712"/>
                    <a:pt x="395527" y="26490"/>
                    <a:pt x="462491" y="19050"/>
                  </a:cubicBezTo>
                  <a:cubicBezTo>
                    <a:pt x="467254" y="15875"/>
                    <a:pt x="471166" y="8403"/>
                    <a:pt x="476779" y="9525"/>
                  </a:cubicBezTo>
                  <a:cubicBezTo>
                    <a:pt x="487858" y="11741"/>
                    <a:pt x="489193" y="32634"/>
                    <a:pt x="481541" y="38100"/>
                  </a:cubicBezTo>
                  <a:cubicBezTo>
                    <a:pt x="473371" y="43936"/>
                    <a:pt x="462491" y="44450"/>
                    <a:pt x="452966" y="47625"/>
                  </a:cubicBezTo>
                  <a:cubicBezTo>
                    <a:pt x="431002" y="54946"/>
                    <a:pt x="443597" y="51403"/>
                    <a:pt x="414866" y="57150"/>
                  </a:cubicBezTo>
                  <a:cubicBezTo>
                    <a:pt x="413279" y="61912"/>
                    <a:pt x="413240" y="67517"/>
                    <a:pt x="410104" y="71437"/>
                  </a:cubicBezTo>
                  <a:cubicBezTo>
                    <a:pt x="406528" y="75907"/>
                    <a:pt x="399863" y="76915"/>
                    <a:pt x="395816" y="80962"/>
                  </a:cubicBezTo>
                  <a:cubicBezTo>
                    <a:pt x="391769" y="85009"/>
                    <a:pt x="389466" y="90487"/>
                    <a:pt x="386291" y="95250"/>
                  </a:cubicBezTo>
                  <a:cubicBezTo>
                    <a:pt x="384704" y="100012"/>
                    <a:pt x="384665" y="105617"/>
                    <a:pt x="381529" y="109537"/>
                  </a:cubicBezTo>
                  <a:cubicBezTo>
                    <a:pt x="377953" y="114007"/>
                    <a:pt x="371288" y="115015"/>
                    <a:pt x="367241" y="119062"/>
                  </a:cubicBezTo>
                  <a:cubicBezTo>
                    <a:pt x="363194" y="123109"/>
                    <a:pt x="360891" y="128587"/>
                    <a:pt x="357716" y="133350"/>
                  </a:cubicBezTo>
                  <a:cubicBezTo>
                    <a:pt x="362479" y="136525"/>
                    <a:pt x="370881" y="137262"/>
                    <a:pt x="372004" y="142875"/>
                  </a:cubicBezTo>
                  <a:cubicBezTo>
                    <a:pt x="374697" y="156338"/>
                    <a:pt x="354750" y="159739"/>
                    <a:pt x="348191" y="161925"/>
                  </a:cubicBezTo>
                  <a:cubicBezTo>
                    <a:pt x="346604" y="169862"/>
                    <a:pt x="347919" y="179002"/>
                    <a:pt x="343429" y="185737"/>
                  </a:cubicBezTo>
                  <a:cubicBezTo>
                    <a:pt x="340644" y="189914"/>
                    <a:pt x="333318" y="187715"/>
                    <a:pt x="329141" y="190500"/>
                  </a:cubicBezTo>
                  <a:cubicBezTo>
                    <a:pt x="323537" y="194236"/>
                    <a:pt x="319616" y="200025"/>
                    <a:pt x="314854" y="204787"/>
                  </a:cubicBezTo>
                  <a:cubicBezTo>
                    <a:pt x="316441" y="214312"/>
                    <a:pt x="317521" y="223936"/>
                    <a:pt x="319616" y="233362"/>
                  </a:cubicBezTo>
                  <a:cubicBezTo>
                    <a:pt x="320705" y="238263"/>
                    <a:pt x="323394" y="242727"/>
                    <a:pt x="324379" y="247650"/>
                  </a:cubicBezTo>
                  <a:cubicBezTo>
                    <a:pt x="326580" y="258657"/>
                    <a:pt x="325111" y="270510"/>
                    <a:pt x="329141" y="280987"/>
                  </a:cubicBezTo>
                  <a:cubicBezTo>
                    <a:pt x="333250" y="291672"/>
                    <a:pt x="348191" y="309562"/>
                    <a:pt x="348191" y="309562"/>
                  </a:cubicBezTo>
                  <a:cubicBezTo>
                    <a:pt x="343429" y="312737"/>
                    <a:pt x="339023" y="316527"/>
                    <a:pt x="333904" y="319087"/>
                  </a:cubicBezTo>
                  <a:cubicBezTo>
                    <a:pt x="329414" y="321332"/>
                    <a:pt x="322752" y="327770"/>
                    <a:pt x="319616" y="323850"/>
                  </a:cubicBezTo>
                  <a:cubicBezTo>
                    <a:pt x="315164" y="318285"/>
                    <a:pt x="315869" y="270214"/>
                    <a:pt x="305329" y="266700"/>
                  </a:cubicBezTo>
                  <a:lnTo>
                    <a:pt x="291041" y="261937"/>
                  </a:lnTo>
                  <a:cubicBezTo>
                    <a:pt x="279929" y="263525"/>
                    <a:pt x="268711" y="264499"/>
                    <a:pt x="257704" y="266700"/>
                  </a:cubicBezTo>
                  <a:cubicBezTo>
                    <a:pt x="252781" y="267685"/>
                    <a:pt x="246966" y="267912"/>
                    <a:pt x="243416" y="271462"/>
                  </a:cubicBezTo>
                  <a:cubicBezTo>
                    <a:pt x="235321" y="279557"/>
                    <a:pt x="224366" y="300037"/>
                    <a:pt x="224366" y="300037"/>
                  </a:cubicBezTo>
                  <a:cubicBezTo>
                    <a:pt x="229129" y="303212"/>
                    <a:pt x="235078" y="305092"/>
                    <a:pt x="238654" y="309562"/>
                  </a:cubicBezTo>
                  <a:cubicBezTo>
                    <a:pt x="247829" y="321031"/>
                    <a:pt x="244625" y="330470"/>
                    <a:pt x="229129" y="333375"/>
                  </a:cubicBezTo>
                  <a:cubicBezTo>
                    <a:pt x="208785" y="337189"/>
                    <a:pt x="187854" y="336550"/>
                    <a:pt x="167216" y="338137"/>
                  </a:cubicBezTo>
                  <a:cubicBezTo>
                    <a:pt x="162454" y="339725"/>
                    <a:pt x="156479" y="339350"/>
                    <a:pt x="152929" y="342900"/>
                  </a:cubicBezTo>
                  <a:cubicBezTo>
                    <a:pt x="127529" y="368300"/>
                    <a:pt x="171978" y="349249"/>
                    <a:pt x="133879" y="361950"/>
                  </a:cubicBezTo>
                  <a:cubicBezTo>
                    <a:pt x="129116" y="366712"/>
                    <a:pt x="126296" y="375598"/>
                    <a:pt x="119591" y="376237"/>
                  </a:cubicBezTo>
                  <a:cubicBezTo>
                    <a:pt x="60775" y="381838"/>
                    <a:pt x="55417" y="378660"/>
                    <a:pt x="19579" y="366712"/>
                  </a:cubicBezTo>
                  <a:lnTo>
                    <a:pt x="5291" y="3238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p:cNvGrpSpPr/>
          <p:nvPr/>
        </p:nvGrpSpPr>
        <p:grpSpPr>
          <a:xfrm>
            <a:off x="5994499" y="1474094"/>
            <a:ext cx="2495592" cy="1569720"/>
            <a:chOff x="6006074" y="1474094"/>
            <a:chExt cx="2495592" cy="1569720"/>
          </a:xfrm>
          <a:effectLst>
            <a:glow rad="165100">
              <a:srgbClr val="5B9BD5">
                <a:alpha val="60000"/>
              </a:srgbClr>
            </a:glow>
          </a:effectLst>
        </p:grpSpPr>
        <p:pic>
          <p:nvPicPr>
            <p:cNvPr id="39" name="Picture 38"/>
            <p:cNvPicPr>
              <a:picLocks noChangeAspect="1"/>
            </p:cNvPicPr>
            <p:nvPr/>
          </p:nvPicPr>
          <p:blipFill rotWithShape="1">
            <a:blip r:embed="rId4">
              <a:clrChange>
                <a:clrFrom>
                  <a:srgbClr val="FFFFFF"/>
                </a:clrFrom>
                <a:clrTo>
                  <a:srgbClr val="FFFFFF">
                    <a:alpha val="0"/>
                  </a:srgbClr>
                </a:clrTo>
              </a:clrChange>
            </a:blip>
            <a:srcRect l="88985" t="17277" r="5203" b="65263"/>
            <a:stretch/>
          </p:blipFill>
          <p:spPr>
            <a:xfrm>
              <a:off x="7988573" y="2159208"/>
              <a:ext cx="513093" cy="884606"/>
            </a:xfrm>
            <a:prstGeom prst="flowChartInputOutput">
              <a:avLst/>
            </a:prstGeom>
          </p:spPr>
        </p:pic>
        <p:pic>
          <p:nvPicPr>
            <p:cNvPr id="37" name="Picture 36"/>
            <p:cNvPicPr>
              <a:picLocks noChangeAspect="1"/>
            </p:cNvPicPr>
            <p:nvPr/>
          </p:nvPicPr>
          <p:blipFill rotWithShape="1">
            <a:blip r:embed="rId4">
              <a:clrChange>
                <a:clrFrom>
                  <a:srgbClr val="FFFFFF"/>
                </a:clrFrom>
                <a:clrTo>
                  <a:srgbClr val="FFFFFF">
                    <a:alpha val="0"/>
                  </a:srgbClr>
                </a:clrTo>
              </a:clrChange>
            </a:blip>
            <a:srcRect l="66530" t="3755" r="27339" b="86769"/>
            <a:stretch/>
          </p:blipFill>
          <p:spPr>
            <a:xfrm>
              <a:off x="6006074" y="1474094"/>
              <a:ext cx="541192" cy="480060"/>
            </a:xfrm>
            <a:prstGeom prst="rect">
              <a:avLst/>
            </a:prstGeom>
          </p:spPr>
        </p:pic>
      </p:grpSp>
      <p:grpSp>
        <p:nvGrpSpPr>
          <p:cNvPr id="52" name="Group 51"/>
          <p:cNvGrpSpPr/>
          <p:nvPr/>
        </p:nvGrpSpPr>
        <p:grpSpPr>
          <a:xfrm>
            <a:off x="87810" y="45266"/>
            <a:ext cx="12031620" cy="6744928"/>
            <a:chOff x="87810" y="45266"/>
            <a:chExt cx="12031620" cy="6744928"/>
          </a:xfrm>
        </p:grpSpPr>
        <p:grpSp>
          <p:nvGrpSpPr>
            <p:cNvPr id="53" name="Group 52"/>
            <p:cNvGrpSpPr/>
            <p:nvPr/>
          </p:nvGrpSpPr>
          <p:grpSpPr>
            <a:xfrm>
              <a:off x="147865" y="6649739"/>
              <a:ext cx="11903345" cy="140455"/>
              <a:chOff x="685801" y="1501020"/>
              <a:chExt cx="13557407" cy="140455"/>
            </a:xfrm>
          </p:grpSpPr>
          <p:grpSp>
            <p:nvGrpSpPr>
              <p:cNvPr id="81" name="Group 80"/>
              <p:cNvGrpSpPr/>
              <p:nvPr/>
            </p:nvGrpSpPr>
            <p:grpSpPr>
              <a:xfrm>
                <a:off x="685801" y="1527174"/>
                <a:ext cx="6886574" cy="114301"/>
                <a:chOff x="2247901" y="561975"/>
                <a:chExt cx="6886574" cy="88104"/>
              </a:xfrm>
            </p:grpSpPr>
            <p:pic>
              <p:nvPicPr>
                <p:cNvPr id="8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2" name="Group 81"/>
              <p:cNvGrpSpPr/>
              <p:nvPr/>
            </p:nvGrpSpPr>
            <p:grpSpPr>
              <a:xfrm rot="10800000">
                <a:off x="7356634" y="1501020"/>
                <a:ext cx="6886574" cy="114301"/>
                <a:chOff x="2247901" y="561975"/>
                <a:chExt cx="6886574" cy="88104"/>
              </a:xfrm>
            </p:grpSpPr>
            <p:pic>
              <p:nvPicPr>
                <p:cNvPr id="83"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4" name="Group 53"/>
            <p:cNvGrpSpPr/>
            <p:nvPr/>
          </p:nvGrpSpPr>
          <p:grpSpPr>
            <a:xfrm>
              <a:off x="156030" y="45266"/>
              <a:ext cx="11903345" cy="140455"/>
              <a:chOff x="685801" y="1501020"/>
              <a:chExt cx="13557407" cy="140455"/>
            </a:xfrm>
          </p:grpSpPr>
          <p:grpSp>
            <p:nvGrpSpPr>
              <p:cNvPr id="73" name="Group 72"/>
              <p:cNvGrpSpPr/>
              <p:nvPr/>
            </p:nvGrpSpPr>
            <p:grpSpPr>
              <a:xfrm>
                <a:off x="685801" y="1527174"/>
                <a:ext cx="6886574" cy="114301"/>
                <a:chOff x="2247901" y="561975"/>
                <a:chExt cx="6886574" cy="88104"/>
              </a:xfrm>
            </p:grpSpPr>
            <p:pic>
              <p:nvPicPr>
                <p:cNvPr id="7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4" name="Group 73"/>
              <p:cNvGrpSpPr/>
              <p:nvPr/>
            </p:nvGrpSpPr>
            <p:grpSpPr>
              <a:xfrm rot="10800000">
                <a:off x="7356634" y="1501020"/>
                <a:ext cx="6886574" cy="114301"/>
                <a:chOff x="2247901" y="561975"/>
                <a:chExt cx="6886574" cy="88104"/>
              </a:xfrm>
            </p:grpSpPr>
            <p:pic>
              <p:nvPicPr>
                <p:cNvPr id="7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5" name="Group 54"/>
            <p:cNvGrpSpPr/>
            <p:nvPr/>
          </p:nvGrpSpPr>
          <p:grpSpPr>
            <a:xfrm>
              <a:off x="87810" y="89954"/>
              <a:ext cx="137159" cy="6691232"/>
              <a:chOff x="15240" y="-204374"/>
              <a:chExt cx="137159" cy="7061611"/>
            </a:xfrm>
          </p:grpSpPr>
          <p:pic>
            <p:nvPicPr>
              <p:cNvPr id="5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6" name="Group 55"/>
            <p:cNvGrpSpPr/>
            <p:nvPr/>
          </p:nvGrpSpPr>
          <p:grpSpPr>
            <a:xfrm rot="10800000">
              <a:off x="11986804" y="45266"/>
              <a:ext cx="132626" cy="6706590"/>
              <a:chOff x="15240" y="-210886"/>
              <a:chExt cx="132626" cy="7105131"/>
            </a:xfrm>
          </p:grpSpPr>
          <p:pic>
            <p:nvPicPr>
              <p:cNvPr id="5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89" name="Picture 88"/>
          <p:cNvPicPr>
            <a:picLocks noChangeAspect="1"/>
          </p:cNvPicPr>
          <p:nvPr/>
        </p:nvPicPr>
        <p:blipFill>
          <a:blip r:embed="rId6">
            <a:clrChange>
              <a:clrFrom>
                <a:srgbClr val="FFFFFF"/>
              </a:clrFrom>
              <a:clrTo>
                <a:srgbClr val="FFFFFF">
                  <a:alpha val="0"/>
                </a:srgbClr>
              </a:clrTo>
            </a:clrChange>
          </a:blip>
          <a:stretch>
            <a:fillRect/>
          </a:stretch>
        </p:blipFill>
        <p:spPr>
          <a:xfrm>
            <a:off x="7551113" y="2253271"/>
            <a:ext cx="1495238" cy="2380952"/>
          </a:xfrm>
          <a:prstGeom prst="rect">
            <a:avLst/>
          </a:prstGeom>
          <a:effectLst>
            <a:glow rad="165100">
              <a:srgbClr val="5B9BD5">
                <a:alpha val="80000"/>
              </a:srgbClr>
            </a:glow>
          </a:effectLst>
        </p:spPr>
      </p:pic>
      <p:pic>
        <p:nvPicPr>
          <p:cNvPr id="91" name="Picture 90"/>
          <p:cNvPicPr>
            <a:picLocks noChangeAspect="1"/>
          </p:cNvPicPr>
          <p:nvPr/>
        </p:nvPicPr>
        <p:blipFill>
          <a:blip r:embed="rId7">
            <a:clrChange>
              <a:clrFrom>
                <a:srgbClr val="FFFFFF"/>
              </a:clrFrom>
              <a:clrTo>
                <a:srgbClr val="FFFFFF">
                  <a:alpha val="0"/>
                </a:srgbClr>
              </a:clrTo>
            </a:clrChange>
          </a:blip>
          <a:stretch>
            <a:fillRect/>
          </a:stretch>
        </p:blipFill>
        <p:spPr>
          <a:xfrm>
            <a:off x="6764862" y="3894918"/>
            <a:ext cx="1923810" cy="2123810"/>
          </a:xfrm>
          <a:prstGeom prst="rect">
            <a:avLst/>
          </a:prstGeom>
          <a:effectLst>
            <a:glow rad="165100">
              <a:srgbClr val="5B9BD5">
                <a:alpha val="80000"/>
              </a:srgbClr>
            </a:glow>
          </a:effectLst>
        </p:spPr>
      </p:pic>
      <p:sp>
        <p:nvSpPr>
          <p:cNvPr id="90" name="TextBox 89"/>
          <p:cNvSpPr txBox="1"/>
          <p:nvPr/>
        </p:nvSpPr>
        <p:spPr>
          <a:xfrm>
            <a:off x="1643499" y="255185"/>
            <a:ext cx="8905002" cy="1015663"/>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Radisson, la </a:t>
            </a:r>
            <a:r>
              <a:rPr lang="en-US" sz="3200" dirty="0" err="1">
                <a:solidFill>
                  <a:srgbClr val="B92508"/>
                </a:solidFill>
                <a:latin typeface="Century Gothic" panose="020B0502020202020204" pitchFamily="34" charset="0"/>
              </a:rPr>
              <a:t>Verendrye</a:t>
            </a:r>
            <a:r>
              <a:rPr lang="en-US" sz="3200" dirty="0">
                <a:solidFill>
                  <a:srgbClr val="B92508"/>
                </a:solidFill>
                <a:latin typeface="Century Gothic" panose="020B0502020202020204" pitchFamily="34" charset="0"/>
              </a:rPr>
              <a:t>, la Salle, Jolliet, Pere </a:t>
            </a:r>
          </a:p>
          <a:p>
            <a:pPr algn="ctr"/>
            <a:r>
              <a:rPr lang="en-US" sz="2800" dirty="0">
                <a:solidFill>
                  <a:srgbClr val="B92508"/>
                </a:solidFill>
                <a:latin typeface="Century Gothic" panose="020B0502020202020204" pitchFamily="34" charset="0"/>
              </a:rPr>
              <a:t>1659-1682</a:t>
            </a:r>
          </a:p>
        </p:txBody>
      </p:sp>
      <p:pic>
        <p:nvPicPr>
          <p:cNvPr id="93" name="Picture 92"/>
          <p:cNvPicPr>
            <a:picLocks noChangeAspect="1"/>
          </p:cNvPicPr>
          <p:nvPr/>
        </p:nvPicPr>
        <p:blipFill>
          <a:blip r:embed="rId8">
            <a:clrChange>
              <a:clrFrom>
                <a:srgbClr val="FFFFFF"/>
              </a:clrFrom>
              <a:clrTo>
                <a:srgbClr val="FFFFFF">
                  <a:alpha val="0"/>
                </a:srgbClr>
              </a:clrTo>
            </a:clrChange>
          </a:blip>
          <a:stretch>
            <a:fillRect/>
          </a:stretch>
        </p:blipFill>
        <p:spPr>
          <a:xfrm>
            <a:off x="3829219" y="3884759"/>
            <a:ext cx="4019048" cy="2771429"/>
          </a:xfrm>
          <a:prstGeom prst="rect">
            <a:avLst/>
          </a:prstGeom>
          <a:effectLst>
            <a:glow rad="165100">
              <a:srgbClr val="5B9BD5">
                <a:alpha val="80000"/>
              </a:srgbClr>
            </a:glow>
          </a:effectLst>
        </p:spPr>
      </p:pic>
      <p:sp>
        <p:nvSpPr>
          <p:cNvPr id="94" name="Isosceles Triangle 93"/>
          <p:cNvSpPr/>
          <p:nvPr/>
        </p:nvSpPr>
        <p:spPr>
          <a:xfrm rot="16200000">
            <a:off x="11267816" y="4293142"/>
            <a:ext cx="317500" cy="41124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p:cNvGrpSpPr/>
          <p:nvPr/>
        </p:nvGrpSpPr>
        <p:grpSpPr>
          <a:xfrm>
            <a:off x="9843619" y="1443759"/>
            <a:ext cx="1262819" cy="4543470"/>
            <a:chOff x="9843619" y="1443759"/>
            <a:chExt cx="1262819" cy="4543470"/>
          </a:xfrm>
        </p:grpSpPr>
        <p:sp>
          <p:nvSpPr>
            <p:cNvPr id="96" name="TextBox 95"/>
            <p:cNvSpPr txBox="1"/>
            <p:nvPr/>
          </p:nvSpPr>
          <p:spPr>
            <a:xfrm>
              <a:off x="9843619" y="1443759"/>
              <a:ext cx="704039" cy="400110"/>
            </a:xfrm>
            <a:prstGeom prst="rect">
              <a:avLst/>
            </a:prstGeom>
            <a:noFill/>
          </p:spPr>
          <p:txBody>
            <a:bodyPr wrap="none" rtlCol="0">
              <a:spAutoFit/>
            </a:bodyPr>
            <a:lstStyle/>
            <a:p>
              <a:pPr algn="r"/>
              <a:r>
                <a:rPr lang="en-US" sz="2000" dirty="0">
                  <a:solidFill>
                    <a:srgbClr val="B92508"/>
                  </a:solidFill>
                </a:rPr>
                <a:t>1000</a:t>
              </a:r>
            </a:p>
          </p:txBody>
        </p:sp>
        <p:sp>
          <p:nvSpPr>
            <p:cNvPr id="97" name="TextBox 96"/>
            <p:cNvSpPr txBox="1"/>
            <p:nvPr/>
          </p:nvSpPr>
          <p:spPr>
            <a:xfrm>
              <a:off x="9843619" y="1902109"/>
              <a:ext cx="704039" cy="400110"/>
            </a:xfrm>
            <a:prstGeom prst="rect">
              <a:avLst/>
            </a:prstGeom>
            <a:noFill/>
          </p:spPr>
          <p:txBody>
            <a:bodyPr wrap="none" rtlCol="0">
              <a:spAutoFit/>
            </a:bodyPr>
            <a:lstStyle/>
            <a:p>
              <a:pPr algn="r"/>
              <a:r>
                <a:rPr lang="en-US" sz="2000" dirty="0">
                  <a:solidFill>
                    <a:srgbClr val="B92508"/>
                  </a:solidFill>
                </a:rPr>
                <a:t>1100</a:t>
              </a:r>
            </a:p>
          </p:txBody>
        </p:sp>
        <p:sp>
          <p:nvSpPr>
            <p:cNvPr id="98" name="TextBox 97"/>
            <p:cNvSpPr txBox="1"/>
            <p:nvPr/>
          </p:nvSpPr>
          <p:spPr>
            <a:xfrm>
              <a:off x="9843619" y="2372123"/>
              <a:ext cx="704039" cy="400110"/>
            </a:xfrm>
            <a:prstGeom prst="rect">
              <a:avLst/>
            </a:prstGeom>
            <a:noFill/>
          </p:spPr>
          <p:txBody>
            <a:bodyPr wrap="none" rtlCol="0">
              <a:spAutoFit/>
            </a:bodyPr>
            <a:lstStyle/>
            <a:p>
              <a:pPr algn="r"/>
              <a:r>
                <a:rPr lang="en-US" sz="2000" dirty="0">
                  <a:solidFill>
                    <a:srgbClr val="B92508"/>
                  </a:solidFill>
                </a:rPr>
                <a:t>1200</a:t>
              </a:r>
            </a:p>
          </p:txBody>
        </p:sp>
        <p:sp>
          <p:nvSpPr>
            <p:cNvPr id="99" name="TextBox 98"/>
            <p:cNvSpPr txBox="1"/>
            <p:nvPr/>
          </p:nvSpPr>
          <p:spPr>
            <a:xfrm>
              <a:off x="9843619" y="2829955"/>
              <a:ext cx="704039" cy="400110"/>
            </a:xfrm>
            <a:prstGeom prst="rect">
              <a:avLst/>
            </a:prstGeom>
            <a:noFill/>
          </p:spPr>
          <p:txBody>
            <a:bodyPr wrap="none" rtlCol="0">
              <a:spAutoFit/>
            </a:bodyPr>
            <a:lstStyle/>
            <a:p>
              <a:pPr algn="r"/>
              <a:r>
                <a:rPr lang="en-US" sz="2000" dirty="0">
                  <a:solidFill>
                    <a:srgbClr val="B92508"/>
                  </a:solidFill>
                </a:rPr>
                <a:t>1300</a:t>
              </a:r>
            </a:p>
          </p:txBody>
        </p:sp>
        <p:sp>
          <p:nvSpPr>
            <p:cNvPr id="100" name="TextBox 99"/>
            <p:cNvSpPr txBox="1"/>
            <p:nvPr/>
          </p:nvSpPr>
          <p:spPr>
            <a:xfrm>
              <a:off x="9843619" y="3313187"/>
              <a:ext cx="704039" cy="400110"/>
            </a:xfrm>
            <a:prstGeom prst="rect">
              <a:avLst/>
            </a:prstGeom>
            <a:noFill/>
          </p:spPr>
          <p:txBody>
            <a:bodyPr wrap="none" rtlCol="0">
              <a:spAutoFit/>
            </a:bodyPr>
            <a:lstStyle/>
            <a:p>
              <a:pPr algn="r"/>
              <a:r>
                <a:rPr lang="en-US" sz="2000" dirty="0">
                  <a:solidFill>
                    <a:srgbClr val="B92508"/>
                  </a:solidFill>
                </a:rPr>
                <a:t>1400</a:t>
              </a:r>
            </a:p>
          </p:txBody>
        </p:sp>
        <p:sp>
          <p:nvSpPr>
            <p:cNvPr id="101" name="TextBox 100"/>
            <p:cNvSpPr txBox="1"/>
            <p:nvPr/>
          </p:nvSpPr>
          <p:spPr>
            <a:xfrm>
              <a:off x="9843619" y="3771019"/>
              <a:ext cx="704039" cy="400110"/>
            </a:xfrm>
            <a:prstGeom prst="rect">
              <a:avLst/>
            </a:prstGeom>
            <a:noFill/>
          </p:spPr>
          <p:txBody>
            <a:bodyPr wrap="none" rtlCol="0">
              <a:spAutoFit/>
            </a:bodyPr>
            <a:lstStyle/>
            <a:p>
              <a:pPr algn="r"/>
              <a:r>
                <a:rPr lang="en-US" sz="2000" dirty="0">
                  <a:solidFill>
                    <a:srgbClr val="B92508"/>
                  </a:solidFill>
                </a:rPr>
                <a:t>1500</a:t>
              </a:r>
            </a:p>
          </p:txBody>
        </p:sp>
        <p:sp>
          <p:nvSpPr>
            <p:cNvPr id="102" name="TextBox 101"/>
            <p:cNvSpPr txBox="1"/>
            <p:nvPr/>
          </p:nvSpPr>
          <p:spPr>
            <a:xfrm>
              <a:off x="9843619" y="4228851"/>
              <a:ext cx="704039" cy="400110"/>
            </a:xfrm>
            <a:prstGeom prst="rect">
              <a:avLst/>
            </a:prstGeom>
            <a:noFill/>
          </p:spPr>
          <p:txBody>
            <a:bodyPr wrap="none" rtlCol="0">
              <a:spAutoFit/>
            </a:bodyPr>
            <a:lstStyle/>
            <a:p>
              <a:pPr algn="r"/>
              <a:r>
                <a:rPr lang="en-US" sz="2000" dirty="0">
                  <a:solidFill>
                    <a:srgbClr val="B92508"/>
                  </a:solidFill>
                </a:rPr>
                <a:t>1600</a:t>
              </a:r>
            </a:p>
          </p:txBody>
        </p:sp>
        <p:sp>
          <p:nvSpPr>
            <p:cNvPr id="103" name="TextBox 102"/>
            <p:cNvSpPr txBox="1"/>
            <p:nvPr/>
          </p:nvSpPr>
          <p:spPr>
            <a:xfrm>
              <a:off x="9843619" y="4672719"/>
              <a:ext cx="704039" cy="400110"/>
            </a:xfrm>
            <a:prstGeom prst="rect">
              <a:avLst/>
            </a:prstGeom>
            <a:noFill/>
          </p:spPr>
          <p:txBody>
            <a:bodyPr wrap="none" rtlCol="0">
              <a:spAutoFit/>
            </a:bodyPr>
            <a:lstStyle/>
            <a:p>
              <a:pPr algn="r"/>
              <a:r>
                <a:rPr lang="en-US" sz="2000" dirty="0">
                  <a:solidFill>
                    <a:srgbClr val="B92508"/>
                  </a:solidFill>
                </a:rPr>
                <a:t>1700</a:t>
              </a:r>
            </a:p>
          </p:txBody>
        </p:sp>
        <p:sp>
          <p:nvSpPr>
            <p:cNvPr id="104" name="TextBox 103"/>
            <p:cNvSpPr txBox="1"/>
            <p:nvPr/>
          </p:nvSpPr>
          <p:spPr>
            <a:xfrm>
              <a:off x="9843619" y="5129919"/>
              <a:ext cx="704039" cy="400110"/>
            </a:xfrm>
            <a:prstGeom prst="rect">
              <a:avLst/>
            </a:prstGeom>
            <a:noFill/>
          </p:spPr>
          <p:txBody>
            <a:bodyPr wrap="none" rtlCol="0">
              <a:spAutoFit/>
            </a:bodyPr>
            <a:lstStyle/>
            <a:p>
              <a:pPr algn="r"/>
              <a:r>
                <a:rPr lang="en-US" sz="2000" dirty="0">
                  <a:solidFill>
                    <a:srgbClr val="B92508"/>
                  </a:solidFill>
                </a:rPr>
                <a:t>1800</a:t>
              </a:r>
            </a:p>
          </p:txBody>
        </p:sp>
        <p:sp>
          <p:nvSpPr>
            <p:cNvPr id="105" name="TextBox 104"/>
            <p:cNvSpPr txBox="1"/>
            <p:nvPr/>
          </p:nvSpPr>
          <p:spPr>
            <a:xfrm>
              <a:off x="9843619" y="5587119"/>
              <a:ext cx="704039" cy="400110"/>
            </a:xfrm>
            <a:prstGeom prst="rect">
              <a:avLst/>
            </a:prstGeom>
            <a:noFill/>
          </p:spPr>
          <p:txBody>
            <a:bodyPr wrap="none" rtlCol="0">
              <a:spAutoFit/>
            </a:bodyPr>
            <a:lstStyle/>
            <a:p>
              <a:pPr algn="r"/>
              <a:r>
                <a:rPr lang="en-US" sz="2000" dirty="0">
                  <a:solidFill>
                    <a:srgbClr val="B92508"/>
                  </a:solidFill>
                </a:rPr>
                <a:t>1900</a:t>
              </a:r>
            </a:p>
          </p:txBody>
        </p:sp>
        <p:grpSp>
          <p:nvGrpSpPr>
            <p:cNvPr id="106" name="Group 105"/>
            <p:cNvGrpSpPr/>
            <p:nvPr/>
          </p:nvGrpSpPr>
          <p:grpSpPr>
            <a:xfrm>
              <a:off x="10738138" y="1648665"/>
              <a:ext cx="368300" cy="4133850"/>
              <a:chOff x="9880600" y="1066800"/>
              <a:chExt cx="368300" cy="3000366"/>
            </a:xfrm>
          </p:grpSpPr>
          <p:cxnSp>
            <p:nvCxnSpPr>
              <p:cNvPr id="107" name="Straight Connector 106"/>
              <p:cNvCxnSpPr/>
              <p:nvPr/>
            </p:nvCxnSpPr>
            <p:spPr>
              <a:xfrm>
                <a:off x="9880600" y="106680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9880600" y="123348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9880600" y="140017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9880600" y="156686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9880600" y="173354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9880600" y="190023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9880600" y="206692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9880600" y="223360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9880600" y="240029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9880600" y="2566983"/>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9880600" y="273367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9880600" y="290035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9880600" y="306704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9880600" y="323373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880600" y="340041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9880600" y="356710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9880600" y="373379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9880600" y="390047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a:off x="9880600" y="406716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424119223"/>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grpId="0" nodeType="afterEffect" p14:presetBounceEnd="37000">
                                      <p:stCondLst>
                                        <p:cond delay="0"/>
                                      </p:stCondLst>
                                      <p:childTnLst>
                                        <p:animMotion origin="layout" path="M 4.16667E-7 2.96296E-6 L 4.16667E-7 0.03796 " pathEditMode="relative" rAng="0" ptsTypes="AA" p14:bounceEnd="37000">
                                          <p:cBhvr>
                                            <p:cTn id="6" dur="1000" fill="hold"/>
                                            <p:tgtEl>
                                              <p:spTgt spid="94"/>
                                            </p:tgtEl>
                                            <p:attrNameLst>
                                              <p:attrName>ppt_x</p:attrName>
                                              <p:attrName>ppt_y</p:attrName>
                                            </p:attrNameLst>
                                          </p:cBhvr>
                                          <p:rCtr x="0" y="1898"/>
                                        </p:animMotion>
                                      </p:childTnLst>
                                    </p:cTn>
                                  </p:par>
                                </p:childTnLst>
                              </p:cTn>
                            </p:par>
                            <p:par>
                              <p:cTn id="7" fill="hold">
                                <p:stCondLst>
                                  <p:cond delay="1000"/>
                                </p:stCondLst>
                                <p:childTnLst>
                                  <p:par>
                                    <p:cTn id="8" presetID="22" presetClass="entr" presetSubtype="2" fill="hold" nodeType="afterEffect">
                                      <p:stCondLst>
                                        <p:cond delay="0"/>
                                      </p:stCondLst>
                                      <p:childTnLst>
                                        <p:set>
                                          <p:cBhvr>
                                            <p:cTn id="9" dur="1" fill="hold">
                                              <p:stCondLst>
                                                <p:cond delay="0"/>
                                              </p:stCondLst>
                                            </p:cTn>
                                            <p:tgtEl>
                                              <p:spTgt spid="93"/>
                                            </p:tgtEl>
                                            <p:attrNameLst>
                                              <p:attrName>style.visibility</p:attrName>
                                            </p:attrNameLst>
                                          </p:cBhvr>
                                          <p:to>
                                            <p:strVal val="visible"/>
                                          </p:to>
                                        </p:set>
                                        <p:animEffect transition="in" filter="wipe(right)">
                                          <p:cBhvr>
                                            <p:cTn id="10" dur="20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fill="hold" grpId="0" nodeType="afterEffect">
                                      <p:stCondLst>
                                        <p:cond delay="0"/>
                                      </p:stCondLst>
                                      <p:childTnLst>
                                        <p:animMotion origin="layout" path="M 4.16667E-7 2.96296E-6 L 4.16667E-7 0.03796 " pathEditMode="relative" rAng="0" ptsTypes="AA">
                                          <p:cBhvr>
                                            <p:cTn id="6" dur="1000" fill="hold"/>
                                            <p:tgtEl>
                                              <p:spTgt spid="94"/>
                                            </p:tgtEl>
                                            <p:attrNameLst>
                                              <p:attrName>ppt_x</p:attrName>
                                              <p:attrName>ppt_y</p:attrName>
                                            </p:attrNameLst>
                                          </p:cBhvr>
                                          <p:rCtr x="0" y="1898"/>
                                        </p:animMotion>
                                      </p:childTnLst>
                                    </p:cTn>
                                  </p:par>
                                </p:childTnLst>
                              </p:cTn>
                            </p:par>
                            <p:par>
                              <p:cTn id="7" fill="hold">
                                <p:stCondLst>
                                  <p:cond delay="1000"/>
                                </p:stCondLst>
                                <p:childTnLst>
                                  <p:par>
                                    <p:cTn id="8" presetID="22" presetClass="entr" presetSubtype="2" fill="hold" nodeType="afterEffect">
                                      <p:stCondLst>
                                        <p:cond delay="0"/>
                                      </p:stCondLst>
                                      <p:childTnLst>
                                        <p:set>
                                          <p:cBhvr>
                                            <p:cTn id="9" dur="1" fill="hold">
                                              <p:stCondLst>
                                                <p:cond delay="0"/>
                                              </p:stCondLst>
                                            </p:cTn>
                                            <p:tgtEl>
                                              <p:spTgt spid="93"/>
                                            </p:tgtEl>
                                            <p:attrNameLst>
                                              <p:attrName>style.visibility</p:attrName>
                                            </p:attrNameLst>
                                          </p:cBhvr>
                                          <p:to>
                                            <p:strVal val="visible"/>
                                          </p:to>
                                        </p:set>
                                        <p:animEffect transition="in" filter="wipe(right)">
                                          <p:cBhvr>
                                            <p:cTn id="10" dur="20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Lst>
      </p:timing>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94158" y="8862"/>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1772570" y="1726043"/>
            <a:ext cx="8646918" cy="1323439"/>
          </a:xfrm>
          <a:prstGeom prst="rect">
            <a:avLst/>
          </a:prstGeom>
          <a:noFill/>
        </p:spPr>
        <p:txBody>
          <a:bodyPr wrap="none" rtlCol="0">
            <a:spAutoFit/>
          </a:bodyPr>
          <a:lstStyle/>
          <a:p>
            <a:pPr algn="ctr"/>
            <a:r>
              <a:rPr lang="en-US" sz="4000" dirty="0">
                <a:solidFill>
                  <a:srgbClr val="B92508"/>
                </a:solidFill>
                <a:latin typeface="Century Gothic" panose="020B0502020202020204" pitchFamily="34" charset="0"/>
              </a:rPr>
              <a:t>On the edges of Internet revenue,</a:t>
            </a:r>
          </a:p>
          <a:p>
            <a:pPr algn="ctr"/>
            <a:r>
              <a:rPr lang="en-US" sz="4000" dirty="0">
                <a:solidFill>
                  <a:srgbClr val="B92508"/>
                </a:solidFill>
                <a:latin typeface="Century Gothic" panose="020B0502020202020204" pitchFamily="34" charset="0"/>
              </a:rPr>
              <a:t>an Online Audio outpost.</a:t>
            </a:r>
          </a:p>
        </p:txBody>
      </p:sp>
      <p:pic>
        <p:nvPicPr>
          <p:cNvPr id="29" name="Picture 2" descr="http://www.historicalatlas.ca/website/hacolp/national_perspectives/exploration/UNIT_05/images/Desceliers_Original_High.gif"/>
          <p:cNvPicPr>
            <a:picLocks noChangeAspect="1" noChangeArrowheads="1"/>
          </p:cNvPicPr>
          <p:nvPr/>
        </p:nvPicPr>
        <p:blipFill rotWithShape="1">
          <a:blip r:embed="rId5" cstate="print">
            <a:extLst>
              <a:ext uri="{BEBA8EAE-BF5A-486C-A8C5-ECC9F3942E4B}">
                <a14:imgProps xmlns:a14="http://schemas.microsoft.com/office/drawing/2010/main">
                  <a14:imgLayer r:embed="rId6">
                    <a14:imgEffect>
                      <a14:backgroundRemoval t="64881" b="70933" l="57045" r="68012">
                        <a14:foregroundMark x1="65613" y1="69990" x2="65613" y2="69990"/>
                        <a14:foregroundMark x1="65194" y1="69296" x2="65194" y2="69296"/>
                        <a14:foregroundMark x1="66413" y1="69544" x2="66413" y2="69544"/>
                        <a14:foregroundMark x1="66413" y1="69841" x2="66413" y2="69841"/>
                        <a14:foregroundMark x1="66260" y1="69792" x2="66260" y2="69792"/>
                        <a14:foregroundMark x1="67593" y1="70437" x2="67593" y2="70437"/>
                        <a14:foregroundMark x1="66756" y1="70734" x2="66756" y2="70734"/>
                        <a14:foregroundMark x1="67174" y1="70734" x2="67174" y2="70734"/>
                        <a14:backgroundMark x1="63481" y1="70685" x2="63481" y2="70685"/>
                        <a14:backgroundMark x1="63823" y1="70734" x2="63823" y2="70734"/>
                        <a14:backgroundMark x1="64356" y1="70734" x2="64356" y2="70734"/>
                      </a14:backgroundRemoval>
                    </a14:imgEffect>
                  </a14:imgLayer>
                </a14:imgProps>
              </a:ext>
              <a:ext uri="{28A0092B-C50C-407E-A947-70E740481C1C}">
                <a14:useLocalDpi xmlns:a14="http://schemas.microsoft.com/office/drawing/2010/main" val="0"/>
              </a:ext>
            </a:extLst>
          </a:blip>
          <a:srcRect l="57013" t="64768" r="35838" b="29058"/>
          <a:stretch/>
        </p:blipFill>
        <p:spPr bwMode="auto">
          <a:xfrm>
            <a:off x="5308796" y="3452491"/>
            <a:ext cx="1574408" cy="1043741"/>
          </a:xfrm>
          <a:prstGeom prst="ellipse">
            <a:avLst/>
          </a:prstGeom>
          <a:noFill/>
          <a:ln w="3175">
            <a:no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21136534"/>
      </p:ext>
    </p:extLst>
  </p:cSld>
  <p:clrMapOvr>
    <a:masterClrMapping/>
  </p:clrMapOvr>
  <p:transition spd="slow">
    <p:push/>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16" name="Group 15"/>
          <p:cNvGrpSpPr/>
          <p:nvPr/>
        </p:nvGrpSpPr>
        <p:grpSpPr>
          <a:xfrm>
            <a:off x="4679095" y="6858000"/>
            <a:ext cx="304419" cy="248575"/>
            <a:chOff x="7151039" y="2521258"/>
            <a:chExt cx="368347" cy="248575"/>
          </a:xfrm>
        </p:grpSpPr>
        <p:cxnSp>
          <p:nvCxnSpPr>
            <p:cNvPr id="13" name="Straight Connector 12"/>
            <p:cNvCxnSpPr/>
            <p:nvPr/>
          </p:nvCxnSpPr>
          <p:spPr>
            <a:xfrm>
              <a:off x="7341833" y="2521258"/>
              <a:ext cx="0" cy="248575"/>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7151039" y="2645546"/>
              <a:ext cx="368347"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108" name="TextBox 107"/>
          <p:cNvSpPr txBox="1"/>
          <p:nvPr/>
        </p:nvSpPr>
        <p:spPr>
          <a:xfrm>
            <a:off x="2714648" y="785807"/>
            <a:ext cx="6750567" cy="646331"/>
          </a:xfrm>
          <a:prstGeom prst="rect">
            <a:avLst/>
          </a:prstGeom>
          <a:noFill/>
        </p:spPr>
        <p:txBody>
          <a:bodyPr wrap="none" rtlCol="0">
            <a:spAutoFit/>
          </a:bodyPr>
          <a:lstStyle/>
          <a:p>
            <a:pPr algn="ctr"/>
            <a:r>
              <a:rPr lang="en-US" sz="3600" dirty="0">
                <a:solidFill>
                  <a:srgbClr val="B92508"/>
                </a:solidFill>
                <a:latin typeface="Century Gothic" panose="020B0502020202020204" pitchFamily="34" charset="0"/>
              </a:rPr>
              <a:t>Online Audio is made up of…</a:t>
            </a:r>
            <a:endParaRPr lang="en-US" sz="3200" dirty="0">
              <a:solidFill>
                <a:srgbClr val="B92508"/>
              </a:solidFill>
              <a:latin typeface="Century Gothic" panose="020B0502020202020204" pitchFamily="34" charset="0"/>
            </a:endParaRPr>
          </a:p>
        </p:txBody>
      </p:sp>
      <p:sp>
        <p:nvSpPr>
          <p:cNvPr id="110" name="TextBox 109"/>
          <p:cNvSpPr txBox="1"/>
          <p:nvPr/>
        </p:nvSpPr>
        <p:spPr>
          <a:xfrm>
            <a:off x="3627043" y="2936872"/>
            <a:ext cx="6566221" cy="461665"/>
          </a:xfrm>
          <a:prstGeom prst="rect">
            <a:avLst/>
          </a:prstGeom>
          <a:noFill/>
        </p:spPr>
        <p:txBody>
          <a:bodyPr wrap="none" rtlCol="0">
            <a:spAutoFit/>
          </a:bodyPr>
          <a:lstStyle/>
          <a:p>
            <a:r>
              <a:rPr lang="en-US" sz="2400" dirty="0">
                <a:solidFill>
                  <a:srgbClr val="B92508"/>
                </a:solidFill>
                <a:latin typeface="Century Gothic" panose="020B0502020202020204" pitchFamily="34" charset="0"/>
              </a:rPr>
              <a:t>This includes music consumed on YouTube.</a:t>
            </a:r>
            <a:endParaRPr lang="en-US" sz="2000" dirty="0">
              <a:solidFill>
                <a:srgbClr val="B92508"/>
              </a:solidFill>
              <a:latin typeface="Century Gothic" panose="020B0502020202020204" pitchFamily="34" charset="0"/>
            </a:endParaRPr>
          </a:p>
        </p:txBody>
      </p:sp>
      <p:sp>
        <p:nvSpPr>
          <p:cNvPr id="112" name="TextBox 111"/>
          <p:cNvSpPr txBox="1"/>
          <p:nvPr/>
        </p:nvSpPr>
        <p:spPr>
          <a:xfrm>
            <a:off x="3214919" y="3612857"/>
            <a:ext cx="8204060" cy="523220"/>
          </a:xfrm>
          <a:prstGeom prst="rect">
            <a:avLst/>
          </a:prstGeom>
          <a:noFill/>
        </p:spPr>
        <p:txBody>
          <a:bodyPr wrap="square" rtlCol="0">
            <a:spAutoFit/>
          </a:bodyPr>
          <a:lstStyle/>
          <a:p>
            <a:r>
              <a:rPr lang="en-US" sz="2800" dirty="0">
                <a:solidFill>
                  <a:srgbClr val="B92508"/>
                </a:solidFill>
                <a:latin typeface="Century Gothic" panose="020B0502020202020204" pitchFamily="34" charset="0"/>
              </a:rPr>
              <a:t>Podcasts.</a:t>
            </a:r>
            <a:endParaRPr lang="en-US" sz="2400" dirty="0">
              <a:solidFill>
                <a:srgbClr val="B92508"/>
              </a:solidFill>
              <a:latin typeface="Century Gothic" panose="020B0502020202020204" pitchFamily="34" charset="0"/>
            </a:endParaRPr>
          </a:p>
        </p:txBody>
      </p:sp>
      <p:sp>
        <p:nvSpPr>
          <p:cNvPr id="114" name="TextBox 113"/>
          <p:cNvSpPr txBox="1"/>
          <p:nvPr/>
        </p:nvSpPr>
        <p:spPr>
          <a:xfrm>
            <a:off x="3214919" y="4288842"/>
            <a:ext cx="4639412" cy="523220"/>
          </a:xfrm>
          <a:prstGeom prst="rect">
            <a:avLst/>
          </a:prstGeom>
          <a:noFill/>
        </p:spPr>
        <p:txBody>
          <a:bodyPr wrap="none" rtlCol="0">
            <a:spAutoFit/>
          </a:bodyPr>
          <a:lstStyle/>
          <a:p>
            <a:r>
              <a:rPr lang="en-US" sz="2800" dirty="0">
                <a:solidFill>
                  <a:srgbClr val="B92508"/>
                </a:solidFill>
                <a:latin typeface="Century Gothic" panose="020B0502020202020204" pitchFamily="34" charset="0"/>
              </a:rPr>
              <a:t>AM and FM Online Radio.</a:t>
            </a:r>
            <a:endParaRPr lang="en-US" sz="2400" dirty="0">
              <a:solidFill>
                <a:srgbClr val="B92508"/>
              </a:solidFill>
              <a:latin typeface="Century Gothic" panose="020B0502020202020204" pitchFamily="34" charset="0"/>
            </a:endParaRPr>
          </a:p>
        </p:txBody>
      </p:sp>
      <p:sp>
        <p:nvSpPr>
          <p:cNvPr id="14" name="TextBox 13"/>
          <p:cNvSpPr txBox="1"/>
          <p:nvPr/>
        </p:nvSpPr>
        <p:spPr>
          <a:xfrm>
            <a:off x="3214919" y="2260887"/>
            <a:ext cx="7746031" cy="523220"/>
          </a:xfrm>
          <a:prstGeom prst="rect">
            <a:avLst/>
          </a:prstGeom>
          <a:noFill/>
        </p:spPr>
        <p:txBody>
          <a:bodyPr wrap="none" rtlCol="0">
            <a:spAutoFit/>
          </a:bodyPr>
          <a:lstStyle/>
          <a:p>
            <a:r>
              <a:rPr lang="en-US" sz="2800" dirty="0">
                <a:solidFill>
                  <a:srgbClr val="B92508"/>
                </a:solidFill>
                <a:latin typeface="Century Gothic" panose="020B0502020202020204" pitchFamily="34" charset="0"/>
              </a:rPr>
              <a:t>Music streaming free and paid subscription.</a:t>
            </a:r>
            <a:endParaRPr lang="en-US" sz="2400" dirty="0">
              <a:solidFill>
                <a:srgbClr val="B92508"/>
              </a:solidFill>
              <a:latin typeface="Century Gothic" panose="020B0502020202020204" pitchFamily="34" charset="0"/>
            </a:endParaRPr>
          </a:p>
        </p:txBody>
      </p:sp>
    </p:spTree>
    <p:extLst>
      <p:ext uri="{BB962C8B-B14F-4D97-AF65-F5344CB8AC3E}">
        <p14:creationId xmlns:p14="http://schemas.microsoft.com/office/powerpoint/2010/main" val="36944994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10"/>
                                        </p:tgtEl>
                                        <p:attrNameLst>
                                          <p:attrName>style.visibility</p:attrName>
                                        </p:attrNameLst>
                                      </p:cBhvr>
                                      <p:to>
                                        <p:strVal val="visible"/>
                                      </p:to>
                                    </p:set>
                                    <p:animEffect transition="in" filter="wipe(left)">
                                      <p:cBhvr>
                                        <p:cTn id="11" dur="1000"/>
                                        <p:tgtEl>
                                          <p:spTgt spid="110"/>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Effect transition="in" filter="wipe(left)">
                                      <p:cBhvr>
                                        <p:cTn id="15" dur="1000"/>
                                        <p:tgtEl>
                                          <p:spTgt spid="112"/>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114"/>
                                        </p:tgtEl>
                                        <p:attrNameLst>
                                          <p:attrName>style.visibility</p:attrName>
                                        </p:attrNameLst>
                                      </p:cBhvr>
                                      <p:to>
                                        <p:strVal val="visible"/>
                                      </p:to>
                                    </p:set>
                                    <p:animEffect transition="in" filter="wipe(left)">
                                      <p:cBhvr>
                                        <p:cTn id="19" dur="10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p:bldP spid="112" grpId="0"/>
      <p:bldP spid="114" grpId="0"/>
      <p:bldP spid="14"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16" name="Group 15"/>
          <p:cNvGrpSpPr/>
          <p:nvPr/>
        </p:nvGrpSpPr>
        <p:grpSpPr>
          <a:xfrm>
            <a:off x="4679095" y="6858000"/>
            <a:ext cx="304419" cy="248575"/>
            <a:chOff x="7151039" y="2521258"/>
            <a:chExt cx="368347" cy="248575"/>
          </a:xfrm>
        </p:grpSpPr>
        <p:cxnSp>
          <p:nvCxnSpPr>
            <p:cNvPr id="13" name="Straight Connector 12"/>
            <p:cNvCxnSpPr/>
            <p:nvPr/>
          </p:nvCxnSpPr>
          <p:spPr>
            <a:xfrm>
              <a:off x="7341833" y="2521258"/>
              <a:ext cx="0" cy="248575"/>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7151039" y="2645546"/>
              <a:ext cx="368347"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108" name="TextBox 107"/>
          <p:cNvSpPr txBox="1"/>
          <p:nvPr/>
        </p:nvSpPr>
        <p:spPr>
          <a:xfrm>
            <a:off x="4042393" y="431503"/>
            <a:ext cx="4107215"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The Great Unknown</a:t>
            </a:r>
            <a:endParaRPr lang="en-US" sz="2800" dirty="0">
              <a:solidFill>
                <a:srgbClr val="B92508"/>
              </a:solidFill>
              <a:latin typeface="Century Gothic" panose="020B0502020202020204" pitchFamily="34" charset="0"/>
            </a:endParaRPr>
          </a:p>
        </p:txBody>
      </p:sp>
      <p:cxnSp>
        <p:nvCxnSpPr>
          <p:cNvPr id="3" name="Straight Connector 2"/>
          <p:cNvCxnSpPr/>
          <p:nvPr/>
        </p:nvCxnSpPr>
        <p:spPr>
          <a:xfrm>
            <a:off x="3108098" y="2329659"/>
            <a:ext cx="0" cy="2628708"/>
          </a:xfrm>
          <a:prstGeom prst="line">
            <a:avLst/>
          </a:prstGeom>
          <a:ln>
            <a:solidFill>
              <a:srgbClr val="B92508"/>
            </a:solidFill>
          </a:ln>
        </p:spPr>
        <p:style>
          <a:lnRef idx="1">
            <a:schemeClr val="accent1"/>
          </a:lnRef>
          <a:fillRef idx="0">
            <a:schemeClr val="accent1"/>
          </a:fillRef>
          <a:effectRef idx="0">
            <a:schemeClr val="accent1"/>
          </a:effectRef>
          <a:fontRef idx="minor">
            <a:schemeClr val="tx1"/>
          </a:fontRef>
        </p:style>
      </p:cxnSp>
      <p:sp>
        <p:nvSpPr>
          <p:cNvPr id="110" name="TextBox 109"/>
          <p:cNvSpPr txBox="1"/>
          <p:nvPr/>
        </p:nvSpPr>
        <p:spPr>
          <a:xfrm>
            <a:off x="3438439" y="2468222"/>
            <a:ext cx="6920484" cy="461665"/>
          </a:xfrm>
          <a:prstGeom prst="rect">
            <a:avLst/>
          </a:prstGeom>
          <a:noFill/>
        </p:spPr>
        <p:txBody>
          <a:bodyPr wrap="none" rtlCol="0">
            <a:spAutoFit/>
          </a:bodyPr>
          <a:lstStyle/>
          <a:p>
            <a:r>
              <a:rPr lang="en-US" sz="2400" dirty="0">
                <a:solidFill>
                  <a:srgbClr val="B92508"/>
                </a:solidFill>
                <a:latin typeface="Century Gothic" panose="020B0502020202020204" pitchFamily="34" charset="0"/>
              </a:rPr>
              <a:t>Likely an overstatement of time spent counts.</a:t>
            </a:r>
            <a:endParaRPr lang="en-US" sz="2000" dirty="0">
              <a:solidFill>
                <a:srgbClr val="B92508"/>
              </a:solidFill>
              <a:latin typeface="Century Gothic" panose="020B0502020202020204" pitchFamily="34" charset="0"/>
            </a:endParaRPr>
          </a:p>
        </p:txBody>
      </p:sp>
      <p:sp>
        <p:nvSpPr>
          <p:cNvPr id="112" name="TextBox 111"/>
          <p:cNvSpPr txBox="1"/>
          <p:nvPr/>
        </p:nvSpPr>
        <p:spPr>
          <a:xfrm>
            <a:off x="3438439" y="3397660"/>
            <a:ext cx="8204060" cy="461665"/>
          </a:xfrm>
          <a:prstGeom prst="rect">
            <a:avLst/>
          </a:prstGeom>
          <a:noFill/>
        </p:spPr>
        <p:txBody>
          <a:bodyPr wrap="square" rtlCol="0">
            <a:spAutoFit/>
          </a:bodyPr>
          <a:lstStyle/>
          <a:p>
            <a:r>
              <a:rPr lang="en-US" sz="2400" dirty="0">
                <a:solidFill>
                  <a:srgbClr val="B92508"/>
                </a:solidFill>
                <a:latin typeface="Century Gothic" panose="020B0502020202020204" pitchFamily="34" charset="0"/>
              </a:rPr>
              <a:t>Little/no measurement of Podcasts and Online Radio.</a:t>
            </a:r>
            <a:endParaRPr lang="en-US" sz="2000" dirty="0">
              <a:solidFill>
                <a:srgbClr val="B92508"/>
              </a:solidFill>
              <a:latin typeface="Century Gothic" panose="020B0502020202020204" pitchFamily="34" charset="0"/>
            </a:endParaRPr>
          </a:p>
        </p:txBody>
      </p:sp>
      <p:sp>
        <p:nvSpPr>
          <p:cNvPr id="114" name="TextBox 113"/>
          <p:cNvSpPr txBox="1"/>
          <p:nvPr/>
        </p:nvSpPr>
        <p:spPr>
          <a:xfrm>
            <a:off x="3438439" y="4346201"/>
            <a:ext cx="7455887" cy="461665"/>
          </a:xfrm>
          <a:prstGeom prst="rect">
            <a:avLst/>
          </a:prstGeom>
          <a:noFill/>
        </p:spPr>
        <p:txBody>
          <a:bodyPr wrap="none" rtlCol="0">
            <a:spAutoFit/>
          </a:bodyPr>
          <a:lstStyle/>
          <a:p>
            <a:r>
              <a:rPr lang="en-US" sz="2400" dirty="0">
                <a:solidFill>
                  <a:srgbClr val="B92508"/>
                </a:solidFill>
                <a:latin typeface="Century Gothic" panose="020B0502020202020204" pitchFamily="34" charset="0"/>
              </a:rPr>
              <a:t>Online Radio tests conducted. Results not public.</a:t>
            </a:r>
            <a:endParaRPr lang="en-US" sz="2000" dirty="0">
              <a:solidFill>
                <a:srgbClr val="B92508"/>
              </a:solidFill>
              <a:latin typeface="Century Gothic" panose="020B0502020202020204" pitchFamily="34" charset="0"/>
            </a:endParaRPr>
          </a:p>
        </p:txBody>
      </p:sp>
      <p:pic>
        <p:nvPicPr>
          <p:cNvPr id="7" name="Picture 6"/>
          <p:cNvPicPr>
            <a:picLocks noChangeAspect="1"/>
          </p:cNvPicPr>
          <p:nvPr/>
        </p:nvPicPr>
        <p:blipFill>
          <a:blip r:embed="rId4"/>
          <a:stretch>
            <a:fillRect/>
          </a:stretch>
        </p:blipFill>
        <p:spPr>
          <a:xfrm>
            <a:off x="1096941" y="2329659"/>
            <a:ext cx="1528976" cy="738791"/>
          </a:xfrm>
          <a:prstGeom prst="rect">
            <a:avLst/>
          </a:prstGeom>
        </p:spPr>
      </p:pic>
      <p:pic>
        <p:nvPicPr>
          <p:cNvPr id="9" name="Picture 8"/>
          <p:cNvPicPr>
            <a:picLocks noChangeAspect="1"/>
          </p:cNvPicPr>
          <p:nvPr/>
        </p:nvPicPr>
        <p:blipFill rotWithShape="1">
          <a:blip r:embed="rId5"/>
          <a:srcRect t="38982" b="38918"/>
          <a:stretch/>
        </p:blipFill>
        <p:spPr>
          <a:xfrm>
            <a:off x="790001" y="3391716"/>
            <a:ext cx="2142857" cy="473552"/>
          </a:xfrm>
          <a:prstGeom prst="rect">
            <a:avLst/>
          </a:prstGeom>
        </p:spPr>
      </p:pic>
      <p:pic>
        <p:nvPicPr>
          <p:cNvPr id="10" name="Picture 9"/>
          <p:cNvPicPr>
            <a:picLocks noChangeAspect="1"/>
          </p:cNvPicPr>
          <p:nvPr/>
        </p:nvPicPr>
        <p:blipFill rotWithShape="1">
          <a:blip r:embed="rId6"/>
          <a:srcRect l="3640" t="14925" r="4352" b="14840"/>
          <a:stretch/>
        </p:blipFill>
        <p:spPr>
          <a:xfrm>
            <a:off x="835634" y="4313312"/>
            <a:ext cx="2051591" cy="527442"/>
          </a:xfrm>
          <a:prstGeom prst="rect">
            <a:avLst/>
          </a:prstGeom>
        </p:spPr>
      </p:pic>
    </p:spTree>
    <p:extLst>
      <p:ext uri="{BB962C8B-B14F-4D97-AF65-F5344CB8AC3E}">
        <p14:creationId xmlns:p14="http://schemas.microsoft.com/office/powerpoint/2010/main" val="256993567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10"/>
                                        </p:tgtEl>
                                        <p:attrNameLst>
                                          <p:attrName>style.visibility</p:attrName>
                                        </p:attrNameLst>
                                      </p:cBhvr>
                                      <p:to>
                                        <p:strVal val="visible"/>
                                      </p:to>
                                    </p:set>
                                    <p:animEffect transition="in" filter="wipe(left)">
                                      <p:cBhvr>
                                        <p:cTn id="11" dur="1000"/>
                                        <p:tgtEl>
                                          <p:spTgt spid="110"/>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112"/>
                                        </p:tgtEl>
                                        <p:attrNameLst>
                                          <p:attrName>style.visibility</p:attrName>
                                        </p:attrNameLst>
                                      </p:cBhvr>
                                      <p:to>
                                        <p:strVal val="visible"/>
                                      </p:to>
                                    </p:set>
                                    <p:animEffect transition="in" filter="wipe(left)">
                                      <p:cBhvr>
                                        <p:cTn id="20" dur="1000"/>
                                        <p:tgtEl>
                                          <p:spTgt spid="11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1000"/>
                                        <p:tgtEl>
                                          <p:spTgt spid="10"/>
                                        </p:tgtEl>
                                      </p:cBhvr>
                                    </p:animEffect>
                                  </p:childTnLst>
                                </p:cTn>
                              </p:par>
                            </p:childTnLst>
                          </p:cTn>
                        </p:par>
                        <p:par>
                          <p:cTn id="26" fill="hold">
                            <p:stCondLst>
                              <p:cond delay="1000"/>
                            </p:stCondLst>
                            <p:childTnLst>
                              <p:par>
                                <p:cTn id="27" presetID="22" presetClass="entr" presetSubtype="8" fill="hold" grpId="0" nodeType="afterEffect">
                                  <p:stCondLst>
                                    <p:cond delay="0"/>
                                  </p:stCondLst>
                                  <p:childTnLst>
                                    <p:set>
                                      <p:cBhvr>
                                        <p:cTn id="28" dur="1" fill="hold">
                                          <p:stCondLst>
                                            <p:cond delay="0"/>
                                          </p:stCondLst>
                                        </p:cTn>
                                        <p:tgtEl>
                                          <p:spTgt spid="114"/>
                                        </p:tgtEl>
                                        <p:attrNameLst>
                                          <p:attrName>style.visibility</p:attrName>
                                        </p:attrNameLst>
                                      </p:cBhvr>
                                      <p:to>
                                        <p:strVal val="visible"/>
                                      </p:to>
                                    </p:set>
                                    <p:animEffect transition="in" filter="wipe(left)">
                                      <p:cBhvr>
                                        <p:cTn id="29" dur="10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p:bldP spid="112" grpId="0"/>
      <p:bldP spid="114"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5" name="Picture 444"/>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2" name="Group 1"/>
          <p:cNvGrpSpPr/>
          <p:nvPr/>
        </p:nvGrpSpPr>
        <p:grpSpPr>
          <a:xfrm>
            <a:off x="3350203" y="1751584"/>
            <a:ext cx="3794308" cy="446042"/>
            <a:chOff x="3350203" y="1751584"/>
            <a:chExt cx="3794308" cy="446042"/>
          </a:xfrm>
        </p:grpSpPr>
        <p:cxnSp>
          <p:nvCxnSpPr>
            <p:cNvPr id="143" name="Straight Connector 142"/>
            <p:cNvCxnSpPr/>
            <p:nvPr/>
          </p:nvCxnSpPr>
          <p:spPr>
            <a:xfrm>
              <a:off x="3350203" y="2197626"/>
              <a:ext cx="3794308" cy="0"/>
            </a:xfrm>
            <a:prstGeom prst="line">
              <a:avLst/>
            </a:prstGeom>
            <a:ln>
              <a:solidFill>
                <a:srgbClr val="B92508"/>
              </a:solidFill>
            </a:ln>
          </p:spPr>
          <p:style>
            <a:lnRef idx="1">
              <a:schemeClr val="accent1"/>
            </a:lnRef>
            <a:fillRef idx="0">
              <a:schemeClr val="accent1"/>
            </a:fillRef>
            <a:effectRef idx="0">
              <a:schemeClr val="accent1"/>
            </a:effectRef>
            <a:fontRef idx="minor">
              <a:schemeClr val="tx1"/>
            </a:fontRef>
          </p:style>
        </p:cxnSp>
        <p:sp>
          <p:nvSpPr>
            <p:cNvPr id="145" name="TextBox 144"/>
            <p:cNvSpPr txBox="1"/>
            <p:nvPr/>
          </p:nvSpPr>
          <p:spPr>
            <a:xfrm>
              <a:off x="3583943" y="1751584"/>
              <a:ext cx="3313728" cy="400110"/>
            </a:xfrm>
            <a:prstGeom prst="rect">
              <a:avLst/>
            </a:prstGeom>
            <a:noFill/>
          </p:spPr>
          <p:txBody>
            <a:bodyPr wrap="none" rtlCol="0">
              <a:spAutoFit/>
            </a:bodyPr>
            <a:lstStyle/>
            <a:p>
              <a:pPr algn="ctr"/>
              <a:r>
                <a:rPr lang="en-US" sz="2000" dirty="0">
                  <a:solidFill>
                    <a:srgbClr val="B92508"/>
                  </a:solidFill>
                  <a:latin typeface="Century Gothic" panose="020B0502020202020204" pitchFamily="34" charset="0"/>
                </a:rPr>
                <a:t>French Adult 18+, Weekly</a:t>
              </a:r>
              <a:endParaRPr lang="en-US" dirty="0">
                <a:solidFill>
                  <a:srgbClr val="B92508"/>
                </a:solidFill>
                <a:latin typeface="Century Gothic" panose="020B0502020202020204" pitchFamily="34" charset="0"/>
              </a:endParaRPr>
            </a:p>
          </p:txBody>
        </p:sp>
      </p:grpSp>
      <p:grpSp>
        <p:nvGrpSpPr>
          <p:cNvPr id="3" name="Group 2"/>
          <p:cNvGrpSpPr/>
          <p:nvPr/>
        </p:nvGrpSpPr>
        <p:grpSpPr>
          <a:xfrm>
            <a:off x="7558610" y="1751584"/>
            <a:ext cx="3794308" cy="446042"/>
            <a:chOff x="7558610" y="1751584"/>
            <a:chExt cx="3794308" cy="446042"/>
          </a:xfrm>
        </p:grpSpPr>
        <p:cxnSp>
          <p:nvCxnSpPr>
            <p:cNvPr id="144" name="Straight Connector 143"/>
            <p:cNvCxnSpPr/>
            <p:nvPr/>
          </p:nvCxnSpPr>
          <p:spPr>
            <a:xfrm>
              <a:off x="7558610" y="2197626"/>
              <a:ext cx="3794308"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sp>
          <p:nvSpPr>
            <p:cNvPr id="146" name="TextBox 145"/>
            <p:cNvSpPr txBox="1"/>
            <p:nvPr/>
          </p:nvSpPr>
          <p:spPr>
            <a:xfrm>
              <a:off x="7696220" y="1751584"/>
              <a:ext cx="3528531" cy="400110"/>
            </a:xfrm>
            <a:prstGeom prst="rect">
              <a:avLst/>
            </a:prstGeom>
            <a:noFill/>
          </p:spPr>
          <p:txBody>
            <a:bodyPr wrap="none" rtlCol="0">
              <a:spAutoFit/>
            </a:bodyPr>
            <a:lstStyle/>
            <a:p>
              <a:pPr algn="ctr"/>
              <a:r>
                <a:rPr lang="en-US" sz="2000" dirty="0">
                  <a:solidFill>
                    <a:srgbClr val="0070C0"/>
                  </a:solidFill>
                  <a:latin typeface="Century Gothic" panose="020B0502020202020204" pitchFamily="34" charset="0"/>
                </a:rPr>
                <a:t>French Adult 18-34, Weekly</a:t>
              </a:r>
              <a:endParaRPr lang="en-US" dirty="0">
                <a:solidFill>
                  <a:srgbClr val="0070C0"/>
                </a:solidFill>
                <a:latin typeface="Century Gothic" panose="020B0502020202020204" pitchFamily="34" charset="0"/>
              </a:endParaRPr>
            </a:p>
          </p:txBody>
        </p:sp>
      </p:grpSp>
      <p:sp>
        <p:nvSpPr>
          <p:cNvPr id="153" name="TextBox 152"/>
          <p:cNvSpPr txBox="1"/>
          <p:nvPr/>
        </p:nvSpPr>
        <p:spPr>
          <a:xfrm>
            <a:off x="515156" y="3129566"/>
            <a:ext cx="2732838" cy="400110"/>
          </a:xfrm>
          <a:prstGeom prst="rect">
            <a:avLst/>
          </a:prstGeom>
          <a:noFill/>
        </p:spPr>
        <p:txBody>
          <a:bodyPr wrap="square" rtlCol="0">
            <a:spAutoFit/>
          </a:bodyPr>
          <a:lstStyle/>
          <a:p>
            <a:pPr algn="r"/>
            <a:r>
              <a:rPr lang="en-US" sz="2000" dirty="0">
                <a:solidFill>
                  <a:srgbClr val="B92508"/>
                </a:solidFill>
                <a:latin typeface="Century Gothic" panose="020B0502020202020204" pitchFamily="34" charset="0"/>
              </a:rPr>
              <a:t>Total Online Audio</a:t>
            </a:r>
            <a:endParaRPr lang="en-US" dirty="0">
              <a:solidFill>
                <a:srgbClr val="B92508"/>
              </a:solidFill>
              <a:latin typeface="Century Gothic" panose="020B0502020202020204" pitchFamily="34" charset="0"/>
            </a:endParaRPr>
          </a:p>
        </p:txBody>
      </p:sp>
      <p:sp>
        <p:nvSpPr>
          <p:cNvPr id="156" name="TextBox 155"/>
          <p:cNvSpPr txBox="1"/>
          <p:nvPr/>
        </p:nvSpPr>
        <p:spPr>
          <a:xfrm>
            <a:off x="515155" y="3964559"/>
            <a:ext cx="2732838" cy="400110"/>
          </a:xfrm>
          <a:prstGeom prst="rect">
            <a:avLst/>
          </a:prstGeom>
          <a:noFill/>
        </p:spPr>
        <p:txBody>
          <a:bodyPr wrap="square" rtlCol="0">
            <a:spAutoFit/>
          </a:bodyPr>
          <a:lstStyle/>
          <a:p>
            <a:pPr algn="r"/>
            <a:r>
              <a:rPr lang="en-US" sz="2000" dirty="0">
                <a:solidFill>
                  <a:srgbClr val="B92508"/>
                </a:solidFill>
                <a:latin typeface="Century Gothic" panose="020B0502020202020204" pitchFamily="34" charset="0"/>
              </a:rPr>
              <a:t>Streamed Music</a:t>
            </a:r>
            <a:endParaRPr lang="en-US" dirty="0">
              <a:solidFill>
                <a:srgbClr val="B92508"/>
              </a:solidFill>
              <a:latin typeface="Century Gothic" panose="020B0502020202020204" pitchFamily="34" charset="0"/>
            </a:endParaRPr>
          </a:p>
        </p:txBody>
      </p:sp>
      <p:sp>
        <p:nvSpPr>
          <p:cNvPr id="157" name="TextBox 156"/>
          <p:cNvSpPr txBox="1"/>
          <p:nvPr/>
        </p:nvSpPr>
        <p:spPr>
          <a:xfrm>
            <a:off x="515154" y="5651439"/>
            <a:ext cx="2732838" cy="400110"/>
          </a:xfrm>
          <a:prstGeom prst="rect">
            <a:avLst/>
          </a:prstGeom>
          <a:noFill/>
        </p:spPr>
        <p:txBody>
          <a:bodyPr wrap="square" rtlCol="0">
            <a:spAutoFit/>
          </a:bodyPr>
          <a:lstStyle/>
          <a:p>
            <a:pPr algn="r"/>
            <a:r>
              <a:rPr lang="en-US" sz="2000" dirty="0">
                <a:solidFill>
                  <a:srgbClr val="B92508"/>
                </a:solidFill>
                <a:latin typeface="Century Gothic" panose="020B0502020202020204" pitchFamily="34" charset="0"/>
              </a:rPr>
              <a:t>Radio Online</a:t>
            </a:r>
            <a:endParaRPr lang="en-US" dirty="0">
              <a:solidFill>
                <a:srgbClr val="B92508"/>
              </a:solidFill>
              <a:latin typeface="Century Gothic" panose="020B0502020202020204" pitchFamily="34" charset="0"/>
            </a:endParaRPr>
          </a:p>
        </p:txBody>
      </p:sp>
      <p:sp>
        <p:nvSpPr>
          <p:cNvPr id="158" name="TextBox 157"/>
          <p:cNvSpPr txBox="1"/>
          <p:nvPr/>
        </p:nvSpPr>
        <p:spPr>
          <a:xfrm>
            <a:off x="515153" y="4807999"/>
            <a:ext cx="2732838" cy="400110"/>
          </a:xfrm>
          <a:prstGeom prst="rect">
            <a:avLst/>
          </a:prstGeom>
          <a:noFill/>
        </p:spPr>
        <p:txBody>
          <a:bodyPr wrap="square" rtlCol="0">
            <a:spAutoFit/>
          </a:bodyPr>
          <a:lstStyle/>
          <a:p>
            <a:pPr algn="r"/>
            <a:r>
              <a:rPr lang="en-US" sz="2000" dirty="0">
                <a:solidFill>
                  <a:srgbClr val="B92508"/>
                </a:solidFill>
                <a:latin typeface="Century Gothic" panose="020B0502020202020204" pitchFamily="34" charset="0"/>
              </a:rPr>
              <a:t>Podcasts</a:t>
            </a:r>
            <a:endParaRPr lang="en-US" dirty="0">
              <a:solidFill>
                <a:srgbClr val="B92508"/>
              </a:solidFill>
              <a:latin typeface="Century Gothic" panose="020B0502020202020204" pitchFamily="34" charset="0"/>
            </a:endParaRPr>
          </a:p>
        </p:txBody>
      </p:sp>
      <p:grpSp>
        <p:nvGrpSpPr>
          <p:cNvPr id="4" name="Group 3"/>
          <p:cNvGrpSpPr/>
          <p:nvPr/>
        </p:nvGrpSpPr>
        <p:grpSpPr>
          <a:xfrm>
            <a:off x="3357823" y="2211585"/>
            <a:ext cx="1896745" cy="963957"/>
            <a:chOff x="3357823" y="2211585"/>
            <a:chExt cx="1896745" cy="963957"/>
          </a:xfrm>
        </p:grpSpPr>
        <p:grpSp>
          <p:nvGrpSpPr>
            <p:cNvPr id="197" name="Group 196"/>
            <p:cNvGrpSpPr/>
            <p:nvPr/>
          </p:nvGrpSpPr>
          <p:grpSpPr>
            <a:xfrm>
              <a:off x="3357823" y="2881212"/>
              <a:ext cx="1896745" cy="294330"/>
              <a:chOff x="2515351" y="3439813"/>
              <a:chExt cx="4327487" cy="625447"/>
            </a:xfrm>
          </p:grpSpPr>
          <p:cxnSp>
            <p:nvCxnSpPr>
              <p:cNvPr id="198" name="Straight Connector 197"/>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flipH="1" flipV="1">
                <a:off x="4682345" y="3439813"/>
                <a:ext cx="2" cy="602543"/>
              </a:xfrm>
              <a:prstGeom prst="line">
                <a:avLst/>
              </a:prstGeom>
              <a:ln w="28575">
                <a:solidFill>
                  <a:srgbClr val="FBB8AB"/>
                </a:solidFill>
              </a:ln>
            </p:spPr>
            <p:style>
              <a:lnRef idx="1">
                <a:schemeClr val="accent1"/>
              </a:lnRef>
              <a:fillRef idx="0">
                <a:schemeClr val="accent1"/>
              </a:fillRef>
              <a:effectRef idx="0">
                <a:schemeClr val="accent1"/>
              </a:effectRef>
              <a:fontRef idx="minor">
                <a:schemeClr val="tx1"/>
              </a:fontRef>
            </p:style>
          </p:cxnSp>
        </p:grpSp>
        <p:sp>
          <p:nvSpPr>
            <p:cNvPr id="147" name="TextBox 146"/>
            <p:cNvSpPr txBox="1"/>
            <p:nvPr/>
          </p:nvSpPr>
          <p:spPr>
            <a:xfrm>
              <a:off x="3839833" y="2211585"/>
              <a:ext cx="922047" cy="369332"/>
            </a:xfrm>
            <a:prstGeom prst="rect">
              <a:avLst/>
            </a:prstGeom>
            <a:noFill/>
          </p:spPr>
          <p:txBody>
            <a:bodyPr wrap="none" rtlCol="0">
              <a:spAutoFit/>
            </a:bodyPr>
            <a:lstStyle/>
            <a:p>
              <a:pPr algn="ctr"/>
              <a:r>
                <a:rPr lang="en-US" dirty="0">
                  <a:solidFill>
                    <a:srgbClr val="B92508"/>
                  </a:solidFill>
                  <a:latin typeface="Century Gothic" panose="020B0502020202020204" pitchFamily="34" charset="0"/>
                </a:rPr>
                <a:t>Reach</a:t>
              </a:r>
              <a:endParaRPr lang="en-US" sz="1600" dirty="0">
                <a:solidFill>
                  <a:srgbClr val="B92508"/>
                </a:solidFill>
                <a:latin typeface="Century Gothic" panose="020B0502020202020204" pitchFamily="34" charset="0"/>
              </a:endParaRPr>
            </a:p>
          </p:txBody>
        </p:sp>
        <p:sp>
          <p:nvSpPr>
            <p:cNvPr id="187" name="TextBox 186"/>
            <p:cNvSpPr txBox="1"/>
            <p:nvPr/>
          </p:nvSpPr>
          <p:spPr>
            <a:xfrm>
              <a:off x="4064253" y="2518322"/>
              <a:ext cx="473206" cy="276999"/>
            </a:xfrm>
            <a:prstGeom prst="rect">
              <a:avLst/>
            </a:prstGeom>
            <a:noFill/>
          </p:spPr>
          <p:txBody>
            <a:bodyPr wrap="none" rtlCol="0">
              <a:spAutoFit/>
            </a:bodyPr>
            <a:lstStyle/>
            <a:p>
              <a:pPr algn="ctr"/>
              <a:r>
                <a:rPr lang="en-US" sz="1200" dirty="0">
                  <a:solidFill>
                    <a:schemeClr val="accent2">
                      <a:lumMod val="60000"/>
                      <a:lumOff val="40000"/>
                    </a:schemeClr>
                  </a:solidFill>
                  <a:latin typeface="Century Gothic" panose="020B0502020202020204" pitchFamily="34" charset="0"/>
                </a:rPr>
                <a:t>50%</a:t>
              </a:r>
              <a:endParaRPr lang="en-US" sz="1100" dirty="0">
                <a:solidFill>
                  <a:schemeClr val="accent2">
                    <a:lumMod val="60000"/>
                    <a:lumOff val="40000"/>
                  </a:schemeClr>
                </a:solidFill>
                <a:latin typeface="Century Gothic" panose="020B0502020202020204" pitchFamily="34" charset="0"/>
              </a:endParaRPr>
            </a:p>
          </p:txBody>
        </p:sp>
      </p:grpSp>
      <p:grpSp>
        <p:nvGrpSpPr>
          <p:cNvPr id="6" name="Group 5"/>
          <p:cNvGrpSpPr/>
          <p:nvPr/>
        </p:nvGrpSpPr>
        <p:grpSpPr>
          <a:xfrm>
            <a:off x="7555691" y="2211580"/>
            <a:ext cx="1896745" cy="957939"/>
            <a:chOff x="7555691" y="2211580"/>
            <a:chExt cx="1896745" cy="957939"/>
          </a:xfrm>
        </p:grpSpPr>
        <p:grpSp>
          <p:nvGrpSpPr>
            <p:cNvPr id="221" name="Group 220"/>
            <p:cNvGrpSpPr/>
            <p:nvPr/>
          </p:nvGrpSpPr>
          <p:grpSpPr>
            <a:xfrm>
              <a:off x="7555691" y="2833211"/>
              <a:ext cx="1896745" cy="336308"/>
              <a:chOff x="2515351" y="3439813"/>
              <a:chExt cx="4327487" cy="625447"/>
            </a:xfrm>
          </p:grpSpPr>
          <p:cxnSp>
            <p:nvCxnSpPr>
              <p:cNvPr id="222" name="Straight Connector 221"/>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flipV="1">
                <a:off x="4675986" y="3443720"/>
                <a:ext cx="0" cy="617634"/>
              </a:xfrm>
              <a:prstGeom prst="line">
                <a:avLst/>
              </a:prstGeom>
              <a:ln w="285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sp>
          <p:nvSpPr>
            <p:cNvPr id="150" name="TextBox 149"/>
            <p:cNvSpPr txBox="1"/>
            <p:nvPr/>
          </p:nvSpPr>
          <p:spPr>
            <a:xfrm>
              <a:off x="8057552" y="2211580"/>
              <a:ext cx="922047" cy="369332"/>
            </a:xfrm>
            <a:prstGeom prst="rect">
              <a:avLst/>
            </a:prstGeom>
            <a:noFill/>
          </p:spPr>
          <p:txBody>
            <a:bodyPr wrap="none" rtlCol="0">
              <a:spAutoFit/>
            </a:bodyPr>
            <a:lstStyle/>
            <a:p>
              <a:pPr algn="ctr"/>
              <a:r>
                <a:rPr lang="en-US" dirty="0">
                  <a:solidFill>
                    <a:srgbClr val="0070C0"/>
                  </a:solidFill>
                  <a:latin typeface="Century Gothic" panose="020B0502020202020204" pitchFamily="34" charset="0"/>
                </a:rPr>
                <a:t>Reach</a:t>
              </a:r>
              <a:endParaRPr lang="en-US" sz="1600" dirty="0">
                <a:solidFill>
                  <a:srgbClr val="0070C0"/>
                </a:solidFill>
                <a:latin typeface="Century Gothic" panose="020B0502020202020204" pitchFamily="34" charset="0"/>
              </a:endParaRPr>
            </a:p>
          </p:txBody>
        </p:sp>
        <p:sp>
          <p:nvSpPr>
            <p:cNvPr id="192" name="TextBox 191"/>
            <p:cNvSpPr txBox="1"/>
            <p:nvPr/>
          </p:nvSpPr>
          <p:spPr>
            <a:xfrm>
              <a:off x="8281972" y="2518317"/>
              <a:ext cx="473206" cy="276999"/>
            </a:xfrm>
            <a:prstGeom prst="rect">
              <a:avLst/>
            </a:prstGeom>
            <a:noFill/>
          </p:spPr>
          <p:txBody>
            <a:bodyPr wrap="none" rtlCol="0">
              <a:spAutoFit/>
            </a:bodyPr>
            <a:lstStyle/>
            <a:p>
              <a:pPr algn="ctr"/>
              <a:r>
                <a:rPr lang="en-US" sz="1200" dirty="0">
                  <a:solidFill>
                    <a:schemeClr val="accent5">
                      <a:lumMod val="60000"/>
                      <a:lumOff val="40000"/>
                    </a:schemeClr>
                  </a:solidFill>
                  <a:latin typeface="Century Gothic" panose="020B0502020202020204" pitchFamily="34" charset="0"/>
                </a:rPr>
                <a:t>50%</a:t>
              </a:r>
              <a:endParaRPr lang="en-US" sz="1100" dirty="0">
                <a:solidFill>
                  <a:schemeClr val="accent5">
                    <a:lumMod val="60000"/>
                    <a:lumOff val="40000"/>
                  </a:schemeClr>
                </a:solidFill>
                <a:latin typeface="Century Gothic" panose="020B0502020202020204" pitchFamily="34" charset="0"/>
              </a:endParaRPr>
            </a:p>
          </p:txBody>
        </p:sp>
      </p:grpSp>
      <p:grpSp>
        <p:nvGrpSpPr>
          <p:cNvPr id="5" name="Group 4"/>
          <p:cNvGrpSpPr/>
          <p:nvPr/>
        </p:nvGrpSpPr>
        <p:grpSpPr>
          <a:xfrm>
            <a:off x="5237610" y="2211585"/>
            <a:ext cx="1928733" cy="917982"/>
            <a:chOff x="5237610" y="2211585"/>
            <a:chExt cx="1928733" cy="917982"/>
          </a:xfrm>
        </p:grpSpPr>
        <p:grpSp>
          <p:nvGrpSpPr>
            <p:cNvPr id="209" name="Group 208"/>
            <p:cNvGrpSpPr/>
            <p:nvPr/>
          </p:nvGrpSpPr>
          <p:grpSpPr>
            <a:xfrm>
              <a:off x="5255386" y="2835771"/>
              <a:ext cx="1896745" cy="293796"/>
              <a:chOff x="2515351" y="3439813"/>
              <a:chExt cx="4327487" cy="625447"/>
            </a:xfrm>
          </p:grpSpPr>
          <p:cxnSp>
            <p:nvCxnSpPr>
              <p:cNvPr id="210" name="Straight Connector 209"/>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flipV="1">
                <a:off x="4675986" y="3443263"/>
                <a:ext cx="0" cy="618090"/>
              </a:xfrm>
              <a:prstGeom prst="line">
                <a:avLst/>
              </a:prstGeom>
              <a:ln w="285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sp>
          <p:nvSpPr>
            <p:cNvPr id="149" name="TextBox 148"/>
            <p:cNvSpPr txBox="1"/>
            <p:nvPr/>
          </p:nvSpPr>
          <p:spPr>
            <a:xfrm>
              <a:off x="5237610" y="2211585"/>
              <a:ext cx="1928733" cy="369332"/>
            </a:xfrm>
            <a:prstGeom prst="rect">
              <a:avLst/>
            </a:prstGeom>
            <a:noFill/>
          </p:spPr>
          <p:txBody>
            <a:bodyPr wrap="none" rtlCol="0">
              <a:spAutoFit/>
            </a:bodyPr>
            <a:lstStyle/>
            <a:p>
              <a:pPr algn="ctr"/>
              <a:r>
                <a:rPr lang="en-US" dirty="0">
                  <a:solidFill>
                    <a:srgbClr val="B92508"/>
                  </a:solidFill>
                  <a:latin typeface="Century Gothic" panose="020B0502020202020204" pitchFamily="34" charset="0"/>
                </a:rPr>
                <a:t>Minutes/Capita</a:t>
              </a:r>
              <a:endParaRPr lang="en-US" sz="1600" dirty="0">
                <a:solidFill>
                  <a:srgbClr val="B92508"/>
                </a:solidFill>
                <a:latin typeface="Century Gothic" panose="020B0502020202020204" pitchFamily="34" charset="0"/>
              </a:endParaRPr>
            </a:p>
          </p:txBody>
        </p:sp>
        <p:sp>
          <p:nvSpPr>
            <p:cNvPr id="193" name="TextBox 192"/>
            <p:cNvSpPr txBox="1"/>
            <p:nvPr/>
          </p:nvSpPr>
          <p:spPr>
            <a:xfrm>
              <a:off x="6024684" y="2518322"/>
              <a:ext cx="354584" cy="276999"/>
            </a:xfrm>
            <a:prstGeom prst="rect">
              <a:avLst/>
            </a:prstGeom>
            <a:noFill/>
          </p:spPr>
          <p:txBody>
            <a:bodyPr wrap="none" rtlCol="0">
              <a:spAutoFit/>
            </a:bodyPr>
            <a:lstStyle/>
            <a:p>
              <a:pPr algn="ctr"/>
              <a:r>
                <a:rPr lang="en-US" sz="1200" dirty="0">
                  <a:solidFill>
                    <a:schemeClr val="accent2">
                      <a:lumMod val="60000"/>
                      <a:lumOff val="40000"/>
                    </a:schemeClr>
                  </a:solidFill>
                  <a:latin typeface="Century Gothic" panose="020B0502020202020204" pitchFamily="34" charset="0"/>
                </a:rPr>
                <a:t>50</a:t>
              </a:r>
              <a:endParaRPr lang="en-US" sz="1100" dirty="0">
                <a:solidFill>
                  <a:schemeClr val="accent2">
                    <a:lumMod val="60000"/>
                    <a:lumOff val="40000"/>
                  </a:schemeClr>
                </a:solidFill>
                <a:latin typeface="Century Gothic" panose="020B0502020202020204" pitchFamily="34" charset="0"/>
              </a:endParaRPr>
            </a:p>
          </p:txBody>
        </p:sp>
      </p:grpSp>
      <p:grpSp>
        <p:nvGrpSpPr>
          <p:cNvPr id="7" name="Group 6"/>
          <p:cNvGrpSpPr/>
          <p:nvPr/>
        </p:nvGrpSpPr>
        <p:grpSpPr>
          <a:xfrm>
            <a:off x="9442629" y="2211580"/>
            <a:ext cx="1928733" cy="959889"/>
            <a:chOff x="9442629" y="2211580"/>
            <a:chExt cx="1928733" cy="959889"/>
          </a:xfrm>
        </p:grpSpPr>
        <p:grpSp>
          <p:nvGrpSpPr>
            <p:cNvPr id="233" name="Group 232"/>
            <p:cNvGrpSpPr/>
            <p:nvPr/>
          </p:nvGrpSpPr>
          <p:grpSpPr>
            <a:xfrm>
              <a:off x="9453254" y="2835771"/>
              <a:ext cx="1896745" cy="335698"/>
              <a:chOff x="2515351" y="3439810"/>
              <a:chExt cx="4327487" cy="625450"/>
            </a:xfrm>
          </p:grpSpPr>
          <p:cxnSp>
            <p:nvCxnSpPr>
              <p:cNvPr id="234" name="Straight Connector 233"/>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p:cNvCxnSpPr/>
              <p:nvPr/>
            </p:nvCxnSpPr>
            <p:spPr>
              <a:xfrm flipV="1">
                <a:off x="4675986" y="3439810"/>
                <a:ext cx="0" cy="621543"/>
              </a:xfrm>
              <a:prstGeom prst="line">
                <a:avLst/>
              </a:prstGeom>
              <a:ln w="285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sp>
          <p:nvSpPr>
            <p:cNvPr id="151" name="TextBox 150"/>
            <p:cNvSpPr txBox="1"/>
            <p:nvPr/>
          </p:nvSpPr>
          <p:spPr>
            <a:xfrm>
              <a:off x="9442629" y="2211580"/>
              <a:ext cx="1928733" cy="369332"/>
            </a:xfrm>
            <a:prstGeom prst="rect">
              <a:avLst/>
            </a:prstGeom>
            <a:noFill/>
          </p:spPr>
          <p:txBody>
            <a:bodyPr wrap="none" rtlCol="0">
              <a:spAutoFit/>
            </a:bodyPr>
            <a:lstStyle/>
            <a:p>
              <a:pPr algn="ctr"/>
              <a:r>
                <a:rPr lang="en-US" dirty="0">
                  <a:solidFill>
                    <a:srgbClr val="0070C0"/>
                  </a:solidFill>
                  <a:latin typeface="Century Gothic" panose="020B0502020202020204" pitchFamily="34" charset="0"/>
                </a:rPr>
                <a:t>Minutes/Capita</a:t>
              </a:r>
              <a:endParaRPr lang="en-US" sz="1600" dirty="0">
                <a:solidFill>
                  <a:srgbClr val="0070C0"/>
                </a:solidFill>
                <a:latin typeface="Century Gothic" panose="020B0502020202020204" pitchFamily="34" charset="0"/>
              </a:endParaRPr>
            </a:p>
          </p:txBody>
        </p:sp>
        <p:sp>
          <p:nvSpPr>
            <p:cNvPr id="194" name="TextBox 193"/>
            <p:cNvSpPr txBox="1"/>
            <p:nvPr/>
          </p:nvSpPr>
          <p:spPr>
            <a:xfrm>
              <a:off x="10229703" y="2518317"/>
              <a:ext cx="354584" cy="276999"/>
            </a:xfrm>
            <a:prstGeom prst="rect">
              <a:avLst/>
            </a:prstGeom>
            <a:noFill/>
          </p:spPr>
          <p:txBody>
            <a:bodyPr wrap="none" rtlCol="0">
              <a:spAutoFit/>
            </a:bodyPr>
            <a:lstStyle/>
            <a:p>
              <a:pPr algn="ctr"/>
              <a:r>
                <a:rPr lang="en-US" sz="1200" dirty="0">
                  <a:solidFill>
                    <a:schemeClr val="accent5">
                      <a:lumMod val="60000"/>
                      <a:lumOff val="40000"/>
                    </a:schemeClr>
                  </a:solidFill>
                  <a:latin typeface="Century Gothic" panose="020B0502020202020204" pitchFamily="34" charset="0"/>
                </a:rPr>
                <a:t>50</a:t>
              </a:r>
              <a:endParaRPr lang="en-US" sz="1100" dirty="0">
                <a:solidFill>
                  <a:schemeClr val="accent5">
                    <a:lumMod val="60000"/>
                    <a:lumOff val="40000"/>
                  </a:schemeClr>
                </a:solidFill>
                <a:latin typeface="Century Gothic" panose="020B0502020202020204" pitchFamily="34" charset="0"/>
              </a:endParaRPr>
            </a:p>
          </p:txBody>
        </p:sp>
      </p:grpSp>
      <p:grpSp>
        <p:nvGrpSpPr>
          <p:cNvPr id="432" name="Group 431"/>
          <p:cNvGrpSpPr/>
          <p:nvPr/>
        </p:nvGrpSpPr>
        <p:grpSpPr>
          <a:xfrm>
            <a:off x="7745098" y="3176003"/>
            <a:ext cx="1698604" cy="325164"/>
            <a:chOff x="7745098" y="3176003"/>
            <a:chExt cx="1698604" cy="325164"/>
          </a:xfrm>
        </p:grpSpPr>
        <p:sp>
          <p:nvSpPr>
            <p:cNvPr id="195" name="Rectangle 194"/>
            <p:cNvSpPr/>
            <p:nvPr/>
          </p:nvSpPr>
          <p:spPr>
            <a:xfrm>
              <a:off x="8218305" y="3176003"/>
              <a:ext cx="1225397" cy="32516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TextBox 251"/>
            <p:cNvSpPr txBox="1"/>
            <p:nvPr/>
          </p:nvSpPr>
          <p:spPr>
            <a:xfrm>
              <a:off x="7745098" y="3201492"/>
              <a:ext cx="473207"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65%</a:t>
              </a:r>
              <a:endParaRPr lang="en-US" sz="1100" dirty="0">
                <a:solidFill>
                  <a:srgbClr val="0070C0"/>
                </a:solidFill>
                <a:latin typeface="Century Gothic" panose="020B0502020202020204" pitchFamily="34" charset="0"/>
              </a:endParaRPr>
            </a:p>
          </p:txBody>
        </p:sp>
      </p:grpSp>
      <p:grpSp>
        <p:nvGrpSpPr>
          <p:cNvPr id="440" name="Group 439"/>
          <p:cNvGrpSpPr/>
          <p:nvPr/>
        </p:nvGrpSpPr>
        <p:grpSpPr>
          <a:xfrm>
            <a:off x="9478704" y="3201492"/>
            <a:ext cx="2025538" cy="276999"/>
            <a:chOff x="9478704" y="3201492"/>
            <a:chExt cx="2025538" cy="276999"/>
          </a:xfrm>
        </p:grpSpPr>
        <p:sp>
          <p:nvSpPr>
            <p:cNvPr id="196" name="Rectangle 195"/>
            <p:cNvSpPr/>
            <p:nvPr/>
          </p:nvSpPr>
          <p:spPr>
            <a:xfrm>
              <a:off x="9478704" y="3252788"/>
              <a:ext cx="1695024" cy="17159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TextBox 252"/>
            <p:cNvSpPr txBox="1"/>
            <p:nvPr/>
          </p:nvSpPr>
          <p:spPr>
            <a:xfrm>
              <a:off x="11149658" y="3201492"/>
              <a:ext cx="354584"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90</a:t>
              </a:r>
              <a:endParaRPr lang="en-US" sz="1100" dirty="0">
                <a:solidFill>
                  <a:srgbClr val="0070C0"/>
                </a:solidFill>
                <a:latin typeface="Century Gothic" panose="020B0502020202020204" pitchFamily="34" charset="0"/>
              </a:endParaRPr>
            </a:p>
          </p:txBody>
        </p:sp>
      </p:grpSp>
      <p:grpSp>
        <p:nvGrpSpPr>
          <p:cNvPr id="428" name="Group 427"/>
          <p:cNvGrpSpPr/>
          <p:nvPr/>
        </p:nvGrpSpPr>
        <p:grpSpPr>
          <a:xfrm>
            <a:off x="3995699" y="3176003"/>
            <a:ext cx="1241723" cy="325164"/>
            <a:chOff x="3995699" y="3176003"/>
            <a:chExt cx="1241723" cy="325164"/>
          </a:xfrm>
        </p:grpSpPr>
        <p:sp>
          <p:nvSpPr>
            <p:cNvPr id="161" name="Rectangle 160"/>
            <p:cNvSpPr/>
            <p:nvPr/>
          </p:nvSpPr>
          <p:spPr>
            <a:xfrm>
              <a:off x="4474535" y="3176003"/>
              <a:ext cx="762887" cy="32516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 name="TextBox 255"/>
            <p:cNvSpPr txBox="1"/>
            <p:nvPr/>
          </p:nvSpPr>
          <p:spPr>
            <a:xfrm>
              <a:off x="3995699" y="3200086"/>
              <a:ext cx="473207"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40%</a:t>
              </a:r>
              <a:endParaRPr lang="en-US" sz="1100" dirty="0">
                <a:solidFill>
                  <a:srgbClr val="C00000"/>
                </a:solidFill>
                <a:latin typeface="Century Gothic" panose="020B0502020202020204" pitchFamily="34" charset="0"/>
              </a:endParaRPr>
            </a:p>
          </p:txBody>
        </p:sp>
      </p:grpSp>
      <p:grpSp>
        <p:nvGrpSpPr>
          <p:cNvPr id="436" name="Group 435"/>
          <p:cNvGrpSpPr/>
          <p:nvPr/>
        </p:nvGrpSpPr>
        <p:grpSpPr>
          <a:xfrm>
            <a:off x="5272424" y="3200086"/>
            <a:ext cx="1828981" cy="276999"/>
            <a:chOff x="5272424" y="3200086"/>
            <a:chExt cx="1828981" cy="276999"/>
          </a:xfrm>
        </p:grpSpPr>
        <p:sp>
          <p:nvSpPr>
            <p:cNvPr id="162" name="Rectangle 161"/>
            <p:cNvSpPr/>
            <p:nvPr/>
          </p:nvSpPr>
          <p:spPr>
            <a:xfrm>
              <a:off x="5272424" y="3252788"/>
              <a:ext cx="1514067" cy="17159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TextBox 256"/>
            <p:cNvSpPr txBox="1"/>
            <p:nvPr/>
          </p:nvSpPr>
          <p:spPr>
            <a:xfrm>
              <a:off x="6746821" y="3200086"/>
              <a:ext cx="354584"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80</a:t>
              </a:r>
              <a:endParaRPr lang="en-US" sz="1100" dirty="0">
                <a:solidFill>
                  <a:srgbClr val="C00000"/>
                </a:solidFill>
                <a:latin typeface="Century Gothic" panose="020B0502020202020204" pitchFamily="34" charset="0"/>
              </a:endParaRPr>
            </a:p>
          </p:txBody>
        </p:sp>
      </p:grpSp>
      <p:grpSp>
        <p:nvGrpSpPr>
          <p:cNvPr id="429" name="Group 428"/>
          <p:cNvGrpSpPr/>
          <p:nvPr/>
        </p:nvGrpSpPr>
        <p:grpSpPr>
          <a:xfrm>
            <a:off x="4418927" y="4016440"/>
            <a:ext cx="818495" cy="325164"/>
            <a:chOff x="4418927" y="4016440"/>
            <a:chExt cx="818495" cy="325164"/>
          </a:xfrm>
        </p:grpSpPr>
        <p:sp>
          <p:nvSpPr>
            <p:cNvPr id="258" name="Rectangle 257"/>
            <p:cNvSpPr/>
            <p:nvPr/>
          </p:nvSpPr>
          <p:spPr>
            <a:xfrm>
              <a:off x="4844996" y="4016440"/>
              <a:ext cx="392426" cy="32516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TextBox 271"/>
            <p:cNvSpPr txBox="1"/>
            <p:nvPr/>
          </p:nvSpPr>
          <p:spPr>
            <a:xfrm>
              <a:off x="4418927" y="4040523"/>
              <a:ext cx="473207"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20%</a:t>
              </a:r>
              <a:endParaRPr lang="en-US" sz="1100" dirty="0">
                <a:solidFill>
                  <a:srgbClr val="C00000"/>
                </a:solidFill>
                <a:latin typeface="Century Gothic" panose="020B0502020202020204" pitchFamily="34" charset="0"/>
              </a:endParaRPr>
            </a:p>
          </p:txBody>
        </p:sp>
      </p:grpSp>
      <p:grpSp>
        <p:nvGrpSpPr>
          <p:cNvPr id="437" name="Group 436"/>
          <p:cNvGrpSpPr/>
          <p:nvPr/>
        </p:nvGrpSpPr>
        <p:grpSpPr>
          <a:xfrm>
            <a:off x="5272425" y="4040523"/>
            <a:ext cx="1266264" cy="276999"/>
            <a:chOff x="5272425" y="4040523"/>
            <a:chExt cx="1266264" cy="276999"/>
          </a:xfrm>
        </p:grpSpPr>
        <p:sp>
          <p:nvSpPr>
            <p:cNvPr id="259" name="Rectangle 258"/>
            <p:cNvSpPr/>
            <p:nvPr/>
          </p:nvSpPr>
          <p:spPr>
            <a:xfrm>
              <a:off x="5272425" y="4093225"/>
              <a:ext cx="944397" cy="17159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TextBox 272"/>
            <p:cNvSpPr txBox="1"/>
            <p:nvPr/>
          </p:nvSpPr>
          <p:spPr>
            <a:xfrm>
              <a:off x="6184105" y="4040523"/>
              <a:ext cx="354584"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50</a:t>
              </a:r>
              <a:endParaRPr lang="en-US" sz="1100" dirty="0">
                <a:solidFill>
                  <a:srgbClr val="C00000"/>
                </a:solidFill>
                <a:latin typeface="Century Gothic" panose="020B0502020202020204" pitchFamily="34" charset="0"/>
              </a:endParaRPr>
            </a:p>
          </p:txBody>
        </p:sp>
      </p:grpSp>
      <p:grpSp>
        <p:nvGrpSpPr>
          <p:cNvPr id="433" name="Group 432"/>
          <p:cNvGrpSpPr/>
          <p:nvPr/>
        </p:nvGrpSpPr>
        <p:grpSpPr>
          <a:xfrm>
            <a:off x="8015506" y="4016440"/>
            <a:ext cx="1428196" cy="325164"/>
            <a:chOff x="8015506" y="4016440"/>
            <a:chExt cx="1428196" cy="325164"/>
          </a:xfrm>
        </p:grpSpPr>
        <p:sp>
          <p:nvSpPr>
            <p:cNvPr id="260" name="Rectangle 259"/>
            <p:cNvSpPr/>
            <p:nvPr/>
          </p:nvSpPr>
          <p:spPr>
            <a:xfrm>
              <a:off x="8500846" y="4016440"/>
              <a:ext cx="942856" cy="32516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TextBox 273"/>
            <p:cNvSpPr txBox="1"/>
            <p:nvPr/>
          </p:nvSpPr>
          <p:spPr>
            <a:xfrm>
              <a:off x="8015506" y="4040523"/>
              <a:ext cx="473207"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50%</a:t>
              </a:r>
              <a:endParaRPr lang="en-US" sz="1100" dirty="0">
                <a:solidFill>
                  <a:srgbClr val="0070C0"/>
                </a:solidFill>
                <a:latin typeface="Century Gothic" panose="020B0502020202020204" pitchFamily="34" charset="0"/>
              </a:endParaRPr>
            </a:p>
          </p:txBody>
        </p:sp>
      </p:grpSp>
      <p:grpSp>
        <p:nvGrpSpPr>
          <p:cNvPr id="441" name="Group 440"/>
          <p:cNvGrpSpPr/>
          <p:nvPr/>
        </p:nvGrpSpPr>
        <p:grpSpPr>
          <a:xfrm>
            <a:off x="9478704" y="4040523"/>
            <a:ext cx="1649480" cy="276999"/>
            <a:chOff x="9478704" y="4040523"/>
            <a:chExt cx="1649480" cy="276999"/>
          </a:xfrm>
        </p:grpSpPr>
        <p:sp>
          <p:nvSpPr>
            <p:cNvPr id="261" name="Rectangle 260"/>
            <p:cNvSpPr/>
            <p:nvPr/>
          </p:nvSpPr>
          <p:spPr>
            <a:xfrm>
              <a:off x="9478704" y="4093225"/>
              <a:ext cx="1317683" cy="17159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TextBox 274"/>
            <p:cNvSpPr txBox="1"/>
            <p:nvPr/>
          </p:nvSpPr>
          <p:spPr>
            <a:xfrm>
              <a:off x="10773600" y="4040523"/>
              <a:ext cx="354584"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70</a:t>
              </a:r>
              <a:endParaRPr lang="en-US" sz="1100" dirty="0">
                <a:solidFill>
                  <a:srgbClr val="0070C0"/>
                </a:solidFill>
                <a:latin typeface="Century Gothic" panose="020B0502020202020204" pitchFamily="34" charset="0"/>
              </a:endParaRPr>
            </a:p>
          </p:txBody>
        </p:sp>
      </p:grpSp>
      <p:grpSp>
        <p:nvGrpSpPr>
          <p:cNvPr id="434" name="Group 433"/>
          <p:cNvGrpSpPr/>
          <p:nvPr/>
        </p:nvGrpSpPr>
        <p:grpSpPr>
          <a:xfrm>
            <a:off x="8640560" y="4856877"/>
            <a:ext cx="803142" cy="325164"/>
            <a:chOff x="8640560" y="4856877"/>
            <a:chExt cx="803142" cy="325164"/>
          </a:xfrm>
        </p:grpSpPr>
        <p:sp>
          <p:nvSpPr>
            <p:cNvPr id="264" name="Rectangle 263"/>
            <p:cNvSpPr/>
            <p:nvPr/>
          </p:nvSpPr>
          <p:spPr>
            <a:xfrm>
              <a:off x="9121775" y="4856877"/>
              <a:ext cx="321927" cy="32516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TextBox 275"/>
            <p:cNvSpPr txBox="1"/>
            <p:nvPr/>
          </p:nvSpPr>
          <p:spPr>
            <a:xfrm>
              <a:off x="8640560" y="4880960"/>
              <a:ext cx="473207"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17%</a:t>
              </a:r>
              <a:endParaRPr lang="en-US" sz="1100" dirty="0">
                <a:solidFill>
                  <a:srgbClr val="0070C0"/>
                </a:solidFill>
                <a:latin typeface="Century Gothic" panose="020B0502020202020204" pitchFamily="34" charset="0"/>
              </a:endParaRPr>
            </a:p>
          </p:txBody>
        </p:sp>
      </p:grpSp>
      <p:grpSp>
        <p:nvGrpSpPr>
          <p:cNvPr id="442" name="Group 441"/>
          <p:cNvGrpSpPr/>
          <p:nvPr/>
        </p:nvGrpSpPr>
        <p:grpSpPr>
          <a:xfrm>
            <a:off x="9478704" y="4880960"/>
            <a:ext cx="489947" cy="276999"/>
            <a:chOff x="9478704" y="4880960"/>
            <a:chExt cx="489947" cy="276999"/>
          </a:xfrm>
        </p:grpSpPr>
        <p:sp>
          <p:nvSpPr>
            <p:cNvPr id="265" name="Rectangle 264"/>
            <p:cNvSpPr/>
            <p:nvPr/>
          </p:nvSpPr>
          <p:spPr>
            <a:xfrm>
              <a:off x="9478704" y="4933662"/>
              <a:ext cx="178058" cy="17159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7" name="TextBox 276"/>
            <p:cNvSpPr txBox="1"/>
            <p:nvPr/>
          </p:nvSpPr>
          <p:spPr>
            <a:xfrm>
              <a:off x="9614067" y="4880960"/>
              <a:ext cx="354584"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10</a:t>
              </a:r>
              <a:endParaRPr lang="en-US" sz="1100" dirty="0">
                <a:solidFill>
                  <a:srgbClr val="0070C0"/>
                </a:solidFill>
                <a:latin typeface="Century Gothic" panose="020B0502020202020204" pitchFamily="34" charset="0"/>
              </a:endParaRPr>
            </a:p>
          </p:txBody>
        </p:sp>
      </p:grpSp>
      <p:grpSp>
        <p:nvGrpSpPr>
          <p:cNvPr id="435" name="Group 434"/>
          <p:cNvGrpSpPr/>
          <p:nvPr/>
        </p:nvGrpSpPr>
        <p:grpSpPr>
          <a:xfrm>
            <a:off x="8911846" y="5697314"/>
            <a:ext cx="531856" cy="325164"/>
            <a:chOff x="8911846" y="5697314"/>
            <a:chExt cx="531856" cy="325164"/>
          </a:xfrm>
        </p:grpSpPr>
        <p:sp>
          <p:nvSpPr>
            <p:cNvPr id="268" name="Rectangle 267"/>
            <p:cNvSpPr/>
            <p:nvPr/>
          </p:nvSpPr>
          <p:spPr>
            <a:xfrm>
              <a:off x="9290617" y="5697314"/>
              <a:ext cx="153085" cy="32516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TextBox 277"/>
            <p:cNvSpPr txBox="1"/>
            <p:nvPr/>
          </p:nvSpPr>
          <p:spPr>
            <a:xfrm>
              <a:off x="8911846" y="5721397"/>
              <a:ext cx="388247"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8%</a:t>
              </a:r>
              <a:endParaRPr lang="en-US" sz="1100" dirty="0">
                <a:solidFill>
                  <a:srgbClr val="0070C0"/>
                </a:solidFill>
                <a:latin typeface="Century Gothic" panose="020B0502020202020204" pitchFamily="34" charset="0"/>
              </a:endParaRPr>
            </a:p>
          </p:txBody>
        </p:sp>
      </p:grpSp>
      <p:grpSp>
        <p:nvGrpSpPr>
          <p:cNvPr id="443" name="Group 442"/>
          <p:cNvGrpSpPr/>
          <p:nvPr/>
        </p:nvGrpSpPr>
        <p:grpSpPr>
          <a:xfrm>
            <a:off x="9478704" y="5721397"/>
            <a:ext cx="484834" cy="276999"/>
            <a:chOff x="9478704" y="5721397"/>
            <a:chExt cx="484834" cy="276999"/>
          </a:xfrm>
        </p:grpSpPr>
        <p:sp>
          <p:nvSpPr>
            <p:cNvPr id="269" name="Rectangle 268"/>
            <p:cNvSpPr/>
            <p:nvPr/>
          </p:nvSpPr>
          <p:spPr>
            <a:xfrm>
              <a:off x="9478704" y="5774099"/>
              <a:ext cx="162104" cy="17159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TextBox 278"/>
            <p:cNvSpPr txBox="1"/>
            <p:nvPr/>
          </p:nvSpPr>
          <p:spPr>
            <a:xfrm>
              <a:off x="9608954" y="5721397"/>
              <a:ext cx="354584"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10</a:t>
              </a:r>
              <a:endParaRPr lang="en-US" sz="1100" dirty="0">
                <a:solidFill>
                  <a:srgbClr val="0070C0"/>
                </a:solidFill>
                <a:latin typeface="Century Gothic" panose="020B0502020202020204" pitchFamily="34" charset="0"/>
              </a:endParaRPr>
            </a:p>
          </p:txBody>
        </p:sp>
      </p:grpSp>
      <p:grpSp>
        <p:nvGrpSpPr>
          <p:cNvPr id="430" name="Group 429"/>
          <p:cNvGrpSpPr/>
          <p:nvPr/>
        </p:nvGrpSpPr>
        <p:grpSpPr>
          <a:xfrm>
            <a:off x="4557501" y="4856877"/>
            <a:ext cx="679920" cy="325164"/>
            <a:chOff x="4557501" y="4856877"/>
            <a:chExt cx="679920" cy="325164"/>
          </a:xfrm>
        </p:grpSpPr>
        <p:sp>
          <p:nvSpPr>
            <p:cNvPr id="262" name="Rectangle 261"/>
            <p:cNvSpPr/>
            <p:nvPr/>
          </p:nvSpPr>
          <p:spPr>
            <a:xfrm>
              <a:off x="4969078" y="4856877"/>
              <a:ext cx="268343" cy="32516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TextBox 279"/>
            <p:cNvSpPr txBox="1"/>
            <p:nvPr/>
          </p:nvSpPr>
          <p:spPr>
            <a:xfrm>
              <a:off x="4557501" y="4880960"/>
              <a:ext cx="473207"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15%</a:t>
              </a:r>
              <a:endParaRPr lang="en-US" sz="1100" dirty="0">
                <a:solidFill>
                  <a:srgbClr val="C00000"/>
                </a:solidFill>
                <a:latin typeface="Century Gothic" panose="020B0502020202020204" pitchFamily="34" charset="0"/>
              </a:endParaRPr>
            </a:p>
          </p:txBody>
        </p:sp>
      </p:grpSp>
      <p:grpSp>
        <p:nvGrpSpPr>
          <p:cNvPr id="431" name="Group 430"/>
          <p:cNvGrpSpPr/>
          <p:nvPr/>
        </p:nvGrpSpPr>
        <p:grpSpPr>
          <a:xfrm>
            <a:off x="4713198" y="5697314"/>
            <a:ext cx="524224" cy="325164"/>
            <a:chOff x="4713198" y="5697314"/>
            <a:chExt cx="524224" cy="325164"/>
          </a:xfrm>
        </p:grpSpPr>
        <p:sp>
          <p:nvSpPr>
            <p:cNvPr id="266" name="Rectangle 265"/>
            <p:cNvSpPr/>
            <p:nvPr/>
          </p:nvSpPr>
          <p:spPr>
            <a:xfrm>
              <a:off x="5097636" y="5697314"/>
              <a:ext cx="139786" cy="32516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 name="TextBox 280"/>
            <p:cNvSpPr txBox="1"/>
            <p:nvPr/>
          </p:nvSpPr>
          <p:spPr>
            <a:xfrm>
              <a:off x="4713198" y="5721397"/>
              <a:ext cx="388247"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8%</a:t>
              </a:r>
              <a:endParaRPr lang="en-US" sz="1100" dirty="0">
                <a:solidFill>
                  <a:srgbClr val="C00000"/>
                </a:solidFill>
                <a:latin typeface="Century Gothic" panose="020B0502020202020204" pitchFamily="34" charset="0"/>
              </a:endParaRPr>
            </a:p>
          </p:txBody>
        </p:sp>
      </p:grpSp>
      <p:grpSp>
        <p:nvGrpSpPr>
          <p:cNvPr id="438" name="Group 437"/>
          <p:cNvGrpSpPr/>
          <p:nvPr/>
        </p:nvGrpSpPr>
        <p:grpSpPr>
          <a:xfrm>
            <a:off x="5272424" y="4880960"/>
            <a:ext cx="571375" cy="276999"/>
            <a:chOff x="5272424" y="4880960"/>
            <a:chExt cx="571375" cy="276999"/>
          </a:xfrm>
        </p:grpSpPr>
        <p:sp>
          <p:nvSpPr>
            <p:cNvPr id="263" name="Rectangle 262"/>
            <p:cNvSpPr/>
            <p:nvPr/>
          </p:nvSpPr>
          <p:spPr>
            <a:xfrm>
              <a:off x="5272424" y="4933662"/>
              <a:ext cx="207797" cy="17159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2" name="TextBox 281"/>
            <p:cNvSpPr txBox="1"/>
            <p:nvPr/>
          </p:nvSpPr>
          <p:spPr>
            <a:xfrm>
              <a:off x="5489215" y="4880960"/>
              <a:ext cx="354584"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13</a:t>
              </a:r>
              <a:endParaRPr lang="en-US" sz="1100" dirty="0">
                <a:solidFill>
                  <a:srgbClr val="C00000"/>
                </a:solidFill>
                <a:latin typeface="Century Gothic" panose="020B0502020202020204" pitchFamily="34" charset="0"/>
              </a:endParaRPr>
            </a:p>
          </p:txBody>
        </p:sp>
      </p:grpSp>
      <p:grpSp>
        <p:nvGrpSpPr>
          <p:cNvPr id="439" name="Group 438"/>
          <p:cNvGrpSpPr/>
          <p:nvPr/>
        </p:nvGrpSpPr>
        <p:grpSpPr>
          <a:xfrm>
            <a:off x="5272425" y="5721397"/>
            <a:ext cx="637047" cy="276999"/>
            <a:chOff x="5272425" y="5721397"/>
            <a:chExt cx="637047" cy="276999"/>
          </a:xfrm>
        </p:grpSpPr>
        <p:sp>
          <p:nvSpPr>
            <p:cNvPr id="267" name="Rectangle 266"/>
            <p:cNvSpPr/>
            <p:nvPr/>
          </p:nvSpPr>
          <p:spPr>
            <a:xfrm>
              <a:off x="5272425" y="5774099"/>
              <a:ext cx="339616" cy="17159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TextBox 282"/>
            <p:cNvSpPr txBox="1"/>
            <p:nvPr/>
          </p:nvSpPr>
          <p:spPr>
            <a:xfrm>
              <a:off x="5554888" y="5721397"/>
              <a:ext cx="354584"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17</a:t>
              </a:r>
              <a:endParaRPr lang="en-US" sz="1100" dirty="0">
                <a:solidFill>
                  <a:srgbClr val="C00000"/>
                </a:solidFill>
                <a:latin typeface="Century Gothic" panose="020B0502020202020204" pitchFamily="34" charset="0"/>
              </a:endParaRPr>
            </a:p>
          </p:txBody>
        </p:sp>
      </p:grpSp>
      <p:grpSp>
        <p:nvGrpSpPr>
          <p:cNvPr id="10" name="Group 9"/>
          <p:cNvGrpSpPr/>
          <p:nvPr/>
        </p:nvGrpSpPr>
        <p:grpSpPr>
          <a:xfrm>
            <a:off x="3357823" y="2197626"/>
            <a:ext cx="7992176" cy="3958475"/>
            <a:chOff x="3357823" y="2197626"/>
            <a:chExt cx="7992176" cy="3958475"/>
          </a:xfrm>
        </p:grpSpPr>
        <p:grpSp>
          <p:nvGrpSpPr>
            <p:cNvPr id="8" name="Group 7"/>
            <p:cNvGrpSpPr/>
            <p:nvPr/>
          </p:nvGrpSpPr>
          <p:grpSpPr>
            <a:xfrm>
              <a:off x="3357823" y="3526837"/>
              <a:ext cx="3794308" cy="2121239"/>
              <a:chOff x="3357823" y="3526837"/>
              <a:chExt cx="3794308" cy="2121239"/>
            </a:xfrm>
          </p:grpSpPr>
          <p:grpSp>
            <p:nvGrpSpPr>
              <p:cNvPr id="284" name="Group 283"/>
              <p:cNvGrpSpPr/>
              <p:nvPr/>
            </p:nvGrpSpPr>
            <p:grpSpPr>
              <a:xfrm>
                <a:off x="3357823" y="3572610"/>
                <a:ext cx="1896745" cy="373523"/>
                <a:chOff x="2515351" y="3439813"/>
                <a:chExt cx="4327487" cy="625447"/>
              </a:xfrm>
            </p:grpSpPr>
            <p:cxnSp>
              <p:nvCxnSpPr>
                <p:cNvPr id="285" name="Straight Connector 284"/>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88" name="Straight Connector 287"/>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2" name="Straight Connector 291"/>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3" name="Straight Connector 292"/>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p:cNvCxnSpPr/>
                <p:nvPr/>
              </p:nvCxnSpPr>
              <p:spPr>
                <a:xfrm flipH="1" flipV="1">
                  <a:off x="4682345" y="3439813"/>
                  <a:ext cx="2" cy="602543"/>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nvGrpSpPr>
              <p:cNvPr id="296" name="Group 295"/>
              <p:cNvGrpSpPr/>
              <p:nvPr/>
            </p:nvGrpSpPr>
            <p:grpSpPr>
              <a:xfrm>
                <a:off x="5255386" y="3526837"/>
                <a:ext cx="1896745" cy="372845"/>
                <a:chOff x="2515351" y="3439813"/>
                <a:chExt cx="4327487" cy="625447"/>
              </a:xfrm>
            </p:grpSpPr>
            <p:cxnSp>
              <p:nvCxnSpPr>
                <p:cNvPr id="297" name="Straight Connector 296"/>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0" name="Straight Connector 299"/>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1" name="Straight Connector 300"/>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2" name="Straight Connector 301"/>
                <p:cNvCxnSpPr/>
                <p:nvPr/>
              </p:nvCxnSpPr>
              <p:spPr>
                <a:xfrm flipV="1">
                  <a:off x="4675986" y="3443263"/>
                  <a:ext cx="0" cy="61809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3" name="Straight Connector 302"/>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4" name="Straight Connector 303"/>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5" name="Straight Connector 304"/>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nvGrpSpPr>
              <p:cNvPr id="308" name="Group 307"/>
              <p:cNvGrpSpPr/>
              <p:nvPr/>
            </p:nvGrpSpPr>
            <p:grpSpPr>
              <a:xfrm>
                <a:off x="3357823" y="4398237"/>
                <a:ext cx="1896745" cy="373523"/>
                <a:chOff x="2515351" y="3439813"/>
                <a:chExt cx="4327487" cy="625447"/>
              </a:xfrm>
            </p:grpSpPr>
            <p:cxnSp>
              <p:nvCxnSpPr>
                <p:cNvPr id="309" name="Straight Connector 308"/>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7" name="Straight Connector 316"/>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p:cNvCxnSpPr/>
                <p:nvPr/>
              </p:nvCxnSpPr>
              <p:spPr>
                <a:xfrm flipH="1" flipV="1">
                  <a:off x="4682345" y="3439813"/>
                  <a:ext cx="2" cy="602543"/>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nvGrpSpPr>
              <p:cNvPr id="320" name="Group 319"/>
              <p:cNvGrpSpPr/>
              <p:nvPr/>
            </p:nvGrpSpPr>
            <p:grpSpPr>
              <a:xfrm>
                <a:off x="5255386" y="4352464"/>
                <a:ext cx="1896745" cy="372845"/>
                <a:chOff x="2515351" y="3439813"/>
                <a:chExt cx="4327487" cy="625447"/>
              </a:xfrm>
            </p:grpSpPr>
            <p:cxnSp>
              <p:nvCxnSpPr>
                <p:cNvPr id="321" name="Straight Connector 320"/>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p:cNvCxnSpPr/>
                <p:nvPr/>
              </p:nvCxnSpPr>
              <p:spPr>
                <a:xfrm flipV="1">
                  <a:off x="4675986" y="3443263"/>
                  <a:ext cx="0" cy="61809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nvGrpSpPr>
              <p:cNvPr id="332" name="Group 331"/>
              <p:cNvGrpSpPr/>
              <p:nvPr/>
            </p:nvGrpSpPr>
            <p:grpSpPr>
              <a:xfrm>
                <a:off x="3357823" y="5274553"/>
                <a:ext cx="1896745" cy="373523"/>
                <a:chOff x="2515351" y="3439813"/>
                <a:chExt cx="4327487" cy="625447"/>
              </a:xfrm>
            </p:grpSpPr>
            <p:cxnSp>
              <p:nvCxnSpPr>
                <p:cNvPr id="333" name="Straight Connector 332"/>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p:cNvCxnSpPr/>
                <p:nvPr/>
              </p:nvCxnSpPr>
              <p:spPr>
                <a:xfrm flipH="1" flipV="1">
                  <a:off x="4682345" y="3439813"/>
                  <a:ext cx="2" cy="602543"/>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nvGrpSpPr>
              <p:cNvPr id="344" name="Group 343"/>
              <p:cNvGrpSpPr/>
              <p:nvPr/>
            </p:nvGrpSpPr>
            <p:grpSpPr>
              <a:xfrm>
                <a:off x="5255386" y="5228780"/>
                <a:ext cx="1896745" cy="372845"/>
                <a:chOff x="2515351" y="3439813"/>
                <a:chExt cx="4327487" cy="625447"/>
              </a:xfrm>
            </p:grpSpPr>
            <p:cxnSp>
              <p:nvCxnSpPr>
                <p:cNvPr id="345" name="Straight Connector 344"/>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p:cNvCxnSpPr/>
                <p:nvPr/>
              </p:nvCxnSpPr>
              <p:spPr>
                <a:xfrm flipV="1">
                  <a:off x="4675986" y="3443263"/>
                  <a:ext cx="0" cy="61809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grpSp>
          <p:nvGrpSpPr>
            <p:cNvPr id="9" name="Group 8"/>
            <p:cNvGrpSpPr/>
            <p:nvPr/>
          </p:nvGrpSpPr>
          <p:grpSpPr>
            <a:xfrm>
              <a:off x="7555691" y="3537752"/>
              <a:ext cx="3794308" cy="2107897"/>
              <a:chOff x="7555691" y="3537752"/>
              <a:chExt cx="3794308" cy="2107897"/>
            </a:xfrm>
          </p:grpSpPr>
          <p:grpSp>
            <p:nvGrpSpPr>
              <p:cNvPr id="356" name="Group 355"/>
              <p:cNvGrpSpPr/>
              <p:nvPr/>
            </p:nvGrpSpPr>
            <p:grpSpPr>
              <a:xfrm>
                <a:off x="7555691" y="3537752"/>
                <a:ext cx="1896745" cy="390798"/>
                <a:chOff x="2515351" y="3439813"/>
                <a:chExt cx="4327487" cy="625447"/>
              </a:xfrm>
            </p:grpSpPr>
            <p:cxnSp>
              <p:nvCxnSpPr>
                <p:cNvPr id="357" name="Straight Connector 356"/>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p:cNvCxnSpPr/>
                <p:nvPr/>
              </p:nvCxnSpPr>
              <p:spPr>
                <a:xfrm flipV="1">
                  <a:off x="4675986" y="3443720"/>
                  <a:ext cx="0" cy="617634"/>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nvGrpSpPr>
              <p:cNvPr id="368" name="Group 367"/>
              <p:cNvGrpSpPr/>
              <p:nvPr/>
            </p:nvGrpSpPr>
            <p:grpSpPr>
              <a:xfrm>
                <a:off x="9453254" y="3539980"/>
                <a:ext cx="1896745" cy="390089"/>
                <a:chOff x="2515351" y="3439810"/>
                <a:chExt cx="4327487" cy="625450"/>
              </a:xfrm>
            </p:grpSpPr>
            <p:cxnSp>
              <p:nvCxnSpPr>
                <p:cNvPr id="369" name="Straight Connector 368"/>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2" name="Straight Connector 371"/>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p:cNvCxnSpPr/>
                <p:nvPr/>
              </p:nvCxnSpPr>
              <p:spPr>
                <a:xfrm flipV="1">
                  <a:off x="4675986" y="3439810"/>
                  <a:ext cx="0" cy="621543"/>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nvGrpSpPr>
              <p:cNvPr id="380" name="Group 379"/>
              <p:cNvGrpSpPr/>
              <p:nvPr/>
            </p:nvGrpSpPr>
            <p:grpSpPr>
              <a:xfrm>
                <a:off x="7555691" y="4377110"/>
                <a:ext cx="1896745" cy="390798"/>
                <a:chOff x="2515351" y="3439813"/>
                <a:chExt cx="4327487" cy="625447"/>
              </a:xfrm>
            </p:grpSpPr>
            <p:cxnSp>
              <p:nvCxnSpPr>
                <p:cNvPr id="381" name="Straight Connector 380"/>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4" name="Straight Connector 383"/>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6" name="Straight Connector 385"/>
                <p:cNvCxnSpPr/>
                <p:nvPr/>
              </p:nvCxnSpPr>
              <p:spPr>
                <a:xfrm flipV="1">
                  <a:off x="4675986" y="3443720"/>
                  <a:ext cx="0" cy="617634"/>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7" name="Straight Connector 386"/>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8" name="Straight Connector 387"/>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9" name="Straight Connector 388"/>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0" name="Straight Connector 389"/>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1" name="Straight Connector 390"/>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nvGrpSpPr>
              <p:cNvPr id="392" name="Group 391"/>
              <p:cNvGrpSpPr/>
              <p:nvPr/>
            </p:nvGrpSpPr>
            <p:grpSpPr>
              <a:xfrm>
                <a:off x="9453254" y="4379338"/>
                <a:ext cx="1896745" cy="390089"/>
                <a:chOff x="2515351" y="3439810"/>
                <a:chExt cx="4327487" cy="625450"/>
              </a:xfrm>
            </p:grpSpPr>
            <p:cxnSp>
              <p:nvCxnSpPr>
                <p:cNvPr id="393" name="Straight Connector 392"/>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5" name="Straight Connector 394"/>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p:cNvCxnSpPr/>
                <p:nvPr/>
              </p:nvCxnSpPr>
              <p:spPr>
                <a:xfrm flipV="1">
                  <a:off x="4675986" y="3439810"/>
                  <a:ext cx="0" cy="621543"/>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2" name="Straight Connector 401"/>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3" name="Straight Connector 402"/>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nvGrpSpPr>
              <p:cNvPr id="404" name="Group 403"/>
              <p:cNvGrpSpPr/>
              <p:nvPr/>
            </p:nvGrpSpPr>
            <p:grpSpPr>
              <a:xfrm>
                <a:off x="7555691" y="5253332"/>
                <a:ext cx="1896745" cy="390798"/>
                <a:chOff x="2515351" y="3439813"/>
                <a:chExt cx="4327487" cy="625447"/>
              </a:xfrm>
            </p:grpSpPr>
            <p:cxnSp>
              <p:nvCxnSpPr>
                <p:cNvPr id="405" name="Straight Connector 404"/>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7" name="Straight Connector 406"/>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8" name="Straight Connector 407"/>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9" name="Straight Connector 408"/>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p:cNvCxnSpPr/>
                <p:nvPr/>
              </p:nvCxnSpPr>
              <p:spPr>
                <a:xfrm flipV="1">
                  <a:off x="4675986" y="3443720"/>
                  <a:ext cx="0" cy="617634"/>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2" name="Straight Connector 411"/>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3" name="Straight Connector 412"/>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4" name="Straight Connector 413"/>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5" name="Straight Connector 414"/>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nvGrpSpPr>
              <p:cNvPr id="416" name="Group 415"/>
              <p:cNvGrpSpPr/>
              <p:nvPr/>
            </p:nvGrpSpPr>
            <p:grpSpPr>
              <a:xfrm>
                <a:off x="9453254" y="5255560"/>
                <a:ext cx="1896745" cy="390089"/>
                <a:chOff x="2515351" y="3439810"/>
                <a:chExt cx="4327487" cy="625450"/>
              </a:xfrm>
            </p:grpSpPr>
            <p:cxnSp>
              <p:nvCxnSpPr>
                <p:cNvPr id="417" name="Straight Connector 416"/>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8" name="Straight Connector 417"/>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9" name="Straight Connector 418"/>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0" name="Straight Connector 419"/>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1" name="Straight Connector 420"/>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2" name="Straight Connector 421"/>
                <p:cNvCxnSpPr/>
                <p:nvPr/>
              </p:nvCxnSpPr>
              <p:spPr>
                <a:xfrm flipV="1">
                  <a:off x="4675986" y="3439810"/>
                  <a:ext cx="0" cy="621543"/>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6" name="Straight Connector 425"/>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7" name="Straight Connector 426"/>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grpSp>
          <p:nvGrpSpPr>
            <p:cNvPr id="14" name="Group 13"/>
            <p:cNvGrpSpPr/>
            <p:nvPr/>
          </p:nvGrpSpPr>
          <p:grpSpPr>
            <a:xfrm>
              <a:off x="5252853" y="2197626"/>
              <a:ext cx="4206801" cy="3958475"/>
              <a:chOff x="7442200" y="1102807"/>
              <a:chExt cx="2692400" cy="5145593"/>
            </a:xfrm>
          </p:grpSpPr>
          <p:cxnSp>
            <p:nvCxnSpPr>
              <p:cNvPr id="87" name="Straight Connector 86"/>
              <p:cNvCxnSpPr/>
              <p:nvPr/>
            </p:nvCxnSpPr>
            <p:spPr>
              <a:xfrm>
                <a:off x="7442200" y="1120532"/>
                <a:ext cx="0" cy="5127868"/>
              </a:xfrm>
              <a:prstGeom prst="line">
                <a:avLst/>
              </a:prstGeom>
              <a:ln>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8788400" y="1102807"/>
                <a:ext cx="0" cy="514559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10134600" y="1102807"/>
                <a:ext cx="0" cy="5145593"/>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grpSp>
      </p:grpSp>
      <p:sp>
        <p:nvSpPr>
          <p:cNvPr id="444" name="TextBox 443"/>
          <p:cNvSpPr txBox="1"/>
          <p:nvPr/>
        </p:nvSpPr>
        <p:spPr>
          <a:xfrm>
            <a:off x="2101973" y="431503"/>
            <a:ext cx="7988084"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Exploring Online Audio reach and time.</a:t>
            </a:r>
            <a:endParaRPr lang="en-US" sz="2800" dirty="0">
              <a:solidFill>
                <a:srgbClr val="B92508"/>
              </a:solidFill>
              <a:latin typeface="Century Gothic" panose="020B0502020202020204" pitchFamily="34" charset="0"/>
            </a:endParaRPr>
          </a:p>
        </p:txBody>
      </p:sp>
    </p:spTree>
    <p:extLst>
      <p:ext uri="{BB962C8B-B14F-4D97-AF65-F5344CB8AC3E}">
        <p14:creationId xmlns:p14="http://schemas.microsoft.com/office/powerpoint/2010/main" val="24480399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10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childTnLst>
                                </p:cTn>
                              </p:par>
                              <p:par>
                                <p:cTn id="16" presetID="10" presetClass="entr" presetSubtype="0"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childTnLst>
                                </p:cTn>
                              </p:par>
                            </p:childTnLst>
                          </p:cTn>
                        </p:par>
                        <p:par>
                          <p:cTn id="19" fill="hold">
                            <p:stCondLst>
                              <p:cond delay="1000"/>
                            </p:stCondLst>
                            <p:childTnLst>
                              <p:par>
                                <p:cTn id="20" presetID="10" presetClass="entr" presetSubtype="0"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1000"/>
                                        <p:tgtEl>
                                          <p:spTgt spid="5"/>
                                        </p:tgtEl>
                                      </p:cBhvr>
                                    </p:animEffect>
                                  </p:childTnLst>
                                </p:cTn>
                              </p:par>
                              <p:par>
                                <p:cTn id="23" presetID="10" presetClass="entr" presetSubtype="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1000"/>
                                        <p:tgtEl>
                                          <p:spTgt spid="7"/>
                                        </p:tgtEl>
                                      </p:cBhvr>
                                    </p:animEffect>
                                  </p:childTnLst>
                                </p:cTn>
                              </p:par>
                            </p:childTnLst>
                          </p:cTn>
                        </p:par>
                        <p:par>
                          <p:cTn id="26" fill="hold">
                            <p:stCondLst>
                              <p:cond delay="2000"/>
                            </p:stCondLst>
                            <p:childTnLst>
                              <p:par>
                                <p:cTn id="27" presetID="22" presetClass="entr" presetSubtype="1" fill="hold"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wipe(up)">
                                      <p:cBhvr>
                                        <p:cTn id="29" dur="10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53"/>
                                        </p:tgtEl>
                                        <p:attrNameLst>
                                          <p:attrName>style.visibility</p:attrName>
                                        </p:attrNameLst>
                                      </p:cBhvr>
                                      <p:to>
                                        <p:strVal val="visible"/>
                                      </p:to>
                                    </p:set>
                                    <p:animEffect transition="in" filter="fade">
                                      <p:cBhvr>
                                        <p:cTn id="33" dur="1000"/>
                                        <p:tgtEl>
                                          <p:spTgt spid="153"/>
                                        </p:tgtEl>
                                      </p:cBhvr>
                                    </p:animEffect>
                                  </p:childTnLst>
                                </p:cTn>
                              </p:par>
                            </p:childTnLst>
                          </p:cTn>
                        </p:par>
                        <p:par>
                          <p:cTn id="34" fill="hold">
                            <p:stCondLst>
                              <p:cond delay="4000"/>
                            </p:stCondLst>
                            <p:childTnLst>
                              <p:par>
                                <p:cTn id="35" presetID="22" presetClass="entr" presetSubtype="2" fill="hold" nodeType="afterEffect">
                                  <p:stCondLst>
                                    <p:cond delay="0"/>
                                  </p:stCondLst>
                                  <p:childTnLst>
                                    <p:set>
                                      <p:cBhvr>
                                        <p:cTn id="36" dur="1" fill="hold">
                                          <p:stCondLst>
                                            <p:cond delay="0"/>
                                          </p:stCondLst>
                                        </p:cTn>
                                        <p:tgtEl>
                                          <p:spTgt spid="428"/>
                                        </p:tgtEl>
                                        <p:attrNameLst>
                                          <p:attrName>style.visibility</p:attrName>
                                        </p:attrNameLst>
                                      </p:cBhvr>
                                      <p:to>
                                        <p:strVal val="visible"/>
                                      </p:to>
                                    </p:set>
                                    <p:animEffect transition="in" filter="wipe(right)">
                                      <p:cBhvr>
                                        <p:cTn id="37" dur="1000"/>
                                        <p:tgtEl>
                                          <p:spTgt spid="428"/>
                                        </p:tgtEl>
                                      </p:cBhvr>
                                    </p:animEffect>
                                  </p:childTnLst>
                                </p:cTn>
                              </p:par>
                              <p:par>
                                <p:cTn id="38" presetID="22" presetClass="entr" presetSubtype="8" fill="hold" nodeType="withEffect">
                                  <p:stCondLst>
                                    <p:cond delay="0"/>
                                  </p:stCondLst>
                                  <p:childTnLst>
                                    <p:set>
                                      <p:cBhvr>
                                        <p:cTn id="39" dur="1" fill="hold">
                                          <p:stCondLst>
                                            <p:cond delay="0"/>
                                          </p:stCondLst>
                                        </p:cTn>
                                        <p:tgtEl>
                                          <p:spTgt spid="436"/>
                                        </p:tgtEl>
                                        <p:attrNameLst>
                                          <p:attrName>style.visibility</p:attrName>
                                        </p:attrNameLst>
                                      </p:cBhvr>
                                      <p:to>
                                        <p:strVal val="visible"/>
                                      </p:to>
                                    </p:set>
                                    <p:animEffect transition="in" filter="wipe(left)">
                                      <p:cBhvr>
                                        <p:cTn id="40" dur="1000"/>
                                        <p:tgtEl>
                                          <p:spTgt spid="436"/>
                                        </p:tgtEl>
                                      </p:cBhvr>
                                    </p:animEffect>
                                  </p:childTnLst>
                                </p:cTn>
                              </p:par>
                            </p:childTnLst>
                          </p:cTn>
                        </p:par>
                        <p:par>
                          <p:cTn id="41" fill="hold">
                            <p:stCondLst>
                              <p:cond delay="5000"/>
                            </p:stCondLst>
                            <p:childTnLst>
                              <p:par>
                                <p:cTn id="42" presetID="22" presetClass="entr" presetSubtype="2" fill="hold" nodeType="afterEffect">
                                  <p:stCondLst>
                                    <p:cond delay="0"/>
                                  </p:stCondLst>
                                  <p:childTnLst>
                                    <p:set>
                                      <p:cBhvr>
                                        <p:cTn id="43" dur="1" fill="hold">
                                          <p:stCondLst>
                                            <p:cond delay="0"/>
                                          </p:stCondLst>
                                        </p:cTn>
                                        <p:tgtEl>
                                          <p:spTgt spid="432"/>
                                        </p:tgtEl>
                                        <p:attrNameLst>
                                          <p:attrName>style.visibility</p:attrName>
                                        </p:attrNameLst>
                                      </p:cBhvr>
                                      <p:to>
                                        <p:strVal val="visible"/>
                                      </p:to>
                                    </p:set>
                                    <p:animEffect transition="in" filter="wipe(right)">
                                      <p:cBhvr>
                                        <p:cTn id="44" dur="1000"/>
                                        <p:tgtEl>
                                          <p:spTgt spid="432"/>
                                        </p:tgtEl>
                                      </p:cBhvr>
                                    </p:animEffect>
                                  </p:childTnLst>
                                </p:cTn>
                              </p:par>
                              <p:par>
                                <p:cTn id="45" presetID="22" presetClass="entr" presetSubtype="8" fill="hold" nodeType="withEffect">
                                  <p:stCondLst>
                                    <p:cond delay="0"/>
                                  </p:stCondLst>
                                  <p:childTnLst>
                                    <p:set>
                                      <p:cBhvr>
                                        <p:cTn id="46" dur="1" fill="hold">
                                          <p:stCondLst>
                                            <p:cond delay="0"/>
                                          </p:stCondLst>
                                        </p:cTn>
                                        <p:tgtEl>
                                          <p:spTgt spid="440"/>
                                        </p:tgtEl>
                                        <p:attrNameLst>
                                          <p:attrName>style.visibility</p:attrName>
                                        </p:attrNameLst>
                                      </p:cBhvr>
                                      <p:to>
                                        <p:strVal val="visible"/>
                                      </p:to>
                                    </p:set>
                                    <p:animEffect transition="in" filter="wipe(left)">
                                      <p:cBhvr>
                                        <p:cTn id="47" dur="1000"/>
                                        <p:tgtEl>
                                          <p:spTgt spid="440"/>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56"/>
                                        </p:tgtEl>
                                        <p:attrNameLst>
                                          <p:attrName>style.visibility</p:attrName>
                                        </p:attrNameLst>
                                      </p:cBhvr>
                                      <p:to>
                                        <p:strVal val="visible"/>
                                      </p:to>
                                    </p:set>
                                    <p:animEffect transition="in" filter="fade">
                                      <p:cBhvr>
                                        <p:cTn id="52" dur="1000"/>
                                        <p:tgtEl>
                                          <p:spTgt spid="156"/>
                                        </p:tgtEl>
                                      </p:cBhvr>
                                    </p:animEffect>
                                  </p:childTnLst>
                                </p:cTn>
                              </p:par>
                            </p:childTnLst>
                          </p:cTn>
                        </p:par>
                        <p:par>
                          <p:cTn id="53" fill="hold">
                            <p:stCondLst>
                              <p:cond delay="1000"/>
                            </p:stCondLst>
                            <p:childTnLst>
                              <p:par>
                                <p:cTn id="54" presetID="22" presetClass="entr" presetSubtype="2" fill="hold" nodeType="afterEffect">
                                  <p:stCondLst>
                                    <p:cond delay="0"/>
                                  </p:stCondLst>
                                  <p:childTnLst>
                                    <p:set>
                                      <p:cBhvr>
                                        <p:cTn id="55" dur="1" fill="hold">
                                          <p:stCondLst>
                                            <p:cond delay="0"/>
                                          </p:stCondLst>
                                        </p:cTn>
                                        <p:tgtEl>
                                          <p:spTgt spid="429"/>
                                        </p:tgtEl>
                                        <p:attrNameLst>
                                          <p:attrName>style.visibility</p:attrName>
                                        </p:attrNameLst>
                                      </p:cBhvr>
                                      <p:to>
                                        <p:strVal val="visible"/>
                                      </p:to>
                                    </p:set>
                                    <p:animEffect transition="in" filter="wipe(right)">
                                      <p:cBhvr>
                                        <p:cTn id="56" dur="1000"/>
                                        <p:tgtEl>
                                          <p:spTgt spid="429"/>
                                        </p:tgtEl>
                                      </p:cBhvr>
                                    </p:animEffect>
                                  </p:childTnLst>
                                </p:cTn>
                              </p:par>
                              <p:par>
                                <p:cTn id="57" presetID="22" presetClass="entr" presetSubtype="8" fill="hold" nodeType="withEffect">
                                  <p:stCondLst>
                                    <p:cond delay="0"/>
                                  </p:stCondLst>
                                  <p:childTnLst>
                                    <p:set>
                                      <p:cBhvr>
                                        <p:cTn id="58" dur="1" fill="hold">
                                          <p:stCondLst>
                                            <p:cond delay="0"/>
                                          </p:stCondLst>
                                        </p:cTn>
                                        <p:tgtEl>
                                          <p:spTgt spid="437"/>
                                        </p:tgtEl>
                                        <p:attrNameLst>
                                          <p:attrName>style.visibility</p:attrName>
                                        </p:attrNameLst>
                                      </p:cBhvr>
                                      <p:to>
                                        <p:strVal val="visible"/>
                                      </p:to>
                                    </p:set>
                                    <p:animEffect transition="in" filter="wipe(left)">
                                      <p:cBhvr>
                                        <p:cTn id="59" dur="1000"/>
                                        <p:tgtEl>
                                          <p:spTgt spid="437"/>
                                        </p:tgtEl>
                                      </p:cBhvr>
                                    </p:animEffect>
                                  </p:childTnLst>
                                </p:cTn>
                              </p:par>
                            </p:childTnLst>
                          </p:cTn>
                        </p:par>
                        <p:par>
                          <p:cTn id="60" fill="hold">
                            <p:stCondLst>
                              <p:cond delay="2000"/>
                            </p:stCondLst>
                            <p:childTnLst>
                              <p:par>
                                <p:cTn id="61" presetID="22" presetClass="entr" presetSubtype="2" fill="hold" nodeType="afterEffect">
                                  <p:stCondLst>
                                    <p:cond delay="0"/>
                                  </p:stCondLst>
                                  <p:childTnLst>
                                    <p:set>
                                      <p:cBhvr>
                                        <p:cTn id="62" dur="1" fill="hold">
                                          <p:stCondLst>
                                            <p:cond delay="0"/>
                                          </p:stCondLst>
                                        </p:cTn>
                                        <p:tgtEl>
                                          <p:spTgt spid="433"/>
                                        </p:tgtEl>
                                        <p:attrNameLst>
                                          <p:attrName>style.visibility</p:attrName>
                                        </p:attrNameLst>
                                      </p:cBhvr>
                                      <p:to>
                                        <p:strVal val="visible"/>
                                      </p:to>
                                    </p:set>
                                    <p:animEffect transition="in" filter="wipe(right)">
                                      <p:cBhvr>
                                        <p:cTn id="63" dur="1000"/>
                                        <p:tgtEl>
                                          <p:spTgt spid="433"/>
                                        </p:tgtEl>
                                      </p:cBhvr>
                                    </p:animEffect>
                                  </p:childTnLst>
                                </p:cTn>
                              </p:par>
                              <p:par>
                                <p:cTn id="64" presetID="22" presetClass="entr" presetSubtype="8" fill="hold" nodeType="withEffect">
                                  <p:stCondLst>
                                    <p:cond delay="0"/>
                                  </p:stCondLst>
                                  <p:childTnLst>
                                    <p:set>
                                      <p:cBhvr>
                                        <p:cTn id="65" dur="1" fill="hold">
                                          <p:stCondLst>
                                            <p:cond delay="0"/>
                                          </p:stCondLst>
                                        </p:cTn>
                                        <p:tgtEl>
                                          <p:spTgt spid="441"/>
                                        </p:tgtEl>
                                        <p:attrNameLst>
                                          <p:attrName>style.visibility</p:attrName>
                                        </p:attrNameLst>
                                      </p:cBhvr>
                                      <p:to>
                                        <p:strVal val="visible"/>
                                      </p:to>
                                    </p:set>
                                    <p:animEffect transition="in" filter="wipe(left)">
                                      <p:cBhvr>
                                        <p:cTn id="66" dur="1000"/>
                                        <p:tgtEl>
                                          <p:spTgt spid="441"/>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158"/>
                                        </p:tgtEl>
                                        <p:attrNameLst>
                                          <p:attrName>style.visibility</p:attrName>
                                        </p:attrNameLst>
                                      </p:cBhvr>
                                      <p:to>
                                        <p:strVal val="visible"/>
                                      </p:to>
                                    </p:set>
                                    <p:animEffect transition="in" filter="fade">
                                      <p:cBhvr>
                                        <p:cTn id="71" dur="1000"/>
                                        <p:tgtEl>
                                          <p:spTgt spid="158"/>
                                        </p:tgtEl>
                                      </p:cBhvr>
                                    </p:animEffect>
                                  </p:childTnLst>
                                </p:cTn>
                              </p:par>
                            </p:childTnLst>
                          </p:cTn>
                        </p:par>
                        <p:par>
                          <p:cTn id="72" fill="hold">
                            <p:stCondLst>
                              <p:cond delay="1000"/>
                            </p:stCondLst>
                            <p:childTnLst>
                              <p:par>
                                <p:cTn id="73" presetID="22" presetClass="entr" presetSubtype="2" fill="hold" nodeType="afterEffect">
                                  <p:stCondLst>
                                    <p:cond delay="0"/>
                                  </p:stCondLst>
                                  <p:childTnLst>
                                    <p:set>
                                      <p:cBhvr>
                                        <p:cTn id="74" dur="1" fill="hold">
                                          <p:stCondLst>
                                            <p:cond delay="0"/>
                                          </p:stCondLst>
                                        </p:cTn>
                                        <p:tgtEl>
                                          <p:spTgt spid="430"/>
                                        </p:tgtEl>
                                        <p:attrNameLst>
                                          <p:attrName>style.visibility</p:attrName>
                                        </p:attrNameLst>
                                      </p:cBhvr>
                                      <p:to>
                                        <p:strVal val="visible"/>
                                      </p:to>
                                    </p:set>
                                    <p:animEffect transition="in" filter="wipe(right)">
                                      <p:cBhvr>
                                        <p:cTn id="75" dur="1000"/>
                                        <p:tgtEl>
                                          <p:spTgt spid="430"/>
                                        </p:tgtEl>
                                      </p:cBhvr>
                                    </p:animEffect>
                                  </p:childTnLst>
                                </p:cTn>
                              </p:par>
                              <p:par>
                                <p:cTn id="76" presetID="22" presetClass="entr" presetSubtype="8" fill="hold" nodeType="withEffect">
                                  <p:stCondLst>
                                    <p:cond delay="0"/>
                                  </p:stCondLst>
                                  <p:childTnLst>
                                    <p:set>
                                      <p:cBhvr>
                                        <p:cTn id="77" dur="1" fill="hold">
                                          <p:stCondLst>
                                            <p:cond delay="0"/>
                                          </p:stCondLst>
                                        </p:cTn>
                                        <p:tgtEl>
                                          <p:spTgt spid="438"/>
                                        </p:tgtEl>
                                        <p:attrNameLst>
                                          <p:attrName>style.visibility</p:attrName>
                                        </p:attrNameLst>
                                      </p:cBhvr>
                                      <p:to>
                                        <p:strVal val="visible"/>
                                      </p:to>
                                    </p:set>
                                    <p:animEffect transition="in" filter="wipe(left)">
                                      <p:cBhvr>
                                        <p:cTn id="78" dur="1000"/>
                                        <p:tgtEl>
                                          <p:spTgt spid="438"/>
                                        </p:tgtEl>
                                      </p:cBhvr>
                                    </p:animEffect>
                                  </p:childTnLst>
                                </p:cTn>
                              </p:par>
                            </p:childTnLst>
                          </p:cTn>
                        </p:par>
                        <p:par>
                          <p:cTn id="79" fill="hold">
                            <p:stCondLst>
                              <p:cond delay="2000"/>
                            </p:stCondLst>
                            <p:childTnLst>
                              <p:par>
                                <p:cTn id="80" presetID="22" presetClass="entr" presetSubtype="2" fill="hold" nodeType="afterEffect">
                                  <p:stCondLst>
                                    <p:cond delay="0"/>
                                  </p:stCondLst>
                                  <p:childTnLst>
                                    <p:set>
                                      <p:cBhvr>
                                        <p:cTn id="81" dur="1" fill="hold">
                                          <p:stCondLst>
                                            <p:cond delay="0"/>
                                          </p:stCondLst>
                                        </p:cTn>
                                        <p:tgtEl>
                                          <p:spTgt spid="434"/>
                                        </p:tgtEl>
                                        <p:attrNameLst>
                                          <p:attrName>style.visibility</p:attrName>
                                        </p:attrNameLst>
                                      </p:cBhvr>
                                      <p:to>
                                        <p:strVal val="visible"/>
                                      </p:to>
                                    </p:set>
                                    <p:animEffect transition="in" filter="wipe(right)">
                                      <p:cBhvr>
                                        <p:cTn id="82" dur="1000"/>
                                        <p:tgtEl>
                                          <p:spTgt spid="434"/>
                                        </p:tgtEl>
                                      </p:cBhvr>
                                    </p:animEffect>
                                  </p:childTnLst>
                                </p:cTn>
                              </p:par>
                              <p:par>
                                <p:cTn id="83" presetID="22" presetClass="entr" presetSubtype="8" fill="hold" nodeType="withEffect">
                                  <p:stCondLst>
                                    <p:cond delay="0"/>
                                  </p:stCondLst>
                                  <p:childTnLst>
                                    <p:set>
                                      <p:cBhvr>
                                        <p:cTn id="84" dur="1" fill="hold">
                                          <p:stCondLst>
                                            <p:cond delay="0"/>
                                          </p:stCondLst>
                                        </p:cTn>
                                        <p:tgtEl>
                                          <p:spTgt spid="442"/>
                                        </p:tgtEl>
                                        <p:attrNameLst>
                                          <p:attrName>style.visibility</p:attrName>
                                        </p:attrNameLst>
                                      </p:cBhvr>
                                      <p:to>
                                        <p:strVal val="visible"/>
                                      </p:to>
                                    </p:set>
                                    <p:animEffect transition="in" filter="wipe(left)">
                                      <p:cBhvr>
                                        <p:cTn id="85" dur="1000"/>
                                        <p:tgtEl>
                                          <p:spTgt spid="442"/>
                                        </p:tgtEl>
                                      </p:cBhvr>
                                    </p:animEffect>
                                  </p:childTnLst>
                                </p:cTn>
                              </p:par>
                            </p:childTnLst>
                          </p:cTn>
                        </p:par>
                      </p:childTnLst>
                    </p:cTn>
                  </p:par>
                  <p:par>
                    <p:cTn id="86" fill="hold">
                      <p:stCondLst>
                        <p:cond delay="indefinite"/>
                      </p:stCondLst>
                      <p:childTnLst>
                        <p:par>
                          <p:cTn id="87" fill="hold">
                            <p:stCondLst>
                              <p:cond delay="0"/>
                            </p:stCondLst>
                            <p:childTnLst>
                              <p:par>
                                <p:cTn id="88" presetID="10" presetClass="entr" presetSubtype="0" fill="hold" grpId="0" nodeType="clickEffect">
                                  <p:stCondLst>
                                    <p:cond delay="0"/>
                                  </p:stCondLst>
                                  <p:childTnLst>
                                    <p:set>
                                      <p:cBhvr>
                                        <p:cTn id="89" dur="1" fill="hold">
                                          <p:stCondLst>
                                            <p:cond delay="0"/>
                                          </p:stCondLst>
                                        </p:cTn>
                                        <p:tgtEl>
                                          <p:spTgt spid="157"/>
                                        </p:tgtEl>
                                        <p:attrNameLst>
                                          <p:attrName>style.visibility</p:attrName>
                                        </p:attrNameLst>
                                      </p:cBhvr>
                                      <p:to>
                                        <p:strVal val="visible"/>
                                      </p:to>
                                    </p:set>
                                    <p:animEffect transition="in" filter="fade">
                                      <p:cBhvr>
                                        <p:cTn id="90" dur="1000"/>
                                        <p:tgtEl>
                                          <p:spTgt spid="157"/>
                                        </p:tgtEl>
                                      </p:cBhvr>
                                    </p:animEffect>
                                  </p:childTnLst>
                                </p:cTn>
                              </p:par>
                            </p:childTnLst>
                          </p:cTn>
                        </p:par>
                        <p:par>
                          <p:cTn id="91" fill="hold">
                            <p:stCondLst>
                              <p:cond delay="1000"/>
                            </p:stCondLst>
                            <p:childTnLst>
                              <p:par>
                                <p:cTn id="92" presetID="22" presetClass="entr" presetSubtype="2" fill="hold" nodeType="afterEffect">
                                  <p:stCondLst>
                                    <p:cond delay="0"/>
                                  </p:stCondLst>
                                  <p:childTnLst>
                                    <p:set>
                                      <p:cBhvr>
                                        <p:cTn id="93" dur="1" fill="hold">
                                          <p:stCondLst>
                                            <p:cond delay="0"/>
                                          </p:stCondLst>
                                        </p:cTn>
                                        <p:tgtEl>
                                          <p:spTgt spid="431"/>
                                        </p:tgtEl>
                                        <p:attrNameLst>
                                          <p:attrName>style.visibility</p:attrName>
                                        </p:attrNameLst>
                                      </p:cBhvr>
                                      <p:to>
                                        <p:strVal val="visible"/>
                                      </p:to>
                                    </p:set>
                                    <p:animEffect transition="in" filter="wipe(right)">
                                      <p:cBhvr>
                                        <p:cTn id="94" dur="1000"/>
                                        <p:tgtEl>
                                          <p:spTgt spid="431"/>
                                        </p:tgtEl>
                                      </p:cBhvr>
                                    </p:animEffect>
                                  </p:childTnLst>
                                </p:cTn>
                              </p:par>
                              <p:par>
                                <p:cTn id="95" presetID="22" presetClass="entr" presetSubtype="8" fill="hold" nodeType="withEffect">
                                  <p:stCondLst>
                                    <p:cond delay="0"/>
                                  </p:stCondLst>
                                  <p:childTnLst>
                                    <p:set>
                                      <p:cBhvr>
                                        <p:cTn id="96" dur="1" fill="hold">
                                          <p:stCondLst>
                                            <p:cond delay="0"/>
                                          </p:stCondLst>
                                        </p:cTn>
                                        <p:tgtEl>
                                          <p:spTgt spid="439"/>
                                        </p:tgtEl>
                                        <p:attrNameLst>
                                          <p:attrName>style.visibility</p:attrName>
                                        </p:attrNameLst>
                                      </p:cBhvr>
                                      <p:to>
                                        <p:strVal val="visible"/>
                                      </p:to>
                                    </p:set>
                                    <p:animEffect transition="in" filter="wipe(left)">
                                      <p:cBhvr>
                                        <p:cTn id="97" dur="1000"/>
                                        <p:tgtEl>
                                          <p:spTgt spid="439"/>
                                        </p:tgtEl>
                                      </p:cBhvr>
                                    </p:animEffect>
                                  </p:childTnLst>
                                </p:cTn>
                              </p:par>
                            </p:childTnLst>
                          </p:cTn>
                        </p:par>
                        <p:par>
                          <p:cTn id="98" fill="hold">
                            <p:stCondLst>
                              <p:cond delay="2000"/>
                            </p:stCondLst>
                            <p:childTnLst>
                              <p:par>
                                <p:cTn id="99" presetID="22" presetClass="entr" presetSubtype="2" fill="hold" nodeType="afterEffect">
                                  <p:stCondLst>
                                    <p:cond delay="0"/>
                                  </p:stCondLst>
                                  <p:childTnLst>
                                    <p:set>
                                      <p:cBhvr>
                                        <p:cTn id="100" dur="1" fill="hold">
                                          <p:stCondLst>
                                            <p:cond delay="0"/>
                                          </p:stCondLst>
                                        </p:cTn>
                                        <p:tgtEl>
                                          <p:spTgt spid="435"/>
                                        </p:tgtEl>
                                        <p:attrNameLst>
                                          <p:attrName>style.visibility</p:attrName>
                                        </p:attrNameLst>
                                      </p:cBhvr>
                                      <p:to>
                                        <p:strVal val="visible"/>
                                      </p:to>
                                    </p:set>
                                    <p:animEffect transition="in" filter="wipe(right)">
                                      <p:cBhvr>
                                        <p:cTn id="101" dur="1000"/>
                                        <p:tgtEl>
                                          <p:spTgt spid="435"/>
                                        </p:tgtEl>
                                      </p:cBhvr>
                                    </p:animEffect>
                                  </p:childTnLst>
                                </p:cTn>
                              </p:par>
                              <p:par>
                                <p:cTn id="102" presetID="22" presetClass="entr" presetSubtype="8" fill="hold" nodeType="withEffect">
                                  <p:stCondLst>
                                    <p:cond delay="0"/>
                                  </p:stCondLst>
                                  <p:childTnLst>
                                    <p:set>
                                      <p:cBhvr>
                                        <p:cTn id="103" dur="1" fill="hold">
                                          <p:stCondLst>
                                            <p:cond delay="0"/>
                                          </p:stCondLst>
                                        </p:cTn>
                                        <p:tgtEl>
                                          <p:spTgt spid="443"/>
                                        </p:tgtEl>
                                        <p:attrNameLst>
                                          <p:attrName>style.visibility</p:attrName>
                                        </p:attrNameLst>
                                      </p:cBhvr>
                                      <p:to>
                                        <p:strVal val="visible"/>
                                      </p:to>
                                    </p:set>
                                    <p:animEffect transition="in" filter="wipe(left)">
                                      <p:cBhvr>
                                        <p:cTn id="104" dur="1000"/>
                                        <p:tgtEl>
                                          <p:spTgt spid="4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p:bldP spid="156" grpId="0"/>
      <p:bldP spid="157" grpId="0"/>
      <p:bldP spid="158"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 name="Picture 105"/>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grpSp>
        <p:nvGrpSpPr>
          <p:cNvPr id="178" name="Group 177"/>
          <p:cNvGrpSpPr/>
          <p:nvPr/>
        </p:nvGrpSpPr>
        <p:grpSpPr>
          <a:xfrm>
            <a:off x="6082328" y="3967783"/>
            <a:ext cx="3746075" cy="1992832"/>
            <a:chOff x="6428485" y="3693172"/>
            <a:chExt cx="3399918" cy="1992832"/>
          </a:xfrm>
        </p:grpSpPr>
        <p:sp>
          <p:nvSpPr>
            <p:cNvPr id="179" name="Rectangle 178"/>
            <p:cNvSpPr/>
            <p:nvPr/>
          </p:nvSpPr>
          <p:spPr>
            <a:xfrm>
              <a:off x="6428485" y="3693172"/>
              <a:ext cx="3399918" cy="1992832"/>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TextBox 179"/>
            <p:cNvSpPr txBox="1"/>
            <p:nvPr/>
          </p:nvSpPr>
          <p:spPr>
            <a:xfrm>
              <a:off x="7311437" y="5294042"/>
              <a:ext cx="1648667" cy="253916"/>
            </a:xfrm>
            <a:prstGeom prst="rect">
              <a:avLst/>
            </a:prstGeom>
            <a:noFill/>
          </p:spPr>
          <p:txBody>
            <a:bodyPr wrap="none" rtlCol="0">
              <a:spAutoFit/>
            </a:bodyPr>
            <a:lstStyle/>
            <a:p>
              <a:pPr algn="ctr"/>
              <a:r>
                <a:rPr lang="en-US" sz="1050" baseline="30000" dirty="0">
                  <a:solidFill>
                    <a:schemeClr val="tx1">
                      <a:lumMod val="75000"/>
                      <a:lumOff val="25000"/>
                    </a:schemeClr>
                  </a:solidFill>
                </a:rPr>
                <a:t>MTM Spring 2017, comScore, PHD Estimates</a:t>
              </a:r>
              <a:endParaRPr lang="en-US" sz="1050" dirty="0">
                <a:solidFill>
                  <a:schemeClr val="tx1">
                    <a:lumMod val="75000"/>
                    <a:lumOff val="25000"/>
                  </a:schemeClr>
                </a:solidFill>
              </a:endParaRPr>
            </a:p>
          </p:txBody>
        </p:sp>
      </p:grpSp>
      <p:sp>
        <p:nvSpPr>
          <p:cNvPr id="181" name="TextBox 180"/>
          <p:cNvSpPr txBox="1"/>
          <p:nvPr/>
        </p:nvSpPr>
        <p:spPr>
          <a:xfrm>
            <a:off x="8241084" y="5023729"/>
            <a:ext cx="1202346" cy="335989"/>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40%     80</a:t>
            </a:r>
          </a:p>
        </p:txBody>
      </p:sp>
      <p:sp>
        <p:nvSpPr>
          <p:cNvPr id="182" name="TextBox 181"/>
          <p:cNvSpPr txBox="1"/>
          <p:nvPr/>
        </p:nvSpPr>
        <p:spPr>
          <a:xfrm>
            <a:off x="6164904" y="5023729"/>
            <a:ext cx="1860630" cy="314894"/>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Total Online Audio</a:t>
            </a:r>
          </a:p>
        </p:txBody>
      </p:sp>
      <p:sp>
        <p:nvSpPr>
          <p:cNvPr id="183" name="TextBox 182"/>
          <p:cNvSpPr txBox="1"/>
          <p:nvPr/>
        </p:nvSpPr>
        <p:spPr>
          <a:xfrm>
            <a:off x="6729436" y="4073133"/>
            <a:ext cx="2517268" cy="954107"/>
          </a:xfrm>
          <a:prstGeom prst="rect">
            <a:avLst/>
          </a:prstGeom>
          <a:noFill/>
          <a:ln w="3175">
            <a:noFill/>
          </a:ln>
        </p:spPr>
        <p:txBody>
          <a:bodyPr wrap="square" rtlCol="0">
            <a:spAutoFit/>
          </a:bodyPr>
          <a:lstStyle/>
          <a:p>
            <a:pPr algn="ctr"/>
            <a:r>
              <a:rPr lang="en-US" sz="1400" dirty="0">
                <a:solidFill>
                  <a:srgbClr val="548235"/>
                </a:solidFill>
                <a:latin typeface="Century Gothic" panose="020B0502020202020204" pitchFamily="34" charset="0"/>
              </a:rPr>
              <a:t>French Adults 18+ </a:t>
            </a:r>
          </a:p>
          <a:p>
            <a:pPr algn="ctr"/>
            <a:r>
              <a:rPr lang="en-US" sz="1400" dirty="0">
                <a:solidFill>
                  <a:srgbClr val="548235"/>
                </a:solidFill>
                <a:latin typeface="Century Gothic" panose="020B0502020202020204" pitchFamily="34" charset="0"/>
              </a:rPr>
              <a:t>2017</a:t>
            </a:r>
            <a:r>
              <a:rPr lang="en-US" sz="1400" baseline="30000" dirty="0">
                <a:solidFill>
                  <a:srgbClr val="548235"/>
                </a:solidFill>
                <a:latin typeface="Century Gothic" panose="020B0502020202020204" pitchFamily="34" charset="0"/>
              </a:rPr>
              <a:t> 1 </a:t>
            </a:r>
            <a:r>
              <a:rPr lang="en-US" sz="1400" dirty="0">
                <a:solidFill>
                  <a:srgbClr val="548235"/>
                </a:solidFill>
                <a:latin typeface="Century Gothic" panose="020B0502020202020204" pitchFamily="34" charset="0"/>
              </a:rPr>
              <a:t>Weekly Reach/Minutes</a:t>
            </a:r>
          </a:p>
          <a:p>
            <a:pPr algn="ctr"/>
            <a:r>
              <a:rPr lang="en-US" sz="1400" b="1" dirty="0">
                <a:solidFill>
                  <a:srgbClr val="548235"/>
                </a:solidFill>
                <a:latin typeface="Century Gothic" panose="020B0502020202020204" pitchFamily="34" charset="0"/>
              </a:rPr>
              <a:t>ONLINE AUDIO</a:t>
            </a:r>
          </a:p>
        </p:txBody>
      </p:sp>
      <p:pic>
        <p:nvPicPr>
          <p:cNvPr id="123" name="Picture 122"/>
          <p:cNvPicPr>
            <a:picLocks noChangeAspect="1"/>
          </p:cNvPicPr>
          <p:nvPr/>
        </p:nvPicPr>
        <p:blipFill>
          <a:blip r:embed="rId4"/>
          <a:stretch>
            <a:fillRect/>
          </a:stretch>
        </p:blipFill>
        <p:spPr>
          <a:xfrm>
            <a:off x="667809" y="6372819"/>
            <a:ext cx="348317" cy="408040"/>
          </a:xfrm>
          <a:prstGeom prst="rect">
            <a:avLst/>
          </a:prstGeom>
        </p:spPr>
      </p:pic>
      <p:pic>
        <p:nvPicPr>
          <p:cNvPr id="124" name="Picture 123"/>
          <p:cNvPicPr>
            <a:picLocks noChangeAspect="1"/>
          </p:cNvPicPr>
          <p:nvPr/>
        </p:nvPicPr>
        <p:blipFill>
          <a:blip r:embed="rId4"/>
          <a:stretch>
            <a:fillRect/>
          </a:stretch>
        </p:blipFill>
        <p:spPr>
          <a:xfrm>
            <a:off x="8080772" y="4987842"/>
            <a:ext cx="348317" cy="408040"/>
          </a:xfrm>
          <a:prstGeom prst="rect">
            <a:avLst/>
          </a:prstGeom>
        </p:spPr>
      </p:pic>
      <p:grpSp>
        <p:nvGrpSpPr>
          <p:cNvPr id="152" name="Group 151"/>
          <p:cNvGrpSpPr/>
          <p:nvPr/>
        </p:nvGrpSpPr>
        <p:grpSpPr>
          <a:xfrm>
            <a:off x="10125956" y="4009411"/>
            <a:ext cx="1482883" cy="2026240"/>
            <a:chOff x="10151222" y="4185364"/>
            <a:chExt cx="1482883" cy="2026240"/>
          </a:xfrm>
        </p:grpSpPr>
        <p:sp>
          <p:nvSpPr>
            <p:cNvPr id="153" name="Rectangle 152"/>
            <p:cNvSpPr/>
            <p:nvPr/>
          </p:nvSpPr>
          <p:spPr>
            <a:xfrm>
              <a:off x="10151222" y="4185364"/>
              <a:ext cx="1482880" cy="2026240"/>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TextBox 153"/>
            <p:cNvSpPr txBox="1"/>
            <p:nvPr/>
          </p:nvSpPr>
          <p:spPr>
            <a:xfrm>
              <a:off x="10437930" y="4264577"/>
              <a:ext cx="1196175" cy="1862048"/>
            </a:xfrm>
            <a:prstGeom prst="rect">
              <a:avLst/>
            </a:prstGeom>
            <a:noFill/>
            <a:ln w="3175">
              <a:noFill/>
            </a:ln>
          </p:spPr>
          <p:txBody>
            <a:bodyPr wrap="square" rtlCol="0">
              <a:spAutoFit/>
            </a:bodyPr>
            <a:lstStyle/>
            <a:p>
              <a:pPr>
                <a:lnSpc>
                  <a:spcPts val="2300"/>
                </a:lnSpc>
              </a:pPr>
              <a:r>
                <a:rPr lang="en-US" sz="1400" dirty="0">
                  <a:solidFill>
                    <a:schemeClr val="tx1">
                      <a:lumMod val="65000"/>
                      <a:lumOff val="35000"/>
                    </a:schemeClr>
                  </a:solidFill>
                  <a:latin typeface="Century Gothic" panose="020B0502020202020204" pitchFamily="34" charset="0"/>
                </a:rPr>
                <a:t>TV</a:t>
              </a:r>
            </a:p>
            <a:p>
              <a:pPr>
                <a:lnSpc>
                  <a:spcPts val="2300"/>
                </a:lnSpc>
              </a:pPr>
              <a:r>
                <a:rPr lang="en-US" sz="1400" dirty="0">
                  <a:solidFill>
                    <a:schemeClr val="tx1">
                      <a:lumMod val="65000"/>
                      <a:lumOff val="35000"/>
                    </a:schemeClr>
                  </a:solidFill>
                  <a:latin typeface="Century Gothic" panose="020B0502020202020204" pitchFamily="34" charset="0"/>
                </a:rPr>
                <a:t>Radio</a:t>
              </a:r>
            </a:p>
            <a:p>
              <a:pPr>
                <a:lnSpc>
                  <a:spcPts val="2300"/>
                </a:lnSpc>
              </a:pPr>
              <a:r>
                <a:rPr lang="en-US" sz="1400" dirty="0">
                  <a:solidFill>
                    <a:schemeClr val="tx1">
                      <a:lumMod val="65000"/>
                      <a:lumOff val="35000"/>
                    </a:schemeClr>
                  </a:solidFill>
                  <a:latin typeface="Century Gothic" panose="020B0502020202020204" pitchFamily="34" charset="0"/>
                </a:rPr>
                <a:t>Newspaper</a:t>
              </a:r>
            </a:p>
            <a:p>
              <a:pPr>
                <a:lnSpc>
                  <a:spcPts val="2300"/>
                </a:lnSpc>
              </a:pPr>
              <a:r>
                <a:rPr lang="en-US" sz="1400" dirty="0">
                  <a:solidFill>
                    <a:schemeClr val="tx1">
                      <a:lumMod val="65000"/>
                      <a:lumOff val="35000"/>
                    </a:schemeClr>
                  </a:solidFill>
                  <a:latin typeface="Century Gothic" panose="020B0502020202020204" pitchFamily="34" charset="0"/>
                </a:rPr>
                <a:t>Magazine</a:t>
              </a:r>
            </a:p>
            <a:p>
              <a:pPr>
                <a:lnSpc>
                  <a:spcPts val="2300"/>
                </a:lnSpc>
              </a:pPr>
              <a:r>
                <a:rPr lang="en-US" sz="1400" dirty="0">
                  <a:solidFill>
                    <a:schemeClr val="tx1">
                      <a:lumMod val="65000"/>
                      <a:lumOff val="35000"/>
                    </a:schemeClr>
                  </a:solidFill>
                  <a:latin typeface="Century Gothic" panose="020B0502020202020204" pitchFamily="34" charset="0"/>
                </a:rPr>
                <a:t>Internet</a:t>
              </a:r>
            </a:p>
            <a:p>
              <a:pPr>
                <a:lnSpc>
                  <a:spcPts val="2300"/>
                </a:lnSpc>
              </a:pPr>
              <a:r>
                <a:rPr lang="en-US" sz="1400" dirty="0">
                  <a:solidFill>
                    <a:schemeClr val="tx1">
                      <a:lumMod val="65000"/>
                      <a:lumOff val="35000"/>
                    </a:schemeClr>
                  </a:solidFill>
                  <a:latin typeface="Century Gothic" panose="020B0502020202020204" pitchFamily="34" charset="0"/>
                </a:rPr>
                <a:t>OOH</a:t>
              </a:r>
            </a:p>
          </p:txBody>
        </p:sp>
        <p:pic>
          <p:nvPicPr>
            <p:cNvPr id="156" name="Picture 155"/>
            <p:cNvPicPr>
              <a:picLocks noChangeAspect="1"/>
            </p:cNvPicPr>
            <p:nvPr/>
          </p:nvPicPr>
          <p:blipFill rotWithShape="1">
            <a:blip r:embed="rId5"/>
            <a:srcRect l="12766" t="12493" r="7490" b="24160"/>
            <a:stretch/>
          </p:blipFill>
          <p:spPr>
            <a:xfrm>
              <a:off x="10264463" y="4374381"/>
              <a:ext cx="204536" cy="202758"/>
            </a:xfrm>
            <a:prstGeom prst="ellipse">
              <a:avLst/>
            </a:prstGeom>
          </p:spPr>
        </p:pic>
        <p:pic>
          <p:nvPicPr>
            <p:cNvPr id="157" name="Picture 156"/>
            <p:cNvPicPr>
              <a:picLocks noChangeAspect="1"/>
            </p:cNvPicPr>
            <p:nvPr/>
          </p:nvPicPr>
          <p:blipFill rotWithShape="1">
            <a:blip r:embed="rId6"/>
            <a:srcRect l="11607" t="11557" r="10144" b="23871"/>
            <a:stretch/>
          </p:blipFill>
          <p:spPr>
            <a:xfrm>
              <a:off x="10262978" y="4665684"/>
              <a:ext cx="207508" cy="208478"/>
            </a:xfrm>
            <a:prstGeom prst="ellipse">
              <a:avLst/>
            </a:prstGeom>
          </p:spPr>
        </p:pic>
        <p:pic>
          <p:nvPicPr>
            <p:cNvPr id="158" name="Picture 157"/>
            <p:cNvPicPr>
              <a:picLocks noChangeAspect="1"/>
            </p:cNvPicPr>
            <p:nvPr/>
          </p:nvPicPr>
          <p:blipFill rotWithShape="1">
            <a:blip r:embed="rId7"/>
            <a:srcRect l="13884" t="12457" r="13202" b="24472"/>
            <a:stretch/>
          </p:blipFill>
          <p:spPr>
            <a:xfrm>
              <a:off x="10265199" y="4961755"/>
              <a:ext cx="203066" cy="199270"/>
            </a:xfrm>
            <a:prstGeom prst="ellipse">
              <a:avLst/>
            </a:prstGeom>
          </p:spPr>
        </p:pic>
        <p:pic>
          <p:nvPicPr>
            <p:cNvPr id="159" name="Picture 158"/>
            <p:cNvPicPr>
              <a:picLocks noChangeAspect="1"/>
            </p:cNvPicPr>
            <p:nvPr/>
          </p:nvPicPr>
          <p:blipFill rotWithShape="1">
            <a:blip r:embed="rId8"/>
            <a:srcRect l="18487" t="11858" r="16651" b="24771"/>
            <a:stretch/>
          </p:blipFill>
          <p:spPr>
            <a:xfrm>
              <a:off x="10266623" y="5253961"/>
              <a:ext cx="200216" cy="199272"/>
            </a:xfrm>
            <a:prstGeom prst="ellipse">
              <a:avLst/>
            </a:prstGeom>
          </p:spPr>
        </p:pic>
        <p:pic>
          <p:nvPicPr>
            <p:cNvPr id="160" name="Picture 159"/>
            <p:cNvPicPr>
              <a:picLocks noChangeAspect="1"/>
            </p:cNvPicPr>
            <p:nvPr/>
          </p:nvPicPr>
          <p:blipFill rotWithShape="1">
            <a:blip r:embed="rId9"/>
            <a:srcRect l="7168" t="12457" r="4595" b="25073"/>
            <a:stretch/>
          </p:blipFill>
          <p:spPr>
            <a:xfrm>
              <a:off x="10266486" y="5543620"/>
              <a:ext cx="200490" cy="202436"/>
            </a:xfrm>
            <a:prstGeom prst="ellipse">
              <a:avLst/>
            </a:prstGeom>
          </p:spPr>
        </p:pic>
        <p:pic>
          <p:nvPicPr>
            <p:cNvPr id="161" name="Picture 160"/>
            <p:cNvPicPr>
              <a:picLocks noChangeAspect="1"/>
            </p:cNvPicPr>
            <p:nvPr/>
          </p:nvPicPr>
          <p:blipFill rotWithShape="1">
            <a:blip r:embed="rId10"/>
            <a:srcRect l="16610" t="10055" r="12521" b="24771"/>
            <a:stretch/>
          </p:blipFill>
          <p:spPr>
            <a:xfrm>
              <a:off x="10269177" y="5827953"/>
              <a:ext cx="195110" cy="203552"/>
            </a:xfrm>
            <a:prstGeom prst="ellipse">
              <a:avLst/>
            </a:prstGeom>
          </p:spPr>
        </p:pic>
      </p:grpSp>
      <p:grpSp>
        <p:nvGrpSpPr>
          <p:cNvPr id="184" name="Group 183"/>
          <p:cNvGrpSpPr/>
          <p:nvPr/>
        </p:nvGrpSpPr>
        <p:grpSpPr>
          <a:xfrm>
            <a:off x="1065492" y="6012973"/>
            <a:ext cx="3555817" cy="338554"/>
            <a:chOff x="6098166" y="623454"/>
            <a:chExt cx="3474217" cy="338554"/>
          </a:xfrm>
        </p:grpSpPr>
        <p:sp>
          <p:nvSpPr>
            <p:cNvPr id="185" name="TextBox 184"/>
            <p:cNvSpPr txBox="1"/>
            <p:nvPr/>
          </p:nvSpPr>
          <p:spPr>
            <a:xfrm>
              <a:off x="6784848" y="623454"/>
              <a:ext cx="2787535" cy="338554"/>
            </a:xfrm>
            <a:prstGeom prst="rect">
              <a:avLst/>
            </a:prstGeom>
            <a:solidFill>
              <a:schemeClr val="bg1"/>
            </a:solidFill>
          </p:spPr>
          <p:txBody>
            <a:bodyPr wrap="square" rtlCol="0">
              <a:spAutoFit/>
            </a:bodyPr>
            <a:lstStyle/>
            <a:p>
              <a:r>
                <a:rPr lang="en-US" sz="1600" dirty="0">
                  <a:solidFill>
                    <a:schemeClr val="tx1">
                      <a:lumMod val="95000"/>
                      <a:lumOff val="5000"/>
                    </a:schemeClr>
                  </a:solidFill>
                  <a:latin typeface="Century Gothic" panose="020B0502020202020204" pitchFamily="34" charset="0"/>
                  <a:cs typeface="Courier New" pitchFamily="49" charset="0"/>
                </a:rPr>
                <a:t>Closer to critical mass.</a:t>
              </a:r>
            </a:p>
          </p:txBody>
        </p:sp>
        <p:cxnSp>
          <p:nvCxnSpPr>
            <p:cNvPr id="186" name="Straight Connector 185"/>
            <p:cNvCxnSpPr>
              <a:stCxn id="185" idx="1"/>
            </p:cNvCxnSpPr>
            <p:nvPr/>
          </p:nvCxnSpPr>
          <p:spPr>
            <a:xfrm flipH="1">
              <a:off x="6098166" y="792731"/>
              <a:ext cx="686682" cy="126694"/>
            </a:xfrm>
            <a:prstGeom prst="line">
              <a:avLst/>
            </a:prstGeom>
            <a:ln w="317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sp>
        <p:nvSpPr>
          <p:cNvPr id="115" name="Arrow: Right 114"/>
          <p:cNvSpPr/>
          <p:nvPr/>
        </p:nvSpPr>
        <p:spPr>
          <a:xfrm rot="10800000">
            <a:off x="1074296" y="6377588"/>
            <a:ext cx="382356" cy="214086"/>
          </a:xfrm>
          <a:prstGeom prst="rightArrow">
            <a:avLst/>
          </a:prstGeom>
          <a:solidFill>
            <a:srgbClr val="548235"/>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p:cNvGrpSpPr/>
          <p:nvPr/>
        </p:nvGrpSpPr>
        <p:grpSpPr>
          <a:xfrm>
            <a:off x="505755" y="141082"/>
            <a:ext cx="7675823" cy="5406495"/>
            <a:chOff x="505755" y="141082"/>
            <a:chExt cx="7675823" cy="5406495"/>
          </a:xfrm>
        </p:grpSpPr>
        <p:pic>
          <p:nvPicPr>
            <p:cNvPr id="111" name="Picture 110"/>
            <p:cNvPicPr>
              <a:picLocks noChangeAspect="1"/>
            </p:cNvPicPr>
            <p:nvPr/>
          </p:nvPicPr>
          <p:blipFill rotWithShape="1">
            <a:blip r:embed="rId9"/>
            <a:srcRect l="7168" t="12457" r="4595" b="25073"/>
            <a:stretch/>
          </p:blipFill>
          <p:spPr>
            <a:xfrm>
              <a:off x="4434763" y="248679"/>
              <a:ext cx="270806" cy="273434"/>
            </a:xfrm>
            <a:prstGeom prst="ellipse">
              <a:avLst/>
            </a:prstGeom>
          </p:spPr>
        </p:pic>
        <p:pic>
          <p:nvPicPr>
            <p:cNvPr id="112" name="Picture 111"/>
            <p:cNvPicPr>
              <a:picLocks noChangeAspect="1"/>
            </p:cNvPicPr>
            <p:nvPr/>
          </p:nvPicPr>
          <p:blipFill rotWithShape="1">
            <a:blip r:embed="rId6"/>
            <a:srcRect l="11607" t="11557" r="10144" b="23871"/>
            <a:stretch/>
          </p:blipFill>
          <p:spPr>
            <a:xfrm>
              <a:off x="4059840" y="1205819"/>
              <a:ext cx="280284" cy="281594"/>
            </a:xfrm>
            <a:prstGeom prst="ellipse">
              <a:avLst/>
            </a:prstGeom>
          </p:spPr>
        </p:pic>
        <p:pic>
          <p:nvPicPr>
            <p:cNvPr id="114" name="Picture 113"/>
            <p:cNvPicPr>
              <a:picLocks noChangeAspect="1"/>
            </p:cNvPicPr>
            <p:nvPr/>
          </p:nvPicPr>
          <p:blipFill rotWithShape="1">
            <a:blip r:embed="rId10"/>
            <a:srcRect l="16610" t="10055" r="12521" b="24771"/>
            <a:stretch/>
          </p:blipFill>
          <p:spPr>
            <a:xfrm>
              <a:off x="623486" y="1630389"/>
              <a:ext cx="263540" cy="274942"/>
            </a:xfrm>
            <a:prstGeom prst="ellipse">
              <a:avLst/>
            </a:prstGeom>
          </p:spPr>
        </p:pic>
        <p:pic>
          <p:nvPicPr>
            <p:cNvPr id="116" name="Picture 115"/>
            <p:cNvPicPr>
              <a:picLocks noChangeAspect="1"/>
            </p:cNvPicPr>
            <p:nvPr/>
          </p:nvPicPr>
          <p:blipFill rotWithShape="1">
            <a:blip r:embed="rId7"/>
            <a:srcRect l="13884" t="12457" r="13202" b="24472"/>
            <a:stretch/>
          </p:blipFill>
          <p:spPr>
            <a:xfrm>
              <a:off x="505755" y="5278419"/>
              <a:ext cx="274284" cy="269158"/>
            </a:xfrm>
            <a:prstGeom prst="ellipse">
              <a:avLst/>
            </a:prstGeom>
          </p:spPr>
        </p:pic>
        <p:pic>
          <p:nvPicPr>
            <p:cNvPr id="122" name="Picture 121"/>
            <p:cNvPicPr>
              <a:picLocks noChangeAspect="1"/>
            </p:cNvPicPr>
            <p:nvPr/>
          </p:nvPicPr>
          <p:blipFill rotWithShape="1">
            <a:blip r:embed="rId8"/>
            <a:srcRect l="18487" t="11858" r="16651" b="24771"/>
            <a:stretch/>
          </p:blipFill>
          <p:spPr>
            <a:xfrm>
              <a:off x="658766" y="4095720"/>
              <a:ext cx="270436" cy="269160"/>
            </a:xfrm>
            <a:prstGeom prst="ellipse">
              <a:avLst/>
            </a:prstGeom>
          </p:spPr>
        </p:pic>
        <p:pic>
          <p:nvPicPr>
            <p:cNvPr id="125" name="Picture 124"/>
            <p:cNvPicPr>
              <a:picLocks noChangeAspect="1"/>
            </p:cNvPicPr>
            <p:nvPr/>
          </p:nvPicPr>
          <p:blipFill rotWithShape="1">
            <a:blip r:embed="rId5"/>
            <a:srcRect l="12766" t="12493" r="7490" b="24160"/>
            <a:stretch/>
          </p:blipFill>
          <p:spPr>
            <a:xfrm>
              <a:off x="7905310" y="141082"/>
              <a:ext cx="276268" cy="273868"/>
            </a:xfrm>
            <a:prstGeom prst="ellipse">
              <a:avLst/>
            </a:prstGeom>
          </p:spPr>
        </p:pic>
      </p:grpSp>
    </p:spTree>
    <p:extLst>
      <p:ext uri="{BB962C8B-B14F-4D97-AF65-F5344CB8AC3E}">
        <p14:creationId xmlns:p14="http://schemas.microsoft.com/office/powerpoint/2010/main" val="278689385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6000">
                                      <p:stCondLst>
                                        <p:cond delay="0"/>
                                      </p:stCondLst>
                                      <p:childTnLst>
                                        <p:set>
                                          <p:cBhvr>
                                            <p:cTn id="6" dur="1" fill="hold">
                                              <p:stCondLst>
                                                <p:cond delay="0"/>
                                              </p:stCondLst>
                                            </p:cTn>
                                            <p:tgtEl>
                                              <p:spTgt spid="124"/>
                                            </p:tgtEl>
                                            <p:attrNameLst>
                                              <p:attrName>style.visibility</p:attrName>
                                            </p:attrNameLst>
                                          </p:cBhvr>
                                          <p:to>
                                            <p:strVal val="visible"/>
                                          </p:to>
                                        </p:set>
                                        <p:anim calcmode="lin" valueType="num" p14:bounceEnd="56000">
                                          <p:cBhvr additive="base">
                                            <p:cTn id="7" dur="500" fill="hold"/>
                                            <p:tgtEl>
                                              <p:spTgt spid="124"/>
                                            </p:tgtEl>
                                            <p:attrNameLst>
                                              <p:attrName>ppt_x</p:attrName>
                                            </p:attrNameLst>
                                          </p:cBhvr>
                                          <p:tavLst>
                                            <p:tav tm="0">
                                              <p:val>
                                                <p:strVal val="#ppt_x"/>
                                              </p:val>
                                            </p:tav>
                                            <p:tav tm="100000">
                                              <p:val>
                                                <p:strVal val="#ppt_x"/>
                                              </p:val>
                                            </p:tav>
                                          </p:tavLst>
                                        </p:anim>
                                        <p:anim calcmode="lin" valueType="num" p14:bounceEnd="56000">
                                          <p:cBhvr additive="base">
                                            <p:cTn id="8" dur="500" fill="hold"/>
                                            <p:tgtEl>
                                              <p:spTgt spid="12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nodeType="afterEffect" p14:presetBounceEnd="56000">
                                      <p:stCondLst>
                                        <p:cond delay="0"/>
                                      </p:stCondLst>
                                      <p:childTnLst>
                                        <p:set>
                                          <p:cBhvr>
                                            <p:cTn id="11" dur="1" fill="hold">
                                              <p:stCondLst>
                                                <p:cond delay="0"/>
                                              </p:stCondLst>
                                            </p:cTn>
                                            <p:tgtEl>
                                              <p:spTgt spid="123"/>
                                            </p:tgtEl>
                                            <p:attrNameLst>
                                              <p:attrName>style.visibility</p:attrName>
                                            </p:attrNameLst>
                                          </p:cBhvr>
                                          <p:to>
                                            <p:strVal val="visible"/>
                                          </p:to>
                                        </p:set>
                                        <p:anim calcmode="lin" valueType="num" p14:bounceEnd="56000">
                                          <p:cBhvr additive="base">
                                            <p:cTn id="12" dur="500" fill="hold"/>
                                            <p:tgtEl>
                                              <p:spTgt spid="123"/>
                                            </p:tgtEl>
                                            <p:attrNameLst>
                                              <p:attrName>ppt_x</p:attrName>
                                            </p:attrNameLst>
                                          </p:cBhvr>
                                          <p:tavLst>
                                            <p:tav tm="0">
                                              <p:val>
                                                <p:strVal val="0-#ppt_w/2"/>
                                              </p:val>
                                            </p:tav>
                                            <p:tav tm="100000">
                                              <p:val>
                                                <p:strVal val="#ppt_x"/>
                                              </p:val>
                                            </p:tav>
                                          </p:tavLst>
                                        </p:anim>
                                        <p:anim calcmode="lin" valueType="num" p14:bounceEnd="56000">
                                          <p:cBhvr additive="base">
                                            <p:cTn id="13" dur="500" fill="hold"/>
                                            <p:tgtEl>
                                              <p:spTgt spid="12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184"/>
                                            </p:tgtEl>
                                            <p:attrNameLst>
                                              <p:attrName>style.visibility</p:attrName>
                                            </p:attrNameLst>
                                          </p:cBhvr>
                                          <p:to>
                                            <p:strVal val="visible"/>
                                          </p:to>
                                        </p:set>
                                        <p:animEffect transition="in" filter="wipe(right)">
                                          <p:cBhvr>
                                            <p:cTn id="17" dur="1000"/>
                                            <p:tgtEl>
                                              <p:spTgt spid="18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xit" presetSubtype="8" fill="hold" nodeType="clickEffect">
                                      <p:stCondLst>
                                        <p:cond delay="0"/>
                                      </p:stCondLst>
                                      <p:childTnLst>
                                        <p:animEffect transition="out" filter="wipe(left)">
                                          <p:cBhvr>
                                            <p:cTn id="21" dur="500"/>
                                            <p:tgtEl>
                                              <p:spTgt spid="184"/>
                                            </p:tgtEl>
                                          </p:cBhvr>
                                        </p:animEffect>
                                        <p:set>
                                          <p:cBhvr>
                                            <p:cTn id="22" dur="1" fill="hold">
                                              <p:stCondLst>
                                                <p:cond delay="499"/>
                                              </p:stCondLst>
                                            </p:cTn>
                                            <p:tgtEl>
                                              <p:spTgt spid="184"/>
                                            </p:tgtEl>
                                            <p:attrNameLst>
                                              <p:attrName>style.visibility</p:attrName>
                                            </p:attrNameLst>
                                          </p:cBhvr>
                                          <p:to>
                                            <p:strVal val="hidden"/>
                                          </p:to>
                                        </p:set>
                                      </p:childTnLst>
                                    </p:cTn>
                                  </p:par>
                                </p:childTnLst>
                              </p:cTn>
                            </p:par>
                            <p:par>
                              <p:cTn id="23" fill="hold">
                                <p:stCondLst>
                                  <p:cond delay="500"/>
                                </p:stCondLst>
                                <p:childTnLst>
                                  <p:par>
                                    <p:cTn id="24" presetID="2" presetClass="entr" presetSubtype="2" fill="hold" grpId="0" nodeType="afterEffect" p14:presetBounceEnd="52000">
                                      <p:stCondLst>
                                        <p:cond delay="0"/>
                                      </p:stCondLst>
                                      <p:childTnLst>
                                        <p:set>
                                          <p:cBhvr>
                                            <p:cTn id="25" dur="1" fill="hold">
                                              <p:stCondLst>
                                                <p:cond delay="0"/>
                                              </p:stCondLst>
                                            </p:cTn>
                                            <p:tgtEl>
                                              <p:spTgt spid="115"/>
                                            </p:tgtEl>
                                            <p:attrNameLst>
                                              <p:attrName>style.visibility</p:attrName>
                                            </p:attrNameLst>
                                          </p:cBhvr>
                                          <p:to>
                                            <p:strVal val="visible"/>
                                          </p:to>
                                        </p:set>
                                        <p:anim calcmode="lin" valueType="num" p14:bounceEnd="52000">
                                          <p:cBhvr additive="base">
                                            <p:cTn id="26" dur="1000" fill="hold"/>
                                            <p:tgtEl>
                                              <p:spTgt spid="115"/>
                                            </p:tgtEl>
                                            <p:attrNameLst>
                                              <p:attrName>ppt_x</p:attrName>
                                            </p:attrNameLst>
                                          </p:cBhvr>
                                          <p:tavLst>
                                            <p:tav tm="0">
                                              <p:val>
                                                <p:strVal val="1+#ppt_w/2"/>
                                              </p:val>
                                            </p:tav>
                                            <p:tav tm="100000">
                                              <p:val>
                                                <p:strVal val="#ppt_x"/>
                                              </p:val>
                                            </p:tav>
                                          </p:tavLst>
                                        </p:anim>
                                        <p:anim calcmode="lin" valueType="num" p14:bounceEnd="52000">
                                          <p:cBhvr additive="base">
                                            <p:cTn id="27" dur="1000" fill="hold"/>
                                            <p:tgtEl>
                                              <p:spTgt spid="11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10" presetClass="entr" presetSubtype="0" fill="hold" nodeType="afterEffect">
                                      <p:stCondLst>
                                        <p:cond delay="0"/>
                                      </p:stCondLst>
                                      <p:childTnLst>
                                        <p:set>
                                          <p:cBhvr>
                                            <p:cTn id="30" dur="1" fill="hold">
                                              <p:stCondLst>
                                                <p:cond delay="0"/>
                                              </p:stCondLst>
                                            </p:cTn>
                                            <p:tgtEl>
                                              <p:spTgt spid="152"/>
                                            </p:tgtEl>
                                            <p:attrNameLst>
                                              <p:attrName>style.visibility</p:attrName>
                                            </p:attrNameLst>
                                          </p:cBhvr>
                                          <p:to>
                                            <p:strVal val="visible"/>
                                          </p:to>
                                        </p:set>
                                        <p:animEffect transition="in" filter="fade">
                                          <p:cBhvr>
                                            <p:cTn id="31" dur="500"/>
                                            <p:tgtEl>
                                              <p:spTgt spid="152"/>
                                            </p:tgtEl>
                                          </p:cBhvr>
                                        </p:animEffect>
                                      </p:childTnLst>
                                    </p:cTn>
                                  </p:par>
                                </p:childTnLst>
                              </p:cTn>
                            </p:par>
                            <p:par>
                              <p:cTn id="32" fill="hold">
                                <p:stCondLst>
                                  <p:cond delay="2000"/>
                                </p:stCondLst>
                                <p:childTnLst>
                                  <p:par>
                                    <p:cTn id="33" presetID="10" presetClass="entr" presetSubtype="0" fill="hold" nodeType="afterEffect">
                                      <p:stCondLst>
                                        <p:cond delay="0"/>
                                      </p:stCondLst>
                                      <p:childTnLst>
                                        <p:set>
                                          <p:cBhvr>
                                            <p:cTn id="34" dur="1" fill="hold">
                                              <p:stCondLst>
                                                <p:cond delay="0"/>
                                              </p:stCondLst>
                                            </p:cTn>
                                            <p:tgtEl>
                                              <p:spTgt spid="110"/>
                                            </p:tgtEl>
                                            <p:attrNameLst>
                                              <p:attrName>style.visibility</p:attrName>
                                            </p:attrNameLst>
                                          </p:cBhvr>
                                          <p:to>
                                            <p:strVal val="visible"/>
                                          </p:to>
                                        </p:set>
                                        <p:animEffect transition="in" filter="fade">
                                          <p:cBhvr>
                                            <p:cTn id="35"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24"/>
                                            </p:tgtEl>
                                            <p:attrNameLst>
                                              <p:attrName>style.visibility</p:attrName>
                                            </p:attrNameLst>
                                          </p:cBhvr>
                                          <p:to>
                                            <p:strVal val="visible"/>
                                          </p:to>
                                        </p:set>
                                        <p:anim calcmode="lin" valueType="num">
                                          <p:cBhvr additive="base">
                                            <p:cTn id="7" dur="500" fill="hold"/>
                                            <p:tgtEl>
                                              <p:spTgt spid="124"/>
                                            </p:tgtEl>
                                            <p:attrNameLst>
                                              <p:attrName>ppt_x</p:attrName>
                                            </p:attrNameLst>
                                          </p:cBhvr>
                                          <p:tavLst>
                                            <p:tav tm="0">
                                              <p:val>
                                                <p:strVal val="#ppt_x"/>
                                              </p:val>
                                            </p:tav>
                                            <p:tav tm="100000">
                                              <p:val>
                                                <p:strVal val="#ppt_x"/>
                                              </p:val>
                                            </p:tav>
                                          </p:tavLst>
                                        </p:anim>
                                        <p:anim calcmode="lin" valueType="num">
                                          <p:cBhvr additive="base">
                                            <p:cTn id="8" dur="500" fill="hold"/>
                                            <p:tgtEl>
                                              <p:spTgt spid="12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23"/>
                                            </p:tgtEl>
                                            <p:attrNameLst>
                                              <p:attrName>style.visibility</p:attrName>
                                            </p:attrNameLst>
                                          </p:cBhvr>
                                          <p:to>
                                            <p:strVal val="visible"/>
                                          </p:to>
                                        </p:set>
                                        <p:anim calcmode="lin" valueType="num">
                                          <p:cBhvr additive="base">
                                            <p:cTn id="12" dur="500" fill="hold"/>
                                            <p:tgtEl>
                                              <p:spTgt spid="123"/>
                                            </p:tgtEl>
                                            <p:attrNameLst>
                                              <p:attrName>ppt_x</p:attrName>
                                            </p:attrNameLst>
                                          </p:cBhvr>
                                          <p:tavLst>
                                            <p:tav tm="0">
                                              <p:val>
                                                <p:strVal val="0-#ppt_w/2"/>
                                              </p:val>
                                            </p:tav>
                                            <p:tav tm="100000">
                                              <p:val>
                                                <p:strVal val="#ppt_x"/>
                                              </p:val>
                                            </p:tav>
                                          </p:tavLst>
                                        </p:anim>
                                        <p:anim calcmode="lin" valueType="num">
                                          <p:cBhvr additive="base">
                                            <p:cTn id="13" dur="500" fill="hold"/>
                                            <p:tgtEl>
                                              <p:spTgt spid="12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184"/>
                                            </p:tgtEl>
                                            <p:attrNameLst>
                                              <p:attrName>style.visibility</p:attrName>
                                            </p:attrNameLst>
                                          </p:cBhvr>
                                          <p:to>
                                            <p:strVal val="visible"/>
                                          </p:to>
                                        </p:set>
                                        <p:animEffect transition="in" filter="wipe(right)">
                                          <p:cBhvr>
                                            <p:cTn id="17" dur="1000"/>
                                            <p:tgtEl>
                                              <p:spTgt spid="18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xit" presetSubtype="8" fill="hold" nodeType="clickEffect">
                                      <p:stCondLst>
                                        <p:cond delay="0"/>
                                      </p:stCondLst>
                                      <p:childTnLst>
                                        <p:animEffect transition="out" filter="wipe(left)">
                                          <p:cBhvr>
                                            <p:cTn id="21" dur="500"/>
                                            <p:tgtEl>
                                              <p:spTgt spid="184"/>
                                            </p:tgtEl>
                                          </p:cBhvr>
                                        </p:animEffect>
                                        <p:set>
                                          <p:cBhvr>
                                            <p:cTn id="22" dur="1" fill="hold">
                                              <p:stCondLst>
                                                <p:cond delay="499"/>
                                              </p:stCondLst>
                                            </p:cTn>
                                            <p:tgtEl>
                                              <p:spTgt spid="184"/>
                                            </p:tgtEl>
                                            <p:attrNameLst>
                                              <p:attrName>style.visibility</p:attrName>
                                            </p:attrNameLst>
                                          </p:cBhvr>
                                          <p:to>
                                            <p:strVal val="hidden"/>
                                          </p:to>
                                        </p:set>
                                      </p:childTnLst>
                                    </p:cTn>
                                  </p:par>
                                </p:childTnLst>
                              </p:cTn>
                            </p:par>
                            <p:par>
                              <p:cTn id="23" fill="hold">
                                <p:stCondLst>
                                  <p:cond delay="500"/>
                                </p:stCondLst>
                                <p:childTnLst>
                                  <p:par>
                                    <p:cTn id="24" presetID="2" presetClass="entr" presetSubtype="2" fill="hold" grpId="0" nodeType="afterEffect">
                                      <p:stCondLst>
                                        <p:cond delay="0"/>
                                      </p:stCondLst>
                                      <p:childTnLst>
                                        <p:set>
                                          <p:cBhvr>
                                            <p:cTn id="25" dur="1" fill="hold">
                                              <p:stCondLst>
                                                <p:cond delay="0"/>
                                              </p:stCondLst>
                                            </p:cTn>
                                            <p:tgtEl>
                                              <p:spTgt spid="115"/>
                                            </p:tgtEl>
                                            <p:attrNameLst>
                                              <p:attrName>style.visibility</p:attrName>
                                            </p:attrNameLst>
                                          </p:cBhvr>
                                          <p:to>
                                            <p:strVal val="visible"/>
                                          </p:to>
                                        </p:set>
                                        <p:anim calcmode="lin" valueType="num">
                                          <p:cBhvr additive="base">
                                            <p:cTn id="26" dur="1000" fill="hold"/>
                                            <p:tgtEl>
                                              <p:spTgt spid="115"/>
                                            </p:tgtEl>
                                            <p:attrNameLst>
                                              <p:attrName>ppt_x</p:attrName>
                                            </p:attrNameLst>
                                          </p:cBhvr>
                                          <p:tavLst>
                                            <p:tav tm="0">
                                              <p:val>
                                                <p:strVal val="1+#ppt_w/2"/>
                                              </p:val>
                                            </p:tav>
                                            <p:tav tm="100000">
                                              <p:val>
                                                <p:strVal val="#ppt_x"/>
                                              </p:val>
                                            </p:tav>
                                          </p:tavLst>
                                        </p:anim>
                                        <p:anim calcmode="lin" valueType="num">
                                          <p:cBhvr additive="base">
                                            <p:cTn id="27" dur="1000" fill="hold"/>
                                            <p:tgtEl>
                                              <p:spTgt spid="11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10" presetClass="entr" presetSubtype="0" fill="hold" nodeType="afterEffect">
                                      <p:stCondLst>
                                        <p:cond delay="0"/>
                                      </p:stCondLst>
                                      <p:childTnLst>
                                        <p:set>
                                          <p:cBhvr>
                                            <p:cTn id="30" dur="1" fill="hold">
                                              <p:stCondLst>
                                                <p:cond delay="0"/>
                                              </p:stCondLst>
                                            </p:cTn>
                                            <p:tgtEl>
                                              <p:spTgt spid="152"/>
                                            </p:tgtEl>
                                            <p:attrNameLst>
                                              <p:attrName>style.visibility</p:attrName>
                                            </p:attrNameLst>
                                          </p:cBhvr>
                                          <p:to>
                                            <p:strVal val="visible"/>
                                          </p:to>
                                        </p:set>
                                        <p:animEffect transition="in" filter="fade">
                                          <p:cBhvr>
                                            <p:cTn id="31" dur="500"/>
                                            <p:tgtEl>
                                              <p:spTgt spid="152"/>
                                            </p:tgtEl>
                                          </p:cBhvr>
                                        </p:animEffect>
                                      </p:childTnLst>
                                    </p:cTn>
                                  </p:par>
                                </p:childTnLst>
                              </p:cTn>
                            </p:par>
                            <p:par>
                              <p:cTn id="32" fill="hold">
                                <p:stCondLst>
                                  <p:cond delay="2000"/>
                                </p:stCondLst>
                                <p:childTnLst>
                                  <p:par>
                                    <p:cTn id="33" presetID="10" presetClass="entr" presetSubtype="0" fill="hold" nodeType="afterEffect">
                                      <p:stCondLst>
                                        <p:cond delay="0"/>
                                      </p:stCondLst>
                                      <p:childTnLst>
                                        <p:set>
                                          <p:cBhvr>
                                            <p:cTn id="34" dur="1" fill="hold">
                                              <p:stCondLst>
                                                <p:cond delay="0"/>
                                              </p:stCondLst>
                                            </p:cTn>
                                            <p:tgtEl>
                                              <p:spTgt spid="110"/>
                                            </p:tgtEl>
                                            <p:attrNameLst>
                                              <p:attrName>style.visibility</p:attrName>
                                            </p:attrNameLst>
                                          </p:cBhvr>
                                          <p:to>
                                            <p:strVal val="visible"/>
                                          </p:to>
                                        </p:set>
                                        <p:animEffect transition="in" filter="fade">
                                          <p:cBhvr>
                                            <p:cTn id="35"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animBg="1"/>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08" name="TextBox 107"/>
          <p:cNvSpPr txBox="1"/>
          <p:nvPr/>
        </p:nvSpPr>
        <p:spPr>
          <a:xfrm>
            <a:off x="509076" y="1739223"/>
            <a:ext cx="8325831" cy="646331"/>
          </a:xfrm>
          <a:prstGeom prst="rect">
            <a:avLst/>
          </a:prstGeom>
          <a:noFill/>
        </p:spPr>
        <p:txBody>
          <a:bodyPr wrap="square" rtlCol="0">
            <a:spAutoFit/>
          </a:bodyPr>
          <a:lstStyle/>
          <a:p>
            <a:r>
              <a:rPr lang="en-US" sz="3600" b="1" dirty="0">
                <a:solidFill>
                  <a:srgbClr val="B92508"/>
                </a:solidFill>
                <a:latin typeface="Century Gothic" panose="020B0502020202020204" pitchFamily="34" charset="0"/>
              </a:rPr>
              <a:t>ONLINE AUDIO</a:t>
            </a:r>
            <a:endParaRPr lang="en-US" sz="3200" b="1" dirty="0">
              <a:solidFill>
                <a:srgbClr val="B92508"/>
              </a:solidFill>
              <a:latin typeface="Century Gothic" panose="020B0502020202020204" pitchFamily="34" charset="0"/>
            </a:endParaRPr>
          </a:p>
        </p:txBody>
      </p:sp>
      <p:sp>
        <p:nvSpPr>
          <p:cNvPr id="4" name="TextBox 3"/>
          <p:cNvSpPr txBox="1"/>
          <p:nvPr/>
        </p:nvSpPr>
        <p:spPr>
          <a:xfrm>
            <a:off x="4294208" y="2385554"/>
            <a:ext cx="7681892" cy="584775"/>
          </a:xfrm>
          <a:prstGeom prst="rect">
            <a:avLst/>
          </a:prstGeom>
          <a:noFill/>
        </p:spPr>
        <p:txBody>
          <a:bodyPr wrap="square" rtlCol="0">
            <a:spAutoFit/>
          </a:bodyPr>
          <a:lstStyle/>
          <a:p>
            <a:r>
              <a:rPr lang="en-US" sz="3200" dirty="0">
                <a:solidFill>
                  <a:srgbClr val="B92508"/>
                </a:solidFill>
                <a:latin typeface="Century Gothic" panose="020B0502020202020204" pitchFamily="34" charset="0"/>
              </a:rPr>
              <a:t>Getting closer to critical mass. </a:t>
            </a:r>
            <a:endParaRPr lang="en-US" sz="2800" dirty="0">
              <a:solidFill>
                <a:srgbClr val="B92508"/>
              </a:solidFill>
              <a:latin typeface="Century Gothic" panose="020B0502020202020204" pitchFamily="34" charset="0"/>
            </a:endParaRPr>
          </a:p>
        </p:txBody>
      </p:sp>
    </p:spTree>
    <p:extLst>
      <p:ext uri="{BB962C8B-B14F-4D97-AF65-F5344CB8AC3E}">
        <p14:creationId xmlns:p14="http://schemas.microsoft.com/office/powerpoint/2010/main" val="393800796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4720464" y="252653"/>
            <a:ext cx="2751073" cy="584775"/>
          </a:xfrm>
          <a:prstGeom prst="rect">
            <a:avLst/>
          </a:prstGeom>
          <a:noFill/>
        </p:spPr>
        <p:txBody>
          <a:bodyPr wrap="none" rtlCol="0">
            <a:spAutoFit/>
          </a:bodyPr>
          <a:lstStyle/>
          <a:p>
            <a:pPr algn="ctr"/>
            <a:r>
              <a:rPr lang="en-US" sz="3200" dirty="0" err="1">
                <a:solidFill>
                  <a:srgbClr val="B92508"/>
                </a:solidFill>
                <a:latin typeface="Century Gothic" panose="020B0502020202020204" pitchFamily="34" charset="0"/>
              </a:rPr>
              <a:t>Skalholt</a:t>
            </a:r>
            <a:r>
              <a:rPr lang="en-US" sz="3200" dirty="0">
                <a:solidFill>
                  <a:srgbClr val="B92508"/>
                </a:solidFill>
                <a:latin typeface="Century Gothic" panose="020B0502020202020204" pitchFamily="34" charset="0"/>
              </a:rPr>
              <a:t> Map</a:t>
            </a:r>
          </a:p>
        </p:txBody>
      </p:sp>
      <p:pic>
        <p:nvPicPr>
          <p:cNvPr id="32" name="Picture 2" descr="https://upload.wikimedia.org/wikipedia/commons/thumb/8/87/Sk%C3%A1lholt-Karte.png/220px-Sk%C3%A1lholt-Karte.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69304" y="983927"/>
            <a:ext cx="4453393" cy="520237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37452036"/>
      </p:ext>
    </p:extLst>
  </p:cSld>
  <p:clrMapOvr>
    <a:masterClrMapping/>
  </p:clrMapOvr>
  <p:transition spd="slow">
    <p:push/>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pic>
        <p:nvPicPr>
          <p:cNvPr id="30" name="Picture 29"/>
          <p:cNvPicPr>
            <a:picLocks noChangeAspect="1"/>
          </p:cNvPicPr>
          <p:nvPr/>
        </p:nvPicPr>
        <p:blipFill>
          <a:blip r:embed="rId4">
            <a:extLst>
              <a:ext uri="{BEBA8EAE-BF5A-486C-A8C5-ECC9F3942E4B}">
                <a14:imgProps xmlns:a14="http://schemas.microsoft.com/office/drawing/2010/main">
                  <a14:imgLayer r:embed="rId5">
                    <a14:imgEffect>
                      <a14:backgroundRemoval t="0" b="100000" l="0" r="100000">
                        <a14:foregroundMark x1="90000" y1="17273" x2="90000" y2="17273"/>
                        <a14:foregroundMark x1="89706" y1="20000" x2="89706" y2="20000"/>
                        <a14:foregroundMark x1="92353" y1="19545" x2="92353" y2="19545"/>
                        <a14:foregroundMark x1="92941" y1="23636" x2="92941" y2="23636"/>
                        <a14:foregroundMark x1="88529" y1="15000" x2="88529" y2="15000"/>
                        <a14:foregroundMark x1="59118" y1="10000" x2="59118" y2="10000"/>
                        <a14:foregroundMark x1="55588" y1="8182" x2="55588" y2="8182"/>
                        <a14:foregroundMark x1="71471" y1="15000" x2="71471" y2="15000"/>
                        <a14:foregroundMark x1="66471" y1="13636" x2="66471" y2="13636"/>
                        <a14:foregroundMark x1="43824" y1="11818" x2="43824" y2="11818"/>
                        <a14:foregroundMark x1="40588" y1="17273" x2="40588" y2="17273"/>
                        <a14:foregroundMark x1="32353" y1="14545" x2="32353" y2="14545"/>
                        <a14:foregroundMark x1="31471" y1="19091" x2="31471" y2="19091"/>
                        <a14:foregroundMark x1="28824" y1="15455" x2="28824" y2="15455"/>
                        <a14:foregroundMark x1="18529" y1="18636" x2="18529" y2="18636"/>
                        <a14:foregroundMark x1="15000" y1="18182" x2="15000" y2="18182"/>
                        <a14:foregroundMark x1="12353" y1="21818" x2="12353" y2="21818"/>
                        <a14:foregroundMark x1="8824" y1="26818" x2="8824" y2="26818"/>
                        <a14:foregroundMark x1="10588" y1="25000" x2="10588" y2="25000"/>
                        <a14:foregroundMark x1="11176" y1="22727" x2="11176" y2="22727"/>
                        <a14:foregroundMark x1="18824" y1="20909" x2="18824" y2="20909"/>
                        <a14:foregroundMark x1="62353" y1="16364" x2="62353" y2="16364"/>
                        <a14:foregroundMark x1="37941" y1="15455" x2="37941" y2="15455"/>
                        <a14:foregroundMark x1="55294" y1="10909" x2="55294" y2="10909"/>
                        <a14:foregroundMark x1="75000" y1="17273" x2="75000" y2="17273"/>
                        <a14:foregroundMark x1="77059" y1="16364" x2="77059" y2="16364"/>
                        <a14:foregroundMark x1="94706" y1="66818" x2="94706" y2="66818"/>
                        <a14:foregroundMark x1="85588" y1="85000" x2="85588" y2="85000"/>
                        <a14:foregroundMark x1="73824" y1="84545" x2="73824" y2="84545"/>
                        <a14:foregroundMark x1="65588" y1="87727" x2="65588" y2="87727"/>
                        <a14:foregroundMark x1="54706" y1="96364" x2="54706" y2="96364"/>
                        <a14:foregroundMark x1="57353" y1="91364" x2="57353" y2="91364"/>
                        <a14:foregroundMark x1="87059" y1="88182" x2="87059" y2="88182"/>
                        <a14:foregroundMark x1="92353" y1="90909" x2="92353" y2="90909"/>
                        <a14:foregroundMark x1="91765" y1="76818" x2="91765" y2="76818"/>
                        <a14:foregroundMark x1="92941" y1="74091" x2="92941" y2="74091"/>
                        <a14:foregroundMark x1="93824" y1="70000" x2="93824" y2="70000"/>
                        <a14:foregroundMark x1="16176" y1="90000" x2="16176" y2="90000"/>
                        <a14:foregroundMark x1="7059" y1="58636" x2="7059" y2="58636"/>
                        <a14:foregroundMark x1="7353" y1="44545" x2="7353" y2="44545"/>
                        <a14:foregroundMark x1="10000" y1="69091" x2="10000" y2="69091"/>
                        <a14:foregroundMark x1="10882" y1="75000" x2="10882" y2="75000"/>
                        <a14:foregroundMark x1="13824" y1="91818" x2="13824" y2="91818"/>
                        <a14:foregroundMark x1="12647" y1="91818" x2="12647" y2="91818"/>
                        <a14:foregroundMark x1="47647" y1="94091" x2="47647" y2="94091"/>
                        <a14:foregroundMark x1="48824" y1="96364" x2="48824" y2="96364"/>
                        <a14:foregroundMark x1="33824" y1="88182" x2="33824" y2="88182"/>
                        <a14:foregroundMark x1="9412" y1="73182" x2="9412" y2="73182"/>
                        <a14:foregroundMark x1="72941" y1="31818" x2="72941" y2="31818"/>
                        <a14:foregroundMark x1="87353" y1="39091" x2="87353" y2="39091"/>
                        <a14:foregroundMark x1="89412" y1="45000" x2="89412" y2="45000"/>
                        <a14:foregroundMark x1="90000" y1="55000" x2="90000" y2="55000"/>
                        <a14:foregroundMark x1="87941" y1="62727" x2="87941" y2="62727"/>
                        <a14:foregroundMark x1="87059" y1="66364" x2="87059" y2="66364"/>
                        <a14:foregroundMark x1="18824" y1="71818" x2="18824" y2="71818"/>
                        <a14:foregroundMark x1="22353" y1="85000" x2="22353" y2="85000"/>
                        <a14:foregroundMark x1="37353" y1="75000" x2="37353" y2="75000"/>
                        <a14:foregroundMark x1="67059" y1="76818" x2="67059" y2="76818"/>
                        <a14:foregroundMark x1="69412" y1="76364" x2="69412" y2="76364"/>
                        <a14:foregroundMark x1="49118" y1="33636" x2="49118" y2="33636"/>
                        <a14:foregroundMark x1="55588" y1="34091" x2="55588" y2="34091"/>
                        <a14:foregroundMark x1="56471" y1="31818" x2="56471" y2="31818"/>
                        <a14:foregroundMark x1="27647" y1="30909" x2="27647" y2="30909"/>
                        <a14:foregroundMark x1="29706" y1="32727" x2="29706" y2="32727"/>
                        <a14:foregroundMark x1="57353" y1="32727" x2="57353" y2="32727"/>
                        <a14:foregroundMark x1="47059" y1="34545" x2="47059" y2="34545"/>
                        <a14:foregroundMark x1="61765" y1="79091" x2="61765" y2="79091"/>
                        <a14:foregroundMark x1="82941" y1="71818" x2="82941" y2="71818"/>
                        <a14:foregroundMark x1="72059" y1="75909" x2="72059" y2="75909"/>
                        <a14:foregroundMark x1="73529" y1="76364" x2="73529" y2="76364"/>
                        <a14:foregroundMark x1="81765" y1="73636" x2="81765" y2="73636"/>
                        <a14:foregroundMark x1="88529" y1="56364" x2="88529" y2="56364"/>
                        <a14:foregroundMark x1="70000" y1="73182" x2="70000" y2="73182"/>
                        <a14:foregroundMark x1="55294" y1="80000" x2="55294" y2="80000"/>
                        <a14:foregroundMark x1="47059" y1="80000" x2="47059" y2="80000"/>
                        <a14:foregroundMark x1="8529" y1="30000" x2="8529" y2="30000"/>
                        <a14:foregroundMark x1="45294" y1="92727" x2="45294" y2="92727"/>
                        <a14:foregroundMark x1="22353" y1="18182" x2="22353" y2="18182"/>
                        <a14:foregroundMark x1="24706" y1="17273" x2="24706" y2="17273"/>
                        <a14:foregroundMark x1="46765" y1="35455" x2="46765" y2="35455"/>
                        <a14:foregroundMark x1="64412" y1="27727" x2="64412" y2="27727"/>
                        <a14:foregroundMark x1="72353" y1="32727" x2="72353" y2="32727"/>
                        <a14:backgroundMark x1="3824" y1="40000" x2="3824" y2="40000"/>
                        <a14:backgroundMark x1="38235" y1="92727" x2="38235" y2="92727"/>
                        <a14:backgroundMark x1="5000" y1="70909" x2="5000" y2="70909"/>
                        <a14:backgroundMark x1="47941" y1="49091" x2="47941" y2="49091"/>
                        <a14:backgroundMark x1="65294" y1="48636" x2="65294" y2="48636"/>
                        <a14:backgroundMark x1="65000" y1="30909" x2="65000" y2="30909"/>
                        <a14:backgroundMark x1="82941" y1="60909" x2="82941" y2="60909"/>
                        <a14:backgroundMark x1="47059" y1="40909" x2="47059" y2="40909"/>
                        <a14:backgroundMark x1="7941" y1="83182" x2="7941" y2="83182"/>
                        <a14:backgroundMark x1="55882" y1="55000" x2="55882" y2="55000"/>
                        <a14:backgroundMark x1="33824" y1="55455" x2="33824" y2="55455"/>
                        <a14:backgroundMark x1="35000" y1="40000" x2="35000" y2="40000"/>
                        <a14:backgroundMark x1="26471" y1="66364" x2="26471" y2="66364"/>
                        <a14:backgroundMark x1="71471" y1="63636" x2="71471" y2="63636"/>
                        <a14:backgroundMark x1="77353" y1="69091" x2="77353" y2="69091"/>
                        <a14:backgroundMark x1="52353" y1="74091" x2="52353" y2="74091"/>
                        <a14:backgroundMark x1="25588" y1="42273" x2="25588" y2="42273"/>
                        <a14:backgroundMark x1="70294" y1="30455" x2="70294" y2="30455"/>
                      </a14:backgroundRemoval>
                    </a14:imgEffect>
                  </a14:imgLayer>
                </a14:imgProps>
              </a:ext>
            </a:extLst>
          </a:blip>
          <a:stretch>
            <a:fillRect/>
          </a:stretch>
        </p:blipFill>
        <p:spPr>
          <a:xfrm>
            <a:off x="4476953" y="1770280"/>
            <a:ext cx="3238095" cy="2095238"/>
          </a:xfrm>
          <a:prstGeom prst="rect">
            <a:avLst/>
          </a:prstGeom>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5443871" y="2627469"/>
            <a:ext cx="1370888"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Video</a:t>
            </a:r>
            <a:endParaRPr lang="en-US" sz="2800" dirty="0">
              <a:solidFill>
                <a:srgbClr val="B92508"/>
              </a:solidFill>
              <a:latin typeface="Century Gothic" panose="020B0502020202020204" pitchFamily="34" charset="0"/>
            </a:endParaRPr>
          </a:p>
        </p:txBody>
      </p:sp>
      <p:pic>
        <p:nvPicPr>
          <p:cNvPr id="32" name="Picture 31"/>
          <p:cNvPicPr>
            <a:picLocks noChangeAspect="1"/>
          </p:cNvPicPr>
          <p:nvPr/>
        </p:nvPicPr>
        <p:blipFill>
          <a:blip r:embed="rId7"/>
          <a:stretch>
            <a:fillRect/>
          </a:stretch>
        </p:blipFill>
        <p:spPr>
          <a:xfrm>
            <a:off x="5510690" y="4069433"/>
            <a:ext cx="1237250" cy="97215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69243470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87810" y="45266"/>
            <a:ext cx="12031620" cy="6744928"/>
            <a:chOff x="87810" y="45266"/>
            <a:chExt cx="12031620" cy="6744928"/>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pic>
        <p:nvPicPr>
          <p:cNvPr id="33" name="Picture 2" descr="http://canadianmilitaryhistory.ca/wp-content/uploads/2014/10/MrPond-1.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02314" y="951853"/>
            <a:ext cx="6415310" cy="552514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34" name="TextBox 33"/>
          <p:cNvSpPr txBox="1"/>
          <p:nvPr/>
        </p:nvSpPr>
        <p:spPr>
          <a:xfrm>
            <a:off x="4393451" y="255185"/>
            <a:ext cx="3405099"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Peter Pond 1790</a:t>
            </a:r>
          </a:p>
        </p:txBody>
      </p:sp>
      <p:sp>
        <p:nvSpPr>
          <p:cNvPr id="31" name="Arrow: Down 30"/>
          <p:cNvSpPr/>
          <p:nvPr/>
        </p:nvSpPr>
        <p:spPr>
          <a:xfrm rot="5400000">
            <a:off x="5812637" y="2437148"/>
            <a:ext cx="368050" cy="592428"/>
          </a:xfrm>
          <a:prstGeom prst="downArrow">
            <a:avLst/>
          </a:prstGeom>
          <a:solidFill>
            <a:schemeClr val="bg1"/>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40140653"/>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14:presetBounceEnd="47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47000">
                                          <p:cBhvr additive="base">
                                            <p:cTn id="7" dur="1000" fill="hold"/>
                                            <p:tgtEl>
                                              <p:spTgt spid="31"/>
                                            </p:tgtEl>
                                            <p:attrNameLst>
                                              <p:attrName>ppt_x</p:attrName>
                                            </p:attrNameLst>
                                          </p:cBhvr>
                                          <p:tavLst>
                                            <p:tav tm="0">
                                              <p:val>
                                                <p:strVal val="1+#ppt_w/2"/>
                                              </p:val>
                                            </p:tav>
                                            <p:tav tm="100000">
                                              <p:val>
                                                <p:strVal val="#ppt_x"/>
                                              </p:val>
                                            </p:tav>
                                          </p:tavLst>
                                        </p:anim>
                                        <p:anim calcmode="lin" valueType="num" p14:bounceEnd="47000">
                                          <p:cBhvr additive="base">
                                            <p:cTn id="8" dur="10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1000" fill="hold"/>
                                            <p:tgtEl>
                                              <p:spTgt spid="31"/>
                                            </p:tgtEl>
                                            <p:attrNameLst>
                                              <p:attrName>ppt_x</p:attrName>
                                            </p:attrNameLst>
                                          </p:cBhvr>
                                          <p:tavLst>
                                            <p:tav tm="0">
                                              <p:val>
                                                <p:strVal val="1+#ppt_w/2"/>
                                              </p:val>
                                            </p:tav>
                                            <p:tav tm="100000">
                                              <p:val>
                                                <p:strVal val="#ppt_x"/>
                                              </p:val>
                                            </p:tav>
                                          </p:tavLst>
                                        </p:anim>
                                        <p:anim calcmode="lin" valueType="num">
                                          <p:cBhvr additive="base">
                                            <p:cTn id="8" dur="10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Lst>
      </p:timing>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2" name="Group 1"/>
          <p:cNvGrpSpPr/>
          <p:nvPr/>
        </p:nvGrpSpPr>
        <p:grpSpPr>
          <a:xfrm>
            <a:off x="130967" y="1283594"/>
            <a:ext cx="8820279" cy="5057774"/>
            <a:chOff x="1573401" y="1219200"/>
            <a:chExt cx="8820279" cy="5057774"/>
          </a:xfrm>
        </p:grpSpPr>
        <p:sp>
          <p:nvSpPr>
            <p:cNvPr id="4" name="Freeform: Shape 3"/>
            <p:cNvSpPr/>
            <p:nvPr/>
          </p:nvSpPr>
          <p:spPr>
            <a:xfrm>
              <a:off x="1573401" y="1295399"/>
              <a:ext cx="8523099" cy="4981575"/>
            </a:xfrm>
            <a:custGeom>
              <a:avLst/>
              <a:gdLst>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646299 w 8523099"/>
                <a:gd name="connsiteY710" fmla="*/ 4991100 h 5067300"/>
                <a:gd name="connsiteX711" fmla="*/ 3789174 w 8523099"/>
                <a:gd name="connsiteY711" fmla="*/ 4972050 h 5067300"/>
                <a:gd name="connsiteX712" fmla="*/ 3903474 w 8523099"/>
                <a:gd name="connsiteY712" fmla="*/ 4962525 h 5067300"/>
                <a:gd name="connsiteX713" fmla="*/ 4198749 w 8523099"/>
                <a:gd name="connsiteY713" fmla="*/ 4924425 h 5067300"/>
                <a:gd name="connsiteX714" fmla="*/ 4313049 w 8523099"/>
                <a:gd name="connsiteY714" fmla="*/ 4914900 h 5067300"/>
                <a:gd name="connsiteX715" fmla="*/ 4484499 w 8523099"/>
                <a:gd name="connsiteY715" fmla="*/ 4914900 h 5067300"/>
                <a:gd name="connsiteX716" fmla="*/ 4532124 w 8523099"/>
                <a:gd name="connsiteY716" fmla="*/ 4886325 h 5067300"/>
                <a:gd name="connsiteX717" fmla="*/ 4513074 w 8523099"/>
                <a:gd name="connsiteY717" fmla="*/ 4914900 h 5067300"/>
                <a:gd name="connsiteX718" fmla="*/ 4665474 w 8523099"/>
                <a:gd name="connsiteY718" fmla="*/ 4972050 h 5067300"/>
                <a:gd name="connsiteX719" fmla="*/ 4798824 w 8523099"/>
                <a:gd name="connsiteY719" fmla="*/ 5019675 h 5067300"/>
                <a:gd name="connsiteX720" fmla="*/ 4932174 w 8523099"/>
                <a:gd name="connsiteY720" fmla="*/ 5038725 h 5067300"/>
                <a:gd name="connsiteX721" fmla="*/ 5465574 w 8523099"/>
                <a:gd name="connsiteY721" fmla="*/ 5067300 h 5067300"/>
                <a:gd name="connsiteX722" fmla="*/ 5770374 w 8523099"/>
                <a:gd name="connsiteY722" fmla="*/ 5057775 h 5067300"/>
                <a:gd name="connsiteX723" fmla="*/ 5722749 w 8523099"/>
                <a:gd name="connsiteY723" fmla="*/ 5029200 h 5067300"/>
                <a:gd name="connsiteX724" fmla="*/ 5798949 w 8523099"/>
                <a:gd name="connsiteY724" fmla="*/ 5010150 h 5067300"/>
                <a:gd name="connsiteX725" fmla="*/ 6113274 w 8523099"/>
                <a:gd name="connsiteY725" fmla="*/ 5019675 h 5067300"/>
                <a:gd name="connsiteX726" fmla="*/ 6322824 w 8523099"/>
                <a:gd name="connsiteY726" fmla="*/ 5048250 h 5067300"/>
                <a:gd name="connsiteX727" fmla="*/ 6713349 w 8523099"/>
                <a:gd name="connsiteY727" fmla="*/ 5057775 h 5067300"/>
                <a:gd name="connsiteX728" fmla="*/ 6741924 w 8523099"/>
                <a:gd name="connsiteY728" fmla="*/ 5048250 h 5067300"/>
                <a:gd name="connsiteX729" fmla="*/ 6703824 w 8523099"/>
                <a:gd name="connsiteY729" fmla="*/ 5057775 h 5067300"/>
                <a:gd name="connsiteX730" fmla="*/ 6770499 w 8523099"/>
                <a:gd name="connsiteY730" fmla="*/ 5048250 h 5067300"/>
                <a:gd name="connsiteX731" fmla="*/ 6818124 w 8523099"/>
                <a:gd name="connsiteY731" fmla="*/ 5010150 h 5067300"/>
                <a:gd name="connsiteX732" fmla="*/ 6856224 w 8523099"/>
                <a:gd name="connsiteY732" fmla="*/ 5000625 h 5067300"/>
                <a:gd name="connsiteX733" fmla="*/ 7284849 w 8523099"/>
                <a:gd name="connsiteY733" fmla="*/ 4981575 h 5067300"/>
                <a:gd name="connsiteX734" fmla="*/ 7580124 w 8523099"/>
                <a:gd name="connsiteY734" fmla="*/ 4962525 h 5067300"/>
                <a:gd name="connsiteX735" fmla="*/ 7589649 w 8523099"/>
                <a:gd name="connsiteY735" fmla="*/ 4933950 h 5067300"/>
                <a:gd name="connsiteX736" fmla="*/ 7580124 w 8523099"/>
                <a:gd name="connsiteY736" fmla="*/ 4905375 h 5067300"/>
                <a:gd name="connsiteX737" fmla="*/ 7618224 w 8523099"/>
                <a:gd name="connsiteY737" fmla="*/ 4876800 h 5067300"/>
                <a:gd name="connsiteX738" fmla="*/ 7532499 w 8523099"/>
                <a:gd name="connsiteY738" fmla="*/ 4895850 h 5067300"/>
                <a:gd name="connsiteX739" fmla="*/ 7570599 w 8523099"/>
                <a:gd name="connsiteY739" fmla="*/ 4924425 h 5067300"/>
                <a:gd name="connsiteX740" fmla="*/ 7780149 w 8523099"/>
                <a:gd name="connsiteY740" fmla="*/ 4943475 h 5067300"/>
                <a:gd name="connsiteX741" fmla="*/ 7837299 w 8523099"/>
                <a:gd name="connsiteY741" fmla="*/ 4972050 h 5067300"/>
                <a:gd name="connsiteX742" fmla="*/ 7894449 w 8523099"/>
                <a:gd name="connsiteY742" fmla="*/ 4991100 h 5067300"/>
                <a:gd name="connsiteX743" fmla="*/ 7989699 w 8523099"/>
                <a:gd name="connsiteY743" fmla="*/ 4981575 h 5067300"/>
                <a:gd name="connsiteX744" fmla="*/ 7989699 w 8523099"/>
                <a:gd name="connsiteY74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789174 w 8523099"/>
                <a:gd name="connsiteY710" fmla="*/ 4972050 h 5067300"/>
                <a:gd name="connsiteX711" fmla="*/ 3903474 w 8523099"/>
                <a:gd name="connsiteY711" fmla="*/ 4962525 h 5067300"/>
                <a:gd name="connsiteX712" fmla="*/ 4198749 w 8523099"/>
                <a:gd name="connsiteY712" fmla="*/ 4924425 h 5067300"/>
                <a:gd name="connsiteX713" fmla="*/ 4313049 w 8523099"/>
                <a:gd name="connsiteY713" fmla="*/ 4914900 h 5067300"/>
                <a:gd name="connsiteX714" fmla="*/ 4484499 w 8523099"/>
                <a:gd name="connsiteY714" fmla="*/ 4914900 h 5067300"/>
                <a:gd name="connsiteX715" fmla="*/ 4532124 w 8523099"/>
                <a:gd name="connsiteY715" fmla="*/ 4886325 h 5067300"/>
                <a:gd name="connsiteX716" fmla="*/ 4513074 w 8523099"/>
                <a:gd name="connsiteY716" fmla="*/ 4914900 h 5067300"/>
                <a:gd name="connsiteX717" fmla="*/ 4665474 w 8523099"/>
                <a:gd name="connsiteY717" fmla="*/ 4972050 h 5067300"/>
                <a:gd name="connsiteX718" fmla="*/ 4798824 w 8523099"/>
                <a:gd name="connsiteY718" fmla="*/ 5019675 h 5067300"/>
                <a:gd name="connsiteX719" fmla="*/ 4932174 w 8523099"/>
                <a:gd name="connsiteY719" fmla="*/ 5038725 h 5067300"/>
                <a:gd name="connsiteX720" fmla="*/ 5465574 w 8523099"/>
                <a:gd name="connsiteY720" fmla="*/ 5067300 h 5067300"/>
                <a:gd name="connsiteX721" fmla="*/ 5770374 w 8523099"/>
                <a:gd name="connsiteY721" fmla="*/ 5057775 h 5067300"/>
                <a:gd name="connsiteX722" fmla="*/ 5722749 w 8523099"/>
                <a:gd name="connsiteY722" fmla="*/ 5029200 h 5067300"/>
                <a:gd name="connsiteX723" fmla="*/ 5798949 w 8523099"/>
                <a:gd name="connsiteY723" fmla="*/ 5010150 h 5067300"/>
                <a:gd name="connsiteX724" fmla="*/ 6113274 w 8523099"/>
                <a:gd name="connsiteY724" fmla="*/ 5019675 h 5067300"/>
                <a:gd name="connsiteX725" fmla="*/ 6322824 w 8523099"/>
                <a:gd name="connsiteY725" fmla="*/ 5048250 h 5067300"/>
                <a:gd name="connsiteX726" fmla="*/ 6713349 w 8523099"/>
                <a:gd name="connsiteY726" fmla="*/ 5057775 h 5067300"/>
                <a:gd name="connsiteX727" fmla="*/ 6741924 w 8523099"/>
                <a:gd name="connsiteY727" fmla="*/ 5048250 h 5067300"/>
                <a:gd name="connsiteX728" fmla="*/ 6703824 w 8523099"/>
                <a:gd name="connsiteY728" fmla="*/ 5057775 h 5067300"/>
                <a:gd name="connsiteX729" fmla="*/ 6770499 w 8523099"/>
                <a:gd name="connsiteY729" fmla="*/ 5048250 h 5067300"/>
                <a:gd name="connsiteX730" fmla="*/ 6818124 w 8523099"/>
                <a:gd name="connsiteY730" fmla="*/ 5010150 h 5067300"/>
                <a:gd name="connsiteX731" fmla="*/ 6856224 w 8523099"/>
                <a:gd name="connsiteY731" fmla="*/ 5000625 h 5067300"/>
                <a:gd name="connsiteX732" fmla="*/ 7284849 w 8523099"/>
                <a:gd name="connsiteY732" fmla="*/ 4981575 h 5067300"/>
                <a:gd name="connsiteX733" fmla="*/ 7580124 w 8523099"/>
                <a:gd name="connsiteY733" fmla="*/ 4962525 h 5067300"/>
                <a:gd name="connsiteX734" fmla="*/ 7589649 w 8523099"/>
                <a:gd name="connsiteY734" fmla="*/ 4933950 h 5067300"/>
                <a:gd name="connsiteX735" fmla="*/ 7580124 w 8523099"/>
                <a:gd name="connsiteY735" fmla="*/ 4905375 h 5067300"/>
                <a:gd name="connsiteX736" fmla="*/ 7618224 w 8523099"/>
                <a:gd name="connsiteY736" fmla="*/ 4876800 h 5067300"/>
                <a:gd name="connsiteX737" fmla="*/ 7532499 w 8523099"/>
                <a:gd name="connsiteY737" fmla="*/ 4895850 h 5067300"/>
                <a:gd name="connsiteX738" fmla="*/ 7570599 w 8523099"/>
                <a:gd name="connsiteY738" fmla="*/ 4924425 h 5067300"/>
                <a:gd name="connsiteX739" fmla="*/ 7780149 w 8523099"/>
                <a:gd name="connsiteY739" fmla="*/ 4943475 h 5067300"/>
                <a:gd name="connsiteX740" fmla="*/ 7837299 w 8523099"/>
                <a:gd name="connsiteY740" fmla="*/ 4972050 h 5067300"/>
                <a:gd name="connsiteX741" fmla="*/ 7894449 w 8523099"/>
                <a:gd name="connsiteY741" fmla="*/ 4991100 h 5067300"/>
                <a:gd name="connsiteX742" fmla="*/ 7989699 w 8523099"/>
                <a:gd name="connsiteY742" fmla="*/ 4981575 h 5067300"/>
                <a:gd name="connsiteX743" fmla="*/ 7989699 w 8523099"/>
                <a:gd name="connsiteY74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903474 w 8523099"/>
                <a:gd name="connsiteY710" fmla="*/ 4962525 h 5067300"/>
                <a:gd name="connsiteX711" fmla="*/ 4198749 w 8523099"/>
                <a:gd name="connsiteY711" fmla="*/ 4924425 h 5067300"/>
                <a:gd name="connsiteX712" fmla="*/ 4313049 w 8523099"/>
                <a:gd name="connsiteY712" fmla="*/ 4914900 h 5067300"/>
                <a:gd name="connsiteX713" fmla="*/ 4484499 w 8523099"/>
                <a:gd name="connsiteY713" fmla="*/ 4914900 h 5067300"/>
                <a:gd name="connsiteX714" fmla="*/ 4532124 w 8523099"/>
                <a:gd name="connsiteY714" fmla="*/ 4886325 h 5067300"/>
                <a:gd name="connsiteX715" fmla="*/ 4513074 w 8523099"/>
                <a:gd name="connsiteY715" fmla="*/ 4914900 h 5067300"/>
                <a:gd name="connsiteX716" fmla="*/ 4665474 w 8523099"/>
                <a:gd name="connsiteY716" fmla="*/ 4972050 h 5067300"/>
                <a:gd name="connsiteX717" fmla="*/ 4798824 w 8523099"/>
                <a:gd name="connsiteY717" fmla="*/ 5019675 h 5067300"/>
                <a:gd name="connsiteX718" fmla="*/ 4932174 w 8523099"/>
                <a:gd name="connsiteY718" fmla="*/ 5038725 h 5067300"/>
                <a:gd name="connsiteX719" fmla="*/ 5465574 w 8523099"/>
                <a:gd name="connsiteY719" fmla="*/ 5067300 h 5067300"/>
                <a:gd name="connsiteX720" fmla="*/ 5770374 w 8523099"/>
                <a:gd name="connsiteY720" fmla="*/ 5057775 h 5067300"/>
                <a:gd name="connsiteX721" fmla="*/ 5722749 w 8523099"/>
                <a:gd name="connsiteY721" fmla="*/ 5029200 h 5067300"/>
                <a:gd name="connsiteX722" fmla="*/ 5798949 w 8523099"/>
                <a:gd name="connsiteY722" fmla="*/ 5010150 h 5067300"/>
                <a:gd name="connsiteX723" fmla="*/ 6113274 w 8523099"/>
                <a:gd name="connsiteY723" fmla="*/ 5019675 h 5067300"/>
                <a:gd name="connsiteX724" fmla="*/ 6322824 w 8523099"/>
                <a:gd name="connsiteY724" fmla="*/ 5048250 h 5067300"/>
                <a:gd name="connsiteX725" fmla="*/ 6713349 w 8523099"/>
                <a:gd name="connsiteY725" fmla="*/ 5057775 h 5067300"/>
                <a:gd name="connsiteX726" fmla="*/ 6741924 w 8523099"/>
                <a:gd name="connsiteY726" fmla="*/ 5048250 h 5067300"/>
                <a:gd name="connsiteX727" fmla="*/ 6703824 w 8523099"/>
                <a:gd name="connsiteY727" fmla="*/ 5057775 h 5067300"/>
                <a:gd name="connsiteX728" fmla="*/ 6770499 w 8523099"/>
                <a:gd name="connsiteY728" fmla="*/ 5048250 h 5067300"/>
                <a:gd name="connsiteX729" fmla="*/ 6818124 w 8523099"/>
                <a:gd name="connsiteY729" fmla="*/ 5010150 h 5067300"/>
                <a:gd name="connsiteX730" fmla="*/ 6856224 w 8523099"/>
                <a:gd name="connsiteY730" fmla="*/ 5000625 h 5067300"/>
                <a:gd name="connsiteX731" fmla="*/ 7284849 w 8523099"/>
                <a:gd name="connsiteY731" fmla="*/ 4981575 h 5067300"/>
                <a:gd name="connsiteX732" fmla="*/ 7580124 w 8523099"/>
                <a:gd name="connsiteY732" fmla="*/ 4962525 h 5067300"/>
                <a:gd name="connsiteX733" fmla="*/ 7589649 w 8523099"/>
                <a:gd name="connsiteY733" fmla="*/ 4933950 h 5067300"/>
                <a:gd name="connsiteX734" fmla="*/ 7580124 w 8523099"/>
                <a:gd name="connsiteY734" fmla="*/ 4905375 h 5067300"/>
                <a:gd name="connsiteX735" fmla="*/ 7618224 w 8523099"/>
                <a:gd name="connsiteY735" fmla="*/ 4876800 h 5067300"/>
                <a:gd name="connsiteX736" fmla="*/ 7532499 w 8523099"/>
                <a:gd name="connsiteY736" fmla="*/ 4895850 h 5067300"/>
                <a:gd name="connsiteX737" fmla="*/ 7570599 w 8523099"/>
                <a:gd name="connsiteY737" fmla="*/ 4924425 h 5067300"/>
                <a:gd name="connsiteX738" fmla="*/ 7780149 w 8523099"/>
                <a:gd name="connsiteY738" fmla="*/ 4943475 h 5067300"/>
                <a:gd name="connsiteX739" fmla="*/ 7837299 w 8523099"/>
                <a:gd name="connsiteY739" fmla="*/ 4972050 h 5067300"/>
                <a:gd name="connsiteX740" fmla="*/ 7894449 w 8523099"/>
                <a:gd name="connsiteY740" fmla="*/ 4991100 h 5067300"/>
                <a:gd name="connsiteX741" fmla="*/ 7989699 w 8523099"/>
                <a:gd name="connsiteY741" fmla="*/ 4981575 h 5067300"/>
                <a:gd name="connsiteX742" fmla="*/ 7989699 w 8523099"/>
                <a:gd name="connsiteY74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313049 w 8523099"/>
                <a:gd name="connsiteY711" fmla="*/ 4914900 h 5067300"/>
                <a:gd name="connsiteX712" fmla="*/ 4484499 w 8523099"/>
                <a:gd name="connsiteY712" fmla="*/ 4914900 h 5067300"/>
                <a:gd name="connsiteX713" fmla="*/ 4532124 w 8523099"/>
                <a:gd name="connsiteY713" fmla="*/ 4886325 h 5067300"/>
                <a:gd name="connsiteX714" fmla="*/ 4513074 w 8523099"/>
                <a:gd name="connsiteY714" fmla="*/ 4914900 h 5067300"/>
                <a:gd name="connsiteX715" fmla="*/ 4665474 w 8523099"/>
                <a:gd name="connsiteY715" fmla="*/ 4972050 h 5067300"/>
                <a:gd name="connsiteX716" fmla="*/ 4798824 w 8523099"/>
                <a:gd name="connsiteY716" fmla="*/ 5019675 h 5067300"/>
                <a:gd name="connsiteX717" fmla="*/ 4932174 w 8523099"/>
                <a:gd name="connsiteY717" fmla="*/ 5038725 h 5067300"/>
                <a:gd name="connsiteX718" fmla="*/ 5465574 w 8523099"/>
                <a:gd name="connsiteY718" fmla="*/ 5067300 h 5067300"/>
                <a:gd name="connsiteX719" fmla="*/ 5770374 w 8523099"/>
                <a:gd name="connsiteY719" fmla="*/ 5057775 h 5067300"/>
                <a:gd name="connsiteX720" fmla="*/ 5722749 w 8523099"/>
                <a:gd name="connsiteY720" fmla="*/ 5029200 h 5067300"/>
                <a:gd name="connsiteX721" fmla="*/ 5798949 w 8523099"/>
                <a:gd name="connsiteY721" fmla="*/ 5010150 h 5067300"/>
                <a:gd name="connsiteX722" fmla="*/ 6113274 w 8523099"/>
                <a:gd name="connsiteY722" fmla="*/ 5019675 h 5067300"/>
                <a:gd name="connsiteX723" fmla="*/ 6322824 w 8523099"/>
                <a:gd name="connsiteY723" fmla="*/ 5048250 h 5067300"/>
                <a:gd name="connsiteX724" fmla="*/ 6713349 w 8523099"/>
                <a:gd name="connsiteY724" fmla="*/ 5057775 h 5067300"/>
                <a:gd name="connsiteX725" fmla="*/ 6741924 w 8523099"/>
                <a:gd name="connsiteY725" fmla="*/ 5048250 h 5067300"/>
                <a:gd name="connsiteX726" fmla="*/ 6703824 w 8523099"/>
                <a:gd name="connsiteY726" fmla="*/ 5057775 h 5067300"/>
                <a:gd name="connsiteX727" fmla="*/ 6770499 w 8523099"/>
                <a:gd name="connsiteY727" fmla="*/ 5048250 h 5067300"/>
                <a:gd name="connsiteX728" fmla="*/ 6818124 w 8523099"/>
                <a:gd name="connsiteY728" fmla="*/ 5010150 h 5067300"/>
                <a:gd name="connsiteX729" fmla="*/ 6856224 w 8523099"/>
                <a:gd name="connsiteY729" fmla="*/ 5000625 h 5067300"/>
                <a:gd name="connsiteX730" fmla="*/ 7284849 w 8523099"/>
                <a:gd name="connsiteY730" fmla="*/ 4981575 h 5067300"/>
                <a:gd name="connsiteX731" fmla="*/ 7580124 w 8523099"/>
                <a:gd name="connsiteY731" fmla="*/ 4962525 h 5067300"/>
                <a:gd name="connsiteX732" fmla="*/ 7589649 w 8523099"/>
                <a:gd name="connsiteY732" fmla="*/ 4933950 h 5067300"/>
                <a:gd name="connsiteX733" fmla="*/ 7580124 w 8523099"/>
                <a:gd name="connsiteY733" fmla="*/ 4905375 h 5067300"/>
                <a:gd name="connsiteX734" fmla="*/ 7618224 w 8523099"/>
                <a:gd name="connsiteY734" fmla="*/ 4876800 h 5067300"/>
                <a:gd name="connsiteX735" fmla="*/ 7532499 w 8523099"/>
                <a:gd name="connsiteY735" fmla="*/ 4895850 h 5067300"/>
                <a:gd name="connsiteX736" fmla="*/ 7570599 w 8523099"/>
                <a:gd name="connsiteY736" fmla="*/ 4924425 h 5067300"/>
                <a:gd name="connsiteX737" fmla="*/ 7780149 w 8523099"/>
                <a:gd name="connsiteY737" fmla="*/ 4943475 h 5067300"/>
                <a:gd name="connsiteX738" fmla="*/ 7837299 w 8523099"/>
                <a:gd name="connsiteY738" fmla="*/ 4972050 h 5067300"/>
                <a:gd name="connsiteX739" fmla="*/ 7894449 w 8523099"/>
                <a:gd name="connsiteY739" fmla="*/ 4991100 h 5067300"/>
                <a:gd name="connsiteX740" fmla="*/ 7989699 w 8523099"/>
                <a:gd name="connsiteY740" fmla="*/ 4981575 h 5067300"/>
                <a:gd name="connsiteX741" fmla="*/ 7989699 w 8523099"/>
                <a:gd name="connsiteY74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484499 w 8523099"/>
                <a:gd name="connsiteY711" fmla="*/ 4914900 h 5067300"/>
                <a:gd name="connsiteX712" fmla="*/ 4532124 w 8523099"/>
                <a:gd name="connsiteY712" fmla="*/ 4886325 h 5067300"/>
                <a:gd name="connsiteX713" fmla="*/ 4513074 w 8523099"/>
                <a:gd name="connsiteY713" fmla="*/ 4914900 h 5067300"/>
                <a:gd name="connsiteX714" fmla="*/ 4665474 w 8523099"/>
                <a:gd name="connsiteY714" fmla="*/ 4972050 h 5067300"/>
                <a:gd name="connsiteX715" fmla="*/ 4798824 w 8523099"/>
                <a:gd name="connsiteY715" fmla="*/ 5019675 h 5067300"/>
                <a:gd name="connsiteX716" fmla="*/ 4932174 w 8523099"/>
                <a:gd name="connsiteY716" fmla="*/ 5038725 h 5067300"/>
                <a:gd name="connsiteX717" fmla="*/ 5465574 w 8523099"/>
                <a:gd name="connsiteY717" fmla="*/ 5067300 h 5067300"/>
                <a:gd name="connsiteX718" fmla="*/ 5770374 w 8523099"/>
                <a:gd name="connsiteY718" fmla="*/ 5057775 h 5067300"/>
                <a:gd name="connsiteX719" fmla="*/ 5722749 w 8523099"/>
                <a:gd name="connsiteY719" fmla="*/ 5029200 h 5067300"/>
                <a:gd name="connsiteX720" fmla="*/ 5798949 w 8523099"/>
                <a:gd name="connsiteY720" fmla="*/ 5010150 h 5067300"/>
                <a:gd name="connsiteX721" fmla="*/ 6113274 w 8523099"/>
                <a:gd name="connsiteY721" fmla="*/ 5019675 h 5067300"/>
                <a:gd name="connsiteX722" fmla="*/ 6322824 w 8523099"/>
                <a:gd name="connsiteY722" fmla="*/ 5048250 h 5067300"/>
                <a:gd name="connsiteX723" fmla="*/ 6713349 w 8523099"/>
                <a:gd name="connsiteY723" fmla="*/ 5057775 h 5067300"/>
                <a:gd name="connsiteX724" fmla="*/ 6741924 w 8523099"/>
                <a:gd name="connsiteY724" fmla="*/ 5048250 h 5067300"/>
                <a:gd name="connsiteX725" fmla="*/ 6703824 w 8523099"/>
                <a:gd name="connsiteY725" fmla="*/ 5057775 h 5067300"/>
                <a:gd name="connsiteX726" fmla="*/ 6770499 w 8523099"/>
                <a:gd name="connsiteY726" fmla="*/ 5048250 h 5067300"/>
                <a:gd name="connsiteX727" fmla="*/ 6818124 w 8523099"/>
                <a:gd name="connsiteY727" fmla="*/ 5010150 h 5067300"/>
                <a:gd name="connsiteX728" fmla="*/ 6856224 w 8523099"/>
                <a:gd name="connsiteY728" fmla="*/ 5000625 h 5067300"/>
                <a:gd name="connsiteX729" fmla="*/ 7284849 w 8523099"/>
                <a:gd name="connsiteY729" fmla="*/ 4981575 h 5067300"/>
                <a:gd name="connsiteX730" fmla="*/ 7580124 w 8523099"/>
                <a:gd name="connsiteY730" fmla="*/ 4962525 h 5067300"/>
                <a:gd name="connsiteX731" fmla="*/ 7589649 w 8523099"/>
                <a:gd name="connsiteY731" fmla="*/ 4933950 h 5067300"/>
                <a:gd name="connsiteX732" fmla="*/ 7580124 w 8523099"/>
                <a:gd name="connsiteY732" fmla="*/ 4905375 h 5067300"/>
                <a:gd name="connsiteX733" fmla="*/ 7618224 w 8523099"/>
                <a:gd name="connsiteY733" fmla="*/ 4876800 h 5067300"/>
                <a:gd name="connsiteX734" fmla="*/ 7532499 w 8523099"/>
                <a:gd name="connsiteY734" fmla="*/ 4895850 h 5067300"/>
                <a:gd name="connsiteX735" fmla="*/ 7570599 w 8523099"/>
                <a:gd name="connsiteY735" fmla="*/ 4924425 h 5067300"/>
                <a:gd name="connsiteX736" fmla="*/ 7780149 w 8523099"/>
                <a:gd name="connsiteY736" fmla="*/ 4943475 h 5067300"/>
                <a:gd name="connsiteX737" fmla="*/ 7837299 w 8523099"/>
                <a:gd name="connsiteY737" fmla="*/ 4972050 h 5067300"/>
                <a:gd name="connsiteX738" fmla="*/ 7894449 w 8523099"/>
                <a:gd name="connsiteY738" fmla="*/ 4991100 h 5067300"/>
                <a:gd name="connsiteX739" fmla="*/ 7989699 w 8523099"/>
                <a:gd name="connsiteY739" fmla="*/ 4981575 h 5067300"/>
                <a:gd name="connsiteX740" fmla="*/ 7989699 w 8523099"/>
                <a:gd name="connsiteY74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513074 w 8523099"/>
                <a:gd name="connsiteY712" fmla="*/ 4914900 h 5067300"/>
                <a:gd name="connsiteX713" fmla="*/ 4665474 w 8523099"/>
                <a:gd name="connsiteY713" fmla="*/ 4972050 h 5067300"/>
                <a:gd name="connsiteX714" fmla="*/ 4798824 w 8523099"/>
                <a:gd name="connsiteY714" fmla="*/ 5019675 h 5067300"/>
                <a:gd name="connsiteX715" fmla="*/ 4932174 w 8523099"/>
                <a:gd name="connsiteY715" fmla="*/ 5038725 h 5067300"/>
                <a:gd name="connsiteX716" fmla="*/ 5465574 w 8523099"/>
                <a:gd name="connsiteY716" fmla="*/ 5067300 h 5067300"/>
                <a:gd name="connsiteX717" fmla="*/ 5770374 w 8523099"/>
                <a:gd name="connsiteY717" fmla="*/ 5057775 h 5067300"/>
                <a:gd name="connsiteX718" fmla="*/ 5722749 w 8523099"/>
                <a:gd name="connsiteY718" fmla="*/ 5029200 h 5067300"/>
                <a:gd name="connsiteX719" fmla="*/ 5798949 w 8523099"/>
                <a:gd name="connsiteY719" fmla="*/ 5010150 h 5067300"/>
                <a:gd name="connsiteX720" fmla="*/ 6113274 w 8523099"/>
                <a:gd name="connsiteY720" fmla="*/ 5019675 h 5067300"/>
                <a:gd name="connsiteX721" fmla="*/ 6322824 w 8523099"/>
                <a:gd name="connsiteY721" fmla="*/ 5048250 h 5067300"/>
                <a:gd name="connsiteX722" fmla="*/ 6713349 w 8523099"/>
                <a:gd name="connsiteY722" fmla="*/ 5057775 h 5067300"/>
                <a:gd name="connsiteX723" fmla="*/ 6741924 w 8523099"/>
                <a:gd name="connsiteY723" fmla="*/ 5048250 h 5067300"/>
                <a:gd name="connsiteX724" fmla="*/ 6703824 w 8523099"/>
                <a:gd name="connsiteY724" fmla="*/ 5057775 h 5067300"/>
                <a:gd name="connsiteX725" fmla="*/ 6770499 w 8523099"/>
                <a:gd name="connsiteY725" fmla="*/ 5048250 h 5067300"/>
                <a:gd name="connsiteX726" fmla="*/ 6818124 w 8523099"/>
                <a:gd name="connsiteY726" fmla="*/ 5010150 h 5067300"/>
                <a:gd name="connsiteX727" fmla="*/ 6856224 w 8523099"/>
                <a:gd name="connsiteY727" fmla="*/ 5000625 h 5067300"/>
                <a:gd name="connsiteX728" fmla="*/ 7284849 w 8523099"/>
                <a:gd name="connsiteY728" fmla="*/ 4981575 h 5067300"/>
                <a:gd name="connsiteX729" fmla="*/ 7580124 w 8523099"/>
                <a:gd name="connsiteY729" fmla="*/ 4962525 h 5067300"/>
                <a:gd name="connsiteX730" fmla="*/ 7589649 w 8523099"/>
                <a:gd name="connsiteY730" fmla="*/ 4933950 h 5067300"/>
                <a:gd name="connsiteX731" fmla="*/ 7580124 w 8523099"/>
                <a:gd name="connsiteY731" fmla="*/ 4905375 h 5067300"/>
                <a:gd name="connsiteX732" fmla="*/ 7618224 w 8523099"/>
                <a:gd name="connsiteY732" fmla="*/ 4876800 h 5067300"/>
                <a:gd name="connsiteX733" fmla="*/ 7532499 w 8523099"/>
                <a:gd name="connsiteY733" fmla="*/ 4895850 h 5067300"/>
                <a:gd name="connsiteX734" fmla="*/ 7570599 w 8523099"/>
                <a:gd name="connsiteY734" fmla="*/ 4924425 h 5067300"/>
                <a:gd name="connsiteX735" fmla="*/ 7780149 w 8523099"/>
                <a:gd name="connsiteY735" fmla="*/ 4943475 h 5067300"/>
                <a:gd name="connsiteX736" fmla="*/ 7837299 w 8523099"/>
                <a:gd name="connsiteY736" fmla="*/ 4972050 h 5067300"/>
                <a:gd name="connsiteX737" fmla="*/ 7894449 w 8523099"/>
                <a:gd name="connsiteY737" fmla="*/ 4991100 h 5067300"/>
                <a:gd name="connsiteX738" fmla="*/ 7989699 w 8523099"/>
                <a:gd name="connsiteY738" fmla="*/ 4981575 h 5067300"/>
                <a:gd name="connsiteX739" fmla="*/ 7989699 w 8523099"/>
                <a:gd name="connsiteY73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665474 w 8523099"/>
                <a:gd name="connsiteY712" fmla="*/ 4972050 h 5067300"/>
                <a:gd name="connsiteX713" fmla="*/ 4798824 w 8523099"/>
                <a:gd name="connsiteY713" fmla="*/ 5019675 h 5067300"/>
                <a:gd name="connsiteX714" fmla="*/ 4932174 w 8523099"/>
                <a:gd name="connsiteY714" fmla="*/ 5038725 h 5067300"/>
                <a:gd name="connsiteX715" fmla="*/ 5465574 w 8523099"/>
                <a:gd name="connsiteY715" fmla="*/ 5067300 h 5067300"/>
                <a:gd name="connsiteX716" fmla="*/ 5770374 w 8523099"/>
                <a:gd name="connsiteY716" fmla="*/ 5057775 h 5067300"/>
                <a:gd name="connsiteX717" fmla="*/ 5722749 w 8523099"/>
                <a:gd name="connsiteY717" fmla="*/ 5029200 h 5067300"/>
                <a:gd name="connsiteX718" fmla="*/ 5798949 w 8523099"/>
                <a:gd name="connsiteY718" fmla="*/ 5010150 h 5067300"/>
                <a:gd name="connsiteX719" fmla="*/ 6113274 w 8523099"/>
                <a:gd name="connsiteY719" fmla="*/ 5019675 h 5067300"/>
                <a:gd name="connsiteX720" fmla="*/ 6322824 w 8523099"/>
                <a:gd name="connsiteY720" fmla="*/ 5048250 h 5067300"/>
                <a:gd name="connsiteX721" fmla="*/ 6713349 w 8523099"/>
                <a:gd name="connsiteY721" fmla="*/ 5057775 h 5067300"/>
                <a:gd name="connsiteX722" fmla="*/ 6741924 w 8523099"/>
                <a:gd name="connsiteY722" fmla="*/ 5048250 h 5067300"/>
                <a:gd name="connsiteX723" fmla="*/ 6703824 w 8523099"/>
                <a:gd name="connsiteY723" fmla="*/ 5057775 h 5067300"/>
                <a:gd name="connsiteX724" fmla="*/ 6770499 w 8523099"/>
                <a:gd name="connsiteY724" fmla="*/ 5048250 h 5067300"/>
                <a:gd name="connsiteX725" fmla="*/ 6818124 w 8523099"/>
                <a:gd name="connsiteY725" fmla="*/ 5010150 h 5067300"/>
                <a:gd name="connsiteX726" fmla="*/ 6856224 w 8523099"/>
                <a:gd name="connsiteY726" fmla="*/ 5000625 h 5067300"/>
                <a:gd name="connsiteX727" fmla="*/ 7284849 w 8523099"/>
                <a:gd name="connsiteY727" fmla="*/ 4981575 h 5067300"/>
                <a:gd name="connsiteX728" fmla="*/ 7580124 w 8523099"/>
                <a:gd name="connsiteY728" fmla="*/ 4962525 h 5067300"/>
                <a:gd name="connsiteX729" fmla="*/ 7589649 w 8523099"/>
                <a:gd name="connsiteY729" fmla="*/ 4933950 h 5067300"/>
                <a:gd name="connsiteX730" fmla="*/ 7580124 w 8523099"/>
                <a:gd name="connsiteY730" fmla="*/ 4905375 h 5067300"/>
                <a:gd name="connsiteX731" fmla="*/ 7618224 w 8523099"/>
                <a:gd name="connsiteY731" fmla="*/ 4876800 h 5067300"/>
                <a:gd name="connsiteX732" fmla="*/ 7532499 w 8523099"/>
                <a:gd name="connsiteY732" fmla="*/ 4895850 h 5067300"/>
                <a:gd name="connsiteX733" fmla="*/ 7570599 w 8523099"/>
                <a:gd name="connsiteY733" fmla="*/ 4924425 h 5067300"/>
                <a:gd name="connsiteX734" fmla="*/ 7780149 w 8523099"/>
                <a:gd name="connsiteY734" fmla="*/ 4943475 h 5067300"/>
                <a:gd name="connsiteX735" fmla="*/ 7837299 w 8523099"/>
                <a:gd name="connsiteY735" fmla="*/ 4972050 h 5067300"/>
                <a:gd name="connsiteX736" fmla="*/ 7894449 w 8523099"/>
                <a:gd name="connsiteY736" fmla="*/ 4991100 h 5067300"/>
                <a:gd name="connsiteX737" fmla="*/ 7989699 w 8523099"/>
                <a:gd name="connsiteY737" fmla="*/ 4981575 h 5067300"/>
                <a:gd name="connsiteX738" fmla="*/ 7989699 w 8523099"/>
                <a:gd name="connsiteY73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665474 w 8523099"/>
                <a:gd name="connsiteY711" fmla="*/ 4972050 h 5067300"/>
                <a:gd name="connsiteX712" fmla="*/ 4798824 w 8523099"/>
                <a:gd name="connsiteY712" fmla="*/ 5019675 h 5067300"/>
                <a:gd name="connsiteX713" fmla="*/ 4932174 w 8523099"/>
                <a:gd name="connsiteY713" fmla="*/ 5038725 h 5067300"/>
                <a:gd name="connsiteX714" fmla="*/ 5465574 w 8523099"/>
                <a:gd name="connsiteY714" fmla="*/ 5067300 h 5067300"/>
                <a:gd name="connsiteX715" fmla="*/ 5770374 w 8523099"/>
                <a:gd name="connsiteY715" fmla="*/ 5057775 h 5067300"/>
                <a:gd name="connsiteX716" fmla="*/ 5722749 w 8523099"/>
                <a:gd name="connsiteY716" fmla="*/ 5029200 h 5067300"/>
                <a:gd name="connsiteX717" fmla="*/ 5798949 w 8523099"/>
                <a:gd name="connsiteY717" fmla="*/ 5010150 h 5067300"/>
                <a:gd name="connsiteX718" fmla="*/ 6113274 w 8523099"/>
                <a:gd name="connsiteY718" fmla="*/ 5019675 h 5067300"/>
                <a:gd name="connsiteX719" fmla="*/ 6322824 w 8523099"/>
                <a:gd name="connsiteY719" fmla="*/ 5048250 h 5067300"/>
                <a:gd name="connsiteX720" fmla="*/ 6713349 w 8523099"/>
                <a:gd name="connsiteY720" fmla="*/ 5057775 h 5067300"/>
                <a:gd name="connsiteX721" fmla="*/ 6741924 w 8523099"/>
                <a:gd name="connsiteY721" fmla="*/ 5048250 h 5067300"/>
                <a:gd name="connsiteX722" fmla="*/ 6703824 w 8523099"/>
                <a:gd name="connsiteY722" fmla="*/ 5057775 h 5067300"/>
                <a:gd name="connsiteX723" fmla="*/ 6770499 w 8523099"/>
                <a:gd name="connsiteY723" fmla="*/ 5048250 h 5067300"/>
                <a:gd name="connsiteX724" fmla="*/ 6818124 w 8523099"/>
                <a:gd name="connsiteY724" fmla="*/ 5010150 h 5067300"/>
                <a:gd name="connsiteX725" fmla="*/ 6856224 w 8523099"/>
                <a:gd name="connsiteY725" fmla="*/ 5000625 h 5067300"/>
                <a:gd name="connsiteX726" fmla="*/ 7284849 w 8523099"/>
                <a:gd name="connsiteY726" fmla="*/ 4981575 h 5067300"/>
                <a:gd name="connsiteX727" fmla="*/ 7580124 w 8523099"/>
                <a:gd name="connsiteY727" fmla="*/ 4962525 h 5067300"/>
                <a:gd name="connsiteX728" fmla="*/ 7589649 w 8523099"/>
                <a:gd name="connsiteY728" fmla="*/ 4933950 h 5067300"/>
                <a:gd name="connsiteX729" fmla="*/ 7580124 w 8523099"/>
                <a:gd name="connsiteY729" fmla="*/ 4905375 h 5067300"/>
                <a:gd name="connsiteX730" fmla="*/ 7618224 w 8523099"/>
                <a:gd name="connsiteY730" fmla="*/ 4876800 h 5067300"/>
                <a:gd name="connsiteX731" fmla="*/ 7532499 w 8523099"/>
                <a:gd name="connsiteY731" fmla="*/ 4895850 h 5067300"/>
                <a:gd name="connsiteX732" fmla="*/ 7570599 w 8523099"/>
                <a:gd name="connsiteY732" fmla="*/ 4924425 h 5067300"/>
                <a:gd name="connsiteX733" fmla="*/ 7780149 w 8523099"/>
                <a:gd name="connsiteY733" fmla="*/ 4943475 h 5067300"/>
                <a:gd name="connsiteX734" fmla="*/ 7837299 w 8523099"/>
                <a:gd name="connsiteY734" fmla="*/ 4972050 h 5067300"/>
                <a:gd name="connsiteX735" fmla="*/ 7894449 w 8523099"/>
                <a:gd name="connsiteY735" fmla="*/ 4991100 h 5067300"/>
                <a:gd name="connsiteX736" fmla="*/ 7989699 w 8523099"/>
                <a:gd name="connsiteY736" fmla="*/ 4981575 h 5067300"/>
                <a:gd name="connsiteX737" fmla="*/ 7989699 w 8523099"/>
                <a:gd name="connsiteY73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665474 w 8523099"/>
                <a:gd name="connsiteY710" fmla="*/ 4972050 h 5067300"/>
                <a:gd name="connsiteX711" fmla="*/ 4798824 w 8523099"/>
                <a:gd name="connsiteY711" fmla="*/ 5019675 h 5067300"/>
                <a:gd name="connsiteX712" fmla="*/ 4932174 w 8523099"/>
                <a:gd name="connsiteY712" fmla="*/ 5038725 h 5067300"/>
                <a:gd name="connsiteX713" fmla="*/ 5465574 w 8523099"/>
                <a:gd name="connsiteY713" fmla="*/ 5067300 h 5067300"/>
                <a:gd name="connsiteX714" fmla="*/ 5770374 w 8523099"/>
                <a:gd name="connsiteY714" fmla="*/ 5057775 h 5067300"/>
                <a:gd name="connsiteX715" fmla="*/ 5722749 w 8523099"/>
                <a:gd name="connsiteY715" fmla="*/ 5029200 h 5067300"/>
                <a:gd name="connsiteX716" fmla="*/ 5798949 w 8523099"/>
                <a:gd name="connsiteY716" fmla="*/ 5010150 h 5067300"/>
                <a:gd name="connsiteX717" fmla="*/ 6113274 w 8523099"/>
                <a:gd name="connsiteY717" fmla="*/ 5019675 h 5067300"/>
                <a:gd name="connsiteX718" fmla="*/ 6322824 w 8523099"/>
                <a:gd name="connsiteY718" fmla="*/ 5048250 h 5067300"/>
                <a:gd name="connsiteX719" fmla="*/ 6713349 w 8523099"/>
                <a:gd name="connsiteY719" fmla="*/ 5057775 h 5067300"/>
                <a:gd name="connsiteX720" fmla="*/ 6741924 w 8523099"/>
                <a:gd name="connsiteY720" fmla="*/ 5048250 h 5067300"/>
                <a:gd name="connsiteX721" fmla="*/ 6703824 w 8523099"/>
                <a:gd name="connsiteY721" fmla="*/ 5057775 h 5067300"/>
                <a:gd name="connsiteX722" fmla="*/ 6770499 w 8523099"/>
                <a:gd name="connsiteY722" fmla="*/ 5048250 h 5067300"/>
                <a:gd name="connsiteX723" fmla="*/ 6818124 w 8523099"/>
                <a:gd name="connsiteY723" fmla="*/ 5010150 h 5067300"/>
                <a:gd name="connsiteX724" fmla="*/ 6856224 w 8523099"/>
                <a:gd name="connsiteY724" fmla="*/ 5000625 h 5067300"/>
                <a:gd name="connsiteX725" fmla="*/ 7284849 w 8523099"/>
                <a:gd name="connsiteY725" fmla="*/ 4981575 h 5067300"/>
                <a:gd name="connsiteX726" fmla="*/ 7580124 w 8523099"/>
                <a:gd name="connsiteY726" fmla="*/ 4962525 h 5067300"/>
                <a:gd name="connsiteX727" fmla="*/ 7589649 w 8523099"/>
                <a:gd name="connsiteY727" fmla="*/ 4933950 h 5067300"/>
                <a:gd name="connsiteX728" fmla="*/ 7580124 w 8523099"/>
                <a:gd name="connsiteY728" fmla="*/ 4905375 h 5067300"/>
                <a:gd name="connsiteX729" fmla="*/ 7618224 w 8523099"/>
                <a:gd name="connsiteY729" fmla="*/ 4876800 h 5067300"/>
                <a:gd name="connsiteX730" fmla="*/ 7532499 w 8523099"/>
                <a:gd name="connsiteY730" fmla="*/ 4895850 h 5067300"/>
                <a:gd name="connsiteX731" fmla="*/ 7570599 w 8523099"/>
                <a:gd name="connsiteY731" fmla="*/ 4924425 h 5067300"/>
                <a:gd name="connsiteX732" fmla="*/ 7780149 w 8523099"/>
                <a:gd name="connsiteY732" fmla="*/ 4943475 h 5067300"/>
                <a:gd name="connsiteX733" fmla="*/ 7837299 w 8523099"/>
                <a:gd name="connsiteY733" fmla="*/ 4972050 h 5067300"/>
                <a:gd name="connsiteX734" fmla="*/ 7894449 w 8523099"/>
                <a:gd name="connsiteY734" fmla="*/ 4991100 h 5067300"/>
                <a:gd name="connsiteX735" fmla="*/ 7989699 w 8523099"/>
                <a:gd name="connsiteY735" fmla="*/ 4981575 h 5067300"/>
                <a:gd name="connsiteX736" fmla="*/ 7989699 w 8523099"/>
                <a:gd name="connsiteY73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4665474 w 8523099"/>
                <a:gd name="connsiteY709" fmla="*/ 4972050 h 5067300"/>
                <a:gd name="connsiteX710" fmla="*/ 4798824 w 8523099"/>
                <a:gd name="connsiteY710" fmla="*/ 5019675 h 5067300"/>
                <a:gd name="connsiteX711" fmla="*/ 4932174 w 8523099"/>
                <a:gd name="connsiteY711" fmla="*/ 5038725 h 5067300"/>
                <a:gd name="connsiteX712" fmla="*/ 5465574 w 8523099"/>
                <a:gd name="connsiteY712" fmla="*/ 5067300 h 5067300"/>
                <a:gd name="connsiteX713" fmla="*/ 5770374 w 8523099"/>
                <a:gd name="connsiteY713" fmla="*/ 5057775 h 5067300"/>
                <a:gd name="connsiteX714" fmla="*/ 5722749 w 8523099"/>
                <a:gd name="connsiteY714" fmla="*/ 5029200 h 5067300"/>
                <a:gd name="connsiteX715" fmla="*/ 5798949 w 8523099"/>
                <a:gd name="connsiteY715" fmla="*/ 5010150 h 5067300"/>
                <a:gd name="connsiteX716" fmla="*/ 6113274 w 8523099"/>
                <a:gd name="connsiteY716" fmla="*/ 5019675 h 5067300"/>
                <a:gd name="connsiteX717" fmla="*/ 6322824 w 8523099"/>
                <a:gd name="connsiteY717" fmla="*/ 5048250 h 5067300"/>
                <a:gd name="connsiteX718" fmla="*/ 6713349 w 8523099"/>
                <a:gd name="connsiteY718" fmla="*/ 5057775 h 5067300"/>
                <a:gd name="connsiteX719" fmla="*/ 6741924 w 8523099"/>
                <a:gd name="connsiteY719" fmla="*/ 5048250 h 5067300"/>
                <a:gd name="connsiteX720" fmla="*/ 6703824 w 8523099"/>
                <a:gd name="connsiteY720" fmla="*/ 5057775 h 5067300"/>
                <a:gd name="connsiteX721" fmla="*/ 6770499 w 8523099"/>
                <a:gd name="connsiteY721" fmla="*/ 5048250 h 5067300"/>
                <a:gd name="connsiteX722" fmla="*/ 6818124 w 8523099"/>
                <a:gd name="connsiteY722" fmla="*/ 5010150 h 5067300"/>
                <a:gd name="connsiteX723" fmla="*/ 6856224 w 8523099"/>
                <a:gd name="connsiteY723" fmla="*/ 5000625 h 5067300"/>
                <a:gd name="connsiteX724" fmla="*/ 7284849 w 8523099"/>
                <a:gd name="connsiteY724" fmla="*/ 4981575 h 5067300"/>
                <a:gd name="connsiteX725" fmla="*/ 7580124 w 8523099"/>
                <a:gd name="connsiteY725" fmla="*/ 4962525 h 5067300"/>
                <a:gd name="connsiteX726" fmla="*/ 7589649 w 8523099"/>
                <a:gd name="connsiteY726" fmla="*/ 4933950 h 5067300"/>
                <a:gd name="connsiteX727" fmla="*/ 7580124 w 8523099"/>
                <a:gd name="connsiteY727" fmla="*/ 4905375 h 5067300"/>
                <a:gd name="connsiteX728" fmla="*/ 7618224 w 8523099"/>
                <a:gd name="connsiteY728" fmla="*/ 4876800 h 5067300"/>
                <a:gd name="connsiteX729" fmla="*/ 7532499 w 8523099"/>
                <a:gd name="connsiteY729" fmla="*/ 4895850 h 5067300"/>
                <a:gd name="connsiteX730" fmla="*/ 7570599 w 8523099"/>
                <a:gd name="connsiteY730" fmla="*/ 4924425 h 5067300"/>
                <a:gd name="connsiteX731" fmla="*/ 7780149 w 8523099"/>
                <a:gd name="connsiteY731" fmla="*/ 4943475 h 5067300"/>
                <a:gd name="connsiteX732" fmla="*/ 7837299 w 8523099"/>
                <a:gd name="connsiteY732" fmla="*/ 4972050 h 5067300"/>
                <a:gd name="connsiteX733" fmla="*/ 7894449 w 8523099"/>
                <a:gd name="connsiteY733" fmla="*/ 4991100 h 5067300"/>
                <a:gd name="connsiteX734" fmla="*/ 7989699 w 8523099"/>
                <a:gd name="connsiteY734" fmla="*/ 4981575 h 5067300"/>
                <a:gd name="connsiteX735" fmla="*/ 7989699 w 8523099"/>
                <a:gd name="connsiteY73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4665474 w 8523099"/>
                <a:gd name="connsiteY708" fmla="*/ 4972050 h 5067300"/>
                <a:gd name="connsiteX709" fmla="*/ 4798824 w 8523099"/>
                <a:gd name="connsiteY709" fmla="*/ 5019675 h 5067300"/>
                <a:gd name="connsiteX710" fmla="*/ 4932174 w 8523099"/>
                <a:gd name="connsiteY710" fmla="*/ 5038725 h 5067300"/>
                <a:gd name="connsiteX711" fmla="*/ 5465574 w 8523099"/>
                <a:gd name="connsiteY711" fmla="*/ 5067300 h 5067300"/>
                <a:gd name="connsiteX712" fmla="*/ 5770374 w 8523099"/>
                <a:gd name="connsiteY712" fmla="*/ 5057775 h 5067300"/>
                <a:gd name="connsiteX713" fmla="*/ 5722749 w 8523099"/>
                <a:gd name="connsiteY713" fmla="*/ 5029200 h 5067300"/>
                <a:gd name="connsiteX714" fmla="*/ 5798949 w 8523099"/>
                <a:gd name="connsiteY714" fmla="*/ 5010150 h 5067300"/>
                <a:gd name="connsiteX715" fmla="*/ 6113274 w 8523099"/>
                <a:gd name="connsiteY715" fmla="*/ 5019675 h 5067300"/>
                <a:gd name="connsiteX716" fmla="*/ 6322824 w 8523099"/>
                <a:gd name="connsiteY716" fmla="*/ 5048250 h 5067300"/>
                <a:gd name="connsiteX717" fmla="*/ 6713349 w 8523099"/>
                <a:gd name="connsiteY717" fmla="*/ 5057775 h 5067300"/>
                <a:gd name="connsiteX718" fmla="*/ 6741924 w 8523099"/>
                <a:gd name="connsiteY718" fmla="*/ 5048250 h 5067300"/>
                <a:gd name="connsiteX719" fmla="*/ 6703824 w 8523099"/>
                <a:gd name="connsiteY719" fmla="*/ 5057775 h 5067300"/>
                <a:gd name="connsiteX720" fmla="*/ 6770499 w 8523099"/>
                <a:gd name="connsiteY720" fmla="*/ 5048250 h 5067300"/>
                <a:gd name="connsiteX721" fmla="*/ 6818124 w 8523099"/>
                <a:gd name="connsiteY721" fmla="*/ 5010150 h 5067300"/>
                <a:gd name="connsiteX722" fmla="*/ 6856224 w 8523099"/>
                <a:gd name="connsiteY722" fmla="*/ 5000625 h 5067300"/>
                <a:gd name="connsiteX723" fmla="*/ 7284849 w 8523099"/>
                <a:gd name="connsiteY723" fmla="*/ 4981575 h 5067300"/>
                <a:gd name="connsiteX724" fmla="*/ 7580124 w 8523099"/>
                <a:gd name="connsiteY724" fmla="*/ 4962525 h 5067300"/>
                <a:gd name="connsiteX725" fmla="*/ 7589649 w 8523099"/>
                <a:gd name="connsiteY725" fmla="*/ 4933950 h 5067300"/>
                <a:gd name="connsiteX726" fmla="*/ 7580124 w 8523099"/>
                <a:gd name="connsiteY726" fmla="*/ 4905375 h 5067300"/>
                <a:gd name="connsiteX727" fmla="*/ 7618224 w 8523099"/>
                <a:gd name="connsiteY727" fmla="*/ 4876800 h 5067300"/>
                <a:gd name="connsiteX728" fmla="*/ 7532499 w 8523099"/>
                <a:gd name="connsiteY728" fmla="*/ 4895850 h 5067300"/>
                <a:gd name="connsiteX729" fmla="*/ 7570599 w 8523099"/>
                <a:gd name="connsiteY729" fmla="*/ 4924425 h 5067300"/>
                <a:gd name="connsiteX730" fmla="*/ 7780149 w 8523099"/>
                <a:gd name="connsiteY730" fmla="*/ 4943475 h 5067300"/>
                <a:gd name="connsiteX731" fmla="*/ 7837299 w 8523099"/>
                <a:gd name="connsiteY731" fmla="*/ 4972050 h 5067300"/>
                <a:gd name="connsiteX732" fmla="*/ 7894449 w 8523099"/>
                <a:gd name="connsiteY732" fmla="*/ 4991100 h 5067300"/>
                <a:gd name="connsiteX733" fmla="*/ 7989699 w 8523099"/>
                <a:gd name="connsiteY733" fmla="*/ 4981575 h 5067300"/>
                <a:gd name="connsiteX734" fmla="*/ 7989699 w 8523099"/>
                <a:gd name="connsiteY73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560449 w 8523099"/>
                <a:gd name="connsiteY706" fmla="*/ 4981575 h 5067300"/>
                <a:gd name="connsiteX707" fmla="*/ 4665474 w 8523099"/>
                <a:gd name="connsiteY707" fmla="*/ 4972050 h 5067300"/>
                <a:gd name="connsiteX708" fmla="*/ 4798824 w 8523099"/>
                <a:gd name="connsiteY708" fmla="*/ 5019675 h 5067300"/>
                <a:gd name="connsiteX709" fmla="*/ 4932174 w 8523099"/>
                <a:gd name="connsiteY709" fmla="*/ 5038725 h 5067300"/>
                <a:gd name="connsiteX710" fmla="*/ 5465574 w 8523099"/>
                <a:gd name="connsiteY710" fmla="*/ 5067300 h 5067300"/>
                <a:gd name="connsiteX711" fmla="*/ 5770374 w 8523099"/>
                <a:gd name="connsiteY711" fmla="*/ 5057775 h 5067300"/>
                <a:gd name="connsiteX712" fmla="*/ 5722749 w 8523099"/>
                <a:gd name="connsiteY712" fmla="*/ 5029200 h 5067300"/>
                <a:gd name="connsiteX713" fmla="*/ 5798949 w 8523099"/>
                <a:gd name="connsiteY713" fmla="*/ 5010150 h 5067300"/>
                <a:gd name="connsiteX714" fmla="*/ 6113274 w 8523099"/>
                <a:gd name="connsiteY714" fmla="*/ 5019675 h 5067300"/>
                <a:gd name="connsiteX715" fmla="*/ 6322824 w 8523099"/>
                <a:gd name="connsiteY715" fmla="*/ 5048250 h 5067300"/>
                <a:gd name="connsiteX716" fmla="*/ 6713349 w 8523099"/>
                <a:gd name="connsiteY716" fmla="*/ 5057775 h 5067300"/>
                <a:gd name="connsiteX717" fmla="*/ 6741924 w 8523099"/>
                <a:gd name="connsiteY717" fmla="*/ 5048250 h 5067300"/>
                <a:gd name="connsiteX718" fmla="*/ 6703824 w 8523099"/>
                <a:gd name="connsiteY718" fmla="*/ 5057775 h 5067300"/>
                <a:gd name="connsiteX719" fmla="*/ 6770499 w 8523099"/>
                <a:gd name="connsiteY719" fmla="*/ 5048250 h 5067300"/>
                <a:gd name="connsiteX720" fmla="*/ 6818124 w 8523099"/>
                <a:gd name="connsiteY720" fmla="*/ 5010150 h 5067300"/>
                <a:gd name="connsiteX721" fmla="*/ 6856224 w 8523099"/>
                <a:gd name="connsiteY721" fmla="*/ 5000625 h 5067300"/>
                <a:gd name="connsiteX722" fmla="*/ 7284849 w 8523099"/>
                <a:gd name="connsiteY722" fmla="*/ 4981575 h 5067300"/>
                <a:gd name="connsiteX723" fmla="*/ 7580124 w 8523099"/>
                <a:gd name="connsiteY723" fmla="*/ 4962525 h 5067300"/>
                <a:gd name="connsiteX724" fmla="*/ 7589649 w 8523099"/>
                <a:gd name="connsiteY724" fmla="*/ 4933950 h 5067300"/>
                <a:gd name="connsiteX725" fmla="*/ 7580124 w 8523099"/>
                <a:gd name="connsiteY725" fmla="*/ 4905375 h 5067300"/>
                <a:gd name="connsiteX726" fmla="*/ 7618224 w 8523099"/>
                <a:gd name="connsiteY726" fmla="*/ 4876800 h 5067300"/>
                <a:gd name="connsiteX727" fmla="*/ 7532499 w 8523099"/>
                <a:gd name="connsiteY727" fmla="*/ 4895850 h 5067300"/>
                <a:gd name="connsiteX728" fmla="*/ 7570599 w 8523099"/>
                <a:gd name="connsiteY728" fmla="*/ 4924425 h 5067300"/>
                <a:gd name="connsiteX729" fmla="*/ 7780149 w 8523099"/>
                <a:gd name="connsiteY729" fmla="*/ 4943475 h 5067300"/>
                <a:gd name="connsiteX730" fmla="*/ 7837299 w 8523099"/>
                <a:gd name="connsiteY730" fmla="*/ 4972050 h 5067300"/>
                <a:gd name="connsiteX731" fmla="*/ 7894449 w 8523099"/>
                <a:gd name="connsiteY731" fmla="*/ 4991100 h 5067300"/>
                <a:gd name="connsiteX732" fmla="*/ 7989699 w 8523099"/>
                <a:gd name="connsiteY732" fmla="*/ 4981575 h 5067300"/>
                <a:gd name="connsiteX733" fmla="*/ 7989699 w 8523099"/>
                <a:gd name="connsiteY73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2160399 w 8523099"/>
                <a:gd name="connsiteY701" fmla="*/ 4962525 h 5067300"/>
                <a:gd name="connsiteX702" fmla="*/ 2198499 w 8523099"/>
                <a:gd name="connsiteY702" fmla="*/ 4953000 h 5067300"/>
                <a:gd name="connsiteX703" fmla="*/ 2227074 w 8523099"/>
                <a:gd name="connsiteY703" fmla="*/ 4943475 h 5067300"/>
                <a:gd name="connsiteX704" fmla="*/ 2274699 w 8523099"/>
                <a:gd name="connsiteY704" fmla="*/ 4953000 h 5067300"/>
                <a:gd name="connsiteX705" fmla="*/ 2560449 w 8523099"/>
                <a:gd name="connsiteY705" fmla="*/ 4981575 h 5067300"/>
                <a:gd name="connsiteX706" fmla="*/ 4665474 w 8523099"/>
                <a:gd name="connsiteY706" fmla="*/ 4972050 h 5067300"/>
                <a:gd name="connsiteX707" fmla="*/ 4798824 w 8523099"/>
                <a:gd name="connsiteY707" fmla="*/ 5019675 h 5067300"/>
                <a:gd name="connsiteX708" fmla="*/ 4932174 w 8523099"/>
                <a:gd name="connsiteY708" fmla="*/ 5038725 h 5067300"/>
                <a:gd name="connsiteX709" fmla="*/ 5465574 w 8523099"/>
                <a:gd name="connsiteY709" fmla="*/ 5067300 h 5067300"/>
                <a:gd name="connsiteX710" fmla="*/ 5770374 w 8523099"/>
                <a:gd name="connsiteY710" fmla="*/ 5057775 h 5067300"/>
                <a:gd name="connsiteX711" fmla="*/ 5722749 w 8523099"/>
                <a:gd name="connsiteY711" fmla="*/ 5029200 h 5067300"/>
                <a:gd name="connsiteX712" fmla="*/ 5798949 w 8523099"/>
                <a:gd name="connsiteY712" fmla="*/ 5010150 h 5067300"/>
                <a:gd name="connsiteX713" fmla="*/ 6113274 w 8523099"/>
                <a:gd name="connsiteY713" fmla="*/ 5019675 h 5067300"/>
                <a:gd name="connsiteX714" fmla="*/ 6322824 w 8523099"/>
                <a:gd name="connsiteY714" fmla="*/ 5048250 h 5067300"/>
                <a:gd name="connsiteX715" fmla="*/ 6713349 w 8523099"/>
                <a:gd name="connsiteY715" fmla="*/ 5057775 h 5067300"/>
                <a:gd name="connsiteX716" fmla="*/ 6741924 w 8523099"/>
                <a:gd name="connsiteY716" fmla="*/ 5048250 h 5067300"/>
                <a:gd name="connsiteX717" fmla="*/ 6703824 w 8523099"/>
                <a:gd name="connsiteY717" fmla="*/ 5057775 h 5067300"/>
                <a:gd name="connsiteX718" fmla="*/ 6770499 w 8523099"/>
                <a:gd name="connsiteY718" fmla="*/ 5048250 h 5067300"/>
                <a:gd name="connsiteX719" fmla="*/ 6818124 w 8523099"/>
                <a:gd name="connsiteY719" fmla="*/ 5010150 h 5067300"/>
                <a:gd name="connsiteX720" fmla="*/ 6856224 w 8523099"/>
                <a:gd name="connsiteY720" fmla="*/ 5000625 h 5067300"/>
                <a:gd name="connsiteX721" fmla="*/ 7284849 w 8523099"/>
                <a:gd name="connsiteY721" fmla="*/ 4981575 h 5067300"/>
                <a:gd name="connsiteX722" fmla="*/ 7580124 w 8523099"/>
                <a:gd name="connsiteY722" fmla="*/ 4962525 h 5067300"/>
                <a:gd name="connsiteX723" fmla="*/ 7589649 w 8523099"/>
                <a:gd name="connsiteY723" fmla="*/ 4933950 h 5067300"/>
                <a:gd name="connsiteX724" fmla="*/ 7580124 w 8523099"/>
                <a:gd name="connsiteY724" fmla="*/ 4905375 h 5067300"/>
                <a:gd name="connsiteX725" fmla="*/ 7618224 w 8523099"/>
                <a:gd name="connsiteY725" fmla="*/ 4876800 h 5067300"/>
                <a:gd name="connsiteX726" fmla="*/ 7532499 w 8523099"/>
                <a:gd name="connsiteY726" fmla="*/ 4895850 h 5067300"/>
                <a:gd name="connsiteX727" fmla="*/ 7570599 w 8523099"/>
                <a:gd name="connsiteY727" fmla="*/ 4924425 h 5067300"/>
                <a:gd name="connsiteX728" fmla="*/ 7780149 w 8523099"/>
                <a:gd name="connsiteY728" fmla="*/ 4943475 h 5067300"/>
                <a:gd name="connsiteX729" fmla="*/ 7837299 w 8523099"/>
                <a:gd name="connsiteY729" fmla="*/ 4972050 h 5067300"/>
                <a:gd name="connsiteX730" fmla="*/ 7894449 w 8523099"/>
                <a:gd name="connsiteY730" fmla="*/ 4991100 h 5067300"/>
                <a:gd name="connsiteX731" fmla="*/ 7989699 w 8523099"/>
                <a:gd name="connsiteY731" fmla="*/ 4981575 h 5067300"/>
                <a:gd name="connsiteX732" fmla="*/ 7989699 w 8523099"/>
                <a:gd name="connsiteY73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2160399 w 8523099"/>
                <a:gd name="connsiteY700" fmla="*/ 4962525 h 5067300"/>
                <a:gd name="connsiteX701" fmla="*/ 2198499 w 8523099"/>
                <a:gd name="connsiteY701" fmla="*/ 4953000 h 5067300"/>
                <a:gd name="connsiteX702" fmla="*/ 2227074 w 8523099"/>
                <a:gd name="connsiteY702" fmla="*/ 4943475 h 5067300"/>
                <a:gd name="connsiteX703" fmla="*/ 2274699 w 8523099"/>
                <a:gd name="connsiteY703" fmla="*/ 4953000 h 5067300"/>
                <a:gd name="connsiteX704" fmla="*/ 2560449 w 8523099"/>
                <a:gd name="connsiteY704" fmla="*/ 4981575 h 5067300"/>
                <a:gd name="connsiteX705" fmla="*/ 4665474 w 8523099"/>
                <a:gd name="connsiteY705" fmla="*/ 4972050 h 5067300"/>
                <a:gd name="connsiteX706" fmla="*/ 4798824 w 8523099"/>
                <a:gd name="connsiteY706" fmla="*/ 5019675 h 5067300"/>
                <a:gd name="connsiteX707" fmla="*/ 4932174 w 8523099"/>
                <a:gd name="connsiteY707" fmla="*/ 5038725 h 5067300"/>
                <a:gd name="connsiteX708" fmla="*/ 5465574 w 8523099"/>
                <a:gd name="connsiteY708" fmla="*/ 5067300 h 5067300"/>
                <a:gd name="connsiteX709" fmla="*/ 5770374 w 8523099"/>
                <a:gd name="connsiteY709" fmla="*/ 5057775 h 5067300"/>
                <a:gd name="connsiteX710" fmla="*/ 5722749 w 8523099"/>
                <a:gd name="connsiteY710" fmla="*/ 5029200 h 5067300"/>
                <a:gd name="connsiteX711" fmla="*/ 5798949 w 8523099"/>
                <a:gd name="connsiteY711" fmla="*/ 5010150 h 5067300"/>
                <a:gd name="connsiteX712" fmla="*/ 6113274 w 8523099"/>
                <a:gd name="connsiteY712" fmla="*/ 5019675 h 5067300"/>
                <a:gd name="connsiteX713" fmla="*/ 6322824 w 8523099"/>
                <a:gd name="connsiteY713" fmla="*/ 5048250 h 5067300"/>
                <a:gd name="connsiteX714" fmla="*/ 6713349 w 8523099"/>
                <a:gd name="connsiteY714" fmla="*/ 5057775 h 5067300"/>
                <a:gd name="connsiteX715" fmla="*/ 6741924 w 8523099"/>
                <a:gd name="connsiteY715" fmla="*/ 5048250 h 5067300"/>
                <a:gd name="connsiteX716" fmla="*/ 6703824 w 8523099"/>
                <a:gd name="connsiteY716" fmla="*/ 5057775 h 5067300"/>
                <a:gd name="connsiteX717" fmla="*/ 6770499 w 8523099"/>
                <a:gd name="connsiteY717" fmla="*/ 5048250 h 5067300"/>
                <a:gd name="connsiteX718" fmla="*/ 6818124 w 8523099"/>
                <a:gd name="connsiteY718" fmla="*/ 5010150 h 5067300"/>
                <a:gd name="connsiteX719" fmla="*/ 6856224 w 8523099"/>
                <a:gd name="connsiteY719" fmla="*/ 5000625 h 5067300"/>
                <a:gd name="connsiteX720" fmla="*/ 7284849 w 8523099"/>
                <a:gd name="connsiteY720" fmla="*/ 4981575 h 5067300"/>
                <a:gd name="connsiteX721" fmla="*/ 7580124 w 8523099"/>
                <a:gd name="connsiteY721" fmla="*/ 4962525 h 5067300"/>
                <a:gd name="connsiteX722" fmla="*/ 7589649 w 8523099"/>
                <a:gd name="connsiteY722" fmla="*/ 4933950 h 5067300"/>
                <a:gd name="connsiteX723" fmla="*/ 7580124 w 8523099"/>
                <a:gd name="connsiteY723" fmla="*/ 4905375 h 5067300"/>
                <a:gd name="connsiteX724" fmla="*/ 7618224 w 8523099"/>
                <a:gd name="connsiteY724" fmla="*/ 4876800 h 5067300"/>
                <a:gd name="connsiteX725" fmla="*/ 7532499 w 8523099"/>
                <a:gd name="connsiteY725" fmla="*/ 4895850 h 5067300"/>
                <a:gd name="connsiteX726" fmla="*/ 7570599 w 8523099"/>
                <a:gd name="connsiteY726" fmla="*/ 4924425 h 5067300"/>
                <a:gd name="connsiteX727" fmla="*/ 7780149 w 8523099"/>
                <a:gd name="connsiteY727" fmla="*/ 4943475 h 5067300"/>
                <a:gd name="connsiteX728" fmla="*/ 7837299 w 8523099"/>
                <a:gd name="connsiteY728" fmla="*/ 4972050 h 5067300"/>
                <a:gd name="connsiteX729" fmla="*/ 7894449 w 8523099"/>
                <a:gd name="connsiteY729" fmla="*/ 4991100 h 5067300"/>
                <a:gd name="connsiteX730" fmla="*/ 7989699 w 8523099"/>
                <a:gd name="connsiteY730" fmla="*/ 4981575 h 5067300"/>
                <a:gd name="connsiteX731" fmla="*/ 7989699 w 8523099"/>
                <a:gd name="connsiteY73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274699 w 8523099"/>
                <a:gd name="connsiteY702" fmla="*/ 4953000 h 5067300"/>
                <a:gd name="connsiteX703" fmla="*/ 2560449 w 8523099"/>
                <a:gd name="connsiteY703" fmla="*/ 4981575 h 5067300"/>
                <a:gd name="connsiteX704" fmla="*/ 4665474 w 8523099"/>
                <a:gd name="connsiteY704" fmla="*/ 4972050 h 5067300"/>
                <a:gd name="connsiteX705" fmla="*/ 4798824 w 8523099"/>
                <a:gd name="connsiteY705" fmla="*/ 5019675 h 5067300"/>
                <a:gd name="connsiteX706" fmla="*/ 4932174 w 8523099"/>
                <a:gd name="connsiteY706" fmla="*/ 5038725 h 5067300"/>
                <a:gd name="connsiteX707" fmla="*/ 5465574 w 8523099"/>
                <a:gd name="connsiteY707" fmla="*/ 5067300 h 5067300"/>
                <a:gd name="connsiteX708" fmla="*/ 5770374 w 8523099"/>
                <a:gd name="connsiteY708" fmla="*/ 5057775 h 5067300"/>
                <a:gd name="connsiteX709" fmla="*/ 5722749 w 8523099"/>
                <a:gd name="connsiteY709" fmla="*/ 5029200 h 5067300"/>
                <a:gd name="connsiteX710" fmla="*/ 5798949 w 8523099"/>
                <a:gd name="connsiteY710" fmla="*/ 5010150 h 5067300"/>
                <a:gd name="connsiteX711" fmla="*/ 6113274 w 8523099"/>
                <a:gd name="connsiteY711" fmla="*/ 5019675 h 5067300"/>
                <a:gd name="connsiteX712" fmla="*/ 6322824 w 8523099"/>
                <a:gd name="connsiteY712" fmla="*/ 5048250 h 5067300"/>
                <a:gd name="connsiteX713" fmla="*/ 6713349 w 8523099"/>
                <a:gd name="connsiteY713" fmla="*/ 5057775 h 5067300"/>
                <a:gd name="connsiteX714" fmla="*/ 6741924 w 8523099"/>
                <a:gd name="connsiteY714" fmla="*/ 5048250 h 5067300"/>
                <a:gd name="connsiteX715" fmla="*/ 6703824 w 8523099"/>
                <a:gd name="connsiteY715" fmla="*/ 5057775 h 5067300"/>
                <a:gd name="connsiteX716" fmla="*/ 6770499 w 8523099"/>
                <a:gd name="connsiteY716" fmla="*/ 5048250 h 5067300"/>
                <a:gd name="connsiteX717" fmla="*/ 6818124 w 8523099"/>
                <a:gd name="connsiteY717" fmla="*/ 5010150 h 5067300"/>
                <a:gd name="connsiteX718" fmla="*/ 6856224 w 8523099"/>
                <a:gd name="connsiteY718" fmla="*/ 5000625 h 5067300"/>
                <a:gd name="connsiteX719" fmla="*/ 7284849 w 8523099"/>
                <a:gd name="connsiteY719" fmla="*/ 4981575 h 5067300"/>
                <a:gd name="connsiteX720" fmla="*/ 7580124 w 8523099"/>
                <a:gd name="connsiteY720" fmla="*/ 4962525 h 5067300"/>
                <a:gd name="connsiteX721" fmla="*/ 7589649 w 8523099"/>
                <a:gd name="connsiteY721" fmla="*/ 4933950 h 5067300"/>
                <a:gd name="connsiteX722" fmla="*/ 7580124 w 8523099"/>
                <a:gd name="connsiteY722" fmla="*/ 4905375 h 5067300"/>
                <a:gd name="connsiteX723" fmla="*/ 7618224 w 8523099"/>
                <a:gd name="connsiteY723" fmla="*/ 4876800 h 5067300"/>
                <a:gd name="connsiteX724" fmla="*/ 7532499 w 8523099"/>
                <a:gd name="connsiteY724" fmla="*/ 4895850 h 5067300"/>
                <a:gd name="connsiteX725" fmla="*/ 7570599 w 8523099"/>
                <a:gd name="connsiteY725" fmla="*/ 4924425 h 5067300"/>
                <a:gd name="connsiteX726" fmla="*/ 7780149 w 8523099"/>
                <a:gd name="connsiteY726" fmla="*/ 4943475 h 5067300"/>
                <a:gd name="connsiteX727" fmla="*/ 7837299 w 8523099"/>
                <a:gd name="connsiteY727" fmla="*/ 4972050 h 5067300"/>
                <a:gd name="connsiteX728" fmla="*/ 7894449 w 8523099"/>
                <a:gd name="connsiteY728" fmla="*/ 4991100 h 5067300"/>
                <a:gd name="connsiteX729" fmla="*/ 7989699 w 8523099"/>
                <a:gd name="connsiteY729" fmla="*/ 4981575 h 5067300"/>
                <a:gd name="connsiteX730" fmla="*/ 7989699 w 8523099"/>
                <a:gd name="connsiteY73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560449 w 8523099"/>
                <a:gd name="connsiteY702" fmla="*/ 4981575 h 5067300"/>
                <a:gd name="connsiteX703" fmla="*/ 4665474 w 8523099"/>
                <a:gd name="connsiteY703" fmla="*/ 4972050 h 5067300"/>
                <a:gd name="connsiteX704" fmla="*/ 4798824 w 8523099"/>
                <a:gd name="connsiteY704" fmla="*/ 5019675 h 5067300"/>
                <a:gd name="connsiteX705" fmla="*/ 4932174 w 8523099"/>
                <a:gd name="connsiteY705" fmla="*/ 5038725 h 5067300"/>
                <a:gd name="connsiteX706" fmla="*/ 5465574 w 8523099"/>
                <a:gd name="connsiteY706" fmla="*/ 5067300 h 5067300"/>
                <a:gd name="connsiteX707" fmla="*/ 5770374 w 8523099"/>
                <a:gd name="connsiteY707" fmla="*/ 5057775 h 5067300"/>
                <a:gd name="connsiteX708" fmla="*/ 5722749 w 8523099"/>
                <a:gd name="connsiteY708" fmla="*/ 5029200 h 5067300"/>
                <a:gd name="connsiteX709" fmla="*/ 5798949 w 8523099"/>
                <a:gd name="connsiteY709" fmla="*/ 5010150 h 5067300"/>
                <a:gd name="connsiteX710" fmla="*/ 6113274 w 8523099"/>
                <a:gd name="connsiteY710" fmla="*/ 5019675 h 5067300"/>
                <a:gd name="connsiteX711" fmla="*/ 6322824 w 8523099"/>
                <a:gd name="connsiteY711" fmla="*/ 5048250 h 5067300"/>
                <a:gd name="connsiteX712" fmla="*/ 6713349 w 8523099"/>
                <a:gd name="connsiteY712" fmla="*/ 5057775 h 5067300"/>
                <a:gd name="connsiteX713" fmla="*/ 6741924 w 8523099"/>
                <a:gd name="connsiteY713" fmla="*/ 5048250 h 5067300"/>
                <a:gd name="connsiteX714" fmla="*/ 6703824 w 8523099"/>
                <a:gd name="connsiteY714" fmla="*/ 5057775 h 5067300"/>
                <a:gd name="connsiteX715" fmla="*/ 6770499 w 8523099"/>
                <a:gd name="connsiteY715" fmla="*/ 5048250 h 5067300"/>
                <a:gd name="connsiteX716" fmla="*/ 6818124 w 8523099"/>
                <a:gd name="connsiteY716" fmla="*/ 5010150 h 5067300"/>
                <a:gd name="connsiteX717" fmla="*/ 6856224 w 8523099"/>
                <a:gd name="connsiteY717" fmla="*/ 5000625 h 5067300"/>
                <a:gd name="connsiteX718" fmla="*/ 7284849 w 8523099"/>
                <a:gd name="connsiteY718" fmla="*/ 4981575 h 5067300"/>
                <a:gd name="connsiteX719" fmla="*/ 7580124 w 8523099"/>
                <a:gd name="connsiteY719" fmla="*/ 4962525 h 5067300"/>
                <a:gd name="connsiteX720" fmla="*/ 7589649 w 8523099"/>
                <a:gd name="connsiteY720" fmla="*/ 4933950 h 5067300"/>
                <a:gd name="connsiteX721" fmla="*/ 7580124 w 8523099"/>
                <a:gd name="connsiteY721" fmla="*/ 4905375 h 5067300"/>
                <a:gd name="connsiteX722" fmla="*/ 7618224 w 8523099"/>
                <a:gd name="connsiteY722" fmla="*/ 4876800 h 5067300"/>
                <a:gd name="connsiteX723" fmla="*/ 7532499 w 8523099"/>
                <a:gd name="connsiteY723" fmla="*/ 4895850 h 5067300"/>
                <a:gd name="connsiteX724" fmla="*/ 7570599 w 8523099"/>
                <a:gd name="connsiteY724" fmla="*/ 4924425 h 5067300"/>
                <a:gd name="connsiteX725" fmla="*/ 7780149 w 8523099"/>
                <a:gd name="connsiteY725" fmla="*/ 4943475 h 5067300"/>
                <a:gd name="connsiteX726" fmla="*/ 7837299 w 8523099"/>
                <a:gd name="connsiteY726" fmla="*/ 4972050 h 5067300"/>
                <a:gd name="connsiteX727" fmla="*/ 7894449 w 8523099"/>
                <a:gd name="connsiteY727" fmla="*/ 4991100 h 5067300"/>
                <a:gd name="connsiteX728" fmla="*/ 7989699 w 8523099"/>
                <a:gd name="connsiteY728" fmla="*/ 4981575 h 5067300"/>
                <a:gd name="connsiteX729" fmla="*/ 7989699 w 8523099"/>
                <a:gd name="connsiteY72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560449 w 8523099"/>
                <a:gd name="connsiteY701" fmla="*/ 4981575 h 5067300"/>
                <a:gd name="connsiteX702" fmla="*/ 4665474 w 8523099"/>
                <a:gd name="connsiteY702" fmla="*/ 4972050 h 5067300"/>
                <a:gd name="connsiteX703" fmla="*/ 4798824 w 8523099"/>
                <a:gd name="connsiteY703" fmla="*/ 5019675 h 5067300"/>
                <a:gd name="connsiteX704" fmla="*/ 4932174 w 8523099"/>
                <a:gd name="connsiteY704" fmla="*/ 5038725 h 5067300"/>
                <a:gd name="connsiteX705" fmla="*/ 5465574 w 8523099"/>
                <a:gd name="connsiteY705" fmla="*/ 5067300 h 5067300"/>
                <a:gd name="connsiteX706" fmla="*/ 5770374 w 8523099"/>
                <a:gd name="connsiteY706" fmla="*/ 5057775 h 5067300"/>
                <a:gd name="connsiteX707" fmla="*/ 5722749 w 8523099"/>
                <a:gd name="connsiteY707" fmla="*/ 5029200 h 5067300"/>
                <a:gd name="connsiteX708" fmla="*/ 5798949 w 8523099"/>
                <a:gd name="connsiteY708" fmla="*/ 5010150 h 5067300"/>
                <a:gd name="connsiteX709" fmla="*/ 6113274 w 8523099"/>
                <a:gd name="connsiteY709" fmla="*/ 5019675 h 5067300"/>
                <a:gd name="connsiteX710" fmla="*/ 6322824 w 8523099"/>
                <a:gd name="connsiteY710" fmla="*/ 5048250 h 5067300"/>
                <a:gd name="connsiteX711" fmla="*/ 6713349 w 8523099"/>
                <a:gd name="connsiteY711" fmla="*/ 5057775 h 5067300"/>
                <a:gd name="connsiteX712" fmla="*/ 6741924 w 8523099"/>
                <a:gd name="connsiteY712" fmla="*/ 5048250 h 5067300"/>
                <a:gd name="connsiteX713" fmla="*/ 6703824 w 8523099"/>
                <a:gd name="connsiteY713" fmla="*/ 5057775 h 5067300"/>
                <a:gd name="connsiteX714" fmla="*/ 6770499 w 8523099"/>
                <a:gd name="connsiteY714" fmla="*/ 5048250 h 5067300"/>
                <a:gd name="connsiteX715" fmla="*/ 6818124 w 8523099"/>
                <a:gd name="connsiteY715" fmla="*/ 5010150 h 5067300"/>
                <a:gd name="connsiteX716" fmla="*/ 6856224 w 8523099"/>
                <a:gd name="connsiteY716" fmla="*/ 5000625 h 5067300"/>
                <a:gd name="connsiteX717" fmla="*/ 7284849 w 8523099"/>
                <a:gd name="connsiteY717" fmla="*/ 4981575 h 5067300"/>
                <a:gd name="connsiteX718" fmla="*/ 7580124 w 8523099"/>
                <a:gd name="connsiteY718" fmla="*/ 4962525 h 5067300"/>
                <a:gd name="connsiteX719" fmla="*/ 7589649 w 8523099"/>
                <a:gd name="connsiteY719" fmla="*/ 4933950 h 5067300"/>
                <a:gd name="connsiteX720" fmla="*/ 7580124 w 8523099"/>
                <a:gd name="connsiteY720" fmla="*/ 4905375 h 5067300"/>
                <a:gd name="connsiteX721" fmla="*/ 7618224 w 8523099"/>
                <a:gd name="connsiteY721" fmla="*/ 4876800 h 5067300"/>
                <a:gd name="connsiteX722" fmla="*/ 7532499 w 8523099"/>
                <a:gd name="connsiteY722" fmla="*/ 4895850 h 5067300"/>
                <a:gd name="connsiteX723" fmla="*/ 7570599 w 8523099"/>
                <a:gd name="connsiteY723" fmla="*/ 4924425 h 5067300"/>
                <a:gd name="connsiteX724" fmla="*/ 7780149 w 8523099"/>
                <a:gd name="connsiteY724" fmla="*/ 4943475 h 5067300"/>
                <a:gd name="connsiteX725" fmla="*/ 7837299 w 8523099"/>
                <a:gd name="connsiteY725" fmla="*/ 4972050 h 5067300"/>
                <a:gd name="connsiteX726" fmla="*/ 7894449 w 8523099"/>
                <a:gd name="connsiteY726" fmla="*/ 4991100 h 5067300"/>
                <a:gd name="connsiteX727" fmla="*/ 7989699 w 8523099"/>
                <a:gd name="connsiteY727" fmla="*/ 4981575 h 5067300"/>
                <a:gd name="connsiteX728" fmla="*/ 7989699 w 8523099"/>
                <a:gd name="connsiteY72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560449 w 8523099"/>
                <a:gd name="connsiteY700" fmla="*/ 4981575 h 5067300"/>
                <a:gd name="connsiteX701" fmla="*/ 4665474 w 8523099"/>
                <a:gd name="connsiteY701" fmla="*/ 4972050 h 5067300"/>
                <a:gd name="connsiteX702" fmla="*/ 4798824 w 8523099"/>
                <a:gd name="connsiteY702" fmla="*/ 5019675 h 5067300"/>
                <a:gd name="connsiteX703" fmla="*/ 4932174 w 8523099"/>
                <a:gd name="connsiteY703" fmla="*/ 5038725 h 5067300"/>
                <a:gd name="connsiteX704" fmla="*/ 5465574 w 8523099"/>
                <a:gd name="connsiteY704" fmla="*/ 5067300 h 5067300"/>
                <a:gd name="connsiteX705" fmla="*/ 5770374 w 8523099"/>
                <a:gd name="connsiteY705" fmla="*/ 5057775 h 5067300"/>
                <a:gd name="connsiteX706" fmla="*/ 5722749 w 8523099"/>
                <a:gd name="connsiteY706" fmla="*/ 5029200 h 5067300"/>
                <a:gd name="connsiteX707" fmla="*/ 5798949 w 8523099"/>
                <a:gd name="connsiteY707" fmla="*/ 5010150 h 5067300"/>
                <a:gd name="connsiteX708" fmla="*/ 6113274 w 8523099"/>
                <a:gd name="connsiteY708" fmla="*/ 5019675 h 5067300"/>
                <a:gd name="connsiteX709" fmla="*/ 6322824 w 8523099"/>
                <a:gd name="connsiteY709" fmla="*/ 5048250 h 5067300"/>
                <a:gd name="connsiteX710" fmla="*/ 6713349 w 8523099"/>
                <a:gd name="connsiteY710" fmla="*/ 5057775 h 5067300"/>
                <a:gd name="connsiteX711" fmla="*/ 6741924 w 8523099"/>
                <a:gd name="connsiteY711" fmla="*/ 5048250 h 5067300"/>
                <a:gd name="connsiteX712" fmla="*/ 6703824 w 8523099"/>
                <a:gd name="connsiteY712" fmla="*/ 5057775 h 5067300"/>
                <a:gd name="connsiteX713" fmla="*/ 6770499 w 8523099"/>
                <a:gd name="connsiteY713" fmla="*/ 5048250 h 5067300"/>
                <a:gd name="connsiteX714" fmla="*/ 6818124 w 8523099"/>
                <a:gd name="connsiteY714" fmla="*/ 5010150 h 5067300"/>
                <a:gd name="connsiteX715" fmla="*/ 6856224 w 8523099"/>
                <a:gd name="connsiteY715" fmla="*/ 5000625 h 5067300"/>
                <a:gd name="connsiteX716" fmla="*/ 7284849 w 8523099"/>
                <a:gd name="connsiteY716" fmla="*/ 4981575 h 5067300"/>
                <a:gd name="connsiteX717" fmla="*/ 7580124 w 8523099"/>
                <a:gd name="connsiteY717" fmla="*/ 4962525 h 5067300"/>
                <a:gd name="connsiteX718" fmla="*/ 7589649 w 8523099"/>
                <a:gd name="connsiteY718" fmla="*/ 4933950 h 5067300"/>
                <a:gd name="connsiteX719" fmla="*/ 7580124 w 8523099"/>
                <a:gd name="connsiteY719" fmla="*/ 4905375 h 5067300"/>
                <a:gd name="connsiteX720" fmla="*/ 7618224 w 8523099"/>
                <a:gd name="connsiteY720" fmla="*/ 4876800 h 5067300"/>
                <a:gd name="connsiteX721" fmla="*/ 7532499 w 8523099"/>
                <a:gd name="connsiteY721" fmla="*/ 4895850 h 5067300"/>
                <a:gd name="connsiteX722" fmla="*/ 7570599 w 8523099"/>
                <a:gd name="connsiteY722" fmla="*/ 4924425 h 5067300"/>
                <a:gd name="connsiteX723" fmla="*/ 7780149 w 8523099"/>
                <a:gd name="connsiteY723" fmla="*/ 4943475 h 5067300"/>
                <a:gd name="connsiteX724" fmla="*/ 7837299 w 8523099"/>
                <a:gd name="connsiteY724" fmla="*/ 4972050 h 5067300"/>
                <a:gd name="connsiteX725" fmla="*/ 7894449 w 8523099"/>
                <a:gd name="connsiteY725" fmla="*/ 4991100 h 5067300"/>
                <a:gd name="connsiteX726" fmla="*/ 7989699 w 8523099"/>
                <a:gd name="connsiteY726" fmla="*/ 4981575 h 5067300"/>
                <a:gd name="connsiteX727" fmla="*/ 7989699 w 8523099"/>
                <a:gd name="connsiteY72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560449 w 8523099"/>
                <a:gd name="connsiteY699" fmla="*/ 4981575 h 5067300"/>
                <a:gd name="connsiteX700" fmla="*/ 4665474 w 8523099"/>
                <a:gd name="connsiteY700" fmla="*/ 4972050 h 5067300"/>
                <a:gd name="connsiteX701" fmla="*/ 4798824 w 8523099"/>
                <a:gd name="connsiteY701" fmla="*/ 5019675 h 5067300"/>
                <a:gd name="connsiteX702" fmla="*/ 4932174 w 8523099"/>
                <a:gd name="connsiteY702" fmla="*/ 5038725 h 5067300"/>
                <a:gd name="connsiteX703" fmla="*/ 5465574 w 8523099"/>
                <a:gd name="connsiteY703" fmla="*/ 5067300 h 5067300"/>
                <a:gd name="connsiteX704" fmla="*/ 5770374 w 8523099"/>
                <a:gd name="connsiteY704" fmla="*/ 5057775 h 5067300"/>
                <a:gd name="connsiteX705" fmla="*/ 5722749 w 8523099"/>
                <a:gd name="connsiteY705" fmla="*/ 5029200 h 5067300"/>
                <a:gd name="connsiteX706" fmla="*/ 5798949 w 8523099"/>
                <a:gd name="connsiteY706" fmla="*/ 5010150 h 5067300"/>
                <a:gd name="connsiteX707" fmla="*/ 6113274 w 8523099"/>
                <a:gd name="connsiteY707" fmla="*/ 5019675 h 5067300"/>
                <a:gd name="connsiteX708" fmla="*/ 6322824 w 8523099"/>
                <a:gd name="connsiteY708" fmla="*/ 5048250 h 5067300"/>
                <a:gd name="connsiteX709" fmla="*/ 6713349 w 8523099"/>
                <a:gd name="connsiteY709" fmla="*/ 5057775 h 5067300"/>
                <a:gd name="connsiteX710" fmla="*/ 6741924 w 8523099"/>
                <a:gd name="connsiteY710" fmla="*/ 5048250 h 5067300"/>
                <a:gd name="connsiteX711" fmla="*/ 6703824 w 8523099"/>
                <a:gd name="connsiteY711" fmla="*/ 5057775 h 5067300"/>
                <a:gd name="connsiteX712" fmla="*/ 6770499 w 8523099"/>
                <a:gd name="connsiteY712" fmla="*/ 5048250 h 5067300"/>
                <a:gd name="connsiteX713" fmla="*/ 6818124 w 8523099"/>
                <a:gd name="connsiteY713" fmla="*/ 5010150 h 5067300"/>
                <a:gd name="connsiteX714" fmla="*/ 6856224 w 8523099"/>
                <a:gd name="connsiteY714" fmla="*/ 5000625 h 5067300"/>
                <a:gd name="connsiteX715" fmla="*/ 7284849 w 8523099"/>
                <a:gd name="connsiteY715" fmla="*/ 4981575 h 5067300"/>
                <a:gd name="connsiteX716" fmla="*/ 7580124 w 8523099"/>
                <a:gd name="connsiteY716" fmla="*/ 4962525 h 5067300"/>
                <a:gd name="connsiteX717" fmla="*/ 7589649 w 8523099"/>
                <a:gd name="connsiteY717" fmla="*/ 4933950 h 5067300"/>
                <a:gd name="connsiteX718" fmla="*/ 7580124 w 8523099"/>
                <a:gd name="connsiteY718" fmla="*/ 4905375 h 5067300"/>
                <a:gd name="connsiteX719" fmla="*/ 7618224 w 8523099"/>
                <a:gd name="connsiteY719" fmla="*/ 4876800 h 5067300"/>
                <a:gd name="connsiteX720" fmla="*/ 7532499 w 8523099"/>
                <a:gd name="connsiteY720" fmla="*/ 4895850 h 5067300"/>
                <a:gd name="connsiteX721" fmla="*/ 7570599 w 8523099"/>
                <a:gd name="connsiteY721" fmla="*/ 4924425 h 5067300"/>
                <a:gd name="connsiteX722" fmla="*/ 7780149 w 8523099"/>
                <a:gd name="connsiteY722" fmla="*/ 4943475 h 5067300"/>
                <a:gd name="connsiteX723" fmla="*/ 7837299 w 8523099"/>
                <a:gd name="connsiteY723" fmla="*/ 4972050 h 5067300"/>
                <a:gd name="connsiteX724" fmla="*/ 7894449 w 8523099"/>
                <a:gd name="connsiteY724" fmla="*/ 4991100 h 5067300"/>
                <a:gd name="connsiteX725" fmla="*/ 7989699 w 8523099"/>
                <a:gd name="connsiteY725" fmla="*/ 4981575 h 5067300"/>
                <a:gd name="connsiteX726" fmla="*/ 7989699 w 8523099"/>
                <a:gd name="connsiteY72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665474 w 8523099"/>
                <a:gd name="connsiteY699" fmla="*/ 4972050 h 5067300"/>
                <a:gd name="connsiteX700" fmla="*/ 4798824 w 8523099"/>
                <a:gd name="connsiteY700" fmla="*/ 5019675 h 5067300"/>
                <a:gd name="connsiteX701" fmla="*/ 4932174 w 8523099"/>
                <a:gd name="connsiteY701" fmla="*/ 5038725 h 5067300"/>
                <a:gd name="connsiteX702" fmla="*/ 5465574 w 8523099"/>
                <a:gd name="connsiteY702" fmla="*/ 5067300 h 5067300"/>
                <a:gd name="connsiteX703" fmla="*/ 5770374 w 8523099"/>
                <a:gd name="connsiteY703" fmla="*/ 5057775 h 5067300"/>
                <a:gd name="connsiteX704" fmla="*/ 5722749 w 8523099"/>
                <a:gd name="connsiteY704" fmla="*/ 5029200 h 5067300"/>
                <a:gd name="connsiteX705" fmla="*/ 5798949 w 8523099"/>
                <a:gd name="connsiteY705" fmla="*/ 5010150 h 5067300"/>
                <a:gd name="connsiteX706" fmla="*/ 6113274 w 8523099"/>
                <a:gd name="connsiteY706" fmla="*/ 5019675 h 5067300"/>
                <a:gd name="connsiteX707" fmla="*/ 6322824 w 8523099"/>
                <a:gd name="connsiteY707" fmla="*/ 5048250 h 5067300"/>
                <a:gd name="connsiteX708" fmla="*/ 6713349 w 8523099"/>
                <a:gd name="connsiteY708" fmla="*/ 5057775 h 5067300"/>
                <a:gd name="connsiteX709" fmla="*/ 6741924 w 8523099"/>
                <a:gd name="connsiteY709" fmla="*/ 5048250 h 5067300"/>
                <a:gd name="connsiteX710" fmla="*/ 6703824 w 8523099"/>
                <a:gd name="connsiteY710" fmla="*/ 5057775 h 5067300"/>
                <a:gd name="connsiteX711" fmla="*/ 6770499 w 8523099"/>
                <a:gd name="connsiteY711" fmla="*/ 5048250 h 5067300"/>
                <a:gd name="connsiteX712" fmla="*/ 6818124 w 8523099"/>
                <a:gd name="connsiteY712" fmla="*/ 5010150 h 5067300"/>
                <a:gd name="connsiteX713" fmla="*/ 6856224 w 8523099"/>
                <a:gd name="connsiteY713" fmla="*/ 5000625 h 5067300"/>
                <a:gd name="connsiteX714" fmla="*/ 7284849 w 8523099"/>
                <a:gd name="connsiteY714" fmla="*/ 4981575 h 5067300"/>
                <a:gd name="connsiteX715" fmla="*/ 7580124 w 8523099"/>
                <a:gd name="connsiteY715" fmla="*/ 4962525 h 5067300"/>
                <a:gd name="connsiteX716" fmla="*/ 7589649 w 8523099"/>
                <a:gd name="connsiteY716" fmla="*/ 4933950 h 5067300"/>
                <a:gd name="connsiteX717" fmla="*/ 7580124 w 8523099"/>
                <a:gd name="connsiteY717" fmla="*/ 4905375 h 5067300"/>
                <a:gd name="connsiteX718" fmla="*/ 7618224 w 8523099"/>
                <a:gd name="connsiteY718" fmla="*/ 4876800 h 5067300"/>
                <a:gd name="connsiteX719" fmla="*/ 7532499 w 8523099"/>
                <a:gd name="connsiteY719" fmla="*/ 4895850 h 5067300"/>
                <a:gd name="connsiteX720" fmla="*/ 7570599 w 8523099"/>
                <a:gd name="connsiteY720" fmla="*/ 4924425 h 5067300"/>
                <a:gd name="connsiteX721" fmla="*/ 7780149 w 8523099"/>
                <a:gd name="connsiteY721" fmla="*/ 4943475 h 5067300"/>
                <a:gd name="connsiteX722" fmla="*/ 7837299 w 8523099"/>
                <a:gd name="connsiteY722" fmla="*/ 4972050 h 5067300"/>
                <a:gd name="connsiteX723" fmla="*/ 7894449 w 8523099"/>
                <a:gd name="connsiteY723" fmla="*/ 4991100 h 5067300"/>
                <a:gd name="connsiteX724" fmla="*/ 7989699 w 8523099"/>
                <a:gd name="connsiteY724" fmla="*/ 4981575 h 5067300"/>
                <a:gd name="connsiteX725" fmla="*/ 7989699 w 8523099"/>
                <a:gd name="connsiteY72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6856224 w 8523099"/>
                <a:gd name="connsiteY712" fmla="*/ 5000625 h 5067300"/>
                <a:gd name="connsiteX713" fmla="*/ 7284849 w 8523099"/>
                <a:gd name="connsiteY713" fmla="*/ 4981575 h 5067300"/>
                <a:gd name="connsiteX714" fmla="*/ 7580124 w 8523099"/>
                <a:gd name="connsiteY714" fmla="*/ 4962525 h 5067300"/>
                <a:gd name="connsiteX715" fmla="*/ 7589649 w 8523099"/>
                <a:gd name="connsiteY715" fmla="*/ 4933950 h 5067300"/>
                <a:gd name="connsiteX716" fmla="*/ 7580124 w 8523099"/>
                <a:gd name="connsiteY716" fmla="*/ 4905375 h 5067300"/>
                <a:gd name="connsiteX717" fmla="*/ 7618224 w 8523099"/>
                <a:gd name="connsiteY717" fmla="*/ 4876800 h 5067300"/>
                <a:gd name="connsiteX718" fmla="*/ 7532499 w 8523099"/>
                <a:gd name="connsiteY718" fmla="*/ 4895850 h 5067300"/>
                <a:gd name="connsiteX719" fmla="*/ 7570599 w 8523099"/>
                <a:gd name="connsiteY719" fmla="*/ 4924425 h 5067300"/>
                <a:gd name="connsiteX720" fmla="*/ 7780149 w 8523099"/>
                <a:gd name="connsiteY720" fmla="*/ 4943475 h 5067300"/>
                <a:gd name="connsiteX721" fmla="*/ 7837299 w 8523099"/>
                <a:gd name="connsiteY721" fmla="*/ 4972050 h 5067300"/>
                <a:gd name="connsiteX722" fmla="*/ 7894449 w 8523099"/>
                <a:gd name="connsiteY722" fmla="*/ 4991100 h 5067300"/>
                <a:gd name="connsiteX723" fmla="*/ 7989699 w 8523099"/>
                <a:gd name="connsiteY723" fmla="*/ 4981575 h 5067300"/>
                <a:gd name="connsiteX724" fmla="*/ 7989699 w 8523099"/>
                <a:gd name="connsiteY72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570599 w 8523099"/>
                <a:gd name="connsiteY718" fmla="*/ 4924425 h 5067300"/>
                <a:gd name="connsiteX719" fmla="*/ 7780149 w 8523099"/>
                <a:gd name="connsiteY719" fmla="*/ 4943475 h 5067300"/>
                <a:gd name="connsiteX720" fmla="*/ 7837299 w 8523099"/>
                <a:gd name="connsiteY720" fmla="*/ 4972050 h 5067300"/>
                <a:gd name="connsiteX721" fmla="*/ 7894449 w 8523099"/>
                <a:gd name="connsiteY721" fmla="*/ 4991100 h 5067300"/>
                <a:gd name="connsiteX722" fmla="*/ 7989699 w 8523099"/>
                <a:gd name="connsiteY722" fmla="*/ 4981575 h 5067300"/>
                <a:gd name="connsiteX723" fmla="*/ 7989699 w 8523099"/>
                <a:gd name="connsiteY72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780149 w 8523099"/>
                <a:gd name="connsiteY718" fmla="*/ 4943475 h 5067300"/>
                <a:gd name="connsiteX719" fmla="*/ 7837299 w 8523099"/>
                <a:gd name="connsiteY719" fmla="*/ 4972050 h 5067300"/>
                <a:gd name="connsiteX720" fmla="*/ 7894449 w 8523099"/>
                <a:gd name="connsiteY720" fmla="*/ 4991100 h 5067300"/>
                <a:gd name="connsiteX721" fmla="*/ 7989699 w 8523099"/>
                <a:gd name="connsiteY721" fmla="*/ 4981575 h 5067300"/>
                <a:gd name="connsiteX722" fmla="*/ 7989699 w 8523099"/>
                <a:gd name="connsiteY72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532499 w 8523099"/>
                <a:gd name="connsiteY716" fmla="*/ 4895850 h 5067300"/>
                <a:gd name="connsiteX717" fmla="*/ 7780149 w 8523099"/>
                <a:gd name="connsiteY717" fmla="*/ 4943475 h 5067300"/>
                <a:gd name="connsiteX718" fmla="*/ 7837299 w 8523099"/>
                <a:gd name="connsiteY718" fmla="*/ 4972050 h 5067300"/>
                <a:gd name="connsiteX719" fmla="*/ 7894449 w 8523099"/>
                <a:gd name="connsiteY719" fmla="*/ 4991100 h 5067300"/>
                <a:gd name="connsiteX720" fmla="*/ 7989699 w 8523099"/>
                <a:gd name="connsiteY720" fmla="*/ 4981575 h 5067300"/>
                <a:gd name="connsiteX721" fmla="*/ 7989699 w 8523099"/>
                <a:gd name="connsiteY72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32499 w 8523099"/>
                <a:gd name="connsiteY715" fmla="*/ 4895850 h 5067300"/>
                <a:gd name="connsiteX716" fmla="*/ 7780149 w 8523099"/>
                <a:gd name="connsiteY716" fmla="*/ 4943475 h 5067300"/>
                <a:gd name="connsiteX717" fmla="*/ 7837299 w 8523099"/>
                <a:gd name="connsiteY717" fmla="*/ 4972050 h 5067300"/>
                <a:gd name="connsiteX718" fmla="*/ 7894449 w 8523099"/>
                <a:gd name="connsiteY718" fmla="*/ 4991100 h 5067300"/>
                <a:gd name="connsiteX719" fmla="*/ 7989699 w 8523099"/>
                <a:gd name="connsiteY719" fmla="*/ 4981575 h 5067300"/>
                <a:gd name="connsiteX720" fmla="*/ 7989699 w 8523099"/>
                <a:gd name="connsiteY72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780149 w 8523099"/>
                <a:gd name="connsiteY715" fmla="*/ 4943475 h 5067300"/>
                <a:gd name="connsiteX716" fmla="*/ 7837299 w 8523099"/>
                <a:gd name="connsiteY716" fmla="*/ 4972050 h 5067300"/>
                <a:gd name="connsiteX717" fmla="*/ 7894449 w 8523099"/>
                <a:gd name="connsiteY717" fmla="*/ 4991100 h 5067300"/>
                <a:gd name="connsiteX718" fmla="*/ 7989699 w 8523099"/>
                <a:gd name="connsiteY718" fmla="*/ 4981575 h 5067300"/>
                <a:gd name="connsiteX719" fmla="*/ 7989699 w 8523099"/>
                <a:gd name="connsiteY71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780149 w 8523099"/>
                <a:gd name="connsiteY714" fmla="*/ 4943475 h 5067300"/>
                <a:gd name="connsiteX715" fmla="*/ 7837299 w 8523099"/>
                <a:gd name="connsiteY715" fmla="*/ 4972050 h 5067300"/>
                <a:gd name="connsiteX716" fmla="*/ 7894449 w 8523099"/>
                <a:gd name="connsiteY716" fmla="*/ 4991100 h 5067300"/>
                <a:gd name="connsiteX717" fmla="*/ 7989699 w 8523099"/>
                <a:gd name="connsiteY717" fmla="*/ 4981575 h 5067300"/>
                <a:gd name="connsiteX718" fmla="*/ 7989699 w 8523099"/>
                <a:gd name="connsiteY71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894449 w 8523099"/>
                <a:gd name="connsiteY715" fmla="*/ 4991100 h 5067300"/>
                <a:gd name="connsiteX716" fmla="*/ 7989699 w 8523099"/>
                <a:gd name="connsiteY716" fmla="*/ 4981575 h 5067300"/>
                <a:gd name="connsiteX717" fmla="*/ 7989699 w 8523099"/>
                <a:gd name="connsiteY71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989699 w 8523099"/>
                <a:gd name="connsiteY715" fmla="*/ 4981575 h 5067300"/>
                <a:gd name="connsiteX716" fmla="*/ 7989699 w 8523099"/>
                <a:gd name="connsiteY71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837299 w 8523099"/>
                <a:gd name="connsiteY713" fmla="*/ 4972050 h 5067300"/>
                <a:gd name="connsiteX714" fmla="*/ 7989699 w 8523099"/>
                <a:gd name="connsiteY714" fmla="*/ 4981575 h 5067300"/>
                <a:gd name="connsiteX715" fmla="*/ 7989699 w 8523099"/>
                <a:gd name="connsiteY71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322824 w 8523099"/>
                <a:gd name="connsiteY705" fmla="*/ 5048250 h 5067300"/>
                <a:gd name="connsiteX706" fmla="*/ 6713349 w 8523099"/>
                <a:gd name="connsiteY706" fmla="*/ 5057775 h 5067300"/>
                <a:gd name="connsiteX707" fmla="*/ 6741924 w 8523099"/>
                <a:gd name="connsiteY707" fmla="*/ 5048250 h 5067300"/>
                <a:gd name="connsiteX708" fmla="*/ 6703824 w 8523099"/>
                <a:gd name="connsiteY708" fmla="*/ 5057775 h 5067300"/>
                <a:gd name="connsiteX709" fmla="*/ 6770499 w 8523099"/>
                <a:gd name="connsiteY709" fmla="*/ 5048250 h 5067300"/>
                <a:gd name="connsiteX710" fmla="*/ 6818124 w 8523099"/>
                <a:gd name="connsiteY710" fmla="*/ 5010150 h 5067300"/>
                <a:gd name="connsiteX711" fmla="*/ 7284849 w 8523099"/>
                <a:gd name="connsiteY711" fmla="*/ 4981575 h 5067300"/>
                <a:gd name="connsiteX712" fmla="*/ 7837299 w 8523099"/>
                <a:gd name="connsiteY712" fmla="*/ 4972050 h 5067300"/>
                <a:gd name="connsiteX713" fmla="*/ 7989699 w 8523099"/>
                <a:gd name="connsiteY713" fmla="*/ 4981575 h 5067300"/>
                <a:gd name="connsiteX714" fmla="*/ 7989699 w 8523099"/>
                <a:gd name="connsiteY71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6322824 w 8523099"/>
                <a:gd name="connsiteY704" fmla="*/ 5048250 h 5067300"/>
                <a:gd name="connsiteX705" fmla="*/ 6713349 w 8523099"/>
                <a:gd name="connsiteY705" fmla="*/ 5057775 h 5067300"/>
                <a:gd name="connsiteX706" fmla="*/ 6741924 w 8523099"/>
                <a:gd name="connsiteY706" fmla="*/ 5048250 h 5067300"/>
                <a:gd name="connsiteX707" fmla="*/ 6703824 w 8523099"/>
                <a:gd name="connsiteY707" fmla="*/ 5057775 h 5067300"/>
                <a:gd name="connsiteX708" fmla="*/ 6770499 w 8523099"/>
                <a:gd name="connsiteY708" fmla="*/ 5048250 h 5067300"/>
                <a:gd name="connsiteX709" fmla="*/ 6818124 w 8523099"/>
                <a:gd name="connsiteY709" fmla="*/ 5010150 h 5067300"/>
                <a:gd name="connsiteX710" fmla="*/ 7284849 w 8523099"/>
                <a:gd name="connsiteY710" fmla="*/ 4981575 h 5067300"/>
                <a:gd name="connsiteX711" fmla="*/ 7837299 w 8523099"/>
                <a:gd name="connsiteY711" fmla="*/ 4972050 h 5067300"/>
                <a:gd name="connsiteX712" fmla="*/ 7989699 w 8523099"/>
                <a:gd name="connsiteY712" fmla="*/ 4981575 h 5067300"/>
                <a:gd name="connsiteX713" fmla="*/ 7989699 w 8523099"/>
                <a:gd name="connsiteY71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770499 w 8523099"/>
                <a:gd name="connsiteY707" fmla="*/ 5048250 h 5067300"/>
                <a:gd name="connsiteX708" fmla="*/ 6818124 w 8523099"/>
                <a:gd name="connsiteY708" fmla="*/ 5010150 h 5067300"/>
                <a:gd name="connsiteX709" fmla="*/ 7284849 w 8523099"/>
                <a:gd name="connsiteY709" fmla="*/ 4981575 h 5067300"/>
                <a:gd name="connsiteX710" fmla="*/ 7837299 w 8523099"/>
                <a:gd name="connsiteY710" fmla="*/ 4972050 h 5067300"/>
                <a:gd name="connsiteX711" fmla="*/ 7989699 w 8523099"/>
                <a:gd name="connsiteY711" fmla="*/ 4981575 h 5067300"/>
                <a:gd name="connsiteX712" fmla="*/ 7989699 w 8523099"/>
                <a:gd name="connsiteY71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818124 w 8523099"/>
                <a:gd name="connsiteY707" fmla="*/ 5010150 h 5067300"/>
                <a:gd name="connsiteX708" fmla="*/ 7284849 w 8523099"/>
                <a:gd name="connsiteY708" fmla="*/ 4981575 h 5067300"/>
                <a:gd name="connsiteX709" fmla="*/ 7837299 w 8523099"/>
                <a:gd name="connsiteY709" fmla="*/ 4972050 h 5067300"/>
                <a:gd name="connsiteX710" fmla="*/ 7989699 w 8523099"/>
                <a:gd name="connsiteY710" fmla="*/ 4981575 h 5067300"/>
                <a:gd name="connsiteX711" fmla="*/ 7989699 w 8523099"/>
                <a:gd name="connsiteY71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713349 w 8523099"/>
                <a:gd name="connsiteY703" fmla="*/ 5057775 h 5067300"/>
                <a:gd name="connsiteX704" fmla="*/ 6741924 w 8523099"/>
                <a:gd name="connsiteY704" fmla="*/ 5048250 h 5067300"/>
                <a:gd name="connsiteX705" fmla="*/ 6703824 w 8523099"/>
                <a:gd name="connsiteY705" fmla="*/ 5057775 h 5067300"/>
                <a:gd name="connsiteX706" fmla="*/ 6818124 w 8523099"/>
                <a:gd name="connsiteY706" fmla="*/ 5010150 h 5067300"/>
                <a:gd name="connsiteX707" fmla="*/ 7284849 w 8523099"/>
                <a:gd name="connsiteY707" fmla="*/ 4981575 h 5067300"/>
                <a:gd name="connsiteX708" fmla="*/ 7837299 w 8523099"/>
                <a:gd name="connsiteY708" fmla="*/ 4972050 h 5067300"/>
                <a:gd name="connsiteX709" fmla="*/ 7989699 w 8523099"/>
                <a:gd name="connsiteY709" fmla="*/ 4981575 h 5067300"/>
                <a:gd name="connsiteX710" fmla="*/ 7989699 w 8523099"/>
                <a:gd name="connsiteY71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6713349 w 8523099"/>
                <a:gd name="connsiteY702" fmla="*/ 5057775 h 5067300"/>
                <a:gd name="connsiteX703" fmla="*/ 6741924 w 8523099"/>
                <a:gd name="connsiteY703" fmla="*/ 5048250 h 5067300"/>
                <a:gd name="connsiteX704" fmla="*/ 6703824 w 8523099"/>
                <a:gd name="connsiteY704" fmla="*/ 5057775 h 5067300"/>
                <a:gd name="connsiteX705" fmla="*/ 6818124 w 8523099"/>
                <a:gd name="connsiteY705" fmla="*/ 5010150 h 5067300"/>
                <a:gd name="connsiteX706" fmla="*/ 7284849 w 8523099"/>
                <a:gd name="connsiteY706" fmla="*/ 4981575 h 5067300"/>
                <a:gd name="connsiteX707" fmla="*/ 7837299 w 8523099"/>
                <a:gd name="connsiteY707" fmla="*/ 4972050 h 5067300"/>
                <a:gd name="connsiteX708" fmla="*/ 7989699 w 8523099"/>
                <a:gd name="connsiteY708" fmla="*/ 4981575 h 5067300"/>
                <a:gd name="connsiteX709" fmla="*/ 7989699 w 8523099"/>
                <a:gd name="connsiteY709" fmla="*/ 4972050 h 5067300"/>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4932174 w 8523099"/>
                <a:gd name="connsiteY700" fmla="*/ 5038725 h 5059274"/>
                <a:gd name="connsiteX701" fmla="*/ 6713349 w 8523099"/>
                <a:gd name="connsiteY701" fmla="*/ 5057775 h 5059274"/>
                <a:gd name="connsiteX702" fmla="*/ 6741924 w 8523099"/>
                <a:gd name="connsiteY702" fmla="*/ 5048250 h 5059274"/>
                <a:gd name="connsiteX703" fmla="*/ 6703824 w 8523099"/>
                <a:gd name="connsiteY703" fmla="*/ 5057775 h 5059274"/>
                <a:gd name="connsiteX704" fmla="*/ 6818124 w 8523099"/>
                <a:gd name="connsiteY704" fmla="*/ 5010150 h 5059274"/>
                <a:gd name="connsiteX705" fmla="*/ 7284849 w 8523099"/>
                <a:gd name="connsiteY705" fmla="*/ 4981575 h 5059274"/>
                <a:gd name="connsiteX706" fmla="*/ 7837299 w 8523099"/>
                <a:gd name="connsiteY706" fmla="*/ 4972050 h 5059274"/>
                <a:gd name="connsiteX707" fmla="*/ 7989699 w 8523099"/>
                <a:gd name="connsiteY707" fmla="*/ 4981575 h 5059274"/>
                <a:gd name="connsiteX708" fmla="*/ 7989699 w 8523099"/>
                <a:gd name="connsiteY708"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6713349 w 8523099"/>
                <a:gd name="connsiteY700" fmla="*/ 5057775 h 5059274"/>
                <a:gd name="connsiteX701" fmla="*/ 6741924 w 8523099"/>
                <a:gd name="connsiteY701" fmla="*/ 5048250 h 5059274"/>
                <a:gd name="connsiteX702" fmla="*/ 6703824 w 8523099"/>
                <a:gd name="connsiteY702" fmla="*/ 5057775 h 5059274"/>
                <a:gd name="connsiteX703" fmla="*/ 6818124 w 8523099"/>
                <a:gd name="connsiteY703" fmla="*/ 5010150 h 5059274"/>
                <a:gd name="connsiteX704" fmla="*/ 7284849 w 8523099"/>
                <a:gd name="connsiteY704" fmla="*/ 4981575 h 5059274"/>
                <a:gd name="connsiteX705" fmla="*/ 7837299 w 8523099"/>
                <a:gd name="connsiteY705" fmla="*/ 4972050 h 5059274"/>
                <a:gd name="connsiteX706" fmla="*/ 7989699 w 8523099"/>
                <a:gd name="connsiteY706" fmla="*/ 4981575 h 5059274"/>
                <a:gd name="connsiteX707" fmla="*/ 7989699 w 8523099"/>
                <a:gd name="connsiteY707"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6713349 w 8523099"/>
                <a:gd name="connsiteY699" fmla="*/ 5057775 h 5059274"/>
                <a:gd name="connsiteX700" fmla="*/ 6741924 w 8523099"/>
                <a:gd name="connsiteY700" fmla="*/ 5048250 h 5059274"/>
                <a:gd name="connsiteX701" fmla="*/ 6703824 w 8523099"/>
                <a:gd name="connsiteY701" fmla="*/ 5057775 h 5059274"/>
                <a:gd name="connsiteX702" fmla="*/ 6818124 w 8523099"/>
                <a:gd name="connsiteY702" fmla="*/ 5010150 h 5059274"/>
                <a:gd name="connsiteX703" fmla="*/ 7284849 w 8523099"/>
                <a:gd name="connsiteY703" fmla="*/ 4981575 h 5059274"/>
                <a:gd name="connsiteX704" fmla="*/ 7837299 w 8523099"/>
                <a:gd name="connsiteY704" fmla="*/ 4972050 h 5059274"/>
                <a:gd name="connsiteX705" fmla="*/ 7989699 w 8523099"/>
                <a:gd name="connsiteY705" fmla="*/ 4981575 h 5059274"/>
                <a:gd name="connsiteX706" fmla="*/ 7989699 w 8523099"/>
                <a:gd name="connsiteY706" fmla="*/ 4972050 h 5059274"/>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6818124 w 8523099"/>
                <a:gd name="connsiteY701" fmla="*/ 5010150 h 5057775"/>
                <a:gd name="connsiteX702" fmla="*/ 7284849 w 8523099"/>
                <a:gd name="connsiteY702" fmla="*/ 4981575 h 5057775"/>
                <a:gd name="connsiteX703" fmla="*/ 7837299 w 8523099"/>
                <a:gd name="connsiteY703" fmla="*/ 4972050 h 5057775"/>
                <a:gd name="connsiteX704" fmla="*/ 7989699 w 8523099"/>
                <a:gd name="connsiteY704" fmla="*/ 4981575 h 5057775"/>
                <a:gd name="connsiteX705" fmla="*/ 7989699 w 8523099"/>
                <a:gd name="connsiteY705" fmla="*/ 4972050 h 5057775"/>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7284849 w 8523099"/>
                <a:gd name="connsiteY701" fmla="*/ 4981575 h 5057775"/>
                <a:gd name="connsiteX702" fmla="*/ 7837299 w 8523099"/>
                <a:gd name="connsiteY702" fmla="*/ 4972050 h 5057775"/>
                <a:gd name="connsiteX703" fmla="*/ 7989699 w 8523099"/>
                <a:gd name="connsiteY703" fmla="*/ 4981575 h 5057775"/>
                <a:gd name="connsiteX704" fmla="*/ 7989699 w 8523099"/>
                <a:gd name="connsiteY704" fmla="*/ 4972050 h 5057775"/>
                <a:gd name="connsiteX0" fmla="*/ 7989699 w 8523099"/>
                <a:gd name="connsiteY0" fmla="*/ 4972050 h 5057887"/>
                <a:gd name="connsiteX1" fmla="*/ 8018274 w 8523099"/>
                <a:gd name="connsiteY1" fmla="*/ 4924425 h 5057887"/>
                <a:gd name="connsiteX2" fmla="*/ 8056374 w 8523099"/>
                <a:gd name="connsiteY2" fmla="*/ 4886325 h 5057887"/>
                <a:gd name="connsiteX3" fmla="*/ 8075424 w 8523099"/>
                <a:gd name="connsiteY3" fmla="*/ 4857750 h 5057887"/>
                <a:gd name="connsiteX4" fmla="*/ 8084949 w 8523099"/>
                <a:gd name="connsiteY4" fmla="*/ 4800600 h 5057887"/>
                <a:gd name="connsiteX5" fmla="*/ 8094474 w 8523099"/>
                <a:gd name="connsiteY5" fmla="*/ 4772025 h 5057887"/>
                <a:gd name="connsiteX6" fmla="*/ 8065899 w 8523099"/>
                <a:gd name="connsiteY6" fmla="*/ 4714875 h 5057887"/>
                <a:gd name="connsiteX7" fmla="*/ 8056374 w 8523099"/>
                <a:gd name="connsiteY7" fmla="*/ 4686300 h 5057887"/>
                <a:gd name="connsiteX8" fmla="*/ 7970649 w 8523099"/>
                <a:gd name="connsiteY8" fmla="*/ 4648200 h 5057887"/>
                <a:gd name="connsiteX9" fmla="*/ 7942074 w 8523099"/>
                <a:gd name="connsiteY9" fmla="*/ 4629150 h 5057887"/>
                <a:gd name="connsiteX10" fmla="*/ 7903974 w 8523099"/>
                <a:gd name="connsiteY10" fmla="*/ 4572000 h 5057887"/>
                <a:gd name="connsiteX11" fmla="*/ 7894449 w 8523099"/>
                <a:gd name="connsiteY11" fmla="*/ 4543425 h 5057887"/>
                <a:gd name="connsiteX12" fmla="*/ 7856349 w 8523099"/>
                <a:gd name="connsiteY12" fmla="*/ 4533900 h 5057887"/>
                <a:gd name="connsiteX13" fmla="*/ 7837299 w 8523099"/>
                <a:gd name="connsiteY13" fmla="*/ 4505325 h 5057887"/>
                <a:gd name="connsiteX14" fmla="*/ 7780149 w 8523099"/>
                <a:gd name="connsiteY14" fmla="*/ 4467225 h 5057887"/>
                <a:gd name="connsiteX15" fmla="*/ 7751574 w 8523099"/>
                <a:gd name="connsiteY15" fmla="*/ 4371975 h 5057887"/>
                <a:gd name="connsiteX16" fmla="*/ 7799199 w 8523099"/>
                <a:gd name="connsiteY16" fmla="*/ 4438650 h 5057887"/>
                <a:gd name="connsiteX17" fmla="*/ 7856349 w 8523099"/>
                <a:gd name="connsiteY17" fmla="*/ 4448175 h 5057887"/>
                <a:gd name="connsiteX18" fmla="*/ 7884924 w 8523099"/>
                <a:gd name="connsiteY18" fmla="*/ 4467225 h 5057887"/>
                <a:gd name="connsiteX19" fmla="*/ 7903974 w 8523099"/>
                <a:gd name="connsiteY19" fmla="*/ 4495800 h 5057887"/>
                <a:gd name="connsiteX20" fmla="*/ 7942074 w 8523099"/>
                <a:gd name="connsiteY20" fmla="*/ 4486275 h 5057887"/>
                <a:gd name="connsiteX21" fmla="*/ 7903974 w 8523099"/>
                <a:gd name="connsiteY21" fmla="*/ 4429125 h 5057887"/>
                <a:gd name="connsiteX22" fmla="*/ 7865874 w 8523099"/>
                <a:gd name="connsiteY22" fmla="*/ 4257675 h 5057887"/>
                <a:gd name="connsiteX23" fmla="*/ 7837299 w 8523099"/>
                <a:gd name="connsiteY23" fmla="*/ 4248150 h 5057887"/>
                <a:gd name="connsiteX24" fmla="*/ 7875399 w 8523099"/>
                <a:gd name="connsiteY24" fmla="*/ 4210050 h 5057887"/>
                <a:gd name="connsiteX25" fmla="*/ 7865874 w 8523099"/>
                <a:gd name="connsiteY25" fmla="*/ 4152900 h 5057887"/>
                <a:gd name="connsiteX26" fmla="*/ 7875399 w 8523099"/>
                <a:gd name="connsiteY26" fmla="*/ 4114800 h 5057887"/>
                <a:gd name="connsiteX27" fmla="*/ 7894449 w 8523099"/>
                <a:gd name="connsiteY27" fmla="*/ 4086225 h 5057887"/>
                <a:gd name="connsiteX28" fmla="*/ 7903974 w 8523099"/>
                <a:gd name="connsiteY28" fmla="*/ 4057650 h 5057887"/>
                <a:gd name="connsiteX29" fmla="*/ 7894449 w 8523099"/>
                <a:gd name="connsiteY29" fmla="*/ 4010025 h 5057887"/>
                <a:gd name="connsiteX30" fmla="*/ 7865874 w 8523099"/>
                <a:gd name="connsiteY30" fmla="*/ 3990975 h 5057887"/>
                <a:gd name="connsiteX31" fmla="*/ 7856349 w 8523099"/>
                <a:gd name="connsiteY31" fmla="*/ 3962400 h 5057887"/>
                <a:gd name="connsiteX32" fmla="*/ 7865874 w 8523099"/>
                <a:gd name="connsiteY32" fmla="*/ 3924300 h 5057887"/>
                <a:gd name="connsiteX33" fmla="*/ 7913499 w 8523099"/>
                <a:gd name="connsiteY33" fmla="*/ 3876675 h 5057887"/>
                <a:gd name="connsiteX34" fmla="*/ 7932549 w 8523099"/>
                <a:gd name="connsiteY34" fmla="*/ 3819525 h 5057887"/>
                <a:gd name="connsiteX35" fmla="*/ 7942074 w 8523099"/>
                <a:gd name="connsiteY35" fmla="*/ 3790950 h 5057887"/>
                <a:gd name="connsiteX36" fmla="*/ 7970649 w 8523099"/>
                <a:gd name="connsiteY36" fmla="*/ 3771900 h 5057887"/>
                <a:gd name="connsiteX37" fmla="*/ 8027799 w 8523099"/>
                <a:gd name="connsiteY37" fmla="*/ 3752850 h 5057887"/>
                <a:gd name="connsiteX38" fmla="*/ 8056374 w 8523099"/>
                <a:gd name="connsiteY38" fmla="*/ 3695700 h 5057887"/>
                <a:gd name="connsiteX39" fmla="*/ 8027799 w 8523099"/>
                <a:gd name="connsiteY39" fmla="*/ 3676650 h 5057887"/>
                <a:gd name="connsiteX40" fmla="*/ 7970649 w 8523099"/>
                <a:gd name="connsiteY40" fmla="*/ 3705225 h 5057887"/>
                <a:gd name="connsiteX41" fmla="*/ 7961124 w 8523099"/>
                <a:gd name="connsiteY41" fmla="*/ 3733800 h 5057887"/>
                <a:gd name="connsiteX42" fmla="*/ 7942074 w 8523099"/>
                <a:gd name="connsiteY42" fmla="*/ 3762375 h 5057887"/>
                <a:gd name="connsiteX43" fmla="*/ 7903974 w 8523099"/>
                <a:gd name="connsiteY43" fmla="*/ 3848100 h 5057887"/>
                <a:gd name="connsiteX44" fmla="*/ 7875399 w 8523099"/>
                <a:gd name="connsiteY44" fmla="*/ 3857625 h 5057887"/>
                <a:gd name="connsiteX45" fmla="*/ 7942074 w 8523099"/>
                <a:gd name="connsiteY45" fmla="*/ 3762375 h 5057887"/>
                <a:gd name="connsiteX46" fmla="*/ 7980174 w 8523099"/>
                <a:gd name="connsiteY46" fmla="*/ 3705225 h 5057887"/>
                <a:gd name="connsiteX47" fmla="*/ 7989699 w 8523099"/>
                <a:gd name="connsiteY47" fmla="*/ 3657600 h 5057887"/>
                <a:gd name="connsiteX48" fmla="*/ 8046849 w 8523099"/>
                <a:gd name="connsiteY48" fmla="*/ 3648075 h 5057887"/>
                <a:gd name="connsiteX49" fmla="*/ 8065899 w 8523099"/>
                <a:gd name="connsiteY49" fmla="*/ 3619500 h 5057887"/>
                <a:gd name="connsiteX50" fmla="*/ 8084949 w 8523099"/>
                <a:gd name="connsiteY50" fmla="*/ 3562350 h 5057887"/>
                <a:gd name="connsiteX51" fmla="*/ 8094474 w 8523099"/>
                <a:gd name="connsiteY51" fmla="*/ 3514725 h 5057887"/>
                <a:gd name="connsiteX52" fmla="*/ 8123049 w 8523099"/>
                <a:gd name="connsiteY52" fmla="*/ 3495675 h 5057887"/>
                <a:gd name="connsiteX53" fmla="*/ 8151624 w 8523099"/>
                <a:gd name="connsiteY53" fmla="*/ 3505200 h 5057887"/>
                <a:gd name="connsiteX54" fmla="*/ 8151624 w 8523099"/>
                <a:gd name="connsiteY54" fmla="*/ 3448050 h 5057887"/>
                <a:gd name="connsiteX55" fmla="*/ 8123049 w 8523099"/>
                <a:gd name="connsiteY55" fmla="*/ 3438525 h 5057887"/>
                <a:gd name="connsiteX56" fmla="*/ 8084949 w 8523099"/>
                <a:gd name="connsiteY56" fmla="*/ 3448050 h 5057887"/>
                <a:gd name="connsiteX57" fmla="*/ 8018274 w 8523099"/>
                <a:gd name="connsiteY57" fmla="*/ 3438525 h 5057887"/>
                <a:gd name="connsiteX58" fmla="*/ 7989699 w 8523099"/>
                <a:gd name="connsiteY58" fmla="*/ 3419475 h 5057887"/>
                <a:gd name="connsiteX59" fmla="*/ 7942074 w 8523099"/>
                <a:gd name="connsiteY59" fmla="*/ 3362325 h 5057887"/>
                <a:gd name="connsiteX60" fmla="*/ 7942074 w 8523099"/>
                <a:gd name="connsiteY60" fmla="*/ 3162300 h 5057887"/>
                <a:gd name="connsiteX61" fmla="*/ 7999224 w 8523099"/>
                <a:gd name="connsiteY61" fmla="*/ 3143250 h 5057887"/>
                <a:gd name="connsiteX62" fmla="*/ 8008749 w 8523099"/>
                <a:gd name="connsiteY62" fmla="*/ 3114675 h 5057887"/>
                <a:gd name="connsiteX63" fmla="*/ 8018274 w 8523099"/>
                <a:gd name="connsiteY63" fmla="*/ 3067050 h 5057887"/>
                <a:gd name="connsiteX64" fmla="*/ 8056374 w 8523099"/>
                <a:gd name="connsiteY64" fmla="*/ 3009900 h 5057887"/>
                <a:gd name="connsiteX65" fmla="*/ 8065899 w 8523099"/>
                <a:gd name="connsiteY65" fmla="*/ 2981325 h 5057887"/>
                <a:gd name="connsiteX66" fmla="*/ 8075424 w 8523099"/>
                <a:gd name="connsiteY66" fmla="*/ 2895600 h 5057887"/>
                <a:gd name="connsiteX67" fmla="*/ 8094474 w 8523099"/>
                <a:gd name="connsiteY67" fmla="*/ 2867025 h 5057887"/>
                <a:gd name="connsiteX68" fmla="*/ 8132574 w 8523099"/>
                <a:gd name="connsiteY68" fmla="*/ 2800350 h 5057887"/>
                <a:gd name="connsiteX69" fmla="*/ 8142099 w 8523099"/>
                <a:gd name="connsiteY69" fmla="*/ 2771775 h 5057887"/>
                <a:gd name="connsiteX70" fmla="*/ 8151624 w 8523099"/>
                <a:gd name="connsiteY70" fmla="*/ 2667000 h 5057887"/>
                <a:gd name="connsiteX71" fmla="*/ 8180199 w 8523099"/>
                <a:gd name="connsiteY71" fmla="*/ 2647950 h 5057887"/>
                <a:gd name="connsiteX72" fmla="*/ 8208774 w 8523099"/>
                <a:gd name="connsiteY72" fmla="*/ 2590800 h 5057887"/>
                <a:gd name="connsiteX73" fmla="*/ 8180199 w 8523099"/>
                <a:gd name="connsiteY73" fmla="*/ 2533650 h 5057887"/>
                <a:gd name="connsiteX74" fmla="*/ 8170674 w 8523099"/>
                <a:gd name="connsiteY74" fmla="*/ 2505075 h 5057887"/>
                <a:gd name="connsiteX75" fmla="*/ 8199249 w 8523099"/>
                <a:gd name="connsiteY75" fmla="*/ 2476500 h 5057887"/>
                <a:gd name="connsiteX76" fmla="*/ 8218299 w 8523099"/>
                <a:gd name="connsiteY76" fmla="*/ 2505075 h 5057887"/>
                <a:gd name="connsiteX77" fmla="*/ 8246874 w 8523099"/>
                <a:gd name="connsiteY77" fmla="*/ 2524125 h 5057887"/>
                <a:gd name="connsiteX78" fmla="*/ 8284974 w 8523099"/>
                <a:gd name="connsiteY78" fmla="*/ 2466975 h 5057887"/>
                <a:gd name="connsiteX79" fmla="*/ 8294499 w 8523099"/>
                <a:gd name="connsiteY79" fmla="*/ 2428875 h 5057887"/>
                <a:gd name="connsiteX80" fmla="*/ 8275449 w 8523099"/>
                <a:gd name="connsiteY80" fmla="*/ 2486025 h 5057887"/>
                <a:gd name="connsiteX81" fmla="*/ 8256399 w 8523099"/>
                <a:gd name="connsiteY81" fmla="*/ 2552700 h 5057887"/>
                <a:gd name="connsiteX82" fmla="*/ 8237349 w 8523099"/>
                <a:gd name="connsiteY82" fmla="*/ 2609850 h 5057887"/>
                <a:gd name="connsiteX83" fmla="*/ 8246874 w 8523099"/>
                <a:gd name="connsiteY83" fmla="*/ 2667000 h 5057887"/>
                <a:gd name="connsiteX84" fmla="*/ 8227824 w 8523099"/>
                <a:gd name="connsiteY84" fmla="*/ 2762250 h 5057887"/>
                <a:gd name="connsiteX85" fmla="*/ 8265924 w 8523099"/>
                <a:gd name="connsiteY85" fmla="*/ 2828925 h 5057887"/>
                <a:gd name="connsiteX86" fmla="*/ 8284974 w 8523099"/>
                <a:gd name="connsiteY86" fmla="*/ 2857500 h 5057887"/>
                <a:gd name="connsiteX87" fmla="*/ 8342124 w 8523099"/>
                <a:gd name="connsiteY87" fmla="*/ 2895600 h 5057887"/>
                <a:gd name="connsiteX88" fmla="*/ 8361174 w 8523099"/>
                <a:gd name="connsiteY88" fmla="*/ 2867025 h 5057887"/>
                <a:gd name="connsiteX89" fmla="*/ 8342124 w 8523099"/>
                <a:gd name="connsiteY89" fmla="*/ 2809875 h 5057887"/>
                <a:gd name="connsiteX90" fmla="*/ 8351649 w 8523099"/>
                <a:gd name="connsiteY90" fmla="*/ 2781300 h 5057887"/>
                <a:gd name="connsiteX91" fmla="*/ 8370699 w 8523099"/>
                <a:gd name="connsiteY91" fmla="*/ 2714625 h 5057887"/>
                <a:gd name="connsiteX92" fmla="*/ 8389749 w 8523099"/>
                <a:gd name="connsiteY92" fmla="*/ 2686050 h 5057887"/>
                <a:gd name="connsiteX93" fmla="*/ 8380224 w 8523099"/>
                <a:gd name="connsiteY93" fmla="*/ 2628900 h 5057887"/>
                <a:gd name="connsiteX94" fmla="*/ 8370699 w 8523099"/>
                <a:gd name="connsiteY94" fmla="*/ 2600325 h 5057887"/>
                <a:gd name="connsiteX95" fmla="*/ 8361174 w 8523099"/>
                <a:gd name="connsiteY95" fmla="*/ 2562225 h 5057887"/>
                <a:gd name="connsiteX96" fmla="*/ 8389749 w 8523099"/>
                <a:gd name="connsiteY96" fmla="*/ 2505075 h 5057887"/>
                <a:gd name="connsiteX97" fmla="*/ 8418324 w 8523099"/>
                <a:gd name="connsiteY97" fmla="*/ 2486025 h 5057887"/>
                <a:gd name="connsiteX98" fmla="*/ 8465949 w 8523099"/>
                <a:gd name="connsiteY98" fmla="*/ 2400300 h 5057887"/>
                <a:gd name="connsiteX99" fmla="*/ 8494524 w 8523099"/>
                <a:gd name="connsiteY99" fmla="*/ 2295525 h 5057887"/>
                <a:gd name="connsiteX100" fmla="*/ 8523099 w 8523099"/>
                <a:gd name="connsiteY100" fmla="*/ 2238375 h 5057887"/>
                <a:gd name="connsiteX101" fmla="*/ 8494524 w 8523099"/>
                <a:gd name="connsiteY101" fmla="*/ 2219325 h 5057887"/>
                <a:gd name="connsiteX102" fmla="*/ 8504049 w 8523099"/>
                <a:gd name="connsiteY102" fmla="*/ 2162175 h 5057887"/>
                <a:gd name="connsiteX103" fmla="*/ 8494524 w 8523099"/>
                <a:gd name="connsiteY103" fmla="*/ 2028825 h 5057887"/>
                <a:gd name="connsiteX104" fmla="*/ 8437374 w 8523099"/>
                <a:gd name="connsiteY104" fmla="*/ 2009775 h 5057887"/>
                <a:gd name="connsiteX105" fmla="*/ 8380224 w 8523099"/>
                <a:gd name="connsiteY105" fmla="*/ 2019300 h 5057887"/>
                <a:gd name="connsiteX106" fmla="*/ 8370699 w 8523099"/>
                <a:gd name="connsiteY106" fmla="*/ 1981200 h 5057887"/>
                <a:gd name="connsiteX107" fmla="*/ 8342124 w 8523099"/>
                <a:gd name="connsiteY107" fmla="*/ 1990725 h 5057887"/>
                <a:gd name="connsiteX108" fmla="*/ 8361174 w 8523099"/>
                <a:gd name="connsiteY108" fmla="*/ 2076450 h 5057887"/>
                <a:gd name="connsiteX109" fmla="*/ 8399274 w 8523099"/>
                <a:gd name="connsiteY109" fmla="*/ 2133600 h 5057887"/>
                <a:gd name="connsiteX110" fmla="*/ 8408799 w 8523099"/>
                <a:gd name="connsiteY110" fmla="*/ 2219325 h 5057887"/>
                <a:gd name="connsiteX111" fmla="*/ 8427849 w 8523099"/>
                <a:gd name="connsiteY111" fmla="*/ 2247900 h 5057887"/>
                <a:gd name="connsiteX112" fmla="*/ 8399274 w 8523099"/>
                <a:gd name="connsiteY112" fmla="*/ 2257425 h 5057887"/>
                <a:gd name="connsiteX113" fmla="*/ 8380224 w 8523099"/>
                <a:gd name="connsiteY113" fmla="*/ 2286000 h 5057887"/>
                <a:gd name="connsiteX114" fmla="*/ 8370699 w 8523099"/>
                <a:gd name="connsiteY114" fmla="*/ 2333625 h 5057887"/>
                <a:gd name="connsiteX115" fmla="*/ 8342124 w 8523099"/>
                <a:gd name="connsiteY115" fmla="*/ 2343150 h 5057887"/>
                <a:gd name="connsiteX116" fmla="*/ 8284974 w 8523099"/>
                <a:gd name="connsiteY116" fmla="*/ 2390775 h 5057887"/>
                <a:gd name="connsiteX117" fmla="*/ 8199249 w 8523099"/>
                <a:gd name="connsiteY117" fmla="*/ 2381250 h 5057887"/>
                <a:gd name="connsiteX118" fmla="*/ 8189724 w 8523099"/>
                <a:gd name="connsiteY118" fmla="*/ 2409825 h 5057887"/>
                <a:gd name="connsiteX119" fmla="*/ 8142099 w 8523099"/>
                <a:gd name="connsiteY119" fmla="*/ 2400300 h 5057887"/>
                <a:gd name="connsiteX120" fmla="*/ 8084949 w 8523099"/>
                <a:gd name="connsiteY120" fmla="*/ 2381250 h 5057887"/>
                <a:gd name="connsiteX121" fmla="*/ 8046849 w 8523099"/>
                <a:gd name="connsiteY121" fmla="*/ 2324100 h 5057887"/>
                <a:gd name="connsiteX122" fmla="*/ 8027799 w 8523099"/>
                <a:gd name="connsiteY122" fmla="*/ 2295525 h 5057887"/>
                <a:gd name="connsiteX123" fmla="*/ 7999224 w 8523099"/>
                <a:gd name="connsiteY123" fmla="*/ 2286000 h 5057887"/>
                <a:gd name="connsiteX124" fmla="*/ 7989699 w 8523099"/>
                <a:gd name="connsiteY124" fmla="*/ 2257425 h 5057887"/>
                <a:gd name="connsiteX125" fmla="*/ 7980174 w 8523099"/>
                <a:gd name="connsiteY125" fmla="*/ 2200275 h 5057887"/>
                <a:gd name="connsiteX126" fmla="*/ 7970649 w 8523099"/>
                <a:gd name="connsiteY126" fmla="*/ 2228850 h 5057887"/>
                <a:gd name="connsiteX127" fmla="*/ 7961124 w 8523099"/>
                <a:gd name="connsiteY127" fmla="*/ 2266950 h 5057887"/>
                <a:gd name="connsiteX128" fmla="*/ 7903974 w 8523099"/>
                <a:gd name="connsiteY128" fmla="*/ 2295525 h 5057887"/>
                <a:gd name="connsiteX129" fmla="*/ 7837299 w 8523099"/>
                <a:gd name="connsiteY129" fmla="*/ 2286000 h 5057887"/>
                <a:gd name="connsiteX130" fmla="*/ 7903974 w 8523099"/>
                <a:gd name="connsiteY130" fmla="*/ 2247900 h 5057887"/>
                <a:gd name="connsiteX131" fmla="*/ 7951599 w 8523099"/>
                <a:gd name="connsiteY131" fmla="*/ 2162175 h 5057887"/>
                <a:gd name="connsiteX132" fmla="*/ 7942074 w 8523099"/>
                <a:gd name="connsiteY132" fmla="*/ 2105025 h 5057887"/>
                <a:gd name="connsiteX133" fmla="*/ 7856349 w 8523099"/>
                <a:gd name="connsiteY133" fmla="*/ 2076450 h 5057887"/>
                <a:gd name="connsiteX134" fmla="*/ 7827774 w 8523099"/>
                <a:gd name="connsiteY134" fmla="*/ 2066925 h 5057887"/>
                <a:gd name="connsiteX135" fmla="*/ 7742049 w 8523099"/>
                <a:gd name="connsiteY135" fmla="*/ 2114550 h 5057887"/>
                <a:gd name="connsiteX136" fmla="*/ 7732524 w 8523099"/>
                <a:gd name="connsiteY136" fmla="*/ 2143125 h 5057887"/>
                <a:gd name="connsiteX137" fmla="*/ 7722999 w 8523099"/>
                <a:gd name="connsiteY137" fmla="*/ 2200275 h 5057887"/>
                <a:gd name="connsiteX138" fmla="*/ 7665849 w 8523099"/>
                <a:gd name="connsiteY138" fmla="*/ 2247900 h 5057887"/>
                <a:gd name="connsiteX139" fmla="*/ 7637274 w 8523099"/>
                <a:gd name="connsiteY139" fmla="*/ 2305050 h 5057887"/>
                <a:gd name="connsiteX140" fmla="*/ 7618224 w 8523099"/>
                <a:gd name="connsiteY140" fmla="*/ 2362200 h 5057887"/>
                <a:gd name="connsiteX141" fmla="*/ 7589649 w 8523099"/>
                <a:gd name="connsiteY141" fmla="*/ 2447925 h 5057887"/>
                <a:gd name="connsiteX142" fmla="*/ 7570599 w 8523099"/>
                <a:gd name="connsiteY142" fmla="*/ 2505075 h 5057887"/>
                <a:gd name="connsiteX143" fmla="*/ 7561074 w 8523099"/>
                <a:gd name="connsiteY143" fmla="*/ 2533650 h 5057887"/>
                <a:gd name="connsiteX144" fmla="*/ 7561074 w 8523099"/>
                <a:gd name="connsiteY144" fmla="*/ 2733675 h 5057887"/>
                <a:gd name="connsiteX145" fmla="*/ 7551549 w 8523099"/>
                <a:gd name="connsiteY145" fmla="*/ 2705100 h 5057887"/>
                <a:gd name="connsiteX146" fmla="*/ 7542024 w 8523099"/>
                <a:gd name="connsiteY146" fmla="*/ 2457450 h 5057887"/>
                <a:gd name="connsiteX147" fmla="*/ 7532499 w 8523099"/>
                <a:gd name="connsiteY147" fmla="*/ 2428875 h 5057887"/>
                <a:gd name="connsiteX148" fmla="*/ 7542024 w 8523099"/>
                <a:gd name="connsiteY148" fmla="*/ 2333625 h 5057887"/>
                <a:gd name="connsiteX149" fmla="*/ 7551549 w 8523099"/>
                <a:gd name="connsiteY149" fmla="*/ 2305050 h 5057887"/>
                <a:gd name="connsiteX150" fmla="*/ 7580124 w 8523099"/>
                <a:gd name="connsiteY150" fmla="*/ 2295525 h 5057887"/>
                <a:gd name="connsiteX151" fmla="*/ 7580124 w 8523099"/>
                <a:gd name="connsiteY151" fmla="*/ 2238375 h 5057887"/>
                <a:gd name="connsiteX152" fmla="*/ 7589649 w 8523099"/>
                <a:gd name="connsiteY152" fmla="*/ 2181225 h 5057887"/>
                <a:gd name="connsiteX153" fmla="*/ 7580124 w 8523099"/>
                <a:gd name="connsiteY153" fmla="*/ 2000250 h 5057887"/>
                <a:gd name="connsiteX154" fmla="*/ 7627749 w 8523099"/>
                <a:gd name="connsiteY154" fmla="*/ 1943100 h 5057887"/>
                <a:gd name="connsiteX155" fmla="*/ 7656324 w 8523099"/>
                <a:gd name="connsiteY155" fmla="*/ 1885950 h 5057887"/>
                <a:gd name="connsiteX156" fmla="*/ 7665849 w 8523099"/>
                <a:gd name="connsiteY156" fmla="*/ 1857375 h 5057887"/>
                <a:gd name="connsiteX157" fmla="*/ 7694424 w 8523099"/>
                <a:gd name="connsiteY157" fmla="*/ 1828800 h 5057887"/>
                <a:gd name="connsiteX158" fmla="*/ 7713474 w 8523099"/>
                <a:gd name="connsiteY158" fmla="*/ 1800225 h 5057887"/>
                <a:gd name="connsiteX159" fmla="*/ 7770624 w 8523099"/>
                <a:gd name="connsiteY159" fmla="*/ 1762125 h 5057887"/>
                <a:gd name="connsiteX160" fmla="*/ 7799199 w 8523099"/>
                <a:gd name="connsiteY160" fmla="*/ 1743075 h 5057887"/>
                <a:gd name="connsiteX161" fmla="*/ 7827774 w 8523099"/>
                <a:gd name="connsiteY161" fmla="*/ 1685925 h 5057887"/>
                <a:gd name="connsiteX162" fmla="*/ 7856349 w 8523099"/>
                <a:gd name="connsiteY162" fmla="*/ 1657350 h 5057887"/>
                <a:gd name="connsiteX163" fmla="*/ 7913499 w 8523099"/>
                <a:gd name="connsiteY163" fmla="*/ 1638300 h 5057887"/>
                <a:gd name="connsiteX164" fmla="*/ 7942074 w 8523099"/>
                <a:gd name="connsiteY164" fmla="*/ 1619250 h 5057887"/>
                <a:gd name="connsiteX165" fmla="*/ 8008749 w 8523099"/>
                <a:gd name="connsiteY165" fmla="*/ 1543050 h 5057887"/>
                <a:gd name="connsiteX166" fmla="*/ 8018274 w 8523099"/>
                <a:gd name="connsiteY166" fmla="*/ 1514475 h 5057887"/>
                <a:gd name="connsiteX167" fmla="*/ 8037324 w 8523099"/>
                <a:gd name="connsiteY167" fmla="*/ 1485900 h 5057887"/>
                <a:gd name="connsiteX168" fmla="*/ 8027799 w 8523099"/>
                <a:gd name="connsiteY168" fmla="*/ 1400175 h 5057887"/>
                <a:gd name="connsiteX169" fmla="*/ 8008749 w 8523099"/>
                <a:gd name="connsiteY169" fmla="*/ 1257300 h 5057887"/>
                <a:gd name="connsiteX170" fmla="*/ 8018274 w 8523099"/>
                <a:gd name="connsiteY170" fmla="*/ 1152525 h 5057887"/>
                <a:gd name="connsiteX171" fmla="*/ 8037324 w 8523099"/>
                <a:gd name="connsiteY171" fmla="*/ 1095375 h 5057887"/>
                <a:gd name="connsiteX172" fmla="*/ 8046849 w 8523099"/>
                <a:gd name="connsiteY172" fmla="*/ 1066800 h 5057887"/>
                <a:gd name="connsiteX173" fmla="*/ 8037324 w 8523099"/>
                <a:gd name="connsiteY173" fmla="*/ 1038225 h 5057887"/>
                <a:gd name="connsiteX174" fmla="*/ 8008749 w 8523099"/>
                <a:gd name="connsiteY174" fmla="*/ 1019175 h 5057887"/>
                <a:gd name="connsiteX175" fmla="*/ 7989699 w 8523099"/>
                <a:gd name="connsiteY175" fmla="*/ 962025 h 5057887"/>
                <a:gd name="connsiteX176" fmla="*/ 7961124 w 8523099"/>
                <a:gd name="connsiteY176" fmla="*/ 942975 h 5057887"/>
                <a:gd name="connsiteX177" fmla="*/ 7903974 w 8523099"/>
                <a:gd name="connsiteY177" fmla="*/ 923925 h 5057887"/>
                <a:gd name="connsiteX178" fmla="*/ 7894449 w 8523099"/>
                <a:gd name="connsiteY178" fmla="*/ 895350 h 5057887"/>
                <a:gd name="connsiteX179" fmla="*/ 7875399 w 8523099"/>
                <a:gd name="connsiteY179" fmla="*/ 866775 h 5057887"/>
                <a:gd name="connsiteX180" fmla="*/ 7818249 w 8523099"/>
                <a:gd name="connsiteY180" fmla="*/ 838200 h 5057887"/>
                <a:gd name="connsiteX181" fmla="*/ 7694424 w 8523099"/>
                <a:gd name="connsiteY181" fmla="*/ 866775 h 5057887"/>
                <a:gd name="connsiteX182" fmla="*/ 7665849 w 8523099"/>
                <a:gd name="connsiteY182" fmla="*/ 876300 h 5057887"/>
                <a:gd name="connsiteX183" fmla="*/ 7637274 w 8523099"/>
                <a:gd name="connsiteY183" fmla="*/ 866775 h 5057887"/>
                <a:gd name="connsiteX184" fmla="*/ 7656324 w 8523099"/>
                <a:gd name="connsiteY184" fmla="*/ 838200 h 5057887"/>
                <a:gd name="connsiteX185" fmla="*/ 7551549 w 8523099"/>
                <a:gd name="connsiteY185" fmla="*/ 828675 h 5057887"/>
                <a:gd name="connsiteX186" fmla="*/ 7446774 w 8523099"/>
                <a:gd name="connsiteY186" fmla="*/ 838200 h 5057887"/>
                <a:gd name="connsiteX187" fmla="*/ 7418199 w 8523099"/>
                <a:gd name="connsiteY187" fmla="*/ 857250 h 5057887"/>
                <a:gd name="connsiteX188" fmla="*/ 7361049 w 8523099"/>
                <a:gd name="connsiteY188" fmla="*/ 876300 h 5057887"/>
                <a:gd name="connsiteX189" fmla="*/ 7332474 w 8523099"/>
                <a:gd name="connsiteY189" fmla="*/ 885825 h 5057887"/>
                <a:gd name="connsiteX190" fmla="*/ 7208649 w 8523099"/>
                <a:gd name="connsiteY190" fmla="*/ 876300 h 5057887"/>
                <a:gd name="connsiteX191" fmla="*/ 7199124 w 8523099"/>
                <a:gd name="connsiteY191" fmla="*/ 847725 h 5057887"/>
                <a:gd name="connsiteX192" fmla="*/ 7170549 w 8523099"/>
                <a:gd name="connsiteY192" fmla="*/ 838200 h 5057887"/>
                <a:gd name="connsiteX193" fmla="*/ 7075299 w 8523099"/>
                <a:gd name="connsiteY193" fmla="*/ 800100 h 5057887"/>
                <a:gd name="connsiteX194" fmla="*/ 7046724 w 8523099"/>
                <a:gd name="connsiteY194" fmla="*/ 790575 h 5057887"/>
                <a:gd name="connsiteX195" fmla="*/ 7018149 w 8523099"/>
                <a:gd name="connsiteY195" fmla="*/ 781050 h 5057887"/>
                <a:gd name="connsiteX196" fmla="*/ 6960999 w 8523099"/>
                <a:gd name="connsiteY196" fmla="*/ 771525 h 5057887"/>
                <a:gd name="connsiteX197" fmla="*/ 6884799 w 8523099"/>
                <a:gd name="connsiteY197" fmla="*/ 752475 h 5057887"/>
                <a:gd name="connsiteX198" fmla="*/ 6799074 w 8523099"/>
                <a:gd name="connsiteY198" fmla="*/ 733425 h 5057887"/>
                <a:gd name="connsiteX199" fmla="*/ 6770499 w 8523099"/>
                <a:gd name="connsiteY199" fmla="*/ 723900 h 5057887"/>
                <a:gd name="connsiteX200" fmla="*/ 6722874 w 8523099"/>
                <a:gd name="connsiteY200" fmla="*/ 714375 h 5057887"/>
                <a:gd name="connsiteX201" fmla="*/ 6684774 w 8523099"/>
                <a:gd name="connsiteY201" fmla="*/ 704850 h 5057887"/>
                <a:gd name="connsiteX202" fmla="*/ 6656199 w 8523099"/>
                <a:gd name="connsiteY202" fmla="*/ 685800 h 5057887"/>
                <a:gd name="connsiteX203" fmla="*/ 6637149 w 8523099"/>
                <a:gd name="connsiteY203" fmla="*/ 657225 h 5057887"/>
                <a:gd name="connsiteX204" fmla="*/ 6599049 w 8523099"/>
                <a:gd name="connsiteY204" fmla="*/ 647700 h 5057887"/>
                <a:gd name="connsiteX205" fmla="*/ 6494274 w 8523099"/>
                <a:gd name="connsiteY205" fmla="*/ 628650 h 5057887"/>
                <a:gd name="connsiteX206" fmla="*/ 6465699 w 8523099"/>
                <a:gd name="connsiteY206" fmla="*/ 609600 h 5057887"/>
                <a:gd name="connsiteX207" fmla="*/ 6370449 w 8523099"/>
                <a:gd name="connsiteY207" fmla="*/ 609600 h 5057887"/>
                <a:gd name="connsiteX208" fmla="*/ 6427599 w 8523099"/>
                <a:gd name="connsiteY208" fmla="*/ 685800 h 5057887"/>
                <a:gd name="connsiteX209" fmla="*/ 6456174 w 8523099"/>
                <a:gd name="connsiteY209" fmla="*/ 781050 h 5057887"/>
                <a:gd name="connsiteX210" fmla="*/ 6465699 w 8523099"/>
                <a:gd name="connsiteY210" fmla="*/ 809625 h 5057887"/>
                <a:gd name="connsiteX211" fmla="*/ 6494274 w 8523099"/>
                <a:gd name="connsiteY211" fmla="*/ 819150 h 5057887"/>
                <a:gd name="connsiteX212" fmla="*/ 6484749 w 8523099"/>
                <a:gd name="connsiteY212" fmla="*/ 876300 h 5057887"/>
                <a:gd name="connsiteX213" fmla="*/ 6503799 w 8523099"/>
                <a:gd name="connsiteY213" fmla="*/ 990600 h 5057887"/>
                <a:gd name="connsiteX214" fmla="*/ 6475224 w 8523099"/>
                <a:gd name="connsiteY214" fmla="*/ 1009650 h 5057887"/>
                <a:gd name="connsiteX215" fmla="*/ 6465699 w 8523099"/>
                <a:gd name="connsiteY215" fmla="*/ 1057275 h 5057887"/>
                <a:gd name="connsiteX216" fmla="*/ 6379974 w 8523099"/>
                <a:gd name="connsiteY216" fmla="*/ 1047750 h 5057887"/>
                <a:gd name="connsiteX217" fmla="*/ 6322824 w 8523099"/>
                <a:gd name="connsiteY217" fmla="*/ 1028700 h 5057887"/>
                <a:gd name="connsiteX218" fmla="*/ 6256149 w 8523099"/>
                <a:gd name="connsiteY218" fmla="*/ 1000125 h 5057887"/>
                <a:gd name="connsiteX219" fmla="*/ 6179949 w 8523099"/>
                <a:gd name="connsiteY219" fmla="*/ 981075 h 5057887"/>
                <a:gd name="connsiteX220" fmla="*/ 6132324 w 8523099"/>
                <a:gd name="connsiteY220" fmla="*/ 914400 h 5057887"/>
                <a:gd name="connsiteX221" fmla="*/ 6103749 w 8523099"/>
                <a:gd name="connsiteY221" fmla="*/ 847725 h 5057887"/>
                <a:gd name="connsiteX222" fmla="*/ 6084699 w 8523099"/>
                <a:gd name="connsiteY222" fmla="*/ 819150 h 5057887"/>
                <a:gd name="connsiteX223" fmla="*/ 6075174 w 8523099"/>
                <a:gd name="connsiteY223" fmla="*/ 790575 h 5057887"/>
                <a:gd name="connsiteX224" fmla="*/ 6046599 w 8523099"/>
                <a:gd name="connsiteY224" fmla="*/ 771525 h 5057887"/>
                <a:gd name="connsiteX225" fmla="*/ 6027549 w 8523099"/>
                <a:gd name="connsiteY225" fmla="*/ 828675 h 5057887"/>
                <a:gd name="connsiteX226" fmla="*/ 5932299 w 8523099"/>
                <a:gd name="connsiteY226" fmla="*/ 847725 h 5057887"/>
                <a:gd name="connsiteX227" fmla="*/ 5856099 w 8523099"/>
                <a:gd name="connsiteY227" fmla="*/ 838200 h 5057887"/>
                <a:gd name="connsiteX228" fmla="*/ 5817999 w 8523099"/>
                <a:gd name="connsiteY228" fmla="*/ 819150 h 5057887"/>
                <a:gd name="connsiteX229" fmla="*/ 5789424 w 8523099"/>
                <a:gd name="connsiteY229" fmla="*/ 809625 h 5057887"/>
                <a:gd name="connsiteX230" fmla="*/ 5541774 w 8523099"/>
                <a:gd name="connsiteY230" fmla="*/ 819150 h 5057887"/>
                <a:gd name="connsiteX231" fmla="*/ 5484624 w 8523099"/>
                <a:gd name="connsiteY231" fmla="*/ 838200 h 5057887"/>
                <a:gd name="connsiteX232" fmla="*/ 5513199 w 8523099"/>
                <a:gd name="connsiteY232" fmla="*/ 847725 h 5057887"/>
                <a:gd name="connsiteX233" fmla="*/ 5551299 w 8523099"/>
                <a:gd name="connsiteY233" fmla="*/ 857250 h 5057887"/>
                <a:gd name="connsiteX234" fmla="*/ 5503674 w 8523099"/>
                <a:gd name="connsiteY234" fmla="*/ 895350 h 5057887"/>
                <a:gd name="connsiteX235" fmla="*/ 5475099 w 8523099"/>
                <a:gd name="connsiteY235" fmla="*/ 923925 h 5057887"/>
                <a:gd name="connsiteX236" fmla="*/ 5417949 w 8523099"/>
                <a:gd name="connsiteY236" fmla="*/ 942975 h 5057887"/>
                <a:gd name="connsiteX237" fmla="*/ 5360799 w 8523099"/>
                <a:gd name="connsiteY237" fmla="*/ 962025 h 5057887"/>
                <a:gd name="connsiteX238" fmla="*/ 5332224 w 8523099"/>
                <a:gd name="connsiteY238" fmla="*/ 971550 h 5057887"/>
                <a:gd name="connsiteX239" fmla="*/ 5303649 w 8523099"/>
                <a:gd name="connsiteY239" fmla="*/ 981075 h 5057887"/>
                <a:gd name="connsiteX240" fmla="*/ 5284599 w 8523099"/>
                <a:gd name="connsiteY240" fmla="*/ 1009650 h 5057887"/>
                <a:gd name="connsiteX241" fmla="*/ 5322699 w 8523099"/>
                <a:gd name="connsiteY241" fmla="*/ 1104900 h 5057887"/>
                <a:gd name="connsiteX242" fmla="*/ 5351274 w 8523099"/>
                <a:gd name="connsiteY242" fmla="*/ 1114425 h 5057887"/>
                <a:gd name="connsiteX243" fmla="*/ 5417949 w 8523099"/>
                <a:gd name="connsiteY243" fmla="*/ 1190625 h 5057887"/>
                <a:gd name="connsiteX244" fmla="*/ 5427474 w 8523099"/>
                <a:gd name="connsiteY244" fmla="*/ 1219200 h 5057887"/>
                <a:gd name="connsiteX245" fmla="*/ 5446524 w 8523099"/>
                <a:gd name="connsiteY245" fmla="*/ 1247775 h 5057887"/>
                <a:gd name="connsiteX246" fmla="*/ 5427474 w 8523099"/>
                <a:gd name="connsiteY246" fmla="*/ 1323975 h 5057887"/>
                <a:gd name="connsiteX247" fmla="*/ 5456049 w 8523099"/>
                <a:gd name="connsiteY247" fmla="*/ 1304925 h 5057887"/>
                <a:gd name="connsiteX248" fmla="*/ 5522724 w 8523099"/>
                <a:gd name="connsiteY248" fmla="*/ 1285875 h 5057887"/>
                <a:gd name="connsiteX249" fmla="*/ 5532249 w 8523099"/>
                <a:gd name="connsiteY249" fmla="*/ 1314450 h 5057887"/>
                <a:gd name="connsiteX250" fmla="*/ 5551299 w 8523099"/>
                <a:gd name="connsiteY250" fmla="*/ 1343025 h 5057887"/>
                <a:gd name="connsiteX251" fmla="*/ 5589399 w 8523099"/>
                <a:gd name="connsiteY251" fmla="*/ 1419225 h 5057887"/>
                <a:gd name="connsiteX252" fmla="*/ 5608449 w 8523099"/>
                <a:gd name="connsiteY252" fmla="*/ 1447800 h 5057887"/>
                <a:gd name="connsiteX253" fmla="*/ 5608449 w 8523099"/>
                <a:gd name="connsiteY253" fmla="*/ 1590675 h 5057887"/>
                <a:gd name="connsiteX254" fmla="*/ 5589399 w 8523099"/>
                <a:gd name="connsiteY254" fmla="*/ 1619250 h 5057887"/>
                <a:gd name="connsiteX255" fmla="*/ 5646549 w 8523099"/>
                <a:gd name="connsiteY255" fmla="*/ 1638300 h 5057887"/>
                <a:gd name="connsiteX256" fmla="*/ 5732274 w 8523099"/>
                <a:gd name="connsiteY256" fmla="*/ 1676400 h 5057887"/>
                <a:gd name="connsiteX257" fmla="*/ 5884674 w 8523099"/>
                <a:gd name="connsiteY257" fmla="*/ 1685925 h 5057887"/>
                <a:gd name="connsiteX258" fmla="*/ 5932299 w 8523099"/>
                <a:gd name="connsiteY258" fmla="*/ 1733550 h 5057887"/>
                <a:gd name="connsiteX259" fmla="*/ 5989449 w 8523099"/>
                <a:gd name="connsiteY259" fmla="*/ 1781175 h 5057887"/>
                <a:gd name="connsiteX260" fmla="*/ 6018024 w 8523099"/>
                <a:gd name="connsiteY260" fmla="*/ 1809750 h 5057887"/>
                <a:gd name="connsiteX261" fmla="*/ 6037074 w 8523099"/>
                <a:gd name="connsiteY261" fmla="*/ 1895475 h 5057887"/>
                <a:gd name="connsiteX262" fmla="*/ 6056124 w 8523099"/>
                <a:gd name="connsiteY262" fmla="*/ 1924050 h 5057887"/>
                <a:gd name="connsiteX263" fmla="*/ 6065649 w 8523099"/>
                <a:gd name="connsiteY263" fmla="*/ 1952625 h 5057887"/>
                <a:gd name="connsiteX264" fmla="*/ 6056124 w 8523099"/>
                <a:gd name="connsiteY264" fmla="*/ 1990725 h 5057887"/>
                <a:gd name="connsiteX265" fmla="*/ 6008499 w 8523099"/>
                <a:gd name="connsiteY265" fmla="*/ 2076450 h 5057887"/>
                <a:gd name="connsiteX266" fmla="*/ 6008499 w 8523099"/>
                <a:gd name="connsiteY266" fmla="*/ 2219325 h 5057887"/>
                <a:gd name="connsiteX267" fmla="*/ 5951349 w 8523099"/>
                <a:gd name="connsiteY267" fmla="*/ 2247900 h 5057887"/>
                <a:gd name="connsiteX268" fmla="*/ 5941824 w 8523099"/>
                <a:gd name="connsiteY268" fmla="*/ 2314575 h 5057887"/>
                <a:gd name="connsiteX269" fmla="*/ 5998974 w 8523099"/>
                <a:gd name="connsiteY269" fmla="*/ 2371725 h 5057887"/>
                <a:gd name="connsiteX270" fmla="*/ 6027549 w 8523099"/>
                <a:gd name="connsiteY270" fmla="*/ 2400300 h 5057887"/>
                <a:gd name="connsiteX271" fmla="*/ 6084699 w 8523099"/>
                <a:gd name="connsiteY271" fmla="*/ 2438400 h 5057887"/>
                <a:gd name="connsiteX272" fmla="*/ 6141849 w 8523099"/>
                <a:gd name="connsiteY272" fmla="*/ 2495550 h 5057887"/>
                <a:gd name="connsiteX273" fmla="*/ 6160899 w 8523099"/>
                <a:gd name="connsiteY273" fmla="*/ 2524125 h 5057887"/>
                <a:gd name="connsiteX274" fmla="*/ 6208524 w 8523099"/>
                <a:gd name="connsiteY274" fmla="*/ 2581275 h 5057887"/>
                <a:gd name="connsiteX275" fmla="*/ 6218049 w 8523099"/>
                <a:gd name="connsiteY275" fmla="*/ 2609850 h 5057887"/>
                <a:gd name="connsiteX276" fmla="*/ 6227574 w 8523099"/>
                <a:gd name="connsiteY276" fmla="*/ 2647950 h 5057887"/>
                <a:gd name="connsiteX277" fmla="*/ 6256149 w 8523099"/>
                <a:gd name="connsiteY277" fmla="*/ 2676525 h 5057887"/>
                <a:gd name="connsiteX278" fmla="*/ 6294249 w 8523099"/>
                <a:gd name="connsiteY278" fmla="*/ 2686050 h 5057887"/>
                <a:gd name="connsiteX279" fmla="*/ 6303774 w 8523099"/>
                <a:gd name="connsiteY279" fmla="*/ 2819400 h 5057887"/>
                <a:gd name="connsiteX280" fmla="*/ 6275199 w 8523099"/>
                <a:gd name="connsiteY280" fmla="*/ 2828925 h 5057887"/>
                <a:gd name="connsiteX281" fmla="*/ 6113274 w 8523099"/>
                <a:gd name="connsiteY281" fmla="*/ 2809875 h 5057887"/>
                <a:gd name="connsiteX282" fmla="*/ 6084699 w 8523099"/>
                <a:gd name="connsiteY282" fmla="*/ 2800350 h 5057887"/>
                <a:gd name="connsiteX283" fmla="*/ 5989449 w 8523099"/>
                <a:gd name="connsiteY283" fmla="*/ 2752725 h 5057887"/>
                <a:gd name="connsiteX284" fmla="*/ 5932299 w 8523099"/>
                <a:gd name="connsiteY284" fmla="*/ 2733675 h 5057887"/>
                <a:gd name="connsiteX285" fmla="*/ 5894199 w 8523099"/>
                <a:gd name="connsiteY285" fmla="*/ 2705100 h 5057887"/>
                <a:gd name="connsiteX286" fmla="*/ 5865624 w 8523099"/>
                <a:gd name="connsiteY286" fmla="*/ 2695575 h 5057887"/>
                <a:gd name="connsiteX287" fmla="*/ 5856099 w 8523099"/>
                <a:gd name="connsiteY287" fmla="*/ 2667000 h 5057887"/>
                <a:gd name="connsiteX288" fmla="*/ 5827524 w 8523099"/>
                <a:gd name="connsiteY288" fmla="*/ 2647950 h 5057887"/>
                <a:gd name="connsiteX289" fmla="*/ 5808474 w 8523099"/>
                <a:gd name="connsiteY289" fmla="*/ 2619375 h 5057887"/>
                <a:gd name="connsiteX290" fmla="*/ 5798949 w 8523099"/>
                <a:gd name="connsiteY290" fmla="*/ 2571750 h 5057887"/>
                <a:gd name="connsiteX291" fmla="*/ 5770374 w 8523099"/>
                <a:gd name="connsiteY291" fmla="*/ 2552700 h 5057887"/>
                <a:gd name="connsiteX292" fmla="*/ 5722749 w 8523099"/>
                <a:gd name="connsiteY292" fmla="*/ 2495550 h 5057887"/>
                <a:gd name="connsiteX293" fmla="*/ 5713224 w 8523099"/>
                <a:gd name="connsiteY293" fmla="*/ 2428875 h 5057887"/>
                <a:gd name="connsiteX294" fmla="*/ 5694174 w 8523099"/>
                <a:gd name="connsiteY294" fmla="*/ 2400300 h 5057887"/>
                <a:gd name="connsiteX295" fmla="*/ 5684649 w 8523099"/>
                <a:gd name="connsiteY295" fmla="*/ 2371725 h 5057887"/>
                <a:gd name="connsiteX296" fmla="*/ 5494149 w 8523099"/>
                <a:gd name="connsiteY296" fmla="*/ 2409825 h 5057887"/>
                <a:gd name="connsiteX297" fmla="*/ 5465574 w 8523099"/>
                <a:gd name="connsiteY297" fmla="*/ 2428875 h 5057887"/>
                <a:gd name="connsiteX298" fmla="*/ 5446524 w 8523099"/>
                <a:gd name="connsiteY298" fmla="*/ 2457450 h 5057887"/>
                <a:gd name="connsiteX299" fmla="*/ 5227449 w 8523099"/>
                <a:gd name="connsiteY299" fmla="*/ 2486025 h 5057887"/>
                <a:gd name="connsiteX300" fmla="*/ 5103624 w 8523099"/>
                <a:gd name="connsiteY300" fmla="*/ 2476500 h 5057887"/>
                <a:gd name="connsiteX301" fmla="*/ 5075049 w 8523099"/>
                <a:gd name="connsiteY301" fmla="*/ 2457450 h 5057887"/>
                <a:gd name="connsiteX302" fmla="*/ 5046474 w 8523099"/>
                <a:gd name="connsiteY302" fmla="*/ 2447925 h 5057887"/>
                <a:gd name="connsiteX303" fmla="*/ 4989324 w 8523099"/>
                <a:gd name="connsiteY303" fmla="*/ 2419350 h 5057887"/>
                <a:gd name="connsiteX304" fmla="*/ 4836924 w 8523099"/>
                <a:gd name="connsiteY304" fmla="*/ 2428875 h 5057887"/>
                <a:gd name="connsiteX305" fmla="*/ 4808349 w 8523099"/>
                <a:gd name="connsiteY305" fmla="*/ 2447925 h 5057887"/>
                <a:gd name="connsiteX306" fmla="*/ 4732149 w 8523099"/>
                <a:gd name="connsiteY306" fmla="*/ 2428875 h 5057887"/>
                <a:gd name="connsiteX307" fmla="*/ 4703574 w 8523099"/>
                <a:gd name="connsiteY307" fmla="*/ 2457450 h 5057887"/>
                <a:gd name="connsiteX308" fmla="*/ 4674999 w 8523099"/>
                <a:gd name="connsiteY308" fmla="*/ 2466975 h 5057887"/>
                <a:gd name="connsiteX309" fmla="*/ 4646424 w 8523099"/>
                <a:gd name="connsiteY309" fmla="*/ 2486025 h 5057887"/>
                <a:gd name="connsiteX310" fmla="*/ 4560699 w 8523099"/>
                <a:gd name="connsiteY310" fmla="*/ 2524125 h 5057887"/>
                <a:gd name="connsiteX311" fmla="*/ 4570224 w 8523099"/>
                <a:gd name="connsiteY311" fmla="*/ 2495550 h 5057887"/>
                <a:gd name="connsiteX312" fmla="*/ 4560699 w 8523099"/>
                <a:gd name="connsiteY312" fmla="*/ 2447925 h 5057887"/>
                <a:gd name="connsiteX313" fmla="*/ 4503549 w 8523099"/>
                <a:gd name="connsiteY313" fmla="*/ 2400300 h 5057887"/>
                <a:gd name="connsiteX314" fmla="*/ 4484499 w 8523099"/>
                <a:gd name="connsiteY314" fmla="*/ 2371725 h 5057887"/>
                <a:gd name="connsiteX315" fmla="*/ 4427349 w 8523099"/>
                <a:gd name="connsiteY315" fmla="*/ 2333625 h 5057887"/>
                <a:gd name="connsiteX316" fmla="*/ 4408299 w 8523099"/>
                <a:gd name="connsiteY316" fmla="*/ 2305050 h 5057887"/>
                <a:gd name="connsiteX317" fmla="*/ 4293999 w 8523099"/>
                <a:gd name="connsiteY317" fmla="*/ 2266950 h 5057887"/>
                <a:gd name="connsiteX318" fmla="*/ 4246374 w 8523099"/>
                <a:gd name="connsiteY318" fmla="*/ 2190750 h 5057887"/>
                <a:gd name="connsiteX319" fmla="*/ 4198749 w 8523099"/>
                <a:gd name="connsiteY319" fmla="*/ 2143125 h 5057887"/>
                <a:gd name="connsiteX320" fmla="*/ 4170174 w 8523099"/>
                <a:gd name="connsiteY320" fmla="*/ 2057400 h 5057887"/>
                <a:gd name="connsiteX321" fmla="*/ 4160649 w 8523099"/>
                <a:gd name="connsiteY321" fmla="*/ 2028825 h 5057887"/>
                <a:gd name="connsiteX322" fmla="*/ 4170174 w 8523099"/>
                <a:gd name="connsiteY322" fmla="*/ 1895475 h 5057887"/>
                <a:gd name="connsiteX323" fmla="*/ 4179699 w 8523099"/>
                <a:gd name="connsiteY323" fmla="*/ 1866900 h 5057887"/>
                <a:gd name="connsiteX324" fmla="*/ 4170174 w 8523099"/>
                <a:gd name="connsiteY324" fmla="*/ 1838325 h 5057887"/>
                <a:gd name="connsiteX325" fmla="*/ 4160649 w 8523099"/>
                <a:gd name="connsiteY325" fmla="*/ 1800225 h 5057887"/>
                <a:gd name="connsiteX326" fmla="*/ 4179699 w 8523099"/>
                <a:gd name="connsiteY326" fmla="*/ 1743075 h 5057887"/>
                <a:gd name="connsiteX327" fmla="*/ 4217799 w 8523099"/>
                <a:gd name="connsiteY327" fmla="*/ 1676400 h 5057887"/>
                <a:gd name="connsiteX328" fmla="*/ 4227324 w 8523099"/>
                <a:gd name="connsiteY328" fmla="*/ 1628775 h 5057887"/>
                <a:gd name="connsiteX329" fmla="*/ 4236849 w 8523099"/>
                <a:gd name="connsiteY329" fmla="*/ 1600200 h 5057887"/>
                <a:gd name="connsiteX330" fmla="*/ 4246374 w 8523099"/>
                <a:gd name="connsiteY330" fmla="*/ 1504950 h 5057887"/>
                <a:gd name="connsiteX331" fmla="*/ 4217799 w 8523099"/>
                <a:gd name="connsiteY331" fmla="*/ 1495425 h 5057887"/>
                <a:gd name="connsiteX332" fmla="*/ 4236849 w 8523099"/>
                <a:gd name="connsiteY332" fmla="*/ 1466850 h 5057887"/>
                <a:gd name="connsiteX333" fmla="*/ 4293999 w 8523099"/>
                <a:gd name="connsiteY333" fmla="*/ 1428750 h 5057887"/>
                <a:gd name="connsiteX334" fmla="*/ 4322574 w 8523099"/>
                <a:gd name="connsiteY334" fmla="*/ 1409700 h 5057887"/>
                <a:gd name="connsiteX335" fmla="*/ 4341624 w 8523099"/>
                <a:gd name="connsiteY335" fmla="*/ 1381125 h 5057887"/>
                <a:gd name="connsiteX336" fmla="*/ 4322574 w 8523099"/>
                <a:gd name="connsiteY336" fmla="*/ 1352550 h 5057887"/>
                <a:gd name="connsiteX337" fmla="*/ 4236849 w 8523099"/>
                <a:gd name="connsiteY337" fmla="*/ 1333500 h 5057887"/>
                <a:gd name="connsiteX338" fmla="*/ 4322574 w 8523099"/>
                <a:gd name="connsiteY338" fmla="*/ 1295400 h 5057887"/>
                <a:gd name="connsiteX339" fmla="*/ 4332099 w 8523099"/>
                <a:gd name="connsiteY339" fmla="*/ 1238250 h 5057887"/>
                <a:gd name="connsiteX340" fmla="*/ 4389249 w 8523099"/>
                <a:gd name="connsiteY340" fmla="*/ 1219200 h 5057887"/>
                <a:gd name="connsiteX341" fmla="*/ 4417824 w 8523099"/>
                <a:gd name="connsiteY341" fmla="*/ 1162050 h 5057887"/>
                <a:gd name="connsiteX342" fmla="*/ 4427349 w 8523099"/>
                <a:gd name="connsiteY342" fmla="*/ 1085850 h 5057887"/>
                <a:gd name="connsiteX343" fmla="*/ 4455924 w 8523099"/>
                <a:gd name="connsiteY343" fmla="*/ 1057275 h 5057887"/>
                <a:gd name="connsiteX344" fmla="*/ 4446399 w 8523099"/>
                <a:gd name="connsiteY344" fmla="*/ 1028700 h 5057887"/>
                <a:gd name="connsiteX345" fmla="*/ 4417824 w 8523099"/>
                <a:gd name="connsiteY345" fmla="*/ 1009650 h 5057887"/>
                <a:gd name="connsiteX346" fmla="*/ 4436874 w 8523099"/>
                <a:gd name="connsiteY346" fmla="*/ 895350 h 5057887"/>
                <a:gd name="connsiteX347" fmla="*/ 4427349 w 8523099"/>
                <a:gd name="connsiteY347" fmla="*/ 866775 h 5057887"/>
                <a:gd name="connsiteX348" fmla="*/ 4408299 w 8523099"/>
                <a:gd name="connsiteY348" fmla="*/ 838200 h 5057887"/>
                <a:gd name="connsiteX349" fmla="*/ 4370199 w 8523099"/>
                <a:gd name="connsiteY349" fmla="*/ 781050 h 5057887"/>
                <a:gd name="connsiteX350" fmla="*/ 4351149 w 8523099"/>
                <a:gd name="connsiteY350" fmla="*/ 752475 h 5057887"/>
                <a:gd name="connsiteX351" fmla="*/ 4389249 w 8523099"/>
                <a:gd name="connsiteY351" fmla="*/ 695325 h 5057887"/>
                <a:gd name="connsiteX352" fmla="*/ 4417824 w 8523099"/>
                <a:gd name="connsiteY352" fmla="*/ 685800 h 5057887"/>
                <a:gd name="connsiteX353" fmla="*/ 4503549 w 8523099"/>
                <a:gd name="connsiteY353" fmla="*/ 723900 h 5057887"/>
                <a:gd name="connsiteX354" fmla="*/ 4513074 w 8523099"/>
                <a:gd name="connsiteY354" fmla="*/ 752475 h 5057887"/>
                <a:gd name="connsiteX355" fmla="*/ 4541649 w 8523099"/>
                <a:gd name="connsiteY355" fmla="*/ 781050 h 5057887"/>
                <a:gd name="connsiteX356" fmla="*/ 4608324 w 8523099"/>
                <a:gd name="connsiteY356" fmla="*/ 800100 h 5057887"/>
                <a:gd name="connsiteX357" fmla="*/ 4598799 w 8523099"/>
                <a:gd name="connsiteY357" fmla="*/ 771525 h 5057887"/>
                <a:gd name="connsiteX358" fmla="*/ 4579749 w 8523099"/>
                <a:gd name="connsiteY358" fmla="*/ 704850 h 5057887"/>
                <a:gd name="connsiteX359" fmla="*/ 4608324 w 8523099"/>
                <a:gd name="connsiteY359" fmla="*/ 695325 h 5057887"/>
                <a:gd name="connsiteX360" fmla="*/ 4551174 w 8523099"/>
                <a:gd name="connsiteY360" fmla="*/ 657225 h 5057887"/>
                <a:gd name="connsiteX361" fmla="*/ 4522599 w 8523099"/>
                <a:gd name="connsiteY361" fmla="*/ 638175 h 5057887"/>
                <a:gd name="connsiteX362" fmla="*/ 4494024 w 8523099"/>
                <a:gd name="connsiteY362" fmla="*/ 628650 h 5057887"/>
                <a:gd name="connsiteX363" fmla="*/ 4532124 w 8523099"/>
                <a:gd name="connsiteY363" fmla="*/ 619125 h 5057887"/>
                <a:gd name="connsiteX364" fmla="*/ 4636899 w 8523099"/>
                <a:gd name="connsiteY364" fmla="*/ 609600 h 5057887"/>
                <a:gd name="connsiteX365" fmla="*/ 4617849 w 8523099"/>
                <a:gd name="connsiteY365" fmla="*/ 581025 h 5057887"/>
                <a:gd name="connsiteX366" fmla="*/ 4636899 w 8523099"/>
                <a:gd name="connsiteY366" fmla="*/ 552450 h 5057887"/>
                <a:gd name="connsiteX367" fmla="*/ 4646424 w 8523099"/>
                <a:gd name="connsiteY367" fmla="*/ 523875 h 5057887"/>
                <a:gd name="connsiteX368" fmla="*/ 4674999 w 8523099"/>
                <a:gd name="connsiteY368" fmla="*/ 504825 h 5057887"/>
                <a:gd name="connsiteX369" fmla="*/ 4646424 w 8523099"/>
                <a:gd name="connsiteY369" fmla="*/ 447675 h 5057887"/>
                <a:gd name="connsiteX370" fmla="*/ 4636899 w 8523099"/>
                <a:gd name="connsiteY370" fmla="*/ 419100 h 5057887"/>
                <a:gd name="connsiteX371" fmla="*/ 4608324 w 8523099"/>
                <a:gd name="connsiteY371" fmla="*/ 409575 h 5057887"/>
                <a:gd name="connsiteX372" fmla="*/ 4570224 w 8523099"/>
                <a:gd name="connsiteY372" fmla="*/ 400050 h 5057887"/>
                <a:gd name="connsiteX373" fmla="*/ 4513074 w 8523099"/>
                <a:gd name="connsiteY373" fmla="*/ 381000 h 5057887"/>
                <a:gd name="connsiteX374" fmla="*/ 4484499 w 8523099"/>
                <a:gd name="connsiteY374" fmla="*/ 285750 h 5057887"/>
                <a:gd name="connsiteX375" fmla="*/ 4465449 w 8523099"/>
                <a:gd name="connsiteY375" fmla="*/ 228600 h 5057887"/>
                <a:gd name="connsiteX376" fmla="*/ 4370199 w 8523099"/>
                <a:gd name="connsiteY376" fmla="*/ 171450 h 5057887"/>
                <a:gd name="connsiteX377" fmla="*/ 4332099 w 8523099"/>
                <a:gd name="connsiteY377" fmla="*/ 161925 h 5057887"/>
                <a:gd name="connsiteX378" fmla="*/ 4208274 w 8523099"/>
                <a:gd name="connsiteY378" fmla="*/ 190500 h 5057887"/>
                <a:gd name="connsiteX379" fmla="*/ 4198749 w 8523099"/>
                <a:gd name="connsiteY379" fmla="*/ 219075 h 5057887"/>
                <a:gd name="connsiteX380" fmla="*/ 4113024 w 8523099"/>
                <a:gd name="connsiteY380" fmla="*/ 247650 h 5057887"/>
                <a:gd name="connsiteX381" fmla="*/ 4179699 w 8523099"/>
                <a:gd name="connsiteY381" fmla="*/ 285750 h 5057887"/>
                <a:gd name="connsiteX382" fmla="*/ 4236849 w 8523099"/>
                <a:gd name="connsiteY382" fmla="*/ 314325 h 5057887"/>
                <a:gd name="connsiteX383" fmla="*/ 4284474 w 8523099"/>
                <a:gd name="connsiteY383" fmla="*/ 371475 h 5057887"/>
                <a:gd name="connsiteX384" fmla="*/ 4236849 w 8523099"/>
                <a:gd name="connsiteY384" fmla="*/ 409575 h 5057887"/>
                <a:gd name="connsiteX385" fmla="*/ 4246374 w 8523099"/>
                <a:gd name="connsiteY385" fmla="*/ 457200 h 5057887"/>
                <a:gd name="connsiteX386" fmla="*/ 4208274 w 8523099"/>
                <a:gd name="connsiteY386" fmla="*/ 495300 h 5057887"/>
                <a:gd name="connsiteX387" fmla="*/ 4179699 w 8523099"/>
                <a:gd name="connsiteY387" fmla="*/ 476250 h 5057887"/>
                <a:gd name="connsiteX388" fmla="*/ 4208274 w 8523099"/>
                <a:gd name="connsiteY388" fmla="*/ 533400 h 5057887"/>
                <a:gd name="connsiteX389" fmla="*/ 4217799 w 8523099"/>
                <a:gd name="connsiteY389" fmla="*/ 561975 h 5057887"/>
                <a:gd name="connsiteX390" fmla="*/ 4274949 w 8523099"/>
                <a:gd name="connsiteY390" fmla="*/ 590550 h 5057887"/>
                <a:gd name="connsiteX391" fmla="*/ 4227324 w 8523099"/>
                <a:gd name="connsiteY391" fmla="*/ 685800 h 5057887"/>
                <a:gd name="connsiteX392" fmla="*/ 4198749 w 8523099"/>
                <a:gd name="connsiteY392" fmla="*/ 695325 h 5057887"/>
                <a:gd name="connsiteX393" fmla="*/ 4151124 w 8523099"/>
                <a:gd name="connsiteY393" fmla="*/ 628650 h 5057887"/>
                <a:gd name="connsiteX394" fmla="*/ 4122549 w 8523099"/>
                <a:gd name="connsiteY394" fmla="*/ 609600 h 5057887"/>
                <a:gd name="connsiteX395" fmla="*/ 4132074 w 8523099"/>
                <a:gd name="connsiteY395" fmla="*/ 552450 h 5057887"/>
                <a:gd name="connsiteX396" fmla="*/ 4151124 w 8523099"/>
                <a:gd name="connsiteY396" fmla="*/ 523875 h 5057887"/>
                <a:gd name="connsiteX397" fmla="*/ 4132074 w 8523099"/>
                <a:gd name="connsiteY397" fmla="*/ 495300 h 5057887"/>
                <a:gd name="connsiteX398" fmla="*/ 4103499 w 8523099"/>
                <a:gd name="connsiteY398" fmla="*/ 438150 h 5057887"/>
                <a:gd name="connsiteX399" fmla="*/ 4074924 w 8523099"/>
                <a:gd name="connsiteY399" fmla="*/ 419100 h 5057887"/>
                <a:gd name="connsiteX400" fmla="*/ 3979674 w 8523099"/>
                <a:gd name="connsiteY400" fmla="*/ 428625 h 5057887"/>
                <a:gd name="connsiteX401" fmla="*/ 3970149 w 8523099"/>
                <a:gd name="connsiteY401" fmla="*/ 466725 h 5057887"/>
                <a:gd name="connsiteX402" fmla="*/ 3960624 w 8523099"/>
                <a:gd name="connsiteY402" fmla="*/ 428625 h 5057887"/>
                <a:gd name="connsiteX403" fmla="*/ 3893949 w 8523099"/>
                <a:gd name="connsiteY403" fmla="*/ 390525 h 5057887"/>
                <a:gd name="connsiteX404" fmla="*/ 3884424 w 8523099"/>
                <a:gd name="connsiteY404" fmla="*/ 361950 h 5057887"/>
                <a:gd name="connsiteX405" fmla="*/ 3855849 w 8523099"/>
                <a:gd name="connsiteY405" fmla="*/ 352425 h 5057887"/>
                <a:gd name="connsiteX406" fmla="*/ 3827274 w 8523099"/>
                <a:gd name="connsiteY406" fmla="*/ 333375 h 5057887"/>
                <a:gd name="connsiteX407" fmla="*/ 3779649 w 8523099"/>
                <a:gd name="connsiteY407" fmla="*/ 276225 h 5057887"/>
                <a:gd name="connsiteX408" fmla="*/ 3732024 w 8523099"/>
                <a:gd name="connsiteY408" fmla="*/ 228600 h 5057887"/>
                <a:gd name="connsiteX409" fmla="*/ 3684399 w 8523099"/>
                <a:gd name="connsiteY409" fmla="*/ 219075 h 5057887"/>
                <a:gd name="connsiteX410" fmla="*/ 3665349 w 8523099"/>
                <a:gd name="connsiteY410" fmla="*/ 161925 h 5057887"/>
                <a:gd name="connsiteX411" fmla="*/ 3617724 w 8523099"/>
                <a:gd name="connsiteY411" fmla="*/ 104775 h 5057887"/>
                <a:gd name="connsiteX412" fmla="*/ 3608199 w 8523099"/>
                <a:gd name="connsiteY412" fmla="*/ 76200 h 5057887"/>
                <a:gd name="connsiteX413" fmla="*/ 3579624 w 8523099"/>
                <a:gd name="connsiteY413" fmla="*/ 47625 h 5057887"/>
                <a:gd name="connsiteX414" fmla="*/ 3531999 w 8523099"/>
                <a:gd name="connsiteY414" fmla="*/ 0 h 5057887"/>
                <a:gd name="connsiteX415" fmla="*/ 3493899 w 8523099"/>
                <a:gd name="connsiteY415" fmla="*/ 9525 h 5057887"/>
                <a:gd name="connsiteX416" fmla="*/ 3503424 w 8523099"/>
                <a:gd name="connsiteY416" fmla="*/ 38100 h 5057887"/>
                <a:gd name="connsiteX417" fmla="*/ 3522474 w 8523099"/>
                <a:gd name="connsiteY417" fmla="*/ 142875 h 5057887"/>
                <a:gd name="connsiteX418" fmla="*/ 3493899 w 8523099"/>
                <a:gd name="connsiteY418" fmla="*/ 209550 h 5057887"/>
                <a:gd name="connsiteX419" fmla="*/ 3465324 w 8523099"/>
                <a:gd name="connsiteY419" fmla="*/ 228600 h 5057887"/>
                <a:gd name="connsiteX420" fmla="*/ 3446274 w 8523099"/>
                <a:gd name="connsiteY420" fmla="*/ 257175 h 5057887"/>
                <a:gd name="connsiteX421" fmla="*/ 3484374 w 8523099"/>
                <a:gd name="connsiteY421" fmla="*/ 304800 h 5057887"/>
                <a:gd name="connsiteX422" fmla="*/ 3493899 w 8523099"/>
                <a:gd name="connsiteY422" fmla="*/ 333375 h 5057887"/>
                <a:gd name="connsiteX423" fmla="*/ 3522474 w 8523099"/>
                <a:gd name="connsiteY423" fmla="*/ 361950 h 5057887"/>
                <a:gd name="connsiteX424" fmla="*/ 3541524 w 8523099"/>
                <a:gd name="connsiteY424" fmla="*/ 390525 h 5057887"/>
                <a:gd name="connsiteX425" fmla="*/ 3531999 w 8523099"/>
                <a:gd name="connsiteY425" fmla="*/ 428625 h 5057887"/>
                <a:gd name="connsiteX426" fmla="*/ 3541524 w 8523099"/>
                <a:gd name="connsiteY426" fmla="*/ 466725 h 5057887"/>
                <a:gd name="connsiteX427" fmla="*/ 3598674 w 8523099"/>
                <a:gd name="connsiteY427" fmla="*/ 495300 h 5057887"/>
                <a:gd name="connsiteX428" fmla="*/ 3589149 w 8523099"/>
                <a:gd name="connsiteY428" fmla="*/ 523875 h 5057887"/>
                <a:gd name="connsiteX429" fmla="*/ 3627249 w 8523099"/>
                <a:gd name="connsiteY429" fmla="*/ 581025 h 5057887"/>
                <a:gd name="connsiteX430" fmla="*/ 3551049 w 8523099"/>
                <a:gd name="connsiteY430" fmla="*/ 561975 h 5057887"/>
                <a:gd name="connsiteX431" fmla="*/ 3512949 w 8523099"/>
                <a:gd name="connsiteY431" fmla="*/ 552450 h 5057887"/>
                <a:gd name="connsiteX432" fmla="*/ 3455799 w 8523099"/>
                <a:gd name="connsiteY432" fmla="*/ 533400 h 5057887"/>
                <a:gd name="connsiteX433" fmla="*/ 3446274 w 8523099"/>
                <a:gd name="connsiteY433" fmla="*/ 590550 h 5057887"/>
                <a:gd name="connsiteX434" fmla="*/ 3436749 w 8523099"/>
                <a:gd name="connsiteY434" fmla="*/ 619125 h 5057887"/>
                <a:gd name="connsiteX435" fmla="*/ 3446274 w 8523099"/>
                <a:gd name="connsiteY435" fmla="*/ 647700 h 5057887"/>
                <a:gd name="connsiteX436" fmla="*/ 3389124 w 8523099"/>
                <a:gd name="connsiteY436" fmla="*/ 657225 h 5057887"/>
                <a:gd name="connsiteX437" fmla="*/ 3398649 w 8523099"/>
                <a:gd name="connsiteY437" fmla="*/ 685800 h 5057887"/>
                <a:gd name="connsiteX438" fmla="*/ 3360549 w 8523099"/>
                <a:gd name="connsiteY438" fmla="*/ 695325 h 5057887"/>
                <a:gd name="connsiteX439" fmla="*/ 3379599 w 8523099"/>
                <a:gd name="connsiteY439" fmla="*/ 723900 h 5057887"/>
                <a:gd name="connsiteX440" fmla="*/ 3360549 w 8523099"/>
                <a:gd name="connsiteY440" fmla="*/ 752475 h 5057887"/>
                <a:gd name="connsiteX441" fmla="*/ 3408174 w 8523099"/>
                <a:gd name="connsiteY441" fmla="*/ 742950 h 5057887"/>
                <a:gd name="connsiteX442" fmla="*/ 3379599 w 8523099"/>
                <a:gd name="connsiteY442" fmla="*/ 723900 h 5057887"/>
                <a:gd name="connsiteX443" fmla="*/ 3408174 w 8523099"/>
                <a:gd name="connsiteY443" fmla="*/ 704850 h 5057887"/>
                <a:gd name="connsiteX444" fmla="*/ 3484374 w 8523099"/>
                <a:gd name="connsiteY444" fmla="*/ 714375 h 5057887"/>
                <a:gd name="connsiteX445" fmla="*/ 3474849 w 8523099"/>
                <a:gd name="connsiteY445" fmla="*/ 742950 h 5057887"/>
                <a:gd name="connsiteX446" fmla="*/ 3503424 w 8523099"/>
                <a:gd name="connsiteY446" fmla="*/ 762000 h 5057887"/>
                <a:gd name="connsiteX447" fmla="*/ 3493899 w 8523099"/>
                <a:gd name="connsiteY447" fmla="*/ 847725 h 5057887"/>
                <a:gd name="connsiteX448" fmla="*/ 3455799 w 8523099"/>
                <a:gd name="connsiteY448" fmla="*/ 866775 h 5057887"/>
                <a:gd name="connsiteX449" fmla="*/ 3331974 w 8523099"/>
                <a:gd name="connsiteY449" fmla="*/ 885825 h 5057887"/>
                <a:gd name="connsiteX450" fmla="*/ 3303399 w 8523099"/>
                <a:gd name="connsiteY450" fmla="*/ 914400 h 5057887"/>
                <a:gd name="connsiteX451" fmla="*/ 3122424 w 8523099"/>
                <a:gd name="connsiteY451" fmla="*/ 914400 h 5057887"/>
                <a:gd name="connsiteX452" fmla="*/ 3074799 w 8523099"/>
                <a:gd name="connsiteY452" fmla="*/ 895350 h 5057887"/>
                <a:gd name="connsiteX453" fmla="*/ 3046224 w 8523099"/>
                <a:gd name="connsiteY453" fmla="*/ 885825 h 5057887"/>
                <a:gd name="connsiteX454" fmla="*/ 3074799 w 8523099"/>
                <a:gd name="connsiteY454" fmla="*/ 876300 h 5057887"/>
                <a:gd name="connsiteX455" fmla="*/ 3065274 w 8523099"/>
                <a:gd name="connsiteY455" fmla="*/ 847725 h 5057887"/>
                <a:gd name="connsiteX456" fmla="*/ 3036699 w 8523099"/>
                <a:gd name="connsiteY456" fmla="*/ 838200 h 5057887"/>
                <a:gd name="connsiteX457" fmla="*/ 3103374 w 8523099"/>
                <a:gd name="connsiteY457" fmla="*/ 828675 h 5057887"/>
                <a:gd name="connsiteX458" fmla="*/ 3027174 w 8523099"/>
                <a:gd name="connsiteY458" fmla="*/ 809625 h 5057887"/>
                <a:gd name="connsiteX459" fmla="*/ 2950974 w 8523099"/>
                <a:gd name="connsiteY459" fmla="*/ 828675 h 5057887"/>
                <a:gd name="connsiteX460" fmla="*/ 2941449 w 8523099"/>
                <a:gd name="connsiteY460" fmla="*/ 857250 h 5057887"/>
                <a:gd name="connsiteX461" fmla="*/ 2931924 w 8523099"/>
                <a:gd name="connsiteY461" fmla="*/ 895350 h 5057887"/>
                <a:gd name="connsiteX462" fmla="*/ 2903349 w 8523099"/>
                <a:gd name="connsiteY462" fmla="*/ 904875 h 5057887"/>
                <a:gd name="connsiteX463" fmla="*/ 2874774 w 8523099"/>
                <a:gd name="connsiteY463" fmla="*/ 990600 h 5057887"/>
                <a:gd name="connsiteX464" fmla="*/ 2960499 w 8523099"/>
                <a:gd name="connsiteY464" fmla="*/ 981075 h 5057887"/>
                <a:gd name="connsiteX465" fmla="*/ 2950974 w 8523099"/>
                <a:gd name="connsiteY465" fmla="*/ 952500 h 5057887"/>
                <a:gd name="connsiteX466" fmla="*/ 3027174 w 8523099"/>
                <a:gd name="connsiteY466" fmla="*/ 923925 h 5057887"/>
                <a:gd name="connsiteX467" fmla="*/ 2998599 w 8523099"/>
                <a:gd name="connsiteY467" fmla="*/ 933450 h 5057887"/>
                <a:gd name="connsiteX468" fmla="*/ 2970024 w 8523099"/>
                <a:gd name="connsiteY468" fmla="*/ 952500 h 5057887"/>
                <a:gd name="connsiteX469" fmla="*/ 2912874 w 8523099"/>
                <a:gd name="connsiteY469" fmla="*/ 981075 h 5057887"/>
                <a:gd name="connsiteX470" fmla="*/ 2903349 w 8523099"/>
                <a:gd name="connsiteY470" fmla="*/ 1009650 h 5057887"/>
                <a:gd name="connsiteX471" fmla="*/ 2950974 w 8523099"/>
                <a:gd name="connsiteY471" fmla="*/ 1047750 h 5057887"/>
                <a:gd name="connsiteX472" fmla="*/ 2960499 w 8523099"/>
                <a:gd name="connsiteY472" fmla="*/ 1171575 h 5057887"/>
                <a:gd name="connsiteX473" fmla="*/ 2941449 w 8523099"/>
                <a:gd name="connsiteY473" fmla="*/ 1143000 h 5057887"/>
                <a:gd name="connsiteX474" fmla="*/ 2931924 w 8523099"/>
                <a:gd name="connsiteY474" fmla="*/ 1114425 h 5057887"/>
                <a:gd name="connsiteX475" fmla="*/ 2893824 w 8523099"/>
                <a:gd name="connsiteY475" fmla="*/ 1057275 h 5057887"/>
                <a:gd name="connsiteX476" fmla="*/ 2836674 w 8523099"/>
                <a:gd name="connsiteY476" fmla="*/ 1038225 h 5057887"/>
                <a:gd name="connsiteX477" fmla="*/ 2789049 w 8523099"/>
                <a:gd name="connsiteY477" fmla="*/ 990600 h 5057887"/>
                <a:gd name="connsiteX478" fmla="*/ 2750949 w 8523099"/>
                <a:gd name="connsiteY478" fmla="*/ 1047750 h 5057887"/>
                <a:gd name="connsiteX479" fmla="*/ 2722374 w 8523099"/>
                <a:gd name="connsiteY479" fmla="*/ 1057275 h 5057887"/>
                <a:gd name="connsiteX480" fmla="*/ 2474724 w 8523099"/>
                <a:gd name="connsiteY480" fmla="*/ 1047750 h 5057887"/>
                <a:gd name="connsiteX481" fmla="*/ 2503299 w 8523099"/>
                <a:gd name="connsiteY481" fmla="*/ 1028700 h 5057887"/>
                <a:gd name="connsiteX482" fmla="*/ 2560449 w 8523099"/>
                <a:gd name="connsiteY482" fmla="*/ 990600 h 5057887"/>
                <a:gd name="connsiteX483" fmla="*/ 2503299 w 8523099"/>
                <a:gd name="connsiteY483" fmla="*/ 952500 h 5057887"/>
                <a:gd name="connsiteX484" fmla="*/ 2493774 w 8523099"/>
                <a:gd name="connsiteY484" fmla="*/ 923925 h 5057887"/>
                <a:gd name="connsiteX485" fmla="*/ 2388999 w 8523099"/>
                <a:gd name="connsiteY485" fmla="*/ 895350 h 5057887"/>
                <a:gd name="connsiteX486" fmla="*/ 2360424 w 8523099"/>
                <a:gd name="connsiteY486" fmla="*/ 866775 h 5057887"/>
                <a:gd name="connsiteX487" fmla="*/ 2331849 w 8523099"/>
                <a:gd name="connsiteY487" fmla="*/ 857250 h 5057887"/>
                <a:gd name="connsiteX488" fmla="*/ 2265174 w 8523099"/>
                <a:gd name="connsiteY488" fmla="*/ 838200 h 5057887"/>
                <a:gd name="connsiteX489" fmla="*/ 2236599 w 8523099"/>
                <a:gd name="connsiteY489" fmla="*/ 819150 h 5057887"/>
                <a:gd name="connsiteX490" fmla="*/ 2179449 w 8523099"/>
                <a:gd name="connsiteY490" fmla="*/ 771525 h 5057887"/>
                <a:gd name="connsiteX491" fmla="*/ 2141349 w 8523099"/>
                <a:gd name="connsiteY491" fmla="*/ 762000 h 5057887"/>
                <a:gd name="connsiteX492" fmla="*/ 2055624 w 8523099"/>
                <a:gd name="connsiteY492" fmla="*/ 771525 h 5057887"/>
                <a:gd name="connsiteX493" fmla="*/ 2084199 w 8523099"/>
                <a:gd name="connsiteY493" fmla="*/ 790575 h 5057887"/>
                <a:gd name="connsiteX494" fmla="*/ 2017524 w 8523099"/>
                <a:gd name="connsiteY494" fmla="*/ 809625 h 5057887"/>
                <a:gd name="connsiteX495" fmla="*/ 2007999 w 8523099"/>
                <a:gd name="connsiteY495" fmla="*/ 733425 h 5057887"/>
                <a:gd name="connsiteX496" fmla="*/ 1998474 w 8523099"/>
                <a:gd name="connsiteY496" fmla="*/ 762000 h 5057887"/>
                <a:gd name="connsiteX497" fmla="*/ 1969899 w 8523099"/>
                <a:gd name="connsiteY497" fmla="*/ 781050 h 5057887"/>
                <a:gd name="connsiteX498" fmla="*/ 1960374 w 8523099"/>
                <a:gd name="connsiteY498" fmla="*/ 809625 h 5057887"/>
                <a:gd name="connsiteX499" fmla="*/ 1912749 w 8523099"/>
                <a:gd name="connsiteY499" fmla="*/ 771525 h 5057887"/>
                <a:gd name="connsiteX500" fmla="*/ 1922274 w 8523099"/>
                <a:gd name="connsiteY500" fmla="*/ 742950 h 5057887"/>
                <a:gd name="connsiteX501" fmla="*/ 1893699 w 8523099"/>
                <a:gd name="connsiteY501" fmla="*/ 685800 h 5057887"/>
                <a:gd name="connsiteX502" fmla="*/ 1865124 w 8523099"/>
                <a:gd name="connsiteY502" fmla="*/ 695325 h 5057887"/>
                <a:gd name="connsiteX503" fmla="*/ 1855599 w 8523099"/>
                <a:gd name="connsiteY503" fmla="*/ 723900 h 5057887"/>
                <a:gd name="connsiteX504" fmla="*/ 1836549 w 8523099"/>
                <a:gd name="connsiteY504" fmla="*/ 752475 h 5057887"/>
                <a:gd name="connsiteX505" fmla="*/ 1807974 w 8523099"/>
                <a:gd name="connsiteY505" fmla="*/ 742950 h 5057887"/>
                <a:gd name="connsiteX506" fmla="*/ 1827024 w 8523099"/>
                <a:gd name="connsiteY506" fmla="*/ 714375 h 5057887"/>
                <a:gd name="connsiteX507" fmla="*/ 1769874 w 8523099"/>
                <a:gd name="connsiteY507" fmla="*/ 695325 h 5057887"/>
                <a:gd name="connsiteX508" fmla="*/ 1741299 w 8523099"/>
                <a:gd name="connsiteY508" fmla="*/ 704850 h 5057887"/>
                <a:gd name="connsiteX509" fmla="*/ 1684149 w 8523099"/>
                <a:gd name="connsiteY509" fmla="*/ 742950 h 5057887"/>
                <a:gd name="connsiteX510" fmla="*/ 1636524 w 8523099"/>
                <a:gd name="connsiteY510" fmla="*/ 781050 h 5057887"/>
                <a:gd name="connsiteX511" fmla="*/ 1617474 w 8523099"/>
                <a:gd name="connsiteY511" fmla="*/ 809625 h 5057887"/>
                <a:gd name="connsiteX512" fmla="*/ 1588899 w 8523099"/>
                <a:gd name="connsiteY512" fmla="*/ 819150 h 5057887"/>
                <a:gd name="connsiteX513" fmla="*/ 1617474 w 8523099"/>
                <a:gd name="connsiteY513" fmla="*/ 800100 h 5057887"/>
                <a:gd name="connsiteX514" fmla="*/ 1579374 w 8523099"/>
                <a:gd name="connsiteY514" fmla="*/ 695325 h 5057887"/>
                <a:gd name="connsiteX515" fmla="*/ 1550799 w 8523099"/>
                <a:gd name="connsiteY515" fmla="*/ 704850 h 5057887"/>
                <a:gd name="connsiteX516" fmla="*/ 1531749 w 8523099"/>
                <a:gd name="connsiteY516" fmla="*/ 742950 h 5057887"/>
                <a:gd name="connsiteX517" fmla="*/ 1512699 w 8523099"/>
                <a:gd name="connsiteY517" fmla="*/ 809625 h 5057887"/>
                <a:gd name="connsiteX518" fmla="*/ 1484124 w 8523099"/>
                <a:gd name="connsiteY518" fmla="*/ 828675 h 5057887"/>
                <a:gd name="connsiteX519" fmla="*/ 1465074 w 8523099"/>
                <a:gd name="connsiteY519" fmla="*/ 857250 h 5057887"/>
                <a:gd name="connsiteX520" fmla="*/ 1388874 w 8523099"/>
                <a:gd name="connsiteY520" fmla="*/ 809625 h 5057887"/>
                <a:gd name="connsiteX521" fmla="*/ 1379349 w 8523099"/>
                <a:gd name="connsiteY521" fmla="*/ 781050 h 5057887"/>
                <a:gd name="connsiteX522" fmla="*/ 1417449 w 8523099"/>
                <a:gd name="connsiteY522" fmla="*/ 723900 h 5057887"/>
                <a:gd name="connsiteX523" fmla="*/ 1388874 w 8523099"/>
                <a:gd name="connsiteY523" fmla="*/ 704850 h 5057887"/>
                <a:gd name="connsiteX524" fmla="*/ 1360299 w 8523099"/>
                <a:gd name="connsiteY524" fmla="*/ 647700 h 5057887"/>
                <a:gd name="connsiteX525" fmla="*/ 1350774 w 8523099"/>
                <a:gd name="connsiteY525" fmla="*/ 609600 h 5057887"/>
                <a:gd name="connsiteX526" fmla="*/ 1303149 w 8523099"/>
                <a:gd name="connsiteY526" fmla="*/ 600075 h 5057887"/>
                <a:gd name="connsiteX527" fmla="*/ 1293624 w 8523099"/>
                <a:gd name="connsiteY527" fmla="*/ 571500 h 5057887"/>
                <a:gd name="connsiteX528" fmla="*/ 1236474 w 8523099"/>
                <a:gd name="connsiteY528" fmla="*/ 542925 h 5057887"/>
                <a:gd name="connsiteX529" fmla="*/ 1207899 w 8523099"/>
                <a:gd name="connsiteY529" fmla="*/ 523875 h 5057887"/>
                <a:gd name="connsiteX530" fmla="*/ 1179324 w 8523099"/>
                <a:gd name="connsiteY530" fmla="*/ 466725 h 5057887"/>
                <a:gd name="connsiteX531" fmla="*/ 1150749 w 8523099"/>
                <a:gd name="connsiteY531" fmla="*/ 409575 h 5057887"/>
                <a:gd name="connsiteX532" fmla="*/ 1122174 w 8523099"/>
                <a:gd name="connsiteY532" fmla="*/ 400050 h 5057887"/>
                <a:gd name="connsiteX533" fmla="*/ 1103124 w 8523099"/>
                <a:gd name="connsiteY533" fmla="*/ 371475 h 5057887"/>
                <a:gd name="connsiteX534" fmla="*/ 1074549 w 8523099"/>
                <a:gd name="connsiteY534" fmla="*/ 352425 h 5057887"/>
                <a:gd name="connsiteX535" fmla="*/ 1017399 w 8523099"/>
                <a:gd name="connsiteY535" fmla="*/ 219075 h 5057887"/>
                <a:gd name="connsiteX536" fmla="*/ 893574 w 8523099"/>
                <a:gd name="connsiteY536" fmla="*/ 171450 h 5057887"/>
                <a:gd name="connsiteX537" fmla="*/ 807849 w 8523099"/>
                <a:gd name="connsiteY537" fmla="*/ 219075 h 5057887"/>
                <a:gd name="connsiteX538" fmla="*/ 779274 w 8523099"/>
                <a:gd name="connsiteY538" fmla="*/ 238125 h 5057887"/>
                <a:gd name="connsiteX539" fmla="*/ 741174 w 8523099"/>
                <a:gd name="connsiteY539" fmla="*/ 247650 h 5057887"/>
                <a:gd name="connsiteX540" fmla="*/ 722124 w 8523099"/>
                <a:gd name="connsiteY540" fmla="*/ 276225 h 5057887"/>
                <a:gd name="connsiteX541" fmla="*/ 712599 w 8523099"/>
                <a:gd name="connsiteY541" fmla="*/ 304800 h 5057887"/>
                <a:gd name="connsiteX542" fmla="*/ 617349 w 8523099"/>
                <a:gd name="connsiteY542" fmla="*/ 314325 h 5057887"/>
                <a:gd name="connsiteX543" fmla="*/ 607824 w 8523099"/>
                <a:gd name="connsiteY543" fmla="*/ 342900 h 5057887"/>
                <a:gd name="connsiteX544" fmla="*/ 598299 w 8523099"/>
                <a:gd name="connsiteY544" fmla="*/ 381000 h 5057887"/>
                <a:gd name="connsiteX545" fmla="*/ 531624 w 8523099"/>
                <a:gd name="connsiteY545" fmla="*/ 466725 h 5057887"/>
                <a:gd name="connsiteX546" fmla="*/ 512574 w 8523099"/>
                <a:gd name="connsiteY546" fmla="*/ 533400 h 5057887"/>
                <a:gd name="connsiteX547" fmla="*/ 522099 w 8523099"/>
                <a:gd name="connsiteY547" fmla="*/ 561975 h 5057887"/>
                <a:gd name="connsiteX548" fmla="*/ 503049 w 8523099"/>
                <a:gd name="connsiteY548" fmla="*/ 628650 h 5057887"/>
                <a:gd name="connsiteX549" fmla="*/ 474474 w 8523099"/>
                <a:gd name="connsiteY549" fmla="*/ 657225 h 5057887"/>
                <a:gd name="connsiteX550" fmla="*/ 493524 w 8523099"/>
                <a:gd name="connsiteY550" fmla="*/ 628650 h 5057887"/>
                <a:gd name="connsiteX551" fmla="*/ 474474 w 8523099"/>
                <a:gd name="connsiteY551" fmla="*/ 590550 h 5057887"/>
                <a:gd name="connsiteX552" fmla="*/ 417324 w 8523099"/>
                <a:gd name="connsiteY552" fmla="*/ 571500 h 5057887"/>
                <a:gd name="connsiteX553" fmla="*/ 369699 w 8523099"/>
                <a:gd name="connsiteY553" fmla="*/ 581025 h 5057887"/>
                <a:gd name="connsiteX554" fmla="*/ 360174 w 8523099"/>
                <a:gd name="connsiteY554" fmla="*/ 657225 h 5057887"/>
                <a:gd name="connsiteX555" fmla="*/ 331599 w 8523099"/>
                <a:gd name="connsiteY555" fmla="*/ 742950 h 5057887"/>
                <a:gd name="connsiteX556" fmla="*/ 322074 w 8523099"/>
                <a:gd name="connsiteY556" fmla="*/ 847725 h 5057887"/>
                <a:gd name="connsiteX557" fmla="*/ 312549 w 8523099"/>
                <a:gd name="connsiteY557" fmla="*/ 904875 h 5057887"/>
                <a:gd name="connsiteX558" fmla="*/ 350649 w 8523099"/>
                <a:gd name="connsiteY558" fmla="*/ 895350 h 5057887"/>
                <a:gd name="connsiteX559" fmla="*/ 379224 w 8523099"/>
                <a:gd name="connsiteY559" fmla="*/ 885825 h 5057887"/>
                <a:gd name="connsiteX560" fmla="*/ 407799 w 8523099"/>
                <a:gd name="connsiteY560" fmla="*/ 895350 h 5057887"/>
                <a:gd name="connsiteX561" fmla="*/ 369699 w 8523099"/>
                <a:gd name="connsiteY561" fmla="*/ 952500 h 5057887"/>
                <a:gd name="connsiteX562" fmla="*/ 350649 w 8523099"/>
                <a:gd name="connsiteY562" fmla="*/ 981075 h 5057887"/>
                <a:gd name="connsiteX563" fmla="*/ 341124 w 8523099"/>
                <a:gd name="connsiteY563" fmla="*/ 1038225 h 5057887"/>
                <a:gd name="connsiteX564" fmla="*/ 331599 w 8523099"/>
                <a:gd name="connsiteY564" fmla="*/ 1009650 h 5057887"/>
                <a:gd name="connsiteX565" fmla="*/ 303024 w 8523099"/>
                <a:gd name="connsiteY565" fmla="*/ 1000125 h 5057887"/>
                <a:gd name="connsiteX566" fmla="*/ 217299 w 8523099"/>
                <a:gd name="connsiteY566" fmla="*/ 1009650 h 5057887"/>
                <a:gd name="connsiteX567" fmla="*/ 198249 w 8523099"/>
                <a:gd name="connsiteY567" fmla="*/ 1066800 h 5057887"/>
                <a:gd name="connsiteX568" fmla="*/ 179199 w 8523099"/>
                <a:gd name="connsiteY568" fmla="*/ 1095375 h 5057887"/>
                <a:gd name="connsiteX569" fmla="*/ 150624 w 8523099"/>
                <a:gd name="connsiteY569" fmla="*/ 1104900 h 5057887"/>
                <a:gd name="connsiteX570" fmla="*/ 122049 w 8523099"/>
                <a:gd name="connsiteY570" fmla="*/ 1123950 h 5057887"/>
                <a:gd name="connsiteX571" fmla="*/ 93474 w 8523099"/>
                <a:gd name="connsiteY571" fmla="*/ 1152525 h 5057887"/>
                <a:gd name="connsiteX572" fmla="*/ 55374 w 8523099"/>
                <a:gd name="connsiteY572" fmla="*/ 1209675 h 5057887"/>
                <a:gd name="connsiteX573" fmla="*/ 26799 w 8523099"/>
                <a:gd name="connsiteY573" fmla="*/ 1228725 h 5057887"/>
                <a:gd name="connsiteX574" fmla="*/ 45849 w 8523099"/>
                <a:gd name="connsiteY574" fmla="*/ 1314450 h 5057887"/>
                <a:gd name="connsiteX575" fmla="*/ 36324 w 8523099"/>
                <a:gd name="connsiteY575" fmla="*/ 1371600 h 5057887"/>
                <a:gd name="connsiteX576" fmla="*/ 45849 w 8523099"/>
                <a:gd name="connsiteY576" fmla="*/ 1428750 h 5057887"/>
                <a:gd name="connsiteX577" fmla="*/ 74424 w 8523099"/>
                <a:gd name="connsiteY577" fmla="*/ 1438275 h 5057887"/>
                <a:gd name="connsiteX578" fmla="*/ 122049 w 8523099"/>
                <a:gd name="connsiteY578" fmla="*/ 1447800 h 5057887"/>
                <a:gd name="connsiteX579" fmla="*/ 102999 w 8523099"/>
                <a:gd name="connsiteY579" fmla="*/ 1495425 h 5057887"/>
                <a:gd name="connsiteX580" fmla="*/ 74424 w 8523099"/>
                <a:gd name="connsiteY580" fmla="*/ 1524000 h 5057887"/>
                <a:gd name="connsiteX581" fmla="*/ 64899 w 8523099"/>
                <a:gd name="connsiteY581" fmla="*/ 1562100 h 5057887"/>
                <a:gd name="connsiteX582" fmla="*/ 45849 w 8523099"/>
                <a:gd name="connsiteY582" fmla="*/ 1619250 h 5057887"/>
                <a:gd name="connsiteX583" fmla="*/ 83949 w 8523099"/>
                <a:gd name="connsiteY583" fmla="*/ 1628775 h 5057887"/>
                <a:gd name="connsiteX584" fmla="*/ 141099 w 8523099"/>
                <a:gd name="connsiteY584" fmla="*/ 1647825 h 5057887"/>
                <a:gd name="connsiteX585" fmla="*/ 131574 w 8523099"/>
                <a:gd name="connsiteY585" fmla="*/ 1676400 h 5057887"/>
                <a:gd name="connsiteX586" fmla="*/ 102999 w 8523099"/>
                <a:gd name="connsiteY586" fmla="*/ 1752600 h 5057887"/>
                <a:gd name="connsiteX587" fmla="*/ 74424 w 8523099"/>
                <a:gd name="connsiteY587" fmla="*/ 1771650 h 5057887"/>
                <a:gd name="connsiteX588" fmla="*/ 83949 w 8523099"/>
                <a:gd name="connsiteY588" fmla="*/ 1819275 h 5057887"/>
                <a:gd name="connsiteX589" fmla="*/ 93474 w 8523099"/>
                <a:gd name="connsiteY589" fmla="*/ 1847850 h 5057887"/>
                <a:gd name="connsiteX590" fmla="*/ 102999 w 8523099"/>
                <a:gd name="connsiteY590" fmla="*/ 1924050 h 5057887"/>
                <a:gd name="connsiteX591" fmla="*/ 26799 w 8523099"/>
                <a:gd name="connsiteY591" fmla="*/ 1962150 h 5057887"/>
                <a:gd name="connsiteX592" fmla="*/ 7749 w 8523099"/>
                <a:gd name="connsiteY592" fmla="*/ 2019300 h 5057887"/>
                <a:gd name="connsiteX593" fmla="*/ 112524 w 8523099"/>
                <a:gd name="connsiteY593" fmla="*/ 2009775 h 5057887"/>
                <a:gd name="connsiteX594" fmla="*/ 179199 w 8523099"/>
                <a:gd name="connsiteY594" fmla="*/ 1971675 h 5057887"/>
                <a:gd name="connsiteX595" fmla="*/ 169674 w 8523099"/>
                <a:gd name="connsiteY595" fmla="*/ 1943100 h 5057887"/>
                <a:gd name="connsiteX596" fmla="*/ 207774 w 8523099"/>
                <a:gd name="connsiteY596" fmla="*/ 1924050 h 5057887"/>
                <a:gd name="connsiteX597" fmla="*/ 255399 w 8523099"/>
                <a:gd name="connsiteY597" fmla="*/ 1914525 h 5057887"/>
                <a:gd name="connsiteX598" fmla="*/ 283974 w 8523099"/>
                <a:gd name="connsiteY598" fmla="*/ 1905000 h 5057887"/>
                <a:gd name="connsiteX599" fmla="*/ 312549 w 8523099"/>
                <a:gd name="connsiteY599" fmla="*/ 1876425 h 5057887"/>
                <a:gd name="connsiteX600" fmla="*/ 293499 w 8523099"/>
                <a:gd name="connsiteY600" fmla="*/ 1800225 h 5057887"/>
                <a:gd name="connsiteX601" fmla="*/ 398274 w 8523099"/>
                <a:gd name="connsiteY601" fmla="*/ 1762125 h 5057887"/>
                <a:gd name="connsiteX602" fmla="*/ 388749 w 8523099"/>
                <a:gd name="connsiteY602" fmla="*/ 1733550 h 5057887"/>
                <a:gd name="connsiteX603" fmla="*/ 398274 w 8523099"/>
                <a:gd name="connsiteY603" fmla="*/ 1695450 h 5057887"/>
                <a:gd name="connsiteX604" fmla="*/ 436374 w 8523099"/>
                <a:gd name="connsiteY604" fmla="*/ 1685925 h 5057887"/>
                <a:gd name="connsiteX605" fmla="*/ 464949 w 8523099"/>
                <a:gd name="connsiteY605" fmla="*/ 1676400 h 5057887"/>
                <a:gd name="connsiteX606" fmla="*/ 522099 w 8523099"/>
                <a:gd name="connsiteY606" fmla="*/ 1714500 h 5057887"/>
                <a:gd name="connsiteX607" fmla="*/ 503049 w 8523099"/>
                <a:gd name="connsiteY607" fmla="*/ 1743075 h 5057887"/>
                <a:gd name="connsiteX608" fmla="*/ 493524 w 8523099"/>
                <a:gd name="connsiteY608" fmla="*/ 1781175 h 5057887"/>
                <a:gd name="connsiteX609" fmla="*/ 426849 w 8523099"/>
                <a:gd name="connsiteY609" fmla="*/ 1752600 h 5057887"/>
                <a:gd name="connsiteX610" fmla="*/ 398274 w 8523099"/>
                <a:gd name="connsiteY610" fmla="*/ 1781175 h 5057887"/>
                <a:gd name="connsiteX611" fmla="*/ 379224 w 8523099"/>
                <a:gd name="connsiteY611" fmla="*/ 1885950 h 5057887"/>
                <a:gd name="connsiteX612" fmla="*/ 369699 w 8523099"/>
                <a:gd name="connsiteY612" fmla="*/ 1933575 h 5057887"/>
                <a:gd name="connsiteX613" fmla="*/ 455424 w 8523099"/>
                <a:gd name="connsiteY613" fmla="*/ 1943100 h 5057887"/>
                <a:gd name="connsiteX614" fmla="*/ 464949 w 8523099"/>
                <a:gd name="connsiteY614" fmla="*/ 1905000 h 5057887"/>
                <a:gd name="connsiteX615" fmla="*/ 493524 w 8523099"/>
                <a:gd name="connsiteY615" fmla="*/ 1914525 h 5057887"/>
                <a:gd name="connsiteX616" fmla="*/ 531624 w 8523099"/>
                <a:gd name="connsiteY616" fmla="*/ 1962150 h 5057887"/>
                <a:gd name="connsiteX617" fmla="*/ 531624 w 8523099"/>
                <a:gd name="connsiteY617" fmla="*/ 1905000 h 5057887"/>
                <a:gd name="connsiteX618" fmla="*/ 550674 w 8523099"/>
                <a:gd name="connsiteY618" fmla="*/ 1838325 h 5057887"/>
                <a:gd name="connsiteX619" fmla="*/ 617349 w 8523099"/>
                <a:gd name="connsiteY619" fmla="*/ 1857375 h 5057887"/>
                <a:gd name="connsiteX620" fmla="*/ 626874 w 8523099"/>
                <a:gd name="connsiteY620" fmla="*/ 1924050 h 5057887"/>
                <a:gd name="connsiteX621" fmla="*/ 655449 w 8523099"/>
                <a:gd name="connsiteY621" fmla="*/ 1952625 h 5057887"/>
                <a:gd name="connsiteX622" fmla="*/ 664974 w 8523099"/>
                <a:gd name="connsiteY622" fmla="*/ 1990725 h 5057887"/>
                <a:gd name="connsiteX623" fmla="*/ 674499 w 8523099"/>
                <a:gd name="connsiteY623" fmla="*/ 2057400 h 5057887"/>
                <a:gd name="connsiteX624" fmla="*/ 722124 w 8523099"/>
                <a:gd name="connsiteY624" fmla="*/ 2105025 h 5057887"/>
                <a:gd name="connsiteX625" fmla="*/ 760224 w 8523099"/>
                <a:gd name="connsiteY625" fmla="*/ 2124075 h 5057887"/>
                <a:gd name="connsiteX626" fmla="*/ 788799 w 8523099"/>
                <a:gd name="connsiteY626" fmla="*/ 2133600 h 5057887"/>
                <a:gd name="connsiteX627" fmla="*/ 817374 w 8523099"/>
                <a:gd name="connsiteY627" fmla="*/ 2152650 h 5057887"/>
                <a:gd name="connsiteX628" fmla="*/ 864999 w 8523099"/>
                <a:gd name="connsiteY628" fmla="*/ 2228850 h 5057887"/>
                <a:gd name="connsiteX629" fmla="*/ 884049 w 8523099"/>
                <a:gd name="connsiteY629" fmla="*/ 2257425 h 5057887"/>
                <a:gd name="connsiteX630" fmla="*/ 903099 w 8523099"/>
                <a:gd name="connsiteY630" fmla="*/ 2352675 h 5057887"/>
                <a:gd name="connsiteX631" fmla="*/ 912624 w 8523099"/>
                <a:gd name="connsiteY631" fmla="*/ 2381250 h 5057887"/>
                <a:gd name="connsiteX632" fmla="*/ 969774 w 8523099"/>
                <a:gd name="connsiteY632" fmla="*/ 2390775 h 5057887"/>
                <a:gd name="connsiteX633" fmla="*/ 931674 w 8523099"/>
                <a:gd name="connsiteY633" fmla="*/ 2447925 h 5057887"/>
                <a:gd name="connsiteX634" fmla="*/ 960249 w 8523099"/>
                <a:gd name="connsiteY634" fmla="*/ 2466975 h 5057887"/>
                <a:gd name="connsiteX635" fmla="*/ 969774 w 8523099"/>
                <a:gd name="connsiteY635" fmla="*/ 2495550 h 5057887"/>
                <a:gd name="connsiteX636" fmla="*/ 969774 w 8523099"/>
                <a:gd name="connsiteY636" fmla="*/ 2581275 h 5057887"/>
                <a:gd name="connsiteX637" fmla="*/ 998349 w 8523099"/>
                <a:gd name="connsiteY637" fmla="*/ 2609850 h 5057887"/>
                <a:gd name="connsiteX638" fmla="*/ 1055499 w 8523099"/>
                <a:gd name="connsiteY638" fmla="*/ 2628900 h 5057887"/>
                <a:gd name="connsiteX639" fmla="*/ 1007874 w 8523099"/>
                <a:gd name="connsiteY639" fmla="*/ 2609850 h 5057887"/>
                <a:gd name="connsiteX640" fmla="*/ 1036449 w 8523099"/>
                <a:gd name="connsiteY640" fmla="*/ 2667000 h 5057887"/>
                <a:gd name="connsiteX641" fmla="*/ 1017399 w 8523099"/>
                <a:gd name="connsiteY641" fmla="*/ 2924175 h 5057887"/>
                <a:gd name="connsiteX642" fmla="*/ 1055499 w 8523099"/>
                <a:gd name="connsiteY642" fmla="*/ 2971800 h 5057887"/>
                <a:gd name="connsiteX643" fmla="*/ 1065024 w 8523099"/>
                <a:gd name="connsiteY643" fmla="*/ 2924175 h 5057887"/>
                <a:gd name="connsiteX644" fmla="*/ 1074549 w 8523099"/>
                <a:gd name="connsiteY644" fmla="*/ 2952750 h 5057887"/>
                <a:gd name="connsiteX645" fmla="*/ 1084074 w 8523099"/>
                <a:gd name="connsiteY645" fmla="*/ 3038475 h 5057887"/>
                <a:gd name="connsiteX646" fmla="*/ 1103124 w 8523099"/>
                <a:gd name="connsiteY646" fmla="*/ 3095625 h 5057887"/>
                <a:gd name="connsiteX647" fmla="*/ 1122174 w 8523099"/>
                <a:gd name="connsiteY647" fmla="*/ 3152775 h 5057887"/>
                <a:gd name="connsiteX648" fmla="*/ 1131699 w 8523099"/>
                <a:gd name="connsiteY648" fmla="*/ 3181350 h 5057887"/>
                <a:gd name="connsiteX649" fmla="*/ 1207899 w 8523099"/>
                <a:gd name="connsiteY649" fmla="*/ 3228975 h 5057887"/>
                <a:gd name="connsiteX650" fmla="*/ 1226949 w 8523099"/>
                <a:gd name="connsiteY650" fmla="*/ 3257550 h 5057887"/>
                <a:gd name="connsiteX651" fmla="*/ 1207899 w 8523099"/>
                <a:gd name="connsiteY651" fmla="*/ 3219450 h 5057887"/>
                <a:gd name="connsiteX652" fmla="*/ 1188849 w 8523099"/>
                <a:gd name="connsiteY652" fmla="*/ 3057525 h 5057887"/>
                <a:gd name="connsiteX653" fmla="*/ 1226949 w 8523099"/>
                <a:gd name="connsiteY653" fmla="*/ 3048000 h 5057887"/>
                <a:gd name="connsiteX654" fmla="*/ 1322199 w 8523099"/>
                <a:gd name="connsiteY654" fmla="*/ 3105150 h 5057887"/>
                <a:gd name="connsiteX655" fmla="*/ 1331724 w 8523099"/>
                <a:gd name="connsiteY655" fmla="*/ 3143250 h 5057887"/>
                <a:gd name="connsiteX656" fmla="*/ 1341249 w 8523099"/>
                <a:gd name="connsiteY656" fmla="*/ 3171825 h 5057887"/>
                <a:gd name="connsiteX657" fmla="*/ 1331724 w 8523099"/>
                <a:gd name="connsiteY657" fmla="*/ 3228975 h 5057887"/>
                <a:gd name="connsiteX658" fmla="*/ 1312674 w 8523099"/>
                <a:gd name="connsiteY658" fmla="*/ 3305175 h 5057887"/>
                <a:gd name="connsiteX659" fmla="*/ 1322199 w 8523099"/>
                <a:gd name="connsiteY659" fmla="*/ 3371850 h 5057887"/>
                <a:gd name="connsiteX660" fmla="*/ 1350774 w 8523099"/>
                <a:gd name="connsiteY660" fmla="*/ 3381375 h 5057887"/>
                <a:gd name="connsiteX661" fmla="*/ 1341249 w 8523099"/>
                <a:gd name="connsiteY661" fmla="*/ 3457575 h 5057887"/>
                <a:gd name="connsiteX662" fmla="*/ 1350774 w 8523099"/>
                <a:gd name="connsiteY662" fmla="*/ 3486150 h 5057887"/>
                <a:gd name="connsiteX663" fmla="*/ 1360299 w 8523099"/>
                <a:gd name="connsiteY663" fmla="*/ 3571875 h 5057887"/>
                <a:gd name="connsiteX664" fmla="*/ 1388874 w 8523099"/>
                <a:gd name="connsiteY664" fmla="*/ 3590925 h 5057887"/>
                <a:gd name="connsiteX665" fmla="*/ 1417449 w 8523099"/>
                <a:gd name="connsiteY665" fmla="*/ 3714750 h 5057887"/>
                <a:gd name="connsiteX666" fmla="*/ 1446024 w 8523099"/>
                <a:gd name="connsiteY666" fmla="*/ 3752850 h 5057887"/>
                <a:gd name="connsiteX667" fmla="*/ 1474599 w 8523099"/>
                <a:gd name="connsiteY667" fmla="*/ 3810000 h 5057887"/>
                <a:gd name="connsiteX668" fmla="*/ 1455549 w 8523099"/>
                <a:gd name="connsiteY668" fmla="*/ 3838575 h 5057887"/>
                <a:gd name="connsiteX669" fmla="*/ 1503174 w 8523099"/>
                <a:gd name="connsiteY669" fmla="*/ 3933825 h 5057887"/>
                <a:gd name="connsiteX670" fmla="*/ 1560324 w 8523099"/>
                <a:gd name="connsiteY670" fmla="*/ 3952875 h 5057887"/>
                <a:gd name="connsiteX671" fmla="*/ 1626999 w 8523099"/>
                <a:gd name="connsiteY671" fmla="*/ 4038600 h 5057887"/>
                <a:gd name="connsiteX672" fmla="*/ 1636524 w 8523099"/>
                <a:gd name="connsiteY672" fmla="*/ 4067175 h 5057887"/>
                <a:gd name="connsiteX673" fmla="*/ 1665099 w 8523099"/>
                <a:gd name="connsiteY673" fmla="*/ 4076700 h 5057887"/>
                <a:gd name="connsiteX674" fmla="*/ 1722249 w 8523099"/>
                <a:gd name="connsiteY674" fmla="*/ 4086225 h 5057887"/>
                <a:gd name="connsiteX675" fmla="*/ 1731774 w 8523099"/>
                <a:gd name="connsiteY675" fmla="*/ 4114800 h 5057887"/>
                <a:gd name="connsiteX676" fmla="*/ 1760349 w 8523099"/>
                <a:gd name="connsiteY676" fmla="*/ 4124325 h 5057887"/>
                <a:gd name="connsiteX677" fmla="*/ 1827024 w 8523099"/>
                <a:gd name="connsiteY677" fmla="*/ 4162425 h 5057887"/>
                <a:gd name="connsiteX678" fmla="*/ 1846074 w 8523099"/>
                <a:gd name="connsiteY678" fmla="*/ 4191000 h 5057887"/>
                <a:gd name="connsiteX679" fmla="*/ 1855599 w 8523099"/>
                <a:gd name="connsiteY679" fmla="*/ 4238625 h 5057887"/>
                <a:gd name="connsiteX680" fmla="*/ 1912749 w 8523099"/>
                <a:gd name="connsiteY680" fmla="*/ 4267200 h 5057887"/>
                <a:gd name="connsiteX681" fmla="*/ 1931799 w 8523099"/>
                <a:gd name="connsiteY681" fmla="*/ 4295775 h 5057887"/>
                <a:gd name="connsiteX682" fmla="*/ 2017524 w 8523099"/>
                <a:gd name="connsiteY682" fmla="*/ 4314825 h 5057887"/>
                <a:gd name="connsiteX683" fmla="*/ 1998474 w 8523099"/>
                <a:gd name="connsiteY683" fmla="*/ 4343400 h 5057887"/>
                <a:gd name="connsiteX684" fmla="*/ 1988949 w 8523099"/>
                <a:gd name="connsiteY684" fmla="*/ 4371975 h 5057887"/>
                <a:gd name="connsiteX685" fmla="*/ 1931799 w 8523099"/>
                <a:gd name="connsiteY685" fmla="*/ 4391025 h 5057887"/>
                <a:gd name="connsiteX686" fmla="*/ 1884174 w 8523099"/>
                <a:gd name="connsiteY686" fmla="*/ 4467225 h 5057887"/>
                <a:gd name="connsiteX687" fmla="*/ 1846074 w 8523099"/>
                <a:gd name="connsiteY687" fmla="*/ 4457700 h 5057887"/>
                <a:gd name="connsiteX688" fmla="*/ 1817499 w 8523099"/>
                <a:gd name="connsiteY688" fmla="*/ 4448175 h 5057887"/>
                <a:gd name="connsiteX689" fmla="*/ 1731774 w 8523099"/>
                <a:gd name="connsiteY689" fmla="*/ 4457700 h 5057887"/>
                <a:gd name="connsiteX690" fmla="*/ 1750824 w 8523099"/>
                <a:gd name="connsiteY690" fmla="*/ 4486275 h 5057887"/>
                <a:gd name="connsiteX691" fmla="*/ 1779399 w 8523099"/>
                <a:gd name="connsiteY691" fmla="*/ 4505325 h 5057887"/>
                <a:gd name="connsiteX692" fmla="*/ 1817499 w 8523099"/>
                <a:gd name="connsiteY692" fmla="*/ 4562475 h 5057887"/>
                <a:gd name="connsiteX693" fmla="*/ 1827024 w 8523099"/>
                <a:gd name="connsiteY693" fmla="*/ 4600575 h 5057887"/>
                <a:gd name="connsiteX694" fmla="*/ 1836549 w 8523099"/>
                <a:gd name="connsiteY694" fmla="*/ 4629150 h 5057887"/>
                <a:gd name="connsiteX695" fmla="*/ 1846074 w 8523099"/>
                <a:gd name="connsiteY695" fmla="*/ 4791075 h 5057887"/>
                <a:gd name="connsiteX696" fmla="*/ 1884174 w 8523099"/>
                <a:gd name="connsiteY696" fmla="*/ 4876800 h 5057887"/>
                <a:gd name="connsiteX697" fmla="*/ 1893699 w 8523099"/>
                <a:gd name="connsiteY697" fmla="*/ 4905375 h 5057887"/>
                <a:gd name="connsiteX698" fmla="*/ 1865124 w 8523099"/>
                <a:gd name="connsiteY698" fmla="*/ 4962525 h 5057887"/>
                <a:gd name="connsiteX699" fmla="*/ 6713349 w 8523099"/>
                <a:gd name="connsiteY699" fmla="*/ 5057775 h 5057887"/>
                <a:gd name="connsiteX700" fmla="*/ 7284849 w 8523099"/>
                <a:gd name="connsiteY700" fmla="*/ 4981575 h 5057887"/>
                <a:gd name="connsiteX701" fmla="*/ 7837299 w 8523099"/>
                <a:gd name="connsiteY701" fmla="*/ 4972050 h 5057887"/>
                <a:gd name="connsiteX702" fmla="*/ 7989699 w 8523099"/>
                <a:gd name="connsiteY702" fmla="*/ 4981575 h 5057887"/>
                <a:gd name="connsiteX703" fmla="*/ 7989699 w 8523099"/>
                <a:gd name="connsiteY703" fmla="*/ 4972050 h 5057887"/>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284849 w 8523099"/>
                <a:gd name="connsiteY699" fmla="*/ 4981575 h 4981575"/>
                <a:gd name="connsiteX700" fmla="*/ 7837299 w 8523099"/>
                <a:gd name="connsiteY700" fmla="*/ 4972050 h 4981575"/>
                <a:gd name="connsiteX701" fmla="*/ 7989699 w 8523099"/>
                <a:gd name="connsiteY701" fmla="*/ 4981575 h 4981575"/>
                <a:gd name="connsiteX702" fmla="*/ 7989699 w 8523099"/>
                <a:gd name="connsiteY702"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837299 w 8523099"/>
                <a:gd name="connsiteY699" fmla="*/ 4972050 h 4981575"/>
                <a:gd name="connsiteX700" fmla="*/ 7989699 w 8523099"/>
                <a:gd name="connsiteY700" fmla="*/ 4981575 h 4981575"/>
                <a:gd name="connsiteX701" fmla="*/ 7989699 w 8523099"/>
                <a:gd name="connsiteY701"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989699 w 8523099"/>
                <a:gd name="connsiteY699" fmla="*/ 4981575 h 4981575"/>
                <a:gd name="connsiteX700" fmla="*/ 7989699 w 8523099"/>
                <a:gd name="connsiteY700" fmla="*/ 4972050 h 498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Lst>
              <a:rect l="l" t="t" r="r" b="b"/>
              <a:pathLst>
                <a:path w="8523099" h="4981575">
                  <a:moveTo>
                    <a:pt x="7989699" y="4972050"/>
                  </a:moveTo>
                  <a:cubicBezTo>
                    <a:pt x="7994462" y="4962525"/>
                    <a:pt x="8015978" y="4942795"/>
                    <a:pt x="8018274" y="4924425"/>
                  </a:cubicBezTo>
                  <a:cubicBezTo>
                    <a:pt x="8024607" y="4873765"/>
                    <a:pt x="7927037" y="4907881"/>
                    <a:pt x="8056374" y="4886325"/>
                  </a:cubicBezTo>
                  <a:cubicBezTo>
                    <a:pt x="8062724" y="4876800"/>
                    <a:pt x="8071804" y="4868610"/>
                    <a:pt x="8075424" y="4857750"/>
                  </a:cubicBezTo>
                  <a:cubicBezTo>
                    <a:pt x="8081531" y="4839428"/>
                    <a:pt x="8080759" y="4819453"/>
                    <a:pt x="8084949" y="4800600"/>
                  </a:cubicBezTo>
                  <a:cubicBezTo>
                    <a:pt x="8087127" y="4790799"/>
                    <a:pt x="8091299" y="4781550"/>
                    <a:pt x="8094474" y="4772025"/>
                  </a:cubicBezTo>
                  <a:cubicBezTo>
                    <a:pt x="8070533" y="4700201"/>
                    <a:pt x="8102828" y="4788733"/>
                    <a:pt x="8065899" y="4714875"/>
                  </a:cubicBezTo>
                  <a:cubicBezTo>
                    <a:pt x="8061409" y="4705895"/>
                    <a:pt x="8062646" y="4694140"/>
                    <a:pt x="8056374" y="4686300"/>
                  </a:cubicBezTo>
                  <a:cubicBezTo>
                    <a:pt x="8034219" y="4658606"/>
                    <a:pt x="7998091" y="4666494"/>
                    <a:pt x="7970649" y="4648200"/>
                  </a:cubicBezTo>
                  <a:lnTo>
                    <a:pt x="7942074" y="4629150"/>
                  </a:lnTo>
                  <a:cubicBezTo>
                    <a:pt x="7929374" y="4610100"/>
                    <a:pt x="7911214" y="4593720"/>
                    <a:pt x="7903974" y="4572000"/>
                  </a:cubicBezTo>
                  <a:cubicBezTo>
                    <a:pt x="7900799" y="4562475"/>
                    <a:pt x="7902289" y="4549697"/>
                    <a:pt x="7894449" y="4543425"/>
                  </a:cubicBezTo>
                  <a:cubicBezTo>
                    <a:pt x="7884227" y="4535247"/>
                    <a:pt x="7869049" y="4537075"/>
                    <a:pt x="7856349" y="4533900"/>
                  </a:cubicBezTo>
                  <a:cubicBezTo>
                    <a:pt x="7849999" y="4524375"/>
                    <a:pt x="7845914" y="4512863"/>
                    <a:pt x="7837299" y="4505325"/>
                  </a:cubicBezTo>
                  <a:cubicBezTo>
                    <a:pt x="7820069" y="4490248"/>
                    <a:pt x="7780149" y="4467225"/>
                    <a:pt x="7780149" y="4467225"/>
                  </a:cubicBezTo>
                  <a:cubicBezTo>
                    <a:pt x="7734787" y="4399183"/>
                    <a:pt x="7736496" y="4432287"/>
                    <a:pt x="7751574" y="4371975"/>
                  </a:cubicBezTo>
                  <a:cubicBezTo>
                    <a:pt x="7769989" y="4427220"/>
                    <a:pt x="7753479" y="4428490"/>
                    <a:pt x="7799199" y="4438650"/>
                  </a:cubicBezTo>
                  <a:cubicBezTo>
                    <a:pt x="7818052" y="4442840"/>
                    <a:pt x="7837299" y="4445000"/>
                    <a:pt x="7856349" y="4448175"/>
                  </a:cubicBezTo>
                  <a:cubicBezTo>
                    <a:pt x="7865874" y="4454525"/>
                    <a:pt x="7876829" y="4459130"/>
                    <a:pt x="7884924" y="4467225"/>
                  </a:cubicBezTo>
                  <a:cubicBezTo>
                    <a:pt x="7893019" y="4475320"/>
                    <a:pt x="7893114" y="4492180"/>
                    <a:pt x="7903974" y="4495800"/>
                  </a:cubicBezTo>
                  <a:cubicBezTo>
                    <a:pt x="7916393" y="4499940"/>
                    <a:pt x="7929374" y="4489450"/>
                    <a:pt x="7942074" y="4486275"/>
                  </a:cubicBezTo>
                  <a:cubicBezTo>
                    <a:pt x="7929374" y="4467225"/>
                    <a:pt x="7905402" y="4451976"/>
                    <a:pt x="7903974" y="4429125"/>
                  </a:cubicBezTo>
                  <a:cubicBezTo>
                    <a:pt x="7897126" y="4319554"/>
                    <a:pt x="7936037" y="4292756"/>
                    <a:pt x="7865874" y="4257675"/>
                  </a:cubicBezTo>
                  <a:cubicBezTo>
                    <a:pt x="7856894" y="4253185"/>
                    <a:pt x="7846824" y="4251325"/>
                    <a:pt x="7837299" y="4248150"/>
                  </a:cubicBezTo>
                  <a:cubicBezTo>
                    <a:pt x="7811024" y="4169325"/>
                    <a:pt x="7836682" y="4277804"/>
                    <a:pt x="7875399" y="4210050"/>
                  </a:cubicBezTo>
                  <a:cubicBezTo>
                    <a:pt x="7884981" y="4193282"/>
                    <a:pt x="7869049" y="4171950"/>
                    <a:pt x="7865874" y="4152900"/>
                  </a:cubicBezTo>
                  <a:cubicBezTo>
                    <a:pt x="7869049" y="4140200"/>
                    <a:pt x="7870242" y="4126832"/>
                    <a:pt x="7875399" y="4114800"/>
                  </a:cubicBezTo>
                  <a:cubicBezTo>
                    <a:pt x="7879908" y="4104278"/>
                    <a:pt x="7889329" y="4096464"/>
                    <a:pt x="7894449" y="4086225"/>
                  </a:cubicBezTo>
                  <a:cubicBezTo>
                    <a:pt x="7898939" y="4077245"/>
                    <a:pt x="7900799" y="4067175"/>
                    <a:pt x="7903974" y="4057650"/>
                  </a:cubicBezTo>
                  <a:cubicBezTo>
                    <a:pt x="7900799" y="4041775"/>
                    <a:pt x="7902481" y="4024081"/>
                    <a:pt x="7894449" y="4010025"/>
                  </a:cubicBezTo>
                  <a:cubicBezTo>
                    <a:pt x="7888769" y="4000086"/>
                    <a:pt x="7873025" y="3999914"/>
                    <a:pt x="7865874" y="3990975"/>
                  </a:cubicBezTo>
                  <a:cubicBezTo>
                    <a:pt x="7859602" y="3983135"/>
                    <a:pt x="7859524" y="3971925"/>
                    <a:pt x="7856349" y="3962400"/>
                  </a:cubicBezTo>
                  <a:cubicBezTo>
                    <a:pt x="7859524" y="3949700"/>
                    <a:pt x="7858612" y="3935192"/>
                    <a:pt x="7865874" y="3924300"/>
                  </a:cubicBezTo>
                  <a:cubicBezTo>
                    <a:pt x="7920907" y="3841750"/>
                    <a:pt x="7871166" y="3971925"/>
                    <a:pt x="7913499" y="3876675"/>
                  </a:cubicBezTo>
                  <a:cubicBezTo>
                    <a:pt x="7921654" y="3858325"/>
                    <a:pt x="7926199" y="3838575"/>
                    <a:pt x="7932549" y="3819525"/>
                  </a:cubicBezTo>
                  <a:cubicBezTo>
                    <a:pt x="7935724" y="3810000"/>
                    <a:pt x="7933720" y="3796519"/>
                    <a:pt x="7942074" y="3790950"/>
                  </a:cubicBezTo>
                  <a:cubicBezTo>
                    <a:pt x="7951599" y="3784600"/>
                    <a:pt x="7960188" y="3776549"/>
                    <a:pt x="7970649" y="3771900"/>
                  </a:cubicBezTo>
                  <a:cubicBezTo>
                    <a:pt x="7988999" y="3763745"/>
                    <a:pt x="8027799" y="3752850"/>
                    <a:pt x="8027799" y="3752850"/>
                  </a:cubicBezTo>
                  <a:cubicBezTo>
                    <a:pt x="8031810" y="3746833"/>
                    <a:pt x="8061303" y="3708023"/>
                    <a:pt x="8056374" y="3695700"/>
                  </a:cubicBezTo>
                  <a:cubicBezTo>
                    <a:pt x="8052122" y="3685071"/>
                    <a:pt x="8037324" y="3683000"/>
                    <a:pt x="8027799" y="3676650"/>
                  </a:cubicBezTo>
                  <a:cubicBezTo>
                    <a:pt x="8008975" y="3682925"/>
                    <a:pt x="7984078" y="3688439"/>
                    <a:pt x="7970649" y="3705225"/>
                  </a:cubicBezTo>
                  <a:cubicBezTo>
                    <a:pt x="7964377" y="3713065"/>
                    <a:pt x="7965614" y="3724820"/>
                    <a:pt x="7961124" y="3733800"/>
                  </a:cubicBezTo>
                  <a:cubicBezTo>
                    <a:pt x="7956004" y="3744039"/>
                    <a:pt x="7946723" y="3751914"/>
                    <a:pt x="7942074" y="3762375"/>
                  </a:cubicBezTo>
                  <a:cubicBezTo>
                    <a:pt x="7933242" y="3782246"/>
                    <a:pt x="7926274" y="3830260"/>
                    <a:pt x="7903974" y="3848100"/>
                  </a:cubicBezTo>
                  <a:cubicBezTo>
                    <a:pt x="7896134" y="3854372"/>
                    <a:pt x="7884924" y="3854450"/>
                    <a:pt x="7875399" y="3857625"/>
                  </a:cubicBezTo>
                  <a:cubicBezTo>
                    <a:pt x="7897912" y="3767574"/>
                    <a:pt x="7862386" y="3881907"/>
                    <a:pt x="7942074" y="3762375"/>
                  </a:cubicBezTo>
                  <a:lnTo>
                    <a:pt x="7980174" y="3705225"/>
                  </a:lnTo>
                  <a:cubicBezTo>
                    <a:pt x="7983349" y="3689350"/>
                    <a:pt x="7977407" y="3668136"/>
                    <a:pt x="7989699" y="3657600"/>
                  </a:cubicBezTo>
                  <a:cubicBezTo>
                    <a:pt x="8004362" y="3645031"/>
                    <a:pt x="8029575" y="3656712"/>
                    <a:pt x="8046849" y="3648075"/>
                  </a:cubicBezTo>
                  <a:cubicBezTo>
                    <a:pt x="8057088" y="3642955"/>
                    <a:pt x="8061250" y="3629961"/>
                    <a:pt x="8065899" y="3619500"/>
                  </a:cubicBezTo>
                  <a:cubicBezTo>
                    <a:pt x="8074054" y="3601150"/>
                    <a:pt x="8081011" y="3582041"/>
                    <a:pt x="8084949" y="3562350"/>
                  </a:cubicBezTo>
                  <a:cubicBezTo>
                    <a:pt x="8088124" y="3546475"/>
                    <a:pt x="8086442" y="3528781"/>
                    <a:pt x="8094474" y="3514725"/>
                  </a:cubicBezTo>
                  <a:cubicBezTo>
                    <a:pt x="8100154" y="3504786"/>
                    <a:pt x="8113524" y="3502025"/>
                    <a:pt x="8123049" y="3495675"/>
                  </a:cubicBezTo>
                  <a:cubicBezTo>
                    <a:pt x="8132574" y="3498850"/>
                    <a:pt x="8142644" y="3509690"/>
                    <a:pt x="8151624" y="3505200"/>
                  </a:cubicBezTo>
                  <a:cubicBezTo>
                    <a:pt x="8168557" y="3496733"/>
                    <a:pt x="8160091" y="3456517"/>
                    <a:pt x="8151624" y="3448050"/>
                  </a:cubicBezTo>
                  <a:cubicBezTo>
                    <a:pt x="8144524" y="3440950"/>
                    <a:pt x="8132574" y="3441700"/>
                    <a:pt x="8123049" y="3438525"/>
                  </a:cubicBezTo>
                  <a:cubicBezTo>
                    <a:pt x="8110349" y="3441700"/>
                    <a:pt x="8098040" y="3448050"/>
                    <a:pt x="8084949" y="3448050"/>
                  </a:cubicBezTo>
                  <a:cubicBezTo>
                    <a:pt x="8062498" y="3448050"/>
                    <a:pt x="8039778" y="3444976"/>
                    <a:pt x="8018274" y="3438525"/>
                  </a:cubicBezTo>
                  <a:cubicBezTo>
                    <a:pt x="8007309" y="3435236"/>
                    <a:pt x="7998493" y="3426804"/>
                    <a:pt x="7989699" y="3419475"/>
                  </a:cubicBezTo>
                  <a:cubicBezTo>
                    <a:pt x="7962197" y="3396556"/>
                    <a:pt x="7960805" y="3390422"/>
                    <a:pt x="7942074" y="3362325"/>
                  </a:cubicBezTo>
                  <a:cubicBezTo>
                    <a:pt x="7924738" y="3292982"/>
                    <a:pt x="7909879" y="3249687"/>
                    <a:pt x="7942074" y="3162300"/>
                  </a:cubicBezTo>
                  <a:cubicBezTo>
                    <a:pt x="7949016" y="3143458"/>
                    <a:pt x="7999224" y="3143250"/>
                    <a:pt x="7999224" y="3143250"/>
                  </a:cubicBezTo>
                  <a:cubicBezTo>
                    <a:pt x="8002399" y="3133725"/>
                    <a:pt x="8006314" y="3124415"/>
                    <a:pt x="8008749" y="3114675"/>
                  </a:cubicBezTo>
                  <a:cubicBezTo>
                    <a:pt x="8012676" y="3098969"/>
                    <a:pt x="8011575" y="3081788"/>
                    <a:pt x="8018274" y="3067050"/>
                  </a:cubicBezTo>
                  <a:cubicBezTo>
                    <a:pt x="8027748" y="3046207"/>
                    <a:pt x="8043674" y="3028950"/>
                    <a:pt x="8056374" y="3009900"/>
                  </a:cubicBezTo>
                  <a:cubicBezTo>
                    <a:pt x="8061943" y="3001546"/>
                    <a:pt x="8062724" y="2990850"/>
                    <a:pt x="8065899" y="2981325"/>
                  </a:cubicBezTo>
                  <a:cubicBezTo>
                    <a:pt x="8069074" y="2952750"/>
                    <a:pt x="8068451" y="2923492"/>
                    <a:pt x="8075424" y="2895600"/>
                  </a:cubicBezTo>
                  <a:cubicBezTo>
                    <a:pt x="8078200" y="2884494"/>
                    <a:pt x="8089965" y="2877547"/>
                    <a:pt x="8094474" y="2867025"/>
                  </a:cubicBezTo>
                  <a:cubicBezTo>
                    <a:pt x="8123256" y="2799867"/>
                    <a:pt x="8078289" y="2854635"/>
                    <a:pt x="8132574" y="2800350"/>
                  </a:cubicBezTo>
                  <a:cubicBezTo>
                    <a:pt x="8135749" y="2790825"/>
                    <a:pt x="8140679" y="2781714"/>
                    <a:pt x="8142099" y="2771775"/>
                  </a:cubicBezTo>
                  <a:cubicBezTo>
                    <a:pt x="8147059" y="2737058"/>
                    <a:pt x="8141311" y="2700518"/>
                    <a:pt x="8151624" y="2667000"/>
                  </a:cubicBezTo>
                  <a:cubicBezTo>
                    <a:pt x="8154991" y="2656059"/>
                    <a:pt x="8170674" y="2654300"/>
                    <a:pt x="8180199" y="2647950"/>
                  </a:cubicBezTo>
                  <a:cubicBezTo>
                    <a:pt x="8189831" y="2633503"/>
                    <a:pt x="8208774" y="2610518"/>
                    <a:pt x="8208774" y="2590800"/>
                  </a:cubicBezTo>
                  <a:cubicBezTo>
                    <a:pt x="8208774" y="2566859"/>
                    <a:pt x="8189831" y="2552913"/>
                    <a:pt x="8180199" y="2533650"/>
                  </a:cubicBezTo>
                  <a:cubicBezTo>
                    <a:pt x="8175709" y="2524670"/>
                    <a:pt x="8173849" y="2514600"/>
                    <a:pt x="8170674" y="2505075"/>
                  </a:cubicBezTo>
                  <a:cubicBezTo>
                    <a:pt x="8180199" y="2495550"/>
                    <a:pt x="8185779" y="2476500"/>
                    <a:pt x="8199249" y="2476500"/>
                  </a:cubicBezTo>
                  <a:cubicBezTo>
                    <a:pt x="8210697" y="2476500"/>
                    <a:pt x="8210204" y="2496980"/>
                    <a:pt x="8218299" y="2505075"/>
                  </a:cubicBezTo>
                  <a:cubicBezTo>
                    <a:pt x="8226394" y="2513170"/>
                    <a:pt x="8237349" y="2517775"/>
                    <a:pt x="8246874" y="2524125"/>
                  </a:cubicBezTo>
                  <a:cubicBezTo>
                    <a:pt x="8278850" y="2492149"/>
                    <a:pt x="8273946" y="2505572"/>
                    <a:pt x="8284974" y="2466975"/>
                  </a:cubicBezTo>
                  <a:cubicBezTo>
                    <a:pt x="8288570" y="2454388"/>
                    <a:pt x="8300353" y="2417166"/>
                    <a:pt x="8294499" y="2428875"/>
                  </a:cubicBezTo>
                  <a:cubicBezTo>
                    <a:pt x="8285519" y="2446836"/>
                    <a:pt x="8281799" y="2466975"/>
                    <a:pt x="8275449" y="2486025"/>
                  </a:cubicBezTo>
                  <a:cubicBezTo>
                    <a:pt x="8243438" y="2582057"/>
                    <a:pt x="8292279" y="2433099"/>
                    <a:pt x="8256399" y="2552700"/>
                  </a:cubicBezTo>
                  <a:cubicBezTo>
                    <a:pt x="8250629" y="2571934"/>
                    <a:pt x="8237349" y="2609850"/>
                    <a:pt x="8237349" y="2609850"/>
                  </a:cubicBezTo>
                  <a:cubicBezTo>
                    <a:pt x="8240524" y="2628900"/>
                    <a:pt x="8246874" y="2647687"/>
                    <a:pt x="8246874" y="2667000"/>
                  </a:cubicBezTo>
                  <a:cubicBezTo>
                    <a:pt x="8246874" y="2710780"/>
                    <a:pt x="8239554" y="2727061"/>
                    <a:pt x="8227824" y="2762250"/>
                  </a:cubicBezTo>
                  <a:cubicBezTo>
                    <a:pt x="8244549" y="2845876"/>
                    <a:pt x="8220375" y="2783376"/>
                    <a:pt x="8265924" y="2828925"/>
                  </a:cubicBezTo>
                  <a:cubicBezTo>
                    <a:pt x="8274019" y="2837020"/>
                    <a:pt x="8276359" y="2849962"/>
                    <a:pt x="8284974" y="2857500"/>
                  </a:cubicBezTo>
                  <a:cubicBezTo>
                    <a:pt x="8302204" y="2872577"/>
                    <a:pt x="8342124" y="2895600"/>
                    <a:pt x="8342124" y="2895600"/>
                  </a:cubicBezTo>
                  <a:cubicBezTo>
                    <a:pt x="8348474" y="2886075"/>
                    <a:pt x="8361174" y="2878473"/>
                    <a:pt x="8361174" y="2867025"/>
                  </a:cubicBezTo>
                  <a:cubicBezTo>
                    <a:pt x="8361174" y="2846945"/>
                    <a:pt x="8342124" y="2809875"/>
                    <a:pt x="8342124" y="2809875"/>
                  </a:cubicBezTo>
                  <a:cubicBezTo>
                    <a:pt x="8345299" y="2800350"/>
                    <a:pt x="8348891" y="2790954"/>
                    <a:pt x="8351649" y="2781300"/>
                  </a:cubicBezTo>
                  <a:cubicBezTo>
                    <a:pt x="8355718" y="2767058"/>
                    <a:pt x="8363086" y="2729850"/>
                    <a:pt x="8370699" y="2714625"/>
                  </a:cubicBezTo>
                  <a:cubicBezTo>
                    <a:pt x="8375819" y="2704386"/>
                    <a:pt x="8383399" y="2695575"/>
                    <a:pt x="8389749" y="2686050"/>
                  </a:cubicBezTo>
                  <a:cubicBezTo>
                    <a:pt x="8386574" y="2667000"/>
                    <a:pt x="8384414" y="2647753"/>
                    <a:pt x="8380224" y="2628900"/>
                  </a:cubicBezTo>
                  <a:cubicBezTo>
                    <a:pt x="8378046" y="2619099"/>
                    <a:pt x="8373457" y="2609979"/>
                    <a:pt x="8370699" y="2600325"/>
                  </a:cubicBezTo>
                  <a:cubicBezTo>
                    <a:pt x="8367103" y="2587738"/>
                    <a:pt x="8364349" y="2574925"/>
                    <a:pt x="8361174" y="2562225"/>
                  </a:cubicBezTo>
                  <a:cubicBezTo>
                    <a:pt x="8368921" y="2538984"/>
                    <a:pt x="8371285" y="2523539"/>
                    <a:pt x="8389749" y="2505075"/>
                  </a:cubicBezTo>
                  <a:cubicBezTo>
                    <a:pt x="8397844" y="2496980"/>
                    <a:pt x="8408799" y="2492375"/>
                    <a:pt x="8418324" y="2486025"/>
                  </a:cubicBezTo>
                  <a:cubicBezTo>
                    <a:pt x="8441634" y="2416096"/>
                    <a:pt x="8423175" y="2443074"/>
                    <a:pt x="8465949" y="2400300"/>
                  </a:cubicBezTo>
                  <a:cubicBezTo>
                    <a:pt x="8471061" y="2374740"/>
                    <a:pt x="8480713" y="2316242"/>
                    <a:pt x="8494524" y="2295525"/>
                  </a:cubicBezTo>
                  <a:cubicBezTo>
                    <a:pt x="8519143" y="2258596"/>
                    <a:pt x="8509954" y="2277810"/>
                    <a:pt x="8523099" y="2238375"/>
                  </a:cubicBezTo>
                  <a:cubicBezTo>
                    <a:pt x="8513574" y="2232025"/>
                    <a:pt x="8497300" y="2230431"/>
                    <a:pt x="8494524" y="2219325"/>
                  </a:cubicBezTo>
                  <a:cubicBezTo>
                    <a:pt x="8489840" y="2200589"/>
                    <a:pt x="8504049" y="2181488"/>
                    <a:pt x="8504049" y="2162175"/>
                  </a:cubicBezTo>
                  <a:cubicBezTo>
                    <a:pt x="8504049" y="2117612"/>
                    <a:pt x="8512386" y="2069652"/>
                    <a:pt x="8494524" y="2028825"/>
                  </a:cubicBezTo>
                  <a:cubicBezTo>
                    <a:pt x="8486475" y="2010428"/>
                    <a:pt x="8437374" y="2009775"/>
                    <a:pt x="8437374" y="2009775"/>
                  </a:cubicBezTo>
                  <a:cubicBezTo>
                    <a:pt x="8421949" y="2020058"/>
                    <a:pt x="8400799" y="2045019"/>
                    <a:pt x="8380224" y="2019300"/>
                  </a:cubicBezTo>
                  <a:cubicBezTo>
                    <a:pt x="8372046" y="2009078"/>
                    <a:pt x="8373874" y="1993900"/>
                    <a:pt x="8370699" y="1981200"/>
                  </a:cubicBezTo>
                  <a:cubicBezTo>
                    <a:pt x="8361174" y="1984375"/>
                    <a:pt x="8345299" y="1981200"/>
                    <a:pt x="8342124" y="1990725"/>
                  </a:cubicBezTo>
                  <a:cubicBezTo>
                    <a:pt x="8341523" y="1992529"/>
                    <a:pt x="8357987" y="2070075"/>
                    <a:pt x="8361174" y="2076450"/>
                  </a:cubicBezTo>
                  <a:cubicBezTo>
                    <a:pt x="8371413" y="2096928"/>
                    <a:pt x="8399274" y="2133600"/>
                    <a:pt x="8399274" y="2133600"/>
                  </a:cubicBezTo>
                  <a:cubicBezTo>
                    <a:pt x="8402449" y="2162175"/>
                    <a:pt x="8401826" y="2191433"/>
                    <a:pt x="8408799" y="2219325"/>
                  </a:cubicBezTo>
                  <a:cubicBezTo>
                    <a:pt x="8411575" y="2230431"/>
                    <a:pt x="8430625" y="2236794"/>
                    <a:pt x="8427849" y="2247900"/>
                  </a:cubicBezTo>
                  <a:cubicBezTo>
                    <a:pt x="8425414" y="2257640"/>
                    <a:pt x="8408799" y="2254250"/>
                    <a:pt x="8399274" y="2257425"/>
                  </a:cubicBezTo>
                  <a:cubicBezTo>
                    <a:pt x="8392924" y="2266950"/>
                    <a:pt x="8384244" y="2275281"/>
                    <a:pt x="8380224" y="2286000"/>
                  </a:cubicBezTo>
                  <a:cubicBezTo>
                    <a:pt x="8374540" y="2301159"/>
                    <a:pt x="8379679" y="2320155"/>
                    <a:pt x="8370699" y="2333625"/>
                  </a:cubicBezTo>
                  <a:cubicBezTo>
                    <a:pt x="8365130" y="2341979"/>
                    <a:pt x="8351104" y="2338660"/>
                    <a:pt x="8342124" y="2343150"/>
                  </a:cubicBezTo>
                  <a:cubicBezTo>
                    <a:pt x="8315602" y="2356411"/>
                    <a:pt x="8306040" y="2369709"/>
                    <a:pt x="8284974" y="2390775"/>
                  </a:cubicBezTo>
                  <a:cubicBezTo>
                    <a:pt x="8256399" y="2387600"/>
                    <a:pt x="8227442" y="2375611"/>
                    <a:pt x="8199249" y="2381250"/>
                  </a:cubicBezTo>
                  <a:cubicBezTo>
                    <a:pt x="8189404" y="2383219"/>
                    <a:pt x="8199249" y="2406650"/>
                    <a:pt x="8189724" y="2409825"/>
                  </a:cubicBezTo>
                  <a:cubicBezTo>
                    <a:pt x="8174365" y="2414945"/>
                    <a:pt x="8157718" y="2404560"/>
                    <a:pt x="8142099" y="2400300"/>
                  </a:cubicBezTo>
                  <a:cubicBezTo>
                    <a:pt x="8122726" y="2395016"/>
                    <a:pt x="8084949" y="2381250"/>
                    <a:pt x="8084949" y="2381250"/>
                  </a:cubicBezTo>
                  <a:cubicBezTo>
                    <a:pt x="8068210" y="2331032"/>
                    <a:pt x="8086487" y="2371666"/>
                    <a:pt x="8046849" y="2324100"/>
                  </a:cubicBezTo>
                  <a:cubicBezTo>
                    <a:pt x="8039520" y="2315306"/>
                    <a:pt x="8036738" y="2302676"/>
                    <a:pt x="8027799" y="2295525"/>
                  </a:cubicBezTo>
                  <a:cubicBezTo>
                    <a:pt x="8019959" y="2289253"/>
                    <a:pt x="8008749" y="2289175"/>
                    <a:pt x="7999224" y="2286000"/>
                  </a:cubicBezTo>
                  <a:cubicBezTo>
                    <a:pt x="7996049" y="2276475"/>
                    <a:pt x="7991877" y="2267226"/>
                    <a:pt x="7989699" y="2257425"/>
                  </a:cubicBezTo>
                  <a:cubicBezTo>
                    <a:pt x="7985509" y="2238572"/>
                    <a:pt x="7990887" y="2216344"/>
                    <a:pt x="7980174" y="2200275"/>
                  </a:cubicBezTo>
                  <a:cubicBezTo>
                    <a:pt x="7974605" y="2191921"/>
                    <a:pt x="7973407" y="2219196"/>
                    <a:pt x="7970649" y="2228850"/>
                  </a:cubicBezTo>
                  <a:cubicBezTo>
                    <a:pt x="7967053" y="2241437"/>
                    <a:pt x="7968386" y="2256058"/>
                    <a:pt x="7961124" y="2266950"/>
                  </a:cubicBezTo>
                  <a:cubicBezTo>
                    <a:pt x="7950573" y="2282777"/>
                    <a:pt x="7920274" y="2290092"/>
                    <a:pt x="7903974" y="2295525"/>
                  </a:cubicBezTo>
                  <a:cubicBezTo>
                    <a:pt x="7881749" y="2292350"/>
                    <a:pt x="7850769" y="2303961"/>
                    <a:pt x="7837299" y="2286000"/>
                  </a:cubicBezTo>
                  <a:cubicBezTo>
                    <a:pt x="7825766" y="2270623"/>
                    <a:pt x="7896809" y="2250288"/>
                    <a:pt x="7903974" y="2247900"/>
                  </a:cubicBezTo>
                  <a:cubicBezTo>
                    <a:pt x="7947643" y="2182396"/>
                    <a:pt x="7934834" y="2212470"/>
                    <a:pt x="7951599" y="2162175"/>
                  </a:cubicBezTo>
                  <a:cubicBezTo>
                    <a:pt x="7948424" y="2143125"/>
                    <a:pt x="7954792" y="2119559"/>
                    <a:pt x="7942074" y="2105025"/>
                  </a:cubicBezTo>
                  <a:lnTo>
                    <a:pt x="7856349" y="2076450"/>
                  </a:lnTo>
                  <a:lnTo>
                    <a:pt x="7827774" y="2066925"/>
                  </a:lnTo>
                  <a:cubicBezTo>
                    <a:pt x="7757845" y="2090235"/>
                    <a:pt x="7784823" y="2071776"/>
                    <a:pt x="7742049" y="2114550"/>
                  </a:cubicBezTo>
                  <a:cubicBezTo>
                    <a:pt x="7738874" y="2124075"/>
                    <a:pt x="7734702" y="2133324"/>
                    <a:pt x="7732524" y="2143125"/>
                  </a:cubicBezTo>
                  <a:cubicBezTo>
                    <a:pt x="7728334" y="2161978"/>
                    <a:pt x="7730843" y="2182627"/>
                    <a:pt x="7722999" y="2200275"/>
                  </a:cubicBezTo>
                  <a:cubicBezTo>
                    <a:pt x="7715279" y="2217645"/>
                    <a:pt x="7681029" y="2237780"/>
                    <a:pt x="7665849" y="2247900"/>
                  </a:cubicBezTo>
                  <a:cubicBezTo>
                    <a:pt x="7631111" y="2352113"/>
                    <a:pt x="7686513" y="2194263"/>
                    <a:pt x="7637274" y="2305050"/>
                  </a:cubicBezTo>
                  <a:cubicBezTo>
                    <a:pt x="7629119" y="2323400"/>
                    <a:pt x="7624574" y="2343150"/>
                    <a:pt x="7618224" y="2362200"/>
                  </a:cubicBezTo>
                  <a:lnTo>
                    <a:pt x="7589649" y="2447925"/>
                  </a:lnTo>
                  <a:lnTo>
                    <a:pt x="7570599" y="2505075"/>
                  </a:lnTo>
                  <a:lnTo>
                    <a:pt x="7561074" y="2533650"/>
                  </a:lnTo>
                  <a:cubicBezTo>
                    <a:pt x="7565674" y="2588856"/>
                    <a:pt x="7580320" y="2675937"/>
                    <a:pt x="7561074" y="2733675"/>
                  </a:cubicBezTo>
                  <a:lnTo>
                    <a:pt x="7551549" y="2705100"/>
                  </a:lnTo>
                  <a:cubicBezTo>
                    <a:pt x="7548374" y="2622550"/>
                    <a:pt x="7547708" y="2539865"/>
                    <a:pt x="7542024" y="2457450"/>
                  </a:cubicBezTo>
                  <a:cubicBezTo>
                    <a:pt x="7541333" y="2447434"/>
                    <a:pt x="7532499" y="2438915"/>
                    <a:pt x="7532499" y="2428875"/>
                  </a:cubicBezTo>
                  <a:cubicBezTo>
                    <a:pt x="7532499" y="2396967"/>
                    <a:pt x="7537172" y="2365162"/>
                    <a:pt x="7542024" y="2333625"/>
                  </a:cubicBezTo>
                  <a:cubicBezTo>
                    <a:pt x="7543551" y="2323702"/>
                    <a:pt x="7544449" y="2312150"/>
                    <a:pt x="7551549" y="2305050"/>
                  </a:cubicBezTo>
                  <a:cubicBezTo>
                    <a:pt x="7558649" y="2297950"/>
                    <a:pt x="7570599" y="2298700"/>
                    <a:pt x="7580124" y="2295525"/>
                  </a:cubicBezTo>
                  <a:cubicBezTo>
                    <a:pt x="7605524" y="2219325"/>
                    <a:pt x="7580124" y="2314575"/>
                    <a:pt x="7580124" y="2238375"/>
                  </a:cubicBezTo>
                  <a:cubicBezTo>
                    <a:pt x="7580124" y="2219062"/>
                    <a:pt x="7586474" y="2200275"/>
                    <a:pt x="7589649" y="2181225"/>
                  </a:cubicBezTo>
                  <a:cubicBezTo>
                    <a:pt x="7562446" y="2099616"/>
                    <a:pt x="7558879" y="2113557"/>
                    <a:pt x="7580124" y="2000250"/>
                  </a:cubicBezTo>
                  <a:cubicBezTo>
                    <a:pt x="7583184" y="1983929"/>
                    <a:pt x="7618687" y="1952162"/>
                    <a:pt x="7627749" y="1943100"/>
                  </a:cubicBezTo>
                  <a:cubicBezTo>
                    <a:pt x="7651690" y="1871276"/>
                    <a:pt x="7619395" y="1959808"/>
                    <a:pt x="7656324" y="1885950"/>
                  </a:cubicBezTo>
                  <a:cubicBezTo>
                    <a:pt x="7660814" y="1876970"/>
                    <a:pt x="7660280" y="1865729"/>
                    <a:pt x="7665849" y="1857375"/>
                  </a:cubicBezTo>
                  <a:cubicBezTo>
                    <a:pt x="7673321" y="1846167"/>
                    <a:pt x="7685800" y="1839148"/>
                    <a:pt x="7694424" y="1828800"/>
                  </a:cubicBezTo>
                  <a:cubicBezTo>
                    <a:pt x="7701753" y="1820006"/>
                    <a:pt x="7704859" y="1807763"/>
                    <a:pt x="7713474" y="1800225"/>
                  </a:cubicBezTo>
                  <a:cubicBezTo>
                    <a:pt x="7730704" y="1785148"/>
                    <a:pt x="7751574" y="1774825"/>
                    <a:pt x="7770624" y="1762125"/>
                  </a:cubicBezTo>
                  <a:lnTo>
                    <a:pt x="7799199" y="1743075"/>
                  </a:lnTo>
                  <a:cubicBezTo>
                    <a:pt x="7808745" y="1714436"/>
                    <a:pt x="7807258" y="1710544"/>
                    <a:pt x="7827774" y="1685925"/>
                  </a:cubicBezTo>
                  <a:cubicBezTo>
                    <a:pt x="7836398" y="1675577"/>
                    <a:pt x="7844574" y="1663892"/>
                    <a:pt x="7856349" y="1657350"/>
                  </a:cubicBezTo>
                  <a:cubicBezTo>
                    <a:pt x="7873902" y="1647598"/>
                    <a:pt x="7896791" y="1649439"/>
                    <a:pt x="7913499" y="1638300"/>
                  </a:cubicBezTo>
                  <a:lnTo>
                    <a:pt x="7942074" y="1619250"/>
                  </a:lnTo>
                  <a:cubicBezTo>
                    <a:pt x="7986524" y="1552575"/>
                    <a:pt x="7961124" y="1574800"/>
                    <a:pt x="8008749" y="1543050"/>
                  </a:cubicBezTo>
                  <a:cubicBezTo>
                    <a:pt x="8011924" y="1533525"/>
                    <a:pt x="8013784" y="1523455"/>
                    <a:pt x="8018274" y="1514475"/>
                  </a:cubicBezTo>
                  <a:cubicBezTo>
                    <a:pt x="8023394" y="1504236"/>
                    <a:pt x="8036373" y="1497308"/>
                    <a:pt x="8037324" y="1485900"/>
                  </a:cubicBezTo>
                  <a:cubicBezTo>
                    <a:pt x="8039712" y="1457248"/>
                    <a:pt x="8030660" y="1428783"/>
                    <a:pt x="8027799" y="1400175"/>
                  </a:cubicBezTo>
                  <a:cubicBezTo>
                    <a:pt x="8015304" y="1275223"/>
                    <a:pt x="8027446" y="1332087"/>
                    <a:pt x="8008749" y="1257300"/>
                  </a:cubicBezTo>
                  <a:cubicBezTo>
                    <a:pt x="8011924" y="1222375"/>
                    <a:pt x="8012180" y="1187060"/>
                    <a:pt x="8018274" y="1152525"/>
                  </a:cubicBezTo>
                  <a:cubicBezTo>
                    <a:pt x="8021764" y="1132750"/>
                    <a:pt x="8030974" y="1114425"/>
                    <a:pt x="8037324" y="1095375"/>
                  </a:cubicBezTo>
                  <a:lnTo>
                    <a:pt x="8046849" y="1066800"/>
                  </a:lnTo>
                  <a:cubicBezTo>
                    <a:pt x="8043674" y="1057275"/>
                    <a:pt x="8043596" y="1046065"/>
                    <a:pt x="8037324" y="1038225"/>
                  </a:cubicBezTo>
                  <a:cubicBezTo>
                    <a:pt x="8030173" y="1029286"/>
                    <a:pt x="8014816" y="1028883"/>
                    <a:pt x="8008749" y="1019175"/>
                  </a:cubicBezTo>
                  <a:cubicBezTo>
                    <a:pt x="7998106" y="1002147"/>
                    <a:pt x="8006407" y="973164"/>
                    <a:pt x="7989699" y="962025"/>
                  </a:cubicBezTo>
                  <a:cubicBezTo>
                    <a:pt x="7980174" y="955675"/>
                    <a:pt x="7971585" y="947624"/>
                    <a:pt x="7961124" y="942975"/>
                  </a:cubicBezTo>
                  <a:cubicBezTo>
                    <a:pt x="7942774" y="934820"/>
                    <a:pt x="7903974" y="923925"/>
                    <a:pt x="7903974" y="923925"/>
                  </a:cubicBezTo>
                  <a:cubicBezTo>
                    <a:pt x="7900799" y="914400"/>
                    <a:pt x="7898939" y="904330"/>
                    <a:pt x="7894449" y="895350"/>
                  </a:cubicBezTo>
                  <a:cubicBezTo>
                    <a:pt x="7889329" y="885111"/>
                    <a:pt x="7883494" y="874870"/>
                    <a:pt x="7875399" y="866775"/>
                  </a:cubicBezTo>
                  <a:cubicBezTo>
                    <a:pt x="7856935" y="848311"/>
                    <a:pt x="7841490" y="845947"/>
                    <a:pt x="7818249" y="838200"/>
                  </a:cubicBezTo>
                  <a:cubicBezTo>
                    <a:pt x="7731695" y="850565"/>
                    <a:pt x="7772873" y="840625"/>
                    <a:pt x="7694424" y="866775"/>
                  </a:cubicBezTo>
                  <a:lnTo>
                    <a:pt x="7665849" y="876300"/>
                  </a:lnTo>
                  <a:cubicBezTo>
                    <a:pt x="7656324" y="873125"/>
                    <a:pt x="7639709" y="876515"/>
                    <a:pt x="7637274" y="866775"/>
                  </a:cubicBezTo>
                  <a:cubicBezTo>
                    <a:pt x="7634498" y="855669"/>
                    <a:pt x="7666785" y="842849"/>
                    <a:pt x="7656324" y="838200"/>
                  </a:cubicBezTo>
                  <a:cubicBezTo>
                    <a:pt x="7624278" y="823957"/>
                    <a:pt x="7586474" y="831850"/>
                    <a:pt x="7551549" y="828675"/>
                  </a:cubicBezTo>
                  <a:cubicBezTo>
                    <a:pt x="7516624" y="831850"/>
                    <a:pt x="7481065" y="830852"/>
                    <a:pt x="7446774" y="838200"/>
                  </a:cubicBezTo>
                  <a:cubicBezTo>
                    <a:pt x="7435580" y="840599"/>
                    <a:pt x="7428660" y="852601"/>
                    <a:pt x="7418199" y="857250"/>
                  </a:cubicBezTo>
                  <a:cubicBezTo>
                    <a:pt x="7399849" y="865405"/>
                    <a:pt x="7380099" y="869950"/>
                    <a:pt x="7361049" y="876300"/>
                  </a:cubicBezTo>
                  <a:lnTo>
                    <a:pt x="7332474" y="885825"/>
                  </a:lnTo>
                  <a:cubicBezTo>
                    <a:pt x="7291199" y="882650"/>
                    <a:pt x="7248453" y="887673"/>
                    <a:pt x="7208649" y="876300"/>
                  </a:cubicBezTo>
                  <a:cubicBezTo>
                    <a:pt x="7198995" y="873542"/>
                    <a:pt x="7206224" y="854825"/>
                    <a:pt x="7199124" y="847725"/>
                  </a:cubicBezTo>
                  <a:cubicBezTo>
                    <a:pt x="7192024" y="840625"/>
                    <a:pt x="7179777" y="842155"/>
                    <a:pt x="7170549" y="838200"/>
                  </a:cubicBezTo>
                  <a:cubicBezTo>
                    <a:pt x="7072443" y="796155"/>
                    <a:pt x="7205381" y="843461"/>
                    <a:pt x="7075299" y="800100"/>
                  </a:cubicBezTo>
                  <a:lnTo>
                    <a:pt x="7046724" y="790575"/>
                  </a:lnTo>
                  <a:cubicBezTo>
                    <a:pt x="7037199" y="787400"/>
                    <a:pt x="7028053" y="782701"/>
                    <a:pt x="7018149" y="781050"/>
                  </a:cubicBezTo>
                  <a:cubicBezTo>
                    <a:pt x="6999099" y="777875"/>
                    <a:pt x="6979883" y="775572"/>
                    <a:pt x="6960999" y="771525"/>
                  </a:cubicBezTo>
                  <a:cubicBezTo>
                    <a:pt x="6935398" y="766039"/>
                    <a:pt x="6910472" y="757610"/>
                    <a:pt x="6884799" y="752475"/>
                  </a:cubicBezTo>
                  <a:cubicBezTo>
                    <a:pt x="6852063" y="745928"/>
                    <a:pt x="6830461" y="742393"/>
                    <a:pt x="6799074" y="733425"/>
                  </a:cubicBezTo>
                  <a:cubicBezTo>
                    <a:pt x="6789420" y="730667"/>
                    <a:pt x="6780239" y="726335"/>
                    <a:pt x="6770499" y="723900"/>
                  </a:cubicBezTo>
                  <a:cubicBezTo>
                    <a:pt x="6754793" y="719973"/>
                    <a:pt x="6738678" y="717887"/>
                    <a:pt x="6722874" y="714375"/>
                  </a:cubicBezTo>
                  <a:cubicBezTo>
                    <a:pt x="6710095" y="711535"/>
                    <a:pt x="6697474" y="708025"/>
                    <a:pt x="6684774" y="704850"/>
                  </a:cubicBezTo>
                  <a:cubicBezTo>
                    <a:pt x="6675249" y="698500"/>
                    <a:pt x="6664294" y="693895"/>
                    <a:pt x="6656199" y="685800"/>
                  </a:cubicBezTo>
                  <a:cubicBezTo>
                    <a:pt x="6648104" y="677705"/>
                    <a:pt x="6646674" y="663575"/>
                    <a:pt x="6637149" y="657225"/>
                  </a:cubicBezTo>
                  <a:cubicBezTo>
                    <a:pt x="6626257" y="649963"/>
                    <a:pt x="6611636" y="651296"/>
                    <a:pt x="6599049" y="647700"/>
                  </a:cubicBezTo>
                  <a:cubicBezTo>
                    <a:pt x="6530528" y="628123"/>
                    <a:pt x="6620367" y="644412"/>
                    <a:pt x="6494274" y="628650"/>
                  </a:cubicBezTo>
                  <a:cubicBezTo>
                    <a:pt x="6484749" y="622300"/>
                    <a:pt x="6475938" y="614720"/>
                    <a:pt x="6465699" y="609600"/>
                  </a:cubicBezTo>
                  <a:cubicBezTo>
                    <a:pt x="6428756" y="591128"/>
                    <a:pt x="6418151" y="602785"/>
                    <a:pt x="6370449" y="609600"/>
                  </a:cubicBezTo>
                  <a:cubicBezTo>
                    <a:pt x="6407170" y="646321"/>
                    <a:pt x="6409544" y="640663"/>
                    <a:pt x="6427599" y="685800"/>
                  </a:cubicBezTo>
                  <a:cubicBezTo>
                    <a:pt x="6450234" y="742389"/>
                    <a:pt x="6442140" y="731931"/>
                    <a:pt x="6456174" y="781050"/>
                  </a:cubicBezTo>
                  <a:cubicBezTo>
                    <a:pt x="6458932" y="790704"/>
                    <a:pt x="6458599" y="802525"/>
                    <a:pt x="6465699" y="809625"/>
                  </a:cubicBezTo>
                  <a:cubicBezTo>
                    <a:pt x="6472799" y="816725"/>
                    <a:pt x="6484749" y="815975"/>
                    <a:pt x="6494274" y="819150"/>
                  </a:cubicBezTo>
                  <a:cubicBezTo>
                    <a:pt x="6522534" y="903930"/>
                    <a:pt x="6492135" y="787670"/>
                    <a:pt x="6484749" y="876300"/>
                  </a:cubicBezTo>
                  <a:cubicBezTo>
                    <a:pt x="6480495" y="927342"/>
                    <a:pt x="6490381" y="950346"/>
                    <a:pt x="6503799" y="990600"/>
                  </a:cubicBezTo>
                  <a:cubicBezTo>
                    <a:pt x="6494274" y="996950"/>
                    <a:pt x="6480904" y="999711"/>
                    <a:pt x="6475224" y="1009650"/>
                  </a:cubicBezTo>
                  <a:cubicBezTo>
                    <a:pt x="6467192" y="1023706"/>
                    <a:pt x="6480730" y="1051262"/>
                    <a:pt x="6465699" y="1057275"/>
                  </a:cubicBezTo>
                  <a:cubicBezTo>
                    <a:pt x="6439005" y="1067953"/>
                    <a:pt x="6408549" y="1050925"/>
                    <a:pt x="6379974" y="1047750"/>
                  </a:cubicBezTo>
                  <a:cubicBezTo>
                    <a:pt x="6360924" y="1041400"/>
                    <a:pt x="6340785" y="1037680"/>
                    <a:pt x="6322824" y="1028700"/>
                  </a:cubicBezTo>
                  <a:cubicBezTo>
                    <a:pt x="6291600" y="1013088"/>
                    <a:pt x="6286982" y="1008534"/>
                    <a:pt x="6256149" y="1000125"/>
                  </a:cubicBezTo>
                  <a:cubicBezTo>
                    <a:pt x="6230890" y="993236"/>
                    <a:pt x="6179949" y="981075"/>
                    <a:pt x="6179949" y="981075"/>
                  </a:cubicBezTo>
                  <a:cubicBezTo>
                    <a:pt x="6157724" y="914400"/>
                    <a:pt x="6179949" y="930275"/>
                    <a:pt x="6132324" y="914400"/>
                  </a:cubicBezTo>
                  <a:cubicBezTo>
                    <a:pt x="6084498" y="842661"/>
                    <a:pt x="6140653" y="933835"/>
                    <a:pt x="6103749" y="847725"/>
                  </a:cubicBezTo>
                  <a:cubicBezTo>
                    <a:pt x="6099240" y="837203"/>
                    <a:pt x="6089819" y="829389"/>
                    <a:pt x="6084699" y="819150"/>
                  </a:cubicBezTo>
                  <a:cubicBezTo>
                    <a:pt x="6080209" y="810170"/>
                    <a:pt x="6081446" y="798415"/>
                    <a:pt x="6075174" y="790575"/>
                  </a:cubicBezTo>
                  <a:cubicBezTo>
                    <a:pt x="6068023" y="781636"/>
                    <a:pt x="6056124" y="777875"/>
                    <a:pt x="6046599" y="771525"/>
                  </a:cubicBezTo>
                  <a:cubicBezTo>
                    <a:pt x="6040249" y="790575"/>
                    <a:pt x="6047240" y="824737"/>
                    <a:pt x="6027549" y="828675"/>
                  </a:cubicBezTo>
                  <a:lnTo>
                    <a:pt x="5932299" y="847725"/>
                  </a:lnTo>
                  <a:cubicBezTo>
                    <a:pt x="5906899" y="844550"/>
                    <a:pt x="5880932" y="844408"/>
                    <a:pt x="5856099" y="838200"/>
                  </a:cubicBezTo>
                  <a:cubicBezTo>
                    <a:pt x="5842324" y="834756"/>
                    <a:pt x="5831050" y="824743"/>
                    <a:pt x="5817999" y="819150"/>
                  </a:cubicBezTo>
                  <a:cubicBezTo>
                    <a:pt x="5808771" y="815195"/>
                    <a:pt x="5798949" y="812800"/>
                    <a:pt x="5789424" y="809625"/>
                  </a:cubicBezTo>
                  <a:cubicBezTo>
                    <a:pt x="5706874" y="812800"/>
                    <a:pt x="5624024" y="811439"/>
                    <a:pt x="5541774" y="819150"/>
                  </a:cubicBezTo>
                  <a:cubicBezTo>
                    <a:pt x="5521781" y="821024"/>
                    <a:pt x="5484624" y="838200"/>
                    <a:pt x="5484624" y="838200"/>
                  </a:cubicBezTo>
                  <a:cubicBezTo>
                    <a:pt x="5494149" y="841375"/>
                    <a:pt x="5503545" y="844967"/>
                    <a:pt x="5513199" y="847725"/>
                  </a:cubicBezTo>
                  <a:cubicBezTo>
                    <a:pt x="5525786" y="851321"/>
                    <a:pt x="5545445" y="845541"/>
                    <a:pt x="5551299" y="857250"/>
                  </a:cubicBezTo>
                  <a:cubicBezTo>
                    <a:pt x="5563609" y="881869"/>
                    <a:pt x="5510720" y="893001"/>
                    <a:pt x="5503674" y="895350"/>
                  </a:cubicBezTo>
                  <a:cubicBezTo>
                    <a:pt x="5494149" y="904875"/>
                    <a:pt x="5486874" y="917383"/>
                    <a:pt x="5475099" y="923925"/>
                  </a:cubicBezTo>
                  <a:cubicBezTo>
                    <a:pt x="5457546" y="933677"/>
                    <a:pt x="5436999" y="936625"/>
                    <a:pt x="5417949" y="942975"/>
                  </a:cubicBezTo>
                  <a:lnTo>
                    <a:pt x="5360799" y="962025"/>
                  </a:lnTo>
                  <a:lnTo>
                    <a:pt x="5332224" y="971550"/>
                  </a:lnTo>
                  <a:lnTo>
                    <a:pt x="5303649" y="981075"/>
                  </a:lnTo>
                  <a:cubicBezTo>
                    <a:pt x="5297299" y="990600"/>
                    <a:pt x="5285738" y="998259"/>
                    <a:pt x="5284599" y="1009650"/>
                  </a:cubicBezTo>
                  <a:cubicBezTo>
                    <a:pt x="5280128" y="1054365"/>
                    <a:pt x="5287790" y="1081627"/>
                    <a:pt x="5322699" y="1104900"/>
                  </a:cubicBezTo>
                  <a:cubicBezTo>
                    <a:pt x="5331053" y="1110469"/>
                    <a:pt x="5341749" y="1111250"/>
                    <a:pt x="5351274" y="1114425"/>
                  </a:cubicBezTo>
                  <a:cubicBezTo>
                    <a:pt x="5395724" y="1181100"/>
                    <a:pt x="5370324" y="1158875"/>
                    <a:pt x="5417949" y="1190625"/>
                  </a:cubicBezTo>
                  <a:cubicBezTo>
                    <a:pt x="5421124" y="1200150"/>
                    <a:pt x="5422984" y="1210220"/>
                    <a:pt x="5427474" y="1219200"/>
                  </a:cubicBezTo>
                  <a:cubicBezTo>
                    <a:pt x="5432594" y="1229439"/>
                    <a:pt x="5444642" y="1236483"/>
                    <a:pt x="5446524" y="1247775"/>
                  </a:cubicBezTo>
                  <a:cubicBezTo>
                    <a:pt x="5450872" y="1273864"/>
                    <a:pt x="5408343" y="1295279"/>
                    <a:pt x="5427474" y="1323975"/>
                  </a:cubicBezTo>
                  <a:cubicBezTo>
                    <a:pt x="5433824" y="1333500"/>
                    <a:pt x="5445810" y="1310045"/>
                    <a:pt x="5456049" y="1304925"/>
                  </a:cubicBezTo>
                  <a:cubicBezTo>
                    <a:pt x="5469714" y="1298093"/>
                    <a:pt x="5510517" y="1288927"/>
                    <a:pt x="5522724" y="1285875"/>
                  </a:cubicBezTo>
                  <a:cubicBezTo>
                    <a:pt x="5525899" y="1295400"/>
                    <a:pt x="5527759" y="1305470"/>
                    <a:pt x="5532249" y="1314450"/>
                  </a:cubicBezTo>
                  <a:cubicBezTo>
                    <a:pt x="5537369" y="1324689"/>
                    <a:pt x="5547679" y="1332165"/>
                    <a:pt x="5551299" y="1343025"/>
                  </a:cubicBezTo>
                  <a:cubicBezTo>
                    <a:pt x="5577372" y="1421244"/>
                    <a:pt x="5536061" y="1383667"/>
                    <a:pt x="5589399" y="1419225"/>
                  </a:cubicBezTo>
                  <a:cubicBezTo>
                    <a:pt x="5595749" y="1428750"/>
                    <a:pt x="5603329" y="1437561"/>
                    <a:pt x="5608449" y="1447800"/>
                  </a:cubicBezTo>
                  <a:cubicBezTo>
                    <a:pt x="5630432" y="1491765"/>
                    <a:pt x="5617408" y="1545878"/>
                    <a:pt x="5608449" y="1590675"/>
                  </a:cubicBezTo>
                  <a:cubicBezTo>
                    <a:pt x="5606204" y="1601900"/>
                    <a:pt x="5595749" y="1609725"/>
                    <a:pt x="5589399" y="1619250"/>
                  </a:cubicBezTo>
                  <a:cubicBezTo>
                    <a:pt x="5608449" y="1625600"/>
                    <a:pt x="5629841" y="1627161"/>
                    <a:pt x="5646549" y="1638300"/>
                  </a:cubicBezTo>
                  <a:cubicBezTo>
                    <a:pt x="5674452" y="1656902"/>
                    <a:pt x="5694751" y="1674055"/>
                    <a:pt x="5732274" y="1676400"/>
                  </a:cubicBezTo>
                  <a:lnTo>
                    <a:pt x="5884674" y="1685925"/>
                  </a:lnTo>
                  <a:cubicBezTo>
                    <a:pt x="5935474" y="1762125"/>
                    <a:pt x="5868799" y="1670050"/>
                    <a:pt x="5932299" y="1733550"/>
                  </a:cubicBezTo>
                  <a:cubicBezTo>
                    <a:pt x="5984198" y="1785449"/>
                    <a:pt x="5934872" y="1762983"/>
                    <a:pt x="5989449" y="1781175"/>
                  </a:cubicBezTo>
                  <a:cubicBezTo>
                    <a:pt x="5998974" y="1790700"/>
                    <a:pt x="6010552" y="1798542"/>
                    <a:pt x="6018024" y="1809750"/>
                  </a:cubicBezTo>
                  <a:cubicBezTo>
                    <a:pt x="6029644" y="1827180"/>
                    <a:pt x="6033616" y="1885102"/>
                    <a:pt x="6037074" y="1895475"/>
                  </a:cubicBezTo>
                  <a:cubicBezTo>
                    <a:pt x="6040694" y="1906335"/>
                    <a:pt x="6051004" y="1913811"/>
                    <a:pt x="6056124" y="1924050"/>
                  </a:cubicBezTo>
                  <a:cubicBezTo>
                    <a:pt x="6060614" y="1933030"/>
                    <a:pt x="6062474" y="1943100"/>
                    <a:pt x="6065649" y="1952625"/>
                  </a:cubicBezTo>
                  <a:cubicBezTo>
                    <a:pt x="6062474" y="1965325"/>
                    <a:pt x="6061978" y="1979016"/>
                    <a:pt x="6056124" y="1990725"/>
                  </a:cubicBezTo>
                  <a:cubicBezTo>
                    <a:pt x="5990620" y="2121733"/>
                    <a:pt x="6034839" y="1997429"/>
                    <a:pt x="6008499" y="2076450"/>
                  </a:cubicBezTo>
                  <a:cubicBezTo>
                    <a:pt x="6011031" y="2101769"/>
                    <a:pt x="6028647" y="2184066"/>
                    <a:pt x="6008499" y="2219325"/>
                  </a:cubicBezTo>
                  <a:cubicBezTo>
                    <a:pt x="5999810" y="2234531"/>
                    <a:pt x="5966016" y="2243011"/>
                    <a:pt x="5951349" y="2247900"/>
                  </a:cubicBezTo>
                  <a:cubicBezTo>
                    <a:pt x="5907680" y="2313404"/>
                    <a:pt x="5891529" y="2297810"/>
                    <a:pt x="5941824" y="2314575"/>
                  </a:cubicBezTo>
                  <a:lnTo>
                    <a:pt x="5998974" y="2371725"/>
                  </a:lnTo>
                  <a:cubicBezTo>
                    <a:pt x="6008499" y="2381250"/>
                    <a:pt x="6016341" y="2392828"/>
                    <a:pt x="6027549" y="2400300"/>
                  </a:cubicBezTo>
                  <a:cubicBezTo>
                    <a:pt x="6046599" y="2413000"/>
                    <a:pt x="6070962" y="2420084"/>
                    <a:pt x="6084699" y="2438400"/>
                  </a:cubicBezTo>
                  <a:cubicBezTo>
                    <a:pt x="6120143" y="2485658"/>
                    <a:pt x="6100065" y="2467694"/>
                    <a:pt x="6141849" y="2495550"/>
                  </a:cubicBezTo>
                  <a:cubicBezTo>
                    <a:pt x="6148199" y="2505075"/>
                    <a:pt x="6153570" y="2515331"/>
                    <a:pt x="6160899" y="2524125"/>
                  </a:cubicBezTo>
                  <a:cubicBezTo>
                    <a:pt x="6187231" y="2555723"/>
                    <a:pt x="6190787" y="2545802"/>
                    <a:pt x="6208524" y="2581275"/>
                  </a:cubicBezTo>
                  <a:cubicBezTo>
                    <a:pt x="6213014" y="2590255"/>
                    <a:pt x="6215291" y="2600196"/>
                    <a:pt x="6218049" y="2609850"/>
                  </a:cubicBezTo>
                  <a:cubicBezTo>
                    <a:pt x="6221645" y="2622437"/>
                    <a:pt x="6221079" y="2636584"/>
                    <a:pt x="6227574" y="2647950"/>
                  </a:cubicBezTo>
                  <a:cubicBezTo>
                    <a:pt x="6234257" y="2659646"/>
                    <a:pt x="6244453" y="2669842"/>
                    <a:pt x="6256149" y="2676525"/>
                  </a:cubicBezTo>
                  <a:cubicBezTo>
                    <a:pt x="6267515" y="2683020"/>
                    <a:pt x="6281549" y="2682875"/>
                    <a:pt x="6294249" y="2686050"/>
                  </a:cubicBezTo>
                  <a:cubicBezTo>
                    <a:pt x="6311070" y="2736513"/>
                    <a:pt x="6328950" y="2762755"/>
                    <a:pt x="6303774" y="2819400"/>
                  </a:cubicBezTo>
                  <a:cubicBezTo>
                    <a:pt x="6299696" y="2828575"/>
                    <a:pt x="6284724" y="2825750"/>
                    <a:pt x="6275199" y="2828925"/>
                  </a:cubicBezTo>
                  <a:cubicBezTo>
                    <a:pt x="6237414" y="2825147"/>
                    <a:pt x="6155387" y="2818298"/>
                    <a:pt x="6113274" y="2809875"/>
                  </a:cubicBezTo>
                  <a:cubicBezTo>
                    <a:pt x="6103429" y="2807906"/>
                    <a:pt x="6094224" y="2803525"/>
                    <a:pt x="6084699" y="2800350"/>
                  </a:cubicBezTo>
                  <a:cubicBezTo>
                    <a:pt x="6048399" y="2745900"/>
                    <a:pt x="6082991" y="2783906"/>
                    <a:pt x="5989449" y="2752725"/>
                  </a:cubicBezTo>
                  <a:lnTo>
                    <a:pt x="5932299" y="2733675"/>
                  </a:lnTo>
                  <a:cubicBezTo>
                    <a:pt x="5919599" y="2724150"/>
                    <a:pt x="5907982" y="2712976"/>
                    <a:pt x="5894199" y="2705100"/>
                  </a:cubicBezTo>
                  <a:cubicBezTo>
                    <a:pt x="5885482" y="2700119"/>
                    <a:pt x="5872724" y="2702675"/>
                    <a:pt x="5865624" y="2695575"/>
                  </a:cubicBezTo>
                  <a:cubicBezTo>
                    <a:pt x="5858524" y="2688475"/>
                    <a:pt x="5862371" y="2674840"/>
                    <a:pt x="5856099" y="2667000"/>
                  </a:cubicBezTo>
                  <a:cubicBezTo>
                    <a:pt x="5848948" y="2658061"/>
                    <a:pt x="5837049" y="2654300"/>
                    <a:pt x="5827524" y="2647950"/>
                  </a:cubicBezTo>
                  <a:cubicBezTo>
                    <a:pt x="5821174" y="2638425"/>
                    <a:pt x="5812494" y="2630094"/>
                    <a:pt x="5808474" y="2619375"/>
                  </a:cubicBezTo>
                  <a:cubicBezTo>
                    <a:pt x="5802790" y="2604216"/>
                    <a:pt x="5806981" y="2585806"/>
                    <a:pt x="5798949" y="2571750"/>
                  </a:cubicBezTo>
                  <a:cubicBezTo>
                    <a:pt x="5793269" y="2561811"/>
                    <a:pt x="5779168" y="2560029"/>
                    <a:pt x="5770374" y="2552700"/>
                  </a:cubicBezTo>
                  <a:cubicBezTo>
                    <a:pt x="5742872" y="2529781"/>
                    <a:pt x="5741480" y="2523647"/>
                    <a:pt x="5722749" y="2495550"/>
                  </a:cubicBezTo>
                  <a:cubicBezTo>
                    <a:pt x="5719574" y="2473325"/>
                    <a:pt x="5719675" y="2450379"/>
                    <a:pt x="5713224" y="2428875"/>
                  </a:cubicBezTo>
                  <a:cubicBezTo>
                    <a:pt x="5709935" y="2417910"/>
                    <a:pt x="5699294" y="2410539"/>
                    <a:pt x="5694174" y="2400300"/>
                  </a:cubicBezTo>
                  <a:cubicBezTo>
                    <a:pt x="5689684" y="2391320"/>
                    <a:pt x="5687824" y="2381250"/>
                    <a:pt x="5684649" y="2371725"/>
                  </a:cubicBezTo>
                  <a:cubicBezTo>
                    <a:pt x="5673356" y="2373338"/>
                    <a:pt x="5530421" y="2385644"/>
                    <a:pt x="5494149" y="2409825"/>
                  </a:cubicBezTo>
                  <a:lnTo>
                    <a:pt x="5465574" y="2428875"/>
                  </a:lnTo>
                  <a:cubicBezTo>
                    <a:pt x="5459224" y="2438400"/>
                    <a:pt x="5454619" y="2449355"/>
                    <a:pt x="5446524" y="2457450"/>
                  </a:cubicBezTo>
                  <a:cubicBezTo>
                    <a:pt x="5393636" y="2510338"/>
                    <a:pt x="5270606" y="2483867"/>
                    <a:pt x="5227449" y="2486025"/>
                  </a:cubicBezTo>
                  <a:cubicBezTo>
                    <a:pt x="5186174" y="2482850"/>
                    <a:pt x="5144312" y="2484129"/>
                    <a:pt x="5103624" y="2476500"/>
                  </a:cubicBezTo>
                  <a:cubicBezTo>
                    <a:pt x="5092372" y="2474390"/>
                    <a:pt x="5085288" y="2462570"/>
                    <a:pt x="5075049" y="2457450"/>
                  </a:cubicBezTo>
                  <a:cubicBezTo>
                    <a:pt x="5066069" y="2452960"/>
                    <a:pt x="5055454" y="2452415"/>
                    <a:pt x="5046474" y="2447925"/>
                  </a:cubicBezTo>
                  <a:cubicBezTo>
                    <a:pt x="4972616" y="2410996"/>
                    <a:pt x="5061148" y="2443291"/>
                    <a:pt x="4989324" y="2419350"/>
                  </a:cubicBezTo>
                  <a:cubicBezTo>
                    <a:pt x="4938524" y="2422525"/>
                    <a:pt x="4887200" y="2420937"/>
                    <a:pt x="4836924" y="2428875"/>
                  </a:cubicBezTo>
                  <a:cubicBezTo>
                    <a:pt x="4825616" y="2430660"/>
                    <a:pt x="4819797" y="2447925"/>
                    <a:pt x="4808349" y="2447925"/>
                  </a:cubicBezTo>
                  <a:cubicBezTo>
                    <a:pt x="4782167" y="2447925"/>
                    <a:pt x="4732149" y="2428875"/>
                    <a:pt x="4732149" y="2428875"/>
                  </a:cubicBezTo>
                  <a:cubicBezTo>
                    <a:pt x="4722624" y="2438400"/>
                    <a:pt x="4714782" y="2449978"/>
                    <a:pt x="4703574" y="2457450"/>
                  </a:cubicBezTo>
                  <a:cubicBezTo>
                    <a:pt x="4695220" y="2463019"/>
                    <a:pt x="4683979" y="2462485"/>
                    <a:pt x="4674999" y="2466975"/>
                  </a:cubicBezTo>
                  <a:cubicBezTo>
                    <a:pt x="4664760" y="2472095"/>
                    <a:pt x="4656885" y="2481376"/>
                    <a:pt x="4646424" y="2486025"/>
                  </a:cubicBezTo>
                  <a:cubicBezTo>
                    <a:pt x="4544409" y="2531365"/>
                    <a:pt x="4625368" y="2481012"/>
                    <a:pt x="4560699" y="2524125"/>
                  </a:cubicBezTo>
                  <a:cubicBezTo>
                    <a:pt x="4563874" y="2514600"/>
                    <a:pt x="4570224" y="2505590"/>
                    <a:pt x="4570224" y="2495550"/>
                  </a:cubicBezTo>
                  <a:cubicBezTo>
                    <a:pt x="4570224" y="2479361"/>
                    <a:pt x="4567939" y="2462405"/>
                    <a:pt x="4560699" y="2447925"/>
                  </a:cubicBezTo>
                  <a:cubicBezTo>
                    <a:pt x="4551532" y="2429590"/>
                    <a:pt x="4519960" y="2411240"/>
                    <a:pt x="4503549" y="2400300"/>
                  </a:cubicBezTo>
                  <a:cubicBezTo>
                    <a:pt x="4497199" y="2390775"/>
                    <a:pt x="4493114" y="2379263"/>
                    <a:pt x="4484499" y="2371725"/>
                  </a:cubicBezTo>
                  <a:cubicBezTo>
                    <a:pt x="4467269" y="2356648"/>
                    <a:pt x="4427349" y="2333625"/>
                    <a:pt x="4427349" y="2333625"/>
                  </a:cubicBezTo>
                  <a:cubicBezTo>
                    <a:pt x="4420999" y="2324100"/>
                    <a:pt x="4416394" y="2313145"/>
                    <a:pt x="4408299" y="2305050"/>
                  </a:cubicBezTo>
                  <a:cubicBezTo>
                    <a:pt x="4378768" y="2275519"/>
                    <a:pt x="4331862" y="2273261"/>
                    <a:pt x="4293999" y="2266950"/>
                  </a:cubicBezTo>
                  <a:cubicBezTo>
                    <a:pt x="4225453" y="2221253"/>
                    <a:pt x="4309850" y="2285964"/>
                    <a:pt x="4246374" y="2190750"/>
                  </a:cubicBezTo>
                  <a:cubicBezTo>
                    <a:pt x="4220974" y="2152650"/>
                    <a:pt x="4236849" y="2168525"/>
                    <a:pt x="4198749" y="2143125"/>
                  </a:cubicBezTo>
                  <a:lnTo>
                    <a:pt x="4170174" y="2057400"/>
                  </a:lnTo>
                  <a:lnTo>
                    <a:pt x="4160649" y="2028825"/>
                  </a:lnTo>
                  <a:cubicBezTo>
                    <a:pt x="4163824" y="1984375"/>
                    <a:pt x="4164967" y="1939733"/>
                    <a:pt x="4170174" y="1895475"/>
                  </a:cubicBezTo>
                  <a:cubicBezTo>
                    <a:pt x="4171347" y="1885504"/>
                    <a:pt x="4179699" y="1876940"/>
                    <a:pt x="4179699" y="1866900"/>
                  </a:cubicBezTo>
                  <a:cubicBezTo>
                    <a:pt x="4179699" y="1856860"/>
                    <a:pt x="4172932" y="1847979"/>
                    <a:pt x="4170174" y="1838325"/>
                  </a:cubicBezTo>
                  <a:cubicBezTo>
                    <a:pt x="4166578" y="1825738"/>
                    <a:pt x="4163824" y="1812925"/>
                    <a:pt x="4160649" y="1800225"/>
                  </a:cubicBezTo>
                  <a:cubicBezTo>
                    <a:pt x="4166999" y="1781175"/>
                    <a:pt x="4172241" y="1761719"/>
                    <a:pt x="4179699" y="1743075"/>
                  </a:cubicBezTo>
                  <a:cubicBezTo>
                    <a:pt x="4191784" y="1712863"/>
                    <a:pt x="4200616" y="1702175"/>
                    <a:pt x="4217799" y="1676400"/>
                  </a:cubicBezTo>
                  <a:cubicBezTo>
                    <a:pt x="4220974" y="1660525"/>
                    <a:pt x="4223397" y="1644481"/>
                    <a:pt x="4227324" y="1628775"/>
                  </a:cubicBezTo>
                  <a:cubicBezTo>
                    <a:pt x="4229759" y="1619035"/>
                    <a:pt x="4235322" y="1610123"/>
                    <a:pt x="4236849" y="1600200"/>
                  </a:cubicBezTo>
                  <a:cubicBezTo>
                    <a:pt x="4241701" y="1568663"/>
                    <a:pt x="4243199" y="1536700"/>
                    <a:pt x="4246374" y="1504950"/>
                  </a:cubicBezTo>
                  <a:cubicBezTo>
                    <a:pt x="4236849" y="1501775"/>
                    <a:pt x="4220234" y="1505165"/>
                    <a:pt x="4217799" y="1495425"/>
                  </a:cubicBezTo>
                  <a:cubicBezTo>
                    <a:pt x="4215023" y="1484319"/>
                    <a:pt x="4228234" y="1474388"/>
                    <a:pt x="4236849" y="1466850"/>
                  </a:cubicBezTo>
                  <a:cubicBezTo>
                    <a:pt x="4254079" y="1451773"/>
                    <a:pt x="4274949" y="1441450"/>
                    <a:pt x="4293999" y="1428750"/>
                  </a:cubicBezTo>
                  <a:lnTo>
                    <a:pt x="4322574" y="1409700"/>
                  </a:lnTo>
                  <a:cubicBezTo>
                    <a:pt x="4328924" y="1400175"/>
                    <a:pt x="4341624" y="1392573"/>
                    <a:pt x="4341624" y="1381125"/>
                  </a:cubicBezTo>
                  <a:cubicBezTo>
                    <a:pt x="4341624" y="1369677"/>
                    <a:pt x="4331513" y="1359701"/>
                    <a:pt x="4322574" y="1352550"/>
                  </a:cubicBezTo>
                  <a:cubicBezTo>
                    <a:pt x="4310233" y="1342677"/>
                    <a:pt x="4237434" y="1333597"/>
                    <a:pt x="4236849" y="1333500"/>
                  </a:cubicBezTo>
                  <a:cubicBezTo>
                    <a:pt x="4282420" y="1326990"/>
                    <a:pt x="4307610" y="1340292"/>
                    <a:pt x="4322574" y="1295400"/>
                  </a:cubicBezTo>
                  <a:cubicBezTo>
                    <a:pt x="4328681" y="1277078"/>
                    <a:pt x="4319381" y="1252784"/>
                    <a:pt x="4332099" y="1238250"/>
                  </a:cubicBezTo>
                  <a:cubicBezTo>
                    <a:pt x="4345322" y="1223138"/>
                    <a:pt x="4389249" y="1219200"/>
                    <a:pt x="4389249" y="1219200"/>
                  </a:cubicBezTo>
                  <a:cubicBezTo>
                    <a:pt x="4404501" y="1196322"/>
                    <a:pt x="4412895" y="1189162"/>
                    <a:pt x="4417824" y="1162050"/>
                  </a:cubicBezTo>
                  <a:cubicBezTo>
                    <a:pt x="4422403" y="1136865"/>
                    <a:pt x="4418601" y="1109907"/>
                    <a:pt x="4427349" y="1085850"/>
                  </a:cubicBezTo>
                  <a:cubicBezTo>
                    <a:pt x="4431952" y="1073191"/>
                    <a:pt x="4446399" y="1066800"/>
                    <a:pt x="4455924" y="1057275"/>
                  </a:cubicBezTo>
                  <a:cubicBezTo>
                    <a:pt x="4452749" y="1047750"/>
                    <a:pt x="4452671" y="1036540"/>
                    <a:pt x="4446399" y="1028700"/>
                  </a:cubicBezTo>
                  <a:cubicBezTo>
                    <a:pt x="4439248" y="1019761"/>
                    <a:pt x="4419872" y="1020913"/>
                    <a:pt x="4417824" y="1009650"/>
                  </a:cubicBezTo>
                  <a:cubicBezTo>
                    <a:pt x="4410318" y="968366"/>
                    <a:pt x="4424592" y="932196"/>
                    <a:pt x="4436874" y="895350"/>
                  </a:cubicBezTo>
                  <a:cubicBezTo>
                    <a:pt x="4433699" y="885825"/>
                    <a:pt x="4431839" y="875755"/>
                    <a:pt x="4427349" y="866775"/>
                  </a:cubicBezTo>
                  <a:cubicBezTo>
                    <a:pt x="4422229" y="856536"/>
                    <a:pt x="4412808" y="848722"/>
                    <a:pt x="4408299" y="838200"/>
                  </a:cubicBezTo>
                  <a:cubicBezTo>
                    <a:pt x="4383696" y="780793"/>
                    <a:pt x="4420424" y="814533"/>
                    <a:pt x="4370199" y="781050"/>
                  </a:cubicBezTo>
                  <a:cubicBezTo>
                    <a:pt x="4363849" y="771525"/>
                    <a:pt x="4352768" y="763808"/>
                    <a:pt x="4351149" y="752475"/>
                  </a:cubicBezTo>
                  <a:cubicBezTo>
                    <a:pt x="4346411" y="719311"/>
                    <a:pt x="4364682" y="707608"/>
                    <a:pt x="4389249" y="695325"/>
                  </a:cubicBezTo>
                  <a:cubicBezTo>
                    <a:pt x="4398229" y="690835"/>
                    <a:pt x="4408299" y="688975"/>
                    <a:pt x="4417824" y="685800"/>
                  </a:cubicBezTo>
                  <a:cubicBezTo>
                    <a:pt x="4485834" y="708470"/>
                    <a:pt x="4458266" y="693711"/>
                    <a:pt x="4503549" y="723900"/>
                  </a:cubicBezTo>
                  <a:cubicBezTo>
                    <a:pt x="4506724" y="733425"/>
                    <a:pt x="4507505" y="744121"/>
                    <a:pt x="4513074" y="752475"/>
                  </a:cubicBezTo>
                  <a:cubicBezTo>
                    <a:pt x="4520546" y="763683"/>
                    <a:pt x="4530441" y="773578"/>
                    <a:pt x="4541649" y="781050"/>
                  </a:cubicBezTo>
                  <a:cubicBezTo>
                    <a:pt x="4549848" y="786516"/>
                    <a:pt x="4603243" y="798830"/>
                    <a:pt x="4608324" y="800100"/>
                  </a:cubicBezTo>
                  <a:cubicBezTo>
                    <a:pt x="4605149" y="790575"/>
                    <a:pt x="4604368" y="779879"/>
                    <a:pt x="4598799" y="771525"/>
                  </a:cubicBezTo>
                  <a:cubicBezTo>
                    <a:pt x="4581009" y="744840"/>
                    <a:pt x="4547480" y="745186"/>
                    <a:pt x="4579749" y="704850"/>
                  </a:cubicBezTo>
                  <a:cubicBezTo>
                    <a:pt x="4586021" y="697010"/>
                    <a:pt x="4598799" y="698500"/>
                    <a:pt x="4608324" y="695325"/>
                  </a:cubicBezTo>
                  <a:lnTo>
                    <a:pt x="4551174" y="657225"/>
                  </a:lnTo>
                  <a:cubicBezTo>
                    <a:pt x="4541649" y="650875"/>
                    <a:pt x="4533459" y="641795"/>
                    <a:pt x="4522599" y="638175"/>
                  </a:cubicBezTo>
                  <a:lnTo>
                    <a:pt x="4494024" y="628650"/>
                  </a:lnTo>
                  <a:cubicBezTo>
                    <a:pt x="4506724" y="625475"/>
                    <a:pt x="4519148" y="620855"/>
                    <a:pt x="4532124" y="619125"/>
                  </a:cubicBezTo>
                  <a:cubicBezTo>
                    <a:pt x="4566885" y="614490"/>
                    <a:pt x="4604853" y="623843"/>
                    <a:pt x="4636899" y="609600"/>
                  </a:cubicBezTo>
                  <a:cubicBezTo>
                    <a:pt x="4647360" y="604951"/>
                    <a:pt x="4624199" y="590550"/>
                    <a:pt x="4617849" y="581025"/>
                  </a:cubicBezTo>
                  <a:cubicBezTo>
                    <a:pt x="4624199" y="571500"/>
                    <a:pt x="4631779" y="562689"/>
                    <a:pt x="4636899" y="552450"/>
                  </a:cubicBezTo>
                  <a:cubicBezTo>
                    <a:pt x="4641389" y="543470"/>
                    <a:pt x="4640152" y="531715"/>
                    <a:pt x="4646424" y="523875"/>
                  </a:cubicBezTo>
                  <a:cubicBezTo>
                    <a:pt x="4653575" y="514936"/>
                    <a:pt x="4665474" y="511175"/>
                    <a:pt x="4674999" y="504825"/>
                  </a:cubicBezTo>
                  <a:cubicBezTo>
                    <a:pt x="4651058" y="433001"/>
                    <a:pt x="4683353" y="521533"/>
                    <a:pt x="4646424" y="447675"/>
                  </a:cubicBezTo>
                  <a:cubicBezTo>
                    <a:pt x="4641934" y="438695"/>
                    <a:pt x="4643999" y="426200"/>
                    <a:pt x="4636899" y="419100"/>
                  </a:cubicBezTo>
                  <a:cubicBezTo>
                    <a:pt x="4629799" y="412000"/>
                    <a:pt x="4617978" y="412333"/>
                    <a:pt x="4608324" y="409575"/>
                  </a:cubicBezTo>
                  <a:cubicBezTo>
                    <a:pt x="4595737" y="405979"/>
                    <a:pt x="4582763" y="403812"/>
                    <a:pt x="4570224" y="400050"/>
                  </a:cubicBezTo>
                  <a:cubicBezTo>
                    <a:pt x="4550990" y="394280"/>
                    <a:pt x="4513074" y="381000"/>
                    <a:pt x="4513074" y="381000"/>
                  </a:cubicBezTo>
                  <a:cubicBezTo>
                    <a:pt x="4476223" y="325723"/>
                    <a:pt x="4506131" y="379490"/>
                    <a:pt x="4484499" y="285750"/>
                  </a:cubicBezTo>
                  <a:cubicBezTo>
                    <a:pt x="4479984" y="266184"/>
                    <a:pt x="4482157" y="239739"/>
                    <a:pt x="4465449" y="228600"/>
                  </a:cubicBezTo>
                  <a:cubicBezTo>
                    <a:pt x="4436965" y="209611"/>
                    <a:pt x="4403672" y="184002"/>
                    <a:pt x="4370199" y="171450"/>
                  </a:cubicBezTo>
                  <a:cubicBezTo>
                    <a:pt x="4357942" y="166853"/>
                    <a:pt x="4344799" y="165100"/>
                    <a:pt x="4332099" y="161925"/>
                  </a:cubicBezTo>
                  <a:cubicBezTo>
                    <a:pt x="4253650" y="188075"/>
                    <a:pt x="4294828" y="178135"/>
                    <a:pt x="4208274" y="190500"/>
                  </a:cubicBezTo>
                  <a:cubicBezTo>
                    <a:pt x="4205099" y="200025"/>
                    <a:pt x="4205021" y="211235"/>
                    <a:pt x="4198749" y="219075"/>
                  </a:cubicBezTo>
                  <a:cubicBezTo>
                    <a:pt x="4178144" y="244831"/>
                    <a:pt x="4140910" y="243002"/>
                    <a:pt x="4113024" y="247650"/>
                  </a:cubicBezTo>
                  <a:cubicBezTo>
                    <a:pt x="4141722" y="266782"/>
                    <a:pt x="4145862" y="271248"/>
                    <a:pt x="4179699" y="285750"/>
                  </a:cubicBezTo>
                  <a:cubicBezTo>
                    <a:pt x="4215076" y="300912"/>
                    <a:pt x="4204547" y="287406"/>
                    <a:pt x="4236849" y="314325"/>
                  </a:cubicBezTo>
                  <a:cubicBezTo>
                    <a:pt x="4264351" y="337244"/>
                    <a:pt x="4265743" y="343378"/>
                    <a:pt x="4284474" y="371475"/>
                  </a:cubicBezTo>
                  <a:cubicBezTo>
                    <a:pt x="4263346" y="378518"/>
                    <a:pt x="4240595" y="379604"/>
                    <a:pt x="4236849" y="409575"/>
                  </a:cubicBezTo>
                  <a:cubicBezTo>
                    <a:pt x="4234841" y="425639"/>
                    <a:pt x="4242114" y="441581"/>
                    <a:pt x="4246374" y="457200"/>
                  </a:cubicBezTo>
                  <a:cubicBezTo>
                    <a:pt x="4257663" y="498593"/>
                    <a:pt x="4298585" y="555507"/>
                    <a:pt x="4208274" y="495300"/>
                  </a:cubicBezTo>
                  <a:lnTo>
                    <a:pt x="4179699" y="476250"/>
                  </a:lnTo>
                  <a:cubicBezTo>
                    <a:pt x="4203640" y="548074"/>
                    <a:pt x="4171345" y="459542"/>
                    <a:pt x="4208274" y="533400"/>
                  </a:cubicBezTo>
                  <a:cubicBezTo>
                    <a:pt x="4212764" y="542380"/>
                    <a:pt x="4211527" y="554135"/>
                    <a:pt x="4217799" y="561975"/>
                  </a:cubicBezTo>
                  <a:cubicBezTo>
                    <a:pt x="4231228" y="578761"/>
                    <a:pt x="4256125" y="584275"/>
                    <a:pt x="4274949" y="590550"/>
                  </a:cubicBezTo>
                  <a:cubicBezTo>
                    <a:pt x="4258607" y="655917"/>
                    <a:pt x="4275285" y="661819"/>
                    <a:pt x="4227324" y="685800"/>
                  </a:cubicBezTo>
                  <a:cubicBezTo>
                    <a:pt x="4218344" y="690290"/>
                    <a:pt x="4208274" y="692150"/>
                    <a:pt x="4198749" y="695325"/>
                  </a:cubicBezTo>
                  <a:cubicBezTo>
                    <a:pt x="4170174" y="609600"/>
                    <a:pt x="4201924" y="654050"/>
                    <a:pt x="4151124" y="628650"/>
                  </a:cubicBezTo>
                  <a:cubicBezTo>
                    <a:pt x="4140885" y="623530"/>
                    <a:pt x="4132074" y="615950"/>
                    <a:pt x="4122549" y="609600"/>
                  </a:cubicBezTo>
                  <a:cubicBezTo>
                    <a:pt x="4125724" y="590550"/>
                    <a:pt x="4125967" y="570772"/>
                    <a:pt x="4132074" y="552450"/>
                  </a:cubicBezTo>
                  <a:cubicBezTo>
                    <a:pt x="4135694" y="541590"/>
                    <a:pt x="4151124" y="535323"/>
                    <a:pt x="4151124" y="523875"/>
                  </a:cubicBezTo>
                  <a:cubicBezTo>
                    <a:pt x="4151124" y="512427"/>
                    <a:pt x="4137194" y="505539"/>
                    <a:pt x="4132074" y="495300"/>
                  </a:cubicBezTo>
                  <a:cubicBezTo>
                    <a:pt x="4116580" y="464312"/>
                    <a:pt x="4130796" y="465447"/>
                    <a:pt x="4103499" y="438150"/>
                  </a:cubicBezTo>
                  <a:cubicBezTo>
                    <a:pt x="4095404" y="430055"/>
                    <a:pt x="4084449" y="425450"/>
                    <a:pt x="4074924" y="419100"/>
                  </a:cubicBezTo>
                  <a:cubicBezTo>
                    <a:pt x="4043174" y="422275"/>
                    <a:pt x="4008722" y="415421"/>
                    <a:pt x="3979674" y="428625"/>
                  </a:cubicBezTo>
                  <a:cubicBezTo>
                    <a:pt x="3967757" y="434042"/>
                    <a:pt x="3983240" y="466725"/>
                    <a:pt x="3970149" y="466725"/>
                  </a:cubicBezTo>
                  <a:cubicBezTo>
                    <a:pt x="3957058" y="466725"/>
                    <a:pt x="3965781" y="440657"/>
                    <a:pt x="3960624" y="428625"/>
                  </a:cubicBezTo>
                  <a:cubicBezTo>
                    <a:pt x="3943543" y="388769"/>
                    <a:pt x="3937315" y="399198"/>
                    <a:pt x="3893949" y="390525"/>
                  </a:cubicBezTo>
                  <a:cubicBezTo>
                    <a:pt x="3890774" y="381000"/>
                    <a:pt x="3891524" y="369050"/>
                    <a:pt x="3884424" y="361950"/>
                  </a:cubicBezTo>
                  <a:cubicBezTo>
                    <a:pt x="3877324" y="354850"/>
                    <a:pt x="3864829" y="356915"/>
                    <a:pt x="3855849" y="352425"/>
                  </a:cubicBezTo>
                  <a:cubicBezTo>
                    <a:pt x="3845610" y="347305"/>
                    <a:pt x="3836799" y="339725"/>
                    <a:pt x="3827274" y="333375"/>
                  </a:cubicBezTo>
                  <a:cubicBezTo>
                    <a:pt x="3779976" y="262429"/>
                    <a:pt x="3840765" y="349564"/>
                    <a:pt x="3779649" y="276225"/>
                  </a:cubicBezTo>
                  <a:cubicBezTo>
                    <a:pt x="3758482" y="250825"/>
                    <a:pt x="3765891" y="241300"/>
                    <a:pt x="3732024" y="228600"/>
                  </a:cubicBezTo>
                  <a:cubicBezTo>
                    <a:pt x="3716865" y="222916"/>
                    <a:pt x="3700274" y="222250"/>
                    <a:pt x="3684399" y="219075"/>
                  </a:cubicBezTo>
                  <a:cubicBezTo>
                    <a:pt x="3678049" y="200025"/>
                    <a:pt x="3679548" y="176124"/>
                    <a:pt x="3665349" y="161925"/>
                  </a:cubicBezTo>
                  <a:cubicBezTo>
                    <a:pt x="3644283" y="140859"/>
                    <a:pt x="3630985" y="131297"/>
                    <a:pt x="3617724" y="104775"/>
                  </a:cubicBezTo>
                  <a:cubicBezTo>
                    <a:pt x="3613234" y="95795"/>
                    <a:pt x="3613768" y="84554"/>
                    <a:pt x="3608199" y="76200"/>
                  </a:cubicBezTo>
                  <a:cubicBezTo>
                    <a:pt x="3600727" y="64992"/>
                    <a:pt x="3588248" y="57973"/>
                    <a:pt x="3579624" y="47625"/>
                  </a:cubicBezTo>
                  <a:cubicBezTo>
                    <a:pt x="3539937" y="0"/>
                    <a:pt x="3584387" y="34925"/>
                    <a:pt x="3531999" y="0"/>
                  </a:cubicBezTo>
                  <a:cubicBezTo>
                    <a:pt x="3519299" y="3175"/>
                    <a:pt x="3501754" y="-948"/>
                    <a:pt x="3493899" y="9525"/>
                  </a:cubicBezTo>
                  <a:cubicBezTo>
                    <a:pt x="3487875" y="17557"/>
                    <a:pt x="3501628" y="28222"/>
                    <a:pt x="3503424" y="38100"/>
                  </a:cubicBezTo>
                  <a:cubicBezTo>
                    <a:pt x="3524965" y="156574"/>
                    <a:pt x="3500630" y="77342"/>
                    <a:pt x="3522474" y="142875"/>
                  </a:cubicBezTo>
                  <a:cubicBezTo>
                    <a:pt x="3515857" y="162727"/>
                    <a:pt x="3506977" y="193857"/>
                    <a:pt x="3493899" y="209550"/>
                  </a:cubicBezTo>
                  <a:cubicBezTo>
                    <a:pt x="3486570" y="218344"/>
                    <a:pt x="3474849" y="222250"/>
                    <a:pt x="3465324" y="228600"/>
                  </a:cubicBezTo>
                  <a:cubicBezTo>
                    <a:pt x="3458974" y="238125"/>
                    <a:pt x="3448156" y="245883"/>
                    <a:pt x="3446274" y="257175"/>
                  </a:cubicBezTo>
                  <a:cubicBezTo>
                    <a:pt x="3441673" y="284780"/>
                    <a:pt x="3467678" y="293670"/>
                    <a:pt x="3484374" y="304800"/>
                  </a:cubicBezTo>
                  <a:cubicBezTo>
                    <a:pt x="3487549" y="314325"/>
                    <a:pt x="3488330" y="325021"/>
                    <a:pt x="3493899" y="333375"/>
                  </a:cubicBezTo>
                  <a:cubicBezTo>
                    <a:pt x="3501371" y="344583"/>
                    <a:pt x="3513850" y="351602"/>
                    <a:pt x="3522474" y="361950"/>
                  </a:cubicBezTo>
                  <a:cubicBezTo>
                    <a:pt x="3529803" y="370744"/>
                    <a:pt x="3535174" y="381000"/>
                    <a:pt x="3541524" y="390525"/>
                  </a:cubicBezTo>
                  <a:cubicBezTo>
                    <a:pt x="3538349" y="403225"/>
                    <a:pt x="3531999" y="415534"/>
                    <a:pt x="3531999" y="428625"/>
                  </a:cubicBezTo>
                  <a:cubicBezTo>
                    <a:pt x="3531999" y="441716"/>
                    <a:pt x="3534262" y="455833"/>
                    <a:pt x="3541524" y="466725"/>
                  </a:cubicBezTo>
                  <a:cubicBezTo>
                    <a:pt x="3552075" y="482552"/>
                    <a:pt x="3582374" y="489867"/>
                    <a:pt x="3598674" y="495300"/>
                  </a:cubicBezTo>
                  <a:cubicBezTo>
                    <a:pt x="3595499" y="504825"/>
                    <a:pt x="3585974" y="514350"/>
                    <a:pt x="3589149" y="523875"/>
                  </a:cubicBezTo>
                  <a:cubicBezTo>
                    <a:pt x="3596389" y="545595"/>
                    <a:pt x="3649700" y="585515"/>
                    <a:pt x="3627249" y="581025"/>
                  </a:cubicBezTo>
                  <a:cubicBezTo>
                    <a:pt x="3530423" y="561660"/>
                    <a:pt x="3619390" y="581501"/>
                    <a:pt x="3551049" y="561975"/>
                  </a:cubicBezTo>
                  <a:cubicBezTo>
                    <a:pt x="3538462" y="558379"/>
                    <a:pt x="3525488" y="556212"/>
                    <a:pt x="3512949" y="552450"/>
                  </a:cubicBezTo>
                  <a:cubicBezTo>
                    <a:pt x="3493715" y="546680"/>
                    <a:pt x="3455799" y="533400"/>
                    <a:pt x="3455799" y="533400"/>
                  </a:cubicBezTo>
                  <a:cubicBezTo>
                    <a:pt x="3452624" y="552450"/>
                    <a:pt x="3450464" y="571697"/>
                    <a:pt x="3446274" y="590550"/>
                  </a:cubicBezTo>
                  <a:cubicBezTo>
                    <a:pt x="3444096" y="600351"/>
                    <a:pt x="3436749" y="609085"/>
                    <a:pt x="3436749" y="619125"/>
                  </a:cubicBezTo>
                  <a:cubicBezTo>
                    <a:pt x="3436749" y="629165"/>
                    <a:pt x="3443099" y="638175"/>
                    <a:pt x="3446274" y="647700"/>
                  </a:cubicBezTo>
                  <a:cubicBezTo>
                    <a:pt x="3427224" y="650875"/>
                    <a:pt x="3404205" y="645160"/>
                    <a:pt x="3389124" y="657225"/>
                  </a:cubicBezTo>
                  <a:cubicBezTo>
                    <a:pt x="3381284" y="663497"/>
                    <a:pt x="3404673" y="677768"/>
                    <a:pt x="3398649" y="685800"/>
                  </a:cubicBezTo>
                  <a:cubicBezTo>
                    <a:pt x="3390794" y="696273"/>
                    <a:pt x="3373249" y="692150"/>
                    <a:pt x="3360549" y="695325"/>
                  </a:cubicBezTo>
                  <a:cubicBezTo>
                    <a:pt x="3366899" y="704850"/>
                    <a:pt x="3386468" y="714742"/>
                    <a:pt x="3379599" y="723900"/>
                  </a:cubicBezTo>
                  <a:cubicBezTo>
                    <a:pt x="3354097" y="757902"/>
                    <a:pt x="3294923" y="708724"/>
                    <a:pt x="3360549" y="752475"/>
                  </a:cubicBezTo>
                  <a:cubicBezTo>
                    <a:pt x="3376424" y="749300"/>
                    <a:pt x="3399194" y="756420"/>
                    <a:pt x="3408174" y="742950"/>
                  </a:cubicBezTo>
                  <a:cubicBezTo>
                    <a:pt x="3414524" y="733425"/>
                    <a:pt x="3379599" y="735348"/>
                    <a:pt x="3379599" y="723900"/>
                  </a:cubicBezTo>
                  <a:cubicBezTo>
                    <a:pt x="3379599" y="712452"/>
                    <a:pt x="3398649" y="711200"/>
                    <a:pt x="3408174" y="704850"/>
                  </a:cubicBezTo>
                  <a:cubicBezTo>
                    <a:pt x="3433574" y="708025"/>
                    <a:pt x="3462149" y="701675"/>
                    <a:pt x="3484374" y="714375"/>
                  </a:cubicBezTo>
                  <a:cubicBezTo>
                    <a:pt x="3493091" y="719356"/>
                    <a:pt x="3471120" y="733628"/>
                    <a:pt x="3474849" y="742950"/>
                  </a:cubicBezTo>
                  <a:cubicBezTo>
                    <a:pt x="3479101" y="753579"/>
                    <a:pt x="3493899" y="755650"/>
                    <a:pt x="3503424" y="762000"/>
                  </a:cubicBezTo>
                  <a:cubicBezTo>
                    <a:pt x="3481199" y="828675"/>
                    <a:pt x="3478024" y="800100"/>
                    <a:pt x="3493899" y="847725"/>
                  </a:cubicBezTo>
                  <a:cubicBezTo>
                    <a:pt x="3481199" y="854075"/>
                    <a:pt x="3469683" y="863800"/>
                    <a:pt x="3455799" y="866775"/>
                  </a:cubicBezTo>
                  <a:cubicBezTo>
                    <a:pt x="3249528" y="910976"/>
                    <a:pt x="3422610" y="855613"/>
                    <a:pt x="3331974" y="885825"/>
                  </a:cubicBezTo>
                  <a:cubicBezTo>
                    <a:pt x="3322449" y="895350"/>
                    <a:pt x="3316415" y="910929"/>
                    <a:pt x="3303399" y="914400"/>
                  </a:cubicBezTo>
                  <a:cubicBezTo>
                    <a:pt x="3227911" y="934530"/>
                    <a:pt x="3191018" y="924199"/>
                    <a:pt x="3122424" y="914400"/>
                  </a:cubicBezTo>
                  <a:cubicBezTo>
                    <a:pt x="3106549" y="908050"/>
                    <a:pt x="3090808" y="901353"/>
                    <a:pt x="3074799" y="895350"/>
                  </a:cubicBezTo>
                  <a:cubicBezTo>
                    <a:pt x="3065398" y="891825"/>
                    <a:pt x="3046224" y="895865"/>
                    <a:pt x="3046224" y="885825"/>
                  </a:cubicBezTo>
                  <a:cubicBezTo>
                    <a:pt x="3046224" y="875785"/>
                    <a:pt x="3065274" y="879475"/>
                    <a:pt x="3074799" y="876300"/>
                  </a:cubicBezTo>
                  <a:cubicBezTo>
                    <a:pt x="3071624" y="866775"/>
                    <a:pt x="3072374" y="854825"/>
                    <a:pt x="3065274" y="847725"/>
                  </a:cubicBezTo>
                  <a:cubicBezTo>
                    <a:pt x="3058174" y="840625"/>
                    <a:pt x="3027719" y="842690"/>
                    <a:pt x="3036699" y="838200"/>
                  </a:cubicBezTo>
                  <a:cubicBezTo>
                    <a:pt x="3056779" y="828160"/>
                    <a:pt x="3081149" y="831850"/>
                    <a:pt x="3103374" y="828675"/>
                  </a:cubicBezTo>
                  <a:cubicBezTo>
                    <a:pt x="3080825" y="821159"/>
                    <a:pt x="3050162" y="809625"/>
                    <a:pt x="3027174" y="809625"/>
                  </a:cubicBezTo>
                  <a:cubicBezTo>
                    <a:pt x="3004186" y="809625"/>
                    <a:pt x="2973523" y="821159"/>
                    <a:pt x="2950974" y="828675"/>
                  </a:cubicBezTo>
                  <a:cubicBezTo>
                    <a:pt x="2947799" y="838200"/>
                    <a:pt x="2944207" y="847596"/>
                    <a:pt x="2941449" y="857250"/>
                  </a:cubicBezTo>
                  <a:cubicBezTo>
                    <a:pt x="2937853" y="869837"/>
                    <a:pt x="2940102" y="885128"/>
                    <a:pt x="2931924" y="895350"/>
                  </a:cubicBezTo>
                  <a:cubicBezTo>
                    <a:pt x="2925652" y="903190"/>
                    <a:pt x="2912874" y="901700"/>
                    <a:pt x="2903349" y="904875"/>
                  </a:cubicBezTo>
                  <a:cubicBezTo>
                    <a:pt x="2859680" y="970379"/>
                    <a:pt x="2858009" y="940305"/>
                    <a:pt x="2874774" y="990600"/>
                  </a:cubicBezTo>
                  <a:cubicBezTo>
                    <a:pt x="2903349" y="987425"/>
                    <a:pt x="2934783" y="993933"/>
                    <a:pt x="2960499" y="981075"/>
                  </a:cubicBezTo>
                  <a:cubicBezTo>
                    <a:pt x="2969479" y="976585"/>
                    <a:pt x="2945808" y="961109"/>
                    <a:pt x="2950974" y="952500"/>
                  </a:cubicBezTo>
                  <a:cubicBezTo>
                    <a:pt x="2957477" y="941662"/>
                    <a:pt x="3015225" y="923925"/>
                    <a:pt x="3027174" y="923925"/>
                  </a:cubicBezTo>
                  <a:cubicBezTo>
                    <a:pt x="3037214" y="923925"/>
                    <a:pt x="3007579" y="928960"/>
                    <a:pt x="2998599" y="933450"/>
                  </a:cubicBezTo>
                  <a:cubicBezTo>
                    <a:pt x="2988360" y="938570"/>
                    <a:pt x="2980263" y="947380"/>
                    <a:pt x="2970024" y="952500"/>
                  </a:cubicBezTo>
                  <a:cubicBezTo>
                    <a:pt x="2891154" y="991935"/>
                    <a:pt x="2994766" y="926480"/>
                    <a:pt x="2912874" y="981075"/>
                  </a:cubicBezTo>
                  <a:cubicBezTo>
                    <a:pt x="2909699" y="990600"/>
                    <a:pt x="2901698" y="999746"/>
                    <a:pt x="2903349" y="1009650"/>
                  </a:cubicBezTo>
                  <a:cubicBezTo>
                    <a:pt x="2908418" y="1040062"/>
                    <a:pt x="2928686" y="1040321"/>
                    <a:pt x="2950974" y="1047750"/>
                  </a:cubicBezTo>
                  <a:cubicBezTo>
                    <a:pt x="2954149" y="1089025"/>
                    <a:pt x="2964618" y="1130384"/>
                    <a:pt x="2960499" y="1171575"/>
                  </a:cubicBezTo>
                  <a:cubicBezTo>
                    <a:pt x="2959360" y="1182966"/>
                    <a:pt x="2946569" y="1153239"/>
                    <a:pt x="2941449" y="1143000"/>
                  </a:cubicBezTo>
                  <a:cubicBezTo>
                    <a:pt x="2936959" y="1134020"/>
                    <a:pt x="2936800" y="1123202"/>
                    <a:pt x="2931924" y="1114425"/>
                  </a:cubicBezTo>
                  <a:cubicBezTo>
                    <a:pt x="2920805" y="1094411"/>
                    <a:pt x="2915544" y="1064515"/>
                    <a:pt x="2893824" y="1057275"/>
                  </a:cubicBezTo>
                  <a:lnTo>
                    <a:pt x="2836674" y="1038225"/>
                  </a:lnTo>
                  <a:cubicBezTo>
                    <a:pt x="2834046" y="1034284"/>
                    <a:pt x="2804377" y="981841"/>
                    <a:pt x="2789049" y="990600"/>
                  </a:cubicBezTo>
                  <a:cubicBezTo>
                    <a:pt x="2769170" y="1001959"/>
                    <a:pt x="2772669" y="1040510"/>
                    <a:pt x="2750949" y="1047750"/>
                  </a:cubicBezTo>
                  <a:lnTo>
                    <a:pt x="2722374" y="1057275"/>
                  </a:lnTo>
                  <a:cubicBezTo>
                    <a:pt x="2639824" y="1054100"/>
                    <a:pt x="2556641" y="1058435"/>
                    <a:pt x="2474724" y="1047750"/>
                  </a:cubicBezTo>
                  <a:cubicBezTo>
                    <a:pt x="2463373" y="1046269"/>
                    <a:pt x="2495204" y="1036795"/>
                    <a:pt x="2503299" y="1028700"/>
                  </a:cubicBezTo>
                  <a:cubicBezTo>
                    <a:pt x="2547152" y="984847"/>
                    <a:pt x="2491184" y="1007916"/>
                    <a:pt x="2560449" y="990600"/>
                  </a:cubicBezTo>
                  <a:cubicBezTo>
                    <a:pt x="2541399" y="977900"/>
                    <a:pt x="2510539" y="974220"/>
                    <a:pt x="2503299" y="952500"/>
                  </a:cubicBezTo>
                  <a:cubicBezTo>
                    <a:pt x="2500124" y="942975"/>
                    <a:pt x="2501944" y="929761"/>
                    <a:pt x="2493774" y="923925"/>
                  </a:cubicBezTo>
                  <a:cubicBezTo>
                    <a:pt x="2474975" y="910497"/>
                    <a:pt x="2413012" y="900153"/>
                    <a:pt x="2388999" y="895350"/>
                  </a:cubicBezTo>
                  <a:cubicBezTo>
                    <a:pt x="2379474" y="885825"/>
                    <a:pt x="2371632" y="874247"/>
                    <a:pt x="2360424" y="866775"/>
                  </a:cubicBezTo>
                  <a:cubicBezTo>
                    <a:pt x="2352070" y="861206"/>
                    <a:pt x="2341503" y="860008"/>
                    <a:pt x="2331849" y="857250"/>
                  </a:cubicBezTo>
                  <a:cubicBezTo>
                    <a:pt x="2317607" y="853181"/>
                    <a:pt x="2280399" y="845813"/>
                    <a:pt x="2265174" y="838200"/>
                  </a:cubicBezTo>
                  <a:cubicBezTo>
                    <a:pt x="2254935" y="833080"/>
                    <a:pt x="2245393" y="826479"/>
                    <a:pt x="2236599" y="819150"/>
                  </a:cubicBezTo>
                  <a:cubicBezTo>
                    <a:pt x="2212367" y="798957"/>
                    <a:pt x="2208662" y="784045"/>
                    <a:pt x="2179449" y="771525"/>
                  </a:cubicBezTo>
                  <a:cubicBezTo>
                    <a:pt x="2167417" y="766368"/>
                    <a:pt x="2154049" y="765175"/>
                    <a:pt x="2141349" y="762000"/>
                  </a:cubicBezTo>
                  <a:cubicBezTo>
                    <a:pt x="2112774" y="765175"/>
                    <a:pt x="2081340" y="758667"/>
                    <a:pt x="2055624" y="771525"/>
                  </a:cubicBezTo>
                  <a:cubicBezTo>
                    <a:pt x="2045385" y="776645"/>
                    <a:pt x="2077048" y="781636"/>
                    <a:pt x="2084199" y="790575"/>
                  </a:cubicBezTo>
                  <a:cubicBezTo>
                    <a:pt x="2129227" y="846860"/>
                    <a:pt x="2033809" y="811661"/>
                    <a:pt x="2017524" y="809625"/>
                  </a:cubicBezTo>
                  <a:cubicBezTo>
                    <a:pt x="2014349" y="784225"/>
                    <a:pt x="2017506" y="757192"/>
                    <a:pt x="2007999" y="733425"/>
                  </a:cubicBezTo>
                  <a:cubicBezTo>
                    <a:pt x="2004270" y="724103"/>
                    <a:pt x="2004746" y="754160"/>
                    <a:pt x="1998474" y="762000"/>
                  </a:cubicBezTo>
                  <a:cubicBezTo>
                    <a:pt x="1991323" y="770939"/>
                    <a:pt x="1979424" y="774700"/>
                    <a:pt x="1969899" y="781050"/>
                  </a:cubicBezTo>
                  <a:cubicBezTo>
                    <a:pt x="1966724" y="790575"/>
                    <a:pt x="1969696" y="805896"/>
                    <a:pt x="1960374" y="809625"/>
                  </a:cubicBezTo>
                  <a:cubicBezTo>
                    <a:pt x="1921680" y="825103"/>
                    <a:pt x="1919399" y="791475"/>
                    <a:pt x="1912749" y="771525"/>
                  </a:cubicBezTo>
                  <a:cubicBezTo>
                    <a:pt x="1915924" y="762000"/>
                    <a:pt x="1922274" y="752990"/>
                    <a:pt x="1922274" y="742950"/>
                  </a:cubicBezTo>
                  <a:cubicBezTo>
                    <a:pt x="1922274" y="723232"/>
                    <a:pt x="1903331" y="700247"/>
                    <a:pt x="1893699" y="685800"/>
                  </a:cubicBezTo>
                  <a:cubicBezTo>
                    <a:pt x="1884174" y="688975"/>
                    <a:pt x="1872224" y="688225"/>
                    <a:pt x="1865124" y="695325"/>
                  </a:cubicBezTo>
                  <a:cubicBezTo>
                    <a:pt x="1858024" y="702425"/>
                    <a:pt x="1860089" y="714920"/>
                    <a:pt x="1855599" y="723900"/>
                  </a:cubicBezTo>
                  <a:cubicBezTo>
                    <a:pt x="1850479" y="734139"/>
                    <a:pt x="1842899" y="742950"/>
                    <a:pt x="1836549" y="752475"/>
                  </a:cubicBezTo>
                  <a:cubicBezTo>
                    <a:pt x="1827024" y="749300"/>
                    <a:pt x="1810409" y="752690"/>
                    <a:pt x="1807974" y="742950"/>
                  </a:cubicBezTo>
                  <a:cubicBezTo>
                    <a:pt x="1805198" y="731844"/>
                    <a:pt x="1834175" y="723314"/>
                    <a:pt x="1827024" y="714375"/>
                  </a:cubicBezTo>
                  <a:cubicBezTo>
                    <a:pt x="1814480" y="698695"/>
                    <a:pt x="1769874" y="695325"/>
                    <a:pt x="1769874" y="695325"/>
                  </a:cubicBezTo>
                  <a:cubicBezTo>
                    <a:pt x="1760349" y="698500"/>
                    <a:pt x="1750076" y="699974"/>
                    <a:pt x="1741299" y="704850"/>
                  </a:cubicBezTo>
                  <a:cubicBezTo>
                    <a:pt x="1721285" y="715969"/>
                    <a:pt x="1684149" y="742950"/>
                    <a:pt x="1684149" y="742950"/>
                  </a:cubicBezTo>
                  <a:cubicBezTo>
                    <a:pt x="1629554" y="824842"/>
                    <a:pt x="1702249" y="728470"/>
                    <a:pt x="1636524" y="781050"/>
                  </a:cubicBezTo>
                  <a:cubicBezTo>
                    <a:pt x="1627585" y="788201"/>
                    <a:pt x="1626413" y="802474"/>
                    <a:pt x="1617474" y="809625"/>
                  </a:cubicBezTo>
                  <a:cubicBezTo>
                    <a:pt x="1609634" y="815897"/>
                    <a:pt x="1588899" y="829190"/>
                    <a:pt x="1588899" y="819150"/>
                  </a:cubicBezTo>
                  <a:cubicBezTo>
                    <a:pt x="1588899" y="807702"/>
                    <a:pt x="1607949" y="806450"/>
                    <a:pt x="1617474" y="800100"/>
                  </a:cubicBezTo>
                  <a:cubicBezTo>
                    <a:pt x="1614148" y="770165"/>
                    <a:pt x="1628900" y="703579"/>
                    <a:pt x="1579374" y="695325"/>
                  </a:cubicBezTo>
                  <a:cubicBezTo>
                    <a:pt x="1569470" y="693674"/>
                    <a:pt x="1560324" y="701675"/>
                    <a:pt x="1550799" y="704850"/>
                  </a:cubicBezTo>
                  <a:cubicBezTo>
                    <a:pt x="1544449" y="717550"/>
                    <a:pt x="1536735" y="729655"/>
                    <a:pt x="1531749" y="742950"/>
                  </a:cubicBezTo>
                  <a:cubicBezTo>
                    <a:pt x="1530541" y="746171"/>
                    <a:pt x="1518117" y="802852"/>
                    <a:pt x="1512699" y="809625"/>
                  </a:cubicBezTo>
                  <a:cubicBezTo>
                    <a:pt x="1505548" y="818564"/>
                    <a:pt x="1493649" y="822325"/>
                    <a:pt x="1484124" y="828675"/>
                  </a:cubicBezTo>
                  <a:cubicBezTo>
                    <a:pt x="1477774" y="838200"/>
                    <a:pt x="1476433" y="855830"/>
                    <a:pt x="1465074" y="857250"/>
                  </a:cubicBezTo>
                  <a:cubicBezTo>
                    <a:pt x="1424193" y="862360"/>
                    <a:pt x="1403597" y="839071"/>
                    <a:pt x="1388874" y="809625"/>
                  </a:cubicBezTo>
                  <a:cubicBezTo>
                    <a:pt x="1384384" y="800645"/>
                    <a:pt x="1382524" y="790575"/>
                    <a:pt x="1379349" y="781050"/>
                  </a:cubicBezTo>
                  <a:cubicBezTo>
                    <a:pt x="1385961" y="774438"/>
                    <a:pt x="1425326" y="743592"/>
                    <a:pt x="1417449" y="723900"/>
                  </a:cubicBezTo>
                  <a:cubicBezTo>
                    <a:pt x="1413197" y="713271"/>
                    <a:pt x="1398399" y="711200"/>
                    <a:pt x="1388874" y="704850"/>
                  </a:cubicBezTo>
                  <a:cubicBezTo>
                    <a:pt x="1368002" y="673541"/>
                    <a:pt x="1370158" y="682206"/>
                    <a:pt x="1360299" y="647700"/>
                  </a:cubicBezTo>
                  <a:cubicBezTo>
                    <a:pt x="1356703" y="635113"/>
                    <a:pt x="1360831" y="617981"/>
                    <a:pt x="1350774" y="609600"/>
                  </a:cubicBezTo>
                  <a:cubicBezTo>
                    <a:pt x="1338337" y="599236"/>
                    <a:pt x="1319024" y="603250"/>
                    <a:pt x="1303149" y="600075"/>
                  </a:cubicBezTo>
                  <a:cubicBezTo>
                    <a:pt x="1299974" y="590550"/>
                    <a:pt x="1299896" y="579340"/>
                    <a:pt x="1293624" y="571500"/>
                  </a:cubicBezTo>
                  <a:cubicBezTo>
                    <a:pt x="1275426" y="548752"/>
                    <a:pt x="1259481" y="554429"/>
                    <a:pt x="1236474" y="542925"/>
                  </a:cubicBezTo>
                  <a:cubicBezTo>
                    <a:pt x="1226235" y="537805"/>
                    <a:pt x="1217424" y="530225"/>
                    <a:pt x="1207899" y="523875"/>
                  </a:cubicBezTo>
                  <a:cubicBezTo>
                    <a:pt x="1183958" y="452051"/>
                    <a:pt x="1216253" y="540583"/>
                    <a:pt x="1179324" y="466725"/>
                  </a:cubicBezTo>
                  <a:cubicBezTo>
                    <a:pt x="1167820" y="443718"/>
                    <a:pt x="1173497" y="427773"/>
                    <a:pt x="1150749" y="409575"/>
                  </a:cubicBezTo>
                  <a:cubicBezTo>
                    <a:pt x="1142909" y="403303"/>
                    <a:pt x="1131699" y="403225"/>
                    <a:pt x="1122174" y="400050"/>
                  </a:cubicBezTo>
                  <a:cubicBezTo>
                    <a:pt x="1115824" y="390525"/>
                    <a:pt x="1111219" y="379570"/>
                    <a:pt x="1103124" y="371475"/>
                  </a:cubicBezTo>
                  <a:cubicBezTo>
                    <a:pt x="1095029" y="363380"/>
                    <a:pt x="1077916" y="363366"/>
                    <a:pt x="1074549" y="352425"/>
                  </a:cubicBezTo>
                  <a:cubicBezTo>
                    <a:pt x="1030590" y="209558"/>
                    <a:pt x="1112389" y="276069"/>
                    <a:pt x="1017399" y="219075"/>
                  </a:cubicBezTo>
                  <a:cubicBezTo>
                    <a:pt x="987259" y="128656"/>
                    <a:pt x="1018347" y="160107"/>
                    <a:pt x="893574" y="171450"/>
                  </a:cubicBezTo>
                  <a:cubicBezTo>
                    <a:pt x="843279" y="188215"/>
                    <a:pt x="873353" y="175406"/>
                    <a:pt x="807849" y="219075"/>
                  </a:cubicBezTo>
                  <a:cubicBezTo>
                    <a:pt x="798324" y="225425"/>
                    <a:pt x="790380" y="235349"/>
                    <a:pt x="779274" y="238125"/>
                  </a:cubicBezTo>
                  <a:lnTo>
                    <a:pt x="741174" y="247650"/>
                  </a:lnTo>
                  <a:cubicBezTo>
                    <a:pt x="734824" y="257175"/>
                    <a:pt x="727244" y="265986"/>
                    <a:pt x="722124" y="276225"/>
                  </a:cubicBezTo>
                  <a:cubicBezTo>
                    <a:pt x="717634" y="285205"/>
                    <a:pt x="722035" y="301369"/>
                    <a:pt x="712599" y="304800"/>
                  </a:cubicBezTo>
                  <a:cubicBezTo>
                    <a:pt x="682612" y="315704"/>
                    <a:pt x="649099" y="311150"/>
                    <a:pt x="617349" y="314325"/>
                  </a:cubicBezTo>
                  <a:cubicBezTo>
                    <a:pt x="614174" y="323850"/>
                    <a:pt x="610582" y="333246"/>
                    <a:pt x="607824" y="342900"/>
                  </a:cubicBezTo>
                  <a:cubicBezTo>
                    <a:pt x="604228" y="355487"/>
                    <a:pt x="604153" y="369291"/>
                    <a:pt x="598299" y="381000"/>
                  </a:cubicBezTo>
                  <a:cubicBezTo>
                    <a:pt x="575513" y="426572"/>
                    <a:pt x="562982" y="435367"/>
                    <a:pt x="531624" y="466725"/>
                  </a:cubicBezTo>
                  <a:cubicBezTo>
                    <a:pt x="527132" y="480200"/>
                    <a:pt x="512574" y="521440"/>
                    <a:pt x="512574" y="533400"/>
                  </a:cubicBezTo>
                  <a:cubicBezTo>
                    <a:pt x="512574" y="543440"/>
                    <a:pt x="518924" y="552450"/>
                    <a:pt x="522099" y="561975"/>
                  </a:cubicBezTo>
                  <a:cubicBezTo>
                    <a:pt x="520829" y="567056"/>
                    <a:pt x="508515" y="620451"/>
                    <a:pt x="503049" y="628650"/>
                  </a:cubicBezTo>
                  <a:cubicBezTo>
                    <a:pt x="495577" y="639858"/>
                    <a:pt x="487944" y="657225"/>
                    <a:pt x="474474" y="657225"/>
                  </a:cubicBezTo>
                  <a:cubicBezTo>
                    <a:pt x="463026" y="657225"/>
                    <a:pt x="487174" y="638175"/>
                    <a:pt x="493524" y="628650"/>
                  </a:cubicBezTo>
                  <a:cubicBezTo>
                    <a:pt x="487174" y="615950"/>
                    <a:pt x="485833" y="599069"/>
                    <a:pt x="474474" y="590550"/>
                  </a:cubicBezTo>
                  <a:cubicBezTo>
                    <a:pt x="458410" y="578502"/>
                    <a:pt x="417324" y="571500"/>
                    <a:pt x="417324" y="571500"/>
                  </a:cubicBezTo>
                  <a:cubicBezTo>
                    <a:pt x="401449" y="574675"/>
                    <a:pt x="378679" y="567555"/>
                    <a:pt x="369699" y="581025"/>
                  </a:cubicBezTo>
                  <a:cubicBezTo>
                    <a:pt x="355500" y="602324"/>
                    <a:pt x="363794" y="631885"/>
                    <a:pt x="360174" y="657225"/>
                  </a:cubicBezTo>
                  <a:cubicBezTo>
                    <a:pt x="350841" y="722556"/>
                    <a:pt x="360132" y="700150"/>
                    <a:pt x="331599" y="742950"/>
                  </a:cubicBezTo>
                  <a:cubicBezTo>
                    <a:pt x="328424" y="777875"/>
                    <a:pt x="329422" y="813434"/>
                    <a:pt x="322074" y="847725"/>
                  </a:cubicBezTo>
                  <a:cubicBezTo>
                    <a:pt x="307624" y="915161"/>
                    <a:pt x="290485" y="838684"/>
                    <a:pt x="312549" y="904875"/>
                  </a:cubicBezTo>
                  <a:cubicBezTo>
                    <a:pt x="325249" y="901700"/>
                    <a:pt x="338062" y="898946"/>
                    <a:pt x="350649" y="895350"/>
                  </a:cubicBezTo>
                  <a:cubicBezTo>
                    <a:pt x="360303" y="892592"/>
                    <a:pt x="369184" y="885825"/>
                    <a:pt x="379224" y="885825"/>
                  </a:cubicBezTo>
                  <a:cubicBezTo>
                    <a:pt x="389264" y="885825"/>
                    <a:pt x="398274" y="892175"/>
                    <a:pt x="407799" y="895350"/>
                  </a:cubicBezTo>
                  <a:lnTo>
                    <a:pt x="369699" y="952500"/>
                  </a:lnTo>
                  <a:lnTo>
                    <a:pt x="350649" y="981075"/>
                  </a:lnTo>
                  <a:cubicBezTo>
                    <a:pt x="347474" y="1000125"/>
                    <a:pt x="351837" y="1022156"/>
                    <a:pt x="341124" y="1038225"/>
                  </a:cubicBezTo>
                  <a:cubicBezTo>
                    <a:pt x="335555" y="1046579"/>
                    <a:pt x="338699" y="1016750"/>
                    <a:pt x="331599" y="1009650"/>
                  </a:cubicBezTo>
                  <a:cubicBezTo>
                    <a:pt x="324499" y="1002550"/>
                    <a:pt x="312549" y="1003300"/>
                    <a:pt x="303024" y="1000125"/>
                  </a:cubicBezTo>
                  <a:cubicBezTo>
                    <a:pt x="274449" y="1003300"/>
                    <a:pt x="241555" y="994214"/>
                    <a:pt x="217299" y="1009650"/>
                  </a:cubicBezTo>
                  <a:cubicBezTo>
                    <a:pt x="200358" y="1020431"/>
                    <a:pt x="209388" y="1050092"/>
                    <a:pt x="198249" y="1066800"/>
                  </a:cubicBezTo>
                  <a:cubicBezTo>
                    <a:pt x="191899" y="1076325"/>
                    <a:pt x="188138" y="1088224"/>
                    <a:pt x="179199" y="1095375"/>
                  </a:cubicBezTo>
                  <a:cubicBezTo>
                    <a:pt x="171359" y="1101647"/>
                    <a:pt x="159604" y="1100410"/>
                    <a:pt x="150624" y="1104900"/>
                  </a:cubicBezTo>
                  <a:cubicBezTo>
                    <a:pt x="140385" y="1110020"/>
                    <a:pt x="130843" y="1116621"/>
                    <a:pt x="122049" y="1123950"/>
                  </a:cubicBezTo>
                  <a:cubicBezTo>
                    <a:pt x="111701" y="1132574"/>
                    <a:pt x="101744" y="1141892"/>
                    <a:pt x="93474" y="1152525"/>
                  </a:cubicBezTo>
                  <a:cubicBezTo>
                    <a:pt x="79418" y="1170597"/>
                    <a:pt x="74424" y="1196975"/>
                    <a:pt x="55374" y="1209675"/>
                  </a:cubicBezTo>
                  <a:lnTo>
                    <a:pt x="26799" y="1228725"/>
                  </a:lnTo>
                  <a:cubicBezTo>
                    <a:pt x="30473" y="1243419"/>
                    <a:pt x="45849" y="1302358"/>
                    <a:pt x="45849" y="1314450"/>
                  </a:cubicBezTo>
                  <a:cubicBezTo>
                    <a:pt x="45849" y="1333763"/>
                    <a:pt x="39499" y="1352550"/>
                    <a:pt x="36324" y="1371600"/>
                  </a:cubicBezTo>
                  <a:cubicBezTo>
                    <a:pt x="39499" y="1390650"/>
                    <a:pt x="36267" y="1411982"/>
                    <a:pt x="45849" y="1428750"/>
                  </a:cubicBezTo>
                  <a:cubicBezTo>
                    <a:pt x="50830" y="1437467"/>
                    <a:pt x="64684" y="1435840"/>
                    <a:pt x="74424" y="1438275"/>
                  </a:cubicBezTo>
                  <a:cubicBezTo>
                    <a:pt x="90130" y="1442202"/>
                    <a:pt x="106174" y="1444625"/>
                    <a:pt x="122049" y="1447800"/>
                  </a:cubicBezTo>
                  <a:cubicBezTo>
                    <a:pt x="115699" y="1463675"/>
                    <a:pt x="112061" y="1480926"/>
                    <a:pt x="102999" y="1495425"/>
                  </a:cubicBezTo>
                  <a:cubicBezTo>
                    <a:pt x="95860" y="1506848"/>
                    <a:pt x="81107" y="1512304"/>
                    <a:pt x="74424" y="1524000"/>
                  </a:cubicBezTo>
                  <a:cubicBezTo>
                    <a:pt x="67929" y="1535366"/>
                    <a:pt x="68661" y="1549561"/>
                    <a:pt x="64899" y="1562100"/>
                  </a:cubicBezTo>
                  <a:cubicBezTo>
                    <a:pt x="59129" y="1581334"/>
                    <a:pt x="45849" y="1619250"/>
                    <a:pt x="45849" y="1619250"/>
                  </a:cubicBezTo>
                  <a:cubicBezTo>
                    <a:pt x="58549" y="1622425"/>
                    <a:pt x="71410" y="1625013"/>
                    <a:pt x="83949" y="1628775"/>
                  </a:cubicBezTo>
                  <a:cubicBezTo>
                    <a:pt x="103183" y="1634545"/>
                    <a:pt x="141099" y="1647825"/>
                    <a:pt x="141099" y="1647825"/>
                  </a:cubicBezTo>
                  <a:cubicBezTo>
                    <a:pt x="137924" y="1657350"/>
                    <a:pt x="134009" y="1666660"/>
                    <a:pt x="131574" y="1676400"/>
                  </a:cubicBezTo>
                  <a:cubicBezTo>
                    <a:pt x="122487" y="1712746"/>
                    <a:pt x="129132" y="1726467"/>
                    <a:pt x="102999" y="1752600"/>
                  </a:cubicBezTo>
                  <a:cubicBezTo>
                    <a:pt x="94904" y="1760695"/>
                    <a:pt x="83949" y="1765300"/>
                    <a:pt x="74424" y="1771650"/>
                  </a:cubicBezTo>
                  <a:cubicBezTo>
                    <a:pt x="77599" y="1787525"/>
                    <a:pt x="80022" y="1803569"/>
                    <a:pt x="83949" y="1819275"/>
                  </a:cubicBezTo>
                  <a:cubicBezTo>
                    <a:pt x="86384" y="1829015"/>
                    <a:pt x="91678" y="1837972"/>
                    <a:pt x="93474" y="1847850"/>
                  </a:cubicBezTo>
                  <a:cubicBezTo>
                    <a:pt x="98053" y="1873035"/>
                    <a:pt x="99824" y="1898650"/>
                    <a:pt x="102999" y="1924050"/>
                  </a:cubicBezTo>
                  <a:cubicBezTo>
                    <a:pt x="76585" y="2003292"/>
                    <a:pt x="125303" y="1885536"/>
                    <a:pt x="26799" y="1962150"/>
                  </a:cubicBezTo>
                  <a:cubicBezTo>
                    <a:pt x="10948" y="1974478"/>
                    <a:pt x="-12249" y="2021118"/>
                    <a:pt x="7749" y="2019300"/>
                  </a:cubicBezTo>
                  <a:lnTo>
                    <a:pt x="112524" y="2009775"/>
                  </a:lnTo>
                  <a:cubicBezTo>
                    <a:pt x="140619" y="2004156"/>
                    <a:pt x="172916" y="2009371"/>
                    <a:pt x="179199" y="1971675"/>
                  </a:cubicBezTo>
                  <a:cubicBezTo>
                    <a:pt x="180850" y="1961771"/>
                    <a:pt x="172849" y="1952625"/>
                    <a:pt x="169674" y="1943100"/>
                  </a:cubicBezTo>
                  <a:cubicBezTo>
                    <a:pt x="182374" y="1936750"/>
                    <a:pt x="194304" y="1928540"/>
                    <a:pt x="207774" y="1924050"/>
                  </a:cubicBezTo>
                  <a:cubicBezTo>
                    <a:pt x="223133" y="1918930"/>
                    <a:pt x="239693" y="1918452"/>
                    <a:pt x="255399" y="1914525"/>
                  </a:cubicBezTo>
                  <a:cubicBezTo>
                    <a:pt x="265139" y="1912090"/>
                    <a:pt x="274449" y="1908175"/>
                    <a:pt x="283974" y="1905000"/>
                  </a:cubicBezTo>
                  <a:cubicBezTo>
                    <a:pt x="293499" y="1895475"/>
                    <a:pt x="309282" y="1889493"/>
                    <a:pt x="312549" y="1876425"/>
                  </a:cubicBezTo>
                  <a:cubicBezTo>
                    <a:pt x="315833" y="1863289"/>
                    <a:pt x="298979" y="1816664"/>
                    <a:pt x="293499" y="1800225"/>
                  </a:cubicBezTo>
                  <a:cubicBezTo>
                    <a:pt x="336401" y="1795935"/>
                    <a:pt x="398274" y="1819009"/>
                    <a:pt x="398274" y="1762125"/>
                  </a:cubicBezTo>
                  <a:cubicBezTo>
                    <a:pt x="398274" y="1752085"/>
                    <a:pt x="391924" y="1743075"/>
                    <a:pt x="388749" y="1733550"/>
                  </a:cubicBezTo>
                  <a:cubicBezTo>
                    <a:pt x="391924" y="1720850"/>
                    <a:pt x="389017" y="1704707"/>
                    <a:pt x="398274" y="1695450"/>
                  </a:cubicBezTo>
                  <a:cubicBezTo>
                    <a:pt x="407531" y="1686193"/>
                    <a:pt x="423787" y="1689521"/>
                    <a:pt x="436374" y="1685925"/>
                  </a:cubicBezTo>
                  <a:cubicBezTo>
                    <a:pt x="446028" y="1683167"/>
                    <a:pt x="455424" y="1679575"/>
                    <a:pt x="464949" y="1676400"/>
                  </a:cubicBezTo>
                  <a:cubicBezTo>
                    <a:pt x="484066" y="1681179"/>
                    <a:pt x="522099" y="1681611"/>
                    <a:pt x="522099" y="1714500"/>
                  </a:cubicBezTo>
                  <a:cubicBezTo>
                    <a:pt x="522099" y="1725948"/>
                    <a:pt x="509399" y="1733550"/>
                    <a:pt x="503049" y="1743075"/>
                  </a:cubicBezTo>
                  <a:cubicBezTo>
                    <a:pt x="499874" y="1755775"/>
                    <a:pt x="504749" y="1774440"/>
                    <a:pt x="493524" y="1781175"/>
                  </a:cubicBezTo>
                  <a:cubicBezTo>
                    <a:pt x="477338" y="1790887"/>
                    <a:pt x="437441" y="1759662"/>
                    <a:pt x="426849" y="1752600"/>
                  </a:cubicBezTo>
                  <a:cubicBezTo>
                    <a:pt x="417324" y="1762125"/>
                    <a:pt x="405746" y="1769967"/>
                    <a:pt x="398274" y="1781175"/>
                  </a:cubicBezTo>
                  <a:cubicBezTo>
                    <a:pt x="384673" y="1801577"/>
                    <a:pt x="379749" y="1882538"/>
                    <a:pt x="379224" y="1885950"/>
                  </a:cubicBezTo>
                  <a:cubicBezTo>
                    <a:pt x="376762" y="1901951"/>
                    <a:pt x="372874" y="1917700"/>
                    <a:pt x="369699" y="1933575"/>
                  </a:cubicBezTo>
                  <a:cubicBezTo>
                    <a:pt x="398256" y="1952613"/>
                    <a:pt x="414123" y="1972601"/>
                    <a:pt x="455424" y="1943100"/>
                  </a:cubicBezTo>
                  <a:cubicBezTo>
                    <a:pt x="466076" y="1935491"/>
                    <a:pt x="461774" y="1917700"/>
                    <a:pt x="464949" y="1905000"/>
                  </a:cubicBezTo>
                  <a:cubicBezTo>
                    <a:pt x="474474" y="1908175"/>
                    <a:pt x="487252" y="1906685"/>
                    <a:pt x="493524" y="1914525"/>
                  </a:cubicBezTo>
                  <a:cubicBezTo>
                    <a:pt x="541364" y="1974326"/>
                    <a:pt x="463111" y="1939312"/>
                    <a:pt x="531624" y="1962150"/>
                  </a:cubicBezTo>
                  <a:cubicBezTo>
                    <a:pt x="557024" y="1885950"/>
                    <a:pt x="531624" y="1981200"/>
                    <a:pt x="531624" y="1905000"/>
                  </a:cubicBezTo>
                  <a:cubicBezTo>
                    <a:pt x="531624" y="1893040"/>
                    <a:pt x="546182" y="1851800"/>
                    <a:pt x="550674" y="1838325"/>
                  </a:cubicBezTo>
                  <a:cubicBezTo>
                    <a:pt x="572899" y="1844675"/>
                    <a:pt x="601993" y="1840099"/>
                    <a:pt x="617349" y="1857375"/>
                  </a:cubicBezTo>
                  <a:cubicBezTo>
                    <a:pt x="632264" y="1874155"/>
                    <a:pt x="618536" y="1903205"/>
                    <a:pt x="626874" y="1924050"/>
                  </a:cubicBezTo>
                  <a:cubicBezTo>
                    <a:pt x="631877" y="1936557"/>
                    <a:pt x="645924" y="1943100"/>
                    <a:pt x="655449" y="1952625"/>
                  </a:cubicBezTo>
                  <a:cubicBezTo>
                    <a:pt x="658624" y="1965325"/>
                    <a:pt x="662632" y="1977845"/>
                    <a:pt x="664974" y="1990725"/>
                  </a:cubicBezTo>
                  <a:cubicBezTo>
                    <a:pt x="668990" y="2012814"/>
                    <a:pt x="668048" y="2035896"/>
                    <a:pt x="674499" y="2057400"/>
                  </a:cubicBezTo>
                  <a:cubicBezTo>
                    <a:pt x="681725" y="2081486"/>
                    <a:pt x="702198" y="2093639"/>
                    <a:pt x="722124" y="2105025"/>
                  </a:cubicBezTo>
                  <a:cubicBezTo>
                    <a:pt x="734452" y="2112070"/>
                    <a:pt x="747173" y="2118482"/>
                    <a:pt x="760224" y="2124075"/>
                  </a:cubicBezTo>
                  <a:cubicBezTo>
                    <a:pt x="769452" y="2128030"/>
                    <a:pt x="779819" y="2129110"/>
                    <a:pt x="788799" y="2133600"/>
                  </a:cubicBezTo>
                  <a:cubicBezTo>
                    <a:pt x="799038" y="2138720"/>
                    <a:pt x="807849" y="2146300"/>
                    <a:pt x="817374" y="2152650"/>
                  </a:cubicBezTo>
                  <a:cubicBezTo>
                    <a:pt x="840044" y="2220660"/>
                    <a:pt x="819716" y="2198661"/>
                    <a:pt x="864999" y="2228850"/>
                  </a:cubicBezTo>
                  <a:cubicBezTo>
                    <a:pt x="871349" y="2238375"/>
                    <a:pt x="879540" y="2246903"/>
                    <a:pt x="884049" y="2257425"/>
                  </a:cubicBezTo>
                  <a:cubicBezTo>
                    <a:pt x="892808" y="2277862"/>
                    <a:pt x="899463" y="2336311"/>
                    <a:pt x="903099" y="2352675"/>
                  </a:cubicBezTo>
                  <a:cubicBezTo>
                    <a:pt x="905277" y="2362476"/>
                    <a:pt x="903907" y="2376269"/>
                    <a:pt x="912624" y="2381250"/>
                  </a:cubicBezTo>
                  <a:cubicBezTo>
                    <a:pt x="929392" y="2390832"/>
                    <a:pt x="950724" y="2387600"/>
                    <a:pt x="969774" y="2390775"/>
                  </a:cubicBezTo>
                  <a:cubicBezTo>
                    <a:pt x="963162" y="2397387"/>
                    <a:pt x="923797" y="2428233"/>
                    <a:pt x="931674" y="2447925"/>
                  </a:cubicBezTo>
                  <a:cubicBezTo>
                    <a:pt x="935926" y="2458554"/>
                    <a:pt x="950724" y="2460625"/>
                    <a:pt x="960249" y="2466975"/>
                  </a:cubicBezTo>
                  <a:cubicBezTo>
                    <a:pt x="963424" y="2476500"/>
                    <a:pt x="969774" y="2485510"/>
                    <a:pt x="969774" y="2495550"/>
                  </a:cubicBezTo>
                  <a:cubicBezTo>
                    <a:pt x="969774" y="2546925"/>
                    <a:pt x="941046" y="2523820"/>
                    <a:pt x="969774" y="2581275"/>
                  </a:cubicBezTo>
                  <a:cubicBezTo>
                    <a:pt x="975798" y="2593323"/>
                    <a:pt x="986574" y="2603308"/>
                    <a:pt x="998349" y="2609850"/>
                  </a:cubicBezTo>
                  <a:cubicBezTo>
                    <a:pt x="1015902" y="2619602"/>
                    <a:pt x="1055499" y="2628900"/>
                    <a:pt x="1055499" y="2628900"/>
                  </a:cubicBezTo>
                  <a:cubicBezTo>
                    <a:pt x="1052291" y="2624087"/>
                    <a:pt x="1028531" y="2568537"/>
                    <a:pt x="1007874" y="2609850"/>
                  </a:cubicBezTo>
                  <a:cubicBezTo>
                    <a:pt x="1002240" y="2621117"/>
                    <a:pt x="1033241" y="2662187"/>
                    <a:pt x="1036449" y="2667000"/>
                  </a:cubicBezTo>
                  <a:cubicBezTo>
                    <a:pt x="1015587" y="2771311"/>
                    <a:pt x="1017399" y="2749753"/>
                    <a:pt x="1017399" y="2924175"/>
                  </a:cubicBezTo>
                  <a:cubicBezTo>
                    <a:pt x="1017399" y="2968029"/>
                    <a:pt x="1023678" y="2961193"/>
                    <a:pt x="1055499" y="2971800"/>
                  </a:cubicBezTo>
                  <a:cubicBezTo>
                    <a:pt x="1058674" y="2955925"/>
                    <a:pt x="1053576" y="2935623"/>
                    <a:pt x="1065024" y="2924175"/>
                  </a:cubicBezTo>
                  <a:cubicBezTo>
                    <a:pt x="1072124" y="2917075"/>
                    <a:pt x="1072898" y="2942846"/>
                    <a:pt x="1074549" y="2952750"/>
                  </a:cubicBezTo>
                  <a:cubicBezTo>
                    <a:pt x="1079276" y="2981110"/>
                    <a:pt x="1078435" y="3010282"/>
                    <a:pt x="1084074" y="3038475"/>
                  </a:cubicBezTo>
                  <a:cubicBezTo>
                    <a:pt x="1088012" y="3058166"/>
                    <a:pt x="1096774" y="3076575"/>
                    <a:pt x="1103124" y="3095625"/>
                  </a:cubicBezTo>
                  <a:lnTo>
                    <a:pt x="1122174" y="3152775"/>
                  </a:lnTo>
                  <a:cubicBezTo>
                    <a:pt x="1125349" y="3162300"/>
                    <a:pt x="1123185" y="3176029"/>
                    <a:pt x="1131699" y="3181350"/>
                  </a:cubicBezTo>
                  <a:lnTo>
                    <a:pt x="1207899" y="3228975"/>
                  </a:lnTo>
                  <a:cubicBezTo>
                    <a:pt x="1214249" y="3238500"/>
                    <a:pt x="1226949" y="3268998"/>
                    <a:pt x="1226949" y="3257550"/>
                  </a:cubicBezTo>
                  <a:cubicBezTo>
                    <a:pt x="1226949" y="3243351"/>
                    <a:pt x="1210233" y="3233456"/>
                    <a:pt x="1207899" y="3219450"/>
                  </a:cubicBezTo>
                  <a:cubicBezTo>
                    <a:pt x="1170351" y="2994163"/>
                    <a:pt x="1218619" y="3146834"/>
                    <a:pt x="1188849" y="3057525"/>
                  </a:cubicBezTo>
                  <a:cubicBezTo>
                    <a:pt x="1201549" y="3054350"/>
                    <a:pt x="1213923" y="3046697"/>
                    <a:pt x="1226949" y="3048000"/>
                  </a:cubicBezTo>
                  <a:cubicBezTo>
                    <a:pt x="1281904" y="3053495"/>
                    <a:pt x="1287104" y="3070055"/>
                    <a:pt x="1322199" y="3105150"/>
                  </a:cubicBezTo>
                  <a:cubicBezTo>
                    <a:pt x="1325374" y="3117850"/>
                    <a:pt x="1328128" y="3130663"/>
                    <a:pt x="1331724" y="3143250"/>
                  </a:cubicBezTo>
                  <a:cubicBezTo>
                    <a:pt x="1334482" y="3152904"/>
                    <a:pt x="1341249" y="3161785"/>
                    <a:pt x="1341249" y="3171825"/>
                  </a:cubicBezTo>
                  <a:cubicBezTo>
                    <a:pt x="1341249" y="3191138"/>
                    <a:pt x="1335771" y="3210091"/>
                    <a:pt x="1331724" y="3228975"/>
                  </a:cubicBezTo>
                  <a:cubicBezTo>
                    <a:pt x="1326238" y="3254576"/>
                    <a:pt x="1312674" y="3305175"/>
                    <a:pt x="1312674" y="3305175"/>
                  </a:cubicBezTo>
                  <a:cubicBezTo>
                    <a:pt x="1315849" y="3327400"/>
                    <a:pt x="1312159" y="3351770"/>
                    <a:pt x="1322199" y="3371850"/>
                  </a:cubicBezTo>
                  <a:cubicBezTo>
                    <a:pt x="1326689" y="3380830"/>
                    <a:pt x="1348596" y="3371574"/>
                    <a:pt x="1350774" y="3381375"/>
                  </a:cubicBezTo>
                  <a:cubicBezTo>
                    <a:pt x="1356327" y="3406363"/>
                    <a:pt x="1344424" y="3432175"/>
                    <a:pt x="1341249" y="3457575"/>
                  </a:cubicBezTo>
                  <a:cubicBezTo>
                    <a:pt x="1344424" y="3467100"/>
                    <a:pt x="1349123" y="3476246"/>
                    <a:pt x="1350774" y="3486150"/>
                  </a:cubicBezTo>
                  <a:cubicBezTo>
                    <a:pt x="1355501" y="3514510"/>
                    <a:pt x="1350474" y="3544855"/>
                    <a:pt x="1360299" y="3571875"/>
                  </a:cubicBezTo>
                  <a:cubicBezTo>
                    <a:pt x="1364211" y="3582633"/>
                    <a:pt x="1379349" y="3584575"/>
                    <a:pt x="1388874" y="3590925"/>
                  </a:cubicBezTo>
                  <a:cubicBezTo>
                    <a:pt x="1438058" y="3664701"/>
                    <a:pt x="1372127" y="3556122"/>
                    <a:pt x="1417449" y="3714750"/>
                  </a:cubicBezTo>
                  <a:cubicBezTo>
                    <a:pt x="1421810" y="3730014"/>
                    <a:pt x="1436797" y="3739932"/>
                    <a:pt x="1446024" y="3752850"/>
                  </a:cubicBezTo>
                  <a:cubicBezTo>
                    <a:pt x="1469105" y="3785163"/>
                    <a:pt x="1462803" y="3774613"/>
                    <a:pt x="1474599" y="3810000"/>
                  </a:cubicBezTo>
                  <a:cubicBezTo>
                    <a:pt x="1468249" y="3819525"/>
                    <a:pt x="1456813" y="3827197"/>
                    <a:pt x="1455549" y="3838575"/>
                  </a:cubicBezTo>
                  <a:cubicBezTo>
                    <a:pt x="1450849" y="3880873"/>
                    <a:pt x="1467393" y="3912356"/>
                    <a:pt x="1503174" y="3933825"/>
                  </a:cubicBezTo>
                  <a:cubicBezTo>
                    <a:pt x="1520393" y="3944156"/>
                    <a:pt x="1560324" y="3952875"/>
                    <a:pt x="1560324" y="3952875"/>
                  </a:cubicBezTo>
                  <a:cubicBezTo>
                    <a:pt x="1584979" y="3977530"/>
                    <a:pt x="1615606" y="4004421"/>
                    <a:pt x="1626999" y="4038600"/>
                  </a:cubicBezTo>
                  <a:cubicBezTo>
                    <a:pt x="1630174" y="4048125"/>
                    <a:pt x="1629424" y="4060075"/>
                    <a:pt x="1636524" y="4067175"/>
                  </a:cubicBezTo>
                  <a:cubicBezTo>
                    <a:pt x="1643624" y="4074275"/>
                    <a:pt x="1655298" y="4074522"/>
                    <a:pt x="1665099" y="4076700"/>
                  </a:cubicBezTo>
                  <a:cubicBezTo>
                    <a:pt x="1683952" y="4080890"/>
                    <a:pt x="1703199" y="4083050"/>
                    <a:pt x="1722249" y="4086225"/>
                  </a:cubicBezTo>
                  <a:cubicBezTo>
                    <a:pt x="1725424" y="4095750"/>
                    <a:pt x="1724674" y="4107700"/>
                    <a:pt x="1731774" y="4114800"/>
                  </a:cubicBezTo>
                  <a:cubicBezTo>
                    <a:pt x="1738874" y="4121900"/>
                    <a:pt x="1751121" y="4120370"/>
                    <a:pt x="1760349" y="4124325"/>
                  </a:cubicBezTo>
                  <a:cubicBezTo>
                    <a:pt x="1794186" y="4138827"/>
                    <a:pt x="1798326" y="4143293"/>
                    <a:pt x="1827024" y="4162425"/>
                  </a:cubicBezTo>
                  <a:cubicBezTo>
                    <a:pt x="1833374" y="4171950"/>
                    <a:pt x="1842054" y="4180281"/>
                    <a:pt x="1846074" y="4191000"/>
                  </a:cubicBezTo>
                  <a:cubicBezTo>
                    <a:pt x="1851758" y="4206159"/>
                    <a:pt x="1847567" y="4224569"/>
                    <a:pt x="1855599" y="4238625"/>
                  </a:cubicBezTo>
                  <a:cubicBezTo>
                    <a:pt x="1864288" y="4253831"/>
                    <a:pt x="1898082" y="4262311"/>
                    <a:pt x="1912749" y="4267200"/>
                  </a:cubicBezTo>
                  <a:cubicBezTo>
                    <a:pt x="1919099" y="4276725"/>
                    <a:pt x="1922860" y="4288624"/>
                    <a:pt x="1931799" y="4295775"/>
                  </a:cubicBezTo>
                  <a:cubicBezTo>
                    <a:pt x="1944140" y="4305648"/>
                    <a:pt x="2016939" y="4314728"/>
                    <a:pt x="2017524" y="4314825"/>
                  </a:cubicBezTo>
                  <a:cubicBezTo>
                    <a:pt x="2011174" y="4324350"/>
                    <a:pt x="2003594" y="4333161"/>
                    <a:pt x="1998474" y="4343400"/>
                  </a:cubicBezTo>
                  <a:cubicBezTo>
                    <a:pt x="1993984" y="4352380"/>
                    <a:pt x="1997119" y="4366139"/>
                    <a:pt x="1988949" y="4371975"/>
                  </a:cubicBezTo>
                  <a:cubicBezTo>
                    <a:pt x="1972609" y="4383647"/>
                    <a:pt x="1931799" y="4391025"/>
                    <a:pt x="1931799" y="4391025"/>
                  </a:cubicBezTo>
                  <a:cubicBezTo>
                    <a:pt x="1909129" y="4459035"/>
                    <a:pt x="1929457" y="4437036"/>
                    <a:pt x="1884174" y="4467225"/>
                  </a:cubicBezTo>
                  <a:cubicBezTo>
                    <a:pt x="1871474" y="4464050"/>
                    <a:pt x="1858661" y="4461296"/>
                    <a:pt x="1846074" y="4457700"/>
                  </a:cubicBezTo>
                  <a:cubicBezTo>
                    <a:pt x="1836420" y="4454942"/>
                    <a:pt x="1827539" y="4448175"/>
                    <a:pt x="1817499" y="4448175"/>
                  </a:cubicBezTo>
                  <a:cubicBezTo>
                    <a:pt x="1788748" y="4448175"/>
                    <a:pt x="1760349" y="4454525"/>
                    <a:pt x="1731774" y="4457700"/>
                  </a:cubicBezTo>
                  <a:cubicBezTo>
                    <a:pt x="1738124" y="4467225"/>
                    <a:pt x="1742729" y="4478180"/>
                    <a:pt x="1750824" y="4486275"/>
                  </a:cubicBezTo>
                  <a:cubicBezTo>
                    <a:pt x="1758919" y="4494370"/>
                    <a:pt x="1771861" y="4496710"/>
                    <a:pt x="1779399" y="4505325"/>
                  </a:cubicBezTo>
                  <a:cubicBezTo>
                    <a:pt x="1794476" y="4522555"/>
                    <a:pt x="1817499" y="4562475"/>
                    <a:pt x="1817499" y="4562475"/>
                  </a:cubicBezTo>
                  <a:cubicBezTo>
                    <a:pt x="1820674" y="4575175"/>
                    <a:pt x="1823428" y="4587988"/>
                    <a:pt x="1827024" y="4600575"/>
                  </a:cubicBezTo>
                  <a:cubicBezTo>
                    <a:pt x="1829782" y="4610229"/>
                    <a:pt x="1835550" y="4619160"/>
                    <a:pt x="1836549" y="4629150"/>
                  </a:cubicBezTo>
                  <a:cubicBezTo>
                    <a:pt x="1841929" y="4682950"/>
                    <a:pt x="1839081" y="4737461"/>
                    <a:pt x="1846074" y="4791075"/>
                  </a:cubicBezTo>
                  <a:cubicBezTo>
                    <a:pt x="1854747" y="4857568"/>
                    <a:pt x="1861965" y="4832382"/>
                    <a:pt x="1884174" y="4876800"/>
                  </a:cubicBezTo>
                  <a:cubicBezTo>
                    <a:pt x="1888664" y="4885780"/>
                    <a:pt x="1890524" y="4895850"/>
                    <a:pt x="1893699" y="4905375"/>
                  </a:cubicBezTo>
                  <a:cubicBezTo>
                    <a:pt x="1884067" y="4919822"/>
                    <a:pt x="874524" y="4951413"/>
                    <a:pt x="1865124" y="4962525"/>
                  </a:cubicBezTo>
                  <a:lnTo>
                    <a:pt x="7989699" y="4981575"/>
                  </a:lnTo>
                  <a:cubicBezTo>
                    <a:pt x="8015099" y="4981575"/>
                    <a:pt x="7984936" y="4981575"/>
                    <a:pt x="7989699" y="497205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p:cNvSpPr/>
            <p:nvPr/>
          </p:nvSpPr>
          <p:spPr>
            <a:xfrm>
              <a:off x="9303446" y="3101340"/>
              <a:ext cx="292777" cy="145003"/>
            </a:xfrm>
            <a:custGeom>
              <a:avLst/>
              <a:gdLst>
                <a:gd name="connsiteX0" fmla="*/ 574 w 292777"/>
                <a:gd name="connsiteY0" fmla="*/ 114300 h 145003"/>
                <a:gd name="connsiteX1" fmla="*/ 38674 w 292777"/>
                <a:gd name="connsiteY1" fmla="*/ 91440 h 145003"/>
                <a:gd name="connsiteX2" fmla="*/ 84394 w 292777"/>
                <a:gd name="connsiteY2" fmla="*/ 68580 h 145003"/>
                <a:gd name="connsiteX3" fmla="*/ 160594 w 292777"/>
                <a:gd name="connsiteY3" fmla="*/ 38100 h 145003"/>
                <a:gd name="connsiteX4" fmla="*/ 175834 w 292777"/>
                <a:gd name="connsiteY4" fmla="*/ 15240 h 145003"/>
                <a:gd name="connsiteX5" fmla="*/ 221554 w 292777"/>
                <a:gd name="connsiteY5" fmla="*/ 0 h 145003"/>
                <a:gd name="connsiteX6" fmla="*/ 290134 w 292777"/>
                <a:gd name="connsiteY6" fmla="*/ 7620 h 145003"/>
                <a:gd name="connsiteX7" fmla="*/ 282514 w 292777"/>
                <a:gd name="connsiteY7" fmla="*/ 30480 h 145003"/>
                <a:gd name="connsiteX8" fmla="*/ 259654 w 292777"/>
                <a:gd name="connsiteY8" fmla="*/ 38100 h 145003"/>
                <a:gd name="connsiteX9" fmla="*/ 236794 w 292777"/>
                <a:gd name="connsiteY9" fmla="*/ 53340 h 145003"/>
                <a:gd name="connsiteX10" fmla="*/ 183454 w 292777"/>
                <a:gd name="connsiteY10" fmla="*/ 114300 h 145003"/>
                <a:gd name="connsiteX11" fmla="*/ 160594 w 292777"/>
                <a:gd name="connsiteY11" fmla="*/ 121920 h 145003"/>
                <a:gd name="connsiteX12" fmla="*/ 114874 w 292777"/>
                <a:gd name="connsiteY12" fmla="*/ 129540 h 145003"/>
                <a:gd name="connsiteX13" fmla="*/ 69154 w 292777"/>
                <a:gd name="connsiteY13" fmla="*/ 137160 h 145003"/>
                <a:gd name="connsiteX14" fmla="*/ 574 w 292777"/>
                <a:gd name="connsiteY14" fmla="*/ 114300 h 14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777" h="145003">
                  <a:moveTo>
                    <a:pt x="574" y="114300"/>
                  </a:moveTo>
                  <a:cubicBezTo>
                    <a:pt x="-4506" y="106680"/>
                    <a:pt x="25427" y="98064"/>
                    <a:pt x="38674" y="91440"/>
                  </a:cubicBezTo>
                  <a:cubicBezTo>
                    <a:pt x="101770" y="59892"/>
                    <a:pt x="18880" y="112256"/>
                    <a:pt x="84394" y="68580"/>
                  </a:cubicBezTo>
                  <a:cubicBezTo>
                    <a:pt x="101848" y="16217"/>
                    <a:pt x="76697" y="68608"/>
                    <a:pt x="160594" y="38100"/>
                  </a:cubicBezTo>
                  <a:cubicBezTo>
                    <a:pt x="169201" y="34970"/>
                    <a:pt x="168068" y="20094"/>
                    <a:pt x="175834" y="15240"/>
                  </a:cubicBezTo>
                  <a:cubicBezTo>
                    <a:pt x="189457" y="6726"/>
                    <a:pt x="221554" y="0"/>
                    <a:pt x="221554" y="0"/>
                  </a:cubicBezTo>
                  <a:cubicBezTo>
                    <a:pt x="244414" y="2540"/>
                    <a:pt x="269562" y="-2666"/>
                    <a:pt x="290134" y="7620"/>
                  </a:cubicBezTo>
                  <a:cubicBezTo>
                    <a:pt x="297318" y="11212"/>
                    <a:pt x="288194" y="24800"/>
                    <a:pt x="282514" y="30480"/>
                  </a:cubicBezTo>
                  <a:cubicBezTo>
                    <a:pt x="276834" y="36160"/>
                    <a:pt x="266838" y="34508"/>
                    <a:pt x="259654" y="38100"/>
                  </a:cubicBezTo>
                  <a:cubicBezTo>
                    <a:pt x="251463" y="42196"/>
                    <a:pt x="244414" y="48260"/>
                    <a:pt x="236794" y="53340"/>
                  </a:cubicBezTo>
                  <a:cubicBezTo>
                    <a:pt x="213934" y="87630"/>
                    <a:pt x="215204" y="98425"/>
                    <a:pt x="183454" y="114300"/>
                  </a:cubicBezTo>
                  <a:cubicBezTo>
                    <a:pt x="176270" y="117892"/>
                    <a:pt x="168214" y="119380"/>
                    <a:pt x="160594" y="121920"/>
                  </a:cubicBezTo>
                  <a:cubicBezTo>
                    <a:pt x="131259" y="165923"/>
                    <a:pt x="163213" y="134374"/>
                    <a:pt x="114874" y="129540"/>
                  </a:cubicBezTo>
                  <a:cubicBezTo>
                    <a:pt x="99500" y="128003"/>
                    <a:pt x="84394" y="134620"/>
                    <a:pt x="69154" y="137160"/>
                  </a:cubicBezTo>
                  <a:cubicBezTo>
                    <a:pt x="35727" y="159445"/>
                    <a:pt x="5654" y="121920"/>
                    <a:pt x="574" y="1143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p:cNvSpPr/>
            <p:nvPr/>
          </p:nvSpPr>
          <p:spPr>
            <a:xfrm>
              <a:off x="9639300" y="2324004"/>
              <a:ext cx="754380" cy="779979"/>
            </a:xfrm>
            <a:custGeom>
              <a:avLst/>
              <a:gdLst>
                <a:gd name="connsiteX0" fmla="*/ 22860 w 754380"/>
                <a:gd name="connsiteY0" fmla="*/ 96 h 779979"/>
                <a:gd name="connsiteX1" fmla="*/ 15240 w 754380"/>
                <a:gd name="connsiteY1" fmla="*/ 45816 h 779979"/>
                <a:gd name="connsiteX2" fmla="*/ 0 w 754380"/>
                <a:gd name="connsiteY2" fmla="*/ 91536 h 779979"/>
                <a:gd name="connsiteX3" fmla="*/ 22860 w 754380"/>
                <a:gd name="connsiteY3" fmla="*/ 144876 h 779979"/>
                <a:gd name="connsiteX4" fmla="*/ 38100 w 754380"/>
                <a:gd name="connsiteY4" fmla="*/ 190596 h 779979"/>
                <a:gd name="connsiteX5" fmla="*/ 45720 w 754380"/>
                <a:gd name="connsiteY5" fmla="*/ 213456 h 779979"/>
                <a:gd name="connsiteX6" fmla="*/ 53340 w 754380"/>
                <a:gd name="connsiteY6" fmla="*/ 236316 h 779979"/>
                <a:gd name="connsiteX7" fmla="*/ 99060 w 754380"/>
                <a:gd name="connsiteY7" fmla="*/ 274416 h 779979"/>
                <a:gd name="connsiteX8" fmla="*/ 114300 w 754380"/>
                <a:gd name="connsiteY8" fmla="*/ 381096 h 779979"/>
                <a:gd name="connsiteX9" fmla="*/ 129540 w 754380"/>
                <a:gd name="connsiteY9" fmla="*/ 426816 h 779979"/>
                <a:gd name="connsiteX10" fmla="*/ 137160 w 754380"/>
                <a:gd name="connsiteY10" fmla="*/ 449676 h 779979"/>
                <a:gd name="connsiteX11" fmla="*/ 152400 w 754380"/>
                <a:gd name="connsiteY11" fmla="*/ 472536 h 779979"/>
                <a:gd name="connsiteX12" fmla="*/ 175260 w 754380"/>
                <a:gd name="connsiteY12" fmla="*/ 518256 h 779979"/>
                <a:gd name="connsiteX13" fmla="*/ 198120 w 754380"/>
                <a:gd name="connsiteY13" fmla="*/ 594456 h 779979"/>
                <a:gd name="connsiteX14" fmla="*/ 205740 w 754380"/>
                <a:gd name="connsiteY14" fmla="*/ 617316 h 779979"/>
                <a:gd name="connsiteX15" fmla="*/ 220980 w 754380"/>
                <a:gd name="connsiteY15" fmla="*/ 632556 h 779979"/>
                <a:gd name="connsiteX16" fmla="*/ 243840 w 754380"/>
                <a:gd name="connsiteY16" fmla="*/ 640176 h 779979"/>
                <a:gd name="connsiteX17" fmla="*/ 259080 w 754380"/>
                <a:gd name="connsiteY17" fmla="*/ 685896 h 779979"/>
                <a:gd name="connsiteX18" fmla="*/ 266700 w 754380"/>
                <a:gd name="connsiteY18" fmla="*/ 708756 h 779979"/>
                <a:gd name="connsiteX19" fmla="*/ 274320 w 754380"/>
                <a:gd name="connsiteY19" fmla="*/ 777336 h 779979"/>
                <a:gd name="connsiteX20" fmla="*/ 297180 w 754380"/>
                <a:gd name="connsiteY20" fmla="*/ 769716 h 779979"/>
                <a:gd name="connsiteX21" fmla="*/ 304800 w 754380"/>
                <a:gd name="connsiteY21" fmla="*/ 746856 h 779979"/>
                <a:gd name="connsiteX22" fmla="*/ 350520 w 754380"/>
                <a:gd name="connsiteY22" fmla="*/ 716376 h 779979"/>
                <a:gd name="connsiteX23" fmla="*/ 373380 w 754380"/>
                <a:gd name="connsiteY23" fmla="*/ 701136 h 779979"/>
                <a:gd name="connsiteX24" fmla="*/ 396240 w 754380"/>
                <a:gd name="connsiteY24" fmla="*/ 624936 h 779979"/>
                <a:gd name="connsiteX25" fmla="*/ 411480 w 754380"/>
                <a:gd name="connsiteY25" fmla="*/ 602076 h 779979"/>
                <a:gd name="connsiteX26" fmla="*/ 472440 w 754380"/>
                <a:gd name="connsiteY26" fmla="*/ 586836 h 779979"/>
                <a:gd name="connsiteX27" fmla="*/ 464820 w 754380"/>
                <a:gd name="connsiteY27" fmla="*/ 518256 h 779979"/>
                <a:gd name="connsiteX28" fmla="*/ 495300 w 754380"/>
                <a:gd name="connsiteY28" fmla="*/ 510636 h 779979"/>
                <a:gd name="connsiteX29" fmla="*/ 533400 w 754380"/>
                <a:gd name="connsiteY29" fmla="*/ 457296 h 779979"/>
                <a:gd name="connsiteX30" fmla="*/ 541020 w 754380"/>
                <a:gd name="connsiteY30" fmla="*/ 434436 h 779979"/>
                <a:gd name="connsiteX31" fmla="*/ 548640 w 754380"/>
                <a:gd name="connsiteY31" fmla="*/ 464916 h 779979"/>
                <a:gd name="connsiteX32" fmla="*/ 571500 w 754380"/>
                <a:gd name="connsiteY32" fmla="*/ 510636 h 779979"/>
                <a:gd name="connsiteX33" fmla="*/ 563880 w 754380"/>
                <a:gd name="connsiteY33" fmla="*/ 541116 h 779979"/>
                <a:gd name="connsiteX34" fmla="*/ 541020 w 754380"/>
                <a:gd name="connsiteY34" fmla="*/ 548736 h 779979"/>
                <a:gd name="connsiteX35" fmla="*/ 533400 w 754380"/>
                <a:gd name="connsiteY35" fmla="*/ 571596 h 779979"/>
                <a:gd name="connsiteX36" fmla="*/ 556260 w 754380"/>
                <a:gd name="connsiteY36" fmla="*/ 579216 h 779979"/>
                <a:gd name="connsiteX37" fmla="*/ 571500 w 754380"/>
                <a:gd name="connsiteY37" fmla="*/ 594456 h 779979"/>
                <a:gd name="connsiteX38" fmla="*/ 609600 w 754380"/>
                <a:gd name="connsiteY38" fmla="*/ 541116 h 779979"/>
                <a:gd name="connsiteX39" fmla="*/ 601980 w 754380"/>
                <a:gd name="connsiteY39" fmla="*/ 495396 h 779979"/>
                <a:gd name="connsiteX40" fmla="*/ 609600 w 754380"/>
                <a:gd name="connsiteY40" fmla="*/ 426816 h 779979"/>
                <a:gd name="connsiteX41" fmla="*/ 601980 w 754380"/>
                <a:gd name="connsiteY41" fmla="*/ 403956 h 779979"/>
                <a:gd name="connsiteX42" fmla="*/ 662940 w 754380"/>
                <a:gd name="connsiteY42" fmla="*/ 403956 h 779979"/>
                <a:gd name="connsiteX43" fmla="*/ 670560 w 754380"/>
                <a:gd name="connsiteY43" fmla="*/ 426816 h 779979"/>
                <a:gd name="connsiteX44" fmla="*/ 685800 w 754380"/>
                <a:gd name="connsiteY44" fmla="*/ 411576 h 779979"/>
                <a:gd name="connsiteX45" fmla="*/ 708660 w 754380"/>
                <a:gd name="connsiteY45" fmla="*/ 396336 h 779979"/>
                <a:gd name="connsiteX46" fmla="*/ 754380 w 754380"/>
                <a:gd name="connsiteY46" fmla="*/ 381096 h 779979"/>
                <a:gd name="connsiteX47" fmla="*/ 739140 w 754380"/>
                <a:gd name="connsiteY47" fmla="*/ 327756 h 779979"/>
                <a:gd name="connsiteX48" fmla="*/ 708660 w 754380"/>
                <a:gd name="connsiteY48" fmla="*/ 259176 h 779979"/>
                <a:gd name="connsiteX49" fmla="*/ 685800 w 754380"/>
                <a:gd name="connsiteY49" fmla="*/ 243936 h 779979"/>
                <a:gd name="connsiteX50" fmla="*/ 647700 w 754380"/>
                <a:gd name="connsiteY50" fmla="*/ 205836 h 779979"/>
                <a:gd name="connsiteX51" fmla="*/ 632460 w 754380"/>
                <a:gd name="connsiteY51" fmla="*/ 228696 h 779979"/>
                <a:gd name="connsiteX52" fmla="*/ 624840 w 754380"/>
                <a:gd name="connsiteY52" fmla="*/ 205836 h 779979"/>
                <a:gd name="connsiteX53" fmla="*/ 579120 w 754380"/>
                <a:gd name="connsiteY53" fmla="*/ 175356 h 779979"/>
                <a:gd name="connsiteX54" fmla="*/ 579120 w 754380"/>
                <a:gd name="connsiteY54" fmla="*/ 236316 h 779979"/>
                <a:gd name="connsiteX55" fmla="*/ 594360 w 754380"/>
                <a:gd name="connsiteY55" fmla="*/ 259176 h 779979"/>
                <a:gd name="connsiteX56" fmla="*/ 601980 w 754380"/>
                <a:gd name="connsiteY56" fmla="*/ 282036 h 779979"/>
                <a:gd name="connsiteX57" fmla="*/ 579120 w 754380"/>
                <a:gd name="connsiteY57" fmla="*/ 274416 h 779979"/>
                <a:gd name="connsiteX58" fmla="*/ 556260 w 754380"/>
                <a:gd name="connsiteY58" fmla="*/ 228696 h 779979"/>
                <a:gd name="connsiteX59" fmla="*/ 548640 w 754380"/>
                <a:gd name="connsiteY59" fmla="*/ 205836 h 779979"/>
                <a:gd name="connsiteX60" fmla="*/ 548640 w 754380"/>
                <a:gd name="connsiteY60" fmla="*/ 129636 h 779979"/>
                <a:gd name="connsiteX61" fmla="*/ 525780 w 754380"/>
                <a:gd name="connsiteY61" fmla="*/ 122016 h 779979"/>
                <a:gd name="connsiteX62" fmla="*/ 487680 w 754380"/>
                <a:gd name="connsiteY62" fmla="*/ 152496 h 779979"/>
                <a:gd name="connsiteX63" fmla="*/ 464820 w 754380"/>
                <a:gd name="connsiteY63" fmla="*/ 144876 h 779979"/>
                <a:gd name="connsiteX64" fmla="*/ 457200 w 754380"/>
                <a:gd name="connsiteY64" fmla="*/ 122016 h 779979"/>
                <a:gd name="connsiteX65" fmla="*/ 419100 w 754380"/>
                <a:gd name="connsiteY65" fmla="*/ 114396 h 779979"/>
                <a:gd name="connsiteX66" fmla="*/ 396240 w 754380"/>
                <a:gd name="connsiteY66" fmla="*/ 99156 h 779979"/>
                <a:gd name="connsiteX67" fmla="*/ 320040 w 754380"/>
                <a:gd name="connsiteY67" fmla="*/ 106776 h 779979"/>
                <a:gd name="connsiteX68" fmla="*/ 312420 w 754380"/>
                <a:gd name="connsiteY68" fmla="*/ 167736 h 779979"/>
                <a:gd name="connsiteX69" fmla="*/ 281940 w 754380"/>
                <a:gd name="connsiteY69" fmla="*/ 221076 h 779979"/>
                <a:gd name="connsiteX70" fmla="*/ 274320 w 754380"/>
                <a:gd name="connsiteY70" fmla="*/ 243936 h 779979"/>
                <a:gd name="connsiteX71" fmla="*/ 228600 w 754380"/>
                <a:gd name="connsiteY71" fmla="*/ 259176 h 779979"/>
                <a:gd name="connsiteX72" fmla="*/ 236220 w 754380"/>
                <a:gd name="connsiteY72" fmla="*/ 205836 h 779979"/>
                <a:gd name="connsiteX73" fmla="*/ 243840 w 754380"/>
                <a:gd name="connsiteY73" fmla="*/ 182976 h 779979"/>
                <a:gd name="connsiteX74" fmla="*/ 228600 w 754380"/>
                <a:gd name="connsiteY74" fmla="*/ 205836 h 779979"/>
                <a:gd name="connsiteX75" fmla="*/ 182880 w 754380"/>
                <a:gd name="connsiteY75" fmla="*/ 213456 h 779979"/>
                <a:gd name="connsiteX76" fmla="*/ 175260 w 754380"/>
                <a:gd name="connsiteY76" fmla="*/ 274416 h 779979"/>
                <a:gd name="connsiteX77" fmla="*/ 144780 w 754380"/>
                <a:gd name="connsiteY77" fmla="*/ 205836 h 779979"/>
                <a:gd name="connsiteX78" fmla="*/ 137160 w 754380"/>
                <a:gd name="connsiteY78" fmla="*/ 182976 h 779979"/>
                <a:gd name="connsiteX79" fmla="*/ 121920 w 754380"/>
                <a:gd name="connsiteY79" fmla="*/ 129636 h 779979"/>
                <a:gd name="connsiteX80" fmla="*/ 99060 w 754380"/>
                <a:gd name="connsiteY80" fmla="*/ 53436 h 779979"/>
                <a:gd name="connsiteX81" fmla="*/ 76200 w 754380"/>
                <a:gd name="connsiteY81" fmla="*/ 38196 h 779979"/>
                <a:gd name="connsiteX82" fmla="*/ 22860 w 754380"/>
                <a:gd name="connsiteY82" fmla="*/ 96 h 7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54380" h="779979">
                  <a:moveTo>
                    <a:pt x="22860" y="96"/>
                  </a:moveTo>
                  <a:cubicBezTo>
                    <a:pt x="12700" y="1366"/>
                    <a:pt x="18987" y="30827"/>
                    <a:pt x="15240" y="45816"/>
                  </a:cubicBezTo>
                  <a:cubicBezTo>
                    <a:pt x="11344" y="61401"/>
                    <a:pt x="0" y="91536"/>
                    <a:pt x="0" y="91536"/>
                  </a:cubicBezTo>
                  <a:cubicBezTo>
                    <a:pt x="20157" y="172165"/>
                    <a:pt x="-7210" y="77218"/>
                    <a:pt x="22860" y="144876"/>
                  </a:cubicBezTo>
                  <a:cubicBezTo>
                    <a:pt x="29384" y="159556"/>
                    <a:pt x="33020" y="175356"/>
                    <a:pt x="38100" y="190596"/>
                  </a:cubicBezTo>
                  <a:lnTo>
                    <a:pt x="45720" y="213456"/>
                  </a:lnTo>
                  <a:cubicBezTo>
                    <a:pt x="48260" y="221076"/>
                    <a:pt x="46657" y="231861"/>
                    <a:pt x="53340" y="236316"/>
                  </a:cubicBezTo>
                  <a:cubicBezTo>
                    <a:pt x="85166" y="257534"/>
                    <a:pt x="69724" y="245080"/>
                    <a:pt x="99060" y="274416"/>
                  </a:cubicBezTo>
                  <a:cubicBezTo>
                    <a:pt x="120331" y="338230"/>
                    <a:pt x="89258" y="239194"/>
                    <a:pt x="114300" y="381096"/>
                  </a:cubicBezTo>
                  <a:cubicBezTo>
                    <a:pt x="117092" y="396916"/>
                    <a:pt x="124460" y="411576"/>
                    <a:pt x="129540" y="426816"/>
                  </a:cubicBezTo>
                  <a:cubicBezTo>
                    <a:pt x="132080" y="434436"/>
                    <a:pt x="132705" y="442993"/>
                    <a:pt x="137160" y="449676"/>
                  </a:cubicBezTo>
                  <a:cubicBezTo>
                    <a:pt x="142240" y="457296"/>
                    <a:pt x="148304" y="464345"/>
                    <a:pt x="152400" y="472536"/>
                  </a:cubicBezTo>
                  <a:cubicBezTo>
                    <a:pt x="183948" y="535632"/>
                    <a:pt x="131584" y="452742"/>
                    <a:pt x="175260" y="518256"/>
                  </a:cubicBezTo>
                  <a:cubicBezTo>
                    <a:pt x="186776" y="564321"/>
                    <a:pt x="179568" y="538801"/>
                    <a:pt x="198120" y="594456"/>
                  </a:cubicBezTo>
                  <a:lnTo>
                    <a:pt x="205740" y="617316"/>
                  </a:lnTo>
                  <a:cubicBezTo>
                    <a:pt x="191189" y="675519"/>
                    <a:pt x="193525" y="637132"/>
                    <a:pt x="220980" y="632556"/>
                  </a:cubicBezTo>
                  <a:cubicBezTo>
                    <a:pt x="228903" y="631236"/>
                    <a:pt x="236220" y="637636"/>
                    <a:pt x="243840" y="640176"/>
                  </a:cubicBezTo>
                  <a:lnTo>
                    <a:pt x="259080" y="685896"/>
                  </a:lnTo>
                  <a:lnTo>
                    <a:pt x="266700" y="708756"/>
                  </a:lnTo>
                  <a:cubicBezTo>
                    <a:pt x="269240" y="731616"/>
                    <a:pt x="264034" y="756764"/>
                    <a:pt x="274320" y="777336"/>
                  </a:cubicBezTo>
                  <a:cubicBezTo>
                    <a:pt x="277912" y="784520"/>
                    <a:pt x="291500" y="775396"/>
                    <a:pt x="297180" y="769716"/>
                  </a:cubicBezTo>
                  <a:cubicBezTo>
                    <a:pt x="302860" y="764036"/>
                    <a:pt x="299120" y="752536"/>
                    <a:pt x="304800" y="746856"/>
                  </a:cubicBezTo>
                  <a:cubicBezTo>
                    <a:pt x="317752" y="733904"/>
                    <a:pt x="335280" y="726536"/>
                    <a:pt x="350520" y="716376"/>
                  </a:cubicBezTo>
                  <a:lnTo>
                    <a:pt x="373380" y="701136"/>
                  </a:lnTo>
                  <a:cubicBezTo>
                    <a:pt x="377640" y="684098"/>
                    <a:pt x="388819" y="636067"/>
                    <a:pt x="396240" y="624936"/>
                  </a:cubicBezTo>
                  <a:cubicBezTo>
                    <a:pt x="401320" y="617316"/>
                    <a:pt x="403289" y="606172"/>
                    <a:pt x="411480" y="602076"/>
                  </a:cubicBezTo>
                  <a:cubicBezTo>
                    <a:pt x="430214" y="592709"/>
                    <a:pt x="472440" y="586836"/>
                    <a:pt x="472440" y="586836"/>
                  </a:cubicBezTo>
                  <a:cubicBezTo>
                    <a:pt x="469365" y="577612"/>
                    <a:pt x="444767" y="534298"/>
                    <a:pt x="464820" y="518256"/>
                  </a:cubicBezTo>
                  <a:cubicBezTo>
                    <a:pt x="472998" y="511714"/>
                    <a:pt x="485140" y="513176"/>
                    <a:pt x="495300" y="510636"/>
                  </a:cubicBezTo>
                  <a:cubicBezTo>
                    <a:pt x="513080" y="457296"/>
                    <a:pt x="495300" y="469996"/>
                    <a:pt x="533400" y="457296"/>
                  </a:cubicBezTo>
                  <a:cubicBezTo>
                    <a:pt x="535940" y="449676"/>
                    <a:pt x="533836" y="430844"/>
                    <a:pt x="541020" y="434436"/>
                  </a:cubicBezTo>
                  <a:cubicBezTo>
                    <a:pt x="550387" y="439120"/>
                    <a:pt x="545763" y="454846"/>
                    <a:pt x="548640" y="464916"/>
                  </a:cubicBezTo>
                  <a:cubicBezTo>
                    <a:pt x="556527" y="492521"/>
                    <a:pt x="554802" y="485589"/>
                    <a:pt x="571500" y="510636"/>
                  </a:cubicBezTo>
                  <a:cubicBezTo>
                    <a:pt x="568960" y="520796"/>
                    <a:pt x="570422" y="532938"/>
                    <a:pt x="563880" y="541116"/>
                  </a:cubicBezTo>
                  <a:cubicBezTo>
                    <a:pt x="558862" y="547388"/>
                    <a:pt x="546700" y="543056"/>
                    <a:pt x="541020" y="548736"/>
                  </a:cubicBezTo>
                  <a:cubicBezTo>
                    <a:pt x="535340" y="554416"/>
                    <a:pt x="535940" y="563976"/>
                    <a:pt x="533400" y="571596"/>
                  </a:cubicBezTo>
                  <a:cubicBezTo>
                    <a:pt x="541020" y="574136"/>
                    <a:pt x="552668" y="572032"/>
                    <a:pt x="556260" y="579216"/>
                  </a:cubicBezTo>
                  <a:cubicBezTo>
                    <a:pt x="567871" y="602439"/>
                    <a:pt x="519249" y="611873"/>
                    <a:pt x="571500" y="594456"/>
                  </a:cubicBezTo>
                  <a:cubicBezTo>
                    <a:pt x="589280" y="541116"/>
                    <a:pt x="571500" y="553816"/>
                    <a:pt x="609600" y="541116"/>
                  </a:cubicBezTo>
                  <a:cubicBezTo>
                    <a:pt x="632208" y="473292"/>
                    <a:pt x="607889" y="566300"/>
                    <a:pt x="601980" y="495396"/>
                  </a:cubicBezTo>
                  <a:cubicBezTo>
                    <a:pt x="600070" y="472475"/>
                    <a:pt x="607060" y="449676"/>
                    <a:pt x="609600" y="426816"/>
                  </a:cubicBezTo>
                  <a:cubicBezTo>
                    <a:pt x="607060" y="419196"/>
                    <a:pt x="598388" y="411140"/>
                    <a:pt x="601980" y="403956"/>
                  </a:cubicBezTo>
                  <a:cubicBezTo>
                    <a:pt x="610500" y="386915"/>
                    <a:pt x="659898" y="403348"/>
                    <a:pt x="662940" y="403956"/>
                  </a:cubicBezTo>
                  <a:cubicBezTo>
                    <a:pt x="665480" y="411576"/>
                    <a:pt x="664880" y="421136"/>
                    <a:pt x="670560" y="426816"/>
                  </a:cubicBezTo>
                  <a:lnTo>
                    <a:pt x="685800" y="411576"/>
                  </a:lnTo>
                  <a:cubicBezTo>
                    <a:pt x="693420" y="406496"/>
                    <a:pt x="700291" y="400055"/>
                    <a:pt x="708660" y="396336"/>
                  </a:cubicBezTo>
                  <a:cubicBezTo>
                    <a:pt x="723340" y="389812"/>
                    <a:pt x="754380" y="381096"/>
                    <a:pt x="754380" y="381096"/>
                  </a:cubicBezTo>
                  <a:cubicBezTo>
                    <a:pt x="728771" y="304270"/>
                    <a:pt x="767844" y="423437"/>
                    <a:pt x="739140" y="327756"/>
                  </a:cubicBezTo>
                  <a:cubicBezTo>
                    <a:pt x="732673" y="306198"/>
                    <a:pt x="726159" y="276675"/>
                    <a:pt x="708660" y="259176"/>
                  </a:cubicBezTo>
                  <a:cubicBezTo>
                    <a:pt x="702184" y="252700"/>
                    <a:pt x="693420" y="249016"/>
                    <a:pt x="685800" y="243936"/>
                  </a:cubicBezTo>
                  <a:cubicBezTo>
                    <a:pt x="681019" y="236764"/>
                    <a:pt x="662641" y="202848"/>
                    <a:pt x="647700" y="205836"/>
                  </a:cubicBezTo>
                  <a:cubicBezTo>
                    <a:pt x="638720" y="207632"/>
                    <a:pt x="637540" y="221076"/>
                    <a:pt x="632460" y="228696"/>
                  </a:cubicBezTo>
                  <a:cubicBezTo>
                    <a:pt x="629920" y="221076"/>
                    <a:pt x="630520" y="211516"/>
                    <a:pt x="624840" y="205836"/>
                  </a:cubicBezTo>
                  <a:cubicBezTo>
                    <a:pt x="611888" y="192884"/>
                    <a:pt x="579120" y="175356"/>
                    <a:pt x="579120" y="175356"/>
                  </a:cubicBezTo>
                  <a:cubicBezTo>
                    <a:pt x="569753" y="203458"/>
                    <a:pt x="566138" y="201699"/>
                    <a:pt x="579120" y="236316"/>
                  </a:cubicBezTo>
                  <a:cubicBezTo>
                    <a:pt x="582336" y="244891"/>
                    <a:pt x="590264" y="250985"/>
                    <a:pt x="594360" y="259176"/>
                  </a:cubicBezTo>
                  <a:cubicBezTo>
                    <a:pt x="597952" y="266360"/>
                    <a:pt x="607660" y="276356"/>
                    <a:pt x="601980" y="282036"/>
                  </a:cubicBezTo>
                  <a:cubicBezTo>
                    <a:pt x="596300" y="287716"/>
                    <a:pt x="586740" y="276956"/>
                    <a:pt x="579120" y="274416"/>
                  </a:cubicBezTo>
                  <a:cubicBezTo>
                    <a:pt x="559967" y="216957"/>
                    <a:pt x="585803" y="287782"/>
                    <a:pt x="556260" y="228696"/>
                  </a:cubicBezTo>
                  <a:cubicBezTo>
                    <a:pt x="552668" y="221512"/>
                    <a:pt x="551180" y="213456"/>
                    <a:pt x="548640" y="205836"/>
                  </a:cubicBezTo>
                  <a:cubicBezTo>
                    <a:pt x="551621" y="187952"/>
                    <a:pt x="564319" y="149235"/>
                    <a:pt x="548640" y="129636"/>
                  </a:cubicBezTo>
                  <a:cubicBezTo>
                    <a:pt x="543622" y="123364"/>
                    <a:pt x="533400" y="124556"/>
                    <a:pt x="525780" y="122016"/>
                  </a:cubicBezTo>
                  <a:cubicBezTo>
                    <a:pt x="514078" y="139569"/>
                    <a:pt x="512217" y="152496"/>
                    <a:pt x="487680" y="152496"/>
                  </a:cubicBezTo>
                  <a:cubicBezTo>
                    <a:pt x="479648" y="152496"/>
                    <a:pt x="472440" y="147416"/>
                    <a:pt x="464820" y="144876"/>
                  </a:cubicBezTo>
                  <a:cubicBezTo>
                    <a:pt x="462280" y="137256"/>
                    <a:pt x="463883" y="126471"/>
                    <a:pt x="457200" y="122016"/>
                  </a:cubicBezTo>
                  <a:cubicBezTo>
                    <a:pt x="446424" y="114832"/>
                    <a:pt x="431227" y="118944"/>
                    <a:pt x="419100" y="114396"/>
                  </a:cubicBezTo>
                  <a:cubicBezTo>
                    <a:pt x="410525" y="111180"/>
                    <a:pt x="403860" y="104236"/>
                    <a:pt x="396240" y="99156"/>
                  </a:cubicBezTo>
                  <a:cubicBezTo>
                    <a:pt x="370840" y="101696"/>
                    <a:pt x="339797" y="90612"/>
                    <a:pt x="320040" y="106776"/>
                  </a:cubicBezTo>
                  <a:cubicBezTo>
                    <a:pt x="304191" y="119744"/>
                    <a:pt x="315534" y="147496"/>
                    <a:pt x="312420" y="167736"/>
                  </a:cubicBezTo>
                  <a:cubicBezTo>
                    <a:pt x="305425" y="213202"/>
                    <a:pt x="313864" y="199793"/>
                    <a:pt x="281940" y="221076"/>
                  </a:cubicBezTo>
                  <a:cubicBezTo>
                    <a:pt x="279400" y="228696"/>
                    <a:pt x="280856" y="239267"/>
                    <a:pt x="274320" y="243936"/>
                  </a:cubicBezTo>
                  <a:cubicBezTo>
                    <a:pt x="261248" y="253273"/>
                    <a:pt x="228600" y="259176"/>
                    <a:pt x="228600" y="259176"/>
                  </a:cubicBezTo>
                  <a:cubicBezTo>
                    <a:pt x="231140" y="241396"/>
                    <a:pt x="232698" y="223448"/>
                    <a:pt x="236220" y="205836"/>
                  </a:cubicBezTo>
                  <a:cubicBezTo>
                    <a:pt x="237795" y="197960"/>
                    <a:pt x="251872" y="182976"/>
                    <a:pt x="243840" y="182976"/>
                  </a:cubicBezTo>
                  <a:cubicBezTo>
                    <a:pt x="234682" y="182976"/>
                    <a:pt x="236791" y="201740"/>
                    <a:pt x="228600" y="205836"/>
                  </a:cubicBezTo>
                  <a:cubicBezTo>
                    <a:pt x="214781" y="212746"/>
                    <a:pt x="198120" y="210916"/>
                    <a:pt x="182880" y="213456"/>
                  </a:cubicBezTo>
                  <a:cubicBezTo>
                    <a:pt x="201016" y="267864"/>
                    <a:pt x="211486" y="250265"/>
                    <a:pt x="175260" y="274416"/>
                  </a:cubicBezTo>
                  <a:cubicBezTo>
                    <a:pt x="151109" y="238190"/>
                    <a:pt x="162916" y="260244"/>
                    <a:pt x="144780" y="205836"/>
                  </a:cubicBezTo>
                  <a:lnTo>
                    <a:pt x="137160" y="182976"/>
                  </a:lnTo>
                  <a:cubicBezTo>
                    <a:pt x="130631" y="163390"/>
                    <a:pt x="125747" y="150686"/>
                    <a:pt x="121920" y="129636"/>
                  </a:cubicBezTo>
                  <a:cubicBezTo>
                    <a:pt x="115525" y="94463"/>
                    <a:pt x="122978" y="77354"/>
                    <a:pt x="99060" y="53436"/>
                  </a:cubicBezTo>
                  <a:cubicBezTo>
                    <a:pt x="92584" y="46960"/>
                    <a:pt x="83820" y="43276"/>
                    <a:pt x="76200" y="38196"/>
                  </a:cubicBezTo>
                  <a:cubicBezTo>
                    <a:pt x="66784" y="9948"/>
                    <a:pt x="33020" y="-1174"/>
                    <a:pt x="22860" y="9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p:cNvSpPr/>
            <p:nvPr/>
          </p:nvSpPr>
          <p:spPr>
            <a:xfrm>
              <a:off x="6740990" y="2394328"/>
              <a:ext cx="117010" cy="165992"/>
            </a:xfrm>
            <a:custGeom>
              <a:avLst/>
              <a:gdLst>
                <a:gd name="connsiteX0" fmla="*/ 78910 w 117010"/>
                <a:gd name="connsiteY0" fmla="*/ 5972 h 165992"/>
                <a:gd name="connsiteX1" fmla="*/ 2710 w 117010"/>
                <a:gd name="connsiteY1" fmla="*/ 13592 h 165992"/>
                <a:gd name="connsiteX2" fmla="*/ 10330 w 117010"/>
                <a:gd name="connsiteY2" fmla="*/ 36452 h 165992"/>
                <a:gd name="connsiteX3" fmla="*/ 33190 w 117010"/>
                <a:gd name="connsiteY3" fmla="*/ 44072 h 165992"/>
                <a:gd name="connsiteX4" fmla="*/ 40810 w 117010"/>
                <a:gd name="connsiteY4" fmla="*/ 127892 h 165992"/>
                <a:gd name="connsiteX5" fmla="*/ 63670 w 117010"/>
                <a:gd name="connsiteY5" fmla="*/ 143132 h 165992"/>
                <a:gd name="connsiteX6" fmla="*/ 109390 w 117010"/>
                <a:gd name="connsiteY6" fmla="*/ 165992 h 165992"/>
                <a:gd name="connsiteX7" fmla="*/ 117010 w 117010"/>
                <a:gd name="connsiteY7" fmla="*/ 143132 h 165992"/>
                <a:gd name="connsiteX8" fmla="*/ 109390 w 117010"/>
                <a:gd name="connsiteY8" fmla="*/ 120272 h 165992"/>
                <a:gd name="connsiteX9" fmla="*/ 101770 w 117010"/>
                <a:gd name="connsiteY9" fmla="*/ 89792 h 165992"/>
                <a:gd name="connsiteX10" fmla="*/ 78910 w 117010"/>
                <a:gd name="connsiteY10" fmla="*/ 5972 h 16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10" h="165992">
                  <a:moveTo>
                    <a:pt x="78910" y="5972"/>
                  </a:moveTo>
                  <a:cubicBezTo>
                    <a:pt x="62400" y="-6728"/>
                    <a:pt x="26037" y="3225"/>
                    <a:pt x="2710" y="13592"/>
                  </a:cubicBezTo>
                  <a:cubicBezTo>
                    <a:pt x="-4630" y="16854"/>
                    <a:pt x="4650" y="30772"/>
                    <a:pt x="10330" y="36452"/>
                  </a:cubicBezTo>
                  <a:cubicBezTo>
                    <a:pt x="16010" y="42132"/>
                    <a:pt x="25570" y="41532"/>
                    <a:pt x="33190" y="44072"/>
                  </a:cubicBezTo>
                  <a:cubicBezTo>
                    <a:pt x="35730" y="72012"/>
                    <a:pt x="32559" y="101077"/>
                    <a:pt x="40810" y="127892"/>
                  </a:cubicBezTo>
                  <a:cubicBezTo>
                    <a:pt x="43503" y="136645"/>
                    <a:pt x="55479" y="139036"/>
                    <a:pt x="63670" y="143132"/>
                  </a:cubicBezTo>
                  <a:cubicBezTo>
                    <a:pt x="126766" y="174680"/>
                    <a:pt x="43876" y="122316"/>
                    <a:pt x="109390" y="165992"/>
                  </a:cubicBezTo>
                  <a:cubicBezTo>
                    <a:pt x="111930" y="158372"/>
                    <a:pt x="117010" y="151164"/>
                    <a:pt x="117010" y="143132"/>
                  </a:cubicBezTo>
                  <a:cubicBezTo>
                    <a:pt x="117010" y="135100"/>
                    <a:pt x="111597" y="127995"/>
                    <a:pt x="109390" y="120272"/>
                  </a:cubicBezTo>
                  <a:cubicBezTo>
                    <a:pt x="106513" y="110202"/>
                    <a:pt x="104779" y="99823"/>
                    <a:pt x="101770" y="89792"/>
                  </a:cubicBezTo>
                  <a:cubicBezTo>
                    <a:pt x="97154" y="74405"/>
                    <a:pt x="95420" y="18672"/>
                    <a:pt x="78910" y="5972"/>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p:cNvSpPr/>
            <p:nvPr/>
          </p:nvSpPr>
          <p:spPr>
            <a:xfrm>
              <a:off x="6979920" y="2773680"/>
              <a:ext cx="87686" cy="205740"/>
            </a:xfrm>
            <a:custGeom>
              <a:avLst/>
              <a:gdLst>
                <a:gd name="connsiteX0" fmla="*/ 0 w 87686"/>
                <a:gd name="connsiteY0" fmla="*/ 0 h 205740"/>
                <a:gd name="connsiteX1" fmla="*/ 7620 w 87686"/>
                <a:gd name="connsiteY1" fmla="*/ 144780 h 205740"/>
                <a:gd name="connsiteX2" fmla="*/ 30480 w 87686"/>
                <a:gd name="connsiteY2" fmla="*/ 160020 h 205740"/>
                <a:gd name="connsiteX3" fmla="*/ 53340 w 87686"/>
                <a:gd name="connsiteY3" fmla="*/ 205740 h 205740"/>
                <a:gd name="connsiteX4" fmla="*/ 68580 w 87686"/>
                <a:gd name="connsiteY4" fmla="*/ 114300 h 205740"/>
                <a:gd name="connsiteX5" fmla="*/ 45720 w 87686"/>
                <a:gd name="connsiteY5" fmla="*/ 99060 h 205740"/>
                <a:gd name="connsiteX6" fmla="*/ 22860 w 87686"/>
                <a:gd name="connsiteY6" fmla="*/ 76200 h 205740"/>
                <a:gd name="connsiteX7" fmla="*/ 38100 w 87686"/>
                <a:gd name="connsiteY7" fmla="*/ 30480 h 205740"/>
                <a:gd name="connsiteX8" fmla="*/ 0 w 87686"/>
                <a:gd name="connsiteY8" fmla="*/ 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686" h="205740">
                  <a:moveTo>
                    <a:pt x="0" y="0"/>
                  </a:moveTo>
                  <a:cubicBezTo>
                    <a:pt x="2540" y="48260"/>
                    <a:pt x="-1423" y="97307"/>
                    <a:pt x="7620" y="144780"/>
                  </a:cubicBezTo>
                  <a:cubicBezTo>
                    <a:pt x="9334" y="153776"/>
                    <a:pt x="24004" y="153544"/>
                    <a:pt x="30480" y="160020"/>
                  </a:cubicBezTo>
                  <a:cubicBezTo>
                    <a:pt x="45252" y="174792"/>
                    <a:pt x="47142" y="187147"/>
                    <a:pt x="53340" y="205740"/>
                  </a:cubicBezTo>
                  <a:cubicBezTo>
                    <a:pt x="97647" y="190971"/>
                    <a:pt x="94980" y="200101"/>
                    <a:pt x="68580" y="114300"/>
                  </a:cubicBezTo>
                  <a:cubicBezTo>
                    <a:pt x="65887" y="105547"/>
                    <a:pt x="52755" y="104923"/>
                    <a:pt x="45720" y="99060"/>
                  </a:cubicBezTo>
                  <a:cubicBezTo>
                    <a:pt x="37441" y="92161"/>
                    <a:pt x="30480" y="83820"/>
                    <a:pt x="22860" y="76200"/>
                  </a:cubicBezTo>
                  <a:lnTo>
                    <a:pt x="38100" y="30480"/>
                  </a:lnTo>
                  <a:lnTo>
                    <a:pt x="0" y="0"/>
                  </a:ln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p:cNvSpPr/>
            <p:nvPr/>
          </p:nvSpPr>
          <p:spPr>
            <a:xfrm>
              <a:off x="7448508" y="3898981"/>
              <a:ext cx="174103" cy="99087"/>
            </a:xfrm>
            <a:custGeom>
              <a:avLst/>
              <a:gdLst>
                <a:gd name="connsiteX0" fmla="*/ 141012 w 174103"/>
                <a:gd name="connsiteY0" fmla="*/ 2459 h 99087"/>
                <a:gd name="connsiteX1" fmla="*/ 57192 w 174103"/>
                <a:gd name="connsiteY1" fmla="*/ 17699 h 99087"/>
                <a:gd name="connsiteX2" fmla="*/ 11472 w 174103"/>
                <a:gd name="connsiteY2" fmla="*/ 48179 h 99087"/>
                <a:gd name="connsiteX3" fmla="*/ 171492 w 174103"/>
                <a:gd name="connsiteY3" fmla="*/ 63419 h 99087"/>
                <a:gd name="connsiteX4" fmla="*/ 141012 w 174103"/>
                <a:gd name="connsiteY4" fmla="*/ 2459 h 9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03" h="99087">
                  <a:moveTo>
                    <a:pt x="141012" y="2459"/>
                  </a:moveTo>
                  <a:cubicBezTo>
                    <a:pt x="121962" y="-5161"/>
                    <a:pt x="77654" y="6331"/>
                    <a:pt x="57192" y="17699"/>
                  </a:cubicBezTo>
                  <a:cubicBezTo>
                    <a:pt x="41181" y="26594"/>
                    <a:pt x="11472" y="48179"/>
                    <a:pt x="11472" y="48179"/>
                  </a:cubicBezTo>
                  <a:cubicBezTo>
                    <a:pt x="-12078" y="118828"/>
                    <a:pt x="-16424" y="108161"/>
                    <a:pt x="171492" y="63419"/>
                  </a:cubicBezTo>
                  <a:cubicBezTo>
                    <a:pt x="181680" y="60993"/>
                    <a:pt x="160062" y="10079"/>
                    <a:pt x="141012" y="2459"/>
                  </a:cubicBez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p:cNvSpPr/>
            <p:nvPr/>
          </p:nvSpPr>
          <p:spPr>
            <a:xfrm>
              <a:off x="7328208" y="3215640"/>
              <a:ext cx="166842" cy="229656"/>
            </a:xfrm>
            <a:custGeom>
              <a:avLst/>
              <a:gdLst>
                <a:gd name="connsiteX0" fmla="*/ 162252 w 166842"/>
                <a:gd name="connsiteY0" fmla="*/ 228600 h 229656"/>
                <a:gd name="connsiteX1" fmla="*/ 154632 w 166842"/>
                <a:gd name="connsiteY1" fmla="*/ 175260 h 229656"/>
                <a:gd name="connsiteX2" fmla="*/ 147012 w 166842"/>
                <a:gd name="connsiteY2" fmla="*/ 137160 h 229656"/>
                <a:gd name="connsiteX3" fmla="*/ 124152 w 166842"/>
                <a:gd name="connsiteY3" fmla="*/ 129540 h 229656"/>
                <a:gd name="connsiteX4" fmla="*/ 131772 w 166842"/>
                <a:gd name="connsiteY4" fmla="*/ 99060 h 229656"/>
                <a:gd name="connsiteX5" fmla="*/ 147012 w 166842"/>
                <a:gd name="connsiteY5" fmla="*/ 76200 h 229656"/>
                <a:gd name="connsiteX6" fmla="*/ 116532 w 166842"/>
                <a:gd name="connsiteY6" fmla="*/ 38100 h 229656"/>
                <a:gd name="connsiteX7" fmla="*/ 86052 w 166842"/>
                <a:gd name="connsiteY7" fmla="*/ 0 h 229656"/>
                <a:gd name="connsiteX8" fmla="*/ 63192 w 166842"/>
                <a:gd name="connsiteY8" fmla="*/ 7620 h 229656"/>
                <a:gd name="connsiteX9" fmla="*/ 47952 w 166842"/>
                <a:gd name="connsiteY9" fmla="*/ 60960 h 229656"/>
                <a:gd name="connsiteX10" fmla="*/ 2232 w 166842"/>
                <a:gd name="connsiteY10" fmla="*/ 38100 h 229656"/>
                <a:gd name="connsiteX11" fmla="*/ 9852 w 166842"/>
                <a:gd name="connsiteY11" fmla="*/ 60960 h 229656"/>
                <a:gd name="connsiteX12" fmla="*/ 63192 w 166842"/>
                <a:gd name="connsiteY12" fmla="*/ 68580 h 229656"/>
                <a:gd name="connsiteX13" fmla="*/ 55572 w 166842"/>
                <a:gd name="connsiteY13" fmla="*/ 121920 h 229656"/>
                <a:gd name="connsiteX14" fmla="*/ 40332 w 166842"/>
                <a:gd name="connsiteY14" fmla="*/ 144780 h 229656"/>
                <a:gd name="connsiteX15" fmla="*/ 47952 w 166842"/>
                <a:gd name="connsiteY15" fmla="*/ 167640 h 229656"/>
                <a:gd name="connsiteX16" fmla="*/ 70812 w 166842"/>
                <a:gd name="connsiteY16" fmla="*/ 175260 h 229656"/>
                <a:gd name="connsiteX17" fmla="*/ 78432 w 166842"/>
                <a:gd name="connsiteY17" fmla="*/ 205740 h 229656"/>
                <a:gd name="connsiteX18" fmla="*/ 162252 w 166842"/>
                <a:gd name="connsiteY18" fmla="*/ 228600 h 2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842" h="229656">
                  <a:moveTo>
                    <a:pt x="162252" y="228600"/>
                  </a:moveTo>
                  <a:cubicBezTo>
                    <a:pt x="174952" y="223520"/>
                    <a:pt x="157585" y="192976"/>
                    <a:pt x="154632" y="175260"/>
                  </a:cubicBezTo>
                  <a:cubicBezTo>
                    <a:pt x="152503" y="162485"/>
                    <a:pt x="154196" y="147936"/>
                    <a:pt x="147012" y="137160"/>
                  </a:cubicBezTo>
                  <a:cubicBezTo>
                    <a:pt x="142557" y="130477"/>
                    <a:pt x="131772" y="132080"/>
                    <a:pt x="124152" y="129540"/>
                  </a:cubicBezTo>
                  <a:cubicBezTo>
                    <a:pt x="97158" y="89049"/>
                    <a:pt x="106625" y="119178"/>
                    <a:pt x="131772" y="99060"/>
                  </a:cubicBezTo>
                  <a:cubicBezTo>
                    <a:pt x="138923" y="93339"/>
                    <a:pt x="141932" y="83820"/>
                    <a:pt x="147012" y="76200"/>
                  </a:cubicBezTo>
                  <a:cubicBezTo>
                    <a:pt x="127859" y="18741"/>
                    <a:pt x="155923" y="87339"/>
                    <a:pt x="116532" y="38100"/>
                  </a:cubicBezTo>
                  <a:cubicBezTo>
                    <a:pt x="74468" y="-14480"/>
                    <a:pt x="151566" y="43676"/>
                    <a:pt x="86052" y="0"/>
                  </a:cubicBezTo>
                  <a:cubicBezTo>
                    <a:pt x="78432" y="2540"/>
                    <a:pt x="68872" y="1940"/>
                    <a:pt x="63192" y="7620"/>
                  </a:cubicBezTo>
                  <a:cubicBezTo>
                    <a:pt x="59548" y="11264"/>
                    <a:pt x="48018" y="60696"/>
                    <a:pt x="47952" y="60960"/>
                  </a:cubicBezTo>
                  <a:cubicBezTo>
                    <a:pt x="47185" y="60449"/>
                    <a:pt x="8542" y="31790"/>
                    <a:pt x="2232" y="38100"/>
                  </a:cubicBezTo>
                  <a:cubicBezTo>
                    <a:pt x="-3448" y="43780"/>
                    <a:pt x="2668" y="57368"/>
                    <a:pt x="9852" y="60960"/>
                  </a:cubicBezTo>
                  <a:cubicBezTo>
                    <a:pt x="25916" y="68992"/>
                    <a:pt x="45412" y="66040"/>
                    <a:pt x="63192" y="68580"/>
                  </a:cubicBezTo>
                  <a:cubicBezTo>
                    <a:pt x="24931" y="125971"/>
                    <a:pt x="65413" y="53032"/>
                    <a:pt x="55572" y="121920"/>
                  </a:cubicBezTo>
                  <a:cubicBezTo>
                    <a:pt x="54277" y="130986"/>
                    <a:pt x="45412" y="137160"/>
                    <a:pt x="40332" y="144780"/>
                  </a:cubicBezTo>
                  <a:cubicBezTo>
                    <a:pt x="42872" y="152400"/>
                    <a:pt x="42272" y="161960"/>
                    <a:pt x="47952" y="167640"/>
                  </a:cubicBezTo>
                  <a:cubicBezTo>
                    <a:pt x="53632" y="173320"/>
                    <a:pt x="65794" y="168988"/>
                    <a:pt x="70812" y="175260"/>
                  </a:cubicBezTo>
                  <a:cubicBezTo>
                    <a:pt x="77354" y="183438"/>
                    <a:pt x="71536" y="197858"/>
                    <a:pt x="78432" y="205740"/>
                  </a:cubicBezTo>
                  <a:cubicBezTo>
                    <a:pt x="90493" y="219524"/>
                    <a:pt x="149552" y="233680"/>
                    <a:pt x="162252" y="228600"/>
                  </a:cubicBezTo>
                  <a:close/>
                </a:path>
              </a:pathLst>
            </a:custGeom>
            <a:solidFill>
              <a:schemeClr val="bg1"/>
            </a:solidFill>
            <a:ln w="1270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p:cNvSpPr/>
            <p:nvPr/>
          </p:nvSpPr>
          <p:spPr>
            <a:xfrm>
              <a:off x="6438900" y="2422914"/>
              <a:ext cx="122013" cy="171938"/>
            </a:xfrm>
            <a:custGeom>
              <a:avLst/>
              <a:gdLst>
                <a:gd name="connsiteX0" fmla="*/ 121920 w 122013"/>
                <a:gd name="connsiteY0" fmla="*/ 30726 h 171938"/>
                <a:gd name="connsiteX1" fmla="*/ 99060 w 122013"/>
                <a:gd name="connsiteY1" fmla="*/ 114546 h 171938"/>
                <a:gd name="connsiteX2" fmla="*/ 91440 w 122013"/>
                <a:gd name="connsiteY2" fmla="*/ 137406 h 171938"/>
                <a:gd name="connsiteX3" fmla="*/ 68580 w 122013"/>
                <a:gd name="connsiteY3" fmla="*/ 145026 h 171938"/>
                <a:gd name="connsiteX4" fmla="*/ 60960 w 122013"/>
                <a:gd name="connsiteY4" fmla="*/ 167886 h 171938"/>
                <a:gd name="connsiteX5" fmla="*/ 22860 w 122013"/>
                <a:gd name="connsiteY5" fmla="*/ 137406 h 171938"/>
                <a:gd name="connsiteX6" fmla="*/ 0 w 122013"/>
                <a:gd name="connsiteY6" fmla="*/ 122166 h 171938"/>
                <a:gd name="connsiteX7" fmla="*/ 7620 w 122013"/>
                <a:gd name="connsiteY7" fmla="*/ 45966 h 171938"/>
                <a:gd name="connsiteX8" fmla="*/ 30480 w 122013"/>
                <a:gd name="connsiteY8" fmla="*/ 38346 h 171938"/>
                <a:gd name="connsiteX9" fmla="*/ 38100 w 122013"/>
                <a:gd name="connsiteY9" fmla="*/ 15486 h 171938"/>
                <a:gd name="connsiteX10" fmla="*/ 60960 w 122013"/>
                <a:gd name="connsiteY10" fmla="*/ 7866 h 171938"/>
                <a:gd name="connsiteX11" fmla="*/ 106680 w 122013"/>
                <a:gd name="connsiteY11" fmla="*/ 246 h 171938"/>
                <a:gd name="connsiteX12" fmla="*/ 121920 w 122013"/>
                <a:gd name="connsiteY12" fmla="*/ 30726 h 17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13" h="171938">
                  <a:moveTo>
                    <a:pt x="121920" y="30726"/>
                  </a:moveTo>
                  <a:cubicBezTo>
                    <a:pt x="120650" y="49776"/>
                    <a:pt x="118396" y="56539"/>
                    <a:pt x="99060" y="114546"/>
                  </a:cubicBezTo>
                  <a:cubicBezTo>
                    <a:pt x="96520" y="122166"/>
                    <a:pt x="99060" y="134866"/>
                    <a:pt x="91440" y="137406"/>
                  </a:cubicBezTo>
                  <a:lnTo>
                    <a:pt x="68580" y="145026"/>
                  </a:lnTo>
                  <a:cubicBezTo>
                    <a:pt x="66040" y="152646"/>
                    <a:pt x="68418" y="164903"/>
                    <a:pt x="60960" y="167886"/>
                  </a:cubicBezTo>
                  <a:cubicBezTo>
                    <a:pt x="22648" y="183211"/>
                    <a:pt x="33823" y="151109"/>
                    <a:pt x="22860" y="137406"/>
                  </a:cubicBezTo>
                  <a:cubicBezTo>
                    <a:pt x="17139" y="130255"/>
                    <a:pt x="7620" y="127246"/>
                    <a:pt x="0" y="122166"/>
                  </a:cubicBezTo>
                  <a:cubicBezTo>
                    <a:pt x="2540" y="96766"/>
                    <a:pt x="-1104" y="69956"/>
                    <a:pt x="7620" y="45966"/>
                  </a:cubicBezTo>
                  <a:cubicBezTo>
                    <a:pt x="10365" y="38417"/>
                    <a:pt x="24800" y="44026"/>
                    <a:pt x="30480" y="38346"/>
                  </a:cubicBezTo>
                  <a:cubicBezTo>
                    <a:pt x="36160" y="32666"/>
                    <a:pt x="32420" y="21166"/>
                    <a:pt x="38100" y="15486"/>
                  </a:cubicBezTo>
                  <a:cubicBezTo>
                    <a:pt x="43780" y="9806"/>
                    <a:pt x="53119" y="9608"/>
                    <a:pt x="60960" y="7866"/>
                  </a:cubicBezTo>
                  <a:cubicBezTo>
                    <a:pt x="76042" y="4514"/>
                    <a:pt x="92861" y="7156"/>
                    <a:pt x="106680" y="246"/>
                  </a:cubicBezTo>
                  <a:cubicBezTo>
                    <a:pt x="111224" y="-2026"/>
                    <a:pt x="123190" y="11676"/>
                    <a:pt x="121920" y="3072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p:cNvSpPr/>
            <p:nvPr/>
          </p:nvSpPr>
          <p:spPr>
            <a:xfrm>
              <a:off x="6035040" y="2094814"/>
              <a:ext cx="548640" cy="427634"/>
            </a:xfrm>
            <a:custGeom>
              <a:avLst/>
              <a:gdLst>
                <a:gd name="connsiteX0" fmla="*/ 243840 w 548640"/>
                <a:gd name="connsiteY0" fmla="*/ 412166 h 427634"/>
                <a:gd name="connsiteX1" fmla="*/ 281940 w 548640"/>
                <a:gd name="connsiteY1" fmla="*/ 427406 h 427634"/>
                <a:gd name="connsiteX2" fmla="*/ 297180 w 548640"/>
                <a:gd name="connsiteY2" fmla="*/ 404546 h 427634"/>
                <a:gd name="connsiteX3" fmla="*/ 266700 w 548640"/>
                <a:gd name="connsiteY3" fmla="*/ 351206 h 427634"/>
                <a:gd name="connsiteX4" fmla="*/ 312420 w 548640"/>
                <a:gd name="connsiteY4" fmla="*/ 320726 h 427634"/>
                <a:gd name="connsiteX5" fmla="*/ 304800 w 548640"/>
                <a:gd name="connsiteY5" fmla="*/ 297866 h 427634"/>
                <a:gd name="connsiteX6" fmla="*/ 274320 w 548640"/>
                <a:gd name="connsiteY6" fmla="*/ 252146 h 427634"/>
                <a:gd name="connsiteX7" fmla="*/ 281940 w 548640"/>
                <a:gd name="connsiteY7" fmla="*/ 191186 h 427634"/>
                <a:gd name="connsiteX8" fmla="*/ 320040 w 548640"/>
                <a:gd name="connsiteY8" fmla="*/ 183566 h 427634"/>
                <a:gd name="connsiteX9" fmla="*/ 342900 w 548640"/>
                <a:gd name="connsiteY9" fmla="*/ 168326 h 427634"/>
                <a:gd name="connsiteX10" fmla="*/ 373380 w 548640"/>
                <a:gd name="connsiteY10" fmla="*/ 175946 h 427634"/>
                <a:gd name="connsiteX11" fmla="*/ 419100 w 548640"/>
                <a:gd name="connsiteY11" fmla="*/ 206426 h 427634"/>
                <a:gd name="connsiteX12" fmla="*/ 441960 w 548640"/>
                <a:gd name="connsiteY12" fmla="*/ 221666 h 427634"/>
                <a:gd name="connsiteX13" fmla="*/ 495300 w 548640"/>
                <a:gd name="connsiteY13" fmla="*/ 236906 h 427634"/>
                <a:gd name="connsiteX14" fmla="*/ 533400 w 548640"/>
                <a:gd name="connsiteY14" fmla="*/ 229286 h 427634"/>
                <a:gd name="connsiteX15" fmla="*/ 548640 w 548640"/>
                <a:gd name="connsiteY15" fmla="*/ 183566 h 427634"/>
                <a:gd name="connsiteX16" fmla="*/ 533400 w 548640"/>
                <a:gd name="connsiteY16" fmla="*/ 122606 h 427634"/>
                <a:gd name="connsiteX17" fmla="*/ 525780 w 548640"/>
                <a:gd name="connsiteY17" fmla="*/ 99746 h 427634"/>
                <a:gd name="connsiteX18" fmla="*/ 502920 w 548640"/>
                <a:gd name="connsiteY18" fmla="*/ 92126 h 427634"/>
                <a:gd name="connsiteX19" fmla="*/ 487680 w 548640"/>
                <a:gd name="connsiteY19" fmla="*/ 114986 h 427634"/>
                <a:gd name="connsiteX20" fmla="*/ 464820 w 548640"/>
                <a:gd name="connsiteY20" fmla="*/ 130226 h 427634"/>
                <a:gd name="connsiteX21" fmla="*/ 396240 w 548640"/>
                <a:gd name="connsiteY21" fmla="*/ 99746 h 427634"/>
                <a:gd name="connsiteX22" fmla="*/ 373380 w 548640"/>
                <a:gd name="connsiteY22" fmla="*/ 92126 h 427634"/>
                <a:gd name="connsiteX23" fmla="*/ 350520 w 548640"/>
                <a:gd name="connsiteY23" fmla="*/ 76886 h 427634"/>
                <a:gd name="connsiteX24" fmla="*/ 205740 w 548640"/>
                <a:gd name="connsiteY24" fmla="*/ 69266 h 427634"/>
                <a:gd name="connsiteX25" fmla="*/ 152400 w 548640"/>
                <a:gd name="connsiteY25" fmla="*/ 61646 h 427634"/>
                <a:gd name="connsiteX26" fmla="*/ 129540 w 548640"/>
                <a:gd name="connsiteY26" fmla="*/ 54026 h 427634"/>
                <a:gd name="connsiteX27" fmla="*/ 99060 w 548640"/>
                <a:gd name="connsiteY27" fmla="*/ 23546 h 427634"/>
                <a:gd name="connsiteX28" fmla="*/ 83820 w 548640"/>
                <a:gd name="connsiteY28" fmla="*/ 686 h 427634"/>
                <a:gd name="connsiteX29" fmla="*/ 15240 w 548640"/>
                <a:gd name="connsiteY29" fmla="*/ 15926 h 427634"/>
                <a:gd name="connsiteX30" fmla="*/ 7620 w 548640"/>
                <a:gd name="connsiteY30" fmla="*/ 76886 h 427634"/>
                <a:gd name="connsiteX31" fmla="*/ 0 w 548640"/>
                <a:gd name="connsiteY31" fmla="*/ 99746 h 427634"/>
                <a:gd name="connsiteX32" fmla="*/ 7620 w 548640"/>
                <a:gd name="connsiteY32" fmla="*/ 122606 h 427634"/>
                <a:gd name="connsiteX33" fmla="*/ 30480 w 548640"/>
                <a:gd name="connsiteY33" fmla="*/ 130226 h 427634"/>
                <a:gd name="connsiteX34" fmla="*/ 38100 w 548640"/>
                <a:gd name="connsiteY34" fmla="*/ 153086 h 427634"/>
                <a:gd name="connsiteX35" fmla="*/ 38100 w 548640"/>
                <a:gd name="connsiteY35" fmla="*/ 206426 h 427634"/>
                <a:gd name="connsiteX36" fmla="*/ 60960 w 548640"/>
                <a:gd name="connsiteY36" fmla="*/ 221666 h 427634"/>
                <a:gd name="connsiteX37" fmla="*/ 68580 w 548640"/>
                <a:gd name="connsiteY37" fmla="*/ 244526 h 427634"/>
                <a:gd name="connsiteX38" fmla="*/ 114300 w 548640"/>
                <a:gd name="connsiteY38" fmla="*/ 259766 h 427634"/>
                <a:gd name="connsiteX39" fmla="*/ 106680 w 548640"/>
                <a:gd name="connsiteY39" fmla="*/ 282626 h 427634"/>
                <a:gd name="connsiteX40" fmla="*/ 91440 w 548640"/>
                <a:gd name="connsiteY40" fmla="*/ 305486 h 427634"/>
                <a:gd name="connsiteX41" fmla="*/ 83820 w 548640"/>
                <a:gd name="connsiteY41" fmla="*/ 358826 h 427634"/>
                <a:gd name="connsiteX42" fmla="*/ 76200 w 548640"/>
                <a:gd name="connsiteY42" fmla="*/ 396926 h 427634"/>
                <a:gd name="connsiteX43" fmla="*/ 83820 w 548640"/>
                <a:gd name="connsiteY43" fmla="*/ 419786 h 427634"/>
                <a:gd name="connsiteX44" fmla="*/ 144780 w 548640"/>
                <a:gd name="connsiteY44" fmla="*/ 389306 h 427634"/>
                <a:gd name="connsiteX45" fmla="*/ 160020 w 548640"/>
                <a:gd name="connsiteY45" fmla="*/ 343586 h 427634"/>
                <a:gd name="connsiteX46" fmla="*/ 167640 w 548640"/>
                <a:gd name="connsiteY46" fmla="*/ 320726 h 427634"/>
                <a:gd name="connsiteX47" fmla="*/ 205740 w 548640"/>
                <a:gd name="connsiteY47" fmla="*/ 328346 h 427634"/>
                <a:gd name="connsiteX48" fmla="*/ 228600 w 548640"/>
                <a:gd name="connsiteY48" fmla="*/ 389306 h 427634"/>
                <a:gd name="connsiteX49" fmla="*/ 243840 w 548640"/>
                <a:gd name="connsiteY49" fmla="*/ 412166 h 42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8640" h="427634">
                  <a:moveTo>
                    <a:pt x="243840" y="412166"/>
                  </a:moveTo>
                  <a:cubicBezTo>
                    <a:pt x="252730" y="418516"/>
                    <a:pt x="268399" y="429340"/>
                    <a:pt x="281940" y="427406"/>
                  </a:cubicBezTo>
                  <a:cubicBezTo>
                    <a:pt x="291006" y="426111"/>
                    <a:pt x="296044" y="413633"/>
                    <a:pt x="297180" y="404546"/>
                  </a:cubicBezTo>
                  <a:cubicBezTo>
                    <a:pt x="301888" y="366882"/>
                    <a:pt x="290349" y="366972"/>
                    <a:pt x="266700" y="351206"/>
                  </a:cubicBezTo>
                  <a:cubicBezTo>
                    <a:pt x="249485" y="299560"/>
                    <a:pt x="259884" y="355750"/>
                    <a:pt x="312420" y="320726"/>
                  </a:cubicBezTo>
                  <a:cubicBezTo>
                    <a:pt x="319103" y="316271"/>
                    <a:pt x="308701" y="304887"/>
                    <a:pt x="304800" y="297866"/>
                  </a:cubicBezTo>
                  <a:cubicBezTo>
                    <a:pt x="295905" y="281855"/>
                    <a:pt x="274320" y="252146"/>
                    <a:pt x="274320" y="252146"/>
                  </a:cubicBezTo>
                  <a:cubicBezTo>
                    <a:pt x="276860" y="231826"/>
                    <a:pt x="270581" y="208225"/>
                    <a:pt x="281940" y="191186"/>
                  </a:cubicBezTo>
                  <a:cubicBezTo>
                    <a:pt x="289124" y="180410"/>
                    <a:pt x="307913" y="188114"/>
                    <a:pt x="320040" y="183566"/>
                  </a:cubicBezTo>
                  <a:cubicBezTo>
                    <a:pt x="328615" y="180350"/>
                    <a:pt x="335280" y="173406"/>
                    <a:pt x="342900" y="168326"/>
                  </a:cubicBezTo>
                  <a:cubicBezTo>
                    <a:pt x="353060" y="170866"/>
                    <a:pt x="364013" y="171262"/>
                    <a:pt x="373380" y="175946"/>
                  </a:cubicBezTo>
                  <a:cubicBezTo>
                    <a:pt x="389763" y="184137"/>
                    <a:pt x="403860" y="196266"/>
                    <a:pt x="419100" y="206426"/>
                  </a:cubicBezTo>
                  <a:cubicBezTo>
                    <a:pt x="426720" y="211506"/>
                    <a:pt x="433272" y="218770"/>
                    <a:pt x="441960" y="221666"/>
                  </a:cubicBezTo>
                  <a:cubicBezTo>
                    <a:pt x="474755" y="232598"/>
                    <a:pt x="457028" y="227338"/>
                    <a:pt x="495300" y="236906"/>
                  </a:cubicBezTo>
                  <a:cubicBezTo>
                    <a:pt x="508000" y="234366"/>
                    <a:pt x="524242" y="238444"/>
                    <a:pt x="533400" y="229286"/>
                  </a:cubicBezTo>
                  <a:cubicBezTo>
                    <a:pt x="544759" y="217927"/>
                    <a:pt x="548640" y="183566"/>
                    <a:pt x="548640" y="183566"/>
                  </a:cubicBezTo>
                  <a:cubicBezTo>
                    <a:pt x="531222" y="131311"/>
                    <a:pt x="551790" y="196168"/>
                    <a:pt x="533400" y="122606"/>
                  </a:cubicBezTo>
                  <a:cubicBezTo>
                    <a:pt x="531452" y="114814"/>
                    <a:pt x="531460" y="105426"/>
                    <a:pt x="525780" y="99746"/>
                  </a:cubicBezTo>
                  <a:cubicBezTo>
                    <a:pt x="520100" y="94066"/>
                    <a:pt x="510540" y="94666"/>
                    <a:pt x="502920" y="92126"/>
                  </a:cubicBezTo>
                  <a:cubicBezTo>
                    <a:pt x="497840" y="99746"/>
                    <a:pt x="494156" y="108510"/>
                    <a:pt x="487680" y="114986"/>
                  </a:cubicBezTo>
                  <a:cubicBezTo>
                    <a:pt x="481204" y="121462"/>
                    <a:pt x="473978" y="130226"/>
                    <a:pt x="464820" y="130226"/>
                  </a:cubicBezTo>
                  <a:cubicBezTo>
                    <a:pt x="425502" y="130226"/>
                    <a:pt x="423864" y="113558"/>
                    <a:pt x="396240" y="99746"/>
                  </a:cubicBezTo>
                  <a:cubicBezTo>
                    <a:pt x="389056" y="96154"/>
                    <a:pt x="380564" y="95718"/>
                    <a:pt x="373380" y="92126"/>
                  </a:cubicBezTo>
                  <a:cubicBezTo>
                    <a:pt x="365189" y="88030"/>
                    <a:pt x="359594" y="78123"/>
                    <a:pt x="350520" y="76886"/>
                  </a:cubicBezTo>
                  <a:cubicBezTo>
                    <a:pt x="302636" y="70356"/>
                    <a:pt x="254000" y="71806"/>
                    <a:pt x="205740" y="69266"/>
                  </a:cubicBezTo>
                  <a:cubicBezTo>
                    <a:pt x="187960" y="66726"/>
                    <a:pt x="170012" y="65168"/>
                    <a:pt x="152400" y="61646"/>
                  </a:cubicBezTo>
                  <a:cubicBezTo>
                    <a:pt x="144524" y="60071"/>
                    <a:pt x="135220" y="59706"/>
                    <a:pt x="129540" y="54026"/>
                  </a:cubicBezTo>
                  <a:cubicBezTo>
                    <a:pt x="88900" y="13386"/>
                    <a:pt x="160020" y="43866"/>
                    <a:pt x="99060" y="23546"/>
                  </a:cubicBezTo>
                  <a:cubicBezTo>
                    <a:pt x="93980" y="15926"/>
                    <a:pt x="92705" y="2907"/>
                    <a:pt x="83820" y="686"/>
                  </a:cubicBezTo>
                  <a:cubicBezTo>
                    <a:pt x="68493" y="-3146"/>
                    <a:pt x="32838" y="10060"/>
                    <a:pt x="15240" y="15926"/>
                  </a:cubicBezTo>
                  <a:cubicBezTo>
                    <a:pt x="12700" y="36246"/>
                    <a:pt x="11283" y="56738"/>
                    <a:pt x="7620" y="76886"/>
                  </a:cubicBezTo>
                  <a:cubicBezTo>
                    <a:pt x="6183" y="84789"/>
                    <a:pt x="0" y="91714"/>
                    <a:pt x="0" y="99746"/>
                  </a:cubicBezTo>
                  <a:cubicBezTo>
                    <a:pt x="0" y="107778"/>
                    <a:pt x="1940" y="116926"/>
                    <a:pt x="7620" y="122606"/>
                  </a:cubicBezTo>
                  <a:cubicBezTo>
                    <a:pt x="13300" y="128286"/>
                    <a:pt x="22860" y="127686"/>
                    <a:pt x="30480" y="130226"/>
                  </a:cubicBezTo>
                  <a:cubicBezTo>
                    <a:pt x="33020" y="137846"/>
                    <a:pt x="38100" y="145054"/>
                    <a:pt x="38100" y="153086"/>
                  </a:cubicBezTo>
                  <a:cubicBezTo>
                    <a:pt x="38100" y="183933"/>
                    <a:pt x="14279" y="170694"/>
                    <a:pt x="38100" y="206426"/>
                  </a:cubicBezTo>
                  <a:cubicBezTo>
                    <a:pt x="43180" y="214046"/>
                    <a:pt x="53340" y="216586"/>
                    <a:pt x="60960" y="221666"/>
                  </a:cubicBezTo>
                  <a:cubicBezTo>
                    <a:pt x="63500" y="229286"/>
                    <a:pt x="62044" y="239857"/>
                    <a:pt x="68580" y="244526"/>
                  </a:cubicBezTo>
                  <a:cubicBezTo>
                    <a:pt x="81652" y="253863"/>
                    <a:pt x="114300" y="259766"/>
                    <a:pt x="114300" y="259766"/>
                  </a:cubicBezTo>
                  <a:cubicBezTo>
                    <a:pt x="111760" y="267386"/>
                    <a:pt x="110272" y="275442"/>
                    <a:pt x="106680" y="282626"/>
                  </a:cubicBezTo>
                  <a:cubicBezTo>
                    <a:pt x="102584" y="290817"/>
                    <a:pt x="94072" y="296714"/>
                    <a:pt x="91440" y="305486"/>
                  </a:cubicBezTo>
                  <a:cubicBezTo>
                    <a:pt x="86279" y="322689"/>
                    <a:pt x="86773" y="341110"/>
                    <a:pt x="83820" y="358826"/>
                  </a:cubicBezTo>
                  <a:cubicBezTo>
                    <a:pt x="81691" y="371601"/>
                    <a:pt x="78740" y="384226"/>
                    <a:pt x="76200" y="396926"/>
                  </a:cubicBezTo>
                  <a:cubicBezTo>
                    <a:pt x="78740" y="404546"/>
                    <a:pt x="76200" y="417246"/>
                    <a:pt x="83820" y="419786"/>
                  </a:cubicBezTo>
                  <a:cubicBezTo>
                    <a:pt x="113020" y="429519"/>
                    <a:pt x="128959" y="405127"/>
                    <a:pt x="144780" y="389306"/>
                  </a:cubicBezTo>
                  <a:lnTo>
                    <a:pt x="160020" y="343586"/>
                  </a:lnTo>
                  <a:lnTo>
                    <a:pt x="167640" y="320726"/>
                  </a:lnTo>
                  <a:cubicBezTo>
                    <a:pt x="180340" y="323266"/>
                    <a:pt x="194495" y="321920"/>
                    <a:pt x="205740" y="328346"/>
                  </a:cubicBezTo>
                  <a:cubicBezTo>
                    <a:pt x="226423" y="340165"/>
                    <a:pt x="221646" y="373080"/>
                    <a:pt x="228600" y="389306"/>
                  </a:cubicBezTo>
                  <a:cubicBezTo>
                    <a:pt x="231430" y="395909"/>
                    <a:pt x="234950" y="405816"/>
                    <a:pt x="243840" y="41216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p:cNvSpPr/>
            <p:nvPr/>
          </p:nvSpPr>
          <p:spPr>
            <a:xfrm>
              <a:off x="6133947" y="1219200"/>
              <a:ext cx="1708830" cy="815340"/>
            </a:xfrm>
            <a:custGeom>
              <a:avLst/>
              <a:gdLst>
                <a:gd name="connsiteX0" fmla="*/ 1211733 w 1708830"/>
                <a:gd name="connsiteY0" fmla="*/ 11334 h 826674"/>
                <a:gd name="connsiteX1" fmla="*/ 1242213 w 1708830"/>
                <a:gd name="connsiteY1" fmla="*/ 49434 h 826674"/>
                <a:gd name="connsiteX2" fmla="*/ 1287933 w 1708830"/>
                <a:gd name="connsiteY2" fmla="*/ 79914 h 826674"/>
                <a:gd name="connsiteX3" fmla="*/ 1295553 w 1708830"/>
                <a:gd name="connsiteY3" fmla="*/ 133254 h 826674"/>
                <a:gd name="connsiteX4" fmla="*/ 1181253 w 1708830"/>
                <a:gd name="connsiteY4" fmla="*/ 125634 h 826674"/>
                <a:gd name="connsiteX5" fmla="*/ 1120293 w 1708830"/>
                <a:gd name="connsiteY5" fmla="*/ 125634 h 826674"/>
                <a:gd name="connsiteX6" fmla="*/ 1082193 w 1708830"/>
                <a:gd name="connsiteY6" fmla="*/ 125634 h 826674"/>
                <a:gd name="connsiteX7" fmla="*/ 1059333 w 1708830"/>
                <a:gd name="connsiteY7" fmla="*/ 133254 h 826674"/>
                <a:gd name="connsiteX8" fmla="*/ 975513 w 1708830"/>
                <a:gd name="connsiteY8" fmla="*/ 133254 h 826674"/>
                <a:gd name="connsiteX9" fmla="*/ 998373 w 1708830"/>
                <a:gd name="connsiteY9" fmla="*/ 140874 h 826674"/>
                <a:gd name="connsiteX10" fmla="*/ 1051713 w 1708830"/>
                <a:gd name="connsiteY10" fmla="*/ 171354 h 826674"/>
                <a:gd name="connsiteX11" fmla="*/ 1105053 w 1708830"/>
                <a:gd name="connsiteY11" fmla="*/ 224694 h 826674"/>
                <a:gd name="connsiteX12" fmla="*/ 1166013 w 1708830"/>
                <a:gd name="connsiteY12" fmla="*/ 232314 h 826674"/>
                <a:gd name="connsiteX13" fmla="*/ 1188873 w 1708830"/>
                <a:gd name="connsiteY13" fmla="*/ 255174 h 826674"/>
                <a:gd name="connsiteX14" fmla="*/ 1211733 w 1708830"/>
                <a:gd name="connsiteY14" fmla="*/ 239934 h 826674"/>
                <a:gd name="connsiteX15" fmla="*/ 1234593 w 1708830"/>
                <a:gd name="connsiteY15" fmla="*/ 232314 h 826674"/>
                <a:gd name="connsiteX16" fmla="*/ 1318413 w 1708830"/>
                <a:gd name="connsiteY16" fmla="*/ 239934 h 826674"/>
                <a:gd name="connsiteX17" fmla="*/ 1341273 w 1708830"/>
                <a:gd name="connsiteY17" fmla="*/ 247554 h 826674"/>
                <a:gd name="connsiteX18" fmla="*/ 1417473 w 1708830"/>
                <a:gd name="connsiteY18" fmla="*/ 270414 h 826674"/>
                <a:gd name="connsiteX19" fmla="*/ 1440333 w 1708830"/>
                <a:gd name="connsiteY19" fmla="*/ 278034 h 826674"/>
                <a:gd name="connsiteX20" fmla="*/ 1463193 w 1708830"/>
                <a:gd name="connsiteY20" fmla="*/ 293274 h 826674"/>
                <a:gd name="connsiteX21" fmla="*/ 1478433 w 1708830"/>
                <a:gd name="connsiteY21" fmla="*/ 316134 h 826674"/>
                <a:gd name="connsiteX22" fmla="*/ 1524153 w 1708830"/>
                <a:gd name="connsiteY22" fmla="*/ 331374 h 826674"/>
                <a:gd name="connsiteX23" fmla="*/ 1516533 w 1708830"/>
                <a:gd name="connsiteY23" fmla="*/ 354234 h 826674"/>
                <a:gd name="connsiteX24" fmla="*/ 1501293 w 1708830"/>
                <a:gd name="connsiteY24" fmla="*/ 369474 h 826674"/>
                <a:gd name="connsiteX25" fmla="*/ 1516533 w 1708830"/>
                <a:gd name="connsiteY25" fmla="*/ 392334 h 826674"/>
                <a:gd name="connsiteX26" fmla="*/ 1562253 w 1708830"/>
                <a:gd name="connsiteY26" fmla="*/ 422814 h 826674"/>
                <a:gd name="connsiteX27" fmla="*/ 1623213 w 1708830"/>
                <a:gd name="connsiteY27" fmla="*/ 453294 h 826674"/>
                <a:gd name="connsiteX28" fmla="*/ 1600353 w 1708830"/>
                <a:gd name="connsiteY28" fmla="*/ 460914 h 826674"/>
                <a:gd name="connsiteX29" fmla="*/ 1547013 w 1708830"/>
                <a:gd name="connsiteY29" fmla="*/ 468534 h 826674"/>
                <a:gd name="connsiteX30" fmla="*/ 1516533 w 1708830"/>
                <a:gd name="connsiteY30" fmla="*/ 476154 h 826674"/>
                <a:gd name="connsiteX31" fmla="*/ 1348893 w 1708830"/>
                <a:gd name="connsiteY31" fmla="*/ 491394 h 826674"/>
                <a:gd name="connsiteX32" fmla="*/ 1295553 w 1708830"/>
                <a:gd name="connsiteY32" fmla="*/ 491394 h 826674"/>
                <a:gd name="connsiteX33" fmla="*/ 1287933 w 1708830"/>
                <a:gd name="connsiteY33" fmla="*/ 468534 h 826674"/>
                <a:gd name="connsiteX34" fmla="*/ 1257453 w 1708830"/>
                <a:gd name="connsiteY34" fmla="*/ 499014 h 826674"/>
                <a:gd name="connsiteX35" fmla="*/ 1280313 w 1708830"/>
                <a:gd name="connsiteY35" fmla="*/ 506634 h 826674"/>
                <a:gd name="connsiteX36" fmla="*/ 1310793 w 1708830"/>
                <a:gd name="connsiteY36" fmla="*/ 514254 h 826674"/>
                <a:gd name="connsiteX37" fmla="*/ 1447953 w 1708830"/>
                <a:gd name="connsiteY37" fmla="*/ 529494 h 826674"/>
                <a:gd name="connsiteX38" fmla="*/ 1508913 w 1708830"/>
                <a:gd name="connsiteY38" fmla="*/ 544734 h 826674"/>
                <a:gd name="connsiteX39" fmla="*/ 1531773 w 1708830"/>
                <a:gd name="connsiteY39" fmla="*/ 559974 h 826674"/>
                <a:gd name="connsiteX40" fmla="*/ 1577493 w 1708830"/>
                <a:gd name="connsiteY40" fmla="*/ 575214 h 826674"/>
                <a:gd name="connsiteX41" fmla="*/ 1600353 w 1708830"/>
                <a:gd name="connsiteY41" fmla="*/ 582834 h 826674"/>
                <a:gd name="connsiteX42" fmla="*/ 1646073 w 1708830"/>
                <a:gd name="connsiteY42" fmla="*/ 544734 h 826674"/>
                <a:gd name="connsiteX43" fmla="*/ 1684173 w 1708830"/>
                <a:gd name="connsiteY43" fmla="*/ 552354 h 826674"/>
                <a:gd name="connsiteX44" fmla="*/ 1707033 w 1708830"/>
                <a:gd name="connsiteY44" fmla="*/ 567594 h 826674"/>
                <a:gd name="connsiteX45" fmla="*/ 1699413 w 1708830"/>
                <a:gd name="connsiteY45" fmla="*/ 598074 h 826674"/>
                <a:gd name="connsiteX46" fmla="*/ 1607973 w 1708830"/>
                <a:gd name="connsiteY46" fmla="*/ 582834 h 826674"/>
                <a:gd name="connsiteX47" fmla="*/ 1562253 w 1708830"/>
                <a:gd name="connsiteY47" fmla="*/ 605694 h 826674"/>
                <a:gd name="connsiteX48" fmla="*/ 1493673 w 1708830"/>
                <a:gd name="connsiteY48" fmla="*/ 636174 h 826674"/>
                <a:gd name="connsiteX49" fmla="*/ 1432713 w 1708830"/>
                <a:gd name="connsiteY49" fmla="*/ 643794 h 826674"/>
                <a:gd name="connsiteX50" fmla="*/ 1386993 w 1708830"/>
                <a:gd name="connsiteY50" fmla="*/ 659034 h 826674"/>
                <a:gd name="connsiteX51" fmla="*/ 1379373 w 1708830"/>
                <a:gd name="connsiteY51" fmla="*/ 681894 h 826674"/>
                <a:gd name="connsiteX52" fmla="*/ 1356513 w 1708830"/>
                <a:gd name="connsiteY52" fmla="*/ 689514 h 826674"/>
                <a:gd name="connsiteX53" fmla="*/ 1257453 w 1708830"/>
                <a:gd name="connsiteY53" fmla="*/ 697134 h 826674"/>
                <a:gd name="connsiteX54" fmla="*/ 1249833 w 1708830"/>
                <a:gd name="connsiteY54" fmla="*/ 727614 h 826674"/>
                <a:gd name="connsiteX55" fmla="*/ 1226973 w 1708830"/>
                <a:gd name="connsiteY55" fmla="*/ 735234 h 826674"/>
                <a:gd name="connsiteX56" fmla="*/ 1120293 w 1708830"/>
                <a:gd name="connsiteY56" fmla="*/ 727614 h 826674"/>
                <a:gd name="connsiteX57" fmla="*/ 1074573 w 1708830"/>
                <a:gd name="connsiteY57" fmla="*/ 697134 h 826674"/>
                <a:gd name="connsiteX58" fmla="*/ 1028853 w 1708830"/>
                <a:gd name="connsiteY58" fmla="*/ 674274 h 826674"/>
                <a:gd name="connsiteX59" fmla="*/ 891693 w 1708830"/>
                <a:gd name="connsiteY59" fmla="*/ 666654 h 826674"/>
                <a:gd name="connsiteX60" fmla="*/ 800253 w 1708830"/>
                <a:gd name="connsiteY60" fmla="*/ 666654 h 826674"/>
                <a:gd name="connsiteX61" fmla="*/ 754533 w 1708830"/>
                <a:gd name="connsiteY61" fmla="*/ 681894 h 826674"/>
                <a:gd name="connsiteX62" fmla="*/ 716433 w 1708830"/>
                <a:gd name="connsiteY62" fmla="*/ 712374 h 826674"/>
                <a:gd name="connsiteX63" fmla="*/ 693573 w 1708830"/>
                <a:gd name="connsiteY63" fmla="*/ 758094 h 826674"/>
                <a:gd name="connsiteX64" fmla="*/ 670713 w 1708830"/>
                <a:gd name="connsiteY64" fmla="*/ 765714 h 826674"/>
                <a:gd name="connsiteX65" fmla="*/ 647853 w 1708830"/>
                <a:gd name="connsiteY65" fmla="*/ 811434 h 826674"/>
                <a:gd name="connsiteX66" fmla="*/ 624993 w 1708830"/>
                <a:gd name="connsiteY66" fmla="*/ 826674 h 826674"/>
                <a:gd name="connsiteX67" fmla="*/ 556413 w 1708830"/>
                <a:gd name="connsiteY67" fmla="*/ 819054 h 826674"/>
                <a:gd name="connsiteX68" fmla="*/ 510693 w 1708830"/>
                <a:gd name="connsiteY68" fmla="*/ 803814 h 826674"/>
                <a:gd name="connsiteX69" fmla="*/ 495453 w 1708830"/>
                <a:gd name="connsiteY69" fmla="*/ 689514 h 826674"/>
                <a:gd name="connsiteX70" fmla="*/ 480213 w 1708830"/>
                <a:gd name="connsiteY70" fmla="*/ 643794 h 826674"/>
                <a:gd name="connsiteX71" fmla="*/ 472593 w 1708830"/>
                <a:gd name="connsiteY71" fmla="*/ 620934 h 826674"/>
                <a:gd name="connsiteX72" fmla="*/ 533553 w 1708830"/>
                <a:gd name="connsiteY72" fmla="*/ 613314 h 826674"/>
                <a:gd name="connsiteX73" fmla="*/ 556413 w 1708830"/>
                <a:gd name="connsiteY73" fmla="*/ 605694 h 826674"/>
                <a:gd name="connsiteX74" fmla="*/ 609753 w 1708830"/>
                <a:gd name="connsiteY74" fmla="*/ 598074 h 826674"/>
                <a:gd name="connsiteX75" fmla="*/ 624993 w 1708830"/>
                <a:gd name="connsiteY75" fmla="*/ 575214 h 826674"/>
                <a:gd name="connsiteX76" fmla="*/ 632613 w 1708830"/>
                <a:gd name="connsiteY76" fmla="*/ 544734 h 826674"/>
                <a:gd name="connsiteX77" fmla="*/ 678333 w 1708830"/>
                <a:gd name="connsiteY77" fmla="*/ 521874 h 826674"/>
                <a:gd name="connsiteX78" fmla="*/ 708813 w 1708830"/>
                <a:gd name="connsiteY78" fmla="*/ 476154 h 826674"/>
                <a:gd name="connsiteX79" fmla="*/ 685953 w 1708830"/>
                <a:gd name="connsiteY79" fmla="*/ 468534 h 826674"/>
                <a:gd name="connsiteX80" fmla="*/ 617373 w 1708830"/>
                <a:gd name="connsiteY80" fmla="*/ 453294 h 826674"/>
                <a:gd name="connsiteX81" fmla="*/ 571653 w 1708830"/>
                <a:gd name="connsiteY81" fmla="*/ 422814 h 826674"/>
                <a:gd name="connsiteX82" fmla="*/ 579273 w 1708830"/>
                <a:gd name="connsiteY82" fmla="*/ 369474 h 826674"/>
                <a:gd name="connsiteX83" fmla="*/ 586893 w 1708830"/>
                <a:gd name="connsiteY83" fmla="*/ 300894 h 826674"/>
                <a:gd name="connsiteX84" fmla="*/ 602133 w 1708830"/>
                <a:gd name="connsiteY84" fmla="*/ 255174 h 826674"/>
                <a:gd name="connsiteX85" fmla="*/ 579273 w 1708830"/>
                <a:gd name="connsiteY85" fmla="*/ 239934 h 826674"/>
                <a:gd name="connsiteX86" fmla="*/ 556413 w 1708830"/>
                <a:gd name="connsiteY86" fmla="*/ 232314 h 826674"/>
                <a:gd name="connsiteX87" fmla="*/ 548793 w 1708830"/>
                <a:gd name="connsiteY87" fmla="*/ 209454 h 826674"/>
                <a:gd name="connsiteX88" fmla="*/ 541173 w 1708830"/>
                <a:gd name="connsiteY88" fmla="*/ 148494 h 826674"/>
                <a:gd name="connsiteX89" fmla="*/ 518313 w 1708830"/>
                <a:gd name="connsiteY89" fmla="*/ 140874 h 826674"/>
                <a:gd name="connsiteX90" fmla="*/ 464973 w 1708830"/>
                <a:gd name="connsiteY90" fmla="*/ 133254 h 826674"/>
                <a:gd name="connsiteX91" fmla="*/ 419253 w 1708830"/>
                <a:gd name="connsiteY91" fmla="*/ 118014 h 826674"/>
                <a:gd name="connsiteX92" fmla="*/ 396393 w 1708830"/>
                <a:gd name="connsiteY92" fmla="*/ 110394 h 826674"/>
                <a:gd name="connsiteX93" fmla="*/ 327813 w 1708830"/>
                <a:gd name="connsiteY93" fmla="*/ 148494 h 826674"/>
                <a:gd name="connsiteX94" fmla="*/ 243993 w 1708830"/>
                <a:gd name="connsiteY94" fmla="*/ 148494 h 826674"/>
                <a:gd name="connsiteX95" fmla="*/ 243993 w 1708830"/>
                <a:gd name="connsiteY95" fmla="*/ 194214 h 826674"/>
                <a:gd name="connsiteX96" fmla="*/ 205893 w 1708830"/>
                <a:gd name="connsiteY96" fmla="*/ 186594 h 826674"/>
                <a:gd name="connsiteX97" fmla="*/ 152553 w 1708830"/>
                <a:gd name="connsiteY97" fmla="*/ 171354 h 826674"/>
                <a:gd name="connsiteX98" fmla="*/ 129693 w 1708830"/>
                <a:gd name="connsiteY98" fmla="*/ 156114 h 826674"/>
                <a:gd name="connsiteX99" fmla="*/ 137313 w 1708830"/>
                <a:gd name="connsiteY99" fmla="*/ 110394 h 826674"/>
                <a:gd name="connsiteX100" fmla="*/ 129693 w 1708830"/>
                <a:gd name="connsiteY100" fmla="*/ 79914 h 826674"/>
                <a:gd name="connsiteX101" fmla="*/ 30633 w 1708830"/>
                <a:gd name="connsiteY101" fmla="*/ 87534 h 826674"/>
                <a:gd name="connsiteX102" fmla="*/ 7773 w 1708830"/>
                <a:gd name="connsiteY102" fmla="*/ 79914 h 826674"/>
                <a:gd name="connsiteX103" fmla="*/ 7773 w 1708830"/>
                <a:gd name="connsiteY103" fmla="*/ 26574 h 826674"/>
                <a:gd name="connsiteX104" fmla="*/ 45873 w 1708830"/>
                <a:gd name="connsiteY104" fmla="*/ 18954 h 826674"/>
                <a:gd name="connsiteX105" fmla="*/ 76353 w 1708830"/>
                <a:gd name="connsiteY105" fmla="*/ 11334 h 826674"/>
                <a:gd name="connsiteX106" fmla="*/ 998373 w 1708830"/>
                <a:gd name="connsiteY106" fmla="*/ 3714 h 826674"/>
                <a:gd name="connsiteX107" fmla="*/ 1211733 w 1708830"/>
                <a:gd name="connsiteY107" fmla="*/ 11334 h 826674"/>
                <a:gd name="connsiteX0" fmla="*/ 1211733 w 1708830"/>
                <a:gd name="connsiteY0" fmla="*/ 0 h 815340"/>
                <a:gd name="connsiteX1" fmla="*/ 1242213 w 1708830"/>
                <a:gd name="connsiteY1" fmla="*/ 38100 h 815340"/>
                <a:gd name="connsiteX2" fmla="*/ 1287933 w 1708830"/>
                <a:gd name="connsiteY2" fmla="*/ 68580 h 815340"/>
                <a:gd name="connsiteX3" fmla="*/ 1295553 w 1708830"/>
                <a:gd name="connsiteY3" fmla="*/ 121920 h 815340"/>
                <a:gd name="connsiteX4" fmla="*/ 1181253 w 1708830"/>
                <a:gd name="connsiteY4" fmla="*/ 114300 h 815340"/>
                <a:gd name="connsiteX5" fmla="*/ 1120293 w 1708830"/>
                <a:gd name="connsiteY5" fmla="*/ 114300 h 815340"/>
                <a:gd name="connsiteX6" fmla="*/ 1082193 w 1708830"/>
                <a:gd name="connsiteY6" fmla="*/ 114300 h 815340"/>
                <a:gd name="connsiteX7" fmla="*/ 1059333 w 1708830"/>
                <a:gd name="connsiteY7" fmla="*/ 121920 h 815340"/>
                <a:gd name="connsiteX8" fmla="*/ 975513 w 1708830"/>
                <a:gd name="connsiteY8" fmla="*/ 121920 h 815340"/>
                <a:gd name="connsiteX9" fmla="*/ 998373 w 1708830"/>
                <a:gd name="connsiteY9" fmla="*/ 129540 h 815340"/>
                <a:gd name="connsiteX10" fmla="*/ 1051713 w 1708830"/>
                <a:gd name="connsiteY10" fmla="*/ 160020 h 815340"/>
                <a:gd name="connsiteX11" fmla="*/ 1105053 w 1708830"/>
                <a:gd name="connsiteY11" fmla="*/ 213360 h 815340"/>
                <a:gd name="connsiteX12" fmla="*/ 1166013 w 1708830"/>
                <a:gd name="connsiteY12" fmla="*/ 220980 h 815340"/>
                <a:gd name="connsiteX13" fmla="*/ 1188873 w 1708830"/>
                <a:gd name="connsiteY13" fmla="*/ 243840 h 815340"/>
                <a:gd name="connsiteX14" fmla="*/ 1211733 w 1708830"/>
                <a:gd name="connsiteY14" fmla="*/ 228600 h 815340"/>
                <a:gd name="connsiteX15" fmla="*/ 1234593 w 1708830"/>
                <a:gd name="connsiteY15" fmla="*/ 220980 h 815340"/>
                <a:gd name="connsiteX16" fmla="*/ 1318413 w 1708830"/>
                <a:gd name="connsiteY16" fmla="*/ 228600 h 815340"/>
                <a:gd name="connsiteX17" fmla="*/ 1341273 w 1708830"/>
                <a:gd name="connsiteY17" fmla="*/ 236220 h 815340"/>
                <a:gd name="connsiteX18" fmla="*/ 1417473 w 1708830"/>
                <a:gd name="connsiteY18" fmla="*/ 259080 h 815340"/>
                <a:gd name="connsiteX19" fmla="*/ 1440333 w 1708830"/>
                <a:gd name="connsiteY19" fmla="*/ 266700 h 815340"/>
                <a:gd name="connsiteX20" fmla="*/ 1463193 w 1708830"/>
                <a:gd name="connsiteY20" fmla="*/ 281940 h 815340"/>
                <a:gd name="connsiteX21" fmla="*/ 1478433 w 1708830"/>
                <a:gd name="connsiteY21" fmla="*/ 304800 h 815340"/>
                <a:gd name="connsiteX22" fmla="*/ 1524153 w 1708830"/>
                <a:gd name="connsiteY22" fmla="*/ 320040 h 815340"/>
                <a:gd name="connsiteX23" fmla="*/ 1516533 w 1708830"/>
                <a:gd name="connsiteY23" fmla="*/ 342900 h 815340"/>
                <a:gd name="connsiteX24" fmla="*/ 1501293 w 1708830"/>
                <a:gd name="connsiteY24" fmla="*/ 358140 h 815340"/>
                <a:gd name="connsiteX25" fmla="*/ 1516533 w 1708830"/>
                <a:gd name="connsiteY25" fmla="*/ 381000 h 815340"/>
                <a:gd name="connsiteX26" fmla="*/ 1562253 w 1708830"/>
                <a:gd name="connsiteY26" fmla="*/ 411480 h 815340"/>
                <a:gd name="connsiteX27" fmla="*/ 1623213 w 1708830"/>
                <a:gd name="connsiteY27" fmla="*/ 441960 h 815340"/>
                <a:gd name="connsiteX28" fmla="*/ 1600353 w 1708830"/>
                <a:gd name="connsiteY28" fmla="*/ 449580 h 815340"/>
                <a:gd name="connsiteX29" fmla="*/ 1547013 w 1708830"/>
                <a:gd name="connsiteY29" fmla="*/ 457200 h 815340"/>
                <a:gd name="connsiteX30" fmla="*/ 1516533 w 1708830"/>
                <a:gd name="connsiteY30" fmla="*/ 464820 h 815340"/>
                <a:gd name="connsiteX31" fmla="*/ 1348893 w 1708830"/>
                <a:gd name="connsiteY31" fmla="*/ 480060 h 815340"/>
                <a:gd name="connsiteX32" fmla="*/ 1295553 w 1708830"/>
                <a:gd name="connsiteY32" fmla="*/ 480060 h 815340"/>
                <a:gd name="connsiteX33" fmla="*/ 1287933 w 1708830"/>
                <a:gd name="connsiteY33" fmla="*/ 457200 h 815340"/>
                <a:gd name="connsiteX34" fmla="*/ 1257453 w 1708830"/>
                <a:gd name="connsiteY34" fmla="*/ 487680 h 815340"/>
                <a:gd name="connsiteX35" fmla="*/ 1280313 w 1708830"/>
                <a:gd name="connsiteY35" fmla="*/ 495300 h 815340"/>
                <a:gd name="connsiteX36" fmla="*/ 1310793 w 1708830"/>
                <a:gd name="connsiteY36" fmla="*/ 502920 h 815340"/>
                <a:gd name="connsiteX37" fmla="*/ 1447953 w 1708830"/>
                <a:gd name="connsiteY37" fmla="*/ 518160 h 815340"/>
                <a:gd name="connsiteX38" fmla="*/ 1508913 w 1708830"/>
                <a:gd name="connsiteY38" fmla="*/ 533400 h 815340"/>
                <a:gd name="connsiteX39" fmla="*/ 1531773 w 1708830"/>
                <a:gd name="connsiteY39" fmla="*/ 548640 h 815340"/>
                <a:gd name="connsiteX40" fmla="*/ 1577493 w 1708830"/>
                <a:gd name="connsiteY40" fmla="*/ 563880 h 815340"/>
                <a:gd name="connsiteX41" fmla="*/ 1600353 w 1708830"/>
                <a:gd name="connsiteY41" fmla="*/ 571500 h 815340"/>
                <a:gd name="connsiteX42" fmla="*/ 1646073 w 1708830"/>
                <a:gd name="connsiteY42" fmla="*/ 533400 h 815340"/>
                <a:gd name="connsiteX43" fmla="*/ 1684173 w 1708830"/>
                <a:gd name="connsiteY43" fmla="*/ 541020 h 815340"/>
                <a:gd name="connsiteX44" fmla="*/ 1707033 w 1708830"/>
                <a:gd name="connsiteY44" fmla="*/ 556260 h 815340"/>
                <a:gd name="connsiteX45" fmla="*/ 1699413 w 1708830"/>
                <a:gd name="connsiteY45" fmla="*/ 586740 h 815340"/>
                <a:gd name="connsiteX46" fmla="*/ 1607973 w 1708830"/>
                <a:gd name="connsiteY46" fmla="*/ 571500 h 815340"/>
                <a:gd name="connsiteX47" fmla="*/ 1562253 w 1708830"/>
                <a:gd name="connsiteY47" fmla="*/ 594360 h 815340"/>
                <a:gd name="connsiteX48" fmla="*/ 1493673 w 1708830"/>
                <a:gd name="connsiteY48" fmla="*/ 624840 h 815340"/>
                <a:gd name="connsiteX49" fmla="*/ 1432713 w 1708830"/>
                <a:gd name="connsiteY49" fmla="*/ 632460 h 815340"/>
                <a:gd name="connsiteX50" fmla="*/ 1386993 w 1708830"/>
                <a:gd name="connsiteY50" fmla="*/ 647700 h 815340"/>
                <a:gd name="connsiteX51" fmla="*/ 1379373 w 1708830"/>
                <a:gd name="connsiteY51" fmla="*/ 670560 h 815340"/>
                <a:gd name="connsiteX52" fmla="*/ 1356513 w 1708830"/>
                <a:gd name="connsiteY52" fmla="*/ 678180 h 815340"/>
                <a:gd name="connsiteX53" fmla="*/ 1257453 w 1708830"/>
                <a:gd name="connsiteY53" fmla="*/ 685800 h 815340"/>
                <a:gd name="connsiteX54" fmla="*/ 1249833 w 1708830"/>
                <a:gd name="connsiteY54" fmla="*/ 716280 h 815340"/>
                <a:gd name="connsiteX55" fmla="*/ 1226973 w 1708830"/>
                <a:gd name="connsiteY55" fmla="*/ 723900 h 815340"/>
                <a:gd name="connsiteX56" fmla="*/ 1120293 w 1708830"/>
                <a:gd name="connsiteY56" fmla="*/ 716280 h 815340"/>
                <a:gd name="connsiteX57" fmla="*/ 1074573 w 1708830"/>
                <a:gd name="connsiteY57" fmla="*/ 685800 h 815340"/>
                <a:gd name="connsiteX58" fmla="*/ 1028853 w 1708830"/>
                <a:gd name="connsiteY58" fmla="*/ 662940 h 815340"/>
                <a:gd name="connsiteX59" fmla="*/ 891693 w 1708830"/>
                <a:gd name="connsiteY59" fmla="*/ 655320 h 815340"/>
                <a:gd name="connsiteX60" fmla="*/ 800253 w 1708830"/>
                <a:gd name="connsiteY60" fmla="*/ 655320 h 815340"/>
                <a:gd name="connsiteX61" fmla="*/ 754533 w 1708830"/>
                <a:gd name="connsiteY61" fmla="*/ 670560 h 815340"/>
                <a:gd name="connsiteX62" fmla="*/ 716433 w 1708830"/>
                <a:gd name="connsiteY62" fmla="*/ 701040 h 815340"/>
                <a:gd name="connsiteX63" fmla="*/ 693573 w 1708830"/>
                <a:gd name="connsiteY63" fmla="*/ 746760 h 815340"/>
                <a:gd name="connsiteX64" fmla="*/ 670713 w 1708830"/>
                <a:gd name="connsiteY64" fmla="*/ 754380 h 815340"/>
                <a:gd name="connsiteX65" fmla="*/ 647853 w 1708830"/>
                <a:gd name="connsiteY65" fmla="*/ 800100 h 815340"/>
                <a:gd name="connsiteX66" fmla="*/ 624993 w 1708830"/>
                <a:gd name="connsiteY66" fmla="*/ 815340 h 815340"/>
                <a:gd name="connsiteX67" fmla="*/ 556413 w 1708830"/>
                <a:gd name="connsiteY67" fmla="*/ 807720 h 815340"/>
                <a:gd name="connsiteX68" fmla="*/ 510693 w 1708830"/>
                <a:gd name="connsiteY68" fmla="*/ 792480 h 815340"/>
                <a:gd name="connsiteX69" fmla="*/ 495453 w 1708830"/>
                <a:gd name="connsiteY69" fmla="*/ 678180 h 815340"/>
                <a:gd name="connsiteX70" fmla="*/ 480213 w 1708830"/>
                <a:gd name="connsiteY70" fmla="*/ 632460 h 815340"/>
                <a:gd name="connsiteX71" fmla="*/ 472593 w 1708830"/>
                <a:gd name="connsiteY71" fmla="*/ 609600 h 815340"/>
                <a:gd name="connsiteX72" fmla="*/ 533553 w 1708830"/>
                <a:gd name="connsiteY72" fmla="*/ 601980 h 815340"/>
                <a:gd name="connsiteX73" fmla="*/ 556413 w 1708830"/>
                <a:gd name="connsiteY73" fmla="*/ 594360 h 815340"/>
                <a:gd name="connsiteX74" fmla="*/ 609753 w 1708830"/>
                <a:gd name="connsiteY74" fmla="*/ 586740 h 815340"/>
                <a:gd name="connsiteX75" fmla="*/ 624993 w 1708830"/>
                <a:gd name="connsiteY75" fmla="*/ 563880 h 815340"/>
                <a:gd name="connsiteX76" fmla="*/ 632613 w 1708830"/>
                <a:gd name="connsiteY76" fmla="*/ 533400 h 815340"/>
                <a:gd name="connsiteX77" fmla="*/ 678333 w 1708830"/>
                <a:gd name="connsiteY77" fmla="*/ 510540 h 815340"/>
                <a:gd name="connsiteX78" fmla="*/ 708813 w 1708830"/>
                <a:gd name="connsiteY78" fmla="*/ 464820 h 815340"/>
                <a:gd name="connsiteX79" fmla="*/ 685953 w 1708830"/>
                <a:gd name="connsiteY79" fmla="*/ 457200 h 815340"/>
                <a:gd name="connsiteX80" fmla="*/ 617373 w 1708830"/>
                <a:gd name="connsiteY80" fmla="*/ 441960 h 815340"/>
                <a:gd name="connsiteX81" fmla="*/ 571653 w 1708830"/>
                <a:gd name="connsiteY81" fmla="*/ 411480 h 815340"/>
                <a:gd name="connsiteX82" fmla="*/ 579273 w 1708830"/>
                <a:gd name="connsiteY82" fmla="*/ 358140 h 815340"/>
                <a:gd name="connsiteX83" fmla="*/ 586893 w 1708830"/>
                <a:gd name="connsiteY83" fmla="*/ 289560 h 815340"/>
                <a:gd name="connsiteX84" fmla="*/ 602133 w 1708830"/>
                <a:gd name="connsiteY84" fmla="*/ 243840 h 815340"/>
                <a:gd name="connsiteX85" fmla="*/ 579273 w 1708830"/>
                <a:gd name="connsiteY85" fmla="*/ 228600 h 815340"/>
                <a:gd name="connsiteX86" fmla="*/ 556413 w 1708830"/>
                <a:gd name="connsiteY86" fmla="*/ 220980 h 815340"/>
                <a:gd name="connsiteX87" fmla="*/ 548793 w 1708830"/>
                <a:gd name="connsiteY87" fmla="*/ 198120 h 815340"/>
                <a:gd name="connsiteX88" fmla="*/ 541173 w 1708830"/>
                <a:gd name="connsiteY88" fmla="*/ 137160 h 815340"/>
                <a:gd name="connsiteX89" fmla="*/ 518313 w 1708830"/>
                <a:gd name="connsiteY89" fmla="*/ 129540 h 815340"/>
                <a:gd name="connsiteX90" fmla="*/ 464973 w 1708830"/>
                <a:gd name="connsiteY90" fmla="*/ 121920 h 815340"/>
                <a:gd name="connsiteX91" fmla="*/ 419253 w 1708830"/>
                <a:gd name="connsiteY91" fmla="*/ 106680 h 815340"/>
                <a:gd name="connsiteX92" fmla="*/ 396393 w 1708830"/>
                <a:gd name="connsiteY92" fmla="*/ 99060 h 815340"/>
                <a:gd name="connsiteX93" fmla="*/ 327813 w 1708830"/>
                <a:gd name="connsiteY93" fmla="*/ 137160 h 815340"/>
                <a:gd name="connsiteX94" fmla="*/ 243993 w 1708830"/>
                <a:gd name="connsiteY94" fmla="*/ 137160 h 815340"/>
                <a:gd name="connsiteX95" fmla="*/ 243993 w 1708830"/>
                <a:gd name="connsiteY95" fmla="*/ 182880 h 815340"/>
                <a:gd name="connsiteX96" fmla="*/ 205893 w 1708830"/>
                <a:gd name="connsiteY96" fmla="*/ 175260 h 815340"/>
                <a:gd name="connsiteX97" fmla="*/ 152553 w 1708830"/>
                <a:gd name="connsiteY97" fmla="*/ 160020 h 815340"/>
                <a:gd name="connsiteX98" fmla="*/ 129693 w 1708830"/>
                <a:gd name="connsiteY98" fmla="*/ 144780 h 815340"/>
                <a:gd name="connsiteX99" fmla="*/ 137313 w 1708830"/>
                <a:gd name="connsiteY99" fmla="*/ 99060 h 815340"/>
                <a:gd name="connsiteX100" fmla="*/ 129693 w 1708830"/>
                <a:gd name="connsiteY100" fmla="*/ 68580 h 815340"/>
                <a:gd name="connsiteX101" fmla="*/ 30633 w 1708830"/>
                <a:gd name="connsiteY101" fmla="*/ 76200 h 815340"/>
                <a:gd name="connsiteX102" fmla="*/ 7773 w 1708830"/>
                <a:gd name="connsiteY102" fmla="*/ 68580 h 815340"/>
                <a:gd name="connsiteX103" fmla="*/ 7773 w 1708830"/>
                <a:gd name="connsiteY103" fmla="*/ 15240 h 815340"/>
                <a:gd name="connsiteX104" fmla="*/ 45873 w 1708830"/>
                <a:gd name="connsiteY104" fmla="*/ 7620 h 815340"/>
                <a:gd name="connsiteX105" fmla="*/ 76353 w 1708830"/>
                <a:gd name="connsiteY105" fmla="*/ 0 h 815340"/>
                <a:gd name="connsiteX106" fmla="*/ 1211733 w 1708830"/>
                <a:gd name="connsiteY106" fmla="*/ 0 h 81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708830" h="815340">
                  <a:moveTo>
                    <a:pt x="1211733" y="0"/>
                  </a:moveTo>
                  <a:cubicBezTo>
                    <a:pt x="1252373" y="7620"/>
                    <a:pt x="1230124" y="27220"/>
                    <a:pt x="1242213" y="38100"/>
                  </a:cubicBezTo>
                  <a:cubicBezTo>
                    <a:pt x="1255827" y="50353"/>
                    <a:pt x="1287933" y="68580"/>
                    <a:pt x="1287933" y="68580"/>
                  </a:cubicBezTo>
                  <a:cubicBezTo>
                    <a:pt x="1322868" y="120983"/>
                    <a:pt x="1335789" y="108508"/>
                    <a:pt x="1295553" y="121920"/>
                  </a:cubicBezTo>
                  <a:cubicBezTo>
                    <a:pt x="1257453" y="119380"/>
                    <a:pt x="1219438" y="114300"/>
                    <a:pt x="1181253" y="114300"/>
                  </a:cubicBezTo>
                  <a:cubicBezTo>
                    <a:pt x="1099973" y="114300"/>
                    <a:pt x="1201573" y="134620"/>
                    <a:pt x="1120293" y="114300"/>
                  </a:cubicBezTo>
                  <a:cubicBezTo>
                    <a:pt x="1095240" y="76720"/>
                    <a:pt x="1116042" y="91734"/>
                    <a:pt x="1082193" y="114300"/>
                  </a:cubicBezTo>
                  <a:cubicBezTo>
                    <a:pt x="1075510" y="118755"/>
                    <a:pt x="1066953" y="119380"/>
                    <a:pt x="1059333" y="121920"/>
                  </a:cubicBezTo>
                  <a:cubicBezTo>
                    <a:pt x="1034372" y="116928"/>
                    <a:pt x="1000261" y="105421"/>
                    <a:pt x="975513" y="121920"/>
                  </a:cubicBezTo>
                  <a:cubicBezTo>
                    <a:pt x="968830" y="126375"/>
                    <a:pt x="990990" y="126376"/>
                    <a:pt x="998373" y="129540"/>
                  </a:cubicBezTo>
                  <a:cubicBezTo>
                    <a:pt x="1025443" y="141141"/>
                    <a:pt x="1028755" y="144715"/>
                    <a:pt x="1051713" y="160020"/>
                  </a:cubicBezTo>
                  <a:cubicBezTo>
                    <a:pt x="1076102" y="196604"/>
                    <a:pt x="1069442" y="206885"/>
                    <a:pt x="1105053" y="213360"/>
                  </a:cubicBezTo>
                  <a:cubicBezTo>
                    <a:pt x="1125201" y="217023"/>
                    <a:pt x="1145693" y="218440"/>
                    <a:pt x="1166013" y="220980"/>
                  </a:cubicBezTo>
                  <a:cubicBezTo>
                    <a:pt x="1173633" y="228600"/>
                    <a:pt x="1178243" y="242068"/>
                    <a:pt x="1188873" y="243840"/>
                  </a:cubicBezTo>
                  <a:cubicBezTo>
                    <a:pt x="1197906" y="245346"/>
                    <a:pt x="1203542" y="232696"/>
                    <a:pt x="1211733" y="228600"/>
                  </a:cubicBezTo>
                  <a:cubicBezTo>
                    <a:pt x="1218917" y="225008"/>
                    <a:pt x="1226973" y="223520"/>
                    <a:pt x="1234593" y="220980"/>
                  </a:cubicBezTo>
                  <a:cubicBezTo>
                    <a:pt x="1262533" y="223520"/>
                    <a:pt x="1290640" y="224632"/>
                    <a:pt x="1318413" y="228600"/>
                  </a:cubicBezTo>
                  <a:cubicBezTo>
                    <a:pt x="1326364" y="229736"/>
                    <a:pt x="1333550" y="234013"/>
                    <a:pt x="1341273" y="236220"/>
                  </a:cubicBezTo>
                  <a:cubicBezTo>
                    <a:pt x="1421886" y="259252"/>
                    <a:pt x="1308823" y="222863"/>
                    <a:pt x="1417473" y="259080"/>
                  </a:cubicBezTo>
                  <a:cubicBezTo>
                    <a:pt x="1425093" y="261620"/>
                    <a:pt x="1433650" y="262245"/>
                    <a:pt x="1440333" y="266700"/>
                  </a:cubicBezTo>
                  <a:lnTo>
                    <a:pt x="1463193" y="281940"/>
                  </a:lnTo>
                  <a:cubicBezTo>
                    <a:pt x="1468273" y="289560"/>
                    <a:pt x="1470667" y="299946"/>
                    <a:pt x="1478433" y="304800"/>
                  </a:cubicBezTo>
                  <a:cubicBezTo>
                    <a:pt x="1492056" y="313314"/>
                    <a:pt x="1524153" y="320040"/>
                    <a:pt x="1524153" y="320040"/>
                  </a:cubicBezTo>
                  <a:cubicBezTo>
                    <a:pt x="1521613" y="327660"/>
                    <a:pt x="1523216" y="338445"/>
                    <a:pt x="1516533" y="342900"/>
                  </a:cubicBezTo>
                  <a:cubicBezTo>
                    <a:pt x="1492012" y="359247"/>
                    <a:pt x="1452840" y="341989"/>
                    <a:pt x="1501293" y="358140"/>
                  </a:cubicBezTo>
                  <a:cubicBezTo>
                    <a:pt x="1506373" y="365760"/>
                    <a:pt x="1509641" y="374969"/>
                    <a:pt x="1516533" y="381000"/>
                  </a:cubicBezTo>
                  <a:cubicBezTo>
                    <a:pt x="1530317" y="393061"/>
                    <a:pt x="1562253" y="411480"/>
                    <a:pt x="1562253" y="411480"/>
                  </a:cubicBezTo>
                  <a:cubicBezTo>
                    <a:pt x="1545577" y="461508"/>
                    <a:pt x="1551754" y="418140"/>
                    <a:pt x="1623213" y="441960"/>
                  </a:cubicBezTo>
                  <a:cubicBezTo>
                    <a:pt x="1630833" y="444500"/>
                    <a:pt x="1608229" y="448005"/>
                    <a:pt x="1600353" y="449580"/>
                  </a:cubicBezTo>
                  <a:cubicBezTo>
                    <a:pt x="1582741" y="453102"/>
                    <a:pt x="1564684" y="453987"/>
                    <a:pt x="1547013" y="457200"/>
                  </a:cubicBezTo>
                  <a:cubicBezTo>
                    <a:pt x="1536709" y="459073"/>
                    <a:pt x="1526937" y="463620"/>
                    <a:pt x="1516533" y="464820"/>
                  </a:cubicBezTo>
                  <a:cubicBezTo>
                    <a:pt x="1460792" y="471252"/>
                    <a:pt x="1348893" y="480060"/>
                    <a:pt x="1348893" y="480060"/>
                  </a:cubicBezTo>
                  <a:cubicBezTo>
                    <a:pt x="1330343" y="486243"/>
                    <a:pt x="1315252" y="495819"/>
                    <a:pt x="1295553" y="480060"/>
                  </a:cubicBezTo>
                  <a:cubicBezTo>
                    <a:pt x="1289281" y="475042"/>
                    <a:pt x="1290473" y="464820"/>
                    <a:pt x="1287933" y="457200"/>
                  </a:cubicBezTo>
                  <a:cubicBezTo>
                    <a:pt x="1279224" y="460103"/>
                    <a:pt x="1245842" y="464457"/>
                    <a:pt x="1257453" y="487680"/>
                  </a:cubicBezTo>
                  <a:cubicBezTo>
                    <a:pt x="1261045" y="494864"/>
                    <a:pt x="1272590" y="493093"/>
                    <a:pt x="1280313" y="495300"/>
                  </a:cubicBezTo>
                  <a:cubicBezTo>
                    <a:pt x="1290383" y="498177"/>
                    <a:pt x="1300723" y="500043"/>
                    <a:pt x="1310793" y="502920"/>
                  </a:cubicBezTo>
                  <a:cubicBezTo>
                    <a:pt x="1382723" y="523471"/>
                    <a:pt x="1264576" y="505935"/>
                    <a:pt x="1447953" y="518160"/>
                  </a:cubicBezTo>
                  <a:cubicBezTo>
                    <a:pt x="1462444" y="521058"/>
                    <a:pt x="1493292" y="525590"/>
                    <a:pt x="1508913" y="533400"/>
                  </a:cubicBezTo>
                  <a:cubicBezTo>
                    <a:pt x="1517104" y="537496"/>
                    <a:pt x="1523404" y="544921"/>
                    <a:pt x="1531773" y="548640"/>
                  </a:cubicBezTo>
                  <a:cubicBezTo>
                    <a:pt x="1546453" y="555164"/>
                    <a:pt x="1562253" y="558800"/>
                    <a:pt x="1577493" y="563880"/>
                  </a:cubicBezTo>
                  <a:lnTo>
                    <a:pt x="1600353" y="571500"/>
                  </a:lnTo>
                  <a:cubicBezTo>
                    <a:pt x="1606505" y="565348"/>
                    <a:pt x="1633949" y="534916"/>
                    <a:pt x="1646073" y="533400"/>
                  </a:cubicBezTo>
                  <a:cubicBezTo>
                    <a:pt x="1658924" y="531794"/>
                    <a:pt x="1671473" y="538480"/>
                    <a:pt x="1684173" y="541020"/>
                  </a:cubicBezTo>
                  <a:cubicBezTo>
                    <a:pt x="1691793" y="546100"/>
                    <a:pt x="1704137" y="547572"/>
                    <a:pt x="1707033" y="556260"/>
                  </a:cubicBezTo>
                  <a:cubicBezTo>
                    <a:pt x="1710345" y="566195"/>
                    <a:pt x="1709764" y="585148"/>
                    <a:pt x="1699413" y="586740"/>
                  </a:cubicBezTo>
                  <a:cubicBezTo>
                    <a:pt x="1668872" y="591439"/>
                    <a:pt x="1607973" y="571500"/>
                    <a:pt x="1607973" y="571500"/>
                  </a:cubicBezTo>
                  <a:cubicBezTo>
                    <a:pt x="1542459" y="615176"/>
                    <a:pt x="1625349" y="562812"/>
                    <a:pt x="1562253" y="594360"/>
                  </a:cubicBezTo>
                  <a:cubicBezTo>
                    <a:pt x="1527158" y="611908"/>
                    <a:pt x="1546097" y="618287"/>
                    <a:pt x="1493673" y="624840"/>
                  </a:cubicBezTo>
                  <a:lnTo>
                    <a:pt x="1432713" y="632460"/>
                  </a:lnTo>
                  <a:cubicBezTo>
                    <a:pt x="1417473" y="637540"/>
                    <a:pt x="1392073" y="632460"/>
                    <a:pt x="1386993" y="647700"/>
                  </a:cubicBezTo>
                  <a:cubicBezTo>
                    <a:pt x="1384453" y="655320"/>
                    <a:pt x="1385053" y="664880"/>
                    <a:pt x="1379373" y="670560"/>
                  </a:cubicBezTo>
                  <a:cubicBezTo>
                    <a:pt x="1373693" y="676240"/>
                    <a:pt x="1364483" y="677184"/>
                    <a:pt x="1356513" y="678180"/>
                  </a:cubicBezTo>
                  <a:cubicBezTo>
                    <a:pt x="1323651" y="682288"/>
                    <a:pt x="1290473" y="683260"/>
                    <a:pt x="1257453" y="685800"/>
                  </a:cubicBezTo>
                  <a:cubicBezTo>
                    <a:pt x="1199994" y="704953"/>
                    <a:pt x="1259681" y="676889"/>
                    <a:pt x="1249833" y="716280"/>
                  </a:cubicBezTo>
                  <a:cubicBezTo>
                    <a:pt x="1247885" y="724072"/>
                    <a:pt x="1234593" y="721360"/>
                    <a:pt x="1226973" y="723900"/>
                  </a:cubicBezTo>
                  <a:cubicBezTo>
                    <a:pt x="1191413" y="721360"/>
                    <a:pt x="1154879" y="724927"/>
                    <a:pt x="1120293" y="716280"/>
                  </a:cubicBezTo>
                  <a:cubicBezTo>
                    <a:pt x="1102524" y="711838"/>
                    <a:pt x="1089813" y="695960"/>
                    <a:pt x="1074573" y="685800"/>
                  </a:cubicBezTo>
                  <a:cubicBezTo>
                    <a:pt x="1060017" y="676096"/>
                    <a:pt x="1047256" y="664693"/>
                    <a:pt x="1028853" y="662940"/>
                  </a:cubicBezTo>
                  <a:cubicBezTo>
                    <a:pt x="983269" y="658599"/>
                    <a:pt x="937413" y="657860"/>
                    <a:pt x="891693" y="655320"/>
                  </a:cubicBezTo>
                  <a:cubicBezTo>
                    <a:pt x="848364" y="644488"/>
                    <a:pt x="857883" y="642971"/>
                    <a:pt x="800253" y="655320"/>
                  </a:cubicBezTo>
                  <a:cubicBezTo>
                    <a:pt x="784545" y="658686"/>
                    <a:pt x="754533" y="670560"/>
                    <a:pt x="754533" y="670560"/>
                  </a:cubicBezTo>
                  <a:cubicBezTo>
                    <a:pt x="738360" y="719080"/>
                    <a:pt x="761540" y="670969"/>
                    <a:pt x="716433" y="701040"/>
                  </a:cubicBezTo>
                  <a:cubicBezTo>
                    <a:pt x="674035" y="729305"/>
                    <a:pt x="724000" y="716333"/>
                    <a:pt x="693573" y="746760"/>
                  </a:cubicBezTo>
                  <a:cubicBezTo>
                    <a:pt x="687893" y="752440"/>
                    <a:pt x="678333" y="751840"/>
                    <a:pt x="670713" y="754380"/>
                  </a:cubicBezTo>
                  <a:cubicBezTo>
                    <a:pt x="664515" y="772973"/>
                    <a:pt x="662625" y="785328"/>
                    <a:pt x="647853" y="800100"/>
                  </a:cubicBezTo>
                  <a:cubicBezTo>
                    <a:pt x="641377" y="806576"/>
                    <a:pt x="632613" y="810260"/>
                    <a:pt x="624993" y="815340"/>
                  </a:cubicBezTo>
                  <a:cubicBezTo>
                    <a:pt x="602133" y="812800"/>
                    <a:pt x="578967" y="812231"/>
                    <a:pt x="556413" y="807720"/>
                  </a:cubicBezTo>
                  <a:cubicBezTo>
                    <a:pt x="540661" y="804570"/>
                    <a:pt x="510693" y="792480"/>
                    <a:pt x="510693" y="792480"/>
                  </a:cubicBezTo>
                  <a:cubicBezTo>
                    <a:pt x="489048" y="727546"/>
                    <a:pt x="520314" y="827347"/>
                    <a:pt x="495453" y="678180"/>
                  </a:cubicBezTo>
                  <a:cubicBezTo>
                    <a:pt x="492812" y="662334"/>
                    <a:pt x="485293" y="647700"/>
                    <a:pt x="480213" y="632460"/>
                  </a:cubicBezTo>
                  <a:lnTo>
                    <a:pt x="472593" y="609600"/>
                  </a:lnTo>
                  <a:cubicBezTo>
                    <a:pt x="492913" y="607060"/>
                    <a:pt x="513405" y="605643"/>
                    <a:pt x="533553" y="601980"/>
                  </a:cubicBezTo>
                  <a:cubicBezTo>
                    <a:pt x="541456" y="600543"/>
                    <a:pt x="548537" y="595935"/>
                    <a:pt x="556413" y="594360"/>
                  </a:cubicBezTo>
                  <a:cubicBezTo>
                    <a:pt x="574025" y="590838"/>
                    <a:pt x="591973" y="589280"/>
                    <a:pt x="609753" y="586740"/>
                  </a:cubicBezTo>
                  <a:cubicBezTo>
                    <a:pt x="614833" y="579120"/>
                    <a:pt x="621385" y="572298"/>
                    <a:pt x="624993" y="563880"/>
                  </a:cubicBezTo>
                  <a:cubicBezTo>
                    <a:pt x="629118" y="554254"/>
                    <a:pt x="626804" y="542114"/>
                    <a:pt x="632613" y="533400"/>
                  </a:cubicBezTo>
                  <a:cubicBezTo>
                    <a:pt x="641054" y="520739"/>
                    <a:pt x="665293" y="514887"/>
                    <a:pt x="678333" y="510540"/>
                  </a:cubicBezTo>
                  <a:cubicBezTo>
                    <a:pt x="688493" y="495300"/>
                    <a:pt x="726189" y="470612"/>
                    <a:pt x="708813" y="464820"/>
                  </a:cubicBezTo>
                  <a:cubicBezTo>
                    <a:pt x="701193" y="462280"/>
                    <a:pt x="693794" y="458942"/>
                    <a:pt x="685953" y="457200"/>
                  </a:cubicBezTo>
                  <a:cubicBezTo>
                    <a:pt x="671480" y="453984"/>
                    <a:pt x="634527" y="451490"/>
                    <a:pt x="617373" y="441960"/>
                  </a:cubicBezTo>
                  <a:cubicBezTo>
                    <a:pt x="601362" y="433065"/>
                    <a:pt x="571653" y="411480"/>
                    <a:pt x="571653" y="411480"/>
                  </a:cubicBezTo>
                  <a:cubicBezTo>
                    <a:pt x="574193" y="393700"/>
                    <a:pt x="577045" y="375962"/>
                    <a:pt x="579273" y="358140"/>
                  </a:cubicBezTo>
                  <a:cubicBezTo>
                    <a:pt x="582126" y="335317"/>
                    <a:pt x="582382" y="312114"/>
                    <a:pt x="586893" y="289560"/>
                  </a:cubicBezTo>
                  <a:cubicBezTo>
                    <a:pt x="590043" y="273808"/>
                    <a:pt x="602133" y="243840"/>
                    <a:pt x="602133" y="243840"/>
                  </a:cubicBezTo>
                  <a:cubicBezTo>
                    <a:pt x="594513" y="238760"/>
                    <a:pt x="587464" y="232696"/>
                    <a:pt x="579273" y="228600"/>
                  </a:cubicBezTo>
                  <a:cubicBezTo>
                    <a:pt x="572089" y="225008"/>
                    <a:pt x="562093" y="226660"/>
                    <a:pt x="556413" y="220980"/>
                  </a:cubicBezTo>
                  <a:cubicBezTo>
                    <a:pt x="550733" y="215300"/>
                    <a:pt x="551333" y="205740"/>
                    <a:pt x="548793" y="198120"/>
                  </a:cubicBezTo>
                  <a:cubicBezTo>
                    <a:pt x="546253" y="177800"/>
                    <a:pt x="549490" y="155873"/>
                    <a:pt x="541173" y="137160"/>
                  </a:cubicBezTo>
                  <a:cubicBezTo>
                    <a:pt x="537911" y="129820"/>
                    <a:pt x="526189" y="131115"/>
                    <a:pt x="518313" y="129540"/>
                  </a:cubicBezTo>
                  <a:cubicBezTo>
                    <a:pt x="500701" y="126018"/>
                    <a:pt x="482753" y="124460"/>
                    <a:pt x="464973" y="121920"/>
                  </a:cubicBezTo>
                  <a:lnTo>
                    <a:pt x="419253" y="106680"/>
                  </a:lnTo>
                  <a:lnTo>
                    <a:pt x="396393" y="99060"/>
                  </a:lnTo>
                  <a:cubicBezTo>
                    <a:pt x="327641" y="116248"/>
                    <a:pt x="342057" y="94429"/>
                    <a:pt x="327813" y="137160"/>
                  </a:cubicBezTo>
                  <a:cubicBezTo>
                    <a:pt x="250545" y="111404"/>
                    <a:pt x="272599" y="94250"/>
                    <a:pt x="243993" y="137160"/>
                  </a:cubicBezTo>
                  <a:cubicBezTo>
                    <a:pt x="246025" y="143256"/>
                    <a:pt x="262281" y="176784"/>
                    <a:pt x="243993" y="182880"/>
                  </a:cubicBezTo>
                  <a:cubicBezTo>
                    <a:pt x="231706" y="186976"/>
                    <a:pt x="218536" y="178070"/>
                    <a:pt x="205893" y="175260"/>
                  </a:cubicBezTo>
                  <a:cubicBezTo>
                    <a:pt x="197104" y="173307"/>
                    <a:pt x="162736" y="165111"/>
                    <a:pt x="152553" y="160020"/>
                  </a:cubicBezTo>
                  <a:cubicBezTo>
                    <a:pt x="144362" y="155924"/>
                    <a:pt x="137313" y="149860"/>
                    <a:pt x="129693" y="144780"/>
                  </a:cubicBezTo>
                  <a:cubicBezTo>
                    <a:pt x="109676" y="84730"/>
                    <a:pt x="128450" y="161101"/>
                    <a:pt x="137313" y="99060"/>
                  </a:cubicBezTo>
                  <a:cubicBezTo>
                    <a:pt x="138794" y="88693"/>
                    <a:pt x="132233" y="78740"/>
                    <a:pt x="129693" y="68580"/>
                  </a:cubicBezTo>
                  <a:cubicBezTo>
                    <a:pt x="66934" y="89500"/>
                    <a:pt x="99876" y="86092"/>
                    <a:pt x="30633" y="76200"/>
                  </a:cubicBezTo>
                  <a:cubicBezTo>
                    <a:pt x="23013" y="73660"/>
                    <a:pt x="13453" y="74260"/>
                    <a:pt x="7773" y="68580"/>
                  </a:cubicBezTo>
                  <a:cubicBezTo>
                    <a:pt x="-2409" y="58398"/>
                    <a:pt x="-2773" y="24028"/>
                    <a:pt x="7773" y="15240"/>
                  </a:cubicBezTo>
                  <a:cubicBezTo>
                    <a:pt x="17723" y="6949"/>
                    <a:pt x="33230" y="10430"/>
                    <a:pt x="45873" y="7620"/>
                  </a:cubicBezTo>
                  <a:cubicBezTo>
                    <a:pt x="56096" y="5348"/>
                    <a:pt x="65882" y="168"/>
                    <a:pt x="76353" y="0"/>
                  </a:cubicBezTo>
                  <a:lnTo>
                    <a:pt x="1211733" y="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p:cNvSpPr/>
            <p:nvPr/>
          </p:nvSpPr>
          <p:spPr>
            <a:xfrm>
              <a:off x="6382108" y="1409700"/>
              <a:ext cx="140612" cy="191074"/>
            </a:xfrm>
            <a:custGeom>
              <a:avLst/>
              <a:gdLst>
                <a:gd name="connsiteX0" fmla="*/ 3452 w 140612"/>
                <a:gd name="connsiteY0" fmla="*/ 45720 h 191074"/>
                <a:gd name="connsiteX1" fmla="*/ 11072 w 140612"/>
                <a:gd name="connsiteY1" fmla="*/ 137160 h 191074"/>
                <a:gd name="connsiteX2" fmla="*/ 56792 w 140612"/>
                <a:gd name="connsiteY2" fmla="*/ 152400 h 191074"/>
                <a:gd name="connsiteX3" fmla="*/ 110132 w 140612"/>
                <a:gd name="connsiteY3" fmla="*/ 175260 h 191074"/>
                <a:gd name="connsiteX4" fmla="*/ 140612 w 140612"/>
                <a:gd name="connsiteY4" fmla="*/ 129540 h 191074"/>
                <a:gd name="connsiteX5" fmla="*/ 132992 w 140612"/>
                <a:gd name="connsiteY5" fmla="*/ 60960 h 191074"/>
                <a:gd name="connsiteX6" fmla="*/ 117752 w 140612"/>
                <a:gd name="connsiteY6" fmla="*/ 38100 h 191074"/>
                <a:gd name="connsiteX7" fmla="*/ 94892 w 140612"/>
                <a:gd name="connsiteY7" fmla="*/ 53340 h 191074"/>
                <a:gd name="connsiteX8" fmla="*/ 87272 w 140612"/>
                <a:gd name="connsiteY8" fmla="*/ 22860 h 191074"/>
                <a:gd name="connsiteX9" fmla="*/ 41552 w 140612"/>
                <a:gd name="connsiteY9" fmla="*/ 0 h 191074"/>
                <a:gd name="connsiteX10" fmla="*/ 3452 w 140612"/>
                <a:gd name="connsiteY10" fmla="*/ 45720 h 19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612" h="191074">
                  <a:moveTo>
                    <a:pt x="3452" y="45720"/>
                  </a:moveTo>
                  <a:cubicBezTo>
                    <a:pt x="-1628" y="68580"/>
                    <a:pt x="-2606" y="109803"/>
                    <a:pt x="11072" y="137160"/>
                  </a:cubicBezTo>
                  <a:cubicBezTo>
                    <a:pt x="18256" y="151528"/>
                    <a:pt x="56792" y="152400"/>
                    <a:pt x="56792" y="152400"/>
                  </a:cubicBezTo>
                  <a:cubicBezTo>
                    <a:pt x="63848" y="180624"/>
                    <a:pt x="60442" y="210043"/>
                    <a:pt x="110132" y="175260"/>
                  </a:cubicBezTo>
                  <a:cubicBezTo>
                    <a:pt x="125137" y="164756"/>
                    <a:pt x="140612" y="129540"/>
                    <a:pt x="140612" y="129540"/>
                  </a:cubicBezTo>
                  <a:cubicBezTo>
                    <a:pt x="138072" y="106680"/>
                    <a:pt x="138570" y="83274"/>
                    <a:pt x="132992" y="60960"/>
                  </a:cubicBezTo>
                  <a:cubicBezTo>
                    <a:pt x="130771" y="52075"/>
                    <a:pt x="126732" y="39896"/>
                    <a:pt x="117752" y="38100"/>
                  </a:cubicBezTo>
                  <a:cubicBezTo>
                    <a:pt x="108772" y="36304"/>
                    <a:pt x="102512" y="48260"/>
                    <a:pt x="94892" y="53340"/>
                  </a:cubicBezTo>
                  <a:cubicBezTo>
                    <a:pt x="92352" y="43180"/>
                    <a:pt x="93081" y="31574"/>
                    <a:pt x="87272" y="22860"/>
                  </a:cubicBezTo>
                  <a:cubicBezTo>
                    <a:pt x="82135" y="15155"/>
                    <a:pt x="51694" y="0"/>
                    <a:pt x="41552" y="0"/>
                  </a:cubicBezTo>
                  <a:cubicBezTo>
                    <a:pt x="35872" y="0"/>
                    <a:pt x="8532" y="22860"/>
                    <a:pt x="3452" y="4572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p:cNvSpPr/>
            <p:nvPr/>
          </p:nvSpPr>
          <p:spPr>
            <a:xfrm>
              <a:off x="5309936" y="1219200"/>
              <a:ext cx="833771" cy="320040"/>
            </a:xfrm>
            <a:custGeom>
              <a:avLst/>
              <a:gdLst>
                <a:gd name="connsiteX0" fmla="*/ 0 w 876686"/>
                <a:gd name="connsiteY0" fmla="*/ 45720 h 350520"/>
                <a:gd name="connsiteX1" fmla="*/ 53340 w 876686"/>
                <a:gd name="connsiteY1" fmla="*/ 38100 h 350520"/>
                <a:gd name="connsiteX2" fmla="*/ 312420 w 876686"/>
                <a:gd name="connsiteY2" fmla="*/ 22860 h 350520"/>
                <a:gd name="connsiteX3" fmla="*/ 358140 w 876686"/>
                <a:gd name="connsiteY3" fmla="*/ 15240 h 350520"/>
                <a:gd name="connsiteX4" fmla="*/ 838200 w 876686"/>
                <a:gd name="connsiteY4" fmla="*/ 0 h 350520"/>
                <a:gd name="connsiteX5" fmla="*/ 876300 w 876686"/>
                <a:gd name="connsiteY5" fmla="*/ 7620 h 350520"/>
                <a:gd name="connsiteX6" fmla="*/ 807720 w 876686"/>
                <a:gd name="connsiteY6" fmla="*/ 30480 h 350520"/>
                <a:gd name="connsiteX7" fmla="*/ 784860 w 876686"/>
                <a:gd name="connsiteY7" fmla="*/ 45720 h 350520"/>
                <a:gd name="connsiteX8" fmla="*/ 762000 w 876686"/>
                <a:gd name="connsiteY8" fmla="*/ 68580 h 350520"/>
                <a:gd name="connsiteX9" fmla="*/ 739140 w 876686"/>
                <a:gd name="connsiteY9" fmla="*/ 76200 h 350520"/>
                <a:gd name="connsiteX10" fmla="*/ 739140 w 876686"/>
                <a:gd name="connsiteY10" fmla="*/ 121920 h 350520"/>
                <a:gd name="connsiteX11" fmla="*/ 716280 w 876686"/>
                <a:gd name="connsiteY11" fmla="*/ 129540 h 350520"/>
                <a:gd name="connsiteX12" fmla="*/ 670560 w 876686"/>
                <a:gd name="connsiteY12" fmla="*/ 167640 h 350520"/>
                <a:gd name="connsiteX13" fmla="*/ 678180 w 876686"/>
                <a:gd name="connsiteY13" fmla="*/ 190500 h 350520"/>
                <a:gd name="connsiteX14" fmla="*/ 701040 w 876686"/>
                <a:gd name="connsiteY14" fmla="*/ 198120 h 350520"/>
                <a:gd name="connsiteX15" fmla="*/ 754380 w 876686"/>
                <a:gd name="connsiteY15" fmla="*/ 205740 h 350520"/>
                <a:gd name="connsiteX16" fmla="*/ 777240 w 876686"/>
                <a:gd name="connsiteY16" fmla="*/ 213360 h 350520"/>
                <a:gd name="connsiteX17" fmla="*/ 754380 w 876686"/>
                <a:gd name="connsiteY17" fmla="*/ 220980 h 350520"/>
                <a:gd name="connsiteX18" fmla="*/ 678180 w 876686"/>
                <a:gd name="connsiteY18" fmla="*/ 213360 h 350520"/>
                <a:gd name="connsiteX19" fmla="*/ 647700 w 876686"/>
                <a:gd name="connsiteY19" fmla="*/ 220980 h 350520"/>
                <a:gd name="connsiteX20" fmla="*/ 624840 w 876686"/>
                <a:gd name="connsiteY20" fmla="*/ 228600 h 350520"/>
                <a:gd name="connsiteX21" fmla="*/ 670560 w 876686"/>
                <a:gd name="connsiteY21" fmla="*/ 243840 h 350520"/>
                <a:gd name="connsiteX22" fmla="*/ 685800 w 876686"/>
                <a:gd name="connsiteY22" fmla="*/ 266700 h 350520"/>
                <a:gd name="connsiteX23" fmla="*/ 708660 w 876686"/>
                <a:gd name="connsiteY23" fmla="*/ 274320 h 350520"/>
                <a:gd name="connsiteX24" fmla="*/ 716280 w 876686"/>
                <a:gd name="connsiteY24" fmla="*/ 297180 h 350520"/>
                <a:gd name="connsiteX25" fmla="*/ 731520 w 876686"/>
                <a:gd name="connsiteY25" fmla="*/ 320040 h 350520"/>
                <a:gd name="connsiteX26" fmla="*/ 662940 w 876686"/>
                <a:gd name="connsiteY26" fmla="*/ 312420 h 350520"/>
                <a:gd name="connsiteX27" fmla="*/ 640080 w 876686"/>
                <a:gd name="connsiteY27" fmla="*/ 304800 h 350520"/>
                <a:gd name="connsiteX28" fmla="*/ 624840 w 876686"/>
                <a:gd name="connsiteY28" fmla="*/ 281940 h 350520"/>
                <a:gd name="connsiteX29" fmla="*/ 579120 w 876686"/>
                <a:gd name="connsiteY29" fmla="*/ 266700 h 350520"/>
                <a:gd name="connsiteX30" fmla="*/ 502920 w 876686"/>
                <a:gd name="connsiteY30" fmla="*/ 281940 h 350520"/>
                <a:gd name="connsiteX31" fmla="*/ 441960 w 876686"/>
                <a:gd name="connsiteY31" fmla="*/ 297180 h 350520"/>
                <a:gd name="connsiteX32" fmla="*/ 403860 w 876686"/>
                <a:gd name="connsiteY32" fmla="*/ 350520 h 350520"/>
                <a:gd name="connsiteX33" fmla="*/ 297180 w 876686"/>
                <a:gd name="connsiteY33" fmla="*/ 342900 h 350520"/>
                <a:gd name="connsiteX34" fmla="*/ 251460 w 876686"/>
                <a:gd name="connsiteY34" fmla="*/ 327660 h 350520"/>
                <a:gd name="connsiteX35" fmla="*/ 205740 w 876686"/>
                <a:gd name="connsiteY35" fmla="*/ 320040 h 350520"/>
                <a:gd name="connsiteX36" fmla="*/ 160020 w 876686"/>
                <a:gd name="connsiteY36" fmla="*/ 297180 h 350520"/>
                <a:gd name="connsiteX37" fmla="*/ 137160 w 876686"/>
                <a:gd name="connsiteY37" fmla="*/ 289560 h 350520"/>
                <a:gd name="connsiteX38" fmla="*/ 121920 w 876686"/>
                <a:gd name="connsiteY38" fmla="*/ 266700 h 350520"/>
                <a:gd name="connsiteX39" fmla="*/ 83820 w 876686"/>
                <a:gd name="connsiteY39" fmla="*/ 228600 h 350520"/>
                <a:gd name="connsiteX40" fmla="*/ 76200 w 876686"/>
                <a:gd name="connsiteY40" fmla="*/ 198120 h 350520"/>
                <a:gd name="connsiteX41" fmla="*/ 53340 w 876686"/>
                <a:gd name="connsiteY41" fmla="*/ 152400 h 350520"/>
                <a:gd name="connsiteX42" fmla="*/ 30480 w 876686"/>
                <a:gd name="connsiteY42" fmla="*/ 137160 h 350520"/>
                <a:gd name="connsiteX43" fmla="*/ 15240 w 876686"/>
                <a:gd name="connsiteY43" fmla="*/ 91440 h 350520"/>
                <a:gd name="connsiteX44" fmla="*/ 7620 w 876686"/>
                <a:gd name="connsiteY44" fmla="*/ 68580 h 350520"/>
                <a:gd name="connsiteX45" fmla="*/ 0 w 876686"/>
                <a:gd name="connsiteY45" fmla="*/ 45720 h 350520"/>
                <a:gd name="connsiteX0" fmla="*/ 0 w 876686"/>
                <a:gd name="connsiteY0" fmla="*/ 45720 h 350520"/>
                <a:gd name="connsiteX1" fmla="*/ 53340 w 876686"/>
                <a:gd name="connsiteY1" fmla="*/ 38100 h 350520"/>
                <a:gd name="connsiteX2" fmla="*/ 312420 w 876686"/>
                <a:gd name="connsiteY2" fmla="*/ 22860 h 350520"/>
                <a:gd name="connsiteX3" fmla="*/ 838200 w 876686"/>
                <a:gd name="connsiteY3" fmla="*/ 0 h 350520"/>
                <a:gd name="connsiteX4" fmla="*/ 876300 w 876686"/>
                <a:gd name="connsiteY4" fmla="*/ 7620 h 350520"/>
                <a:gd name="connsiteX5" fmla="*/ 807720 w 876686"/>
                <a:gd name="connsiteY5" fmla="*/ 30480 h 350520"/>
                <a:gd name="connsiteX6" fmla="*/ 784860 w 876686"/>
                <a:gd name="connsiteY6" fmla="*/ 45720 h 350520"/>
                <a:gd name="connsiteX7" fmla="*/ 762000 w 876686"/>
                <a:gd name="connsiteY7" fmla="*/ 68580 h 350520"/>
                <a:gd name="connsiteX8" fmla="*/ 739140 w 876686"/>
                <a:gd name="connsiteY8" fmla="*/ 76200 h 350520"/>
                <a:gd name="connsiteX9" fmla="*/ 739140 w 876686"/>
                <a:gd name="connsiteY9" fmla="*/ 121920 h 350520"/>
                <a:gd name="connsiteX10" fmla="*/ 716280 w 876686"/>
                <a:gd name="connsiteY10" fmla="*/ 129540 h 350520"/>
                <a:gd name="connsiteX11" fmla="*/ 670560 w 876686"/>
                <a:gd name="connsiteY11" fmla="*/ 167640 h 350520"/>
                <a:gd name="connsiteX12" fmla="*/ 678180 w 876686"/>
                <a:gd name="connsiteY12" fmla="*/ 190500 h 350520"/>
                <a:gd name="connsiteX13" fmla="*/ 701040 w 876686"/>
                <a:gd name="connsiteY13" fmla="*/ 198120 h 350520"/>
                <a:gd name="connsiteX14" fmla="*/ 754380 w 876686"/>
                <a:gd name="connsiteY14" fmla="*/ 205740 h 350520"/>
                <a:gd name="connsiteX15" fmla="*/ 777240 w 876686"/>
                <a:gd name="connsiteY15" fmla="*/ 213360 h 350520"/>
                <a:gd name="connsiteX16" fmla="*/ 754380 w 876686"/>
                <a:gd name="connsiteY16" fmla="*/ 220980 h 350520"/>
                <a:gd name="connsiteX17" fmla="*/ 678180 w 876686"/>
                <a:gd name="connsiteY17" fmla="*/ 213360 h 350520"/>
                <a:gd name="connsiteX18" fmla="*/ 647700 w 876686"/>
                <a:gd name="connsiteY18" fmla="*/ 220980 h 350520"/>
                <a:gd name="connsiteX19" fmla="*/ 624840 w 876686"/>
                <a:gd name="connsiteY19" fmla="*/ 228600 h 350520"/>
                <a:gd name="connsiteX20" fmla="*/ 670560 w 876686"/>
                <a:gd name="connsiteY20" fmla="*/ 243840 h 350520"/>
                <a:gd name="connsiteX21" fmla="*/ 685800 w 876686"/>
                <a:gd name="connsiteY21" fmla="*/ 266700 h 350520"/>
                <a:gd name="connsiteX22" fmla="*/ 708660 w 876686"/>
                <a:gd name="connsiteY22" fmla="*/ 274320 h 350520"/>
                <a:gd name="connsiteX23" fmla="*/ 716280 w 876686"/>
                <a:gd name="connsiteY23" fmla="*/ 297180 h 350520"/>
                <a:gd name="connsiteX24" fmla="*/ 731520 w 876686"/>
                <a:gd name="connsiteY24" fmla="*/ 320040 h 350520"/>
                <a:gd name="connsiteX25" fmla="*/ 662940 w 876686"/>
                <a:gd name="connsiteY25" fmla="*/ 312420 h 350520"/>
                <a:gd name="connsiteX26" fmla="*/ 640080 w 876686"/>
                <a:gd name="connsiteY26" fmla="*/ 304800 h 350520"/>
                <a:gd name="connsiteX27" fmla="*/ 624840 w 876686"/>
                <a:gd name="connsiteY27" fmla="*/ 281940 h 350520"/>
                <a:gd name="connsiteX28" fmla="*/ 579120 w 876686"/>
                <a:gd name="connsiteY28" fmla="*/ 266700 h 350520"/>
                <a:gd name="connsiteX29" fmla="*/ 502920 w 876686"/>
                <a:gd name="connsiteY29" fmla="*/ 281940 h 350520"/>
                <a:gd name="connsiteX30" fmla="*/ 441960 w 876686"/>
                <a:gd name="connsiteY30" fmla="*/ 297180 h 350520"/>
                <a:gd name="connsiteX31" fmla="*/ 403860 w 876686"/>
                <a:gd name="connsiteY31" fmla="*/ 350520 h 350520"/>
                <a:gd name="connsiteX32" fmla="*/ 297180 w 876686"/>
                <a:gd name="connsiteY32" fmla="*/ 342900 h 350520"/>
                <a:gd name="connsiteX33" fmla="*/ 251460 w 876686"/>
                <a:gd name="connsiteY33" fmla="*/ 327660 h 350520"/>
                <a:gd name="connsiteX34" fmla="*/ 205740 w 876686"/>
                <a:gd name="connsiteY34" fmla="*/ 320040 h 350520"/>
                <a:gd name="connsiteX35" fmla="*/ 160020 w 876686"/>
                <a:gd name="connsiteY35" fmla="*/ 297180 h 350520"/>
                <a:gd name="connsiteX36" fmla="*/ 137160 w 876686"/>
                <a:gd name="connsiteY36" fmla="*/ 289560 h 350520"/>
                <a:gd name="connsiteX37" fmla="*/ 121920 w 876686"/>
                <a:gd name="connsiteY37" fmla="*/ 266700 h 350520"/>
                <a:gd name="connsiteX38" fmla="*/ 83820 w 876686"/>
                <a:gd name="connsiteY38" fmla="*/ 228600 h 350520"/>
                <a:gd name="connsiteX39" fmla="*/ 76200 w 876686"/>
                <a:gd name="connsiteY39" fmla="*/ 198120 h 350520"/>
                <a:gd name="connsiteX40" fmla="*/ 53340 w 876686"/>
                <a:gd name="connsiteY40" fmla="*/ 152400 h 350520"/>
                <a:gd name="connsiteX41" fmla="*/ 30480 w 876686"/>
                <a:gd name="connsiteY41" fmla="*/ 137160 h 350520"/>
                <a:gd name="connsiteX42" fmla="*/ 15240 w 876686"/>
                <a:gd name="connsiteY42" fmla="*/ 91440 h 350520"/>
                <a:gd name="connsiteX43" fmla="*/ 7620 w 876686"/>
                <a:gd name="connsiteY43" fmla="*/ 68580 h 350520"/>
                <a:gd name="connsiteX44" fmla="*/ 0 w 876686"/>
                <a:gd name="connsiteY44"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805603 w 897429"/>
                <a:gd name="connsiteY5" fmla="*/ 45720 h 350520"/>
                <a:gd name="connsiteX6" fmla="*/ 782743 w 897429"/>
                <a:gd name="connsiteY6" fmla="*/ 68580 h 350520"/>
                <a:gd name="connsiteX7" fmla="*/ 759883 w 897429"/>
                <a:gd name="connsiteY7" fmla="*/ 76200 h 350520"/>
                <a:gd name="connsiteX8" fmla="*/ 759883 w 897429"/>
                <a:gd name="connsiteY8" fmla="*/ 121920 h 350520"/>
                <a:gd name="connsiteX9" fmla="*/ 737023 w 897429"/>
                <a:gd name="connsiteY9" fmla="*/ 129540 h 350520"/>
                <a:gd name="connsiteX10" fmla="*/ 691303 w 897429"/>
                <a:gd name="connsiteY10" fmla="*/ 167640 h 350520"/>
                <a:gd name="connsiteX11" fmla="*/ 698923 w 897429"/>
                <a:gd name="connsiteY11" fmla="*/ 190500 h 350520"/>
                <a:gd name="connsiteX12" fmla="*/ 721783 w 897429"/>
                <a:gd name="connsiteY12" fmla="*/ 198120 h 350520"/>
                <a:gd name="connsiteX13" fmla="*/ 775123 w 897429"/>
                <a:gd name="connsiteY13" fmla="*/ 205740 h 350520"/>
                <a:gd name="connsiteX14" fmla="*/ 797983 w 897429"/>
                <a:gd name="connsiteY14" fmla="*/ 213360 h 350520"/>
                <a:gd name="connsiteX15" fmla="*/ 775123 w 897429"/>
                <a:gd name="connsiteY15" fmla="*/ 220980 h 350520"/>
                <a:gd name="connsiteX16" fmla="*/ 698923 w 897429"/>
                <a:gd name="connsiteY16" fmla="*/ 213360 h 350520"/>
                <a:gd name="connsiteX17" fmla="*/ 668443 w 897429"/>
                <a:gd name="connsiteY17" fmla="*/ 220980 h 350520"/>
                <a:gd name="connsiteX18" fmla="*/ 645583 w 897429"/>
                <a:gd name="connsiteY18" fmla="*/ 228600 h 350520"/>
                <a:gd name="connsiteX19" fmla="*/ 691303 w 897429"/>
                <a:gd name="connsiteY19" fmla="*/ 243840 h 350520"/>
                <a:gd name="connsiteX20" fmla="*/ 706543 w 897429"/>
                <a:gd name="connsiteY20" fmla="*/ 266700 h 350520"/>
                <a:gd name="connsiteX21" fmla="*/ 729403 w 897429"/>
                <a:gd name="connsiteY21" fmla="*/ 274320 h 350520"/>
                <a:gd name="connsiteX22" fmla="*/ 737023 w 897429"/>
                <a:gd name="connsiteY22" fmla="*/ 297180 h 350520"/>
                <a:gd name="connsiteX23" fmla="*/ 752263 w 897429"/>
                <a:gd name="connsiteY23" fmla="*/ 320040 h 350520"/>
                <a:gd name="connsiteX24" fmla="*/ 683683 w 897429"/>
                <a:gd name="connsiteY24" fmla="*/ 312420 h 350520"/>
                <a:gd name="connsiteX25" fmla="*/ 660823 w 897429"/>
                <a:gd name="connsiteY25" fmla="*/ 304800 h 350520"/>
                <a:gd name="connsiteX26" fmla="*/ 645583 w 897429"/>
                <a:gd name="connsiteY26" fmla="*/ 281940 h 350520"/>
                <a:gd name="connsiteX27" fmla="*/ 599863 w 897429"/>
                <a:gd name="connsiteY27" fmla="*/ 266700 h 350520"/>
                <a:gd name="connsiteX28" fmla="*/ 523663 w 897429"/>
                <a:gd name="connsiteY28" fmla="*/ 281940 h 350520"/>
                <a:gd name="connsiteX29" fmla="*/ 462703 w 897429"/>
                <a:gd name="connsiteY29" fmla="*/ 297180 h 350520"/>
                <a:gd name="connsiteX30" fmla="*/ 424603 w 897429"/>
                <a:gd name="connsiteY30" fmla="*/ 350520 h 350520"/>
                <a:gd name="connsiteX31" fmla="*/ 317923 w 897429"/>
                <a:gd name="connsiteY31" fmla="*/ 342900 h 350520"/>
                <a:gd name="connsiteX32" fmla="*/ 272203 w 897429"/>
                <a:gd name="connsiteY32" fmla="*/ 327660 h 350520"/>
                <a:gd name="connsiteX33" fmla="*/ 226483 w 897429"/>
                <a:gd name="connsiteY33" fmla="*/ 320040 h 350520"/>
                <a:gd name="connsiteX34" fmla="*/ 180763 w 897429"/>
                <a:gd name="connsiteY34" fmla="*/ 297180 h 350520"/>
                <a:gd name="connsiteX35" fmla="*/ 157903 w 897429"/>
                <a:gd name="connsiteY35" fmla="*/ 289560 h 350520"/>
                <a:gd name="connsiteX36" fmla="*/ 142663 w 897429"/>
                <a:gd name="connsiteY36" fmla="*/ 266700 h 350520"/>
                <a:gd name="connsiteX37" fmla="*/ 104563 w 897429"/>
                <a:gd name="connsiteY37" fmla="*/ 228600 h 350520"/>
                <a:gd name="connsiteX38" fmla="*/ 96943 w 897429"/>
                <a:gd name="connsiteY38" fmla="*/ 198120 h 350520"/>
                <a:gd name="connsiteX39" fmla="*/ 74083 w 897429"/>
                <a:gd name="connsiteY39" fmla="*/ 152400 h 350520"/>
                <a:gd name="connsiteX40" fmla="*/ 51223 w 897429"/>
                <a:gd name="connsiteY40" fmla="*/ 137160 h 350520"/>
                <a:gd name="connsiteX41" fmla="*/ 35983 w 897429"/>
                <a:gd name="connsiteY41" fmla="*/ 91440 h 350520"/>
                <a:gd name="connsiteX42" fmla="*/ 28363 w 897429"/>
                <a:gd name="connsiteY42" fmla="*/ 68580 h 350520"/>
                <a:gd name="connsiteX43" fmla="*/ 20743 w 897429"/>
                <a:gd name="connsiteY43"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782743 w 897429"/>
                <a:gd name="connsiteY5" fmla="*/ 68580 h 350520"/>
                <a:gd name="connsiteX6" fmla="*/ 759883 w 897429"/>
                <a:gd name="connsiteY6" fmla="*/ 76200 h 350520"/>
                <a:gd name="connsiteX7" fmla="*/ 759883 w 897429"/>
                <a:gd name="connsiteY7" fmla="*/ 121920 h 350520"/>
                <a:gd name="connsiteX8" fmla="*/ 737023 w 897429"/>
                <a:gd name="connsiteY8" fmla="*/ 129540 h 350520"/>
                <a:gd name="connsiteX9" fmla="*/ 691303 w 897429"/>
                <a:gd name="connsiteY9" fmla="*/ 167640 h 350520"/>
                <a:gd name="connsiteX10" fmla="*/ 698923 w 897429"/>
                <a:gd name="connsiteY10" fmla="*/ 190500 h 350520"/>
                <a:gd name="connsiteX11" fmla="*/ 721783 w 897429"/>
                <a:gd name="connsiteY11" fmla="*/ 198120 h 350520"/>
                <a:gd name="connsiteX12" fmla="*/ 775123 w 897429"/>
                <a:gd name="connsiteY12" fmla="*/ 205740 h 350520"/>
                <a:gd name="connsiteX13" fmla="*/ 797983 w 897429"/>
                <a:gd name="connsiteY13" fmla="*/ 213360 h 350520"/>
                <a:gd name="connsiteX14" fmla="*/ 775123 w 897429"/>
                <a:gd name="connsiteY14" fmla="*/ 220980 h 350520"/>
                <a:gd name="connsiteX15" fmla="*/ 698923 w 897429"/>
                <a:gd name="connsiteY15" fmla="*/ 213360 h 350520"/>
                <a:gd name="connsiteX16" fmla="*/ 668443 w 897429"/>
                <a:gd name="connsiteY16" fmla="*/ 220980 h 350520"/>
                <a:gd name="connsiteX17" fmla="*/ 645583 w 897429"/>
                <a:gd name="connsiteY17" fmla="*/ 228600 h 350520"/>
                <a:gd name="connsiteX18" fmla="*/ 691303 w 897429"/>
                <a:gd name="connsiteY18" fmla="*/ 243840 h 350520"/>
                <a:gd name="connsiteX19" fmla="*/ 706543 w 897429"/>
                <a:gd name="connsiteY19" fmla="*/ 266700 h 350520"/>
                <a:gd name="connsiteX20" fmla="*/ 729403 w 897429"/>
                <a:gd name="connsiteY20" fmla="*/ 274320 h 350520"/>
                <a:gd name="connsiteX21" fmla="*/ 737023 w 897429"/>
                <a:gd name="connsiteY21" fmla="*/ 297180 h 350520"/>
                <a:gd name="connsiteX22" fmla="*/ 752263 w 897429"/>
                <a:gd name="connsiteY22" fmla="*/ 320040 h 350520"/>
                <a:gd name="connsiteX23" fmla="*/ 683683 w 897429"/>
                <a:gd name="connsiteY23" fmla="*/ 312420 h 350520"/>
                <a:gd name="connsiteX24" fmla="*/ 660823 w 897429"/>
                <a:gd name="connsiteY24" fmla="*/ 304800 h 350520"/>
                <a:gd name="connsiteX25" fmla="*/ 645583 w 897429"/>
                <a:gd name="connsiteY25" fmla="*/ 281940 h 350520"/>
                <a:gd name="connsiteX26" fmla="*/ 599863 w 897429"/>
                <a:gd name="connsiteY26" fmla="*/ 266700 h 350520"/>
                <a:gd name="connsiteX27" fmla="*/ 523663 w 897429"/>
                <a:gd name="connsiteY27" fmla="*/ 281940 h 350520"/>
                <a:gd name="connsiteX28" fmla="*/ 462703 w 897429"/>
                <a:gd name="connsiteY28" fmla="*/ 297180 h 350520"/>
                <a:gd name="connsiteX29" fmla="*/ 424603 w 897429"/>
                <a:gd name="connsiteY29" fmla="*/ 350520 h 350520"/>
                <a:gd name="connsiteX30" fmla="*/ 317923 w 897429"/>
                <a:gd name="connsiteY30" fmla="*/ 342900 h 350520"/>
                <a:gd name="connsiteX31" fmla="*/ 272203 w 897429"/>
                <a:gd name="connsiteY31" fmla="*/ 327660 h 350520"/>
                <a:gd name="connsiteX32" fmla="*/ 226483 w 897429"/>
                <a:gd name="connsiteY32" fmla="*/ 320040 h 350520"/>
                <a:gd name="connsiteX33" fmla="*/ 180763 w 897429"/>
                <a:gd name="connsiteY33" fmla="*/ 297180 h 350520"/>
                <a:gd name="connsiteX34" fmla="*/ 157903 w 897429"/>
                <a:gd name="connsiteY34" fmla="*/ 289560 h 350520"/>
                <a:gd name="connsiteX35" fmla="*/ 142663 w 897429"/>
                <a:gd name="connsiteY35" fmla="*/ 266700 h 350520"/>
                <a:gd name="connsiteX36" fmla="*/ 104563 w 897429"/>
                <a:gd name="connsiteY36" fmla="*/ 228600 h 350520"/>
                <a:gd name="connsiteX37" fmla="*/ 96943 w 897429"/>
                <a:gd name="connsiteY37" fmla="*/ 198120 h 350520"/>
                <a:gd name="connsiteX38" fmla="*/ 74083 w 897429"/>
                <a:gd name="connsiteY38" fmla="*/ 152400 h 350520"/>
                <a:gd name="connsiteX39" fmla="*/ 51223 w 897429"/>
                <a:gd name="connsiteY39" fmla="*/ 137160 h 350520"/>
                <a:gd name="connsiteX40" fmla="*/ 35983 w 897429"/>
                <a:gd name="connsiteY40" fmla="*/ 91440 h 350520"/>
                <a:gd name="connsiteX41" fmla="*/ 28363 w 897429"/>
                <a:gd name="connsiteY41" fmla="*/ 68580 h 350520"/>
                <a:gd name="connsiteX42" fmla="*/ 20743 w 897429"/>
                <a:gd name="connsiteY42" fmla="*/ 45720 h 350520"/>
                <a:gd name="connsiteX0" fmla="*/ 20743 w 899599"/>
                <a:gd name="connsiteY0" fmla="*/ 45720 h 350520"/>
                <a:gd name="connsiteX1" fmla="*/ 74083 w 899599"/>
                <a:gd name="connsiteY1" fmla="*/ 38100 h 350520"/>
                <a:gd name="connsiteX2" fmla="*/ 858943 w 899599"/>
                <a:gd name="connsiteY2" fmla="*/ 0 h 350520"/>
                <a:gd name="connsiteX3" fmla="*/ 897043 w 899599"/>
                <a:gd name="connsiteY3" fmla="*/ 7620 h 350520"/>
                <a:gd name="connsiteX4" fmla="*/ 782743 w 899599"/>
                <a:gd name="connsiteY4" fmla="*/ 68580 h 350520"/>
                <a:gd name="connsiteX5" fmla="*/ 759883 w 899599"/>
                <a:gd name="connsiteY5" fmla="*/ 76200 h 350520"/>
                <a:gd name="connsiteX6" fmla="*/ 759883 w 899599"/>
                <a:gd name="connsiteY6" fmla="*/ 121920 h 350520"/>
                <a:gd name="connsiteX7" fmla="*/ 737023 w 899599"/>
                <a:gd name="connsiteY7" fmla="*/ 129540 h 350520"/>
                <a:gd name="connsiteX8" fmla="*/ 691303 w 899599"/>
                <a:gd name="connsiteY8" fmla="*/ 167640 h 350520"/>
                <a:gd name="connsiteX9" fmla="*/ 698923 w 899599"/>
                <a:gd name="connsiteY9" fmla="*/ 190500 h 350520"/>
                <a:gd name="connsiteX10" fmla="*/ 721783 w 899599"/>
                <a:gd name="connsiteY10" fmla="*/ 198120 h 350520"/>
                <a:gd name="connsiteX11" fmla="*/ 775123 w 899599"/>
                <a:gd name="connsiteY11" fmla="*/ 205740 h 350520"/>
                <a:gd name="connsiteX12" fmla="*/ 797983 w 899599"/>
                <a:gd name="connsiteY12" fmla="*/ 213360 h 350520"/>
                <a:gd name="connsiteX13" fmla="*/ 775123 w 899599"/>
                <a:gd name="connsiteY13" fmla="*/ 220980 h 350520"/>
                <a:gd name="connsiteX14" fmla="*/ 698923 w 899599"/>
                <a:gd name="connsiteY14" fmla="*/ 213360 h 350520"/>
                <a:gd name="connsiteX15" fmla="*/ 668443 w 899599"/>
                <a:gd name="connsiteY15" fmla="*/ 220980 h 350520"/>
                <a:gd name="connsiteX16" fmla="*/ 645583 w 899599"/>
                <a:gd name="connsiteY16" fmla="*/ 228600 h 350520"/>
                <a:gd name="connsiteX17" fmla="*/ 691303 w 899599"/>
                <a:gd name="connsiteY17" fmla="*/ 243840 h 350520"/>
                <a:gd name="connsiteX18" fmla="*/ 706543 w 899599"/>
                <a:gd name="connsiteY18" fmla="*/ 266700 h 350520"/>
                <a:gd name="connsiteX19" fmla="*/ 729403 w 899599"/>
                <a:gd name="connsiteY19" fmla="*/ 274320 h 350520"/>
                <a:gd name="connsiteX20" fmla="*/ 737023 w 899599"/>
                <a:gd name="connsiteY20" fmla="*/ 297180 h 350520"/>
                <a:gd name="connsiteX21" fmla="*/ 752263 w 899599"/>
                <a:gd name="connsiteY21" fmla="*/ 320040 h 350520"/>
                <a:gd name="connsiteX22" fmla="*/ 683683 w 899599"/>
                <a:gd name="connsiteY22" fmla="*/ 312420 h 350520"/>
                <a:gd name="connsiteX23" fmla="*/ 660823 w 899599"/>
                <a:gd name="connsiteY23" fmla="*/ 304800 h 350520"/>
                <a:gd name="connsiteX24" fmla="*/ 645583 w 899599"/>
                <a:gd name="connsiteY24" fmla="*/ 281940 h 350520"/>
                <a:gd name="connsiteX25" fmla="*/ 599863 w 899599"/>
                <a:gd name="connsiteY25" fmla="*/ 266700 h 350520"/>
                <a:gd name="connsiteX26" fmla="*/ 523663 w 899599"/>
                <a:gd name="connsiteY26" fmla="*/ 281940 h 350520"/>
                <a:gd name="connsiteX27" fmla="*/ 462703 w 899599"/>
                <a:gd name="connsiteY27" fmla="*/ 297180 h 350520"/>
                <a:gd name="connsiteX28" fmla="*/ 424603 w 899599"/>
                <a:gd name="connsiteY28" fmla="*/ 350520 h 350520"/>
                <a:gd name="connsiteX29" fmla="*/ 317923 w 899599"/>
                <a:gd name="connsiteY29" fmla="*/ 342900 h 350520"/>
                <a:gd name="connsiteX30" fmla="*/ 272203 w 899599"/>
                <a:gd name="connsiteY30" fmla="*/ 327660 h 350520"/>
                <a:gd name="connsiteX31" fmla="*/ 226483 w 899599"/>
                <a:gd name="connsiteY31" fmla="*/ 320040 h 350520"/>
                <a:gd name="connsiteX32" fmla="*/ 180763 w 899599"/>
                <a:gd name="connsiteY32" fmla="*/ 297180 h 350520"/>
                <a:gd name="connsiteX33" fmla="*/ 157903 w 899599"/>
                <a:gd name="connsiteY33" fmla="*/ 289560 h 350520"/>
                <a:gd name="connsiteX34" fmla="*/ 142663 w 899599"/>
                <a:gd name="connsiteY34" fmla="*/ 266700 h 350520"/>
                <a:gd name="connsiteX35" fmla="*/ 104563 w 899599"/>
                <a:gd name="connsiteY35" fmla="*/ 228600 h 350520"/>
                <a:gd name="connsiteX36" fmla="*/ 96943 w 899599"/>
                <a:gd name="connsiteY36" fmla="*/ 198120 h 350520"/>
                <a:gd name="connsiteX37" fmla="*/ 74083 w 899599"/>
                <a:gd name="connsiteY37" fmla="*/ 152400 h 350520"/>
                <a:gd name="connsiteX38" fmla="*/ 51223 w 899599"/>
                <a:gd name="connsiteY38" fmla="*/ 137160 h 350520"/>
                <a:gd name="connsiteX39" fmla="*/ 35983 w 899599"/>
                <a:gd name="connsiteY39" fmla="*/ 91440 h 350520"/>
                <a:gd name="connsiteX40" fmla="*/ 28363 w 899599"/>
                <a:gd name="connsiteY40" fmla="*/ 68580 h 350520"/>
                <a:gd name="connsiteX41" fmla="*/ 20743 w 899599"/>
                <a:gd name="connsiteY41" fmla="*/ 45720 h 350520"/>
                <a:gd name="connsiteX0" fmla="*/ 20743 w 899192"/>
                <a:gd name="connsiteY0" fmla="*/ 45720 h 350520"/>
                <a:gd name="connsiteX1" fmla="*/ 74083 w 899192"/>
                <a:gd name="connsiteY1" fmla="*/ 38100 h 350520"/>
                <a:gd name="connsiteX2" fmla="*/ 858943 w 899192"/>
                <a:gd name="connsiteY2" fmla="*/ 0 h 350520"/>
                <a:gd name="connsiteX3" fmla="*/ 782743 w 899192"/>
                <a:gd name="connsiteY3" fmla="*/ 68580 h 350520"/>
                <a:gd name="connsiteX4" fmla="*/ 759883 w 899192"/>
                <a:gd name="connsiteY4" fmla="*/ 76200 h 350520"/>
                <a:gd name="connsiteX5" fmla="*/ 759883 w 899192"/>
                <a:gd name="connsiteY5" fmla="*/ 121920 h 350520"/>
                <a:gd name="connsiteX6" fmla="*/ 737023 w 899192"/>
                <a:gd name="connsiteY6" fmla="*/ 129540 h 350520"/>
                <a:gd name="connsiteX7" fmla="*/ 691303 w 899192"/>
                <a:gd name="connsiteY7" fmla="*/ 167640 h 350520"/>
                <a:gd name="connsiteX8" fmla="*/ 698923 w 899192"/>
                <a:gd name="connsiteY8" fmla="*/ 190500 h 350520"/>
                <a:gd name="connsiteX9" fmla="*/ 721783 w 899192"/>
                <a:gd name="connsiteY9" fmla="*/ 198120 h 350520"/>
                <a:gd name="connsiteX10" fmla="*/ 775123 w 899192"/>
                <a:gd name="connsiteY10" fmla="*/ 205740 h 350520"/>
                <a:gd name="connsiteX11" fmla="*/ 797983 w 899192"/>
                <a:gd name="connsiteY11" fmla="*/ 213360 h 350520"/>
                <a:gd name="connsiteX12" fmla="*/ 775123 w 899192"/>
                <a:gd name="connsiteY12" fmla="*/ 220980 h 350520"/>
                <a:gd name="connsiteX13" fmla="*/ 698923 w 899192"/>
                <a:gd name="connsiteY13" fmla="*/ 213360 h 350520"/>
                <a:gd name="connsiteX14" fmla="*/ 668443 w 899192"/>
                <a:gd name="connsiteY14" fmla="*/ 220980 h 350520"/>
                <a:gd name="connsiteX15" fmla="*/ 645583 w 899192"/>
                <a:gd name="connsiteY15" fmla="*/ 228600 h 350520"/>
                <a:gd name="connsiteX16" fmla="*/ 691303 w 899192"/>
                <a:gd name="connsiteY16" fmla="*/ 243840 h 350520"/>
                <a:gd name="connsiteX17" fmla="*/ 706543 w 899192"/>
                <a:gd name="connsiteY17" fmla="*/ 266700 h 350520"/>
                <a:gd name="connsiteX18" fmla="*/ 729403 w 899192"/>
                <a:gd name="connsiteY18" fmla="*/ 274320 h 350520"/>
                <a:gd name="connsiteX19" fmla="*/ 737023 w 899192"/>
                <a:gd name="connsiteY19" fmla="*/ 297180 h 350520"/>
                <a:gd name="connsiteX20" fmla="*/ 752263 w 899192"/>
                <a:gd name="connsiteY20" fmla="*/ 320040 h 350520"/>
                <a:gd name="connsiteX21" fmla="*/ 683683 w 899192"/>
                <a:gd name="connsiteY21" fmla="*/ 312420 h 350520"/>
                <a:gd name="connsiteX22" fmla="*/ 660823 w 899192"/>
                <a:gd name="connsiteY22" fmla="*/ 304800 h 350520"/>
                <a:gd name="connsiteX23" fmla="*/ 645583 w 899192"/>
                <a:gd name="connsiteY23" fmla="*/ 281940 h 350520"/>
                <a:gd name="connsiteX24" fmla="*/ 599863 w 899192"/>
                <a:gd name="connsiteY24" fmla="*/ 266700 h 350520"/>
                <a:gd name="connsiteX25" fmla="*/ 523663 w 899192"/>
                <a:gd name="connsiteY25" fmla="*/ 281940 h 350520"/>
                <a:gd name="connsiteX26" fmla="*/ 462703 w 899192"/>
                <a:gd name="connsiteY26" fmla="*/ 297180 h 350520"/>
                <a:gd name="connsiteX27" fmla="*/ 424603 w 899192"/>
                <a:gd name="connsiteY27" fmla="*/ 350520 h 350520"/>
                <a:gd name="connsiteX28" fmla="*/ 317923 w 899192"/>
                <a:gd name="connsiteY28" fmla="*/ 342900 h 350520"/>
                <a:gd name="connsiteX29" fmla="*/ 272203 w 899192"/>
                <a:gd name="connsiteY29" fmla="*/ 327660 h 350520"/>
                <a:gd name="connsiteX30" fmla="*/ 226483 w 899192"/>
                <a:gd name="connsiteY30" fmla="*/ 320040 h 350520"/>
                <a:gd name="connsiteX31" fmla="*/ 180763 w 899192"/>
                <a:gd name="connsiteY31" fmla="*/ 297180 h 350520"/>
                <a:gd name="connsiteX32" fmla="*/ 157903 w 899192"/>
                <a:gd name="connsiteY32" fmla="*/ 289560 h 350520"/>
                <a:gd name="connsiteX33" fmla="*/ 142663 w 899192"/>
                <a:gd name="connsiteY33" fmla="*/ 266700 h 350520"/>
                <a:gd name="connsiteX34" fmla="*/ 104563 w 899192"/>
                <a:gd name="connsiteY34" fmla="*/ 228600 h 350520"/>
                <a:gd name="connsiteX35" fmla="*/ 96943 w 899192"/>
                <a:gd name="connsiteY35" fmla="*/ 198120 h 350520"/>
                <a:gd name="connsiteX36" fmla="*/ 74083 w 899192"/>
                <a:gd name="connsiteY36" fmla="*/ 152400 h 350520"/>
                <a:gd name="connsiteX37" fmla="*/ 51223 w 899192"/>
                <a:gd name="connsiteY37" fmla="*/ 137160 h 350520"/>
                <a:gd name="connsiteX38" fmla="*/ 35983 w 899192"/>
                <a:gd name="connsiteY38" fmla="*/ 91440 h 350520"/>
                <a:gd name="connsiteX39" fmla="*/ 28363 w 899192"/>
                <a:gd name="connsiteY39" fmla="*/ 68580 h 350520"/>
                <a:gd name="connsiteX40" fmla="*/ 20743 w 899192"/>
                <a:gd name="connsiteY40" fmla="*/ 45720 h 350520"/>
                <a:gd name="connsiteX0" fmla="*/ 20743 w 797983"/>
                <a:gd name="connsiteY0" fmla="*/ 7620 h 312420"/>
                <a:gd name="connsiteX1" fmla="*/ 74083 w 797983"/>
                <a:gd name="connsiteY1" fmla="*/ 0 h 312420"/>
                <a:gd name="connsiteX2" fmla="*/ 782743 w 797983"/>
                <a:gd name="connsiteY2" fmla="*/ 30480 h 312420"/>
                <a:gd name="connsiteX3" fmla="*/ 759883 w 797983"/>
                <a:gd name="connsiteY3" fmla="*/ 38100 h 312420"/>
                <a:gd name="connsiteX4" fmla="*/ 759883 w 797983"/>
                <a:gd name="connsiteY4" fmla="*/ 83820 h 312420"/>
                <a:gd name="connsiteX5" fmla="*/ 737023 w 797983"/>
                <a:gd name="connsiteY5" fmla="*/ 91440 h 312420"/>
                <a:gd name="connsiteX6" fmla="*/ 691303 w 797983"/>
                <a:gd name="connsiteY6" fmla="*/ 129540 h 312420"/>
                <a:gd name="connsiteX7" fmla="*/ 698923 w 797983"/>
                <a:gd name="connsiteY7" fmla="*/ 152400 h 312420"/>
                <a:gd name="connsiteX8" fmla="*/ 721783 w 797983"/>
                <a:gd name="connsiteY8" fmla="*/ 160020 h 312420"/>
                <a:gd name="connsiteX9" fmla="*/ 775123 w 797983"/>
                <a:gd name="connsiteY9" fmla="*/ 167640 h 312420"/>
                <a:gd name="connsiteX10" fmla="*/ 797983 w 797983"/>
                <a:gd name="connsiteY10" fmla="*/ 175260 h 312420"/>
                <a:gd name="connsiteX11" fmla="*/ 775123 w 797983"/>
                <a:gd name="connsiteY11" fmla="*/ 182880 h 312420"/>
                <a:gd name="connsiteX12" fmla="*/ 698923 w 797983"/>
                <a:gd name="connsiteY12" fmla="*/ 175260 h 312420"/>
                <a:gd name="connsiteX13" fmla="*/ 668443 w 797983"/>
                <a:gd name="connsiteY13" fmla="*/ 182880 h 312420"/>
                <a:gd name="connsiteX14" fmla="*/ 645583 w 797983"/>
                <a:gd name="connsiteY14" fmla="*/ 190500 h 312420"/>
                <a:gd name="connsiteX15" fmla="*/ 691303 w 797983"/>
                <a:gd name="connsiteY15" fmla="*/ 205740 h 312420"/>
                <a:gd name="connsiteX16" fmla="*/ 706543 w 797983"/>
                <a:gd name="connsiteY16" fmla="*/ 228600 h 312420"/>
                <a:gd name="connsiteX17" fmla="*/ 729403 w 797983"/>
                <a:gd name="connsiteY17" fmla="*/ 236220 h 312420"/>
                <a:gd name="connsiteX18" fmla="*/ 737023 w 797983"/>
                <a:gd name="connsiteY18" fmla="*/ 259080 h 312420"/>
                <a:gd name="connsiteX19" fmla="*/ 752263 w 797983"/>
                <a:gd name="connsiteY19" fmla="*/ 281940 h 312420"/>
                <a:gd name="connsiteX20" fmla="*/ 683683 w 797983"/>
                <a:gd name="connsiteY20" fmla="*/ 274320 h 312420"/>
                <a:gd name="connsiteX21" fmla="*/ 660823 w 797983"/>
                <a:gd name="connsiteY21" fmla="*/ 266700 h 312420"/>
                <a:gd name="connsiteX22" fmla="*/ 645583 w 797983"/>
                <a:gd name="connsiteY22" fmla="*/ 243840 h 312420"/>
                <a:gd name="connsiteX23" fmla="*/ 599863 w 797983"/>
                <a:gd name="connsiteY23" fmla="*/ 228600 h 312420"/>
                <a:gd name="connsiteX24" fmla="*/ 523663 w 797983"/>
                <a:gd name="connsiteY24" fmla="*/ 243840 h 312420"/>
                <a:gd name="connsiteX25" fmla="*/ 462703 w 797983"/>
                <a:gd name="connsiteY25" fmla="*/ 259080 h 312420"/>
                <a:gd name="connsiteX26" fmla="*/ 424603 w 797983"/>
                <a:gd name="connsiteY26" fmla="*/ 312420 h 312420"/>
                <a:gd name="connsiteX27" fmla="*/ 317923 w 797983"/>
                <a:gd name="connsiteY27" fmla="*/ 304800 h 312420"/>
                <a:gd name="connsiteX28" fmla="*/ 272203 w 797983"/>
                <a:gd name="connsiteY28" fmla="*/ 289560 h 312420"/>
                <a:gd name="connsiteX29" fmla="*/ 226483 w 797983"/>
                <a:gd name="connsiteY29" fmla="*/ 281940 h 312420"/>
                <a:gd name="connsiteX30" fmla="*/ 180763 w 797983"/>
                <a:gd name="connsiteY30" fmla="*/ 259080 h 312420"/>
                <a:gd name="connsiteX31" fmla="*/ 157903 w 797983"/>
                <a:gd name="connsiteY31" fmla="*/ 251460 h 312420"/>
                <a:gd name="connsiteX32" fmla="*/ 142663 w 797983"/>
                <a:gd name="connsiteY32" fmla="*/ 228600 h 312420"/>
                <a:gd name="connsiteX33" fmla="*/ 104563 w 797983"/>
                <a:gd name="connsiteY33" fmla="*/ 190500 h 312420"/>
                <a:gd name="connsiteX34" fmla="*/ 96943 w 797983"/>
                <a:gd name="connsiteY34" fmla="*/ 160020 h 312420"/>
                <a:gd name="connsiteX35" fmla="*/ 74083 w 797983"/>
                <a:gd name="connsiteY35" fmla="*/ 114300 h 312420"/>
                <a:gd name="connsiteX36" fmla="*/ 51223 w 797983"/>
                <a:gd name="connsiteY36" fmla="*/ 99060 h 312420"/>
                <a:gd name="connsiteX37" fmla="*/ 35983 w 797983"/>
                <a:gd name="connsiteY37" fmla="*/ 53340 h 312420"/>
                <a:gd name="connsiteX38" fmla="*/ 28363 w 797983"/>
                <a:gd name="connsiteY38" fmla="*/ 30480 h 312420"/>
                <a:gd name="connsiteX39" fmla="*/ 20743 w 797983"/>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59883 w 845665"/>
                <a:gd name="connsiteY4" fmla="*/ 83820 h 312420"/>
                <a:gd name="connsiteX5" fmla="*/ 737023 w 845665"/>
                <a:gd name="connsiteY5" fmla="*/ 91440 h 312420"/>
                <a:gd name="connsiteX6" fmla="*/ 691303 w 845665"/>
                <a:gd name="connsiteY6" fmla="*/ 129540 h 312420"/>
                <a:gd name="connsiteX7" fmla="*/ 698923 w 845665"/>
                <a:gd name="connsiteY7" fmla="*/ 152400 h 312420"/>
                <a:gd name="connsiteX8" fmla="*/ 721783 w 845665"/>
                <a:gd name="connsiteY8" fmla="*/ 160020 h 312420"/>
                <a:gd name="connsiteX9" fmla="*/ 775123 w 845665"/>
                <a:gd name="connsiteY9" fmla="*/ 167640 h 312420"/>
                <a:gd name="connsiteX10" fmla="*/ 797983 w 845665"/>
                <a:gd name="connsiteY10" fmla="*/ 175260 h 312420"/>
                <a:gd name="connsiteX11" fmla="*/ 775123 w 845665"/>
                <a:gd name="connsiteY11" fmla="*/ 182880 h 312420"/>
                <a:gd name="connsiteX12" fmla="*/ 698923 w 845665"/>
                <a:gd name="connsiteY12" fmla="*/ 175260 h 312420"/>
                <a:gd name="connsiteX13" fmla="*/ 668443 w 845665"/>
                <a:gd name="connsiteY13" fmla="*/ 182880 h 312420"/>
                <a:gd name="connsiteX14" fmla="*/ 645583 w 845665"/>
                <a:gd name="connsiteY14" fmla="*/ 190500 h 312420"/>
                <a:gd name="connsiteX15" fmla="*/ 691303 w 845665"/>
                <a:gd name="connsiteY15" fmla="*/ 205740 h 312420"/>
                <a:gd name="connsiteX16" fmla="*/ 706543 w 845665"/>
                <a:gd name="connsiteY16" fmla="*/ 228600 h 312420"/>
                <a:gd name="connsiteX17" fmla="*/ 729403 w 845665"/>
                <a:gd name="connsiteY17" fmla="*/ 236220 h 312420"/>
                <a:gd name="connsiteX18" fmla="*/ 737023 w 845665"/>
                <a:gd name="connsiteY18" fmla="*/ 259080 h 312420"/>
                <a:gd name="connsiteX19" fmla="*/ 752263 w 845665"/>
                <a:gd name="connsiteY19" fmla="*/ 281940 h 312420"/>
                <a:gd name="connsiteX20" fmla="*/ 683683 w 845665"/>
                <a:gd name="connsiteY20" fmla="*/ 274320 h 312420"/>
                <a:gd name="connsiteX21" fmla="*/ 660823 w 845665"/>
                <a:gd name="connsiteY21" fmla="*/ 266700 h 312420"/>
                <a:gd name="connsiteX22" fmla="*/ 645583 w 845665"/>
                <a:gd name="connsiteY22" fmla="*/ 243840 h 312420"/>
                <a:gd name="connsiteX23" fmla="*/ 599863 w 845665"/>
                <a:gd name="connsiteY23" fmla="*/ 228600 h 312420"/>
                <a:gd name="connsiteX24" fmla="*/ 523663 w 845665"/>
                <a:gd name="connsiteY24" fmla="*/ 243840 h 312420"/>
                <a:gd name="connsiteX25" fmla="*/ 462703 w 845665"/>
                <a:gd name="connsiteY25" fmla="*/ 259080 h 312420"/>
                <a:gd name="connsiteX26" fmla="*/ 424603 w 845665"/>
                <a:gd name="connsiteY26" fmla="*/ 312420 h 312420"/>
                <a:gd name="connsiteX27" fmla="*/ 317923 w 845665"/>
                <a:gd name="connsiteY27" fmla="*/ 304800 h 312420"/>
                <a:gd name="connsiteX28" fmla="*/ 272203 w 845665"/>
                <a:gd name="connsiteY28" fmla="*/ 289560 h 312420"/>
                <a:gd name="connsiteX29" fmla="*/ 226483 w 845665"/>
                <a:gd name="connsiteY29" fmla="*/ 281940 h 312420"/>
                <a:gd name="connsiteX30" fmla="*/ 180763 w 845665"/>
                <a:gd name="connsiteY30" fmla="*/ 259080 h 312420"/>
                <a:gd name="connsiteX31" fmla="*/ 157903 w 845665"/>
                <a:gd name="connsiteY31" fmla="*/ 251460 h 312420"/>
                <a:gd name="connsiteX32" fmla="*/ 142663 w 845665"/>
                <a:gd name="connsiteY32" fmla="*/ 228600 h 312420"/>
                <a:gd name="connsiteX33" fmla="*/ 104563 w 845665"/>
                <a:gd name="connsiteY33" fmla="*/ 190500 h 312420"/>
                <a:gd name="connsiteX34" fmla="*/ 96943 w 845665"/>
                <a:gd name="connsiteY34" fmla="*/ 160020 h 312420"/>
                <a:gd name="connsiteX35" fmla="*/ 74083 w 845665"/>
                <a:gd name="connsiteY35" fmla="*/ 114300 h 312420"/>
                <a:gd name="connsiteX36" fmla="*/ 51223 w 845665"/>
                <a:gd name="connsiteY36" fmla="*/ 99060 h 312420"/>
                <a:gd name="connsiteX37" fmla="*/ 35983 w 845665"/>
                <a:gd name="connsiteY37" fmla="*/ 53340 h 312420"/>
                <a:gd name="connsiteX38" fmla="*/ 28363 w 845665"/>
                <a:gd name="connsiteY38" fmla="*/ 30480 h 312420"/>
                <a:gd name="connsiteX39" fmla="*/ 20743 w 845665"/>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37023 w 845665"/>
                <a:gd name="connsiteY4" fmla="*/ 91440 h 312420"/>
                <a:gd name="connsiteX5" fmla="*/ 691303 w 845665"/>
                <a:gd name="connsiteY5" fmla="*/ 129540 h 312420"/>
                <a:gd name="connsiteX6" fmla="*/ 698923 w 845665"/>
                <a:gd name="connsiteY6" fmla="*/ 152400 h 312420"/>
                <a:gd name="connsiteX7" fmla="*/ 721783 w 845665"/>
                <a:gd name="connsiteY7" fmla="*/ 160020 h 312420"/>
                <a:gd name="connsiteX8" fmla="*/ 775123 w 845665"/>
                <a:gd name="connsiteY8" fmla="*/ 167640 h 312420"/>
                <a:gd name="connsiteX9" fmla="*/ 797983 w 845665"/>
                <a:gd name="connsiteY9" fmla="*/ 175260 h 312420"/>
                <a:gd name="connsiteX10" fmla="*/ 775123 w 845665"/>
                <a:gd name="connsiteY10" fmla="*/ 182880 h 312420"/>
                <a:gd name="connsiteX11" fmla="*/ 698923 w 845665"/>
                <a:gd name="connsiteY11" fmla="*/ 175260 h 312420"/>
                <a:gd name="connsiteX12" fmla="*/ 668443 w 845665"/>
                <a:gd name="connsiteY12" fmla="*/ 182880 h 312420"/>
                <a:gd name="connsiteX13" fmla="*/ 645583 w 845665"/>
                <a:gd name="connsiteY13" fmla="*/ 190500 h 312420"/>
                <a:gd name="connsiteX14" fmla="*/ 691303 w 845665"/>
                <a:gd name="connsiteY14" fmla="*/ 205740 h 312420"/>
                <a:gd name="connsiteX15" fmla="*/ 706543 w 845665"/>
                <a:gd name="connsiteY15" fmla="*/ 228600 h 312420"/>
                <a:gd name="connsiteX16" fmla="*/ 729403 w 845665"/>
                <a:gd name="connsiteY16" fmla="*/ 236220 h 312420"/>
                <a:gd name="connsiteX17" fmla="*/ 737023 w 845665"/>
                <a:gd name="connsiteY17" fmla="*/ 259080 h 312420"/>
                <a:gd name="connsiteX18" fmla="*/ 752263 w 845665"/>
                <a:gd name="connsiteY18" fmla="*/ 281940 h 312420"/>
                <a:gd name="connsiteX19" fmla="*/ 683683 w 845665"/>
                <a:gd name="connsiteY19" fmla="*/ 274320 h 312420"/>
                <a:gd name="connsiteX20" fmla="*/ 660823 w 845665"/>
                <a:gd name="connsiteY20" fmla="*/ 266700 h 312420"/>
                <a:gd name="connsiteX21" fmla="*/ 645583 w 845665"/>
                <a:gd name="connsiteY21" fmla="*/ 243840 h 312420"/>
                <a:gd name="connsiteX22" fmla="*/ 599863 w 845665"/>
                <a:gd name="connsiteY22" fmla="*/ 228600 h 312420"/>
                <a:gd name="connsiteX23" fmla="*/ 523663 w 845665"/>
                <a:gd name="connsiteY23" fmla="*/ 243840 h 312420"/>
                <a:gd name="connsiteX24" fmla="*/ 462703 w 845665"/>
                <a:gd name="connsiteY24" fmla="*/ 259080 h 312420"/>
                <a:gd name="connsiteX25" fmla="*/ 424603 w 845665"/>
                <a:gd name="connsiteY25" fmla="*/ 312420 h 312420"/>
                <a:gd name="connsiteX26" fmla="*/ 317923 w 845665"/>
                <a:gd name="connsiteY26" fmla="*/ 304800 h 312420"/>
                <a:gd name="connsiteX27" fmla="*/ 272203 w 845665"/>
                <a:gd name="connsiteY27" fmla="*/ 289560 h 312420"/>
                <a:gd name="connsiteX28" fmla="*/ 226483 w 845665"/>
                <a:gd name="connsiteY28" fmla="*/ 281940 h 312420"/>
                <a:gd name="connsiteX29" fmla="*/ 180763 w 845665"/>
                <a:gd name="connsiteY29" fmla="*/ 259080 h 312420"/>
                <a:gd name="connsiteX30" fmla="*/ 157903 w 845665"/>
                <a:gd name="connsiteY30" fmla="*/ 251460 h 312420"/>
                <a:gd name="connsiteX31" fmla="*/ 142663 w 845665"/>
                <a:gd name="connsiteY31" fmla="*/ 228600 h 312420"/>
                <a:gd name="connsiteX32" fmla="*/ 104563 w 845665"/>
                <a:gd name="connsiteY32" fmla="*/ 190500 h 312420"/>
                <a:gd name="connsiteX33" fmla="*/ 96943 w 845665"/>
                <a:gd name="connsiteY33" fmla="*/ 160020 h 312420"/>
                <a:gd name="connsiteX34" fmla="*/ 74083 w 845665"/>
                <a:gd name="connsiteY34" fmla="*/ 114300 h 312420"/>
                <a:gd name="connsiteX35" fmla="*/ 51223 w 845665"/>
                <a:gd name="connsiteY35" fmla="*/ 99060 h 312420"/>
                <a:gd name="connsiteX36" fmla="*/ 35983 w 845665"/>
                <a:gd name="connsiteY36" fmla="*/ 53340 h 312420"/>
                <a:gd name="connsiteX37" fmla="*/ 28363 w 845665"/>
                <a:gd name="connsiteY37" fmla="*/ 30480 h 312420"/>
                <a:gd name="connsiteX38" fmla="*/ 20743 w 845665"/>
                <a:gd name="connsiteY38" fmla="*/ 7620 h 312420"/>
                <a:gd name="connsiteX0" fmla="*/ 20743 w 824694"/>
                <a:gd name="connsiteY0" fmla="*/ 7620 h 312420"/>
                <a:gd name="connsiteX1" fmla="*/ 74083 w 824694"/>
                <a:gd name="connsiteY1" fmla="*/ 0 h 312420"/>
                <a:gd name="connsiteX2" fmla="*/ 782743 w 824694"/>
                <a:gd name="connsiteY2" fmla="*/ 30480 h 312420"/>
                <a:gd name="connsiteX3" fmla="*/ 737023 w 824694"/>
                <a:gd name="connsiteY3" fmla="*/ 91440 h 312420"/>
                <a:gd name="connsiteX4" fmla="*/ 691303 w 824694"/>
                <a:gd name="connsiteY4" fmla="*/ 129540 h 312420"/>
                <a:gd name="connsiteX5" fmla="*/ 698923 w 824694"/>
                <a:gd name="connsiteY5" fmla="*/ 152400 h 312420"/>
                <a:gd name="connsiteX6" fmla="*/ 721783 w 824694"/>
                <a:gd name="connsiteY6" fmla="*/ 160020 h 312420"/>
                <a:gd name="connsiteX7" fmla="*/ 775123 w 824694"/>
                <a:gd name="connsiteY7" fmla="*/ 167640 h 312420"/>
                <a:gd name="connsiteX8" fmla="*/ 797983 w 824694"/>
                <a:gd name="connsiteY8" fmla="*/ 175260 h 312420"/>
                <a:gd name="connsiteX9" fmla="*/ 775123 w 824694"/>
                <a:gd name="connsiteY9" fmla="*/ 182880 h 312420"/>
                <a:gd name="connsiteX10" fmla="*/ 698923 w 824694"/>
                <a:gd name="connsiteY10" fmla="*/ 175260 h 312420"/>
                <a:gd name="connsiteX11" fmla="*/ 668443 w 824694"/>
                <a:gd name="connsiteY11" fmla="*/ 182880 h 312420"/>
                <a:gd name="connsiteX12" fmla="*/ 645583 w 824694"/>
                <a:gd name="connsiteY12" fmla="*/ 190500 h 312420"/>
                <a:gd name="connsiteX13" fmla="*/ 691303 w 824694"/>
                <a:gd name="connsiteY13" fmla="*/ 205740 h 312420"/>
                <a:gd name="connsiteX14" fmla="*/ 706543 w 824694"/>
                <a:gd name="connsiteY14" fmla="*/ 228600 h 312420"/>
                <a:gd name="connsiteX15" fmla="*/ 729403 w 824694"/>
                <a:gd name="connsiteY15" fmla="*/ 236220 h 312420"/>
                <a:gd name="connsiteX16" fmla="*/ 737023 w 824694"/>
                <a:gd name="connsiteY16" fmla="*/ 259080 h 312420"/>
                <a:gd name="connsiteX17" fmla="*/ 752263 w 824694"/>
                <a:gd name="connsiteY17" fmla="*/ 281940 h 312420"/>
                <a:gd name="connsiteX18" fmla="*/ 683683 w 824694"/>
                <a:gd name="connsiteY18" fmla="*/ 274320 h 312420"/>
                <a:gd name="connsiteX19" fmla="*/ 660823 w 824694"/>
                <a:gd name="connsiteY19" fmla="*/ 266700 h 312420"/>
                <a:gd name="connsiteX20" fmla="*/ 645583 w 824694"/>
                <a:gd name="connsiteY20" fmla="*/ 243840 h 312420"/>
                <a:gd name="connsiteX21" fmla="*/ 599863 w 824694"/>
                <a:gd name="connsiteY21" fmla="*/ 228600 h 312420"/>
                <a:gd name="connsiteX22" fmla="*/ 523663 w 824694"/>
                <a:gd name="connsiteY22" fmla="*/ 243840 h 312420"/>
                <a:gd name="connsiteX23" fmla="*/ 462703 w 824694"/>
                <a:gd name="connsiteY23" fmla="*/ 259080 h 312420"/>
                <a:gd name="connsiteX24" fmla="*/ 424603 w 824694"/>
                <a:gd name="connsiteY24" fmla="*/ 312420 h 312420"/>
                <a:gd name="connsiteX25" fmla="*/ 317923 w 824694"/>
                <a:gd name="connsiteY25" fmla="*/ 304800 h 312420"/>
                <a:gd name="connsiteX26" fmla="*/ 272203 w 824694"/>
                <a:gd name="connsiteY26" fmla="*/ 289560 h 312420"/>
                <a:gd name="connsiteX27" fmla="*/ 226483 w 824694"/>
                <a:gd name="connsiteY27" fmla="*/ 281940 h 312420"/>
                <a:gd name="connsiteX28" fmla="*/ 180763 w 824694"/>
                <a:gd name="connsiteY28" fmla="*/ 259080 h 312420"/>
                <a:gd name="connsiteX29" fmla="*/ 157903 w 824694"/>
                <a:gd name="connsiteY29" fmla="*/ 251460 h 312420"/>
                <a:gd name="connsiteX30" fmla="*/ 142663 w 824694"/>
                <a:gd name="connsiteY30" fmla="*/ 228600 h 312420"/>
                <a:gd name="connsiteX31" fmla="*/ 104563 w 824694"/>
                <a:gd name="connsiteY31" fmla="*/ 190500 h 312420"/>
                <a:gd name="connsiteX32" fmla="*/ 96943 w 824694"/>
                <a:gd name="connsiteY32" fmla="*/ 160020 h 312420"/>
                <a:gd name="connsiteX33" fmla="*/ 74083 w 824694"/>
                <a:gd name="connsiteY33" fmla="*/ 114300 h 312420"/>
                <a:gd name="connsiteX34" fmla="*/ 51223 w 824694"/>
                <a:gd name="connsiteY34" fmla="*/ 99060 h 312420"/>
                <a:gd name="connsiteX35" fmla="*/ 35983 w 824694"/>
                <a:gd name="connsiteY35" fmla="*/ 53340 h 312420"/>
                <a:gd name="connsiteX36" fmla="*/ 28363 w 824694"/>
                <a:gd name="connsiteY36" fmla="*/ 30480 h 312420"/>
                <a:gd name="connsiteX37" fmla="*/ 20743 w 824694"/>
                <a:gd name="connsiteY37" fmla="*/ 7620 h 312420"/>
                <a:gd name="connsiteX0" fmla="*/ 16442 w 833323"/>
                <a:gd name="connsiteY0" fmla="*/ 20857 h 325657"/>
                <a:gd name="connsiteX1" fmla="*/ 69782 w 833323"/>
                <a:gd name="connsiteY1" fmla="*/ 13237 h 325657"/>
                <a:gd name="connsiteX2" fmla="*/ 793682 w 833323"/>
                <a:gd name="connsiteY2" fmla="*/ 5617 h 325657"/>
                <a:gd name="connsiteX3" fmla="*/ 732722 w 833323"/>
                <a:gd name="connsiteY3" fmla="*/ 104677 h 325657"/>
                <a:gd name="connsiteX4" fmla="*/ 687002 w 833323"/>
                <a:gd name="connsiteY4" fmla="*/ 142777 h 325657"/>
                <a:gd name="connsiteX5" fmla="*/ 694622 w 833323"/>
                <a:gd name="connsiteY5" fmla="*/ 165637 h 325657"/>
                <a:gd name="connsiteX6" fmla="*/ 717482 w 833323"/>
                <a:gd name="connsiteY6" fmla="*/ 173257 h 325657"/>
                <a:gd name="connsiteX7" fmla="*/ 770822 w 833323"/>
                <a:gd name="connsiteY7" fmla="*/ 180877 h 325657"/>
                <a:gd name="connsiteX8" fmla="*/ 793682 w 833323"/>
                <a:gd name="connsiteY8" fmla="*/ 188497 h 325657"/>
                <a:gd name="connsiteX9" fmla="*/ 770822 w 833323"/>
                <a:gd name="connsiteY9" fmla="*/ 196117 h 325657"/>
                <a:gd name="connsiteX10" fmla="*/ 694622 w 833323"/>
                <a:gd name="connsiteY10" fmla="*/ 188497 h 325657"/>
                <a:gd name="connsiteX11" fmla="*/ 664142 w 833323"/>
                <a:gd name="connsiteY11" fmla="*/ 196117 h 325657"/>
                <a:gd name="connsiteX12" fmla="*/ 641282 w 833323"/>
                <a:gd name="connsiteY12" fmla="*/ 203737 h 325657"/>
                <a:gd name="connsiteX13" fmla="*/ 687002 w 833323"/>
                <a:gd name="connsiteY13" fmla="*/ 218977 h 325657"/>
                <a:gd name="connsiteX14" fmla="*/ 702242 w 833323"/>
                <a:gd name="connsiteY14" fmla="*/ 241837 h 325657"/>
                <a:gd name="connsiteX15" fmla="*/ 725102 w 833323"/>
                <a:gd name="connsiteY15" fmla="*/ 249457 h 325657"/>
                <a:gd name="connsiteX16" fmla="*/ 732722 w 833323"/>
                <a:gd name="connsiteY16" fmla="*/ 272317 h 325657"/>
                <a:gd name="connsiteX17" fmla="*/ 747962 w 833323"/>
                <a:gd name="connsiteY17" fmla="*/ 295177 h 325657"/>
                <a:gd name="connsiteX18" fmla="*/ 679382 w 833323"/>
                <a:gd name="connsiteY18" fmla="*/ 287557 h 325657"/>
                <a:gd name="connsiteX19" fmla="*/ 656522 w 833323"/>
                <a:gd name="connsiteY19" fmla="*/ 279937 h 325657"/>
                <a:gd name="connsiteX20" fmla="*/ 641282 w 833323"/>
                <a:gd name="connsiteY20" fmla="*/ 257077 h 325657"/>
                <a:gd name="connsiteX21" fmla="*/ 595562 w 833323"/>
                <a:gd name="connsiteY21" fmla="*/ 241837 h 325657"/>
                <a:gd name="connsiteX22" fmla="*/ 519362 w 833323"/>
                <a:gd name="connsiteY22" fmla="*/ 257077 h 325657"/>
                <a:gd name="connsiteX23" fmla="*/ 458402 w 833323"/>
                <a:gd name="connsiteY23" fmla="*/ 272317 h 325657"/>
                <a:gd name="connsiteX24" fmla="*/ 420302 w 833323"/>
                <a:gd name="connsiteY24" fmla="*/ 325657 h 325657"/>
                <a:gd name="connsiteX25" fmla="*/ 313622 w 833323"/>
                <a:gd name="connsiteY25" fmla="*/ 318037 h 325657"/>
                <a:gd name="connsiteX26" fmla="*/ 267902 w 833323"/>
                <a:gd name="connsiteY26" fmla="*/ 302797 h 325657"/>
                <a:gd name="connsiteX27" fmla="*/ 222182 w 833323"/>
                <a:gd name="connsiteY27" fmla="*/ 295177 h 325657"/>
                <a:gd name="connsiteX28" fmla="*/ 176462 w 833323"/>
                <a:gd name="connsiteY28" fmla="*/ 272317 h 325657"/>
                <a:gd name="connsiteX29" fmla="*/ 153602 w 833323"/>
                <a:gd name="connsiteY29" fmla="*/ 264697 h 325657"/>
                <a:gd name="connsiteX30" fmla="*/ 138362 w 833323"/>
                <a:gd name="connsiteY30" fmla="*/ 241837 h 325657"/>
                <a:gd name="connsiteX31" fmla="*/ 100262 w 833323"/>
                <a:gd name="connsiteY31" fmla="*/ 203737 h 325657"/>
                <a:gd name="connsiteX32" fmla="*/ 92642 w 833323"/>
                <a:gd name="connsiteY32" fmla="*/ 173257 h 325657"/>
                <a:gd name="connsiteX33" fmla="*/ 69782 w 833323"/>
                <a:gd name="connsiteY33" fmla="*/ 127537 h 325657"/>
                <a:gd name="connsiteX34" fmla="*/ 46922 w 833323"/>
                <a:gd name="connsiteY34" fmla="*/ 112297 h 325657"/>
                <a:gd name="connsiteX35" fmla="*/ 31682 w 833323"/>
                <a:gd name="connsiteY35" fmla="*/ 66577 h 325657"/>
                <a:gd name="connsiteX36" fmla="*/ 24062 w 833323"/>
                <a:gd name="connsiteY36" fmla="*/ 43717 h 325657"/>
                <a:gd name="connsiteX37" fmla="*/ 16442 w 833323"/>
                <a:gd name="connsiteY37" fmla="*/ 20857 h 325657"/>
                <a:gd name="connsiteX0" fmla="*/ 16442 w 833771"/>
                <a:gd name="connsiteY0" fmla="*/ 15240 h 320040"/>
                <a:gd name="connsiteX1" fmla="*/ 69782 w 833771"/>
                <a:gd name="connsiteY1" fmla="*/ 7620 h 320040"/>
                <a:gd name="connsiteX2" fmla="*/ 793682 w 833771"/>
                <a:gd name="connsiteY2" fmla="*/ 0 h 320040"/>
                <a:gd name="connsiteX3" fmla="*/ 732722 w 833771"/>
                <a:gd name="connsiteY3" fmla="*/ 99060 h 320040"/>
                <a:gd name="connsiteX4" fmla="*/ 687002 w 833771"/>
                <a:gd name="connsiteY4" fmla="*/ 137160 h 320040"/>
                <a:gd name="connsiteX5" fmla="*/ 694622 w 833771"/>
                <a:gd name="connsiteY5" fmla="*/ 160020 h 320040"/>
                <a:gd name="connsiteX6" fmla="*/ 717482 w 833771"/>
                <a:gd name="connsiteY6" fmla="*/ 167640 h 320040"/>
                <a:gd name="connsiteX7" fmla="*/ 770822 w 833771"/>
                <a:gd name="connsiteY7" fmla="*/ 175260 h 320040"/>
                <a:gd name="connsiteX8" fmla="*/ 793682 w 833771"/>
                <a:gd name="connsiteY8" fmla="*/ 182880 h 320040"/>
                <a:gd name="connsiteX9" fmla="*/ 770822 w 833771"/>
                <a:gd name="connsiteY9" fmla="*/ 190500 h 320040"/>
                <a:gd name="connsiteX10" fmla="*/ 694622 w 833771"/>
                <a:gd name="connsiteY10" fmla="*/ 182880 h 320040"/>
                <a:gd name="connsiteX11" fmla="*/ 664142 w 833771"/>
                <a:gd name="connsiteY11" fmla="*/ 190500 h 320040"/>
                <a:gd name="connsiteX12" fmla="*/ 641282 w 833771"/>
                <a:gd name="connsiteY12" fmla="*/ 198120 h 320040"/>
                <a:gd name="connsiteX13" fmla="*/ 687002 w 833771"/>
                <a:gd name="connsiteY13" fmla="*/ 213360 h 320040"/>
                <a:gd name="connsiteX14" fmla="*/ 702242 w 833771"/>
                <a:gd name="connsiteY14" fmla="*/ 236220 h 320040"/>
                <a:gd name="connsiteX15" fmla="*/ 725102 w 833771"/>
                <a:gd name="connsiteY15" fmla="*/ 243840 h 320040"/>
                <a:gd name="connsiteX16" fmla="*/ 732722 w 833771"/>
                <a:gd name="connsiteY16" fmla="*/ 266700 h 320040"/>
                <a:gd name="connsiteX17" fmla="*/ 747962 w 833771"/>
                <a:gd name="connsiteY17" fmla="*/ 289560 h 320040"/>
                <a:gd name="connsiteX18" fmla="*/ 679382 w 833771"/>
                <a:gd name="connsiteY18" fmla="*/ 281940 h 320040"/>
                <a:gd name="connsiteX19" fmla="*/ 656522 w 833771"/>
                <a:gd name="connsiteY19" fmla="*/ 274320 h 320040"/>
                <a:gd name="connsiteX20" fmla="*/ 641282 w 833771"/>
                <a:gd name="connsiteY20" fmla="*/ 251460 h 320040"/>
                <a:gd name="connsiteX21" fmla="*/ 595562 w 833771"/>
                <a:gd name="connsiteY21" fmla="*/ 236220 h 320040"/>
                <a:gd name="connsiteX22" fmla="*/ 519362 w 833771"/>
                <a:gd name="connsiteY22" fmla="*/ 251460 h 320040"/>
                <a:gd name="connsiteX23" fmla="*/ 458402 w 833771"/>
                <a:gd name="connsiteY23" fmla="*/ 266700 h 320040"/>
                <a:gd name="connsiteX24" fmla="*/ 420302 w 833771"/>
                <a:gd name="connsiteY24" fmla="*/ 320040 h 320040"/>
                <a:gd name="connsiteX25" fmla="*/ 313622 w 833771"/>
                <a:gd name="connsiteY25" fmla="*/ 312420 h 320040"/>
                <a:gd name="connsiteX26" fmla="*/ 267902 w 833771"/>
                <a:gd name="connsiteY26" fmla="*/ 297180 h 320040"/>
                <a:gd name="connsiteX27" fmla="*/ 222182 w 833771"/>
                <a:gd name="connsiteY27" fmla="*/ 289560 h 320040"/>
                <a:gd name="connsiteX28" fmla="*/ 176462 w 833771"/>
                <a:gd name="connsiteY28" fmla="*/ 266700 h 320040"/>
                <a:gd name="connsiteX29" fmla="*/ 153602 w 833771"/>
                <a:gd name="connsiteY29" fmla="*/ 259080 h 320040"/>
                <a:gd name="connsiteX30" fmla="*/ 138362 w 833771"/>
                <a:gd name="connsiteY30" fmla="*/ 236220 h 320040"/>
                <a:gd name="connsiteX31" fmla="*/ 100262 w 833771"/>
                <a:gd name="connsiteY31" fmla="*/ 198120 h 320040"/>
                <a:gd name="connsiteX32" fmla="*/ 92642 w 833771"/>
                <a:gd name="connsiteY32" fmla="*/ 167640 h 320040"/>
                <a:gd name="connsiteX33" fmla="*/ 69782 w 833771"/>
                <a:gd name="connsiteY33" fmla="*/ 121920 h 320040"/>
                <a:gd name="connsiteX34" fmla="*/ 46922 w 833771"/>
                <a:gd name="connsiteY34" fmla="*/ 106680 h 320040"/>
                <a:gd name="connsiteX35" fmla="*/ 31682 w 833771"/>
                <a:gd name="connsiteY35" fmla="*/ 60960 h 320040"/>
                <a:gd name="connsiteX36" fmla="*/ 24062 w 833771"/>
                <a:gd name="connsiteY36" fmla="*/ 38100 h 320040"/>
                <a:gd name="connsiteX37" fmla="*/ 16442 w 833771"/>
                <a:gd name="connsiteY37" fmla="*/ 1524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33771" h="320040">
                  <a:moveTo>
                    <a:pt x="16442" y="15240"/>
                  </a:moveTo>
                  <a:cubicBezTo>
                    <a:pt x="34222" y="12700"/>
                    <a:pt x="-59758" y="10160"/>
                    <a:pt x="69782" y="7620"/>
                  </a:cubicBezTo>
                  <a:cubicBezTo>
                    <a:pt x="199322" y="5080"/>
                    <a:pt x="5012" y="0"/>
                    <a:pt x="793682" y="0"/>
                  </a:cubicBezTo>
                  <a:cubicBezTo>
                    <a:pt x="905218" y="0"/>
                    <a:pt x="750502" y="76200"/>
                    <a:pt x="732722" y="99060"/>
                  </a:cubicBezTo>
                  <a:cubicBezTo>
                    <a:pt x="714942" y="121920"/>
                    <a:pt x="703854" y="120308"/>
                    <a:pt x="687002" y="137160"/>
                  </a:cubicBezTo>
                  <a:cubicBezTo>
                    <a:pt x="689542" y="144780"/>
                    <a:pt x="688942" y="154340"/>
                    <a:pt x="694622" y="160020"/>
                  </a:cubicBezTo>
                  <a:cubicBezTo>
                    <a:pt x="700302" y="165700"/>
                    <a:pt x="709606" y="166065"/>
                    <a:pt x="717482" y="167640"/>
                  </a:cubicBezTo>
                  <a:cubicBezTo>
                    <a:pt x="735094" y="171162"/>
                    <a:pt x="753042" y="172720"/>
                    <a:pt x="770822" y="175260"/>
                  </a:cubicBezTo>
                  <a:cubicBezTo>
                    <a:pt x="778442" y="177800"/>
                    <a:pt x="793682" y="174848"/>
                    <a:pt x="793682" y="182880"/>
                  </a:cubicBezTo>
                  <a:cubicBezTo>
                    <a:pt x="793682" y="190912"/>
                    <a:pt x="778854" y="190500"/>
                    <a:pt x="770822" y="190500"/>
                  </a:cubicBezTo>
                  <a:cubicBezTo>
                    <a:pt x="745295" y="190500"/>
                    <a:pt x="720022" y="185420"/>
                    <a:pt x="694622" y="182880"/>
                  </a:cubicBezTo>
                  <a:cubicBezTo>
                    <a:pt x="684462" y="185420"/>
                    <a:pt x="674212" y="187623"/>
                    <a:pt x="664142" y="190500"/>
                  </a:cubicBezTo>
                  <a:cubicBezTo>
                    <a:pt x="656419" y="192707"/>
                    <a:pt x="635602" y="192440"/>
                    <a:pt x="641282" y="198120"/>
                  </a:cubicBezTo>
                  <a:cubicBezTo>
                    <a:pt x="652641" y="209479"/>
                    <a:pt x="687002" y="213360"/>
                    <a:pt x="687002" y="213360"/>
                  </a:cubicBezTo>
                  <a:cubicBezTo>
                    <a:pt x="692082" y="220980"/>
                    <a:pt x="695091" y="230499"/>
                    <a:pt x="702242" y="236220"/>
                  </a:cubicBezTo>
                  <a:cubicBezTo>
                    <a:pt x="708514" y="241238"/>
                    <a:pt x="719422" y="238160"/>
                    <a:pt x="725102" y="243840"/>
                  </a:cubicBezTo>
                  <a:cubicBezTo>
                    <a:pt x="730782" y="249520"/>
                    <a:pt x="729130" y="259516"/>
                    <a:pt x="732722" y="266700"/>
                  </a:cubicBezTo>
                  <a:cubicBezTo>
                    <a:pt x="736818" y="274891"/>
                    <a:pt x="742882" y="281940"/>
                    <a:pt x="747962" y="289560"/>
                  </a:cubicBezTo>
                  <a:cubicBezTo>
                    <a:pt x="709862" y="302260"/>
                    <a:pt x="732722" y="299720"/>
                    <a:pt x="679382" y="281940"/>
                  </a:cubicBezTo>
                  <a:lnTo>
                    <a:pt x="656522" y="274320"/>
                  </a:lnTo>
                  <a:cubicBezTo>
                    <a:pt x="651442" y="266700"/>
                    <a:pt x="649048" y="256314"/>
                    <a:pt x="641282" y="251460"/>
                  </a:cubicBezTo>
                  <a:cubicBezTo>
                    <a:pt x="627659" y="242946"/>
                    <a:pt x="595562" y="236220"/>
                    <a:pt x="595562" y="236220"/>
                  </a:cubicBezTo>
                  <a:cubicBezTo>
                    <a:pt x="543916" y="253435"/>
                    <a:pt x="606921" y="233948"/>
                    <a:pt x="519362" y="251460"/>
                  </a:cubicBezTo>
                  <a:cubicBezTo>
                    <a:pt x="498823" y="255568"/>
                    <a:pt x="458402" y="266700"/>
                    <a:pt x="458402" y="266700"/>
                  </a:cubicBezTo>
                  <a:cubicBezTo>
                    <a:pt x="440622" y="320040"/>
                    <a:pt x="458402" y="307340"/>
                    <a:pt x="420302" y="320040"/>
                  </a:cubicBezTo>
                  <a:cubicBezTo>
                    <a:pt x="384742" y="317500"/>
                    <a:pt x="348878" y="317708"/>
                    <a:pt x="313622" y="312420"/>
                  </a:cubicBezTo>
                  <a:cubicBezTo>
                    <a:pt x="297735" y="310037"/>
                    <a:pt x="283748" y="299821"/>
                    <a:pt x="267902" y="297180"/>
                  </a:cubicBezTo>
                  <a:cubicBezTo>
                    <a:pt x="252662" y="294640"/>
                    <a:pt x="237264" y="292912"/>
                    <a:pt x="222182" y="289560"/>
                  </a:cubicBezTo>
                  <a:cubicBezTo>
                    <a:pt x="187706" y="281899"/>
                    <a:pt x="209343" y="283140"/>
                    <a:pt x="176462" y="266700"/>
                  </a:cubicBezTo>
                  <a:cubicBezTo>
                    <a:pt x="169278" y="263108"/>
                    <a:pt x="161222" y="261620"/>
                    <a:pt x="153602" y="259080"/>
                  </a:cubicBezTo>
                  <a:cubicBezTo>
                    <a:pt x="148522" y="251460"/>
                    <a:pt x="144838" y="242696"/>
                    <a:pt x="138362" y="236220"/>
                  </a:cubicBezTo>
                  <a:cubicBezTo>
                    <a:pt x="87562" y="185420"/>
                    <a:pt x="140902" y="259080"/>
                    <a:pt x="100262" y="198120"/>
                  </a:cubicBezTo>
                  <a:cubicBezTo>
                    <a:pt x="97722" y="187960"/>
                    <a:pt x="95519" y="177710"/>
                    <a:pt x="92642" y="167640"/>
                  </a:cubicBezTo>
                  <a:cubicBezTo>
                    <a:pt x="87684" y="150287"/>
                    <a:pt x="83140" y="135278"/>
                    <a:pt x="69782" y="121920"/>
                  </a:cubicBezTo>
                  <a:cubicBezTo>
                    <a:pt x="63306" y="115444"/>
                    <a:pt x="54542" y="111760"/>
                    <a:pt x="46922" y="106680"/>
                  </a:cubicBezTo>
                  <a:lnTo>
                    <a:pt x="31682" y="60960"/>
                  </a:lnTo>
                  <a:cubicBezTo>
                    <a:pt x="29142" y="53340"/>
                    <a:pt x="27654" y="45284"/>
                    <a:pt x="24062" y="38100"/>
                  </a:cubicBezTo>
                  <a:lnTo>
                    <a:pt x="16442" y="1524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p:cNvSpPr/>
            <p:nvPr/>
          </p:nvSpPr>
          <p:spPr>
            <a:xfrm>
              <a:off x="5021580" y="1219200"/>
              <a:ext cx="216498" cy="106680"/>
            </a:xfrm>
            <a:custGeom>
              <a:avLst/>
              <a:gdLst>
                <a:gd name="connsiteX0" fmla="*/ 213360 w 216498"/>
                <a:gd name="connsiteY0" fmla="*/ 7620 h 106680"/>
                <a:gd name="connsiteX1" fmla="*/ 190500 w 216498"/>
                <a:gd name="connsiteY1" fmla="*/ 45720 h 106680"/>
                <a:gd name="connsiteX2" fmla="*/ 106680 w 216498"/>
                <a:gd name="connsiteY2" fmla="*/ 68580 h 106680"/>
                <a:gd name="connsiteX3" fmla="*/ 114300 w 216498"/>
                <a:gd name="connsiteY3" fmla="*/ 91440 h 106680"/>
                <a:gd name="connsiteX4" fmla="*/ 91440 w 216498"/>
                <a:gd name="connsiteY4" fmla="*/ 99060 h 106680"/>
                <a:gd name="connsiteX5" fmla="*/ 38100 w 216498"/>
                <a:gd name="connsiteY5" fmla="*/ 106680 h 106680"/>
                <a:gd name="connsiteX6" fmla="*/ 15240 w 216498"/>
                <a:gd name="connsiteY6" fmla="*/ 99060 h 106680"/>
                <a:gd name="connsiteX7" fmla="*/ 7620 w 216498"/>
                <a:gd name="connsiteY7" fmla="*/ 68580 h 106680"/>
                <a:gd name="connsiteX8" fmla="*/ 0 w 216498"/>
                <a:gd name="connsiteY8" fmla="*/ 30480 h 106680"/>
                <a:gd name="connsiteX9" fmla="*/ 7620 w 216498"/>
                <a:gd name="connsiteY9" fmla="*/ 7620 h 106680"/>
                <a:gd name="connsiteX10" fmla="*/ 30480 w 216498"/>
                <a:gd name="connsiteY10" fmla="*/ 0 h 106680"/>
                <a:gd name="connsiteX11" fmla="*/ 121920 w 216498"/>
                <a:gd name="connsiteY11" fmla="*/ 7620 h 106680"/>
                <a:gd name="connsiteX12" fmla="*/ 213360 w 216498"/>
                <a:gd name="connsiteY12" fmla="*/ 762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498" h="106680">
                  <a:moveTo>
                    <a:pt x="213360" y="7620"/>
                  </a:moveTo>
                  <a:cubicBezTo>
                    <a:pt x="224790" y="13970"/>
                    <a:pt x="202191" y="36627"/>
                    <a:pt x="190500" y="45720"/>
                  </a:cubicBezTo>
                  <a:cubicBezTo>
                    <a:pt x="177114" y="56131"/>
                    <a:pt x="124558" y="65004"/>
                    <a:pt x="106680" y="68580"/>
                  </a:cubicBezTo>
                  <a:cubicBezTo>
                    <a:pt x="109220" y="76200"/>
                    <a:pt x="117892" y="84256"/>
                    <a:pt x="114300" y="91440"/>
                  </a:cubicBezTo>
                  <a:cubicBezTo>
                    <a:pt x="110708" y="98624"/>
                    <a:pt x="99316" y="97485"/>
                    <a:pt x="91440" y="99060"/>
                  </a:cubicBezTo>
                  <a:cubicBezTo>
                    <a:pt x="73828" y="102582"/>
                    <a:pt x="55880" y="104140"/>
                    <a:pt x="38100" y="106680"/>
                  </a:cubicBezTo>
                  <a:cubicBezTo>
                    <a:pt x="30480" y="104140"/>
                    <a:pt x="20258" y="105332"/>
                    <a:pt x="15240" y="99060"/>
                  </a:cubicBezTo>
                  <a:cubicBezTo>
                    <a:pt x="8698" y="90882"/>
                    <a:pt x="9892" y="78803"/>
                    <a:pt x="7620" y="68580"/>
                  </a:cubicBezTo>
                  <a:cubicBezTo>
                    <a:pt x="4810" y="55937"/>
                    <a:pt x="2540" y="43180"/>
                    <a:pt x="0" y="30480"/>
                  </a:cubicBezTo>
                  <a:cubicBezTo>
                    <a:pt x="2540" y="22860"/>
                    <a:pt x="1940" y="13300"/>
                    <a:pt x="7620" y="7620"/>
                  </a:cubicBezTo>
                  <a:cubicBezTo>
                    <a:pt x="13300" y="1940"/>
                    <a:pt x="22448" y="0"/>
                    <a:pt x="30480" y="0"/>
                  </a:cubicBezTo>
                  <a:cubicBezTo>
                    <a:pt x="61066" y="0"/>
                    <a:pt x="91440" y="5080"/>
                    <a:pt x="121920" y="7620"/>
                  </a:cubicBezTo>
                  <a:cubicBezTo>
                    <a:pt x="164057" y="21666"/>
                    <a:pt x="201930" y="1270"/>
                    <a:pt x="213360"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4693920" y="1233763"/>
              <a:ext cx="382248" cy="381677"/>
            </a:xfrm>
            <a:custGeom>
              <a:avLst/>
              <a:gdLst>
                <a:gd name="connsiteX0" fmla="*/ 121920 w 382248"/>
                <a:gd name="connsiteY0" fmla="*/ 677 h 381677"/>
                <a:gd name="connsiteX1" fmla="*/ 243840 w 382248"/>
                <a:gd name="connsiteY1" fmla="*/ 8297 h 381677"/>
                <a:gd name="connsiteX2" fmla="*/ 251460 w 382248"/>
                <a:gd name="connsiteY2" fmla="*/ 31157 h 381677"/>
                <a:gd name="connsiteX3" fmla="*/ 297180 w 382248"/>
                <a:gd name="connsiteY3" fmla="*/ 54017 h 381677"/>
                <a:gd name="connsiteX4" fmla="*/ 304800 w 382248"/>
                <a:gd name="connsiteY4" fmla="*/ 122597 h 381677"/>
                <a:gd name="connsiteX5" fmla="*/ 335280 w 382248"/>
                <a:gd name="connsiteY5" fmla="*/ 168317 h 381677"/>
                <a:gd name="connsiteX6" fmla="*/ 373380 w 382248"/>
                <a:gd name="connsiteY6" fmla="*/ 229277 h 381677"/>
                <a:gd name="connsiteX7" fmla="*/ 381000 w 382248"/>
                <a:gd name="connsiteY7" fmla="*/ 252137 h 381677"/>
                <a:gd name="connsiteX8" fmla="*/ 312420 w 382248"/>
                <a:gd name="connsiteY8" fmla="*/ 290237 h 381677"/>
                <a:gd name="connsiteX9" fmla="*/ 289560 w 382248"/>
                <a:gd name="connsiteY9" fmla="*/ 335957 h 381677"/>
                <a:gd name="connsiteX10" fmla="*/ 281940 w 382248"/>
                <a:gd name="connsiteY10" fmla="*/ 358817 h 381677"/>
                <a:gd name="connsiteX11" fmla="*/ 236220 w 382248"/>
                <a:gd name="connsiteY11" fmla="*/ 381677 h 381677"/>
                <a:gd name="connsiteX12" fmla="*/ 213360 w 382248"/>
                <a:gd name="connsiteY12" fmla="*/ 366437 h 381677"/>
                <a:gd name="connsiteX13" fmla="*/ 182880 w 382248"/>
                <a:gd name="connsiteY13" fmla="*/ 320717 h 381677"/>
                <a:gd name="connsiteX14" fmla="*/ 137160 w 382248"/>
                <a:gd name="connsiteY14" fmla="*/ 305477 h 381677"/>
                <a:gd name="connsiteX15" fmla="*/ 114300 w 382248"/>
                <a:gd name="connsiteY15" fmla="*/ 297857 h 381677"/>
                <a:gd name="connsiteX16" fmla="*/ 91440 w 382248"/>
                <a:gd name="connsiteY16" fmla="*/ 252137 h 381677"/>
                <a:gd name="connsiteX17" fmla="*/ 68580 w 382248"/>
                <a:gd name="connsiteY17" fmla="*/ 244517 h 381677"/>
                <a:gd name="connsiteX18" fmla="*/ 45720 w 382248"/>
                <a:gd name="connsiteY18" fmla="*/ 229277 h 381677"/>
                <a:gd name="connsiteX19" fmla="*/ 30480 w 382248"/>
                <a:gd name="connsiteY19" fmla="*/ 206417 h 381677"/>
                <a:gd name="connsiteX20" fmla="*/ 7620 w 382248"/>
                <a:gd name="connsiteY20" fmla="*/ 191177 h 381677"/>
                <a:gd name="connsiteX21" fmla="*/ 0 w 382248"/>
                <a:gd name="connsiteY21" fmla="*/ 168317 h 381677"/>
                <a:gd name="connsiteX22" fmla="*/ 22860 w 382248"/>
                <a:gd name="connsiteY22" fmla="*/ 153077 h 381677"/>
                <a:gd name="connsiteX23" fmla="*/ 121920 w 382248"/>
                <a:gd name="connsiteY23" fmla="*/ 168317 h 381677"/>
                <a:gd name="connsiteX24" fmla="*/ 99060 w 382248"/>
                <a:gd name="connsiteY24" fmla="*/ 145457 h 381677"/>
                <a:gd name="connsiteX25" fmla="*/ 83820 w 382248"/>
                <a:gd name="connsiteY25" fmla="*/ 107357 h 381677"/>
                <a:gd name="connsiteX26" fmla="*/ 76200 w 382248"/>
                <a:gd name="connsiteY26" fmla="*/ 84497 h 381677"/>
                <a:gd name="connsiteX27" fmla="*/ 53340 w 382248"/>
                <a:gd name="connsiteY27" fmla="*/ 76877 h 381677"/>
                <a:gd name="connsiteX28" fmla="*/ 83820 w 382248"/>
                <a:gd name="connsiteY28" fmla="*/ 15917 h 381677"/>
                <a:gd name="connsiteX29" fmla="*/ 121920 w 382248"/>
                <a:gd name="connsiteY29" fmla="*/ 677 h 38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2248" h="381677">
                  <a:moveTo>
                    <a:pt x="121920" y="677"/>
                  </a:moveTo>
                  <a:cubicBezTo>
                    <a:pt x="148590" y="-593"/>
                    <a:pt x="204203" y="-1029"/>
                    <a:pt x="243840" y="8297"/>
                  </a:cubicBezTo>
                  <a:cubicBezTo>
                    <a:pt x="251659" y="10137"/>
                    <a:pt x="246442" y="24885"/>
                    <a:pt x="251460" y="31157"/>
                  </a:cubicBezTo>
                  <a:cubicBezTo>
                    <a:pt x="262203" y="44586"/>
                    <a:pt x="282121" y="48997"/>
                    <a:pt x="297180" y="54017"/>
                  </a:cubicBezTo>
                  <a:cubicBezTo>
                    <a:pt x="299720" y="76877"/>
                    <a:pt x="297527" y="100777"/>
                    <a:pt x="304800" y="122597"/>
                  </a:cubicBezTo>
                  <a:cubicBezTo>
                    <a:pt x="310592" y="139973"/>
                    <a:pt x="329488" y="150941"/>
                    <a:pt x="335280" y="168317"/>
                  </a:cubicBezTo>
                  <a:cubicBezTo>
                    <a:pt x="353416" y="222725"/>
                    <a:pt x="337154" y="205126"/>
                    <a:pt x="373380" y="229277"/>
                  </a:cubicBezTo>
                  <a:cubicBezTo>
                    <a:pt x="375920" y="236897"/>
                    <a:pt x="385669" y="245601"/>
                    <a:pt x="381000" y="252137"/>
                  </a:cubicBezTo>
                  <a:cubicBezTo>
                    <a:pt x="364624" y="275063"/>
                    <a:pt x="336857" y="282091"/>
                    <a:pt x="312420" y="290237"/>
                  </a:cubicBezTo>
                  <a:cubicBezTo>
                    <a:pt x="326557" y="332648"/>
                    <a:pt x="322512" y="296415"/>
                    <a:pt x="289560" y="335957"/>
                  </a:cubicBezTo>
                  <a:cubicBezTo>
                    <a:pt x="284418" y="342127"/>
                    <a:pt x="286958" y="352545"/>
                    <a:pt x="281940" y="358817"/>
                  </a:cubicBezTo>
                  <a:cubicBezTo>
                    <a:pt x="271197" y="372246"/>
                    <a:pt x="251279" y="376657"/>
                    <a:pt x="236220" y="381677"/>
                  </a:cubicBezTo>
                  <a:cubicBezTo>
                    <a:pt x="228600" y="376597"/>
                    <a:pt x="219081" y="373588"/>
                    <a:pt x="213360" y="366437"/>
                  </a:cubicBezTo>
                  <a:cubicBezTo>
                    <a:pt x="188156" y="334933"/>
                    <a:pt x="230438" y="347138"/>
                    <a:pt x="182880" y="320717"/>
                  </a:cubicBezTo>
                  <a:cubicBezTo>
                    <a:pt x="168837" y="312915"/>
                    <a:pt x="152400" y="310557"/>
                    <a:pt x="137160" y="305477"/>
                  </a:cubicBezTo>
                  <a:lnTo>
                    <a:pt x="114300" y="297857"/>
                  </a:lnTo>
                  <a:cubicBezTo>
                    <a:pt x="109280" y="282798"/>
                    <a:pt x="104869" y="262880"/>
                    <a:pt x="91440" y="252137"/>
                  </a:cubicBezTo>
                  <a:cubicBezTo>
                    <a:pt x="85168" y="247119"/>
                    <a:pt x="75764" y="248109"/>
                    <a:pt x="68580" y="244517"/>
                  </a:cubicBezTo>
                  <a:cubicBezTo>
                    <a:pt x="60389" y="240421"/>
                    <a:pt x="53340" y="234357"/>
                    <a:pt x="45720" y="229277"/>
                  </a:cubicBezTo>
                  <a:cubicBezTo>
                    <a:pt x="40640" y="221657"/>
                    <a:pt x="36956" y="212893"/>
                    <a:pt x="30480" y="206417"/>
                  </a:cubicBezTo>
                  <a:cubicBezTo>
                    <a:pt x="24004" y="199941"/>
                    <a:pt x="13341" y="198328"/>
                    <a:pt x="7620" y="191177"/>
                  </a:cubicBezTo>
                  <a:cubicBezTo>
                    <a:pt x="2602" y="184905"/>
                    <a:pt x="2540" y="175937"/>
                    <a:pt x="0" y="168317"/>
                  </a:cubicBezTo>
                  <a:cubicBezTo>
                    <a:pt x="7620" y="163237"/>
                    <a:pt x="13734" y="153838"/>
                    <a:pt x="22860" y="153077"/>
                  </a:cubicBezTo>
                  <a:cubicBezTo>
                    <a:pt x="55772" y="150334"/>
                    <a:pt x="90106" y="160363"/>
                    <a:pt x="121920" y="168317"/>
                  </a:cubicBezTo>
                  <a:cubicBezTo>
                    <a:pt x="114300" y="160697"/>
                    <a:pt x="102468" y="155680"/>
                    <a:pt x="99060" y="145457"/>
                  </a:cubicBezTo>
                  <a:cubicBezTo>
                    <a:pt x="82535" y="95881"/>
                    <a:pt x="144195" y="147607"/>
                    <a:pt x="83820" y="107357"/>
                  </a:cubicBezTo>
                  <a:cubicBezTo>
                    <a:pt x="81280" y="99737"/>
                    <a:pt x="81880" y="90177"/>
                    <a:pt x="76200" y="84497"/>
                  </a:cubicBezTo>
                  <a:cubicBezTo>
                    <a:pt x="70520" y="78817"/>
                    <a:pt x="55547" y="84600"/>
                    <a:pt x="53340" y="76877"/>
                  </a:cubicBezTo>
                  <a:cubicBezTo>
                    <a:pt x="42301" y="38239"/>
                    <a:pt x="60057" y="30175"/>
                    <a:pt x="83820" y="15917"/>
                  </a:cubicBezTo>
                  <a:cubicBezTo>
                    <a:pt x="88690" y="12995"/>
                    <a:pt x="95250" y="1947"/>
                    <a:pt x="121920" y="677"/>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4144481" y="1219200"/>
              <a:ext cx="222388" cy="83820"/>
            </a:xfrm>
            <a:custGeom>
              <a:avLst/>
              <a:gdLst>
                <a:gd name="connsiteX0" fmla="*/ 799 w 222388"/>
                <a:gd name="connsiteY0" fmla="*/ 7620 h 83820"/>
                <a:gd name="connsiteX1" fmla="*/ 38899 w 222388"/>
                <a:gd name="connsiteY1" fmla="*/ 15240 h 83820"/>
                <a:gd name="connsiteX2" fmla="*/ 61759 w 222388"/>
                <a:gd name="connsiteY2" fmla="*/ 83820 h 83820"/>
                <a:gd name="connsiteX3" fmla="*/ 153199 w 222388"/>
                <a:gd name="connsiteY3" fmla="*/ 76200 h 83820"/>
                <a:gd name="connsiteX4" fmla="*/ 176059 w 222388"/>
                <a:gd name="connsiteY4" fmla="*/ 68580 h 83820"/>
                <a:gd name="connsiteX5" fmla="*/ 206539 w 222388"/>
                <a:gd name="connsiteY5" fmla="*/ 38100 h 83820"/>
                <a:gd name="connsiteX6" fmla="*/ 198919 w 222388"/>
                <a:gd name="connsiteY6" fmla="*/ 0 h 83820"/>
                <a:gd name="connsiteX7" fmla="*/ 76999 w 222388"/>
                <a:gd name="connsiteY7" fmla="*/ 7620 h 83820"/>
                <a:gd name="connsiteX8" fmla="*/ 799 w 222388"/>
                <a:gd name="connsiteY8" fmla="*/ 762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388" h="83820">
                  <a:moveTo>
                    <a:pt x="799" y="7620"/>
                  </a:moveTo>
                  <a:cubicBezTo>
                    <a:pt x="-5551" y="8890"/>
                    <a:pt x="27654" y="8814"/>
                    <a:pt x="38899" y="15240"/>
                  </a:cubicBezTo>
                  <a:cubicBezTo>
                    <a:pt x="58636" y="26519"/>
                    <a:pt x="59504" y="70293"/>
                    <a:pt x="61759" y="83820"/>
                  </a:cubicBezTo>
                  <a:cubicBezTo>
                    <a:pt x="92239" y="81280"/>
                    <a:pt x="122882" y="80242"/>
                    <a:pt x="153199" y="76200"/>
                  </a:cubicBezTo>
                  <a:cubicBezTo>
                    <a:pt x="161161" y="75138"/>
                    <a:pt x="170379" y="74260"/>
                    <a:pt x="176059" y="68580"/>
                  </a:cubicBezTo>
                  <a:cubicBezTo>
                    <a:pt x="216699" y="27940"/>
                    <a:pt x="145579" y="58420"/>
                    <a:pt x="206539" y="38100"/>
                  </a:cubicBezTo>
                  <a:cubicBezTo>
                    <a:pt x="214805" y="25701"/>
                    <a:pt x="241453" y="2239"/>
                    <a:pt x="198919" y="0"/>
                  </a:cubicBezTo>
                  <a:lnTo>
                    <a:pt x="76999" y="7620"/>
                  </a:lnTo>
                  <a:cubicBezTo>
                    <a:pt x="61775" y="8312"/>
                    <a:pt x="7149" y="6350"/>
                    <a:pt x="799"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p:cNvSpPr/>
            <p:nvPr/>
          </p:nvSpPr>
          <p:spPr>
            <a:xfrm>
              <a:off x="3633881" y="1333140"/>
              <a:ext cx="505190" cy="556620"/>
            </a:xfrm>
            <a:custGeom>
              <a:avLst/>
              <a:gdLst>
                <a:gd name="connsiteX0" fmla="*/ 153259 w 505190"/>
                <a:gd name="connsiteY0" fmla="*/ 53700 h 556620"/>
                <a:gd name="connsiteX1" fmla="*/ 130399 w 505190"/>
                <a:gd name="connsiteY1" fmla="*/ 114660 h 556620"/>
                <a:gd name="connsiteX2" fmla="*/ 115159 w 505190"/>
                <a:gd name="connsiteY2" fmla="*/ 160380 h 556620"/>
                <a:gd name="connsiteX3" fmla="*/ 77059 w 505190"/>
                <a:gd name="connsiteY3" fmla="*/ 206100 h 556620"/>
                <a:gd name="connsiteX4" fmla="*/ 84679 w 505190"/>
                <a:gd name="connsiteY4" fmla="*/ 228960 h 556620"/>
                <a:gd name="connsiteX5" fmla="*/ 54199 w 505190"/>
                <a:gd name="connsiteY5" fmla="*/ 267060 h 556620"/>
                <a:gd name="connsiteX6" fmla="*/ 38959 w 505190"/>
                <a:gd name="connsiteY6" fmla="*/ 289920 h 556620"/>
                <a:gd name="connsiteX7" fmla="*/ 31339 w 505190"/>
                <a:gd name="connsiteY7" fmla="*/ 320400 h 556620"/>
                <a:gd name="connsiteX8" fmla="*/ 8479 w 505190"/>
                <a:gd name="connsiteY8" fmla="*/ 335640 h 556620"/>
                <a:gd name="connsiteX9" fmla="*/ 859 w 505190"/>
                <a:gd name="connsiteY9" fmla="*/ 358500 h 556620"/>
                <a:gd name="connsiteX10" fmla="*/ 23719 w 505190"/>
                <a:gd name="connsiteY10" fmla="*/ 366120 h 556620"/>
                <a:gd name="connsiteX11" fmla="*/ 38959 w 505190"/>
                <a:gd name="connsiteY11" fmla="*/ 388980 h 556620"/>
                <a:gd name="connsiteX12" fmla="*/ 77059 w 505190"/>
                <a:gd name="connsiteY12" fmla="*/ 434700 h 556620"/>
                <a:gd name="connsiteX13" fmla="*/ 84679 w 505190"/>
                <a:gd name="connsiteY13" fmla="*/ 510900 h 556620"/>
                <a:gd name="connsiteX14" fmla="*/ 99919 w 505190"/>
                <a:gd name="connsiteY14" fmla="*/ 556620 h 556620"/>
                <a:gd name="connsiteX15" fmla="*/ 138019 w 505190"/>
                <a:gd name="connsiteY15" fmla="*/ 510900 h 556620"/>
                <a:gd name="connsiteX16" fmla="*/ 160879 w 505190"/>
                <a:gd name="connsiteY16" fmla="*/ 503280 h 556620"/>
                <a:gd name="connsiteX17" fmla="*/ 168499 w 505190"/>
                <a:gd name="connsiteY17" fmla="*/ 480420 h 556620"/>
                <a:gd name="connsiteX18" fmla="*/ 221839 w 505190"/>
                <a:gd name="connsiteY18" fmla="*/ 449940 h 556620"/>
                <a:gd name="connsiteX19" fmla="*/ 252319 w 505190"/>
                <a:gd name="connsiteY19" fmla="*/ 411840 h 556620"/>
                <a:gd name="connsiteX20" fmla="*/ 259939 w 505190"/>
                <a:gd name="connsiteY20" fmla="*/ 388980 h 556620"/>
                <a:gd name="connsiteX21" fmla="*/ 267559 w 505190"/>
                <a:gd name="connsiteY21" fmla="*/ 335640 h 556620"/>
                <a:gd name="connsiteX22" fmla="*/ 275179 w 505190"/>
                <a:gd name="connsiteY22" fmla="*/ 312780 h 556620"/>
                <a:gd name="connsiteX23" fmla="*/ 298039 w 505190"/>
                <a:gd name="connsiteY23" fmla="*/ 297540 h 556620"/>
                <a:gd name="connsiteX24" fmla="*/ 305659 w 505190"/>
                <a:gd name="connsiteY24" fmla="*/ 267060 h 556620"/>
                <a:gd name="connsiteX25" fmla="*/ 328519 w 505190"/>
                <a:gd name="connsiteY25" fmla="*/ 251820 h 556620"/>
                <a:gd name="connsiteX26" fmla="*/ 374239 w 505190"/>
                <a:gd name="connsiteY26" fmla="*/ 236580 h 556620"/>
                <a:gd name="connsiteX27" fmla="*/ 427579 w 505190"/>
                <a:gd name="connsiteY27" fmla="*/ 213720 h 556620"/>
                <a:gd name="connsiteX28" fmla="*/ 435199 w 505190"/>
                <a:gd name="connsiteY28" fmla="*/ 183240 h 556620"/>
                <a:gd name="connsiteX29" fmla="*/ 473299 w 505190"/>
                <a:gd name="connsiteY29" fmla="*/ 175620 h 556620"/>
                <a:gd name="connsiteX30" fmla="*/ 496159 w 505190"/>
                <a:gd name="connsiteY30" fmla="*/ 168000 h 556620"/>
                <a:gd name="connsiteX31" fmla="*/ 496159 w 505190"/>
                <a:gd name="connsiteY31" fmla="*/ 122280 h 556620"/>
                <a:gd name="connsiteX32" fmla="*/ 503779 w 505190"/>
                <a:gd name="connsiteY32" fmla="*/ 99420 h 556620"/>
                <a:gd name="connsiteX33" fmla="*/ 496159 w 505190"/>
                <a:gd name="connsiteY33" fmla="*/ 68940 h 556620"/>
                <a:gd name="connsiteX34" fmla="*/ 427579 w 505190"/>
                <a:gd name="connsiteY34" fmla="*/ 38460 h 556620"/>
                <a:gd name="connsiteX35" fmla="*/ 404719 w 505190"/>
                <a:gd name="connsiteY35" fmla="*/ 30840 h 556620"/>
                <a:gd name="connsiteX36" fmla="*/ 389479 w 505190"/>
                <a:gd name="connsiteY36" fmla="*/ 7980 h 556620"/>
                <a:gd name="connsiteX37" fmla="*/ 328519 w 505190"/>
                <a:gd name="connsiteY37" fmla="*/ 7980 h 556620"/>
                <a:gd name="connsiteX38" fmla="*/ 313279 w 505190"/>
                <a:gd name="connsiteY38" fmla="*/ 46080 h 556620"/>
                <a:gd name="connsiteX39" fmla="*/ 267559 w 505190"/>
                <a:gd name="connsiteY39" fmla="*/ 38460 h 556620"/>
                <a:gd name="connsiteX40" fmla="*/ 221839 w 505190"/>
                <a:gd name="connsiteY40" fmla="*/ 7980 h 556620"/>
                <a:gd name="connsiteX41" fmla="*/ 153259 w 505190"/>
                <a:gd name="connsiteY41" fmla="*/ 53700 h 5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5190" h="556620">
                  <a:moveTo>
                    <a:pt x="153259" y="53700"/>
                  </a:moveTo>
                  <a:cubicBezTo>
                    <a:pt x="138019" y="71480"/>
                    <a:pt x="158939" y="50445"/>
                    <a:pt x="130399" y="114660"/>
                  </a:cubicBezTo>
                  <a:cubicBezTo>
                    <a:pt x="123875" y="129340"/>
                    <a:pt x="126518" y="149021"/>
                    <a:pt x="115159" y="160380"/>
                  </a:cubicBezTo>
                  <a:cubicBezTo>
                    <a:pt x="85823" y="189716"/>
                    <a:pt x="98277" y="174274"/>
                    <a:pt x="77059" y="206100"/>
                  </a:cubicBezTo>
                  <a:cubicBezTo>
                    <a:pt x="79599" y="213720"/>
                    <a:pt x="84679" y="220928"/>
                    <a:pt x="84679" y="228960"/>
                  </a:cubicBezTo>
                  <a:cubicBezTo>
                    <a:pt x="84679" y="253497"/>
                    <a:pt x="71752" y="255358"/>
                    <a:pt x="54199" y="267060"/>
                  </a:cubicBezTo>
                  <a:cubicBezTo>
                    <a:pt x="49119" y="274680"/>
                    <a:pt x="42567" y="281502"/>
                    <a:pt x="38959" y="289920"/>
                  </a:cubicBezTo>
                  <a:cubicBezTo>
                    <a:pt x="34834" y="299546"/>
                    <a:pt x="37148" y="311686"/>
                    <a:pt x="31339" y="320400"/>
                  </a:cubicBezTo>
                  <a:cubicBezTo>
                    <a:pt x="26259" y="328020"/>
                    <a:pt x="16099" y="330560"/>
                    <a:pt x="8479" y="335640"/>
                  </a:cubicBezTo>
                  <a:cubicBezTo>
                    <a:pt x="5939" y="343260"/>
                    <a:pt x="-2733" y="351316"/>
                    <a:pt x="859" y="358500"/>
                  </a:cubicBezTo>
                  <a:cubicBezTo>
                    <a:pt x="4451" y="365684"/>
                    <a:pt x="17447" y="361102"/>
                    <a:pt x="23719" y="366120"/>
                  </a:cubicBezTo>
                  <a:cubicBezTo>
                    <a:pt x="30870" y="371841"/>
                    <a:pt x="33096" y="381945"/>
                    <a:pt x="38959" y="388980"/>
                  </a:cubicBezTo>
                  <a:cubicBezTo>
                    <a:pt x="87852" y="447652"/>
                    <a:pt x="39221" y="377943"/>
                    <a:pt x="77059" y="434700"/>
                  </a:cubicBezTo>
                  <a:cubicBezTo>
                    <a:pt x="79599" y="460100"/>
                    <a:pt x="79975" y="485811"/>
                    <a:pt x="84679" y="510900"/>
                  </a:cubicBezTo>
                  <a:cubicBezTo>
                    <a:pt x="87639" y="526689"/>
                    <a:pt x="99919" y="556620"/>
                    <a:pt x="99919" y="556620"/>
                  </a:cubicBezTo>
                  <a:cubicBezTo>
                    <a:pt x="111164" y="539752"/>
                    <a:pt x="120418" y="522634"/>
                    <a:pt x="138019" y="510900"/>
                  </a:cubicBezTo>
                  <a:cubicBezTo>
                    <a:pt x="144702" y="506445"/>
                    <a:pt x="153259" y="505820"/>
                    <a:pt x="160879" y="503280"/>
                  </a:cubicBezTo>
                  <a:cubicBezTo>
                    <a:pt x="163419" y="495660"/>
                    <a:pt x="161159" y="483682"/>
                    <a:pt x="168499" y="480420"/>
                  </a:cubicBezTo>
                  <a:cubicBezTo>
                    <a:pt x="231036" y="452626"/>
                    <a:pt x="238442" y="499750"/>
                    <a:pt x="221839" y="449940"/>
                  </a:cubicBezTo>
                  <a:cubicBezTo>
                    <a:pt x="240992" y="392481"/>
                    <a:pt x="212928" y="461079"/>
                    <a:pt x="252319" y="411840"/>
                  </a:cubicBezTo>
                  <a:cubicBezTo>
                    <a:pt x="257337" y="405568"/>
                    <a:pt x="257399" y="396600"/>
                    <a:pt x="259939" y="388980"/>
                  </a:cubicBezTo>
                  <a:cubicBezTo>
                    <a:pt x="262479" y="371200"/>
                    <a:pt x="264037" y="353252"/>
                    <a:pt x="267559" y="335640"/>
                  </a:cubicBezTo>
                  <a:cubicBezTo>
                    <a:pt x="269134" y="327764"/>
                    <a:pt x="270161" y="319052"/>
                    <a:pt x="275179" y="312780"/>
                  </a:cubicBezTo>
                  <a:cubicBezTo>
                    <a:pt x="280900" y="305629"/>
                    <a:pt x="290419" y="302620"/>
                    <a:pt x="298039" y="297540"/>
                  </a:cubicBezTo>
                  <a:cubicBezTo>
                    <a:pt x="300579" y="287380"/>
                    <a:pt x="299850" y="275774"/>
                    <a:pt x="305659" y="267060"/>
                  </a:cubicBezTo>
                  <a:cubicBezTo>
                    <a:pt x="310739" y="259440"/>
                    <a:pt x="320150" y="255539"/>
                    <a:pt x="328519" y="251820"/>
                  </a:cubicBezTo>
                  <a:cubicBezTo>
                    <a:pt x="343199" y="245296"/>
                    <a:pt x="360873" y="245491"/>
                    <a:pt x="374239" y="236580"/>
                  </a:cubicBezTo>
                  <a:cubicBezTo>
                    <a:pt x="405813" y="215531"/>
                    <a:pt x="388214" y="223561"/>
                    <a:pt x="427579" y="213720"/>
                  </a:cubicBezTo>
                  <a:cubicBezTo>
                    <a:pt x="430119" y="203560"/>
                    <a:pt x="427154" y="189944"/>
                    <a:pt x="435199" y="183240"/>
                  </a:cubicBezTo>
                  <a:cubicBezTo>
                    <a:pt x="445149" y="174949"/>
                    <a:pt x="460734" y="178761"/>
                    <a:pt x="473299" y="175620"/>
                  </a:cubicBezTo>
                  <a:cubicBezTo>
                    <a:pt x="481091" y="173672"/>
                    <a:pt x="488539" y="170540"/>
                    <a:pt x="496159" y="168000"/>
                  </a:cubicBezTo>
                  <a:cubicBezTo>
                    <a:pt x="516479" y="107040"/>
                    <a:pt x="496159" y="183240"/>
                    <a:pt x="496159" y="122280"/>
                  </a:cubicBezTo>
                  <a:cubicBezTo>
                    <a:pt x="496159" y="114248"/>
                    <a:pt x="501239" y="107040"/>
                    <a:pt x="503779" y="99420"/>
                  </a:cubicBezTo>
                  <a:cubicBezTo>
                    <a:pt x="501239" y="89260"/>
                    <a:pt x="501968" y="77654"/>
                    <a:pt x="496159" y="68940"/>
                  </a:cubicBezTo>
                  <a:cubicBezTo>
                    <a:pt x="485809" y="53414"/>
                    <a:pt x="436598" y="41466"/>
                    <a:pt x="427579" y="38460"/>
                  </a:cubicBezTo>
                  <a:lnTo>
                    <a:pt x="404719" y="30840"/>
                  </a:lnTo>
                  <a:cubicBezTo>
                    <a:pt x="399639" y="23220"/>
                    <a:pt x="397099" y="13060"/>
                    <a:pt x="389479" y="7980"/>
                  </a:cubicBezTo>
                  <a:cubicBezTo>
                    <a:pt x="367312" y="-6798"/>
                    <a:pt x="350686" y="2438"/>
                    <a:pt x="328519" y="7980"/>
                  </a:cubicBezTo>
                  <a:cubicBezTo>
                    <a:pt x="323439" y="20680"/>
                    <a:pt x="325513" y="39963"/>
                    <a:pt x="313279" y="46080"/>
                  </a:cubicBezTo>
                  <a:cubicBezTo>
                    <a:pt x="299460" y="52990"/>
                    <a:pt x="281821" y="44402"/>
                    <a:pt x="267559" y="38460"/>
                  </a:cubicBezTo>
                  <a:cubicBezTo>
                    <a:pt x="250652" y="31415"/>
                    <a:pt x="221839" y="7980"/>
                    <a:pt x="221839" y="7980"/>
                  </a:cubicBezTo>
                  <a:cubicBezTo>
                    <a:pt x="169033" y="16781"/>
                    <a:pt x="168499" y="35920"/>
                    <a:pt x="153259" y="537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p:cNvSpPr/>
            <p:nvPr/>
          </p:nvSpPr>
          <p:spPr>
            <a:xfrm>
              <a:off x="3931920" y="1341120"/>
              <a:ext cx="937260" cy="914400"/>
            </a:xfrm>
            <a:custGeom>
              <a:avLst/>
              <a:gdLst>
                <a:gd name="connsiteX0" fmla="*/ 7620 w 937260"/>
                <a:gd name="connsiteY0" fmla="*/ 281940 h 914400"/>
                <a:gd name="connsiteX1" fmla="*/ 0 w 937260"/>
                <a:gd name="connsiteY1" fmla="*/ 403860 h 914400"/>
                <a:gd name="connsiteX2" fmla="*/ 7620 w 937260"/>
                <a:gd name="connsiteY2" fmla="*/ 426720 h 914400"/>
                <a:gd name="connsiteX3" fmla="*/ 30480 w 937260"/>
                <a:gd name="connsiteY3" fmla="*/ 434340 h 914400"/>
                <a:gd name="connsiteX4" fmla="*/ 91440 w 937260"/>
                <a:gd name="connsiteY4" fmla="*/ 441960 h 914400"/>
                <a:gd name="connsiteX5" fmla="*/ 45720 w 937260"/>
                <a:gd name="connsiteY5" fmla="*/ 457200 h 914400"/>
                <a:gd name="connsiteX6" fmla="*/ 22860 w 937260"/>
                <a:gd name="connsiteY6" fmla="*/ 480060 h 914400"/>
                <a:gd name="connsiteX7" fmla="*/ 60960 w 937260"/>
                <a:gd name="connsiteY7" fmla="*/ 472440 h 914400"/>
                <a:gd name="connsiteX8" fmla="*/ 106680 w 937260"/>
                <a:gd name="connsiteY8" fmla="*/ 457200 h 914400"/>
                <a:gd name="connsiteX9" fmla="*/ 129540 w 937260"/>
                <a:gd name="connsiteY9" fmla="*/ 441960 h 914400"/>
                <a:gd name="connsiteX10" fmla="*/ 106680 w 937260"/>
                <a:gd name="connsiteY10" fmla="*/ 449580 h 914400"/>
                <a:gd name="connsiteX11" fmla="*/ 83820 w 937260"/>
                <a:gd name="connsiteY11" fmla="*/ 464820 h 914400"/>
                <a:gd name="connsiteX12" fmla="*/ 60960 w 937260"/>
                <a:gd name="connsiteY12" fmla="*/ 472440 h 914400"/>
                <a:gd name="connsiteX13" fmla="*/ 38100 w 937260"/>
                <a:gd name="connsiteY13" fmla="*/ 495300 h 914400"/>
                <a:gd name="connsiteX14" fmla="*/ 15240 w 937260"/>
                <a:gd name="connsiteY14" fmla="*/ 502920 h 914400"/>
                <a:gd name="connsiteX15" fmla="*/ 7620 w 937260"/>
                <a:gd name="connsiteY15" fmla="*/ 525780 h 914400"/>
                <a:gd name="connsiteX16" fmla="*/ 15240 w 937260"/>
                <a:gd name="connsiteY16" fmla="*/ 548640 h 914400"/>
                <a:gd name="connsiteX17" fmla="*/ 38100 w 937260"/>
                <a:gd name="connsiteY17" fmla="*/ 563880 h 914400"/>
                <a:gd name="connsiteX18" fmla="*/ 121920 w 937260"/>
                <a:gd name="connsiteY18" fmla="*/ 579120 h 914400"/>
                <a:gd name="connsiteX19" fmla="*/ 281940 w 937260"/>
                <a:gd name="connsiteY19" fmla="*/ 594360 h 914400"/>
                <a:gd name="connsiteX20" fmla="*/ 266700 w 937260"/>
                <a:gd name="connsiteY20" fmla="*/ 617220 h 914400"/>
                <a:gd name="connsiteX21" fmla="*/ 213360 w 937260"/>
                <a:gd name="connsiteY21" fmla="*/ 632460 h 914400"/>
                <a:gd name="connsiteX22" fmla="*/ 167640 w 937260"/>
                <a:gd name="connsiteY22" fmla="*/ 647700 h 914400"/>
                <a:gd name="connsiteX23" fmla="*/ 137160 w 937260"/>
                <a:gd name="connsiteY23" fmla="*/ 655320 h 914400"/>
                <a:gd name="connsiteX24" fmla="*/ 91440 w 937260"/>
                <a:gd name="connsiteY24" fmla="*/ 670560 h 914400"/>
                <a:gd name="connsiteX25" fmla="*/ 38100 w 937260"/>
                <a:gd name="connsiteY25" fmla="*/ 685800 h 914400"/>
                <a:gd name="connsiteX26" fmla="*/ 45720 w 937260"/>
                <a:gd name="connsiteY26" fmla="*/ 708660 h 914400"/>
                <a:gd name="connsiteX27" fmla="*/ 68580 w 937260"/>
                <a:gd name="connsiteY27" fmla="*/ 716280 h 914400"/>
                <a:gd name="connsiteX28" fmla="*/ 83820 w 937260"/>
                <a:gd name="connsiteY28" fmla="*/ 762000 h 914400"/>
                <a:gd name="connsiteX29" fmla="*/ 91440 w 937260"/>
                <a:gd name="connsiteY29" fmla="*/ 784860 h 914400"/>
                <a:gd name="connsiteX30" fmla="*/ 114300 w 937260"/>
                <a:gd name="connsiteY30" fmla="*/ 800100 h 914400"/>
                <a:gd name="connsiteX31" fmla="*/ 144780 w 937260"/>
                <a:gd name="connsiteY31" fmla="*/ 807720 h 914400"/>
                <a:gd name="connsiteX32" fmla="*/ 167640 w 937260"/>
                <a:gd name="connsiteY32" fmla="*/ 815340 h 914400"/>
                <a:gd name="connsiteX33" fmla="*/ 205740 w 937260"/>
                <a:gd name="connsiteY33" fmla="*/ 807720 h 914400"/>
                <a:gd name="connsiteX34" fmla="*/ 259080 w 937260"/>
                <a:gd name="connsiteY34" fmla="*/ 830580 h 914400"/>
                <a:gd name="connsiteX35" fmla="*/ 274320 w 937260"/>
                <a:gd name="connsiteY35" fmla="*/ 853440 h 914400"/>
                <a:gd name="connsiteX36" fmla="*/ 266700 w 937260"/>
                <a:gd name="connsiteY36" fmla="*/ 883920 h 914400"/>
                <a:gd name="connsiteX37" fmla="*/ 274320 w 937260"/>
                <a:gd name="connsiteY37" fmla="*/ 914400 h 914400"/>
                <a:gd name="connsiteX38" fmla="*/ 312420 w 937260"/>
                <a:gd name="connsiteY38" fmla="*/ 906780 h 914400"/>
                <a:gd name="connsiteX39" fmla="*/ 358140 w 937260"/>
                <a:gd name="connsiteY39" fmla="*/ 883920 h 914400"/>
                <a:gd name="connsiteX40" fmla="*/ 449580 w 937260"/>
                <a:gd name="connsiteY40" fmla="*/ 876300 h 914400"/>
                <a:gd name="connsiteX41" fmla="*/ 495300 w 937260"/>
                <a:gd name="connsiteY41" fmla="*/ 853440 h 914400"/>
                <a:gd name="connsiteX42" fmla="*/ 510540 w 937260"/>
                <a:gd name="connsiteY42" fmla="*/ 830580 h 914400"/>
                <a:gd name="connsiteX43" fmla="*/ 518160 w 937260"/>
                <a:gd name="connsiteY43" fmla="*/ 800100 h 914400"/>
                <a:gd name="connsiteX44" fmla="*/ 548640 w 937260"/>
                <a:gd name="connsiteY44" fmla="*/ 792480 h 914400"/>
                <a:gd name="connsiteX45" fmla="*/ 571500 w 937260"/>
                <a:gd name="connsiteY45" fmla="*/ 784860 h 914400"/>
                <a:gd name="connsiteX46" fmla="*/ 609600 w 937260"/>
                <a:gd name="connsiteY46" fmla="*/ 739140 h 914400"/>
                <a:gd name="connsiteX47" fmla="*/ 632460 w 937260"/>
                <a:gd name="connsiteY47" fmla="*/ 723900 h 914400"/>
                <a:gd name="connsiteX48" fmla="*/ 640080 w 937260"/>
                <a:gd name="connsiteY48" fmla="*/ 701040 h 914400"/>
                <a:gd name="connsiteX49" fmla="*/ 655320 w 937260"/>
                <a:gd name="connsiteY49" fmla="*/ 662940 h 914400"/>
                <a:gd name="connsiteX50" fmla="*/ 685800 w 937260"/>
                <a:gd name="connsiteY50" fmla="*/ 723900 h 914400"/>
                <a:gd name="connsiteX51" fmla="*/ 708660 w 937260"/>
                <a:gd name="connsiteY51" fmla="*/ 731520 h 914400"/>
                <a:gd name="connsiteX52" fmla="*/ 731520 w 937260"/>
                <a:gd name="connsiteY52" fmla="*/ 746760 h 914400"/>
                <a:gd name="connsiteX53" fmla="*/ 746760 w 937260"/>
                <a:gd name="connsiteY53" fmla="*/ 769620 h 914400"/>
                <a:gd name="connsiteX54" fmla="*/ 822960 w 937260"/>
                <a:gd name="connsiteY54" fmla="*/ 784860 h 914400"/>
                <a:gd name="connsiteX55" fmla="*/ 838200 w 937260"/>
                <a:gd name="connsiteY55" fmla="*/ 762000 h 914400"/>
                <a:gd name="connsiteX56" fmla="*/ 861060 w 937260"/>
                <a:gd name="connsiteY56" fmla="*/ 754380 h 914400"/>
                <a:gd name="connsiteX57" fmla="*/ 922020 w 937260"/>
                <a:gd name="connsiteY57" fmla="*/ 739140 h 914400"/>
                <a:gd name="connsiteX58" fmla="*/ 937260 w 937260"/>
                <a:gd name="connsiteY58" fmla="*/ 716280 h 914400"/>
                <a:gd name="connsiteX59" fmla="*/ 922020 w 937260"/>
                <a:gd name="connsiteY59" fmla="*/ 693420 h 914400"/>
                <a:gd name="connsiteX60" fmla="*/ 883920 w 937260"/>
                <a:gd name="connsiteY60" fmla="*/ 647700 h 914400"/>
                <a:gd name="connsiteX61" fmla="*/ 876300 w 937260"/>
                <a:gd name="connsiteY61" fmla="*/ 624840 h 914400"/>
                <a:gd name="connsiteX62" fmla="*/ 830580 w 937260"/>
                <a:gd name="connsiteY62" fmla="*/ 609600 h 914400"/>
                <a:gd name="connsiteX63" fmla="*/ 807720 w 937260"/>
                <a:gd name="connsiteY63" fmla="*/ 601980 h 914400"/>
                <a:gd name="connsiteX64" fmla="*/ 792480 w 937260"/>
                <a:gd name="connsiteY64" fmla="*/ 579120 h 914400"/>
                <a:gd name="connsiteX65" fmla="*/ 838200 w 937260"/>
                <a:gd name="connsiteY65" fmla="*/ 594360 h 914400"/>
                <a:gd name="connsiteX66" fmla="*/ 876300 w 937260"/>
                <a:gd name="connsiteY66" fmla="*/ 541020 h 914400"/>
                <a:gd name="connsiteX67" fmla="*/ 922020 w 937260"/>
                <a:gd name="connsiteY67" fmla="*/ 533400 h 914400"/>
                <a:gd name="connsiteX68" fmla="*/ 906780 w 937260"/>
                <a:gd name="connsiteY68" fmla="*/ 510540 h 914400"/>
                <a:gd name="connsiteX69" fmla="*/ 883920 w 937260"/>
                <a:gd name="connsiteY69" fmla="*/ 502920 h 914400"/>
                <a:gd name="connsiteX70" fmla="*/ 838200 w 937260"/>
                <a:gd name="connsiteY70" fmla="*/ 480060 h 914400"/>
                <a:gd name="connsiteX71" fmla="*/ 784860 w 937260"/>
                <a:gd name="connsiteY71" fmla="*/ 426720 h 914400"/>
                <a:gd name="connsiteX72" fmla="*/ 754380 w 937260"/>
                <a:gd name="connsiteY72" fmla="*/ 419100 h 914400"/>
                <a:gd name="connsiteX73" fmla="*/ 708660 w 937260"/>
                <a:gd name="connsiteY73" fmla="*/ 350520 h 914400"/>
                <a:gd name="connsiteX74" fmla="*/ 693420 w 937260"/>
                <a:gd name="connsiteY74" fmla="*/ 327660 h 914400"/>
                <a:gd name="connsiteX75" fmla="*/ 685800 w 937260"/>
                <a:gd name="connsiteY75" fmla="*/ 304800 h 914400"/>
                <a:gd name="connsiteX76" fmla="*/ 693420 w 937260"/>
                <a:gd name="connsiteY76" fmla="*/ 281940 h 914400"/>
                <a:gd name="connsiteX77" fmla="*/ 670560 w 937260"/>
                <a:gd name="connsiteY77" fmla="*/ 205740 h 914400"/>
                <a:gd name="connsiteX78" fmla="*/ 662940 w 937260"/>
                <a:gd name="connsiteY78" fmla="*/ 182880 h 914400"/>
                <a:gd name="connsiteX79" fmla="*/ 670560 w 937260"/>
                <a:gd name="connsiteY79" fmla="*/ 53340 h 914400"/>
                <a:gd name="connsiteX80" fmla="*/ 678180 w 937260"/>
                <a:gd name="connsiteY80" fmla="*/ 22860 h 914400"/>
                <a:gd name="connsiteX81" fmla="*/ 624840 w 937260"/>
                <a:gd name="connsiteY81" fmla="*/ 0 h 914400"/>
                <a:gd name="connsiteX82" fmla="*/ 571500 w 937260"/>
                <a:gd name="connsiteY82" fmla="*/ 7620 h 914400"/>
                <a:gd name="connsiteX83" fmla="*/ 571500 w 937260"/>
                <a:gd name="connsiteY83" fmla="*/ 60960 h 914400"/>
                <a:gd name="connsiteX84" fmla="*/ 601980 w 937260"/>
                <a:gd name="connsiteY84" fmla="*/ 68580 h 914400"/>
                <a:gd name="connsiteX85" fmla="*/ 624840 w 937260"/>
                <a:gd name="connsiteY85" fmla="*/ 76200 h 914400"/>
                <a:gd name="connsiteX86" fmla="*/ 533400 w 937260"/>
                <a:gd name="connsiteY86" fmla="*/ 106680 h 914400"/>
                <a:gd name="connsiteX87" fmla="*/ 518160 w 937260"/>
                <a:gd name="connsiteY87" fmla="*/ 152400 h 914400"/>
                <a:gd name="connsiteX88" fmla="*/ 510540 w 937260"/>
                <a:gd name="connsiteY88" fmla="*/ 175260 h 914400"/>
                <a:gd name="connsiteX89" fmla="*/ 548640 w 937260"/>
                <a:gd name="connsiteY89" fmla="*/ 289560 h 914400"/>
                <a:gd name="connsiteX90" fmla="*/ 563880 w 937260"/>
                <a:gd name="connsiteY90" fmla="*/ 312420 h 914400"/>
                <a:gd name="connsiteX91" fmla="*/ 571500 w 937260"/>
                <a:gd name="connsiteY91" fmla="*/ 335280 h 914400"/>
                <a:gd name="connsiteX92" fmla="*/ 533400 w 937260"/>
                <a:gd name="connsiteY92" fmla="*/ 320040 h 914400"/>
                <a:gd name="connsiteX93" fmla="*/ 518160 w 937260"/>
                <a:gd name="connsiteY93" fmla="*/ 297180 h 914400"/>
                <a:gd name="connsiteX94" fmla="*/ 502920 w 937260"/>
                <a:gd name="connsiteY94" fmla="*/ 251460 h 914400"/>
                <a:gd name="connsiteX95" fmla="*/ 480060 w 937260"/>
                <a:gd name="connsiteY95" fmla="*/ 236220 h 914400"/>
                <a:gd name="connsiteX96" fmla="*/ 449580 w 937260"/>
                <a:gd name="connsiteY96" fmla="*/ 198120 h 914400"/>
                <a:gd name="connsiteX97" fmla="*/ 403860 w 937260"/>
                <a:gd name="connsiteY97" fmla="*/ 167640 h 914400"/>
                <a:gd name="connsiteX98" fmla="*/ 411480 w 937260"/>
                <a:gd name="connsiteY98" fmla="*/ 228600 h 914400"/>
                <a:gd name="connsiteX99" fmla="*/ 365760 w 937260"/>
                <a:gd name="connsiteY99" fmla="*/ 259080 h 914400"/>
                <a:gd name="connsiteX100" fmla="*/ 342900 w 937260"/>
                <a:gd name="connsiteY100" fmla="*/ 274320 h 914400"/>
                <a:gd name="connsiteX101" fmla="*/ 327660 w 937260"/>
                <a:gd name="connsiteY101" fmla="*/ 251460 h 914400"/>
                <a:gd name="connsiteX102" fmla="*/ 358140 w 937260"/>
                <a:gd name="connsiteY102" fmla="*/ 205740 h 914400"/>
                <a:gd name="connsiteX103" fmla="*/ 304800 w 937260"/>
                <a:gd name="connsiteY103" fmla="*/ 190500 h 914400"/>
                <a:gd name="connsiteX104" fmla="*/ 297180 w 937260"/>
                <a:gd name="connsiteY104" fmla="*/ 220980 h 914400"/>
                <a:gd name="connsiteX105" fmla="*/ 251460 w 937260"/>
                <a:gd name="connsiteY105" fmla="*/ 251460 h 914400"/>
                <a:gd name="connsiteX106" fmla="*/ 236220 w 937260"/>
                <a:gd name="connsiteY106" fmla="*/ 274320 h 914400"/>
                <a:gd name="connsiteX107" fmla="*/ 213360 w 937260"/>
                <a:gd name="connsiteY107" fmla="*/ 281940 h 914400"/>
                <a:gd name="connsiteX108" fmla="*/ 236220 w 937260"/>
                <a:gd name="connsiteY108" fmla="*/ 228600 h 914400"/>
                <a:gd name="connsiteX109" fmla="*/ 281940 w 937260"/>
                <a:gd name="connsiteY109" fmla="*/ 198120 h 914400"/>
                <a:gd name="connsiteX110" fmla="*/ 289560 w 937260"/>
                <a:gd name="connsiteY110" fmla="*/ 175260 h 914400"/>
                <a:gd name="connsiteX111" fmla="*/ 251460 w 937260"/>
                <a:gd name="connsiteY111" fmla="*/ 144780 h 914400"/>
                <a:gd name="connsiteX112" fmla="*/ 167640 w 937260"/>
                <a:gd name="connsiteY112" fmla="*/ 175260 h 914400"/>
                <a:gd name="connsiteX113" fmla="*/ 160020 w 937260"/>
                <a:gd name="connsiteY113" fmla="*/ 198120 h 914400"/>
                <a:gd name="connsiteX114" fmla="*/ 91440 w 937260"/>
                <a:gd name="connsiteY114" fmla="*/ 228600 h 914400"/>
                <a:gd name="connsiteX115" fmla="*/ 68580 w 937260"/>
                <a:gd name="connsiteY115" fmla="*/ 236220 h 914400"/>
                <a:gd name="connsiteX116" fmla="*/ 53340 w 937260"/>
                <a:gd name="connsiteY116" fmla="*/ 259080 h 914400"/>
                <a:gd name="connsiteX117" fmla="*/ 45720 w 937260"/>
                <a:gd name="connsiteY117" fmla="*/ 281940 h 914400"/>
                <a:gd name="connsiteX118" fmla="*/ 7620 w 937260"/>
                <a:gd name="connsiteY118" fmla="*/ 28194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937260" h="914400">
                  <a:moveTo>
                    <a:pt x="7620" y="281940"/>
                  </a:moveTo>
                  <a:cubicBezTo>
                    <a:pt x="0" y="302260"/>
                    <a:pt x="0" y="363141"/>
                    <a:pt x="0" y="403860"/>
                  </a:cubicBezTo>
                  <a:cubicBezTo>
                    <a:pt x="0" y="411892"/>
                    <a:pt x="1940" y="421040"/>
                    <a:pt x="7620" y="426720"/>
                  </a:cubicBezTo>
                  <a:cubicBezTo>
                    <a:pt x="13300" y="432400"/>
                    <a:pt x="22577" y="432903"/>
                    <a:pt x="30480" y="434340"/>
                  </a:cubicBezTo>
                  <a:cubicBezTo>
                    <a:pt x="50628" y="438003"/>
                    <a:pt x="71120" y="439420"/>
                    <a:pt x="91440" y="441960"/>
                  </a:cubicBezTo>
                  <a:cubicBezTo>
                    <a:pt x="76200" y="447040"/>
                    <a:pt x="57079" y="445841"/>
                    <a:pt x="45720" y="457200"/>
                  </a:cubicBezTo>
                  <a:cubicBezTo>
                    <a:pt x="38100" y="464820"/>
                    <a:pt x="15240" y="472440"/>
                    <a:pt x="22860" y="480060"/>
                  </a:cubicBezTo>
                  <a:cubicBezTo>
                    <a:pt x="32018" y="489218"/>
                    <a:pt x="48465" y="475848"/>
                    <a:pt x="60960" y="472440"/>
                  </a:cubicBezTo>
                  <a:cubicBezTo>
                    <a:pt x="76458" y="468213"/>
                    <a:pt x="93314" y="466111"/>
                    <a:pt x="106680" y="457200"/>
                  </a:cubicBezTo>
                  <a:cubicBezTo>
                    <a:pt x="114300" y="452120"/>
                    <a:pt x="129540" y="451118"/>
                    <a:pt x="129540" y="441960"/>
                  </a:cubicBezTo>
                  <a:cubicBezTo>
                    <a:pt x="129540" y="433928"/>
                    <a:pt x="113864" y="445988"/>
                    <a:pt x="106680" y="449580"/>
                  </a:cubicBezTo>
                  <a:cubicBezTo>
                    <a:pt x="98489" y="453676"/>
                    <a:pt x="92011" y="460724"/>
                    <a:pt x="83820" y="464820"/>
                  </a:cubicBezTo>
                  <a:cubicBezTo>
                    <a:pt x="76636" y="468412"/>
                    <a:pt x="68580" y="469900"/>
                    <a:pt x="60960" y="472440"/>
                  </a:cubicBezTo>
                  <a:cubicBezTo>
                    <a:pt x="53340" y="480060"/>
                    <a:pt x="47066" y="489322"/>
                    <a:pt x="38100" y="495300"/>
                  </a:cubicBezTo>
                  <a:cubicBezTo>
                    <a:pt x="31417" y="499755"/>
                    <a:pt x="20920" y="497240"/>
                    <a:pt x="15240" y="502920"/>
                  </a:cubicBezTo>
                  <a:cubicBezTo>
                    <a:pt x="9560" y="508600"/>
                    <a:pt x="10160" y="518160"/>
                    <a:pt x="7620" y="525780"/>
                  </a:cubicBezTo>
                  <a:cubicBezTo>
                    <a:pt x="10160" y="533400"/>
                    <a:pt x="10222" y="542368"/>
                    <a:pt x="15240" y="548640"/>
                  </a:cubicBezTo>
                  <a:cubicBezTo>
                    <a:pt x="20961" y="555791"/>
                    <a:pt x="29909" y="559784"/>
                    <a:pt x="38100" y="563880"/>
                  </a:cubicBezTo>
                  <a:cubicBezTo>
                    <a:pt x="61780" y="575720"/>
                    <a:pt x="100429" y="576254"/>
                    <a:pt x="121920" y="579120"/>
                  </a:cubicBezTo>
                  <a:cubicBezTo>
                    <a:pt x="224188" y="592756"/>
                    <a:pt x="130279" y="583527"/>
                    <a:pt x="281940" y="594360"/>
                  </a:cubicBezTo>
                  <a:cubicBezTo>
                    <a:pt x="276860" y="601980"/>
                    <a:pt x="273851" y="611499"/>
                    <a:pt x="266700" y="617220"/>
                  </a:cubicBezTo>
                  <a:cubicBezTo>
                    <a:pt x="261578" y="621317"/>
                    <a:pt x="215550" y="631803"/>
                    <a:pt x="213360" y="632460"/>
                  </a:cubicBezTo>
                  <a:cubicBezTo>
                    <a:pt x="197973" y="637076"/>
                    <a:pt x="183225" y="643804"/>
                    <a:pt x="167640" y="647700"/>
                  </a:cubicBezTo>
                  <a:cubicBezTo>
                    <a:pt x="157480" y="650240"/>
                    <a:pt x="147191" y="652311"/>
                    <a:pt x="137160" y="655320"/>
                  </a:cubicBezTo>
                  <a:cubicBezTo>
                    <a:pt x="121773" y="659936"/>
                    <a:pt x="107025" y="666664"/>
                    <a:pt x="91440" y="670560"/>
                  </a:cubicBezTo>
                  <a:cubicBezTo>
                    <a:pt x="53168" y="680128"/>
                    <a:pt x="70895" y="674868"/>
                    <a:pt x="38100" y="685800"/>
                  </a:cubicBezTo>
                  <a:cubicBezTo>
                    <a:pt x="40640" y="693420"/>
                    <a:pt x="40040" y="702980"/>
                    <a:pt x="45720" y="708660"/>
                  </a:cubicBezTo>
                  <a:cubicBezTo>
                    <a:pt x="51400" y="714340"/>
                    <a:pt x="63911" y="709744"/>
                    <a:pt x="68580" y="716280"/>
                  </a:cubicBezTo>
                  <a:cubicBezTo>
                    <a:pt x="77917" y="729352"/>
                    <a:pt x="78740" y="746760"/>
                    <a:pt x="83820" y="762000"/>
                  </a:cubicBezTo>
                  <a:cubicBezTo>
                    <a:pt x="86360" y="769620"/>
                    <a:pt x="84757" y="780405"/>
                    <a:pt x="91440" y="784860"/>
                  </a:cubicBezTo>
                  <a:cubicBezTo>
                    <a:pt x="99060" y="789940"/>
                    <a:pt x="105882" y="796492"/>
                    <a:pt x="114300" y="800100"/>
                  </a:cubicBezTo>
                  <a:cubicBezTo>
                    <a:pt x="123926" y="804225"/>
                    <a:pt x="134710" y="804843"/>
                    <a:pt x="144780" y="807720"/>
                  </a:cubicBezTo>
                  <a:cubicBezTo>
                    <a:pt x="152503" y="809927"/>
                    <a:pt x="160020" y="812800"/>
                    <a:pt x="167640" y="815340"/>
                  </a:cubicBezTo>
                  <a:cubicBezTo>
                    <a:pt x="180340" y="812800"/>
                    <a:pt x="192788" y="807720"/>
                    <a:pt x="205740" y="807720"/>
                  </a:cubicBezTo>
                  <a:cubicBezTo>
                    <a:pt x="230343" y="807720"/>
                    <a:pt x="240415" y="818137"/>
                    <a:pt x="259080" y="830580"/>
                  </a:cubicBezTo>
                  <a:cubicBezTo>
                    <a:pt x="264160" y="838200"/>
                    <a:pt x="273025" y="844374"/>
                    <a:pt x="274320" y="853440"/>
                  </a:cubicBezTo>
                  <a:cubicBezTo>
                    <a:pt x="275801" y="863807"/>
                    <a:pt x="266700" y="873447"/>
                    <a:pt x="266700" y="883920"/>
                  </a:cubicBezTo>
                  <a:cubicBezTo>
                    <a:pt x="266700" y="894393"/>
                    <a:pt x="271780" y="904240"/>
                    <a:pt x="274320" y="914400"/>
                  </a:cubicBezTo>
                  <a:cubicBezTo>
                    <a:pt x="287020" y="911860"/>
                    <a:pt x="300293" y="911328"/>
                    <a:pt x="312420" y="906780"/>
                  </a:cubicBezTo>
                  <a:cubicBezTo>
                    <a:pt x="347850" y="893494"/>
                    <a:pt x="321429" y="888815"/>
                    <a:pt x="358140" y="883920"/>
                  </a:cubicBezTo>
                  <a:cubicBezTo>
                    <a:pt x="388457" y="879878"/>
                    <a:pt x="419100" y="878840"/>
                    <a:pt x="449580" y="876300"/>
                  </a:cubicBezTo>
                  <a:cubicBezTo>
                    <a:pt x="468173" y="870102"/>
                    <a:pt x="480528" y="868212"/>
                    <a:pt x="495300" y="853440"/>
                  </a:cubicBezTo>
                  <a:cubicBezTo>
                    <a:pt x="501776" y="846964"/>
                    <a:pt x="505460" y="838200"/>
                    <a:pt x="510540" y="830580"/>
                  </a:cubicBezTo>
                  <a:cubicBezTo>
                    <a:pt x="513080" y="820420"/>
                    <a:pt x="510755" y="807505"/>
                    <a:pt x="518160" y="800100"/>
                  </a:cubicBezTo>
                  <a:cubicBezTo>
                    <a:pt x="525565" y="792695"/>
                    <a:pt x="538570" y="795357"/>
                    <a:pt x="548640" y="792480"/>
                  </a:cubicBezTo>
                  <a:cubicBezTo>
                    <a:pt x="556363" y="790273"/>
                    <a:pt x="563880" y="787400"/>
                    <a:pt x="571500" y="784860"/>
                  </a:cubicBezTo>
                  <a:cubicBezTo>
                    <a:pt x="586485" y="762383"/>
                    <a:pt x="587598" y="757475"/>
                    <a:pt x="609600" y="739140"/>
                  </a:cubicBezTo>
                  <a:cubicBezTo>
                    <a:pt x="616635" y="733277"/>
                    <a:pt x="624840" y="728980"/>
                    <a:pt x="632460" y="723900"/>
                  </a:cubicBezTo>
                  <a:cubicBezTo>
                    <a:pt x="635000" y="716280"/>
                    <a:pt x="640080" y="709072"/>
                    <a:pt x="640080" y="701040"/>
                  </a:cubicBezTo>
                  <a:cubicBezTo>
                    <a:pt x="640080" y="659578"/>
                    <a:pt x="615186" y="676318"/>
                    <a:pt x="655320" y="662940"/>
                  </a:cubicBezTo>
                  <a:cubicBezTo>
                    <a:pt x="706966" y="680155"/>
                    <a:pt x="650776" y="653853"/>
                    <a:pt x="685800" y="723900"/>
                  </a:cubicBezTo>
                  <a:cubicBezTo>
                    <a:pt x="689392" y="731084"/>
                    <a:pt x="701476" y="727928"/>
                    <a:pt x="708660" y="731520"/>
                  </a:cubicBezTo>
                  <a:cubicBezTo>
                    <a:pt x="716851" y="735616"/>
                    <a:pt x="723900" y="741680"/>
                    <a:pt x="731520" y="746760"/>
                  </a:cubicBezTo>
                  <a:cubicBezTo>
                    <a:pt x="736600" y="754380"/>
                    <a:pt x="742664" y="761429"/>
                    <a:pt x="746760" y="769620"/>
                  </a:cubicBezTo>
                  <a:cubicBezTo>
                    <a:pt x="768708" y="813516"/>
                    <a:pt x="726195" y="795612"/>
                    <a:pt x="822960" y="784860"/>
                  </a:cubicBezTo>
                  <a:cubicBezTo>
                    <a:pt x="828040" y="777240"/>
                    <a:pt x="831049" y="767721"/>
                    <a:pt x="838200" y="762000"/>
                  </a:cubicBezTo>
                  <a:cubicBezTo>
                    <a:pt x="844472" y="756982"/>
                    <a:pt x="853268" y="756328"/>
                    <a:pt x="861060" y="754380"/>
                  </a:cubicBezTo>
                  <a:lnTo>
                    <a:pt x="922020" y="739140"/>
                  </a:lnTo>
                  <a:cubicBezTo>
                    <a:pt x="927100" y="731520"/>
                    <a:pt x="937260" y="725438"/>
                    <a:pt x="937260" y="716280"/>
                  </a:cubicBezTo>
                  <a:cubicBezTo>
                    <a:pt x="937260" y="707122"/>
                    <a:pt x="927883" y="700455"/>
                    <a:pt x="922020" y="693420"/>
                  </a:cubicBezTo>
                  <a:cubicBezTo>
                    <a:pt x="900954" y="668141"/>
                    <a:pt x="898109" y="676079"/>
                    <a:pt x="883920" y="647700"/>
                  </a:cubicBezTo>
                  <a:cubicBezTo>
                    <a:pt x="880328" y="640516"/>
                    <a:pt x="882836" y="629509"/>
                    <a:pt x="876300" y="624840"/>
                  </a:cubicBezTo>
                  <a:cubicBezTo>
                    <a:pt x="863228" y="615503"/>
                    <a:pt x="845820" y="614680"/>
                    <a:pt x="830580" y="609600"/>
                  </a:cubicBezTo>
                  <a:lnTo>
                    <a:pt x="807720" y="601980"/>
                  </a:lnTo>
                  <a:cubicBezTo>
                    <a:pt x="802640" y="594360"/>
                    <a:pt x="783595" y="581341"/>
                    <a:pt x="792480" y="579120"/>
                  </a:cubicBezTo>
                  <a:cubicBezTo>
                    <a:pt x="808065" y="575224"/>
                    <a:pt x="838200" y="594360"/>
                    <a:pt x="838200" y="594360"/>
                  </a:cubicBezTo>
                  <a:cubicBezTo>
                    <a:pt x="925883" y="572439"/>
                    <a:pt x="804680" y="612640"/>
                    <a:pt x="876300" y="541020"/>
                  </a:cubicBezTo>
                  <a:cubicBezTo>
                    <a:pt x="887225" y="530095"/>
                    <a:pt x="906780" y="535940"/>
                    <a:pt x="922020" y="533400"/>
                  </a:cubicBezTo>
                  <a:cubicBezTo>
                    <a:pt x="916940" y="525780"/>
                    <a:pt x="913931" y="516261"/>
                    <a:pt x="906780" y="510540"/>
                  </a:cubicBezTo>
                  <a:cubicBezTo>
                    <a:pt x="900508" y="505522"/>
                    <a:pt x="891104" y="506512"/>
                    <a:pt x="883920" y="502920"/>
                  </a:cubicBezTo>
                  <a:cubicBezTo>
                    <a:pt x="824834" y="473377"/>
                    <a:pt x="895659" y="499213"/>
                    <a:pt x="838200" y="480060"/>
                  </a:cubicBezTo>
                  <a:cubicBezTo>
                    <a:pt x="806863" y="433054"/>
                    <a:pt x="823518" y="437765"/>
                    <a:pt x="784860" y="426720"/>
                  </a:cubicBezTo>
                  <a:cubicBezTo>
                    <a:pt x="774790" y="423843"/>
                    <a:pt x="764540" y="421640"/>
                    <a:pt x="754380" y="419100"/>
                  </a:cubicBezTo>
                  <a:lnTo>
                    <a:pt x="708660" y="350520"/>
                  </a:lnTo>
                  <a:cubicBezTo>
                    <a:pt x="703580" y="342900"/>
                    <a:pt x="696316" y="336348"/>
                    <a:pt x="693420" y="327660"/>
                  </a:cubicBezTo>
                  <a:lnTo>
                    <a:pt x="685800" y="304800"/>
                  </a:lnTo>
                  <a:cubicBezTo>
                    <a:pt x="688340" y="297180"/>
                    <a:pt x="693420" y="289972"/>
                    <a:pt x="693420" y="281940"/>
                  </a:cubicBezTo>
                  <a:cubicBezTo>
                    <a:pt x="693420" y="270424"/>
                    <a:pt x="671447" y="208400"/>
                    <a:pt x="670560" y="205740"/>
                  </a:cubicBezTo>
                  <a:lnTo>
                    <a:pt x="662940" y="182880"/>
                  </a:lnTo>
                  <a:cubicBezTo>
                    <a:pt x="665480" y="139700"/>
                    <a:pt x="666459" y="96400"/>
                    <a:pt x="670560" y="53340"/>
                  </a:cubicBezTo>
                  <a:cubicBezTo>
                    <a:pt x="671553" y="42914"/>
                    <a:pt x="682864" y="32227"/>
                    <a:pt x="678180" y="22860"/>
                  </a:cubicBezTo>
                  <a:cubicBezTo>
                    <a:pt x="674414" y="15327"/>
                    <a:pt x="634507" y="3222"/>
                    <a:pt x="624840" y="0"/>
                  </a:cubicBezTo>
                  <a:cubicBezTo>
                    <a:pt x="607060" y="2540"/>
                    <a:pt x="587564" y="-412"/>
                    <a:pt x="571500" y="7620"/>
                  </a:cubicBezTo>
                  <a:cubicBezTo>
                    <a:pt x="557025" y="14857"/>
                    <a:pt x="566551" y="56011"/>
                    <a:pt x="571500" y="60960"/>
                  </a:cubicBezTo>
                  <a:cubicBezTo>
                    <a:pt x="578905" y="68365"/>
                    <a:pt x="591910" y="65703"/>
                    <a:pt x="601980" y="68580"/>
                  </a:cubicBezTo>
                  <a:cubicBezTo>
                    <a:pt x="609703" y="70787"/>
                    <a:pt x="617220" y="73660"/>
                    <a:pt x="624840" y="76200"/>
                  </a:cubicBezTo>
                  <a:cubicBezTo>
                    <a:pt x="603569" y="140014"/>
                    <a:pt x="641914" y="48250"/>
                    <a:pt x="533400" y="106680"/>
                  </a:cubicBezTo>
                  <a:cubicBezTo>
                    <a:pt x="519256" y="114296"/>
                    <a:pt x="523240" y="137160"/>
                    <a:pt x="518160" y="152400"/>
                  </a:cubicBezTo>
                  <a:lnTo>
                    <a:pt x="510540" y="175260"/>
                  </a:lnTo>
                  <a:cubicBezTo>
                    <a:pt x="520183" y="262044"/>
                    <a:pt x="505402" y="224702"/>
                    <a:pt x="548640" y="289560"/>
                  </a:cubicBezTo>
                  <a:cubicBezTo>
                    <a:pt x="553720" y="297180"/>
                    <a:pt x="560984" y="303732"/>
                    <a:pt x="563880" y="312420"/>
                  </a:cubicBezTo>
                  <a:cubicBezTo>
                    <a:pt x="566420" y="320040"/>
                    <a:pt x="579292" y="333332"/>
                    <a:pt x="571500" y="335280"/>
                  </a:cubicBezTo>
                  <a:cubicBezTo>
                    <a:pt x="558230" y="338597"/>
                    <a:pt x="546100" y="325120"/>
                    <a:pt x="533400" y="320040"/>
                  </a:cubicBezTo>
                  <a:cubicBezTo>
                    <a:pt x="528320" y="312420"/>
                    <a:pt x="521879" y="305549"/>
                    <a:pt x="518160" y="297180"/>
                  </a:cubicBezTo>
                  <a:cubicBezTo>
                    <a:pt x="511636" y="282500"/>
                    <a:pt x="516286" y="260371"/>
                    <a:pt x="502920" y="251460"/>
                  </a:cubicBezTo>
                  <a:lnTo>
                    <a:pt x="480060" y="236220"/>
                  </a:lnTo>
                  <a:cubicBezTo>
                    <a:pt x="467733" y="186913"/>
                    <a:pt x="484491" y="217515"/>
                    <a:pt x="449580" y="198120"/>
                  </a:cubicBezTo>
                  <a:cubicBezTo>
                    <a:pt x="433569" y="189225"/>
                    <a:pt x="403860" y="167640"/>
                    <a:pt x="403860" y="167640"/>
                  </a:cubicBezTo>
                  <a:cubicBezTo>
                    <a:pt x="406400" y="187960"/>
                    <a:pt x="415143" y="208452"/>
                    <a:pt x="411480" y="228600"/>
                  </a:cubicBezTo>
                  <a:cubicBezTo>
                    <a:pt x="407147" y="252434"/>
                    <a:pt x="380801" y="251559"/>
                    <a:pt x="365760" y="259080"/>
                  </a:cubicBezTo>
                  <a:cubicBezTo>
                    <a:pt x="357569" y="263176"/>
                    <a:pt x="350520" y="269240"/>
                    <a:pt x="342900" y="274320"/>
                  </a:cubicBezTo>
                  <a:cubicBezTo>
                    <a:pt x="337820" y="266700"/>
                    <a:pt x="325673" y="260400"/>
                    <a:pt x="327660" y="251460"/>
                  </a:cubicBezTo>
                  <a:cubicBezTo>
                    <a:pt x="331633" y="233580"/>
                    <a:pt x="358140" y="205740"/>
                    <a:pt x="358140" y="205740"/>
                  </a:cubicBezTo>
                  <a:cubicBezTo>
                    <a:pt x="349746" y="180558"/>
                    <a:pt x="350534" y="157833"/>
                    <a:pt x="304800" y="190500"/>
                  </a:cubicBezTo>
                  <a:cubicBezTo>
                    <a:pt x="296278" y="196587"/>
                    <a:pt x="304076" y="213098"/>
                    <a:pt x="297180" y="220980"/>
                  </a:cubicBezTo>
                  <a:cubicBezTo>
                    <a:pt x="285119" y="234764"/>
                    <a:pt x="251460" y="251460"/>
                    <a:pt x="251460" y="251460"/>
                  </a:cubicBezTo>
                  <a:cubicBezTo>
                    <a:pt x="246380" y="259080"/>
                    <a:pt x="243371" y="268599"/>
                    <a:pt x="236220" y="274320"/>
                  </a:cubicBezTo>
                  <a:cubicBezTo>
                    <a:pt x="229948" y="279338"/>
                    <a:pt x="217815" y="288623"/>
                    <a:pt x="213360" y="281940"/>
                  </a:cubicBezTo>
                  <a:cubicBezTo>
                    <a:pt x="206745" y="272018"/>
                    <a:pt x="229561" y="234427"/>
                    <a:pt x="236220" y="228600"/>
                  </a:cubicBezTo>
                  <a:cubicBezTo>
                    <a:pt x="250004" y="216539"/>
                    <a:pt x="281940" y="198120"/>
                    <a:pt x="281940" y="198120"/>
                  </a:cubicBezTo>
                  <a:cubicBezTo>
                    <a:pt x="284480" y="190500"/>
                    <a:pt x="290880" y="183183"/>
                    <a:pt x="289560" y="175260"/>
                  </a:cubicBezTo>
                  <a:cubicBezTo>
                    <a:pt x="285505" y="150930"/>
                    <a:pt x="269291" y="150724"/>
                    <a:pt x="251460" y="144780"/>
                  </a:cubicBezTo>
                  <a:cubicBezTo>
                    <a:pt x="181615" y="162241"/>
                    <a:pt x="207928" y="148402"/>
                    <a:pt x="167640" y="175260"/>
                  </a:cubicBezTo>
                  <a:cubicBezTo>
                    <a:pt x="165100" y="182880"/>
                    <a:pt x="165038" y="191848"/>
                    <a:pt x="160020" y="198120"/>
                  </a:cubicBezTo>
                  <a:cubicBezTo>
                    <a:pt x="146847" y="214587"/>
                    <a:pt x="105410" y="223943"/>
                    <a:pt x="91440" y="228600"/>
                  </a:cubicBezTo>
                  <a:lnTo>
                    <a:pt x="68580" y="236220"/>
                  </a:lnTo>
                  <a:cubicBezTo>
                    <a:pt x="63500" y="243840"/>
                    <a:pt x="57436" y="250889"/>
                    <a:pt x="53340" y="259080"/>
                  </a:cubicBezTo>
                  <a:cubicBezTo>
                    <a:pt x="49748" y="266264"/>
                    <a:pt x="51992" y="276922"/>
                    <a:pt x="45720" y="281940"/>
                  </a:cubicBezTo>
                  <a:cubicBezTo>
                    <a:pt x="35425" y="290176"/>
                    <a:pt x="15240" y="261620"/>
                    <a:pt x="7620" y="28194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p:cNvSpPr/>
            <p:nvPr/>
          </p:nvSpPr>
          <p:spPr>
            <a:xfrm>
              <a:off x="1628452" y="3313679"/>
              <a:ext cx="270176" cy="222693"/>
            </a:xfrm>
            <a:custGeom>
              <a:avLst/>
              <a:gdLst>
                <a:gd name="connsiteX0" fmla="*/ 177488 w 270176"/>
                <a:gd name="connsiteY0" fmla="*/ 8641 h 222693"/>
                <a:gd name="connsiteX1" fmla="*/ 139388 w 270176"/>
                <a:gd name="connsiteY1" fmla="*/ 31501 h 222693"/>
                <a:gd name="connsiteX2" fmla="*/ 131768 w 270176"/>
                <a:gd name="connsiteY2" fmla="*/ 54361 h 222693"/>
                <a:gd name="connsiteX3" fmla="*/ 86048 w 270176"/>
                <a:gd name="connsiteY3" fmla="*/ 77221 h 222693"/>
                <a:gd name="connsiteX4" fmla="*/ 63188 w 270176"/>
                <a:gd name="connsiteY4" fmla="*/ 92461 h 222693"/>
                <a:gd name="connsiteX5" fmla="*/ 32708 w 270176"/>
                <a:gd name="connsiteY5" fmla="*/ 191521 h 222693"/>
                <a:gd name="connsiteX6" fmla="*/ 9848 w 270176"/>
                <a:gd name="connsiteY6" fmla="*/ 199141 h 222693"/>
                <a:gd name="connsiteX7" fmla="*/ 2228 w 270176"/>
                <a:gd name="connsiteY7" fmla="*/ 222001 h 222693"/>
                <a:gd name="connsiteX8" fmla="*/ 25088 w 270176"/>
                <a:gd name="connsiteY8" fmla="*/ 206761 h 222693"/>
                <a:gd name="connsiteX9" fmla="*/ 47948 w 270176"/>
                <a:gd name="connsiteY9" fmla="*/ 199141 h 222693"/>
                <a:gd name="connsiteX10" fmla="*/ 93668 w 270176"/>
                <a:gd name="connsiteY10" fmla="*/ 176281 h 222693"/>
                <a:gd name="connsiteX11" fmla="*/ 101288 w 270176"/>
                <a:gd name="connsiteY11" fmla="*/ 153421 h 222693"/>
                <a:gd name="connsiteX12" fmla="*/ 124148 w 270176"/>
                <a:gd name="connsiteY12" fmla="*/ 145801 h 222693"/>
                <a:gd name="connsiteX13" fmla="*/ 162248 w 270176"/>
                <a:gd name="connsiteY13" fmla="*/ 138181 h 222693"/>
                <a:gd name="connsiteX14" fmla="*/ 207968 w 270176"/>
                <a:gd name="connsiteY14" fmla="*/ 122941 h 222693"/>
                <a:gd name="connsiteX15" fmla="*/ 215588 w 270176"/>
                <a:gd name="connsiteY15" fmla="*/ 100081 h 222693"/>
                <a:gd name="connsiteX16" fmla="*/ 261308 w 270176"/>
                <a:gd name="connsiteY16" fmla="*/ 69601 h 222693"/>
                <a:gd name="connsiteX17" fmla="*/ 268928 w 270176"/>
                <a:gd name="connsiteY17" fmla="*/ 46741 h 222693"/>
                <a:gd name="connsiteX18" fmla="*/ 223208 w 270176"/>
                <a:gd name="connsiteY18" fmla="*/ 16261 h 222693"/>
                <a:gd name="connsiteX19" fmla="*/ 177488 w 270176"/>
                <a:gd name="connsiteY19" fmla="*/ 8641 h 22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0176" h="222693">
                  <a:moveTo>
                    <a:pt x="177488" y="8641"/>
                  </a:moveTo>
                  <a:cubicBezTo>
                    <a:pt x="163518" y="11181"/>
                    <a:pt x="149861" y="21028"/>
                    <a:pt x="139388" y="31501"/>
                  </a:cubicBezTo>
                  <a:cubicBezTo>
                    <a:pt x="133708" y="37181"/>
                    <a:pt x="136786" y="48089"/>
                    <a:pt x="131768" y="54361"/>
                  </a:cubicBezTo>
                  <a:cubicBezTo>
                    <a:pt x="117209" y="72559"/>
                    <a:pt x="104454" y="68018"/>
                    <a:pt x="86048" y="77221"/>
                  </a:cubicBezTo>
                  <a:cubicBezTo>
                    <a:pt x="77857" y="81317"/>
                    <a:pt x="70808" y="87381"/>
                    <a:pt x="63188" y="92461"/>
                  </a:cubicBezTo>
                  <a:cubicBezTo>
                    <a:pt x="57957" y="144774"/>
                    <a:pt x="72157" y="165222"/>
                    <a:pt x="32708" y="191521"/>
                  </a:cubicBezTo>
                  <a:cubicBezTo>
                    <a:pt x="26025" y="195976"/>
                    <a:pt x="17468" y="196601"/>
                    <a:pt x="9848" y="199141"/>
                  </a:cubicBezTo>
                  <a:cubicBezTo>
                    <a:pt x="7308" y="206761"/>
                    <a:pt x="-4956" y="218409"/>
                    <a:pt x="2228" y="222001"/>
                  </a:cubicBezTo>
                  <a:cubicBezTo>
                    <a:pt x="10419" y="226097"/>
                    <a:pt x="16897" y="210857"/>
                    <a:pt x="25088" y="206761"/>
                  </a:cubicBezTo>
                  <a:cubicBezTo>
                    <a:pt x="32272" y="203169"/>
                    <a:pt x="40764" y="202733"/>
                    <a:pt x="47948" y="199141"/>
                  </a:cubicBezTo>
                  <a:cubicBezTo>
                    <a:pt x="107034" y="169598"/>
                    <a:pt x="36209" y="195434"/>
                    <a:pt x="93668" y="176281"/>
                  </a:cubicBezTo>
                  <a:cubicBezTo>
                    <a:pt x="96208" y="168661"/>
                    <a:pt x="95608" y="159101"/>
                    <a:pt x="101288" y="153421"/>
                  </a:cubicBezTo>
                  <a:cubicBezTo>
                    <a:pt x="106968" y="147741"/>
                    <a:pt x="116356" y="147749"/>
                    <a:pt x="124148" y="145801"/>
                  </a:cubicBezTo>
                  <a:cubicBezTo>
                    <a:pt x="136713" y="142660"/>
                    <a:pt x="149753" y="141589"/>
                    <a:pt x="162248" y="138181"/>
                  </a:cubicBezTo>
                  <a:cubicBezTo>
                    <a:pt x="177746" y="133954"/>
                    <a:pt x="207968" y="122941"/>
                    <a:pt x="207968" y="122941"/>
                  </a:cubicBezTo>
                  <a:cubicBezTo>
                    <a:pt x="210508" y="115321"/>
                    <a:pt x="215588" y="108113"/>
                    <a:pt x="215588" y="100081"/>
                  </a:cubicBezTo>
                  <a:cubicBezTo>
                    <a:pt x="215588" y="58282"/>
                    <a:pt x="170278" y="82605"/>
                    <a:pt x="261308" y="69601"/>
                  </a:cubicBezTo>
                  <a:cubicBezTo>
                    <a:pt x="263848" y="61981"/>
                    <a:pt x="273597" y="53277"/>
                    <a:pt x="268928" y="46741"/>
                  </a:cubicBezTo>
                  <a:cubicBezTo>
                    <a:pt x="258282" y="31836"/>
                    <a:pt x="223208" y="16261"/>
                    <a:pt x="223208" y="16261"/>
                  </a:cubicBezTo>
                  <a:cubicBezTo>
                    <a:pt x="233100" y="-13415"/>
                    <a:pt x="191458" y="6101"/>
                    <a:pt x="177488" y="8641"/>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p:cNvSpPr/>
            <p:nvPr/>
          </p:nvSpPr>
          <p:spPr>
            <a:xfrm>
              <a:off x="2651728" y="4556760"/>
              <a:ext cx="192348" cy="411480"/>
            </a:xfrm>
            <a:custGeom>
              <a:avLst/>
              <a:gdLst>
                <a:gd name="connsiteX0" fmla="*/ 30512 w 192348"/>
                <a:gd name="connsiteY0" fmla="*/ 0 h 411480"/>
                <a:gd name="connsiteX1" fmla="*/ 121952 w 192348"/>
                <a:gd name="connsiteY1" fmla="*/ 22860 h 411480"/>
                <a:gd name="connsiteX2" fmla="*/ 144812 w 192348"/>
                <a:gd name="connsiteY2" fmla="*/ 30480 h 411480"/>
                <a:gd name="connsiteX3" fmla="*/ 152432 w 192348"/>
                <a:gd name="connsiteY3" fmla="*/ 53340 h 411480"/>
                <a:gd name="connsiteX4" fmla="*/ 121952 w 192348"/>
                <a:gd name="connsiteY4" fmla="*/ 99060 h 411480"/>
                <a:gd name="connsiteX5" fmla="*/ 129572 w 192348"/>
                <a:gd name="connsiteY5" fmla="*/ 228600 h 411480"/>
                <a:gd name="connsiteX6" fmla="*/ 175292 w 192348"/>
                <a:gd name="connsiteY6" fmla="*/ 259080 h 411480"/>
                <a:gd name="connsiteX7" fmla="*/ 182912 w 192348"/>
                <a:gd name="connsiteY7" fmla="*/ 411480 h 411480"/>
                <a:gd name="connsiteX8" fmla="*/ 167672 w 192348"/>
                <a:gd name="connsiteY8" fmla="*/ 365760 h 411480"/>
                <a:gd name="connsiteX9" fmla="*/ 160052 w 192348"/>
                <a:gd name="connsiteY9" fmla="*/ 342900 h 411480"/>
                <a:gd name="connsiteX10" fmla="*/ 121952 w 192348"/>
                <a:gd name="connsiteY10" fmla="*/ 274320 h 411480"/>
                <a:gd name="connsiteX11" fmla="*/ 99092 w 192348"/>
                <a:gd name="connsiteY11" fmla="*/ 259080 h 411480"/>
                <a:gd name="connsiteX12" fmla="*/ 60992 w 192348"/>
                <a:gd name="connsiteY12" fmla="*/ 220980 h 411480"/>
                <a:gd name="connsiteX13" fmla="*/ 15272 w 192348"/>
                <a:gd name="connsiteY13" fmla="*/ 190500 h 411480"/>
                <a:gd name="connsiteX14" fmla="*/ 7652 w 192348"/>
                <a:gd name="connsiteY14" fmla="*/ 121920 h 411480"/>
                <a:gd name="connsiteX15" fmla="*/ 30512 w 192348"/>
                <a:gd name="connsiteY15" fmla="*/ 106680 h 411480"/>
                <a:gd name="connsiteX16" fmla="*/ 38132 w 192348"/>
                <a:gd name="connsiteY16" fmla="*/ 83820 h 411480"/>
                <a:gd name="connsiteX17" fmla="*/ 30512 w 192348"/>
                <a:gd name="connsiteY17" fmla="*/ 45720 h 411480"/>
                <a:gd name="connsiteX18" fmla="*/ 30512 w 192348"/>
                <a:gd name="connsiteY18" fmla="*/ 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348" h="411480">
                  <a:moveTo>
                    <a:pt x="30512" y="0"/>
                  </a:moveTo>
                  <a:cubicBezTo>
                    <a:pt x="92078" y="10261"/>
                    <a:pt x="61575" y="2734"/>
                    <a:pt x="121952" y="22860"/>
                  </a:cubicBezTo>
                  <a:lnTo>
                    <a:pt x="144812" y="30480"/>
                  </a:lnTo>
                  <a:cubicBezTo>
                    <a:pt x="147352" y="38100"/>
                    <a:pt x="154972" y="45720"/>
                    <a:pt x="152432" y="53340"/>
                  </a:cubicBezTo>
                  <a:cubicBezTo>
                    <a:pt x="146640" y="70716"/>
                    <a:pt x="121952" y="99060"/>
                    <a:pt x="121952" y="99060"/>
                  </a:cubicBezTo>
                  <a:cubicBezTo>
                    <a:pt x="124492" y="142240"/>
                    <a:pt x="115894" y="187565"/>
                    <a:pt x="129572" y="228600"/>
                  </a:cubicBezTo>
                  <a:cubicBezTo>
                    <a:pt x="135364" y="245976"/>
                    <a:pt x="175292" y="259080"/>
                    <a:pt x="175292" y="259080"/>
                  </a:cubicBezTo>
                  <a:cubicBezTo>
                    <a:pt x="201806" y="338621"/>
                    <a:pt x="191677" y="288776"/>
                    <a:pt x="182912" y="411480"/>
                  </a:cubicBezTo>
                  <a:lnTo>
                    <a:pt x="167672" y="365760"/>
                  </a:lnTo>
                  <a:lnTo>
                    <a:pt x="160052" y="342900"/>
                  </a:lnTo>
                  <a:cubicBezTo>
                    <a:pt x="152111" y="319078"/>
                    <a:pt x="144411" y="289292"/>
                    <a:pt x="121952" y="274320"/>
                  </a:cubicBezTo>
                  <a:lnTo>
                    <a:pt x="99092" y="259080"/>
                  </a:lnTo>
                  <a:cubicBezTo>
                    <a:pt x="71152" y="217170"/>
                    <a:pt x="99092" y="252730"/>
                    <a:pt x="60992" y="220980"/>
                  </a:cubicBezTo>
                  <a:cubicBezTo>
                    <a:pt x="22939" y="189269"/>
                    <a:pt x="55446" y="203891"/>
                    <a:pt x="15272" y="190500"/>
                  </a:cubicBezTo>
                  <a:cubicBezTo>
                    <a:pt x="7951" y="168536"/>
                    <a:pt x="-10277" y="144332"/>
                    <a:pt x="7652" y="121920"/>
                  </a:cubicBezTo>
                  <a:cubicBezTo>
                    <a:pt x="13373" y="114769"/>
                    <a:pt x="22892" y="111760"/>
                    <a:pt x="30512" y="106680"/>
                  </a:cubicBezTo>
                  <a:cubicBezTo>
                    <a:pt x="33052" y="99060"/>
                    <a:pt x="38132" y="91852"/>
                    <a:pt x="38132" y="83820"/>
                  </a:cubicBezTo>
                  <a:cubicBezTo>
                    <a:pt x="38132" y="70868"/>
                    <a:pt x="32344" y="58541"/>
                    <a:pt x="30512" y="45720"/>
                  </a:cubicBezTo>
                  <a:cubicBezTo>
                    <a:pt x="29794" y="40691"/>
                    <a:pt x="30512" y="35560"/>
                    <a:pt x="30512" y="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p:cNvSpPr/>
            <p:nvPr/>
          </p:nvSpPr>
          <p:spPr>
            <a:xfrm>
              <a:off x="3006731" y="5180965"/>
              <a:ext cx="473069" cy="494183"/>
            </a:xfrm>
            <a:custGeom>
              <a:avLst/>
              <a:gdLst>
                <a:gd name="connsiteX0" fmla="*/ 9519 w 473069"/>
                <a:gd name="connsiteY0" fmla="*/ 635 h 494183"/>
                <a:gd name="connsiteX1" fmla="*/ 34919 w 473069"/>
                <a:gd name="connsiteY1" fmla="*/ 32385 h 494183"/>
                <a:gd name="connsiteX2" fmla="*/ 73019 w 473069"/>
                <a:gd name="connsiteY2" fmla="*/ 45085 h 494183"/>
                <a:gd name="connsiteX3" fmla="*/ 92069 w 473069"/>
                <a:gd name="connsiteY3" fmla="*/ 51435 h 494183"/>
                <a:gd name="connsiteX4" fmla="*/ 123819 w 473069"/>
                <a:gd name="connsiteY4" fmla="*/ 114935 h 494183"/>
                <a:gd name="connsiteX5" fmla="*/ 142869 w 473069"/>
                <a:gd name="connsiteY5" fmla="*/ 121285 h 494183"/>
                <a:gd name="connsiteX6" fmla="*/ 161919 w 473069"/>
                <a:gd name="connsiteY6" fmla="*/ 140335 h 494183"/>
                <a:gd name="connsiteX7" fmla="*/ 174619 w 473069"/>
                <a:gd name="connsiteY7" fmla="*/ 178435 h 494183"/>
                <a:gd name="connsiteX8" fmla="*/ 180969 w 473069"/>
                <a:gd name="connsiteY8" fmla="*/ 197485 h 494183"/>
                <a:gd name="connsiteX9" fmla="*/ 200019 w 473069"/>
                <a:gd name="connsiteY9" fmla="*/ 210185 h 494183"/>
                <a:gd name="connsiteX10" fmla="*/ 225419 w 473069"/>
                <a:gd name="connsiteY10" fmla="*/ 216535 h 494183"/>
                <a:gd name="connsiteX11" fmla="*/ 269869 w 473069"/>
                <a:gd name="connsiteY11" fmla="*/ 222885 h 494183"/>
                <a:gd name="connsiteX12" fmla="*/ 295269 w 473069"/>
                <a:gd name="connsiteY12" fmla="*/ 260985 h 494183"/>
                <a:gd name="connsiteX13" fmla="*/ 307969 w 473069"/>
                <a:gd name="connsiteY13" fmla="*/ 280035 h 494183"/>
                <a:gd name="connsiteX14" fmla="*/ 346069 w 473069"/>
                <a:gd name="connsiteY14" fmla="*/ 305435 h 494183"/>
                <a:gd name="connsiteX15" fmla="*/ 365119 w 473069"/>
                <a:gd name="connsiteY15" fmla="*/ 343535 h 494183"/>
                <a:gd name="connsiteX16" fmla="*/ 377819 w 473069"/>
                <a:gd name="connsiteY16" fmla="*/ 381635 h 494183"/>
                <a:gd name="connsiteX17" fmla="*/ 415919 w 473069"/>
                <a:gd name="connsiteY17" fmla="*/ 400685 h 494183"/>
                <a:gd name="connsiteX18" fmla="*/ 428619 w 473069"/>
                <a:gd name="connsiteY18" fmla="*/ 419735 h 494183"/>
                <a:gd name="connsiteX19" fmla="*/ 447669 w 473069"/>
                <a:gd name="connsiteY19" fmla="*/ 432435 h 494183"/>
                <a:gd name="connsiteX20" fmla="*/ 466719 w 473069"/>
                <a:gd name="connsiteY20" fmla="*/ 451485 h 494183"/>
                <a:gd name="connsiteX21" fmla="*/ 473069 w 473069"/>
                <a:gd name="connsiteY21" fmla="*/ 470535 h 494183"/>
                <a:gd name="connsiteX22" fmla="*/ 396869 w 473069"/>
                <a:gd name="connsiteY22" fmla="*/ 483235 h 494183"/>
                <a:gd name="connsiteX23" fmla="*/ 333369 w 473069"/>
                <a:gd name="connsiteY23" fmla="*/ 451485 h 494183"/>
                <a:gd name="connsiteX24" fmla="*/ 314319 w 473069"/>
                <a:gd name="connsiteY24" fmla="*/ 438785 h 494183"/>
                <a:gd name="connsiteX25" fmla="*/ 288919 w 473069"/>
                <a:gd name="connsiteY25" fmla="*/ 413385 h 494183"/>
                <a:gd name="connsiteX26" fmla="*/ 276219 w 473069"/>
                <a:gd name="connsiteY26" fmla="*/ 394335 h 494183"/>
                <a:gd name="connsiteX27" fmla="*/ 250819 w 473069"/>
                <a:gd name="connsiteY27" fmla="*/ 381635 h 494183"/>
                <a:gd name="connsiteX28" fmla="*/ 231769 w 473069"/>
                <a:gd name="connsiteY28" fmla="*/ 368935 h 494183"/>
                <a:gd name="connsiteX29" fmla="*/ 219069 w 473069"/>
                <a:gd name="connsiteY29" fmla="*/ 349885 h 494183"/>
                <a:gd name="connsiteX30" fmla="*/ 206369 w 473069"/>
                <a:gd name="connsiteY30" fmla="*/ 311785 h 494183"/>
                <a:gd name="connsiteX31" fmla="*/ 187319 w 473069"/>
                <a:gd name="connsiteY31" fmla="*/ 299085 h 494183"/>
                <a:gd name="connsiteX32" fmla="*/ 174619 w 473069"/>
                <a:gd name="connsiteY32" fmla="*/ 280035 h 494183"/>
                <a:gd name="connsiteX33" fmla="*/ 136519 w 473069"/>
                <a:gd name="connsiteY33" fmla="*/ 241935 h 494183"/>
                <a:gd name="connsiteX34" fmla="*/ 130169 w 473069"/>
                <a:gd name="connsiteY34" fmla="*/ 197485 h 494183"/>
                <a:gd name="connsiteX35" fmla="*/ 111119 w 473069"/>
                <a:gd name="connsiteY35" fmla="*/ 191135 h 494183"/>
                <a:gd name="connsiteX36" fmla="*/ 92069 w 473069"/>
                <a:gd name="connsiteY36" fmla="*/ 178435 h 494183"/>
                <a:gd name="connsiteX37" fmla="*/ 60319 w 473069"/>
                <a:gd name="connsiteY37" fmla="*/ 153035 h 494183"/>
                <a:gd name="connsiteX38" fmla="*/ 28569 w 473069"/>
                <a:gd name="connsiteY38" fmla="*/ 127635 h 494183"/>
                <a:gd name="connsiteX39" fmla="*/ 15869 w 473069"/>
                <a:gd name="connsiteY39" fmla="*/ 108585 h 494183"/>
                <a:gd name="connsiteX40" fmla="*/ 3169 w 473069"/>
                <a:gd name="connsiteY40" fmla="*/ 64135 h 494183"/>
                <a:gd name="connsiteX41" fmla="*/ 9519 w 473069"/>
                <a:gd name="connsiteY41" fmla="*/ 635 h 494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3069" h="494183">
                  <a:moveTo>
                    <a:pt x="9519" y="635"/>
                  </a:moveTo>
                  <a:cubicBezTo>
                    <a:pt x="14811" y="-4657"/>
                    <a:pt x="23816" y="24613"/>
                    <a:pt x="34919" y="32385"/>
                  </a:cubicBezTo>
                  <a:cubicBezTo>
                    <a:pt x="45886" y="40062"/>
                    <a:pt x="60319" y="40852"/>
                    <a:pt x="73019" y="45085"/>
                  </a:cubicBezTo>
                  <a:lnTo>
                    <a:pt x="92069" y="51435"/>
                  </a:lnTo>
                  <a:cubicBezTo>
                    <a:pt x="99779" y="120823"/>
                    <a:pt x="79644" y="102313"/>
                    <a:pt x="123819" y="114935"/>
                  </a:cubicBezTo>
                  <a:cubicBezTo>
                    <a:pt x="130255" y="116774"/>
                    <a:pt x="136519" y="119168"/>
                    <a:pt x="142869" y="121285"/>
                  </a:cubicBezTo>
                  <a:cubicBezTo>
                    <a:pt x="149219" y="127635"/>
                    <a:pt x="157558" y="132485"/>
                    <a:pt x="161919" y="140335"/>
                  </a:cubicBezTo>
                  <a:cubicBezTo>
                    <a:pt x="168420" y="152037"/>
                    <a:pt x="170386" y="165735"/>
                    <a:pt x="174619" y="178435"/>
                  </a:cubicBezTo>
                  <a:cubicBezTo>
                    <a:pt x="176736" y="184785"/>
                    <a:pt x="175400" y="193772"/>
                    <a:pt x="180969" y="197485"/>
                  </a:cubicBezTo>
                  <a:cubicBezTo>
                    <a:pt x="187319" y="201718"/>
                    <a:pt x="193004" y="207179"/>
                    <a:pt x="200019" y="210185"/>
                  </a:cubicBezTo>
                  <a:cubicBezTo>
                    <a:pt x="208041" y="213623"/>
                    <a:pt x="216833" y="214974"/>
                    <a:pt x="225419" y="216535"/>
                  </a:cubicBezTo>
                  <a:cubicBezTo>
                    <a:pt x="240145" y="219212"/>
                    <a:pt x="255052" y="220768"/>
                    <a:pt x="269869" y="222885"/>
                  </a:cubicBezTo>
                  <a:lnTo>
                    <a:pt x="295269" y="260985"/>
                  </a:lnTo>
                  <a:cubicBezTo>
                    <a:pt x="299502" y="267335"/>
                    <a:pt x="301619" y="275802"/>
                    <a:pt x="307969" y="280035"/>
                  </a:cubicBezTo>
                  <a:lnTo>
                    <a:pt x="346069" y="305435"/>
                  </a:lnTo>
                  <a:cubicBezTo>
                    <a:pt x="369227" y="374910"/>
                    <a:pt x="332293" y="269677"/>
                    <a:pt x="365119" y="343535"/>
                  </a:cubicBezTo>
                  <a:cubicBezTo>
                    <a:pt x="370556" y="355768"/>
                    <a:pt x="365119" y="377402"/>
                    <a:pt x="377819" y="381635"/>
                  </a:cubicBezTo>
                  <a:cubicBezTo>
                    <a:pt x="404109" y="390398"/>
                    <a:pt x="391300" y="384272"/>
                    <a:pt x="415919" y="400685"/>
                  </a:cubicBezTo>
                  <a:cubicBezTo>
                    <a:pt x="420152" y="407035"/>
                    <a:pt x="423223" y="414339"/>
                    <a:pt x="428619" y="419735"/>
                  </a:cubicBezTo>
                  <a:cubicBezTo>
                    <a:pt x="434015" y="425131"/>
                    <a:pt x="441806" y="427549"/>
                    <a:pt x="447669" y="432435"/>
                  </a:cubicBezTo>
                  <a:cubicBezTo>
                    <a:pt x="454568" y="438184"/>
                    <a:pt x="460369" y="445135"/>
                    <a:pt x="466719" y="451485"/>
                  </a:cubicBezTo>
                  <a:cubicBezTo>
                    <a:pt x="468836" y="457835"/>
                    <a:pt x="473069" y="463842"/>
                    <a:pt x="473069" y="470535"/>
                  </a:cubicBezTo>
                  <a:cubicBezTo>
                    <a:pt x="473069" y="513014"/>
                    <a:pt x="425382" y="485827"/>
                    <a:pt x="396869" y="483235"/>
                  </a:cubicBezTo>
                  <a:cubicBezTo>
                    <a:pt x="356661" y="473183"/>
                    <a:pt x="378731" y="481726"/>
                    <a:pt x="333369" y="451485"/>
                  </a:cubicBezTo>
                  <a:lnTo>
                    <a:pt x="314319" y="438785"/>
                  </a:lnTo>
                  <a:cubicBezTo>
                    <a:pt x="300464" y="397221"/>
                    <a:pt x="319707" y="438015"/>
                    <a:pt x="288919" y="413385"/>
                  </a:cubicBezTo>
                  <a:cubicBezTo>
                    <a:pt x="282960" y="408617"/>
                    <a:pt x="282082" y="399221"/>
                    <a:pt x="276219" y="394335"/>
                  </a:cubicBezTo>
                  <a:cubicBezTo>
                    <a:pt x="268947" y="388275"/>
                    <a:pt x="259038" y="386331"/>
                    <a:pt x="250819" y="381635"/>
                  </a:cubicBezTo>
                  <a:cubicBezTo>
                    <a:pt x="244193" y="377849"/>
                    <a:pt x="238119" y="373168"/>
                    <a:pt x="231769" y="368935"/>
                  </a:cubicBezTo>
                  <a:cubicBezTo>
                    <a:pt x="227536" y="362585"/>
                    <a:pt x="222169" y="356859"/>
                    <a:pt x="219069" y="349885"/>
                  </a:cubicBezTo>
                  <a:cubicBezTo>
                    <a:pt x="213632" y="337652"/>
                    <a:pt x="217508" y="319211"/>
                    <a:pt x="206369" y="311785"/>
                  </a:cubicBezTo>
                  <a:lnTo>
                    <a:pt x="187319" y="299085"/>
                  </a:lnTo>
                  <a:cubicBezTo>
                    <a:pt x="183086" y="292735"/>
                    <a:pt x="179689" y="285739"/>
                    <a:pt x="174619" y="280035"/>
                  </a:cubicBezTo>
                  <a:cubicBezTo>
                    <a:pt x="162687" y="266611"/>
                    <a:pt x="136519" y="241935"/>
                    <a:pt x="136519" y="241935"/>
                  </a:cubicBezTo>
                  <a:cubicBezTo>
                    <a:pt x="134402" y="227118"/>
                    <a:pt x="136862" y="210872"/>
                    <a:pt x="130169" y="197485"/>
                  </a:cubicBezTo>
                  <a:cubicBezTo>
                    <a:pt x="127176" y="191498"/>
                    <a:pt x="117106" y="194128"/>
                    <a:pt x="111119" y="191135"/>
                  </a:cubicBezTo>
                  <a:cubicBezTo>
                    <a:pt x="104293" y="187722"/>
                    <a:pt x="98419" y="182668"/>
                    <a:pt x="92069" y="178435"/>
                  </a:cubicBezTo>
                  <a:cubicBezTo>
                    <a:pt x="55673" y="123840"/>
                    <a:pt x="104136" y="188088"/>
                    <a:pt x="60319" y="153035"/>
                  </a:cubicBezTo>
                  <a:cubicBezTo>
                    <a:pt x="19287" y="120209"/>
                    <a:pt x="76452" y="143596"/>
                    <a:pt x="28569" y="127635"/>
                  </a:cubicBezTo>
                  <a:cubicBezTo>
                    <a:pt x="24336" y="121285"/>
                    <a:pt x="18875" y="115600"/>
                    <a:pt x="15869" y="108585"/>
                  </a:cubicBezTo>
                  <a:cubicBezTo>
                    <a:pt x="3662" y="80101"/>
                    <a:pt x="15526" y="88849"/>
                    <a:pt x="3169" y="64135"/>
                  </a:cubicBezTo>
                  <a:cubicBezTo>
                    <a:pt x="-4841" y="48114"/>
                    <a:pt x="4227" y="5927"/>
                    <a:pt x="9519" y="635"/>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p:cNvSpPr/>
            <p:nvPr/>
          </p:nvSpPr>
          <p:spPr>
            <a:xfrm>
              <a:off x="9671050" y="3487361"/>
              <a:ext cx="228600" cy="176629"/>
            </a:xfrm>
            <a:custGeom>
              <a:avLst/>
              <a:gdLst>
                <a:gd name="connsiteX0" fmla="*/ 177800 w 228600"/>
                <a:gd name="connsiteY0" fmla="*/ 5139 h 176629"/>
                <a:gd name="connsiteX1" fmla="*/ 152400 w 228600"/>
                <a:gd name="connsiteY1" fmla="*/ 36889 h 176629"/>
                <a:gd name="connsiteX2" fmla="*/ 133350 w 228600"/>
                <a:gd name="connsiteY2" fmla="*/ 49589 h 176629"/>
                <a:gd name="connsiteX3" fmla="*/ 101600 w 228600"/>
                <a:gd name="connsiteY3" fmla="*/ 81339 h 176629"/>
                <a:gd name="connsiteX4" fmla="*/ 63500 w 228600"/>
                <a:gd name="connsiteY4" fmla="*/ 94039 h 176629"/>
                <a:gd name="connsiteX5" fmla="*/ 44450 w 228600"/>
                <a:gd name="connsiteY5" fmla="*/ 100389 h 176629"/>
                <a:gd name="connsiteX6" fmla="*/ 25400 w 228600"/>
                <a:gd name="connsiteY6" fmla="*/ 94039 h 176629"/>
                <a:gd name="connsiteX7" fmla="*/ 6350 w 228600"/>
                <a:gd name="connsiteY7" fmla="*/ 81339 h 176629"/>
                <a:gd name="connsiteX8" fmla="*/ 0 w 228600"/>
                <a:gd name="connsiteY8" fmla="*/ 100389 h 176629"/>
                <a:gd name="connsiteX9" fmla="*/ 6350 w 228600"/>
                <a:gd name="connsiteY9" fmla="*/ 151189 h 176629"/>
                <a:gd name="connsiteX10" fmla="*/ 25400 w 228600"/>
                <a:gd name="connsiteY10" fmla="*/ 157539 h 176629"/>
                <a:gd name="connsiteX11" fmla="*/ 63500 w 228600"/>
                <a:gd name="connsiteY11" fmla="*/ 163889 h 176629"/>
                <a:gd name="connsiteX12" fmla="*/ 82550 w 228600"/>
                <a:gd name="connsiteY12" fmla="*/ 176589 h 176629"/>
                <a:gd name="connsiteX13" fmla="*/ 127000 w 228600"/>
                <a:gd name="connsiteY13" fmla="*/ 163889 h 176629"/>
                <a:gd name="connsiteX14" fmla="*/ 139700 w 228600"/>
                <a:gd name="connsiteY14" fmla="*/ 144839 h 176629"/>
                <a:gd name="connsiteX15" fmla="*/ 190500 w 228600"/>
                <a:gd name="connsiteY15" fmla="*/ 125789 h 176629"/>
                <a:gd name="connsiteX16" fmla="*/ 209550 w 228600"/>
                <a:gd name="connsiteY16" fmla="*/ 113089 h 176629"/>
                <a:gd name="connsiteX17" fmla="*/ 215900 w 228600"/>
                <a:gd name="connsiteY17" fmla="*/ 94039 h 176629"/>
                <a:gd name="connsiteX18" fmla="*/ 228600 w 228600"/>
                <a:gd name="connsiteY18" fmla="*/ 74989 h 176629"/>
                <a:gd name="connsiteX19" fmla="*/ 209550 w 228600"/>
                <a:gd name="connsiteY19" fmla="*/ 36889 h 176629"/>
                <a:gd name="connsiteX20" fmla="*/ 222250 w 228600"/>
                <a:gd name="connsiteY20" fmla="*/ 17839 h 176629"/>
                <a:gd name="connsiteX21" fmla="*/ 177800 w 228600"/>
                <a:gd name="connsiteY21" fmla="*/ 5139 h 17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00" h="176629">
                  <a:moveTo>
                    <a:pt x="177800" y="5139"/>
                  </a:moveTo>
                  <a:cubicBezTo>
                    <a:pt x="166158" y="8314"/>
                    <a:pt x="161984" y="27305"/>
                    <a:pt x="152400" y="36889"/>
                  </a:cubicBezTo>
                  <a:cubicBezTo>
                    <a:pt x="147004" y="42285"/>
                    <a:pt x="138746" y="44193"/>
                    <a:pt x="133350" y="49589"/>
                  </a:cubicBezTo>
                  <a:cubicBezTo>
                    <a:pt x="111337" y="71602"/>
                    <a:pt x="132080" y="67792"/>
                    <a:pt x="101600" y="81339"/>
                  </a:cubicBezTo>
                  <a:cubicBezTo>
                    <a:pt x="89367" y="86776"/>
                    <a:pt x="76200" y="89806"/>
                    <a:pt x="63500" y="94039"/>
                  </a:cubicBezTo>
                  <a:lnTo>
                    <a:pt x="44450" y="100389"/>
                  </a:lnTo>
                  <a:cubicBezTo>
                    <a:pt x="38100" y="98272"/>
                    <a:pt x="31387" y="97032"/>
                    <a:pt x="25400" y="94039"/>
                  </a:cubicBezTo>
                  <a:cubicBezTo>
                    <a:pt x="18574" y="90626"/>
                    <a:pt x="13754" y="79488"/>
                    <a:pt x="6350" y="81339"/>
                  </a:cubicBezTo>
                  <a:cubicBezTo>
                    <a:pt x="-144" y="82962"/>
                    <a:pt x="2117" y="94039"/>
                    <a:pt x="0" y="100389"/>
                  </a:cubicBezTo>
                  <a:cubicBezTo>
                    <a:pt x="2117" y="117322"/>
                    <a:pt x="-581" y="135595"/>
                    <a:pt x="6350" y="151189"/>
                  </a:cubicBezTo>
                  <a:cubicBezTo>
                    <a:pt x="9068" y="157306"/>
                    <a:pt x="18866" y="156087"/>
                    <a:pt x="25400" y="157539"/>
                  </a:cubicBezTo>
                  <a:cubicBezTo>
                    <a:pt x="37969" y="160332"/>
                    <a:pt x="50800" y="161772"/>
                    <a:pt x="63500" y="163889"/>
                  </a:cubicBezTo>
                  <a:cubicBezTo>
                    <a:pt x="69850" y="168122"/>
                    <a:pt x="74995" y="175510"/>
                    <a:pt x="82550" y="176589"/>
                  </a:cubicBezTo>
                  <a:cubicBezTo>
                    <a:pt x="88131" y="177386"/>
                    <a:pt x="119851" y="166272"/>
                    <a:pt x="127000" y="163889"/>
                  </a:cubicBezTo>
                  <a:cubicBezTo>
                    <a:pt x="131233" y="157539"/>
                    <a:pt x="134304" y="150235"/>
                    <a:pt x="139700" y="144839"/>
                  </a:cubicBezTo>
                  <a:cubicBezTo>
                    <a:pt x="156051" y="128488"/>
                    <a:pt x="167783" y="130332"/>
                    <a:pt x="190500" y="125789"/>
                  </a:cubicBezTo>
                  <a:cubicBezTo>
                    <a:pt x="196850" y="121556"/>
                    <a:pt x="204782" y="119048"/>
                    <a:pt x="209550" y="113089"/>
                  </a:cubicBezTo>
                  <a:cubicBezTo>
                    <a:pt x="213731" y="107862"/>
                    <a:pt x="212907" y="100026"/>
                    <a:pt x="215900" y="94039"/>
                  </a:cubicBezTo>
                  <a:cubicBezTo>
                    <a:pt x="219313" y="87213"/>
                    <a:pt x="224367" y="81339"/>
                    <a:pt x="228600" y="74989"/>
                  </a:cubicBezTo>
                  <a:cubicBezTo>
                    <a:pt x="224177" y="68355"/>
                    <a:pt x="207797" y="47405"/>
                    <a:pt x="209550" y="36889"/>
                  </a:cubicBezTo>
                  <a:cubicBezTo>
                    <a:pt x="210805" y="29361"/>
                    <a:pt x="218017" y="24189"/>
                    <a:pt x="222250" y="17839"/>
                  </a:cubicBezTo>
                  <a:cubicBezTo>
                    <a:pt x="215387" y="-9614"/>
                    <a:pt x="189442" y="1964"/>
                    <a:pt x="177800" y="5139"/>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p:cNvSpPr/>
            <p:nvPr/>
          </p:nvSpPr>
          <p:spPr>
            <a:xfrm>
              <a:off x="8591504" y="4940300"/>
              <a:ext cx="338584" cy="368300"/>
            </a:xfrm>
            <a:custGeom>
              <a:avLst/>
              <a:gdLst>
                <a:gd name="connsiteX0" fmla="*/ 298496 w 338584"/>
                <a:gd name="connsiteY0" fmla="*/ 6350 h 368300"/>
                <a:gd name="connsiteX1" fmla="*/ 247696 w 338584"/>
                <a:gd name="connsiteY1" fmla="*/ 6350 h 368300"/>
                <a:gd name="connsiteX2" fmla="*/ 234996 w 338584"/>
                <a:gd name="connsiteY2" fmla="*/ 25400 h 368300"/>
                <a:gd name="connsiteX3" fmla="*/ 209596 w 338584"/>
                <a:gd name="connsiteY3" fmla="*/ 107950 h 368300"/>
                <a:gd name="connsiteX4" fmla="*/ 190546 w 338584"/>
                <a:gd name="connsiteY4" fmla="*/ 120650 h 368300"/>
                <a:gd name="connsiteX5" fmla="*/ 158796 w 338584"/>
                <a:gd name="connsiteY5" fmla="*/ 146050 h 368300"/>
                <a:gd name="connsiteX6" fmla="*/ 146096 w 338584"/>
                <a:gd name="connsiteY6" fmla="*/ 165100 h 368300"/>
                <a:gd name="connsiteX7" fmla="*/ 127046 w 338584"/>
                <a:gd name="connsiteY7" fmla="*/ 171450 h 368300"/>
                <a:gd name="connsiteX8" fmla="*/ 88946 w 338584"/>
                <a:gd name="connsiteY8" fmla="*/ 196850 h 368300"/>
                <a:gd name="connsiteX9" fmla="*/ 69896 w 338584"/>
                <a:gd name="connsiteY9" fmla="*/ 215900 h 368300"/>
                <a:gd name="connsiteX10" fmla="*/ 44496 w 338584"/>
                <a:gd name="connsiteY10" fmla="*/ 254000 h 368300"/>
                <a:gd name="connsiteX11" fmla="*/ 31796 w 338584"/>
                <a:gd name="connsiteY11" fmla="*/ 273050 h 368300"/>
                <a:gd name="connsiteX12" fmla="*/ 12746 w 338584"/>
                <a:gd name="connsiteY12" fmla="*/ 292100 h 368300"/>
                <a:gd name="connsiteX13" fmla="*/ 6396 w 338584"/>
                <a:gd name="connsiteY13" fmla="*/ 368300 h 368300"/>
                <a:gd name="connsiteX14" fmla="*/ 44496 w 338584"/>
                <a:gd name="connsiteY14" fmla="*/ 349250 h 368300"/>
                <a:gd name="connsiteX15" fmla="*/ 82596 w 338584"/>
                <a:gd name="connsiteY15" fmla="*/ 323850 h 368300"/>
                <a:gd name="connsiteX16" fmla="*/ 127046 w 338584"/>
                <a:gd name="connsiteY16" fmla="*/ 266700 h 368300"/>
                <a:gd name="connsiteX17" fmla="*/ 146096 w 338584"/>
                <a:gd name="connsiteY17" fmla="*/ 260350 h 368300"/>
                <a:gd name="connsiteX18" fmla="*/ 165146 w 338584"/>
                <a:gd name="connsiteY18" fmla="*/ 247650 h 368300"/>
                <a:gd name="connsiteX19" fmla="*/ 177846 w 338584"/>
                <a:gd name="connsiteY19" fmla="*/ 228600 h 368300"/>
                <a:gd name="connsiteX20" fmla="*/ 254046 w 338584"/>
                <a:gd name="connsiteY20" fmla="*/ 209550 h 368300"/>
                <a:gd name="connsiteX21" fmla="*/ 266746 w 338584"/>
                <a:gd name="connsiteY21" fmla="*/ 171450 h 368300"/>
                <a:gd name="connsiteX22" fmla="*/ 323896 w 338584"/>
                <a:gd name="connsiteY22" fmla="*/ 146050 h 368300"/>
                <a:gd name="connsiteX23" fmla="*/ 330246 w 338584"/>
                <a:gd name="connsiteY23" fmla="*/ 57150 h 368300"/>
                <a:gd name="connsiteX24" fmla="*/ 311196 w 338584"/>
                <a:gd name="connsiteY24" fmla="*/ 50800 h 368300"/>
                <a:gd name="connsiteX25" fmla="*/ 298496 w 338584"/>
                <a:gd name="connsiteY25" fmla="*/ 6350 h 3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8584" h="368300">
                  <a:moveTo>
                    <a:pt x="298496" y="6350"/>
                  </a:moveTo>
                  <a:cubicBezTo>
                    <a:pt x="282222" y="3095"/>
                    <a:pt x="263317" y="-6147"/>
                    <a:pt x="247696" y="6350"/>
                  </a:cubicBezTo>
                  <a:cubicBezTo>
                    <a:pt x="241737" y="11118"/>
                    <a:pt x="239229" y="19050"/>
                    <a:pt x="234996" y="25400"/>
                  </a:cubicBezTo>
                  <a:cubicBezTo>
                    <a:pt x="231149" y="52327"/>
                    <a:pt x="230820" y="86726"/>
                    <a:pt x="209596" y="107950"/>
                  </a:cubicBezTo>
                  <a:cubicBezTo>
                    <a:pt x="204200" y="113346"/>
                    <a:pt x="196896" y="116417"/>
                    <a:pt x="190546" y="120650"/>
                  </a:cubicBezTo>
                  <a:cubicBezTo>
                    <a:pt x="154150" y="175245"/>
                    <a:pt x="202613" y="110997"/>
                    <a:pt x="158796" y="146050"/>
                  </a:cubicBezTo>
                  <a:cubicBezTo>
                    <a:pt x="152837" y="150818"/>
                    <a:pt x="152055" y="160332"/>
                    <a:pt x="146096" y="165100"/>
                  </a:cubicBezTo>
                  <a:cubicBezTo>
                    <a:pt x="140869" y="169281"/>
                    <a:pt x="132897" y="168199"/>
                    <a:pt x="127046" y="171450"/>
                  </a:cubicBezTo>
                  <a:cubicBezTo>
                    <a:pt x="113703" y="178863"/>
                    <a:pt x="99739" y="186057"/>
                    <a:pt x="88946" y="196850"/>
                  </a:cubicBezTo>
                  <a:cubicBezTo>
                    <a:pt x="82596" y="203200"/>
                    <a:pt x="75409" y="208811"/>
                    <a:pt x="69896" y="215900"/>
                  </a:cubicBezTo>
                  <a:cubicBezTo>
                    <a:pt x="60525" y="227948"/>
                    <a:pt x="52963" y="241300"/>
                    <a:pt x="44496" y="254000"/>
                  </a:cubicBezTo>
                  <a:cubicBezTo>
                    <a:pt x="40263" y="260350"/>
                    <a:pt x="37192" y="267654"/>
                    <a:pt x="31796" y="273050"/>
                  </a:cubicBezTo>
                  <a:lnTo>
                    <a:pt x="12746" y="292100"/>
                  </a:lnTo>
                  <a:cubicBezTo>
                    <a:pt x="-4025" y="342414"/>
                    <a:pt x="-2155" y="316995"/>
                    <a:pt x="6396" y="368300"/>
                  </a:cubicBezTo>
                  <a:cubicBezTo>
                    <a:pt x="25489" y="361936"/>
                    <a:pt x="28083" y="362927"/>
                    <a:pt x="44496" y="349250"/>
                  </a:cubicBezTo>
                  <a:cubicBezTo>
                    <a:pt x="76207" y="322824"/>
                    <a:pt x="49118" y="335009"/>
                    <a:pt x="82596" y="323850"/>
                  </a:cubicBezTo>
                  <a:cubicBezTo>
                    <a:pt x="92688" y="308712"/>
                    <a:pt x="109140" y="278637"/>
                    <a:pt x="127046" y="266700"/>
                  </a:cubicBezTo>
                  <a:cubicBezTo>
                    <a:pt x="132615" y="262987"/>
                    <a:pt x="140109" y="263343"/>
                    <a:pt x="146096" y="260350"/>
                  </a:cubicBezTo>
                  <a:cubicBezTo>
                    <a:pt x="152922" y="256937"/>
                    <a:pt x="158796" y="251883"/>
                    <a:pt x="165146" y="247650"/>
                  </a:cubicBezTo>
                  <a:cubicBezTo>
                    <a:pt x="169379" y="241300"/>
                    <a:pt x="172450" y="233996"/>
                    <a:pt x="177846" y="228600"/>
                  </a:cubicBezTo>
                  <a:cubicBezTo>
                    <a:pt x="199720" y="206726"/>
                    <a:pt x="222273" y="213080"/>
                    <a:pt x="254046" y="209550"/>
                  </a:cubicBezTo>
                  <a:cubicBezTo>
                    <a:pt x="258279" y="196850"/>
                    <a:pt x="254046" y="175683"/>
                    <a:pt x="266746" y="171450"/>
                  </a:cubicBezTo>
                  <a:cubicBezTo>
                    <a:pt x="312086" y="156337"/>
                    <a:pt x="293707" y="166176"/>
                    <a:pt x="323896" y="146050"/>
                  </a:cubicBezTo>
                  <a:cubicBezTo>
                    <a:pt x="335110" y="112408"/>
                    <a:pt x="347030" y="94914"/>
                    <a:pt x="330246" y="57150"/>
                  </a:cubicBezTo>
                  <a:cubicBezTo>
                    <a:pt x="327528" y="51033"/>
                    <a:pt x="317546" y="52917"/>
                    <a:pt x="311196" y="50800"/>
                  </a:cubicBezTo>
                  <a:lnTo>
                    <a:pt x="298496" y="63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p:cNvSpPr/>
            <p:nvPr/>
          </p:nvSpPr>
          <p:spPr>
            <a:xfrm>
              <a:off x="8382000" y="5346700"/>
              <a:ext cx="336692" cy="445788"/>
            </a:xfrm>
            <a:custGeom>
              <a:avLst/>
              <a:gdLst>
                <a:gd name="connsiteX0" fmla="*/ 190500 w 336692"/>
                <a:gd name="connsiteY0" fmla="*/ 88900 h 445788"/>
                <a:gd name="connsiteX1" fmla="*/ 222250 w 336692"/>
                <a:gd name="connsiteY1" fmla="*/ 76200 h 445788"/>
                <a:gd name="connsiteX2" fmla="*/ 260350 w 336692"/>
                <a:gd name="connsiteY2" fmla="*/ 50800 h 445788"/>
                <a:gd name="connsiteX3" fmla="*/ 273050 w 336692"/>
                <a:gd name="connsiteY3" fmla="*/ 31750 h 445788"/>
                <a:gd name="connsiteX4" fmla="*/ 330200 w 336692"/>
                <a:gd name="connsiteY4" fmla="*/ 0 h 445788"/>
                <a:gd name="connsiteX5" fmla="*/ 323850 w 336692"/>
                <a:gd name="connsiteY5" fmla="*/ 38100 h 445788"/>
                <a:gd name="connsiteX6" fmla="*/ 311150 w 336692"/>
                <a:gd name="connsiteY6" fmla="*/ 76200 h 445788"/>
                <a:gd name="connsiteX7" fmla="*/ 298450 w 336692"/>
                <a:gd name="connsiteY7" fmla="*/ 95250 h 445788"/>
                <a:gd name="connsiteX8" fmla="*/ 266700 w 336692"/>
                <a:gd name="connsiteY8" fmla="*/ 133350 h 445788"/>
                <a:gd name="connsiteX9" fmla="*/ 260350 w 336692"/>
                <a:gd name="connsiteY9" fmla="*/ 152400 h 445788"/>
                <a:gd name="connsiteX10" fmla="*/ 254000 w 336692"/>
                <a:gd name="connsiteY10" fmla="*/ 184150 h 445788"/>
                <a:gd name="connsiteX11" fmla="*/ 215900 w 336692"/>
                <a:gd name="connsiteY11" fmla="*/ 209550 h 445788"/>
                <a:gd name="connsiteX12" fmla="*/ 190500 w 336692"/>
                <a:gd name="connsiteY12" fmla="*/ 266700 h 445788"/>
                <a:gd name="connsiteX13" fmla="*/ 184150 w 336692"/>
                <a:gd name="connsiteY13" fmla="*/ 285750 h 445788"/>
                <a:gd name="connsiteX14" fmla="*/ 146050 w 336692"/>
                <a:gd name="connsiteY14" fmla="*/ 317500 h 445788"/>
                <a:gd name="connsiteX15" fmla="*/ 114300 w 336692"/>
                <a:gd name="connsiteY15" fmla="*/ 374650 h 445788"/>
                <a:gd name="connsiteX16" fmla="*/ 101600 w 336692"/>
                <a:gd name="connsiteY16" fmla="*/ 393700 h 445788"/>
                <a:gd name="connsiteX17" fmla="*/ 63500 w 336692"/>
                <a:gd name="connsiteY17" fmla="*/ 412750 h 445788"/>
                <a:gd name="connsiteX18" fmla="*/ 44450 w 336692"/>
                <a:gd name="connsiteY18" fmla="*/ 419100 h 445788"/>
                <a:gd name="connsiteX19" fmla="*/ 31750 w 336692"/>
                <a:gd name="connsiteY19" fmla="*/ 438150 h 445788"/>
                <a:gd name="connsiteX20" fmla="*/ 6350 w 336692"/>
                <a:gd name="connsiteY20" fmla="*/ 400050 h 445788"/>
                <a:gd name="connsiteX21" fmla="*/ 0 w 336692"/>
                <a:gd name="connsiteY21" fmla="*/ 381000 h 445788"/>
                <a:gd name="connsiteX22" fmla="*/ 31750 w 336692"/>
                <a:gd name="connsiteY22" fmla="*/ 298450 h 445788"/>
                <a:gd name="connsiteX23" fmla="*/ 44450 w 336692"/>
                <a:gd name="connsiteY23" fmla="*/ 279400 h 445788"/>
                <a:gd name="connsiteX24" fmla="*/ 57150 w 336692"/>
                <a:gd name="connsiteY24" fmla="*/ 260350 h 445788"/>
                <a:gd name="connsiteX25" fmla="*/ 63500 w 336692"/>
                <a:gd name="connsiteY25" fmla="*/ 215900 h 445788"/>
                <a:gd name="connsiteX26" fmla="*/ 69850 w 336692"/>
                <a:gd name="connsiteY26" fmla="*/ 196850 h 445788"/>
                <a:gd name="connsiteX27" fmla="*/ 95250 w 336692"/>
                <a:gd name="connsiteY27" fmla="*/ 158750 h 445788"/>
                <a:gd name="connsiteX28" fmla="*/ 133350 w 336692"/>
                <a:gd name="connsiteY28" fmla="*/ 146050 h 445788"/>
                <a:gd name="connsiteX29" fmla="*/ 152400 w 336692"/>
                <a:gd name="connsiteY29" fmla="*/ 139700 h 445788"/>
                <a:gd name="connsiteX30" fmla="*/ 209550 w 336692"/>
                <a:gd name="connsiteY30" fmla="*/ 127000 h 445788"/>
                <a:gd name="connsiteX31" fmla="*/ 215900 w 336692"/>
                <a:gd name="connsiteY31" fmla="*/ 107950 h 445788"/>
                <a:gd name="connsiteX32" fmla="*/ 196850 w 336692"/>
                <a:gd name="connsiteY32" fmla="*/ 101600 h 445788"/>
                <a:gd name="connsiteX33" fmla="*/ 190500 w 336692"/>
                <a:gd name="connsiteY33" fmla="*/ 88900 h 44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6692" h="445788">
                  <a:moveTo>
                    <a:pt x="190500" y="88900"/>
                  </a:moveTo>
                  <a:cubicBezTo>
                    <a:pt x="194733" y="84667"/>
                    <a:pt x="212243" y="81658"/>
                    <a:pt x="222250" y="76200"/>
                  </a:cubicBezTo>
                  <a:cubicBezTo>
                    <a:pt x="235650" y="68891"/>
                    <a:pt x="260350" y="50800"/>
                    <a:pt x="260350" y="50800"/>
                  </a:cubicBezTo>
                  <a:cubicBezTo>
                    <a:pt x="264583" y="44450"/>
                    <a:pt x="267307" y="36776"/>
                    <a:pt x="273050" y="31750"/>
                  </a:cubicBezTo>
                  <a:cubicBezTo>
                    <a:pt x="299923" y="8236"/>
                    <a:pt x="304035" y="8722"/>
                    <a:pt x="330200" y="0"/>
                  </a:cubicBezTo>
                  <a:cubicBezTo>
                    <a:pt x="341020" y="32459"/>
                    <a:pt x="337918" y="6447"/>
                    <a:pt x="323850" y="38100"/>
                  </a:cubicBezTo>
                  <a:cubicBezTo>
                    <a:pt x="318413" y="50333"/>
                    <a:pt x="318576" y="65061"/>
                    <a:pt x="311150" y="76200"/>
                  </a:cubicBezTo>
                  <a:cubicBezTo>
                    <a:pt x="306917" y="82550"/>
                    <a:pt x="303336" y="89387"/>
                    <a:pt x="298450" y="95250"/>
                  </a:cubicBezTo>
                  <a:cubicBezTo>
                    <a:pt x="280895" y="116316"/>
                    <a:pt x="278524" y="109701"/>
                    <a:pt x="266700" y="133350"/>
                  </a:cubicBezTo>
                  <a:cubicBezTo>
                    <a:pt x="263707" y="139337"/>
                    <a:pt x="261973" y="145906"/>
                    <a:pt x="260350" y="152400"/>
                  </a:cubicBezTo>
                  <a:cubicBezTo>
                    <a:pt x="257732" y="162871"/>
                    <a:pt x="260626" y="175631"/>
                    <a:pt x="254000" y="184150"/>
                  </a:cubicBezTo>
                  <a:cubicBezTo>
                    <a:pt x="244629" y="196198"/>
                    <a:pt x="215900" y="209550"/>
                    <a:pt x="215900" y="209550"/>
                  </a:cubicBezTo>
                  <a:cubicBezTo>
                    <a:pt x="195774" y="239739"/>
                    <a:pt x="205613" y="221360"/>
                    <a:pt x="190500" y="266700"/>
                  </a:cubicBezTo>
                  <a:cubicBezTo>
                    <a:pt x="188383" y="273050"/>
                    <a:pt x="189719" y="282037"/>
                    <a:pt x="184150" y="285750"/>
                  </a:cubicBezTo>
                  <a:cubicBezTo>
                    <a:pt x="157628" y="303431"/>
                    <a:pt x="170496" y="293054"/>
                    <a:pt x="146050" y="317500"/>
                  </a:cubicBezTo>
                  <a:cubicBezTo>
                    <a:pt x="134873" y="351030"/>
                    <a:pt x="143413" y="330981"/>
                    <a:pt x="114300" y="374650"/>
                  </a:cubicBezTo>
                  <a:cubicBezTo>
                    <a:pt x="110067" y="381000"/>
                    <a:pt x="108840" y="391287"/>
                    <a:pt x="101600" y="393700"/>
                  </a:cubicBezTo>
                  <a:cubicBezTo>
                    <a:pt x="53717" y="409661"/>
                    <a:pt x="112739" y="388131"/>
                    <a:pt x="63500" y="412750"/>
                  </a:cubicBezTo>
                  <a:cubicBezTo>
                    <a:pt x="57513" y="415743"/>
                    <a:pt x="50800" y="416983"/>
                    <a:pt x="44450" y="419100"/>
                  </a:cubicBezTo>
                  <a:cubicBezTo>
                    <a:pt x="40217" y="425450"/>
                    <a:pt x="37709" y="433382"/>
                    <a:pt x="31750" y="438150"/>
                  </a:cubicBezTo>
                  <a:cubicBezTo>
                    <a:pt x="51" y="463509"/>
                    <a:pt x="10181" y="419204"/>
                    <a:pt x="6350" y="400050"/>
                  </a:cubicBezTo>
                  <a:cubicBezTo>
                    <a:pt x="5037" y="393486"/>
                    <a:pt x="2117" y="387350"/>
                    <a:pt x="0" y="381000"/>
                  </a:cubicBezTo>
                  <a:cubicBezTo>
                    <a:pt x="8509" y="321440"/>
                    <a:pt x="-1952" y="349003"/>
                    <a:pt x="31750" y="298450"/>
                  </a:cubicBezTo>
                  <a:lnTo>
                    <a:pt x="44450" y="279400"/>
                  </a:lnTo>
                  <a:lnTo>
                    <a:pt x="57150" y="260350"/>
                  </a:lnTo>
                  <a:cubicBezTo>
                    <a:pt x="59267" y="245533"/>
                    <a:pt x="60565" y="230576"/>
                    <a:pt x="63500" y="215900"/>
                  </a:cubicBezTo>
                  <a:cubicBezTo>
                    <a:pt x="64813" y="209336"/>
                    <a:pt x="66599" y="202701"/>
                    <a:pt x="69850" y="196850"/>
                  </a:cubicBezTo>
                  <a:cubicBezTo>
                    <a:pt x="77263" y="183507"/>
                    <a:pt x="80770" y="163577"/>
                    <a:pt x="95250" y="158750"/>
                  </a:cubicBezTo>
                  <a:lnTo>
                    <a:pt x="133350" y="146050"/>
                  </a:lnTo>
                  <a:cubicBezTo>
                    <a:pt x="139700" y="143933"/>
                    <a:pt x="145798" y="140800"/>
                    <a:pt x="152400" y="139700"/>
                  </a:cubicBezTo>
                  <a:cubicBezTo>
                    <a:pt x="197102" y="132250"/>
                    <a:pt x="178286" y="137421"/>
                    <a:pt x="209550" y="127000"/>
                  </a:cubicBezTo>
                  <a:cubicBezTo>
                    <a:pt x="211667" y="120650"/>
                    <a:pt x="218893" y="113937"/>
                    <a:pt x="215900" y="107950"/>
                  </a:cubicBezTo>
                  <a:cubicBezTo>
                    <a:pt x="212907" y="101963"/>
                    <a:pt x="202419" y="105313"/>
                    <a:pt x="196850" y="101600"/>
                  </a:cubicBezTo>
                  <a:cubicBezTo>
                    <a:pt x="195089" y="100426"/>
                    <a:pt x="186267" y="93133"/>
                    <a:pt x="190500" y="889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p:cNvSpPr/>
            <p:nvPr/>
          </p:nvSpPr>
          <p:spPr>
            <a:xfrm>
              <a:off x="7829331" y="5029200"/>
              <a:ext cx="635219" cy="510628"/>
            </a:xfrm>
            <a:custGeom>
              <a:avLst/>
              <a:gdLst>
                <a:gd name="connsiteX0" fmla="*/ 349469 w 635219"/>
                <a:gd name="connsiteY0" fmla="*/ 25400 h 510628"/>
                <a:gd name="connsiteX1" fmla="*/ 400269 w 635219"/>
                <a:gd name="connsiteY1" fmla="*/ 0 h 510628"/>
                <a:gd name="connsiteX2" fmla="*/ 451069 w 635219"/>
                <a:gd name="connsiteY2" fmla="*/ 6350 h 510628"/>
                <a:gd name="connsiteX3" fmla="*/ 489169 w 635219"/>
                <a:gd name="connsiteY3" fmla="*/ 31750 h 510628"/>
                <a:gd name="connsiteX4" fmla="*/ 565369 w 635219"/>
                <a:gd name="connsiteY4" fmla="*/ 50800 h 510628"/>
                <a:gd name="connsiteX5" fmla="*/ 597119 w 635219"/>
                <a:gd name="connsiteY5" fmla="*/ 76200 h 510628"/>
                <a:gd name="connsiteX6" fmla="*/ 578069 w 635219"/>
                <a:gd name="connsiteY6" fmla="*/ 88900 h 510628"/>
                <a:gd name="connsiteX7" fmla="*/ 597119 w 635219"/>
                <a:gd name="connsiteY7" fmla="*/ 101600 h 510628"/>
                <a:gd name="connsiteX8" fmla="*/ 622519 w 635219"/>
                <a:gd name="connsiteY8" fmla="*/ 107950 h 510628"/>
                <a:gd name="connsiteX9" fmla="*/ 635219 w 635219"/>
                <a:gd name="connsiteY9" fmla="*/ 127000 h 510628"/>
                <a:gd name="connsiteX10" fmla="*/ 616169 w 635219"/>
                <a:gd name="connsiteY10" fmla="*/ 133350 h 510628"/>
                <a:gd name="connsiteX11" fmla="*/ 597119 w 635219"/>
                <a:gd name="connsiteY11" fmla="*/ 146050 h 510628"/>
                <a:gd name="connsiteX12" fmla="*/ 559019 w 635219"/>
                <a:gd name="connsiteY12" fmla="*/ 158750 h 510628"/>
                <a:gd name="connsiteX13" fmla="*/ 539969 w 635219"/>
                <a:gd name="connsiteY13" fmla="*/ 165100 h 510628"/>
                <a:gd name="connsiteX14" fmla="*/ 425669 w 635219"/>
                <a:gd name="connsiteY14" fmla="*/ 146050 h 510628"/>
                <a:gd name="connsiteX15" fmla="*/ 406619 w 635219"/>
                <a:gd name="connsiteY15" fmla="*/ 139700 h 510628"/>
                <a:gd name="connsiteX16" fmla="*/ 387569 w 635219"/>
                <a:gd name="connsiteY16" fmla="*/ 133350 h 510628"/>
                <a:gd name="connsiteX17" fmla="*/ 406619 w 635219"/>
                <a:gd name="connsiteY17" fmla="*/ 139700 h 510628"/>
                <a:gd name="connsiteX18" fmla="*/ 444719 w 635219"/>
                <a:gd name="connsiteY18" fmla="*/ 177800 h 510628"/>
                <a:gd name="connsiteX19" fmla="*/ 463769 w 635219"/>
                <a:gd name="connsiteY19" fmla="*/ 196850 h 510628"/>
                <a:gd name="connsiteX20" fmla="*/ 470119 w 635219"/>
                <a:gd name="connsiteY20" fmla="*/ 215900 h 510628"/>
                <a:gd name="connsiteX21" fmla="*/ 470119 w 635219"/>
                <a:gd name="connsiteY21" fmla="*/ 317500 h 510628"/>
                <a:gd name="connsiteX22" fmla="*/ 508219 w 635219"/>
                <a:gd name="connsiteY22" fmla="*/ 330200 h 510628"/>
                <a:gd name="connsiteX23" fmla="*/ 520919 w 635219"/>
                <a:gd name="connsiteY23" fmla="*/ 368300 h 510628"/>
                <a:gd name="connsiteX24" fmla="*/ 527269 w 635219"/>
                <a:gd name="connsiteY24" fmla="*/ 387350 h 510628"/>
                <a:gd name="connsiteX25" fmla="*/ 514569 w 635219"/>
                <a:gd name="connsiteY25" fmla="*/ 463550 h 510628"/>
                <a:gd name="connsiteX26" fmla="*/ 501869 w 635219"/>
                <a:gd name="connsiteY26" fmla="*/ 482600 h 510628"/>
                <a:gd name="connsiteX27" fmla="*/ 482819 w 635219"/>
                <a:gd name="connsiteY27" fmla="*/ 488950 h 510628"/>
                <a:gd name="connsiteX28" fmla="*/ 476469 w 635219"/>
                <a:gd name="connsiteY28" fmla="*/ 508000 h 510628"/>
                <a:gd name="connsiteX29" fmla="*/ 463769 w 635219"/>
                <a:gd name="connsiteY29" fmla="*/ 488950 h 510628"/>
                <a:gd name="connsiteX30" fmla="*/ 425669 w 635219"/>
                <a:gd name="connsiteY30" fmla="*/ 476250 h 510628"/>
                <a:gd name="connsiteX31" fmla="*/ 374869 w 635219"/>
                <a:gd name="connsiteY31" fmla="*/ 431800 h 510628"/>
                <a:gd name="connsiteX32" fmla="*/ 336769 w 635219"/>
                <a:gd name="connsiteY32" fmla="*/ 419100 h 510628"/>
                <a:gd name="connsiteX33" fmla="*/ 305019 w 635219"/>
                <a:gd name="connsiteY33" fmla="*/ 425450 h 510628"/>
                <a:gd name="connsiteX34" fmla="*/ 279619 w 635219"/>
                <a:gd name="connsiteY34" fmla="*/ 463550 h 510628"/>
                <a:gd name="connsiteX35" fmla="*/ 273269 w 635219"/>
                <a:gd name="connsiteY35" fmla="*/ 501650 h 510628"/>
                <a:gd name="connsiteX36" fmla="*/ 254219 w 635219"/>
                <a:gd name="connsiteY36" fmla="*/ 508000 h 510628"/>
                <a:gd name="connsiteX37" fmla="*/ 260569 w 635219"/>
                <a:gd name="connsiteY37" fmla="*/ 438150 h 510628"/>
                <a:gd name="connsiteX38" fmla="*/ 273269 w 635219"/>
                <a:gd name="connsiteY38" fmla="*/ 400050 h 510628"/>
                <a:gd name="connsiteX39" fmla="*/ 266919 w 635219"/>
                <a:gd name="connsiteY39" fmla="*/ 355600 h 510628"/>
                <a:gd name="connsiteX40" fmla="*/ 247869 w 635219"/>
                <a:gd name="connsiteY40" fmla="*/ 342900 h 510628"/>
                <a:gd name="connsiteX41" fmla="*/ 222469 w 635219"/>
                <a:gd name="connsiteY41" fmla="*/ 285750 h 510628"/>
                <a:gd name="connsiteX42" fmla="*/ 184369 w 635219"/>
                <a:gd name="connsiteY42" fmla="*/ 273050 h 510628"/>
                <a:gd name="connsiteX43" fmla="*/ 165319 w 635219"/>
                <a:gd name="connsiteY43" fmla="*/ 266700 h 510628"/>
                <a:gd name="connsiteX44" fmla="*/ 146269 w 635219"/>
                <a:gd name="connsiteY44" fmla="*/ 260350 h 510628"/>
                <a:gd name="connsiteX45" fmla="*/ 127219 w 635219"/>
                <a:gd name="connsiteY45" fmla="*/ 254000 h 510628"/>
                <a:gd name="connsiteX46" fmla="*/ 89119 w 635219"/>
                <a:gd name="connsiteY46" fmla="*/ 247650 h 510628"/>
                <a:gd name="connsiteX47" fmla="*/ 70069 w 635219"/>
                <a:gd name="connsiteY47" fmla="*/ 241300 h 510628"/>
                <a:gd name="connsiteX48" fmla="*/ 12919 w 635219"/>
                <a:gd name="connsiteY48" fmla="*/ 234950 h 510628"/>
                <a:gd name="connsiteX49" fmla="*/ 219 w 635219"/>
                <a:gd name="connsiteY49" fmla="*/ 215900 h 510628"/>
                <a:gd name="connsiteX50" fmla="*/ 19269 w 635219"/>
                <a:gd name="connsiteY50" fmla="*/ 209550 h 510628"/>
                <a:gd name="connsiteX51" fmla="*/ 38319 w 635219"/>
                <a:gd name="connsiteY51" fmla="*/ 190500 h 510628"/>
                <a:gd name="connsiteX52" fmla="*/ 57369 w 635219"/>
                <a:gd name="connsiteY52" fmla="*/ 184150 h 510628"/>
                <a:gd name="connsiteX53" fmla="*/ 76419 w 635219"/>
                <a:gd name="connsiteY53" fmla="*/ 171450 h 510628"/>
                <a:gd name="connsiteX54" fmla="*/ 114519 w 635219"/>
                <a:gd name="connsiteY54" fmla="*/ 158750 h 510628"/>
                <a:gd name="connsiteX55" fmla="*/ 133569 w 635219"/>
                <a:gd name="connsiteY55" fmla="*/ 152400 h 510628"/>
                <a:gd name="connsiteX56" fmla="*/ 152619 w 635219"/>
                <a:gd name="connsiteY56" fmla="*/ 146050 h 510628"/>
                <a:gd name="connsiteX57" fmla="*/ 190719 w 635219"/>
                <a:gd name="connsiteY57" fmla="*/ 139700 h 510628"/>
                <a:gd name="connsiteX58" fmla="*/ 209769 w 635219"/>
                <a:gd name="connsiteY58" fmla="*/ 133350 h 510628"/>
                <a:gd name="connsiteX59" fmla="*/ 247869 w 635219"/>
                <a:gd name="connsiteY59" fmla="*/ 107950 h 510628"/>
                <a:gd name="connsiteX60" fmla="*/ 355819 w 635219"/>
                <a:gd name="connsiteY60" fmla="*/ 101600 h 510628"/>
                <a:gd name="connsiteX61" fmla="*/ 374869 w 635219"/>
                <a:gd name="connsiteY61" fmla="*/ 95250 h 510628"/>
                <a:gd name="connsiteX62" fmla="*/ 362169 w 635219"/>
                <a:gd name="connsiteY62" fmla="*/ 76200 h 510628"/>
                <a:gd name="connsiteX63" fmla="*/ 349469 w 635219"/>
                <a:gd name="connsiteY63" fmla="*/ 25400 h 51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35219" h="510628">
                  <a:moveTo>
                    <a:pt x="349469" y="25400"/>
                  </a:moveTo>
                  <a:cubicBezTo>
                    <a:pt x="355819" y="12700"/>
                    <a:pt x="386598" y="0"/>
                    <a:pt x="400269" y="0"/>
                  </a:cubicBezTo>
                  <a:cubicBezTo>
                    <a:pt x="417334" y="0"/>
                    <a:pt x="434136" y="4233"/>
                    <a:pt x="451069" y="6350"/>
                  </a:cubicBezTo>
                  <a:lnTo>
                    <a:pt x="489169" y="31750"/>
                  </a:lnTo>
                  <a:cubicBezTo>
                    <a:pt x="524167" y="55082"/>
                    <a:pt x="500634" y="43607"/>
                    <a:pt x="565369" y="50800"/>
                  </a:cubicBezTo>
                  <a:cubicBezTo>
                    <a:pt x="574115" y="53715"/>
                    <a:pt x="600709" y="58248"/>
                    <a:pt x="597119" y="76200"/>
                  </a:cubicBezTo>
                  <a:cubicBezTo>
                    <a:pt x="595622" y="83684"/>
                    <a:pt x="584419" y="84667"/>
                    <a:pt x="578069" y="88900"/>
                  </a:cubicBezTo>
                  <a:cubicBezTo>
                    <a:pt x="584419" y="93133"/>
                    <a:pt x="590104" y="98594"/>
                    <a:pt x="597119" y="101600"/>
                  </a:cubicBezTo>
                  <a:cubicBezTo>
                    <a:pt x="605141" y="105038"/>
                    <a:pt x="615257" y="103109"/>
                    <a:pt x="622519" y="107950"/>
                  </a:cubicBezTo>
                  <a:cubicBezTo>
                    <a:pt x="628869" y="112183"/>
                    <a:pt x="630986" y="120650"/>
                    <a:pt x="635219" y="127000"/>
                  </a:cubicBezTo>
                  <a:cubicBezTo>
                    <a:pt x="628869" y="129117"/>
                    <a:pt x="622156" y="130357"/>
                    <a:pt x="616169" y="133350"/>
                  </a:cubicBezTo>
                  <a:cubicBezTo>
                    <a:pt x="609343" y="136763"/>
                    <a:pt x="604093" y="142950"/>
                    <a:pt x="597119" y="146050"/>
                  </a:cubicBezTo>
                  <a:cubicBezTo>
                    <a:pt x="584886" y="151487"/>
                    <a:pt x="571719" y="154517"/>
                    <a:pt x="559019" y="158750"/>
                  </a:cubicBezTo>
                  <a:lnTo>
                    <a:pt x="539969" y="165100"/>
                  </a:lnTo>
                  <a:cubicBezTo>
                    <a:pt x="450428" y="157638"/>
                    <a:pt x="487949" y="166810"/>
                    <a:pt x="425669" y="146050"/>
                  </a:cubicBezTo>
                  <a:lnTo>
                    <a:pt x="406619" y="139700"/>
                  </a:lnTo>
                  <a:lnTo>
                    <a:pt x="387569" y="133350"/>
                  </a:lnTo>
                  <a:lnTo>
                    <a:pt x="406619" y="139700"/>
                  </a:lnTo>
                  <a:lnTo>
                    <a:pt x="444719" y="177800"/>
                  </a:lnTo>
                  <a:lnTo>
                    <a:pt x="463769" y="196850"/>
                  </a:lnTo>
                  <a:cubicBezTo>
                    <a:pt x="465886" y="203200"/>
                    <a:pt x="470119" y="209207"/>
                    <a:pt x="470119" y="215900"/>
                  </a:cubicBezTo>
                  <a:cubicBezTo>
                    <a:pt x="470119" y="259957"/>
                    <a:pt x="439105" y="259902"/>
                    <a:pt x="470119" y="317500"/>
                  </a:cubicBezTo>
                  <a:cubicBezTo>
                    <a:pt x="476466" y="329287"/>
                    <a:pt x="508219" y="330200"/>
                    <a:pt x="508219" y="330200"/>
                  </a:cubicBezTo>
                  <a:lnTo>
                    <a:pt x="520919" y="368300"/>
                  </a:lnTo>
                  <a:lnTo>
                    <a:pt x="527269" y="387350"/>
                  </a:lnTo>
                  <a:cubicBezTo>
                    <a:pt x="525257" y="405458"/>
                    <a:pt x="525207" y="442274"/>
                    <a:pt x="514569" y="463550"/>
                  </a:cubicBezTo>
                  <a:cubicBezTo>
                    <a:pt x="511156" y="470376"/>
                    <a:pt x="507828" y="477832"/>
                    <a:pt x="501869" y="482600"/>
                  </a:cubicBezTo>
                  <a:cubicBezTo>
                    <a:pt x="496642" y="486781"/>
                    <a:pt x="489169" y="486833"/>
                    <a:pt x="482819" y="488950"/>
                  </a:cubicBezTo>
                  <a:cubicBezTo>
                    <a:pt x="480702" y="495300"/>
                    <a:pt x="483162" y="508000"/>
                    <a:pt x="476469" y="508000"/>
                  </a:cubicBezTo>
                  <a:cubicBezTo>
                    <a:pt x="468837" y="508000"/>
                    <a:pt x="470241" y="492995"/>
                    <a:pt x="463769" y="488950"/>
                  </a:cubicBezTo>
                  <a:cubicBezTo>
                    <a:pt x="452417" y="481855"/>
                    <a:pt x="425669" y="476250"/>
                    <a:pt x="425669" y="476250"/>
                  </a:cubicBezTo>
                  <a:cubicBezTo>
                    <a:pt x="410852" y="454025"/>
                    <a:pt x="406619" y="442383"/>
                    <a:pt x="374869" y="431800"/>
                  </a:cubicBezTo>
                  <a:lnTo>
                    <a:pt x="336769" y="419100"/>
                  </a:lnTo>
                  <a:cubicBezTo>
                    <a:pt x="326186" y="421217"/>
                    <a:pt x="313538" y="418824"/>
                    <a:pt x="305019" y="425450"/>
                  </a:cubicBezTo>
                  <a:cubicBezTo>
                    <a:pt x="292971" y="434821"/>
                    <a:pt x="279619" y="463550"/>
                    <a:pt x="279619" y="463550"/>
                  </a:cubicBezTo>
                  <a:cubicBezTo>
                    <a:pt x="277502" y="476250"/>
                    <a:pt x="279657" y="490471"/>
                    <a:pt x="273269" y="501650"/>
                  </a:cubicBezTo>
                  <a:cubicBezTo>
                    <a:pt x="269948" y="507462"/>
                    <a:pt x="255532" y="514564"/>
                    <a:pt x="254219" y="508000"/>
                  </a:cubicBezTo>
                  <a:cubicBezTo>
                    <a:pt x="249634" y="485075"/>
                    <a:pt x="256506" y="461174"/>
                    <a:pt x="260569" y="438150"/>
                  </a:cubicBezTo>
                  <a:cubicBezTo>
                    <a:pt x="262895" y="424967"/>
                    <a:pt x="273269" y="400050"/>
                    <a:pt x="273269" y="400050"/>
                  </a:cubicBezTo>
                  <a:cubicBezTo>
                    <a:pt x="271152" y="385233"/>
                    <a:pt x="272998" y="369277"/>
                    <a:pt x="266919" y="355600"/>
                  </a:cubicBezTo>
                  <a:cubicBezTo>
                    <a:pt x="263819" y="348626"/>
                    <a:pt x="251914" y="349372"/>
                    <a:pt x="247869" y="342900"/>
                  </a:cubicBezTo>
                  <a:cubicBezTo>
                    <a:pt x="242736" y="334688"/>
                    <a:pt x="236905" y="294772"/>
                    <a:pt x="222469" y="285750"/>
                  </a:cubicBezTo>
                  <a:cubicBezTo>
                    <a:pt x="211117" y="278655"/>
                    <a:pt x="197069" y="277283"/>
                    <a:pt x="184369" y="273050"/>
                  </a:cubicBezTo>
                  <a:lnTo>
                    <a:pt x="165319" y="266700"/>
                  </a:lnTo>
                  <a:lnTo>
                    <a:pt x="146269" y="260350"/>
                  </a:lnTo>
                  <a:cubicBezTo>
                    <a:pt x="139919" y="258233"/>
                    <a:pt x="133821" y="255100"/>
                    <a:pt x="127219" y="254000"/>
                  </a:cubicBezTo>
                  <a:cubicBezTo>
                    <a:pt x="114519" y="251883"/>
                    <a:pt x="101688" y="250443"/>
                    <a:pt x="89119" y="247650"/>
                  </a:cubicBezTo>
                  <a:cubicBezTo>
                    <a:pt x="82585" y="246198"/>
                    <a:pt x="76671" y="242400"/>
                    <a:pt x="70069" y="241300"/>
                  </a:cubicBezTo>
                  <a:cubicBezTo>
                    <a:pt x="51163" y="238149"/>
                    <a:pt x="31969" y="237067"/>
                    <a:pt x="12919" y="234950"/>
                  </a:cubicBezTo>
                  <a:cubicBezTo>
                    <a:pt x="8686" y="228600"/>
                    <a:pt x="-1632" y="223304"/>
                    <a:pt x="219" y="215900"/>
                  </a:cubicBezTo>
                  <a:cubicBezTo>
                    <a:pt x="1842" y="209406"/>
                    <a:pt x="13700" y="213263"/>
                    <a:pt x="19269" y="209550"/>
                  </a:cubicBezTo>
                  <a:cubicBezTo>
                    <a:pt x="26741" y="204569"/>
                    <a:pt x="30847" y="195481"/>
                    <a:pt x="38319" y="190500"/>
                  </a:cubicBezTo>
                  <a:cubicBezTo>
                    <a:pt x="43888" y="186787"/>
                    <a:pt x="51382" y="187143"/>
                    <a:pt x="57369" y="184150"/>
                  </a:cubicBezTo>
                  <a:cubicBezTo>
                    <a:pt x="64195" y="180737"/>
                    <a:pt x="69445" y="174550"/>
                    <a:pt x="76419" y="171450"/>
                  </a:cubicBezTo>
                  <a:cubicBezTo>
                    <a:pt x="88652" y="166013"/>
                    <a:pt x="101819" y="162983"/>
                    <a:pt x="114519" y="158750"/>
                  </a:cubicBezTo>
                  <a:lnTo>
                    <a:pt x="133569" y="152400"/>
                  </a:lnTo>
                  <a:cubicBezTo>
                    <a:pt x="139919" y="150283"/>
                    <a:pt x="146017" y="147150"/>
                    <a:pt x="152619" y="146050"/>
                  </a:cubicBezTo>
                  <a:cubicBezTo>
                    <a:pt x="165319" y="143933"/>
                    <a:pt x="178150" y="142493"/>
                    <a:pt x="190719" y="139700"/>
                  </a:cubicBezTo>
                  <a:cubicBezTo>
                    <a:pt x="197253" y="138248"/>
                    <a:pt x="203918" y="136601"/>
                    <a:pt x="209769" y="133350"/>
                  </a:cubicBezTo>
                  <a:cubicBezTo>
                    <a:pt x="223112" y="125937"/>
                    <a:pt x="232632" y="108846"/>
                    <a:pt x="247869" y="107950"/>
                  </a:cubicBezTo>
                  <a:lnTo>
                    <a:pt x="355819" y="101600"/>
                  </a:lnTo>
                  <a:cubicBezTo>
                    <a:pt x="362169" y="99483"/>
                    <a:pt x="373246" y="101744"/>
                    <a:pt x="374869" y="95250"/>
                  </a:cubicBezTo>
                  <a:cubicBezTo>
                    <a:pt x="376720" y="87846"/>
                    <a:pt x="365582" y="83026"/>
                    <a:pt x="362169" y="76200"/>
                  </a:cubicBezTo>
                  <a:cubicBezTo>
                    <a:pt x="349091" y="50044"/>
                    <a:pt x="343119" y="38100"/>
                    <a:pt x="349469" y="254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p:cNvSpPr/>
            <p:nvPr/>
          </p:nvSpPr>
          <p:spPr>
            <a:xfrm>
              <a:off x="6927088" y="4933950"/>
              <a:ext cx="871177" cy="598373"/>
            </a:xfrm>
            <a:custGeom>
              <a:avLst/>
              <a:gdLst>
                <a:gd name="connsiteX0" fmla="*/ 870712 w 871177"/>
                <a:gd name="connsiteY0" fmla="*/ 228600 h 598373"/>
                <a:gd name="connsiteX1" fmla="*/ 838962 w 871177"/>
                <a:gd name="connsiteY1" fmla="*/ 203200 h 598373"/>
                <a:gd name="connsiteX2" fmla="*/ 819912 w 871177"/>
                <a:gd name="connsiteY2" fmla="*/ 184150 h 598373"/>
                <a:gd name="connsiteX3" fmla="*/ 800862 w 871177"/>
                <a:gd name="connsiteY3" fmla="*/ 177800 h 598373"/>
                <a:gd name="connsiteX4" fmla="*/ 794512 w 871177"/>
                <a:gd name="connsiteY4" fmla="*/ 139700 h 598373"/>
                <a:gd name="connsiteX5" fmla="*/ 781812 w 871177"/>
                <a:gd name="connsiteY5" fmla="*/ 120650 h 598373"/>
                <a:gd name="connsiteX6" fmla="*/ 743712 w 871177"/>
                <a:gd name="connsiteY6" fmla="*/ 88900 h 598373"/>
                <a:gd name="connsiteX7" fmla="*/ 724662 w 871177"/>
                <a:gd name="connsiteY7" fmla="*/ 50800 h 598373"/>
                <a:gd name="connsiteX8" fmla="*/ 705612 w 871177"/>
                <a:gd name="connsiteY8" fmla="*/ 38100 h 598373"/>
                <a:gd name="connsiteX9" fmla="*/ 648462 w 871177"/>
                <a:gd name="connsiteY9" fmla="*/ 57150 h 598373"/>
                <a:gd name="connsiteX10" fmla="*/ 629412 w 871177"/>
                <a:gd name="connsiteY10" fmla="*/ 63500 h 598373"/>
                <a:gd name="connsiteX11" fmla="*/ 610362 w 871177"/>
                <a:gd name="connsiteY11" fmla="*/ 69850 h 598373"/>
                <a:gd name="connsiteX12" fmla="*/ 565912 w 871177"/>
                <a:gd name="connsiteY12" fmla="*/ 63500 h 598373"/>
                <a:gd name="connsiteX13" fmla="*/ 553212 w 871177"/>
                <a:gd name="connsiteY13" fmla="*/ 25400 h 598373"/>
                <a:gd name="connsiteX14" fmla="*/ 540512 w 871177"/>
                <a:gd name="connsiteY14" fmla="*/ 6350 h 598373"/>
                <a:gd name="connsiteX15" fmla="*/ 521462 w 871177"/>
                <a:gd name="connsiteY15" fmla="*/ 0 h 598373"/>
                <a:gd name="connsiteX16" fmla="*/ 426212 w 871177"/>
                <a:gd name="connsiteY16" fmla="*/ 19050 h 598373"/>
                <a:gd name="connsiteX17" fmla="*/ 407162 w 871177"/>
                <a:gd name="connsiteY17" fmla="*/ 31750 h 598373"/>
                <a:gd name="connsiteX18" fmla="*/ 369062 w 871177"/>
                <a:gd name="connsiteY18" fmla="*/ 44450 h 598373"/>
                <a:gd name="connsiteX19" fmla="*/ 330962 w 871177"/>
                <a:gd name="connsiteY19" fmla="*/ 63500 h 598373"/>
                <a:gd name="connsiteX20" fmla="*/ 318262 w 871177"/>
                <a:gd name="connsiteY20" fmla="*/ 82550 h 598373"/>
                <a:gd name="connsiteX21" fmla="*/ 305562 w 871177"/>
                <a:gd name="connsiteY21" fmla="*/ 120650 h 598373"/>
                <a:gd name="connsiteX22" fmla="*/ 286512 w 871177"/>
                <a:gd name="connsiteY22" fmla="*/ 133350 h 598373"/>
                <a:gd name="connsiteX23" fmla="*/ 261112 w 871177"/>
                <a:gd name="connsiteY23" fmla="*/ 165100 h 598373"/>
                <a:gd name="connsiteX24" fmla="*/ 254762 w 871177"/>
                <a:gd name="connsiteY24" fmla="*/ 184150 h 598373"/>
                <a:gd name="connsiteX25" fmla="*/ 242062 w 871177"/>
                <a:gd name="connsiteY25" fmla="*/ 203200 h 598373"/>
                <a:gd name="connsiteX26" fmla="*/ 229362 w 871177"/>
                <a:gd name="connsiteY26" fmla="*/ 241300 h 598373"/>
                <a:gd name="connsiteX27" fmla="*/ 223012 w 871177"/>
                <a:gd name="connsiteY27" fmla="*/ 260350 h 598373"/>
                <a:gd name="connsiteX28" fmla="*/ 203962 w 871177"/>
                <a:gd name="connsiteY28" fmla="*/ 279400 h 598373"/>
                <a:gd name="connsiteX29" fmla="*/ 159512 w 871177"/>
                <a:gd name="connsiteY29" fmla="*/ 336550 h 598373"/>
                <a:gd name="connsiteX30" fmla="*/ 153162 w 871177"/>
                <a:gd name="connsiteY30" fmla="*/ 355600 h 598373"/>
                <a:gd name="connsiteX31" fmla="*/ 115062 w 871177"/>
                <a:gd name="connsiteY31" fmla="*/ 381000 h 598373"/>
                <a:gd name="connsiteX32" fmla="*/ 102362 w 871177"/>
                <a:gd name="connsiteY32" fmla="*/ 400050 h 598373"/>
                <a:gd name="connsiteX33" fmla="*/ 83312 w 871177"/>
                <a:gd name="connsiteY33" fmla="*/ 412750 h 598373"/>
                <a:gd name="connsiteX34" fmla="*/ 70612 w 871177"/>
                <a:gd name="connsiteY34" fmla="*/ 450850 h 598373"/>
                <a:gd name="connsiteX35" fmla="*/ 51562 w 871177"/>
                <a:gd name="connsiteY35" fmla="*/ 488950 h 598373"/>
                <a:gd name="connsiteX36" fmla="*/ 38862 w 871177"/>
                <a:gd name="connsiteY36" fmla="*/ 527050 h 598373"/>
                <a:gd name="connsiteX37" fmla="*/ 26162 w 871177"/>
                <a:gd name="connsiteY37" fmla="*/ 565150 h 598373"/>
                <a:gd name="connsiteX38" fmla="*/ 19812 w 871177"/>
                <a:gd name="connsiteY38" fmla="*/ 584200 h 598373"/>
                <a:gd name="connsiteX39" fmla="*/ 762 w 871177"/>
                <a:gd name="connsiteY39" fmla="*/ 596900 h 598373"/>
                <a:gd name="connsiteX40" fmla="*/ 38862 w 871177"/>
                <a:gd name="connsiteY40" fmla="*/ 558800 h 598373"/>
                <a:gd name="connsiteX41" fmla="*/ 57912 w 871177"/>
                <a:gd name="connsiteY41" fmla="*/ 539750 h 598373"/>
                <a:gd name="connsiteX42" fmla="*/ 102362 w 871177"/>
                <a:gd name="connsiteY42" fmla="*/ 495300 h 598373"/>
                <a:gd name="connsiteX43" fmla="*/ 140462 w 871177"/>
                <a:gd name="connsiteY43" fmla="*/ 463550 h 598373"/>
                <a:gd name="connsiteX44" fmla="*/ 165862 w 871177"/>
                <a:gd name="connsiteY44" fmla="*/ 469900 h 598373"/>
                <a:gd name="connsiteX45" fmla="*/ 172212 w 871177"/>
                <a:gd name="connsiteY45" fmla="*/ 488950 h 598373"/>
                <a:gd name="connsiteX46" fmla="*/ 184912 w 871177"/>
                <a:gd name="connsiteY46" fmla="*/ 508000 h 598373"/>
                <a:gd name="connsiteX47" fmla="*/ 178562 w 871177"/>
                <a:gd name="connsiteY47" fmla="*/ 527050 h 598373"/>
                <a:gd name="connsiteX48" fmla="*/ 216662 w 871177"/>
                <a:gd name="connsiteY48" fmla="*/ 514350 h 598373"/>
                <a:gd name="connsiteX49" fmla="*/ 248412 w 871177"/>
                <a:gd name="connsiteY49" fmla="*/ 488950 h 598373"/>
                <a:gd name="connsiteX50" fmla="*/ 273812 w 871177"/>
                <a:gd name="connsiteY50" fmla="*/ 431800 h 598373"/>
                <a:gd name="connsiteX51" fmla="*/ 305562 w 871177"/>
                <a:gd name="connsiteY51" fmla="*/ 393700 h 598373"/>
                <a:gd name="connsiteX52" fmla="*/ 324612 w 871177"/>
                <a:gd name="connsiteY52" fmla="*/ 374650 h 598373"/>
                <a:gd name="connsiteX53" fmla="*/ 343662 w 871177"/>
                <a:gd name="connsiteY53" fmla="*/ 336550 h 598373"/>
                <a:gd name="connsiteX54" fmla="*/ 356362 w 871177"/>
                <a:gd name="connsiteY54" fmla="*/ 317500 h 598373"/>
                <a:gd name="connsiteX55" fmla="*/ 362712 w 871177"/>
                <a:gd name="connsiteY55" fmla="*/ 298450 h 598373"/>
                <a:gd name="connsiteX56" fmla="*/ 419862 w 871177"/>
                <a:gd name="connsiteY56" fmla="*/ 279400 h 598373"/>
                <a:gd name="connsiteX57" fmla="*/ 451612 w 871177"/>
                <a:gd name="connsiteY57" fmla="*/ 273050 h 598373"/>
                <a:gd name="connsiteX58" fmla="*/ 438912 w 871177"/>
                <a:gd name="connsiteY58" fmla="*/ 311150 h 598373"/>
                <a:gd name="connsiteX59" fmla="*/ 432562 w 871177"/>
                <a:gd name="connsiteY59" fmla="*/ 330200 h 598373"/>
                <a:gd name="connsiteX60" fmla="*/ 445262 w 871177"/>
                <a:gd name="connsiteY60" fmla="*/ 361950 h 598373"/>
                <a:gd name="connsiteX61" fmla="*/ 464312 w 871177"/>
                <a:gd name="connsiteY61" fmla="*/ 355600 h 598373"/>
                <a:gd name="connsiteX62" fmla="*/ 527812 w 871177"/>
                <a:gd name="connsiteY62" fmla="*/ 361950 h 598373"/>
                <a:gd name="connsiteX63" fmla="*/ 572262 w 871177"/>
                <a:gd name="connsiteY63" fmla="*/ 374650 h 598373"/>
                <a:gd name="connsiteX64" fmla="*/ 591312 w 871177"/>
                <a:gd name="connsiteY64" fmla="*/ 381000 h 598373"/>
                <a:gd name="connsiteX65" fmla="*/ 597662 w 871177"/>
                <a:gd name="connsiteY65" fmla="*/ 330200 h 598373"/>
                <a:gd name="connsiteX66" fmla="*/ 635762 w 871177"/>
                <a:gd name="connsiteY66" fmla="*/ 311150 h 598373"/>
                <a:gd name="connsiteX67" fmla="*/ 705612 w 871177"/>
                <a:gd name="connsiteY67" fmla="*/ 298450 h 598373"/>
                <a:gd name="connsiteX68" fmla="*/ 724662 w 871177"/>
                <a:gd name="connsiteY68" fmla="*/ 292100 h 598373"/>
                <a:gd name="connsiteX69" fmla="*/ 731012 w 871177"/>
                <a:gd name="connsiteY69" fmla="*/ 273050 h 598373"/>
                <a:gd name="connsiteX70" fmla="*/ 769112 w 871177"/>
                <a:gd name="connsiteY70" fmla="*/ 247650 h 598373"/>
                <a:gd name="connsiteX71" fmla="*/ 775462 w 871177"/>
                <a:gd name="connsiteY71" fmla="*/ 228600 h 598373"/>
                <a:gd name="connsiteX72" fmla="*/ 813562 w 871177"/>
                <a:gd name="connsiteY72" fmla="*/ 215900 h 598373"/>
                <a:gd name="connsiteX73" fmla="*/ 870712 w 871177"/>
                <a:gd name="connsiteY73" fmla="*/ 228600 h 59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71177" h="598373">
                  <a:moveTo>
                    <a:pt x="870712" y="228600"/>
                  </a:moveTo>
                  <a:cubicBezTo>
                    <a:pt x="874945" y="226483"/>
                    <a:pt x="849162" y="212125"/>
                    <a:pt x="838962" y="203200"/>
                  </a:cubicBezTo>
                  <a:cubicBezTo>
                    <a:pt x="832204" y="197286"/>
                    <a:pt x="827384" y="189131"/>
                    <a:pt x="819912" y="184150"/>
                  </a:cubicBezTo>
                  <a:cubicBezTo>
                    <a:pt x="814343" y="180437"/>
                    <a:pt x="807212" y="179917"/>
                    <a:pt x="800862" y="177800"/>
                  </a:cubicBezTo>
                  <a:cubicBezTo>
                    <a:pt x="798745" y="165100"/>
                    <a:pt x="798583" y="151914"/>
                    <a:pt x="794512" y="139700"/>
                  </a:cubicBezTo>
                  <a:cubicBezTo>
                    <a:pt x="792099" y="132460"/>
                    <a:pt x="786698" y="126513"/>
                    <a:pt x="781812" y="120650"/>
                  </a:cubicBezTo>
                  <a:cubicBezTo>
                    <a:pt x="766533" y="102315"/>
                    <a:pt x="762443" y="101387"/>
                    <a:pt x="743712" y="88900"/>
                  </a:cubicBezTo>
                  <a:cubicBezTo>
                    <a:pt x="738547" y="73406"/>
                    <a:pt x="736972" y="63110"/>
                    <a:pt x="724662" y="50800"/>
                  </a:cubicBezTo>
                  <a:cubicBezTo>
                    <a:pt x="719266" y="45404"/>
                    <a:pt x="711962" y="42333"/>
                    <a:pt x="705612" y="38100"/>
                  </a:cubicBezTo>
                  <a:lnTo>
                    <a:pt x="648462" y="57150"/>
                  </a:lnTo>
                  <a:lnTo>
                    <a:pt x="629412" y="63500"/>
                  </a:lnTo>
                  <a:lnTo>
                    <a:pt x="610362" y="69850"/>
                  </a:lnTo>
                  <a:cubicBezTo>
                    <a:pt x="595545" y="67733"/>
                    <a:pt x="577726" y="72689"/>
                    <a:pt x="565912" y="63500"/>
                  </a:cubicBezTo>
                  <a:cubicBezTo>
                    <a:pt x="555345" y="55281"/>
                    <a:pt x="560638" y="36539"/>
                    <a:pt x="553212" y="25400"/>
                  </a:cubicBezTo>
                  <a:cubicBezTo>
                    <a:pt x="548979" y="19050"/>
                    <a:pt x="546471" y="11118"/>
                    <a:pt x="540512" y="6350"/>
                  </a:cubicBezTo>
                  <a:cubicBezTo>
                    <a:pt x="535285" y="2169"/>
                    <a:pt x="527812" y="2117"/>
                    <a:pt x="521462" y="0"/>
                  </a:cubicBezTo>
                  <a:cubicBezTo>
                    <a:pt x="499358" y="2456"/>
                    <a:pt x="448725" y="4041"/>
                    <a:pt x="426212" y="19050"/>
                  </a:cubicBezTo>
                  <a:cubicBezTo>
                    <a:pt x="419862" y="23283"/>
                    <a:pt x="414136" y="28650"/>
                    <a:pt x="407162" y="31750"/>
                  </a:cubicBezTo>
                  <a:cubicBezTo>
                    <a:pt x="394929" y="37187"/>
                    <a:pt x="380201" y="37024"/>
                    <a:pt x="369062" y="44450"/>
                  </a:cubicBezTo>
                  <a:cubicBezTo>
                    <a:pt x="344443" y="60863"/>
                    <a:pt x="357252" y="54737"/>
                    <a:pt x="330962" y="63500"/>
                  </a:cubicBezTo>
                  <a:cubicBezTo>
                    <a:pt x="326729" y="69850"/>
                    <a:pt x="321362" y="75576"/>
                    <a:pt x="318262" y="82550"/>
                  </a:cubicBezTo>
                  <a:cubicBezTo>
                    <a:pt x="312825" y="94783"/>
                    <a:pt x="316701" y="113224"/>
                    <a:pt x="305562" y="120650"/>
                  </a:cubicBezTo>
                  <a:lnTo>
                    <a:pt x="286512" y="133350"/>
                  </a:lnTo>
                  <a:cubicBezTo>
                    <a:pt x="270551" y="181233"/>
                    <a:pt x="293938" y="124068"/>
                    <a:pt x="261112" y="165100"/>
                  </a:cubicBezTo>
                  <a:cubicBezTo>
                    <a:pt x="256931" y="170327"/>
                    <a:pt x="257755" y="178163"/>
                    <a:pt x="254762" y="184150"/>
                  </a:cubicBezTo>
                  <a:cubicBezTo>
                    <a:pt x="251349" y="190976"/>
                    <a:pt x="245162" y="196226"/>
                    <a:pt x="242062" y="203200"/>
                  </a:cubicBezTo>
                  <a:cubicBezTo>
                    <a:pt x="236625" y="215433"/>
                    <a:pt x="233595" y="228600"/>
                    <a:pt x="229362" y="241300"/>
                  </a:cubicBezTo>
                  <a:cubicBezTo>
                    <a:pt x="227245" y="247650"/>
                    <a:pt x="227745" y="255617"/>
                    <a:pt x="223012" y="260350"/>
                  </a:cubicBezTo>
                  <a:cubicBezTo>
                    <a:pt x="216662" y="266700"/>
                    <a:pt x="209475" y="272311"/>
                    <a:pt x="203962" y="279400"/>
                  </a:cubicBezTo>
                  <a:cubicBezTo>
                    <a:pt x="150795" y="347758"/>
                    <a:pt x="202761" y="293301"/>
                    <a:pt x="159512" y="336550"/>
                  </a:cubicBezTo>
                  <a:cubicBezTo>
                    <a:pt x="157395" y="342900"/>
                    <a:pt x="157895" y="350867"/>
                    <a:pt x="153162" y="355600"/>
                  </a:cubicBezTo>
                  <a:cubicBezTo>
                    <a:pt x="142369" y="366393"/>
                    <a:pt x="115062" y="381000"/>
                    <a:pt x="115062" y="381000"/>
                  </a:cubicBezTo>
                  <a:cubicBezTo>
                    <a:pt x="110829" y="387350"/>
                    <a:pt x="107758" y="394654"/>
                    <a:pt x="102362" y="400050"/>
                  </a:cubicBezTo>
                  <a:cubicBezTo>
                    <a:pt x="96966" y="405446"/>
                    <a:pt x="87357" y="406278"/>
                    <a:pt x="83312" y="412750"/>
                  </a:cubicBezTo>
                  <a:cubicBezTo>
                    <a:pt x="76217" y="424102"/>
                    <a:pt x="74845" y="438150"/>
                    <a:pt x="70612" y="450850"/>
                  </a:cubicBezTo>
                  <a:cubicBezTo>
                    <a:pt x="47454" y="520325"/>
                    <a:pt x="84388" y="415092"/>
                    <a:pt x="51562" y="488950"/>
                  </a:cubicBezTo>
                  <a:cubicBezTo>
                    <a:pt x="46125" y="501183"/>
                    <a:pt x="43095" y="514350"/>
                    <a:pt x="38862" y="527050"/>
                  </a:cubicBezTo>
                  <a:lnTo>
                    <a:pt x="26162" y="565150"/>
                  </a:lnTo>
                  <a:cubicBezTo>
                    <a:pt x="24045" y="571500"/>
                    <a:pt x="25381" y="580487"/>
                    <a:pt x="19812" y="584200"/>
                  </a:cubicBezTo>
                  <a:cubicBezTo>
                    <a:pt x="13462" y="588433"/>
                    <a:pt x="-3817" y="603005"/>
                    <a:pt x="762" y="596900"/>
                  </a:cubicBezTo>
                  <a:cubicBezTo>
                    <a:pt x="11538" y="582532"/>
                    <a:pt x="26162" y="571500"/>
                    <a:pt x="38862" y="558800"/>
                  </a:cubicBezTo>
                  <a:cubicBezTo>
                    <a:pt x="45212" y="552450"/>
                    <a:pt x="52931" y="547222"/>
                    <a:pt x="57912" y="539750"/>
                  </a:cubicBezTo>
                  <a:cubicBezTo>
                    <a:pt x="87025" y="496081"/>
                    <a:pt x="68832" y="506477"/>
                    <a:pt x="102362" y="495300"/>
                  </a:cubicBezTo>
                  <a:cubicBezTo>
                    <a:pt x="107737" y="489925"/>
                    <a:pt x="130148" y="465023"/>
                    <a:pt x="140462" y="463550"/>
                  </a:cubicBezTo>
                  <a:cubicBezTo>
                    <a:pt x="149102" y="462316"/>
                    <a:pt x="157395" y="467783"/>
                    <a:pt x="165862" y="469900"/>
                  </a:cubicBezTo>
                  <a:cubicBezTo>
                    <a:pt x="167979" y="476250"/>
                    <a:pt x="169219" y="482963"/>
                    <a:pt x="172212" y="488950"/>
                  </a:cubicBezTo>
                  <a:cubicBezTo>
                    <a:pt x="175625" y="495776"/>
                    <a:pt x="183657" y="500472"/>
                    <a:pt x="184912" y="508000"/>
                  </a:cubicBezTo>
                  <a:cubicBezTo>
                    <a:pt x="186012" y="514602"/>
                    <a:pt x="171998" y="525737"/>
                    <a:pt x="178562" y="527050"/>
                  </a:cubicBezTo>
                  <a:cubicBezTo>
                    <a:pt x="191689" y="529675"/>
                    <a:pt x="216662" y="514350"/>
                    <a:pt x="216662" y="514350"/>
                  </a:cubicBezTo>
                  <a:cubicBezTo>
                    <a:pt x="253058" y="459755"/>
                    <a:pt x="204595" y="524003"/>
                    <a:pt x="248412" y="488950"/>
                  </a:cubicBezTo>
                  <a:cubicBezTo>
                    <a:pt x="284257" y="460274"/>
                    <a:pt x="231125" y="474487"/>
                    <a:pt x="273812" y="431800"/>
                  </a:cubicBezTo>
                  <a:cubicBezTo>
                    <a:pt x="329467" y="376145"/>
                    <a:pt x="261359" y="446744"/>
                    <a:pt x="305562" y="393700"/>
                  </a:cubicBezTo>
                  <a:cubicBezTo>
                    <a:pt x="311311" y="386801"/>
                    <a:pt x="318863" y="381549"/>
                    <a:pt x="324612" y="374650"/>
                  </a:cubicBezTo>
                  <a:cubicBezTo>
                    <a:pt x="347360" y="347353"/>
                    <a:pt x="329343" y="365189"/>
                    <a:pt x="343662" y="336550"/>
                  </a:cubicBezTo>
                  <a:cubicBezTo>
                    <a:pt x="347075" y="329724"/>
                    <a:pt x="352949" y="324326"/>
                    <a:pt x="356362" y="317500"/>
                  </a:cubicBezTo>
                  <a:cubicBezTo>
                    <a:pt x="359355" y="311513"/>
                    <a:pt x="358531" y="303677"/>
                    <a:pt x="362712" y="298450"/>
                  </a:cubicBezTo>
                  <a:cubicBezTo>
                    <a:pt x="376605" y="281084"/>
                    <a:pt x="401007" y="282828"/>
                    <a:pt x="419862" y="279400"/>
                  </a:cubicBezTo>
                  <a:cubicBezTo>
                    <a:pt x="430481" y="277469"/>
                    <a:pt x="441029" y="275167"/>
                    <a:pt x="451612" y="273050"/>
                  </a:cubicBezTo>
                  <a:lnTo>
                    <a:pt x="438912" y="311150"/>
                  </a:lnTo>
                  <a:lnTo>
                    <a:pt x="432562" y="330200"/>
                  </a:lnTo>
                  <a:cubicBezTo>
                    <a:pt x="436795" y="340783"/>
                    <a:pt x="436361" y="354829"/>
                    <a:pt x="445262" y="361950"/>
                  </a:cubicBezTo>
                  <a:cubicBezTo>
                    <a:pt x="450489" y="366131"/>
                    <a:pt x="457619" y="355600"/>
                    <a:pt x="464312" y="355600"/>
                  </a:cubicBezTo>
                  <a:cubicBezTo>
                    <a:pt x="485584" y="355600"/>
                    <a:pt x="506645" y="359833"/>
                    <a:pt x="527812" y="361950"/>
                  </a:cubicBezTo>
                  <a:cubicBezTo>
                    <a:pt x="573487" y="377175"/>
                    <a:pt x="516448" y="358703"/>
                    <a:pt x="572262" y="374650"/>
                  </a:cubicBezTo>
                  <a:cubicBezTo>
                    <a:pt x="578698" y="376489"/>
                    <a:pt x="584962" y="378883"/>
                    <a:pt x="591312" y="381000"/>
                  </a:cubicBezTo>
                  <a:cubicBezTo>
                    <a:pt x="593429" y="364067"/>
                    <a:pt x="591324" y="346045"/>
                    <a:pt x="597662" y="330200"/>
                  </a:cubicBezTo>
                  <a:cubicBezTo>
                    <a:pt x="601111" y="321578"/>
                    <a:pt x="628040" y="313081"/>
                    <a:pt x="635762" y="311150"/>
                  </a:cubicBezTo>
                  <a:cubicBezTo>
                    <a:pt x="681987" y="299594"/>
                    <a:pt x="654659" y="309773"/>
                    <a:pt x="705612" y="298450"/>
                  </a:cubicBezTo>
                  <a:cubicBezTo>
                    <a:pt x="712146" y="296998"/>
                    <a:pt x="718312" y="294217"/>
                    <a:pt x="724662" y="292100"/>
                  </a:cubicBezTo>
                  <a:cubicBezTo>
                    <a:pt x="726779" y="285750"/>
                    <a:pt x="726279" y="277783"/>
                    <a:pt x="731012" y="273050"/>
                  </a:cubicBezTo>
                  <a:cubicBezTo>
                    <a:pt x="741805" y="262257"/>
                    <a:pt x="769112" y="247650"/>
                    <a:pt x="769112" y="247650"/>
                  </a:cubicBezTo>
                  <a:cubicBezTo>
                    <a:pt x="771229" y="241300"/>
                    <a:pt x="770015" y="232491"/>
                    <a:pt x="775462" y="228600"/>
                  </a:cubicBezTo>
                  <a:cubicBezTo>
                    <a:pt x="786355" y="220819"/>
                    <a:pt x="813562" y="215900"/>
                    <a:pt x="813562" y="215900"/>
                  </a:cubicBezTo>
                  <a:cubicBezTo>
                    <a:pt x="840644" y="224927"/>
                    <a:pt x="866479" y="230717"/>
                    <a:pt x="870712" y="2286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p:cNvSpPr/>
            <p:nvPr/>
          </p:nvSpPr>
          <p:spPr>
            <a:xfrm>
              <a:off x="7562820" y="5257800"/>
              <a:ext cx="368330" cy="812800"/>
            </a:xfrm>
            <a:custGeom>
              <a:avLst/>
              <a:gdLst>
                <a:gd name="connsiteX0" fmla="*/ 196880 w 368330"/>
                <a:gd name="connsiteY0" fmla="*/ 0 h 812800"/>
                <a:gd name="connsiteX1" fmla="*/ 133380 w 368330"/>
                <a:gd name="connsiteY1" fmla="*/ 57150 h 812800"/>
                <a:gd name="connsiteX2" fmla="*/ 114330 w 368330"/>
                <a:gd name="connsiteY2" fmla="*/ 69850 h 812800"/>
                <a:gd name="connsiteX3" fmla="*/ 95280 w 368330"/>
                <a:gd name="connsiteY3" fmla="*/ 107950 h 812800"/>
                <a:gd name="connsiteX4" fmla="*/ 76230 w 368330"/>
                <a:gd name="connsiteY4" fmla="*/ 146050 h 812800"/>
                <a:gd name="connsiteX5" fmla="*/ 69880 w 368330"/>
                <a:gd name="connsiteY5" fmla="*/ 177800 h 812800"/>
                <a:gd name="connsiteX6" fmla="*/ 25430 w 368330"/>
                <a:gd name="connsiteY6" fmla="*/ 184150 h 812800"/>
                <a:gd name="connsiteX7" fmla="*/ 6380 w 368330"/>
                <a:gd name="connsiteY7" fmla="*/ 203200 h 812800"/>
                <a:gd name="connsiteX8" fmla="*/ 19080 w 368330"/>
                <a:gd name="connsiteY8" fmla="*/ 304800 h 812800"/>
                <a:gd name="connsiteX9" fmla="*/ 12730 w 368330"/>
                <a:gd name="connsiteY9" fmla="*/ 355600 h 812800"/>
                <a:gd name="connsiteX10" fmla="*/ 12730 w 368330"/>
                <a:gd name="connsiteY10" fmla="*/ 374650 h 812800"/>
                <a:gd name="connsiteX11" fmla="*/ 31780 w 368330"/>
                <a:gd name="connsiteY11" fmla="*/ 304800 h 812800"/>
                <a:gd name="connsiteX12" fmla="*/ 57180 w 368330"/>
                <a:gd name="connsiteY12" fmla="*/ 266700 h 812800"/>
                <a:gd name="connsiteX13" fmla="*/ 69880 w 368330"/>
                <a:gd name="connsiteY13" fmla="*/ 247650 h 812800"/>
                <a:gd name="connsiteX14" fmla="*/ 76230 w 368330"/>
                <a:gd name="connsiteY14" fmla="*/ 228600 h 812800"/>
                <a:gd name="connsiteX15" fmla="*/ 69880 w 368330"/>
                <a:gd name="connsiteY15" fmla="*/ 342900 h 812800"/>
                <a:gd name="connsiteX16" fmla="*/ 57180 w 368330"/>
                <a:gd name="connsiteY16" fmla="*/ 361950 h 812800"/>
                <a:gd name="connsiteX17" fmla="*/ 76230 w 368330"/>
                <a:gd name="connsiteY17" fmla="*/ 431800 h 812800"/>
                <a:gd name="connsiteX18" fmla="*/ 88930 w 368330"/>
                <a:gd name="connsiteY18" fmla="*/ 469900 h 812800"/>
                <a:gd name="connsiteX19" fmla="*/ 95280 w 368330"/>
                <a:gd name="connsiteY19" fmla="*/ 527050 h 812800"/>
                <a:gd name="connsiteX20" fmla="*/ 107980 w 368330"/>
                <a:gd name="connsiteY20" fmla="*/ 546100 h 812800"/>
                <a:gd name="connsiteX21" fmla="*/ 114330 w 368330"/>
                <a:gd name="connsiteY21" fmla="*/ 565150 h 812800"/>
                <a:gd name="connsiteX22" fmla="*/ 133380 w 368330"/>
                <a:gd name="connsiteY22" fmla="*/ 603250 h 812800"/>
                <a:gd name="connsiteX23" fmla="*/ 139730 w 368330"/>
                <a:gd name="connsiteY23" fmla="*/ 647700 h 812800"/>
                <a:gd name="connsiteX24" fmla="*/ 146080 w 368330"/>
                <a:gd name="connsiteY24" fmla="*/ 666750 h 812800"/>
                <a:gd name="connsiteX25" fmla="*/ 165130 w 368330"/>
                <a:gd name="connsiteY25" fmla="*/ 679450 h 812800"/>
                <a:gd name="connsiteX26" fmla="*/ 190530 w 368330"/>
                <a:gd name="connsiteY26" fmla="*/ 717550 h 812800"/>
                <a:gd name="connsiteX27" fmla="*/ 203230 w 368330"/>
                <a:gd name="connsiteY27" fmla="*/ 755650 h 812800"/>
                <a:gd name="connsiteX28" fmla="*/ 222280 w 368330"/>
                <a:gd name="connsiteY28" fmla="*/ 793750 h 812800"/>
                <a:gd name="connsiteX29" fmla="*/ 241330 w 368330"/>
                <a:gd name="connsiteY29" fmla="*/ 800100 h 812800"/>
                <a:gd name="connsiteX30" fmla="*/ 260380 w 368330"/>
                <a:gd name="connsiteY30" fmla="*/ 812800 h 812800"/>
                <a:gd name="connsiteX31" fmla="*/ 317530 w 368330"/>
                <a:gd name="connsiteY31" fmla="*/ 787400 h 812800"/>
                <a:gd name="connsiteX32" fmla="*/ 330230 w 368330"/>
                <a:gd name="connsiteY32" fmla="*/ 768350 h 812800"/>
                <a:gd name="connsiteX33" fmla="*/ 336580 w 368330"/>
                <a:gd name="connsiteY33" fmla="*/ 749300 h 812800"/>
                <a:gd name="connsiteX34" fmla="*/ 330230 w 368330"/>
                <a:gd name="connsiteY34" fmla="*/ 774700 h 812800"/>
                <a:gd name="connsiteX35" fmla="*/ 342930 w 368330"/>
                <a:gd name="connsiteY35" fmla="*/ 736600 h 812800"/>
                <a:gd name="connsiteX36" fmla="*/ 355630 w 368330"/>
                <a:gd name="connsiteY36" fmla="*/ 717550 h 812800"/>
                <a:gd name="connsiteX37" fmla="*/ 368330 w 368330"/>
                <a:gd name="connsiteY37" fmla="*/ 679450 h 812800"/>
                <a:gd name="connsiteX38" fmla="*/ 349280 w 368330"/>
                <a:gd name="connsiteY38" fmla="*/ 609600 h 812800"/>
                <a:gd name="connsiteX39" fmla="*/ 342930 w 368330"/>
                <a:gd name="connsiteY39" fmla="*/ 590550 h 812800"/>
                <a:gd name="connsiteX40" fmla="*/ 323880 w 368330"/>
                <a:gd name="connsiteY40" fmla="*/ 520700 h 812800"/>
                <a:gd name="connsiteX41" fmla="*/ 285780 w 368330"/>
                <a:gd name="connsiteY41" fmla="*/ 482600 h 812800"/>
                <a:gd name="connsiteX42" fmla="*/ 266730 w 368330"/>
                <a:gd name="connsiteY42" fmla="*/ 444500 h 812800"/>
                <a:gd name="connsiteX43" fmla="*/ 247680 w 368330"/>
                <a:gd name="connsiteY43" fmla="*/ 425450 h 812800"/>
                <a:gd name="connsiteX44" fmla="*/ 215930 w 368330"/>
                <a:gd name="connsiteY44" fmla="*/ 387350 h 812800"/>
                <a:gd name="connsiteX45" fmla="*/ 209580 w 368330"/>
                <a:gd name="connsiteY45" fmla="*/ 368300 h 812800"/>
                <a:gd name="connsiteX46" fmla="*/ 203230 w 368330"/>
                <a:gd name="connsiteY46" fmla="*/ 342900 h 812800"/>
                <a:gd name="connsiteX47" fmla="*/ 190530 w 368330"/>
                <a:gd name="connsiteY47" fmla="*/ 304800 h 812800"/>
                <a:gd name="connsiteX48" fmla="*/ 184180 w 368330"/>
                <a:gd name="connsiteY48" fmla="*/ 260350 h 812800"/>
                <a:gd name="connsiteX49" fmla="*/ 184180 w 368330"/>
                <a:gd name="connsiteY49" fmla="*/ 171450 h 812800"/>
                <a:gd name="connsiteX50" fmla="*/ 215930 w 368330"/>
                <a:gd name="connsiteY50" fmla="*/ 165100 h 812800"/>
                <a:gd name="connsiteX51" fmla="*/ 247680 w 368330"/>
                <a:gd name="connsiteY51" fmla="*/ 107950 h 812800"/>
                <a:gd name="connsiteX52" fmla="*/ 260380 w 368330"/>
                <a:gd name="connsiteY52" fmla="*/ 88900 h 812800"/>
                <a:gd name="connsiteX53" fmla="*/ 266730 w 368330"/>
                <a:gd name="connsiteY53" fmla="*/ 63500 h 812800"/>
                <a:gd name="connsiteX54" fmla="*/ 273080 w 368330"/>
                <a:gd name="connsiteY54" fmla="*/ 44450 h 812800"/>
                <a:gd name="connsiteX55" fmla="*/ 266730 w 368330"/>
                <a:gd name="connsiteY55" fmla="*/ 25400 h 812800"/>
                <a:gd name="connsiteX56" fmla="*/ 234980 w 368330"/>
                <a:gd name="connsiteY56" fmla="*/ 0 h 812800"/>
                <a:gd name="connsiteX57" fmla="*/ 196880 w 368330"/>
                <a:gd name="connsiteY57" fmla="*/ 0 h 8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8330" h="812800">
                  <a:moveTo>
                    <a:pt x="196880" y="0"/>
                  </a:moveTo>
                  <a:cubicBezTo>
                    <a:pt x="161945" y="43669"/>
                    <a:pt x="182757" y="24232"/>
                    <a:pt x="133380" y="57150"/>
                  </a:cubicBezTo>
                  <a:lnTo>
                    <a:pt x="114330" y="69850"/>
                  </a:lnTo>
                  <a:cubicBezTo>
                    <a:pt x="77934" y="124445"/>
                    <a:pt x="121570" y="55370"/>
                    <a:pt x="95280" y="107950"/>
                  </a:cubicBezTo>
                  <a:cubicBezTo>
                    <a:pt x="79760" y="138990"/>
                    <a:pt x="84210" y="114128"/>
                    <a:pt x="76230" y="146050"/>
                  </a:cubicBezTo>
                  <a:cubicBezTo>
                    <a:pt x="73612" y="156521"/>
                    <a:pt x="78514" y="171324"/>
                    <a:pt x="69880" y="177800"/>
                  </a:cubicBezTo>
                  <a:cubicBezTo>
                    <a:pt x="57906" y="186780"/>
                    <a:pt x="40247" y="182033"/>
                    <a:pt x="25430" y="184150"/>
                  </a:cubicBezTo>
                  <a:cubicBezTo>
                    <a:pt x="19080" y="190500"/>
                    <a:pt x="7494" y="194289"/>
                    <a:pt x="6380" y="203200"/>
                  </a:cubicBezTo>
                  <a:cubicBezTo>
                    <a:pt x="141" y="253115"/>
                    <a:pt x="7181" y="269102"/>
                    <a:pt x="19080" y="304800"/>
                  </a:cubicBezTo>
                  <a:cubicBezTo>
                    <a:pt x="16963" y="321733"/>
                    <a:pt x="16306" y="338914"/>
                    <a:pt x="12730" y="355600"/>
                  </a:cubicBezTo>
                  <a:cubicBezTo>
                    <a:pt x="5571" y="389009"/>
                    <a:pt x="-11930" y="411641"/>
                    <a:pt x="12730" y="374650"/>
                  </a:cubicBezTo>
                  <a:cubicBezTo>
                    <a:pt x="16138" y="357610"/>
                    <a:pt x="22573" y="318611"/>
                    <a:pt x="31780" y="304800"/>
                  </a:cubicBezTo>
                  <a:lnTo>
                    <a:pt x="57180" y="266700"/>
                  </a:lnTo>
                  <a:cubicBezTo>
                    <a:pt x="61413" y="260350"/>
                    <a:pt x="67467" y="254890"/>
                    <a:pt x="69880" y="247650"/>
                  </a:cubicBezTo>
                  <a:lnTo>
                    <a:pt x="76230" y="228600"/>
                  </a:lnTo>
                  <a:cubicBezTo>
                    <a:pt x="74113" y="266700"/>
                    <a:pt x="75276" y="305125"/>
                    <a:pt x="69880" y="342900"/>
                  </a:cubicBezTo>
                  <a:cubicBezTo>
                    <a:pt x="68801" y="350455"/>
                    <a:pt x="57871" y="354350"/>
                    <a:pt x="57180" y="361950"/>
                  </a:cubicBezTo>
                  <a:cubicBezTo>
                    <a:pt x="51208" y="427642"/>
                    <a:pt x="59998" y="395278"/>
                    <a:pt x="76230" y="431800"/>
                  </a:cubicBezTo>
                  <a:cubicBezTo>
                    <a:pt x="81667" y="444033"/>
                    <a:pt x="88930" y="469900"/>
                    <a:pt x="88930" y="469900"/>
                  </a:cubicBezTo>
                  <a:cubicBezTo>
                    <a:pt x="91047" y="488950"/>
                    <a:pt x="90631" y="508455"/>
                    <a:pt x="95280" y="527050"/>
                  </a:cubicBezTo>
                  <a:cubicBezTo>
                    <a:pt x="97131" y="534454"/>
                    <a:pt x="104567" y="539274"/>
                    <a:pt x="107980" y="546100"/>
                  </a:cubicBezTo>
                  <a:cubicBezTo>
                    <a:pt x="110973" y="552087"/>
                    <a:pt x="111337" y="559163"/>
                    <a:pt x="114330" y="565150"/>
                  </a:cubicBezTo>
                  <a:cubicBezTo>
                    <a:pt x="138949" y="614389"/>
                    <a:pt x="117419" y="555367"/>
                    <a:pt x="133380" y="603250"/>
                  </a:cubicBezTo>
                  <a:cubicBezTo>
                    <a:pt x="135497" y="618067"/>
                    <a:pt x="136795" y="633024"/>
                    <a:pt x="139730" y="647700"/>
                  </a:cubicBezTo>
                  <a:cubicBezTo>
                    <a:pt x="141043" y="654264"/>
                    <a:pt x="141899" y="661523"/>
                    <a:pt x="146080" y="666750"/>
                  </a:cubicBezTo>
                  <a:cubicBezTo>
                    <a:pt x="150848" y="672709"/>
                    <a:pt x="158780" y="675217"/>
                    <a:pt x="165130" y="679450"/>
                  </a:cubicBezTo>
                  <a:cubicBezTo>
                    <a:pt x="173597" y="692150"/>
                    <a:pt x="185703" y="703070"/>
                    <a:pt x="190530" y="717550"/>
                  </a:cubicBezTo>
                  <a:lnTo>
                    <a:pt x="203230" y="755650"/>
                  </a:lnTo>
                  <a:cubicBezTo>
                    <a:pt x="207413" y="768199"/>
                    <a:pt x="211089" y="784798"/>
                    <a:pt x="222280" y="793750"/>
                  </a:cubicBezTo>
                  <a:cubicBezTo>
                    <a:pt x="227507" y="797931"/>
                    <a:pt x="235343" y="797107"/>
                    <a:pt x="241330" y="800100"/>
                  </a:cubicBezTo>
                  <a:cubicBezTo>
                    <a:pt x="248156" y="803513"/>
                    <a:pt x="254030" y="808567"/>
                    <a:pt x="260380" y="812800"/>
                  </a:cubicBezTo>
                  <a:cubicBezTo>
                    <a:pt x="299525" y="806276"/>
                    <a:pt x="294825" y="814646"/>
                    <a:pt x="317530" y="787400"/>
                  </a:cubicBezTo>
                  <a:cubicBezTo>
                    <a:pt x="322416" y="781537"/>
                    <a:pt x="326817" y="775176"/>
                    <a:pt x="330230" y="768350"/>
                  </a:cubicBezTo>
                  <a:cubicBezTo>
                    <a:pt x="333223" y="762363"/>
                    <a:pt x="336580" y="742607"/>
                    <a:pt x="336580" y="749300"/>
                  </a:cubicBezTo>
                  <a:cubicBezTo>
                    <a:pt x="336580" y="758027"/>
                    <a:pt x="326327" y="782506"/>
                    <a:pt x="330230" y="774700"/>
                  </a:cubicBezTo>
                  <a:cubicBezTo>
                    <a:pt x="336217" y="762726"/>
                    <a:pt x="335504" y="747739"/>
                    <a:pt x="342930" y="736600"/>
                  </a:cubicBezTo>
                  <a:cubicBezTo>
                    <a:pt x="347163" y="730250"/>
                    <a:pt x="352530" y="724524"/>
                    <a:pt x="355630" y="717550"/>
                  </a:cubicBezTo>
                  <a:cubicBezTo>
                    <a:pt x="361067" y="705317"/>
                    <a:pt x="368330" y="679450"/>
                    <a:pt x="368330" y="679450"/>
                  </a:cubicBezTo>
                  <a:cubicBezTo>
                    <a:pt x="359355" y="634573"/>
                    <a:pt x="365393" y="657939"/>
                    <a:pt x="349280" y="609600"/>
                  </a:cubicBezTo>
                  <a:lnTo>
                    <a:pt x="342930" y="590550"/>
                  </a:lnTo>
                  <a:cubicBezTo>
                    <a:pt x="338337" y="553805"/>
                    <a:pt x="344837" y="544277"/>
                    <a:pt x="323880" y="520700"/>
                  </a:cubicBezTo>
                  <a:cubicBezTo>
                    <a:pt x="311948" y="507276"/>
                    <a:pt x="285780" y="482600"/>
                    <a:pt x="285780" y="482600"/>
                  </a:cubicBezTo>
                  <a:cubicBezTo>
                    <a:pt x="279416" y="463507"/>
                    <a:pt x="280407" y="460913"/>
                    <a:pt x="266730" y="444500"/>
                  </a:cubicBezTo>
                  <a:cubicBezTo>
                    <a:pt x="260981" y="437601"/>
                    <a:pt x="253429" y="432349"/>
                    <a:pt x="247680" y="425450"/>
                  </a:cubicBezTo>
                  <a:cubicBezTo>
                    <a:pt x="203477" y="372406"/>
                    <a:pt x="271585" y="443005"/>
                    <a:pt x="215930" y="387350"/>
                  </a:cubicBezTo>
                  <a:cubicBezTo>
                    <a:pt x="213813" y="381000"/>
                    <a:pt x="211419" y="374736"/>
                    <a:pt x="209580" y="368300"/>
                  </a:cubicBezTo>
                  <a:cubicBezTo>
                    <a:pt x="207182" y="359909"/>
                    <a:pt x="205738" y="351259"/>
                    <a:pt x="203230" y="342900"/>
                  </a:cubicBezTo>
                  <a:cubicBezTo>
                    <a:pt x="199383" y="330078"/>
                    <a:pt x="190530" y="304800"/>
                    <a:pt x="190530" y="304800"/>
                  </a:cubicBezTo>
                  <a:cubicBezTo>
                    <a:pt x="188413" y="289983"/>
                    <a:pt x="186857" y="275076"/>
                    <a:pt x="184180" y="260350"/>
                  </a:cubicBezTo>
                  <a:cubicBezTo>
                    <a:pt x="178323" y="228136"/>
                    <a:pt x="163185" y="209941"/>
                    <a:pt x="184180" y="171450"/>
                  </a:cubicBezTo>
                  <a:cubicBezTo>
                    <a:pt x="189348" y="161975"/>
                    <a:pt x="205347" y="167217"/>
                    <a:pt x="215930" y="165100"/>
                  </a:cubicBezTo>
                  <a:cubicBezTo>
                    <a:pt x="227107" y="131570"/>
                    <a:pt x="218567" y="151619"/>
                    <a:pt x="247680" y="107950"/>
                  </a:cubicBezTo>
                  <a:lnTo>
                    <a:pt x="260380" y="88900"/>
                  </a:lnTo>
                  <a:cubicBezTo>
                    <a:pt x="262497" y="80433"/>
                    <a:pt x="264332" y="71891"/>
                    <a:pt x="266730" y="63500"/>
                  </a:cubicBezTo>
                  <a:cubicBezTo>
                    <a:pt x="268569" y="57064"/>
                    <a:pt x="273080" y="51143"/>
                    <a:pt x="273080" y="44450"/>
                  </a:cubicBezTo>
                  <a:cubicBezTo>
                    <a:pt x="273080" y="37757"/>
                    <a:pt x="269723" y="31387"/>
                    <a:pt x="266730" y="25400"/>
                  </a:cubicBezTo>
                  <a:cubicBezTo>
                    <a:pt x="259416" y="10772"/>
                    <a:pt x="253290" y="0"/>
                    <a:pt x="234980" y="0"/>
                  </a:cubicBezTo>
                  <a:cubicBezTo>
                    <a:pt x="231987" y="0"/>
                    <a:pt x="230747" y="4233"/>
                    <a:pt x="196880" y="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p:cNvSpPr/>
            <p:nvPr/>
          </p:nvSpPr>
          <p:spPr>
            <a:xfrm>
              <a:off x="8877300" y="4042880"/>
              <a:ext cx="267714" cy="893388"/>
            </a:xfrm>
            <a:custGeom>
              <a:avLst/>
              <a:gdLst>
                <a:gd name="connsiteX0" fmla="*/ 260350 w 267714"/>
                <a:gd name="connsiteY0" fmla="*/ 2070 h 893388"/>
                <a:gd name="connsiteX1" fmla="*/ 247650 w 267714"/>
                <a:gd name="connsiteY1" fmla="*/ 90970 h 893388"/>
                <a:gd name="connsiteX2" fmla="*/ 234950 w 267714"/>
                <a:gd name="connsiteY2" fmla="*/ 110020 h 893388"/>
                <a:gd name="connsiteX3" fmla="*/ 228600 w 267714"/>
                <a:gd name="connsiteY3" fmla="*/ 135420 h 893388"/>
                <a:gd name="connsiteX4" fmla="*/ 222250 w 267714"/>
                <a:gd name="connsiteY4" fmla="*/ 217970 h 893388"/>
                <a:gd name="connsiteX5" fmla="*/ 196850 w 267714"/>
                <a:gd name="connsiteY5" fmla="*/ 256070 h 893388"/>
                <a:gd name="connsiteX6" fmla="*/ 171450 w 267714"/>
                <a:gd name="connsiteY6" fmla="*/ 332270 h 893388"/>
                <a:gd name="connsiteX7" fmla="*/ 165100 w 267714"/>
                <a:gd name="connsiteY7" fmla="*/ 351320 h 893388"/>
                <a:gd name="connsiteX8" fmla="*/ 152400 w 267714"/>
                <a:gd name="connsiteY8" fmla="*/ 370370 h 893388"/>
                <a:gd name="connsiteX9" fmla="*/ 152400 w 267714"/>
                <a:gd name="connsiteY9" fmla="*/ 510070 h 893388"/>
                <a:gd name="connsiteX10" fmla="*/ 133350 w 267714"/>
                <a:gd name="connsiteY10" fmla="*/ 579920 h 893388"/>
                <a:gd name="connsiteX11" fmla="*/ 114300 w 267714"/>
                <a:gd name="connsiteY11" fmla="*/ 586270 h 893388"/>
                <a:gd name="connsiteX12" fmla="*/ 95250 w 267714"/>
                <a:gd name="connsiteY12" fmla="*/ 605320 h 893388"/>
                <a:gd name="connsiteX13" fmla="*/ 76200 w 267714"/>
                <a:gd name="connsiteY13" fmla="*/ 732320 h 893388"/>
                <a:gd name="connsiteX14" fmla="*/ 63500 w 267714"/>
                <a:gd name="connsiteY14" fmla="*/ 751370 h 893388"/>
                <a:gd name="connsiteX15" fmla="*/ 31750 w 267714"/>
                <a:gd name="connsiteY15" fmla="*/ 789470 h 893388"/>
                <a:gd name="connsiteX16" fmla="*/ 25400 w 267714"/>
                <a:gd name="connsiteY16" fmla="*/ 808520 h 893388"/>
                <a:gd name="connsiteX17" fmla="*/ 19050 w 267714"/>
                <a:gd name="connsiteY17" fmla="*/ 878370 h 893388"/>
                <a:gd name="connsiteX18" fmla="*/ 0 w 267714"/>
                <a:gd name="connsiteY18" fmla="*/ 891070 h 893388"/>
                <a:gd name="connsiteX19" fmla="*/ 19050 w 267714"/>
                <a:gd name="connsiteY19" fmla="*/ 872020 h 893388"/>
                <a:gd name="connsiteX20" fmla="*/ 44450 w 267714"/>
                <a:gd name="connsiteY20" fmla="*/ 833920 h 893388"/>
                <a:gd name="connsiteX21" fmla="*/ 69850 w 267714"/>
                <a:gd name="connsiteY21" fmla="*/ 795820 h 893388"/>
                <a:gd name="connsiteX22" fmla="*/ 82550 w 267714"/>
                <a:gd name="connsiteY22" fmla="*/ 776770 h 893388"/>
                <a:gd name="connsiteX23" fmla="*/ 95250 w 267714"/>
                <a:gd name="connsiteY23" fmla="*/ 738670 h 893388"/>
                <a:gd name="connsiteX24" fmla="*/ 107950 w 267714"/>
                <a:gd name="connsiteY24" fmla="*/ 649770 h 893388"/>
                <a:gd name="connsiteX25" fmla="*/ 120650 w 267714"/>
                <a:gd name="connsiteY25" fmla="*/ 611670 h 893388"/>
                <a:gd name="connsiteX26" fmla="*/ 127000 w 267714"/>
                <a:gd name="connsiteY26" fmla="*/ 535470 h 893388"/>
                <a:gd name="connsiteX27" fmla="*/ 139700 w 267714"/>
                <a:gd name="connsiteY27" fmla="*/ 497370 h 893388"/>
                <a:gd name="connsiteX28" fmla="*/ 146050 w 267714"/>
                <a:gd name="connsiteY28" fmla="*/ 478320 h 893388"/>
                <a:gd name="connsiteX29" fmla="*/ 158750 w 267714"/>
                <a:gd name="connsiteY29" fmla="*/ 395770 h 893388"/>
                <a:gd name="connsiteX30" fmla="*/ 184150 w 267714"/>
                <a:gd name="connsiteY30" fmla="*/ 357670 h 893388"/>
                <a:gd name="connsiteX31" fmla="*/ 203200 w 267714"/>
                <a:gd name="connsiteY31" fmla="*/ 294170 h 893388"/>
                <a:gd name="connsiteX32" fmla="*/ 209550 w 267714"/>
                <a:gd name="connsiteY32" fmla="*/ 275120 h 893388"/>
                <a:gd name="connsiteX33" fmla="*/ 228600 w 267714"/>
                <a:gd name="connsiteY33" fmla="*/ 237020 h 893388"/>
                <a:gd name="connsiteX34" fmla="*/ 222250 w 267714"/>
                <a:gd name="connsiteY34" fmla="*/ 217970 h 893388"/>
                <a:gd name="connsiteX35" fmla="*/ 228600 w 267714"/>
                <a:gd name="connsiteY35" fmla="*/ 192570 h 893388"/>
                <a:gd name="connsiteX36" fmla="*/ 241300 w 267714"/>
                <a:gd name="connsiteY36" fmla="*/ 154470 h 893388"/>
                <a:gd name="connsiteX37" fmla="*/ 260350 w 267714"/>
                <a:gd name="connsiteY37" fmla="*/ 116370 h 893388"/>
                <a:gd name="connsiteX38" fmla="*/ 260350 w 267714"/>
                <a:gd name="connsiteY38" fmla="*/ 27470 h 893388"/>
                <a:gd name="connsiteX39" fmla="*/ 260350 w 267714"/>
                <a:gd name="connsiteY39" fmla="*/ 2070 h 89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7714" h="893388">
                  <a:moveTo>
                    <a:pt x="260350" y="2070"/>
                  </a:moveTo>
                  <a:cubicBezTo>
                    <a:pt x="258233" y="12653"/>
                    <a:pt x="259866" y="66538"/>
                    <a:pt x="247650" y="90970"/>
                  </a:cubicBezTo>
                  <a:cubicBezTo>
                    <a:pt x="244237" y="97796"/>
                    <a:pt x="239183" y="103670"/>
                    <a:pt x="234950" y="110020"/>
                  </a:cubicBezTo>
                  <a:cubicBezTo>
                    <a:pt x="232833" y="118487"/>
                    <a:pt x="229620" y="126753"/>
                    <a:pt x="228600" y="135420"/>
                  </a:cubicBezTo>
                  <a:cubicBezTo>
                    <a:pt x="225375" y="162829"/>
                    <a:pt x="229273" y="191281"/>
                    <a:pt x="222250" y="217970"/>
                  </a:cubicBezTo>
                  <a:cubicBezTo>
                    <a:pt x="218366" y="232731"/>
                    <a:pt x="201677" y="241590"/>
                    <a:pt x="196850" y="256070"/>
                  </a:cubicBezTo>
                  <a:lnTo>
                    <a:pt x="171450" y="332270"/>
                  </a:lnTo>
                  <a:cubicBezTo>
                    <a:pt x="169333" y="338620"/>
                    <a:pt x="168813" y="345751"/>
                    <a:pt x="165100" y="351320"/>
                  </a:cubicBezTo>
                  <a:lnTo>
                    <a:pt x="152400" y="370370"/>
                  </a:lnTo>
                  <a:cubicBezTo>
                    <a:pt x="162244" y="537725"/>
                    <a:pt x="164963" y="428413"/>
                    <a:pt x="152400" y="510070"/>
                  </a:cubicBezTo>
                  <a:cubicBezTo>
                    <a:pt x="149270" y="530414"/>
                    <a:pt x="153653" y="563678"/>
                    <a:pt x="133350" y="579920"/>
                  </a:cubicBezTo>
                  <a:cubicBezTo>
                    <a:pt x="128123" y="584101"/>
                    <a:pt x="120650" y="584153"/>
                    <a:pt x="114300" y="586270"/>
                  </a:cubicBezTo>
                  <a:cubicBezTo>
                    <a:pt x="107950" y="592620"/>
                    <a:pt x="97891" y="596737"/>
                    <a:pt x="95250" y="605320"/>
                  </a:cubicBezTo>
                  <a:cubicBezTo>
                    <a:pt x="87228" y="631391"/>
                    <a:pt x="92589" y="707737"/>
                    <a:pt x="76200" y="732320"/>
                  </a:cubicBezTo>
                  <a:cubicBezTo>
                    <a:pt x="71967" y="738670"/>
                    <a:pt x="68386" y="745507"/>
                    <a:pt x="63500" y="751370"/>
                  </a:cubicBezTo>
                  <a:cubicBezTo>
                    <a:pt x="45945" y="772436"/>
                    <a:pt x="43574" y="765821"/>
                    <a:pt x="31750" y="789470"/>
                  </a:cubicBezTo>
                  <a:cubicBezTo>
                    <a:pt x="28757" y="795457"/>
                    <a:pt x="27517" y="802170"/>
                    <a:pt x="25400" y="808520"/>
                  </a:cubicBezTo>
                  <a:cubicBezTo>
                    <a:pt x="23283" y="831803"/>
                    <a:pt x="25926" y="856025"/>
                    <a:pt x="19050" y="878370"/>
                  </a:cubicBezTo>
                  <a:cubicBezTo>
                    <a:pt x="16806" y="885664"/>
                    <a:pt x="0" y="898702"/>
                    <a:pt x="0" y="891070"/>
                  </a:cubicBezTo>
                  <a:cubicBezTo>
                    <a:pt x="0" y="882090"/>
                    <a:pt x="13537" y="879109"/>
                    <a:pt x="19050" y="872020"/>
                  </a:cubicBezTo>
                  <a:cubicBezTo>
                    <a:pt x="28421" y="859972"/>
                    <a:pt x="35983" y="846620"/>
                    <a:pt x="44450" y="833920"/>
                  </a:cubicBezTo>
                  <a:lnTo>
                    <a:pt x="69850" y="795820"/>
                  </a:lnTo>
                  <a:cubicBezTo>
                    <a:pt x="74083" y="789470"/>
                    <a:pt x="80137" y="784010"/>
                    <a:pt x="82550" y="776770"/>
                  </a:cubicBezTo>
                  <a:lnTo>
                    <a:pt x="95250" y="738670"/>
                  </a:lnTo>
                  <a:cubicBezTo>
                    <a:pt x="99483" y="709037"/>
                    <a:pt x="98484" y="678168"/>
                    <a:pt x="107950" y="649770"/>
                  </a:cubicBezTo>
                  <a:lnTo>
                    <a:pt x="120650" y="611670"/>
                  </a:lnTo>
                  <a:cubicBezTo>
                    <a:pt x="122767" y="586270"/>
                    <a:pt x="122810" y="560611"/>
                    <a:pt x="127000" y="535470"/>
                  </a:cubicBezTo>
                  <a:cubicBezTo>
                    <a:pt x="129201" y="522265"/>
                    <a:pt x="135467" y="510070"/>
                    <a:pt x="139700" y="497370"/>
                  </a:cubicBezTo>
                  <a:lnTo>
                    <a:pt x="146050" y="478320"/>
                  </a:lnTo>
                  <a:cubicBezTo>
                    <a:pt x="146984" y="468978"/>
                    <a:pt x="147587" y="415864"/>
                    <a:pt x="158750" y="395770"/>
                  </a:cubicBezTo>
                  <a:cubicBezTo>
                    <a:pt x="166163" y="382427"/>
                    <a:pt x="184150" y="357670"/>
                    <a:pt x="184150" y="357670"/>
                  </a:cubicBezTo>
                  <a:cubicBezTo>
                    <a:pt x="193747" y="319283"/>
                    <a:pt x="187740" y="340549"/>
                    <a:pt x="203200" y="294170"/>
                  </a:cubicBezTo>
                  <a:cubicBezTo>
                    <a:pt x="205317" y="287820"/>
                    <a:pt x="205837" y="280689"/>
                    <a:pt x="209550" y="275120"/>
                  </a:cubicBezTo>
                  <a:cubicBezTo>
                    <a:pt x="225963" y="250501"/>
                    <a:pt x="219837" y="263310"/>
                    <a:pt x="228600" y="237020"/>
                  </a:cubicBezTo>
                  <a:cubicBezTo>
                    <a:pt x="226483" y="230670"/>
                    <a:pt x="222250" y="224663"/>
                    <a:pt x="222250" y="217970"/>
                  </a:cubicBezTo>
                  <a:cubicBezTo>
                    <a:pt x="222250" y="209243"/>
                    <a:pt x="226092" y="200929"/>
                    <a:pt x="228600" y="192570"/>
                  </a:cubicBezTo>
                  <a:cubicBezTo>
                    <a:pt x="232447" y="179748"/>
                    <a:pt x="233874" y="165609"/>
                    <a:pt x="241300" y="154470"/>
                  </a:cubicBezTo>
                  <a:cubicBezTo>
                    <a:pt x="257713" y="129851"/>
                    <a:pt x="251587" y="142660"/>
                    <a:pt x="260350" y="116370"/>
                  </a:cubicBezTo>
                  <a:cubicBezTo>
                    <a:pt x="263613" y="80472"/>
                    <a:pt x="275150" y="57071"/>
                    <a:pt x="260350" y="27470"/>
                  </a:cubicBezTo>
                  <a:cubicBezTo>
                    <a:pt x="259011" y="24793"/>
                    <a:pt x="262467" y="-8513"/>
                    <a:pt x="260350" y="207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p:cNvSpPr/>
            <p:nvPr/>
          </p:nvSpPr>
          <p:spPr>
            <a:xfrm>
              <a:off x="3481508" y="2529840"/>
              <a:ext cx="412312" cy="388620"/>
            </a:xfrm>
            <a:custGeom>
              <a:avLst/>
              <a:gdLst>
                <a:gd name="connsiteX0" fmla="*/ 832 w 412312"/>
                <a:gd name="connsiteY0" fmla="*/ 121920 h 388620"/>
                <a:gd name="connsiteX1" fmla="*/ 38932 w 412312"/>
                <a:gd name="connsiteY1" fmla="*/ 106680 h 388620"/>
                <a:gd name="connsiteX2" fmla="*/ 61792 w 412312"/>
                <a:gd name="connsiteY2" fmla="*/ 99060 h 388620"/>
                <a:gd name="connsiteX3" fmla="*/ 107512 w 412312"/>
                <a:gd name="connsiteY3" fmla="*/ 76200 h 388620"/>
                <a:gd name="connsiteX4" fmla="*/ 168472 w 412312"/>
                <a:gd name="connsiteY4" fmla="*/ 68580 h 388620"/>
                <a:gd name="connsiteX5" fmla="*/ 214192 w 412312"/>
                <a:gd name="connsiteY5" fmla="*/ 45720 h 388620"/>
                <a:gd name="connsiteX6" fmla="*/ 237052 w 412312"/>
                <a:gd name="connsiteY6" fmla="*/ 38100 h 388620"/>
                <a:gd name="connsiteX7" fmla="*/ 305632 w 412312"/>
                <a:gd name="connsiteY7" fmla="*/ 0 h 388620"/>
                <a:gd name="connsiteX8" fmla="*/ 320872 w 412312"/>
                <a:gd name="connsiteY8" fmla="*/ 22860 h 388620"/>
                <a:gd name="connsiteX9" fmla="*/ 282772 w 412312"/>
                <a:gd name="connsiteY9" fmla="*/ 53340 h 388620"/>
                <a:gd name="connsiteX10" fmla="*/ 259912 w 412312"/>
                <a:gd name="connsiteY10" fmla="*/ 68580 h 388620"/>
                <a:gd name="connsiteX11" fmla="*/ 252292 w 412312"/>
                <a:gd name="connsiteY11" fmla="*/ 91440 h 388620"/>
                <a:gd name="connsiteX12" fmla="*/ 275152 w 412312"/>
                <a:gd name="connsiteY12" fmla="*/ 99060 h 388620"/>
                <a:gd name="connsiteX13" fmla="*/ 313252 w 412312"/>
                <a:gd name="connsiteY13" fmla="*/ 106680 h 388620"/>
                <a:gd name="connsiteX14" fmla="*/ 358972 w 412312"/>
                <a:gd name="connsiteY14" fmla="*/ 129540 h 388620"/>
                <a:gd name="connsiteX15" fmla="*/ 366592 w 412312"/>
                <a:gd name="connsiteY15" fmla="*/ 106680 h 388620"/>
                <a:gd name="connsiteX16" fmla="*/ 389452 w 412312"/>
                <a:gd name="connsiteY16" fmla="*/ 99060 h 388620"/>
                <a:gd name="connsiteX17" fmla="*/ 412312 w 412312"/>
                <a:gd name="connsiteY17" fmla="*/ 83820 h 388620"/>
                <a:gd name="connsiteX18" fmla="*/ 397072 w 412312"/>
                <a:gd name="connsiteY18" fmla="*/ 106680 h 388620"/>
                <a:gd name="connsiteX19" fmla="*/ 381832 w 412312"/>
                <a:gd name="connsiteY19" fmla="*/ 152400 h 388620"/>
                <a:gd name="connsiteX20" fmla="*/ 366592 w 412312"/>
                <a:gd name="connsiteY20" fmla="*/ 175260 h 388620"/>
                <a:gd name="connsiteX21" fmla="*/ 358972 w 412312"/>
                <a:gd name="connsiteY21" fmla="*/ 198120 h 388620"/>
                <a:gd name="connsiteX22" fmla="*/ 336112 w 412312"/>
                <a:gd name="connsiteY22" fmla="*/ 205740 h 388620"/>
                <a:gd name="connsiteX23" fmla="*/ 259912 w 412312"/>
                <a:gd name="connsiteY23" fmla="*/ 205740 h 388620"/>
                <a:gd name="connsiteX24" fmla="*/ 282772 w 412312"/>
                <a:gd name="connsiteY24" fmla="*/ 220980 h 388620"/>
                <a:gd name="connsiteX25" fmla="*/ 259912 w 412312"/>
                <a:gd name="connsiteY25" fmla="*/ 266700 h 388620"/>
                <a:gd name="connsiteX26" fmla="*/ 252292 w 412312"/>
                <a:gd name="connsiteY26" fmla="*/ 335280 h 388620"/>
                <a:gd name="connsiteX27" fmla="*/ 206572 w 412312"/>
                <a:gd name="connsiteY27" fmla="*/ 365760 h 388620"/>
                <a:gd name="connsiteX28" fmla="*/ 183712 w 412312"/>
                <a:gd name="connsiteY28" fmla="*/ 388620 h 388620"/>
                <a:gd name="connsiteX29" fmla="*/ 206572 w 412312"/>
                <a:gd name="connsiteY29" fmla="*/ 320040 h 388620"/>
                <a:gd name="connsiteX30" fmla="*/ 214192 w 412312"/>
                <a:gd name="connsiteY30" fmla="*/ 297180 h 388620"/>
                <a:gd name="connsiteX31" fmla="*/ 237052 w 412312"/>
                <a:gd name="connsiteY31" fmla="*/ 281940 h 388620"/>
                <a:gd name="connsiteX32" fmla="*/ 244672 w 412312"/>
                <a:gd name="connsiteY32" fmla="*/ 259080 h 388620"/>
                <a:gd name="connsiteX33" fmla="*/ 237052 w 412312"/>
                <a:gd name="connsiteY33" fmla="*/ 236220 h 388620"/>
                <a:gd name="connsiteX34" fmla="*/ 191332 w 412312"/>
                <a:gd name="connsiteY34" fmla="*/ 266700 h 388620"/>
                <a:gd name="connsiteX35" fmla="*/ 168472 w 412312"/>
                <a:gd name="connsiteY35" fmla="*/ 281940 h 388620"/>
                <a:gd name="connsiteX36" fmla="*/ 160852 w 412312"/>
                <a:gd name="connsiteY36" fmla="*/ 304800 h 388620"/>
                <a:gd name="connsiteX37" fmla="*/ 153232 w 412312"/>
                <a:gd name="connsiteY37" fmla="*/ 335280 h 388620"/>
                <a:gd name="connsiteX38" fmla="*/ 130372 w 412312"/>
                <a:gd name="connsiteY38" fmla="*/ 342900 h 388620"/>
                <a:gd name="connsiteX39" fmla="*/ 69412 w 412312"/>
                <a:gd name="connsiteY39" fmla="*/ 335280 h 388620"/>
                <a:gd name="connsiteX40" fmla="*/ 46552 w 412312"/>
                <a:gd name="connsiteY40" fmla="*/ 327660 h 388620"/>
                <a:gd name="connsiteX41" fmla="*/ 84652 w 412312"/>
                <a:gd name="connsiteY41" fmla="*/ 289560 h 388620"/>
                <a:gd name="connsiteX42" fmla="*/ 122752 w 412312"/>
                <a:gd name="connsiteY42" fmla="*/ 228600 h 388620"/>
                <a:gd name="connsiteX43" fmla="*/ 137992 w 412312"/>
                <a:gd name="connsiteY43" fmla="*/ 205740 h 388620"/>
                <a:gd name="connsiteX44" fmla="*/ 145612 w 412312"/>
                <a:gd name="connsiteY44" fmla="*/ 167640 h 388620"/>
                <a:gd name="connsiteX45" fmla="*/ 176092 w 412312"/>
                <a:gd name="connsiteY45" fmla="*/ 175260 h 388620"/>
                <a:gd name="connsiteX46" fmla="*/ 206572 w 412312"/>
                <a:gd name="connsiteY46" fmla="*/ 167640 h 388620"/>
                <a:gd name="connsiteX47" fmla="*/ 153232 w 412312"/>
                <a:gd name="connsiteY47" fmla="*/ 129540 h 388620"/>
                <a:gd name="connsiteX48" fmla="*/ 115132 w 412312"/>
                <a:gd name="connsiteY48" fmla="*/ 137160 h 388620"/>
                <a:gd name="connsiteX49" fmla="*/ 77032 w 412312"/>
                <a:gd name="connsiteY49" fmla="*/ 152400 h 388620"/>
                <a:gd name="connsiteX50" fmla="*/ 832 w 412312"/>
                <a:gd name="connsiteY50" fmla="*/ 121920 h 38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2312" h="388620">
                  <a:moveTo>
                    <a:pt x="832" y="121920"/>
                  </a:moveTo>
                  <a:cubicBezTo>
                    <a:pt x="-5518" y="114300"/>
                    <a:pt x="26125" y="111483"/>
                    <a:pt x="38932" y="106680"/>
                  </a:cubicBezTo>
                  <a:cubicBezTo>
                    <a:pt x="46453" y="103860"/>
                    <a:pt x="54608" y="102652"/>
                    <a:pt x="61792" y="99060"/>
                  </a:cubicBezTo>
                  <a:cubicBezTo>
                    <a:pt x="89681" y="85115"/>
                    <a:pt x="77414" y="81672"/>
                    <a:pt x="107512" y="76200"/>
                  </a:cubicBezTo>
                  <a:cubicBezTo>
                    <a:pt x="127660" y="72537"/>
                    <a:pt x="148152" y="71120"/>
                    <a:pt x="168472" y="68580"/>
                  </a:cubicBezTo>
                  <a:cubicBezTo>
                    <a:pt x="225931" y="49427"/>
                    <a:pt x="155106" y="75263"/>
                    <a:pt x="214192" y="45720"/>
                  </a:cubicBezTo>
                  <a:cubicBezTo>
                    <a:pt x="221376" y="42128"/>
                    <a:pt x="230031" y="42001"/>
                    <a:pt x="237052" y="38100"/>
                  </a:cubicBezTo>
                  <a:cubicBezTo>
                    <a:pt x="315657" y="-5569"/>
                    <a:pt x="253906" y="17242"/>
                    <a:pt x="305632" y="0"/>
                  </a:cubicBezTo>
                  <a:cubicBezTo>
                    <a:pt x="310712" y="7620"/>
                    <a:pt x="320872" y="13702"/>
                    <a:pt x="320872" y="22860"/>
                  </a:cubicBezTo>
                  <a:cubicBezTo>
                    <a:pt x="320872" y="48551"/>
                    <a:pt x="297046" y="46203"/>
                    <a:pt x="282772" y="53340"/>
                  </a:cubicBezTo>
                  <a:cubicBezTo>
                    <a:pt x="274581" y="57436"/>
                    <a:pt x="267532" y="63500"/>
                    <a:pt x="259912" y="68580"/>
                  </a:cubicBezTo>
                  <a:cubicBezTo>
                    <a:pt x="257372" y="76200"/>
                    <a:pt x="248700" y="84256"/>
                    <a:pt x="252292" y="91440"/>
                  </a:cubicBezTo>
                  <a:cubicBezTo>
                    <a:pt x="255884" y="98624"/>
                    <a:pt x="267360" y="97112"/>
                    <a:pt x="275152" y="99060"/>
                  </a:cubicBezTo>
                  <a:cubicBezTo>
                    <a:pt x="287717" y="102201"/>
                    <a:pt x="300552" y="104140"/>
                    <a:pt x="313252" y="106680"/>
                  </a:cubicBezTo>
                  <a:cubicBezTo>
                    <a:pt x="317102" y="109247"/>
                    <a:pt x="349958" y="134047"/>
                    <a:pt x="358972" y="129540"/>
                  </a:cubicBezTo>
                  <a:cubicBezTo>
                    <a:pt x="366156" y="125948"/>
                    <a:pt x="360912" y="112360"/>
                    <a:pt x="366592" y="106680"/>
                  </a:cubicBezTo>
                  <a:cubicBezTo>
                    <a:pt x="372272" y="101000"/>
                    <a:pt x="382268" y="102652"/>
                    <a:pt x="389452" y="99060"/>
                  </a:cubicBezTo>
                  <a:cubicBezTo>
                    <a:pt x="397643" y="94964"/>
                    <a:pt x="404692" y="88900"/>
                    <a:pt x="412312" y="83820"/>
                  </a:cubicBezTo>
                  <a:cubicBezTo>
                    <a:pt x="407232" y="91440"/>
                    <a:pt x="400791" y="98311"/>
                    <a:pt x="397072" y="106680"/>
                  </a:cubicBezTo>
                  <a:cubicBezTo>
                    <a:pt x="390548" y="121360"/>
                    <a:pt x="390743" y="139034"/>
                    <a:pt x="381832" y="152400"/>
                  </a:cubicBezTo>
                  <a:cubicBezTo>
                    <a:pt x="376752" y="160020"/>
                    <a:pt x="370688" y="167069"/>
                    <a:pt x="366592" y="175260"/>
                  </a:cubicBezTo>
                  <a:cubicBezTo>
                    <a:pt x="363000" y="182444"/>
                    <a:pt x="364652" y="192440"/>
                    <a:pt x="358972" y="198120"/>
                  </a:cubicBezTo>
                  <a:cubicBezTo>
                    <a:pt x="353292" y="203800"/>
                    <a:pt x="343732" y="203200"/>
                    <a:pt x="336112" y="205740"/>
                  </a:cubicBezTo>
                  <a:cubicBezTo>
                    <a:pt x="311575" y="197561"/>
                    <a:pt x="286853" y="185534"/>
                    <a:pt x="259912" y="205740"/>
                  </a:cubicBezTo>
                  <a:cubicBezTo>
                    <a:pt x="252586" y="211235"/>
                    <a:pt x="275152" y="215900"/>
                    <a:pt x="282772" y="220980"/>
                  </a:cubicBezTo>
                  <a:cubicBezTo>
                    <a:pt x="271070" y="238533"/>
                    <a:pt x="263417" y="245668"/>
                    <a:pt x="259912" y="266700"/>
                  </a:cubicBezTo>
                  <a:cubicBezTo>
                    <a:pt x="256131" y="289388"/>
                    <a:pt x="263197" y="315029"/>
                    <a:pt x="252292" y="335280"/>
                  </a:cubicBezTo>
                  <a:cubicBezTo>
                    <a:pt x="243608" y="351407"/>
                    <a:pt x="219524" y="352808"/>
                    <a:pt x="206572" y="365760"/>
                  </a:cubicBezTo>
                  <a:lnTo>
                    <a:pt x="183712" y="388620"/>
                  </a:lnTo>
                  <a:lnTo>
                    <a:pt x="206572" y="320040"/>
                  </a:lnTo>
                  <a:cubicBezTo>
                    <a:pt x="209112" y="312420"/>
                    <a:pt x="207509" y="301635"/>
                    <a:pt x="214192" y="297180"/>
                  </a:cubicBezTo>
                  <a:lnTo>
                    <a:pt x="237052" y="281940"/>
                  </a:lnTo>
                  <a:cubicBezTo>
                    <a:pt x="239592" y="274320"/>
                    <a:pt x="244672" y="267112"/>
                    <a:pt x="244672" y="259080"/>
                  </a:cubicBezTo>
                  <a:cubicBezTo>
                    <a:pt x="244672" y="251048"/>
                    <a:pt x="245003" y="235084"/>
                    <a:pt x="237052" y="236220"/>
                  </a:cubicBezTo>
                  <a:cubicBezTo>
                    <a:pt x="218920" y="238810"/>
                    <a:pt x="206572" y="256540"/>
                    <a:pt x="191332" y="266700"/>
                  </a:cubicBezTo>
                  <a:lnTo>
                    <a:pt x="168472" y="281940"/>
                  </a:lnTo>
                  <a:cubicBezTo>
                    <a:pt x="165932" y="289560"/>
                    <a:pt x="163059" y="297077"/>
                    <a:pt x="160852" y="304800"/>
                  </a:cubicBezTo>
                  <a:cubicBezTo>
                    <a:pt x="157975" y="314870"/>
                    <a:pt x="159774" y="327102"/>
                    <a:pt x="153232" y="335280"/>
                  </a:cubicBezTo>
                  <a:cubicBezTo>
                    <a:pt x="148214" y="341552"/>
                    <a:pt x="137992" y="340360"/>
                    <a:pt x="130372" y="342900"/>
                  </a:cubicBezTo>
                  <a:cubicBezTo>
                    <a:pt x="110052" y="340360"/>
                    <a:pt x="89560" y="338943"/>
                    <a:pt x="69412" y="335280"/>
                  </a:cubicBezTo>
                  <a:cubicBezTo>
                    <a:pt x="61509" y="333843"/>
                    <a:pt x="48500" y="335452"/>
                    <a:pt x="46552" y="327660"/>
                  </a:cubicBezTo>
                  <a:cubicBezTo>
                    <a:pt x="42923" y="313146"/>
                    <a:pt x="78121" y="293914"/>
                    <a:pt x="84652" y="289560"/>
                  </a:cubicBezTo>
                  <a:cubicBezTo>
                    <a:pt x="102788" y="235152"/>
                    <a:pt x="86526" y="252751"/>
                    <a:pt x="122752" y="228600"/>
                  </a:cubicBezTo>
                  <a:cubicBezTo>
                    <a:pt x="127832" y="220980"/>
                    <a:pt x="137992" y="214898"/>
                    <a:pt x="137992" y="205740"/>
                  </a:cubicBezTo>
                  <a:cubicBezTo>
                    <a:pt x="137992" y="161713"/>
                    <a:pt x="94812" y="201507"/>
                    <a:pt x="145612" y="167640"/>
                  </a:cubicBezTo>
                  <a:cubicBezTo>
                    <a:pt x="155772" y="170180"/>
                    <a:pt x="165619" y="175260"/>
                    <a:pt x="176092" y="175260"/>
                  </a:cubicBezTo>
                  <a:cubicBezTo>
                    <a:pt x="186565" y="175260"/>
                    <a:pt x="211256" y="177007"/>
                    <a:pt x="206572" y="167640"/>
                  </a:cubicBezTo>
                  <a:cubicBezTo>
                    <a:pt x="196800" y="148097"/>
                    <a:pt x="171012" y="142240"/>
                    <a:pt x="153232" y="129540"/>
                  </a:cubicBezTo>
                  <a:cubicBezTo>
                    <a:pt x="140532" y="132080"/>
                    <a:pt x="126377" y="130734"/>
                    <a:pt x="115132" y="137160"/>
                  </a:cubicBezTo>
                  <a:cubicBezTo>
                    <a:pt x="75223" y="159965"/>
                    <a:pt x="126309" y="168826"/>
                    <a:pt x="77032" y="152400"/>
                  </a:cubicBezTo>
                  <a:cubicBezTo>
                    <a:pt x="11031" y="160650"/>
                    <a:pt x="7182" y="129540"/>
                    <a:pt x="832" y="1219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p:cNvSpPr/>
            <p:nvPr/>
          </p:nvSpPr>
          <p:spPr>
            <a:xfrm>
              <a:off x="8279106" y="4843463"/>
              <a:ext cx="110038" cy="81472"/>
            </a:xfrm>
            <a:custGeom>
              <a:avLst/>
              <a:gdLst>
                <a:gd name="connsiteX0" fmla="*/ 67175 w 110038"/>
                <a:gd name="connsiteY0" fmla="*/ 4762 h 81472"/>
                <a:gd name="connsiteX1" fmla="*/ 55269 w 110038"/>
                <a:gd name="connsiteY1" fmla="*/ 9525 h 81472"/>
                <a:gd name="connsiteX2" fmla="*/ 48125 w 110038"/>
                <a:gd name="connsiteY2" fmla="*/ 11906 h 81472"/>
                <a:gd name="connsiteX3" fmla="*/ 38600 w 110038"/>
                <a:gd name="connsiteY3" fmla="*/ 16668 h 81472"/>
                <a:gd name="connsiteX4" fmla="*/ 17169 w 110038"/>
                <a:gd name="connsiteY4" fmla="*/ 26193 h 81472"/>
                <a:gd name="connsiteX5" fmla="*/ 17169 w 110038"/>
                <a:gd name="connsiteY5" fmla="*/ 40481 h 81472"/>
                <a:gd name="connsiteX6" fmla="*/ 14788 w 110038"/>
                <a:gd name="connsiteY6" fmla="*/ 47625 h 81472"/>
                <a:gd name="connsiteX7" fmla="*/ 5263 w 110038"/>
                <a:gd name="connsiteY7" fmla="*/ 64293 h 81472"/>
                <a:gd name="connsiteX8" fmla="*/ 2882 w 110038"/>
                <a:gd name="connsiteY8" fmla="*/ 73818 h 81472"/>
                <a:gd name="connsiteX9" fmla="*/ 500 w 110038"/>
                <a:gd name="connsiteY9" fmla="*/ 80962 h 81472"/>
                <a:gd name="connsiteX10" fmla="*/ 7644 w 110038"/>
                <a:gd name="connsiteY10" fmla="*/ 78581 h 81472"/>
                <a:gd name="connsiteX11" fmla="*/ 21932 w 110038"/>
                <a:gd name="connsiteY11" fmla="*/ 69056 h 81472"/>
                <a:gd name="connsiteX12" fmla="*/ 36219 w 110038"/>
                <a:gd name="connsiteY12" fmla="*/ 59531 h 81472"/>
                <a:gd name="connsiteX13" fmla="*/ 74319 w 110038"/>
                <a:gd name="connsiteY13" fmla="*/ 52387 h 81472"/>
                <a:gd name="connsiteX14" fmla="*/ 81463 w 110038"/>
                <a:gd name="connsiteY14" fmla="*/ 47625 h 81472"/>
                <a:gd name="connsiteX15" fmla="*/ 88607 w 110038"/>
                <a:gd name="connsiteY15" fmla="*/ 40481 h 81472"/>
                <a:gd name="connsiteX16" fmla="*/ 102894 w 110038"/>
                <a:gd name="connsiteY16" fmla="*/ 38100 h 81472"/>
                <a:gd name="connsiteX17" fmla="*/ 105275 w 110038"/>
                <a:gd name="connsiteY17" fmla="*/ 30956 h 81472"/>
                <a:gd name="connsiteX18" fmla="*/ 110038 w 110038"/>
                <a:gd name="connsiteY18" fmla="*/ 14287 h 81472"/>
                <a:gd name="connsiteX19" fmla="*/ 93369 w 110038"/>
                <a:gd name="connsiteY19" fmla="*/ 0 h 81472"/>
                <a:gd name="connsiteX20" fmla="*/ 67175 w 110038"/>
                <a:gd name="connsiteY20" fmla="*/ 4762 h 8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0038" h="81472">
                  <a:moveTo>
                    <a:pt x="67175" y="4762"/>
                  </a:moveTo>
                  <a:cubicBezTo>
                    <a:pt x="63206" y="6350"/>
                    <a:pt x="59271" y="8024"/>
                    <a:pt x="55269" y="9525"/>
                  </a:cubicBezTo>
                  <a:cubicBezTo>
                    <a:pt x="52919" y="10406"/>
                    <a:pt x="50432" y="10917"/>
                    <a:pt x="48125" y="11906"/>
                  </a:cubicBezTo>
                  <a:cubicBezTo>
                    <a:pt x="44862" y="13304"/>
                    <a:pt x="41896" y="15350"/>
                    <a:pt x="38600" y="16668"/>
                  </a:cubicBezTo>
                  <a:cubicBezTo>
                    <a:pt x="17348" y="25169"/>
                    <a:pt x="30913" y="17032"/>
                    <a:pt x="17169" y="26193"/>
                  </a:cubicBezTo>
                  <a:cubicBezTo>
                    <a:pt x="10820" y="45244"/>
                    <a:pt x="17169" y="21430"/>
                    <a:pt x="17169" y="40481"/>
                  </a:cubicBezTo>
                  <a:cubicBezTo>
                    <a:pt x="17169" y="42991"/>
                    <a:pt x="15777" y="45318"/>
                    <a:pt x="14788" y="47625"/>
                  </a:cubicBezTo>
                  <a:cubicBezTo>
                    <a:pt x="11164" y="56082"/>
                    <a:pt x="10045" y="57121"/>
                    <a:pt x="5263" y="64293"/>
                  </a:cubicBezTo>
                  <a:cubicBezTo>
                    <a:pt x="4469" y="67468"/>
                    <a:pt x="3781" y="70671"/>
                    <a:pt x="2882" y="73818"/>
                  </a:cubicBezTo>
                  <a:cubicBezTo>
                    <a:pt x="2192" y="76232"/>
                    <a:pt x="-1275" y="79187"/>
                    <a:pt x="500" y="80962"/>
                  </a:cubicBezTo>
                  <a:cubicBezTo>
                    <a:pt x="2275" y="82737"/>
                    <a:pt x="5263" y="79375"/>
                    <a:pt x="7644" y="78581"/>
                  </a:cubicBezTo>
                  <a:cubicBezTo>
                    <a:pt x="23500" y="62725"/>
                    <a:pt x="6423" y="77672"/>
                    <a:pt x="21932" y="69056"/>
                  </a:cubicBezTo>
                  <a:cubicBezTo>
                    <a:pt x="26935" y="66276"/>
                    <a:pt x="31457" y="62706"/>
                    <a:pt x="36219" y="59531"/>
                  </a:cubicBezTo>
                  <a:cubicBezTo>
                    <a:pt x="51974" y="49027"/>
                    <a:pt x="40508" y="54988"/>
                    <a:pt x="74319" y="52387"/>
                  </a:cubicBezTo>
                  <a:cubicBezTo>
                    <a:pt x="76700" y="50800"/>
                    <a:pt x="79264" y="49457"/>
                    <a:pt x="81463" y="47625"/>
                  </a:cubicBezTo>
                  <a:cubicBezTo>
                    <a:pt x="84050" y="45469"/>
                    <a:pt x="85530" y="41849"/>
                    <a:pt x="88607" y="40481"/>
                  </a:cubicBezTo>
                  <a:cubicBezTo>
                    <a:pt x="93019" y="38520"/>
                    <a:pt x="98132" y="38894"/>
                    <a:pt x="102894" y="38100"/>
                  </a:cubicBezTo>
                  <a:cubicBezTo>
                    <a:pt x="103688" y="35719"/>
                    <a:pt x="104585" y="33370"/>
                    <a:pt x="105275" y="30956"/>
                  </a:cubicBezTo>
                  <a:cubicBezTo>
                    <a:pt x="111256" y="10025"/>
                    <a:pt x="104329" y="31416"/>
                    <a:pt x="110038" y="14287"/>
                  </a:cubicBezTo>
                  <a:cubicBezTo>
                    <a:pt x="106439" y="-109"/>
                    <a:pt x="110762" y="5798"/>
                    <a:pt x="93369" y="0"/>
                  </a:cubicBezTo>
                  <a:lnTo>
                    <a:pt x="67175" y="4762"/>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p:cNvSpPr/>
            <p:nvPr/>
          </p:nvSpPr>
          <p:spPr>
            <a:xfrm>
              <a:off x="8258441" y="4563372"/>
              <a:ext cx="740779" cy="260088"/>
            </a:xfrm>
            <a:custGeom>
              <a:avLst/>
              <a:gdLst>
                <a:gd name="connsiteX0" fmla="*/ 740779 w 740779"/>
                <a:gd name="connsiteY0" fmla="*/ 1008 h 260088"/>
                <a:gd name="connsiteX1" fmla="*/ 702679 w 740779"/>
                <a:gd name="connsiteY1" fmla="*/ 16248 h 260088"/>
                <a:gd name="connsiteX2" fmla="*/ 679819 w 740779"/>
                <a:gd name="connsiteY2" fmla="*/ 23868 h 260088"/>
                <a:gd name="connsiteX3" fmla="*/ 664579 w 740779"/>
                <a:gd name="connsiteY3" fmla="*/ 46728 h 260088"/>
                <a:gd name="connsiteX4" fmla="*/ 618859 w 740779"/>
                <a:gd name="connsiteY4" fmla="*/ 77208 h 260088"/>
                <a:gd name="connsiteX5" fmla="*/ 573139 w 740779"/>
                <a:gd name="connsiteY5" fmla="*/ 145788 h 260088"/>
                <a:gd name="connsiteX6" fmla="*/ 557899 w 740779"/>
                <a:gd name="connsiteY6" fmla="*/ 168648 h 260088"/>
                <a:gd name="connsiteX7" fmla="*/ 535039 w 740779"/>
                <a:gd name="connsiteY7" fmla="*/ 183888 h 260088"/>
                <a:gd name="connsiteX8" fmla="*/ 489319 w 740779"/>
                <a:gd name="connsiteY8" fmla="*/ 214368 h 260088"/>
                <a:gd name="connsiteX9" fmla="*/ 435979 w 740779"/>
                <a:gd name="connsiteY9" fmla="*/ 206748 h 260088"/>
                <a:gd name="connsiteX10" fmla="*/ 413119 w 740779"/>
                <a:gd name="connsiteY10" fmla="*/ 199128 h 260088"/>
                <a:gd name="connsiteX11" fmla="*/ 336919 w 740779"/>
                <a:gd name="connsiteY11" fmla="*/ 206748 h 260088"/>
                <a:gd name="connsiteX12" fmla="*/ 260719 w 740779"/>
                <a:gd name="connsiteY12" fmla="*/ 229608 h 260088"/>
                <a:gd name="connsiteX13" fmla="*/ 115939 w 740779"/>
                <a:gd name="connsiteY13" fmla="*/ 237228 h 260088"/>
                <a:gd name="connsiteX14" fmla="*/ 77839 w 740779"/>
                <a:gd name="connsiteY14" fmla="*/ 206748 h 260088"/>
                <a:gd name="connsiteX15" fmla="*/ 54979 w 740779"/>
                <a:gd name="connsiteY15" fmla="*/ 199128 h 260088"/>
                <a:gd name="connsiteX16" fmla="*/ 24499 w 740779"/>
                <a:gd name="connsiteY16" fmla="*/ 161028 h 260088"/>
                <a:gd name="connsiteX17" fmla="*/ 1639 w 740779"/>
                <a:gd name="connsiteY17" fmla="*/ 153408 h 260088"/>
                <a:gd name="connsiteX18" fmla="*/ 32119 w 740779"/>
                <a:gd name="connsiteY18" fmla="*/ 161028 h 260088"/>
                <a:gd name="connsiteX19" fmla="*/ 100699 w 740779"/>
                <a:gd name="connsiteY19" fmla="*/ 199128 h 260088"/>
                <a:gd name="connsiteX20" fmla="*/ 123559 w 740779"/>
                <a:gd name="connsiteY20" fmla="*/ 221988 h 260088"/>
                <a:gd name="connsiteX21" fmla="*/ 207379 w 740779"/>
                <a:gd name="connsiteY21" fmla="*/ 244848 h 260088"/>
                <a:gd name="connsiteX22" fmla="*/ 253099 w 740779"/>
                <a:gd name="connsiteY22" fmla="*/ 260088 h 260088"/>
                <a:gd name="connsiteX23" fmla="*/ 352159 w 740779"/>
                <a:gd name="connsiteY23" fmla="*/ 252468 h 260088"/>
                <a:gd name="connsiteX24" fmla="*/ 397879 w 740779"/>
                <a:gd name="connsiteY24" fmla="*/ 237228 h 260088"/>
                <a:gd name="connsiteX25" fmla="*/ 420739 w 740779"/>
                <a:gd name="connsiteY25" fmla="*/ 229608 h 260088"/>
                <a:gd name="connsiteX26" fmla="*/ 496939 w 740779"/>
                <a:gd name="connsiteY26" fmla="*/ 221988 h 260088"/>
                <a:gd name="connsiteX27" fmla="*/ 527419 w 740779"/>
                <a:gd name="connsiteY27" fmla="*/ 176268 h 260088"/>
                <a:gd name="connsiteX28" fmla="*/ 542659 w 740779"/>
                <a:gd name="connsiteY28" fmla="*/ 153408 h 260088"/>
                <a:gd name="connsiteX29" fmla="*/ 550279 w 740779"/>
                <a:gd name="connsiteY29" fmla="*/ 130548 h 260088"/>
                <a:gd name="connsiteX30" fmla="*/ 595999 w 740779"/>
                <a:gd name="connsiteY30" fmla="*/ 115308 h 260088"/>
                <a:gd name="connsiteX31" fmla="*/ 618859 w 740779"/>
                <a:gd name="connsiteY31" fmla="*/ 107688 h 260088"/>
                <a:gd name="connsiteX32" fmla="*/ 641719 w 740779"/>
                <a:gd name="connsiteY32" fmla="*/ 100068 h 260088"/>
                <a:gd name="connsiteX33" fmla="*/ 687439 w 740779"/>
                <a:gd name="connsiteY33" fmla="*/ 69588 h 260088"/>
                <a:gd name="connsiteX34" fmla="*/ 702679 w 740779"/>
                <a:gd name="connsiteY34" fmla="*/ 46728 h 260088"/>
                <a:gd name="connsiteX35" fmla="*/ 740779 w 740779"/>
                <a:gd name="connsiteY35" fmla="*/ 1008 h 26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40779" h="260088">
                  <a:moveTo>
                    <a:pt x="740779" y="1008"/>
                  </a:moveTo>
                  <a:cubicBezTo>
                    <a:pt x="740779" y="-4072"/>
                    <a:pt x="715486" y="11445"/>
                    <a:pt x="702679" y="16248"/>
                  </a:cubicBezTo>
                  <a:cubicBezTo>
                    <a:pt x="695158" y="19068"/>
                    <a:pt x="686091" y="18850"/>
                    <a:pt x="679819" y="23868"/>
                  </a:cubicBezTo>
                  <a:cubicBezTo>
                    <a:pt x="672668" y="29589"/>
                    <a:pt x="671471" y="40697"/>
                    <a:pt x="664579" y="46728"/>
                  </a:cubicBezTo>
                  <a:cubicBezTo>
                    <a:pt x="650795" y="58789"/>
                    <a:pt x="618859" y="77208"/>
                    <a:pt x="618859" y="77208"/>
                  </a:cubicBezTo>
                  <a:lnTo>
                    <a:pt x="573139" y="145788"/>
                  </a:lnTo>
                  <a:cubicBezTo>
                    <a:pt x="568059" y="153408"/>
                    <a:pt x="565519" y="163568"/>
                    <a:pt x="557899" y="168648"/>
                  </a:cubicBezTo>
                  <a:cubicBezTo>
                    <a:pt x="550279" y="173728"/>
                    <a:pt x="542074" y="178025"/>
                    <a:pt x="535039" y="183888"/>
                  </a:cubicBezTo>
                  <a:cubicBezTo>
                    <a:pt x="496986" y="215599"/>
                    <a:pt x="529493" y="200977"/>
                    <a:pt x="489319" y="214368"/>
                  </a:cubicBezTo>
                  <a:cubicBezTo>
                    <a:pt x="471539" y="211828"/>
                    <a:pt x="453591" y="210270"/>
                    <a:pt x="435979" y="206748"/>
                  </a:cubicBezTo>
                  <a:cubicBezTo>
                    <a:pt x="428103" y="205173"/>
                    <a:pt x="421151" y="199128"/>
                    <a:pt x="413119" y="199128"/>
                  </a:cubicBezTo>
                  <a:cubicBezTo>
                    <a:pt x="387592" y="199128"/>
                    <a:pt x="362319" y="204208"/>
                    <a:pt x="336919" y="206748"/>
                  </a:cubicBezTo>
                  <a:cubicBezTo>
                    <a:pt x="328024" y="209713"/>
                    <a:pt x="276300" y="228253"/>
                    <a:pt x="260719" y="229608"/>
                  </a:cubicBezTo>
                  <a:cubicBezTo>
                    <a:pt x="212574" y="233795"/>
                    <a:pt x="164199" y="234688"/>
                    <a:pt x="115939" y="237228"/>
                  </a:cubicBezTo>
                  <a:cubicBezTo>
                    <a:pt x="58480" y="218075"/>
                    <a:pt x="127078" y="246139"/>
                    <a:pt x="77839" y="206748"/>
                  </a:cubicBezTo>
                  <a:cubicBezTo>
                    <a:pt x="71567" y="201730"/>
                    <a:pt x="62599" y="201668"/>
                    <a:pt x="54979" y="199128"/>
                  </a:cubicBezTo>
                  <a:cubicBezTo>
                    <a:pt x="46190" y="172762"/>
                    <a:pt x="52073" y="174815"/>
                    <a:pt x="24499" y="161028"/>
                  </a:cubicBezTo>
                  <a:cubicBezTo>
                    <a:pt x="17315" y="157436"/>
                    <a:pt x="-6393" y="153408"/>
                    <a:pt x="1639" y="153408"/>
                  </a:cubicBezTo>
                  <a:cubicBezTo>
                    <a:pt x="12112" y="153408"/>
                    <a:pt x="22049" y="158151"/>
                    <a:pt x="32119" y="161028"/>
                  </a:cubicBezTo>
                  <a:cubicBezTo>
                    <a:pt x="58949" y="168694"/>
                    <a:pt x="78867" y="177296"/>
                    <a:pt x="100699" y="199128"/>
                  </a:cubicBezTo>
                  <a:cubicBezTo>
                    <a:pt x="108319" y="206748"/>
                    <a:pt x="114139" y="216755"/>
                    <a:pt x="123559" y="221988"/>
                  </a:cubicBezTo>
                  <a:cubicBezTo>
                    <a:pt x="153165" y="238436"/>
                    <a:pt x="176424" y="236406"/>
                    <a:pt x="207379" y="244848"/>
                  </a:cubicBezTo>
                  <a:cubicBezTo>
                    <a:pt x="222877" y="249075"/>
                    <a:pt x="253099" y="260088"/>
                    <a:pt x="253099" y="260088"/>
                  </a:cubicBezTo>
                  <a:cubicBezTo>
                    <a:pt x="286119" y="257548"/>
                    <a:pt x="319447" y="257633"/>
                    <a:pt x="352159" y="252468"/>
                  </a:cubicBezTo>
                  <a:cubicBezTo>
                    <a:pt x="368027" y="249963"/>
                    <a:pt x="382639" y="242308"/>
                    <a:pt x="397879" y="237228"/>
                  </a:cubicBezTo>
                  <a:cubicBezTo>
                    <a:pt x="405499" y="234688"/>
                    <a:pt x="412747" y="230407"/>
                    <a:pt x="420739" y="229608"/>
                  </a:cubicBezTo>
                  <a:lnTo>
                    <a:pt x="496939" y="221988"/>
                  </a:lnTo>
                  <a:lnTo>
                    <a:pt x="527419" y="176268"/>
                  </a:lnTo>
                  <a:cubicBezTo>
                    <a:pt x="532499" y="168648"/>
                    <a:pt x="539763" y="162096"/>
                    <a:pt x="542659" y="153408"/>
                  </a:cubicBezTo>
                  <a:cubicBezTo>
                    <a:pt x="545199" y="145788"/>
                    <a:pt x="543743" y="135217"/>
                    <a:pt x="550279" y="130548"/>
                  </a:cubicBezTo>
                  <a:cubicBezTo>
                    <a:pt x="563351" y="121211"/>
                    <a:pt x="580759" y="120388"/>
                    <a:pt x="595999" y="115308"/>
                  </a:cubicBezTo>
                  <a:lnTo>
                    <a:pt x="618859" y="107688"/>
                  </a:lnTo>
                  <a:lnTo>
                    <a:pt x="641719" y="100068"/>
                  </a:lnTo>
                  <a:cubicBezTo>
                    <a:pt x="657795" y="51839"/>
                    <a:pt x="634431" y="99878"/>
                    <a:pt x="687439" y="69588"/>
                  </a:cubicBezTo>
                  <a:cubicBezTo>
                    <a:pt x="695390" y="65044"/>
                    <a:pt x="697599" y="54348"/>
                    <a:pt x="702679" y="46728"/>
                  </a:cubicBezTo>
                  <a:cubicBezTo>
                    <a:pt x="710915" y="13784"/>
                    <a:pt x="740779" y="6088"/>
                    <a:pt x="740779" y="1008"/>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p:cNvSpPr/>
            <p:nvPr/>
          </p:nvSpPr>
          <p:spPr>
            <a:xfrm>
              <a:off x="4427220" y="3749040"/>
              <a:ext cx="266054" cy="144780"/>
            </a:xfrm>
            <a:custGeom>
              <a:avLst/>
              <a:gdLst>
                <a:gd name="connsiteX0" fmla="*/ 259080 w 266054"/>
                <a:gd name="connsiteY0" fmla="*/ 7620 h 144780"/>
                <a:gd name="connsiteX1" fmla="*/ 182880 w 266054"/>
                <a:gd name="connsiteY1" fmla="*/ 15240 h 144780"/>
                <a:gd name="connsiteX2" fmla="*/ 121920 w 266054"/>
                <a:gd name="connsiteY2" fmla="*/ 0 h 144780"/>
                <a:gd name="connsiteX3" fmla="*/ 91440 w 266054"/>
                <a:gd name="connsiteY3" fmla="*/ 7620 h 144780"/>
                <a:gd name="connsiteX4" fmla="*/ 45720 w 266054"/>
                <a:gd name="connsiteY4" fmla="*/ 99060 h 144780"/>
                <a:gd name="connsiteX5" fmla="*/ 0 w 266054"/>
                <a:gd name="connsiteY5" fmla="*/ 129540 h 144780"/>
                <a:gd name="connsiteX6" fmla="*/ 68580 w 266054"/>
                <a:gd name="connsiteY6" fmla="*/ 137160 h 144780"/>
                <a:gd name="connsiteX7" fmla="*/ 106680 w 266054"/>
                <a:gd name="connsiteY7" fmla="*/ 144780 h 144780"/>
                <a:gd name="connsiteX8" fmla="*/ 137160 w 266054"/>
                <a:gd name="connsiteY8" fmla="*/ 137160 h 144780"/>
                <a:gd name="connsiteX9" fmla="*/ 144780 w 266054"/>
                <a:gd name="connsiteY9" fmla="*/ 114300 h 144780"/>
                <a:gd name="connsiteX10" fmla="*/ 190500 w 266054"/>
                <a:gd name="connsiteY10" fmla="*/ 99060 h 144780"/>
                <a:gd name="connsiteX11" fmla="*/ 251460 w 266054"/>
                <a:gd name="connsiteY11" fmla="*/ 83820 h 144780"/>
                <a:gd name="connsiteX12" fmla="*/ 259080 w 266054"/>
                <a:gd name="connsiteY12" fmla="*/ 762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4" h="144780">
                  <a:moveTo>
                    <a:pt x="259080" y="7620"/>
                  </a:moveTo>
                  <a:cubicBezTo>
                    <a:pt x="247650" y="-3810"/>
                    <a:pt x="208407" y="15240"/>
                    <a:pt x="182880" y="15240"/>
                  </a:cubicBezTo>
                  <a:cubicBezTo>
                    <a:pt x="164490" y="15240"/>
                    <a:pt x="139959" y="6013"/>
                    <a:pt x="121920" y="0"/>
                  </a:cubicBezTo>
                  <a:cubicBezTo>
                    <a:pt x="111760" y="2540"/>
                    <a:pt x="98256" y="-331"/>
                    <a:pt x="91440" y="7620"/>
                  </a:cubicBezTo>
                  <a:cubicBezTo>
                    <a:pt x="50870" y="54951"/>
                    <a:pt x="107387" y="57949"/>
                    <a:pt x="45720" y="99060"/>
                  </a:cubicBezTo>
                  <a:lnTo>
                    <a:pt x="0" y="129540"/>
                  </a:lnTo>
                  <a:cubicBezTo>
                    <a:pt x="22860" y="132080"/>
                    <a:pt x="45810" y="133907"/>
                    <a:pt x="68580" y="137160"/>
                  </a:cubicBezTo>
                  <a:cubicBezTo>
                    <a:pt x="81401" y="138992"/>
                    <a:pt x="93728" y="144780"/>
                    <a:pt x="106680" y="144780"/>
                  </a:cubicBezTo>
                  <a:cubicBezTo>
                    <a:pt x="117153" y="144780"/>
                    <a:pt x="127000" y="139700"/>
                    <a:pt x="137160" y="137160"/>
                  </a:cubicBezTo>
                  <a:cubicBezTo>
                    <a:pt x="139700" y="129540"/>
                    <a:pt x="138244" y="118969"/>
                    <a:pt x="144780" y="114300"/>
                  </a:cubicBezTo>
                  <a:cubicBezTo>
                    <a:pt x="157852" y="104963"/>
                    <a:pt x="175260" y="104140"/>
                    <a:pt x="190500" y="99060"/>
                  </a:cubicBezTo>
                  <a:cubicBezTo>
                    <a:pt x="225647" y="87344"/>
                    <a:pt x="205484" y="93015"/>
                    <a:pt x="251460" y="83820"/>
                  </a:cubicBezTo>
                  <a:cubicBezTo>
                    <a:pt x="267836" y="34692"/>
                    <a:pt x="270510" y="19050"/>
                    <a:pt x="259080" y="76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p:cNvSpPr/>
            <p:nvPr/>
          </p:nvSpPr>
          <p:spPr>
            <a:xfrm>
              <a:off x="3947584" y="3214688"/>
              <a:ext cx="486370" cy="378917"/>
            </a:xfrm>
            <a:custGeom>
              <a:avLst/>
              <a:gdLst>
                <a:gd name="connsiteX0" fmla="*/ 5291 w 486370"/>
                <a:gd name="connsiteY0" fmla="*/ 323850 h 378917"/>
                <a:gd name="connsiteX1" fmla="*/ 529 w 486370"/>
                <a:gd name="connsiteY1" fmla="*/ 300037 h 378917"/>
                <a:gd name="connsiteX2" fmla="*/ 33866 w 486370"/>
                <a:gd name="connsiteY2" fmla="*/ 295275 h 378917"/>
                <a:gd name="connsiteX3" fmla="*/ 57679 w 486370"/>
                <a:gd name="connsiteY3" fmla="*/ 252412 h 378917"/>
                <a:gd name="connsiteX4" fmla="*/ 81491 w 486370"/>
                <a:gd name="connsiteY4" fmla="*/ 233362 h 378917"/>
                <a:gd name="connsiteX5" fmla="*/ 95779 w 486370"/>
                <a:gd name="connsiteY5" fmla="*/ 223837 h 378917"/>
                <a:gd name="connsiteX6" fmla="*/ 100541 w 486370"/>
                <a:gd name="connsiteY6" fmla="*/ 209550 h 378917"/>
                <a:gd name="connsiteX7" fmla="*/ 138641 w 486370"/>
                <a:gd name="connsiteY7" fmla="*/ 204787 h 378917"/>
                <a:gd name="connsiteX8" fmla="*/ 133879 w 486370"/>
                <a:gd name="connsiteY8" fmla="*/ 157162 h 378917"/>
                <a:gd name="connsiteX9" fmla="*/ 105304 w 486370"/>
                <a:gd name="connsiteY9" fmla="*/ 138112 h 378917"/>
                <a:gd name="connsiteX10" fmla="*/ 100541 w 486370"/>
                <a:gd name="connsiteY10" fmla="*/ 104775 h 378917"/>
                <a:gd name="connsiteX11" fmla="*/ 86254 w 486370"/>
                <a:gd name="connsiteY11" fmla="*/ 95250 h 378917"/>
                <a:gd name="connsiteX12" fmla="*/ 81491 w 486370"/>
                <a:gd name="connsiteY12" fmla="*/ 80962 h 378917"/>
                <a:gd name="connsiteX13" fmla="*/ 86254 w 486370"/>
                <a:gd name="connsiteY13" fmla="*/ 66675 h 378917"/>
                <a:gd name="connsiteX14" fmla="*/ 81491 w 486370"/>
                <a:gd name="connsiteY14" fmla="*/ 38100 h 378917"/>
                <a:gd name="connsiteX15" fmla="*/ 52916 w 486370"/>
                <a:gd name="connsiteY15" fmla="*/ 14287 h 378917"/>
                <a:gd name="connsiteX16" fmla="*/ 48154 w 486370"/>
                <a:gd name="connsiteY16" fmla="*/ 0 h 378917"/>
                <a:gd name="connsiteX17" fmla="*/ 62441 w 486370"/>
                <a:gd name="connsiteY17" fmla="*/ 14287 h 378917"/>
                <a:gd name="connsiteX18" fmla="*/ 95779 w 486370"/>
                <a:gd name="connsiteY18" fmla="*/ 28575 h 378917"/>
                <a:gd name="connsiteX19" fmla="*/ 119591 w 486370"/>
                <a:gd name="connsiteY19" fmla="*/ 52387 h 378917"/>
                <a:gd name="connsiteX20" fmla="*/ 143404 w 486370"/>
                <a:gd name="connsiteY20" fmla="*/ 76200 h 378917"/>
                <a:gd name="connsiteX21" fmla="*/ 148166 w 486370"/>
                <a:gd name="connsiteY21" fmla="*/ 90487 h 378917"/>
                <a:gd name="connsiteX22" fmla="*/ 171979 w 486370"/>
                <a:gd name="connsiteY22" fmla="*/ 114300 h 378917"/>
                <a:gd name="connsiteX23" fmla="*/ 200554 w 486370"/>
                <a:gd name="connsiteY23" fmla="*/ 119062 h 378917"/>
                <a:gd name="connsiteX24" fmla="*/ 210079 w 486370"/>
                <a:gd name="connsiteY24" fmla="*/ 133350 h 378917"/>
                <a:gd name="connsiteX25" fmla="*/ 219604 w 486370"/>
                <a:gd name="connsiteY25" fmla="*/ 161925 h 378917"/>
                <a:gd name="connsiteX26" fmla="*/ 252941 w 486370"/>
                <a:gd name="connsiteY26" fmla="*/ 176212 h 378917"/>
                <a:gd name="connsiteX27" fmla="*/ 271991 w 486370"/>
                <a:gd name="connsiteY27" fmla="*/ 171450 h 378917"/>
                <a:gd name="connsiteX28" fmla="*/ 276754 w 486370"/>
                <a:gd name="connsiteY28" fmla="*/ 157162 h 378917"/>
                <a:gd name="connsiteX29" fmla="*/ 305329 w 486370"/>
                <a:gd name="connsiteY29" fmla="*/ 152400 h 378917"/>
                <a:gd name="connsiteX30" fmla="*/ 319616 w 486370"/>
                <a:gd name="connsiteY30" fmla="*/ 147637 h 378917"/>
                <a:gd name="connsiteX31" fmla="*/ 310091 w 486370"/>
                <a:gd name="connsiteY31" fmla="*/ 109537 h 378917"/>
                <a:gd name="connsiteX32" fmla="*/ 338666 w 486370"/>
                <a:gd name="connsiteY32" fmla="*/ 100012 h 378917"/>
                <a:gd name="connsiteX33" fmla="*/ 367241 w 486370"/>
                <a:gd name="connsiteY33" fmla="*/ 80962 h 378917"/>
                <a:gd name="connsiteX34" fmla="*/ 372004 w 486370"/>
                <a:gd name="connsiteY34" fmla="*/ 66675 h 378917"/>
                <a:gd name="connsiteX35" fmla="*/ 376766 w 486370"/>
                <a:gd name="connsiteY35" fmla="*/ 47625 h 378917"/>
                <a:gd name="connsiteX36" fmla="*/ 391054 w 486370"/>
                <a:gd name="connsiteY36" fmla="*/ 42862 h 378917"/>
                <a:gd name="connsiteX37" fmla="*/ 462491 w 486370"/>
                <a:gd name="connsiteY37" fmla="*/ 19050 h 378917"/>
                <a:gd name="connsiteX38" fmla="*/ 476779 w 486370"/>
                <a:gd name="connsiteY38" fmla="*/ 9525 h 378917"/>
                <a:gd name="connsiteX39" fmla="*/ 481541 w 486370"/>
                <a:gd name="connsiteY39" fmla="*/ 38100 h 378917"/>
                <a:gd name="connsiteX40" fmla="*/ 452966 w 486370"/>
                <a:gd name="connsiteY40" fmla="*/ 47625 h 378917"/>
                <a:gd name="connsiteX41" fmla="*/ 414866 w 486370"/>
                <a:gd name="connsiteY41" fmla="*/ 57150 h 378917"/>
                <a:gd name="connsiteX42" fmla="*/ 410104 w 486370"/>
                <a:gd name="connsiteY42" fmla="*/ 71437 h 378917"/>
                <a:gd name="connsiteX43" fmla="*/ 395816 w 486370"/>
                <a:gd name="connsiteY43" fmla="*/ 80962 h 378917"/>
                <a:gd name="connsiteX44" fmla="*/ 386291 w 486370"/>
                <a:gd name="connsiteY44" fmla="*/ 95250 h 378917"/>
                <a:gd name="connsiteX45" fmla="*/ 381529 w 486370"/>
                <a:gd name="connsiteY45" fmla="*/ 109537 h 378917"/>
                <a:gd name="connsiteX46" fmla="*/ 367241 w 486370"/>
                <a:gd name="connsiteY46" fmla="*/ 119062 h 378917"/>
                <a:gd name="connsiteX47" fmla="*/ 357716 w 486370"/>
                <a:gd name="connsiteY47" fmla="*/ 133350 h 378917"/>
                <a:gd name="connsiteX48" fmla="*/ 372004 w 486370"/>
                <a:gd name="connsiteY48" fmla="*/ 142875 h 378917"/>
                <a:gd name="connsiteX49" fmla="*/ 348191 w 486370"/>
                <a:gd name="connsiteY49" fmla="*/ 161925 h 378917"/>
                <a:gd name="connsiteX50" fmla="*/ 343429 w 486370"/>
                <a:gd name="connsiteY50" fmla="*/ 185737 h 378917"/>
                <a:gd name="connsiteX51" fmla="*/ 329141 w 486370"/>
                <a:gd name="connsiteY51" fmla="*/ 190500 h 378917"/>
                <a:gd name="connsiteX52" fmla="*/ 314854 w 486370"/>
                <a:gd name="connsiteY52" fmla="*/ 204787 h 378917"/>
                <a:gd name="connsiteX53" fmla="*/ 319616 w 486370"/>
                <a:gd name="connsiteY53" fmla="*/ 233362 h 378917"/>
                <a:gd name="connsiteX54" fmla="*/ 324379 w 486370"/>
                <a:gd name="connsiteY54" fmla="*/ 247650 h 378917"/>
                <a:gd name="connsiteX55" fmla="*/ 329141 w 486370"/>
                <a:gd name="connsiteY55" fmla="*/ 280987 h 378917"/>
                <a:gd name="connsiteX56" fmla="*/ 348191 w 486370"/>
                <a:gd name="connsiteY56" fmla="*/ 309562 h 378917"/>
                <a:gd name="connsiteX57" fmla="*/ 333904 w 486370"/>
                <a:gd name="connsiteY57" fmla="*/ 319087 h 378917"/>
                <a:gd name="connsiteX58" fmla="*/ 319616 w 486370"/>
                <a:gd name="connsiteY58" fmla="*/ 323850 h 378917"/>
                <a:gd name="connsiteX59" fmla="*/ 305329 w 486370"/>
                <a:gd name="connsiteY59" fmla="*/ 266700 h 378917"/>
                <a:gd name="connsiteX60" fmla="*/ 291041 w 486370"/>
                <a:gd name="connsiteY60" fmla="*/ 261937 h 378917"/>
                <a:gd name="connsiteX61" fmla="*/ 257704 w 486370"/>
                <a:gd name="connsiteY61" fmla="*/ 266700 h 378917"/>
                <a:gd name="connsiteX62" fmla="*/ 243416 w 486370"/>
                <a:gd name="connsiteY62" fmla="*/ 271462 h 378917"/>
                <a:gd name="connsiteX63" fmla="*/ 224366 w 486370"/>
                <a:gd name="connsiteY63" fmla="*/ 300037 h 378917"/>
                <a:gd name="connsiteX64" fmla="*/ 238654 w 486370"/>
                <a:gd name="connsiteY64" fmla="*/ 309562 h 378917"/>
                <a:gd name="connsiteX65" fmla="*/ 229129 w 486370"/>
                <a:gd name="connsiteY65" fmla="*/ 333375 h 378917"/>
                <a:gd name="connsiteX66" fmla="*/ 167216 w 486370"/>
                <a:gd name="connsiteY66" fmla="*/ 338137 h 378917"/>
                <a:gd name="connsiteX67" fmla="*/ 152929 w 486370"/>
                <a:gd name="connsiteY67" fmla="*/ 342900 h 378917"/>
                <a:gd name="connsiteX68" fmla="*/ 133879 w 486370"/>
                <a:gd name="connsiteY68" fmla="*/ 361950 h 378917"/>
                <a:gd name="connsiteX69" fmla="*/ 119591 w 486370"/>
                <a:gd name="connsiteY69" fmla="*/ 376237 h 378917"/>
                <a:gd name="connsiteX70" fmla="*/ 19579 w 486370"/>
                <a:gd name="connsiteY70" fmla="*/ 366712 h 378917"/>
                <a:gd name="connsiteX71" fmla="*/ 5291 w 486370"/>
                <a:gd name="connsiteY71" fmla="*/ 323850 h 37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86370" h="378917">
                  <a:moveTo>
                    <a:pt x="5291" y="323850"/>
                  </a:moveTo>
                  <a:cubicBezTo>
                    <a:pt x="3704" y="315912"/>
                    <a:pt x="-1695" y="307820"/>
                    <a:pt x="529" y="300037"/>
                  </a:cubicBezTo>
                  <a:cubicBezTo>
                    <a:pt x="5353" y="283153"/>
                    <a:pt x="26313" y="293387"/>
                    <a:pt x="33866" y="295275"/>
                  </a:cubicBezTo>
                  <a:cubicBezTo>
                    <a:pt x="68948" y="286504"/>
                    <a:pt x="45034" y="298775"/>
                    <a:pt x="57679" y="252412"/>
                  </a:cubicBezTo>
                  <a:cubicBezTo>
                    <a:pt x="62749" y="233822"/>
                    <a:pt x="68124" y="240046"/>
                    <a:pt x="81491" y="233362"/>
                  </a:cubicBezTo>
                  <a:cubicBezTo>
                    <a:pt x="86611" y="230802"/>
                    <a:pt x="91016" y="227012"/>
                    <a:pt x="95779" y="223837"/>
                  </a:cubicBezTo>
                  <a:cubicBezTo>
                    <a:pt x="97366" y="219075"/>
                    <a:pt x="95954" y="211589"/>
                    <a:pt x="100541" y="209550"/>
                  </a:cubicBezTo>
                  <a:cubicBezTo>
                    <a:pt x="112237" y="204352"/>
                    <a:pt x="131770" y="215585"/>
                    <a:pt x="138641" y="204787"/>
                  </a:cubicBezTo>
                  <a:cubicBezTo>
                    <a:pt x="147206" y="191327"/>
                    <a:pt x="141014" y="171432"/>
                    <a:pt x="133879" y="157162"/>
                  </a:cubicBezTo>
                  <a:cubicBezTo>
                    <a:pt x="128760" y="146923"/>
                    <a:pt x="105304" y="138112"/>
                    <a:pt x="105304" y="138112"/>
                  </a:cubicBezTo>
                  <a:cubicBezTo>
                    <a:pt x="103716" y="127000"/>
                    <a:pt x="105100" y="115033"/>
                    <a:pt x="100541" y="104775"/>
                  </a:cubicBezTo>
                  <a:cubicBezTo>
                    <a:pt x="98216" y="99545"/>
                    <a:pt x="89830" y="99719"/>
                    <a:pt x="86254" y="95250"/>
                  </a:cubicBezTo>
                  <a:cubicBezTo>
                    <a:pt x="83118" y="91330"/>
                    <a:pt x="83079" y="85725"/>
                    <a:pt x="81491" y="80962"/>
                  </a:cubicBezTo>
                  <a:cubicBezTo>
                    <a:pt x="83079" y="76200"/>
                    <a:pt x="86254" y="71695"/>
                    <a:pt x="86254" y="66675"/>
                  </a:cubicBezTo>
                  <a:cubicBezTo>
                    <a:pt x="86254" y="57019"/>
                    <a:pt x="85413" y="46924"/>
                    <a:pt x="81491" y="38100"/>
                  </a:cubicBezTo>
                  <a:cubicBezTo>
                    <a:pt x="77630" y="29413"/>
                    <a:pt x="60508" y="19348"/>
                    <a:pt x="52916" y="14287"/>
                  </a:cubicBezTo>
                  <a:cubicBezTo>
                    <a:pt x="51329" y="9525"/>
                    <a:pt x="43134" y="0"/>
                    <a:pt x="48154" y="0"/>
                  </a:cubicBezTo>
                  <a:cubicBezTo>
                    <a:pt x="54889" y="0"/>
                    <a:pt x="57267" y="9975"/>
                    <a:pt x="62441" y="14287"/>
                  </a:cubicBezTo>
                  <a:cubicBezTo>
                    <a:pt x="76536" y="26033"/>
                    <a:pt x="77624" y="24036"/>
                    <a:pt x="95779" y="28575"/>
                  </a:cubicBezTo>
                  <a:cubicBezTo>
                    <a:pt x="121182" y="66678"/>
                    <a:pt x="87839" y="20634"/>
                    <a:pt x="119591" y="52387"/>
                  </a:cubicBezTo>
                  <a:cubicBezTo>
                    <a:pt x="151338" y="84135"/>
                    <a:pt x="105307" y="50803"/>
                    <a:pt x="143404" y="76200"/>
                  </a:cubicBezTo>
                  <a:cubicBezTo>
                    <a:pt x="144991" y="80962"/>
                    <a:pt x="145921" y="85997"/>
                    <a:pt x="148166" y="90487"/>
                  </a:cubicBezTo>
                  <a:cubicBezTo>
                    <a:pt x="153246" y="100648"/>
                    <a:pt x="160548" y="110490"/>
                    <a:pt x="171979" y="114300"/>
                  </a:cubicBezTo>
                  <a:cubicBezTo>
                    <a:pt x="181140" y="117353"/>
                    <a:pt x="191029" y="117475"/>
                    <a:pt x="200554" y="119062"/>
                  </a:cubicBezTo>
                  <a:cubicBezTo>
                    <a:pt x="203729" y="123825"/>
                    <a:pt x="207754" y="128119"/>
                    <a:pt x="210079" y="133350"/>
                  </a:cubicBezTo>
                  <a:cubicBezTo>
                    <a:pt x="214157" y="142525"/>
                    <a:pt x="210624" y="157435"/>
                    <a:pt x="219604" y="161925"/>
                  </a:cubicBezTo>
                  <a:cubicBezTo>
                    <a:pt x="243144" y="173695"/>
                    <a:pt x="231919" y="169205"/>
                    <a:pt x="252941" y="176212"/>
                  </a:cubicBezTo>
                  <a:cubicBezTo>
                    <a:pt x="259291" y="174625"/>
                    <a:pt x="266880" y="175539"/>
                    <a:pt x="271991" y="171450"/>
                  </a:cubicBezTo>
                  <a:cubicBezTo>
                    <a:pt x="275911" y="168314"/>
                    <a:pt x="272395" y="159653"/>
                    <a:pt x="276754" y="157162"/>
                  </a:cubicBezTo>
                  <a:cubicBezTo>
                    <a:pt x="285138" y="152371"/>
                    <a:pt x="295804" y="153987"/>
                    <a:pt x="305329" y="152400"/>
                  </a:cubicBezTo>
                  <a:cubicBezTo>
                    <a:pt x="310091" y="150812"/>
                    <a:pt x="318029" y="152399"/>
                    <a:pt x="319616" y="147637"/>
                  </a:cubicBezTo>
                  <a:cubicBezTo>
                    <a:pt x="321532" y="141889"/>
                    <a:pt x="312661" y="117248"/>
                    <a:pt x="310091" y="109537"/>
                  </a:cubicBezTo>
                  <a:cubicBezTo>
                    <a:pt x="319616" y="106362"/>
                    <a:pt x="331566" y="107111"/>
                    <a:pt x="338666" y="100012"/>
                  </a:cubicBezTo>
                  <a:cubicBezTo>
                    <a:pt x="356504" y="82175"/>
                    <a:pt x="346565" y="87855"/>
                    <a:pt x="367241" y="80962"/>
                  </a:cubicBezTo>
                  <a:cubicBezTo>
                    <a:pt x="368829" y="76200"/>
                    <a:pt x="370625" y="71502"/>
                    <a:pt x="372004" y="66675"/>
                  </a:cubicBezTo>
                  <a:cubicBezTo>
                    <a:pt x="373802" y="60381"/>
                    <a:pt x="372677" y="52736"/>
                    <a:pt x="376766" y="47625"/>
                  </a:cubicBezTo>
                  <a:cubicBezTo>
                    <a:pt x="379902" y="43705"/>
                    <a:pt x="386665" y="45300"/>
                    <a:pt x="391054" y="42862"/>
                  </a:cubicBezTo>
                  <a:cubicBezTo>
                    <a:pt x="441723" y="14712"/>
                    <a:pt x="395527" y="26490"/>
                    <a:pt x="462491" y="19050"/>
                  </a:cubicBezTo>
                  <a:cubicBezTo>
                    <a:pt x="467254" y="15875"/>
                    <a:pt x="471166" y="8403"/>
                    <a:pt x="476779" y="9525"/>
                  </a:cubicBezTo>
                  <a:cubicBezTo>
                    <a:pt x="487858" y="11741"/>
                    <a:pt x="489193" y="32634"/>
                    <a:pt x="481541" y="38100"/>
                  </a:cubicBezTo>
                  <a:cubicBezTo>
                    <a:pt x="473371" y="43936"/>
                    <a:pt x="462491" y="44450"/>
                    <a:pt x="452966" y="47625"/>
                  </a:cubicBezTo>
                  <a:cubicBezTo>
                    <a:pt x="431002" y="54946"/>
                    <a:pt x="443597" y="51403"/>
                    <a:pt x="414866" y="57150"/>
                  </a:cubicBezTo>
                  <a:cubicBezTo>
                    <a:pt x="413279" y="61912"/>
                    <a:pt x="413240" y="67517"/>
                    <a:pt x="410104" y="71437"/>
                  </a:cubicBezTo>
                  <a:cubicBezTo>
                    <a:pt x="406528" y="75907"/>
                    <a:pt x="399863" y="76915"/>
                    <a:pt x="395816" y="80962"/>
                  </a:cubicBezTo>
                  <a:cubicBezTo>
                    <a:pt x="391769" y="85009"/>
                    <a:pt x="389466" y="90487"/>
                    <a:pt x="386291" y="95250"/>
                  </a:cubicBezTo>
                  <a:cubicBezTo>
                    <a:pt x="384704" y="100012"/>
                    <a:pt x="384665" y="105617"/>
                    <a:pt x="381529" y="109537"/>
                  </a:cubicBezTo>
                  <a:cubicBezTo>
                    <a:pt x="377953" y="114007"/>
                    <a:pt x="371288" y="115015"/>
                    <a:pt x="367241" y="119062"/>
                  </a:cubicBezTo>
                  <a:cubicBezTo>
                    <a:pt x="363194" y="123109"/>
                    <a:pt x="360891" y="128587"/>
                    <a:pt x="357716" y="133350"/>
                  </a:cubicBezTo>
                  <a:cubicBezTo>
                    <a:pt x="362479" y="136525"/>
                    <a:pt x="370881" y="137262"/>
                    <a:pt x="372004" y="142875"/>
                  </a:cubicBezTo>
                  <a:cubicBezTo>
                    <a:pt x="374697" y="156338"/>
                    <a:pt x="354750" y="159739"/>
                    <a:pt x="348191" y="161925"/>
                  </a:cubicBezTo>
                  <a:cubicBezTo>
                    <a:pt x="346604" y="169862"/>
                    <a:pt x="347919" y="179002"/>
                    <a:pt x="343429" y="185737"/>
                  </a:cubicBezTo>
                  <a:cubicBezTo>
                    <a:pt x="340644" y="189914"/>
                    <a:pt x="333318" y="187715"/>
                    <a:pt x="329141" y="190500"/>
                  </a:cubicBezTo>
                  <a:cubicBezTo>
                    <a:pt x="323537" y="194236"/>
                    <a:pt x="319616" y="200025"/>
                    <a:pt x="314854" y="204787"/>
                  </a:cubicBezTo>
                  <a:cubicBezTo>
                    <a:pt x="316441" y="214312"/>
                    <a:pt x="317521" y="223936"/>
                    <a:pt x="319616" y="233362"/>
                  </a:cubicBezTo>
                  <a:cubicBezTo>
                    <a:pt x="320705" y="238263"/>
                    <a:pt x="323394" y="242727"/>
                    <a:pt x="324379" y="247650"/>
                  </a:cubicBezTo>
                  <a:cubicBezTo>
                    <a:pt x="326580" y="258657"/>
                    <a:pt x="325111" y="270510"/>
                    <a:pt x="329141" y="280987"/>
                  </a:cubicBezTo>
                  <a:cubicBezTo>
                    <a:pt x="333250" y="291672"/>
                    <a:pt x="348191" y="309562"/>
                    <a:pt x="348191" y="309562"/>
                  </a:cubicBezTo>
                  <a:cubicBezTo>
                    <a:pt x="343429" y="312737"/>
                    <a:pt x="339023" y="316527"/>
                    <a:pt x="333904" y="319087"/>
                  </a:cubicBezTo>
                  <a:cubicBezTo>
                    <a:pt x="329414" y="321332"/>
                    <a:pt x="322752" y="327770"/>
                    <a:pt x="319616" y="323850"/>
                  </a:cubicBezTo>
                  <a:cubicBezTo>
                    <a:pt x="315164" y="318285"/>
                    <a:pt x="315869" y="270214"/>
                    <a:pt x="305329" y="266700"/>
                  </a:cubicBezTo>
                  <a:lnTo>
                    <a:pt x="291041" y="261937"/>
                  </a:lnTo>
                  <a:cubicBezTo>
                    <a:pt x="279929" y="263525"/>
                    <a:pt x="268711" y="264499"/>
                    <a:pt x="257704" y="266700"/>
                  </a:cubicBezTo>
                  <a:cubicBezTo>
                    <a:pt x="252781" y="267685"/>
                    <a:pt x="246966" y="267912"/>
                    <a:pt x="243416" y="271462"/>
                  </a:cubicBezTo>
                  <a:cubicBezTo>
                    <a:pt x="235321" y="279557"/>
                    <a:pt x="224366" y="300037"/>
                    <a:pt x="224366" y="300037"/>
                  </a:cubicBezTo>
                  <a:cubicBezTo>
                    <a:pt x="229129" y="303212"/>
                    <a:pt x="235078" y="305092"/>
                    <a:pt x="238654" y="309562"/>
                  </a:cubicBezTo>
                  <a:cubicBezTo>
                    <a:pt x="247829" y="321031"/>
                    <a:pt x="244625" y="330470"/>
                    <a:pt x="229129" y="333375"/>
                  </a:cubicBezTo>
                  <a:cubicBezTo>
                    <a:pt x="208785" y="337189"/>
                    <a:pt x="187854" y="336550"/>
                    <a:pt x="167216" y="338137"/>
                  </a:cubicBezTo>
                  <a:cubicBezTo>
                    <a:pt x="162454" y="339725"/>
                    <a:pt x="156479" y="339350"/>
                    <a:pt x="152929" y="342900"/>
                  </a:cubicBezTo>
                  <a:cubicBezTo>
                    <a:pt x="127529" y="368300"/>
                    <a:pt x="171978" y="349249"/>
                    <a:pt x="133879" y="361950"/>
                  </a:cubicBezTo>
                  <a:cubicBezTo>
                    <a:pt x="129116" y="366712"/>
                    <a:pt x="126296" y="375598"/>
                    <a:pt x="119591" y="376237"/>
                  </a:cubicBezTo>
                  <a:cubicBezTo>
                    <a:pt x="60775" y="381838"/>
                    <a:pt x="55417" y="378660"/>
                    <a:pt x="19579" y="366712"/>
                  </a:cubicBezTo>
                  <a:lnTo>
                    <a:pt x="5291" y="3238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p:cNvGrpSpPr/>
          <p:nvPr/>
        </p:nvGrpSpPr>
        <p:grpSpPr>
          <a:xfrm>
            <a:off x="5994499" y="1474094"/>
            <a:ext cx="2495592" cy="1569720"/>
            <a:chOff x="6006074" y="1474094"/>
            <a:chExt cx="2495592" cy="1569720"/>
          </a:xfrm>
          <a:effectLst>
            <a:glow rad="165100">
              <a:srgbClr val="5B9BD5">
                <a:alpha val="60000"/>
              </a:srgbClr>
            </a:glow>
          </a:effectLst>
        </p:grpSpPr>
        <p:pic>
          <p:nvPicPr>
            <p:cNvPr id="39" name="Picture 38"/>
            <p:cNvPicPr>
              <a:picLocks noChangeAspect="1"/>
            </p:cNvPicPr>
            <p:nvPr/>
          </p:nvPicPr>
          <p:blipFill rotWithShape="1">
            <a:blip r:embed="rId4">
              <a:clrChange>
                <a:clrFrom>
                  <a:srgbClr val="FFFFFF"/>
                </a:clrFrom>
                <a:clrTo>
                  <a:srgbClr val="FFFFFF">
                    <a:alpha val="0"/>
                  </a:srgbClr>
                </a:clrTo>
              </a:clrChange>
            </a:blip>
            <a:srcRect l="88985" t="17277" r="5203" b="65263"/>
            <a:stretch/>
          </p:blipFill>
          <p:spPr>
            <a:xfrm>
              <a:off x="7988573" y="2159208"/>
              <a:ext cx="513093" cy="884606"/>
            </a:xfrm>
            <a:prstGeom prst="flowChartInputOutput">
              <a:avLst/>
            </a:prstGeom>
          </p:spPr>
        </p:pic>
        <p:pic>
          <p:nvPicPr>
            <p:cNvPr id="37" name="Picture 36"/>
            <p:cNvPicPr>
              <a:picLocks noChangeAspect="1"/>
            </p:cNvPicPr>
            <p:nvPr/>
          </p:nvPicPr>
          <p:blipFill rotWithShape="1">
            <a:blip r:embed="rId4">
              <a:clrChange>
                <a:clrFrom>
                  <a:srgbClr val="FFFFFF"/>
                </a:clrFrom>
                <a:clrTo>
                  <a:srgbClr val="FFFFFF">
                    <a:alpha val="0"/>
                  </a:srgbClr>
                </a:clrTo>
              </a:clrChange>
            </a:blip>
            <a:srcRect l="66530" t="3755" r="27339" b="86769"/>
            <a:stretch/>
          </p:blipFill>
          <p:spPr>
            <a:xfrm>
              <a:off x="6006074" y="1474094"/>
              <a:ext cx="541192" cy="480060"/>
            </a:xfrm>
            <a:prstGeom prst="rect">
              <a:avLst/>
            </a:prstGeom>
          </p:spPr>
        </p:pic>
      </p:grpSp>
      <p:grpSp>
        <p:nvGrpSpPr>
          <p:cNvPr id="52" name="Group 51"/>
          <p:cNvGrpSpPr/>
          <p:nvPr/>
        </p:nvGrpSpPr>
        <p:grpSpPr>
          <a:xfrm>
            <a:off x="87810" y="45266"/>
            <a:ext cx="12031620" cy="6744928"/>
            <a:chOff x="87810" y="45266"/>
            <a:chExt cx="12031620" cy="6744928"/>
          </a:xfrm>
        </p:grpSpPr>
        <p:grpSp>
          <p:nvGrpSpPr>
            <p:cNvPr id="53" name="Group 52"/>
            <p:cNvGrpSpPr/>
            <p:nvPr/>
          </p:nvGrpSpPr>
          <p:grpSpPr>
            <a:xfrm>
              <a:off x="147865" y="6649739"/>
              <a:ext cx="11903345" cy="140455"/>
              <a:chOff x="685801" y="1501020"/>
              <a:chExt cx="13557407" cy="140455"/>
            </a:xfrm>
          </p:grpSpPr>
          <p:grpSp>
            <p:nvGrpSpPr>
              <p:cNvPr id="81" name="Group 80"/>
              <p:cNvGrpSpPr/>
              <p:nvPr/>
            </p:nvGrpSpPr>
            <p:grpSpPr>
              <a:xfrm>
                <a:off x="685801" y="1527174"/>
                <a:ext cx="6886574" cy="114301"/>
                <a:chOff x="2247901" y="561975"/>
                <a:chExt cx="6886574" cy="88104"/>
              </a:xfrm>
            </p:grpSpPr>
            <p:pic>
              <p:nvPicPr>
                <p:cNvPr id="8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2" name="Group 81"/>
              <p:cNvGrpSpPr/>
              <p:nvPr/>
            </p:nvGrpSpPr>
            <p:grpSpPr>
              <a:xfrm rot="10800000">
                <a:off x="7356634" y="1501020"/>
                <a:ext cx="6886574" cy="114301"/>
                <a:chOff x="2247901" y="561975"/>
                <a:chExt cx="6886574" cy="88104"/>
              </a:xfrm>
            </p:grpSpPr>
            <p:pic>
              <p:nvPicPr>
                <p:cNvPr id="83"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4" name="Group 53"/>
            <p:cNvGrpSpPr/>
            <p:nvPr/>
          </p:nvGrpSpPr>
          <p:grpSpPr>
            <a:xfrm>
              <a:off x="156030" y="45266"/>
              <a:ext cx="11903345" cy="140455"/>
              <a:chOff x="685801" y="1501020"/>
              <a:chExt cx="13557407" cy="140455"/>
            </a:xfrm>
          </p:grpSpPr>
          <p:grpSp>
            <p:nvGrpSpPr>
              <p:cNvPr id="73" name="Group 72"/>
              <p:cNvGrpSpPr/>
              <p:nvPr/>
            </p:nvGrpSpPr>
            <p:grpSpPr>
              <a:xfrm>
                <a:off x="685801" y="1527174"/>
                <a:ext cx="6886574" cy="114301"/>
                <a:chOff x="2247901" y="561975"/>
                <a:chExt cx="6886574" cy="88104"/>
              </a:xfrm>
            </p:grpSpPr>
            <p:pic>
              <p:nvPicPr>
                <p:cNvPr id="7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4" name="Group 73"/>
              <p:cNvGrpSpPr/>
              <p:nvPr/>
            </p:nvGrpSpPr>
            <p:grpSpPr>
              <a:xfrm rot="10800000">
                <a:off x="7356634" y="1501020"/>
                <a:ext cx="6886574" cy="114301"/>
                <a:chOff x="2247901" y="561975"/>
                <a:chExt cx="6886574" cy="88104"/>
              </a:xfrm>
            </p:grpSpPr>
            <p:pic>
              <p:nvPicPr>
                <p:cNvPr id="7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5" name="Group 54"/>
            <p:cNvGrpSpPr/>
            <p:nvPr/>
          </p:nvGrpSpPr>
          <p:grpSpPr>
            <a:xfrm>
              <a:off x="87810" y="89954"/>
              <a:ext cx="137159" cy="6691232"/>
              <a:chOff x="15240" y="-204374"/>
              <a:chExt cx="137159" cy="7061611"/>
            </a:xfrm>
          </p:grpSpPr>
          <p:pic>
            <p:nvPicPr>
              <p:cNvPr id="5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6" name="Group 55"/>
            <p:cNvGrpSpPr/>
            <p:nvPr/>
          </p:nvGrpSpPr>
          <p:grpSpPr>
            <a:xfrm rot="10800000">
              <a:off x="11986804" y="45266"/>
              <a:ext cx="132626" cy="6706590"/>
              <a:chOff x="15240" y="-210886"/>
              <a:chExt cx="132626" cy="7105131"/>
            </a:xfrm>
          </p:grpSpPr>
          <p:pic>
            <p:nvPicPr>
              <p:cNvPr id="5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89" name="Picture 88"/>
          <p:cNvPicPr>
            <a:picLocks noChangeAspect="1"/>
          </p:cNvPicPr>
          <p:nvPr/>
        </p:nvPicPr>
        <p:blipFill>
          <a:blip r:embed="rId6">
            <a:clrChange>
              <a:clrFrom>
                <a:srgbClr val="FFFFFF"/>
              </a:clrFrom>
              <a:clrTo>
                <a:srgbClr val="FFFFFF">
                  <a:alpha val="0"/>
                </a:srgbClr>
              </a:clrTo>
            </a:clrChange>
          </a:blip>
          <a:stretch>
            <a:fillRect/>
          </a:stretch>
        </p:blipFill>
        <p:spPr>
          <a:xfrm>
            <a:off x="7551113" y="2253271"/>
            <a:ext cx="1495238" cy="2380952"/>
          </a:xfrm>
          <a:prstGeom prst="rect">
            <a:avLst/>
          </a:prstGeom>
          <a:effectLst>
            <a:glow rad="165100">
              <a:srgbClr val="5B9BD5">
                <a:alpha val="80000"/>
              </a:srgbClr>
            </a:glow>
          </a:effectLst>
        </p:spPr>
      </p:pic>
      <p:pic>
        <p:nvPicPr>
          <p:cNvPr id="91" name="Picture 90"/>
          <p:cNvPicPr>
            <a:picLocks noChangeAspect="1"/>
          </p:cNvPicPr>
          <p:nvPr/>
        </p:nvPicPr>
        <p:blipFill>
          <a:blip r:embed="rId7">
            <a:clrChange>
              <a:clrFrom>
                <a:srgbClr val="FFFFFF"/>
              </a:clrFrom>
              <a:clrTo>
                <a:srgbClr val="FFFFFF">
                  <a:alpha val="0"/>
                </a:srgbClr>
              </a:clrTo>
            </a:clrChange>
          </a:blip>
          <a:stretch>
            <a:fillRect/>
          </a:stretch>
        </p:blipFill>
        <p:spPr>
          <a:xfrm>
            <a:off x="6764862" y="3894918"/>
            <a:ext cx="1923810" cy="2123810"/>
          </a:xfrm>
          <a:prstGeom prst="rect">
            <a:avLst/>
          </a:prstGeom>
          <a:effectLst>
            <a:glow rad="165100">
              <a:srgbClr val="5B9BD5">
                <a:alpha val="80000"/>
              </a:srgbClr>
            </a:glow>
          </a:effectLst>
        </p:spPr>
      </p:pic>
      <p:sp>
        <p:nvSpPr>
          <p:cNvPr id="90" name="TextBox 89"/>
          <p:cNvSpPr txBox="1"/>
          <p:nvPr/>
        </p:nvSpPr>
        <p:spPr>
          <a:xfrm>
            <a:off x="4393451" y="255185"/>
            <a:ext cx="3405099"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Peter Pond 1790</a:t>
            </a:r>
          </a:p>
        </p:txBody>
      </p:sp>
      <p:pic>
        <p:nvPicPr>
          <p:cNvPr id="93" name="Picture 92"/>
          <p:cNvPicPr>
            <a:picLocks noChangeAspect="1"/>
          </p:cNvPicPr>
          <p:nvPr/>
        </p:nvPicPr>
        <p:blipFill>
          <a:blip r:embed="rId8">
            <a:clrChange>
              <a:clrFrom>
                <a:srgbClr val="FFFFFF"/>
              </a:clrFrom>
              <a:clrTo>
                <a:srgbClr val="FFFFFF">
                  <a:alpha val="0"/>
                </a:srgbClr>
              </a:clrTo>
            </a:clrChange>
          </a:blip>
          <a:stretch>
            <a:fillRect/>
          </a:stretch>
        </p:blipFill>
        <p:spPr>
          <a:xfrm>
            <a:off x="3829219" y="3884759"/>
            <a:ext cx="4019048" cy="2771429"/>
          </a:xfrm>
          <a:prstGeom prst="rect">
            <a:avLst/>
          </a:prstGeom>
          <a:effectLst>
            <a:glow rad="165100">
              <a:srgbClr val="5B9BD5">
                <a:alpha val="80000"/>
              </a:srgbClr>
            </a:glow>
          </a:effectLst>
        </p:spPr>
      </p:pic>
      <p:grpSp>
        <p:nvGrpSpPr>
          <p:cNvPr id="95" name="Group 94"/>
          <p:cNvGrpSpPr/>
          <p:nvPr/>
        </p:nvGrpSpPr>
        <p:grpSpPr>
          <a:xfrm>
            <a:off x="9843619" y="1443759"/>
            <a:ext cx="1262819" cy="4543470"/>
            <a:chOff x="9843619" y="1443759"/>
            <a:chExt cx="1262819" cy="4543470"/>
          </a:xfrm>
        </p:grpSpPr>
        <p:sp>
          <p:nvSpPr>
            <p:cNvPr id="96" name="TextBox 95"/>
            <p:cNvSpPr txBox="1"/>
            <p:nvPr/>
          </p:nvSpPr>
          <p:spPr>
            <a:xfrm>
              <a:off x="9843619" y="1443759"/>
              <a:ext cx="704039" cy="400110"/>
            </a:xfrm>
            <a:prstGeom prst="rect">
              <a:avLst/>
            </a:prstGeom>
            <a:noFill/>
          </p:spPr>
          <p:txBody>
            <a:bodyPr wrap="none" rtlCol="0">
              <a:spAutoFit/>
            </a:bodyPr>
            <a:lstStyle/>
            <a:p>
              <a:pPr algn="r"/>
              <a:r>
                <a:rPr lang="en-US" sz="2000" dirty="0">
                  <a:solidFill>
                    <a:srgbClr val="B92508"/>
                  </a:solidFill>
                </a:rPr>
                <a:t>1000</a:t>
              </a:r>
            </a:p>
          </p:txBody>
        </p:sp>
        <p:sp>
          <p:nvSpPr>
            <p:cNvPr id="97" name="TextBox 96"/>
            <p:cNvSpPr txBox="1"/>
            <p:nvPr/>
          </p:nvSpPr>
          <p:spPr>
            <a:xfrm>
              <a:off x="9843619" y="1902109"/>
              <a:ext cx="704039" cy="400110"/>
            </a:xfrm>
            <a:prstGeom prst="rect">
              <a:avLst/>
            </a:prstGeom>
            <a:noFill/>
          </p:spPr>
          <p:txBody>
            <a:bodyPr wrap="none" rtlCol="0">
              <a:spAutoFit/>
            </a:bodyPr>
            <a:lstStyle/>
            <a:p>
              <a:pPr algn="r"/>
              <a:r>
                <a:rPr lang="en-US" sz="2000" dirty="0">
                  <a:solidFill>
                    <a:srgbClr val="B92508"/>
                  </a:solidFill>
                </a:rPr>
                <a:t>1100</a:t>
              </a:r>
            </a:p>
          </p:txBody>
        </p:sp>
        <p:sp>
          <p:nvSpPr>
            <p:cNvPr id="98" name="TextBox 97"/>
            <p:cNvSpPr txBox="1"/>
            <p:nvPr/>
          </p:nvSpPr>
          <p:spPr>
            <a:xfrm>
              <a:off x="9843619" y="2372123"/>
              <a:ext cx="704039" cy="400110"/>
            </a:xfrm>
            <a:prstGeom prst="rect">
              <a:avLst/>
            </a:prstGeom>
            <a:noFill/>
          </p:spPr>
          <p:txBody>
            <a:bodyPr wrap="none" rtlCol="0">
              <a:spAutoFit/>
            </a:bodyPr>
            <a:lstStyle/>
            <a:p>
              <a:pPr algn="r"/>
              <a:r>
                <a:rPr lang="en-US" sz="2000" dirty="0">
                  <a:solidFill>
                    <a:srgbClr val="B92508"/>
                  </a:solidFill>
                </a:rPr>
                <a:t>1200</a:t>
              </a:r>
            </a:p>
          </p:txBody>
        </p:sp>
        <p:sp>
          <p:nvSpPr>
            <p:cNvPr id="99" name="TextBox 98"/>
            <p:cNvSpPr txBox="1"/>
            <p:nvPr/>
          </p:nvSpPr>
          <p:spPr>
            <a:xfrm>
              <a:off x="9843619" y="2829955"/>
              <a:ext cx="704039" cy="400110"/>
            </a:xfrm>
            <a:prstGeom prst="rect">
              <a:avLst/>
            </a:prstGeom>
            <a:noFill/>
          </p:spPr>
          <p:txBody>
            <a:bodyPr wrap="none" rtlCol="0">
              <a:spAutoFit/>
            </a:bodyPr>
            <a:lstStyle/>
            <a:p>
              <a:pPr algn="r"/>
              <a:r>
                <a:rPr lang="en-US" sz="2000" dirty="0">
                  <a:solidFill>
                    <a:srgbClr val="B92508"/>
                  </a:solidFill>
                </a:rPr>
                <a:t>1300</a:t>
              </a:r>
            </a:p>
          </p:txBody>
        </p:sp>
        <p:sp>
          <p:nvSpPr>
            <p:cNvPr id="100" name="TextBox 99"/>
            <p:cNvSpPr txBox="1"/>
            <p:nvPr/>
          </p:nvSpPr>
          <p:spPr>
            <a:xfrm>
              <a:off x="9843619" y="3313187"/>
              <a:ext cx="704039" cy="400110"/>
            </a:xfrm>
            <a:prstGeom prst="rect">
              <a:avLst/>
            </a:prstGeom>
            <a:noFill/>
          </p:spPr>
          <p:txBody>
            <a:bodyPr wrap="none" rtlCol="0">
              <a:spAutoFit/>
            </a:bodyPr>
            <a:lstStyle/>
            <a:p>
              <a:pPr algn="r"/>
              <a:r>
                <a:rPr lang="en-US" sz="2000" dirty="0">
                  <a:solidFill>
                    <a:srgbClr val="B92508"/>
                  </a:solidFill>
                </a:rPr>
                <a:t>1400</a:t>
              </a:r>
            </a:p>
          </p:txBody>
        </p:sp>
        <p:sp>
          <p:nvSpPr>
            <p:cNvPr id="101" name="TextBox 100"/>
            <p:cNvSpPr txBox="1"/>
            <p:nvPr/>
          </p:nvSpPr>
          <p:spPr>
            <a:xfrm>
              <a:off x="9843619" y="3771019"/>
              <a:ext cx="704039" cy="400110"/>
            </a:xfrm>
            <a:prstGeom prst="rect">
              <a:avLst/>
            </a:prstGeom>
            <a:noFill/>
          </p:spPr>
          <p:txBody>
            <a:bodyPr wrap="none" rtlCol="0">
              <a:spAutoFit/>
            </a:bodyPr>
            <a:lstStyle/>
            <a:p>
              <a:pPr algn="r"/>
              <a:r>
                <a:rPr lang="en-US" sz="2000" dirty="0">
                  <a:solidFill>
                    <a:srgbClr val="B92508"/>
                  </a:solidFill>
                </a:rPr>
                <a:t>1500</a:t>
              </a:r>
            </a:p>
          </p:txBody>
        </p:sp>
        <p:sp>
          <p:nvSpPr>
            <p:cNvPr id="102" name="TextBox 101"/>
            <p:cNvSpPr txBox="1"/>
            <p:nvPr/>
          </p:nvSpPr>
          <p:spPr>
            <a:xfrm>
              <a:off x="9843619" y="4228851"/>
              <a:ext cx="704039" cy="400110"/>
            </a:xfrm>
            <a:prstGeom prst="rect">
              <a:avLst/>
            </a:prstGeom>
            <a:noFill/>
          </p:spPr>
          <p:txBody>
            <a:bodyPr wrap="none" rtlCol="0">
              <a:spAutoFit/>
            </a:bodyPr>
            <a:lstStyle/>
            <a:p>
              <a:pPr algn="r"/>
              <a:r>
                <a:rPr lang="en-US" sz="2000" dirty="0">
                  <a:solidFill>
                    <a:srgbClr val="B92508"/>
                  </a:solidFill>
                </a:rPr>
                <a:t>1600</a:t>
              </a:r>
            </a:p>
          </p:txBody>
        </p:sp>
        <p:sp>
          <p:nvSpPr>
            <p:cNvPr id="103" name="TextBox 102"/>
            <p:cNvSpPr txBox="1"/>
            <p:nvPr/>
          </p:nvSpPr>
          <p:spPr>
            <a:xfrm>
              <a:off x="9843619" y="4672719"/>
              <a:ext cx="704039" cy="400110"/>
            </a:xfrm>
            <a:prstGeom prst="rect">
              <a:avLst/>
            </a:prstGeom>
            <a:noFill/>
          </p:spPr>
          <p:txBody>
            <a:bodyPr wrap="none" rtlCol="0">
              <a:spAutoFit/>
            </a:bodyPr>
            <a:lstStyle/>
            <a:p>
              <a:pPr algn="r"/>
              <a:r>
                <a:rPr lang="en-US" sz="2000" dirty="0">
                  <a:solidFill>
                    <a:srgbClr val="B92508"/>
                  </a:solidFill>
                </a:rPr>
                <a:t>1700</a:t>
              </a:r>
            </a:p>
          </p:txBody>
        </p:sp>
        <p:sp>
          <p:nvSpPr>
            <p:cNvPr id="104" name="TextBox 103"/>
            <p:cNvSpPr txBox="1"/>
            <p:nvPr/>
          </p:nvSpPr>
          <p:spPr>
            <a:xfrm>
              <a:off x="9843619" y="5129919"/>
              <a:ext cx="704039" cy="400110"/>
            </a:xfrm>
            <a:prstGeom prst="rect">
              <a:avLst/>
            </a:prstGeom>
            <a:noFill/>
          </p:spPr>
          <p:txBody>
            <a:bodyPr wrap="none" rtlCol="0">
              <a:spAutoFit/>
            </a:bodyPr>
            <a:lstStyle/>
            <a:p>
              <a:pPr algn="r"/>
              <a:r>
                <a:rPr lang="en-US" sz="2000" dirty="0">
                  <a:solidFill>
                    <a:srgbClr val="B92508"/>
                  </a:solidFill>
                </a:rPr>
                <a:t>1800</a:t>
              </a:r>
            </a:p>
          </p:txBody>
        </p:sp>
        <p:sp>
          <p:nvSpPr>
            <p:cNvPr id="105" name="TextBox 104"/>
            <p:cNvSpPr txBox="1"/>
            <p:nvPr/>
          </p:nvSpPr>
          <p:spPr>
            <a:xfrm>
              <a:off x="9843619" y="5587119"/>
              <a:ext cx="704039" cy="400110"/>
            </a:xfrm>
            <a:prstGeom prst="rect">
              <a:avLst/>
            </a:prstGeom>
            <a:noFill/>
          </p:spPr>
          <p:txBody>
            <a:bodyPr wrap="none" rtlCol="0">
              <a:spAutoFit/>
            </a:bodyPr>
            <a:lstStyle/>
            <a:p>
              <a:pPr algn="r"/>
              <a:r>
                <a:rPr lang="en-US" sz="2000" dirty="0">
                  <a:solidFill>
                    <a:srgbClr val="B92508"/>
                  </a:solidFill>
                </a:rPr>
                <a:t>1900</a:t>
              </a:r>
            </a:p>
          </p:txBody>
        </p:sp>
        <p:grpSp>
          <p:nvGrpSpPr>
            <p:cNvPr id="106" name="Group 105"/>
            <p:cNvGrpSpPr/>
            <p:nvPr/>
          </p:nvGrpSpPr>
          <p:grpSpPr>
            <a:xfrm>
              <a:off x="10738138" y="1648665"/>
              <a:ext cx="368300" cy="4133850"/>
              <a:chOff x="9880600" y="1066800"/>
              <a:chExt cx="368300" cy="3000366"/>
            </a:xfrm>
          </p:grpSpPr>
          <p:cxnSp>
            <p:nvCxnSpPr>
              <p:cNvPr id="107" name="Straight Connector 106"/>
              <p:cNvCxnSpPr/>
              <p:nvPr/>
            </p:nvCxnSpPr>
            <p:spPr>
              <a:xfrm>
                <a:off x="9880600" y="106680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9880600" y="123348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9880600" y="140017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9880600" y="156686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9880600" y="173354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9880600" y="190023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9880600" y="206692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9880600" y="223360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9880600" y="240029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9880600" y="2566983"/>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9880600" y="273367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9880600" y="290035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9880600" y="306704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9880600" y="323373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880600" y="340041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9880600" y="356710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9880600" y="373379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9880600" y="390047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a:off x="9880600" y="406716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grpSp>
      </p:grpSp>
      <p:sp>
        <p:nvSpPr>
          <p:cNvPr id="126" name="Isosceles Triangle 125"/>
          <p:cNvSpPr/>
          <p:nvPr/>
        </p:nvSpPr>
        <p:spPr>
          <a:xfrm rot="16200000">
            <a:off x="11286866" y="4543682"/>
            <a:ext cx="317500" cy="41124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7" name="Picture 126"/>
          <p:cNvPicPr>
            <a:picLocks noChangeAspect="1"/>
          </p:cNvPicPr>
          <p:nvPr/>
        </p:nvPicPr>
        <p:blipFill>
          <a:blip r:embed="rId9">
            <a:clrChange>
              <a:clrFrom>
                <a:srgbClr val="FFFFFF"/>
              </a:clrFrom>
              <a:clrTo>
                <a:srgbClr val="FFFFFF">
                  <a:alpha val="0"/>
                </a:srgbClr>
              </a:clrTo>
            </a:clrChange>
          </a:blip>
          <a:stretch>
            <a:fillRect/>
          </a:stretch>
        </p:blipFill>
        <p:spPr>
          <a:xfrm>
            <a:off x="3058014" y="3740270"/>
            <a:ext cx="1533333" cy="942857"/>
          </a:xfrm>
          <a:prstGeom prst="rect">
            <a:avLst/>
          </a:prstGeom>
          <a:effectLst>
            <a:glow rad="165100">
              <a:srgbClr val="5B9BD5">
                <a:alpha val="60000"/>
              </a:srgbClr>
            </a:glow>
          </a:effectLst>
        </p:spPr>
      </p:pic>
    </p:spTree>
    <p:extLst>
      <p:ext uri="{BB962C8B-B14F-4D97-AF65-F5344CB8AC3E}">
        <p14:creationId xmlns:p14="http://schemas.microsoft.com/office/powerpoint/2010/main" val="324283327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afterEffect">
                                  <p:stCondLst>
                                    <p:cond delay="0"/>
                                  </p:stCondLst>
                                  <p:childTnLst>
                                    <p:animMotion origin="layout" path="M -2.08333E-6 -1.11111E-6 L -2.08333E-6 0.07245 " pathEditMode="relative" rAng="0" ptsTypes="AA">
                                      <p:cBhvr>
                                        <p:cTn id="6" dur="1000" fill="hold"/>
                                        <p:tgtEl>
                                          <p:spTgt spid="126"/>
                                        </p:tgtEl>
                                        <p:attrNameLst>
                                          <p:attrName>ppt_x</p:attrName>
                                          <p:attrName>ppt_y</p:attrName>
                                        </p:attrNameLst>
                                      </p:cBhvr>
                                      <p:rCtr x="0" y="3611"/>
                                    </p:animMotion>
                                  </p:childTnLst>
                                </p:cTn>
                              </p:par>
                            </p:childTnLst>
                          </p:cTn>
                        </p:par>
                        <p:par>
                          <p:cTn id="7" fill="hold">
                            <p:stCondLst>
                              <p:cond delay="1000"/>
                            </p:stCondLst>
                            <p:childTnLst>
                              <p:par>
                                <p:cTn id="8" presetID="22" presetClass="entr" presetSubtype="2" fill="hold" nodeType="afterEffect">
                                  <p:stCondLst>
                                    <p:cond delay="0"/>
                                  </p:stCondLst>
                                  <p:childTnLst>
                                    <p:set>
                                      <p:cBhvr>
                                        <p:cTn id="9" dur="1" fill="hold">
                                          <p:stCondLst>
                                            <p:cond delay="0"/>
                                          </p:stCondLst>
                                        </p:cTn>
                                        <p:tgtEl>
                                          <p:spTgt spid="127"/>
                                        </p:tgtEl>
                                        <p:attrNameLst>
                                          <p:attrName>style.visibility</p:attrName>
                                        </p:attrNameLst>
                                      </p:cBhvr>
                                      <p:to>
                                        <p:strVal val="visible"/>
                                      </p:to>
                                    </p:set>
                                    <p:animEffect transition="in" filter="wipe(right)">
                                      <p:cBhvr>
                                        <p:cTn id="10" dur="20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94158" y="8862"/>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3228084" y="1635389"/>
            <a:ext cx="5735866" cy="1323439"/>
          </a:xfrm>
          <a:prstGeom prst="rect">
            <a:avLst/>
          </a:prstGeom>
          <a:noFill/>
        </p:spPr>
        <p:txBody>
          <a:bodyPr wrap="none" rtlCol="0">
            <a:spAutoFit/>
          </a:bodyPr>
          <a:lstStyle/>
          <a:p>
            <a:pPr algn="ctr"/>
            <a:r>
              <a:rPr lang="en-US" sz="4000" dirty="0">
                <a:solidFill>
                  <a:srgbClr val="B92508"/>
                </a:solidFill>
                <a:latin typeface="Century Gothic" panose="020B0502020202020204" pitchFamily="34" charset="0"/>
              </a:rPr>
              <a:t>Online Video</a:t>
            </a:r>
          </a:p>
          <a:p>
            <a:pPr algn="ctr"/>
            <a:r>
              <a:rPr lang="en-US" sz="4000" dirty="0">
                <a:solidFill>
                  <a:srgbClr val="B92508"/>
                </a:solidFill>
                <a:latin typeface="Century Gothic" panose="020B0502020202020204" pitchFamily="34" charset="0"/>
              </a:rPr>
              <a:t>An expanding frontier.</a:t>
            </a:r>
          </a:p>
        </p:txBody>
      </p:sp>
      <p:pic>
        <p:nvPicPr>
          <p:cNvPr id="29" name="Picture 28"/>
          <p:cNvPicPr>
            <a:picLocks noChangeAspect="1"/>
          </p:cNvPicPr>
          <p:nvPr/>
        </p:nvPicPr>
        <p:blipFill>
          <a:blip r:embed="rId5"/>
          <a:stretch>
            <a:fillRect/>
          </a:stretch>
        </p:blipFill>
        <p:spPr>
          <a:xfrm>
            <a:off x="5510690" y="3237166"/>
            <a:ext cx="1237250" cy="97215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191108022"/>
      </p:ext>
    </p:extLst>
  </p:cSld>
  <p:clrMapOvr>
    <a:masterClrMapping/>
  </p:clrMapOvr>
  <p:transition spd="slow">
    <p:push/>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08" name="TextBox 107"/>
          <p:cNvSpPr txBox="1"/>
          <p:nvPr/>
        </p:nvSpPr>
        <p:spPr>
          <a:xfrm>
            <a:off x="3087018" y="431503"/>
            <a:ext cx="6017994"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Online Video is made up of…</a:t>
            </a:r>
            <a:endParaRPr lang="en-US" sz="2800" dirty="0">
              <a:solidFill>
                <a:srgbClr val="B92508"/>
              </a:solidFill>
              <a:latin typeface="Century Gothic" panose="020B0502020202020204" pitchFamily="34" charset="0"/>
            </a:endParaRPr>
          </a:p>
        </p:txBody>
      </p:sp>
      <p:sp>
        <p:nvSpPr>
          <p:cNvPr id="14" name="TextBox 13"/>
          <p:cNvSpPr txBox="1"/>
          <p:nvPr/>
        </p:nvSpPr>
        <p:spPr>
          <a:xfrm>
            <a:off x="3191239" y="1844402"/>
            <a:ext cx="5279009" cy="1938992"/>
          </a:xfrm>
          <a:prstGeom prst="rect">
            <a:avLst/>
          </a:prstGeom>
          <a:noFill/>
        </p:spPr>
        <p:txBody>
          <a:bodyPr wrap="none" rtlCol="0">
            <a:spAutoFit/>
          </a:bodyPr>
          <a:lstStyle/>
          <a:p>
            <a:r>
              <a:rPr lang="en-US" sz="2400" dirty="0">
                <a:solidFill>
                  <a:srgbClr val="B92508"/>
                </a:solidFill>
                <a:latin typeface="Century Gothic" panose="020B0502020202020204" pitchFamily="34" charset="0"/>
              </a:rPr>
              <a:t>PUREPLAY</a:t>
            </a:r>
          </a:p>
          <a:p>
            <a:r>
              <a:rPr lang="en-US" sz="2400" dirty="0">
                <a:solidFill>
                  <a:srgbClr val="B92508"/>
                </a:solidFill>
                <a:latin typeface="Century Gothic" panose="020B0502020202020204" pitchFamily="34" charset="0"/>
              </a:rPr>
              <a:t>	On-Demand TV and Movies</a:t>
            </a:r>
          </a:p>
          <a:p>
            <a:r>
              <a:rPr lang="en-US" sz="2400" dirty="0">
                <a:solidFill>
                  <a:srgbClr val="B92508"/>
                </a:solidFill>
                <a:latin typeface="Century Gothic" panose="020B0502020202020204" pitchFamily="34" charset="0"/>
              </a:rPr>
              <a:t>		NETFLIX </a:t>
            </a:r>
          </a:p>
          <a:p>
            <a:r>
              <a:rPr lang="en-US" sz="2400" dirty="0">
                <a:solidFill>
                  <a:srgbClr val="B92508"/>
                </a:solidFill>
                <a:latin typeface="Century Gothic" panose="020B0502020202020204" pitchFamily="34" charset="0"/>
              </a:rPr>
              <a:t>		Crave </a:t>
            </a:r>
          </a:p>
          <a:p>
            <a:r>
              <a:rPr lang="en-US" sz="2400" dirty="0">
                <a:solidFill>
                  <a:srgbClr val="B92508"/>
                </a:solidFill>
                <a:latin typeface="Century Gothic" panose="020B0502020202020204" pitchFamily="34" charset="0"/>
              </a:rPr>
              <a:t>		Amazon Prime Video</a:t>
            </a:r>
          </a:p>
        </p:txBody>
      </p:sp>
      <p:sp>
        <p:nvSpPr>
          <p:cNvPr id="10" name="TextBox 9"/>
          <p:cNvSpPr txBox="1"/>
          <p:nvPr/>
        </p:nvSpPr>
        <p:spPr>
          <a:xfrm>
            <a:off x="3191239" y="4090883"/>
            <a:ext cx="5128327" cy="1938992"/>
          </a:xfrm>
          <a:prstGeom prst="rect">
            <a:avLst/>
          </a:prstGeom>
          <a:noFill/>
        </p:spPr>
        <p:txBody>
          <a:bodyPr wrap="none" rtlCol="0">
            <a:spAutoFit/>
          </a:bodyPr>
          <a:lstStyle/>
          <a:p>
            <a:r>
              <a:rPr lang="en-US" sz="2400" dirty="0">
                <a:solidFill>
                  <a:srgbClr val="B92508"/>
                </a:solidFill>
                <a:latin typeface="Century Gothic" panose="020B0502020202020204" pitchFamily="34" charset="0"/>
              </a:rPr>
              <a:t>COBRANDED</a:t>
            </a:r>
          </a:p>
          <a:p>
            <a:r>
              <a:rPr lang="en-US" sz="2400" dirty="0">
                <a:solidFill>
                  <a:srgbClr val="B92508"/>
                </a:solidFill>
                <a:latin typeface="Century Gothic" panose="020B0502020202020204" pitchFamily="34" charset="0"/>
              </a:rPr>
              <a:t>	TV Broadcasters</a:t>
            </a:r>
          </a:p>
          <a:p>
            <a:r>
              <a:rPr lang="en-US" sz="2400" dirty="0">
                <a:solidFill>
                  <a:srgbClr val="B92508"/>
                </a:solidFill>
                <a:latin typeface="Century Gothic" panose="020B0502020202020204" pitchFamily="34" charset="0"/>
              </a:rPr>
              <a:t>		Websites and apps</a:t>
            </a:r>
          </a:p>
          <a:p>
            <a:r>
              <a:rPr lang="en-US" sz="2400" dirty="0">
                <a:solidFill>
                  <a:srgbClr val="B92508"/>
                </a:solidFill>
                <a:latin typeface="Century Gothic" panose="020B0502020202020204" pitchFamily="34" charset="0"/>
              </a:rPr>
              <a:t>		TV everywhere apps</a:t>
            </a:r>
          </a:p>
          <a:p>
            <a:r>
              <a:rPr lang="en-US" sz="2400" dirty="0">
                <a:solidFill>
                  <a:srgbClr val="B92508"/>
                </a:solidFill>
                <a:latin typeface="Century Gothic" panose="020B0502020202020204" pitchFamily="34" charset="0"/>
              </a:rPr>
              <a:t>		Content on YouTube</a:t>
            </a:r>
          </a:p>
        </p:txBody>
      </p:sp>
    </p:spTree>
    <p:extLst>
      <p:ext uri="{BB962C8B-B14F-4D97-AF65-F5344CB8AC3E}">
        <p14:creationId xmlns:p14="http://schemas.microsoft.com/office/powerpoint/2010/main" val="15441143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50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1000"/>
                                        <p:tgtEl>
                                          <p:spTgt spid="14">
                                            <p:txEl>
                                              <p:pRg st="0" end="0"/>
                                            </p:txEl>
                                          </p:spTgt>
                                        </p:tgtEl>
                                      </p:cBhvr>
                                    </p:animEffect>
                                  </p:childTnLst>
                                </p:cTn>
                              </p:par>
                            </p:childTnLst>
                          </p:cTn>
                        </p:par>
                        <p:par>
                          <p:cTn id="8" fill="hold">
                            <p:stCondLst>
                              <p:cond delay="1500"/>
                            </p:stCondLst>
                            <p:childTnLst>
                              <p:par>
                                <p:cTn id="9" presetID="10" presetClass="entr" presetSubtype="0" fill="hold" grpId="0" nodeType="afterEffect">
                                  <p:stCondLst>
                                    <p:cond delay="500"/>
                                  </p:stCondLst>
                                  <p:childTnLst>
                                    <p:set>
                                      <p:cBhvr>
                                        <p:cTn id="10" dur="1" fill="hold">
                                          <p:stCondLst>
                                            <p:cond delay="0"/>
                                          </p:stCondLst>
                                        </p:cTn>
                                        <p:tgtEl>
                                          <p:spTgt spid="14">
                                            <p:txEl>
                                              <p:pRg st="1" end="1"/>
                                            </p:txEl>
                                          </p:spTgt>
                                        </p:tgtEl>
                                        <p:attrNameLst>
                                          <p:attrName>style.visibility</p:attrName>
                                        </p:attrNameLst>
                                      </p:cBhvr>
                                      <p:to>
                                        <p:strVal val="visible"/>
                                      </p:to>
                                    </p:set>
                                    <p:animEffect transition="in" filter="fade">
                                      <p:cBhvr>
                                        <p:cTn id="11" dur="1000"/>
                                        <p:tgtEl>
                                          <p:spTgt spid="14">
                                            <p:txEl>
                                              <p:pRg st="1" end="1"/>
                                            </p:txEl>
                                          </p:spTgt>
                                        </p:tgtEl>
                                      </p:cBhvr>
                                    </p:animEffect>
                                  </p:childTnLst>
                                </p:cTn>
                              </p:par>
                            </p:childTnLst>
                          </p:cTn>
                        </p:par>
                        <p:par>
                          <p:cTn id="12" fill="hold">
                            <p:stCondLst>
                              <p:cond delay="3000"/>
                            </p:stCondLst>
                            <p:childTnLst>
                              <p:par>
                                <p:cTn id="13" presetID="10" presetClass="entr" presetSubtype="0" fill="hold" grpId="0" nodeType="afterEffect">
                                  <p:stCondLst>
                                    <p:cond delay="500"/>
                                  </p:stCondLst>
                                  <p:childTnLst>
                                    <p:set>
                                      <p:cBhvr>
                                        <p:cTn id="14" dur="1" fill="hold">
                                          <p:stCondLst>
                                            <p:cond delay="0"/>
                                          </p:stCondLst>
                                        </p:cTn>
                                        <p:tgtEl>
                                          <p:spTgt spid="14">
                                            <p:txEl>
                                              <p:pRg st="2" end="2"/>
                                            </p:txEl>
                                          </p:spTgt>
                                        </p:tgtEl>
                                        <p:attrNameLst>
                                          <p:attrName>style.visibility</p:attrName>
                                        </p:attrNameLst>
                                      </p:cBhvr>
                                      <p:to>
                                        <p:strVal val="visible"/>
                                      </p:to>
                                    </p:set>
                                    <p:animEffect transition="in" filter="fade">
                                      <p:cBhvr>
                                        <p:cTn id="15" dur="1000"/>
                                        <p:tgtEl>
                                          <p:spTgt spid="14">
                                            <p:txEl>
                                              <p:pRg st="2" end="2"/>
                                            </p:txEl>
                                          </p:spTgt>
                                        </p:tgtEl>
                                      </p:cBhvr>
                                    </p:animEffect>
                                  </p:childTnLst>
                                </p:cTn>
                              </p:par>
                            </p:childTnLst>
                          </p:cTn>
                        </p:par>
                        <p:par>
                          <p:cTn id="16" fill="hold">
                            <p:stCondLst>
                              <p:cond delay="4500"/>
                            </p:stCondLst>
                            <p:childTnLst>
                              <p:par>
                                <p:cTn id="17" presetID="10" presetClass="entr" presetSubtype="0" fill="hold" grpId="0" nodeType="afterEffect">
                                  <p:stCondLst>
                                    <p:cond delay="500"/>
                                  </p:stCondLst>
                                  <p:childTnLst>
                                    <p:set>
                                      <p:cBhvr>
                                        <p:cTn id="18" dur="1" fill="hold">
                                          <p:stCondLst>
                                            <p:cond delay="0"/>
                                          </p:stCondLst>
                                        </p:cTn>
                                        <p:tgtEl>
                                          <p:spTgt spid="14">
                                            <p:txEl>
                                              <p:pRg st="3" end="3"/>
                                            </p:txEl>
                                          </p:spTgt>
                                        </p:tgtEl>
                                        <p:attrNameLst>
                                          <p:attrName>style.visibility</p:attrName>
                                        </p:attrNameLst>
                                      </p:cBhvr>
                                      <p:to>
                                        <p:strVal val="visible"/>
                                      </p:to>
                                    </p:set>
                                    <p:animEffect transition="in" filter="fade">
                                      <p:cBhvr>
                                        <p:cTn id="19" dur="1000"/>
                                        <p:tgtEl>
                                          <p:spTgt spid="14">
                                            <p:txEl>
                                              <p:pRg st="3" end="3"/>
                                            </p:txEl>
                                          </p:spTgt>
                                        </p:tgtEl>
                                      </p:cBhvr>
                                    </p:animEffect>
                                  </p:childTnLst>
                                </p:cTn>
                              </p:par>
                            </p:childTnLst>
                          </p:cTn>
                        </p:par>
                        <p:par>
                          <p:cTn id="20" fill="hold">
                            <p:stCondLst>
                              <p:cond delay="6000"/>
                            </p:stCondLst>
                            <p:childTnLst>
                              <p:par>
                                <p:cTn id="21" presetID="10" presetClass="entr" presetSubtype="0" fill="hold" grpId="0" nodeType="afterEffect">
                                  <p:stCondLst>
                                    <p:cond delay="500"/>
                                  </p:stCondLst>
                                  <p:childTnLst>
                                    <p:set>
                                      <p:cBhvr>
                                        <p:cTn id="22" dur="1" fill="hold">
                                          <p:stCondLst>
                                            <p:cond delay="0"/>
                                          </p:stCondLst>
                                        </p:cTn>
                                        <p:tgtEl>
                                          <p:spTgt spid="14">
                                            <p:txEl>
                                              <p:pRg st="4" end="4"/>
                                            </p:txEl>
                                          </p:spTgt>
                                        </p:tgtEl>
                                        <p:attrNameLst>
                                          <p:attrName>style.visibility</p:attrName>
                                        </p:attrNameLst>
                                      </p:cBhvr>
                                      <p:to>
                                        <p:strVal val="visible"/>
                                      </p:to>
                                    </p:set>
                                    <p:animEffect transition="in" filter="fade">
                                      <p:cBhvr>
                                        <p:cTn id="23" dur="1000"/>
                                        <p:tgtEl>
                                          <p:spTgt spid="14">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0">
                                            <p:txEl>
                                              <p:pRg st="0" end="0"/>
                                            </p:txEl>
                                          </p:spTgt>
                                        </p:tgtEl>
                                        <p:attrNameLst>
                                          <p:attrName>style.visibility</p:attrName>
                                        </p:attrNameLst>
                                      </p:cBhvr>
                                      <p:to>
                                        <p:strVal val="visible"/>
                                      </p:to>
                                    </p:set>
                                    <p:animEffect transition="in" filter="fade">
                                      <p:cBhvr>
                                        <p:cTn id="28" dur="1000"/>
                                        <p:tgtEl>
                                          <p:spTgt spid="10">
                                            <p:txEl>
                                              <p:pRg st="0" end="0"/>
                                            </p:txEl>
                                          </p:spTgt>
                                        </p:tgtEl>
                                      </p:cBhvr>
                                    </p:animEffect>
                                  </p:childTnLst>
                                </p:cTn>
                              </p:par>
                            </p:childTnLst>
                          </p:cTn>
                        </p:par>
                        <p:par>
                          <p:cTn id="29" fill="hold">
                            <p:stCondLst>
                              <p:cond delay="1000"/>
                            </p:stCondLst>
                            <p:childTnLst>
                              <p:par>
                                <p:cTn id="30" presetID="10" presetClass="entr" presetSubtype="0" fill="hold" grpId="0" nodeType="afterEffect">
                                  <p:stCondLst>
                                    <p:cond delay="0"/>
                                  </p:stCondLst>
                                  <p:childTnLst>
                                    <p:set>
                                      <p:cBhvr>
                                        <p:cTn id="31" dur="1" fill="hold">
                                          <p:stCondLst>
                                            <p:cond delay="0"/>
                                          </p:stCondLst>
                                        </p:cTn>
                                        <p:tgtEl>
                                          <p:spTgt spid="10">
                                            <p:txEl>
                                              <p:pRg st="1" end="1"/>
                                            </p:txEl>
                                          </p:spTgt>
                                        </p:tgtEl>
                                        <p:attrNameLst>
                                          <p:attrName>style.visibility</p:attrName>
                                        </p:attrNameLst>
                                      </p:cBhvr>
                                      <p:to>
                                        <p:strVal val="visible"/>
                                      </p:to>
                                    </p:set>
                                    <p:animEffect transition="in" filter="fade">
                                      <p:cBhvr>
                                        <p:cTn id="32" dur="1000"/>
                                        <p:tgtEl>
                                          <p:spTgt spid="10">
                                            <p:txEl>
                                              <p:pRg st="1" end="1"/>
                                            </p:txEl>
                                          </p:spTgt>
                                        </p:tgtEl>
                                      </p:cBhvr>
                                    </p:animEffect>
                                  </p:childTnLst>
                                </p:cTn>
                              </p:par>
                            </p:childTnLst>
                          </p:cTn>
                        </p:par>
                        <p:par>
                          <p:cTn id="33" fill="hold">
                            <p:stCondLst>
                              <p:cond delay="2000"/>
                            </p:stCondLst>
                            <p:childTnLst>
                              <p:par>
                                <p:cTn id="34" presetID="10" presetClass="entr" presetSubtype="0" fill="hold" grpId="0" nodeType="afterEffect">
                                  <p:stCondLst>
                                    <p:cond delay="0"/>
                                  </p:stCondLst>
                                  <p:childTnLst>
                                    <p:set>
                                      <p:cBhvr>
                                        <p:cTn id="35" dur="1" fill="hold">
                                          <p:stCondLst>
                                            <p:cond delay="0"/>
                                          </p:stCondLst>
                                        </p:cTn>
                                        <p:tgtEl>
                                          <p:spTgt spid="10">
                                            <p:txEl>
                                              <p:pRg st="2" end="2"/>
                                            </p:txEl>
                                          </p:spTgt>
                                        </p:tgtEl>
                                        <p:attrNameLst>
                                          <p:attrName>style.visibility</p:attrName>
                                        </p:attrNameLst>
                                      </p:cBhvr>
                                      <p:to>
                                        <p:strVal val="visible"/>
                                      </p:to>
                                    </p:set>
                                    <p:animEffect transition="in" filter="fade">
                                      <p:cBhvr>
                                        <p:cTn id="36" dur="1000"/>
                                        <p:tgtEl>
                                          <p:spTgt spid="10">
                                            <p:txEl>
                                              <p:pRg st="2" end="2"/>
                                            </p:txEl>
                                          </p:spTgt>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10">
                                            <p:txEl>
                                              <p:pRg st="3" end="3"/>
                                            </p:txEl>
                                          </p:spTgt>
                                        </p:tgtEl>
                                        <p:attrNameLst>
                                          <p:attrName>style.visibility</p:attrName>
                                        </p:attrNameLst>
                                      </p:cBhvr>
                                      <p:to>
                                        <p:strVal val="visible"/>
                                      </p:to>
                                    </p:set>
                                    <p:animEffect transition="in" filter="fade">
                                      <p:cBhvr>
                                        <p:cTn id="40" dur="1000"/>
                                        <p:tgtEl>
                                          <p:spTgt spid="10">
                                            <p:txEl>
                                              <p:pRg st="3" end="3"/>
                                            </p:txEl>
                                          </p:spTgt>
                                        </p:tgtEl>
                                      </p:cBhvr>
                                    </p:animEffect>
                                  </p:childTnLst>
                                </p:cTn>
                              </p:par>
                            </p:childTnLst>
                          </p:cTn>
                        </p:par>
                        <p:par>
                          <p:cTn id="41" fill="hold">
                            <p:stCondLst>
                              <p:cond delay="4000"/>
                            </p:stCondLst>
                            <p:childTnLst>
                              <p:par>
                                <p:cTn id="42" presetID="10" presetClass="entr" presetSubtype="0" fill="hold" grpId="0" nodeType="afterEffect">
                                  <p:stCondLst>
                                    <p:cond delay="0"/>
                                  </p:stCondLst>
                                  <p:childTnLst>
                                    <p:set>
                                      <p:cBhvr>
                                        <p:cTn id="43" dur="1" fill="hold">
                                          <p:stCondLst>
                                            <p:cond delay="0"/>
                                          </p:stCondLst>
                                        </p:cTn>
                                        <p:tgtEl>
                                          <p:spTgt spid="10">
                                            <p:txEl>
                                              <p:pRg st="4" end="4"/>
                                            </p:txEl>
                                          </p:spTgt>
                                        </p:tgtEl>
                                        <p:attrNameLst>
                                          <p:attrName>style.visibility</p:attrName>
                                        </p:attrNameLst>
                                      </p:cBhvr>
                                      <p:to>
                                        <p:strVal val="visible"/>
                                      </p:to>
                                    </p:set>
                                    <p:animEffect transition="in" filter="fade">
                                      <p:cBhvr>
                                        <p:cTn id="44" dur="1000"/>
                                        <p:tgtEl>
                                          <p:spTgt spid="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0" grpId="0" uiExpand="1" build="p"/>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16" name="Group 15"/>
          <p:cNvGrpSpPr/>
          <p:nvPr/>
        </p:nvGrpSpPr>
        <p:grpSpPr>
          <a:xfrm>
            <a:off x="4679095" y="6858000"/>
            <a:ext cx="304419" cy="248575"/>
            <a:chOff x="7151039" y="2521258"/>
            <a:chExt cx="368347" cy="248575"/>
          </a:xfrm>
        </p:grpSpPr>
        <p:cxnSp>
          <p:nvCxnSpPr>
            <p:cNvPr id="13" name="Straight Connector 12"/>
            <p:cNvCxnSpPr/>
            <p:nvPr/>
          </p:nvCxnSpPr>
          <p:spPr>
            <a:xfrm>
              <a:off x="7341833" y="2521258"/>
              <a:ext cx="0" cy="248575"/>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7151039" y="2645546"/>
              <a:ext cx="368347"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108" name="TextBox 107"/>
          <p:cNvSpPr txBox="1"/>
          <p:nvPr/>
        </p:nvSpPr>
        <p:spPr>
          <a:xfrm>
            <a:off x="3241709" y="431503"/>
            <a:ext cx="5708615"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Under constant exploration.</a:t>
            </a:r>
            <a:endParaRPr lang="en-US" sz="2800" dirty="0">
              <a:solidFill>
                <a:srgbClr val="B92508"/>
              </a:solidFill>
              <a:latin typeface="Century Gothic" panose="020B0502020202020204" pitchFamily="34" charset="0"/>
            </a:endParaRPr>
          </a:p>
        </p:txBody>
      </p:sp>
      <p:cxnSp>
        <p:nvCxnSpPr>
          <p:cNvPr id="3" name="Straight Connector 2"/>
          <p:cNvCxnSpPr/>
          <p:nvPr/>
        </p:nvCxnSpPr>
        <p:spPr>
          <a:xfrm>
            <a:off x="4167641" y="2315145"/>
            <a:ext cx="0" cy="2628708"/>
          </a:xfrm>
          <a:prstGeom prst="line">
            <a:avLst/>
          </a:prstGeom>
          <a:ln>
            <a:solidFill>
              <a:srgbClr val="B92508"/>
            </a:solidFill>
          </a:ln>
        </p:spPr>
        <p:style>
          <a:lnRef idx="1">
            <a:schemeClr val="accent1"/>
          </a:lnRef>
          <a:fillRef idx="0">
            <a:schemeClr val="accent1"/>
          </a:fillRef>
          <a:effectRef idx="0">
            <a:schemeClr val="accent1"/>
          </a:effectRef>
          <a:fontRef idx="minor">
            <a:schemeClr val="tx1"/>
          </a:fontRef>
        </p:style>
      </p:cxnSp>
      <p:sp>
        <p:nvSpPr>
          <p:cNvPr id="110" name="TextBox 109"/>
          <p:cNvSpPr txBox="1"/>
          <p:nvPr/>
        </p:nvSpPr>
        <p:spPr>
          <a:xfrm>
            <a:off x="4497982" y="2453708"/>
            <a:ext cx="5036956" cy="461665"/>
          </a:xfrm>
          <a:prstGeom prst="rect">
            <a:avLst/>
          </a:prstGeom>
          <a:noFill/>
        </p:spPr>
        <p:txBody>
          <a:bodyPr wrap="none" rtlCol="0">
            <a:spAutoFit/>
          </a:bodyPr>
          <a:lstStyle/>
          <a:p>
            <a:r>
              <a:rPr lang="en-US" sz="2400" dirty="0">
                <a:solidFill>
                  <a:srgbClr val="B92508"/>
                </a:solidFill>
                <a:latin typeface="Century Gothic" panose="020B0502020202020204" pitchFamily="34" charset="0"/>
              </a:rPr>
              <a:t>Probably overstates time counts.</a:t>
            </a:r>
            <a:endParaRPr lang="en-US" sz="2000" dirty="0">
              <a:solidFill>
                <a:srgbClr val="B92508"/>
              </a:solidFill>
              <a:latin typeface="Century Gothic" panose="020B0502020202020204" pitchFamily="34" charset="0"/>
            </a:endParaRPr>
          </a:p>
        </p:txBody>
      </p:sp>
      <p:sp>
        <p:nvSpPr>
          <p:cNvPr id="112" name="TextBox 111"/>
          <p:cNvSpPr txBox="1"/>
          <p:nvPr/>
        </p:nvSpPr>
        <p:spPr>
          <a:xfrm>
            <a:off x="4497982" y="3194464"/>
            <a:ext cx="5778132" cy="830997"/>
          </a:xfrm>
          <a:prstGeom prst="rect">
            <a:avLst/>
          </a:prstGeom>
          <a:noFill/>
        </p:spPr>
        <p:txBody>
          <a:bodyPr wrap="square" rtlCol="0">
            <a:spAutoFit/>
          </a:bodyPr>
          <a:lstStyle/>
          <a:p>
            <a:r>
              <a:rPr lang="en-US" sz="2400" dirty="0">
                <a:solidFill>
                  <a:srgbClr val="B92508"/>
                </a:solidFill>
                <a:latin typeface="Century Gothic" panose="020B0502020202020204" pitchFamily="34" charset="0"/>
              </a:rPr>
              <a:t>Partial tagging of mobile video.</a:t>
            </a:r>
          </a:p>
          <a:p>
            <a:r>
              <a:rPr lang="en-US" sz="2400" dirty="0">
                <a:solidFill>
                  <a:srgbClr val="B92508"/>
                </a:solidFill>
                <a:latin typeface="Century Gothic" panose="020B0502020202020204" pitchFamily="34" charset="0"/>
              </a:rPr>
              <a:t>No Smart TV measurement.</a:t>
            </a:r>
            <a:endParaRPr lang="en-US" sz="2000" dirty="0">
              <a:solidFill>
                <a:srgbClr val="B92508"/>
              </a:solidFill>
              <a:latin typeface="Century Gothic" panose="020B0502020202020204" pitchFamily="34" charset="0"/>
            </a:endParaRPr>
          </a:p>
        </p:txBody>
      </p:sp>
      <p:sp>
        <p:nvSpPr>
          <p:cNvPr id="114" name="TextBox 113"/>
          <p:cNvSpPr txBox="1"/>
          <p:nvPr/>
        </p:nvSpPr>
        <p:spPr>
          <a:xfrm>
            <a:off x="4497982" y="4331687"/>
            <a:ext cx="3667992" cy="461665"/>
          </a:xfrm>
          <a:prstGeom prst="rect">
            <a:avLst/>
          </a:prstGeom>
          <a:noFill/>
        </p:spPr>
        <p:txBody>
          <a:bodyPr wrap="none" rtlCol="0">
            <a:spAutoFit/>
          </a:bodyPr>
          <a:lstStyle/>
          <a:p>
            <a:r>
              <a:rPr lang="en-US" sz="2400" dirty="0">
                <a:solidFill>
                  <a:srgbClr val="B92508"/>
                </a:solidFill>
                <a:latin typeface="Century Gothic" panose="020B0502020202020204" pitchFamily="34" charset="0"/>
              </a:rPr>
              <a:t>VAM in it’s early stages.</a:t>
            </a:r>
            <a:endParaRPr lang="en-US" sz="2000" dirty="0">
              <a:solidFill>
                <a:srgbClr val="B92508"/>
              </a:solidFill>
              <a:latin typeface="Century Gothic" panose="020B0502020202020204" pitchFamily="34" charset="0"/>
            </a:endParaRPr>
          </a:p>
        </p:txBody>
      </p:sp>
      <p:pic>
        <p:nvPicPr>
          <p:cNvPr id="7" name="Picture 6"/>
          <p:cNvPicPr>
            <a:picLocks noChangeAspect="1"/>
          </p:cNvPicPr>
          <p:nvPr/>
        </p:nvPicPr>
        <p:blipFill>
          <a:blip r:embed="rId4"/>
          <a:stretch>
            <a:fillRect/>
          </a:stretch>
        </p:blipFill>
        <p:spPr>
          <a:xfrm>
            <a:off x="2156484" y="2315145"/>
            <a:ext cx="1528976" cy="738791"/>
          </a:xfrm>
          <a:prstGeom prst="rect">
            <a:avLst/>
          </a:prstGeom>
        </p:spPr>
      </p:pic>
      <p:pic>
        <p:nvPicPr>
          <p:cNvPr id="9" name="Picture 8"/>
          <p:cNvPicPr>
            <a:picLocks noChangeAspect="1"/>
          </p:cNvPicPr>
          <p:nvPr/>
        </p:nvPicPr>
        <p:blipFill rotWithShape="1">
          <a:blip r:embed="rId5"/>
          <a:srcRect t="38982" b="38918"/>
          <a:stretch/>
        </p:blipFill>
        <p:spPr>
          <a:xfrm>
            <a:off x="1849544" y="3377202"/>
            <a:ext cx="2142857" cy="473552"/>
          </a:xfrm>
          <a:prstGeom prst="rect">
            <a:avLst/>
          </a:prstGeom>
        </p:spPr>
      </p:pic>
      <p:pic>
        <p:nvPicPr>
          <p:cNvPr id="10" name="Picture 9"/>
          <p:cNvPicPr>
            <a:picLocks noChangeAspect="1"/>
          </p:cNvPicPr>
          <p:nvPr/>
        </p:nvPicPr>
        <p:blipFill rotWithShape="1">
          <a:blip r:embed="rId6"/>
          <a:srcRect l="3640" t="14925" r="4352" b="14840"/>
          <a:stretch/>
        </p:blipFill>
        <p:spPr>
          <a:xfrm>
            <a:off x="1895177" y="4298798"/>
            <a:ext cx="2051591" cy="527442"/>
          </a:xfrm>
          <a:prstGeom prst="rect">
            <a:avLst/>
          </a:prstGeom>
        </p:spPr>
      </p:pic>
    </p:spTree>
    <p:extLst>
      <p:ext uri="{BB962C8B-B14F-4D97-AF65-F5344CB8AC3E}">
        <p14:creationId xmlns:p14="http://schemas.microsoft.com/office/powerpoint/2010/main" val="371698075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110"/>
                                        </p:tgtEl>
                                        <p:attrNameLst>
                                          <p:attrName>style.visibility</p:attrName>
                                        </p:attrNameLst>
                                      </p:cBhvr>
                                      <p:to>
                                        <p:strVal val="visible"/>
                                      </p:to>
                                    </p:set>
                                    <p:animEffect transition="in" filter="fade">
                                      <p:cBhvr>
                                        <p:cTn id="11" dur="1000"/>
                                        <p:tgtEl>
                                          <p:spTgt spid="110"/>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12">
                                            <p:txEl>
                                              <p:pRg st="0" end="0"/>
                                            </p:txEl>
                                          </p:spTgt>
                                        </p:tgtEl>
                                        <p:attrNameLst>
                                          <p:attrName>style.visibility</p:attrName>
                                        </p:attrNameLst>
                                      </p:cBhvr>
                                      <p:to>
                                        <p:strVal val="visible"/>
                                      </p:to>
                                    </p:set>
                                    <p:animEffect transition="in" filter="fade">
                                      <p:cBhvr>
                                        <p:cTn id="20" dur="1000"/>
                                        <p:tgtEl>
                                          <p:spTgt spid="112">
                                            <p:txEl>
                                              <p:pRg st="0" end="0"/>
                                            </p:txEl>
                                          </p:spTgt>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12">
                                            <p:txEl>
                                              <p:pRg st="1" end="1"/>
                                            </p:txEl>
                                          </p:spTgt>
                                        </p:tgtEl>
                                        <p:attrNameLst>
                                          <p:attrName>style.visibility</p:attrName>
                                        </p:attrNameLst>
                                      </p:cBhvr>
                                      <p:to>
                                        <p:strVal val="visible"/>
                                      </p:to>
                                    </p:set>
                                    <p:animEffect transition="in" filter="fade">
                                      <p:cBhvr>
                                        <p:cTn id="24" dur="1000"/>
                                        <p:tgtEl>
                                          <p:spTgt spid="112">
                                            <p:txEl>
                                              <p:pRg st="1" end="1"/>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1000"/>
                                        <p:tgtEl>
                                          <p:spTgt spid="10"/>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114"/>
                                        </p:tgtEl>
                                        <p:attrNameLst>
                                          <p:attrName>style.visibility</p:attrName>
                                        </p:attrNameLst>
                                      </p:cBhvr>
                                      <p:to>
                                        <p:strVal val="visible"/>
                                      </p:to>
                                    </p:set>
                                    <p:animEffect transition="in" filter="fade">
                                      <p:cBhvr>
                                        <p:cTn id="33" dur="10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p:bldP spid="112" grpId="0" uiExpand="1" build="p"/>
      <p:bldP spid="114"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TextBox 107"/>
          <p:cNvSpPr txBox="1"/>
          <p:nvPr/>
        </p:nvSpPr>
        <p:spPr>
          <a:xfrm>
            <a:off x="1080070" y="431503"/>
            <a:ext cx="10031913"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Relying on two rough maps. ComScore and MTM.</a:t>
            </a:r>
            <a:endParaRPr lang="en-US" sz="2800" dirty="0">
              <a:solidFill>
                <a:srgbClr val="B92508"/>
              </a:solidFill>
              <a:latin typeface="Century Gothic" panose="020B0502020202020204" pitchFamily="34" charset="0"/>
            </a:endParaRPr>
          </a:p>
        </p:txBody>
      </p:sp>
      <p:cxnSp>
        <p:nvCxnSpPr>
          <p:cNvPr id="88" name="Straight Connector 87"/>
          <p:cNvCxnSpPr/>
          <p:nvPr/>
        </p:nvCxnSpPr>
        <p:spPr>
          <a:xfrm>
            <a:off x="7051454" y="1631569"/>
            <a:ext cx="0" cy="39584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56" name="TextBox 155"/>
          <p:cNvSpPr txBox="1"/>
          <p:nvPr/>
        </p:nvSpPr>
        <p:spPr>
          <a:xfrm>
            <a:off x="228600" y="3398502"/>
            <a:ext cx="2498692" cy="400110"/>
          </a:xfrm>
          <a:prstGeom prst="rect">
            <a:avLst/>
          </a:prstGeom>
          <a:noFill/>
        </p:spPr>
        <p:txBody>
          <a:bodyPr wrap="square" rtlCol="0">
            <a:spAutoFit/>
          </a:bodyPr>
          <a:lstStyle/>
          <a:p>
            <a:pPr algn="r"/>
            <a:r>
              <a:rPr lang="en-US" sz="2000" dirty="0">
                <a:solidFill>
                  <a:srgbClr val="B92508"/>
                </a:solidFill>
                <a:latin typeface="Century Gothic" panose="020B0502020202020204" pitchFamily="34" charset="0"/>
              </a:rPr>
              <a:t>Total </a:t>
            </a:r>
            <a:r>
              <a:rPr lang="en-US" sz="2000" dirty="0" err="1">
                <a:solidFill>
                  <a:srgbClr val="B92508"/>
                </a:solidFill>
                <a:latin typeface="Century Gothic" panose="020B0502020202020204" pitchFamily="34" charset="0"/>
              </a:rPr>
              <a:t>PurePlay</a:t>
            </a:r>
            <a:endParaRPr lang="en-US" dirty="0">
              <a:solidFill>
                <a:srgbClr val="B92508"/>
              </a:solidFill>
              <a:latin typeface="Century Gothic" panose="020B0502020202020204" pitchFamily="34" charset="0"/>
            </a:endParaRPr>
          </a:p>
        </p:txBody>
      </p:sp>
      <p:sp>
        <p:nvSpPr>
          <p:cNvPr id="157" name="TextBox 156"/>
          <p:cNvSpPr txBox="1"/>
          <p:nvPr/>
        </p:nvSpPr>
        <p:spPr>
          <a:xfrm>
            <a:off x="749298" y="4230938"/>
            <a:ext cx="1977993" cy="400110"/>
          </a:xfrm>
          <a:prstGeom prst="rect">
            <a:avLst/>
          </a:prstGeom>
          <a:noFill/>
        </p:spPr>
        <p:txBody>
          <a:bodyPr wrap="square" rtlCol="0">
            <a:spAutoFit/>
          </a:bodyPr>
          <a:lstStyle/>
          <a:p>
            <a:pPr algn="r"/>
            <a:r>
              <a:rPr lang="en-US" sz="2000" dirty="0" err="1">
                <a:solidFill>
                  <a:srgbClr val="B92508"/>
                </a:solidFill>
                <a:latin typeface="Century Gothic" panose="020B0502020202020204" pitchFamily="34" charset="0"/>
              </a:rPr>
              <a:t>CoBranded</a:t>
            </a:r>
            <a:endParaRPr lang="en-US" dirty="0">
              <a:solidFill>
                <a:srgbClr val="B92508"/>
              </a:solidFill>
              <a:latin typeface="Century Gothic" panose="020B0502020202020204" pitchFamily="34" charset="0"/>
            </a:endParaRPr>
          </a:p>
        </p:txBody>
      </p:sp>
      <p:sp>
        <p:nvSpPr>
          <p:cNvPr id="158" name="TextBox 157"/>
          <p:cNvSpPr txBox="1"/>
          <p:nvPr/>
        </p:nvSpPr>
        <p:spPr>
          <a:xfrm>
            <a:off x="749299" y="5157980"/>
            <a:ext cx="1977991" cy="400110"/>
          </a:xfrm>
          <a:prstGeom prst="rect">
            <a:avLst/>
          </a:prstGeom>
          <a:noFill/>
        </p:spPr>
        <p:txBody>
          <a:bodyPr wrap="square" rtlCol="0">
            <a:spAutoFit/>
          </a:bodyPr>
          <a:lstStyle/>
          <a:p>
            <a:pPr algn="r"/>
            <a:r>
              <a:rPr lang="en-US" sz="2000" dirty="0">
                <a:solidFill>
                  <a:srgbClr val="B92508"/>
                </a:solidFill>
                <a:latin typeface="Century Gothic" panose="020B0502020202020204" pitchFamily="34" charset="0"/>
              </a:rPr>
              <a:t>NETFLIX </a:t>
            </a:r>
            <a:r>
              <a:rPr lang="en-US" sz="1600" dirty="0">
                <a:solidFill>
                  <a:srgbClr val="B92508"/>
                </a:solidFill>
                <a:latin typeface="Century Gothic" panose="020B0502020202020204" pitchFamily="34" charset="0"/>
              </a:rPr>
              <a:t>(in PP)</a:t>
            </a:r>
            <a:endParaRPr lang="en-US" dirty="0">
              <a:solidFill>
                <a:srgbClr val="B92508"/>
              </a:solidFill>
              <a:latin typeface="Century Gothic" panose="020B0502020202020204" pitchFamily="34" charset="0"/>
            </a:endParaRPr>
          </a:p>
        </p:txBody>
      </p:sp>
      <p:grpSp>
        <p:nvGrpSpPr>
          <p:cNvPr id="2" name="Group 1"/>
          <p:cNvGrpSpPr/>
          <p:nvPr/>
        </p:nvGrpSpPr>
        <p:grpSpPr>
          <a:xfrm>
            <a:off x="2956503" y="1185527"/>
            <a:ext cx="3816140" cy="4404517"/>
            <a:chOff x="2956503" y="1185527"/>
            <a:chExt cx="3816140" cy="4404517"/>
          </a:xfrm>
        </p:grpSpPr>
        <p:cxnSp>
          <p:nvCxnSpPr>
            <p:cNvPr id="87" name="Straight Connector 86"/>
            <p:cNvCxnSpPr/>
            <p:nvPr/>
          </p:nvCxnSpPr>
          <p:spPr>
            <a:xfrm>
              <a:off x="4859153" y="1645205"/>
              <a:ext cx="0" cy="3944839"/>
            </a:xfrm>
            <a:prstGeom prst="line">
              <a:avLst/>
            </a:prstGeom>
            <a:ln>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956503" y="1631569"/>
              <a:ext cx="3794308" cy="0"/>
            </a:xfrm>
            <a:prstGeom prst="line">
              <a:avLst/>
            </a:prstGeom>
            <a:ln>
              <a:solidFill>
                <a:srgbClr val="B92508"/>
              </a:solidFill>
            </a:ln>
          </p:spPr>
          <p:style>
            <a:lnRef idx="1">
              <a:schemeClr val="accent1"/>
            </a:lnRef>
            <a:fillRef idx="0">
              <a:schemeClr val="accent1"/>
            </a:fillRef>
            <a:effectRef idx="0">
              <a:schemeClr val="accent1"/>
            </a:effectRef>
            <a:fontRef idx="minor">
              <a:schemeClr val="tx1"/>
            </a:fontRef>
          </p:style>
        </p:cxnSp>
        <p:sp>
          <p:nvSpPr>
            <p:cNvPr id="145" name="TextBox 144"/>
            <p:cNvSpPr txBox="1"/>
            <p:nvPr/>
          </p:nvSpPr>
          <p:spPr>
            <a:xfrm>
              <a:off x="3248299" y="1185527"/>
              <a:ext cx="3313728" cy="400110"/>
            </a:xfrm>
            <a:prstGeom prst="rect">
              <a:avLst/>
            </a:prstGeom>
            <a:noFill/>
          </p:spPr>
          <p:txBody>
            <a:bodyPr wrap="none" rtlCol="0">
              <a:spAutoFit/>
            </a:bodyPr>
            <a:lstStyle/>
            <a:p>
              <a:pPr algn="ctr"/>
              <a:r>
                <a:rPr lang="en-US" sz="2000" dirty="0">
                  <a:solidFill>
                    <a:srgbClr val="B92508"/>
                  </a:solidFill>
                  <a:latin typeface="Century Gothic" panose="020B0502020202020204" pitchFamily="34" charset="0"/>
                </a:rPr>
                <a:t>French Adult 18+, Weekly</a:t>
              </a:r>
              <a:endParaRPr lang="en-US" dirty="0">
                <a:solidFill>
                  <a:srgbClr val="B92508"/>
                </a:solidFill>
                <a:latin typeface="Century Gothic" panose="020B0502020202020204" pitchFamily="34" charset="0"/>
              </a:endParaRPr>
            </a:p>
          </p:txBody>
        </p:sp>
        <p:sp>
          <p:nvSpPr>
            <p:cNvPr id="147" name="TextBox 146"/>
            <p:cNvSpPr txBox="1"/>
            <p:nvPr/>
          </p:nvSpPr>
          <p:spPr>
            <a:xfrm>
              <a:off x="3446133" y="1645528"/>
              <a:ext cx="922047" cy="369332"/>
            </a:xfrm>
            <a:prstGeom prst="rect">
              <a:avLst/>
            </a:prstGeom>
            <a:noFill/>
          </p:spPr>
          <p:txBody>
            <a:bodyPr wrap="none" rtlCol="0">
              <a:spAutoFit/>
            </a:bodyPr>
            <a:lstStyle/>
            <a:p>
              <a:pPr algn="ctr"/>
              <a:r>
                <a:rPr lang="en-US" dirty="0">
                  <a:solidFill>
                    <a:srgbClr val="B92508"/>
                  </a:solidFill>
                  <a:latin typeface="Century Gothic" panose="020B0502020202020204" pitchFamily="34" charset="0"/>
                </a:rPr>
                <a:t>Reach</a:t>
              </a:r>
              <a:endParaRPr lang="en-US" sz="1600" dirty="0">
                <a:solidFill>
                  <a:srgbClr val="B92508"/>
                </a:solidFill>
                <a:latin typeface="Century Gothic" panose="020B0502020202020204" pitchFamily="34" charset="0"/>
              </a:endParaRPr>
            </a:p>
          </p:txBody>
        </p:sp>
        <p:sp>
          <p:nvSpPr>
            <p:cNvPr id="149" name="TextBox 148"/>
            <p:cNvSpPr txBox="1"/>
            <p:nvPr/>
          </p:nvSpPr>
          <p:spPr>
            <a:xfrm>
              <a:off x="4843910" y="1645528"/>
              <a:ext cx="1928733" cy="369332"/>
            </a:xfrm>
            <a:prstGeom prst="rect">
              <a:avLst/>
            </a:prstGeom>
            <a:noFill/>
          </p:spPr>
          <p:txBody>
            <a:bodyPr wrap="none" rtlCol="0">
              <a:spAutoFit/>
            </a:bodyPr>
            <a:lstStyle/>
            <a:p>
              <a:pPr algn="ctr"/>
              <a:r>
                <a:rPr lang="en-US" dirty="0">
                  <a:solidFill>
                    <a:srgbClr val="B92508"/>
                  </a:solidFill>
                  <a:latin typeface="Century Gothic" panose="020B0502020202020204" pitchFamily="34" charset="0"/>
                </a:rPr>
                <a:t>Minutes/Capita</a:t>
              </a:r>
              <a:endParaRPr lang="en-US" sz="1600" dirty="0">
                <a:solidFill>
                  <a:srgbClr val="B92508"/>
                </a:solidFill>
                <a:latin typeface="Century Gothic" panose="020B0502020202020204" pitchFamily="34" charset="0"/>
              </a:endParaRPr>
            </a:p>
          </p:txBody>
        </p:sp>
        <p:sp>
          <p:nvSpPr>
            <p:cNvPr id="187" name="TextBox 186"/>
            <p:cNvSpPr txBox="1"/>
            <p:nvPr/>
          </p:nvSpPr>
          <p:spPr>
            <a:xfrm>
              <a:off x="3670553" y="1952265"/>
              <a:ext cx="473206" cy="276999"/>
            </a:xfrm>
            <a:prstGeom prst="rect">
              <a:avLst/>
            </a:prstGeom>
            <a:noFill/>
          </p:spPr>
          <p:txBody>
            <a:bodyPr wrap="none" rtlCol="0">
              <a:spAutoFit/>
            </a:bodyPr>
            <a:lstStyle/>
            <a:p>
              <a:pPr algn="ctr"/>
              <a:r>
                <a:rPr lang="en-US" sz="1200" dirty="0">
                  <a:solidFill>
                    <a:srgbClr val="B92508"/>
                  </a:solidFill>
                  <a:latin typeface="Century Gothic" panose="020B0502020202020204" pitchFamily="34" charset="0"/>
                </a:rPr>
                <a:t>50%</a:t>
              </a:r>
              <a:endParaRPr lang="en-US" sz="1100" dirty="0">
                <a:solidFill>
                  <a:srgbClr val="B92508"/>
                </a:solidFill>
                <a:latin typeface="Century Gothic" panose="020B0502020202020204" pitchFamily="34" charset="0"/>
              </a:endParaRPr>
            </a:p>
          </p:txBody>
        </p:sp>
        <p:sp>
          <p:nvSpPr>
            <p:cNvPr id="193" name="TextBox 192"/>
            <p:cNvSpPr txBox="1"/>
            <p:nvPr/>
          </p:nvSpPr>
          <p:spPr>
            <a:xfrm>
              <a:off x="5588504" y="1952265"/>
              <a:ext cx="439544" cy="276999"/>
            </a:xfrm>
            <a:prstGeom prst="rect">
              <a:avLst/>
            </a:prstGeom>
            <a:noFill/>
          </p:spPr>
          <p:txBody>
            <a:bodyPr wrap="none" rtlCol="0">
              <a:spAutoFit/>
            </a:bodyPr>
            <a:lstStyle/>
            <a:p>
              <a:pPr algn="ctr"/>
              <a:r>
                <a:rPr lang="en-US" sz="1200" dirty="0">
                  <a:solidFill>
                    <a:srgbClr val="B92508"/>
                  </a:solidFill>
                  <a:latin typeface="Century Gothic" panose="020B0502020202020204" pitchFamily="34" charset="0"/>
                </a:rPr>
                <a:t>500</a:t>
              </a:r>
              <a:endParaRPr lang="en-US" sz="1100" dirty="0">
                <a:solidFill>
                  <a:srgbClr val="B92508"/>
                </a:solidFill>
                <a:latin typeface="Century Gothic" panose="020B0502020202020204" pitchFamily="34" charset="0"/>
              </a:endParaRPr>
            </a:p>
          </p:txBody>
        </p:sp>
      </p:grpSp>
      <p:grpSp>
        <p:nvGrpSpPr>
          <p:cNvPr id="3" name="Group 2"/>
          <p:cNvGrpSpPr/>
          <p:nvPr/>
        </p:nvGrpSpPr>
        <p:grpSpPr>
          <a:xfrm>
            <a:off x="7495110" y="1185527"/>
            <a:ext cx="3812752" cy="4404517"/>
            <a:chOff x="7495110" y="1185527"/>
            <a:chExt cx="3812752" cy="4404517"/>
          </a:xfrm>
        </p:grpSpPr>
        <p:cxnSp>
          <p:nvCxnSpPr>
            <p:cNvPr id="89" name="Straight Connector 88"/>
            <p:cNvCxnSpPr/>
            <p:nvPr/>
          </p:nvCxnSpPr>
          <p:spPr>
            <a:xfrm>
              <a:off x="9383454" y="1631569"/>
              <a:ext cx="0" cy="3958475"/>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7495110" y="1631569"/>
              <a:ext cx="3794308" cy="0"/>
            </a:xfrm>
            <a:prstGeom prst="line">
              <a:avLst/>
            </a:prstGeom>
            <a:ln>
              <a:solidFill>
                <a:srgbClr val="5B9BD5"/>
              </a:solidFill>
            </a:ln>
          </p:spPr>
          <p:style>
            <a:lnRef idx="1">
              <a:schemeClr val="accent1"/>
            </a:lnRef>
            <a:fillRef idx="0">
              <a:schemeClr val="accent1"/>
            </a:fillRef>
            <a:effectRef idx="0">
              <a:schemeClr val="accent1"/>
            </a:effectRef>
            <a:fontRef idx="minor">
              <a:schemeClr val="tx1"/>
            </a:fontRef>
          </p:style>
        </p:cxnSp>
        <p:sp>
          <p:nvSpPr>
            <p:cNvPr id="146" name="TextBox 145"/>
            <p:cNvSpPr txBox="1"/>
            <p:nvPr/>
          </p:nvSpPr>
          <p:spPr>
            <a:xfrm>
              <a:off x="7516608" y="1185527"/>
              <a:ext cx="3528531" cy="400110"/>
            </a:xfrm>
            <a:prstGeom prst="rect">
              <a:avLst/>
            </a:prstGeom>
            <a:noFill/>
          </p:spPr>
          <p:txBody>
            <a:bodyPr wrap="none" rtlCol="0">
              <a:spAutoFit/>
            </a:bodyPr>
            <a:lstStyle/>
            <a:p>
              <a:pPr algn="ctr"/>
              <a:r>
                <a:rPr lang="en-US" sz="2000" dirty="0">
                  <a:solidFill>
                    <a:srgbClr val="0070C0"/>
                  </a:solidFill>
                  <a:latin typeface="Century Gothic" panose="020B0502020202020204" pitchFamily="34" charset="0"/>
                </a:rPr>
                <a:t>French Adult 18-34, Weekly</a:t>
              </a:r>
              <a:endParaRPr lang="en-US" dirty="0">
                <a:solidFill>
                  <a:srgbClr val="0070C0"/>
                </a:solidFill>
                <a:latin typeface="Century Gothic" panose="020B0502020202020204" pitchFamily="34" charset="0"/>
              </a:endParaRPr>
            </a:p>
          </p:txBody>
        </p:sp>
        <p:sp>
          <p:nvSpPr>
            <p:cNvPr id="150" name="TextBox 149"/>
            <p:cNvSpPr txBox="1"/>
            <p:nvPr/>
          </p:nvSpPr>
          <p:spPr>
            <a:xfrm>
              <a:off x="7994052" y="1645523"/>
              <a:ext cx="922047" cy="369332"/>
            </a:xfrm>
            <a:prstGeom prst="rect">
              <a:avLst/>
            </a:prstGeom>
            <a:noFill/>
          </p:spPr>
          <p:txBody>
            <a:bodyPr wrap="none" rtlCol="0">
              <a:spAutoFit/>
            </a:bodyPr>
            <a:lstStyle/>
            <a:p>
              <a:pPr algn="ctr"/>
              <a:r>
                <a:rPr lang="en-US" dirty="0">
                  <a:solidFill>
                    <a:srgbClr val="0070C0"/>
                  </a:solidFill>
                  <a:latin typeface="Century Gothic" panose="020B0502020202020204" pitchFamily="34" charset="0"/>
                </a:rPr>
                <a:t>Reach</a:t>
              </a:r>
              <a:endParaRPr lang="en-US" sz="1600" dirty="0">
                <a:solidFill>
                  <a:srgbClr val="0070C0"/>
                </a:solidFill>
                <a:latin typeface="Century Gothic" panose="020B0502020202020204" pitchFamily="34" charset="0"/>
              </a:endParaRPr>
            </a:p>
          </p:txBody>
        </p:sp>
        <p:sp>
          <p:nvSpPr>
            <p:cNvPr id="151" name="TextBox 150"/>
            <p:cNvSpPr txBox="1"/>
            <p:nvPr/>
          </p:nvSpPr>
          <p:spPr>
            <a:xfrm>
              <a:off x="9379129" y="1645523"/>
              <a:ext cx="1928733" cy="369332"/>
            </a:xfrm>
            <a:prstGeom prst="rect">
              <a:avLst/>
            </a:prstGeom>
            <a:noFill/>
          </p:spPr>
          <p:txBody>
            <a:bodyPr wrap="none" rtlCol="0">
              <a:spAutoFit/>
            </a:bodyPr>
            <a:lstStyle/>
            <a:p>
              <a:pPr algn="ctr"/>
              <a:r>
                <a:rPr lang="en-US" dirty="0">
                  <a:solidFill>
                    <a:srgbClr val="0070C0"/>
                  </a:solidFill>
                  <a:latin typeface="Century Gothic" panose="020B0502020202020204" pitchFamily="34" charset="0"/>
                </a:rPr>
                <a:t>Minutes/Capita</a:t>
              </a:r>
              <a:endParaRPr lang="en-US" sz="1600" dirty="0">
                <a:solidFill>
                  <a:srgbClr val="0070C0"/>
                </a:solidFill>
                <a:latin typeface="Century Gothic" panose="020B0502020202020204" pitchFamily="34" charset="0"/>
              </a:endParaRPr>
            </a:p>
          </p:txBody>
        </p:sp>
        <p:sp>
          <p:nvSpPr>
            <p:cNvPr id="192" name="TextBox 191"/>
            <p:cNvSpPr txBox="1"/>
            <p:nvPr/>
          </p:nvSpPr>
          <p:spPr>
            <a:xfrm>
              <a:off x="8218472" y="1952260"/>
              <a:ext cx="473206"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50%</a:t>
              </a:r>
              <a:endParaRPr lang="en-US" sz="1100" dirty="0">
                <a:solidFill>
                  <a:srgbClr val="0070C0"/>
                </a:solidFill>
                <a:latin typeface="Century Gothic" panose="020B0502020202020204" pitchFamily="34" charset="0"/>
              </a:endParaRPr>
            </a:p>
          </p:txBody>
        </p:sp>
        <p:sp>
          <p:nvSpPr>
            <p:cNvPr id="194" name="TextBox 193"/>
            <p:cNvSpPr txBox="1"/>
            <p:nvPr/>
          </p:nvSpPr>
          <p:spPr>
            <a:xfrm>
              <a:off x="10123723" y="1952260"/>
              <a:ext cx="439544"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500</a:t>
              </a:r>
              <a:endParaRPr lang="en-US" sz="1100" dirty="0">
                <a:solidFill>
                  <a:srgbClr val="0070C0"/>
                </a:solidFill>
                <a:latin typeface="Century Gothic" panose="020B0502020202020204" pitchFamily="34" charset="0"/>
              </a:endParaRPr>
            </a:p>
          </p:txBody>
        </p:sp>
      </p:grpSp>
      <p:grpSp>
        <p:nvGrpSpPr>
          <p:cNvPr id="432" name="Group 431"/>
          <p:cNvGrpSpPr/>
          <p:nvPr/>
        </p:nvGrpSpPr>
        <p:grpSpPr>
          <a:xfrm>
            <a:off x="7056124" y="2600982"/>
            <a:ext cx="2324078" cy="325164"/>
            <a:chOff x="7119624" y="3176003"/>
            <a:chExt cx="2324078" cy="325164"/>
          </a:xfrm>
        </p:grpSpPr>
        <p:sp>
          <p:nvSpPr>
            <p:cNvPr id="195" name="Rectangle 194"/>
            <p:cNvSpPr/>
            <p:nvPr/>
          </p:nvSpPr>
          <p:spPr>
            <a:xfrm>
              <a:off x="7590497" y="3176003"/>
              <a:ext cx="1853205" cy="32516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TextBox 251"/>
            <p:cNvSpPr txBox="1"/>
            <p:nvPr/>
          </p:nvSpPr>
          <p:spPr>
            <a:xfrm>
              <a:off x="7119624" y="3201492"/>
              <a:ext cx="473207"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97%</a:t>
              </a:r>
              <a:endParaRPr lang="en-US" sz="1100" dirty="0">
                <a:solidFill>
                  <a:srgbClr val="0070C0"/>
                </a:solidFill>
                <a:latin typeface="Century Gothic" panose="020B0502020202020204" pitchFamily="34" charset="0"/>
              </a:endParaRPr>
            </a:p>
          </p:txBody>
        </p:sp>
      </p:grpSp>
      <p:grpSp>
        <p:nvGrpSpPr>
          <p:cNvPr id="440" name="Group 439"/>
          <p:cNvGrpSpPr/>
          <p:nvPr/>
        </p:nvGrpSpPr>
        <p:grpSpPr>
          <a:xfrm>
            <a:off x="9415204" y="2625065"/>
            <a:ext cx="2553782" cy="276999"/>
            <a:chOff x="9478704" y="3201492"/>
            <a:chExt cx="2553782" cy="276999"/>
          </a:xfrm>
        </p:grpSpPr>
        <p:sp>
          <p:nvSpPr>
            <p:cNvPr id="196" name="Rectangle 195"/>
            <p:cNvSpPr/>
            <p:nvPr/>
          </p:nvSpPr>
          <p:spPr>
            <a:xfrm>
              <a:off x="9478704" y="3252788"/>
              <a:ext cx="2019876" cy="17159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TextBox 252"/>
            <p:cNvSpPr txBox="1"/>
            <p:nvPr/>
          </p:nvSpPr>
          <p:spPr>
            <a:xfrm>
              <a:off x="11464702" y="3201492"/>
              <a:ext cx="567784"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1,072</a:t>
              </a:r>
              <a:endParaRPr lang="en-US" sz="1100" dirty="0">
                <a:solidFill>
                  <a:srgbClr val="0070C0"/>
                </a:solidFill>
                <a:latin typeface="Century Gothic" panose="020B0502020202020204" pitchFamily="34" charset="0"/>
              </a:endParaRPr>
            </a:p>
          </p:txBody>
        </p:sp>
      </p:grpSp>
      <p:sp>
        <p:nvSpPr>
          <p:cNvPr id="153" name="TextBox 152"/>
          <p:cNvSpPr txBox="1"/>
          <p:nvPr/>
        </p:nvSpPr>
        <p:spPr>
          <a:xfrm>
            <a:off x="228600" y="2563509"/>
            <a:ext cx="2498694" cy="400110"/>
          </a:xfrm>
          <a:prstGeom prst="rect">
            <a:avLst/>
          </a:prstGeom>
          <a:noFill/>
        </p:spPr>
        <p:txBody>
          <a:bodyPr wrap="square" rtlCol="0">
            <a:spAutoFit/>
          </a:bodyPr>
          <a:lstStyle/>
          <a:p>
            <a:pPr algn="r"/>
            <a:r>
              <a:rPr lang="en-US" sz="2000" dirty="0">
                <a:solidFill>
                  <a:srgbClr val="B92508"/>
                </a:solidFill>
                <a:latin typeface="Century Gothic" panose="020B0502020202020204" pitchFamily="34" charset="0"/>
              </a:rPr>
              <a:t>Total Online Video</a:t>
            </a:r>
            <a:endParaRPr lang="en-US" dirty="0">
              <a:solidFill>
                <a:srgbClr val="B92508"/>
              </a:solidFill>
              <a:latin typeface="Century Gothic" panose="020B0502020202020204" pitchFamily="34" charset="0"/>
            </a:endParaRPr>
          </a:p>
        </p:txBody>
      </p:sp>
      <p:grpSp>
        <p:nvGrpSpPr>
          <p:cNvPr id="428" name="Group 427"/>
          <p:cNvGrpSpPr/>
          <p:nvPr/>
        </p:nvGrpSpPr>
        <p:grpSpPr>
          <a:xfrm>
            <a:off x="2824124" y="2600982"/>
            <a:ext cx="2019599" cy="325164"/>
            <a:chOff x="3217824" y="3176003"/>
            <a:chExt cx="2019599" cy="325164"/>
          </a:xfrm>
        </p:grpSpPr>
        <p:sp>
          <p:nvSpPr>
            <p:cNvPr id="161" name="Rectangle 160"/>
            <p:cNvSpPr/>
            <p:nvPr/>
          </p:nvSpPr>
          <p:spPr>
            <a:xfrm>
              <a:off x="3742289" y="3176003"/>
              <a:ext cx="1495134" cy="32516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 name="TextBox 255"/>
            <p:cNvSpPr txBox="1"/>
            <p:nvPr/>
          </p:nvSpPr>
          <p:spPr>
            <a:xfrm>
              <a:off x="3217824" y="3200086"/>
              <a:ext cx="473207"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80%</a:t>
              </a:r>
              <a:endParaRPr lang="en-US" sz="1100" dirty="0">
                <a:solidFill>
                  <a:srgbClr val="C00000"/>
                </a:solidFill>
                <a:latin typeface="Century Gothic" panose="020B0502020202020204" pitchFamily="34" charset="0"/>
              </a:endParaRPr>
            </a:p>
          </p:txBody>
        </p:sp>
      </p:grpSp>
      <p:grpSp>
        <p:nvGrpSpPr>
          <p:cNvPr id="436" name="Group 435"/>
          <p:cNvGrpSpPr/>
          <p:nvPr/>
        </p:nvGrpSpPr>
        <p:grpSpPr>
          <a:xfrm>
            <a:off x="4878725" y="2625065"/>
            <a:ext cx="1618089" cy="276999"/>
            <a:chOff x="5272425" y="3200086"/>
            <a:chExt cx="1618089" cy="276999"/>
          </a:xfrm>
        </p:grpSpPr>
        <p:sp>
          <p:nvSpPr>
            <p:cNvPr id="162" name="Rectangle 161"/>
            <p:cNvSpPr/>
            <p:nvPr/>
          </p:nvSpPr>
          <p:spPr>
            <a:xfrm>
              <a:off x="5272425" y="3252788"/>
              <a:ext cx="1184780" cy="17159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TextBox 256"/>
            <p:cNvSpPr txBox="1"/>
            <p:nvPr/>
          </p:nvSpPr>
          <p:spPr>
            <a:xfrm>
              <a:off x="6450970" y="3200086"/>
              <a:ext cx="439544"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612</a:t>
              </a:r>
              <a:endParaRPr lang="en-US" sz="1100" dirty="0">
                <a:solidFill>
                  <a:srgbClr val="C00000"/>
                </a:solidFill>
                <a:latin typeface="Century Gothic" panose="020B0502020202020204" pitchFamily="34" charset="0"/>
              </a:endParaRPr>
            </a:p>
          </p:txBody>
        </p:sp>
      </p:grpSp>
      <p:grpSp>
        <p:nvGrpSpPr>
          <p:cNvPr id="429" name="Group 428"/>
          <p:cNvGrpSpPr/>
          <p:nvPr/>
        </p:nvGrpSpPr>
        <p:grpSpPr>
          <a:xfrm>
            <a:off x="2998106" y="3450383"/>
            <a:ext cx="1845617" cy="325164"/>
            <a:chOff x="3391806" y="4016440"/>
            <a:chExt cx="1845617" cy="325164"/>
          </a:xfrm>
        </p:grpSpPr>
        <p:sp>
          <p:nvSpPr>
            <p:cNvPr id="258" name="Rectangle 257"/>
            <p:cNvSpPr/>
            <p:nvPr/>
          </p:nvSpPr>
          <p:spPr>
            <a:xfrm>
              <a:off x="3919479" y="4016440"/>
              <a:ext cx="1317944" cy="32516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TextBox 271"/>
            <p:cNvSpPr txBox="1"/>
            <p:nvPr/>
          </p:nvSpPr>
          <p:spPr>
            <a:xfrm>
              <a:off x="3391806" y="4040523"/>
              <a:ext cx="473207"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70%</a:t>
              </a:r>
              <a:endParaRPr lang="en-US" sz="1100" dirty="0">
                <a:solidFill>
                  <a:srgbClr val="C00000"/>
                </a:solidFill>
                <a:latin typeface="Century Gothic" panose="020B0502020202020204" pitchFamily="34" charset="0"/>
              </a:endParaRPr>
            </a:p>
          </p:txBody>
        </p:sp>
      </p:grpSp>
      <p:grpSp>
        <p:nvGrpSpPr>
          <p:cNvPr id="437" name="Group 436"/>
          <p:cNvGrpSpPr/>
          <p:nvPr/>
        </p:nvGrpSpPr>
        <p:grpSpPr>
          <a:xfrm>
            <a:off x="4878725" y="3472306"/>
            <a:ext cx="1419047" cy="276999"/>
            <a:chOff x="5272425" y="4038363"/>
            <a:chExt cx="1419047" cy="276999"/>
          </a:xfrm>
        </p:grpSpPr>
        <p:sp>
          <p:nvSpPr>
            <p:cNvPr id="259" name="Rectangle 258"/>
            <p:cNvSpPr/>
            <p:nvPr/>
          </p:nvSpPr>
          <p:spPr>
            <a:xfrm>
              <a:off x="5272425" y="4093225"/>
              <a:ext cx="988404" cy="17159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TextBox 272"/>
            <p:cNvSpPr txBox="1"/>
            <p:nvPr/>
          </p:nvSpPr>
          <p:spPr>
            <a:xfrm>
              <a:off x="6251928" y="4038363"/>
              <a:ext cx="439544"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512</a:t>
              </a:r>
              <a:endParaRPr lang="en-US" sz="1100" dirty="0">
                <a:solidFill>
                  <a:srgbClr val="C00000"/>
                </a:solidFill>
                <a:latin typeface="Century Gothic" panose="020B0502020202020204" pitchFamily="34" charset="0"/>
              </a:endParaRPr>
            </a:p>
          </p:txBody>
        </p:sp>
      </p:grpSp>
      <p:grpSp>
        <p:nvGrpSpPr>
          <p:cNvPr id="433" name="Group 432"/>
          <p:cNvGrpSpPr/>
          <p:nvPr/>
        </p:nvGrpSpPr>
        <p:grpSpPr>
          <a:xfrm>
            <a:off x="7285256" y="3450383"/>
            <a:ext cx="2094946" cy="325164"/>
            <a:chOff x="7348756" y="4016440"/>
            <a:chExt cx="2094946" cy="325164"/>
          </a:xfrm>
        </p:grpSpPr>
        <p:sp>
          <p:nvSpPr>
            <p:cNvPr id="260" name="Rectangle 259"/>
            <p:cNvSpPr/>
            <p:nvPr/>
          </p:nvSpPr>
          <p:spPr>
            <a:xfrm>
              <a:off x="7860063" y="4016440"/>
              <a:ext cx="1583639" cy="32516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4" name="TextBox 273"/>
            <p:cNvSpPr txBox="1"/>
            <p:nvPr/>
          </p:nvSpPr>
          <p:spPr>
            <a:xfrm>
              <a:off x="7348756" y="4040523"/>
              <a:ext cx="473207"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85%</a:t>
              </a:r>
              <a:endParaRPr lang="en-US" sz="1100" dirty="0">
                <a:solidFill>
                  <a:srgbClr val="0070C0"/>
                </a:solidFill>
                <a:latin typeface="Century Gothic" panose="020B0502020202020204" pitchFamily="34" charset="0"/>
              </a:endParaRPr>
            </a:p>
          </p:txBody>
        </p:sp>
      </p:grpSp>
      <p:grpSp>
        <p:nvGrpSpPr>
          <p:cNvPr id="441" name="Group 440"/>
          <p:cNvGrpSpPr/>
          <p:nvPr/>
        </p:nvGrpSpPr>
        <p:grpSpPr>
          <a:xfrm>
            <a:off x="9415203" y="3474466"/>
            <a:ext cx="2137430" cy="276999"/>
            <a:chOff x="9478703" y="4040523"/>
            <a:chExt cx="2137430" cy="276999"/>
          </a:xfrm>
        </p:grpSpPr>
        <p:sp>
          <p:nvSpPr>
            <p:cNvPr id="261" name="Rectangle 260"/>
            <p:cNvSpPr/>
            <p:nvPr/>
          </p:nvSpPr>
          <p:spPr>
            <a:xfrm>
              <a:off x="9478703" y="4093225"/>
              <a:ext cx="1666372" cy="17159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TextBox 274"/>
            <p:cNvSpPr txBox="1"/>
            <p:nvPr/>
          </p:nvSpPr>
          <p:spPr>
            <a:xfrm>
              <a:off x="11176589" y="4040523"/>
              <a:ext cx="439544"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892</a:t>
              </a:r>
              <a:endParaRPr lang="en-US" sz="1100" dirty="0">
                <a:solidFill>
                  <a:srgbClr val="0070C0"/>
                </a:solidFill>
                <a:latin typeface="Century Gothic" panose="020B0502020202020204" pitchFamily="34" charset="0"/>
              </a:endParaRPr>
            </a:p>
          </p:txBody>
        </p:sp>
      </p:grpSp>
      <p:grpSp>
        <p:nvGrpSpPr>
          <p:cNvPr id="434" name="Group 433"/>
          <p:cNvGrpSpPr/>
          <p:nvPr/>
        </p:nvGrpSpPr>
        <p:grpSpPr>
          <a:xfrm>
            <a:off x="8039405" y="5206858"/>
            <a:ext cx="1340797" cy="325164"/>
            <a:chOff x="8102905" y="4856877"/>
            <a:chExt cx="1340797" cy="325164"/>
          </a:xfrm>
        </p:grpSpPr>
        <p:sp>
          <p:nvSpPr>
            <p:cNvPr id="264" name="Rectangle 263"/>
            <p:cNvSpPr/>
            <p:nvPr/>
          </p:nvSpPr>
          <p:spPr>
            <a:xfrm>
              <a:off x="8597217" y="4856877"/>
              <a:ext cx="846485" cy="32516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TextBox 275"/>
            <p:cNvSpPr txBox="1"/>
            <p:nvPr/>
          </p:nvSpPr>
          <p:spPr>
            <a:xfrm>
              <a:off x="8102905" y="4880960"/>
              <a:ext cx="473207"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44%</a:t>
              </a:r>
              <a:endParaRPr lang="en-US" sz="1100" dirty="0">
                <a:solidFill>
                  <a:srgbClr val="0070C0"/>
                </a:solidFill>
                <a:latin typeface="Century Gothic" panose="020B0502020202020204" pitchFamily="34" charset="0"/>
              </a:endParaRPr>
            </a:p>
          </p:txBody>
        </p:sp>
      </p:grpSp>
      <p:grpSp>
        <p:nvGrpSpPr>
          <p:cNvPr id="442" name="Group 441"/>
          <p:cNvGrpSpPr/>
          <p:nvPr/>
        </p:nvGrpSpPr>
        <p:grpSpPr>
          <a:xfrm>
            <a:off x="9415203" y="5230941"/>
            <a:ext cx="1121708" cy="276999"/>
            <a:chOff x="9478703" y="4880960"/>
            <a:chExt cx="1121708" cy="276999"/>
          </a:xfrm>
        </p:grpSpPr>
        <p:sp>
          <p:nvSpPr>
            <p:cNvPr id="265" name="Rectangle 264"/>
            <p:cNvSpPr/>
            <p:nvPr/>
          </p:nvSpPr>
          <p:spPr>
            <a:xfrm>
              <a:off x="9478703" y="4933662"/>
              <a:ext cx="656775" cy="17159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7" name="TextBox 276"/>
            <p:cNvSpPr txBox="1"/>
            <p:nvPr/>
          </p:nvSpPr>
          <p:spPr>
            <a:xfrm>
              <a:off x="10160867" y="4880960"/>
              <a:ext cx="439544"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340</a:t>
              </a:r>
              <a:endParaRPr lang="en-US" sz="1100" dirty="0">
                <a:solidFill>
                  <a:srgbClr val="0070C0"/>
                </a:solidFill>
                <a:latin typeface="Century Gothic" panose="020B0502020202020204" pitchFamily="34" charset="0"/>
              </a:endParaRPr>
            </a:p>
          </p:txBody>
        </p:sp>
      </p:grpSp>
      <p:grpSp>
        <p:nvGrpSpPr>
          <p:cNvPr id="435" name="Group 434"/>
          <p:cNvGrpSpPr/>
          <p:nvPr/>
        </p:nvGrpSpPr>
        <p:grpSpPr>
          <a:xfrm>
            <a:off x="7575871" y="4276813"/>
            <a:ext cx="1804331" cy="325164"/>
            <a:chOff x="7639371" y="5697314"/>
            <a:chExt cx="1804331" cy="325164"/>
          </a:xfrm>
        </p:grpSpPr>
        <p:sp>
          <p:nvSpPr>
            <p:cNvPr id="268" name="Rectangle 267"/>
            <p:cNvSpPr/>
            <p:nvPr/>
          </p:nvSpPr>
          <p:spPr>
            <a:xfrm>
              <a:off x="8075747" y="5697314"/>
              <a:ext cx="1367955" cy="32516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TextBox 277"/>
            <p:cNvSpPr txBox="1"/>
            <p:nvPr/>
          </p:nvSpPr>
          <p:spPr>
            <a:xfrm>
              <a:off x="7639371" y="5721397"/>
              <a:ext cx="473207" cy="276999"/>
            </a:xfrm>
            <a:prstGeom prst="rect">
              <a:avLst/>
            </a:prstGeom>
            <a:noFill/>
          </p:spPr>
          <p:txBody>
            <a:bodyPr wrap="none" rtlCol="0">
              <a:spAutoFit/>
            </a:bodyPr>
            <a:lstStyle/>
            <a:p>
              <a:pPr algn="ctr"/>
              <a:r>
                <a:rPr lang="en-US" sz="1200" dirty="0">
                  <a:solidFill>
                    <a:srgbClr val="0070C0"/>
                  </a:solidFill>
                  <a:latin typeface="Century Gothic" panose="020B0502020202020204" pitchFamily="34" charset="0"/>
                </a:rPr>
                <a:t>73%</a:t>
              </a:r>
              <a:endParaRPr lang="en-US" sz="1100" dirty="0">
                <a:solidFill>
                  <a:srgbClr val="0070C0"/>
                </a:solidFill>
                <a:latin typeface="Century Gothic" panose="020B0502020202020204" pitchFamily="34" charset="0"/>
              </a:endParaRPr>
            </a:p>
          </p:txBody>
        </p:sp>
      </p:grpSp>
      <p:grpSp>
        <p:nvGrpSpPr>
          <p:cNvPr id="443" name="Group 442"/>
          <p:cNvGrpSpPr/>
          <p:nvPr/>
        </p:nvGrpSpPr>
        <p:grpSpPr>
          <a:xfrm>
            <a:off x="9415204" y="4300896"/>
            <a:ext cx="804347" cy="276999"/>
            <a:chOff x="9478704" y="5721397"/>
            <a:chExt cx="804347" cy="276999"/>
          </a:xfrm>
        </p:grpSpPr>
        <p:sp>
          <p:nvSpPr>
            <p:cNvPr id="269" name="Rectangle 268"/>
            <p:cNvSpPr/>
            <p:nvPr/>
          </p:nvSpPr>
          <p:spPr>
            <a:xfrm>
              <a:off x="9478704" y="5774099"/>
              <a:ext cx="335247" cy="171594"/>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TextBox 278"/>
            <p:cNvSpPr txBox="1"/>
            <p:nvPr/>
          </p:nvSpPr>
          <p:spPr>
            <a:xfrm>
              <a:off x="9807090" y="5721397"/>
              <a:ext cx="475961" cy="276999"/>
            </a:xfrm>
            <a:prstGeom prst="rect">
              <a:avLst/>
            </a:prstGeom>
            <a:noFill/>
          </p:spPr>
          <p:txBody>
            <a:bodyPr wrap="square" rtlCol="0">
              <a:spAutoFit/>
            </a:bodyPr>
            <a:lstStyle/>
            <a:p>
              <a:pPr algn="ctr"/>
              <a:r>
                <a:rPr lang="en-US" sz="1200" dirty="0">
                  <a:solidFill>
                    <a:srgbClr val="0070C0"/>
                  </a:solidFill>
                  <a:latin typeface="Century Gothic" panose="020B0502020202020204" pitchFamily="34" charset="0"/>
                </a:rPr>
                <a:t>180</a:t>
              </a:r>
              <a:endParaRPr lang="en-US" sz="1100" dirty="0">
                <a:solidFill>
                  <a:srgbClr val="0070C0"/>
                </a:solidFill>
                <a:latin typeface="Century Gothic" panose="020B0502020202020204" pitchFamily="34" charset="0"/>
              </a:endParaRPr>
            </a:p>
          </p:txBody>
        </p:sp>
      </p:grpSp>
      <p:grpSp>
        <p:nvGrpSpPr>
          <p:cNvPr id="430" name="Group 429"/>
          <p:cNvGrpSpPr/>
          <p:nvPr/>
        </p:nvGrpSpPr>
        <p:grpSpPr>
          <a:xfrm>
            <a:off x="3935831" y="5206858"/>
            <a:ext cx="907890" cy="325164"/>
            <a:chOff x="4329531" y="4856877"/>
            <a:chExt cx="907890" cy="325164"/>
          </a:xfrm>
        </p:grpSpPr>
        <p:sp>
          <p:nvSpPr>
            <p:cNvPr id="262" name="Rectangle 261"/>
            <p:cNvSpPr/>
            <p:nvPr/>
          </p:nvSpPr>
          <p:spPr>
            <a:xfrm>
              <a:off x="4866774" y="4856877"/>
              <a:ext cx="370647" cy="32516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TextBox 279"/>
            <p:cNvSpPr txBox="1"/>
            <p:nvPr/>
          </p:nvSpPr>
          <p:spPr>
            <a:xfrm>
              <a:off x="4329531" y="4880960"/>
              <a:ext cx="473207"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20%</a:t>
              </a:r>
              <a:endParaRPr lang="en-US" sz="1100" dirty="0">
                <a:solidFill>
                  <a:srgbClr val="C00000"/>
                </a:solidFill>
                <a:latin typeface="Century Gothic" panose="020B0502020202020204" pitchFamily="34" charset="0"/>
              </a:endParaRPr>
            </a:p>
          </p:txBody>
        </p:sp>
      </p:grpSp>
      <p:grpSp>
        <p:nvGrpSpPr>
          <p:cNvPr id="431" name="Group 430"/>
          <p:cNvGrpSpPr/>
          <p:nvPr/>
        </p:nvGrpSpPr>
        <p:grpSpPr>
          <a:xfrm>
            <a:off x="3490132" y="4276813"/>
            <a:ext cx="1353590" cy="325164"/>
            <a:chOff x="3883832" y="5697314"/>
            <a:chExt cx="1353590" cy="325164"/>
          </a:xfrm>
        </p:grpSpPr>
        <p:sp>
          <p:nvSpPr>
            <p:cNvPr id="266" name="Rectangle 265"/>
            <p:cNvSpPr/>
            <p:nvPr/>
          </p:nvSpPr>
          <p:spPr>
            <a:xfrm>
              <a:off x="4383489" y="5697314"/>
              <a:ext cx="853933" cy="32516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 name="TextBox 280"/>
            <p:cNvSpPr txBox="1"/>
            <p:nvPr/>
          </p:nvSpPr>
          <p:spPr>
            <a:xfrm>
              <a:off x="3883832" y="5721397"/>
              <a:ext cx="473207"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46%</a:t>
              </a:r>
              <a:endParaRPr lang="en-US" sz="1100" dirty="0">
                <a:solidFill>
                  <a:srgbClr val="C00000"/>
                </a:solidFill>
                <a:latin typeface="Century Gothic" panose="020B0502020202020204" pitchFamily="34" charset="0"/>
              </a:endParaRPr>
            </a:p>
          </p:txBody>
        </p:sp>
      </p:grpSp>
      <p:grpSp>
        <p:nvGrpSpPr>
          <p:cNvPr id="438" name="Group 437"/>
          <p:cNvGrpSpPr/>
          <p:nvPr/>
        </p:nvGrpSpPr>
        <p:grpSpPr>
          <a:xfrm>
            <a:off x="4878724" y="5230941"/>
            <a:ext cx="818652" cy="276999"/>
            <a:chOff x="5272424" y="4880960"/>
            <a:chExt cx="818652" cy="276999"/>
          </a:xfrm>
        </p:grpSpPr>
        <p:sp>
          <p:nvSpPr>
            <p:cNvPr id="263" name="Rectangle 262"/>
            <p:cNvSpPr/>
            <p:nvPr/>
          </p:nvSpPr>
          <p:spPr>
            <a:xfrm>
              <a:off x="5272424" y="4933662"/>
              <a:ext cx="339294" cy="17159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2" name="TextBox 281"/>
            <p:cNvSpPr txBox="1"/>
            <p:nvPr/>
          </p:nvSpPr>
          <p:spPr>
            <a:xfrm>
              <a:off x="5651532" y="4880960"/>
              <a:ext cx="439544"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180</a:t>
              </a:r>
              <a:endParaRPr lang="en-US" sz="1100" dirty="0">
                <a:solidFill>
                  <a:srgbClr val="C00000"/>
                </a:solidFill>
                <a:latin typeface="Century Gothic" panose="020B0502020202020204" pitchFamily="34" charset="0"/>
              </a:endParaRPr>
            </a:p>
          </p:txBody>
        </p:sp>
      </p:grpSp>
      <p:grpSp>
        <p:nvGrpSpPr>
          <p:cNvPr id="439" name="Group 438"/>
          <p:cNvGrpSpPr/>
          <p:nvPr/>
        </p:nvGrpSpPr>
        <p:grpSpPr>
          <a:xfrm>
            <a:off x="4878725" y="4300896"/>
            <a:ext cx="587464" cy="276999"/>
            <a:chOff x="5272425" y="5721397"/>
            <a:chExt cx="587464" cy="276999"/>
          </a:xfrm>
        </p:grpSpPr>
        <p:sp>
          <p:nvSpPr>
            <p:cNvPr id="267" name="Rectangle 266"/>
            <p:cNvSpPr/>
            <p:nvPr/>
          </p:nvSpPr>
          <p:spPr>
            <a:xfrm>
              <a:off x="5272425" y="5774099"/>
              <a:ext cx="180565" cy="17159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TextBox 282"/>
            <p:cNvSpPr txBox="1"/>
            <p:nvPr/>
          </p:nvSpPr>
          <p:spPr>
            <a:xfrm>
              <a:off x="5420345" y="5721397"/>
              <a:ext cx="439544" cy="276999"/>
            </a:xfrm>
            <a:prstGeom prst="rect">
              <a:avLst/>
            </a:prstGeom>
            <a:noFill/>
          </p:spPr>
          <p:txBody>
            <a:bodyPr wrap="none" rtlCol="0">
              <a:spAutoFit/>
            </a:bodyPr>
            <a:lstStyle/>
            <a:p>
              <a:pPr algn="ctr"/>
              <a:r>
                <a:rPr lang="en-US" sz="1200" dirty="0">
                  <a:solidFill>
                    <a:srgbClr val="C00000"/>
                  </a:solidFill>
                  <a:latin typeface="Century Gothic" panose="020B0502020202020204" pitchFamily="34" charset="0"/>
                </a:rPr>
                <a:t>100</a:t>
              </a:r>
              <a:endParaRPr lang="en-US" sz="1100" dirty="0">
                <a:solidFill>
                  <a:srgbClr val="C00000"/>
                </a:solidFill>
                <a:latin typeface="Century Gothic" panose="020B0502020202020204" pitchFamily="34" charset="0"/>
              </a:endParaRPr>
            </a:p>
          </p:txBody>
        </p:sp>
      </p:grpSp>
      <p:grpSp>
        <p:nvGrpSpPr>
          <p:cNvPr id="5" name="Group 4"/>
          <p:cNvGrpSpPr/>
          <p:nvPr/>
        </p:nvGrpSpPr>
        <p:grpSpPr>
          <a:xfrm>
            <a:off x="2964123" y="2269714"/>
            <a:ext cx="1896745" cy="2812305"/>
            <a:chOff x="2964123" y="2269714"/>
            <a:chExt cx="1896745" cy="2812305"/>
          </a:xfrm>
        </p:grpSpPr>
        <p:grpSp>
          <p:nvGrpSpPr>
            <p:cNvPr id="197" name="Group 196"/>
            <p:cNvGrpSpPr/>
            <p:nvPr/>
          </p:nvGrpSpPr>
          <p:grpSpPr>
            <a:xfrm>
              <a:off x="2964123" y="2269714"/>
              <a:ext cx="1896745" cy="294330"/>
              <a:chOff x="2515351" y="3439813"/>
              <a:chExt cx="4327487" cy="625447"/>
            </a:xfrm>
          </p:grpSpPr>
          <p:cxnSp>
            <p:nvCxnSpPr>
              <p:cNvPr id="198" name="Straight Connector 197"/>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flipH="1" flipV="1">
                <a:off x="4682345" y="3439813"/>
                <a:ext cx="2" cy="602543"/>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nvGrpSpPr>
            <p:cNvPr id="284" name="Group 283"/>
            <p:cNvGrpSpPr/>
            <p:nvPr/>
          </p:nvGrpSpPr>
          <p:grpSpPr>
            <a:xfrm>
              <a:off x="2964123" y="3006553"/>
              <a:ext cx="1896745" cy="373523"/>
              <a:chOff x="2515351" y="3439813"/>
              <a:chExt cx="4327487" cy="625447"/>
            </a:xfrm>
          </p:grpSpPr>
          <p:cxnSp>
            <p:nvCxnSpPr>
              <p:cNvPr id="285" name="Straight Connector 284"/>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88" name="Straight Connector 287"/>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2" name="Straight Connector 291"/>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3" name="Straight Connector 292"/>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p:cNvCxnSpPr/>
              <p:nvPr/>
            </p:nvCxnSpPr>
            <p:spPr>
              <a:xfrm flipH="1" flipV="1">
                <a:off x="4682345" y="3439813"/>
                <a:ext cx="2" cy="602543"/>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nvGrpSpPr>
            <p:cNvPr id="308" name="Group 307"/>
            <p:cNvGrpSpPr/>
            <p:nvPr/>
          </p:nvGrpSpPr>
          <p:grpSpPr>
            <a:xfrm>
              <a:off x="2964123" y="3832180"/>
              <a:ext cx="1896745" cy="373523"/>
              <a:chOff x="2515351" y="3439813"/>
              <a:chExt cx="4327487" cy="625447"/>
            </a:xfrm>
          </p:grpSpPr>
          <p:cxnSp>
            <p:nvCxnSpPr>
              <p:cNvPr id="309" name="Straight Connector 308"/>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7" name="Straight Connector 316"/>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p:cNvCxnSpPr/>
              <p:nvPr/>
            </p:nvCxnSpPr>
            <p:spPr>
              <a:xfrm flipH="1" flipV="1">
                <a:off x="4682345" y="3439813"/>
                <a:ext cx="2" cy="602543"/>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nvGrpSpPr>
            <p:cNvPr id="332" name="Group 331"/>
            <p:cNvGrpSpPr/>
            <p:nvPr/>
          </p:nvGrpSpPr>
          <p:grpSpPr>
            <a:xfrm>
              <a:off x="2964123" y="4708496"/>
              <a:ext cx="1896745" cy="373523"/>
              <a:chOff x="2515351" y="3439813"/>
              <a:chExt cx="4327487" cy="625447"/>
            </a:xfrm>
          </p:grpSpPr>
          <p:cxnSp>
            <p:nvCxnSpPr>
              <p:cNvPr id="333" name="Straight Connector 332"/>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p:cNvCxnSpPr/>
              <p:nvPr/>
            </p:nvCxnSpPr>
            <p:spPr>
              <a:xfrm flipH="1" flipV="1">
                <a:off x="4682345" y="3439813"/>
                <a:ext cx="2" cy="602543"/>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grpSp>
        <p:nvGrpSpPr>
          <p:cNvPr id="6" name="Group 5"/>
          <p:cNvGrpSpPr/>
          <p:nvPr/>
        </p:nvGrpSpPr>
        <p:grpSpPr>
          <a:xfrm>
            <a:off x="4861686" y="2269714"/>
            <a:ext cx="1896745" cy="2765854"/>
            <a:chOff x="4861686" y="2269714"/>
            <a:chExt cx="1896745" cy="2765854"/>
          </a:xfrm>
        </p:grpSpPr>
        <p:grpSp>
          <p:nvGrpSpPr>
            <p:cNvPr id="209" name="Group 208"/>
            <p:cNvGrpSpPr/>
            <p:nvPr/>
          </p:nvGrpSpPr>
          <p:grpSpPr>
            <a:xfrm>
              <a:off x="4861686" y="2269714"/>
              <a:ext cx="1896745" cy="293796"/>
              <a:chOff x="2515351" y="3439813"/>
              <a:chExt cx="4327487" cy="625447"/>
            </a:xfrm>
          </p:grpSpPr>
          <p:cxnSp>
            <p:nvCxnSpPr>
              <p:cNvPr id="210" name="Straight Connector 209"/>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flipV="1">
                <a:off x="4675986" y="3443263"/>
                <a:ext cx="0" cy="61809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nvGrpSpPr>
            <p:cNvPr id="296" name="Group 295"/>
            <p:cNvGrpSpPr/>
            <p:nvPr/>
          </p:nvGrpSpPr>
          <p:grpSpPr>
            <a:xfrm>
              <a:off x="4861686" y="2960780"/>
              <a:ext cx="1896745" cy="372845"/>
              <a:chOff x="2515351" y="3439813"/>
              <a:chExt cx="4327487" cy="625447"/>
            </a:xfrm>
          </p:grpSpPr>
          <p:cxnSp>
            <p:nvCxnSpPr>
              <p:cNvPr id="297" name="Straight Connector 296"/>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0" name="Straight Connector 299"/>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1" name="Straight Connector 300"/>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2" name="Straight Connector 301"/>
              <p:cNvCxnSpPr/>
              <p:nvPr/>
            </p:nvCxnSpPr>
            <p:spPr>
              <a:xfrm flipV="1">
                <a:off x="4675986" y="3443263"/>
                <a:ext cx="0" cy="61809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3" name="Straight Connector 302"/>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4" name="Straight Connector 303"/>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5" name="Straight Connector 304"/>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nvGrpSpPr>
            <p:cNvPr id="320" name="Group 319"/>
            <p:cNvGrpSpPr/>
            <p:nvPr/>
          </p:nvGrpSpPr>
          <p:grpSpPr>
            <a:xfrm>
              <a:off x="4861686" y="3786407"/>
              <a:ext cx="1896745" cy="372845"/>
              <a:chOff x="2515351" y="3439813"/>
              <a:chExt cx="4327487" cy="625447"/>
            </a:xfrm>
          </p:grpSpPr>
          <p:cxnSp>
            <p:nvCxnSpPr>
              <p:cNvPr id="321" name="Straight Connector 320"/>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p:cNvCxnSpPr/>
              <p:nvPr/>
            </p:nvCxnSpPr>
            <p:spPr>
              <a:xfrm flipV="1">
                <a:off x="4675986" y="3443263"/>
                <a:ext cx="0" cy="61809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nvGrpSpPr>
            <p:cNvPr id="344" name="Group 343"/>
            <p:cNvGrpSpPr/>
            <p:nvPr/>
          </p:nvGrpSpPr>
          <p:grpSpPr>
            <a:xfrm>
              <a:off x="4861686" y="4662723"/>
              <a:ext cx="1896745" cy="372845"/>
              <a:chOff x="2515351" y="3439813"/>
              <a:chExt cx="4327487" cy="625447"/>
            </a:xfrm>
          </p:grpSpPr>
          <p:cxnSp>
            <p:nvCxnSpPr>
              <p:cNvPr id="345" name="Straight Connector 344"/>
              <p:cNvCxnSpPr/>
              <p:nvPr/>
            </p:nvCxnSpPr>
            <p:spPr>
              <a:xfrm rot="16200000">
                <a:off x="6532068"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p:cNvCxnSpPr/>
              <p:nvPr/>
            </p:nvCxnSpPr>
            <p:spPr>
              <a:xfrm rot="16200000">
                <a:off x="609882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rot="16200000">
                <a:off x="5665589"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p:cNvCxnSpPr/>
              <p:nvPr/>
            </p:nvCxnSpPr>
            <p:spPr>
              <a:xfrm rot="16200000">
                <a:off x="5232350"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p:cNvCxnSpPr/>
              <p:nvPr/>
            </p:nvCxnSpPr>
            <p:spPr>
              <a:xfrm rot="16200000">
                <a:off x="4798454"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p:cNvCxnSpPr/>
              <p:nvPr/>
            </p:nvCxnSpPr>
            <p:spPr>
              <a:xfrm flipV="1">
                <a:off x="4675986" y="3443263"/>
                <a:ext cx="0" cy="61809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p:cNvCxnSpPr/>
              <p:nvPr/>
            </p:nvCxnSpPr>
            <p:spPr>
              <a:xfrm rot="16200000">
                <a:off x="3931975"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p:cNvCxnSpPr/>
              <p:nvPr/>
            </p:nvCxnSpPr>
            <p:spPr>
              <a:xfrm rot="16200000">
                <a:off x="3498736" y="3750583"/>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p:cNvCxnSpPr/>
              <p:nvPr/>
            </p:nvCxnSpPr>
            <p:spPr>
              <a:xfrm rot="16200000">
                <a:off x="3071059"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p:cNvCxnSpPr/>
              <p:nvPr/>
            </p:nvCxnSpPr>
            <p:spPr>
              <a:xfrm rot="16200000">
                <a:off x="2637820"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p:cNvCxnSpPr/>
              <p:nvPr/>
            </p:nvCxnSpPr>
            <p:spPr>
              <a:xfrm rot="16200000">
                <a:off x="2204581" y="3754490"/>
                <a:ext cx="621540" cy="0"/>
              </a:xfrm>
              <a:prstGeom prst="line">
                <a:avLst/>
              </a:prstGeom>
              <a:ln w="3175">
                <a:solidFill>
                  <a:srgbClr val="FBB8AB"/>
                </a:solidFill>
              </a:ln>
            </p:spPr>
            <p:style>
              <a:lnRef idx="1">
                <a:schemeClr val="accent1"/>
              </a:lnRef>
              <a:fillRef idx="0">
                <a:schemeClr val="accent1"/>
              </a:fillRef>
              <a:effectRef idx="0">
                <a:schemeClr val="accent1"/>
              </a:effectRef>
              <a:fontRef idx="minor">
                <a:schemeClr val="tx1"/>
              </a:fontRef>
            </p:style>
          </p:cxnSp>
        </p:grpSp>
      </p:grpSp>
      <p:grpSp>
        <p:nvGrpSpPr>
          <p:cNvPr id="7" name="Group 6"/>
          <p:cNvGrpSpPr/>
          <p:nvPr/>
        </p:nvGrpSpPr>
        <p:grpSpPr>
          <a:xfrm>
            <a:off x="7492191" y="2267154"/>
            <a:ext cx="1896745" cy="2810919"/>
            <a:chOff x="7492191" y="2267154"/>
            <a:chExt cx="1896745" cy="2810919"/>
          </a:xfrm>
        </p:grpSpPr>
        <p:grpSp>
          <p:nvGrpSpPr>
            <p:cNvPr id="221" name="Group 220"/>
            <p:cNvGrpSpPr/>
            <p:nvPr/>
          </p:nvGrpSpPr>
          <p:grpSpPr>
            <a:xfrm>
              <a:off x="7492191" y="2267154"/>
              <a:ext cx="1896745" cy="336308"/>
              <a:chOff x="2515351" y="3439813"/>
              <a:chExt cx="4327487" cy="625447"/>
            </a:xfrm>
          </p:grpSpPr>
          <p:cxnSp>
            <p:nvCxnSpPr>
              <p:cNvPr id="222" name="Straight Connector 221"/>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flipV="1">
                <a:off x="4675986" y="3443720"/>
                <a:ext cx="0" cy="617634"/>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nvGrpSpPr>
            <p:cNvPr id="356" name="Group 355"/>
            <p:cNvGrpSpPr/>
            <p:nvPr/>
          </p:nvGrpSpPr>
          <p:grpSpPr>
            <a:xfrm>
              <a:off x="7492191" y="2971695"/>
              <a:ext cx="1896745" cy="390798"/>
              <a:chOff x="2515351" y="3439813"/>
              <a:chExt cx="4327487" cy="625447"/>
            </a:xfrm>
          </p:grpSpPr>
          <p:cxnSp>
            <p:nvCxnSpPr>
              <p:cNvPr id="357" name="Straight Connector 356"/>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p:cNvCxnSpPr/>
              <p:nvPr/>
            </p:nvCxnSpPr>
            <p:spPr>
              <a:xfrm flipV="1">
                <a:off x="4675986" y="3443720"/>
                <a:ext cx="0" cy="617634"/>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nvGrpSpPr>
            <p:cNvPr id="380" name="Group 379"/>
            <p:cNvGrpSpPr/>
            <p:nvPr/>
          </p:nvGrpSpPr>
          <p:grpSpPr>
            <a:xfrm>
              <a:off x="7492191" y="3811053"/>
              <a:ext cx="1896745" cy="390798"/>
              <a:chOff x="2515351" y="3439813"/>
              <a:chExt cx="4327487" cy="625447"/>
            </a:xfrm>
          </p:grpSpPr>
          <p:cxnSp>
            <p:nvCxnSpPr>
              <p:cNvPr id="381" name="Straight Connector 380"/>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4" name="Straight Connector 383"/>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6" name="Straight Connector 385"/>
              <p:cNvCxnSpPr/>
              <p:nvPr/>
            </p:nvCxnSpPr>
            <p:spPr>
              <a:xfrm flipV="1">
                <a:off x="4675986" y="3443720"/>
                <a:ext cx="0" cy="617634"/>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7" name="Straight Connector 386"/>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8" name="Straight Connector 387"/>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89" name="Straight Connector 388"/>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0" name="Straight Connector 389"/>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1" name="Straight Connector 390"/>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nvGrpSpPr>
            <p:cNvPr id="404" name="Group 403"/>
            <p:cNvGrpSpPr/>
            <p:nvPr/>
          </p:nvGrpSpPr>
          <p:grpSpPr>
            <a:xfrm>
              <a:off x="7492191" y="4687275"/>
              <a:ext cx="1896745" cy="390798"/>
              <a:chOff x="2515351" y="3439813"/>
              <a:chExt cx="4327487" cy="625447"/>
            </a:xfrm>
          </p:grpSpPr>
          <p:cxnSp>
            <p:nvCxnSpPr>
              <p:cNvPr id="405" name="Straight Connector 404"/>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7" name="Straight Connector 406"/>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8" name="Straight Connector 407"/>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9" name="Straight Connector 408"/>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p:cNvCxnSpPr/>
              <p:nvPr/>
            </p:nvCxnSpPr>
            <p:spPr>
              <a:xfrm flipV="1">
                <a:off x="4675986" y="3443720"/>
                <a:ext cx="0" cy="617634"/>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2" name="Straight Connector 411"/>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3" name="Straight Connector 412"/>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4" name="Straight Connector 413"/>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5" name="Straight Connector 414"/>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grpSp>
        <p:nvGrpSpPr>
          <p:cNvPr id="8" name="Group 7"/>
          <p:cNvGrpSpPr/>
          <p:nvPr/>
        </p:nvGrpSpPr>
        <p:grpSpPr>
          <a:xfrm>
            <a:off x="9389754" y="2269714"/>
            <a:ext cx="1896745" cy="2809878"/>
            <a:chOff x="9389754" y="2269714"/>
            <a:chExt cx="1896745" cy="2809878"/>
          </a:xfrm>
        </p:grpSpPr>
        <p:grpSp>
          <p:nvGrpSpPr>
            <p:cNvPr id="233" name="Group 232"/>
            <p:cNvGrpSpPr/>
            <p:nvPr/>
          </p:nvGrpSpPr>
          <p:grpSpPr>
            <a:xfrm>
              <a:off x="9389754" y="2269714"/>
              <a:ext cx="1896745" cy="335698"/>
              <a:chOff x="2515351" y="3439810"/>
              <a:chExt cx="4327487" cy="625450"/>
            </a:xfrm>
          </p:grpSpPr>
          <p:cxnSp>
            <p:nvCxnSpPr>
              <p:cNvPr id="234" name="Straight Connector 233"/>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p:cNvCxnSpPr/>
              <p:nvPr/>
            </p:nvCxnSpPr>
            <p:spPr>
              <a:xfrm flipV="1">
                <a:off x="4675986" y="3439810"/>
                <a:ext cx="0" cy="621543"/>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nvGrpSpPr>
            <p:cNvPr id="368" name="Group 367"/>
            <p:cNvGrpSpPr/>
            <p:nvPr/>
          </p:nvGrpSpPr>
          <p:grpSpPr>
            <a:xfrm>
              <a:off x="9389754" y="2973923"/>
              <a:ext cx="1896745" cy="390089"/>
              <a:chOff x="2515351" y="3439810"/>
              <a:chExt cx="4327487" cy="625450"/>
            </a:xfrm>
          </p:grpSpPr>
          <p:cxnSp>
            <p:nvCxnSpPr>
              <p:cNvPr id="369" name="Straight Connector 368"/>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2" name="Straight Connector 371"/>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p:cNvCxnSpPr/>
              <p:nvPr/>
            </p:nvCxnSpPr>
            <p:spPr>
              <a:xfrm flipV="1">
                <a:off x="4675986" y="3439810"/>
                <a:ext cx="0" cy="621543"/>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nvGrpSpPr>
            <p:cNvPr id="392" name="Group 391"/>
            <p:cNvGrpSpPr/>
            <p:nvPr/>
          </p:nvGrpSpPr>
          <p:grpSpPr>
            <a:xfrm>
              <a:off x="9389754" y="3813281"/>
              <a:ext cx="1896745" cy="390089"/>
              <a:chOff x="2515351" y="3439810"/>
              <a:chExt cx="4327487" cy="625450"/>
            </a:xfrm>
          </p:grpSpPr>
          <p:cxnSp>
            <p:nvCxnSpPr>
              <p:cNvPr id="393" name="Straight Connector 392"/>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5" name="Straight Connector 394"/>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p:cNvCxnSpPr/>
              <p:nvPr/>
            </p:nvCxnSpPr>
            <p:spPr>
              <a:xfrm flipV="1">
                <a:off x="4675986" y="3439810"/>
                <a:ext cx="0" cy="621543"/>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2" name="Straight Connector 401"/>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03" name="Straight Connector 402"/>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nvGrpSpPr>
            <p:cNvPr id="416" name="Group 415"/>
            <p:cNvGrpSpPr/>
            <p:nvPr/>
          </p:nvGrpSpPr>
          <p:grpSpPr>
            <a:xfrm>
              <a:off x="9389754" y="4689503"/>
              <a:ext cx="1896745" cy="390089"/>
              <a:chOff x="2515351" y="3439810"/>
              <a:chExt cx="4327487" cy="625450"/>
            </a:xfrm>
          </p:grpSpPr>
          <p:cxnSp>
            <p:nvCxnSpPr>
              <p:cNvPr id="417" name="Straight Connector 416"/>
              <p:cNvCxnSpPr/>
              <p:nvPr/>
            </p:nvCxnSpPr>
            <p:spPr>
              <a:xfrm rot="16200000">
                <a:off x="6532068"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8" name="Straight Connector 417"/>
              <p:cNvCxnSpPr/>
              <p:nvPr/>
            </p:nvCxnSpPr>
            <p:spPr>
              <a:xfrm rot="16200000">
                <a:off x="609882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19" name="Straight Connector 418"/>
              <p:cNvCxnSpPr/>
              <p:nvPr/>
            </p:nvCxnSpPr>
            <p:spPr>
              <a:xfrm rot="16200000">
                <a:off x="5665589"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0" name="Straight Connector 419"/>
              <p:cNvCxnSpPr/>
              <p:nvPr/>
            </p:nvCxnSpPr>
            <p:spPr>
              <a:xfrm rot="16200000">
                <a:off x="5232350"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1" name="Straight Connector 420"/>
              <p:cNvCxnSpPr/>
              <p:nvPr/>
            </p:nvCxnSpPr>
            <p:spPr>
              <a:xfrm rot="16200000">
                <a:off x="4798454"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2" name="Straight Connector 421"/>
              <p:cNvCxnSpPr/>
              <p:nvPr/>
            </p:nvCxnSpPr>
            <p:spPr>
              <a:xfrm flipV="1">
                <a:off x="4675986" y="3439810"/>
                <a:ext cx="0" cy="621543"/>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p:cNvCxnSpPr/>
              <p:nvPr/>
            </p:nvCxnSpPr>
            <p:spPr>
              <a:xfrm rot="16200000">
                <a:off x="3931975"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p:cNvCxnSpPr/>
              <p:nvPr/>
            </p:nvCxnSpPr>
            <p:spPr>
              <a:xfrm rot="16200000">
                <a:off x="3498736" y="3750583"/>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p:cNvCxnSpPr/>
              <p:nvPr/>
            </p:nvCxnSpPr>
            <p:spPr>
              <a:xfrm rot="16200000">
                <a:off x="3071059"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6" name="Straight Connector 425"/>
              <p:cNvCxnSpPr/>
              <p:nvPr/>
            </p:nvCxnSpPr>
            <p:spPr>
              <a:xfrm rot="16200000">
                <a:off x="2637820"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cxnSp>
            <p:nvCxnSpPr>
              <p:cNvPr id="427" name="Straight Connector 426"/>
              <p:cNvCxnSpPr/>
              <p:nvPr/>
            </p:nvCxnSpPr>
            <p:spPr>
              <a:xfrm rot="16200000">
                <a:off x="2204581" y="3754490"/>
                <a:ext cx="621540" cy="0"/>
              </a:xfrm>
              <a:prstGeom prst="line">
                <a:avLst/>
              </a:prstGeom>
              <a:ln w="3175">
                <a:solidFill>
                  <a:srgbClr val="C6DCF0"/>
                </a:solidFill>
              </a:ln>
            </p:spPr>
            <p:style>
              <a:lnRef idx="1">
                <a:schemeClr val="accent1"/>
              </a:lnRef>
              <a:fillRef idx="0">
                <a:schemeClr val="accent1"/>
              </a:fillRef>
              <a:effectRef idx="0">
                <a:schemeClr val="accent1"/>
              </a:effectRef>
              <a:fontRef idx="minor">
                <a:schemeClr val="tx1"/>
              </a:fontRef>
            </p:style>
          </p:cxnSp>
        </p:grpSp>
      </p:grpSp>
      <p:pic>
        <p:nvPicPr>
          <p:cNvPr id="271" name="Picture 270">
            <a:extLst>
              <a:ext uri="{FF2B5EF4-FFF2-40B4-BE49-F238E27FC236}">
                <a16:creationId xmlns:a16="http://schemas.microsoft.com/office/drawing/2014/main" id="{4258306D-A9B0-4B30-8336-4CA1B7684259}"/>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4080785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8"/>
                                        </p:tgtEl>
                                        <p:attrNameLst>
                                          <p:attrName>style.visibility</p:attrName>
                                        </p:attrNameLst>
                                      </p:cBhvr>
                                      <p:to>
                                        <p:strVal val="visible"/>
                                      </p:to>
                                    </p:set>
                                    <p:animEffect transition="in" filter="fade">
                                      <p:cBhvr>
                                        <p:cTn id="7" dur="1000"/>
                                        <p:tgtEl>
                                          <p:spTgt spid="10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childTnLst>
                                </p:cTn>
                              </p:par>
                              <p:par>
                                <p:cTn id="12" presetID="22" presetClass="entr" presetSubtype="1" fill="hold" nodeType="with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up)">
                                      <p:cBhvr>
                                        <p:cTn id="14" dur="500"/>
                                        <p:tgtEl>
                                          <p:spTgt spid="5"/>
                                        </p:tgtEl>
                                      </p:cBhvr>
                                    </p:animEffect>
                                  </p:childTnLst>
                                </p:cTn>
                              </p:par>
                              <p:par>
                                <p:cTn id="15" presetID="22" presetClass="entr" presetSubtype="1"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up)">
                                      <p:cBhvr>
                                        <p:cTn id="17" dur="500"/>
                                        <p:tgtEl>
                                          <p:spTgt spid="6"/>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1000"/>
                                        <p:tgtEl>
                                          <p:spTgt spid="3"/>
                                        </p:tgtEl>
                                      </p:cBhvr>
                                    </p:animEffect>
                                  </p:childTnLst>
                                </p:cTn>
                              </p:par>
                              <p:par>
                                <p:cTn id="22" presetID="22" presetClass="entr" presetSubtype="1"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up)">
                                      <p:cBhvr>
                                        <p:cTn id="24" dur="500"/>
                                        <p:tgtEl>
                                          <p:spTgt spid="7"/>
                                        </p:tgtEl>
                                      </p:cBhvr>
                                    </p:animEffect>
                                  </p:childTnLst>
                                </p:cTn>
                              </p:par>
                              <p:par>
                                <p:cTn id="25" presetID="22" presetClass="entr" presetSubtype="1" fill="hold"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up)">
                                      <p:cBhvr>
                                        <p:cTn id="27" dur="500"/>
                                        <p:tgtEl>
                                          <p:spTgt spid="8"/>
                                        </p:tgtEl>
                                      </p:cBhvr>
                                    </p:animEffect>
                                  </p:childTnLst>
                                </p:cTn>
                              </p:par>
                              <p:par>
                                <p:cTn id="28" presetID="22" presetClass="entr" presetSubtype="1" fill="hold" nodeType="withEffect">
                                  <p:stCondLst>
                                    <p:cond delay="0"/>
                                  </p:stCondLst>
                                  <p:childTnLst>
                                    <p:set>
                                      <p:cBhvr>
                                        <p:cTn id="29" dur="1" fill="hold">
                                          <p:stCondLst>
                                            <p:cond delay="0"/>
                                          </p:stCondLst>
                                        </p:cTn>
                                        <p:tgtEl>
                                          <p:spTgt spid="88"/>
                                        </p:tgtEl>
                                        <p:attrNameLst>
                                          <p:attrName>style.visibility</p:attrName>
                                        </p:attrNameLst>
                                      </p:cBhvr>
                                      <p:to>
                                        <p:strVal val="visible"/>
                                      </p:to>
                                    </p:set>
                                    <p:animEffect transition="in" filter="wipe(up)">
                                      <p:cBhvr>
                                        <p:cTn id="30" dur="500"/>
                                        <p:tgtEl>
                                          <p:spTgt spid="88"/>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53"/>
                                        </p:tgtEl>
                                        <p:attrNameLst>
                                          <p:attrName>style.visibility</p:attrName>
                                        </p:attrNameLst>
                                      </p:cBhvr>
                                      <p:to>
                                        <p:strVal val="visible"/>
                                      </p:to>
                                    </p:set>
                                    <p:animEffect transition="in" filter="fade">
                                      <p:cBhvr>
                                        <p:cTn id="35" dur="500"/>
                                        <p:tgtEl>
                                          <p:spTgt spid="153"/>
                                        </p:tgtEl>
                                      </p:cBhvr>
                                    </p:animEffect>
                                  </p:childTnLst>
                                </p:cTn>
                              </p:par>
                            </p:childTnLst>
                          </p:cTn>
                        </p:par>
                        <p:par>
                          <p:cTn id="36" fill="hold">
                            <p:stCondLst>
                              <p:cond delay="500"/>
                            </p:stCondLst>
                            <p:childTnLst>
                              <p:par>
                                <p:cTn id="37" presetID="22" presetClass="entr" presetSubtype="2" fill="hold" nodeType="afterEffect">
                                  <p:stCondLst>
                                    <p:cond delay="0"/>
                                  </p:stCondLst>
                                  <p:childTnLst>
                                    <p:set>
                                      <p:cBhvr>
                                        <p:cTn id="38" dur="1" fill="hold">
                                          <p:stCondLst>
                                            <p:cond delay="0"/>
                                          </p:stCondLst>
                                        </p:cTn>
                                        <p:tgtEl>
                                          <p:spTgt spid="428"/>
                                        </p:tgtEl>
                                        <p:attrNameLst>
                                          <p:attrName>style.visibility</p:attrName>
                                        </p:attrNameLst>
                                      </p:cBhvr>
                                      <p:to>
                                        <p:strVal val="visible"/>
                                      </p:to>
                                    </p:set>
                                    <p:animEffect transition="in" filter="wipe(right)">
                                      <p:cBhvr>
                                        <p:cTn id="39" dur="1000"/>
                                        <p:tgtEl>
                                          <p:spTgt spid="428"/>
                                        </p:tgtEl>
                                      </p:cBhvr>
                                    </p:animEffect>
                                  </p:childTnLst>
                                </p:cTn>
                              </p:par>
                              <p:par>
                                <p:cTn id="40" presetID="22" presetClass="entr" presetSubtype="8" fill="hold" nodeType="withEffect">
                                  <p:stCondLst>
                                    <p:cond delay="0"/>
                                  </p:stCondLst>
                                  <p:childTnLst>
                                    <p:set>
                                      <p:cBhvr>
                                        <p:cTn id="41" dur="1" fill="hold">
                                          <p:stCondLst>
                                            <p:cond delay="0"/>
                                          </p:stCondLst>
                                        </p:cTn>
                                        <p:tgtEl>
                                          <p:spTgt spid="436"/>
                                        </p:tgtEl>
                                        <p:attrNameLst>
                                          <p:attrName>style.visibility</p:attrName>
                                        </p:attrNameLst>
                                      </p:cBhvr>
                                      <p:to>
                                        <p:strVal val="visible"/>
                                      </p:to>
                                    </p:set>
                                    <p:animEffect transition="in" filter="wipe(left)">
                                      <p:cBhvr>
                                        <p:cTn id="42" dur="1000"/>
                                        <p:tgtEl>
                                          <p:spTgt spid="436"/>
                                        </p:tgtEl>
                                      </p:cBhvr>
                                    </p:animEffect>
                                  </p:childTnLst>
                                </p:cTn>
                              </p:par>
                            </p:childTnLst>
                          </p:cTn>
                        </p:par>
                        <p:par>
                          <p:cTn id="43" fill="hold">
                            <p:stCondLst>
                              <p:cond delay="1500"/>
                            </p:stCondLst>
                            <p:childTnLst>
                              <p:par>
                                <p:cTn id="44" presetID="22" presetClass="entr" presetSubtype="2" fill="hold" nodeType="afterEffect">
                                  <p:stCondLst>
                                    <p:cond delay="0"/>
                                  </p:stCondLst>
                                  <p:childTnLst>
                                    <p:set>
                                      <p:cBhvr>
                                        <p:cTn id="45" dur="1" fill="hold">
                                          <p:stCondLst>
                                            <p:cond delay="0"/>
                                          </p:stCondLst>
                                        </p:cTn>
                                        <p:tgtEl>
                                          <p:spTgt spid="432"/>
                                        </p:tgtEl>
                                        <p:attrNameLst>
                                          <p:attrName>style.visibility</p:attrName>
                                        </p:attrNameLst>
                                      </p:cBhvr>
                                      <p:to>
                                        <p:strVal val="visible"/>
                                      </p:to>
                                    </p:set>
                                    <p:animEffect transition="in" filter="wipe(right)">
                                      <p:cBhvr>
                                        <p:cTn id="46" dur="1000"/>
                                        <p:tgtEl>
                                          <p:spTgt spid="432"/>
                                        </p:tgtEl>
                                      </p:cBhvr>
                                    </p:animEffect>
                                  </p:childTnLst>
                                </p:cTn>
                              </p:par>
                              <p:par>
                                <p:cTn id="47" presetID="22" presetClass="entr" presetSubtype="8" fill="hold" nodeType="withEffect">
                                  <p:stCondLst>
                                    <p:cond delay="0"/>
                                  </p:stCondLst>
                                  <p:childTnLst>
                                    <p:set>
                                      <p:cBhvr>
                                        <p:cTn id="48" dur="1" fill="hold">
                                          <p:stCondLst>
                                            <p:cond delay="0"/>
                                          </p:stCondLst>
                                        </p:cTn>
                                        <p:tgtEl>
                                          <p:spTgt spid="440"/>
                                        </p:tgtEl>
                                        <p:attrNameLst>
                                          <p:attrName>style.visibility</p:attrName>
                                        </p:attrNameLst>
                                      </p:cBhvr>
                                      <p:to>
                                        <p:strVal val="visible"/>
                                      </p:to>
                                    </p:set>
                                    <p:animEffect transition="in" filter="wipe(left)">
                                      <p:cBhvr>
                                        <p:cTn id="49" dur="1000"/>
                                        <p:tgtEl>
                                          <p:spTgt spid="440"/>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56"/>
                                        </p:tgtEl>
                                        <p:attrNameLst>
                                          <p:attrName>style.visibility</p:attrName>
                                        </p:attrNameLst>
                                      </p:cBhvr>
                                      <p:to>
                                        <p:strVal val="visible"/>
                                      </p:to>
                                    </p:set>
                                    <p:animEffect transition="in" filter="fade">
                                      <p:cBhvr>
                                        <p:cTn id="54" dur="500"/>
                                        <p:tgtEl>
                                          <p:spTgt spid="156"/>
                                        </p:tgtEl>
                                      </p:cBhvr>
                                    </p:animEffect>
                                  </p:childTnLst>
                                </p:cTn>
                              </p:par>
                            </p:childTnLst>
                          </p:cTn>
                        </p:par>
                        <p:par>
                          <p:cTn id="55" fill="hold">
                            <p:stCondLst>
                              <p:cond delay="500"/>
                            </p:stCondLst>
                            <p:childTnLst>
                              <p:par>
                                <p:cTn id="56" presetID="22" presetClass="entr" presetSubtype="2" fill="hold" nodeType="afterEffect">
                                  <p:stCondLst>
                                    <p:cond delay="0"/>
                                  </p:stCondLst>
                                  <p:childTnLst>
                                    <p:set>
                                      <p:cBhvr>
                                        <p:cTn id="57" dur="1" fill="hold">
                                          <p:stCondLst>
                                            <p:cond delay="0"/>
                                          </p:stCondLst>
                                        </p:cTn>
                                        <p:tgtEl>
                                          <p:spTgt spid="429"/>
                                        </p:tgtEl>
                                        <p:attrNameLst>
                                          <p:attrName>style.visibility</p:attrName>
                                        </p:attrNameLst>
                                      </p:cBhvr>
                                      <p:to>
                                        <p:strVal val="visible"/>
                                      </p:to>
                                    </p:set>
                                    <p:animEffect transition="in" filter="wipe(right)">
                                      <p:cBhvr>
                                        <p:cTn id="58" dur="1000"/>
                                        <p:tgtEl>
                                          <p:spTgt spid="429"/>
                                        </p:tgtEl>
                                      </p:cBhvr>
                                    </p:animEffect>
                                  </p:childTnLst>
                                </p:cTn>
                              </p:par>
                              <p:par>
                                <p:cTn id="59" presetID="22" presetClass="entr" presetSubtype="8" fill="hold" nodeType="withEffect">
                                  <p:stCondLst>
                                    <p:cond delay="0"/>
                                  </p:stCondLst>
                                  <p:childTnLst>
                                    <p:set>
                                      <p:cBhvr>
                                        <p:cTn id="60" dur="1" fill="hold">
                                          <p:stCondLst>
                                            <p:cond delay="0"/>
                                          </p:stCondLst>
                                        </p:cTn>
                                        <p:tgtEl>
                                          <p:spTgt spid="437"/>
                                        </p:tgtEl>
                                        <p:attrNameLst>
                                          <p:attrName>style.visibility</p:attrName>
                                        </p:attrNameLst>
                                      </p:cBhvr>
                                      <p:to>
                                        <p:strVal val="visible"/>
                                      </p:to>
                                    </p:set>
                                    <p:animEffect transition="in" filter="wipe(left)">
                                      <p:cBhvr>
                                        <p:cTn id="61" dur="1000"/>
                                        <p:tgtEl>
                                          <p:spTgt spid="437"/>
                                        </p:tgtEl>
                                      </p:cBhvr>
                                    </p:animEffect>
                                  </p:childTnLst>
                                </p:cTn>
                              </p:par>
                            </p:childTnLst>
                          </p:cTn>
                        </p:par>
                        <p:par>
                          <p:cTn id="62" fill="hold">
                            <p:stCondLst>
                              <p:cond delay="1500"/>
                            </p:stCondLst>
                            <p:childTnLst>
                              <p:par>
                                <p:cTn id="63" presetID="22" presetClass="entr" presetSubtype="2" fill="hold" nodeType="afterEffect">
                                  <p:stCondLst>
                                    <p:cond delay="0"/>
                                  </p:stCondLst>
                                  <p:childTnLst>
                                    <p:set>
                                      <p:cBhvr>
                                        <p:cTn id="64" dur="1" fill="hold">
                                          <p:stCondLst>
                                            <p:cond delay="0"/>
                                          </p:stCondLst>
                                        </p:cTn>
                                        <p:tgtEl>
                                          <p:spTgt spid="433"/>
                                        </p:tgtEl>
                                        <p:attrNameLst>
                                          <p:attrName>style.visibility</p:attrName>
                                        </p:attrNameLst>
                                      </p:cBhvr>
                                      <p:to>
                                        <p:strVal val="visible"/>
                                      </p:to>
                                    </p:set>
                                    <p:animEffect transition="in" filter="wipe(right)">
                                      <p:cBhvr>
                                        <p:cTn id="65" dur="1000"/>
                                        <p:tgtEl>
                                          <p:spTgt spid="433"/>
                                        </p:tgtEl>
                                      </p:cBhvr>
                                    </p:animEffect>
                                  </p:childTnLst>
                                </p:cTn>
                              </p:par>
                              <p:par>
                                <p:cTn id="66" presetID="22" presetClass="entr" presetSubtype="8" fill="hold" nodeType="withEffect">
                                  <p:stCondLst>
                                    <p:cond delay="0"/>
                                  </p:stCondLst>
                                  <p:childTnLst>
                                    <p:set>
                                      <p:cBhvr>
                                        <p:cTn id="67" dur="1" fill="hold">
                                          <p:stCondLst>
                                            <p:cond delay="0"/>
                                          </p:stCondLst>
                                        </p:cTn>
                                        <p:tgtEl>
                                          <p:spTgt spid="441"/>
                                        </p:tgtEl>
                                        <p:attrNameLst>
                                          <p:attrName>style.visibility</p:attrName>
                                        </p:attrNameLst>
                                      </p:cBhvr>
                                      <p:to>
                                        <p:strVal val="visible"/>
                                      </p:to>
                                    </p:set>
                                    <p:animEffect transition="in" filter="wipe(left)">
                                      <p:cBhvr>
                                        <p:cTn id="68" dur="1000"/>
                                        <p:tgtEl>
                                          <p:spTgt spid="441"/>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157"/>
                                        </p:tgtEl>
                                        <p:attrNameLst>
                                          <p:attrName>style.visibility</p:attrName>
                                        </p:attrNameLst>
                                      </p:cBhvr>
                                      <p:to>
                                        <p:strVal val="visible"/>
                                      </p:to>
                                    </p:set>
                                    <p:animEffect transition="in" filter="fade">
                                      <p:cBhvr>
                                        <p:cTn id="73" dur="500"/>
                                        <p:tgtEl>
                                          <p:spTgt spid="157"/>
                                        </p:tgtEl>
                                      </p:cBhvr>
                                    </p:animEffect>
                                  </p:childTnLst>
                                </p:cTn>
                              </p:par>
                            </p:childTnLst>
                          </p:cTn>
                        </p:par>
                        <p:par>
                          <p:cTn id="74" fill="hold">
                            <p:stCondLst>
                              <p:cond delay="500"/>
                            </p:stCondLst>
                            <p:childTnLst>
                              <p:par>
                                <p:cTn id="75" presetID="22" presetClass="entr" presetSubtype="2" fill="hold" nodeType="afterEffect">
                                  <p:stCondLst>
                                    <p:cond delay="0"/>
                                  </p:stCondLst>
                                  <p:childTnLst>
                                    <p:set>
                                      <p:cBhvr>
                                        <p:cTn id="76" dur="1" fill="hold">
                                          <p:stCondLst>
                                            <p:cond delay="0"/>
                                          </p:stCondLst>
                                        </p:cTn>
                                        <p:tgtEl>
                                          <p:spTgt spid="431"/>
                                        </p:tgtEl>
                                        <p:attrNameLst>
                                          <p:attrName>style.visibility</p:attrName>
                                        </p:attrNameLst>
                                      </p:cBhvr>
                                      <p:to>
                                        <p:strVal val="visible"/>
                                      </p:to>
                                    </p:set>
                                    <p:animEffect transition="in" filter="wipe(right)">
                                      <p:cBhvr>
                                        <p:cTn id="77" dur="1000"/>
                                        <p:tgtEl>
                                          <p:spTgt spid="431"/>
                                        </p:tgtEl>
                                      </p:cBhvr>
                                    </p:animEffect>
                                  </p:childTnLst>
                                </p:cTn>
                              </p:par>
                              <p:par>
                                <p:cTn id="78" presetID="22" presetClass="entr" presetSubtype="8" fill="hold" nodeType="withEffect">
                                  <p:stCondLst>
                                    <p:cond delay="0"/>
                                  </p:stCondLst>
                                  <p:childTnLst>
                                    <p:set>
                                      <p:cBhvr>
                                        <p:cTn id="79" dur="1" fill="hold">
                                          <p:stCondLst>
                                            <p:cond delay="0"/>
                                          </p:stCondLst>
                                        </p:cTn>
                                        <p:tgtEl>
                                          <p:spTgt spid="439"/>
                                        </p:tgtEl>
                                        <p:attrNameLst>
                                          <p:attrName>style.visibility</p:attrName>
                                        </p:attrNameLst>
                                      </p:cBhvr>
                                      <p:to>
                                        <p:strVal val="visible"/>
                                      </p:to>
                                    </p:set>
                                    <p:animEffect transition="in" filter="wipe(left)">
                                      <p:cBhvr>
                                        <p:cTn id="80" dur="1000"/>
                                        <p:tgtEl>
                                          <p:spTgt spid="439"/>
                                        </p:tgtEl>
                                      </p:cBhvr>
                                    </p:animEffect>
                                  </p:childTnLst>
                                </p:cTn>
                              </p:par>
                            </p:childTnLst>
                          </p:cTn>
                        </p:par>
                        <p:par>
                          <p:cTn id="81" fill="hold">
                            <p:stCondLst>
                              <p:cond delay="1500"/>
                            </p:stCondLst>
                            <p:childTnLst>
                              <p:par>
                                <p:cTn id="82" presetID="22" presetClass="entr" presetSubtype="2" fill="hold" nodeType="afterEffect">
                                  <p:stCondLst>
                                    <p:cond delay="0"/>
                                  </p:stCondLst>
                                  <p:childTnLst>
                                    <p:set>
                                      <p:cBhvr>
                                        <p:cTn id="83" dur="1" fill="hold">
                                          <p:stCondLst>
                                            <p:cond delay="0"/>
                                          </p:stCondLst>
                                        </p:cTn>
                                        <p:tgtEl>
                                          <p:spTgt spid="435"/>
                                        </p:tgtEl>
                                        <p:attrNameLst>
                                          <p:attrName>style.visibility</p:attrName>
                                        </p:attrNameLst>
                                      </p:cBhvr>
                                      <p:to>
                                        <p:strVal val="visible"/>
                                      </p:to>
                                    </p:set>
                                    <p:animEffect transition="in" filter="wipe(right)">
                                      <p:cBhvr>
                                        <p:cTn id="84" dur="1000"/>
                                        <p:tgtEl>
                                          <p:spTgt spid="435"/>
                                        </p:tgtEl>
                                      </p:cBhvr>
                                    </p:animEffect>
                                  </p:childTnLst>
                                </p:cTn>
                              </p:par>
                              <p:par>
                                <p:cTn id="85" presetID="22" presetClass="entr" presetSubtype="8" fill="hold" nodeType="withEffect">
                                  <p:stCondLst>
                                    <p:cond delay="0"/>
                                  </p:stCondLst>
                                  <p:childTnLst>
                                    <p:set>
                                      <p:cBhvr>
                                        <p:cTn id="86" dur="1" fill="hold">
                                          <p:stCondLst>
                                            <p:cond delay="0"/>
                                          </p:stCondLst>
                                        </p:cTn>
                                        <p:tgtEl>
                                          <p:spTgt spid="443"/>
                                        </p:tgtEl>
                                        <p:attrNameLst>
                                          <p:attrName>style.visibility</p:attrName>
                                        </p:attrNameLst>
                                      </p:cBhvr>
                                      <p:to>
                                        <p:strVal val="visible"/>
                                      </p:to>
                                    </p:set>
                                    <p:animEffect transition="in" filter="wipe(left)">
                                      <p:cBhvr>
                                        <p:cTn id="87" dur="1000"/>
                                        <p:tgtEl>
                                          <p:spTgt spid="443"/>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158"/>
                                        </p:tgtEl>
                                        <p:attrNameLst>
                                          <p:attrName>style.visibility</p:attrName>
                                        </p:attrNameLst>
                                      </p:cBhvr>
                                      <p:to>
                                        <p:strVal val="visible"/>
                                      </p:to>
                                    </p:set>
                                    <p:animEffect transition="in" filter="fade">
                                      <p:cBhvr>
                                        <p:cTn id="92" dur="500"/>
                                        <p:tgtEl>
                                          <p:spTgt spid="158"/>
                                        </p:tgtEl>
                                      </p:cBhvr>
                                    </p:animEffect>
                                  </p:childTnLst>
                                </p:cTn>
                              </p:par>
                            </p:childTnLst>
                          </p:cTn>
                        </p:par>
                        <p:par>
                          <p:cTn id="93" fill="hold">
                            <p:stCondLst>
                              <p:cond delay="500"/>
                            </p:stCondLst>
                            <p:childTnLst>
                              <p:par>
                                <p:cTn id="94" presetID="22" presetClass="entr" presetSubtype="2" fill="hold" nodeType="afterEffect">
                                  <p:stCondLst>
                                    <p:cond delay="0"/>
                                  </p:stCondLst>
                                  <p:childTnLst>
                                    <p:set>
                                      <p:cBhvr>
                                        <p:cTn id="95" dur="1" fill="hold">
                                          <p:stCondLst>
                                            <p:cond delay="0"/>
                                          </p:stCondLst>
                                        </p:cTn>
                                        <p:tgtEl>
                                          <p:spTgt spid="430"/>
                                        </p:tgtEl>
                                        <p:attrNameLst>
                                          <p:attrName>style.visibility</p:attrName>
                                        </p:attrNameLst>
                                      </p:cBhvr>
                                      <p:to>
                                        <p:strVal val="visible"/>
                                      </p:to>
                                    </p:set>
                                    <p:animEffect transition="in" filter="wipe(right)">
                                      <p:cBhvr>
                                        <p:cTn id="96" dur="1000"/>
                                        <p:tgtEl>
                                          <p:spTgt spid="430"/>
                                        </p:tgtEl>
                                      </p:cBhvr>
                                    </p:animEffect>
                                  </p:childTnLst>
                                </p:cTn>
                              </p:par>
                              <p:par>
                                <p:cTn id="97" presetID="22" presetClass="entr" presetSubtype="8" fill="hold" nodeType="withEffect">
                                  <p:stCondLst>
                                    <p:cond delay="0"/>
                                  </p:stCondLst>
                                  <p:childTnLst>
                                    <p:set>
                                      <p:cBhvr>
                                        <p:cTn id="98" dur="1" fill="hold">
                                          <p:stCondLst>
                                            <p:cond delay="0"/>
                                          </p:stCondLst>
                                        </p:cTn>
                                        <p:tgtEl>
                                          <p:spTgt spid="438"/>
                                        </p:tgtEl>
                                        <p:attrNameLst>
                                          <p:attrName>style.visibility</p:attrName>
                                        </p:attrNameLst>
                                      </p:cBhvr>
                                      <p:to>
                                        <p:strVal val="visible"/>
                                      </p:to>
                                    </p:set>
                                    <p:animEffect transition="in" filter="wipe(left)">
                                      <p:cBhvr>
                                        <p:cTn id="99" dur="1000"/>
                                        <p:tgtEl>
                                          <p:spTgt spid="438"/>
                                        </p:tgtEl>
                                      </p:cBhvr>
                                    </p:animEffect>
                                  </p:childTnLst>
                                </p:cTn>
                              </p:par>
                            </p:childTnLst>
                          </p:cTn>
                        </p:par>
                        <p:par>
                          <p:cTn id="100" fill="hold">
                            <p:stCondLst>
                              <p:cond delay="1500"/>
                            </p:stCondLst>
                            <p:childTnLst>
                              <p:par>
                                <p:cTn id="101" presetID="22" presetClass="entr" presetSubtype="2" fill="hold" nodeType="afterEffect">
                                  <p:stCondLst>
                                    <p:cond delay="0"/>
                                  </p:stCondLst>
                                  <p:childTnLst>
                                    <p:set>
                                      <p:cBhvr>
                                        <p:cTn id="102" dur="1" fill="hold">
                                          <p:stCondLst>
                                            <p:cond delay="0"/>
                                          </p:stCondLst>
                                        </p:cTn>
                                        <p:tgtEl>
                                          <p:spTgt spid="434"/>
                                        </p:tgtEl>
                                        <p:attrNameLst>
                                          <p:attrName>style.visibility</p:attrName>
                                        </p:attrNameLst>
                                      </p:cBhvr>
                                      <p:to>
                                        <p:strVal val="visible"/>
                                      </p:to>
                                    </p:set>
                                    <p:animEffect transition="in" filter="wipe(right)">
                                      <p:cBhvr>
                                        <p:cTn id="103" dur="1000"/>
                                        <p:tgtEl>
                                          <p:spTgt spid="434"/>
                                        </p:tgtEl>
                                      </p:cBhvr>
                                    </p:animEffect>
                                  </p:childTnLst>
                                </p:cTn>
                              </p:par>
                              <p:par>
                                <p:cTn id="104" presetID="22" presetClass="entr" presetSubtype="8" fill="hold" nodeType="withEffect">
                                  <p:stCondLst>
                                    <p:cond delay="0"/>
                                  </p:stCondLst>
                                  <p:childTnLst>
                                    <p:set>
                                      <p:cBhvr>
                                        <p:cTn id="105" dur="1" fill="hold">
                                          <p:stCondLst>
                                            <p:cond delay="0"/>
                                          </p:stCondLst>
                                        </p:cTn>
                                        <p:tgtEl>
                                          <p:spTgt spid="442"/>
                                        </p:tgtEl>
                                        <p:attrNameLst>
                                          <p:attrName>style.visibility</p:attrName>
                                        </p:attrNameLst>
                                      </p:cBhvr>
                                      <p:to>
                                        <p:strVal val="visible"/>
                                      </p:to>
                                    </p:set>
                                    <p:animEffect transition="in" filter="wipe(left)">
                                      <p:cBhvr>
                                        <p:cTn id="106" dur="1000"/>
                                        <p:tgtEl>
                                          <p:spTgt spid="4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56" grpId="0"/>
      <p:bldP spid="157" grpId="0"/>
      <p:bldP spid="158" grpId="0"/>
      <p:bldP spid="153"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68" name="Group 2067"/>
          <p:cNvGrpSpPr/>
          <p:nvPr/>
        </p:nvGrpSpPr>
        <p:grpSpPr>
          <a:xfrm>
            <a:off x="1493134" y="1358789"/>
            <a:ext cx="9476888" cy="9195474"/>
            <a:chOff x="1493134" y="1358789"/>
            <a:chExt cx="9476888" cy="9195474"/>
          </a:xfrm>
        </p:grpSpPr>
        <p:sp>
          <p:nvSpPr>
            <p:cNvPr id="26" name="Arc 25"/>
            <p:cNvSpPr/>
            <p:nvPr/>
          </p:nvSpPr>
          <p:spPr>
            <a:xfrm>
              <a:off x="1493134" y="1358789"/>
              <a:ext cx="9193959" cy="9195474"/>
            </a:xfrm>
            <a:prstGeom prst="arc">
              <a:avLst>
                <a:gd name="adj1" fmla="val 10816323"/>
                <a:gd name="adj2" fmla="val 21596152"/>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atin typeface="Century Gothic" panose="020B0502020202020204" pitchFamily="34" charset="0"/>
              </a:endParaRPr>
            </a:p>
          </p:txBody>
        </p:sp>
        <p:sp>
          <p:nvSpPr>
            <p:cNvPr id="125" name="Text Box 1028"/>
            <p:cNvSpPr txBox="1">
              <a:spLocks noChangeArrowheads="1"/>
            </p:cNvSpPr>
            <p:nvPr/>
          </p:nvSpPr>
          <p:spPr bwMode="auto">
            <a:xfrm>
              <a:off x="10448164" y="5904874"/>
              <a:ext cx="521858" cy="253916"/>
            </a:xfrm>
            <a:prstGeom prst="rect">
              <a:avLst/>
            </a:prstGeom>
            <a:noFill/>
            <a:ln w="9525">
              <a:noFill/>
              <a:miter lim="800000"/>
              <a:headEnd/>
              <a:tailEnd/>
            </a:ln>
          </p:spPr>
          <p:txBody>
            <a:bodyPr wrap="square">
              <a:spAutoFit/>
            </a:bodyPr>
            <a:lstStyle/>
            <a:p>
              <a:pPr algn="ctr"/>
              <a:r>
                <a:rPr lang="en-US" sz="1050" dirty="0">
                  <a:solidFill>
                    <a:srgbClr val="5B9BD5"/>
                  </a:solidFill>
                  <a:latin typeface="Century Gothic" panose="020B0502020202020204" pitchFamily="34" charset="0"/>
                </a:rPr>
                <a:t>50%</a:t>
              </a:r>
            </a:p>
          </p:txBody>
        </p:sp>
      </p:grpSp>
      <p:pic>
        <p:nvPicPr>
          <p:cNvPr id="108" name="Picture 107"/>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114" name="Group 113"/>
          <p:cNvGrpSpPr/>
          <p:nvPr/>
        </p:nvGrpSpPr>
        <p:grpSpPr>
          <a:xfrm>
            <a:off x="1770490" y="3845204"/>
            <a:ext cx="4331156" cy="2109927"/>
            <a:chOff x="1770490" y="3845204"/>
            <a:chExt cx="4331156" cy="2109927"/>
          </a:xfrm>
        </p:grpSpPr>
        <p:cxnSp>
          <p:nvCxnSpPr>
            <p:cNvPr id="115" name="Straight Connector 114"/>
            <p:cNvCxnSpPr/>
            <p:nvPr/>
          </p:nvCxnSpPr>
          <p:spPr>
            <a:xfrm>
              <a:off x="2305290" y="4184861"/>
              <a:ext cx="3796356" cy="1770270"/>
            </a:xfrm>
            <a:prstGeom prst="line">
              <a:avLst/>
            </a:prstGeom>
            <a:ln w="381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116" name="Group 115"/>
            <p:cNvGrpSpPr/>
            <p:nvPr/>
          </p:nvGrpSpPr>
          <p:grpSpPr>
            <a:xfrm>
              <a:off x="1770490" y="3845204"/>
              <a:ext cx="636865" cy="491991"/>
              <a:chOff x="-48035" y="1824656"/>
              <a:chExt cx="636865" cy="491991"/>
            </a:xfrm>
          </p:grpSpPr>
          <p:sp>
            <p:nvSpPr>
              <p:cNvPr id="117" name="Oval 116"/>
              <p:cNvSpPr/>
              <p:nvPr/>
            </p:nvSpPr>
            <p:spPr>
              <a:xfrm>
                <a:off x="24402" y="1824656"/>
                <a:ext cx="491991" cy="491991"/>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18" name="Text Box 1028"/>
              <p:cNvSpPr txBox="1">
                <a:spLocks noChangeArrowheads="1"/>
              </p:cNvSpPr>
              <p:nvPr/>
            </p:nvSpPr>
            <p:spPr bwMode="auto">
              <a:xfrm>
                <a:off x="-48035" y="1916763"/>
                <a:ext cx="636865" cy="307777"/>
              </a:xfrm>
              <a:prstGeom prst="rect">
                <a:avLst/>
              </a:prstGeom>
              <a:noFill/>
              <a:ln w="9525">
                <a:noFill/>
                <a:miter lim="800000"/>
                <a:headEnd/>
                <a:tailEnd/>
              </a:ln>
            </p:spPr>
            <p:txBody>
              <a:bodyPr wrap="square">
                <a:spAutoFit/>
              </a:bodyPr>
              <a:lstStyle/>
              <a:p>
                <a:pPr algn="ctr"/>
                <a:r>
                  <a:rPr lang="en-US" sz="1400" b="1" dirty="0">
                    <a:solidFill>
                      <a:schemeClr val="bg1">
                        <a:lumMod val="50000"/>
                      </a:schemeClr>
                    </a:solidFill>
                    <a:latin typeface="Century Gothic" panose="020B0502020202020204" pitchFamily="34" charset="0"/>
                  </a:rPr>
                  <a:t>T47%</a:t>
                </a:r>
              </a:p>
            </p:txBody>
          </p:sp>
        </p:grpSp>
      </p:grpSp>
      <p:grpSp>
        <p:nvGrpSpPr>
          <p:cNvPr id="109" name="Group 108"/>
          <p:cNvGrpSpPr/>
          <p:nvPr/>
        </p:nvGrpSpPr>
        <p:grpSpPr>
          <a:xfrm>
            <a:off x="1073400" y="2441246"/>
            <a:ext cx="5028246" cy="3513884"/>
            <a:chOff x="1073400" y="2441246"/>
            <a:chExt cx="5028246" cy="3513884"/>
          </a:xfrm>
        </p:grpSpPr>
        <p:cxnSp>
          <p:nvCxnSpPr>
            <p:cNvPr id="110" name="Straight Connector 109"/>
            <p:cNvCxnSpPr/>
            <p:nvPr/>
          </p:nvCxnSpPr>
          <p:spPr>
            <a:xfrm>
              <a:off x="1615440" y="2813855"/>
              <a:ext cx="4486206" cy="3141275"/>
            </a:xfrm>
            <a:prstGeom prst="line">
              <a:avLst/>
            </a:prstGeom>
            <a:ln w="285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111" name="Group 110"/>
            <p:cNvGrpSpPr/>
            <p:nvPr/>
          </p:nvGrpSpPr>
          <p:grpSpPr>
            <a:xfrm>
              <a:off x="1073400" y="2441246"/>
              <a:ext cx="636865" cy="491991"/>
              <a:chOff x="-108995" y="1717976"/>
              <a:chExt cx="636865" cy="491991"/>
            </a:xfrm>
          </p:grpSpPr>
          <p:sp>
            <p:nvSpPr>
              <p:cNvPr id="112" name="Oval 111"/>
              <p:cNvSpPr/>
              <p:nvPr/>
            </p:nvSpPr>
            <p:spPr>
              <a:xfrm>
                <a:off x="-36558" y="1717976"/>
                <a:ext cx="491991" cy="491991"/>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13" name="Text Box 1028"/>
              <p:cNvSpPr txBox="1">
                <a:spLocks noChangeArrowheads="1"/>
              </p:cNvSpPr>
              <p:nvPr/>
            </p:nvSpPr>
            <p:spPr bwMode="auto">
              <a:xfrm>
                <a:off x="-108995" y="1810083"/>
                <a:ext cx="636865" cy="307777"/>
              </a:xfrm>
              <a:prstGeom prst="rect">
                <a:avLst/>
              </a:prstGeom>
              <a:noFill/>
              <a:ln w="9525">
                <a:noFill/>
                <a:miter lim="800000"/>
                <a:headEnd/>
                <a:tailEnd/>
              </a:ln>
            </p:spPr>
            <p:txBody>
              <a:bodyPr wrap="square">
                <a:spAutoFit/>
              </a:bodyPr>
              <a:lstStyle/>
              <a:p>
                <a:pPr algn="ctr"/>
                <a:r>
                  <a:rPr lang="en-US" sz="1400" b="1" dirty="0">
                    <a:solidFill>
                      <a:schemeClr val="bg1">
                        <a:lumMod val="50000"/>
                      </a:schemeClr>
                    </a:solidFill>
                    <a:latin typeface="Century Gothic" panose="020B0502020202020204" pitchFamily="34" charset="0"/>
                  </a:rPr>
                  <a:t>T67%</a:t>
                </a:r>
              </a:p>
            </p:txBody>
          </p:sp>
        </p:grpSp>
      </p:grpSp>
      <p:grpSp>
        <p:nvGrpSpPr>
          <p:cNvPr id="2062" name="Group 2061"/>
          <p:cNvGrpSpPr/>
          <p:nvPr/>
        </p:nvGrpSpPr>
        <p:grpSpPr>
          <a:xfrm>
            <a:off x="5179318" y="5003134"/>
            <a:ext cx="2105941" cy="1821518"/>
            <a:chOff x="5179318" y="5003134"/>
            <a:chExt cx="2105941" cy="1821518"/>
          </a:xfrm>
        </p:grpSpPr>
        <p:sp>
          <p:nvSpPr>
            <p:cNvPr id="63" name="Arc 62"/>
            <p:cNvSpPr/>
            <p:nvPr/>
          </p:nvSpPr>
          <p:spPr>
            <a:xfrm>
              <a:off x="5179318" y="5003134"/>
              <a:ext cx="1828256" cy="1821518"/>
            </a:xfrm>
            <a:prstGeom prst="arc">
              <a:avLst>
                <a:gd name="adj1" fmla="val 10677504"/>
                <a:gd name="adj2" fmla="val 119001"/>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atin typeface="Century Gothic" panose="020B0502020202020204" pitchFamily="34" charset="0"/>
              </a:endParaRPr>
            </a:p>
          </p:txBody>
        </p:sp>
        <p:sp>
          <p:nvSpPr>
            <p:cNvPr id="121" name="Text Box 1028"/>
            <p:cNvSpPr txBox="1">
              <a:spLocks noChangeArrowheads="1"/>
            </p:cNvSpPr>
            <p:nvPr/>
          </p:nvSpPr>
          <p:spPr bwMode="auto">
            <a:xfrm>
              <a:off x="6789350" y="5904874"/>
              <a:ext cx="495909" cy="253916"/>
            </a:xfrm>
            <a:prstGeom prst="rect">
              <a:avLst/>
            </a:prstGeom>
            <a:noFill/>
            <a:ln w="9525">
              <a:noFill/>
              <a:miter lim="800000"/>
              <a:headEnd/>
              <a:tailEnd/>
            </a:ln>
          </p:spPr>
          <p:txBody>
            <a:bodyPr wrap="square">
              <a:spAutoFit/>
            </a:bodyPr>
            <a:lstStyle/>
            <a:p>
              <a:pPr algn="ctr"/>
              <a:r>
                <a:rPr lang="en-US" sz="1050" dirty="0">
                  <a:solidFill>
                    <a:srgbClr val="5B9BD5"/>
                  </a:solidFill>
                  <a:latin typeface="Century Gothic" panose="020B0502020202020204" pitchFamily="34" charset="0"/>
                </a:rPr>
                <a:t>10%</a:t>
              </a:r>
            </a:p>
          </p:txBody>
        </p:sp>
      </p:grpSp>
      <p:grpSp>
        <p:nvGrpSpPr>
          <p:cNvPr id="2063" name="Group 2062"/>
          <p:cNvGrpSpPr/>
          <p:nvPr/>
        </p:nvGrpSpPr>
        <p:grpSpPr>
          <a:xfrm>
            <a:off x="4269690" y="4106805"/>
            <a:ext cx="3943263" cy="3671698"/>
            <a:chOff x="4269690" y="4106805"/>
            <a:chExt cx="3943263" cy="3671698"/>
          </a:xfrm>
        </p:grpSpPr>
        <p:sp>
          <p:nvSpPr>
            <p:cNvPr id="62" name="Arc 61"/>
            <p:cNvSpPr/>
            <p:nvPr/>
          </p:nvSpPr>
          <p:spPr>
            <a:xfrm>
              <a:off x="4269690" y="4106805"/>
              <a:ext cx="3671698" cy="3671698"/>
            </a:xfrm>
            <a:prstGeom prst="arc">
              <a:avLst>
                <a:gd name="adj1" fmla="val 10796359"/>
                <a:gd name="adj2" fmla="val 923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atin typeface="Century Gothic" panose="020B0502020202020204" pitchFamily="34" charset="0"/>
              </a:endParaRPr>
            </a:p>
          </p:txBody>
        </p:sp>
        <p:sp>
          <p:nvSpPr>
            <p:cNvPr id="122" name="Text Box 1028"/>
            <p:cNvSpPr txBox="1">
              <a:spLocks noChangeArrowheads="1"/>
            </p:cNvSpPr>
            <p:nvPr/>
          </p:nvSpPr>
          <p:spPr bwMode="auto">
            <a:xfrm>
              <a:off x="7691095" y="5904874"/>
              <a:ext cx="521858" cy="253916"/>
            </a:xfrm>
            <a:prstGeom prst="rect">
              <a:avLst/>
            </a:prstGeom>
            <a:noFill/>
            <a:ln w="9525">
              <a:noFill/>
              <a:miter lim="800000"/>
              <a:headEnd/>
              <a:tailEnd/>
            </a:ln>
          </p:spPr>
          <p:txBody>
            <a:bodyPr wrap="square">
              <a:spAutoFit/>
            </a:bodyPr>
            <a:lstStyle/>
            <a:p>
              <a:pPr algn="ctr"/>
              <a:r>
                <a:rPr lang="en-US" sz="1050" dirty="0">
                  <a:solidFill>
                    <a:srgbClr val="5B9BD5"/>
                  </a:solidFill>
                  <a:latin typeface="Century Gothic" panose="020B0502020202020204" pitchFamily="34" charset="0"/>
                </a:rPr>
                <a:t>20%</a:t>
              </a:r>
            </a:p>
          </p:txBody>
        </p:sp>
      </p:grpSp>
      <p:grpSp>
        <p:nvGrpSpPr>
          <p:cNvPr id="2066" name="Group 2065"/>
          <p:cNvGrpSpPr/>
          <p:nvPr/>
        </p:nvGrpSpPr>
        <p:grpSpPr>
          <a:xfrm>
            <a:off x="3342748" y="3198840"/>
            <a:ext cx="5807123" cy="5506655"/>
            <a:chOff x="3342748" y="3198840"/>
            <a:chExt cx="5807123" cy="5506655"/>
          </a:xfrm>
        </p:grpSpPr>
        <p:sp>
          <p:nvSpPr>
            <p:cNvPr id="61" name="Arc 60"/>
            <p:cNvSpPr/>
            <p:nvPr/>
          </p:nvSpPr>
          <p:spPr>
            <a:xfrm>
              <a:off x="3342748" y="3198840"/>
              <a:ext cx="5544982" cy="5506655"/>
            </a:xfrm>
            <a:prstGeom prst="arc">
              <a:avLst>
                <a:gd name="adj1" fmla="val 10807486"/>
                <a:gd name="adj2" fmla="val 3278"/>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atin typeface="Century Gothic" panose="020B0502020202020204" pitchFamily="34" charset="0"/>
              </a:endParaRPr>
            </a:p>
          </p:txBody>
        </p:sp>
        <p:sp>
          <p:nvSpPr>
            <p:cNvPr id="123" name="Text Box 1028"/>
            <p:cNvSpPr txBox="1">
              <a:spLocks noChangeArrowheads="1"/>
            </p:cNvSpPr>
            <p:nvPr/>
          </p:nvSpPr>
          <p:spPr bwMode="auto">
            <a:xfrm>
              <a:off x="8628013" y="5904874"/>
              <a:ext cx="521858" cy="253916"/>
            </a:xfrm>
            <a:prstGeom prst="rect">
              <a:avLst/>
            </a:prstGeom>
            <a:noFill/>
            <a:ln w="9525">
              <a:noFill/>
              <a:miter lim="800000"/>
              <a:headEnd/>
              <a:tailEnd/>
            </a:ln>
          </p:spPr>
          <p:txBody>
            <a:bodyPr wrap="square">
              <a:spAutoFit/>
            </a:bodyPr>
            <a:lstStyle/>
            <a:p>
              <a:pPr algn="ctr"/>
              <a:r>
                <a:rPr lang="en-US" sz="1050" dirty="0">
                  <a:solidFill>
                    <a:srgbClr val="5B9BD5"/>
                  </a:solidFill>
                  <a:latin typeface="Century Gothic" panose="020B0502020202020204" pitchFamily="34" charset="0"/>
                </a:rPr>
                <a:t>30%</a:t>
              </a:r>
            </a:p>
          </p:txBody>
        </p:sp>
      </p:grpSp>
      <p:grpSp>
        <p:nvGrpSpPr>
          <p:cNvPr id="2067" name="Group 2066"/>
          <p:cNvGrpSpPr/>
          <p:nvPr/>
        </p:nvGrpSpPr>
        <p:grpSpPr>
          <a:xfrm>
            <a:off x="2436820" y="2271006"/>
            <a:ext cx="7626404" cy="7353940"/>
            <a:chOff x="2436820" y="2271006"/>
            <a:chExt cx="7626404" cy="7353940"/>
          </a:xfrm>
        </p:grpSpPr>
        <p:sp>
          <p:nvSpPr>
            <p:cNvPr id="60" name="Arc 59"/>
            <p:cNvSpPr/>
            <p:nvPr/>
          </p:nvSpPr>
          <p:spPr>
            <a:xfrm>
              <a:off x="2436820" y="2271006"/>
              <a:ext cx="7352926" cy="7353940"/>
            </a:xfrm>
            <a:prstGeom prst="arc">
              <a:avLst>
                <a:gd name="adj1" fmla="val 10809796"/>
                <a:gd name="adj2" fmla="val 398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atin typeface="Century Gothic" panose="020B0502020202020204" pitchFamily="34" charset="0"/>
              </a:endParaRPr>
            </a:p>
          </p:txBody>
        </p:sp>
        <p:sp>
          <p:nvSpPr>
            <p:cNvPr id="124" name="Text Box 1028"/>
            <p:cNvSpPr txBox="1">
              <a:spLocks noChangeArrowheads="1"/>
            </p:cNvSpPr>
            <p:nvPr/>
          </p:nvSpPr>
          <p:spPr bwMode="auto">
            <a:xfrm>
              <a:off x="9541366" y="5904874"/>
              <a:ext cx="521858" cy="253916"/>
            </a:xfrm>
            <a:prstGeom prst="rect">
              <a:avLst/>
            </a:prstGeom>
            <a:noFill/>
            <a:ln w="9525">
              <a:noFill/>
              <a:miter lim="800000"/>
              <a:headEnd/>
              <a:tailEnd/>
            </a:ln>
          </p:spPr>
          <p:txBody>
            <a:bodyPr wrap="square">
              <a:spAutoFit/>
            </a:bodyPr>
            <a:lstStyle/>
            <a:p>
              <a:pPr algn="ctr"/>
              <a:r>
                <a:rPr lang="en-US" sz="1050" dirty="0">
                  <a:solidFill>
                    <a:srgbClr val="5B9BD5"/>
                  </a:solidFill>
                  <a:latin typeface="Century Gothic" panose="020B0502020202020204" pitchFamily="34" charset="0"/>
                </a:rPr>
                <a:t>40%</a:t>
              </a:r>
            </a:p>
          </p:txBody>
        </p:sp>
      </p:grpSp>
      <p:grpSp>
        <p:nvGrpSpPr>
          <p:cNvPr id="16" name="Group 15"/>
          <p:cNvGrpSpPr/>
          <p:nvPr/>
        </p:nvGrpSpPr>
        <p:grpSpPr>
          <a:xfrm>
            <a:off x="4679095" y="6858000"/>
            <a:ext cx="304419" cy="248575"/>
            <a:chOff x="7151039" y="2521258"/>
            <a:chExt cx="368347" cy="248575"/>
          </a:xfrm>
        </p:grpSpPr>
        <p:cxnSp>
          <p:nvCxnSpPr>
            <p:cNvPr id="13" name="Straight Connector 12"/>
            <p:cNvCxnSpPr/>
            <p:nvPr/>
          </p:nvCxnSpPr>
          <p:spPr>
            <a:xfrm>
              <a:off x="7341833" y="2521258"/>
              <a:ext cx="0" cy="248575"/>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7151039" y="2645546"/>
              <a:ext cx="368347" cy="0"/>
            </a:xfrm>
            <a:prstGeom prst="line">
              <a:avLst/>
            </a:prstGeom>
          </p:spPr>
          <p:style>
            <a:lnRef idx="1">
              <a:schemeClr val="accent1"/>
            </a:lnRef>
            <a:fillRef idx="0">
              <a:schemeClr val="accent1"/>
            </a:fillRef>
            <a:effectRef idx="0">
              <a:schemeClr val="accent1"/>
            </a:effectRef>
            <a:fontRef idx="minor">
              <a:schemeClr val="tx1"/>
            </a:fontRef>
          </p:style>
        </p:cxnSp>
      </p:grpSp>
      <p:cxnSp>
        <p:nvCxnSpPr>
          <p:cNvPr id="20" name="Straight Connector 19"/>
          <p:cNvCxnSpPr/>
          <p:nvPr/>
        </p:nvCxnSpPr>
        <p:spPr>
          <a:xfrm>
            <a:off x="1493134" y="5951397"/>
            <a:ext cx="9205732" cy="0"/>
          </a:xfrm>
          <a:prstGeom prst="line">
            <a:avLst/>
          </a:prstGeom>
        </p:spPr>
        <p:style>
          <a:lnRef idx="1">
            <a:schemeClr val="accent1"/>
          </a:lnRef>
          <a:fillRef idx="0">
            <a:schemeClr val="accent1"/>
          </a:fillRef>
          <a:effectRef idx="0">
            <a:schemeClr val="accent1"/>
          </a:effectRef>
          <a:fontRef idx="minor">
            <a:schemeClr val="tx1"/>
          </a:fontRef>
        </p:style>
      </p:cxnSp>
      <p:sp>
        <p:nvSpPr>
          <p:cNvPr id="2065" name="TextBox 2064"/>
          <p:cNvSpPr txBox="1"/>
          <p:nvPr/>
        </p:nvSpPr>
        <p:spPr>
          <a:xfrm rot="17962054">
            <a:off x="977674" y="3149433"/>
            <a:ext cx="2092050" cy="822003"/>
          </a:xfrm>
          <a:prstGeom prst="rect">
            <a:avLst/>
          </a:prstGeom>
          <a:noFill/>
        </p:spPr>
        <p:txBody>
          <a:bodyPr wrap="none" rtlCol="0">
            <a:prstTxWarp prst="textArchUp">
              <a:avLst>
                <a:gd name="adj" fmla="val 13829700"/>
              </a:avLst>
            </a:prstTxWarp>
            <a:spAutoFit/>
          </a:bodyPr>
          <a:lstStyle/>
          <a:p>
            <a:pPr algn="ctr"/>
            <a:r>
              <a:rPr lang="en-US" b="1" dirty="0">
                <a:solidFill>
                  <a:srgbClr val="E50914"/>
                </a:solidFill>
                <a:latin typeface="Century Gothic" panose="020B0502020202020204" pitchFamily="34" charset="0"/>
              </a:rPr>
              <a:t>SUBSCRIBE</a:t>
            </a:r>
          </a:p>
        </p:txBody>
      </p:sp>
      <p:grpSp>
        <p:nvGrpSpPr>
          <p:cNvPr id="2069" name="Group 2068"/>
          <p:cNvGrpSpPr/>
          <p:nvPr/>
        </p:nvGrpSpPr>
        <p:grpSpPr>
          <a:xfrm rot="19745478">
            <a:off x="703650" y="1120646"/>
            <a:ext cx="521433" cy="1190795"/>
            <a:chOff x="10289587" y="539630"/>
            <a:chExt cx="521433" cy="1190795"/>
          </a:xfrm>
        </p:grpSpPr>
        <p:cxnSp>
          <p:nvCxnSpPr>
            <p:cNvPr id="8" name="Straight Connector 7"/>
            <p:cNvCxnSpPr>
              <a:endCxn id="96" idx="3"/>
            </p:cNvCxnSpPr>
            <p:nvPr/>
          </p:nvCxnSpPr>
          <p:spPr>
            <a:xfrm flipH="1" flipV="1">
              <a:off x="10544812" y="1051487"/>
              <a:ext cx="266208" cy="678938"/>
            </a:xfrm>
            <a:prstGeom prst="line">
              <a:avLst/>
            </a:prstGeom>
            <a:ln w="28575">
              <a:solidFill>
                <a:srgbClr val="006699"/>
              </a:solidFill>
            </a:ln>
          </p:spPr>
          <p:style>
            <a:lnRef idx="1">
              <a:schemeClr val="accent1"/>
            </a:lnRef>
            <a:fillRef idx="0">
              <a:schemeClr val="accent1"/>
            </a:fillRef>
            <a:effectRef idx="0">
              <a:schemeClr val="accent1"/>
            </a:effectRef>
            <a:fontRef idx="minor">
              <a:schemeClr val="tx1"/>
            </a:fontRef>
          </p:style>
        </p:cxnSp>
        <p:sp>
          <p:nvSpPr>
            <p:cNvPr id="96" name="Text Box 1028"/>
            <p:cNvSpPr txBox="1">
              <a:spLocks noChangeArrowheads="1"/>
            </p:cNvSpPr>
            <p:nvPr/>
          </p:nvSpPr>
          <p:spPr bwMode="auto">
            <a:xfrm rot="4056186">
              <a:off x="10177516" y="651701"/>
              <a:ext cx="531920" cy="307777"/>
            </a:xfrm>
            <a:prstGeom prst="rect">
              <a:avLst/>
            </a:prstGeom>
            <a:noFill/>
            <a:ln w="9525">
              <a:noFill/>
              <a:miter lim="800000"/>
              <a:headEnd/>
              <a:tailEnd/>
            </a:ln>
          </p:spPr>
          <p:txBody>
            <a:bodyPr wrap="square">
              <a:spAutoFit/>
            </a:bodyPr>
            <a:lstStyle/>
            <a:p>
              <a:pPr algn="ctr"/>
              <a:r>
                <a:rPr lang="en-US" sz="1400" b="1" dirty="0">
                  <a:solidFill>
                    <a:srgbClr val="006699"/>
                  </a:solidFill>
                  <a:latin typeface="Century Gothic" panose="020B0502020202020204" pitchFamily="34" charset="0"/>
                </a:rPr>
                <a:t>18+</a:t>
              </a:r>
            </a:p>
          </p:txBody>
        </p:sp>
      </p:grpSp>
      <p:grpSp>
        <p:nvGrpSpPr>
          <p:cNvPr id="2070" name="Group 2069"/>
          <p:cNvGrpSpPr/>
          <p:nvPr/>
        </p:nvGrpSpPr>
        <p:grpSpPr>
          <a:xfrm rot="17613807">
            <a:off x="1251072" y="859730"/>
            <a:ext cx="360272" cy="1325477"/>
            <a:chOff x="10931780" y="420316"/>
            <a:chExt cx="360272" cy="1325477"/>
          </a:xfrm>
        </p:grpSpPr>
        <p:cxnSp>
          <p:nvCxnSpPr>
            <p:cNvPr id="97" name="Straight Connector 96"/>
            <p:cNvCxnSpPr/>
            <p:nvPr/>
          </p:nvCxnSpPr>
          <p:spPr>
            <a:xfrm rot="1200000" flipH="1" flipV="1">
              <a:off x="10931780" y="1027211"/>
              <a:ext cx="178" cy="718582"/>
            </a:xfrm>
            <a:prstGeom prst="line">
              <a:avLst/>
            </a:prstGeom>
            <a:ln w="28575">
              <a:solidFill>
                <a:srgbClr val="E50611"/>
              </a:solidFill>
            </a:ln>
          </p:spPr>
          <p:style>
            <a:lnRef idx="1">
              <a:schemeClr val="accent1"/>
            </a:lnRef>
            <a:fillRef idx="0">
              <a:schemeClr val="accent1"/>
            </a:fillRef>
            <a:effectRef idx="0">
              <a:schemeClr val="accent1"/>
            </a:effectRef>
            <a:fontRef idx="minor">
              <a:schemeClr val="tx1"/>
            </a:fontRef>
          </p:style>
        </p:cxnSp>
        <p:sp>
          <p:nvSpPr>
            <p:cNvPr id="98" name="Text Box 1028"/>
            <p:cNvSpPr txBox="1">
              <a:spLocks noChangeArrowheads="1"/>
            </p:cNvSpPr>
            <p:nvPr/>
          </p:nvSpPr>
          <p:spPr bwMode="auto">
            <a:xfrm rot="6625488">
              <a:off x="10774779" y="629812"/>
              <a:ext cx="726769" cy="307777"/>
            </a:xfrm>
            <a:prstGeom prst="rect">
              <a:avLst/>
            </a:prstGeom>
            <a:noFill/>
            <a:ln w="9525">
              <a:noFill/>
              <a:miter lim="800000"/>
              <a:headEnd/>
              <a:tailEnd/>
            </a:ln>
          </p:spPr>
          <p:txBody>
            <a:bodyPr wrap="square">
              <a:spAutoFit/>
            </a:bodyPr>
            <a:lstStyle/>
            <a:p>
              <a:pPr algn="ctr"/>
              <a:r>
                <a:rPr lang="en-US" sz="1400" b="1" dirty="0">
                  <a:solidFill>
                    <a:srgbClr val="E50611"/>
                  </a:solidFill>
                  <a:latin typeface="Century Gothic" panose="020B0502020202020204" pitchFamily="34" charset="0"/>
                </a:rPr>
                <a:t>18-34</a:t>
              </a:r>
            </a:p>
          </p:txBody>
        </p:sp>
      </p:grpSp>
      <p:sp>
        <p:nvSpPr>
          <p:cNvPr id="156" name="TextBox 155"/>
          <p:cNvSpPr txBox="1"/>
          <p:nvPr/>
        </p:nvSpPr>
        <p:spPr>
          <a:xfrm rot="19191795">
            <a:off x="2212706" y="2181184"/>
            <a:ext cx="2092050" cy="822003"/>
          </a:xfrm>
          <a:prstGeom prst="rect">
            <a:avLst/>
          </a:prstGeom>
          <a:noFill/>
        </p:spPr>
        <p:txBody>
          <a:bodyPr wrap="none" rtlCol="0">
            <a:prstTxWarp prst="textArchUp">
              <a:avLst>
                <a:gd name="adj" fmla="val 13829700"/>
              </a:avLst>
            </a:prstTxWarp>
            <a:spAutoFit/>
          </a:bodyPr>
          <a:lstStyle/>
          <a:p>
            <a:pPr algn="ctr"/>
            <a:r>
              <a:rPr lang="en-US" b="1" dirty="0">
                <a:solidFill>
                  <a:srgbClr val="E50914"/>
                </a:solidFill>
                <a:latin typeface="Century Gothic" panose="020B0502020202020204" pitchFamily="34" charset="0"/>
              </a:rPr>
              <a:t>WATCH</a:t>
            </a:r>
          </a:p>
          <a:p>
            <a:pPr algn="ctr"/>
            <a:r>
              <a:rPr lang="en-US" b="1" dirty="0">
                <a:solidFill>
                  <a:srgbClr val="E50914"/>
                </a:solidFill>
                <a:latin typeface="Century Gothic" panose="020B0502020202020204" pitchFamily="34" charset="0"/>
              </a:rPr>
              <a:t>MONTHLY</a:t>
            </a:r>
          </a:p>
        </p:txBody>
      </p:sp>
      <p:sp>
        <p:nvSpPr>
          <p:cNvPr id="33" name="TextBox 32"/>
          <p:cNvSpPr txBox="1"/>
          <p:nvPr/>
        </p:nvSpPr>
        <p:spPr>
          <a:xfrm rot="20386358">
            <a:off x="3545497" y="1413478"/>
            <a:ext cx="2092050" cy="822003"/>
          </a:xfrm>
          <a:prstGeom prst="rect">
            <a:avLst/>
          </a:prstGeom>
          <a:noFill/>
        </p:spPr>
        <p:txBody>
          <a:bodyPr wrap="none" rtlCol="0">
            <a:prstTxWarp prst="textArchUp">
              <a:avLst>
                <a:gd name="adj" fmla="val 13829700"/>
              </a:avLst>
            </a:prstTxWarp>
            <a:spAutoFit/>
          </a:bodyPr>
          <a:lstStyle/>
          <a:p>
            <a:pPr algn="ctr"/>
            <a:r>
              <a:rPr lang="en-US" b="1" dirty="0">
                <a:solidFill>
                  <a:srgbClr val="E50914"/>
                </a:solidFill>
                <a:latin typeface="Century Gothic" panose="020B0502020202020204" pitchFamily="34" charset="0"/>
              </a:rPr>
              <a:t>WATCH</a:t>
            </a:r>
          </a:p>
          <a:p>
            <a:pPr algn="ctr"/>
            <a:r>
              <a:rPr lang="en-US" b="1" dirty="0">
                <a:solidFill>
                  <a:srgbClr val="E50914"/>
                </a:solidFill>
                <a:latin typeface="Century Gothic" panose="020B0502020202020204" pitchFamily="34" charset="0"/>
              </a:rPr>
              <a:t>WEEKLY</a:t>
            </a:r>
          </a:p>
        </p:txBody>
      </p:sp>
      <p:sp>
        <p:nvSpPr>
          <p:cNvPr id="34" name="TextBox 33"/>
          <p:cNvSpPr txBox="1"/>
          <p:nvPr/>
        </p:nvSpPr>
        <p:spPr>
          <a:xfrm>
            <a:off x="64223" y="6481229"/>
            <a:ext cx="7204216" cy="276999"/>
          </a:xfrm>
          <a:prstGeom prst="rect">
            <a:avLst/>
          </a:prstGeom>
          <a:noFill/>
        </p:spPr>
        <p:txBody>
          <a:bodyPr wrap="none" rtlCol="0">
            <a:spAutoFit/>
          </a:bodyPr>
          <a:lstStyle/>
          <a:p>
            <a:r>
              <a:rPr lang="en-US" sz="1200" dirty="0">
                <a:solidFill>
                  <a:srgbClr val="FF0000"/>
                </a:solidFill>
                <a:latin typeface="Century Gothic" panose="020B0502020202020204" pitchFamily="34" charset="0"/>
              </a:rPr>
              <a:t>MTM Survey Spring 2017. </a:t>
            </a:r>
            <a:r>
              <a:rPr lang="en-US" sz="1200" dirty="0">
                <a:latin typeface="Century Gothic" panose="020B0502020202020204" pitchFamily="34" charset="0"/>
              </a:rPr>
              <a:t>T refers to Total Canada as a point of comparison to French Canada.</a:t>
            </a:r>
          </a:p>
        </p:txBody>
      </p:sp>
      <p:sp>
        <p:nvSpPr>
          <p:cNvPr id="49" name="TextBox 48"/>
          <p:cNvSpPr txBox="1"/>
          <p:nvPr/>
        </p:nvSpPr>
        <p:spPr>
          <a:xfrm>
            <a:off x="5025928" y="1167379"/>
            <a:ext cx="2092050" cy="822003"/>
          </a:xfrm>
          <a:prstGeom prst="rect">
            <a:avLst/>
          </a:prstGeom>
          <a:noFill/>
        </p:spPr>
        <p:txBody>
          <a:bodyPr wrap="none" rtlCol="0">
            <a:prstTxWarp prst="textArchUp">
              <a:avLst>
                <a:gd name="adj" fmla="val 13829700"/>
              </a:avLst>
            </a:prstTxWarp>
            <a:spAutoFit/>
          </a:bodyPr>
          <a:lstStyle/>
          <a:p>
            <a:pPr algn="ctr"/>
            <a:r>
              <a:rPr lang="en-US" b="1" dirty="0">
                <a:solidFill>
                  <a:srgbClr val="E50914"/>
                </a:solidFill>
                <a:latin typeface="Century Gothic" panose="020B0502020202020204" pitchFamily="34" charset="0"/>
              </a:rPr>
              <a:t>WATCH</a:t>
            </a:r>
          </a:p>
          <a:p>
            <a:pPr algn="ctr"/>
            <a:r>
              <a:rPr lang="en-US" b="1" dirty="0">
                <a:solidFill>
                  <a:srgbClr val="E50914"/>
                </a:solidFill>
                <a:latin typeface="Century Gothic" panose="020B0502020202020204" pitchFamily="34" charset="0"/>
              </a:rPr>
              <a:t>VIA STV</a:t>
            </a:r>
          </a:p>
        </p:txBody>
      </p:sp>
      <p:sp>
        <p:nvSpPr>
          <p:cNvPr id="50" name="TextBox 49"/>
          <p:cNvSpPr txBox="1"/>
          <p:nvPr/>
        </p:nvSpPr>
        <p:spPr>
          <a:xfrm rot="1286107">
            <a:off x="6526514" y="1424939"/>
            <a:ext cx="2092050" cy="822003"/>
          </a:xfrm>
          <a:prstGeom prst="rect">
            <a:avLst/>
          </a:prstGeom>
          <a:noFill/>
        </p:spPr>
        <p:txBody>
          <a:bodyPr wrap="none" rtlCol="0">
            <a:prstTxWarp prst="textArchUp">
              <a:avLst>
                <a:gd name="adj" fmla="val 13829700"/>
              </a:avLst>
            </a:prstTxWarp>
            <a:spAutoFit/>
          </a:bodyPr>
          <a:lstStyle/>
          <a:p>
            <a:pPr algn="ctr"/>
            <a:r>
              <a:rPr lang="en-US" b="1" dirty="0">
                <a:solidFill>
                  <a:srgbClr val="E50914"/>
                </a:solidFill>
                <a:latin typeface="Century Gothic" panose="020B0502020202020204" pitchFamily="34" charset="0"/>
              </a:rPr>
              <a:t>WATCH VIA</a:t>
            </a:r>
          </a:p>
          <a:p>
            <a:pPr algn="ctr"/>
            <a:r>
              <a:rPr lang="en-US" b="1" dirty="0">
                <a:solidFill>
                  <a:srgbClr val="E50914"/>
                </a:solidFill>
                <a:latin typeface="Century Gothic" panose="020B0502020202020204" pitchFamily="34" charset="0"/>
              </a:rPr>
              <a:t>DESKTOP</a:t>
            </a:r>
          </a:p>
        </p:txBody>
      </p:sp>
      <p:sp>
        <p:nvSpPr>
          <p:cNvPr id="51" name="TextBox 50"/>
          <p:cNvSpPr txBox="1"/>
          <p:nvPr/>
        </p:nvSpPr>
        <p:spPr>
          <a:xfrm rot="2543141">
            <a:off x="7842261" y="2201818"/>
            <a:ext cx="2092050" cy="822003"/>
          </a:xfrm>
          <a:prstGeom prst="rect">
            <a:avLst/>
          </a:prstGeom>
          <a:noFill/>
        </p:spPr>
        <p:txBody>
          <a:bodyPr wrap="none" rtlCol="0">
            <a:prstTxWarp prst="textArchUp">
              <a:avLst>
                <a:gd name="adj" fmla="val 13829700"/>
              </a:avLst>
            </a:prstTxWarp>
            <a:spAutoFit/>
          </a:bodyPr>
          <a:lstStyle/>
          <a:p>
            <a:pPr algn="ctr"/>
            <a:r>
              <a:rPr lang="en-US" b="1" dirty="0">
                <a:solidFill>
                  <a:srgbClr val="E50914"/>
                </a:solidFill>
                <a:latin typeface="Century Gothic" panose="020B0502020202020204" pitchFamily="34" charset="0"/>
              </a:rPr>
              <a:t>WATCH</a:t>
            </a:r>
          </a:p>
          <a:p>
            <a:pPr algn="ctr"/>
            <a:r>
              <a:rPr lang="en-US" b="1" dirty="0">
                <a:solidFill>
                  <a:srgbClr val="E50914"/>
                </a:solidFill>
                <a:latin typeface="Century Gothic" panose="020B0502020202020204" pitchFamily="34" charset="0"/>
              </a:rPr>
              <a:t>VIA SP</a:t>
            </a:r>
          </a:p>
        </p:txBody>
      </p:sp>
      <p:sp>
        <p:nvSpPr>
          <p:cNvPr id="52" name="TextBox 51"/>
          <p:cNvSpPr txBox="1"/>
          <p:nvPr/>
        </p:nvSpPr>
        <p:spPr>
          <a:xfrm rot="3738076">
            <a:off x="8813631" y="3322490"/>
            <a:ext cx="2092050" cy="822003"/>
          </a:xfrm>
          <a:prstGeom prst="rect">
            <a:avLst/>
          </a:prstGeom>
          <a:noFill/>
        </p:spPr>
        <p:txBody>
          <a:bodyPr wrap="none" rtlCol="0">
            <a:prstTxWarp prst="textArchUp">
              <a:avLst>
                <a:gd name="adj" fmla="val 13829700"/>
              </a:avLst>
            </a:prstTxWarp>
            <a:spAutoFit/>
          </a:bodyPr>
          <a:lstStyle/>
          <a:p>
            <a:pPr algn="ctr"/>
            <a:r>
              <a:rPr lang="en-US" b="1" dirty="0">
                <a:solidFill>
                  <a:srgbClr val="E50914"/>
                </a:solidFill>
                <a:latin typeface="Century Gothic" panose="020B0502020202020204" pitchFamily="34" charset="0"/>
              </a:rPr>
              <a:t>WATCH VIA </a:t>
            </a:r>
          </a:p>
          <a:p>
            <a:pPr algn="ctr"/>
            <a:r>
              <a:rPr lang="en-US" b="1" dirty="0">
                <a:solidFill>
                  <a:srgbClr val="E50914"/>
                </a:solidFill>
                <a:latin typeface="Century Gothic" panose="020B0502020202020204" pitchFamily="34" charset="0"/>
              </a:rPr>
              <a:t>TABLET</a:t>
            </a:r>
          </a:p>
        </p:txBody>
      </p:sp>
      <p:grpSp>
        <p:nvGrpSpPr>
          <p:cNvPr id="2061" name="Group 2060"/>
          <p:cNvGrpSpPr/>
          <p:nvPr/>
        </p:nvGrpSpPr>
        <p:grpSpPr>
          <a:xfrm>
            <a:off x="3390963" y="4586152"/>
            <a:ext cx="2710683" cy="1368979"/>
            <a:chOff x="3390963" y="4586152"/>
            <a:chExt cx="2710683" cy="1368979"/>
          </a:xfrm>
        </p:grpSpPr>
        <p:cxnSp>
          <p:nvCxnSpPr>
            <p:cNvPr id="136" name="Straight Connector 135"/>
            <p:cNvCxnSpPr/>
            <p:nvPr/>
          </p:nvCxnSpPr>
          <p:spPr>
            <a:xfrm>
              <a:off x="3783073" y="4873963"/>
              <a:ext cx="2318573" cy="1081168"/>
            </a:xfrm>
            <a:prstGeom prst="line">
              <a:avLst/>
            </a:prstGeom>
            <a:ln w="38100">
              <a:solidFill>
                <a:srgbClr val="006699"/>
              </a:solidFill>
            </a:ln>
          </p:spPr>
          <p:style>
            <a:lnRef idx="1">
              <a:schemeClr val="accent1"/>
            </a:lnRef>
            <a:fillRef idx="0">
              <a:schemeClr val="accent1"/>
            </a:fillRef>
            <a:effectRef idx="0">
              <a:schemeClr val="accent1"/>
            </a:effectRef>
            <a:fontRef idx="minor">
              <a:schemeClr val="tx1"/>
            </a:fontRef>
          </p:style>
        </p:cxnSp>
        <p:grpSp>
          <p:nvGrpSpPr>
            <p:cNvPr id="28" name="Group 27"/>
            <p:cNvGrpSpPr/>
            <p:nvPr/>
          </p:nvGrpSpPr>
          <p:grpSpPr>
            <a:xfrm>
              <a:off x="3390963" y="4586152"/>
              <a:ext cx="636865" cy="491991"/>
              <a:chOff x="1572438" y="2565604"/>
              <a:chExt cx="636865" cy="491991"/>
            </a:xfrm>
          </p:grpSpPr>
          <p:sp>
            <p:nvSpPr>
              <p:cNvPr id="27" name="Oval 26"/>
              <p:cNvSpPr/>
              <p:nvPr/>
            </p:nvSpPr>
            <p:spPr>
              <a:xfrm>
                <a:off x="1644875" y="2565604"/>
                <a:ext cx="491991" cy="491991"/>
              </a:xfrm>
              <a:prstGeom prst="ellipse">
                <a:avLst/>
              </a:prstGeom>
              <a:solidFill>
                <a:schemeClr val="bg1"/>
              </a:solidFill>
              <a:ln>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35" name="Text Box 1028"/>
              <p:cNvSpPr txBox="1">
                <a:spLocks noChangeArrowheads="1"/>
              </p:cNvSpPr>
              <p:nvPr/>
            </p:nvSpPr>
            <p:spPr bwMode="auto">
              <a:xfrm>
                <a:off x="1572438" y="2657711"/>
                <a:ext cx="636865" cy="307777"/>
              </a:xfrm>
              <a:prstGeom prst="rect">
                <a:avLst/>
              </a:prstGeom>
              <a:noFill/>
              <a:ln w="9525">
                <a:noFill/>
                <a:miter lim="800000"/>
                <a:headEnd/>
                <a:tailEnd/>
              </a:ln>
            </p:spPr>
            <p:txBody>
              <a:bodyPr wrap="square">
                <a:spAutoFit/>
              </a:bodyPr>
              <a:lstStyle/>
              <a:p>
                <a:pPr algn="ctr"/>
                <a:r>
                  <a:rPr lang="en-US" sz="1400" b="1" dirty="0">
                    <a:solidFill>
                      <a:srgbClr val="006699"/>
                    </a:solidFill>
                    <a:latin typeface="Century Gothic" panose="020B0502020202020204" pitchFamily="34" charset="0"/>
                  </a:rPr>
                  <a:t>28%</a:t>
                </a:r>
              </a:p>
            </p:txBody>
          </p:sp>
        </p:grpSp>
      </p:grpSp>
      <p:grpSp>
        <p:nvGrpSpPr>
          <p:cNvPr id="2060" name="Group 2059"/>
          <p:cNvGrpSpPr/>
          <p:nvPr/>
        </p:nvGrpSpPr>
        <p:grpSpPr>
          <a:xfrm>
            <a:off x="1746293" y="2848459"/>
            <a:ext cx="4355353" cy="3106671"/>
            <a:chOff x="1746293" y="2848459"/>
            <a:chExt cx="4355353" cy="3106671"/>
          </a:xfrm>
        </p:grpSpPr>
        <p:cxnSp>
          <p:nvCxnSpPr>
            <p:cNvPr id="139" name="Straight Connector 138"/>
            <p:cNvCxnSpPr/>
            <p:nvPr/>
          </p:nvCxnSpPr>
          <p:spPr>
            <a:xfrm>
              <a:off x="2250655" y="3258637"/>
              <a:ext cx="3850991" cy="2696493"/>
            </a:xfrm>
            <a:prstGeom prst="line">
              <a:avLst/>
            </a:prstGeom>
            <a:ln w="28575">
              <a:solidFill>
                <a:srgbClr val="E50914"/>
              </a:solidFill>
            </a:ln>
          </p:spPr>
          <p:style>
            <a:lnRef idx="1">
              <a:schemeClr val="accent1"/>
            </a:lnRef>
            <a:fillRef idx="0">
              <a:schemeClr val="accent1"/>
            </a:fillRef>
            <a:effectRef idx="0">
              <a:schemeClr val="accent1"/>
            </a:effectRef>
            <a:fontRef idx="minor">
              <a:schemeClr val="tx1"/>
            </a:fontRef>
          </p:style>
        </p:cxnSp>
        <p:grpSp>
          <p:nvGrpSpPr>
            <p:cNvPr id="66" name="Group 65"/>
            <p:cNvGrpSpPr/>
            <p:nvPr/>
          </p:nvGrpSpPr>
          <p:grpSpPr>
            <a:xfrm>
              <a:off x="1746293" y="2848459"/>
              <a:ext cx="636865" cy="491991"/>
              <a:chOff x="563898" y="2125189"/>
              <a:chExt cx="636865" cy="491991"/>
            </a:xfrm>
          </p:grpSpPr>
          <p:sp>
            <p:nvSpPr>
              <p:cNvPr id="67" name="Oval 66"/>
              <p:cNvSpPr/>
              <p:nvPr/>
            </p:nvSpPr>
            <p:spPr>
              <a:xfrm>
                <a:off x="636335" y="2125189"/>
                <a:ext cx="491991" cy="491991"/>
              </a:xfrm>
              <a:prstGeom prst="ellipse">
                <a:avLst/>
              </a:prstGeom>
              <a:solidFill>
                <a:schemeClr val="bg1"/>
              </a:solidFill>
              <a:ln>
                <a:solidFill>
                  <a:srgbClr val="E5091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68" name="Text Box 1028"/>
              <p:cNvSpPr txBox="1">
                <a:spLocks noChangeArrowheads="1"/>
              </p:cNvSpPr>
              <p:nvPr/>
            </p:nvSpPr>
            <p:spPr bwMode="auto">
              <a:xfrm>
                <a:off x="563898" y="2217296"/>
                <a:ext cx="636865" cy="307777"/>
              </a:xfrm>
              <a:prstGeom prst="rect">
                <a:avLst/>
              </a:prstGeom>
              <a:noFill/>
              <a:ln w="9525">
                <a:noFill/>
                <a:miter lim="800000"/>
                <a:headEnd/>
                <a:tailEnd/>
              </a:ln>
            </p:spPr>
            <p:txBody>
              <a:bodyPr wrap="square">
                <a:spAutoFit/>
              </a:bodyPr>
              <a:lstStyle/>
              <a:p>
                <a:pPr algn="ctr"/>
                <a:r>
                  <a:rPr lang="en-US" sz="1400" b="1" dirty="0">
                    <a:solidFill>
                      <a:srgbClr val="FF0000"/>
                    </a:solidFill>
                    <a:latin typeface="Century Gothic" panose="020B0502020202020204" pitchFamily="34" charset="0"/>
                  </a:rPr>
                  <a:t>51%</a:t>
                </a:r>
              </a:p>
            </p:txBody>
          </p:sp>
        </p:grpSp>
      </p:grpSp>
      <p:grpSp>
        <p:nvGrpSpPr>
          <p:cNvPr id="2059" name="Group 2058"/>
          <p:cNvGrpSpPr/>
          <p:nvPr/>
        </p:nvGrpSpPr>
        <p:grpSpPr>
          <a:xfrm>
            <a:off x="4208651" y="4087331"/>
            <a:ext cx="1892995" cy="1867799"/>
            <a:chOff x="4208651" y="4087331"/>
            <a:chExt cx="1892995" cy="1867799"/>
          </a:xfrm>
        </p:grpSpPr>
        <p:cxnSp>
          <p:nvCxnSpPr>
            <p:cNvPr id="140" name="Straight Connector 139"/>
            <p:cNvCxnSpPr/>
            <p:nvPr/>
          </p:nvCxnSpPr>
          <p:spPr>
            <a:xfrm>
              <a:off x="4527176" y="4380660"/>
              <a:ext cx="1574470" cy="1574470"/>
            </a:xfrm>
            <a:prstGeom prst="line">
              <a:avLst/>
            </a:prstGeom>
            <a:ln w="38100">
              <a:solidFill>
                <a:srgbClr val="006699"/>
              </a:solidFill>
            </a:ln>
          </p:spPr>
          <p:style>
            <a:lnRef idx="1">
              <a:schemeClr val="accent1"/>
            </a:lnRef>
            <a:fillRef idx="0">
              <a:schemeClr val="accent1"/>
            </a:fillRef>
            <a:effectRef idx="0">
              <a:schemeClr val="accent1"/>
            </a:effectRef>
            <a:fontRef idx="minor">
              <a:schemeClr val="tx1"/>
            </a:fontRef>
          </p:style>
        </p:cxnSp>
        <p:grpSp>
          <p:nvGrpSpPr>
            <p:cNvPr id="69" name="Group 68"/>
            <p:cNvGrpSpPr/>
            <p:nvPr/>
          </p:nvGrpSpPr>
          <p:grpSpPr>
            <a:xfrm>
              <a:off x="4208651" y="4087331"/>
              <a:ext cx="636865" cy="491991"/>
              <a:chOff x="1180451" y="2681522"/>
              <a:chExt cx="636865" cy="491991"/>
            </a:xfrm>
          </p:grpSpPr>
          <p:sp>
            <p:nvSpPr>
              <p:cNvPr id="70" name="Oval 69"/>
              <p:cNvSpPr/>
              <p:nvPr/>
            </p:nvSpPr>
            <p:spPr>
              <a:xfrm>
                <a:off x="1252888" y="2681522"/>
                <a:ext cx="491991" cy="491991"/>
              </a:xfrm>
              <a:prstGeom prst="ellipse">
                <a:avLst/>
              </a:prstGeom>
              <a:solidFill>
                <a:schemeClr val="bg1"/>
              </a:solidFill>
              <a:ln>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71" name="Text Box 1028"/>
              <p:cNvSpPr txBox="1">
                <a:spLocks noChangeArrowheads="1"/>
              </p:cNvSpPr>
              <p:nvPr/>
            </p:nvSpPr>
            <p:spPr bwMode="auto">
              <a:xfrm>
                <a:off x="1180451" y="2773629"/>
                <a:ext cx="636865" cy="307777"/>
              </a:xfrm>
              <a:prstGeom prst="rect">
                <a:avLst/>
              </a:prstGeom>
              <a:noFill/>
              <a:ln w="9525">
                <a:noFill/>
                <a:miter lim="800000"/>
                <a:headEnd/>
                <a:tailEnd/>
              </a:ln>
            </p:spPr>
            <p:txBody>
              <a:bodyPr wrap="square">
                <a:spAutoFit/>
              </a:bodyPr>
              <a:lstStyle/>
              <a:p>
                <a:pPr algn="ctr"/>
                <a:r>
                  <a:rPr lang="en-US" sz="1400" b="1" dirty="0">
                    <a:solidFill>
                      <a:srgbClr val="006699"/>
                    </a:solidFill>
                    <a:latin typeface="Century Gothic" panose="020B0502020202020204" pitchFamily="34" charset="0"/>
                  </a:rPr>
                  <a:t>24%</a:t>
                </a:r>
              </a:p>
            </p:txBody>
          </p:sp>
        </p:grpSp>
      </p:grpSp>
      <p:grpSp>
        <p:nvGrpSpPr>
          <p:cNvPr id="2058" name="Group 2057"/>
          <p:cNvGrpSpPr/>
          <p:nvPr/>
        </p:nvGrpSpPr>
        <p:grpSpPr>
          <a:xfrm>
            <a:off x="3183366" y="2004745"/>
            <a:ext cx="2918280" cy="3950386"/>
            <a:chOff x="3183366" y="2004745"/>
            <a:chExt cx="2918280" cy="3950386"/>
          </a:xfrm>
        </p:grpSpPr>
        <p:cxnSp>
          <p:nvCxnSpPr>
            <p:cNvPr id="141" name="Straight Connector 140"/>
            <p:cNvCxnSpPr/>
            <p:nvPr/>
          </p:nvCxnSpPr>
          <p:spPr>
            <a:xfrm>
              <a:off x="3551300" y="2312857"/>
              <a:ext cx="2550346" cy="3642274"/>
            </a:xfrm>
            <a:prstGeom prst="line">
              <a:avLst/>
            </a:prstGeom>
            <a:ln w="28575">
              <a:solidFill>
                <a:srgbClr val="E50914"/>
              </a:solidFill>
            </a:ln>
          </p:spPr>
          <p:style>
            <a:lnRef idx="1">
              <a:schemeClr val="accent1"/>
            </a:lnRef>
            <a:fillRef idx="0">
              <a:schemeClr val="accent1"/>
            </a:fillRef>
            <a:effectRef idx="0">
              <a:schemeClr val="accent1"/>
            </a:effectRef>
            <a:fontRef idx="minor">
              <a:schemeClr val="tx1"/>
            </a:fontRef>
          </p:style>
        </p:cxnSp>
        <p:grpSp>
          <p:nvGrpSpPr>
            <p:cNvPr id="72" name="Group 71"/>
            <p:cNvGrpSpPr/>
            <p:nvPr/>
          </p:nvGrpSpPr>
          <p:grpSpPr>
            <a:xfrm>
              <a:off x="3183366" y="2004745"/>
              <a:ext cx="636865" cy="491991"/>
              <a:chOff x="593673" y="2206221"/>
              <a:chExt cx="636865" cy="491991"/>
            </a:xfrm>
          </p:grpSpPr>
          <p:sp>
            <p:nvSpPr>
              <p:cNvPr id="73" name="Oval 72"/>
              <p:cNvSpPr/>
              <p:nvPr/>
            </p:nvSpPr>
            <p:spPr>
              <a:xfrm>
                <a:off x="666110" y="2206221"/>
                <a:ext cx="491991" cy="491991"/>
              </a:xfrm>
              <a:prstGeom prst="ellipse">
                <a:avLst/>
              </a:prstGeom>
              <a:solidFill>
                <a:schemeClr val="bg1"/>
              </a:solidFill>
              <a:ln>
                <a:solidFill>
                  <a:srgbClr val="E5091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74" name="Text Box 1028"/>
              <p:cNvSpPr txBox="1">
                <a:spLocks noChangeArrowheads="1"/>
              </p:cNvSpPr>
              <p:nvPr/>
            </p:nvSpPr>
            <p:spPr bwMode="auto">
              <a:xfrm>
                <a:off x="593673" y="2298328"/>
                <a:ext cx="636865" cy="307777"/>
              </a:xfrm>
              <a:prstGeom prst="rect">
                <a:avLst/>
              </a:prstGeom>
              <a:noFill/>
              <a:ln w="9525">
                <a:noFill/>
                <a:miter lim="800000"/>
                <a:headEnd/>
                <a:tailEnd/>
              </a:ln>
            </p:spPr>
            <p:txBody>
              <a:bodyPr wrap="square">
                <a:spAutoFit/>
              </a:bodyPr>
              <a:lstStyle/>
              <a:p>
                <a:pPr algn="ctr"/>
                <a:r>
                  <a:rPr lang="en-US" sz="1400" b="1" dirty="0">
                    <a:solidFill>
                      <a:srgbClr val="FF0000"/>
                    </a:solidFill>
                    <a:latin typeface="Century Gothic" panose="020B0502020202020204" pitchFamily="34" charset="0"/>
                  </a:rPr>
                  <a:t>49%</a:t>
                </a:r>
              </a:p>
            </p:txBody>
          </p:sp>
        </p:grpSp>
      </p:grpSp>
      <p:grpSp>
        <p:nvGrpSpPr>
          <p:cNvPr id="2057" name="Group 2056"/>
          <p:cNvGrpSpPr/>
          <p:nvPr/>
        </p:nvGrpSpPr>
        <p:grpSpPr>
          <a:xfrm>
            <a:off x="5001786" y="4028462"/>
            <a:ext cx="1099860" cy="1926669"/>
            <a:chOff x="5001786" y="4028462"/>
            <a:chExt cx="1099860" cy="1926669"/>
          </a:xfrm>
        </p:grpSpPr>
        <p:cxnSp>
          <p:nvCxnSpPr>
            <p:cNvPr id="142" name="Straight Connector 141"/>
            <p:cNvCxnSpPr/>
            <p:nvPr/>
          </p:nvCxnSpPr>
          <p:spPr>
            <a:xfrm>
              <a:off x="5399159" y="4448641"/>
              <a:ext cx="702487" cy="1506490"/>
            </a:xfrm>
            <a:prstGeom prst="line">
              <a:avLst/>
            </a:prstGeom>
            <a:ln w="38100">
              <a:solidFill>
                <a:srgbClr val="006699"/>
              </a:solidFill>
            </a:ln>
          </p:spPr>
          <p:style>
            <a:lnRef idx="1">
              <a:schemeClr val="accent1"/>
            </a:lnRef>
            <a:fillRef idx="0">
              <a:schemeClr val="accent1"/>
            </a:fillRef>
            <a:effectRef idx="0">
              <a:schemeClr val="accent1"/>
            </a:effectRef>
            <a:fontRef idx="minor">
              <a:schemeClr val="tx1"/>
            </a:fontRef>
          </p:style>
        </p:cxnSp>
        <p:grpSp>
          <p:nvGrpSpPr>
            <p:cNvPr id="75" name="Group 74"/>
            <p:cNvGrpSpPr/>
            <p:nvPr/>
          </p:nvGrpSpPr>
          <p:grpSpPr>
            <a:xfrm>
              <a:off x="5001786" y="4028462"/>
              <a:ext cx="636865" cy="491991"/>
              <a:chOff x="1018662" y="3179395"/>
              <a:chExt cx="636865" cy="491991"/>
            </a:xfrm>
          </p:grpSpPr>
          <p:sp>
            <p:nvSpPr>
              <p:cNvPr id="76" name="Oval 75"/>
              <p:cNvSpPr/>
              <p:nvPr/>
            </p:nvSpPr>
            <p:spPr>
              <a:xfrm>
                <a:off x="1091099" y="3179395"/>
                <a:ext cx="491991" cy="491991"/>
              </a:xfrm>
              <a:prstGeom prst="ellipse">
                <a:avLst/>
              </a:prstGeom>
              <a:solidFill>
                <a:schemeClr val="bg1"/>
              </a:solidFill>
              <a:ln>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77" name="Text Box 1028"/>
              <p:cNvSpPr txBox="1">
                <a:spLocks noChangeArrowheads="1"/>
              </p:cNvSpPr>
              <p:nvPr/>
            </p:nvSpPr>
            <p:spPr bwMode="auto">
              <a:xfrm>
                <a:off x="1018662" y="3271502"/>
                <a:ext cx="636865" cy="307777"/>
              </a:xfrm>
              <a:prstGeom prst="rect">
                <a:avLst/>
              </a:prstGeom>
              <a:noFill/>
              <a:ln w="9525">
                <a:noFill/>
                <a:miter lim="800000"/>
                <a:headEnd/>
                <a:tailEnd/>
              </a:ln>
            </p:spPr>
            <p:txBody>
              <a:bodyPr wrap="square">
                <a:spAutoFit/>
              </a:bodyPr>
              <a:lstStyle/>
              <a:p>
                <a:pPr algn="ctr"/>
                <a:r>
                  <a:rPr lang="en-US" sz="1400" b="1" dirty="0">
                    <a:solidFill>
                      <a:srgbClr val="006699"/>
                    </a:solidFill>
                    <a:latin typeface="Century Gothic" panose="020B0502020202020204" pitchFamily="34" charset="0"/>
                  </a:rPr>
                  <a:t>20%</a:t>
                </a:r>
              </a:p>
            </p:txBody>
          </p:sp>
        </p:grpSp>
      </p:grpSp>
      <p:grpSp>
        <p:nvGrpSpPr>
          <p:cNvPr id="2056" name="Group 2055"/>
          <p:cNvGrpSpPr/>
          <p:nvPr/>
        </p:nvGrpSpPr>
        <p:grpSpPr>
          <a:xfrm>
            <a:off x="4713553" y="1741609"/>
            <a:ext cx="1388093" cy="4213521"/>
            <a:chOff x="4713553" y="1741609"/>
            <a:chExt cx="1388093" cy="4213521"/>
          </a:xfrm>
        </p:grpSpPr>
        <p:cxnSp>
          <p:nvCxnSpPr>
            <p:cNvPr id="143" name="Straight Connector 142"/>
            <p:cNvCxnSpPr/>
            <p:nvPr/>
          </p:nvCxnSpPr>
          <p:spPr>
            <a:xfrm>
              <a:off x="5064958" y="2086155"/>
              <a:ext cx="1036688" cy="3868975"/>
            </a:xfrm>
            <a:prstGeom prst="line">
              <a:avLst/>
            </a:prstGeom>
            <a:ln w="28575">
              <a:solidFill>
                <a:srgbClr val="E50914"/>
              </a:solidFill>
            </a:ln>
          </p:spPr>
          <p:style>
            <a:lnRef idx="1">
              <a:schemeClr val="accent1"/>
            </a:lnRef>
            <a:fillRef idx="0">
              <a:schemeClr val="accent1"/>
            </a:fillRef>
            <a:effectRef idx="0">
              <a:schemeClr val="accent1"/>
            </a:effectRef>
            <a:fontRef idx="minor">
              <a:schemeClr val="tx1"/>
            </a:fontRef>
          </p:style>
        </p:cxnSp>
        <p:grpSp>
          <p:nvGrpSpPr>
            <p:cNvPr id="78" name="Group 77"/>
            <p:cNvGrpSpPr/>
            <p:nvPr/>
          </p:nvGrpSpPr>
          <p:grpSpPr>
            <a:xfrm>
              <a:off x="4713553" y="1741609"/>
              <a:ext cx="636865" cy="491991"/>
              <a:chOff x="634327" y="2554930"/>
              <a:chExt cx="636865" cy="491991"/>
            </a:xfrm>
          </p:grpSpPr>
          <p:sp>
            <p:nvSpPr>
              <p:cNvPr id="79" name="Oval 78"/>
              <p:cNvSpPr/>
              <p:nvPr/>
            </p:nvSpPr>
            <p:spPr>
              <a:xfrm>
                <a:off x="706764" y="2554930"/>
                <a:ext cx="491991" cy="491991"/>
              </a:xfrm>
              <a:prstGeom prst="ellipse">
                <a:avLst/>
              </a:prstGeom>
              <a:solidFill>
                <a:schemeClr val="bg1"/>
              </a:solidFill>
              <a:ln>
                <a:solidFill>
                  <a:srgbClr val="E5091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0" name="Text Box 1028"/>
              <p:cNvSpPr txBox="1">
                <a:spLocks noChangeArrowheads="1"/>
              </p:cNvSpPr>
              <p:nvPr/>
            </p:nvSpPr>
            <p:spPr bwMode="auto">
              <a:xfrm>
                <a:off x="634327" y="2647037"/>
                <a:ext cx="636865" cy="307777"/>
              </a:xfrm>
              <a:prstGeom prst="rect">
                <a:avLst/>
              </a:prstGeom>
              <a:noFill/>
              <a:ln w="9525">
                <a:noFill/>
                <a:miter lim="800000"/>
                <a:headEnd/>
                <a:tailEnd/>
              </a:ln>
            </p:spPr>
            <p:txBody>
              <a:bodyPr wrap="square">
                <a:spAutoFit/>
              </a:bodyPr>
              <a:lstStyle/>
              <a:p>
                <a:pPr algn="ctr"/>
                <a:r>
                  <a:rPr lang="en-US" sz="1400" b="1" dirty="0">
                    <a:solidFill>
                      <a:srgbClr val="FF0000"/>
                    </a:solidFill>
                    <a:latin typeface="Century Gothic" panose="020B0502020202020204" pitchFamily="34" charset="0"/>
                  </a:rPr>
                  <a:t>44%</a:t>
                </a:r>
              </a:p>
            </p:txBody>
          </p:sp>
        </p:grpSp>
      </p:grpSp>
      <p:grpSp>
        <p:nvGrpSpPr>
          <p:cNvPr id="2055" name="Group 2054"/>
          <p:cNvGrpSpPr/>
          <p:nvPr/>
        </p:nvGrpSpPr>
        <p:grpSpPr>
          <a:xfrm>
            <a:off x="5659306" y="4406047"/>
            <a:ext cx="636865" cy="1549084"/>
            <a:chOff x="5659306" y="4406047"/>
            <a:chExt cx="636865" cy="1549084"/>
          </a:xfrm>
        </p:grpSpPr>
        <p:cxnSp>
          <p:nvCxnSpPr>
            <p:cNvPr id="144" name="Straight Connector 143"/>
            <p:cNvCxnSpPr/>
            <p:nvPr/>
          </p:nvCxnSpPr>
          <p:spPr>
            <a:xfrm>
              <a:off x="5998543" y="4776658"/>
              <a:ext cx="103103" cy="1178473"/>
            </a:xfrm>
            <a:prstGeom prst="line">
              <a:avLst/>
            </a:prstGeom>
            <a:ln w="38100">
              <a:solidFill>
                <a:srgbClr val="006699"/>
              </a:solidFill>
            </a:ln>
          </p:spPr>
          <p:style>
            <a:lnRef idx="1">
              <a:schemeClr val="accent1"/>
            </a:lnRef>
            <a:fillRef idx="0">
              <a:schemeClr val="accent1"/>
            </a:fillRef>
            <a:effectRef idx="0">
              <a:schemeClr val="accent1"/>
            </a:effectRef>
            <a:fontRef idx="minor">
              <a:schemeClr val="tx1"/>
            </a:fontRef>
          </p:style>
        </p:cxnSp>
        <p:grpSp>
          <p:nvGrpSpPr>
            <p:cNvPr id="81" name="Group 80"/>
            <p:cNvGrpSpPr/>
            <p:nvPr/>
          </p:nvGrpSpPr>
          <p:grpSpPr>
            <a:xfrm>
              <a:off x="5659306" y="4406047"/>
              <a:ext cx="636865" cy="491991"/>
              <a:chOff x="591495" y="2883379"/>
              <a:chExt cx="636865" cy="491991"/>
            </a:xfrm>
          </p:grpSpPr>
          <p:sp>
            <p:nvSpPr>
              <p:cNvPr id="82" name="Oval 81"/>
              <p:cNvSpPr/>
              <p:nvPr/>
            </p:nvSpPr>
            <p:spPr>
              <a:xfrm>
                <a:off x="663932" y="2883379"/>
                <a:ext cx="491991" cy="491991"/>
              </a:xfrm>
              <a:prstGeom prst="ellipse">
                <a:avLst/>
              </a:prstGeom>
              <a:solidFill>
                <a:schemeClr val="bg1"/>
              </a:solidFill>
              <a:ln>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3" name="Text Box 1028"/>
              <p:cNvSpPr txBox="1">
                <a:spLocks noChangeArrowheads="1"/>
              </p:cNvSpPr>
              <p:nvPr/>
            </p:nvSpPr>
            <p:spPr bwMode="auto">
              <a:xfrm>
                <a:off x="591495" y="2975486"/>
                <a:ext cx="636865" cy="307777"/>
              </a:xfrm>
              <a:prstGeom prst="rect">
                <a:avLst/>
              </a:prstGeom>
              <a:noFill/>
              <a:ln w="9525">
                <a:noFill/>
                <a:miter lim="800000"/>
                <a:headEnd/>
                <a:tailEnd/>
              </a:ln>
            </p:spPr>
            <p:txBody>
              <a:bodyPr wrap="square">
                <a:spAutoFit/>
              </a:bodyPr>
              <a:lstStyle/>
              <a:p>
                <a:pPr algn="ctr"/>
                <a:r>
                  <a:rPr lang="en-US" sz="1400" b="1" dirty="0">
                    <a:solidFill>
                      <a:srgbClr val="006699"/>
                    </a:solidFill>
                    <a:latin typeface="Century Gothic" panose="020B0502020202020204" pitchFamily="34" charset="0"/>
                  </a:rPr>
                  <a:t>13%</a:t>
                </a:r>
              </a:p>
            </p:txBody>
          </p:sp>
        </p:grpSp>
      </p:grpSp>
      <p:grpSp>
        <p:nvGrpSpPr>
          <p:cNvPr id="2054" name="Group 2053"/>
          <p:cNvGrpSpPr/>
          <p:nvPr/>
        </p:nvGrpSpPr>
        <p:grpSpPr>
          <a:xfrm>
            <a:off x="6018049" y="3177119"/>
            <a:ext cx="636865" cy="2753886"/>
            <a:chOff x="6018049" y="3177119"/>
            <a:chExt cx="636865" cy="2753886"/>
          </a:xfrm>
        </p:grpSpPr>
        <p:cxnSp>
          <p:nvCxnSpPr>
            <p:cNvPr id="151" name="Straight Connector 150"/>
            <p:cNvCxnSpPr/>
            <p:nvPr/>
          </p:nvCxnSpPr>
          <p:spPr>
            <a:xfrm flipH="1">
              <a:off x="6092697" y="3533696"/>
              <a:ext cx="240196" cy="2397309"/>
            </a:xfrm>
            <a:prstGeom prst="line">
              <a:avLst/>
            </a:prstGeom>
            <a:ln w="28575">
              <a:solidFill>
                <a:srgbClr val="E50914"/>
              </a:solidFill>
            </a:ln>
          </p:spPr>
          <p:style>
            <a:lnRef idx="1">
              <a:schemeClr val="accent1"/>
            </a:lnRef>
            <a:fillRef idx="0">
              <a:schemeClr val="accent1"/>
            </a:fillRef>
            <a:effectRef idx="0">
              <a:schemeClr val="accent1"/>
            </a:effectRef>
            <a:fontRef idx="minor">
              <a:schemeClr val="tx1"/>
            </a:fontRef>
          </p:style>
        </p:cxnSp>
        <p:grpSp>
          <p:nvGrpSpPr>
            <p:cNvPr id="84" name="Group 83"/>
            <p:cNvGrpSpPr/>
            <p:nvPr/>
          </p:nvGrpSpPr>
          <p:grpSpPr>
            <a:xfrm>
              <a:off x="6018049" y="3177119"/>
              <a:ext cx="636865" cy="491991"/>
              <a:chOff x="550432" y="2029647"/>
              <a:chExt cx="636865" cy="491991"/>
            </a:xfrm>
          </p:grpSpPr>
          <p:sp>
            <p:nvSpPr>
              <p:cNvPr id="85" name="Oval 84"/>
              <p:cNvSpPr/>
              <p:nvPr/>
            </p:nvSpPr>
            <p:spPr>
              <a:xfrm>
                <a:off x="622869" y="2029647"/>
                <a:ext cx="491991" cy="491991"/>
              </a:xfrm>
              <a:prstGeom prst="ellipse">
                <a:avLst/>
              </a:prstGeom>
              <a:solidFill>
                <a:schemeClr val="bg1"/>
              </a:solidFill>
              <a:ln>
                <a:solidFill>
                  <a:srgbClr val="E5091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6" name="Text Box 1028"/>
              <p:cNvSpPr txBox="1">
                <a:spLocks noChangeArrowheads="1"/>
              </p:cNvSpPr>
              <p:nvPr/>
            </p:nvSpPr>
            <p:spPr bwMode="auto">
              <a:xfrm>
                <a:off x="550432" y="2121754"/>
                <a:ext cx="636865" cy="307777"/>
              </a:xfrm>
              <a:prstGeom prst="rect">
                <a:avLst/>
              </a:prstGeom>
              <a:noFill/>
              <a:ln w="9525">
                <a:noFill/>
                <a:miter lim="800000"/>
                <a:headEnd/>
                <a:tailEnd/>
              </a:ln>
            </p:spPr>
            <p:txBody>
              <a:bodyPr wrap="square">
                <a:spAutoFit/>
              </a:bodyPr>
              <a:lstStyle/>
              <a:p>
                <a:pPr algn="ctr"/>
                <a:r>
                  <a:rPr lang="en-US" sz="1400" b="1" dirty="0">
                    <a:solidFill>
                      <a:srgbClr val="FF0000"/>
                    </a:solidFill>
                    <a:latin typeface="Century Gothic" panose="020B0502020202020204" pitchFamily="34" charset="0"/>
                  </a:rPr>
                  <a:t>27%</a:t>
                </a:r>
              </a:p>
            </p:txBody>
          </p:sp>
        </p:grpSp>
      </p:grpSp>
      <p:grpSp>
        <p:nvGrpSpPr>
          <p:cNvPr id="2053" name="Group 2052"/>
          <p:cNvGrpSpPr/>
          <p:nvPr/>
        </p:nvGrpSpPr>
        <p:grpSpPr>
          <a:xfrm>
            <a:off x="6092697" y="4978682"/>
            <a:ext cx="404970" cy="952322"/>
            <a:chOff x="6092697" y="4978682"/>
            <a:chExt cx="404970" cy="952322"/>
          </a:xfrm>
        </p:grpSpPr>
        <p:cxnSp>
          <p:nvCxnSpPr>
            <p:cNvPr id="150" name="Straight Connector 149"/>
            <p:cNvCxnSpPr/>
            <p:nvPr/>
          </p:nvCxnSpPr>
          <p:spPr>
            <a:xfrm flipH="1">
              <a:off x="6092697" y="5108230"/>
              <a:ext cx="220461" cy="822774"/>
            </a:xfrm>
            <a:prstGeom prst="line">
              <a:avLst/>
            </a:prstGeom>
            <a:ln w="38100">
              <a:solidFill>
                <a:srgbClr val="006699"/>
              </a:solidFill>
            </a:ln>
          </p:spPr>
          <p:style>
            <a:lnRef idx="1">
              <a:schemeClr val="accent1"/>
            </a:lnRef>
            <a:fillRef idx="0">
              <a:schemeClr val="accent1"/>
            </a:fillRef>
            <a:effectRef idx="0">
              <a:schemeClr val="accent1"/>
            </a:effectRef>
            <a:fontRef idx="minor">
              <a:schemeClr val="tx1"/>
            </a:fontRef>
          </p:style>
        </p:cxnSp>
        <p:grpSp>
          <p:nvGrpSpPr>
            <p:cNvPr id="87" name="Group 86"/>
            <p:cNvGrpSpPr/>
            <p:nvPr/>
          </p:nvGrpSpPr>
          <p:grpSpPr>
            <a:xfrm>
              <a:off x="6115471" y="4978682"/>
              <a:ext cx="382196" cy="348774"/>
              <a:chOff x="446512" y="2961461"/>
              <a:chExt cx="382196" cy="348774"/>
            </a:xfrm>
          </p:grpSpPr>
          <p:sp>
            <p:nvSpPr>
              <p:cNvPr id="88" name="Oval 87"/>
              <p:cNvSpPr/>
              <p:nvPr/>
            </p:nvSpPr>
            <p:spPr>
              <a:xfrm>
                <a:off x="446512" y="2961461"/>
                <a:ext cx="348774" cy="348774"/>
              </a:xfrm>
              <a:prstGeom prst="ellipse">
                <a:avLst/>
              </a:prstGeom>
              <a:solidFill>
                <a:schemeClr val="bg1"/>
              </a:solidFill>
              <a:ln>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9" name="Text Box 1028"/>
              <p:cNvSpPr txBox="1">
                <a:spLocks noChangeArrowheads="1"/>
              </p:cNvSpPr>
              <p:nvPr/>
            </p:nvSpPr>
            <p:spPr bwMode="auto">
              <a:xfrm>
                <a:off x="446512" y="3011024"/>
                <a:ext cx="382196" cy="261610"/>
              </a:xfrm>
              <a:prstGeom prst="rect">
                <a:avLst/>
              </a:prstGeom>
              <a:noFill/>
              <a:ln w="9525">
                <a:noFill/>
                <a:miter lim="800000"/>
                <a:headEnd/>
                <a:tailEnd/>
              </a:ln>
            </p:spPr>
            <p:txBody>
              <a:bodyPr wrap="square">
                <a:spAutoFit/>
              </a:bodyPr>
              <a:lstStyle/>
              <a:p>
                <a:pPr algn="ctr"/>
                <a:r>
                  <a:rPr lang="en-US" sz="1100" b="1" dirty="0">
                    <a:solidFill>
                      <a:srgbClr val="006699"/>
                    </a:solidFill>
                    <a:latin typeface="Century Gothic" panose="020B0502020202020204" pitchFamily="34" charset="0"/>
                  </a:rPr>
                  <a:t>9%</a:t>
                </a:r>
              </a:p>
            </p:txBody>
          </p:sp>
        </p:grpSp>
      </p:grpSp>
      <p:grpSp>
        <p:nvGrpSpPr>
          <p:cNvPr id="2052" name="Group 2051"/>
          <p:cNvGrpSpPr/>
          <p:nvPr/>
        </p:nvGrpSpPr>
        <p:grpSpPr>
          <a:xfrm>
            <a:off x="6092697" y="3609087"/>
            <a:ext cx="1297312" cy="2321918"/>
            <a:chOff x="6092697" y="3609087"/>
            <a:chExt cx="1297312" cy="2321918"/>
          </a:xfrm>
        </p:grpSpPr>
        <p:cxnSp>
          <p:nvCxnSpPr>
            <p:cNvPr id="149" name="Straight Connector 148"/>
            <p:cNvCxnSpPr/>
            <p:nvPr/>
          </p:nvCxnSpPr>
          <p:spPr>
            <a:xfrm flipH="1">
              <a:off x="6092697" y="3916660"/>
              <a:ext cx="939303" cy="2014345"/>
            </a:xfrm>
            <a:prstGeom prst="line">
              <a:avLst/>
            </a:prstGeom>
            <a:ln w="28575">
              <a:solidFill>
                <a:srgbClr val="E50914"/>
              </a:solidFill>
            </a:ln>
          </p:spPr>
          <p:style>
            <a:lnRef idx="1">
              <a:schemeClr val="accent1"/>
            </a:lnRef>
            <a:fillRef idx="0">
              <a:schemeClr val="accent1"/>
            </a:fillRef>
            <a:effectRef idx="0">
              <a:schemeClr val="accent1"/>
            </a:effectRef>
            <a:fontRef idx="minor">
              <a:schemeClr val="tx1"/>
            </a:fontRef>
          </p:style>
        </p:cxnSp>
        <p:grpSp>
          <p:nvGrpSpPr>
            <p:cNvPr id="90" name="Group 89"/>
            <p:cNvGrpSpPr/>
            <p:nvPr/>
          </p:nvGrpSpPr>
          <p:grpSpPr>
            <a:xfrm>
              <a:off x="6753144" y="3609087"/>
              <a:ext cx="636865" cy="491991"/>
              <a:chOff x="334894" y="2567370"/>
              <a:chExt cx="636865" cy="491991"/>
            </a:xfrm>
          </p:grpSpPr>
          <p:sp>
            <p:nvSpPr>
              <p:cNvPr id="91" name="Oval 90"/>
              <p:cNvSpPr/>
              <p:nvPr/>
            </p:nvSpPr>
            <p:spPr>
              <a:xfrm>
                <a:off x="407331" y="2567370"/>
                <a:ext cx="491991" cy="491991"/>
              </a:xfrm>
              <a:prstGeom prst="ellipse">
                <a:avLst/>
              </a:prstGeom>
              <a:solidFill>
                <a:schemeClr val="bg1"/>
              </a:solidFill>
              <a:ln>
                <a:solidFill>
                  <a:srgbClr val="E5091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92" name="Text Box 1028"/>
              <p:cNvSpPr txBox="1">
                <a:spLocks noChangeArrowheads="1"/>
              </p:cNvSpPr>
              <p:nvPr/>
            </p:nvSpPr>
            <p:spPr bwMode="auto">
              <a:xfrm>
                <a:off x="334894" y="2659477"/>
                <a:ext cx="636865" cy="307777"/>
              </a:xfrm>
              <a:prstGeom prst="rect">
                <a:avLst/>
              </a:prstGeom>
              <a:noFill/>
              <a:ln w="9525">
                <a:noFill/>
                <a:miter lim="800000"/>
                <a:headEnd/>
                <a:tailEnd/>
              </a:ln>
            </p:spPr>
            <p:txBody>
              <a:bodyPr wrap="square">
                <a:spAutoFit/>
              </a:bodyPr>
              <a:lstStyle/>
              <a:p>
                <a:pPr algn="ctr"/>
                <a:r>
                  <a:rPr lang="en-US" sz="1400" b="1" dirty="0">
                    <a:solidFill>
                      <a:srgbClr val="FF0000"/>
                    </a:solidFill>
                    <a:latin typeface="Century Gothic" panose="020B0502020202020204" pitchFamily="34" charset="0"/>
                  </a:rPr>
                  <a:t>26%</a:t>
                </a:r>
              </a:p>
            </p:txBody>
          </p:sp>
        </p:grpSp>
      </p:grpSp>
      <p:grpSp>
        <p:nvGrpSpPr>
          <p:cNvPr id="31" name="Group 30"/>
          <p:cNvGrpSpPr/>
          <p:nvPr/>
        </p:nvGrpSpPr>
        <p:grpSpPr>
          <a:xfrm>
            <a:off x="6092698" y="5395412"/>
            <a:ext cx="1048017" cy="535593"/>
            <a:chOff x="6092698" y="5395412"/>
            <a:chExt cx="1048017" cy="535593"/>
          </a:xfrm>
        </p:grpSpPr>
        <p:cxnSp>
          <p:nvCxnSpPr>
            <p:cNvPr id="145" name="Straight Connector 144"/>
            <p:cNvCxnSpPr/>
            <p:nvPr/>
          </p:nvCxnSpPr>
          <p:spPr>
            <a:xfrm flipH="1">
              <a:off x="6092698" y="5551077"/>
              <a:ext cx="814756" cy="379928"/>
            </a:xfrm>
            <a:prstGeom prst="line">
              <a:avLst/>
            </a:prstGeom>
            <a:ln w="28575">
              <a:solidFill>
                <a:srgbClr val="E50914"/>
              </a:solidFill>
            </a:ln>
          </p:spPr>
          <p:style>
            <a:lnRef idx="1">
              <a:schemeClr val="accent1"/>
            </a:lnRef>
            <a:fillRef idx="0">
              <a:schemeClr val="accent1"/>
            </a:fillRef>
            <a:effectRef idx="0">
              <a:schemeClr val="accent1"/>
            </a:effectRef>
            <a:fontRef idx="minor">
              <a:schemeClr val="tx1"/>
            </a:fontRef>
          </p:style>
        </p:cxnSp>
        <p:grpSp>
          <p:nvGrpSpPr>
            <p:cNvPr id="105" name="Group 104"/>
            <p:cNvGrpSpPr/>
            <p:nvPr/>
          </p:nvGrpSpPr>
          <p:grpSpPr>
            <a:xfrm>
              <a:off x="6715713" y="5395412"/>
              <a:ext cx="425002" cy="266813"/>
              <a:chOff x="7534084" y="5178352"/>
              <a:chExt cx="425002" cy="266813"/>
            </a:xfrm>
          </p:grpSpPr>
          <p:sp>
            <p:nvSpPr>
              <p:cNvPr id="106" name="Oval 105"/>
              <p:cNvSpPr/>
              <p:nvPr/>
            </p:nvSpPr>
            <p:spPr>
              <a:xfrm>
                <a:off x="7612937" y="5182085"/>
                <a:ext cx="263080" cy="263080"/>
              </a:xfrm>
              <a:prstGeom prst="ellipse">
                <a:avLst/>
              </a:prstGeom>
              <a:solidFill>
                <a:schemeClr val="bg1"/>
              </a:solidFill>
              <a:ln>
                <a:solidFill>
                  <a:srgbClr val="E5091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07" name="Text Box 1028"/>
              <p:cNvSpPr txBox="1">
                <a:spLocks noChangeArrowheads="1"/>
              </p:cNvSpPr>
              <p:nvPr/>
            </p:nvSpPr>
            <p:spPr bwMode="auto">
              <a:xfrm>
                <a:off x="7534084" y="5178352"/>
                <a:ext cx="425002" cy="261610"/>
              </a:xfrm>
              <a:prstGeom prst="rect">
                <a:avLst/>
              </a:prstGeom>
              <a:noFill/>
              <a:ln w="9525">
                <a:noFill/>
                <a:miter lim="800000"/>
                <a:headEnd/>
                <a:tailEnd/>
              </a:ln>
            </p:spPr>
            <p:txBody>
              <a:bodyPr wrap="square">
                <a:spAutoFit/>
              </a:bodyPr>
              <a:lstStyle/>
              <a:p>
                <a:pPr algn="ctr"/>
                <a:r>
                  <a:rPr lang="en-US" sz="1050" b="1" dirty="0">
                    <a:solidFill>
                      <a:srgbClr val="FF0000"/>
                    </a:solidFill>
                    <a:latin typeface="Century Gothic" panose="020B0502020202020204" pitchFamily="34" charset="0"/>
                  </a:rPr>
                  <a:t>10</a:t>
                </a:r>
                <a:r>
                  <a:rPr lang="en-US" sz="700" b="1" dirty="0">
                    <a:solidFill>
                      <a:srgbClr val="FF0000"/>
                    </a:solidFill>
                    <a:latin typeface="Century Gothic" panose="020B0502020202020204" pitchFamily="34" charset="0"/>
                  </a:rPr>
                  <a:t>%</a:t>
                </a:r>
                <a:endParaRPr lang="en-US" sz="1050" b="1" dirty="0">
                  <a:solidFill>
                    <a:srgbClr val="FF0000"/>
                  </a:solidFill>
                  <a:latin typeface="Century Gothic" panose="020B0502020202020204" pitchFamily="34" charset="0"/>
                </a:endParaRPr>
              </a:p>
            </p:txBody>
          </p:sp>
        </p:grpSp>
      </p:grpSp>
      <p:grpSp>
        <p:nvGrpSpPr>
          <p:cNvPr id="2049" name="Group 2048"/>
          <p:cNvGrpSpPr/>
          <p:nvPr/>
        </p:nvGrpSpPr>
        <p:grpSpPr>
          <a:xfrm>
            <a:off x="6092698" y="4815955"/>
            <a:ext cx="1187588" cy="1115049"/>
            <a:chOff x="6092698" y="4815955"/>
            <a:chExt cx="1187588" cy="1115049"/>
          </a:xfrm>
        </p:grpSpPr>
        <p:cxnSp>
          <p:nvCxnSpPr>
            <p:cNvPr id="147" name="Straight Connector 146"/>
            <p:cNvCxnSpPr/>
            <p:nvPr/>
          </p:nvCxnSpPr>
          <p:spPr>
            <a:xfrm flipH="1">
              <a:off x="6092698" y="4978526"/>
              <a:ext cx="954047" cy="952478"/>
            </a:xfrm>
            <a:prstGeom prst="line">
              <a:avLst/>
            </a:prstGeom>
            <a:ln w="28575">
              <a:solidFill>
                <a:srgbClr val="E50914"/>
              </a:solidFill>
            </a:ln>
          </p:spPr>
          <p:style>
            <a:lnRef idx="1">
              <a:schemeClr val="accent1"/>
            </a:lnRef>
            <a:fillRef idx="0">
              <a:schemeClr val="accent1"/>
            </a:fillRef>
            <a:effectRef idx="0">
              <a:schemeClr val="accent1"/>
            </a:effectRef>
            <a:fontRef idx="minor">
              <a:schemeClr val="tx1"/>
            </a:fontRef>
          </p:style>
        </p:cxnSp>
        <p:grpSp>
          <p:nvGrpSpPr>
            <p:cNvPr id="30" name="Group 29"/>
            <p:cNvGrpSpPr/>
            <p:nvPr/>
          </p:nvGrpSpPr>
          <p:grpSpPr>
            <a:xfrm>
              <a:off x="6853639" y="4815955"/>
              <a:ext cx="426647" cy="263080"/>
              <a:chOff x="7825155" y="4975568"/>
              <a:chExt cx="426647" cy="263080"/>
            </a:xfrm>
          </p:grpSpPr>
          <p:sp>
            <p:nvSpPr>
              <p:cNvPr id="100" name="Oval 99"/>
              <p:cNvSpPr/>
              <p:nvPr/>
            </p:nvSpPr>
            <p:spPr>
              <a:xfrm>
                <a:off x="7902844" y="4975568"/>
                <a:ext cx="263080" cy="263080"/>
              </a:xfrm>
              <a:prstGeom prst="ellipse">
                <a:avLst/>
              </a:prstGeom>
              <a:solidFill>
                <a:schemeClr val="bg1"/>
              </a:solidFill>
              <a:ln>
                <a:solidFill>
                  <a:srgbClr val="E5091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01" name="Text Box 1028"/>
              <p:cNvSpPr txBox="1">
                <a:spLocks noChangeArrowheads="1"/>
              </p:cNvSpPr>
              <p:nvPr/>
            </p:nvSpPr>
            <p:spPr bwMode="auto">
              <a:xfrm>
                <a:off x="7825155" y="4975787"/>
                <a:ext cx="426647" cy="261610"/>
              </a:xfrm>
              <a:prstGeom prst="rect">
                <a:avLst/>
              </a:prstGeom>
              <a:noFill/>
              <a:ln w="9525">
                <a:noFill/>
                <a:miter lim="800000"/>
                <a:headEnd/>
                <a:tailEnd/>
              </a:ln>
            </p:spPr>
            <p:txBody>
              <a:bodyPr wrap="square">
                <a:spAutoFit/>
              </a:bodyPr>
              <a:lstStyle/>
              <a:p>
                <a:pPr algn="ctr"/>
                <a:r>
                  <a:rPr lang="en-US" sz="1050" b="1" dirty="0">
                    <a:solidFill>
                      <a:srgbClr val="FF0000"/>
                    </a:solidFill>
                    <a:latin typeface="Century Gothic" panose="020B0502020202020204" pitchFamily="34" charset="0"/>
                  </a:rPr>
                  <a:t>16</a:t>
                </a:r>
                <a:r>
                  <a:rPr lang="en-US" sz="700" b="1" dirty="0">
                    <a:solidFill>
                      <a:srgbClr val="FF0000"/>
                    </a:solidFill>
                    <a:latin typeface="Century Gothic" panose="020B0502020202020204" pitchFamily="34" charset="0"/>
                  </a:rPr>
                  <a:t>%</a:t>
                </a:r>
                <a:endParaRPr lang="en-US" sz="1050" b="1" dirty="0">
                  <a:solidFill>
                    <a:srgbClr val="FF0000"/>
                  </a:solidFill>
                  <a:latin typeface="Century Gothic" panose="020B0502020202020204" pitchFamily="34" charset="0"/>
                </a:endParaRPr>
              </a:p>
            </p:txBody>
          </p:sp>
        </p:grpSp>
      </p:grpSp>
      <p:grpSp>
        <p:nvGrpSpPr>
          <p:cNvPr id="2071" name="Group 2070"/>
          <p:cNvGrpSpPr/>
          <p:nvPr/>
        </p:nvGrpSpPr>
        <p:grpSpPr>
          <a:xfrm>
            <a:off x="6092697" y="5328191"/>
            <a:ext cx="513208" cy="602814"/>
            <a:chOff x="6092697" y="5328191"/>
            <a:chExt cx="513208" cy="602814"/>
          </a:xfrm>
        </p:grpSpPr>
        <p:cxnSp>
          <p:nvCxnSpPr>
            <p:cNvPr id="148" name="Straight Connector 147"/>
            <p:cNvCxnSpPr/>
            <p:nvPr/>
          </p:nvCxnSpPr>
          <p:spPr>
            <a:xfrm flipH="1">
              <a:off x="6092697" y="5550694"/>
              <a:ext cx="272230" cy="380311"/>
            </a:xfrm>
            <a:prstGeom prst="line">
              <a:avLst/>
            </a:prstGeom>
            <a:ln w="38100">
              <a:solidFill>
                <a:srgbClr val="006699"/>
              </a:solidFill>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6280140" y="5328191"/>
              <a:ext cx="325765" cy="263080"/>
              <a:chOff x="7045153" y="5494268"/>
              <a:chExt cx="325765" cy="263080"/>
            </a:xfrm>
          </p:grpSpPr>
          <p:sp>
            <p:nvSpPr>
              <p:cNvPr id="94" name="Oval 93"/>
              <p:cNvSpPr/>
              <p:nvPr/>
            </p:nvSpPr>
            <p:spPr>
              <a:xfrm>
                <a:off x="7060504" y="5494268"/>
                <a:ext cx="263080" cy="263080"/>
              </a:xfrm>
              <a:prstGeom prst="ellipse">
                <a:avLst/>
              </a:prstGeom>
              <a:solidFill>
                <a:schemeClr val="bg1"/>
              </a:solidFill>
              <a:ln>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95" name="Text Box 1028"/>
              <p:cNvSpPr txBox="1">
                <a:spLocks noChangeArrowheads="1"/>
              </p:cNvSpPr>
              <p:nvPr/>
            </p:nvSpPr>
            <p:spPr bwMode="auto">
              <a:xfrm>
                <a:off x="7045153" y="5495003"/>
                <a:ext cx="325765" cy="246221"/>
              </a:xfrm>
              <a:prstGeom prst="rect">
                <a:avLst/>
              </a:prstGeom>
              <a:noFill/>
              <a:ln w="9525">
                <a:noFill/>
                <a:miter lim="800000"/>
                <a:headEnd/>
                <a:tailEnd/>
              </a:ln>
            </p:spPr>
            <p:txBody>
              <a:bodyPr wrap="square">
                <a:spAutoFit/>
              </a:bodyPr>
              <a:lstStyle/>
              <a:p>
                <a:pPr algn="ctr"/>
                <a:r>
                  <a:rPr lang="en-US" sz="1000" b="1" dirty="0">
                    <a:solidFill>
                      <a:srgbClr val="006699"/>
                    </a:solidFill>
                    <a:latin typeface="Century Gothic" panose="020B0502020202020204" pitchFamily="34" charset="0"/>
                  </a:rPr>
                  <a:t>5</a:t>
                </a:r>
                <a:r>
                  <a:rPr lang="en-US" sz="600" b="1" dirty="0">
                    <a:solidFill>
                      <a:srgbClr val="006699"/>
                    </a:solidFill>
                    <a:latin typeface="Century Gothic" panose="020B0502020202020204" pitchFamily="34" charset="0"/>
                  </a:rPr>
                  <a:t>%</a:t>
                </a:r>
                <a:endParaRPr lang="en-US" sz="1000" b="1" dirty="0">
                  <a:solidFill>
                    <a:srgbClr val="006699"/>
                  </a:solidFill>
                  <a:latin typeface="Century Gothic" panose="020B0502020202020204" pitchFamily="34" charset="0"/>
                </a:endParaRPr>
              </a:p>
            </p:txBody>
          </p:sp>
        </p:grpSp>
      </p:grpSp>
      <p:grpSp>
        <p:nvGrpSpPr>
          <p:cNvPr id="2048" name="Group 2047"/>
          <p:cNvGrpSpPr/>
          <p:nvPr/>
        </p:nvGrpSpPr>
        <p:grpSpPr>
          <a:xfrm>
            <a:off x="6092698" y="5430670"/>
            <a:ext cx="693558" cy="500334"/>
            <a:chOff x="6092698" y="5430670"/>
            <a:chExt cx="693558" cy="500334"/>
          </a:xfrm>
        </p:grpSpPr>
        <p:grpSp>
          <p:nvGrpSpPr>
            <p:cNvPr id="102" name="Group 101"/>
            <p:cNvGrpSpPr/>
            <p:nvPr/>
          </p:nvGrpSpPr>
          <p:grpSpPr>
            <a:xfrm>
              <a:off x="6442247" y="5430670"/>
              <a:ext cx="344009" cy="263081"/>
              <a:chOff x="6844012" y="5522093"/>
              <a:chExt cx="344009" cy="263081"/>
            </a:xfrm>
          </p:grpSpPr>
          <p:sp>
            <p:nvSpPr>
              <p:cNvPr id="103" name="Oval 102"/>
              <p:cNvSpPr/>
              <p:nvPr/>
            </p:nvSpPr>
            <p:spPr>
              <a:xfrm>
                <a:off x="6863847" y="5522094"/>
                <a:ext cx="263080" cy="263080"/>
              </a:xfrm>
              <a:prstGeom prst="ellipse">
                <a:avLst/>
              </a:prstGeom>
              <a:solidFill>
                <a:schemeClr val="bg1"/>
              </a:solidFill>
              <a:ln>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04" name="Text Box 1028"/>
              <p:cNvSpPr txBox="1">
                <a:spLocks noChangeArrowheads="1"/>
              </p:cNvSpPr>
              <p:nvPr/>
            </p:nvSpPr>
            <p:spPr bwMode="auto">
              <a:xfrm>
                <a:off x="6844012" y="5522093"/>
                <a:ext cx="344009" cy="246221"/>
              </a:xfrm>
              <a:prstGeom prst="rect">
                <a:avLst/>
              </a:prstGeom>
              <a:noFill/>
              <a:ln w="9525">
                <a:noFill/>
                <a:miter lim="800000"/>
                <a:headEnd/>
                <a:tailEnd/>
              </a:ln>
            </p:spPr>
            <p:txBody>
              <a:bodyPr wrap="square">
                <a:spAutoFit/>
              </a:bodyPr>
              <a:lstStyle/>
              <a:p>
                <a:pPr algn="ctr"/>
                <a:r>
                  <a:rPr lang="en-US" sz="1000" b="1" dirty="0">
                    <a:solidFill>
                      <a:srgbClr val="006699"/>
                    </a:solidFill>
                    <a:latin typeface="Century Gothic" panose="020B0502020202020204" pitchFamily="34" charset="0"/>
                  </a:rPr>
                  <a:t>5</a:t>
                </a:r>
                <a:r>
                  <a:rPr lang="en-US" sz="600" b="1" dirty="0">
                    <a:solidFill>
                      <a:srgbClr val="006699"/>
                    </a:solidFill>
                    <a:latin typeface="Century Gothic" panose="020B0502020202020204" pitchFamily="34" charset="0"/>
                  </a:rPr>
                  <a:t>%</a:t>
                </a:r>
                <a:endParaRPr lang="en-US" sz="1000" b="1" dirty="0">
                  <a:solidFill>
                    <a:srgbClr val="006699"/>
                  </a:solidFill>
                  <a:latin typeface="Century Gothic" panose="020B0502020202020204" pitchFamily="34" charset="0"/>
                </a:endParaRPr>
              </a:p>
            </p:txBody>
          </p:sp>
        </p:grpSp>
        <p:cxnSp>
          <p:nvCxnSpPr>
            <p:cNvPr id="146" name="Straight Connector 145"/>
            <p:cNvCxnSpPr/>
            <p:nvPr/>
          </p:nvCxnSpPr>
          <p:spPr>
            <a:xfrm flipH="1">
              <a:off x="6092698" y="5643128"/>
              <a:ext cx="388556" cy="287876"/>
            </a:xfrm>
            <a:prstGeom prst="line">
              <a:avLst/>
            </a:prstGeom>
            <a:ln w="38100">
              <a:solidFill>
                <a:srgbClr val="006699"/>
              </a:solidFill>
            </a:ln>
          </p:spPr>
          <p:style>
            <a:lnRef idx="1">
              <a:schemeClr val="accent1"/>
            </a:lnRef>
            <a:fillRef idx="0">
              <a:schemeClr val="accent1"/>
            </a:fillRef>
            <a:effectRef idx="0">
              <a:schemeClr val="accent1"/>
            </a:effectRef>
            <a:fontRef idx="minor">
              <a:schemeClr val="tx1"/>
            </a:fontRef>
          </p:style>
        </p:cxnSp>
      </p:grpSp>
      <p:sp>
        <p:nvSpPr>
          <p:cNvPr id="119" name="TextBox 118"/>
          <p:cNvSpPr txBox="1"/>
          <p:nvPr/>
        </p:nvSpPr>
        <p:spPr>
          <a:xfrm>
            <a:off x="4346545" y="135710"/>
            <a:ext cx="1075936" cy="369332"/>
          </a:xfrm>
          <a:prstGeom prst="rect">
            <a:avLst/>
          </a:prstGeom>
          <a:noFill/>
        </p:spPr>
        <p:txBody>
          <a:bodyPr wrap="none" rtlCol="0">
            <a:spAutoFit/>
          </a:bodyPr>
          <a:lstStyle/>
          <a:p>
            <a:pPr algn="r"/>
            <a:r>
              <a:rPr lang="en-US" dirty="0">
                <a:solidFill>
                  <a:srgbClr val="B92508"/>
                </a:solidFill>
                <a:latin typeface="Century Gothic" panose="020B0502020202020204" pitchFamily="34" charset="0"/>
              </a:rPr>
              <a:t>FRENCH</a:t>
            </a:r>
            <a:endParaRPr lang="en-US" sz="1600" dirty="0">
              <a:solidFill>
                <a:srgbClr val="B92508"/>
              </a:solidFill>
              <a:latin typeface="Century Gothic" panose="020B0502020202020204" pitchFamily="34" charset="0"/>
            </a:endParaRPr>
          </a:p>
        </p:txBody>
      </p:sp>
      <p:sp>
        <p:nvSpPr>
          <p:cNvPr id="120" name="TextBox 119"/>
          <p:cNvSpPr txBox="1"/>
          <p:nvPr/>
        </p:nvSpPr>
        <p:spPr>
          <a:xfrm>
            <a:off x="6690740" y="135710"/>
            <a:ext cx="1229824" cy="369332"/>
          </a:xfrm>
          <a:prstGeom prst="rect">
            <a:avLst/>
          </a:prstGeom>
          <a:noFill/>
        </p:spPr>
        <p:txBody>
          <a:bodyPr wrap="none" rtlCol="0">
            <a:spAutoFit/>
          </a:bodyPr>
          <a:lstStyle/>
          <a:p>
            <a:r>
              <a:rPr lang="en-US" dirty="0">
                <a:solidFill>
                  <a:srgbClr val="B92508"/>
                </a:solidFill>
                <a:latin typeface="Century Gothic" panose="020B0502020202020204" pitchFamily="34" charset="0"/>
              </a:rPr>
              <a:t>CANADA</a:t>
            </a:r>
            <a:endParaRPr lang="en-US" sz="1600" dirty="0">
              <a:solidFill>
                <a:srgbClr val="B92508"/>
              </a:solidFill>
              <a:latin typeface="Century Gothic" panose="020B0502020202020204" pitchFamily="34" charset="0"/>
            </a:endParaRPr>
          </a:p>
        </p:txBody>
      </p:sp>
      <p:pic>
        <p:nvPicPr>
          <p:cNvPr id="3" name="Picture 2"/>
          <p:cNvPicPr>
            <a:picLocks noChangeAspect="1"/>
          </p:cNvPicPr>
          <p:nvPr/>
        </p:nvPicPr>
        <p:blipFill>
          <a:blip r:embed="rId4"/>
          <a:stretch>
            <a:fillRect/>
          </a:stretch>
        </p:blipFill>
        <p:spPr>
          <a:xfrm>
            <a:off x="5506939" y="164535"/>
            <a:ext cx="1150826" cy="311682"/>
          </a:xfrm>
          <a:prstGeom prst="rect">
            <a:avLst/>
          </a:prstGeom>
        </p:spPr>
      </p:pic>
    </p:spTree>
    <p:extLst>
      <p:ext uri="{BB962C8B-B14F-4D97-AF65-F5344CB8AC3E}">
        <p14:creationId xmlns:p14="http://schemas.microsoft.com/office/powerpoint/2010/main" val="278107373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500"/>
                                  </p:stCondLst>
                                  <p:childTnLst>
                                    <p:set>
                                      <p:cBhvr>
                                        <p:cTn id="6" dur="1" fill="hold">
                                          <p:stCondLst>
                                            <p:cond delay="0"/>
                                          </p:stCondLst>
                                        </p:cTn>
                                        <p:tgtEl>
                                          <p:spTgt spid="20"/>
                                        </p:tgtEl>
                                        <p:attrNameLst>
                                          <p:attrName>style.visibility</p:attrName>
                                        </p:attrNameLst>
                                      </p:cBhvr>
                                      <p:to>
                                        <p:strVal val="visible"/>
                                      </p:to>
                                    </p:set>
                                  </p:childTnLst>
                                </p:cTn>
                              </p:par>
                            </p:childTnLst>
                          </p:cTn>
                        </p:par>
                        <p:par>
                          <p:cTn id="7" fill="hold">
                            <p:stCondLst>
                              <p:cond delay="500"/>
                            </p:stCondLst>
                            <p:childTnLst>
                              <p:par>
                                <p:cTn id="8" presetID="22" presetClass="entr" presetSubtype="2" fill="hold" nodeType="afterEffect">
                                  <p:stCondLst>
                                    <p:cond delay="0"/>
                                  </p:stCondLst>
                                  <p:childTnLst>
                                    <p:set>
                                      <p:cBhvr>
                                        <p:cTn id="9" dur="1" fill="hold">
                                          <p:stCondLst>
                                            <p:cond delay="0"/>
                                          </p:stCondLst>
                                        </p:cTn>
                                        <p:tgtEl>
                                          <p:spTgt spid="2062"/>
                                        </p:tgtEl>
                                        <p:attrNameLst>
                                          <p:attrName>style.visibility</p:attrName>
                                        </p:attrNameLst>
                                      </p:cBhvr>
                                      <p:to>
                                        <p:strVal val="visible"/>
                                      </p:to>
                                    </p:set>
                                    <p:animEffect transition="in" filter="wipe(right)">
                                      <p:cBhvr>
                                        <p:cTn id="10" dur="500"/>
                                        <p:tgtEl>
                                          <p:spTgt spid="2062"/>
                                        </p:tgtEl>
                                      </p:cBhvr>
                                    </p:animEffect>
                                  </p:childTnLst>
                                </p:cTn>
                              </p:par>
                            </p:childTnLst>
                          </p:cTn>
                        </p:par>
                        <p:par>
                          <p:cTn id="11" fill="hold">
                            <p:stCondLst>
                              <p:cond delay="1000"/>
                            </p:stCondLst>
                            <p:childTnLst>
                              <p:par>
                                <p:cTn id="12" presetID="22" presetClass="entr" presetSubtype="2" fill="hold" nodeType="afterEffect">
                                  <p:stCondLst>
                                    <p:cond delay="0"/>
                                  </p:stCondLst>
                                  <p:childTnLst>
                                    <p:set>
                                      <p:cBhvr>
                                        <p:cTn id="13" dur="1" fill="hold">
                                          <p:stCondLst>
                                            <p:cond delay="0"/>
                                          </p:stCondLst>
                                        </p:cTn>
                                        <p:tgtEl>
                                          <p:spTgt spid="2063"/>
                                        </p:tgtEl>
                                        <p:attrNameLst>
                                          <p:attrName>style.visibility</p:attrName>
                                        </p:attrNameLst>
                                      </p:cBhvr>
                                      <p:to>
                                        <p:strVal val="visible"/>
                                      </p:to>
                                    </p:set>
                                    <p:animEffect transition="in" filter="wipe(right)">
                                      <p:cBhvr>
                                        <p:cTn id="14" dur="500"/>
                                        <p:tgtEl>
                                          <p:spTgt spid="2063"/>
                                        </p:tgtEl>
                                      </p:cBhvr>
                                    </p:animEffect>
                                  </p:childTnLst>
                                </p:cTn>
                              </p:par>
                            </p:childTnLst>
                          </p:cTn>
                        </p:par>
                        <p:par>
                          <p:cTn id="15" fill="hold">
                            <p:stCondLst>
                              <p:cond delay="1500"/>
                            </p:stCondLst>
                            <p:childTnLst>
                              <p:par>
                                <p:cTn id="16" presetID="22" presetClass="entr" presetSubtype="2" fill="hold" nodeType="afterEffect">
                                  <p:stCondLst>
                                    <p:cond delay="0"/>
                                  </p:stCondLst>
                                  <p:childTnLst>
                                    <p:set>
                                      <p:cBhvr>
                                        <p:cTn id="17" dur="1" fill="hold">
                                          <p:stCondLst>
                                            <p:cond delay="0"/>
                                          </p:stCondLst>
                                        </p:cTn>
                                        <p:tgtEl>
                                          <p:spTgt spid="2066"/>
                                        </p:tgtEl>
                                        <p:attrNameLst>
                                          <p:attrName>style.visibility</p:attrName>
                                        </p:attrNameLst>
                                      </p:cBhvr>
                                      <p:to>
                                        <p:strVal val="visible"/>
                                      </p:to>
                                    </p:set>
                                    <p:animEffect transition="in" filter="wipe(right)">
                                      <p:cBhvr>
                                        <p:cTn id="18" dur="500"/>
                                        <p:tgtEl>
                                          <p:spTgt spid="2066"/>
                                        </p:tgtEl>
                                      </p:cBhvr>
                                    </p:animEffect>
                                  </p:childTnLst>
                                </p:cTn>
                              </p:par>
                            </p:childTnLst>
                          </p:cTn>
                        </p:par>
                        <p:par>
                          <p:cTn id="19" fill="hold">
                            <p:stCondLst>
                              <p:cond delay="2000"/>
                            </p:stCondLst>
                            <p:childTnLst>
                              <p:par>
                                <p:cTn id="20" presetID="22" presetClass="entr" presetSubtype="2" fill="hold" nodeType="afterEffect">
                                  <p:stCondLst>
                                    <p:cond delay="0"/>
                                  </p:stCondLst>
                                  <p:childTnLst>
                                    <p:set>
                                      <p:cBhvr>
                                        <p:cTn id="21" dur="1" fill="hold">
                                          <p:stCondLst>
                                            <p:cond delay="0"/>
                                          </p:stCondLst>
                                        </p:cTn>
                                        <p:tgtEl>
                                          <p:spTgt spid="2067"/>
                                        </p:tgtEl>
                                        <p:attrNameLst>
                                          <p:attrName>style.visibility</p:attrName>
                                        </p:attrNameLst>
                                      </p:cBhvr>
                                      <p:to>
                                        <p:strVal val="visible"/>
                                      </p:to>
                                    </p:set>
                                    <p:animEffect transition="in" filter="wipe(right)">
                                      <p:cBhvr>
                                        <p:cTn id="22" dur="500"/>
                                        <p:tgtEl>
                                          <p:spTgt spid="2067"/>
                                        </p:tgtEl>
                                      </p:cBhvr>
                                    </p:animEffect>
                                  </p:childTnLst>
                                </p:cTn>
                              </p:par>
                            </p:childTnLst>
                          </p:cTn>
                        </p:par>
                        <p:par>
                          <p:cTn id="23" fill="hold">
                            <p:stCondLst>
                              <p:cond delay="2500"/>
                            </p:stCondLst>
                            <p:childTnLst>
                              <p:par>
                                <p:cTn id="24" presetID="22" presetClass="entr" presetSubtype="2" fill="hold" nodeType="afterEffect">
                                  <p:stCondLst>
                                    <p:cond delay="0"/>
                                  </p:stCondLst>
                                  <p:childTnLst>
                                    <p:set>
                                      <p:cBhvr>
                                        <p:cTn id="25" dur="1" fill="hold">
                                          <p:stCondLst>
                                            <p:cond delay="0"/>
                                          </p:stCondLst>
                                        </p:cTn>
                                        <p:tgtEl>
                                          <p:spTgt spid="2068"/>
                                        </p:tgtEl>
                                        <p:attrNameLst>
                                          <p:attrName>style.visibility</p:attrName>
                                        </p:attrNameLst>
                                      </p:cBhvr>
                                      <p:to>
                                        <p:strVal val="visible"/>
                                      </p:to>
                                    </p:set>
                                    <p:animEffect transition="in" filter="wipe(right)">
                                      <p:cBhvr>
                                        <p:cTn id="26" dur="500"/>
                                        <p:tgtEl>
                                          <p:spTgt spid="2068"/>
                                        </p:tgtEl>
                                      </p:cBhvr>
                                    </p:animEffect>
                                  </p:childTnLst>
                                </p:cTn>
                              </p:par>
                            </p:childTnLst>
                          </p:cTn>
                        </p:par>
                        <p:par>
                          <p:cTn id="27" fill="hold">
                            <p:stCondLst>
                              <p:cond delay="3000"/>
                            </p:stCondLst>
                            <p:childTnLst>
                              <p:par>
                                <p:cTn id="28" presetID="22" presetClass="entr" presetSubtype="4" fill="hold" nodeType="afterEffect">
                                  <p:stCondLst>
                                    <p:cond delay="0"/>
                                  </p:stCondLst>
                                  <p:childTnLst>
                                    <p:set>
                                      <p:cBhvr>
                                        <p:cTn id="29" dur="1" fill="hold">
                                          <p:stCondLst>
                                            <p:cond delay="0"/>
                                          </p:stCondLst>
                                        </p:cTn>
                                        <p:tgtEl>
                                          <p:spTgt spid="2069"/>
                                        </p:tgtEl>
                                        <p:attrNameLst>
                                          <p:attrName>style.visibility</p:attrName>
                                        </p:attrNameLst>
                                      </p:cBhvr>
                                      <p:to>
                                        <p:strVal val="visible"/>
                                      </p:to>
                                    </p:set>
                                    <p:animEffect transition="in" filter="wipe(down)">
                                      <p:cBhvr>
                                        <p:cTn id="30" dur="500"/>
                                        <p:tgtEl>
                                          <p:spTgt spid="2069"/>
                                        </p:tgtEl>
                                      </p:cBhvr>
                                    </p:animEffect>
                                  </p:childTnLst>
                                </p:cTn>
                              </p:par>
                            </p:childTnLst>
                          </p:cTn>
                        </p:par>
                        <p:par>
                          <p:cTn id="31" fill="hold">
                            <p:stCondLst>
                              <p:cond delay="3500"/>
                            </p:stCondLst>
                            <p:childTnLst>
                              <p:par>
                                <p:cTn id="32" presetID="22" presetClass="entr" presetSubtype="4" fill="hold" nodeType="afterEffect">
                                  <p:stCondLst>
                                    <p:cond delay="0"/>
                                  </p:stCondLst>
                                  <p:childTnLst>
                                    <p:set>
                                      <p:cBhvr>
                                        <p:cTn id="33" dur="1" fill="hold">
                                          <p:stCondLst>
                                            <p:cond delay="0"/>
                                          </p:stCondLst>
                                        </p:cTn>
                                        <p:tgtEl>
                                          <p:spTgt spid="2070"/>
                                        </p:tgtEl>
                                        <p:attrNameLst>
                                          <p:attrName>style.visibility</p:attrName>
                                        </p:attrNameLst>
                                      </p:cBhvr>
                                      <p:to>
                                        <p:strVal val="visible"/>
                                      </p:to>
                                    </p:set>
                                    <p:animEffect transition="in" filter="wipe(down)">
                                      <p:cBhvr>
                                        <p:cTn id="34" dur="500"/>
                                        <p:tgtEl>
                                          <p:spTgt spid="2070"/>
                                        </p:tgtEl>
                                      </p:cBhvr>
                                    </p:animEffect>
                                  </p:childTnLst>
                                </p:cTn>
                              </p:par>
                            </p:childTnLst>
                          </p:cTn>
                        </p:par>
                        <p:par>
                          <p:cTn id="35" fill="hold">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2065"/>
                                        </p:tgtEl>
                                        <p:attrNameLst>
                                          <p:attrName>style.visibility</p:attrName>
                                        </p:attrNameLst>
                                      </p:cBhvr>
                                      <p:to>
                                        <p:strVal val="visible"/>
                                      </p:to>
                                    </p:set>
                                    <p:animEffect transition="in" filter="fade">
                                      <p:cBhvr>
                                        <p:cTn id="38" dur="500"/>
                                        <p:tgtEl>
                                          <p:spTgt spid="2065"/>
                                        </p:tgtEl>
                                      </p:cBhvr>
                                    </p:animEffect>
                                  </p:childTnLst>
                                </p:cTn>
                              </p:par>
                            </p:childTnLst>
                          </p:cTn>
                        </p:par>
                        <p:par>
                          <p:cTn id="39" fill="hold">
                            <p:stCondLst>
                              <p:cond delay="4500"/>
                            </p:stCondLst>
                            <p:childTnLst>
                              <p:par>
                                <p:cTn id="40" presetID="22" presetClass="entr" presetSubtype="4" fill="hold" nodeType="afterEffect">
                                  <p:stCondLst>
                                    <p:cond delay="0"/>
                                  </p:stCondLst>
                                  <p:childTnLst>
                                    <p:set>
                                      <p:cBhvr>
                                        <p:cTn id="41" dur="1" fill="hold">
                                          <p:stCondLst>
                                            <p:cond delay="0"/>
                                          </p:stCondLst>
                                        </p:cTn>
                                        <p:tgtEl>
                                          <p:spTgt spid="2061"/>
                                        </p:tgtEl>
                                        <p:attrNameLst>
                                          <p:attrName>style.visibility</p:attrName>
                                        </p:attrNameLst>
                                      </p:cBhvr>
                                      <p:to>
                                        <p:strVal val="visible"/>
                                      </p:to>
                                    </p:set>
                                    <p:animEffect transition="in" filter="wipe(down)">
                                      <p:cBhvr>
                                        <p:cTn id="42" dur="500"/>
                                        <p:tgtEl>
                                          <p:spTgt spid="2061"/>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nodeType="clickEffect">
                                  <p:stCondLst>
                                    <p:cond delay="0"/>
                                  </p:stCondLst>
                                  <p:childTnLst>
                                    <p:set>
                                      <p:cBhvr>
                                        <p:cTn id="46" dur="1" fill="hold">
                                          <p:stCondLst>
                                            <p:cond delay="0"/>
                                          </p:stCondLst>
                                        </p:cTn>
                                        <p:tgtEl>
                                          <p:spTgt spid="114"/>
                                        </p:tgtEl>
                                        <p:attrNameLst>
                                          <p:attrName>style.visibility</p:attrName>
                                        </p:attrNameLst>
                                      </p:cBhvr>
                                      <p:to>
                                        <p:strVal val="visible"/>
                                      </p:to>
                                    </p:set>
                                    <p:animEffect transition="in" filter="wipe(down)">
                                      <p:cBhvr>
                                        <p:cTn id="47" dur="500"/>
                                        <p:tgtEl>
                                          <p:spTgt spid="114"/>
                                        </p:tgtEl>
                                      </p:cBhvr>
                                    </p:animEffect>
                                  </p:childTnLst>
                                </p:cTn>
                              </p:par>
                            </p:childTnLst>
                          </p:cTn>
                        </p:par>
                        <p:par>
                          <p:cTn id="48" fill="hold">
                            <p:stCondLst>
                              <p:cond delay="500"/>
                            </p:stCondLst>
                            <p:childTnLst>
                              <p:par>
                                <p:cTn id="49" presetID="22" presetClass="entr" presetSubtype="4" fill="hold" nodeType="afterEffect">
                                  <p:stCondLst>
                                    <p:cond delay="0"/>
                                  </p:stCondLst>
                                  <p:childTnLst>
                                    <p:set>
                                      <p:cBhvr>
                                        <p:cTn id="50" dur="1" fill="hold">
                                          <p:stCondLst>
                                            <p:cond delay="0"/>
                                          </p:stCondLst>
                                        </p:cTn>
                                        <p:tgtEl>
                                          <p:spTgt spid="2060"/>
                                        </p:tgtEl>
                                        <p:attrNameLst>
                                          <p:attrName>style.visibility</p:attrName>
                                        </p:attrNameLst>
                                      </p:cBhvr>
                                      <p:to>
                                        <p:strVal val="visible"/>
                                      </p:to>
                                    </p:set>
                                    <p:animEffect transition="in" filter="wipe(down)">
                                      <p:cBhvr>
                                        <p:cTn id="51" dur="500"/>
                                        <p:tgtEl>
                                          <p:spTgt spid="2060"/>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4" fill="hold" nodeType="clickEffect">
                                  <p:stCondLst>
                                    <p:cond delay="0"/>
                                  </p:stCondLst>
                                  <p:childTnLst>
                                    <p:set>
                                      <p:cBhvr>
                                        <p:cTn id="55" dur="1" fill="hold">
                                          <p:stCondLst>
                                            <p:cond delay="0"/>
                                          </p:stCondLst>
                                        </p:cTn>
                                        <p:tgtEl>
                                          <p:spTgt spid="109"/>
                                        </p:tgtEl>
                                        <p:attrNameLst>
                                          <p:attrName>style.visibility</p:attrName>
                                        </p:attrNameLst>
                                      </p:cBhvr>
                                      <p:to>
                                        <p:strVal val="visible"/>
                                      </p:to>
                                    </p:set>
                                    <p:animEffect transition="in" filter="wipe(down)">
                                      <p:cBhvr>
                                        <p:cTn id="56" dur="500"/>
                                        <p:tgtEl>
                                          <p:spTgt spid="109"/>
                                        </p:tgtEl>
                                      </p:cBhvr>
                                    </p:animEffect>
                                  </p:childTnLst>
                                </p:cTn>
                              </p:par>
                            </p:childTnLst>
                          </p:cTn>
                        </p:par>
                        <p:par>
                          <p:cTn id="57" fill="hold">
                            <p:stCondLst>
                              <p:cond delay="500"/>
                            </p:stCondLst>
                            <p:childTnLst>
                              <p:par>
                                <p:cTn id="58" presetID="10" presetClass="entr" presetSubtype="0" fill="hold" grpId="0" nodeType="afterEffect">
                                  <p:stCondLst>
                                    <p:cond delay="0"/>
                                  </p:stCondLst>
                                  <p:childTnLst>
                                    <p:set>
                                      <p:cBhvr>
                                        <p:cTn id="59" dur="1" fill="hold">
                                          <p:stCondLst>
                                            <p:cond delay="0"/>
                                          </p:stCondLst>
                                        </p:cTn>
                                        <p:tgtEl>
                                          <p:spTgt spid="156"/>
                                        </p:tgtEl>
                                        <p:attrNameLst>
                                          <p:attrName>style.visibility</p:attrName>
                                        </p:attrNameLst>
                                      </p:cBhvr>
                                      <p:to>
                                        <p:strVal val="visible"/>
                                      </p:to>
                                    </p:set>
                                    <p:animEffect transition="in" filter="fade">
                                      <p:cBhvr>
                                        <p:cTn id="60" dur="500"/>
                                        <p:tgtEl>
                                          <p:spTgt spid="156"/>
                                        </p:tgtEl>
                                      </p:cBhvr>
                                    </p:animEffect>
                                  </p:childTnLst>
                                </p:cTn>
                              </p:par>
                            </p:childTnLst>
                          </p:cTn>
                        </p:par>
                        <p:par>
                          <p:cTn id="61" fill="hold">
                            <p:stCondLst>
                              <p:cond delay="1000"/>
                            </p:stCondLst>
                            <p:childTnLst>
                              <p:par>
                                <p:cTn id="62" presetID="22" presetClass="entr" presetSubtype="4" fill="hold" nodeType="afterEffect">
                                  <p:stCondLst>
                                    <p:cond delay="0"/>
                                  </p:stCondLst>
                                  <p:childTnLst>
                                    <p:set>
                                      <p:cBhvr>
                                        <p:cTn id="63" dur="1" fill="hold">
                                          <p:stCondLst>
                                            <p:cond delay="0"/>
                                          </p:stCondLst>
                                        </p:cTn>
                                        <p:tgtEl>
                                          <p:spTgt spid="2059"/>
                                        </p:tgtEl>
                                        <p:attrNameLst>
                                          <p:attrName>style.visibility</p:attrName>
                                        </p:attrNameLst>
                                      </p:cBhvr>
                                      <p:to>
                                        <p:strVal val="visible"/>
                                      </p:to>
                                    </p:set>
                                    <p:animEffect transition="in" filter="wipe(down)">
                                      <p:cBhvr>
                                        <p:cTn id="64" dur="500"/>
                                        <p:tgtEl>
                                          <p:spTgt spid="2059"/>
                                        </p:tgtEl>
                                      </p:cBhvr>
                                    </p:animEffect>
                                  </p:childTnLst>
                                </p:cTn>
                              </p:par>
                            </p:childTnLst>
                          </p:cTn>
                        </p:par>
                        <p:par>
                          <p:cTn id="65" fill="hold">
                            <p:stCondLst>
                              <p:cond delay="1500"/>
                            </p:stCondLst>
                            <p:childTnLst>
                              <p:par>
                                <p:cTn id="66" presetID="22" presetClass="entr" presetSubtype="4" fill="hold" nodeType="afterEffect">
                                  <p:stCondLst>
                                    <p:cond delay="0"/>
                                  </p:stCondLst>
                                  <p:childTnLst>
                                    <p:set>
                                      <p:cBhvr>
                                        <p:cTn id="67" dur="1" fill="hold">
                                          <p:stCondLst>
                                            <p:cond delay="0"/>
                                          </p:stCondLst>
                                        </p:cTn>
                                        <p:tgtEl>
                                          <p:spTgt spid="2058"/>
                                        </p:tgtEl>
                                        <p:attrNameLst>
                                          <p:attrName>style.visibility</p:attrName>
                                        </p:attrNameLst>
                                      </p:cBhvr>
                                      <p:to>
                                        <p:strVal val="visible"/>
                                      </p:to>
                                    </p:set>
                                    <p:animEffect transition="in" filter="wipe(down)">
                                      <p:cBhvr>
                                        <p:cTn id="68" dur="500"/>
                                        <p:tgtEl>
                                          <p:spTgt spid="2058"/>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500"/>
                                        <p:tgtEl>
                                          <p:spTgt spid="33"/>
                                        </p:tgtEl>
                                      </p:cBhvr>
                                    </p:animEffect>
                                  </p:childTnLst>
                                </p:cTn>
                              </p:par>
                            </p:childTnLst>
                          </p:cTn>
                        </p:par>
                        <p:par>
                          <p:cTn id="74" fill="hold">
                            <p:stCondLst>
                              <p:cond delay="500"/>
                            </p:stCondLst>
                            <p:childTnLst>
                              <p:par>
                                <p:cTn id="75" presetID="22" presetClass="entr" presetSubtype="4" fill="hold" nodeType="afterEffect">
                                  <p:stCondLst>
                                    <p:cond delay="0"/>
                                  </p:stCondLst>
                                  <p:childTnLst>
                                    <p:set>
                                      <p:cBhvr>
                                        <p:cTn id="76" dur="1" fill="hold">
                                          <p:stCondLst>
                                            <p:cond delay="0"/>
                                          </p:stCondLst>
                                        </p:cTn>
                                        <p:tgtEl>
                                          <p:spTgt spid="2057"/>
                                        </p:tgtEl>
                                        <p:attrNameLst>
                                          <p:attrName>style.visibility</p:attrName>
                                        </p:attrNameLst>
                                      </p:cBhvr>
                                      <p:to>
                                        <p:strVal val="visible"/>
                                      </p:to>
                                    </p:set>
                                    <p:animEffect transition="in" filter="wipe(down)">
                                      <p:cBhvr>
                                        <p:cTn id="77" dur="500"/>
                                        <p:tgtEl>
                                          <p:spTgt spid="2057"/>
                                        </p:tgtEl>
                                      </p:cBhvr>
                                    </p:animEffect>
                                  </p:childTnLst>
                                </p:cTn>
                              </p:par>
                            </p:childTnLst>
                          </p:cTn>
                        </p:par>
                        <p:par>
                          <p:cTn id="78" fill="hold">
                            <p:stCondLst>
                              <p:cond delay="1000"/>
                            </p:stCondLst>
                            <p:childTnLst>
                              <p:par>
                                <p:cTn id="79" presetID="22" presetClass="entr" presetSubtype="4" fill="hold" nodeType="afterEffect">
                                  <p:stCondLst>
                                    <p:cond delay="0"/>
                                  </p:stCondLst>
                                  <p:childTnLst>
                                    <p:set>
                                      <p:cBhvr>
                                        <p:cTn id="80" dur="1" fill="hold">
                                          <p:stCondLst>
                                            <p:cond delay="0"/>
                                          </p:stCondLst>
                                        </p:cTn>
                                        <p:tgtEl>
                                          <p:spTgt spid="2056"/>
                                        </p:tgtEl>
                                        <p:attrNameLst>
                                          <p:attrName>style.visibility</p:attrName>
                                        </p:attrNameLst>
                                      </p:cBhvr>
                                      <p:to>
                                        <p:strVal val="visible"/>
                                      </p:to>
                                    </p:set>
                                    <p:animEffect transition="in" filter="wipe(down)">
                                      <p:cBhvr>
                                        <p:cTn id="81" dur="500"/>
                                        <p:tgtEl>
                                          <p:spTgt spid="2056"/>
                                        </p:tgtEl>
                                      </p:cBhvr>
                                    </p:animEffect>
                                  </p:childTnLst>
                                </p:cTn>
                              </p:par>
                            </p:childTnLst>
                          </p:cTn>
                        </p:par>
                      </p:childTnLst>
                    </p:cTn>
                  </p:par>
                  <p:par>
                    <p:cTn id="82" fill="hold">
                      <p:stCondLst>
                        <p:cond delay="indefinite"/>
                      </p:stCondLst>
                      <p:childTnLst>
                        <p:par>
                          <p:cTn id="83" fill="hold">
                            <p:stCondLst>
                              <p:cond delay="0"/>
                            </p:stCondLst>
                            <p:childTnLst>
                              <p:par>
                                <p:cTn id="84" presetID="10" presetClass="entr" presetSubtype="0" fill="hold" grpId="0" nodeType="clickEffect">
                                  <p:stCondLst>
                                    <p:cond delay="0"/>
                                  </p:stCondLst>
                                  <p:childTnLst>
                                    <p:set>
                                      <p:cBhvr>
                                        <p:cTn id="85" dur="1" fill="hold">
                                          <p:stCondLst>
                                            <p:cond delay="0"/>
                                          </p:stCondLst>
                                        </p:cTn>
                                        <p:tgtEl>
                                          <p:spTgt spid="49"/>
                                        </p:tgtEl>
                                        <p:attrNameLst>
                                          <p:attrName>style.visibility</p:attrName>
                                        </p:attrNameLst>
                                      </p:cBhvr>
                                      <p:to>
                                        <p:strVal val="visible"/>
                                      </p:to>
                                    </p:set>
                                    <p:animEffect transition="in" filter="fade">
                                      <p:cBhvr>
                                        <p:cTn id="86" dur="500"/>
                                        <p:tgtEl>
                                          <p:spTgt spid="49"/>
                                        </p:tgtEl>
                                      </p:cBhvr>
                                    </p:animEffect>
                                  </p:childTnLst>
                                </p:cTn>
                              </p:par>
                            </p:childTnLst>
                          </p:cTn>
                        </p:par>
                        <p:par>
                          <p:cTn id="87" fill="hold">
                            <p:stCondLst>
                              <p:cond delay="500"/>
                            </p:stCondLst>
                            <p:childTnLst>
                              <p:par>
                                <p:cTn id="88" presetID="22" presetClass="entr" presetSubtype="4" fill="hold" nodeType="afterEffect">
                                  <p:stCondLst>
                                    <p:cond delay="0"/>
                                  </p:stCondLst>
                                  <p:childTnLst>
                                    <p:set>
                                      <p:cBhvr>
                                        <p:cTn id="89" dur="1" fill="hold">
                                          <p:stCondLst>
                                            <p:cond delay="0"/>
                                          </p:stCondLst>
                                        </p:cTn>
                                        <p:tgtEl>
                                          <p:spTgt spid="2055"/>
                                        </p:tgtEl>
                                        <p:attrNameLst>
                                          <p:attrName>style.visibility</p:attrName>
                                        </p:attrNameLst>
                                      </p:cBhvr>
                                      <p:to>
                                        <p:strVal val="visible"/>
                                      </p:to>
                                    </p:set>
                                    <p:animEffect transition="in" filter="wipe(down)">
                                      <p:cBhvr>
                                        <p:cTn id="90" dur="500"/>
                                        <p:tgtEl>
                                          <p:spTgt spid="2055"/>
                                        </p:tgtEl>
                                      </p:cBhvr>
                                    </p:animEffect>
                                  </p:childTnLst>
                                </p:cTn>
                              </p:par>
                            </p:childTnLst>
                          </p:cTn>
                        </p:par>
                        <p:par>
                          <p:cTn id="91" fill="hold">
                            <p:stCondLst>
                              <p:cond delay="1000"/>
                            </p:stCondLst>
                            <p:childTnLst>
                              <p:par>
                                <p:cTn id="92" presetID="22" presetClass="entr" presetSubtype="4" fill="hold" nodeType="afterEffect">
                                  <p:stCondLst>
                                    <p:cond delay="0"/>
                                  </p:stCondLst>
                                  <p:childTnLst>
                                    <p:set>
                                      <p:cBhvr>
                                        <p:cTn id="93" dur="1" fill="hold">
                                          <p:stCondLst>
                                            <p:cond delay="0"/>
                                          </p:stCondLst>
                                        </p:cTn>
                                        <p:tgtEl>
                                          <p:spTgt spid="2054"/>
                                        </p:tgtEl>
                                        <p:attrNameLst>
                                          <p:attrName>style.visibility</p:attrName>
                                        </p:attrNameLst>
                                      </p:cBhvr>
                                      <p:to>
                                        <p:strVal val="visible"/>
                                      </p:to>
                                    </p:set>
                                    <p:animEffect transition="in" filter="wipe(down)">
                                      <p:cBhvr>
                                        <p:cTn id="94" dur="500"/>
                                        <p:tgtEl>
                                          <p:spTgt spid="2054"/>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ntr" presetSubtype="0" fill="hold" grpId="0" nodeType="click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fade">
                                      <p:cBhvr>
                                        <p:cTn id="99" dur="500"/>
                                        <p:tgtEl>
                                          <p:spTgt spid="50"/>
                                        </p:tgtEl>
                                      </p:cBhvr>
                                    </p:animEffect>
                                  </p:childTnLst>
                                </p:cTn>
                              </p:par>
                            </p:childTnLst>
                          </p:cTn>
                        </p:par>
                        <p:par>
                          <p:cTn id="100" fill="hold">
                            <p:stCondLst>
                              <p:cond delay="500"/>
                            </p:stCondLst>
                            <p:childTnLst>
                              <p:par>
                                <p:cTn id="101" presetID="22" presetClass="entr" presetSubtype="4" fill="hold" nodeType="afterEffect">
                                  <p:stCondLst>
                                    <p:cond delay="0"/>
                                  </p:stCondLst>
                                  <p:childTnLst>
                                    <p:set>
                                      <p:cBhvr>
                                        <p:cTn id="102" dur="1" fill="hold">
                                          <p:stCondLst>
                                            <p:cond delay="0"/>
                                          </p:stCondLst>
                                        </p:cTn>
                                        <p:tgtEl>
                                          <p:spTgt spid="2053"/>
                                        </p:tgtEl>
                                        <p:attrNameLst>
                                          <p:attrName>style.visibility</p:attrName>
                                        </p:attrNameLst>
                                      </p:cBhvr>
                                      <p:to>
                                        <p:strVal val="visible"/>
                                      </p:to>
                                    </p:set>
                                    <p:animEffect transition="in" filter="wipe(down)">
                                      <p:cBhvr>
                                        <p:cTn id="103" dur="500"/>
                                        <p:tgtEl>
                                          <p:spTgt spid="2053"/>
                                        </p:tgtEl>
                                      </p:cBhvr>
                                    </p:animEffect>
                                  </p:childTnLst>
                                </p:cTn>
                              </p:par>
                            </p:childTnLst>
                          </p:cTn>
                        </p:par>
                        <p:par>
                          <p:cTn id="104" fill="hold">
                            <p:stCondLst>
                              <p:cond delay="1000"/>
                            </p:stCondLst>
                            <p:childTnLst>
                              <p:par>
                                <p:cTn id="105" presetID="22" presetClass="entr" presetSubtype="4" fill="hold" nodeType="afterEffect">
                                  <p:stCondLst>
                                    <p:cond delay="0"/>
                                  </p:stCondLst>
                                  <p:childTnLst>
                                    <p:set>
                                      <p:cBhvr>
                                        <p:cTn id="106" dur="1" fill="hold">
                                          <p:stCondLst>
                                            <p:cond delay="0"/>
                                          </p:stCondLst>
                                        </p:cTn>
                                        <p:tgtEl>
                                          <p:spTgt spid="2052"/>
                                        </p:tgtEl>
                                        <p:attrNameLst>
                                          <p:attrName>style.visibility</p:attrName>
                                        </p:attrNameLst>
                                      </p:cBhvr>
                                      <p:to>
                                        <p:strVal val="visible"/>
                                      </p:to>
                                    </p:set>
                                    <p:animEffect transition="in" filter="wipe(down)">
                                      <p:cBhvr>
                                        <p:cTn id="107" dur="500"/>
                                        <p:tgtEl>
                                          <p:spTgt spid="2052"/>
                                        </p:tgtEl>
                                      </p:cBhvr>
                                    </p:animEffect>
                                  </p:childTnLst>
                                </p:cTn>
                              </p:par>
                            </p:childTnLst>
                          </p:cTn>
                        </p:par>
                      </p:childTnLst>
                    </p:cTn>
                  </p:par>
                  <p:par>
                    <p:cTn id="108" fill="hold">
                      <p:stCondLst>
                        <p:cond delay="indefinite"/>
                      </p:stCondLst>
                      <p:childTnLst>
                        <p:par>
                          <p:cTn id="109" fill="hold">
                            <p:stCondLst>
                              <p:cond delay="0"/>
                            </p:stCondLst>
                            <p:childTnLst>
                              <p:par>
                                <p:cTn id="110" presetID="10" presetClass="entr" presetSubtype="0" fill="hold" grpId="0" nodeType="clickEffect">
                                  <p:stCondLst>
                                    <p:cond delay="0"/>
                                  </p:stCondLst>
                                  <p:childTnLst>
                                    <p:set>
                                      <p:cBhvr>
                                        <p:cTn id="111" dur="1" fill="hold">
                                          <p:stCondLst>
                                            <p:cond delay="0"/>
                                          </p:stCondLst>
                                        </p:cTn>
                                        <p:tgtEl>
                                          <p:spTgt spid="51"/>
                                        </p:tgtEl>
                                        <p:attrNameLst>
                                          <p:attrName>style.visibility</p:attrName>
                                        </p:attrNameLst>
                                      </p:cBhvr>
                                      <p:to>
                                        <p:strVal val="visible"/>
                                      </p:to>
                                    </p:set>
                                    <p:animEffect transition="in" filter="fade">
                                      <p:cBhvr>
                                        <p:cTn id="112" dur="500"/>
                                        <p:tgtEl>
                                          <p:spTgt spid="51"/>
                                        </p:tgtEl>
                                      </p:cBhvr>
                                    </p:animEffect>
                                  </p:childTnLst>
                                </p:cTn>
                              </p:par>
                            </p:childTnLst>
                          </p:cTn>
                        </p:par>
                        <p:par>
                          <p:cTn id="113" fill="hold">
                            <p:stCondLst>
                              <p:cond delay="500"/>
                            </p:stCondLst>
                            <p:childTnLst>
                              <p:par>
                                <p:cTn id="114" presetID="22" presetClass="entr" presetSubtype="8" fill="hold" nodeType="afterEffect">
                                  <p:stCondLst>
                                    <p:cond delay="0"/>
                                  </p:stCondLst>
                                  <p:childTnLst>
                                    <p:set>
                                      <p:cBhvr>
                                        <p:cTn id="115" dur="1" fill="hold">
                                          <p:stCondLst>
                                            <p:cond delay="0"/>
                                          </p:stCondLst>
                                        </p:cTn>
                                        <p:tgtEl>
                                          <p:spTgt spid="2071"/>
                                        </p:tgtEl>
                                        <p:attrNameLst>
                                          <p:attrName>style.visibility</p:attrName>
                                        </p:attrNameLst>
                                      </p:cBhvr>
                                      <p:to>
                                        <p:strVal val="visible"/>
                                      </p:to>
                                    </p:set>
                                    <p:animEffect transition="in" filter="wipe(left)">
                                      <p:cBhvr>
                                        <p:cTn id="116" dur="500"/>
                                        <p:tgtEl>
                                          <p:spTgt spid="2071"/>
                                        </p:tgtEl>
                                      </p:cBhvr>
                                    </p:animEffect>
                                  </p:childTnLst>
                                </p:cTn>
                              </p:par>
                            </p:childTnLst>
                          </p:cTn>
                        </p:par>
                        <p:par>
                          <p:cTn id="117" fill="hold">
                            <p:stCondLst>
                              <p:cond delay="1000"/>
                            </p:stCondLst>
                            <p:childTnLst>
                              <p:par>
                                <p:cTn id="118" presetID="22" presetClass="entr" presetSubtype="8" fill="hold" nodeType="afterEffect">
                                  <p:stCondLst>
                                    <p:cond delay="0"/>
                                  </p:stCondLst>
                                  <p:childTnLst>
                                    <p:set>
                                      <p:cBhvr>
                                        <p:cTn id="119" dur="1" fill="hold">
                                          <p:stCondLst>
                                            <p:cond delay="0"/>
                                          </p:stCondLst>
                                        </p:cTn>
                                        <p:tgtEl>
                                          <p:spTgt spid="2049"/>
                                        </p:tgtEl>
                                        <p:attrNameLst>
                                          <p:attrName>style.visibility</p:attrName>
                                        </p:attrNameLst>
                                      </p:cBhvr>
                                      <p:to>
                                        <p:strVal val="visible"/>
                                      </p:to>
                                    </p:set>
                                    <p:animEffect transition="in" filter="wipe(left)">
                                      <p:cBhvr>
                                        <p:cTn id="120" dur="500"/>
                                        <p:tgtEl>
                                          <p:spTgt spid="2049"/>
                                        </p:tgtEl>
                                      </p:cBhvr>
                                    </p:animEffect>
                                  </p:childTnLst>
                                </p:cTn>
                              </p:par>
                            </p:childTnLst>
                          </p:cTn>
                        </p:par>
                      </p:childTnLst>
                    </p:cTn>
                  </p:par>
                  <p:par>
                    <p:cTn id="121" fill="hold">
                      <p:stCondLst>
                        <p:cond delay="indefinite"/>
                      </p:stCondLst>
                      <p:childTnLst>
                        <p:par>
                          <p:cTn id="122" fill="hold">
                            <p:stCondLst>
                              <p:cond delay="0"/>
                            </p:stCondLst>
                            <p:childTnLst>
                              <p:par>
                                <p:cTn id="123" presetID="10" presetClass="entr" presetSubtype="0" fill="hold" grpId="0" nodeType="clickEffect">
                                  <p:stCondLst>
                                    <p:cond delay="0"/>
                                  </p:stCondLst>
                                  <p:childTnLst>
                                    <p:set>
                                      <p:cBhvr>
                                        <p:cTn id="124" dur="1" fill="hold">
                                          <p:stCondLst>
                                            <p:cond delay="0"/>
                                          </p:stCondLst>
                                        </p:cTn>
                                        <p:tgtEl>
                                          <p:spTgt spid="52"/>
                                        </p:tgtEl>
                                        <p:attrNameLst>
                                          <p:attrName>style.visibility</p:attrName>
                                        </p:attrNameLst>
                                      </p:cBhvr>
                                      <p:to>
                                        <p:strVal val="visible"/>
                                      </p:to>
                                    </p:set>
                                    <p:animEffect transition="in" filter="fade">
                                      <p:cBhvr>
                                        <p:cTn id="125" dur="500"/>
                                        <p:tgtEl>
                                          <p:spTgt spid="52"/>
                                        </p:tgtEl>
                                      </p:cBhvr>
                                    </p:animEffect>
                                  </p:childTnLst>
                                </p:cTn>
                              </p:par>
                            </p:childTnLst>
                          </p:cTn>
                        </p:par>
                        <p:par>
                          <p:cTn id="126" fill="hold">
                            <p:stCondLst>
                              <p:cond delay="500"/>
                            </p:stCondLst>
                            <p:childTnLst>
                              <p:par>
                                <p:cTn id="127" presetID="22" presetClass="entr" presetSubtype="8" fill="hold" nodeType="afterEffect">
                                  <p:stCondLst>
                                    <p:cond delay="0"/>
                                  </p:stCondLst>
                                  <p:childTnLst>
                                    <p:set>
                                      <p:cBhvr>
                                        <p:cTn id="128" dur="1" fill="hold">
                                          <p:stCondLst>
                                            <p:cond delay="0"/>
                                          </p:stCondLst>
                                        </p:cTn>
                                        <p:tgtEl>
                                          <p:spTgt spid="2048"/>
                                        </p:tgtEl>
                                        <p:attrNameLst>
                                          <p:attrName>style.visibility</p:attrName>
                                        </p:attrNameLst>
                                      </p:cBhvr>
                                      <p:to>
                                        <p:strVal val="visible"/>
                                      </p:to>
                                    </p:set>
                                    <p:animEffect transition="in" filter="wipe(left)">
                                      <p:cBhvr>
                                        <p:cTn id="129" dur="500"/>
                                        <p:tgtEl>
                                          <p:spTgt spid="2048"/>
                                        </p:tgtEl>
                                      </p:cBhvr>
                                    </p:animEffect>
                                  </p:childTnLst>
                                </p:cTn>
                              </p:par>
                            </p:childTnLst>
                          </p:cTn>
                        </p:par>
                        <p:par>
                          <p:cTn id="130" fill="hold">
                            <p:stCondLst>
                              <p:cond delay="1000"/>
                            </p:stCondLst>
                            <p:childTnLst>
                              <p:par>
                                <p:cTn id="131" presetID="22" presetClass="entr" presetSubtype="8" fill="hold" nodeType="afterEffect">
                                  <p:stCondLst>
                                    <p:cond delay="0"/>
                                  </p:stCondLst>
                                  <p:childTnLst>
                                    <p:set>
                                      <p:cBhvr>
                                        <p:cTn id="132" dur="1" fill="hold">
                                          <p:stCondLst>
                                            <p:cond delay="0"/>
                                          </p:stCondLst>
                                        </p:cTn>
                                        <p:tgtEl>
                                          <p:spTgt spid="31"/>
                                        </p:tgtEl>
                                        <p:attrNameLst>
                                          <p:attrName>style.visibility</p:attrName>
                                        </p:attrNameLst>
                                      </p:cBhvr>
                                      <p:to>
                                        <p:strVal val="visible"/>
                                      </p:to>
                                    </p:set>
                                    <p:animEffect transition="in" filter="wipe(left)">
                                      <p:cBhvr>
                                        <p:cTn id="133"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5" grpId="0"/>
      <p:bldP spid="156" grpId="0"/>
      <p:bldP spid="33" grpId="0"/>
      <p:bldP spid="49" grpId="0"/>
      <p:bldP spid="50" grpId="0"/>
      <p:bldP spid="51" grpId="0"/>
      <p:bldP spid="52"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flipH="1">
            <a:off x="542221" y="159655"/>
            <a:ext cx="11474237" cy="6424827"/>
            <a:chOff x="-7339511" y="20100"/>
            <a:chExt cx="6326312" cy="8208326"/>
          </a:xfrm>
        </p:grpSpPr>
        <p:cxnSp>
          <p:nvCxnSpPr>
            <p:cNvPr id="25" name="Straight Connector 24"/>
            <p:cNvCxnSpPr/>
            <p:nvPr/>
          </p:nvCxnSpPr>
          <p:spPr>
            <a:xfrm rot="10800000">
              <a:off x="-7339511" y="2010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rot="10800000">
              <a:off x="-7339511" y="29361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rot="10800000">
              <a:off x="-7339511" y="56713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rot="10800000">
              <a:off x="-7339511" y="84064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10800000">
              <a:off x="-7339511" y="111416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10800000">
              <a:off x="-7339511" y="138768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10800000">
              <a:off x="-7339511" y="166119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10800000">
              <a:off x="-7339511" y="193471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0800000">
              <a:off x="-7339511" y="220822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10800000">
              <a:off x="-7339511" y="248174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10800000">
              <a:off x="-7339511" y="275526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0800000">
              <a:off x="-7339511" y="302877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7339511" y="330229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10800000">
              <a:off x="-7339511" y="357580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0800000">
              <a:off x="-7339511" y="384932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10800000">
              <a:off x="-7339511" y="412284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0800000">
              <a:off x="-7339511" y="439635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0800000">
              <a:off x="-7339511" y="466987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0800000">
              <a:off x="-7339511" y="494338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0800000">
              <a:off x="-7339511" y="521690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7339511" y="549042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10800000">
              <a:off x="-7339511" y="5763936"/>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10800000">
              <a:off x="-7339511" y="603745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0800000">
              <a:off x="-7339511" y="631096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0800000">
              <a:off x="-7339511" y="658448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0800000">
              <a:off x="-7339511" y="6858000"/>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p:cNvCxnSpPr/>
            <p:nvPr/>
          </p:nvCxnSpPr>
          <p:spPr>
            <a:xfrm rot="10800000">
              <a:off x="-7339511" y="7134362"/>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p:cNvCxnSpPr/>
            <p:nvPr/>
          </p:nvCxnSpPr>
          <p:spPr>
            <a:xfrm rot="10800000">
              <a:off x="-7339511" y="7407878"/>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p:cNvCxnSpPr/>
            <p:nvPr/>
          </p:nvCxnSpPr>
          <p:spPr>
            <a:xfrm rot="10800000">
              <a:off x="-7339511" y="7681394"/>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p:nvPr/>
          </p:nvCxnSpPr>
          <p:spPr>
            <a:xfrm rot="10800000">
              <a:off x="-7339511" y="7954910"/>
              <a:ext cx="6326312"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p:cNvCxnSpPr/>
            <p:nvPr/>
          </p:nvCxnSpPr>
          <p:spPr>
            <a:xfrm rot="10800000">
              <a:off x="-7339511" y="8228426"/>
              <a:ext cx="6326312"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6200000" flipV="1">
            <a:off x="3068712" y="-2363267"/>
            <a:ext cx="6424826" cy="11470672"/>
            <a:chOff x="2062976" y="1131759"/>
            <a:chExt cx="8452624" cy="4572000"/>
          </a:xfrm>
        </p:grpSpPr>
        <p:cxnSp>
          <p:nvCxnSpPr>
            <p:cNvPr id="72" name="Straight Connector 71"/>
            <p:cNvCxnSpPr/>
            <p:nvPr/>
          </p:nvCxnSpPr>
          <p:spPr>
            <a:xfrm>
              <a:off x="2062976" y="49417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2062976" y="4179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062976" y="5703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062976" y="555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062976" y="539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062976" y="524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062976" y="509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062976" y="4789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062976" y="4636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062976" y="4484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062976" y="4332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2062976" y="4027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2062976" y="3874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2062976" y="3722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2062976" y="3570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2062976" y="3417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062976" y="3265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062976" y="3112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062976" y="2960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062976" y="2808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2062976" y="2655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2062976" y="2503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062976" y="2350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2062976" y="2198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062976" y="2046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2062976" y="1893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2062976" y="17413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2062976" y="15889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2062976" y="14365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2062976" y="1284159"/>
              <a:ext cx="8452624" cy="0"/>
            </a:xfrm>
            <a:prstGeom prst="line">
              <a:avLst/>
            </a:prstGeom>
            <a:ln w="3175">
              <a:solidFill>
                <a:srgbClr val="F0D1C6"/>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2062976" y="1131759"/>
              <a:ext cx="8452624" cy="0"/>
            </a:xfrm>
            <a:prstGeom prst="line">
              <a:avLst/>
            </a:prstGeom>
            <a:ln w="19050">
              <a:solidFill>
                <a:srgbClr val="F0D1C6"/>
              </a:solidFill>
            </a:ln>
          </p:spPr>
          <p:style>
            <a:lnRef idx="1">
              <a:schemeClr val="accent1"/>
            </a:lnRef>
            <a:fillRef idx="0">
              <a:schemeClr val="accent1"/>
            </a:fillRef>
            <a:effectRef idx="0">
              <a:schemeClr val="accent1"/>
            </a:effectRef>
            <a:fontRef idx="minor">
              <a:schemeClr val="tx1"/>
            </a:fontRef>
          </p:style>
        </p:cxnSp>
      </p:grpSp>
      <p:sp>
        <p:nvSpPr>
          <p:cNvPr id="79" name="TextBox 78"/>
          <p:cNvSpPr txBox="1"/>
          <p:nvPr/>
        </p:nvSpPr>
        <p:spPr>
          <a:xfrm>
            <a:off x="124004" y="5374982"/>
            <a:ext cx="473207" cy="276999"/>
          </a:xfrm>
          <a:prstGeom prst="rect">
            <a:avLst/>
          </a:prstGeom>
          <a:noFill/>
        </p:spPr>
        <p:txBody>
          <a:bodyPr wrap="none" rtlCol="0">
            <a:spAutoFit/>
          </a:bodyPr>
          <a:lstStyle/>
          <a:p>
            <a:pPr algn="r"/>
            <a:r>
              <a:rPr lang="en-US" sz="1200" dirty="0">
                <a:latin typeface="Century Gothic" panose="020B0502020202020204" pitchFamily="34" charset="0"/>
              </a:rPr>
              <a:t>50%</a:t>
            </a:r>
          </a:p>
        </p:txBody>
      </p:sp>
      <p:sp>
        <p:nvSpPr>
          <p:cNvPr id="80" name="TextBox 79"/>
          <p:cNvSpPr txBox="1"/>
          <p:nvPr/>
        </p:nvSpPr>
        <p:spPr>
          <a:xfrm>
            <a:off x="124004" y="4308396"/>
            <a:ext cx="473207" cy="276999"/>
          </a:xfrm>
          <a:prstGeom prst="rect">
            <a:avLst/>
          </a:prstGeom>
          <a:noFill/>
        </p:spPr>
        <p:txBody>
          <a:bodyPr wrap="none" rtlCol="0">
            <a:spAutoFit/>
          </a:bodyPr>
          <a:lstStyle/>
          <a:p>
            <a:pPr algn="r"/>
            <a:r>
              <a:rPr lang="en-US" sz="1200" dirty="0">
                <a:latin typeface="Century Gothic" panose="020B0502020202020204" pitchFamily="34" charset="0"/>
              </a:rPr>
              <a:t>60%</a:t>
            </a:r>
          </a:p>
        </p:txBody>
      </p:sp>
      <p:sp>
        <p:nvSpPr>
          <p:cNvPr id="81" name="TextBox 80"/>
          <p:cNvSpPr txBox="1"/>
          <p:nvPr/>
        </p:nvSpPr>
        <p:spPr>
          <a:xfrm>
            <a:off x="124004" y="2159203"/>
            <a:ext cx="473207" cy="276999"/>
          </a:xfrm>
          <a:prstGeom prst="rect">
            <a:avLst/>
          </a:prstGeom>
          <a:noFill/>
        </p:spPr>
        <p:txBody>
          <a:bodyPr wrap="none" rtlCol="0">
            <a:spAutoFit/>
          </a:bodyPr>
          <a:lstStyle/>
          <a:p>
            <a:pPr algn="r"/>
            <a:r>
              <a:rPr lang="en-US" sz="1200" dirty="0">
                <a:latin typeface="Century Gothic" panose="020B0502020202020204" pitchFamily="34" charset="0"/>
              </a:rPr>
              <a:t>80%</a:t>
            </a:r>
          </a:p>
        </p:txBody>
      </p:sp>
      <p:sp>
        <p:nvSpPr>
          <p:cNvPr id="82" name="TextBox 81"/>
          <p:cNvSpPr txBox="1"/>
          <p:nvPr/>
        </p:nvSpPr>
        <p:spPr>
          <a:xfrm>
            <a:off x="39045" y="20893"/>
            <a:ext cx="558166" cy="276999"/>
          </a:xfrm>
          <a:prstGeom prst="rect">
            <a:avLst/>
          </a:prstGeom>
          <a:noFill/>
        </p:spPr>
        <p:txBody>
          <a:bodyPr wrap="none" rtlCol="0">
            <a:spAutoFit/>
          </a:bodyPr>
          <a:lstStyle/>
          <a:p>
            <a:pPr algn="r"/>
            <a:r>
              <a:rPr lang="en-US" sz="1200" dirty="0">
                <a:latin typeface="Century Gothic" panose="020B0502020202020204" pitchFamily="34" charset="0"/>
              </a:rPr>
              <a:t>100%</a:t>
            </a:r>
          </a:p>
        </p:txBody>
      </p:sp>
      <p:sp>
        <p:nvSpPr>
          <p:cNvPr id="61" name="TextBox 60"/>
          <p:cNvSpPr txBox="1"/>
          <p:nvPr/>
        </p:nvSpPr>
        <p:spPr>
          <a:xfrm rot="16200000">
            <a:off x="-527026" y="3146970"/>
            <a:ext cx="1677062" cy="307777"/>
          </a:xfrm>
          <a:prstGeom prst="rect">
            <a:avLst/>
          </a:prstGeom>
          <a:noFill/>
        </p:spPr>
        <p:txBody>
          <a:bodyPr wrap="none" rtlCol="0">
            <a:spAutoFit/>
          </a:bodyPr>
          <a:lstStyle/>
          <a:p>
            <a:pPr algn="ctr"/>
            <a:r>
              <a:rPr lang="en-US" sz="1400" b="1" dirty="0">
                <a:solidFill>
                  <a:srgbClr val="7030A0"/>
                </a:solidFill>
                <a:latin typeface="Century Gothic" panose="020B0502020202020204" pitchFamily="34" charset="0"/>
              </a:rPr>
              <a:t>WEEKLY REACH %</a:t>
            </a:r>
          </a:p>
        </p:txBody>
      </p:sp>
      <p:sp>
        <p:nvSpPr>
          <p:cNvPr id="64" name="TextBox 63"/>
          <p:cNvSpPr txBox="1"/>
          <p:nvPr/>
        </p:nvSpPr>
        <p:spPr>
          <a:xfrm>
            <a:off x="124004" y="1102402"/>
            <a:ext cx="473207" cy="276999"/>
          </a:xfrm>
          <a:prstGeom prst="rect">
            <a:avLst/>
          </a:prstGeom>
          <a:noFill/>
        </p:spPr>
        <p:txBody>
          <a:bodyPr wrap="none" rtlCol="0">
            <a:spAutoFit/>
          </a:bodyPr>
          <a:lstStyle/>
          <a:p>
            <a:pPr algn="r"/>
            <a:r>
              <a:rPr lang="en-US" sz="1200" dirty="0">
                <a:latin typeface="Century Gothic" panose="020B0502020202020204" pitchFamily="34" charset="0"/>
              </a:rPr>
              <a:t>90%</a:t>
            </a:r>
          </a:p>
        </p:txBody>
      </p:sp>
      <p:sp>
        <p:nvSpPr>
          <p:cNvPr id="133" name="TextBox 132"/>
          <p:cNvSpPr txBox="1"/>
          <p:nvPr/>
        </p:nvSpPr>
        <p:spPr>
          <a:xfrm>
            <a:off x="2231289" y="6592866"/>
            <a:ext cx="439544" cy="276999"/>
          </a:xfrm>
          <a:prstGeom prst="rect">
            <a:avLst/>
          </a:prstGeom>
          <a:noFill/>
        </p:spPr>
        <p:txBody>
          <a:bodyPr wrap="none" rtlCol="0">
            <a:spAutoFit/>
          </a:bodyPr>
          <a:lstStyle/>
          <a:p>
            <a:pPr algn="ctr"/>
            <a:r>
              <a:rPr lang="en-US" sz="1200" dirty="0">
                <a:latin typeface="Century Gothic" panose="020B0502020202020204" pitchFamily="34" charset="0"/>
              </a:rPr>
              <a:t>500</a:t>
            </a:r>
          </a:p>
        </p:txBody>
      </p:sp>
      <p:sp>
        <p:nvSpPr>
          <p:cNvPr id="134" name="TextBox 133"/>
          <p:cNvSpPr txBox="1"/>
          <p:nvPr/>
        </p:nvSpPr>
        <p:spPr>
          <a:xfrm>
            <a:off x="4076340" y="6581001"/>
            <a:ext cx="567784" cy="276999"/>
          </a:xfrm>
          <a:prstGeom prst="rect">
            <a:avLst/>
          </a:prstGeom>
          <a:noFill/>
        </p:spPr>
        <p:txBody>
          <a:bodyPr wrap="none" rtlCol="0">
            <a:spAutoFit/>
          </a:bodyPr>
          <a:lstStyle/>
          <a:p>
            <a:pPr algn="ctr"/>
            <a:r>
              <a:rPr lang="en-US" sz="1200" dirty="0">
                <a:latin typeface="Century Gothic" panose="020B0502020202020204" pitchFamily="34" charset="0"/>
              </a:rPr>
              <a:t>1,000</a:t>
            </a:r>
          </a:p>
        </p:txBody>
      </p:sp>
      <p:sp>
        <p:nvSpPr>
          <p:cNvPr id="135" name="TextBox 134"/>
          <p:cNvSpPr txBox="1"/>
          <p:nvPr/>
        </p:nvSpPr>
        <p:spPr>
          <a:xfrm>
            <a:off x="7917499" y="6599869"/>
            <a:ext cx="567784" cy="276999"/>
          </a:xfrm>
          <a:prstGeom prst="rect">
            <a:avLst/>
          </a:prstGeom>
          <a:noFill/>
        </p:spPr>
        <p:txBody>
          <a:bodyPr wrap="none" rtlCol="0">
            <a:spAutoFit/>
          </a:bodyPr>
          <a:lstStyle/>
          <a:p>
            <a:pPr algn="ctr"/>
            <a:r>
              <a:rPr lang="en-US" sz="1200" dirty="0">
                <a:latin typeface="Century Gothic" panose="020B0502020202020204" pitchFamily="34" charset="0"/>
              </a:rPr>
              <a:t>2,000</a:t>
            </a:r>
          </a:p>
        </p:txBody>
      </p:sp>
      <p:sp>
        <p:nvSpPr>
          <p:cNvPr id="136" name="TextBox 135"/>
          <p:cNvSpPr txBox="1"/>
          <p:nvPr/>
        </p:nvSpPr>
        <p:spPr>
          <a:xfrm>
            <a:off x="11693641" y="6589239"/>
            <a:ext cx="567784" cy="276999"/>
          </a:xfrm>
          <a:prstGeom prst="rect">
            <a:avLst/>
          </a:prstGeom>
          <a:noFill/>
        </p:spPr>
        <p:txBody>
          <a:bodyPr wrap="none" rtlCol="0">
            <a:spAutoFit/>
          </a:bodyPr>
          <a:lstStyle/>
          <a:p>
            <a:pPr algn="ctr"/>
            <a:r>
              <a:rPr lang="en-US" sz="1200" dirty="0">
                <a:latin typeface="Century Gothic" panose="020B0502020202020204" pitchFamily="34" charset="0"/>
              </a:rPr>
              <a:t>3,000</a:t>
            </a:r>
          </a:p>
        </p:txBody>
      </p:sp>
      <p:sp>
        <p:nvSpPr>
          <p:cNvPr id="137" name="TextBox 136"/>
          <p:cNvSpPr txBox="1"/>
          <p:nvPr/>
        </p:nvSpPr>
        <p:spPr>
          <a:xfrm>
            <a:off x="5516414" y="6584481"/>
            <a:ext cx="1603324" cy="307777"/>
          </a:xfrm>
          <a:prstGeom prst="rect">
            <a:avLst/>
          </a:prstGeom>
          <a:noFill/>
        </p:spPr>
        <p:txBody>
          <a:bodyPr wrap="none" rtlCol="0">
            <a:spAutoFit/>
          </a:bodyPr>
          <a:lstStyle/>
          <a:p>
            <a:pPr algn="r"/>
            <a:r>
              <a:rPr lang="en-US" sz="1400" b="1" dirty="0">
                <a:solidFill>
                  <a:srgbClr val="7030A0"/>
                </a:solidFill>
                <a:latin typeface="Century Gothic" panose="020B0502020202020204" pitchFamily="34" charset="0"/>
              </a:rPr>
              <a:t>WEEKLY MINUTES</a:t>
            </a:r>
          </a:p>
        </p:txBody>
      </p:sp>
      <p:sp>
        <p:nvSpPr>
          <p:cNvPr id="476" name="TextBox 475"/>
          <p:cNvSpPr txBox="1"/>
          <p:nvPr/>
        </p:nvSpPr>
        <p:spPr>
          <a:xfrm>
            <a:off x="124004" y="6437030"/>
            <a:ext cx="473207" cy="276999"/>
          </a:xfrm>
          <a:prstGeom prst="rect">
            <a:avLst/>
          </a:prstGeom>
          <a:noFill/>
        </p:spPr>
        <p:txBody>
          <a:bodyPr wrap="none" rtlCol="0">
            <a:spAutoFit/>
          </a:bodyPr>
          <a:lstStyle/>
          <a:p>
            <a:pPr algn="r"/>
            <a:r>
              <a:rPr lang="en-US" sz="1200" dirty="0">
                <a:latin typeface="Century Gothic" panose="020B0502020202020204" pitchFamily="34" charset="0"/>
              </a:rPr>
              <a:t>40%</a:t>
            </a:r>
          </a:p>
        </p:txBody>
      </p:sp>
      <p:grpSp>
        <p:nvGrpSpPr>
          <p:cNvPr id="178" name="Group 177"/>
          <p:cNvGrpSpPr/>
          <p:nvPr/>
        </p:nvGrpSpPr>
        <p:grpSpPr>
          <a:xfrm>
            <a:off x="6082328" y="3693172"/>
            <a:ext cx="3746075" cy="2576252"/>
            <a:chOff x="6428485" y="3693172"/>
            <a:chExt cx="3399918" cy="2576252"/>
          </a:xfrm>
        </p:grpSpPr>
        <p:sp>
          <p:nvSpPr>
            <p:cNvPr id="179" name="Rectangle 178"/>
            <p:cNvSpPr/>
            <p:nvPr/>
          </p:nvSpPr>
          <p:spPr>
            <a:xfrm>
              <a:off x="6428485" y="3693172"/>
              <a:ext cx="3399918" cy="2576252"/>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TextBox 179"/>
            <p:cNvSpPr txBox="1"/>
            <p:nvPr/>
          </p:nvSpPr>
          <p:spPr>
            <a:xfrm>
              <a:off x="7300760" y="5872377"/>
              <a:ext cx="1648667" cy="253916"/>
            </a:xfrm>
            <a:prstGeom prst="rect">
              <a:avLst/>
            </a:prstGeom>
            <a:noFill/>
          </p:spPr>
          <p:txBody>
            <a:bodyPr wrap="none" rtlCol="0">
              <a:spAutoFit/>
            </a:bodyPr>
            <a:lstStyle/>
            <a:p>
              <a:pPr algn="ctr"/>
              <a:r>
                <a:rPr lang="en-US" sz="1050" baseline="30000" dirty="0">
                  <a:solidFill>
                    <a:schemeClr val="tx1">
                      <a:lumMod val="75000"/>
                      <a:lumOff val="25000"/>
                    </a:schemeClr>
                  </a:solidFill>
                </a:rPr>
                <a:t>MTM Spring 2017, comScore, PHD Estimates</a:t>
              </a:r>
              <a:endParaRPr lang="en-US" sz="1050" dirty="0">
                <a:solidFill>
                  <a:schemeClr val="tx1">
                    <a:lumMod val="75000"/>
                    <a:lumOff val="25000"/>
                  </a:schemeClr>
                </a:solidFill>
              </a:endParaRPr>
            </a:p>
          </p:txBody>
        </p:sp>
      </p:grpSp>
      <p:sp>
        <p:nvSpPr>
          <p:cNvPr id="181" name="TextBox 180"/>
          <p:cNvSpPr txBox="1"/>
          <p:nvPr/>
        </p:nvSpPr>
        <p:spPr>
          <a:xfrm>
            <a:off x="8241084" y="4840558"/>
            <a:ext cx="1202346" cy="823302"/>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80%     612</a:t>
            </a:r>
          </a:p>
          <a:p>
            <a:pPr algn="r">
              <a:lnSpc>
                <a:spcPts val="1900"/>
              </a:lnSpc>
            </a:pPr>
            <a:r>
              <a:rPr lang="en-US" sz="1400" dirty="0">
                <a:solidFill>
                  <a:srgbClr val="548235"/>
                </a:solidFill>
                <a:latin typeface="Century Gothic" panose="020B0502020202020204" pitchFamily="34" charset="0"/>
              </a:rPr>
              <a:t>70%     512</a:t>
            </a:r>
          </a:p>
          <a:p>
            <a:pPr algn="r">
              <a:lnSpc>
                <a:spcPts val="1900"/>
              </a:lnSpc>
            </a:pPr>
            <a:r>
              <a:rPr lang="en-US" sz="1400" dirty="0">
                <a:solidFill>
                  <a:srgbClr val="548235"/>
                </a:solidFill>
                <a:latin typeface="Century Gothic" panose="020B0502020202020204" pitchFamily="34" charset="0"/>
              </a:rPr>
              <a:t>46%     100</a:t>
            </a:r>
          </a:p>
        </p:txBody>
      </p:sp>
      <p:sp>
        <p:nvSpPr>
          <p:cNvPr id="182" name="TextBox 181"/>
          <p:cNvSpPr txBox="1"/>
          <p:nvPr/>
        </p:nvSpPr>
        <p:spPr>
          <a:xfrm>
            <a:off x="6164904" y="4840558"/>
            <a:ext cx="1860630" cy="1066959"/>
          </a:xfrm>
          <a:prstGeom prst="rect">
            <a:avLst/>
          </a:prstGeom>
          <a:noFill/>
          <a:ln w="3175">
            <a:noFill/>
          </a:ln>
        </p:spPr>
        <p:txBody>
          <a:bodyPr wrap="square" rtlCol="0">
            <a:spAutoFit/>
          </a:bodyPr>
          <a:lstStyle/>
          <a:p>
            <a:pPr algn="r">
              <a:lnSpc>
                <a:spcPts val="1900"/>
              </a:lnSpc>
            </a:pPr>
            <a:r>
              <a:rPr lang="en-US" sz="1400" dirty="0">
                <a:solidFill>
                  <a:srgbClr val="548235"/>
                </a:solidFill>
                <a:latin typeface="Century Gothic" panose="020B0502020202020204" pitchFamily="34" charset="0"/>
              </a:rPr>
              <a:t>Total Online Video</a:t>
            </a:r>
          </a:p>
          <a:p>
            <a:pPr algn="r">
              <a:lnSpc>
                <a:spcPts val="1900"/>
              </a:lnSpc>
            </a:pPr>
            <a:r>
              <a:rPr lang="en-US" sz="1400" dirty="0" err="1">
                <a:solidFill>
                  <a:srgbClr val="548235"/>
                </a:solidFill>
                <a:latin typeface="Century Gothic" panose="020B0502020202020204" pitchFamily="34" charset="0"/>
              </a:rPr>
              <a:t>PurePlay</a:t>
            </a:r>
            <a:r>
              <a:rPr lang="en-US" sz="1400" dirty="0">
                <a:solidFill>
                  <a:srgbClr val="548235"/>
                </a:solidFill>
                <a:latin typeface="Century Gothic" panose="020B0502020202020204" pitchFamily="34" charset="0"/>
              </a:rPr>
              <a:t> Video</a:t>
            </a:r>
          </a:p>
          <a:p>
            <a:pPr algn="r">
              <a:lnSpc>
                <a:spcPts val="1900"/>
              </a:lnSpc>
            </a:pPr>
            <a:r>
              <a:rPr lang="en-US" sz="1400" dirty="0" err="1">
                <a:solidFill>
                  <a:srgbClr val="548235"/>
                </a:solidFill>
                <a:latin typeface="Century Gothic" panose="020B0502020202020204" pitchFamily="34" charset="0"/>
              </a:rPr>
              <a:t>CoBrand</a:t>
            </a:r>
            <a:r>
              <a:rPr lang="en-US" sz="1400" dirty="0">
                <a:solidFill>
                  <a:srgbClr val="548235"/>
                </a:solidFill>
                <a:latin typeface="Century Gothic" panose="020B0502020202020204" pitchFamily="34" charset="0"/>
              </a:rPr>
              <a:t> Video</a:t>
            </a:r>
          </a:p>
          <a:p>
            <a:pPr algn="r">
              <a:lnSpc>
                <a:spcPts val="1900"/>
              </a:lnSpc>
            </a:pPr>
            <a:endParaRPr lang="en-US" sz="1400" dirty="0">
              <a:solidFill>
                <a:srgbClr val="548235"/>
              </a:solidFill>
              <a:latin typeface="Century Gothic" panose="020B0502020202020204" pitchFamily="34" charset="0"/>
            </a:endParaRPr>
          </a:p>
        </p:txBody>
      </p:sp>
      <p:sp>
        <p:nvSpPr>
          <p:cNvPr id="183" name="TextBox 182"/>
          <p:cNvSpPr txBox="1"/>
          <p:nvPr/>
        </p:nvSpPr>
        <p:spPr>
          <a:xfrm>
            <a:off x="6729436" y="3798522"/>
            <a:ext cx="2517268" cy="954107"/>
          </a:xfrm>
          <a:prstGeom prst="rect">
            <a:avLst/>
          </a:prstGeom>
          <a:noFill/>
          <a:ln w="3175">
            <a:noFill/>
          </a:ln>
        </p:spPr>
        <p:txBody>
          <a:bodyPr wrap="square" rtlCol="0">
            <a:spAutoFit/>
          </a:bodyPr>
          <a:lstStyle/>
          <a:p>
            <a:pPr algn="ctr"/>
            <a:r>
              <a:rPr lang="en-US" sz="1400" dirty="0">
                <a:solidFill>
                  <a:srgbClr val="548235"/>
                </a:solidFill>
                <a:latin typeface="Century Gothic" panose="020B0502020202020204" pitchFamily="34" charset="0"/>
              </a:rPr>
              <a:t>French Adults 18+ </a:t>
            </a:r>
          </a:p>
          <a:p>
            <a:pPr algn="ctr"/>
            <a:r>
              <a:rPr lang="en-US" sz="1400" dirty="0">
                <a:solidFill>
                  <a:srgbClr val="548235"/>
                </a:solidFill>
                <a:latin typeface="Century Gothic" panose="020B0502020202020204" pitchFamily="34" charset="0"/>
              </a:rPr>
              <a:t>2017</a:t>
            </a:r>
            <a:r>
              <a:rPr lang="en-US" sz="1400" baseline="30000" dirty="0">
                <a:solidFill>
                  <a:srgbClr val="548235"/>
                </a:solidFill>
                <a:latin typeface="Century Gothic" panose="020B0502020202020204" pitchFamily="34" charset="0"/>
              </a:rPr>
              <a:t> 1 </a:t>
            </a:r>
            <a:r>
              <a:rPr lang="en-US" sz="1400" dirty="0">
                <a:solidFill>
                  <a:srgbClr val="548235"/>
                </a:solidFill>
                <a:latin typeface="Century Gothic" panose="020B0502020202020204" pitchFamily="34" charset="0"/>
              </a:rPr>
              <a:t>Weekly Reach/Minutes</a:t>
            </a:r>
          </a:p>
          <a:p>
            <a:pPr algn="ctr"/>
            <a:r>
              <a:rPr lang="en-US" sz="1400" b="1" dirty="0">
                <a:solidFill>
                  <a:srgbClr val="548235"/>
                </a:solidFill>
                <a:latin typeface="Century Gothic" panose="020B0502020202020204" pitchFamily="34" charset="0"/>
              </a:rPr>
              <a:t>ONLINE VIDEO</a:t>
            </a:r>
          </a:p>
        </p:txBody>
      </p:sp>
      <p:pic>
        <p:nvPicPr>
          <p:cNvPr id="184" name="Picture 183"/>
          <p:cNvPicPr>
            <a:picLocks noChangeAspect="1"/>
          </p:cNvPicPr>
          <p:nvPr/>
        </p:nvPicPr>
        <p:blipFill>
          <a:blip r:embed="rId3"/>
          <a:stretch>
            <a:fillRect/>
          </a:stretch>
        </p:blipFill>
        <p:spPr>
          <a:xfrm>
            <a:off x="8020133" y="4849708"/>
            <a:ext cx="310718" cy="363996"/>
          </a:xfrm>
          <a:prstGeom prst="rect">
            <a:avLst/>
          </a:prstGeom>
        </p:spPr>
      </p:pic>
      <p:pic>
        <p:nvPicPr>
          <p:cNvPr id="185" name="Picture 184"/>
          <p:cNvPicPr>
            <a:picLocks noChangeAspect="1"/>
          </p:cNvPicPr>
          <p:nvPr/>
        </p:nvPicPr>
        <p:blipFill>
          <a:blip r:embed="rId4"/>
          <a:stretch>
            <a:fillRect/>
          </a:stretch>
        </p:blipFill>
        <p:spPr>
          <a:xfrm>
            <a:off x="8024571" y="5078076"/>
            <a:ext cx="301842" cy="363996"/>
          </a:xfrm>
          <a:prstGeom prst="rect">
            <a:avLst/>
          </a:prstGeom>
        </p:spPr>
      </p:pic>
      <p:pic>
        <p:nvPicPr>
          <p:cNvPr id="186" name="Picture 185"/>
          <p:cNvPicPr>
            <a:picLocks noChangeAspect="1"/>
          </p:cNvPicPr>
          <p:nvPr/>
        </p:nvPicPr>
        <p:blipFill>
          <a:blip r:embed="rId5"/>
          <a:stretch>
            <a:fillRect/>
          </a:stretch>
        </p:blipFill>
        <p:spPr>
          <a:xfrm>
            <a:off x="8024571" y="5317913"/>
            <a:ext cx="301842" cy="372872"/>
          </a:xfrm>
          <a:prstGeom prst="rect">
            <a:avLst/>
          </a:prstGeom>
        </p:spPr>
      </p:pic>
      <p:pic>
        <p:nvPicPr>
          <p:cNvPr id="188" name="Picture 187"/>
          <p:cNvPicPr>
            <a:picLocks noChangeAspect="1"/>
          </p:cNvPicPr>
          <p:nvPr/>
        </p:nvPicPr>
        <p:blipFill>
          <a:blip r:embed="rId3"/>
          <a:stretch>
            <a:fillRect/>
          </a:stretch>
        </p:blipFill>
        <p:spPr>
          <a:xfrm>
            <a:off x="2755767" y="2112207"/>
            <a:ext cx="310718" cy="363996"/>
          </a:xfrm>
          <a:prstGeom prst="rect">
            <a:avLst/>
          </a:prstGeom>
        </p:spPr>
      </p:pic>
      <p:pic>
        <p:nvPicPr>
          <p:cNvPr id="189" name="Picture 188"/>
          <p:cNvPicPr>
            <a:picLocks noChangeAspect="1"/>
          </p:cNvPicPr>
          <p:nvPr/>
        </p:nvPicPr>
        <p:blipFill>
          <a:blip r:embed="rId4"/>
          <a:stretch>
            <a:fillRect/>
          </a:stretch>
        </p:blipFill>
        <p:spPr>
          <a:xfrm>
            <a:off x="2402417" y="3212011"/>
            <a:ext cx="301842" cy="363996"/>
          </a:xfrm>
          <a:prstGeom prst="rect">
            <a:avLst/>
          </a:prstGeom>
        </p:spPr>
      </p:pic>
      <p:pic>
        <p:nvPicPr>
          <p:cNvPr id="190" name="Picture 189"/>
          <p:cNvPicPr>
            <a:picLocks noChangeAspect="1"/>
          </p:cNvPicPr>
          <p:nvPr/>
        </p:nvPicPr>
        <p:blipFill>
          <a:blip r:embed="rId5"/>
          <a:stretch>
            <a:fillRect/>
          </a:stretch>
        </p:blipFill>
        <p:spPr>
          <a:xfrm>
            <a:off x="799236" y="5771063"/>
            <a:ext cx="301842" cy="372872"/>
          </a:xfrm>
          <a:prstGeom prst="rect">
            <a:avLst/>
          </a:prstGeom>
        </p:spPr>
      </p:pic>
      <p:grpSp>
        <p:nvGrpSpPr>
          <p:cNvPr id="122" name="Group 121"/>
          <p:cNvGrpSpPr/>
          <p:nvPr/>
        </p:nvGrpSpPr>
        <p:grpSpPr>
          <a:xfrm>
            <a:off x="10125956" y="4009411"/>
            <a:ext cx="1482883" cy="2026240"/>
            <a:chOff x="10151222" y="4185364"/>
            <a:chExt cx="1482883" cy="2026240"/>
          </a:xfrm>
        </p:grpSpPr>
        <p:sp>
          <p:nvSpPr>
            <p:cNvPr id="123" name="Rectangle 122"/>
            <p:cNvSpPr/>
            <p:nvPr/>
          </p:nvSpPr>
          <p:spPr>
            <a:xfrm>
              <a:off x="10151222" y="4185364"/>
              <a:ext cx="1482880" cy="2026240"/>
            </a:xfrm>
            <a:prstGeom prst="rect">
              <a:avLst/>
            </a:prstGeom>
            <a:solidFill>
              <a:schemeClr val="bg1"/>
            </a:solidFill>
            <a:ln w="3175">
              <a:solidFill>
                <a:srgbClr val="548235"/>
              </a:solidFill>
            </a:ln>
            <a:effectLst>
              <a:outerShdw blurRad="50800" dist="38100" dir="2700000" algn="tl" rotWithShape="0">
                <a:prstClr val="black">
                  <a:alpha val="40000"/>
                </a:prstClr>
              </a:outerShdw>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p:cNvSpPr txBox="1"/>
            <p:nvPr/>
          </p:nvSpPr>
          <p:spPr>
            <a:xfrm>
              <a:off x="10437930" y="4264577"/>
              <a:ext cx="1196175" cy="1862048"/>
            </a:xfrm>
            <a:prstGeom prst="rect">
              <a:avLst/>
            </a:prstGeom>
            <a:noFill/>
            <a:ln w="3175">
              <a:noFill/>
            </a:ln>
          </p:spPr>
          <p:txBody>
            <a:bodyPr wrap="square" rtlCol="0">
              <a:spAutoFit/>
            </a:bodyPr>
            <a:lstStyle/>
            <a:p>
              <a:pPr>
                <a:lnSpc>
                  <a:spcPts val="2300"/>
                </a:lnSpc>
              </a:pPr>
              <a:r>
                <a:rPr lang="en-US" sz="1400" dirty="0">
                  <a:solidFill>
                    <a:schemeClr val="tx1">
                      <a:lumMod val="65000"/>
                      <a:lumOff val="35000"/>
                    </a:schemeClr>
                  </a:solidFill>
                  <a:latin typeface="Century Gothic" panose="020B0502020202020204" pitchFamily="34" charset="0"/>
                </a:rPr>
                <a:t>TV</a:t>
              </a:r>
            </a:p>
            <a:p>
              <a:pPr>
                <a:lnSpc>
                  <a:spcPts val="2300"/>
                </a:lnSpc>
              </a:pPr>
              <a:r>
                <a:rPr lang="en-US" sz="1400" dirty="0">
                  <a:solidFill>
                    <a:schemeClr val="tx1">
                      <a:lumMod val="65000"/>
                      <a:lumOff val="35000"/>
                    </a:schemeClr>
                  </a:solidFill>
                  <a:latin typeface="Century Gothic" panose="020B0502020202020204" pitchFamily="34" charset="0"/>
                </a:rPr>
                <a:t>Radio</a:t>
              </a:r>
            </a:p>
            <a:p>
              <a:pPr>
                <a:lnSpc>
                  <a:spcPts val="2300"/>
                </a:lnSpc>
              </a:pPr>
              <a:r>
                <a:rPr lang="en-US" sz="1400" dirty="0">
                  <a:solidFill>
                    <a:schemeClr val="tx1">
                      <a:lumMod val="65000"/>
                      <a:lumOff val="35000"/>
                    </a:schemeClr>
                  </a:solidFill>
                  <a:latin typeface="Century Gothic" panose="020B0502020202020204" pitchFamily="34" charset="0"/>
                </a:rPr>
                <a:t>Newspaper</a:t>
              </a:r>
            </a:p>
            <a:p>
              <a:pPr>
                <a:lnSpc>
                  <a:spcPts val="2300"/>
                </a:lnSpc>
              </a:pPr>
              <a:r>
                <a:rPr lang="en-US" sz="1400" dirty="0">
                  <a:solidFill>
                    <a:schemeClr val="tx1">
                      <a:lumMod val="65000"/>
                      <a:lumOff val="35000"/>
                    </a:schemeClr>
                  </a:solidFill>
                  <a:latin typeface="Century Gothic" panose="020B0502020202020204" pitchFamily="34" charset="0"/>
                </a:rPr>
                <a:t>Magazine</a:t>
              </a:r>
            </a:p>
            <a:p>
              <a:pPr>
                <a:lnSpc>
                  <a:spcPts val="2300"/>
                </a:lnSpc>
              </a:pPr>
              <a:r>
                <a:rPr lang="en-US" sz="1400" dirty="0">
                  <a:solidFill>
                    <a:schemeClr val="tx1">
                      <a:lumMod val="65000"/>
                      <a:lumOff val="35000"/>
                    </a:schemeClr>
                  </a:solidFill>
                  <a:latin typeface="Century Gothic" panose="020B0502020202020204" pitchFamily="34" charset="0"/>
                </a:rPr>
                <a:t>Internet</a:t>
              </a:r>
            </a:p>
            <a:p>
              <a:pPr>
                <a:lnSpc>
                  <a:spcPts val="2300"/>
                </a:lnSpc>
              </a:pPr>
              <a:r>
                <a:rPr lang="en-US" sz="1400" dirty="0">
                  <a:solidFill>
                    <a:schemeClr val="tx1">
                      <a:lumMod val="65000"/>
                      <a:lumOff val="35000"/>
                    </a:schemeClr>
                  </a:solidFill>
                  <a:latin typeface="Century Gothic" panose="020B0502020202020204" pitchFamily="34" charset="0"/>
                </a:rPr>
                <a:t>OOH</a:t>
              </a:r>
            </a:p>
          </p:txBody>
        </p:sp>
        <p:pic>
          <p:nvPicPr>
            <p:cNvPr id="125" name="Picture 124"/>
            <p:cNvPicPr>
              <a:picLocks noChangeAspect="1"/>
            </p:cNvPicPr>
            <p:nvPr/>
          </p:nvPicPr>
          <p:blipFill rotWithShape="1">
            <a:blip r:embed="rId6"/>
            <a:srcRect l="12766" t="12493" r="7490" b="24160"/>
            <a:stretch/>
          </p:blipFill>
          <p:spPr>
            <a:xfrm>
              <a:off x="10264463" y="4374381"/>
              <a:ext cx="204536" cy="202758"/>
            </a:xfrm>
            <a:prstGeom prst="ellipse">
              <a:avLst/>
            </a:prstGeom>
          </p:spPr>
        </p:pic>
        <p:pic>
          <p:nvPicPr>
            <p:cNvPr id="126" name="Picture 125"/>
            <p:cNvPicPr>
              <a:picLocks noChangeAspect="1"/>
            </p:cNvPicPr>
            <p:nvPr/>
          </p:nvPicPr>
          <p:blipFill rotWithShape="1">
            <a:blip r:embed="rId7"/>
            <a:srcRect l="11607" t="11557" r="10144" b="23871"/>
            <a:stretch/>
          </p:blipFill>
          <p:spPr>
            <a:xfrm>
              <a:off x="10262978" y="4665684"/>
              <a:ext cx="207508" cy="208478"/>
            </a:xfrm>
            <a:prstGeom prst="ellipse">
              <a:avLst/>
            </a:prstGeom>
          </p:spPr>
        </p:pic>
        <p:pic>
          <p:nvPicPr>
            <p:cNvPr id="127" name="Picture 126"/>
            <p:cNvPicPr>
              <a:picLocks noChangeAspect="1"/>
            </p:cNvPicPr>
            <p:nvPr/>
          </p:nvPicPr>
          <p:blipFill rotWithShape="1">
            <a:blip r:embed="rId8"/>
            <a:srcRect l="13884" t="12457" r="13202" b="24472"/>
            <a:stretch/>
          </p:blipFill>
          <p:spPr>
            <a:xfrm>
              <a:off x="10265199" y="4961755"/>
              <a:ext cx="203066" cy="199270"/>
            </a:xfrm>
            <a:prstGeom prst="ellipse">
              <a:avLst/>
            </a:prstGeom>
          </p:spPr>
        </p:pic>
        <p:pic>
          <p:nvPicPr>
            <p:cNvPr id="129" name="Picture 128"/>
            <p:cNvPicPr>
              <a:picLocks noChangeAspect="1"/>
            </p:cNvPicPr>
            <p:nvPr/>
          </p:nvPicPr>
          <p:blipFill rotWithShape="1">
            <a:blip r:embed="rId9"/>
            <a:srcRect l="18487" t="11858" r="16651" b="24771"/>
            <a:stretch/>
          </p:blipFill>
          <p:spPr>
            <a:xfrm>
              <a:off x="10266623" y="5253961"/>
              <a:ext cx="200216" cy="199272"/>
            </a:xfrm>
            <a:prstGeom prst="ellipse">
              <a:avLst/>
            </a:prstGeom>
          </p:spPr>
        </p:pic>
        <p:pic>
          <p:nvPicPr>
            <p:cNvPr id="130" name="Picture 129"/>
            <p:cNvPicPr>
              <a:picLocks noChangeAspect="1"/>
            </p:cNvPicPr>
            <p:nvPr/>
          </p:nvPicPr>
          <p:blipFill rotWithShape="1">
            <a:blip r:embed="rId10"/>
            <a:srcRect l="7168" t="12457" r="4595" b="25073"/>
            <a:stretch/>
          </p:blipFill>
          <p:spPr>
            <a:xfrm>
              <a:off x="10266486" y="5543620"/>
              <a:ext cx="200490" cy="202436"/>
            </a:xfrm>
            <a:prstGeom prst="ellipse">
              <a:avLst/>
            </a:prstGeom>
          </p:spPr>
        </p:pic>
        <p:pic>
          <p:nvPicPr>
            <p:cNvPr id="132" name="Picture 131"/>
            <p:cNvPicPr>
              <a:picLocks noChangeAspect="1"/>
            </p:cNvPicPr>
            <p:nvPr/>
          </p:nvPicPr>
          <p:blipFill rotWithShape="1">
            <a:blip r:embed="rId11"/>
            <a:srcRect l="16610" t="10055" r="12521" b="24771"/>
            <a:stretch/>
          </p:blipFill>
          <p:spPr>
            <a:xfrm>
              <a:off x="10269177" y="5827953"/>
              <a:ext cx="195110" cy="203552"/>
            </a:xfrm>
            <a:prstGeom prst="ellipse">
              <a:avLst/>
            </a:prstGeom>
          </p:spPr>
        </p:pic>
      </p:grpSp>
      <p:grpSp>
        <p:nvGrpSpPr>
          <p:cNvPr id="3" name="Group 2"/>
          <p:cNvGrpSpPr/>
          <p:nvPr/>
        </p:nvGrpSpPr>
        <p:grpSpPr>
          <a:xfrm>
            <a:off x="1129812" y="2186461"/>
            <a:ext cx="2390625" cy="3868393"/>
            <a:chOff x="1129812" y="2186461"/>
            <a:chExt cx="2390625" cy="3868393"/>
          </a:xfrm>
        </p:grpSpPr>
        <p:sp>
          <p:nvSpPr>
            <p:cNvPr id="2" name="Arrow: Right 1"/>
            <p:cNvSpPr/>
            <p:nvPr/>
          </p:nvSpPr>
          <p:spPr>
            <a:xfrm rot="10800000">
              <a:off x="3138081" y="2186461"/>
              <a:ext cx="382356" cy="214086"/>
            </a:xfrm>
            <a:prstGeom prst="rightArrow">
              <a:avLst/>
            </a:prstGeom>
            <a:solidFill>
              <a:srgbClr val="548235"/>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Arrow: Right 127"/>
            <p:cNvSpPr/>
            <p:nvPr/>
          </p:nvSpPr>
          <p:spPr>
            <a:xfrm rot="10800000">
              <a:off x="2879239" y="3268136"/>
              <a:ext cx="382356" cy="214086"/>
            </a:xfrm>
            <a:prstGeom prst="rightArrow">
              <a:avLst/>
            </a:prstGeom>
            <a:solidFill>
              <a:srgbClr val="548235"/>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Arrow: Right 130"/>
            <p:cNvSpPr/>
            <p:nvPr/>
          </p:nvSpPr>
          <p:spPr>
            <a:xfrm rot="10800000">
              <a:off x="1129812" y="5840768"/>
              <a:ext cx="382356" cy="214086"/>
            </a:xfrm>
            <a:prstGeom prst="rightArrow">
              <a:avLst/>
            </a:prstGeom>
            <a:solidFill>
              <a:srgbClr val="548235"/>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0" name="Group 139"/>
          <p:cNvGrpSpPr/>
          <p:nvPr/>
        </p:nvGrpSpPr>
        <p:grpSpPr>
          <a:xfrm>
            <a:off x="505755" y="141082"/>
            <a:ext cx="7675823" cy="5406495"/>
            <a:chOff x="505755" y="141082"/>
            <a:chExt cx="7675823" cy="5406495"/>
          </a:xfrm>
        </p:grpSpPr>
        <p:pic>
          <p:nvPicPr>
            <p:cNvPr id="142" name="Picture 141"/>
            <p:cNvPicPr>
              <a:picLocks noChangeAspect="1"/>
            </p:cNvPicPr>
            <p:nvPr/>
          </p:nvPicPr>
          <p:blipFill rotWithShape="1">
            <a:blip r:embed="rId10"/>
            <a:srcRect l="7168" t="12457" r="4595" b="25073"/>
            <a:stretch/>
          </p:blipFill>
          <p:spPr>
            <a:xfrm>
              <a:off x="4434763" y="248679"/>
              <a:ext cx="270806" cy="273434"/>
            </a:xfrm>
            <a:prstGeom prst="ellipse">
              <a:avLst/>
            </a:prstGeom>
          </p:spPr>
        </p:pic>
        <p:pic>
          <p:nvPicPr>
            <p:cNvPr id="148" name="Picture 147"/>
            <p:cNvPicPr>
              <a:picLocks noChangeAspect="1"/>
            </p:cNvPicPr>
            <p:nvPr/>
          </p:nvPicPr>
          <p:blipFill rotWithShape="1">
            <a:blip r:embed="rId7"/>
            <a:srcRect l="11607" t="11557" r="10144" b="23871"/>
            <a:stretch/>
          </p:blipFill>
          <p:spPr>
            <a:xfrm>
              <a:off x="4059840" y="1205819"/>
              <a:ext cx="280284" cy="281594"/>
            </a:xfrm>
            <a:prstGeom prst="ellipse">
              <a:avLst/>
            </a:prstGeom>
          </p:spPr>
        </p:pic>
        <p:pic>
          <p:nvPicPr>
            <p:cNvPr id="149" name="Picture 148"/>
            <p:cNvPicPr>
              <a:picLocks noChangeAspect="1"/>
            </p:cNvPicPr>
            <p:nvPr/>
          </p:nvPicPr>
          <p:blipFill rotWithShape="1">
            <a:blip r:embed="rId11"/>
            <a:srcRect l="16610" t="10055" r="12521" b="24771"/>
            <a:stretch/>
          </p:blipFill>
          <p:spPr>
            <a:xfrm>
              <a:off x="623486" y="1630389"/>
              <a:ext cx="263540" cy="274942"/>
            </a:xfrm>
            <a:prstGeom prst="ellipse">
              <a:avLst/>
            </a:prstGeom>
          </p:spPr>
        </p:pic>
        <p:pic>
          <p:nvPicPr>
            <p:cNvPr id="150" name="Picture 149"/>
            <p:cNvPicPr>
              <a:picLocks noChangeAspect="1"/>
            </p:cNvPicPr>
            <p:nvPr/>
          </p:nvPicPr>
          <p:blipFill rotWithShape="1">
            <a:blip r:embed="rId8"/>
            <a:srcRect l="13884" t="12457" r="13202" b="24472"/>
            <a:stretch/>
          </p:blipFill>
          <p:spPr>
            <a:xfrm>
              <a:off x="505755" y="5278419"/>
              <a:ext cx="274284" cy="269158"/>
            </a:xfrm>
            <a:prstGeom prst="ellipse">
              <a:avLst/>
            </a:prstGeom>
          </p:spPr>
        </p:pic>
        <p:pic>
          <p:nvPicPr>
            <p:cNvPr id="151" name="Picture 150"/>
            <p:cNvPicPr>
              <a:picLocks noChangeAspect="1"/>
            </p:cNvPicPr>
            <p:nvPr/>
          </p:nvPicPr>
          <p:blipFill rotWithShape="1">
            <a:blip r:embed="rId9"/>
            <a:srcRect l="18487" t="11858" r="16651" b="24771"/>
            <a:stretch/>
          </p:blipFill>
          <p:spPr>
            <a:xfrm>
              <a:off x="658766" y="4095720"/>
              <a:ext cx="270436" cy="269160"/>
            </a:xfrm>
            <a:prstGeom prst="ellipse">
              <a:avLst/>
            </a:prstGeom>
          </p:spPr>
        </p:pic>
        <p:pic>
          <p:nvPicPr>
            <p:cNvPr id="152" name="Picture 151"/>
            <p:cNvPicPr>
              <a:picLocks noChangeAspect="1"/>
            </p:cNvPicPr>
            <p:nvPr/>
          </p:nvPicPr>
          <p:blipFill rotWithShape="1">
            <a:blip r:embed="rId6"/>
            <a:srcRect l="12766" t="12493" r="7490" b="24160"/>
            <a:stretch/>
          </p:blipFill>
          <p:spPr>
            <a:xfrm>
              <a:off x="7905310" y="141082"/>
              <a:ext cx="276268" cy="273868"/>
            </a:xfrm>
            <a:prstGeom prst="ellipse">
              <a:avLst/>
            </a:prstGeom>
          </p:spPr>
        </p:pic>
      </p:grpSp>
      <p:pic>
        <p:nvPicPr>
          <p:cNvPr id="139" name="Picture 138">
            <a:extLst>
              <a:ext uri="{FF2B5EF4-FFF2-40B4-BE49-F238E27FC236}">
                <a16:creationId xmlns:a16="http://schemas.microsoft.com/office/drawing/2014/main" id="{3D7228BD-8477-424A-A38F-0521438F8C87}"/>
              </a:ext>
            </a:extLst>
          </p:cNvPr>
          <p:cNvPicPr>
            <a:picLocks noChangeAspect="1"/>
          </p:cNvPicPr>
          <p:nvPr/>
        </p:nvPicPr>
        <p:blipFill>
          <a:blip r:embed="rId12">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45659252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4000">
                                      <p:stCondLst>
                                        <p:cond delay="0"/>
                                      </p:stCondLst>
                                      <p:childTnLst>
                                        <p:set>
                                          <p:cBhvr>
                                            <p:cTn id="6" dur="1" fill="hold">
                                              <p:stCondLst>
                                                <p:cond delay="0"/>
                                              </p:stCondLst>
                                            </p:cTn>
                                            <p:tgtEl>
                                              <p:spTgt spid="184"/>
                                            </p:tgtEl>
                                            <p:attrNameLst>
                                              <p:attrName>style.visibility</p:attrName>
                                            </p:attrNameLst>
                                          </p:cBhvr>
                                          <p:to>
                                            <p:strVal val="visible"/>
                                          </p:to>
                                        </p:set>
                                        <p:anim calcmode="lin" valueType="num" p14:bounceEnd="54000">
                                          <p:cBhvr additive="base">
                                            <p:cTn id="7" dur="500" fill="hold"/>
                                            <p:tgtEl>
                                              <p:spTgt spid="184"/>
                                            </p:tgtEl>
                                            <p:attrNameLst>
                                              <p:attrName>ppt_x</p:attrName>
                                            </p:attrNameLst>
                                          </p:cBhvr>
                                          <p:tavLst>
                                            <p:tav tm="0">
                                              <p:val>
                                                <p:strVal val="#ppt_x"/>
                                              </p:val>
                                            </p:tav>
                                            <p:tav tm="100000">
                                              <p:val>
                                                <p:strVal val="#ppt_x"/>
                                              </p:val>
                                            </p:tav>
                                          </p:tavLst>
                                        </p:anim>
                                        <p:anim calcmode="lin" valueType="num" p14:bounceEnd="54000">
                                          <p:cBhvr additive="base">
                                            <p:cTn id="8" dur="500" fill="hold"/>
                                            <p:tgtEl>
                                              <p:spTgt spid="18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nodeType="afterEffect" p14:presetBounceEnd="44000">
                                      <p:stCondLst>
                                        <p:cond delay="0"/>
                                      </p:stCondLst>
                                      <p:childTnLst>
                                        <p:set>
                                          <p:cBhvr>
                                            <p:cTn id="11" dur="1" fill="hold">
                                              <p:stCondLst>
                                                <p:cond delay="0"/>
                                              </p:stCondLst>
                                            </p:cTn>
                                            <p:tgtEl>
                                              <p:spTgt spid="188"/>
                                            </p:tgtEl>
                                            <p:attrNameLst>
                                              <p:attrName>style.visibility</p:attrName>
                                            </p:attrNameLst>
                                          </p:cBhvr>
                                          <p:to>
                                            <p:strVal val="visible"/>
                                          </p:to>
                                        </p:set>
                                        <p:anim calcmode="lin" valueType="num" p14:bounceEnd="44000">
                                          <p:cBhvr additive="base">
                                            <p:cTn id="12" dur="500" fill="hold"/>
                                            <p:tgtEl>
                                              <p:spTgt spid="188"/>
                                            </p:tgtEl>
                                            <p:attrNameLst>
                                              <p:attrName>ppt_x</p:attrName>
                                            </p:attrNameLst>
                                          </p:cBhvr>
                                          <p:tavLst>
                                            <p:tav tm="0">
                                              <p:val>
                                                <p:strVal val="0-#ppt_w/2"/>
                                              </p:val>
                                            </p:tav>
                                            <p:tav tm="100000">
                                              <p:val>
                                                <p:strVal val="#ppt_x"/>
                                              </p:val>
                                            </p:tav>
                                          </p:tavLst>
                                        </p:anim>
                                        <p:anim calcmode="lin" valueType="num" p14:bounceEnd="44000">
                                          <p:cBhvr additive="base">
                                            <p:cTn id="13" dur="500" fill="hold"/>
                                            <p:tgtEl>
                                              <p:spTgt spid="188"/>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nodeType="afterEffect" p14:presetBounceEnd="54000">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14:bounceEnd="54000">
                                          <p:cBhvr additive="base">
                                            <p:cTn id="17" dur="500" fill="hold"/>
                                            <p:tgtEl>
                                              <p:spTgt spid="185"/>
                                            </p:tgtEl>
                                            <p:attrNameLst>
                                              <p:attrName>ppt_x</p:attrName>
                                            </p:attrNameLst>
                                          </p:cBhvr>
                                          <p:tavLst>
                                            <p:tav tm="0">
                                              <p:val>
                                                <p:strVal val="#ppt_x"/>
                                              </p:val>
                                            </p:tav>
                                            <p:tav tm="100000">
                                              <p:val>
                                                <p:strVal val="#ppt_x"/>
                                              </p:val>
                                            </p:tav>
                                          </p:tavLst>
                                        </p:anim>
                                        <p:anim calcmode="lin" valueType="num" p14:bounceEnd="54000">
                                          <p:cBhvr additive="base">
                                            <p:cTn id="18" dur="500" fill="hold"/>
                                            <p:tgtEl>
                                              <p:spTgt spid="18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8" fill="hold" nodeType="afterEffect" p14:presetBounceEnd="44000">
                                      <p:stCondLst>
                                        <p:cond delay="0"/>
                                      </p:stCondLst>
                                      <p:childTnLst>
                                        <p:set>
                                          <p:cBhvr>
                                            <p:cTn id="21" dur="1" fill="hold">
                                              <p:stCondLst>
                                                <p:cond delay="0"/>
                                              </p:stCondLst>
                                            </p:cTn>
                                            <p:tgtEl>
                                              <p:spTgt spid="189"/>
                                            </p:tgtEl>
                                            <p:attrNameLst>
                                              <p:attrName>style.visibility</p:attrName>
                                            </p:attrNameLst>
                                          </p:cBhvr>
                                          <p:to>
                                            <p:strVal val="visible"/>
                                          </p:to>
                                        </p:set>
                                        <p:anim calcmode="lin" valueType="num" p14:bounceEnd="44000">
                                          <p:cBhvr additive="base">
                                            <p:cTn id="22" dur="500" fill="hold"/>
                                            <p:tgtEl>
                                              <p:spTgt spid="189"/>
                                            </p:tgtEl>
                                            <p:attrNameLst>
                                              <p:attrName>ppt_x</p:attrName>
                                            </p:attrNameLst>
                                          </p:cBhvr>
                                          <p:tavLst>
                                            <p:tav tm="0">
                                              <p:val>
                                                <p:strVal val="0-#ppt_w/2"/>
                                              </p:val>
                                            </p:tav>
                                            <p:tav tm="100000">
                                              <p:val>
                                                <p:strVal val="#ppt_x"/>
                                              </p:val>
                                            </p:tav>
                                          </p:tavLst>
                                        </p:anim>
                                        <p:anim calcmode="lin" valueType="num" p14:bounceEnd="44000">
                                          <p:cBhvr additive="base">
                                            <p:cTn id="23" dur="500" fill="hold"/>
                                            <p:tgtEl>
                                              <p:spTgt spid="189"/>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4" fill="hold" nodeType="afterEffect" p14:presetBounceEnd="54000">
                                      <p:stCondLst>
                                        <p:cond delay="0"/>
                                      </p:stCondLst>
                                      <p:childTnLst>
                                        <p:set>
                                          <p:cBhvr>
                                            <p:cTn id="26" dur="1" fill="hold">
                                              <p:stCondLst>
                                                <p:cond delay="0"/>
                                              </p:stCondLst>
                                            </p:cTn>
                                            <p:tgtEl>
                                              <p:spTgt spid="186"/>
                                            </p:tgtEl>
                                            <p:attrNameLst>
                                              <p:attrName>style.visibility</p:attrName>
                                            </p:attrNameLst>
                                          </p:cBhvr>
                                          <p:to>
                                            <p:strVal val="visible"/>
                                          </p:to>
                                        </p:set>
                                        <p:anim calcmode="lin" valueType="num" p14:bounceEnd="54000">
                                          <p:cBhvr additive="base">
                                            <p:cTn id="27" dur="500" fill="hold"/>
                                            <p:tgtEl>
                                              <p:spTgt spid="186"/>
                                            </p:tgtEl>
                                            <p:attrNameLst>
                                              <p:attrName>ppt_x</p:attrName>
                                            </p:attrNameLst>
                                          </p:cBhvr>
                                          <p:tavLst>
                                            <p:tav tm="0">
                                              <p:val>
                                                <p:strVal val="#ppt_x"/>
                                              </p:val>
                                            </p:tav>
                                            <p:tav tm="100000">
                                              <p:val>
                                                <p:strVal val="#ppt_x"/>
                                              </p:val>
                                            </p:tav>
                                          </p:tavLst>
                                        </p:anim>
                                        <p:anim calcmode="lin" valueType="num" p14:bounceEnd="54000">
                                          <p:cBhvr additive="base">
                                            <p:cTn id="28" dur="500" fill="hold"/>
                                            <p:tgtEl>
                                              <p:spTgt spid="18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8" fill="hold" nodeType="afterEffect" p14:presetBounceEnd="44000">
                                      <p:stCondLst>
                                        <p:cond delay="0"/>
                                      </p:stCondLst>
                                      <p:childTnLst>
                                        <p:set>
                                          <p:cBhvr>
                                            <p:cTn id="31" dur="1" fill="hold">
                                              <p:stCondLst>
                                                <p:cond delay="0"/>
                                              </p:stCondLst>
                                            </p:cTn>
                                            <p:tgtEl>
                                              <p:spTgt spid="190"/>
                                            </p:tgtEl>
                                            <p:attrNameLst>
                                              <p:attrName>style.visibility</p:attrName>
                                            </p:attrNameLst>
                                          </p:cBhvr>
                                          <p:to>
                                            <p:strVal val="visible"/>
                                          </p:to>
                                        </p:set>
                                        <p:anim calcmode="lin" valueType="num" p14:bounceEnd="44000">
                                          <p:cBhvr additive="base">
                                            <p:cTn id="32" dur="500" fill="hold"/>
                                            <p:tgtEl>
                                              <p:spTgt spid="190"/>
                                            </p:tgtEl>
                                            <p:attrNameLst>
                                              <p:attrName>ppt_x</p:attrName>
                                            </p:attrNameLst>
                                          </p:cBhvr>
                                          <p:tavLst>
                                            <p:tav tm="0">
                                              <p:val>
                                                <p:strVal val="0-#ppt_w/2"/>
                                              </p:val>
                                            </p:tav>
                                            <p:tav tm="100000">
                                              <p:val>
                                                <p:strVal val="#ppt_x"/>
                                              </p:val>
                                            </p:tav>
                                          </p:tavLst>
                                        </p:anim>
                                        <p:anim calcmode="lin" valueType="num" p14:bounceEnd="44000">
                                          <p:cBhvr additive="base">
                                            <p:cTn id="33" dur="500" fill="hold"/>
                                            <p:tgtEl>
                                              <p:spTgt spid="190"/>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 presetClass="entr" presetSubtype="2" fill="hold" nodeType="afterEffect" p14:presetBounceEnd="44000">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14:bounceEnd="44000">
                                          <p:cBhvr additive="base">
                                            <p:cTn id="37" dur="1000" fill="hold"/>
                                            <p:tgtEl>
                                              <p:spTgt spid="3"/>
                                            </p:tgtEl>
                                            <p:attrNameLst>
                                              <p:attrName>ppt_x</p:attrName>
                                            </p:attrNameLst>
                                          </p:cBhvr>
                                          <p:tavLst>
                                            <p:tav tm="0">
                                              <p:val>
                                                <p:strVal val="1+#ppt_w/2"/>
                                              </p:val>
                                            </p:tav>
                                            <p:tav tm="100000">
                                              <p:val>
                                                <p:strVal val="#ppt_x"/>
                                              </p:val>
                                            </p:tav>
                                          </p:tavLst>
                                        </p:anim>
                                        <p:anim calcmode="lin" valueType="num" p14:bounceEnd="44000">
                                          <p:cBhvr additive="base">
                                            <p:cTn id="38" dur="1000" fill="hold"/>
                                            <p:tgtEl>
                                              <p:spTgt spid="3"/>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122"/>
                                            </p:tgtEl>
                                            <p:attrNameLst>
                                              <p:attrName>style.visibility</p:attrName>
                                            </p:attrNameLst>
                                          </p:cBhvr>
                                          <p:to>
                                            <p:strVal val="visible"/>
                                          </p:to>
                                        </p:set>
                                        <p:animEffect transition="in" filter="fade">
                                          <p:cBhvr>
                                            <p:cTn id="42" dur="500"/>
                                            <p:tgtEl>
                                              <p:spTgt spid="122"/>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140"/>
                                            </p:tgtEl>
                                            <p:attrNameLst>
                                              <p:attrName>style.visibility</p:attrName>
                                            </p:attrNameLst>
                                          </p:cBhvr>
                                          <p:to>
                                            <p:strVal val="visible"/>
                                          </p:to>
                                        </p:set>
                                        <p:animEffect transition="in" filter="fade">
                                          <p:cBhvr>
                                            <p:cTn id="4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84"/>
                                            </p:tgtEl>
                                            <p:attrNameLst>
                                              <p:attrName>style.visibility</p:attrName>
                                            </p:attrNameLst>
                                          </p:cBhvr>
                                          <p:to>
                                            <p:strVal val="visible"/>
                                          </p:to>
                                        </p:set>
                                        <p:anim calcmode="lin" valueType="num">
                                          <p:cBhvr additive="base">
                                            <p:cTn id="7" dur="500" fill="hold"/>
                                            <p:tgtEl>
                                              <p:spTgt spid="184"/>
                                            </p:tgtEl>
                                            <p:attrNameLst>
                                              <p:attrName>ppt_x</p:attrName>
                                            </p:attrNameLst>
                                          </p:cBhvr>
                                          <p:tavLst>
                                            <p:tav tm="0">
                                              <p:val>
                                                <p:strVal val="#ppt_x"/>
                                              </p:val>
                                            </p:tav>
                                            <p:tav tm="100000">
                                              <p:val>
                                                <p:strVal val="#ppt_x"/>
                                              </p:val>
                                            </p:tav>
                                          </p:tavLst>
                                        </p:anim>
                                        <p:anim calcmode="lin" valueType="num">
                                          <p:cBhvr additive="base">
                                            <p:cTn id="8" dur="500" fill="hold"/>
                                            <p:tgtEl>
                                              <p:spTgt spid="18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88"/>
                                            </p:tgtEl>
                                            <p:attrNameLst>
                                              <p:attrName>style.visibility</p:attrName>
                                            </p:attrNameLst>
                                          </p:cBhvr>
                                          <p:to>
                                            <p:strVal val="visible"/>
                                          </p:to>
                                        </p:set>
                                        <p:anim calcmode="lin" valueType="num">
                                          <p:cBhvr additive="base">
                                            <p:cTn id="12" dur="500" fill="hold"/>
                                            <p:tgtEl>
                                              <p:spTgt spid="188"/>
                                            </p:tgtEl>
                                            <p:attrNameLst>
                                              <p:attrName>ppt_x</p:attrName>
                                            </p:attrNameLst>
                                          </p:cBhvr>
                                          <p:tavLst>
                                            <p:tav tm="0">
                                              <p:val>
                                                <p:strVal val="0-#ppt_w/2"/>
                                              </p:val>
                                            </p:tav>
                                            <p:tav tm="100000">
                                              <p:val>
                                                <p:strVal val="#ppt_x"/>
                                              </p:val>
                                            </p:tav>
                                          </p:tavLst>
                                        </p:anim>
                                        <p:anim calcmode="lin" valueType="num">
                                          <p:cBhvr additive="base">
                                            <p:cTn id="13" dur="500" fill="hold"/>
                                            <p:tgtEl>
                                              <p:spTgt spid="188"/>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ppt_x"/>
                                              </p:val>
                                            </p:tav>
                                            <p:tav tm="100000">
                                              <p:val>
                                                <p:strVal val="#ppt_x"/>
                                              </p:val>
                                            </p:tav>
                                          </p:tavLst>
                                        </p:anim>
                                        <p:anim calcmode="lin" valueType="num">
                                          <p:cBhvr additive="base">
                                            <p:cTn id="18" dur="500" fill="hold"/>
                                            <p:tgtEl>
                                              <p:spTgt spid="18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8" fill="hold" nodeType="afterEffect">
                                      <p:stCondLst>
                                        <p:cond delay="0"/>
                                      </p:stCondLst>
                                      <p:childTnLst>
                                        <p:set>
                                          <p:cBhvr>
                                            <p:cTn id="21" dur="1" fill="hold">
                                              <p:stCondLst>
                                                <p:cond delay="0"/>
                                              </p:stCondLst>
                                            </p:cTn>
                                            <p:tgtEl>
                                              <p:spTgt spid="189"/>
                                            </p:tgtEl>
                                            <p:attrNameLst>
                                              <p:attrName>style.visibility</p:attrName>
                                            </p:attrNameLst>
                                          </p:cBhvr>
                                          <p:to>
                                            <p:strVal val="visible"/>
                                          </p:to>
                                        </p:set>
                                        <p:anim calcmode="lin" valueType="num">
                                          <p:cBhvr additive="base">
                                            <p:cTn id="22" dur="500" fill="hold"/>
                                            <p:tgtEl>
                                              <p:spTgt spid="189"/>
                                            </p:tgtEl>
                                            <p:attrNameLst>
                                              <p:attrName>ppt_x</p:attrName>
                                            </p:attrNameLst>
                                          </p:cBhvr>
                                          <p:tavLst>
                                            <p:tav tm="0">
                                              <p:val>
                                                <p:strVal val="0-#ppt_w/2"/>
                                              </p:val>
                                            </p:tav>
                                            <p:tav tm="100000">
                                              <p:val>
                                                <p:strVal val="#ppt_x"/>
                                              </p:val>
                                            </p:tav>
                                          </p:tavLst>
                                        </p:anim>
                                        <p:anim calcmode="lin" valueType="num">
                                          <p:cBhvr additive="base">
                                            <p:cTn id="23" dur="500" fill="hold"/>
                                            <p:tgtEl>
                                              <p:spTgt spid="189"/>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86"/>
                                            </p:tgtEl>
                                            <p:attrNameLst>
                                              <p:attrName>style.visibility</p:attrName>
                                            </p:attrNameLst>
                                          </p:cBhvr>
                                          <p:to>
                                            <p:strVal val="visible"/>
                                          </p:to>
                                        </p:set>
                                        <p:anim calcmode="lin" valueType="num">
                                          <p:cBhvr additive="base">
                                            <p:cTn id="27" dur="500" fill="hold"/>
                                            <p:tgtEl>
                                              <p:spTgt spid="186"/>
                                            </p:tgtEl>
                                            <p:attrNameLst>
                                              <p:attrName>ppt_x</p:attrName>
                                            </p:attrNameLst>
                                          </p:cBhvr>
                                          <p:tavLst>
                                            <p:tav tm="0">
                                              <p:val>
                                                <p:strVal val="#ppt_x"/>
                                              </p:val>
                                            </p:tav>
                                            <p:tav tm="100000">
                                              <p:val>
                                                <p:strVal val="#ppt_x"/>
                                              </p:val>
                                            </p:tav>
                                          </p:tavLst>
                                        </p:anim>
                                        <p:anim calcmode="lin" valueType="num">
                                          <p:cBhvr additive="base">
                                            <p:cTn id="28" dur="500" fill="hold"/>
                                            <p:tgtEl>
                                              <p:spTgt spid="18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8" fill="hold" nodeType="afterEffect">
                                      <p:stCondLst>
                                        <p:cond delay="0"/>
                                      </p:stCondLst>
                                      <p:childTnLst>
                                        <p:set>
                                          <p:cBhvr>
                                            <p:cTn id="31" dur="1" fill="hold">
                                              <p:stCondLst>
                                                <p:cond delay="0"/>
                                              </p:stCondLst>
                                            </p:cTn>
                                            <p:tgtEl>
                                              <p:spTgt spid="190"/>
                                            </p:tgtEl>
                                            <p:attrNameLst>
                                              <p:attrName>style.visibility</p:attrName>
                                            </p:attrNameLst>
                                          </p:cBhvr>
                                          <p:to>
                                            <p:strVal val="visible"/>
                                          </p:to>
                                        </p:set>
                                        <p:anim calcmode="lin" valueType="num">
                                          <p:cBhvr additive="base">
                                            <p:cTn id="32" dur="500" fill="hold"/>
                                            <p:tgtEl>
                                              <p:spTgt spid="190"/>
                                            </p:tgtEl>
                                            <p:attrNameLst>
                                              <p:attrName>ppt_x</p:attrName>
                                            </p:attrNameLst>
                                          </p:cBhvr>
                                          <p:tavLst>
                                            <p:tav tm="0">
                                              <p:val>
                                                <p:strVal val="0-#ppt_w/2"/>
                                              </p:val>
                                            </p:tav>
                                            <p:tav tm="100000">
                                              <p:val>
                                                <p:strVal val="#ppt_x"/>
                                              </p:val>
                                            </p:tav>
                                          </p:tavLst>
                                        </p:anim>
                                        <p:anim calcmode="lin" valueType="num">
                                          <p:cBhvr additive="base">
                                            <p:cTn id="33" dur="500" fill="hold"/>
                                            <p:tgtEl>
                                              <p:spTgt spid="190"/>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87"/>
                                            </p:tgtEl>
                                            <p:attrNameLst>
                                              <p:attrName>style.visibility</p:attrName>
                                            </p:attrNameLst>
                                          </p:cBhvr>
                                          <p:to>
                                            <p:strVal val="visible"/>
                                          </p:to>
                                        </p:set>
                                        <p:anim calcmode="lin" valueType="num">
                                          <p:cBhvr additive="base">
                                            <p:cTn id="37" dur="500" fill="hold"/>
                                            <p:tgtEl>
                                              <p:spTgt spid="187"/>
                                            </p:tgtEl>
                                            <p:attrNameLst>
                                              <p:attrName>ppt_x</p:attrName>
                                            </p:attrNameLst>
                                          </p:cBhvr>
                                          <p:tavLst>
                                            <p:tav tm="0">
                                              <p:val>
                                                <p:strVal val="#ppt_x"/>
                                              </p:val>
                                            </p:tav>
                                            <p:tav tm="100000">
                                              <p:val>
                                                <p:strVal val="#ppt_x"/>
                                              </p:val>
                                            </p:tav>
                                          </p:tavLst>
                                        </p:anim>
                                        <p:anim calcmode="lin" valueType="num">
                                          <p:cBhvr additive="base">
                                            <p:cTn id="38" dur="500" fill="hold"/>
                                            <p:tgtEl>
                                              <p:spTgt spid="18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8" fill="hold" nodeType="afterEffect">
                                      <p:stCondLst>
                                        <p:cond delay="0"/>
                                      </p:stCondLst>
                                      <p:childTnLst>
                                        <p:set>
                                          <p:cBhvr>
                                            <p:cTn id="41" dur="1" fill="hold">
                                              <p:stCondLst>
                                                <p:cond delay="0"/>
                                              </p:stCondLst>
                                            </p:cTn>
                                            <p:tgtEl>
                                              <p:spTgt spid="191"/>
                                            </p:tgtEl>
                                            <p:attrNameLst>
                                              <p:attrName>style.visibility</p:attrName>
                                            </p:attrNameLst>
                                          </p:cBhvr>
                                          <p:to>
                                            <p:strVal val="visible"/>
                                          </p:to>
                                        </p:set>
                                        <p:anim calcmode="lin" valueType="num">
                                          <p:cBhvr additive="base">
                                            <p:cTn id="42" dur="500" fill="hold"/>
                                            <p:tgtEl>
                                              <p:spTgt spid="191"/>
                                            </p:tgtEl>
                                            <p:attrNameLst>
                                              <p:attrName>ppt_x</p:attrName>
                                            </p:attrNameLst>
                                          </p:cBhvr>
                                          <p:tavLst>
                                            <p:tav tm="0">
                                              <p:val>
                                                <p:strVal val="0-#ppt_w/2"/>
                                              </p:val>
                                            </p:tav>
                                            <p:tav tm="100000">
                                              <p:val>
                                                <p:strVal val="#ppt_x"/>
                                              </p:val>
                                            </p:tav>
                                          </p:tavLst>
                                        </p:anim>
                                        <p:anim calcmode="lin" valueType="num">
                                          <p:cBhvr additive="base">
                                            <p:cTn id="43" dur="500" fill="hold"/>
                                            <p:tgtEl>
                                              <p:spTgt spid="191"/>
                                            </p:tgtEl>
                                            <p:attrNameLst>
                                              <p:attrName>ppt_y</p:attrName>
                                            </p:attrNameLst>
                                          </p:cBhvr>
                                          <p:tavLst>
                                            <p:tav tm="0">
                                              <p:val>
                                                <p:strVal val="#ppt_y"/>
                                              </p:val>
                                            </p:tav>
                                            <p:tav tm="100000">
                                              <p:val>
                                                <p:strVal val="#ppt_y"/>
                                              </p:val>
                                            </p:tav>
                                          </p:tavLst>
                                        </p:anim>
                                      </p:childTnLst>
                                    </p:cTn>
                                  </p:par>
                                </p:childTnLst>
                              </p:cTn>
                            </p:par>
                            <p:par>
                              <p:cTn id="44" fill="hold">
                                <p:stCondLst>
                                  <p:cond delay="4000"/>
                                </p:stCondLst>
                                <p:childTnLst>
                                  <p:par>
                                    <p:cTn id="45" presetID="22" presetClass="entr" presetSubtype="2" fill="hold" nodeType="afterEffect">
                                      <p:stCondLst>
                                        <p:cond delay="0"/>
                                      </p:stCondLst>
                                      <p:childTnLst>
                                        <p:set>
                                          <p:cBhvr>
                                            <p:cTn id="46" dur="1" fill="hold">
                                              <p:stCondLst>
                                                <p:cond delay="0"/>
                                              </p:stCondLst>
                                            </p:cTn>
                                            <p:tgtEl>
                                              <p:spTgt spid="156"/>
                                            </p:tgtEl>
                                            <p:attrNameLst>
                                              <p:attrName>style.visibility</p:attrName>
                                            </p:attrNameLst>
                                          </p:cBhvr>
                                          <p:to>
                                            <p:strVal val="visible"/>
                                          </p:to>
                                        </p:set>
                                        <p:animEffect transition="in" filter="wipe(right)">
                                          <p:cBhvr>
                                            <p:cTn id="47" dur="1000"/>
                                            <p:tgtEl>
                                              <p:spTgt spid="156"/>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xit" presetSubtype="8" fill="hold" nodeType="clickEffect">
                                      <p:stCondLst>
                                        <p:cond delay="0"/>
                                      </p:stCondLst>
                                      <p:childTnLst>
                                        <p:animEffect transition="out" filter="wipe(left)">
                                          <p:cBhvr>
                                            <p:cTn id="51" dur="500"/>
                                            <p:tgtEl>
                                              <p:spTgt spid="156"/>
                                            </p:tgtEl>
                                          </p:cBhvr>
                                        </p:animEffect>
                                        <p:set>
                                          <p:cBhvr>
                                            <p:cTn id="52" dur="1" fill="hold">
                                              <p:stCondLst>
                                                <p:cond delay="499"/>
                                              </p:stCondLst>
                                            </p:cTn>
                                            <p:tgtEl>
                                              <p:spTgt spid="156"/>
                                            </p:tgtEl>
                                            <p:attrNameLst>
                                              <p:attrName>style.visibility</p:attrName>
                                            </p:attrNameLst>
                                          </p:cBhvr>
                                          <p:to>
                                            <p:strVal val="hidden"/>
                                          </p:to>
                                        </p:set>
                                      </p:childTnLst>
                                    </p:cTn>
                                  </p:par>
                                </p:childTnLst>
                              </p:cTn>
                            </p:par>
                            <p:par>
                              <p:cTn id="53" fill="hold">
                                <p:stCondLst>
                                  <p:cond delay="500"/>
                                </p:stCondLst>
                                <p:childTnLst>
                                  <p:par>
                                    <p:cTn id="54" presetID="2" presetClass="entr" presetSubtype="2" fill="hold" nodeType="afterEffect">
                                      <p:stCondLst>
                                        <p:cond delay="0"/>
                                      </p:stCondLst>
                                      <p:childTnLst>
                                        <p:set>
                                          <p:cBhvr>
                                            <p:cTn id="55" dur="1" fill="hold">
                                              <p:stCondLst>
                                                <p:cond delay="0"/>
                                              </p:stCondLst>
                                            </p:cTn>
                                            <p:tgtEl>
                                              <p:spTgt spid="3"/>
                                            </p:tgtEl>
                                            <p:attrNameLst>
                                              <p:attrName>style.visibility</p:attrName>
                                            </p:attrNameLst>
                                          </p:cBhvr>
                                          <p:to>
                                            <p:strVal val="visible"/>
                                          </p:to>
                                        </p:set>
                                        <p:anim calcmode="lin" valueType="num">
                                          <p:cBhvr additive="base">
                                            <p:cTn id="56" dur="1000" fill="hold"/>
                                            <p:tgtEl>
                                              <p:spTgt spid="3"/>
                                            </p:tgtEl>
                                            <p:attrNameLst>
                                              <p:attrName>ppt_x</p:attrName>
                                            </p:attrNameLst>
                                          </p:cBhvr>
                                          <p:tavLst>
                                            <p:tav tm="0">
                                              <p:val>
                                                <p:strVal val="1+#ppt_w/2"/>
                                              </p:val>
                                            </p:tav>
                                            <p:tav tm="100000">
                                              <p:val>
                                                <p:strVal val="#ppt_x"/>
                                              </p:val>
                                            </p:tav>
                                          </p:tavLst>
                                        </p:anim>
                                        <p:anim calcmode="lin" valueType="num">
                                          <p:cBhvr additive="base">
                                            <p:cTn id="57" dur="1000" fill="hold"/>
                                            <p:tgtEl>
                                              <p:spTgt spid="3"/>
                                            </p:tgtEl>
                                            <p:attrNameLst>
                                              <p:attrName>ppt_y</p:attrName>
                                            </p:attrNameLst>
                                          </p:cBhvr>
                                          <p:tavLst>
                                            <p:tav tm="0">
                                              <p:val>
                                                <p:strVal val="#ppt_y"/>
                                              </p:val>
                                            </p:tav>
                                            <p:tav tm="100000">
                                              <p:val>
                                                <p:strVal val="#ppt_y"/>
                                              </p:val>
                                            </p:tav>
                                          </p:tavLst>
                                        </p:anim>
                                      </p:childTnLst>
                                    </p:cTn>
                                  </p:par>
                                </p:childTnLst>
                              </p:cTn>
                            </p:par>
                            <p:par>
                              <p:cTn id="58" fill="hold">
                                <p:stCondLst>
                                  <p:cond delay="1500"/>
                                </p:stCondLst>
                                <p:childTnLst>
                                  <p:par>
                                    <p:cTn id="59" presetID="10" presetClass="entr" presetSubtype="0" fill="hold" nodeType="afterEffect">
                                      <p:stCondLst>
                                        <p:cond delay="0"/>
                                      </p:stCondLst>
                                      <p:childTnLst>
                                        <p:set>
                                          <p:cBhvr>
                                            <p:cTn id="60" dur="1" fill="hold">
                                              <p:stCondLst>
                                                <p:cond delay="0"/>
                                              </p:stCondLst>
                                            </p:cTn>
                                            <p:tgtEl>
                                              <p:spTgt spid="122"/>
                                            </p:tgtEl>
                                            <p:attrNameLst>
                                              <p:attrName>style.visibility</p:attrName>
                                            </p:attrNameLst>
                                          </p:cBhvr>
                                          <p:to>
                                            <p:strVal val="visible"/>
                                          </p:to>
                                        </p:set>
                                        <p:animEffect transition="in" filter="fade">
                                          <p:cBhvr>
                                            <p:cTn id="61" dur="500"/>
                                            <p:tgtEl>
                                              <p:spTgt spid="122"/>
                                            </p:tgtEl>
                                          </p:cBhvr>
                                        </p:animEffect>
                                      </p:childTnLst>
                                    </p:cTn>
                                  </p:par>
                                </p:childTnLst>
                              </p:cTn>
                            </p:par>
                            <p:par>
                              <p:cTn id="62" fill="hold">
                                <p:stCondLst>
                                  <p:cond delay="2000"/>
                                </p:stCondLst>
                                <p:childTnLst>
                                  <p:par>
                                    <p:cTn id="63" presetID="10" presetClass="entr" presetSubtype="0" fill="hold" nodeType="afterEffect">
                                      <p:stCondLst>
                                        <p:cond delay="0"/>
                                      </p:stCondLst>
                                      <p:childTnLst>
                                        <p:set>
                                          <p:cBhvr>
                                            <p:cTn id="64" dur="1" fill="hold">
                                              <p:stCondLst>
                                                <p:cond delay="0"/>
                                              </p:stCondLst>
                                            </p:cTn>
                                            <p:tgtEl>
                                              <p:spTgt spid="140"/>
                                            </p:tgtEl>
                                            <p:attrNameLst>
                                              <p:attrName>style.visibility</p:attrName>
                                            </p:attrNameLst>
                                          </p:cBhvr>
                                          <p:to>
                                            <p:strVal val="visible"/>
                                          </p:to>
                                        </p:set>
                                        <p:animEffect transition="in" filter="fade">
                                          <p:cBhvr>
                                            <p:cTn id="65"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08" name="TextBox 107"/>
          <p:cNvSpPr txBox="1"/>
          <p:nvPr/>
        </p:nvSpPr>
        <p:spPr>
          <a:xfrm>
            <a:off x="509076" y="1739223"/>
            <a:ext cx="8325831" cy="646331"/>
          </a:xfrm>
          <a:prstGeom prst="rect">
            <a:avLst/>
          </a:prstGeom>
          <a:noFill/>
        </p:spPr>
        <p:txBody>
          <a:bodyPr wrap="square" rtlCol="0">
            <a:spAutoFit/>
          </a:bodyPr>
          <a:lstStyle/>
          <a:p>
            <a:r>
              <a:rPr lang="en-US" sz="3600" b="1" dirty="0">
                <a:solidFill>
                  <a:srgbClr val="B92508"/>
                </a:solidFill>
                <a:latin typeface="Century Gothic" panose="020B0502020202020204" pitchFamily="34" charset="0"/>
              </a:rPr>
              <a:t>ONLINE VIDEO/OTT</a:t>
            </a:r>
            <a:endParaRPr lang="en-US" sz="3200" b="1" dirty="0">
              <a:solidFill>
                <a:srgbClr val="B92508"/>
              </a:solidFill>
              <a:latin typeface="Century Gothic" panose="020B0502020202020204" pitchFamily="34" charset="0"/>
            </a:endParaRPr>
          </a:p>
        </p:txBody>
      </p:sp>
      <p:sp>
        <p:nvSpPr>
          <p:cNvPr id="4" name="TextBox 3"/>
          <p:cNvSpPr txBox="1"/>
          <p:nvPr/>
        </p:nvSpPr>
        <p:spPr>
          <a:xfrm>
            <a:off x="4422370" y="2385554"/>
            <a:ext cx="7586980" cy="1077218"/>
          </a:xfrm>
          <a:prstGeom prst="rect">
            <a:avLst/>
          </a:prstGeom>
          <a:noFill/>
        </p:spPr>
        <p:txBody>
          <a:bodyPr wrap="square" rtlCol="0">
            <a:spAutoFit/>
          </a:bodyPr>
          <a:lstStyle/>
          <a:p>
            <a:r>
              <a:rPr lang="en-US" sz="3200" dirty="0">
                <a:solidFill>
                  <a:srgbClr val="B92508"/>
                </a:solidFill>
                <a:latin typeface="Century Gothic" panose="020B0502020202020204" pitchFamily="34" charset="0"/>
              </a:rPr>
              <a:t>Broadcasters are carving out larger portions of cobranded territory.</a:t>
            </a:r>
            <a:endParaRPr lang="en-US" sz="2800" dirty="0">
              <a:solidFill>
                <a:srgbClr val="B92508"/>
              </a:solidFill>
              <a:latin typeface="Century Gothic" panose="020B0502020202020204" pitchFamily="34" charset="0"/>
            </a:endParaRPr>
          </a:p>
        </p:txBody>
      </p:sp>
    </p:spTree>
    <p:extLst>
      <p:ext uri="{BB962C8B-B14F-4D97-AF65-F5344CB8AC3E}">
        <p14:creationId xmlns:p14="http://schemas.microsoft.com/office/powerpoint/2010/main" val="310255917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sp>
        <p:nvSpPr>
          <p:cNvPr id="60" name="TextBox 59"/>
          <p:cNvSpPr txBox="1"/>
          <p:nvPr/>
        </p:nvSpPr>
        <p:spPr>
          <a:xfrm>
            <a:off x="9843619" y="1443759"/>
            <a:ext cx="704039" cy="400110"/>
          </a:xfrm>
          <a:prstGeom prst="rect">
            <a:avLst/>
          </a:prstGeom>
          <a:noFill/>
        </p:spPr>
        <p:txBody>
          <a:bodyPr wrap="none" rtlCol="0">
            <a:spAutoFit/>
          </a:bodyPr>
          <a:lstStyle/>
          <a:p>
            <a:pPr algn="r"/>
            <a:r>
              <a:rPr lang="en-US" sz="2000" dirty="0">
                <a:solidFill>
                  <a:srgbClr val="B92508"/>
                </a:solidFill>
              </a:rPr>
              <a:t>1000</a:t>
            </a:r>
          </a:p>
        </p:txBody>
      </p:sp>
      <p:sp>
        <p:nvSpPr>
          <p:cNvPr id="61" name="Isosceles Triangle 60"/>
          <p:cNvSpPr/>
          <p:nvPr/>
        </p:nvSpPr>
        <p:spPr>
          <a:xfrm rot="16200000">
            <a:off x="11253536" y="1427224"/>
            <a:ext cx="317500" cy="41124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p:cNvSpPr txBox="1"/>
          <p:nvPr/>
        </p:nvSpPr>
        <p:spPr>
          <a:xfrm>
            <a:off x="9843619" y="1902109"/>
            <a:ext cx="704039" cy="400110"/>
          </a:xfrm>
          <a:prstGeom prst="rect">
            <a:avLst/>
          </a:prstGeom>
          <a:noFill/>
        </p:spPr>
        <p:txBody>
          <a:bodyPr wrap="none" rtlCol="0">
            <a:spAutoFit/>
          </a:bodyPr>
          <a:lstStyle/>
          <a:p>
            <a:pPr algn="r"/>
            <a:r>
              <a:rPr lang="en-US" sz="2000" dirty="0">
                <a:solidFill>
                  <a:srgbClr val="B92508"/>
                </a:solidFill>
              </a:rPr>
              <a:t>1100</a:t>
            </a:r>
          </a:p>
        </p:txBody>
      </p:sp>
      <p:sp>
        <p:nvSpPr>
          <p:cNvPr id="63" name="TextBox 62"/>
          <p:cNvSpPr txBox="1"/>
          <p:nvPr/>
        </p:nvSpPr>
        <p:spPr>
          <a:xfrm>
            <a:off x="9843619" y="2372123"/>
            <a:ext cx="704039" cy="400110"/>
          </a:xfrm>
          <a:prstGeom prst="rect">
            <a:avLst/>
          </a:prstGeom>
          <a:noFill/>
        </p:spPr>
        <p:txBody>
          <a:bodyPr wrap="none" rtlCol="0">
            <a:spAutoFit/>
          </a:bodyPr>
          <a:lstStyle/>
          <a:p>
            <a:pPr algn="r"/>
            <a:r>
              <a:rPr lang="en-US" sz="2000" dirty="0">
                <a:solidFill>
                  <a:srgbClr val="B92508"/>
                </a:solidFill>
              </a:rPr>
              <a:t>1200</a:t>
            </a:r>
          </a:p>
        </p:txBody>
      </p:sp>
      <p:sp>
        <p:nvSpPr>
          <p:cNvPr id="64" name="TextBox 63"/>
          <p:cNvSpPr txBox="1"/>
          <p:nvPr/>
        </p:nvSpPr>
        <p:spPr>
          <a:xfrm>
            <a:off x="9843619" y="2829955"/>
            <a:ext cx="704039" cy="400110"/>
          </a:xfrm>
          <a:prstGeom prst="rect">
            <a:avLst/>
          </a:prstGeom>
          <a:noFill/>
        </p:spPr>
        <p:txBody>
          <a:bodyPr wrap="none" rtlCol="0">
            <a:spAutoFit/>
          </a:bodyPr>
          <a:lstStyle/>
          <a:p>
            <a:pPr algn="r"/>
            <a:r>
              <a:rPr lang="en-US" sz="2000" dirty="0">
                <a:solidFill>
                  <a:srgbClr val="B92508"/>
                </a:solidFill>
              </a:rPr>
              <a:t>1300</a:t>
            </a:r>
          </a:p>
        </p:txBody>
      </p:sp>
      <p:sp>
        <p:nvSpPr>
          <p:cNvPr id="65" name="TextBox 64"/>
          <p:cNvSpPr txBox="1"/>
          <p:nvPr/>
        </p:nvSpPr>
        <p:spPr>
          <a:xfrm>
            <a:off x="9843619" y="3313187"/>
            <a:ext cx="704039" cy="400110"/>
          </a:xfrm>
          <a:prstGeom prst="rect">
            <a:avLst/>
          </a:prstGeom>
          <a:noFill/>
        </p:spPr>
        <p:txBody>
          <a:bodyPr wrap="none" rtlCol="0">
            <a:spAutoFit/>
          </a:bodyPr>
          <a:lstStyle/>
          <a:p>
            <a:pPr algn="r"/>
            <a:r>
              <a:rPr lang="en-US" sz="2000" dirty="0">
                <a:solidFill>
                  <a:srgbClr val="B92508"/>
                </a:solidFill>
              </a:rPr>
              <a:t>1400</a:t>
            </a:r>
          </a:p>
        </p:txBody>
      </p:sp>
      <p:sp>
        <p:nvSpPr>
          <p:cNvPr id="66" name="TextBox 65"/>
          <p:cNvSpPr txBox="1"/>
          <p:nvPr/>
        </p:nvSpPr>
        <p:spPr>
          <a:xfrm>
            <a:off x="9843619" y="3771019"/>
            <a:ext cx="704039" cy="400110"/>
          </a:xfrm>
          <a:prstGeom prst="rect">
            <a:avLst/>
          </a:prstGeom>
          <a:noFill/>
        </p:spPr>
        <p:txBody>
          <a:bodyPr wrap="none" rtlCol="0">
            <a:spAutoFit/>
          </a:bodyPr>
          <a:lstStyle/>
          <a:p>
            <a:pPr algn="r"/>
            <a:r>
              <a:rPr lang="en-US" sz="2000" dirty="0">
                <a:solidFill>
                  <a:srgbClr val="B92508"/>
                </a:solidFill>
              </a:rPr>
              <a:t>1500</a:t>
            </a:r>
          </a:p>
        </p:txBody>
      </p:sp>
      <p:sp>
        <p:nvSpPr>
          <p:cNvPr id="67" name="TextBox 66"/>
          <p:cNvSpPr txBox="1"/>
          <p:nvPr/>
        </p:nvSpPr>
        <p:spPr>
          <a:xfrm>
            <a:off x="9843619" y="4228851"/>
            <a:ext cx="704039" cy="400110"/>
          </a:xfrm>
          <a:prstGeom prst="rect">
            <a:avLst/>
          </a:prstGeom>
          <a:noFill/>
        </p:spPr>
        <p:txBody>
          <a:bodyPr wrap="none" rtlCol="0">
            <a:spAutoFit/>
          </a:bodyPr>
          <a:lstStyle/>
          <a:p>
            <a:pPr algn="r"/>
            <a:r>
              <a:rPr lang="en-US" sz="2000" dirty="0">
                <a:solidFill>
                  <a:srgbClr val="B92508"/>
                </a:solidFill>
              </a:rPr>
              <a:t>1600</a:t>
            </a:r>
          </a:p>
        </p:txBody>
      </p:sp>
      <p:sp>
        <p:nvSpPr>
          <p:cNvPr id="68" name="TextBox 67"/>
          <p:cNvSpPr txBox="1"/>
          <p:nvPr/>
        </p:nvSpPr>
        <p:spPr>
          <a:xfrm>
            <a:off x="9843619" y="4672719"/>
            <a:ext cx="704039" cy="400110"/>
          </a:xfrm>
          <a:prstGeom prst="rect">
            <a:avLst/>
          </a:prstGeom>
          <a:noFill/>
        </p:spPr>
        <p:txBody>
          <a:bodyPr wrap="none" rtlCol="0">
            <a:spAutoFit/>
          </a:bodyPr>
          <a:lstStyle/>
          <a:p>
            <a:pPr algn="r"/>
            <a:r>
              <a:rPr lang="en-US" sz="2000" dirty="0">
                <a:solidFill>
                  <a:srgbClr val="B92508"/>
                </a:solidFill>
              </a:rPr>
              <a:t>1700</a:t>
            </a:r>
          </a:p>
        </p:txBody>
      </p:sp>
      <p:sp>
        <p:nvSpPr>
          <p:cNvPr id="69" name="TextBox 68"/>
          <p:cNvSpPr txBox="1"/>
          <p:nvPr/>
        </p:nvSpPr>
        <p:spPr>
          <a:xfrm>
            <a:off x="9843619" y="5129919"/>
            <a:ext cx="704039" cy="400110"/>
          </a:xfrm>
          <a:prstGeom prst="rect">
            <a:avLst/>
          </a:prstGeom>
          <a:noFill/>
        </p:spPr>
        <p:txBody>
          <a:bodyPr wrap="none" rtlCol="0">
            <a:spAutoFit/>
          </a:bodyPr>
          <a:lstStyle/>
          <a:p>
            <a:pPr algn="r"/>
            <a:r>
              <a:rPr lang="en-US" sz="2000" dirty="0">
                <a:solidFill>
                  <a:srgbClr val="B92508"/>
                </a:solidFill>
              </a:rPr>
              <a:t>1800</a:t>
            </a:r>
          </a:p>
        </p:txBody>
      </p:sp>
      <p:sp>
        <p:nvSpPr>
          <p:cNvPr id="70" name="TextBox 69"/>
          <p:cNvSpPr txBox="1"/>
          <p:nvPr/>
        </p:nvSpPr>
        <p:spPr>
          <a:xfrm>
            <a:off x="9843619" y="5587119"/>
            <a:ext cx="704039" cy="400110"/>
          </a:xfrm>
          <a:prstGeom prst="rect">
            <a:avLst/>
          </a:prstGeom>
          <a:noFill/>
        </p:spPr>
        <p:txBody>
          <a:bodyPr wrap="none" rtlCol="0">
            <a:spAutoFit/>
          </a:bodyPr>
          <a:lstStyle/>
          <a:p>
            <a:pPr algn="r"/>
            <a:r>
              <a:rPr lang="en-US" sz="2000" dirty="0">
                <a:solidFill>
                  <a:srgbClr val="B92508"/>
                </a:solidFill>
              </a:rPr>
              <a:t>1900</a:t>
            </a:r>
          </a:p>
        </p:txBody>
      </p:sp>
      <p:sp>
        <p:nvSpPr>
          <p:cNvPr id="71" name="TextBox 70"/>
          <p:cNvSpPr txBox="1"/>
          <p:nvPr/>
        </p:nvSpPr>
        <p:spPr>
          <a:xfrm>
            <a:off x="3173688" y="275283"/>
            <a:ext cx="6516529"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The Norse/Viking/Icelanders 900</a:t>
            </a:r>
          </a:p>
        </p:txBody>
      </p:sp>
      <p:grpSp>
        <p:nvGrpSpPr>
          <p:cNvPr id="2" name="Group 1"/>
          <p:cNvGrpSpPr/>
          <p:nvPr/>
        </p:nvGrpSpPr>
        <p:grpSpPr>
          <a:xfrm>
            <a:off x="130967" y="1283594"/>
            <a:ext cx="8820279" cy="5057774"/>
            <a:chOff x="1573401" y="1219200"/>
            <a:chExt cx="8820279" cy="5057774"/>
          </a:xfrm>
        </p:grpSpPr>
        <p:sp>
          <p:nvSpPr>
            <p:cNvPr id="4" name="Freeform: Shape 3"/>
            <p:cNvSpPr/>
            <p:nvPr/>
          </p:nvSpPr>
          <p:spPr>
            <a:xfrm>
              <a:off x="1573401" y="1295399"/>
              <a:ext cx="8523099" cy="4981575"/>
            </a:xfrm>
            <a:custGeom>
              <a:avLst/>
              <a:gdLst>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646299 w 8523099"/>
                <a:gd name="connsiteY710" fmla="*/ 4991100 h 5067300"/>
                <a:gd name="connsiteX711" fmla="*/ 3789174 w 8523099"/>
                <a:gd name="connsiteY711" fmla="*/ 4972050 h 5067300"/>
                <a:gd name="connsiteX712" fmla="*/ 3903474 w 8523099"/>
                <a:gd name="connsiteY712" fmla="*/ 4962525 h 5067300"/>
                <a:gd name="connsiteX713" fmla="*/ 4198749 w 8523099"/>
                <a:gd name="connsiteY713" fmla="*/ 4924425 h 5067300"/>
                <a:gd name="connsiteX714" fmla="*/ 4313049 w 8523099"/>
                <a:gd name="connsiteY714" fmla="*/ 4914900 h 5067300"/>
                <a:gd name="connsiteX715" fmla="*/ 4484499 w 8523099"/>
                <a:gd name="connsiteY715" fmla="*/ 4914900 h 5067300"/>
                <a:gd name="connsiteX716" fmla="*/ 4532124 w 8523099"/>
                <a:gd name="connsiteY716" fmla="*/ 4886325 h 5067300"/>
                <a:gd name="connsiteX717" fmla="*/ 4513074 w 8523099"/>
                <a:gd name="connsiteY717" fmla="*/ 4914900 h 5067300"/>
                <a:gd name="connsiteX718" fmla="*/ 4665474 w 8523099"/>
                <a:gd name="connsiteY718" fmla="*/ 4972050 h 5067300"/>
                <a:gd name="connsiteX719" fmla="*/ 4798824 w 8523099"/>
                <a:gd name="connsiteY719" fmla="*/ 5019675 h 5067300"/>
                <a:gd name="connsiteX720" fmla="*/ 4932174 w 8523099"/>
                <a:gd name="connsiteY720" fmla="*/ 5038725 h 5067300"/>
                <a:gd name="connsiteX721" fmla="*/ 5465574 w 8523099"/>
                <a:gd name="connsiteY721" fmla="*/ 5067300 h 5067300"/>
                <a:gd name="connsiteX722" fmla="*/ 5770374 w 8523099"/>
                <a:gd name="connsiteY722" fmla="*/ 5057775 h 5067300"/>
                <a:gd name="connsiteX723" fmla="*/ 5722749 w 8523099"/>
                <a:gd name="connsiteY723" fmla="*/ 5029200 h 5067300"/>
                <a:gd name="connsiteX724" fmla="*/ 5798949 w 8523099"/>
                <a:gd name="connsiteY724" fmla="*/ 5010150 h 5067300"/>
                <a:gd name="connsiteX725" fmla="*/ 6113274 w 8523099"/>
                <a:gd name="connsiteY725" fmla="*/ 5019675 h 5067300"/>
                <a:gd name="connsiteX726" fmla="*/ 6322824 w 8523099"/>
                <a:gd name="connsiteY726" fmla="*/ 5048250 h 5067300"/>
                <a:gd name="connsiteX727" fmla="*/ 6713349 w 8523099"/>
                <a:gd name="connsiteY727" fmla="*/ 5057775 h 5067300"/>
                <a:gd name="connsiteX728" fmla="*/ 6741924 w 8523099"/>
                <a:gd name="connsiteY728" fmla="*/ 5048250 h 5067300"/>
                <a:gd name="connsiteX729" fmla="*/ 6703824 w 8523099"/>
                <a:gd name="connsiteY729" fmla="*/ 5057775 h 5067300"/>
                <a:gd name="connsiteX730" fmla="*/ 6770499 w 8523099"/>
                <a:gd name="connsiteY730" fmla="*/ 5048250 h 5067300"/>
                <a:gd name="connsiteX731" fmla="*/ 6818124 w 8523099"/>
                <a:gd name="connsiteY731" fmla="*/ 5010150 h 5067300"/>
                <a:gd name="connsiteX732" fmla="*/ 6856224 w 8523099"/>
                <a:gd name="connsiteY732" fmla="*/ 5000625 h 5067300"/>
                <a:gd name="connsiteX733" fmla="*/ 7284849 w 8523099"/>
                <a:gd name="connsiteY733" fmla="*/ 4981575 h 5067300"/>
                <a:gd name="connsiteX734" fmla="*/ 7580124 w 8523099"/>
                <a:gd name="connsiteY734" fmla="*/ 4962525 h 5067300"/>
                <a:gd name="connsiteX735" fmla="*/ 7589649 w 8523099"/>
                <a:gd name="connsiteY735" fmla="*/ 4933950 h 5067300"/>
                <a:gd name="connsiteX736" fmla="*/ 7580124 w 8523099"/>
                <a:gd name="connsiteY736" fmla="*/ 4905375 h 5067300"/>
                <a:gd name="connsiteX737" fmla="*/ 7618224 w 8523099"/>
                <a:gd name="connsiteY737" fmla="*/ 4876800 h 5067300"/>
                <a:gd name="connsiteX738" fmla="*/ 7532499 w 8523099"/>
                <a:gd name="connsiteY738" fmla="*/ 4895850 h 5067300"/>
                <a:gd name="connsiteX739" fmla="*/ 7570599 w 8523099"/>
                <a:gd name="connsiteY739" fmla="*/ 4924425 h 5067300"/>
                <a:gd name="connsiteX740" fmla="*/ 7780149 w 8523099"/>
                <a:gd name="connsiteY740" fmla="*/ 4943475 h 5067300"/>
                <a:gd name="connsiteX741" fmla="*/ 7837299 w 8523099"/>
                <a:gd name="connsiteY741" fmla="*/ 4972050 h 5067300"/>
                <a:gd name="connsiteX742" fmla="*/ 7894449 w 8523099"/>
                <a:gd name="connsiteY742" fmla="*/ 4991100 h 5067300"/>
                <a:gd name="connsiteX743" fmla="*/ 7989699 w 8523099"/>
                <a:gd name="connsiteY743" fmla="*/ 4981575 h 5067300"/>
                <a:gd name="connsiteX744" fmla="*/ 7989699 w 8523099"/>
                <a:gd name="connsiteY74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789174 w 8523099"/>
                <a:gd name="connsiteY710" fmla="*/ 4972050 h 5067300"/>
                <a:gd name="connsiteX711" fmla="*/ 3903474 w 8523099"/>
                <a:gd name="connsiteY711" fmla="*/ 4962525 h 5067300"/>
                <a:gd name="connsiteX712" fmla="*/ 4198749 w 8523099"/>
                <a:gd name="connsiteY712" fmla="*/ 4924425 h 5067300"/>
                <a:gd name="connsiteX713" fmla="*/ 4313049 w 8523099"/>
                <a:gd name="connsiteY713" fmla="*/ 4914900 h 5067300"/>
                <a:gd name="connsiteX714" fmla="*/ 4484499 w 8523099"/>
                <a:gd name="connsiteY714" fmla="*/ 4914900 h 5067300"/>
                <a:gd name="connsiteX715" fmla="*/ 4532124 w 8523099"/>
                <a:gd name="connsiteY715" fmla="*/ 4886325 h 5067300"/>
                <a:gd name="connsiteX716" fmla="*/ 4513074 w 8523099"/>
                <a:gd name="connsiteY716" fmla="*/ 4914900 h 5067300"/>
                <a:gd name="connsiteX717" fmla="*/ 4665474 w 8523099"/>
                <a:gd name="connsiteY717" fmla="*/ 4972050 h 5067300"/>
                <a:gd name="connsiteX718" fmla="*/ 4798824 w 8523099"/>
                <a:gd name="connsiteY718" fmla="*/ 5019675 h 5067300"/>
                <a:gd name="connsiteX719" fmla="*/ 4932174 w 8523099"/>
                <a:gd name="connsiteY719" fmla="*/ 5038725 h 5067300"/>
                <a:gd name="connsiteX720" fmla="*/ 5465574 w 8523099"/>
                <a:gd name="connsiteY720" fmla="*/ 5067300 h 5067300"/>
                <a:gd name="connsiteX721" fmla="*/ 5770374 w 8523099"/>
                <a:gd name="connsiteY721" fmla="*/ 5057775 h 5067300"/>
                <a:gd name="connsiteX722" fmla="*/ 5722749 w 8523099"/>
                <a:gd name="connsiteY722" fmla="*/ 5029200 h 5067300"/>
                <a:gd name="connsiteX723" fmla="*/ 5798949 w 8523099"/>
                <a:gd name="connsiteY723" fmla="*/ 5010150 h 5067300"/>
                <a:gd name="connsiteX724" fmla="*/ 6113274 w 8523099"/>
                <a:gd name="connsiteY724" fmla="*/ 5019675 h 5067300"/>
                <a:gd name="connsiteX725" fmla="*/ 6322824 w 8523099"/>
                <a:gd name="connsiteY725" fmla="*/ 5048250 h 5067300"/>
                <a:gd name="connsiteX726" fmla="*/ 6713349 w 8523099"/>
                <a:gd name="connsiteY726" fmla="*/ 5057775 h 5067300"/>
                <a:gd name="connsiteX727" fmla="*/ 6741924 w 8523099"/>
                <a:gd name="connsiteY727" fmla="*/ 5048250 h 5067300"/>
                <a:gd name="connsiteX728" fmla="*/ 6703824 w 8523099"/>
                <a:gd name="connsiteY728" fmla="*/ 5057775 h 5067300"/>
                <a:gd name="connsiteX729" fmla="*/ 6770499 w 8523099"/>
                <a:gd name="connsiteY729" fmla="*/ 5048250 h 5067300"/>
                <a:gd name="connsiteX730" fmla="*/ 6818124 w 8523099"/>
                <a:gd name="connsiteY730" fmla="*/ 5010150 h 5067300"/>
                <a:gd name="connsiteX731" fmla="*/ 6856224 w 8523099"/>
                <a:gd name="connsiteY731" fmla="*/ 5000625 h 5067300"/>
                <a:gd name="connsiteX732" fmla="*/ 7284849 w 8523099"/>
                <a:gd name="connsiteY732" fmla="*/ 4981575 h 5067300"/>
                <a:gd name="connsiteX733" fmla="*/ 7580124 w 8523099"/>
                <a:gd name="connsiteY733" fmla="*/ 4962525 h 5067300"/>
                <a:gd name="connsiteX734" fmla="*/ 7589649 w 8523099"/>
                <a:gd name="connsiteY734" fmla="*/ 4933950 h 5067300"/>
                <a:gd name="connsiteX735" fmla="*/ 7580124 w 8523099"/>
                <a:gd name="connsiteY735" fmla="*/ 4905375 h 5067300"/>
                <a:gd name="connsiteX736" fmla="*/ 7618224 w 8523099"/>
                <a:gd name="connsiteY736" fmla="*/ 4876800 h 5067300"/>
                <a:gd name="connsiteX737" fmla="*/ 7532499 w 8523099"/>
                <a:gd name="connsiteY737" fmla="*/ 4895850 h 5067300"/>
                <a:gd name="connsiteX738" fmla="*/ 7570599 w 8523099"/>
                <a:gd name="connsiteY738" fmla="*/ 4924425 h 5067300"/>
                <a:gd name="connsiteX739" fmla="*/ 7780149 w 8523099"/>
                <a:gd name="connsiteY739" fmla="*/ 4943475 h 5067300"/>
                <a:gd name="connsiteX740" fmla="*/ 7837299 w 8523099"/>
                <a:gd name="connsiteY740" fmla="*/ 4972050 h 5067300"/>
                <a:gd name="connsiteX741" fmla="*/ 7894449 w 8523099"/>
                <a:gd name="connsiteY741" fmla="*/ 4991100 h 5067300"/>
                <a:gd name="connsiteX742" fmla="*/ 7989699 w 8523099"/>
                <a:gd name="connsiteY742" fmla="*/ 4981575 h 5067300"/>
                <a:gd name="connsiteX743" fmla="*/ 7989699 w 8523099"/>
                <a:gd name="connsiteY74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903474 w 8523099"/>
                <a:gd name="connsiteY710" fmla="*/ 4962525 h 5067300"/>
                <a:gd name="connsiteX711" fmla="*/ 4198749 w 8523099"/>
                <a:gd name="connsiteY711" fmla="*/ 4924425 h 5067300"/>
                <a:gd name="connsiteX712" fmla="*/ 4313049 w 8523099"/>
                <a:gd name="connsiteY712" fmla="*/ 4914900 h 5067300"/>
                <a:gd name="connsiteX713" fmla="*/ 4484499 w 8523099"/>
                <a:gd name="connsiteY713" fmla="*/ 4914900 h 5067300"/>
                <a:gd name="connsiteX714" fmla="*/ 4532124 w 8523099"/>
                <a:gd name="connsiteY714" fmla="*/ 4886325 h 5067300"/>
                <a:gd name="connsiteX715" fmla="*/ 4513074 w 8523099"/>
                <a:gd name="connsiteY715" fmla="*/ 4914900 h 5067300"/>
                <a:gd name="connsiteX716" fmla="*/ 4665474 w 8523099"/>
                <a:gd name="connsiteY716" fmla="*/ 4972050 h 5067300"/>
                <a:gd name="connsiteX717" fmla="*/ 4798824 w 8523099"/>
                <a:gd name="connsiteY717" fmla="*/ 5019675 h 5067300"/>
                <a:gd name="connsiteX718" fmla="*/ 4932174 w 8523099"/>
                <a:gd name="connsiteY718" fmla="*/ 5038725 h 5067300"/>
                <a:gd name="connsiteX719" fmla="*/ 5465574 w 8523099"/>
                <a:gd name="connsiteY719" fmla="*/ 5067300 h 5067300"/>
                <a:gd name="connsiteX720" fmla="*/ 5770374 w 8523099"/>
                <a:gd name="connsiteY720" fmla="*/ 5057775 h 5067300"/>
                <a:gd name="connsiteX721" fmla="*/ 5722749 w 8523099"/>
                <a:gd name="connsiteY721" fmla="*/ 5029200 h 5067300"/>
                <a:gd name="connsiteX722" fmla="*/ 5798949 w 8523099"/>
                <a:gd name="connsiteY722" fmla="*/ 5010150 h 5067300"/>
                <a:gd name="connsiteX723" fmla="*/ 6113274 w 8523099"/>
                <a:gd name="connsiteY723" fmla="*/ 5019675 h 5067300"/>
                <a:gd name="connsiteX724" fmla="*/ 6322824 w 8523099"/>
                <a:gd name="connsiteY724" fmla="*/ 5048250 h 5067300"/>
                <a:gd name="connsiteX725" fmla="*/ 6713349 w 8523099"/>
                <a:gd name="connsiteY725" fmla="*/ 5057775 h 5067300"/>
                <a:gd name="connsiteX726" fmla="*/ 6741924 w 8523099"/>
                <a:gd name="connsiteY726" fmla="*/ 5048250 h 5067300"/>
                <a:gd name="connsiteX727" fmla="*/ 6703824 w 8523099"/>
                <a:gd name="connsiteY727" fmla="*/ 5057775 h 5067300"/>
                <a:gd name="connsiteX728" fmla="*/ 6770499 w 8523099"/>
                <a:gd name="connsiteY728" fmla="*/ 5048250 h 5067300"/>
                <a:gd name="connsiteX729" fmla="*/ 6818124 w 8523099"/>
                <a:gd name="connsiteY729" fmla="*/ 5010150 h 5067300"/>
                <a:gd name="connsiteX730" fmla="*/ 6856224 w 8523099"/>
                <a:gd name="connsiteY730" fmla="*/ 5000625 h 5067300"/>
                <a:gd name="connsiteX731" fmla="*/ 7284849 w 8523099"/>
                <a:gd name="connsiteY731" fmla="*/ 4981575 h 5067300"/>
                <a:gd name="connsiteX732" fmla="*/ 7580124 w 8523099"/>
                <a:gd name="connsiteY732" fmla="*/ 4962525 h 5067300"/>
                <a:gd name="connsiteX733" fmla="*/ 7589649 w 8523099"/>
                <a:gd name="connsiteY733" fmla="*/ 4933950 h 5067300"/>
                <a:gd name="connsiteX734" fmla="*/ 7580124 w 8523099"/>
                <a:gd name="connsiteY734" fmla="*/ 4905375 h 5067300"/>
                <a:gd name="connsiteX735" fmla="*/ 7618224 w 8523099"/>
                <a:gd name="connsiteY735" fmla="*/ 4876800 h 5067300"/>
                <a:gd name="connsiteX736" fmla="*/ 7532499 w 8523099"/>
                <a:gd name="connsiteY736" fmla="*/ 4895850 h 5067300"/>
                <a:gd name="connsiteX737" fmla="*/ 7570599 w 8523099"/>
                <a:gd name="connsiteY737" fmla="*/ 4924425 h 5067300"/>
                <a:gd name="connsiteX738" fmla="*/ 7780149 w 8523099"/>
                <a:gd name="connsiteY738" fmla="*/ 4943475 h 5067300"/>
                <a:gd name="connsiteX739" fmla="*/ 7837299 w 8523099"/>
                <a:gd name="connsiteY739" fmla="*/ 4972050 h 5067300"/>
                <a:gd name="connsiteX740" fmla="*/ 7894449 w 8523099"/>
                <a:gd name="connsiteY740" fmla="*/ 4991100 h 5067300"/>
                <a:gd name="connsiteX741" fmla="*/ 7989699 w 8523099"/>
                <a:gd name="connsiteY741" fmla="*/ 4981575 h 5067300"/>
                <a:gd name="connsiteX742" fmla="*/ 7989699 w 8523099"/>
                <a:gd name="connsiteY74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313049 w 8523099"/>
                <a:gd name="connsiteY711" fmla="*/ 4914900 h 5067300"/>
                <a:gd name="connsiteX712" fmla="*/ 4484499 w 8523099"/>
                <a:gd name="connsiteY712" fmla="*/ 4914900 h 5067300"/>
                <a:gd name="connsiteX713" fmla="*/ 4532124 w 8523099"/>
                <a:gd name="connsiteY713" fmla="*/ 4886325 h 5067300"/>
                <a:gd name="connsiteX714" fmla="*/ 4513074 w 8523099"/>
                <a:gd name="connsiteY714" fmla="*/ 4914900 h 5067300"/>
                <a:gd name="connsiteX715" fmla="*/ 4665474 w 8523099"/>
                <a:gd name="connsiteY715" fmla="*/ 4972050 h 5067300"/>
                <a:gd name="connsiteX716" fmla="*/ 4798824 w 8523099"/>
                <a:gd name="connsiteY716" fmla="*/ 5019675 h 5067300"/>
                <a:gd name="connsiteX717" fmla="*/ 4932174 w 8523099"/>
                <a:gd name="connsiteY717" fmla="*/ 5038725 h 5067300"/>
                <a:gd name="connsiteX718" fmla="*/ 5465574 w 8523099"/>
                <a:gd name="connsiteY718" fmla="*/ 5067300 h 5067300"/>
                <a:gd name="connsiteX719" fmla="*/ 5770374 w 8523099"/>
                <a:gd name="connsiteY719" fmla="*/ 5057775 h 5067300"/>
                <a:gd name="connsiteX720" fmla="*/ 5722749 w 8523099"/>
                <a:gd name="connsiteY720" fmla="*/ 5029200 h 5067300"/>
                <a:gd name="connsiteX721" fmla="*/ 5798949 w 8523099"/>
                <a:gd name="connsiteY721" fmla="*/ 5010150 h 5067300"/>
                <a:gd name="connsiteX722" fmla="*/ 6113274 w 8523099"/>
                <a:gd name="connsiteY722" fmla="*/ 5019675 h 5067300"/>
                <a:gd name="connsiteX723" fmla="*/ 6322824 w 8523099"/>
                <a:gd name="connsiteY723" fmla="*/ 5048250 h 5067300"/>
                <a:gd name="connsiteX724" fmla="*/ 6713349 w 8523099"/>
                <a:gd name="connsiteY724" fmla="*/ 5057775 h 5067300"/>
                <a:gd name="connsiteX725" fmla="*/ 6741924 w 8523099"/>
                <a:gd name="connsiteY725" fmla="*/ 5048250 h 5067300"/>
                <a:gd name="connsiteX726" fmla="*/ 6703824 w 8523099"/>
                <a:gd name="connsiteY726" fmla="*/ 5057775 h 5067300"/>
                <a:gd name="connsiteX727" fmla="*/ 6770499 w 8523099"/>
                <a:gd name="connsiteY727" fmla="*/ 5048250 h 5067300"/>
                <a:gd name="connsiteX728" fmla="*/ 6818124 w 8523099"/>
                <a:gd name="connsiteY728" fmla="*/ 5010150 h 5067300"/>
                <a:gd name="connsiteX729" fmla="*/ 6856224 w 8523099"/>
                <a:gd name="connsiteY729" fmla="*/ 5000625 h 5067300"/>
                <a:gd name="connsiteX730" fmla="*/ 7284849 w 8523099"/>
                <a:gd name="connsiteY730" fmla="*/ 4981575 h 5067300"/>
                <a:gd name="connsiteX731" fmla="*/ 7580124 w 8523099"/>
                <a:gd name="connsiteY731" fmla="*/ 4962525 h 5067300"/>
                <a:gd name="connsiteX732" fmla="*/ 7589649 w 8523099"/>
                <a:gd name="connsiteY732" fmla="*/ 4933950 h 5067300"/>
                <a:gd name="connsiteX733" fmla="*/ 7580124 w 8523099"/>
                <a:gd name="connsiteY733" fmla="*/ 4905375 h 5067300"/>
                <a:gd name="connsiteX734" fmla="*/ 7618224 w 8523099"/>
                <a:gd name="connsiteY734" fmla="*/ 4876800 h 5067300"/>
                <a:gd name="connsiteX735" fmla="*/ 7532499 w 8523099"/>
                <a:gd name="connsiteY735" fmla="*/ 4895850 h 5067300"/>
                <a:gd name="connsiteX736" fmla="*/ 7570599 w 8523099"/>
                <a:gd name="connsiteY736" fmla="*/ 4924425 h 5067300"/>
                <a:gd name="connsiteX737" fmla="*/ 7780149 w 8523099"/>
                <a:gd name="connsiteY737" fmla="*/ 4943475 h 5067300"/>
                <a:gd name="connsiteX738" fmla="*/ 7837299 w 8523099"/>
                <a:gd name="connsiteY738" fmla="*/ 4972050 h 5067300"/>
                <a:gd name="connsiteX739" fmla="*/ 7894449 w 8523099"/>
                <a:gd name="connsiteY739" fmla="*/ 4991100 h 5067300"/>
                <a:gd name="connsiteX740" fmla="*/ 7989699 w 8523099"/>
                <a:gd name="connsiteY740" fmla="*/ 4981575 h 5067300"/>
                <a:gd name="connsiteX741" fmla="*/ 7989699 w 8523099"/>
                <a:gd name="connsiteY74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484499 w 8523099"/>
                <a:gd name="connsiteY711" fmla="*/ 4914900 h 5067300"/>
                <a:gd name="connsiteX712" fmla="*/ 4532124 w 8523099"/>
                <a:gd name="connsiteY712" fmla="*/ 4886325 h 5067300"/>
                <a:gd name="connsiteX713" fmla="*/ 4513074 w 8523099"/>
                <a:gd name="connsiteY713" fmla="*/ 4914900 h 5067300"/>
                <a:gd name="connsiteX714" fmla="*/ 4665474 w 8523099"/>
                <a:gd name="connsiteY714" fmla="*/ 4972050 h 5067300"/>
                <a:gd name="connsiteX715" fmla="*/ 4798824 w 8523099"/>
                <a:gd name="connsiteY715" fmla="*/ 5019675 h 5067300"/>
                <a:gd name="connsiteX716" fmla="*/ 4932174 w 8523099"/>
                <a:gd name="connsiteY716" fmla="*/ 5038725 h 5067300"/>
                <a:gd name="connsiteX717" fmla="*/ 5465574 w 8523099"/>
                <a:gd name="connsiteY717" fmla="*/ 5067300 h 5067300"/>
                <a:gd name="connsiteX718" fmla="*/ 5770374 w 8523099"/>
                <a:gd name="connsiteY718" fmla="*/ 5057775 h 5067300"/>
                <a:gd name="connsiteX719" fmla="*/ 5722749 w 8523099"/>
                <a:gd name="connsiteY719" fmla="*/ 5029200 h 5067300"/>
                <a:gd name="connsiteX720" fmla="*/ 5798949 w 8523099"/>
                <a:gd name="connsiteY720" fmla="*/ 5010150 h 5067300"/>
                <a:gd name="connsiteX721" fmla="*/ 6113274 w 8523099"/>
                <a:gd name="connsiteY721" fmla="*/ 5019675 h 5067300"/>
                <a:gd name="connsiteX722" fmla="*/ 6322824 w 8523099"/>
                <a:gd name="connsiteY722" fmla="*/ 5048250 h 5067300"/>
                <a:gd name="connsiteX723" fmla="*/ 6713349 w 8523099"/>
                <a:gd name="connsiteY723" fmla="*/ 5057775 h 5067300"/>
                <a:gd name="connsiteX724" fmla="*/ 6741924 w 8523099"/>
                <a:gd name="connsiteY724" fmla="*/ 5048250 h 5067300"/>
                <a:gd name="connsiteX725" fmla="*/ 6703824 w 8523099"/>
                <a:gd name="connsiteY725" fmla="*/ 5057775 h 5067300"/>
                <a:gd name="connsiteX726" fmla="*/ 6770499 w 8523099"/>
                <a:gd name="connsiteY726" fmla="*/ 5048250 h 5067300"/>
                <a:gd name="connsiteX727" fmla="*/ 6818124 w 8523099"/>
                <a:gd name="connsiteY727" fmla="*/ 5010150 h 5067300"/>
                <a:gd name="connsiteX728" fmla="*/ 6856224 w 8523099"/>
                <a:gd name="connsiteY728" fmla="*/ 5000625 h 5067300"/>
                <a:gd name="connsiteX729" fmla="*/ 7284849 w 8523099"/>
                <a:gd name="connsiteY729" fmla="*/ 4981575 h 5067300"/>
                <a:gd name="connsiteX730" fmla="*/ 7580124 w 8523099"/>
                <a:gd name="connsiteY730" fmla="*/ 4962525 h 5067300"/>
                <a:gd name="connsiteX731" fmla="*/ 7589649 w 8523099"/>
                <a:gd name="connsiteY731" fmla="*/ 4933950 h 5067300"/>
                <a:gd name="connsiteX732" fmla="*/ 7580124 w 8523099"/>
                <a:gd name="connsiteY732" fmla="*/ 4905375 h 5067300"/>
                <a:gd name="connsiteX733" fmla="*/ 7618224 w 8523099"/>
                <a:gd name="connsiteY733" fmla="*/ 4876800 h 5067300"/>
                <a:gd name="connsiteX734" fmla="*/ 7532499 w 8523099"/>
                <a:gd name="connsiteY734" fmla="*/ 4895850 h 5067300"/>
                <a:gd name="connsiteX735" fmla="*/ 7570599 w 8523099"/>
                <a:gd name="connsiteY735" fmla="*/ 4924425 h 5067300"/>
                <a:gd name="connsiteX736" fmla="*/ 7780149 w 8523099"/>
                <a:gd name="connsiteY736" fmla="*/ 4943475 h 5067300"/>
                <a:gd name="connsiteX737" fmla="*/ 7837299 w 8523099"/>
                <a:gd name="connsiteY737" fmla="*/ 4972050 h 5067300"/>
                <a:gd name="connsiteX738" fmla="*/ 7894449 w 8523099"/>
                <a:gd name="connsiteY738" fmla="*/ 4991100 h 5067300"/>
                <a:gd name="connsiteX739" fmla="*/ 7989699 w 8523099"/>
                <a:gd name="connsiteY739" fmla="*/ 4981575 h 5067300"/>
                <a:gd name="connsiteX740" fmla="*/ 7989699 w 8523099"/>
                <a:gd name="connsiteY74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513074 w 8523099"/>
                <a:gd name="connsiteY712" fmla="*/ 4914900 h 5067300"/>
                <a:gd name="connsiteX713" fmla="*/ 4665474 w 8523099"/>
                <a:gd name="connsiteY713" fmla="*/ 4972050 h 5067300"/>
                <a:gd name="connsiteX714" fmla="*/ 4798824 w 8523099"/>
                <a:gd name="connsiteY714" fmla="*/ 5019675 h 5067300"/>
                <a:gd name="connsiteX715" fmla="*/ 4932174 w 8523099"/>
                <a:gd name="connsiteY715" fmla="*/ 5038725 h 5067300"/>
                <a:gd name="connsiteX716" fmla="*/ 5465574 w 8523099"/>
                <a:gd name="connsiteY716" fmla="*/ 5067300 h 5067300"/>
                <a:gd name="connsiteX717" fmla="*/ 5770374 w 8523099"/>
                <a:gd name="connsiteY717" fmla="*/ 5057775 h 5067300"/>
                <a:gd name="connsiteX718" fmla="*/ 5722749 w 8523099"/>
                <a:gd name="connsiteY718" fmla="*/ 5029200 h 5067300"/>
                <a:gd name="connsiteX719" fmla="*/ 5798949 w 8523099"/>
                <a:gd name="connsiteY719" fmla="*/ 5010150 h 5067300"/>
                <a:gd name="connsiteX720" fmla="*/ 6113274 w 8523099"/>
                <a:gd name="connsiteY720" fmla="*/ 5019675 h 5067300"/>
                <a:gd name="connsiteX721" fmla="*/ 6322824 w 8523099"/>
                <a:gd name="connsiteY721" fmla="*/ 5048250 h 5067300"/>
                <a:gd name="connsiteX722" fmla="*/ 6713349 w 8523099"/>
                <a:gd name="connsiteY722" fmla="*/ 5057775 h 5067300"/>
                <a:gd name="connsiteX723" fmla="*/ 6741924 w 8523099"/>
                <a:gd name="connsiteY723" fmla="*/ 5048250 h 5067300"/>
                <a:gd name="connsiteX724" fmla="*/ 6703824 w 8523099"/>
                <a:gd name="connsiteY724" fmla="*/ 5057775 h 5067300"/>
                <a:gd name="connsiteX725" fmla="*/ 6770499 w 8523099"/>
                <a:gd name="connsiteY725" fmla="*/ 5048250 h 5067300"/>
                <a:gd name="connsiteX726" fmla="*/ 6818124 w 8523099"/>
                <a:gd name="connsiteY726" fmla="*/ 5010150 h 5067300"/>
                <a:gd name="connsiteX727" fmla="*/ 6856224 w 8523099"/>
                <a:gd name="connsiteY727" fmla="*/ 5000625 h 5067300"/>
                <a:gd name="connsiteX728" fmla="*/ 7284849 w 8523099"/>
                <a:gd name="connsiteY728" fmla="*/ 4981575 h 5067300"/>
                <a:gd name="connsiteX729" fmla="*/ 7580124 w 8523099"/>
                <a:gd name="connsiteY729" fmla="*/ 4962525 h 5067300"/>
                <a:gd name="connsiteX730" fmla="*/ 7589649 w 8523099"/>
                <a:gd name="connsiteY730" fmla="*/ 4933950 h 5067300"/>
                <a:gd name="connsiteX731" fmla="*/ 7580124 w 8523099"/>
                <a:gd name="connsiteY731" fmla="*/ 4905375 h 5067300"/>
                <a:gd name="connsiteX732" fmla="*/ 7618224 w 8523099"/>
                <a:gd name="connsiteY732" fmla="*/ 4876800 h 5067300"/>
                <a:gd name="connsiteX733" fmla="*/ 7532499 w 8523099"/>
                <a:gd name="connsiteY733" fmla="*/ 4895850 h 5067300"/>
                <a:gd name="connsiteX734" fmla="*/ 7570599 w 8523099"/>
                <a:gd name="connsiteY734" fmla="*/ 4924425 h 5067300"/>
                <a:gd name="connsiteX735" fmla="*/ 7780149 w 8523099"/>
                <a:gd name="connsiteY735" fmla="*/ 4943475 h 5067300"/>
                <a:gd name="connsiteX736" fmla="*/ 7837299 w 8523099"/>
                <a:gd name="connsiteY736" fmla="*/ 4972050 h 5067300"/>
                <a:gd name="connsiteX737" fmla="*/ 7894449 w 8523099"/>
                <a:gd name="connsiteY737" fmla="*/ 4991100 h 5067300"/>
                <a:gd name="connsiteX738" fmla="*/ 7989699 w 8523099"/>
                <a:gd name="connsiteY738" fmla="*/ 4981575 h 5067300"/>
                <a:gd name="connsiteX739" fmla="*/ 7989699 w 8523099"/>
                <a:gd name="connsiteY73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665474 w 8523099"/>
                <a:gd name="connsiteY712" fmla="*/ 4972050 h 5067300"/>
                <a:gd name="connsiteX713" fmla="*/ 4798824 w 8523099"/>
                <a:gd name="connsiteY713" fmla="*/ 5019675 h 5067300"/>
                <a:gd name="connsiteX714" fmla="*/ 4932174 w 8523099"/>
                <a:gd name="connsiteY714" fmla="*/ 5038725 h 5067300"/>
                <a:gd name="connsiteX715" fmla="*/ 5465574 w 8523099"/>
                <a:gd name="connsiteY715" fmla="*/ 5067300 h 5067300"/>
                <a:gd name="connsiteX716" fmla="*/ 5770374 w 8523099"/>
                <a:gd name="connsiteY716" fmla="*/ 5057775 h 5067300"/>
                <a:gd name="connsiteX717" fmla="*/ 5722749 w 8523099"/>
                <a:gd name="connsiteY717" fmla="*/ 5029200 h 5067300"/>
                <a:gd name="connsiteX718" fmla="*/ 5798949 w 8523099"/>
                <a:gd name="connsiteY718" fmla="*/ 5010150 h 5067300"/>
                <a:gd name="connsiteX719" fmla="*/ 6113274 w 8523099"/>
                <a:gd name="connsiteY719" fmla="*/ 5019675 h 5067300"/>
                <a:gd name="connsiteX720" fmla="*/ 6322824 w 8523099"/>
                <a:gd name="connsiteY720" fmla="*/ 5048250 h 5067300"/>
                <a:gd name="connsiteX721" fmla="*/ 6713349 w 8523099"/>
                <a:gd name="connsiteY721" fmla="*/ 5057775 h 5067300"/>
                <a:gd name="connsiteX722" fmla="*/ 6741924 w 8523099"/>
                <a:gd name="connsiteY722" fmla="*/ 5048250 h 5067300"/>
                <a:gd name="connsiteX723" fmla="*/ 6703824 w 8523099"/>
                <a:gd name="connsiteY723" fmla="*/ 5057775 h 5067300"/>
                <a:gd name="connsiteX724" fmla="*/ 6770499 w 8523099"/>
                <a:gd name="connsiteY724" fmla="*/ 5048250 h 5067300"/>
                <a:gd name="connsiteX725" fmla="*/ 6818124 w 8523099"/>
                <a:gd name="connsiteY725" fmla="*/ 5010150 h 5067300"/>
                <a:gd name="connsiteX726" fmla="*/ 6856224 w 8523099"/>
                <a:gd name="connsiteY726" fmla="*/ 5000625 h 5067300"/>
                <a:gd name="connsiteX727" fmla="*/ 7284849 w 8523099"/>
                <a:gd name="connsiteY727" fmla="*/ 4981575 h 5067300"/>
                <a:gd name="connsiteX728" fmla="*/ 7580124 w 8523099"/>
                <a:gd name="connsiteY728" fmla="*/ 4962525 h 5067300"/>
                <a:gd name="connsiteX729" fmla="*/ 7589649 w 8523099"/>
                <a:gd name="connsiteY729" fmla="*/ 4933950 h 5067300"/>
                <a:gd name="connsiteX730" fmla="*/ 7580124 w 8523099"/>
                <a:gd name="connsiteY730" fmla="*/ 4905375 h 5067300"/>
                <a:gd name="connsiteX731" fmla="*/ 7618224 w 8523099"/>
                <a:gd name="connsiteY731" fmla="*/ 4876800 h 5067300"/>
                <a:gd name="connsiteX732" fmla="*/ 7532499 w 8523099"/>
                <a:gd name="connsiteY732" fmla="*/ 4895850 h 5067300"/>
                <a:gd name="connsiteX733" fmla="*/ 7570599 w 8523099"/>
                <a:gd name="connsiteY733" fmla="*/ 4924425 h 5067300"/>
                <a:gd name="connsiteX734" fmla="*/ 7780149 w 8523099"/>
                <a:gd name="connsiteY734" fmla="*/ 4943475 h 5067300"/>
                <a:gd name="connsiteX735" fmla="*/ 7837299 w 8523099"/>
                <a:gd name="connsiteY735" fmla="*/ 4972050 h 5067300"/>
                <a:gd name="connsiteX736" fmla="*/ 7894449 w 8523099"/>
                <a:gd name="connsiteY736" fmla="*/ 4991100 h 5067300"/>
                <a:gd name="connsiteX737" fmla="*/ 7989699 w 8523099"/>
                <a:gd name="connsiteY737" fmla="*/ 4981575 h 5067300"/>
                <a:gd name="connsiteX738" fmla="*/ 7989699 w 8523099"/>
                <a:gd name="connsiteY73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665474 w 8523099"/>
                <a:gd name="connsiteY711" fmla="*/ 4972050 h 5067300"/>
                <a:gd name="connsiteX712" fmla="*/ 4798824 w 8523099"/>
                <a:gd name="connsiteY712" fmla="*/ 5019675 h 5067300"/>
                <a:gd name="connsiteX713" fmla="*/ 4932174 w 8523099"/>
                <a:gd name="connsiteY713" fmla="*/ 5038725 h 5067300"/>
                <a:gd name="connsiteX714" fmla="*/ 5465574 w 8523099"/>
                <a:gd name="connsiteY714" fmla="*/ 5067300 h 5067300"/>
                <a:gd name="connsiteX715" fmla="*/ 5770374 w 8523099"/>
                <a:gd name="connsiteY715" fmla="*/ 5057775 h 5067300"/>
                <a:gd name="connsiteX716" fmla="*/ 5722749 w 8523099"/>
                <a:gd name="connsiteY716" fmla="*/ 5029200 h 5067300"/>
                <a:gd name="connsiteX717" fmla="*/ 5798949 w 8523099"/>
                <a:gd name="connsiteY717" fmla="*/ 5010150 h 5067300"/>
                <a:gd name="connsiteX718" fmla="*/ 6113274 w 8523099"/>
                <a:gd name="connsiteY718" fmla="*/ 5019675 h 5067300"/>
                <a:gd name="connsiteX719" fmla="*/ 6322824 w 8523099"/>
                <a:gd name="connsiteY719" fmla="*/ 5048250 h 5067300"/>
                <a:gd name="connsiteX720" fmla="*/ 6713349 w 8523099"/>
                <a:gd name="connsiteY720" fmla="*/ 5057775 h 5067300"/>
                <a:gd name="connsiteX721" fmla="*/ 6741924 w 8523099"/>
                <a:gd name="connsiteY721" fmla="*/ 5048250 h 5067300"/>
                <a:gd name="connsiteX722" fmla="*/ 6703824 w 8523099"/>
                <a:gd name="connsiteY722" fmla="*/ 5057775 h 5067300"/>
                <a:gd name="connsiteX723" fmla="*/ 6770499 w 8523099"/>
                <a:gd name="connsiteY723" fmla="*/ 5048250 h 5067300"/>
                <a:gd name="connsiteX724" fmla="*/ 6818124 w 8523099"/>
                <a:gd name="connsiteY724" fmla="*/ 5010150 h 5067300"/>
                <a:gd name="connsiteX725" fmla="*/ 6856224 w 8523099"/>
                <a:gd name="connsiteY725" fmla="*/ 5000625 h 5067300"/>
                <a:gd name="connsiteX726" fmla="*/ 7284849 w 8523099"/>
                <a:gd name="connsiteY726" fmla="*/ 4981575 h 5067300"/>
                <a:gd name="connsiteX727" fmla="*/ 7580124 w 8523099"/>
                <a:gd name="connsiteY727" fmla="*/ 4962525 h 5067300"/>
                <a:gd name="connsiteX728" fmla="*/ 7589649 w 8523099"/>
                <a:gd name="connsiteY728" fmla="*/ 4933950 h 5067300"/>
                <a:gd name="connsiteX729" fmla="*/ 7580124 w 8523099"/>
                <a:gd name="connsiteY729" fmla="*/ 4905375 h 5067300"/>
                <a:gd name="connsiteX730" fmla="*/ 7618224 w 8523099"/>
                <a:gd name="connsiteY730" fmla="*/ 4876800 h 5067300"/>
                <a:gd name="connsiteX731" fmla="*/ 7532499 w 8523099"/>
                <a:gd name="connsiteY731" fmla="*/ 4895850 h 5067300"/>
                <a:gd name="connsiteX732" fmla="*/ 7570599 w 8523099"/>
                <a:gd name="connsiteY732" fmla="*/ 4924425 h 5067300"/>
                <a:gd name="connsiteX733" fmla="*/ 7780149 w 8523099"/>
                <a:gd name="connsiteY733" fmla="*/ 4943475 h 5067300"/>
                <a:gd name="connsiteX734" fmla="*/ 7837299 w 8523099"/>
                <a:gd name="connsiteY734" fmla="*/ 4972050 h 5067300"/>
                <a:gd name="connsiteX735" fmla="*/ 7894449 w 8523099"/>
                <a:gd name="connsiteY735" fmla="*/ 4991100 h 5067300"/>
                <a:gd name="connsiteX736" fmla="*/ 7989699 w 8523099"/>
                <a:gd name="connsiteY736" fmla="*/ 4981575 h 5067300"/>
                <a:gd name="connsiteX737" fmla="*/ 7989699 w 8523099"/>
                <a:gd name="connsiteY73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665474 w 8523099"/>
                <a:gd name="connsiteY710" fmla="*/ 4972050 h 5067300"/>
                <a:gd name="connsiteX711" fmla="*/ 4798824 w 8523099"/>
                <a:gd name="connsiteY711" fmla="*/ 5019675 h 5067300"/>
                <a:gd name="connsiteX712" fmla="*/ 4932174 w 8523099"/>
                <a:gd name="connsiteY712" fmla="*/ 5038725 h 5067300"/>
                <a:gd name="connsiteX713" fmla="*/ 5465574 w 8523099"/>
                <a:gd name="connsiteY713" fmla="*/ 5067300 h 5067300"/>
                <a:gd name="connsiteX714" fmla="*/ 5770374 w 8523099"/>
                <a:gd name="connsiteY714" fmla="*/ 5057775 h 5067300"/>
                <a:gd name="connsiteX715" fmla="*/ 5722749 w 8523099"/>
                <a:gd name="connsiteY715" fmla="*/ 5029200 h 5067300"/>
                <a:gd name="connsiteX716" fmla="*/ 5798949 w 8523099"/>
                <a:gd name="connsiteY716" fmla="*/ 5010150 h 5067300"/>
                <a:gd name="connsiteX717" fmla="*/ 6113274 w 8523099"/>
                <a:gd name="connsiteY717" fmla="*/ 5019675 h 5067300"/>
                <a:gd name="connsiteX718" fmla="*/ 6322824 w 8523099"/>
                <a:gd name="connsiteY718" fmla="*/ 5048250 h 5067300"/>
                <a:gd name="connsiteX719" fmla="*/ 6713349 w 8523099"/>
                <a:gd name="connsiteY719" fmla="*/ 5057775 h 5067300"/>
                <a:gd name="connsiteX720" fmla="*/ 6741924 w 8523099"/>
                <a:gd name="connsiteY720" fmla="*/ 5048250 h 5067300"/>
                <a:gd name="connsiteX721" fmla="*/ 6703824 w 8523099"/>
                <a:gd name="connsiteY721" fmla="*/ 5057775 h 5067300"/>
                <a:gd name="connsiteX722" fmla="*/ 6770499 w 8523099"/>
                <a:gd name="connsiteY722" fmla="*/ 5048250 h 5067300"/>
                <a:gd name="connsiteX723" fmla="*/ 6818124 w 8523099"/>
                <a:gd name="connsiteY723" fmla="*/ 5010150 h 5067300"/>
                <a:gd name="connsiteX724" fmla="*/ 6856224 w 8523099"/>
                <a:gd name="connsiteY724" fmla="*/ 5000625 h 5067300"/>
                <a:gd name="connsiteX725" fmla="*/ 7284849 w 8523099"/>
                <a:gd name="connsiteY725" fmla="*/ 4981575 h 5067300"/>
                <a:gd name="connsiteX726" fmla="*/ 7580124 w 8523099"/>
                <a:gd name="connsiteY726" fmla="*/ 4962525 h 5067300"/>
                <a:gd name="connsiteX727" fmla="*/ 7589649 w 8523099"/>
                <a:gd name="connsiteY727" fmla="*/ 4933950 h 5067300"/>
                <a:gd name="connsiteX728" fmla="*/ 7580124 w 8523099"/>
                <a:gd name="connsiteY728" fmla="*/ 4905375 h 5067300"/>
                <a:gd name="connsiteX729" fmla="*/ 7618224 w 8523099"/>
                <a:gd name="connsiteY729" fmla="*/ 4876800 h 5067300"/>
                <a:gd name="connsiteX730" fmla="*/ 7532499 w 8523099"/>
                <a:gd name="connsiteY730" fmla="*/ 4895850 h 5067300"/>
                <a:gd name="connsiteX731" fmla="*/ 7570599 w 8523099"/>
                <a:gd name="connsiteY731" fmla="*/ 4924425 h 5067300"/>
                <a:gd name="connsiteX732" fmla="*/ 7780149 w 8523099"/>
                <a:gd name="connsiteY732" fmla="*/ 4943475 h 5067300"/>
                <a:gd name="connsiteX733" fmla="*/ 7837299 w 8523099"/>
                <a:gd name="connsiteY733" fmla="*/ 4972050 h 5067300"/>
                <a:gd name="connsiteX734" fmla="*/ 7894449 w 8523099"/>
                <a:gd name="connsiteY734" fmla="*/ 4991100 h 5067300"/>
                <a:gd name="connsiteX735" fmla="*/ 7989699 w 8523099"/>
                <a:gd name="connsiteY735" fmla="*/ 4981575 h 5067300"/>
                <a:gd name="connsiteX736" fmla="*/ 7989699 w 8523099"/>
                <a:gd name="connsiteY73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4665474 w 8523099"/>
                <a:gd name="connsiteY709" fmla="*/ 4972050 h 5067300"/>
                <a:gd name="connsiteX710" fmla="*/ 4798824 w 8523099"/>
                <a:gd name="connsiteY710" fmla="*/ 5019675 h 5067300"/>
                <a:gd name="connsiteX711" fmla="*/ 4932174 w 8523099"/>
                <a:gd name="connsiteY711" fmla="*/ 5038725 h 5067300"/>
                <a:gd name="connsiteX712" fmla="*/ 5465574 w 8523099"/>
                <a:gd name="connsiteY712" fmla="*/ 5067300 h 5067300"/>
                <a:gd name="connsiteX713" fmla="*/ 5770374 w 8523099"/>
                <a:gd name="connsiteY713" fmla="*/ 5057775 h 5067300"/>
                <a:gd name="connsiteX714" fmla="*/ 5722749 w 8523099"/>
                <a:gd name="connsiteY714" fmla="*/ 5029200 h 5067300"/>
                <a:gd name="connsiteX715" fmla="*/ 5798949 w 8523099"/>
                <a:gd name="connsiteY715" fmla="*/ 5010150 h 5067300"/>
                <a:gd name="connsiteX716" fmla="*/ 6113274 w 8523099"/>
                <a:gd name="connsiteY716" fmla="*/ 5019675 h 5067300"/>
                <a:gd name="connsiteX717" fmla="*/ 6322824 w 8523099"/>
                <a:gd name="connsiteY717" fmla="*/ 5048250 h 5067300"/>
                <a:gd name="connsiteX718" fmla="*/ 6713349 w 8523099"/>
                <a:gd name="connsiteY718" fmla="*/ 5057775 h 5067300"/>
                <a:gd name="connsiteX719" fmla="*/ 6741924 w 8523099"/>
                <a:gd name="connsiteY719" fmla="*/ 5048250 h 5067300"/>
                <a:gd name="connsiteX720" fmla="*/ 6703824 w 8523099"/>
                <a:gd name="connsiteY720" fmla="*/ 5057775 h 5067300"/>
                <a:gd name="connsiteX721" fmla="*/ 6770499 w 8523099"/>
                <a:gd name="connsiteY721" fmla="*/ 5048250 h 5067300"/>
                <a:gd name="connsiteX722" fmla="*/ 6818124 w 8523099"/>
                <a:gd name="connsiteY722" fmla="*/ 5010150 h 5067300"/>
                <a:gd name="connsiteX723" fmla="*/ 6856224 w 8523099"/>
                <a:gd name="connsiteY723" fmla="*/ 5000625 h 5067300"/>
                <a:gd name="connsiteX724" fmla="*/ 7284849 w 8523099"/>
                <a:gd name="connsiteY724" fmla="*/ 4981575 h 5067300"/>
                <a:gd name="connsiteX725" fmla="*/ 7580124 w 8523099"/>
                <a:gd name="connsiteY725" fmla="*/ 4962525 h 5067300"/>
                <a:gd name="connsiteX726" fmla="*/ 7589649 w 8523099"/>
                <a:gd name="connsiteY726" fmla="*/ 4933950 h 5067300"/>
                <a:gd name="connsiteX727" fmla="*/ 7580124 w 8523099"/>
                <a:gd name="connsiteY727" fmla="*/ 4905375 h 5067300"/>
                <a:gd name="connsiteX728" fmla="*/ 7618224 w 8523099"/>
                <a:gd name="connsiteY728" fmla="*/ 4876800 h 5067300"/>
                <a:gd name="connsiteX729" fmla="*/ 7532499 w 8523099"/>
                <a:gd name="connsiteY729" fmla="*/ 4895850 h 5067300"/>
                <a:gd name="connsiteX730" fmla="*/ 7570599 w 8523099"/>
                <a:gd name="connsiteY730" fmla="*/ 4924425 h 5067300"/>
                <a:gd name="connsiteX731" fmla="*/ 7780149 w 8523099"/>
                <a:gd name="connsiteY731" fmla="*/ 4943475 h 5067300"/>
                <a:gd name="connsiteX732" fmla="*/ 7837299 w 8523099"/>
                <a:gd name="connsiteY732" fmla="*/ 4972050 h 5067300"/>
                <a:gd name="connsiteX733" fmla="*/ 7894449 w 8523099"/>
                <a:gd name="connsiteY733" fmla="*/ 4991100 h 5067300"/>
                <a:gd name="connsiteX734" fmla="*/ 7989699 w 8523099"/>
                <a:gd name="connsiteY734" fmla="*/ 4981575 h 5067300"/>
                <a:gd name="connsiteX735" fmla="*/ 7989699 w 8523099"/>
                <a:gd name="connsiteY73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4665474 w 8523099"/>
                <a:gd name="connsiteY708" fmla="*/ 4972050 h 5067300"/>
                <a:gd name="connsiteX709" fmla="*/ 4798824 w 8523099"/>
                <a:gd name="connsiteY709" fmla="*/ 5019675 h 5067300"/>
                <a:gd name="connsiteX710" fmla="*/ 4932174 w 8523099"/>
                <a:gd name="connsiteY710" fmla="*/ 5038725 h 5067300"/>
                <a:gd name="connsiteX711" fmla="*/ 5465574 w 8523099"/>
                <a:gd name="connsiteY711" fmla="*/ 5067300 h 5067300"/>
                <a:gd name="connsiteX712" fmla="*/ 5770374 w 8523099"/>
                <a:gd name="connsiteY712" fmla="*/ 5057775 h 5067300"/>
                <a:gd name="connsiteX713" fmla="*/ 5722749 w 8523099"/>
                <a:gd name="connsiteY713" fmla="*/ 5029200 h 5067300"/>
                <a:gd name="connsiteX714" fmla="*/ 5798949 w 8523099"/>
                <a:gd name="connsiteY714" fmla="*/ 5010150 h 5067300"/>
                <a:gd name="connsiteX715" fmla="*/ 6113274 w 8523099"/>
                <a:gd name="connsiteY715" fmla="*/ 5019675 h 5067300"/>
                <a:gd name="connsiteX716" fmla="*/ 6322824 w 8523099"/>
                <a:gd name="connsiteY716" fmla="*/ 5048250 h 5067300"/>
                <a:gd name="connsiteX717" fmla="*/ 6713349 w 8523099"/>
                <a:gd name="connsiteY717" fmla="*/ 5057775 h 5067300"/>
                <a:gd name="connsiteX718" fmla="*/ 6741924 w 8523099"/>
                <a:gd name="connsiteY718" fmla="*/ 5048250 h 5067300"/>
                <a:gd name="connsiteX719" fmla="*/ 6703824 w 8523099"/>
                <a:gd name="connsiteY719" fmla="*/ 5057775 h 5067300"/>
                <a:gd name="connsiteX720" fmla="*/ 6770499 w 8523099"/>
                <a:gd name="connsiteY720" fmla="*/ 5048250 h 5067300"/>
                <a:gd name="connsiteX721" fmla="*/ 6818124 w 8523099"/>
                <a:gd name="connsiteY721" fmla="*/ 5010150 h 5067300"/>
                <a:gd name="connsiteX722" fmla="*/ 6856224 w 8523099"/>
                <a:gd name="connsiteY722" fmla="*/ 5000625 h 5067300"/>
                <a:gd name="connsiteX723" fmla="*/ 7284849 w 8523099"/>
                <a:gd name="connsiteY723" fmla="*/ 4981575 h 5067300"/>
                <a:gd name="connsiteX724" fmla="*/ 7580124 w 8523099"/>
                <a:gd name="connsiteY724" fmla="*/ 4962525 h 5067300"/>
                <a:gd name="connsiteX725" fmla="*/ 7589649 w 8523099"/>
                <a:gd name="connsiteY725" fmla="*/ 4933950 h 5067300"/>
                <a:gd name="connsiteX726" fmla="*/ 7580124 w 8523099"/>
                <a:gd name="connsiteY726" fmla="*/ 4905375 h 5067300"/>
                <a:gd name="connsiteX727" fmla="*/ 7618224 w 8523099"/>
                <a:gd name="connsiteY727" fmla="*/ 4876800 h 5067300"/>
                <a:gd name="connsiteX728" fmla="*/ 7532499 w 8523099"/>
                <a:gd name="connsiteY728" fmla="*/ 4895850 h 5067300"/>
                <a:gd name="connsiteX729" fmla="*/ 7570599 w 8523099"/>
                <a:gd name="connsiteY729" fmla="*/ 4924425 h 5067300"/>
                <a:gd name="connsiteX730" fmla="*/ 7780149 w 8523099"/>
                <a:gd name="connsiteY730" fmla="*/ 4943475 h 5067300"/>
                <a:gd name="connsiteX731" fmla="*/ 7837299 w 8523099"/>
                <a:gd name="connsiteY731" fmla="*/ 4972050 h 5067300"/>
                <a:gd name="connsiteX732" fmla="*/ 7894449 w 8523099"/>
                <a:gd name="connsiteY732" fmla="*/ 4991100 h 5067300"/>
                <a:gd name="connsiteX733" fmla="*/ 7989699 w 8523099"/>
                <a:gd name="connsiteY733" fmla="*/ 4981575 h 5067300"/>
                <a:gd name="connsiteX734" fmla="*/ 7989699 w 8523099"/>
                <a:gd name="connsiteY73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560449 w 8523099"/>
                <a:gd name="connsiteY706" fmla="*/ 4981575 h 5067300"/>
                <a:gd name="connsiteX707" fmla="*/ 4665474 w 8523099"/>
                <a:gd name="connsiteY707" fmla="*/ 4972050 h 5067300"/>
                <a:gd name="connsiteX708" fmla="*/ 4798824 w 8523099"/>
                <a:gd name="connsiteY708" fmla="*/ 5019675 h 5067300"/>
                <a:gd name="connsiteX709" fmla="*/ 4932174 w 8523099"/>
                <a:gd name="connsiteY709" fmla="*/ 5038725 h 5067300"/>
                <a:gd name="connsiteX710" fmla="*/ 5465574 w 8523099"/>
                <a:gd name="connsiteY710" fmla="*/ 5067300 h 5067300"/>
                <a:gd name="connsiteX711" fmla="*/ 5770374 w 8523099"/>
                <a:gd name="connsiteY711" fmla="*/ 5057775 h 5067300"/>
                <a:gd name="connsiteX712" fmla="*/ 5722749 w 8523099"/>
                <a:gd name="connsiteY712" fmla="*/ 5029200 h 5067300"/>
                <a:gd name="connsiteX713" fmla="*/ 5798949 w 8523099"/>
                <a:gd name="connsiteY713" fmla="*/ 5010150 h 5067300"/>
                <a:gd name="connsiteX714" fmla="*/ 6113274 w 8523099"/>
                <a:gd name="connsiteY714" fmla="*/ 5019675 h 5067300"/>
                <a:gd name="connsiteX715" fmla="*/ 6322824 w 8523099"/>
                <a:gd name="connsiteY715" fmla="*/ 5048250 h 5067300"/>
                <a:gd name="connsiteX716" fmla="*/ 6713349 w 8523099"/>
                <a:gd name="connsiteY716" fmla="*/ 5057775 h 5067300"/>
                <a:gd name="connsiteX717" fmla="*/ 6741924 w 8523099"/>
                <a:gd name="connsiteY717" fmla="*/ 5048250 h 5067300"/>
                <a:gd name="connsiteX718" fmla="*/ 6703824 w 8523099"/>
                <a:gd name="connsiteY718" fmla="*/ 5057775 h 5067300"/>
                <a:gd name="connsiteX719" fmla="*/ 6770499 w 8523099"/>
                <a:gd name="connsiteY719" fmla="*/ 5048250 h 5067300"/>
                <a:gd name="connsiteX720" fmla="*/ 6818124 w 8523099"/>
                <a:gd name="connsiteY720" fmla="*/ 5010150 h 5067300"/>
                <a:gd name="connsiteX721" fmla="*/ 6856224 w 8523099"/>
                <a:gd name="connsiteY721" fmla="*/ 5000625 h 5067300"/>
                <a:gd name="connsiteX722" fmla="*/ 7284849 w 8523099"/>
                <a:gd name="connsiteY722" fmla="*/ 4981575 h 5067300"/>
                <a:gd name="connsiteX723" fmla="*/ 7580124 w 8523099"/>
                <a:gd name="connsiteY723" fmla="*/ 4962525 h 5067300"/>
                <a:gd name="connsiteX724" fmla="*/ 7589649 w 8523099"/>
                <a:gd name="connsiteY724" fmla="*/ 4933950 h 5067300"/>
                <a:gd name="connsiteX725" fmla="*/ 7580124 w 8523099"/>
                <a:gd name="connsiteY725" fmla="*/ 4905375 h 5067300"/>
                <a:gd name="connsiteX726" fmla="*/ 7618224 w 8523099"/>
                <a:gd name="connsiteY726" fmla="*/ 4876800 h 5067300"/>
                <a:gd name="connsiteX727" fmla="*/ 7532499 w 8523099"/>
                <a:gd name="connsiteY727" fmla="*/ 4895850 h 5067300"/>
                <a:gd name="connsiteX728" fmla="*/ 7570599 w 8523099"/>
                <a:gd name="connsiteY728" fmla="*/ 4924425 h 5067300"/>
                <a:gd name="connsiteX729" fmla="*/ 7780149 w 8523099"/>
                <a:gd name="connsiteY729" fmla="*/ 4943475 h 5067300"/>
                <a:gd name="connsiteX730" fmla="*/ 7837299 w 8523099"/>
                <a:gd name="connsiteY730" fmla="*/ 4972050 h 5067300"/>
                <a:gd name="connsiteX731" fmla="*/ 7894449 w 8523099"/>
                <a:gd name="connsiteY731" fmla="*/ 4991100 h 5067300"/>
                <a:gd name="connsiteX732" fmla="*/ 7989699 w 8523099"/>
                <a:gd name="connsiteY732" fmla="*/ 4981575 h 5067300"/>
                <a:gd name="connsiteX733" fmla="*/ 7989699 w 8523099"/>
                <a:gd name="connsiteY73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2160399 w 8523099"/>
                <a:gd name="connsiteY701" fmla="*/ 4962525 h 5067300"/>
                <a:gd name="connsiteX702" fmla="*/ 2198499 w 8523099"/>
                <a:gd name="connsiteY702" fmla="*/ 4953000 h 5067300"/>
                <a:gd name="connsiteX703" fmla="*/ 2227074 w 8523099"/>
                <a:gd name="connsiteY703" fmla="*/ 4943475 h 5067300"/>
                <a:gd name="connsiteX704" fmla="*/ 2274699 w 8523099"/>
                <a:gd name="connsiteY704" fmla="*/ 4953000 h 5067300"/>
                <a:gd name="connsiteX705" fmla="*/ 2560449 w 8523099"/>
                <a:gd name="connsiteY705" fmla="*/ 4981575 h 5067300"/>
                <a:gd name="connsiteX706" fmla="*/ 4665474 w 8523099"/>
                <a:gd name="connsiteY706" fmla="*/ 4972050 h 5067300"/>
                <a:gd name="connsiteX707" fmla="*/ 4798824 w 8523099"/>
                <a:gd name="connsiteY707" fmla="*/ 5019675 h 5067300"/>
                <a:gd name="connsiteX708" fmla="*/ 4932174 w 8523099"/>
                <a:gd name="connsiteY708" fmla="*/ 5038725 h 5067300"/>
                <a:gd name="connsiteX709" fmla="*/ 5465574 w 8523099"/>
                <a:gd name="connsiteY709" fmla="*/ 5067300 h 5067300"/>
                <a:gd name="connsiteX710" fmla="*/ 5770374 w 8523099"/>
                <a:gd name="connsiteY710" fmla="*/ 5057775 h 5067300"/>
                <a:gd name="connsiteX711" fmla="*/ 5722749 w 8523099"/>
                <a:gd name="connsiteY711" fmla="*/ 5029200 h 5067300"/>
                <a:gd name="connsiteX712" fmla="*/ 5798949 w 8523099"/>
                <a:gd name="connsiteY712" fmla="*/ 5010150 h 5067300"/>
                <a:gd name="connsiteX713" fmla="*/ 6113274 w 8523099"/>
                <a:gd name="connsiteY713" fmla="*/ 5019675 h 5067300"/>
                <a:gd name="connsiteX714" fmla="*/ 6322824 w 8523099"/>
                <a:gd name="connsiteY714" fmla="*/ 5048250 h 5067300"/>
                <a:gd name="connsiteX715" fmla="*/ 6713349 w 8523099"/>
                <a:gd name="connsiteY715" fmla="*/ 5057775 h 5067300"/>
                <a:gd name="connsiteX716" fmla="*/ 6741924 w 8523099"/>
                <a:gd name="connsiteY716" fmla="*/ 5048250 h 5067300"/>
                <a:gd name="connsiteX717" fmla="*/ 6703824 w 8523099"/>
                <a:gd name="connsiteY717" fmla="*/ 5057775 h 5067300"/>
                <a:gd name="connsiteX718" fmla="*/ 6770499 w 8523099"/>
                <a:gd name="connsiteY718" fmla="*/ 5048250 h 5067300"/>
                <a:gd name="connsiteX719" fmla="*/ 6818124 w 8523099"/>
                <a:gd name="connsiteY719" fmla="*/ 5010150 h 5067300"/>
                <a:gd name="connsiteX720" fmla="*/ 6856224 w 8523099"/>
                <a:gd name="connsiteY720" fmla="*/ 5000625 h 5067300"/>
                <a:gd name="connsiteX721" fmla="*/ 7284849 w 8523099"/>
                <a:gd name="connsiteY721" fmla="*/ 4981575 h 5067300"/>
                <a:gd name="connsiteX722" fmla="*/ 7580124 w 8523099"/>
                <a:gd name="connsiteY722" fmla="*/ 4962525 h 5067300"/>
                <a:gd name="connsiteX723" fmla="*/ 7589649 w 8523099"/>
                <a:gd name="connsiteY723" fmla="*/ 4933950 h 5067300"/>
                <a:gd name="connsiteX724" fmla="*/ 7580124 w 8523099"/>
                <a:gd name="connsiteY724" fmla="*/ 4905375 h 5067300"/>
                <a:gd name="connsiteX725" fmla="*/ 7618224 w 8523099"/>
                <a:gd name="connsiteY725" fmla="*/ 4876800 h 5067300"/>
                <a:gd name="connsiteX726" fmla="*/ 7532499 w 8523099"/>
                <a:gd name="connsiteY726" fmla="*/ 4895850 h 5067300"/>
                <a:gd name="connsiteX727" fmla="*/ 7570599 w 8523099"/>
                <a:gd name="connsiteY727" fmla="*/ 4924425 h 5067300"/>
                <a:gd name="connsiteX728" fmla="*/ 7780149 w 8523099"/>
                <a:gd name="connsiteY728" fmla="*/ 4943475 h 5067300"/>
                <a:gd name="connsiteX729" fmla="*/ 7837299 w 8523099"/>
                <a:gd name="connsiteY729" fmla="*/ 4972050 h 5067300"/>
                <a:gd name="connsiteX730" fmla="*/ 7894449 w 8523099"/>
                <a:gd name="connsiteY730" fmla="*/ 4991100 h 5067300"/>
                <a:gd name="connsiteX731" fmla="*/ 7989699 w 8523099"/>
                <a:gd name="connsiteY731" fmla="*/ 4981575 h 5067300"/>
                <a:gd name="connsiteX732" fmla="*/ 7989699 w 8523099"/>
                <a:gd name="connsiteY73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2160399 w 8523099"/>
                <a:gd name="connsiteY700" fmla="*/ 4962525 h 5067300"/>
                <a:gd name="connsiteX701" fmla="*/ 2198499 w 8523099"/>
                <a:gd name="connsiteY701" fmla="*/ 4953000 h 5067300"/>
                <a:gd name="connsiteX702" fmla="*/ 2227074 w 8523099"/>
                <a:gd name="connsiteY702" fmla="*/ 4943475 h 5067300"/>
                <a:gd name="connsiteX703" fmla="*/ 2274699 w 8523099"/>
                <a:gd name="connsiteY703" fmla="*/ 4953000 h 5067300"/>
                <a:gd name="connsiteX704" fmla="*/ 2560449 w 8523099"/>
                <a:gd name="connsiteY704" fmla="*/ 4981575 h 5067300"/>
                <a:gd name="connsiteX705" fmla="*/ 4665474 w 8523099"/>
                <a:gd name="connsiteY705" fmla="*/ 4972050 h 5067300"/>
                <a:gd name="connsiteX706" fmla="*/ 4798824 w 8523099"/>
                <a:gd name="connsiteY706" fmla="*/ 5019675 h 5067300"/>
                <a:gd name="connsiteX707" fmla="*/ 4932174 w 8523099"/>
                <a:gd name="connsiteY707" fmla="*/ 5038725 h 5067300"/>
                <a:gd name="connsiteX708" fmla="*/ 5465574 w 8523099"/>
                <a:gd name="connsiteY708" fmla="*/ 5067300 h 5067300"/>
                <a:gd name="connsiteX709" fmla="*/ 5770374 w 8523099"/>
                <a:gd name="connsiteY709" fmla="*/ 5057775 h 5067300"/>
                <a:gd name="connsiteX710" fmla="*/ 5722749 w 8523099"/>
                <a:gd name="connsiteY710" fmla="*/ 5029200 h 5067300"/>
                <a:gd name="connsiteX711" fmla="*/ 5798949 w 8523099"/>
                <a:gd name="connsiteY711" fmla="*/ 5010150 h 5067300"/>
                <a:gd name="connsiteX712" fmla="*/ 6113274 w 8523099"/>
                <a:gd name="connsiteY712" fmla="*/ 5019675 h 5067300"/>
                <a:gd name="connsiteX713" fmla="*/ 6322824 w 8523099"/>
                <a:gd name="connsiteY713" fmla="*/ 5048250 h 5067300"/>
                <a:gd name="connsiteX714" fmla="*/ 6713349 w 8523099"/>
                <a:gd name="connsiteY714" fmla="*/ 5057775 h 5067300"/>
                <a:gd name="connsiteX715" fmla="*/ 6741924 w 8523099"/>
                <a:gd name="connsiteY715" fmla="*/ 5048250 h 5067300"/>
                <a:gd name="connsiteX716" fmla="*/ 6703824 w 8523099"/>
                <a:gd name="connsiteY716" fmla="*/ 5057775 h 5067300"/>
                <a:gd name="connsiteX717" fmla="*/ 6770499 w 8523099"/>
                <a:gd name="connsiteY717" fmla="*/ 5048250 h 5067300"/>
                <a:gd name="connsiteX718" fmla="*/ 6818124 w 8523099"/>
                <a:gd name="connsiteY718" fmla="*/ 5010150 h 5067300"/>
                <a:gd name="connsiteX719" fmla="*/ 6856224 w 8523099"/>
                <a:gd name="connsiteY719" fmla="*/ 5000625 h 5067300"/>
                <a:gd name="connsiteX720" fmla="*/ 7284849 w 8523099"/>
                <a:gd name="connsiteY720" fmla="*/ 4981575 h 5067300"/>
                <a:gd name="connsiteX721" fmla="*/ 7580124 w 8523099"/>
                <a:gd name="connsiteY721" fmla="*/ 4962525 h 5067300"/>
                <a:gd name="connsiteX722" fmla="*/ 7589649 w 8523099"/>
                <a:gd name="connsiteY722" fmla="*/ 4933950 h 5067300"/>
                <a:gd name="connsiteX723" fmla="*/ 7580124 w 8523099"/>
                <a:gd name="connsiteY723" fmla="*/ 4905375 h 5067300"/>
                <a:gd name="connsiteX724" fmla="*/ 7618224 w 8523099"/>
                <a:gd name="connsiteY724" fmla="*/ 4876800 h 5067300"/>
                <a:gd name="connsiteX725" fmla="*/ 7532499 w 8523099"/>
                <a:gd name="connsiteY725" fmla="*/ 4895850 h 5067300"/>
                <a:gd name="connsiteX726" fmla="*/ 7570599 w 8523099"/>
                <a:gd name="connsiteY726" fmla="*/ 4924425 h 5067300"/>
                <a:gd name="connsiteX727" fmla="*/ 7780149 w 8523099"/>
                <a:gd name="connsiteY727" fmla="*/ 4943475 h 5067300"/>
                <a:gd name="connsiteX728" fmla="*/ 7837299 w 8523099"/>
                <a:gd name="connsiteY728" fmla="*/ 4972050 h 5067300"/>
                <a:gd name="connsiteX729" fmla="*/ 7894449 w 8523099"/>
                <a:gd name="connsiteY729" fmla="*/ 4991100 h 5067300"/>
                <a:gd name="connsiteX730" fmla="*/ 7989699 w 8523099"/>
                <a:gd name="connsiteY730" fmla="*/ 4981575 h 5067300"/>
                <a:gd name="connsiteX731" fmla="*/ 7989699 w 8523099"/>
                <a:gd name="connsiteY73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274699 w 8523099"/>
                <a:gd name="connsiteY702" fmla="*/ 4953000 h 5067300"/>
                <a:gd name="connsiteX703" fmla="*/ 2560449 w 8523099"/>
                <a:gd name="connsiteY703" fmla="*/ 4981575 h 5067300"/>
                <a:gd name="connsiteX704" fmla="*/ 4665474 w 8523099"/>
                <a:gd name="connsiteY704" fmla="*/ 4972050 h 5067300"/>
                <a:gd name="connsiteX705" fmla="*/ 4798824 w 8523099"/>
                <a:gd name="connsiteY705" fmla="*/ 5019675 h 5067300"/>
                <a:gd name="connsiteX706" fmla="*/ 4932174 w 8523099"/>
                <a:gd name="connsiteY706" fmla="*/ 5038725 h 5067300"/>
                <a:gd name="connsiteX707" fmla="*/ 5465574 w 8523099"/>
                <a:gd name="connsiteY707" fmla="*/ 5067300 h 5067300"/>
                <a:gd name="connsiteX708" fmla="*/ 5770374 w 8523099"/>
                <a:gd name="connsiteY708" fmla="*/ 5057775 h 5067300"/>
                <a:gd name="connsiteX709" fmla="*/ 5722749 w 8523099"/>
                <a:gd name="connsiteY709" fmla="*/ 5029200 h 5067300"/>
                <a:gd name="connsiteX710" fmla="*/ 5798949 w 8523099"/>
                <a:gd name="connsiteY710" fmla="*/ 5010150 h 5067300"/>
                <a:gd name="connsiteX711" fmla="*/ 6113274 w 8523099"/>
                <a:gd name="connsiteY711" fmla="*/ 5019675 h 5067300"/>
                <a:gd name="connsiteX712" fmla="*/ 6322824 w 8523099"/>
                <a:gd name="connsiteY712" fmla="*/ 5048250 h 5067300"/>
                <a:gd name="connsiteX713" fmla="*/ 6713349 w 8523099"/>
                <a:gd name="connsiteY713" fmla="*/ 5057775 h 5067300"/>
                <a:gd name="connsiteX714" fmla="*/ 6741924 w 8523099"/>
                <a:gd name="connsiteY714" fmla="*/ 5048250 h 5067300"/>
                <a:gd name="connsiteX715" fmla="*/ 6703824 w 8523099"/>
                <a:gd name="connsiteY715" fmla="*/ 5057775 h 5067300"/>
                <a:gd name="connsiteX716" fmla="*/ 6770499 w 8523099"/>
                <a:gd name="connsiteY716" fmla="*/ 5048250 h 5067300"/>
                <a:gd name="connsiteX717" fmla="*/ 6818124 w 8523099"/>
                <a:gd name="connsiteY717" fmla="*/ 5010150 h 5067300"/>
                <a:gd name="connsiteX718" fmla="*/ 6856224 w 8523099"/>
                <a:gd name="connsiteY718" fmla="*/ 5000625 h 5067300"/>
                <a:gd name="connsiteX719" fmla="*/ 7284849 w 8523099"/>
                <a:gd name="connsiteY719" fmla="*/ 4981575 h 5067300"/>
                <a:gd name="connsiteX720" fmla="*/ 7580124 w 8523099"/>
                <a:gd name="connsiteY720" fmla="*/ 4962525 h 5067300"/>
                <a:gd name="connsiteX721" fmla="*/ 7589649 w 8523099"/>
                <a:gd name="connsiteY721" fmla="*/ 4933950 h 5067300"/>
                <a:gd name="connsiteX722" fmla="*/ 7580124 w 8523099"/>
                <a:gd name="connsiteY722" fmla="*/ 4905375 h 5067300"/>
                <a:gd name="connsiteX723" fmla="*/ 7618224 w 8523099"/>
                <a:gd name="connsiteY723" fmla="*/ 4876800 h 5067300"/>
                <a:gd name="connsiteX724" fmla="*/ 7532499 w 8523099"/>
                <a:gd name="connsiteY724" fmla="*/ 4895850 h 5067300"/>
                <a:gd name="connsiteX725" fmla="*/ 7570599 w 8523099"/>
                <a:gd name="connsiteY725" fmla="*/ 4924425 h 5067300"/>
                <a:gd name="connsiteX726" fmla="*/ 7780149 w 8523099"/>
                <a:gd name="connsiteY726" fmla="*/ 4943475 h 5067300"/>
                <a:gd name="connsiteX727" fmla="*/ 7837299 w 8523099"/>
                <a:gd name="connsiteY727" fmla="*/ 4972050 h 5067300"/>
                <a:gd name="connsiteX728" fmla="*/ 7894449 w 8523099"/>
                <a:gd name="connsiteY728" fmla="*/ 4991100 h 5067300"/>
                <a:gd name="connsiteX729" fmla="*/ 7989699 w 8523099"/>
                <a:gd name="connsiteY729" fmla="*/ 4981575 h 5067300"/>
                <a:gd name="connsiteX730" fmla="*/ 7989699 w 8523099"/>
                <a:gd name="connsiteY73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560449 w 8523099"/>
                <a:gd name="connsiteY702" fmla="*/ 4981575 h 5067300"/>
                <a:gd name="connsiteX703" fmla="*/ 4665474 w 8523099"/>
                <a:gd name="connsiteY703" fmla="*/ 4972050 h 5067300"/>
                <a:gd name="connsiteX704" fmla="*/ 4798824 w 8523099"/>
                <a:gd name="connsiteY704" fmla="*/ 5019675 h 5067300"/>
                <a:gd name="connsiteX705" fmla="*/ 4932174 w 8523099"/>
                <a:gd name="connsiteY705" fmla="*/ 5038725 h 5067300"/>
                <a:gd name="connsiteX706" fmla="*/ 5465574 w 8523099"/>
                <a:gd name="connsiteY706" fmla="*/ 5067300 h 5067300"/>
                <a:gd name="connsiteX707" fmla="*/ 5770374 w 8523099"/>
                <a:gd name="connsiteY707" fmla="*/ 5057775 h 5067300"/>
                <a:gd name="connsiteX708" fmla="*/ 5722749 w 8523099"/>
                <a:gd name="connsiteY708" fmla="*/ 5029200 h 5067300"/>
                <a:gd name="connsiteX709" fmla="*/ 5798949 w 8523099"/>
                <a:gd name="connsiteY709" fmla="*/ 5010150 h 5067300"/>
                <a:gd name="connsiteX710" fmla="*/ 6113274 w 8523099"/>
                <a:gd name="connsiteY710" fmla="*/ 5019675 h 5067300"/>
                <a:gd name="connsiteX711" fmla="*/ 6322824 w 8523099"/>
                <a:gd name="connsiteY711" fmla="*/ 5048250 h 5067300"/>
                <a:gd name="connsiteX712" fmla="*/ 6713349 w 8523099"/>
                <a:gd name="connsiteY712" fmla="*/ 5057775 h 5067300"/>
                <a:gd name="connsiteX713" fmla="*/ 6741924 w 8523099"/>
                <a:gd name="connsiteY713" fmla="*/ 5048250 h 5067300"/>
                <a:gd name="connsiteX714" fmla="*/ 6703824 w 8523099"/>
                <a:gd name="connsiteY714" fmla="*/ 5057775 h 5067300"/>
                <a:gd name="connsiteX715" fmla="*/ 6770499 w 8523099"/>
                <a:gd name="connsiteY715" fmla="*/ 5048250 h 5067300"/>
                <a:gd name="connsiteX716" fmla="*/ 6818124 w 8523099"/>
                <a:gd name="connsiteY716" fmla="*/ 5010150 h 5067300"/>
                <a:gd name="connsiteX717" fmla="*/ 6856224 w 8523099"/>
                <a:gd name="connsiteY717" fmla="*/ 5000625 h 5067300"/>
                <a:gd name="connsiteX718" fmla="*/ 7284849 w 8523099"/>
                <a:gd name="connsiteY718" fmla="*/ 4981575 h 5067300"/>
                <a:gd name="connsiteX719" fmla="*/ 7580124 w 8523099"/>
                <a:gd name="connsiteY719" fmla="*/ 4962525 h 5067300"/>
                <a:gd name="connsiteX720" fmla="*/ 7589649 w 8523099"/>
                <a:gd name="connsiteY720" fmla="*/ 4933950 h 5067300"/>
                <a:gd name="connsiteX721" fmla="*/ 7580124 w 8523099"/>
                <a:gd name="connsiteY721" fmla="*/ 4905375 h 5067300"/>
                <a:gd name="connsiteX722" fmla="*/ 7618224 w 8523099"/>
                <a:gd name="connsiteY722" fmla="*/ 4876800 h 5067300"/>
                <a:gd name="connsiteX723" fmla="*/ 7532499 w 8523099"/>
                <a:gd name="connsiteY723" fmla="*/ 4895850 h 5067300"/>
                <a:gd name="connsiteX724" fmla="*/ 7570599 w 8523099"/>
                <a:gd name="connsiteY724" fmla="*/ 4924425 h 5067300"/>
                <a:gd name="connsiteX725" fmla="*/ 7780149 w 8523099"/>
                <a:gd name="connsiteY725" fmla="*/ 4943475 h 5067300"/>
                <a:gd name="connsiteX726" fmla="*/ 7837299 w 8523099"/>
                <a:gd name="connsiteY726" fmla="*/ 4972050 h 5067300"/>
                <a:gd name="connsiteX727" fmla="*/ 7894449 w 8523099"/>
                <a:gd name="connsiteY727" fmla="*/ 4991100 h 5067300"/>
                <a:gd name="connsiteX728" fmla="*/ 7989699 w 8523099"/>
                <a:gd name="connsiteY728" fmla="*/ 4981575 h 5067300"/>
                <a:gd name="connsiteX729" fmla="*/ 7989699 w 8523099"/>
                <a:gd name="connsiteY72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560449 w 8523099"/>
                <a:gd name="connsiteY701" fmla="*/ 4981575 h 5067300"/>
                <a:gd name="connsiteX702" fmla="*/ 4665474 w 8523099"/>
                <a:gd name="connsiteY702" fmla="*/ 4972050 h 5067300"/>
                <a:gd name="connsiteX703" fmla="*/ 4798824 w 8523099"/>
                <a:gd name="connsiteY703" fmla="*/ 5019675 h 5067300"/>
                <a:gd name="connsiteX704" fmla="*/ 4932174 w 8523099"/>
                <a:gd name="connsiteY704" fmla="*/ 5038725 h 5067300"/>
                <a:gd name="connsiteX705" fmla="*/ 5465574 w 8523099"/>
                <a:gd name="connsiteY705" fmla="*/ 5067300 h 5067300"/>
                <a:gd name="connsiteX706" fmla="*/ 5770374 w 8523099"/>
                <a:gd name="connsiteY706" fmla="*/ 5057775 h 5067300"/>
                <a:gd name="connsiteX707" fmla="*/ 5722749 w 8523099"/>
                <a:gd name="connsiteY707" fmla="*/ 5029200 h 5067300"/>
                <a:gd name="connsiteX708" fmla="*/ 5798949 w 8523099"/>
                <a:gd name="connsiteY708" fmla="*/ 5010150 h 5067300"/>
                <a:gd name="connsiteX709" fmla="*/ 6113274 w 8523099"/>
                <a:gd name="connsiteY709" fmla="*/ 5019675 h 5067300"/>
                <a:gd name="connsiteX710" fmla="*/ 6322824 w 8523099"/>
                <a:gd name="connsiteY710" fmla="*/ 5048250 h 5067300"/>
                <a:gd name="connsiteX711" fmla="*/ 6713349 w 8523099"/>
                <a:gd name="connsiteY711" fmla="*/ 5057775 h 5067300"/>
                <a:gd name="connsiteX712" fmla="*/ 6741924 w 8523099"/>
                <a:gd name="connsiteY712" fmla="*/ 5048250 h 5067300"/>
                <a:gd name="connsiteX713" fmla="*/ 6703824 w 8523099"/>
                <a:gd name="connsiteY713" fmla="*/ 5057775 h 5067300"/>
                <a:gd name="connsiteX714" fmla="*/ 6770499 w 8523099"/>
                <a:gd name="connsiteY714" fmla="*/ 5048250 h 5067300"/>
                <a:gd name="connsiteX715" fmla="*/ 6818124 w 8523099"/>
                <a:gd name="connsiteY715" fmla="*/ 5010150 h 5067300"/>
                <a:gd name="connsiteX716" fmla="*/ 6856224 w 8523099"/>
                <a:gd name="connsiteY716" fmla="*/ 5000625 h 5067300"/>
                <a:gd name="connsiteX717" fmla="*/ 7284849 w 8523099"/>
                <a:gd name="connsiteY717" fmla="*/ 4981575 h 5067300"/>
                <a:gd name="connsiteX718" fmla="*/ 7580124 w 8523099"/>
                <a:gd name="connsiteY718" fmla="*/ 4962525 h 5067300"/>
                <a:gd name="connsiteX719" fmla="*/ 7589649 w 8523099"/>
                <a:gd name="connsiteY719" fmla="*/ 4933950 h 5067300"/>
                <a:gd name="connsiteX720" fmla="*/ 7580124 w 8523099"/>
                <a:gd name="connsiteY720" fmla="*/ 4905375 h 5067300"/>
                <a:gd name="connsiteX721" fmla="*/ 7618224 w 8523099"/>
                <a:gd name="connsiteY721" fmla="*/ 4876800 h 5067300"/>
                <a:gd name="connsiteX722" fmla="*/ 7532499 w 8523099"/>
                <a:gd name="connsiteY722" fmla="*/ 4895850 h 5067300"/>
                <a:gd name="connsiteX723" fmla="*/ 7570599 w 8523099"/>
                <a:gd name="connsiteY723" fmla="*/ 4924425 h 5067300"/>
                <a:gd name="connsiteX724" fmla="*/ 7780149 w 8523099"/>
                <a:gd name="connsiteY724" fmla="*/ 4943475 h 5067300"/>
                <a:gd name="connsiteX725" fmla="*/ 7837299 w 8523099"/>
                <a:gd name="connsiteY725" fmla="*/ 4972050 h 5067300"/>
                <a:gd name="connsiteX726" fmla="*/ 7894449 w 8523099"/>
                <a:gd name="connsiteY726" fmla="*/ 4991100 h 5067300"/>
                <a:gd name="connsiteX727" fmla="*/ 7989699 w 8523099"/>
                <a:gd name="connsiteY727" fmla="*/ 4981575 h 5067300"/>
                <a:gd name="connsiteX728" fmla="*/ 7989699 w 8523099"/>
                <a:gd name="connsiteY72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560449 w 8523099"/>
                <a:gd name="connsiteY700" fmla="*/ 4981575 h 5067300"/>
                <a:gd name="connsiteX701" fmla="*/ 4665474 w 8523099"/>
                <a:gd name="connsiteY701" fmla="*/ 4972050 h 5067300"/>
                <a:gd name="connsiteX702" fmla="*/ 4798824 w 8523099"/>
                <a:gd name="connsiteY702" fmla="*/ 5019675 h 5067300"/>
                <a:gd name="connsiteX703" fmla="*/ 4932174 w 8523099"/>
                <a:gd name="connsiteY703" fmla="*/ 5038725 h 5067300"/>
                <a:gd name="connsiteX704" fmla="*/ 5465574 w 8523099"/>
                <a:gd name="connsiteY704" fmla="*/ 5067300 h 5067300"/>
                <a:gd name="connsiteX705" fmla="*/ 5770374 w 8523099"/>
                <a:gd name="connsiteY705" fmla="*/ 5057775 h 5067300"/>
                <a:gd name="connsiteX706" fmla="*/ 5722749 w 8523099"/>
                <a:gd name="connsiteY706" fmla="*/ 5029200 h 5067300"/>
                <a:gd name="connsiteX707" fmla="*/ 5798949 w 8523099"/>
                <a:gd name="connsiteY707" fmla="*/ 5010150 h 5067300"/>
                <a:gd name="connsiteX708" fmla="*/ 6113274 w 8523099"/>
                <a:gd name="connsiteY708" fmla="*/ 5019675 h 5067300"/>
                <a:gd name="connsiteX709" fmla="*/ 6322824 w 8523099"/>
                <a:gd name="connsiteY709" fmla="*/ 5048250 h 5067300"/>
                <a:gd name="connsiteX710" fmla="*/ 6713349 w 8523099"/>
                <a:gd name="connsiteY710" fmla="*/ 5057775 h 5067300"/>
                <a:gd name="connsiteX711" fmla="*/ 6741924 w 8523099"/>
                <a:gd name="connsiteY711" fmla="*/ 5048250 h 5067300"/>
                <a:gd name="connsiteX712" fmla="*/ 6703824 w 8523099"/>
                <a:gd name="connsiteY712" fmla="*/ 5057775 h 5067300"/>
                <a:gd name="connsiteX713" fmla="*/ 6770499 w 8523099"/>
                <a:gd name="connsiteY713" fmla="*/ 5048250 h 5067300"/>
                <a:gd name="connsiteX714" fmla="*/ 6818124 w 8523099"/>
                <a:gd name="connsiteY714" fmla="*/ 5010150 h 5067300"/>
                <a:gd name="connsiteX715" fmla="*/ 6856224 w 8523099"/>
                <a:gd name="connsiteY715" fmla="*/ 5000625 h 5067300"/>
                <a:gd name="connsiteX716" fmla="*/ 7284849 w 8523099"/>
                <a:gd name="connsiteY716" fmla="*/ 4981575 h 5067300"/>
                <a:gd name="connsiteX717" fmla="*/ 7580124 w 8523099"/>
                <a:gd name="connsiteY717" fmla="*/ 4962525 h 5067300"/>
                <a:gd name="connsiteX718" fmla="*/ 7589649 w 8523099"/>
                <a:gd name="connsiteY718" fmla="*/ 4933950 h 5067300"/>
                <a:gd name="connsiteX719" fmla="*/ 7580124 w 8523099"/>
                <a:gd name="connsiteY719" fmla="*/ 4905375 h 5067300"/>
                <a:gd name="connsiteX720" fmla="*/ 7618224 w 8523099"/>
                <a:gd name="connsiteY720" fmla="*/ 4876800 h 5067300"/>
                <a:gd name="connsiteX721" fmla="*/ 7532499 w 8523099"/>
                <a:gd name="connsiteY721" fmla="*/ 4895850 h 5067300"/>
                <a:gd name="connsiteX722" fmla="*/ 7570599 w 8523099"/>
                <a:gd name="connsiteY722" fmla="*/ 4924425 h 5067300"/>
                <a:gd name="connsiteX723" fmla="*/ 7780149 w 8523099"/>
                <a:gd name="connsiteY723" fmla="*/ 4943475 h 5067300"/>
                <a:gd name="connsiteX724" fmla="*/ 7837299 w 8523099"/>
                <a:gd name="connsiteY724" fmla="*/ 4972050 h 5067300"/>
                <a:gd name="connsiteX725" fmla="*/ 7894449 w 8523099"/>
                <a:gd name="connsiteY725" fmla="*/ 4991100 h 5067300"/>
                <a:gd name="connsiteX726" fmla="*/ 7989699 w 8523099"/>
                <a:gd name="connsiteY726" fmla="*/ 4981575 h 5067300"/>
                <a:gd name="connsiteX727" fmla="*/ 7989699 w 8523099"/>
                <a:gd name="connsiteY72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560449 w 8523099"/>
                <a:gd name="connsiteY699" fmla="*/ 4981575 h 5067300"/>
                <a:gd name="connsiteX700" fmla="*/ 4665474 w 8523099"/>
                <a:gd name="connsiteY700" fmla="*/ 4972050 h 5067300"/>
                <a:gd name="connsiteX701" fmla="*/ 4798824 w 8523099"/>
                <a:gd name="connsiteY701" fmla="*/ 5019675 h 5067300"/>
                <a:gd name="connsiteX702" fmla="*/ 4932174 w 8523099"/>
                <a:gd name="connsiteY702" fmla="*/ 5038725 h 5067300"/>
                <a:gd name="connsiteX703" fmla="*/ 5465574 w 8523099"/>
                <a:gd name="connsiteY703" fmla="*/ 5067300 h 5067300"/>
                <a:gd name="connsiteX704" fmla="*/ 5770374 w 8523099"/>
                <a:gd name="connsiteY704" fmla="*/ 5057775 h 5067300"/>
                <a:gd name="connsiteX705" fmla="*/ 5722749 w 8523099"/>
                <a:gd name="connsiteY705" fmla="*/ 5029200 h 5067300"/>
                <a:gd name="connsiteX706" fmla="*/ 5798949 w 8523099"/>
                <a:gd name="connsiteY706" fmla="*/ 5010150 h 5067300"/>
                <a:gd name="connsiteX707" fmla="*/ 6113274 w 8523099"/>
                <a:gd name="connsiteY707" fmla="*/ 5019675 h 5067300"/>
                <a:gd name="connsiteX708" fmla="*/ 6322824 w 8523099"/>
                <a:gd name="connsiteY708" fmla="*/ 5048250 h 5067300"/>
                <a:gd name="connsiteX709" fmla="*/ 6713349 w 8523099"/>
                <a:gd name="connsiteY709" fmla="*/ 5057775 h 5067300"/>
                <a:gd name="connsiteX710" fmla="*/ 6741924 w 8523099"/>
                <a:gd name="connsiteY710" fmla="*/ 5048250 h 5067300"/>
                <a:gd name="connsiteX711" fmla="*/ 6703824 w 8523099"/>
                <a:gd name="connsiteY711" fmla="*/ 5057775 h 5067300"/>
                <a:gd name="connsiteX712" fmla="*/ 6770499 w 8523099"/>
                <a:gd name="connsiteY712" fmla="*/ 5048250 h 5067300"/>
                <a:gd name="connsiteX713" fmla="*/ 6818124 w 8523099"/>
                <a:gd name="connsiteY713" fmla="*/ 5010150 h 5067300"/>
                <a:gd name="connsiteX714" fmla="*/ 6856224 w 8523099"/>
                <a:gd name="connsiteY714" fmla="*/ 5000625 h 5067300"/>
                <a:gd name="connsiteX715" fmla="*/ 7284849 w 8523099"/>
                <a:gd name="connsiteY715" fmla="*/ 4981575 h 5067300"/>
                <a:gd name="connsiteX716" fmla="*/ 7580124 w 8523099"/>
                <a:gd name="connsiteY716" fmla="*/ 4962525 h 5067300"/>
                <a:gd name="connsiteX717" fmla="*/ 7589649 w 8523099"/>
                <a:gd name="connsiteY717" fmla="*/ 4933950 h 5067300"/>
                <a:gd name="connsiteX718" fmla="*/ 7580124 w 8523099"/>
                <a:gd name="connsiteY718" fmla="*/ 4905375 h 5067300"/>
                <a:gd name="connsiteX719" fmla="*/ 7618224 w 8523099"/>
                <a:gd name="connsiteY719" fmla="*/ 4876800 h 5067300"/>
                <a:gd name="connsiteX720" fmla="*/ 7532499 w 8523099"/>
                <a:gd name="connsiteY720" fmla="*/ 4895850 h 5067300"/>
                <a:gd name="connsiteX721" fmla="*/ 7570599 w 8523099"/>
                <a:gd name="connsiteY721" fmla="*/ 4924425 h 5067300"/>
                <a:gd name="connsiteX722" fmla="*/ 7780149 w 8523099"/>
                <a:gd name="connsiteY722" fmla="*/ 4943475 h 5067300"/>
                <a:gd name="connsiteX723" fmla="*/ 7837299 w 8523099"/>
                <a:gd name="connsiteY723" fmla="*/ 4972050 h 5067300"/>
                <a:gd name="connsiteX724" fmla="*/ 7894449 w 8523099"/>
                <a:gd name="connsiteY724" fmla="*/ 4991100 h 5067300"/>
                <a:gd name="connsiteX725" fmla="*/ 7989699 w 8523099"/>
                <a:gd name="connsiteY725" fmla="*/ 4981575 h 5067300"/>
                <a:gd name="connsiteX726" fmla="*/ 7989699 w 8523099"/>
                <a:gd name="connsiteY72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665474 w 8523099"/>
                <a:gd name="connsiteY699" fmla="*/ 4972050 h 5067300"/>
                <a:gd name="connsiteX700" fmla="*/ 4798824 w 8523099"/>
                <a:gd name="connsiteY700" fmla="*/ 5019675 h 5067300"/>
                <a:gd name="connsiteX701" fmla="*/ 4932174 w 8523099"/>
                <a:gd name="connsiteY701" fmla="*/ 5038725 h 5067300"/>
                <a:gd name="connsiteX702" fmla="*/ 5465574 w 8523099"/>
                <a:gd name="connsiteY702" fmla="*/ 5067300 h 5067300"/>
                <a:gd name="connsiteX703" fmla="*/ 5770374 w 8523099"/>
                <a:gd name="connsiteY703" fmla="*/ 5057775 h 5067300"/>
                <a:gd name="connsiteX704" fmla="*/ 5722749 w 8523099"/>
                <a:gd name="connsiteY704" fmla="*/ 5029200 h 5067300"/>
                <a:gd name="connsiteX705" fmla="*/ 5798949 w 8523099"/>
                <a:gd name="connsiteY705" fmla="*/ 5010150 h 5067300"/>
                <a:gd name="connsiteX706" fmla="*/ 6113274 w 8523099"/>
                <a:gd name="connsiteY706" fmla="*/ 5019675 h 5067300"/>
                <a:gd name="connsiteX707" fmla="*/ 6322824 w 8523099"/>
                <a:gd name="connsiteY707" fmla="*/ 5048250 h 5067300"/>
                <a:gd name="connsiteX708" fmla="*/ 6713349 w 8523099"/>
                <a:gd name="connsiteY708" fmla="*/ 5057775 h 5067300"/>
                <a:gd name="connsiteX709" fmla="*/ 6741924 w 8523099"/>
                <a:gd name="connsiteY709" fmla="*/ 5048250 h 5067300"/>
                <a:gd name="connsiteX710" fmla="*/ 6703824 w 8523099"/>
                <a:gd name="connsiteY710" fmla="*/ 5057775 h 5067300"/>
                <a:gd name="connsiteX711" fmla="*/ 6770499 w 8523099"/>
                <a:gd name="connsiteY711" fmla="*/ 5048250 h 5067300"/>
                <a:gd name="connsiteX712" fmla="*/ 6818124 w 8523099"/>
                <a:gd name="connsiteY712" fmla="*/ 5010150 h 5067300"/>
                <a:gd name="connsiteX713" fmla="*/ 6856224 w 8523099"/>
                <a:gd name="connsiteY713" fmla="*/ 5000625 h 5067300"/>
                <a:gd name="connsiteX714" fmla="*/ 7284849 w 8523099"/>
                <a:gd name="connsiteY714" fmla="*/ 4981575 h 5067300"/>
                <a:gd name="connsiteX715" fmla="*/ 7580124 w 8523099"/>
                <a:gd name="connsiteY715" fmla="*/ 4962525 h 5067300"/>
                <a:gd name="connsiteX716" fmla="*/ 7589649 w 8523099"/>
                <a:gd name="connsiteY716" fmla="*/ 4933950 h 5067300"/>
                <a:gd name="connsiteX717" fmla="*/ 7580124 w 8523099"/>
                <a:gd name="connsiteY717" fmla="*/ 4905375 h 5067300"/>
                <a:gd name="connsiteX718" fmla="*/ 7618224 w 8523099"/>
                <a:gd name="connsiteY718" fmla="*/ 4876800 h 5067300"/>
                <a:gd name="connsiteX719" fmla="*/ 7532499 w 8523099"/>
                <a:gd name="connsiteY719" fmla="*/ 4895850 h 5067300"/>
                <a:gd name="connsiteX720" fmla="*/ 7570599 w 8523099"/>
                <a:gd name="connsiteY720" fmla="*/ 4924425 h 5067300"/>
                <a:gd name="connsiteX721" fmla="*/ 7780149 w 8523099"/>
                <a:gd name="connsiteY721" fmla="*/ 4943475 h 5067300"/>
                <a:gd name="connsiteX722" fmla="*/ 7837299 w 8523099"/>
                <a:gd name="connsiteY722" fmla="*/ 4972050 h 5067300"/>
                <a:gd name="connsiteX723" fmla="*/ 7894449 w 8523099"/>
                <a:gd name="connsiteY723" fmla="*/ 4991100 h 5067300"/>
                <a:gd name="connsiteX724" fmla="*/ 7989699 w 8523099"/>
                <a:gd name="connsiteY724" fmla="*/ 4981575 h 5067300"/>
                <a:gd name="connsiteX725" fmla="*/ 7989699 w 8523099"/>
                <a:gd name="connsiteY72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6856224 w 8523099"/>
                <a:gd name="connsiteY712" fmla="*/ 5000625 h 5067300"/>
                <a:gd name="connsiteX713" fmla="*/ 7284849 w 8523099"/>
                <a:gd name="connsiteY713" fmla="*/ 4981575 h 5067300"/>
                <a:gd name="connsiteX714" fmla="*/ 7580124 w 8523099"/>
                <a:gd name="connsiteY714" fmla="*/ 4962525 h 5067300"/>
                <a:gd name="connsiteX715" fmla="*/ 7589649 w 8523099"/>
                <a:gd name="connsiteY715" fmla="*/ 4933950 h 5067300"/>
                <a:gd name="connsiteX716" fmla="*/ 7580124 w 8523099"/>
                <a:gd name="connsiteY716" fmla="*/ 4905375 h 5067300"/>
                <a:gd name="connsiteX717" fmla="*/ 7618224 w 8523099"/>
                <a:gd name="connsiteY717" fmla="*/ 4876800 h 5067300"/>
                <a:gd name="connsiteX718" fmla="*/ 7532499 w 8523099"/>
                <a:gd name="connsiteY718" fmla="*/ 4895850 h 5067300"/>
                <a:gd name="connsiteX719" fmla="*/ 7570599 w 8523099"/>
                <a:gd name="connsiteY719" fmla="*/ 4924425 h 5067300"/>
                <a:gd name="connsiteX720" fmla="*/ 7780149 w 8523099"/>
                <a:gd name="connsiteY720" fmla="*/ 4943475 h 5067300"/>
                <a:gd name="connsiteX721" fmla="*/ 7837299 w 8523099"/>
                <a:gd name="connsiteY721" fmla="*/ 4972050 h 5067300"/>
                <a:gd name="connsiteX722" fmla="*/ 7894449 w 8523099"/>
                <a:gd name="connsiteY722" fmla="*/ 4991100 h 5067300"/>
                <a:gd name="connsiteX723" fmla="*/ 7989699 w 8523099"/>
                <a:gd name="connsiteY723" fmla="*/ 4981575 h 5067300"/>
                <a:gd name="connsiteX724" fmla="*/ 7989699 w 8523099"/>
                <a:gd name="connsiteY72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570599 w 8523099"/>
                <a:gd name="connsiteY718" fmla="*/ 4924425 h 5067300"/>
                <a:gd name="connsiteX719" fmla="*/ 7780149 w 8523099"/>
                <a:gd name="connsiteY719" fmla="*/ 4943475 h 5067300"/>
                <a:gd name="connsiteX720" fmla="*/ 7837299 w 8523099"/>
                <a:gd name="connsiteY720" fmla="*/ 4972050 h 5067300"/>
                <a:gd name="connsiteX721" fmla="*/ 7894449 w 8523099"/>
                <a:gd name="connsiteY721" fmla="*/ 4991100 h 5067300"/>
                <a:gd name="connsiteX722" fmla="*/ 7989699 w 8523099"/>
                <a:gd name="connsiteY722" fmla="*/ 4981575 h 5067300"/>
                <a:gd name="connsiteX723" fmla="*/ 7989699 w 8523099"/>
                <a:gd name="connsiteY72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780149 w 8523099"/>
                <a:gd name="connsiteY718" fmla="*/ 4943475 h 5067300"/>
                <a:gd name="connsiteX719" fmla="*/ 7837299 w 8523099"/>
                <a:gd name="connsiteY719" fmla="*/ 4972050 h 5067300"/>
                <a:gd name="connsiteX720" fmla="*/ 7894449 w 8523099"/>
                <a:gd name="connsiteY720" fmla="*/ 4991100 h 5067300"/>
                <a:gd name="connsiteX721" fmla="*/ 7989699 w 8523099"/>
                <a:gd name="connsiteY721" fmla="*/ 4981575 h 5067300"/>
                <a:gd name="connsiteX722" fmla="*/ 7989699 w 8523099"/>
                <a:gd name="connsiteY72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532499 w 8523099"/>
                <a:gd name="connsiteY716" fmla="*/ 4895850 h 5067300"/>
                <a:gd name="connsiteX717" fmla="*/ 7780149 w 8523099"/>
                <a:gd name="connsiteY717" fmla="*/ 4943475 h 5067300"/>
                <a:gd name="connsiteX718" fmla="*/ 7837299 w 8523099"/>
                <a:gd name="connsiteY718" fmla="*/ 4972050 h 5067300"/>
                <a:gd name="connsiteX719" fmla="*/ 7894449 w 8523099"/>
                <a:gd name="connsiteY719" fmla="*/ 4991100 h 5067300"/>
                <a:gd name="connsiteX720" fmla="*/ 7989699 w 8523099"/>
                <a:gd name="connsiteY720" fmla="*/ 4981575 h 5067300"/>
                <a:gd name="connsiteX721" fmla="*/ 7989699 w 8523099"/>
                <a:gd name="connsiteY72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32499 w 8523099"/>
                <a:gd name="connsiteY715" fmla="*/ 4895850 h 5067300"/>
                <a:gd name="connsiteX716" fmla="*/ 7780149 w 8523099"/>
                <a:gd name="connsiteY716" fmla="*/ 4943475 h 5067300"/>
                <a:gd name="connsiteX717" fmla="*/ 7837299 w 8523099"/>
                <a:gd name="connsiteY717" fmla="*/ 4972050 h 5067300"/>
                <a:gd name="connsiteX718" fmla="*/ 7894449 w 8523099"/>
                <a:gd name="connsiteY718" fmla="*/ 4991100 h 5067300"/>
                <a:gd name="connsiteX719" fmla="*/ 7989699 w 8523099"/>
                <a:gd name="connsiteY719" fmla="*/ 4981575 h 5067300"/>
                <a:gd name="connsiteX720" fmla="*/ 7989699 w 8523099"/>
                <a:gd name="connsiteY72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780149 w 8523099"/>
                <a:gd name="connsiteY715" fmla="*/ 4943475 h 5067300"/>
                <a:gd name="connsiteX716" fmla="*/ 7837299 w 8523099"/>
                <a:gd name="connsiteY716" fmla="*/ 4972050 h 5067300"/>
                <a:gd name="connsiteX717" fmla="*/ 7894449 w 8523099"/>
                <a:gd name="connsiteY717" fmla="*/ 4991100 h 5067300"/>
                <a:gd name="connsiteX718" fmla="*/ 7989699 w 8523099"/>
                <a:gd name="connsiteY718" fmla="*/ 4981575 h 5067300"/>
                <a:gd name="connsiteX719" fmla="*/ 7989699 w 8523099"/>
                <a:gd name="connsiteY71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780149 w 8523099"/>
                <a:gd name="connsiteY714" fmla="*/ 4943475 h 5067300"/>
                <a:gd name="connsiteX715" fmla="*/ 7837299 w 8523099"/>
                <a:gd name="connsiteY715" fmla="*/ 4972050 h 5067300"/>
                <a:gd name="connsiteX716" fmla="*/ 7894449 w 8523099"/>
                <a:gd name="connsiteY716" fmla="*/ 4991100 h 5067300"/>
                <a:gd name="connsiteX717" fmla="*/ 7989699 w 8523099"/>
                <a:gd name="connsiteY717" fmla="*/ 4981575 h 5067300"/>
                <a:gd name="connsiteX718" fmla="*/ 7989699 w 8523099"/>
                <a:gd name="connsiteY71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894449 w 8523099"/>
                <a:gd name="connsiteY715" fmla="*/ 4991100 h 5067300"/>
                <a:gd name="connsiteX716" fmla="*/ 7989699 w 8523099"/>
                <a:gd name="connsiteY716" fmla="*/ 4981575 h 5067300"/>
                <a:gd name="connsiteX717" fmla="*/ 7989699 w 8523099"/>
                <a:gd name="connsiteY71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989699 w 8523099"/>
                <a:gd name="connsiteY715" fmla="*/ 4981575 h 5067300"/>
                <a:gd name="connsiteX716" fmla="*/ 7989699 w 8523099"/>
                <a:gd name="connsiteY71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837299 w 8523099"/>
                <a:gd name="connsiteY713" fmla="*/ 4972050 h 5067300"/>
                <a:gd name="connsiteX714" fmla="*/ 7989699 w 8523099"/>
                <a:gd name="connsiteY714" fmla="*/ 4981575 h 5067300"/>
                <a:gd name="connsiteX715" fmla="*/ 7989699 w 8523099"/>
                <a:gd name="connsiteY71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322824 w 8523099"/>
                <a:gd name="connsiteY705" fmla="*/ 5048250 h 5067300"/>
                <a:gd name="connsiteX706" fmla="*/ 6713349 w 8523099"/>
                <a:gd name="connsiteY706" fmla="*/ 5057775 h 5067300"/>
                <a:gd name="connsiteX707" fmla="*/ 6741924 w 8523099"/>
                <a:gd name="connsiteY707" fmla="*/ 5048250 h 5067300"/>
                <a:gd name="connsiteX708" fmla="*/ 6703824 w 8523099"/>
                <a:gd name="connsiteY708" fmla="*/ 5057775 h 5067300"/>
                <a:gd name="connsiteX709" fmla="*/ 6770499 w 8523099"/>
                <a:gd name="connsiteY709" fmla="*/ 5048250 h 5067300"/>
                <a:gd name="connsiteX710" fmla="*/ 6818124 w 8523099"/>
                <a:gd name="connsiteY710" fmla="*/ 5010150 h 5067300"/>
                <a:gd name="connsiteX711" fmla="*/ 7284849 w 8523099"/>
                <a:gd name="connsiteY711" fmla="*/ 4981575 h 5067300"/>
                <a:gd name="connsiteX712" fmla="*/ 7837299 w 8523099"/>
                <a:gd name="connsiteY712" fmla="*/ 4972050 h 5067300"/>
                <a:gd name="connsiteX713" fmla="*/ 7989699 w 8523099"/>
                <a:gd name="connsiteY713" fmla="*/ 4981575 h 5067300"/>
                <a:gd name="connsiteX714" fmla="*/ 7989699 w 8523099"/>
                <a:gd name="connsiteY71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6322824 w 8523099"/>
                <a:gd name="connsiteY704" fmla="*/ 5048250 h 5067300"/>
                <a:gd name="connsiteX705" fmla="*/ 6713349 w 8523099"/>
                <a:gd name="connsiteY705" fmla="*/ 5057775 h 5067300"/>
                <a:gd name="connsiteX706" fmla="*/ 6741924 w 8523099"/>
                <a:gd name="connsiteY706" fmla="*/ 5048250 h 5067300"/>
                <a:gd name="connsiteX707" fmla="*/ 6703824 w 8523099"/>
                <a:gd name="connsiteY707" fmla="*/ 5057775 h 5067300"/>
                <a:gd name="connsiteX708" fmla="*/ 6770499 w 8523099"/>
                <a:gd name="connsiteY708" fmla="*/ 5048250 h 5067300"/>
                <a:gd name="connsiteX709" fmla="*/ 6818124 w 8523099"/>
                <a:gd name="connsiteY709" fmla="*/ 5010150 h 5067300"/>
                <a:gd name="connsiteX710" fmla="*/ 7284849 w 8523099"/>
                <a:gd name="connsiteY710" fmla="*/ 4981575 h 5067300"/>
                <a:gd name="connsiteX711" fmla="*/ 7837299 w 8523099"/>
                <a:gd name="connsiteY711" fmla="*/ 4972050 h 5067300"/>
                <a:gd name="connsiteX712" fmla="*/ 7989699 w 8523099"/>
                <a:gd name="connsiteY712" fmla="*/ 4981575 h 5067300"/>
                <a:gd name="connsiteX713" fmla="*/ 7989699 w 8523099"/>
                <a:gd name="connsiteY71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770499 w 8523099"/>
                <a:gd name="connsiteY707" fmla="*/ 5048250 h 5067300"/>
                <a:gd name="connsiteX708" fmla="*/ 6818124 w 8523099"/>
                <a:gd name="connsiteY708" fmla="*/ 5010150 h 5067300"/>
                <a:gd name="connsiteX709" fmla="*/ 7284849 w 8523099"/>
                <a:gd name="connsiteY709" fmla="*/ 4981575 h 5067300"/>
                <a:gd name="connsiteX710" fmla="*/ 7837299 w 8523099"/>
                <a:gd name="connsiteY710" fmla="*/ 4972050 h 5067300"/>
                <a:gd name="connsiteX711" fmla="*/ 7989699 w 8523099"/>
                <a:gd name="connsiteY711" fmla="*/ 4981575 h 5067300"/>
                <a:gd name="connsiteX712" fmla="*/ 7989699 w 8523099"/>
                <a:gd name="connsiteY71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818124 w 8523099"/>
                <a:gd name="connsiteY707" fmla="*/ 5010150 h 5067300"/>
                <a:gd name="connsiteX708" fmla="*/ 7284849 w 8523099"/>
                <a:gd name="connsiteY708" fmla="*/ 4981575 h 5067300"/>
                <a:gd name="connsiteX709" fmla="*/ 7837299 w 8523099"/>
                <a:gd name="connsiteY709" fmla="*/ 4972050 h 5067300"/>
                <a:gd name="connsiteX710" fmla="*/ 7989699 w 8523099"/>
                <a:gd name="connsiteY710" fmla="*/ 4981575 h 5067300"/>
                <a:gd name="connsiteX711" fmla="*/ 7989699 w 8523099"/>
                <a:gd name="connsiteY71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713349 w 8523099"/>
                <a:gd name="connsiteY703" fmla="*/ 5057775 h 5067300"/>
                <a:gd name="connsiteX704" fmla="*/ 6741924 w 8523099"/>
                <a:gd name="connsiteY704" fmla="*/ 5048250 h 5067300"/>
                <a:gd name="connsiteX705" fmla="*/ 6703824 w 8523099"/>
                <a:gd name="connsiteY705" fmla="*/ 5057775 h 5067300"/>
                <a:gd name="connsiteX706" fmla="*/ 6818124 w 8523099"/>
                <a:gd name="connsiteY706" fmla="*/ 5010150 h 5067300"/>
                <a:gd name="connsiteX707" fmla="*/ 7284849 w 8523099"/>
                <a:gd name="connsiteY707" fmla="*/ 4981575 h 5067300"/>
                <a:gd name="connsiteX708" fmla="*/ 7837299 w 8523099"/>
                <a:gd name="connsiteY708" fmla="*/ 4972050 h 5067300"/>
                <a:gd name="connsiteX709" fmla="*/ 7989699 w 8523099"/>
                <a:gd name="connsiteY709" fmla="*/ 4981575 h 5067300"/>
                <a:gd name="connsiteX710" fmla="*/ 7989699 w 8523099"/>
                <a:gd name="connsiteY71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6713349 w 8523099"/>
                <a:gd name="connsiteY702" fmla="*/ 5057775 h 5067300"/>
                <a:gd name="connsiteX703" fmla="*/ 6741924 w 8523099"/>
                <a:gd name="connsiteY703" fmla="*/ 5048250 h 5067300"/>
                <a:gd name="connsiteX704" fmla="*/ 6703824 w 8523099"/>
                <a:gd name="connsiteY704" fmla="*/ 5057775 h 5067300"/>
                <a:gd name="connsiteX705" fmla="*/ 6818124 w 8523099"/>
                <a:gd name="connsiteY705" fmla="*/ 5010150 h 5067300"/>
                <a:gd name="connsiteX706" fmla="*/ 7284849 w 8523099"/>
                <a:gd name="connsiteY706" fmla="*/ 4981575 h 5067300"/>
                <a:gd name="connsiteX707" fmla="*/ 7837299 w 8523099"/>
                <a:gd name="connsiteY707" fmla="*/ 4972050 h 5067300"/>
                <a:gd name="connsiteX708" fmla="*/ 7989699 w 8523099"/>
                <a:gd name="connsiteY708" fmla="*/ 4981575 h 5067300"/>
                <a:gd name="connsiteX709" fmla="*/ 7989699 w 8523099"/>
                <a:gd name="connsiteY709" fmla="*/ 4972050 h 5067300"/>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4932174 w 8523099"/>
                <a:gd name="connsiteY700" fmla="*/ 5038725 h 5059274"/>
                <a:gd name="connsiteX701" fmla="*/ 6713349 w 8523099"/>
                <a:gd name="connsiteY701" fmla="*/ 5057775 h 5059274"/>
                <a:gd name="connsiteX702" fmla="*/ 6741924 w 8523099"/>
                <a:gd name="connsiteY702" fmla="*/ 5048250 h 5059274"/>
                <a:gd name="connsiteX703" fmla="*/ 6703824 w 8523099"/>
                <a:gd name="connsiteY703" fmla="*/ 5057775 h 5059274"/>
                <a:gd name="connsiteX704" fmla="*/ 6818124 w 8523099"/>
                <a:gd name="connsiteY704" fmla="*/ 5010150 h 5059274"/>
                <a:gd name="connsiteX705" fmla="*/ 7284849 w 8523099"/>
                <a:gd name="connsiteY705" fmla="*/ 4981575 h 5059274"/>
                <a:gd name="connsiteX706" fmla="*/ 7837299 w 8523099"/>
                <a:gd name="connsiteY706" fmla="*/ 4972050 h 5059274"/>
                <a:gd name="connsiteX707" fmla="*/ 7989699 w 8523099"/>
                <a:gd name="connsiteY707" fmla="*/ 4981575 h 5059274"/>
                <a:gd name="connsiteX708" fmla="*/ 7989699 w 8523099"/>
                <a:gd name="connsiteY708"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6713349 w 8523099"/>
                <a:gd name="connsiteY700" fmla="*/ 5057775 h 5059274"/>
                <a:gd name="connsiteX701" fmla="*/ 6741924 w 8523099"/>
                <a:gd name="connsiteY701" fmla="*/ 5048250 h 5059274"/>
                <a:gd name="connsiteX702" fmla="*/ 6703824 w 8523099"/>
                <a:gd name="connsiteY702" fmla="*/ 5057775 h 5059274"/>
                <a:gd name="connsiteX703" fmla="*/ 6818124 w 8523099"/>
                <a:gd name="connsiteY703" fmla="*/ 5010150 h 5059274"/>
                <a:gd name="connsiteX704" fmla="*/ 7284849 w 8523099"/>
                <a:gd name="connsiteY704" fmla="*/ 4981575 h 5059274"/>
                <a:gd name="connsiteX705" fmla="*/ 7837299 w 8523099"/>
                <a:gd name="connsiteY705" fmla="*/ 4972050 h 5059274"/>
                <a:gd name="connsiteX706" fmla="*/ 7989699 w 8523099"/>
                <a:gd name="connsiteY706" fmla="*/ 4981575 h 5059274"/>
                <a:gd name="connsiteX707" fmla="*/ 7989699 w 8523099"/>
                <a:gd name="connsiteY707"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6713349 w 8523099"/>
                <a:gd name="connsiteY699" fmla="*/ 5057775 h 5059274"/>
                <a:gd name="connsiteX700" fmla="*/ 6741924 w 8523099"/>
                <a:gd name="connsiteY700" fmla="*/ 5048250 h 5059274"/>
                <a:gd name="connsiteX701" fmla="*/ 6703824 w 8523099"/>
                <a:gd name="connsiteY701" fmla="*/ 5057775 h 5059274"/>
                <a:gd name="connsiteX702" fmla="*/ 6818124 w 8523099"/>
                <a:gd name="connsiteY702" fmla="*/ 5010150 h 5059274"/>
                <a:gd name="connsiteX703" fmla="*/ 7284849 w 8523099"/>
                <a:gd name="connsiteY703" fmla="*/ 4981575 h 5059274"/>
                <a:gd name="connsiteX704" fmla="*/ 7837299 w 8523099"/>
                <a:gd name="connsiteY704" fmla="*/ 4972050 h 5059274"/>
                <a:gd name="connsiteX705" fmla="*/ 7989699 w 8523099"/>
                <a:gd name="connsiteY705" fmla="*/ 4981575 h 5059274"/>
                <a:gd name="connsiteX706" fmla="*/ 7989699 w 8523099"/>
                <a:gd name="connsiteY706" fmla="*/ 4972050 h 5059274"/>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6818124 w 8523099"/>
                <a:gd name="connsiteY701" fmla="*/ 5010150 h 5057775"/>
                <a:gd name="connsiteX702" fmla="*/ 7284849 w 8523099"/>
                <a:gd name="connsiteY702" fmla="*/ 4981575 h 5057775"/>
                <a:gd name="connsiteX703" fmla="*/ 7837299 w 8523099"/>
                <a:gd name="connsiteY703" fmla="*/ 4972050 h 5057775"/>
                <a:gd name="connsiteX704" fmla="*/ 7989699 w 8523099"/>
                <a:gd name="connsiteY704" fmla="*/ 4981575 h 5057775"/>
                <a:gd name="connsiteX705" fmla="*/ 7989699 w 8523099"/>
                <a:gd name="connsiteY705" fmla="*/ 4972050 h 5057775"/>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7284849 w 8523099"/>
                <a:gd name="connsiteY701" fmla="*/ 4981575 h 5057775"/>
                <a:gd name="connsiteX702" fmla="*/ 7837299 w 8523099"/>
                <a:gd name="connsiteY702" fmla="*/ 4972050 h 5057775"/>
                <a:gd name="connsiteX703" fmla="*/ 7989699 w 8523099"/>
                <a:gd name="connsiteY703" fmla="*/ 4981575 h 5057775"/>
                <a:gd name="connsiteX704" fmla="*/ 7989699 w 8523099"/>
                <a:gd name="connsiteY704" fmla="*/ 4972050 h 5057775"/>
                <a:gd name="connsiteX0" fmla="*/ 7989699 w 8523099"/>
                <a:gd name="connsiteY0" fmla="*/ 4972050 h 5057887"/>
                <a:gd name="connsiteX1" fmla="*/ 8018274 w 8523099"/>
                <a:gd name="connsiteY1" fmla="*/ 4924425 h 5057887"/>
                <a:gd name="connsiteX2" fmla="*/ 8056374 w 8523099"/>
                <a:gd name="connsiteY2" fmla="*/ 4886325 h 5057887"/>
                <a:gd name="connsiteX3" fmla="*/ 8075424 w 8523099"/>
                <a:gd name="connsiteY3" fmla="*/ 4857750 h 5057887"/>
                <a:gd name="connsiteX4" fmla="*/ 8084949 w 8523099"/>
                <a:gd name="connsiteY4" fmla="*/ 4800600 h 5057887"/>
                <a:gd name="connsiteX5" fmla="*/ 8094474 w 8523099"/>
                <a:gd name="connsiteY5" fmla="*/ 4772025 h 5057887"/>
                <a:gd name="connsiteX6" fmla="*/ 8065899 w 8523099"/>
                <a:gd name="connsiteY6" fmla="*/ 4714875 h 5057887"/>
                <a:gd name="connsiteX7" fmla="*/ 8056374 w 8523099"/>
                <a:gd name="connsiteY7" fmla="*/ 4686300 h 5057887"/>
                <a:gd name="connsiteX8" fmla="*/ 7970649 w 8523099"/>
                <a:gd name="connsiteY8" fmla="*/ 4648200 h 5057887"/>
                <a:gd name="connsiteX9" fmla="*/ 7942074 w 8523099"/>
                <a:gd name="connsiteY9" fmla="*/ 4629150 h 5057887"/>
                <a:gd name="connsiteX10" fmla="*/ 7903974 w 8523099"/>
                <a:gd name="connsiteY10" fmla="*/ 4572000 h 5057887"/>
                <a:gd name="connsiteX11" fmla="*/ 7894449 w 8523099"/>
                <a:gd name="connsiteY11" fmla="*/ 4543425 h 5057887"/>
                <a:gd name="connsiteX12" fmla="*/ 7856349 w 8523099"/>
                <a:gd name="connsiteY12" fmla="*/ 4533900 h 5057887"/>
                <a:gd name="connsiteX13" fmla="*/ 7837299 w 8523099"/>
                <a:gd name="connsiteY13" fmla="*/ 4505325 h 5057887"/>
                <a:gd name="connsiteX14" fmla="*/ 7780149 w 8523099"/>
                <a:gd name="connsiteY14" fmla="*/ 4467225 h 5057887"/>
                <a:gd name="connsiteX15" fmla="*/ 7751574 w 8523099"/>
                <a:gd name="connsiteY15" fmla="*/ 4371975 h 5057887"/>
                <a:gd name="connsiteX16" fmla="*/ 7799199 w 8523099"/>
                <a:gd name="connsiteY16" fmla="*/ 4438650 h 5057887"/>
                <a:gd name="connsiteX17" fmla="*/ 7856349 w 8523099"/>
                <a:gd name="connsiteY17" fmla="*/ 4448175 h 5057887"/>
                <a:gd name="connsiteX18" fmla="*/ 7884924 w 8523099"/>
                <a:gd name="connsiteY18" fmla="*/ 4467225 h 5057887"/>
                <a:gd name="connsiteX19" fmla="*/ 7903974 w 8523099"/>
                <a:gd name="connsiteY19" fmla="*/ 4495800 h 5057887"/>
                <a:gd name="connsiteX20" fmla="*/ 7942074 w 8523099"/>
                <a:gd name="connsiteY20" fmla="*/ 4486275 h 5057887"/>
                <a:gd name="connsiteX21" fmla="*/ 7903974 w 8523099"/>
                <a:gd name="connsiteY21" fmla="*/ 4429125 h 5057887"/>
                <a:gd name="connsiteX22" fmla="*/ 7865874 w 8523099"/>
                <a:gd name="connsiteY22" fmla="*/ 4257675 h 5057887"/>
                <a:gd name="connsiteX23" fmla="*/ 7837299 w 8523099"/>
                <a:gd name="connsiteY23" fmla="*/ 4248150 h 5057887"/>
                <a:gd name="connsiteX24" fmla="*/ 7875399 w 8523099"/>
                <a:gd name="connsiteY24" fmla="*/ 4210050 h 5057887"/>
                <a:gd name="connsiteX25" fmla="*/ 7865874 w 8523099"/>
                <a:gd name="connsiteY25" fmla="*/ 4152900 h 5057887"/>
                <a:gd name="connsiteX26" fmla="*/ 7875399 w 8523099"/>
                <a:gd name="connsiteY26" fmla="*/ 4114800 h 5057887"/>
                <a:gd name="connsiteX27" fmla="*/ 7894449 w 8523099"/>
                <a:gd name="connsiteY27" fmla="*/ 4086225 h 5057887"/>
                <a:gd name="connsiteX28" fmla="*/ 7903974 w 8523099"/>
                <a:gd name="connsiteY28" fmla="*/ 4057650 h 5057887"/>
                <a:gd name="connsiteX29" fmla="*/ 7894449 w 8523099"/>
                <a:gd name="connsiteY29" fmla="*/ 4010025 h 5057887"/>
                <a:gd name="connsiteX30" fmla="*/ 7865874 w 8523099"/>
                <a:gd name="connsiteY30" fmla="*/ 3990975 h 5057887"/>
                <a:gd name="connsiteX31" fmla="*/ 7856349 w 8523099"/>
                <a:gd name="connsiteY31" fmla="*/ 3962400 h 5057887"/>
                <a:gd name="connsiteX32" fmla="*/ 7865874 w 8523099"/>
                <a:gd name="connsiteY32" fmla="*/ 3924300 h 5057887"/>
                <a:gd name="connsiteX33" fmla="*/ 7913499 w 8523099"/>
                <a:gd name="connsiteY33" fmla="*/ 3876675 h 5057887"/>
                <a:gd name="connsiteX34" fmla="*/ 7932549 w 8523099"/>
                <a:gd name="connsiteY34" fmla="*/ 3819525 h 5057887"/>
                <a:gd name="connsiteX35" fmla="*/ 7942074 w 8523099"/>
                <a:gd name="connsiteY35" fmla="*/ 3790950 h 5057887"/>
                <a:gd name="connsiteX36" fmla="*/ 7970649 w 8523099"/>
                <a:gd name="connsiteY36" fmla="*/ 3771900 h 5057887"/>
                <a:gd name="connsiteX37" fmla="*/ 8027799 w 8523099"/>
                <a:gd name="connsiteY37" fmla="*/ 3752850 h 5057887"/>
                <a:gd name="connsiteX38" fmla="*/ 8056374 w 8523099"/>
                <a:gd name="connsiteY38" fmla="*/ 3695700 h 5057887"/>
                <a:gd name="connsiteX39" fmla="*/ 8027799 w 8523099"/>
                <a:gd name="connsiteY39" fmla="*/ 3676650 h 5057887"/>
                <a:gd name="connsiteX40" fmla="*/ 7970649 w 8523099"/>
                <a:gd name="connsiteY40" fmla="*/ 3705225 h 5057887"/>
                <a:gd name="connsiteX41" fmla="*/ 7961124 w 8523099"/>
                <a:gd name="connsiteY41" fmla="*/ 3733800 h 5057887"/>
                <a:gd name="connsiteX42" fmla="*/ 7942074 w 8523099"/>
                <a:gd name="connsiteY42" fmla="*/ 3762375 h 5057887"/>
                <a:gd name="connsiteX43" fmla="*/ 7903974 w 8523099"/>
                <a:gd name="connsiteY43" fmla="*/ 3848100 h 5057887"/>
                <a:gd name="connsiteX44" fmla="*/ 7875399 w 8523099"/>
                <a:gd name="connsiteY44" fmla="*/ 3857625 h 5057887"/>
                <a:gd name="connsiteX45" fmla="*/ 7942074 w 8523099"/>
                <a:gd name="connsiteY45" fmla="*/ 3762375 h 5057887"/>
                <a:gd name="connsiteX46" fmla="*/ 7980174 w 8523099"/>
                <a:gd name="connsiteY46" fmla="*/ 3705225 h 5057887"/>
                <a:gd name="connsiteX47" fmla="*/ 7989699 w 8523099"/>
                <a:gd name="connsiteY47" fmla="*/ 3657600 h 5057887"/>
                <a:gd name="connsiteX48" fmla="*/ 8046849 w 8523099"/>
                <a:gd name="connsiteY48" fmla="*/ 3648075 h 5057887"/>
                <a:gd name="connsiteX49" fmla="*/ 8065899 w 8523099"/>
                <a:gd name="connsiteY49" fmla="*/ 3619500 h 5057887"/>
                <a:gd name="connsiteX50" fmla="*/ 8084949 w 8523099"/>
                <a:gd name="connsiteY50" fmla="*/ 3562350 h 5057887"/>
                <a:gd name="connsiteX51" fmla="*/ 8094474 w 8523099"/>
                <a:gd name="connsiteY51" fmla="*/ 3514725 h 5057887"/>
                <a:gd name="connsiteX52" fmla="*/ 8123049 w 8523099"/>
                <a:gd name="connsiteY52" fmla="*/ 3495675 h 5057887"/>
                <a:gd name="connsiteX53" fmla="*/ 8151624 w 8523099"/>
                <a:gd name="connsiteY53" fmla="*/ 3505200 h 5057887"/>
                <a:gd name="connsiteX54" fmla="*/ 8151624 w 8523099"/>
                <a:gd name="connsiteY54" fmla="*/ 3448050 h 5057887"/>
                <a:gd name="connsiteX55" fmla="*/ 8123049 w 8523099"/>
                <a:gd name="connsiteY55" fmla="*/ 3438525 h 5057887"/>
                <a:gd name="connsiteX56" fmla="*/ 8084949 w 8523099"/>
                <a:gd name="connsiteY56" fmla="*/ 3448050 h 5057887"/>
                <a:gd name="connsiteX57" fmla="*/ 8018274 w 8523099"/>
                <a:gd name="connsiteY57" fmla="*/ 3438525 h 5057887"/>
                <a:gd name="connsiteX58" fmla="*/ 7989699 w 8523099"/>
                <a:gd name="connsiteY58" fmla="*/ 3419475 h 5057887"/>
                <a:gd name="connsiteX59" fmla="*/ 7942074 w 8523099"/>
                <a:gd name="connsiteY59" fmla="*/ 3362325 h 5057887"/>
                <a:gd name="connsiteX60" fmla="*/ 7942074 w 8523099"/>
                <a:gd name="connsiteY60" fmla="*/ 3162300 h 5057887"/>
                <a:gd name="connsiteX61" fmla="*/ 7999224 w 8523099"/>
                <a:gd name="connsiteY61" fmla="*/ 3143250 h 5057887"/>
                <a:gd name="connsiteX62" fmla="*/ 8008749 w 8523099"/>
                <a:gd name="connsiteY62" fmla="*/ 3114675 h 5057887"/>
                <a:gd name="connsiteX63" fmla="*/ 8018274 w 8523099"/>
                <a:gd name="connsiteY63" fmla="*/ 3067050 h 5057887"/>
                <a:gd name="connsiteX64" fmla="*/ 8056374 w 8523099"/>
                <a:gd name="connsiteY64" fmla="*/ 3009900 h 5057887"/>
                <a:gd name="connsiteX65" fmla="*/ 8065899 w 8523099"/>
                <a:gd name="connsiteY65" fmla="*/ 2981325 h 5057887"/>
                <a:gd name="connsiteX66" fmla="*/ 8075424 w 8523099"/>
                <a:gd name="connsiteY66" fmla="*/ 2895600 h 5057887"/>
                <a:gd name="connsiteX67" fmla="*/ 8094474 w 8523099"/>
                <a:gd name="connsiteY67" fmla="*/ 2867025 h 5057887"/>
                <a:gd name="connsiteX68" fmla="*/ 8132574 w 8523099"/>
                <a:gd name="connsiteY68" fmla="*/ 2800350 h 5057887"/>
                <a:gd name="connsiteX69" fmla="*/ 8142099 w 8523099"/>
                <a:gd name="connsiteY69" fmla="*/ 2771775 h 5057887"/>
                <a:gd name="connsiteX70" fmla="*/ 8151624 w 8523099"/>
                <a:gd name="connsiteY70" fmla="*/ 2667000 h 5057887"/>
                <a:gd name="connsiteX71" fmla="*/ 8180199 w 8523099"/>
                <a:gd name="connsiteY71" fmla="*/ 2647950 h 5057887"/>
                <a:gd name="connsiteX72" fmla="*/ 8208774 w 8523099"/>
                <a:gd name="connsiteY72" fmla="*/ 2590800 h 5057887"/>
                <a:gd name="connsiteX73" fmla="*/ 8180199 w 8523099"/>
                <a:gd name="connsiteY73" fmla="*/ 2533650 h 5057887"/>
                <a:gd name="connsiteX74" fmla="*/ 8170674 w 8523099"/>
                <a:gd name="connsiteY74" fmla="*/ 2505075 h 5057887"/>
                <a:gd name="connsiteX75" fmla="*/ 8199249 w 8523099"/>
                <a:gd name="connsiteY75" fmla="*/ 2476500 h 5057887"/>
                <a:gd name="connsiteX76" fmla="*/ 8218299 w 8523099"/>
                <a:gd name="connsiteY76" fmla="*/ 2505075 h 5057887"/>
                <a:gd name="connsiteX77" fmla="*/ 8246874 w 8523099"/>
                <a:gd name="connsiteY77" fmla="*/ 2524125 h 5057887"/>
                <a:gd name="connsiteX78" fmla="*/ 8284974 w 8523099"/>
                <a:gd name="connsiteY78" fmla="*/ 2466975 h 5057887"/>
                <a:gd name="connsiteX79" fmla="*/ 8294499 w 8523099"/>
                <a:gd name="connsiteY79" fmla="*/ 2428875 h 5057887"/>
                <a:gd name="connsiteX80" fmla="*/ 8275449 w 8523099"/>
                <a:gd name="connsiteY80" fmla="*/ 2486025 h 5057887"/>
                <a:gd name="connsiteX81" fmla="*/ 8256399 w 8523099"/>
                <a:gd name="connsiteY81" fmla="*/ 2552700 h 5057887"/>
                <a:gd name="connsiteX82" fmla="*/ 8237349 w 8523099"/>
                <a:gd name="connsiteY82" fmla="*/ 2609850 h 5057887"/>
                <a:gd name="connsiteX83" fmla="*/ 8246874 w 8523099"/>
                <a:gd name="connsiteY83" fmla="*/ 2667000 h 5057887"/>
                <a:gd name="connsiteX84" fmla="*/ 8227824 w 8523099"/>
                <a:gd name="connsiteY84" fmla="*/ 2762250 h 5057887"/>
                <a:gd name="connsiteX85" fmla="*/ 8265924 w 8523099"/>
                <a:gd name="connsiteY85" fmla="*/ 2828925 h 5057887"/>
                <a:gd name="connsiteX86" fmla="*/ 8284974 w 8523099"/>
                <a:gd name="connsiteY86" fmla="*/ 2857500 h 5057887"/>
                <a:gd name="connsiteX87" fmla="*/ 8342124 w 8523099"/>
                <a:gd name="connsiteY87" fmla="*/ 2895600 h 5057887"/>
                <a:gd name="connsiteX88" fmla="*/ 8361174 w 8523099"/>
                <a:gd name="connsiteY88" fmla="*/ 2867025 h 5057887"/>
                <a:gd name="connsiteX89" fmla="*/ 8342124 w 8523099"/>
                <a:gd name="connsiteY89" fmla="*/ 2809875 h 5057887"/>
                <a:gd name="connsiteX90" fmla="*/ 8351649 w 8523099"/>
                <a:gd name="connsiteY90" fmla="*/ 2781300 h 5057887"/>
                <a:gd name="connsiteX91" fmla="*/ 8370699 w 8523099"/>
                <a:gd name="connsiteY91" fmla="*/ 2714625 h 5057887"/>
                <a:gd name="connsiteX92" fmla="*/ 8389749 w 8523099"/>
                <a:gd name="connsiteY92" fmla="*/ 2686050 h 5057887"/>
                <a:gd name="connsiteX93" fmla="*/ 8380224 w 8523099"/>
                <a:gd name="connsiteY93" fmla="*/ 2628900 h 5057887"/>
                <a:gd name="connsiteX94" fmla="*/ 8370699 w 8523099"/>
                <a:gd name="connsiteY94" fmla="*/ 2600325 h 5057887"/>
                <a:gd name="connsiteX95" fmla="*/ 8361174 w 8523099"/>
                <a:gd name="connsiteY95" fmla="*/ 2562225 h 5057887"/>
                <a:gd name="connsiteX96" fmla="*/ 8389749 w 8523099"/>
                <a:gd name="connsiteY96" fmla="*/ 2505075 h 5057887"/>
                <a:gd name="connsiteX97" fmla="*/ 8418324 w 8523099"/>
                <a:gd name="connsiteY97" fmla="*/ 2486025 h 5057887"/>
                <a:gd name="connsiteX98" fmla="*/ 8465949 w 8523099"/>
                <a:gd name="connsiteY98" fmla="*/ 2400300 h 5057887"/>
                <a:gd name="connsiteX99" fmla="*/ 8494524 w 8523099"/>
                <a:gd name="connsiteY99" fmla="*/ 2295525 h 5057887"/>
                <a:gd name="connsiteX100" fmla="*/ 8523099 w 8523099"/>
                <a:gd name="connsiteY100" fmla="*/ 2238375 h 5057887"/>
                <a:gd name="connsiteX101" fmla="*/ 8494524 w 8523099"/>
                <a:gd name="connsiteY101" fmla="*/ 2219325 h 5057887"/>
                <a:gd name="connsiteX102" fmla="*/ 8504049 w 8523099"/>
                <a:gd name="connsiteY102" fmla="*/ 2162175 h 5057887"/>
                <a:gd name="connsiteX103" fmla="*/ 8494524 w 8523099"/>
                <a:gd name="connsiteY103" fmla="*/ 2028825 h 5057887"/>
                <a:gd name="connsiteX104" fmla="*/ 8437374 w 8523099"/>
                <a:gd name="connsiteY104" fmla="*/ 2009775 h 5057887"/>
                <a:gd name="connsiteX105" fmla="*/ 8380224 w 8523099"/>
                <a:gd name="connsiteY105" fmla="*/ 2019300 h 5057887"/>
                <a:gd name="connsiteX106" fmla="*/ 8370699 w 8523099"/>
                <a:gd name="connsiteY106" fmla="*/ 1981200 h 5057887"/>
                <a:gd name="connsiteX107" fmla="*/ 8342124 w 8523099"/>
                <a:gd name="connsiteY107" fmla="*/ 1990725 h 5057887"/>
                <a:gd name="connsiteX108" fmla="*/ 8361174 w 8523099"/>
                <a:gd name="connsiteY108" fmla="*/ 2076450 h 5057887"/>
                <a:gd name="connsiteX109" fmla="*/ 8399274 w 8523099"/>
                <a:gd name="connsiteY109" fmla="*/ 2133600 h 5057887"/>
                <a:gd name="connsiteX110" fmla="*/ 8408799 w 8523099"/>
                <a:gd name="connsiteY110" fmla="*/ 2219325 h 5057887"/>
                <a:gd name="connsiteX111" fmla="*/ 8427849 w 8523099"/>
                <a:gd name="connsiteY111" fmla="*/ 2247900 h 5057887"/>
                <a:gd name="connsiteX112" fmla="*/ 8399274 w 8523099"/>
                <a:gd name="connsiteY112" fmla="*/ 2257425 h 5057887"/>
                <a:gd name="connsiteX113" fmla="*/ 8380224 w 8523099"/>
                <a:gd name="connsiteY113" fmla="*/ 2286000 h 5057887"/>
                <a:gd name="connsiteX114" fmla="*/ 8370699 w 8523099"/>
                <a:gd name="connsiteY114" fmla="*/ 2333625 h 5057887"/>
                <a:gd name="connsiteX115" fmla="*/ 8342124 w 8523099"/>
                <a:gd name="connsiteY115" fmla="*/ 2343150 h 5057887"/>
                <a:gd name="connsiteX116" fmla="*/ 8284974 w 8523099"/>
                <a:gd name="connsiteY116" fmla="*/ 2390775 h 5057887"/>
                <a:gd name="connsiteX117" fmla="*/ 8199249 w 8523099"/>
                <a:gd name="connsiteY117" fmla="*/ 2381250 h 5057887"/>
                <a:gd name="connsiteX118" fmla="*/ 8189724 w 8523099"/>
                <a:gd name="connsiteY118" fmla="*/ 2409825 h 5057887"/>
                <a:gd name="connsiteX119" fmla="*/ 8142099 w 8523099"/>
                <a:gd name="connsiteY119" fmla="*/ 2400300 h 5057887"/>
                <a:gd name="connsiteX120" fmla="*/ 8084949 w 8523099"/>
                <a:gd name="connsiteY120" fmla="*/ 2381250 h 5057887"/>
                <a:gd name="connsiteX121" fmla="*/ 8046849 w 8523099"/>
                <a:gd name="connsiteY121" fmla="*/ 2324100 h 5057887"/>
                <a:gd name="connsiteX122" fmla="*/ 8027799 w 8523099"/>
                <a:gd name="connsiteY122" fmla="*/ 2295525 h 5057887"/>
                <a:gd name="connsiteX123" fmla="*/ 7999224 w 8523099"/>
                <a:gd name="connsiteY123" fmla="*/ 2286000 h 5057887"/>
                <a:gd name="connsiteX124" fmla="*/ 7989699 w 8523099"/>
                <a:gd name="connsiteY124" fmla="*/ 2257425 h 5057887"/>
                <a:gd name="connsiteX125" fmla="*/ 7980174 w 8523099"/>
                <a:gd name="connsiteY125" fmla="*/ 2200275 h 5057887"/>
                <a:gd name="connsiteX126" fmla="*/ 7970649 w 8523099"/>
                <a:gd name="connsiteY126" fmla="*/ 2228850 h 5057887"/>
                <a:gd name="connsiteX127" fmla="*/ 7961124 w 8523099"/>
                <a:gd name="connsiteY127" fmla="*/ 2266950 h 5057887"/>
                <a:gd name="connsiteX128" fmla="*/ 7903974 w 8523099"/>
                <a:gd name="connsiteY128" fmla="*/ 2295525 h 5057887"/>
                <a:gd name="connsiteX129" fmla="*/ 7837299 w 8523099"/>
                <a:gd name="connsiteY129" fmla="*/ 2286000 h 5057887"/>
                <a:gd name="connsiteX130" fmla="*/ 7903974 w 8523099"/>
                <a:gd name="connsiteY130" fmla="*/ 2247900 h 5057887"/>
                <a:gd name="connsiteX131" fmla="*/ 7951599 w 8523099"/>
                <a:gd name="connsiteY131" fmla="*/ 2162175 h 5057887"/>
                <a:gd name="connsiteX132" fmla="*/ 7942074 w 8523099"/>
                <a:gd name="connsiteY132" fmla="*/ 2105025 h 5057887"/>
                <a:gd name="connsiteX133" fmla="*/ 7856349 w 8523099"/>
                <a:gd name="connsiteY133" fmla="*/ 2076450 h 5057887"/>
                <a:gd name="connsiteX134" fmla="*/ 7827774 w 8523099"/>
                <a:gd name="connsiteY134" fmla="*/ 2066925 h 5057887"/>
                <a:gd name="connsiteX135" fmla="*/ 7742049 w 8523099"/>
                <a:gd name="connsiteY135" fmla="*/ 2114550 h 5057887"/>
                <a:gd name="connsiteX136" fmla="*/ 7732524 w 8523099"/>
                <a:gd name="connsiteY136" fmla="*/ 2143125 h 5057887"/>
                <a:gd name="connsiteX137" fmla="*/ 7722999 w 8523099"/>
                <a:gd name="connsiteY137" fmla="*/ 2200275 h 5057887"/>
                <a:gd name="connsiteX138" fmla="*/ 7665849 w 8523099"/>
                <a:gd name="connsiteY138" fmla="*/ 2247900 h 5057887"/>
                <a:gd name="connsiteX139" fmla="*/ 7637274 w 8523099"/>
                <a:gd name="connsiteY139" fmla="*/ 2305050 h 5057887"/>
                <a:gd name="connsiteX140" fmla="*/ 7618224 w 8523099"/>
                <a:gd name="connsiteY140" fmla="*/ 2362200 h 5057887"/>
                <a:gd name="connsiteX141" fmla="*/ 7589649 w 8523099"/>
                <a:gd name="connsiteY141" fmla="*/ 2447925 h 5057887"/>
                <a:gd name="connsiteX142" fmla="*/ 7570599 w 8523099"/>
                <a:gd name="connsiteY142" fmla="*/ 2505075 h 5057887"/>
                <a:gd name="connsiteX143" fmla="*/ 7561074 w 8523099"/>
                <a:gd name="connsiteY143" fmla="*/ 2533650 h 5057887"/>
                <a:gd name="connsiteX144" fmla="*/ 7561074 w 8523099"/>
                <a:gd name="connsiteY144" fmla="*/ 2733675 h 5057887"/>
                <a:gd name="connsiteX145" fmla="*/ 7551549 w 8523099"/>
                <a:gd name="connsiteY145" fmla="*/ 2705100 h 5057887"/>
                <a:gd name="connsiteX146" fmla="*/ 7542024 w 8523099"/>
                <a:gd name="connsiteY146" fmla="*/ 2457450 h 5057887"/>
                <a:gd name="connsiteX147" fmla="*/ 7532499 w 8523099"/>
                <a:gd name="connsiteY147" fmla="*/ 2428875 h 5057887"/>
                <a:gd name="connsiteX148" fmla="*/ 7542024 w 8523099"/>
                <a:gd name="connsiteY148" fmla="*/ 2333625 h 5057887"/>
                <a:gd name="connsiteX149" fmla="*/ 7551549 w 8523099"/>
                <a:gd name="connsiteY149" fmla="*/ 2305050 h 5057887"/>
                <a:gd name="connsiteX150" fmla="*/ 7580124 w 8523099"/>
                <a:gd name="connsiteY150" fmla="*/ 2295525 h 5057887"/>
                <a:gd name="connsiteX151" fmla="*/ 7580124 w 8523099"/>
                <a:gd name="connsiteY151" fmla="*/ 2238375 h 5057887"/>
                <a:gd name="connsiteX152" fmla="*/ 7589649 w 8523099"/>
                <a:gd name="connsiteY152" fmla="*/ 2181225 h 5057887"/>
                <a:gd name="connsiteX153" fmla="*/ 7580124 w 8523099"/>
                <a:gd name="connsiteY153" fmla="*/ 2000250 h 5057887"/>
                <a:gd name="connsiteX154" fmla="*/ 7627749 w 8523099"/>
                <a:gd name="connsiteY154" fmla="*/ 1943100 h 5057887"/>
                <a:gd name="connsiteX155" fmla="*/ 7656324 w 8523099"/>
                <a:gd name="connsiteY155" fmla="*/ 1885950 h 5057887"/>
                <a:gd name="connsiteX156" fmla="*/ 7665849 w 8523099"/>
                <a:gd name="connsiteY156" fmla="*/ 1857375 h 5057887"/>
                <a:gd name="connsiteX157" fmla="*/ 7694424 w 8523099"/>
                <a:gd name="connsiteY157" fmla="*/ 1828800 h 5057887"/>
                <a:gd name="connsiteX158" fmla="*/ 7713474 w 8523099"/>
                <a:gd name="connsiteY158" fmla="*/ 1800225 h 5057887"/>
                <a:gd name="connsiteX159" fmla="*/ 7770624 w 8523099"/>
                <a:gd name="connsiteY159" fmla="*/ 1762125 h 5057887"/>
                <a:gd name="connsiteX160" fmla="*/ 7799199 w 8523099"/>
                <a:gd name="connsiteY160" fmla="*/ 1743075 h 5057887"/>
                <a:gd name="connsiteX161" fmla="*/ 7827774 w 8523099"/>
                <a:gd name="connsiteY161" fmla="*/ 1685925 h 5057887"/>
                <a:gd name="connsiteX162" fmla="*/ 7856349 w 8523099"/>
                <a:gd name="connsiteY162" fmla="*/ 1657350 h 5057887"/>
                <a:gd name="connsiteX163" fmla="*/ 7913499 w 8523099"/>
                <a:gd name="connsiteY163" fmla="*/ 1638300 h 5057887"/>
                <a:gd name="connsiteX164" fmla="*/ 7942074 w 8523099"/>
                <a:gd name="connsiteY164" fmla="*/ 1619250 h 5057887"/>
                <a:gd name="connsiteX165" fmla="*/ 8008749 w 8523099"/>
                <a:gd name="connsiteY165" fmla="*/ 1543050 h 5057887"/>
                <a:gd name="connsiteX166" fmla="*/ 8018274 w 8523099"/>
                <a:gd name="connsiteY166" fmla="*/ 1514475 h 5057887"/>
                <a:gd name="connsiteX167" fmla="*/ 8037324 w 8523099"/>
                <a:gd name="connsiteY167" fmla="*/ 1485900 h 5057887"/>
                <a:gd name="connsiteX168" fmla="*/ 8027799 w 8523099"/>
                <a:gd name="connsiteY168" fmla="*/ 1400175 h 5057887"/>
                <a:gd name="connsiteX169" fmla="*/ 8008749 w 8523099"/>
                <a:gd name="connsiteY169" fmla="*/ 1257300 h 5057887"/>
                <a:gd name="connsiteX170" fmla="*/ 8018274 w 8523099"/>
                <a:gd name="connsiteY170" fmla="*/ 1152525 h 5057887"/>
                <a:gd name="connsiteX171" fmla="*/ 8037324 w 8523099"/>
                <a:gd name="connsiteY171" fmla="*/ 1095375 h 5057887"/>
                <a:gd name="connsiteX172" fmla="*/ 8046849 w 8523099"/>
                <a:gd name="connsiteY172" fmla="*/ 1066800 h 5057887"/>
                <a:gd name="connsiteX173" fmla="*/ 8037324 w 8523099"/>
                <a:gd name="connsiteY173" fmla="*/ 1038225 h 5057887"/>
                <a:gd name="connsiteX174" fmla="*/ 8008749 w 8523099"/>
                <a:gd name="connsiteY174" fmla="*/ 1019175 h 5057887"/>
                <a:gd name="connsiteX175" fmla="*/ 7989699 w 8523099"/>
                <a:gd name="connsiteY175" fmla="*/ 962025 h 5057887"/>
                <a:gd name="connsiteX176" fmla="*/ 7961124 w 8523099"/>
                <a:gd name="connsiteY176" fmla="*/ 942975 h 5057887"/>
                <a:gd name="connsiteX177" fmla="*/ 7903974 w 8523099"/>
                <a:gd name="connsiteY177" fmla="*/ 923925 h 5057887"/>
                <a:gd name="connsiteX178" fmla="*/ 7894449 w 8523099"/>
                <a:gd name="connsiteY178" fmla="*/ 895350 h 5057887"/>
                <a:gd name="connsiteX179" fmla="*/ 7875399 w 8523099"/>
                <a:gd name="connsiteY179" fmla="*/ 866775 h 5057887"/>
                <a:gd name="connsiteX180" fmla="*/ 7818249 w 8523099"/>
                <a:gd name="connsiteY180" fmla="*/ 838200 h 5057887"/>
                <a:gd name="connsiteX181" fmla="*/ 7694424 w 8523099"/>
                <a:gd name="connsiteY181" fmla="*/ 866775 h 5057887"/>
                <a:gd name="connsiteX182" fmla="*/ 7665849 w 8523099"/>
                <a:gd name="connsiteY182" fmla="*/ 876300 h 5057887"/>
                <a:gd name="connsiteX183" fmla="*/ 7637274 w 8523099"/>
                <a:gd name="connsiteY183" fmla="*/ 866775 h 5057887"/>
                <a:gd name="connsiteX184" fmla="*/ 7656324 w 8523099"/>
                <a:gd name="connsiteY184" fmla="*/ 838200 h 5057887"/>
                <a:gd name="connsiteX185" fmla="*/ 7551549 w 8523099"/>
                <a:gd name="connsiteY185" fmla="*/ 828675 h 5057887"/>
                <a:gd name="connsiteX186" fmla="*/ 7446774 w 8523099"/>
                <a:gd name="connsiteY186" fmla="*/ 838200 h 5057887"/>
                <a:gd name="connsiteX187" fmla="*/ 7418199 w 8523099"/>
                <a:gd name="connsiteY187" fmla="*/ 857250 h 5057887"/>
                <a:gd name="connsiteX188" fmla="*/ 7361049 w 8523099"/>
                <a:gd name="connsiteY188" fmla="*/ 876300 h 5057887"/>
                <a:gd name="connsiteX189" fmla="*/ 7332474 w 8523099"/>
                <a:gd name="connsiteY189" fmla="*/ 885825 h 5057887"/>
                <a:gd name="connsiteX190" fmla="*/ 7208649 w 8523099"/>
                <a:gd name="connsiteY190" fmla="*/ 876300 h 5057887"/>
                <a:gd name="connsiteX191" fmla="*/ 7199124 w 8523099"/>
                <a:gd name="connsiteY191" fmla="*/ 847725 h 5057887"/>
                <a:gd name="connsiteX192" fmla="*/ 7170549 w 8523099"/>
                <a:gd name="connsiteY192" fmla="*/ 838200 h 5057887"/>
                <a:gd name="connsiteX193" fmla="*/ 7075299 w 8523099"/>
                <a:gd name="connsiteY193" fmla="*/ 800100 h 5057887"/>
                <a:gd name="connsiteX194" fmla="*/ 7046724 w 8523099"/>
                <a:gd name="connsiteY194" fmla="*/ 790575 h 5057887"/>
                <a:gd name="connsiteX195" fmla="*/ 7018149 w 8523099"/>
                <a:gd name="connsiteY195" fmla="*/ 781050 h 5057887"/>
                <a:gd name="connsiteX196" fmla="*/ 6960999 w 8523099"/>
                <a:gd name="connsiteY196" fmla="*/ 771525 h 5057887"/>
                <a:gd name="connsiteX197" fmla="*/ 6884799 w 8523099"/>
                <a:gd name="connsiteY197" fmla="*/ 752475 h 5057887"/>
                <a:gd name="connsiteX198" fmla="*/ 6799074 w 8523099"/>
                <a:gd name="connsiteY198" fmla="*/ 733425 h 5057887"/>
                <a:gd name="connsiteX199" fmla="*/ 6770499 w 8523099"/>
                <a:gd name="connsiteY199" fmla="*/ 723900 h 5057887"/>
                <a:gd name="connsiteX200" fmla="*/ 6722874 w 8523099"/>
                <a:gd name="connsiteY200" fmla="*/ 714375 h 5057887"/>
                <a:gd name="connsiteX201" fmla="*/ 6684774 w 8523099"/>
                <a:gd name="connsiteY201" fmla="*/ 704850 h 5057887"/>
                <a:gd name="connsiteX202" fmla="*/ 6656199 w 8523099"/>
                <a:gd name="connsiteY202" fmla="*/ 685800 h 5057887"/>
                <a:gd name="connsiteX203" fmla="*/ 6637149 w 8523099"/>
                <a:gd name="connsiteY203" fmla="*/ 657225 h 5057887"/>
                <a:gd name="connsiteX204" fmla="*/ 6599049 w 8523099"/>
                <a:gd name="connsiteY204" fmla="*/ 647700 h 5057887"/>
                <a:gd name="connsiteX205" fmla="*/ 6494274 w 8523099"/>
                <a:gd name="connsiteY205" fmla="*/ 628650 h 5057887"/>
                <a:gd name="connsiteX206" fmla="*/ 6465699 w 8523099"/>
                <a:gd name="connsiteY206" fmla="*/ 609600 h 5057887"/>
                <a:gd name="connsiteX207" fmla="*/ 6370449 w 8523099"/>
                <a:gd name="connsiteY207" fmla="*/ 609600 h 5057887"/>
                <a:gd name="connsiteX208" fmla="*/ 6427599 w 8523099"/>
                <a:gd name="connsiteY208" fmla="*/ 685800 h 5057887"/>
                <a:gd name="connsiteX209" fmla="*/ 6456174 w 8523099"/>
                <a:gd name="connsiteY209" fmla="*/ 781050 h 5057887"/>
                <a:gd name="connsiteX210" fmla="*/ 6465699 w 8523099"/>
                <a:gd name="connsiteY210" fmla="*/ 809625 h 5057887"/>
                <a:gd name="connsiteX211" fmla="*/ 6494274 w 8523099"/>
                <a:gd name="connsiteY211" fmla="*/ 819150 h 5057887"/>
                <a:gd name="connsiteX212" fmla="*/ 6484749 w 8523099"/>
                <a:gd name="connsiteY212" fmla="*/ 876300 h 5057887"/>
                <a:gd name="connsiteX213" fmla="*/ 6503799 w 8523099"/>
                <a:gd name="connsiteY213" fmla="*/ 990600 h 5057887"/>
                <a:gd name="connsiteX214" fmla="*/ 6475224 w 8523099"/>
                <a:gd name="connsiteY214" fmla="*/ 1009650 h 5057887"/>
                <a:gd name="connsiteX215" fmla="*/ 6465699 w 8523099"/>
                <a:gd name="connsiteY215" fmla="*/ 1057275 h 5057887"/>
                <a:gd name="connsiteX216" fmla="*/ 6379974 w 8523099"/>
                <a:gd name="connsiteY216" fmla="*/ 1047750 h 5057887"/>
                <a:gd name="connsiteX217" fmla="*/ 6322824 w 8523099"/>
                <a:gd name="connsiteY217" fmla="*/ 1028700 h 5057887"/>
                <a:gd name="connsiteX218" fmla="*/ 6256149 w 8523099"/>
                <a:gd name="connsiteY218" fmla="*/ 1000125 h 5057887"/>
                <a:gd name="connsiteX219" fmla="*/ 6179949 w 8523099"/>
                <a:gd name="connsiteY219" fmla="*/ 981075 h 5057887"/>
                <a:gd name="connsiteX220" fmla="*/ 6132324 w 8523099"/>
                <a:gd name="connsiteY220" fmla="*/ 914400 h 5057887"/>
                <a:gd name="connsiteX221" fmla="*/ 6103749 w 8523099"/>
                <a:gd name="connsiteY221" fmla="*/ 847725 h 5057887"/>
                <a:gd name="connsiteX222" fmla="*/ 6084699 w 8523099"/>
                <a:gd name="connsiteY222" fmla="*/ 819150 h 5057887"/>
                <a:gd name="connsiteX223" fmla="*/ 6075174 w 8523099"/>
                <a:gd name="connsiteY223" fmla="*/ 790575 h 5057887"/>
                <a:gd name="connsiteX224" fmla="*/ 6046599 w 8523099"/>
                <a:gd name="connsiteY224" fmla="*/ 771525 h 5057887"/>
                <a:gd name="connsiteX225" fmla="*/ 6027549 w 8523099"/>
                <a:gd name="connsiteY225" fmla="*/ 828675 h 5057887"/>
                <a:gd name="connsiteX226" fmla="*/ 5932299 w 8523099"/>
                <a:gd name="connsiteY226" fmla="*/ 847725 h 5057887"/>
                <a:gd name="connsiteX227" fmla="*/ 5856099 w 8523099"/>
                <a:gd name="connsiteY227" fmla="*/ 838200 h 5057887"/>
                <a:gd name="connsiteX228" fmla="*/ 5817999 w 8523099"/>
                <a:gd name="connsiteY228" fmla="*/ 819150 h 5057887"/>
                <a:gd name="connsiteX229" fmla="*/ 5789424 w 8523099"/>
                <a:gd name="connsiteY229" fmla="*/ 809625 h 5057887"/>
                <a:gd name="connsiteX230" fmla="*/ 5541774 w 8523099"/>
                <a:gd name="connsiteY230" fmla="*/ 819150 h 5057887"/>
                <a:gd name="connsiteX231" fmla="*/ 5484624 w 8523099"/>
                <a:gd name="connsiteY231" fmla="*/ 838200 h 5057887"/>
                <a:gd name="connsiteX232" fmla="*/ 5513199 w 8523099"/>
                <a:gd name="connsiteY232" fmla="*/ 847725 h 5057887"/>
                <a:gd name="connsiteX233" fmla="*/ 5551299 w 8523099"/>
                <a:gd name="connsiteY233" fmla="*/ 857250 h 5057887"/>
                <a:gd name="connsiteX234" fmla="*/ 5503674 w 8523099"/>
                <a:gd name="connsiteY234" fmla="*/ 895350 h 5057887"/>
                <a:gd name="connsiteX235" fmla="*/ 5475099 w 8523099"/>
                <a:gd name="connsiteY235" fmla="*/ 923925 h 5057887"/>
                <a:gd name="connsiteX236" fmla="*/ 5417949 w 8523099"/>
                <a:gd name="connsiteY236" fmla="*/ 942975 h 5057887"/>
                <a:gd name="connsiteX237" fmla="*/ 5360799 w 8523099"/>
                <a:gd name="connsiteY237" fmla="*/ 962025 h 5057887"/>
                <a:gd name="connsiteX238" fmla="*/ 5332224 w 8523099"/>
                <a:gd name="connsiteY238" fmla="*/ 971550 h 5057887"/>
                <a:gd name="connsiteX239" fmla="*/ 5303649 w 8523099"/>
                <a:gd name="connsiteY239" fmla="*/ 981075 h 5057887"/>
                <a:gd name="connsiteX240" fmla="*/ 5284599 w 8523099"/>
                <a:gd name="connsiteY240" fmla="*/ 1009650 h 5057887"/>
                <a:gd name="connsiteX241" fmla="*/ 5322699 w 8523099"/>
                <a:gd name="connsiteY241" fmla="*/ 1104900 h 5057887"/>
                <a:gd name="connsiteX242" fmla="*/ 5351274 w 8523099"/>
                <a:gd name="connsiteY242" fmla="*/ 1114425 h 5057887"/>
                <a:gd name="connsiteX243" fmla="*/ 5417949 w 8523099"/>
                <a:gd name="connsiteY243" fmla="*/ 1190625 h 5057887"/>
                <a:gd name="connsiteX244" fmla="*/ 5427474 w 8523099"/>
                <a:gd name="connsiteY244" fmla="*/ 1219200 h 5057887"/>
                <a:gd name="connsiteX245" fmla="*/ 5446524 w 8523099"/>
                <a:gd name="connsiteY245" fmla="*/ 1247775 h 5057887"/>
                <a:gd name="connsiteX246" fmla="*/ 5427474 w 8523099"/>
                <a:gd name="connsiteY246" fmla="*/ 1323975 h 5057887"/>
                <a:gd name="connsiteX247" fmla="*/ 5456049 w 8523099"/>
                <a:gd name="connsiteY247" fmla="*/ 1304925 h 5057887"/>
                <a:gd name="connsiteX248" fmla="*/ 5522724 w 8523099"/>
                <a:gd name="connsiteY248" fmla="*/ 1285875 h 5057887"/>
                <a:gd name="connsiteX249" fmla="*/ 5532249 w 8523099"/>
                <a:gd name="connsiteY249" fmla="*/ 1314450 h 5057887"/>
                <a:gd name="connsiteX250" fmla="*/ 5551299 w 8523099"/>
                <a:gd name="connsiteY250" fmla="*/ 1343025 h 5057887"/>
                <a:gd name="connsiteX251" fmla="*/ 5589399 w 8523099"/>
                <a:gd name="connsiteY251" fmla="*/ 1419225 h 5057887"/>
                <a:gd name="connsiteX252" fmla="*/ 5608449 w 8523099"/>
                <a:gd name="connsiteY252" fmla="*/ 1447800 h 5057887"/>
                <a:gd name="connsiteX253" fmla="*/ 5608449 w 8523099"/>
                <a:gd name="connsiteY253" fmla="*/ 1590675 h 5057887"/>
                <a:gd name="connsiteX254" fmla="*/ 5589399 w 8523099"/>
                <a:gd name="connsiteY254" fmla="*/ 1619250 h 5057887"/>
                <a:gd name="connsiteX255" fmla="*/ 5646549 w 8523099"/>
                <a:gd name="connsiteY255" fmla="*/ 1638300 h 5057887"/>
                <a:gd name="connsiteX256" fmla="*/ 5732274 w 8523099"/>
                <a:gd name="connsiteY256" fmla="*/ 1676400 h 5057887"/>
                <a:gd name="connsiteX257" fmla="*/ 5884674 w 8523099"/>
                <a:gd name="connsiteY257" fmla="*/ 1685925 h 5057887"/>
                <a:gd name="connsiteX258" fmla="*/ 5932299 w 8523099"/>
                <a:gd name="connsiteY258" fmla="*/ 1733550 h 5057887"/>
                <a:gd name="connsiteX259" fmla="*/ 5989449 w 8523099"/>
                <a:gd name="connsiteY259" fmla="*/ 1781175 h 5057887"/>
                <a:gd name="connsiteX260" fmla="*/ 6018024 w 8523099"/>
                <a:gd name="connsiteY260" fmla="*/ 1809750 h 5057887"/>
                <a:gd name="connsiteX261" fmla="*/ 6037074 w 8523099"/>
                <a:gd name="connsiteY261" fmla="*/ 1895475 h 5057887"/>
                <a:gd name="connsiteX262" fmla="*/ 6056124 w 8523099"/>
                <a:gd name="connsiteY262" fmla="*/ 1924050 h 5057887"/>
                <a:gd name="connsiteX263" fmla="*/ 6065649 w 8523099"/>
                <a:gd name="connsiteY263" fmla="*/ 1952625 h 5057887"/>
                <a:gd name="connsiteX264" fmla="*/ 6056124 w 8523099"/>
                <a:gd name="connsiteY264" fmla="*/ 1990725 h 5057887"/>
                <a:gd name="connsiteX265" fmla="*/ 6008499 w 8523099"/>
                <a:gd name="connsiteY265" fmla="*/ 2076450 h 5057887"/>
                <a:gd name="connsiteX266" fmla="*/ 6008499 w 8523099"/>
                <a:gd name="connsiteY266" fmla="*/ 2219325 h 5057887"/>
                <a:gd name="connsiteX267" fmla="*/ 5951349 w 8523099"/>
                <a:gd name="connsiteY267" fmla="*/ 2247900 h 5057887"/>
                <a:gd name="connsiteX268" fmla="*/ 5941824 w 8523099"/>
                <a:gd name="connsiteY268" fmla="*/ 2314575 h 5057887"/>
                <a:gd name="connsiteX269" fmla="*/ 5998974 w 8523099"/>
                <a:gd name="connsiteY269" fmla="*/ 2371725 h 5057887"/>
                <a:gd name="connsiteX270" fmla="*/ 6027549 w 8523099"/>
                <a:gd name="connsiteY270" fmla="*/ 2400300 h 5057887"/>
                <a:gd name="connsiteX271" fmla="*/ 6084699 w 8523099"/>
                <a:gd name="connsiteY271" fmla="*/ 2438400 h 5057887"/>
                <a:gd name="connsiteX272" fmla="*/ 6141849 w 8523099"/>
                <a:gd name="connsiteY272" fmla="*/ 2495550 h 5057887"/>
                <a:gd name="connsiteX273" fmla="*/ 6160899 w 8523099"/>
                <a:gd name="connsiteY273" fmla="*/ 2524125 h 5057887"/>
                <a:gd name="connsiteX274" fmla="*/ 6208524 w 8523099"/>
                <a:gd name="connsiteY274" fmla="*/ 2581275 h 5057887"/>
                <a:gd name="connsiteX275" fmla="*/ 6218049 w 8523099"/>
                <a:gd name="connsiteY275" fmla="*/ 2609850 h 5057887"/>
                <a:gd name="connsiteX276" fmla="*/ 6227574 w 8523099"/>
                <a:gd name="connsiteY276" fmla="*/ 2647950 h 5057887"/>
                <a:gd name="connsiteX277" fmla="*/ 6256149 w 8523099"/>
                <a:gd name="connsiteY277" fmla="*/ 2676525 h 5057887"/>
                <a:gd name="connsiteX278" fmla="*/ 6294249 w 8523099"/>
                <a:gd name="connsiteY278" fmla="*/ 2686050 h 5057887"/>
                <a:gd name="connsiteX279" fmla="*/ 6303774 w 8523099"/>
                <a:gd name="connsiteY279" fmla="*/ 2819400 h 5057887"/>
                <a:gd name="connsiteX280" fmla="*/ 6275199 w 8523099"/>
                <a:gd name="connsiteY280" fmla="*/ 2828925 h 5057887"/>
                <a:gd name="connsiteX281" fmla="*/ 6113274 w 8523099"/>
                <a:gd name="connsiteY281" fmla="*/ 2809875 h 5057887"/>
                <a:gd name="connsiteX282" fmla="*/ 6084699 w 8523099"/>
                <a:gd name="connsiteY282" fmla="*/ 2800350 h 5057887"/>
                <a:gd name="connsiteX283" fmla="*/ 5989449 w 8523099"/>
                <a:gd name="connsiteY283" fmla="*/ 2752725 h 5057887"/>
                <a:gd name="connsiteX284" fmla="*/ 5932299 w 8523099"/>
                <a:gd name="connsiteY284" fmla="*/ 2733675 h 5057887"/>
                <a:gd name="connsiteX285" fmla="*/ 5894199 w 8523099"/>
                <a:gd name="connsiteY285" fmla="*/ 2705100 h 5057887"/>
                <a:gd name="connsiteX286" fmla="*/ 5865624 w 8523099"/>
                <a:gd name="connsiteY286" fmla="*/ 2695575 h 5057887"/>
                <a:gd name="connsiteX287" fmla="*/ 5856099 w 8523099"/>
                <a:gd name="connsiteY287" fmla="*/ 2667000 h 5057887"/>
                <a:gd name="connsiteX288" fmla="*/ 5827524 w 8523099"/>
                <a:gd name="connsiteY288" fmla="*/ 2647950 h 5057887"/>
                <a:gd name="connsiteX289" fmla="*/ 5808474 w 8523099"/>
                <a:gd name="connsiteY289" fmla="*/ 2619375 h 5057887"/>
                <a:gd name="connsiteX290" fmla="*/ 5798949 w 8523099"/>
                <a:gd name="connsiteY290" fmla="*/ 2571750 h 5057887"/>
                <a:gd name="connsiteX291" fmla="*/ 5770374 w 8523099"/>
                <a:gd name="connsiteY291" fmla="*/ 2552700 h 5057887"/>
                <a:gd name="connsiteX292" fmla="*/ 5722749 w 8523099"/>
                <a:gd name="connsiteY292" fmla="*/ 2495550 h 5057887"/>
                <a:gd name="connsiteX293" fmla="*/ 5713224 w 8523099"/>
                <a:gd name="connsiteY293" fmla="*/ 2428875 h 5057887"/>
                <a:gd name="connsiteX294" fmla="*/ 5694174 w 8523099"/>
                <a:gd name="connsiteY294" fmla="*/ 2400300 h 5057887"/>
                <a:gd name="connsiteX295" fmla="*/ 5684649 w 8523099"/>
                <a:gd name="connsiteY295" fmla="*/ 2371725 h 5057887"/>
                <a:gd name="connsiteX296" fmla="*/ 5494149 w 8523099"/>
                <a:gd name="connsiteY296" fmla="*/ 2409825 h 5057887"/>
                <a:gd name="connsiteX297" fmla="*/ 5465574 w 8523099"/>
                <a:gd name="connsiteY297" fmla="*/ 2428875 h 5057887"/>
                <a:gd name="connsiteX298" fmla="*/ 5446524 w 8523099"/>
                <a:gd name="connsiteY298" fmla="*/ 2457450 h 5057887"/>
                <a:gd name="connsiteX299" fmla="*/ 5227449 w 8523099"/>
                <a:gd name="connsiteY299" fmla="*/ 2486025 h 5057887"/>
                <a:gd name="connsiteX300" fmla="*/ 5103624 w 8523099"/>
                <a:gd name="connsiteY300" fmla="*/ 2476500 h 5057887"/>
                <a:gd name="connsiteX301" fmla="*/ 5075049 w 8523099"/>
                <a:gd name="connsiteY301" fmla="*/ 2457450 h 5057887"/>
                <a:gd name="connsiteX302" fmla="*/ 5046474 w 8523099"/>
                <a:gd name="connsiteY302" fmla="*/ 2447925 h 5057887"/>
                <a:gd name="connsiteX303" fmla="*/ 4989324 w 8523099"/>
                <a:gd name="connsiteY303" fmla="*/ 2419350 h 5057887"/>
                <a:gd name="connsiteX304" fmla="*/ 4836924 w 8523099"/>
                <a:gd name="connsiteY304" fmla="*/ 2428875 h 5057887"/>
                <a:gd name="connsiteX305" fmla="*/ 4808349 w 8523099"/>
                <a:gd name="connsiteY305" fmla="*/ 2447925 h 5057887"/>
                <a:gd name="connsiteX306" fmla="*/ 4732149 w 8523099"/>
                <a:gd name="connsiteY306" fmla="*/ 2428875 h 5057887"/>
                <a:gd name="connsiteX307" fmla="*/ 4703574 w 8523099"/>
                <a:gd name="connsiteY307" fmla="*/ 2457450 h 5057887"/>
                <a:gd name="connsiteX308" fmla="*/ 4674999 w 8523099"/>
                <a:gd name="connsiteY308" fmla="*/ 2466975 h 5057887"/>
                <a:gd name="connsiteX309" fmla="*/ 4646424 w 8523099"/>
                <a:gd name="connsiteY309" fmla="*/ 2486025 h 5057887"/>
                <a:gd name="connsiteX310" fmla="*/ 4560699 w 8523099"/>
                <a:gd name="connsiteY310" fmla="*/ 2524125 h 5057887"/>
                <a:gd name="connsiteX311" fmla="*/ 4570224 w 8523099"/>
                <a:gd name="connsiteY311" fmla="*/ 2495550 h 5057887"/>
                <a:gd name="connsiteX312" fmla="*/ 4560699 w 8523099"/>
                <a:gd name="connsiteY312" fmla="*/ 2447925 h 5057887"/>
                <a:gd name="connsiteX313" fmla="*/ 4503549 w 8523099"/>
                <a:gd name="connsiteY313" fmla="*/ 2400300 h 5057887"/>
                <a:gd name="connsiteX314" fmla="*/ 4484499 w 8523099"/>
                <a:gd name="connsiteY314" fmla="*/ 2371725 h 5057887"/>
                <a:gd name="connsiteX315" fmla="*/ 4427349 w 8523099"/>
                <a:gd name="connsiteY315" fmla="*/ 2333625 h 5057887"/>
                <a:gd name="connsiteX316" fmla="*/ 4408299 w 8523099"/>
                <a:gd name="connsiteY316" fmla="*/ 2305050 h 5057887"/>
                <a:gd name="connsiteX317" fmla="*/ 4293999 w 8523099"/>
                <a:gd name="connsiteY317" fmla="*/ 2266950 h 5057887"/>
                <a:gd name="connsiteX318" fmla="*/ 4246374 w 8523099"/>
                <a:gd name="connsiteY318" fmla="*/ 2190750 h 5057887"/>
                <a:gd name="connsiteX319" fmla="*/ 4198749 w 8523099"/>
                <a:gd name="connsiteY319" fmla="*/ 2143125 h 5057887"/>
                <a:gd name="connsiteX320" fmla="*/ 4170174 w 8523099"/>
                <a:gd name="connsiteY320" fmla="*/ 2057400 h 5057887"/>
                <a:gd name="connsiteX321" fmla="*/ 4160649 w 8523099"/>
                <a:gd name="connsiteY321" fmla="*/ 2028825 h 5057887"/>
                <a:gd name="connsiteX322" fmla="*/ 4170174 w 8523099"/>
                <a:gd name="connsiteY322" fmla="*/ 1895475 h 5057887"/>
                <a:gd name="connsiteX323" fmla="*/ 4179699 w 8523099"/>
                <a:gd name="connsiteY323" fmla="*/ 1866900 h 5057887"/>
                <a:gd name="connsiteX324" fmla="*/ 4170174 w 8523099"/>
                <a:gd name="connsiteY324" fmla="*/ 1838325 h 5057887"/>
                <a:gd name="connsiteX325" fmla="*/ 4160649 w 8523099"/>
                <a:gd name="connsiteY325" fmla="*/ 1800225 h 5057887"/>
                <a:gd name="connsiteX326" fmla="*/ 4179699 w 8523099"/>
                <a:gd name="connsiteY326" fmla="*/ 1743075 h 5057887"/>
                <a:gd name="connsiteX327" fmla="*/ 4217799 w 8523099"/>
                <a:gd name="connsiteY327" fmla="*/ 1676400 h 5057887"/>
                <a:gd name="connsiteX328" fmla="*/ 4227324 w 8523099"/>
                <a:gd name="connsiteY328" fmla="*/ 1628775 h 5057887"/>
                <a:gd name="connsiteX329" fmla="*/ 4236849 w 8523099"/>
                <a:gd name="connsiteY329" fmla="*/ 1600200 h 5057887"/>
                <a:gd name="connsiteX330" fmla="*/ 4246374 w 8523099"/>
                <a:gd name="connsiteY330" fmla="*/ 1504950 h 5057887"/>
                <a:gd name="connsiteX331" fmla="*/ 4217799 w 8523099"/>
                <a:gd name="connsiteY331" fmla="*/ 1495425 h 5057887"/>
                <a:gd name="connsiteX332" fmla="*/ 4236849 w 8523099"/>
                <a:gd name="connsiteY332" fmla="*/ 1466850 h 5057887"/>
                <a:gd name="connsiteX333" fmla="*/ 4293999 w 8523099"/>
                <a:gd name="connsiteY333" fmla="*/ 1428750 h 5057887"/>
                <a:gd name="connsiteX334" fmla="*/ 4322574 w 8523099"/>
                <a:gd name="connsiteY334" fmla="*/ 1409700 h 5057887"/>
                <a:gd name="connsiteX335" fmla="*/ 4341624 w 8523099"/>
                <a:gd name="connsiteY335" fmla="*/ 1381125 h 5057887"/>
                <a:gd name="connsiteX336" fmla="*/ 4322574 w 8523099"/>
                <a:gd name="connsiteY336" fmla="*/ 1352550 h 5057887"/>
                <a:gd name="connsiteX337" fmla="*/ 4236849 w 8523099"/>
                <a:gd name="connsiteY337" fmla="*/ 1333500 h 5057887"/>
                <a:gd name="connsiteX338" fmla="*/ 4322574 w 8523099"/>
                <a:gd name="connsiteY338" fmla="*/ 1295400 h 5057887"/>
                <a:gd name="connsiteX339" fmla="*/ 4332099 w 8523099"/>
                <a:gd name="connsiteY339" fmla="*/ 1238250 h 5057887"/>
                <a:gd name="connsiteX340" fmla="*/ 4389249 w 8523099"/>
                <a:gd name="connsiteY340" fmla="*/ 1219200 h 5057887"/>
                <a:gd name="connsiteX341" fmla="*/ 4417824 w 8523099"/>
                <a:gd name="connsiteY341" fmla="*/ 1162050 h 5057887"/>
                <a:gd name="connsiteX342" fmla="*/ 4427349 w 8523099"/>
                <a:gd name="connsiteY342" fmla="*/ 1085850 h 5057887"/>
                <a:gd name="connsiteX343" fmla="*/ 4455924 w 8523099"/>
                <a:gd name="connsiteY343" fmla="*/ 1057275 h 5057887"/>
                <a:gd name="connsiteX344" fmla="*/ 4446399 w 8523099"/>
                <a:gd name="connsiteY344" fmla="*/ 1028700 h 5057887"/>
                <a:gd name="connsiteX345" fmla="*/ 4417824 w 8523099"/>
                <a:gd name="connsiteY345" fmla="*/ 1009650 h 5057887"/>
                <a:gd name="connsiteX346" fmla="*/ 4436874 w 8523099"/>
                <a:gd name="connsiteY346" fmla="*/ 895350 h 5057887"/>
                <a:gd name="connsiteX347" fmla="*/ 4427349 w 8523099"/>
                <a:gd name="connsiteY347" fmla="*/ 866775 h 5057887"/>
                <a:gd name="connsiteX348" fmla="*/ 4408299 w 8523099"/>
                <a:gd name="connsiteY348" fmla="*/ 838200 h 5057887"/>
                <a:gd name="connsiteX349" fmla="*/ 4370199 w 8523099"/>
                <a:gd name="connsiteY349" fmla="*/ 781050 h 5057887"/>
                <a:gd name="connsiteX350" fmla="*/ 4351149 w 8523099"/>
                <a:gd name="connsiteY350" fmla="*/ 752475 h 5057887"/>
                <a:gd name="connsiteX351" fmla="*/ 4389249 w 8523099"/>
                <a:gd name="connsiteY351" fmla="*/ 695325 h 5057887"/>
                <a:gd name="connsiteX352" fmla="*/ 4417824 w 8523099"/>
                <a:gd name="connsiteY352" fmla="*/ 685800 h 5057887"/>
                <a:gd name="connsiteX353" fmla="*/ 4503549 w 8523099"/>
                <a:gd name="connsiteY353" fmla="*/ 723900 h 5057887"/>
                <a:gd name="connsiteX354" fmla="*/ 4513074 w 8523099"/>
                <a:gd name="connsiteY354" fmla="*/ 752475 h 5057887"/>
                <a:gd name="connsiteX355" fmla="*/ 4541649 w 8523099"/>
                <a:gd name="connsiteY355" fmla="*/ 781050 h 5057887"/>
                <a:gd name="connsiteX356" fmla="*/ 4608324 w 8523099"/>
                <a:gd name="connsiteY356" fmla="*/ 800100 h 5057887"/>
                <a:gd name="connsiteX357" fmla="*/ 4598799 w 8523099"/>
                <a:gd name="connsiteY357" fmla="*/ 771525 h 5057887"/>
                <a:gd name="connsiteX358" fmla="*/ 4579749 w 8523099"/>
                <a:gd name="connsiteY358" fmla="*/ 704850 h 5057887"/>
                <a:gd name="connsiteX359" fmla="*/ 4608324 w 8523099"/>
                <a:gd name="connsiteY359" fmla="*/ 695325 h 5057887"/>
                <a:gd name="connsiteX360" fmla="*/ 4551174 w 8523099"/>
                <a:gd name="connsiteY360" fmla="*/ 657225 h 5057887"/>
                <a:gd name="connsiteX361" fmla="*/ 4522599 w 8523099"/>
                <a:gd name="connsiteY361" fmla="*/ 638175 h 5057887"/>
                <a:gd name="connsiteX362" fmla="*/ 4494024 w 8523099"/>
                <a:gd name="connsiteY362" fmla="*/ 628650 h 5057887"/>
                <a:gd name="connsiteX363" fmla="*/ 4532124 w 8523099"/>
                <a:gd name="connsiteY363" fmla="*/ 619125 h 5057887"/>
                <a:gd name="connsiteX364" fmla="*/ 4636899 w 8523099"/>
                <a:gd name="connsiteY364" fmla="*/ 609600 h 5057887"/>
                <a:gd name="connsiteX365" fmla="*/ 4617849 w 8523099"/>
                <a:gd name="connsiteY365" fmla="*/ 581025 h 5057887"/>
                <a:gd name="connsiteX366" fmla="*/ 4636899 w 8523099"/>
                <a:gd name="connsiteY366" fmla="*/ 552450 h 5057887"/>
                <a:gd name="connsiteX367" fmla="*/ 4646424 w 8523099"/>
                <a:gd name="connsiteY367" fmla="*/ 523875 h 5057887"/>
                <a:gd name="connsiteX368" fmla="*/ 4674999 w 8523099"/>
                <a:gd name="connsiteY368" fmla="*/ 504825 h 5057887"/>
                <a:gd name="connsiteX369" fmla="*/ 4646424 w 8523099"/>
                <a:gd name="connsiteY369" fmla="*/ 447675 h 5057887"/>
                <a:gd name="connsiteX370" fmla="*/ 4636899 w 8523099"/>
                <a:gd name="connsiteY370" fmla="*/ 419100 h 5057887"/>
                <a:gd name="connsiteX371" fmla="*/ 4608324 w 8523099"/>
                <a:gd name="connsiteY371" fmla="*/ 409575 h 5057887"/>
                <a:gd name="connsiteX372" fmla="*/ 4570224 w 8523099"/>
                <a:gd name="connsiteY372" fmla="*/ 400050 h 5057887"/>
                <a:gd name="connsiteX373" fmla="*/ 4513074 w 8523099"/>
                <a:gd name="connsiteY373" fmla="*/ 381000 h 5057887"/>
                <a:gd name="connsiteX374" fmla="*/ 4484499 w 8523099"/>
                <a:gd name="connsiteY374" fmla="*/ 285750 h 5057887"/>
                <a:gd name="connsiteX375" fmla="*/ 4465449 w 8523099"/>
                <a:gd name="connsiteY375" fmla="*/ 228600 h 5057887"/>
                <a:gd name="connsiteX376" fmla="*/ 4370199 w 8523099"/>
                <a:gd name="connsiteY376" fmla="*/ 171450 h 5057887"/>
                <a:gd name="connsiteX377" fmla="*/ 4332099 w 8523099"/>
                <a:gd name="connsiteY377" fmla="*/ 161925 h 5057887"/>
                <a:gd name="connsiteX378" fmla="*/ 4208274 w 8523099"/>
                <a:gd name="connsiteY378" fmla="*/ 190500 h 5057887"/>
                <a:gd name="connsiteX379" fmla="*/ 4198749 w 8523099"/>
                <a:gd name="connsiteY379" fmla="*/ 219075 h 5057887"/>
                <a:gd name="connsiteX380" fmla="*/ 4113024 w 8523099"/>
                <a:gd name="connsiteY380" fmla="*/ 247650 h 5057887"/>
                <a:gd name="connsiteX381" fmla="*/ 4179699 w 8523099"/>
                <a:gd name="connsiteY381" fmla="*/ 285750 h 5057887"/>
                <a:gd name="connsiteX382" fmla="*/ 4236849 w 8523099"/>
                <a:gd name="connsiteY382" fmla="*/ 314325 h 5057887"/>
                <a:gd name="connsiteX383" fmla="*/ 4284474 w 8523099"/>
                <a:gd name="connsiteY383" fmla="*/ 371475 h 5057887"/>
                <a:gd name="connsiteX384" fmla="*/ 4236849 w 8523099"/>
                <a:gd name="connsiteY384" fmla="*/ 409575 h 5057887"/>
                <a:gd name="connsiteX385" fmla="*/ 4246374 w 8523099"/>
                <a:gd name="connsiteY385" fmla="*/ 457200 h 5057887"/>
                <a:gd name="connsiteX386" fmla="*/ 4208274 w 8523099"/>
                <a:gd name="connsiteY386" fmla="*/ 495300 h 5057887"/>
                <a:gd name="connsiteX387" fmla="*/ 4179699 w 8523099"/>
                <a:gd name="connsiteY387" fmla="*/ 476250 h 5057887"/>
                <a:gd name="connsiteX388" fmla="*/ 4208274 w 8523099"/>
                <a:gd name="connsiteY388" fmla="*/ 533400 h 5057887"/>
                <a:gd name="connsiteX389" fmla="*/ 4217799 w 8523099"/>
                <a:gd name="connsiteY389" fmla="*/ 561975 h 5057887"/>
                <a:gd name="connsiteX390" fmla="*/ 4274949 w 8523099"/>
                <a:gd name="connsiteY390" fmla="*/ 590550 h 5057887"/>
                <a:gd name="connsiteX391" fmla="*/ 4227324 w 8523099"/>
                <a:gd name="connsiteY391" fmla="*/ 685800 h 5057887"/>
                <a:gd name="connsiteX392" fmla="*/ 4198749 w 8523099"/>
                <a:gd name="connsiteY392" fmla="*/ 695325 h 5057887"/>
                <a:gd name="connsiteX393" fmla="*/ 4151124 w 8523099"/>
                <a:gd name="connsiteY393" fmla="*/ 628650 h 5057887"/>
                <a:gd name="connsiteX394" fmla="*/ 4122549 w 8523099"/>
                <a:gd name="connsiteY394" fmla="*/ 609600 h 5057887"/>
                <a:gd name="connsiteX395" fmla="*/ 4132074 w 8523099"/>
                <a:gd name="connsiteY395" fmla="*/ 552450 h 5057887"/>
                <a:gd name="connsiteX396" fmla="*/ 4151124 w 8523099"/>
                <a:gd name="connsiteY396" fmla="*/ 523875 h 5057887"/>
                <a:gd name="connsiteX397" fmla="*/ 4132074 w 8523099"/>
                <a:gd name="connsiteY397" fmla="*/ 495300 h 5057887"/>
                <a:gd name="connsiteX398" fmla="*/ 4103499 w 8523099"/>
                <a:gd name="connsiteY398" fmla="*/ 438150 h 5057887"/>
                <a:gd name="connsiteX399" fmla="*/ 4074924 w 8523099"/>
                <a:gd name="connsiteY399" fmla="*/ 419100 h 5057887"/>
                <a:gd name="connsiteX400" fmla="*/ 3979674 w 8523099"/>
                <a:gd name="connsiteY400" fmla="*/ 428625 h 5057887"/>
                <a:gd name="connsiteX401" fmla="*/ 3970149 w 8523099"/>
                <a:gd name="connsiteY401" fmla="*/ 466725 h 5057887"/>
                <a:gd name="connsiteX402" fmla="*/ 3960624 w 8523099"/>
                <a:gd name="connsiteY402" fmla="*/ 428625 h 5057887"/>
                <a:gd name="connsiteX403" fmla="*/ 3893949 w 8523099"/>
                <a:gd name="connsiteY403" fmla="*/ 390525 h 5057887"/>
                <a:gd name="connsiteX404" fmla="*/ 3884424 w 8523099"/>
                <a:gd name="connsiteY404" fmla="*/ 361950 h 5057887"/>
                <a:gd name="connsiteX405" fmla="*/ 3855849 w 8523099"/>
                <a:gd name="connsiteY405" fmla="*/ 352425 h 5057887"/>
                <a:gd name="connsiteX406" fmla="*/ 3827274 w 8523099"/>
                <a:gd name="connsiteY406" fmla="*/ 333375 h 5057887"/>
                <a:gd name="connsiteX407" fmla="*/ 3779649 w 8523099"/>
                <a:gd name="connsiteY407" fmla="*/ 276225 h 5057887"/>
                <a:gd name="connsiteX408" fmla="*/ 3732024 w 8523099"/>
                <a:gd name="connsiteY408" fmla="*/ 228600 h 5057887"/>
                <a:gd name="connsiteX409" fmla="*/ 3684399 w 8523099"/>
                <a:gd name="connsiteY409" fmla="*/ 219075 h 5057887"/>
                <a:gd name="connsiteX410" fmla="*/ 3665349 w 8523099"/>
                <a:gd name="connsiteY410" fmla="*/ 161925 h 5057887"/>
                <a:gd name="connsiteX411" fmla="*/ 3617724 w 8523099"/>
                <a:gd name="connsiteY411" fmla="*/ 104775 h 5057887"/>
                <a:gd name="connsiteX412" fmla="*/ 3608199 w 8523099"/>
                <a:gd name="connsiteY412" fmla="*/ 76200 h 5057887"/>
                <a:gd name="connsiteX413" fmla="*/ 3579624 w 8523099"/>
                <a:gd name="connsiteY413" fmla="*/ 47625 h 5057887"/>
                <a:gd name="connsiteX414" fmla="*/ 3531999 w 8523099"/>
                <a:gd name="connsiteY414" fmla="*/ 0 h 5057887"/>
                <a:gd name="connsiteX415" fmla="*/ 3493899 w 8523099"/>
                <a:gd name="connsiteY415" fmla="*/ 9525 h 5057887"/>
                <a:gd name="connsiteX416" fmla="*/ 3503424 w 8523099"/>
                <a:gd name="connsiteY416" fmla="*/ 38100 h 5057887"/>
                <a:gd name="connsiteX417" fmla="*/ 3522474 w 8523099"/>
                <a:gd name="connsiteY417" fmla="*/ 142875 h 5057887"/>
                <a:gd name="connsiteX418" fmla="*/ 3493899 w 8523099"/>
                <a:gd name="connsiteY418" fmla="*/ 209550 h 5057887"/>
                <a:gd name="connsiteX419" fmla="*/ 3465324 w 8523099"/>
                <a:gd name="connsiteY419" fmla="*/ 228600 h 5057887"/>
                <a:gd name="connsiteX420" fmla="*/ 3446274 w 8523099"/>
                <a:gd name="connsiteY420" fmla="*/ 257175 h 5057887"/>
                <a:gd name="connsiteX421" fmla="*/ 3484374 w 8523099"/>
                <a:gd name="connsiteY421" fmla="*/ 304800 h 5057887"/>
                <a:gd name="connsiteX422" fmla="*/ 3493899 w 8523099"/>
                <a:gd name="connsiteY422" fmla="*/ 333375 h 5057887"/>
                <a:gd name="connsiteX423" fmla="*/ 3522474 w 8523099"/>
                <a:gd name="connsiteY423" fmla="*/ 361950 h 5057887"/>
                <a:gd name="connsiteX424" fmla="*/ 3541524 w 8523099"/>
                <a:gd name="connsiteY424" fmla="*/ 390525 h 5057887"/>
                <a:gd name="connsiteX425" fmla="*/ 3531999 w 8523099"/>
                <a:gd name="connsiteY425" fmla="*/ 428625 h 5057887"/>
                <a:gd name="connsiteX426" fmla="*/ 3541524 w 8523099"/>
                <a:gd name="connsiteY426" fmla="*/ 466725 h 5057887"/>
                <a:gd name="connsiteX427" fmla="*/ 3598674 w 8523099"/>
                <a:gd name="connsiteY427" fmla="*/ 495300 h 5057887"/>
                <a:gd name="connsiteX428" fmla="*/ 3589149 w 8523099"/>
                <a:gd name="connsiteY428" fmla="*/ 523875 h 5057887"/>
                <a:gd name="connsiteX429" fmla="*/ 3627249 w 8523099"/>
                <a:gd name="connsiteY429" fmla="*/ 581025 h 5057887"/>
                <a:gd name="connsiteX430" fmla="*/ 3551049 w 8523099"/>
                <a:gd name="connsiteY430" fmla="*/ 561975 h 5057887"/>
                <a:gd name="connsiteX431" fmla="*/ 3512949 w 8523099"/>
                <a:gd name="connsiteY431" fmla="*/ 552450 h 5057887"/>
                <a:gd name="connsiteX432" fmla="*/ 3455799 w 8523099"/>
                <a:gd name="connsiteY432" fmla="*/ 533400 h 5057887"/>
                <a:gd name="connsiteX433" fmla="*/ 3446274 w 8523099"/>
                <a:gd name="connsiteY433" fmla="*/ 590550 h 5057887"/>
                <a:gd name="connsiteX434" fmla="*/ 3436749 w 8523099"/>
                <a:gd name="connsiteY434" fmla="*/ 619125 h 5057887"/>
                <a:gd name="connsiteX435" fmla="*/ 3446274 w 8523099"/>
                <a:gd name="connsiteY435" fmla="*/ 647700 h 5057887"/>
                <a:gd name="connsiteX436" fmla="*/ 3389124 w 8523099"/>
                <a:gd name="connsiteY436" fmla="*/ 657225 h 5057887"/>
                <a:gd name="connsiteX437" fmla="*/ 3398649 w 8523099"/>
                <a:gd name="connsiteY437" fmla="*/ 685800 h 5057887"/>
                <a:gd name="connsiteX438" fmla="*/ 3360549 w 8523099"/>
                <a:gd name="connsiteY438" fmla="*/ 695325 h 5057887"/>
                <a:gd name="connsiteX439" fmla="*/ 3379599 w 8523099"/>
                <a:gd name="connsiteY439" fmla="*/ 723900 h 5057887"/>
                <a:gd name="connsiteX440" fmla="*/ 3360549 w 8523099"/>
                <a:gd name="connsiteY440" fmla="*/ 752475 h 5057887"/>
                <a:gd name="connsiteX441" fmla="*/ 3408174 w 8523099"/>
                <a:gd name="connsiteY441" fmla="*/ 742950 h 5057887"/>
                <a:gd name="connsiteX442" fmla="*/ 3379599 w 8523099"/>
                <a:gd name="connsiteY442" fmla="*/ 723900 h 5057887"/>
                <a:gd name="connsiteX443" fmla="*/ 3408174 w 8523099"/>
                <a:gd name="connsiteY443" fmla="*/ 704850 h 5057887"/>
                <a:gd name="connsiteX444" fmla="*/ 3484374 w 8523099"/>
                <a:gd name="connsiteY444" fmla="*/ 714375 h 5057887"/>
                <a:gd name="connsiteX445" fmla="*/ 3474849 w 8523099"/>
                <a:gd name="connsiteY445" fmla="*/ 742950 h 5057887"/>
                <a:gd name="connsiteX446" fmla="*/ 3503424 w 8523099"/>
                <a:gd name="connsiteY446" fmla="*/ 762000 h 5057887"/>
                <a:gd name="connsiteX447" fmla="*/ 3493899 w 8523099"/>
                <a:gd name="connsiteY447" fmla="*/ 847725 h 5057887"/>
                <a:gd name="connsiteX448" fmla="*/ 3455799 w 8523099"/>
                <a:gd name="connsiteY448" fmla="*/ 866775 h 5057887"/>
                <a:gd name="connsiteX449" fmla="*/ 3331974 w 8523099"/>
                <a:gd name="connsiteY449" fmla="*/ 885825 h 5057887"/>
                <a:gd name="connsiteX450" fmla="*/ 3303399 w 8523099"/>
                <a:gd name="connsiteY450" fmla="*/ 914400 h 5057887"/>
                <a:gd name="connsiteX451" fmla="*/ 3122424 w 8523099"/>
                <a:gd name="connsiteY451" fmla="*/ 914400 h 5057887"/>
                <a:gd name="connsiteX452" fmla="*/ 3074799 w 8523099"/>
                <a:gd name="connsiteY452" fmla="*/ 895350 h 5057887"/>
                <a:gd name="connsiteX453" fmla="*/ 3046224 w 8523099"/>
                <a:gd name="connsiteY453" fmla="*/ 885825 h 5057887"/>
                <a:gd name="connsiteX454" fmla="*/ 3074799 w 8523099"/>
                <a:gd name="connsiteY454" fmla="*/ 876300 h 5057887"/>
                <a:gd name="connsiteX455" fmla="*/ 3065274 w 8523099"/>
                <a:gd name="connsiteY455" fmla="*/ 847725 h 5057887"/>
                <a:gd name="connsiteX456" fmla="*/ 3036699 w 8523099"/>
                <a:gd name="connsiteY456" fmla="*/ 838200 h 5057887"/>
                <a:gd name="connsiteX457" fmla="*/ 3103374 w 8523099"/>
                <a:gd name="connsiteY457" fmla="*/ 828675 h 5057887"/>
                <a:gd name="connsiteX458" fmla="*/ 3027174 w 8523099"/>
                <a:gd name="connsiteY458" fmla="*/ 809625 h 5057887"/>
                <a:gd name="connsiteX459" fmla="*/ 2950974 w 8523099"/>
                <a:gd name="connsiteY459" fmla="*/ 828675 h 5057887"/>
                <a:gd name="connsiteX460" fmla="*/ 2941449 w 8523099"/>
                <a:gd name="connsiteY460" fmla="*/ 857250 h 5057887"/>
                <a:gd name="connsiteX461" fmla="*/ 2931924 w 8523099"/>
                <a:gd name="connsiteY461" fmla="*/ 895350 h 5057887"/>
                <a:gd name="connsiteX462" fmla="*/ 2903349 w 8523099"/>
                <a:gd name="connsiteY462" fmla="*/ 904875 h 5057887"/>
                <a:gd name="connsiteX463" fmla="*/ 2874774 w 8523099"/>
                <a:gd name="connsiteY463" fmla="*/ 990600 h 5057887"/>
                <a:gd name="connsiteX464" fmla="*/ 2960499 w 8523099"/>
                <a:gd name="connsiteY464" fmla="*/ 981075 h 5057887"/>
                <a:gd name="connsiteX465" fmla="*/ 2950974 w 8523099"/>
                <a:gd name="connsiteY465" fmla="*/ 952500 h 5057887"/>
                <a:gd name="connsiteX466" fmla="*/ 3027174 w 8523099"/>
                <a:gd name="connsiteY466" fmla="*/ 923925 h 5057887"/>
                <a:gd name="connsiteX467" fmla="*/ 2998599 w 8523099"/>
                <a:gd name="connsiteY467" fmla="*/ 933450 h 5057887"/>
                <a:gd name="connsiteX468" fmla="*/ 2970024 w 8523099"/>
                <a:gd name="connsiteY468" fmla="*/ 952500 h 5057887"/>
                <a:gd name="connsiteX469" fmla="*/ 2912874 w 8523099"/>
                <a:gd name="connsiteY469" fmla="*/ 981075 h 5057887"/>
                <a:gd name="connsiteX470" fmla="*/ 2903349 w 8523099"/>
                <a:gd name="connsiteY470" fmla="*/ 1009650 h 5057887"/>
                <a:gd name="connsiteX471" fmla="*/ 2950974 w 8523099"/>
                <a:gd name="connsiteY471" fmla="*/ 1047750 h 5057887"/>
                <a:gd name="connsiteX472" fmla="*/ 2960499 w 8523099"/>
                <a:gd name="connsiteY472" fmla="*/ 1171575 h 5057887"/>
                <a:gd name="connsiteX473" fmla="*/ 2941449 w 8523099"/>
                <a:gd name="connsiteY473" fmla="*/ 1143000 h 5057887"/>
                <a:gd name="connsiteX474" fmla="*/ 2931924 w 8523099"/>
                <a:gd name="connsiteY474" fmla="*/ 1114425 h 5057887"/>
                <a:gd name="connsiteX475" fmla="*/ 2893824 w 8523099"/>
                <a:gd name="connsiteY475" fmla="*/ 1057275 h 5057887"/>
                <a:gd name="connsiteX476" fmla="*/ 2836674 w 8523099"/>
                <a:gd name="connsiteY476" fmla="*/ 1038225 h 5057887"/>
                <a:gd name="connsiteX477" fmla="*/ 2789049 w 8523099"/>
                <a:gd name="connsiteY477" fmla="*/ 990600 h 5057887"/>
                <a:gd name="connsiteX478" fmla="*/ 2750949 w 8523099"/>
                <a:gd name="connsiteY478" fmla="*/ 1047750 h 5057887"/>
                <a:gd name="connsiteX479" fmla="*/ 2722374 w 8523099"/>
                <a:gd name="connsiteY479" fmla="*/ 1057275 h 5057887"/>
                <a:gd name="connsiteX480" fmla="*/ 2474724 w 8523099"/>
                <a:gd name="connsiteY480" fmla="*/ 1047750 h 5057887"/>
                <a:gd name="connsiteX481" fmla="*/ 2503299 w 8523099"/>
                <a:gd name="connsiteY481" fmla="*/ 1028700 h 5057887"/>
                <a:gd name="connsiteX482" fmla="*/ 2560449 w 8523099"/>
                <a:gd name="connsiteY482" fmla="*/ 990600 h 5057887"/>
                <a:gd name="connsiteX483" fmla="*/ 2503299 w 8523099"/>
                <a:gd name="connsiteY483" fmla="*/ 952500 h 5057887"/>
                <a:gd name="connsiteX484" fmla="*/ 2493774 w 8523099"/>
                <a:gd name="connsiteY484" fmla="*/ 923925 h 5057887"/>
                <a:gd name="connsiteX485" fmla="*/ 2388999 w 8523099"/>
                <a:gd name="connsiteY485" fmla="*/ 895350 h 5057887"/>
                <a:gd name="connsiteX486" fmla="*/ 2360424 w 8523099"/>
                <a:gd name="connsiteY486" fmla="*/ 866775 h 5057887"/>
                <a:gd name="connsiteX487" fmla="*/ 2331849 w 8523099"/>
                <a:gd name="connsiteY487" fmla="*/ 857250 h 5057887"/>
                <a:gd name="connsiteX488" fmla="*/ 2265174 w 8523099"/>
                <a:gd name="connsiteY488" fmla="*/ 838200 h 5057887"/>
                <a:gd name="connsiteX489" fmla="*/ 2236599 w 8523099"/>
                <a:gd name="connsiteY489" fmla="*/ 819150 h 5057887"/>
                <a:gd name="connsiteX490" fmla="*/ 2179449 w 8523099"/>
                <a:gd name="connsiteY490" fmla="*/ 771525 h 5057887"/>
                <a:gd name="connsiteX491" fmla="*/ 2141349 w 8523099"/>
                <a:gd name="connsiteY491" fmla="*/ 762000 h 5057887"/>
                <a:gd name="connsiteX492" fmla="*/ 2055624 w 8523099"/>
                <a:gd name="connsiteY492" fmla="*/ 771525 h 5057887"/>
                <a:gd name="connsiteX493" fmla="*/ 2084199 w 8523099"/>
                <a:gd name="connsiteY493" fmla="*/ 790575 h 5057887"/>
                <a:gd name="connsiteX494" fmla="*/ 2017524 w 8523099"/>
                <a:gd name="connsiteY494" fmla="*/ 809625 h 5057887"/>
                <a:gd name="connsiteX495" fmla="*/ 2007999 w 8523099"/>
                <a:gd name="connsiteY495" fmla="*/ 733425 h 5057887"/>
                <a:gd name="connsiteX496" fmla="*/ 1998474 w 8523099"/>
                <a:gd name="connsiteY496" fmla="*/ 762000 h 5057887"/>
                <a:gd name="connsiteX497" fmla="*/ 1969899 w 8523099"/>
                <a:gd name="connsiteY497" fmla="*/ 781050 h 5057887"/>
                <a:gd name="connsiteX498" fmla="*/ 1960374 w 8523099"/>
                <a:gd name="connsiteY498" fmla="*/ 809625 h 5057887"/>
                <a:gd name="connsiteX499" fmla="*/ 1912749 w 8523099"/>
                <a:gd name="connsiteY499" fmla="*/ 771525 h 5057887"/>
                <a:gd name="connsiteX500" fmla="*/ 1922274 w 8523099"/>
                <a:gd name="connsiteY500" fmla="*/ 742950 h 5057887"/>
                <a:gd name="connsiteX501" fmla="*/ 1893699 w 8523099"/>
                <a:gd name="connsiteY501" fmla="*/ 685800 h 5057887"/>
                <a:gd name="connsiteX502" fmla="*/ 1865124 w 8523099"/>
                <a:gd name="connsiteY502" fmla="*/ 695325 h 5057887"/>
                <a:gd name="connsiteX503" fmla="*/ 1855599 w 8523099"/>
                <a:gd name="connsiteY503" fmla="*/ 723900 h 5057887"/>
                <a:gd name="connsiteX504" fmla="*/ 1836549 w 8523099"/>
                <a:gd name="connsiteY504" fmla="*/ 752475 h 5057887"/>
                <a:gd name="connsiteX505" fmla="*/ 1807974 w 8523099"/>
                <a:gd name="connsiteY505" fmla="*/ 742950 h 5057887"/>
                <a:gd name="connsiteX506" fmla="*/ 1827024 w 8523099"/>
                <a:gd name="connsiteY506" fmla="*/ 714375 h 5057887"/>
                <a:gd name="connsiteX507" fmla="*/ 1769874 w 8523099"/>
                <a:gd name="connsiteY507" fmla="*/ 695325 h 5057887"/>
                <a:gd name="connsiteX508" fmla="*/ 1741299 w 8523099"/>
                <a:gd name="connsiteY508" fmla="*/ 704850 h 5057887"/>
                <a:gd name="connsiteX509" fmla="*/ 1684149 w 8523099"/>
                <a:gd name="connsiteY509" fmla="*/ 742950 h 5057887"/>
                <a:gd name="connsiteX510" fmla="*/ 1636524 w 8523099"/>
                <a:gd name="connsiteY510" fmla="*/ 781050 h 5057887"/>
                <a:gd name="connsiteX511" fmla="*/ 1617474 w 8523099"/>
                <a:gd name="connsiteY511" fmla="*/ 809625 h 5057887"/>
                <a:gd name="connsiteX512" fmla="*/ 1588899 w 8523099"/>
                <a:gd name="connsiteY512" fmla="*/ 819150 h 5057887"/>
                <a:gd name="connsiteX513" fmla="*/ 1617474 w 8523099"/>
                <a:gd name="connsiteY513" fmla="*/ 800100 h 5057887"/>
                <a:gd name="connsiteX514" fmla="*/ 1579374 w 8523099"/>
                <a:gd name="connsiteY514" fmla="*/ 695325 h 5057887"/>
                <a:gd name="connsiteX515" fmla="*/ 1550799 w 8523099"/>
                <a:gd name="connsiteY515" fmla="*/ 704850 h 5057887"/>
                <a:gd name="connsiteX516" fmla="*/ 1531749 w 8523099"/>
                <a:gd name="connsiteY516" fmla="*/ 742950 h 5057887"/>
                <a:gd name="connsiteX517" fmla="*/ 1512699 w 8523099"/>
                <a:gd name="connsiteY517" fmla="*/ 809625 h 5057887"/>
                <a:gd name="connsiteX518" fmla="*/ 1484124 w 8523099"/>
                <a:gd name="connsiteY518" fmla="*/ 828675 h 5057887"/>
                <a:gd name="connsiteX519" fmla="*/ 1465074 w 8523099"/>
                <a:gd name="connsiteY519" fmla="*/ 857250 h 5057887"/>
                <a:gd name="connsiteX520" fmla="*/ 1388874 w 8523099"/>
                <a:gd name="connsiteY520" fmla="*/ 809625 h 5057887"/>
                <a:gd name="connsiteX521" fmla="*/ 1379349 w 8523099"/>
                <a:gd name="connsiteY521" fmla="*/ 781050 h 5057887"/>
                <a:gd name="connsiteX522" fmla="*/ 1417449 w 8523099"/>
                <a:gd name="connsiteY522" fmla="*/ 723900 h 5057887"/>
                <a:gd name="connsiteX523" fmla="*/ 1388874 w 8523099"/>
                <a:gd name="connsiteY523" fmla="*/ 704850 h 5057887"/>
                <a:gd name="connsiteX524" fmla="*/ 1360299 w 8523099"/>
                <a:gd name="connsiteY524" fmla="*/ 647700 h 5057887"/>
                <a:gd name="connsiteX525" fmla="*/ 1350774 w 8523099"/>
                <a:gd name="connsiteY525" fmla="*/ 609600 h 5057887"/>
                <a:gd name="connsiteX526" fmla="*/ 1303149 w 8523099"/>
                <a:gd name="connsiteY526" fmla="*/ 600075 h 5057887"/>
                <a:gd name="connsiteX527" fmla="*/ 1293624 w 8523099"/>
                <a:gd name="connsiteY527" fmla="*/ 571500 h 5057887"/>
                <a:gd name="connsiteX528" fmla="*/ 1236474 w 8523099"/>
                <a:gd name="connsiteY528" fmla="*/ 542925 h 5057887"/>
                <a:gd name="connsiteX529" fmla="*/ 1207899 w 8523099"/>
                <a:gd name="connsiteY529" fmla="*/ 523875 h 5057887"/>
                <a:gd name="connsiteX530" fmla="*/ 1179324 w 8523099"/>
                <a:gd name="connsiteY530" fmla="*/ 466725 h 5057887"/>
                <a:gd name="connsiteX531" fmla="*/ 1150749 w 8523099"/>
                <a:gd name="connsiteY531" fmla="*/ 409575 h 5057887"/>
                <a:gd name="connsiteX532" fmla="*/ 1122174 w 8523099"/>
                <a:gd name="connsiteY532" fmla="*/ 400050 h 5057887"/>
                <a:gd name="connsiteX533" fmla="*/ 1103124 w 8523099"/>
                <a:gd name="connsiteY533" fmla="*/ 371475 h 5057887"/>
                <a:gd name="connsiteX534" fmla="*/ 1074549 w 8523099"/>
                <a:gd name="connsiteY534" fmla="*/ 352425 h 5057887"/>
                <a:gd name="connsiteX535" fmla="*/ 1017399 w 8523099"/>
                <a:gd name="connsiteY535" fmla="*/ 219075 h 5057887"/>
                <a:gd name="connsiteX536" fmla="*/ 893574 w 8523099"/>
                <a:gd name="connsiteY536" fmla="*/ 171450 h 5057887"/>
                <a:gd name="connsiteX537" fmla="*/ 807849 w 8523099"/>
                <a:gd name="connsiteY537" fmla="*/ 219075 h 5057887"/>
                <a:gd name="connsiteX538" fmla="*/ 779274 w 8523099"/>
                <a:gd name="connsiteY538" fmla="*/ 238125 h 5057887"/>
                <a:gd name="connsiteX539" fmla="*/ 741174 w 8523099"/>
                <a:gd name="connsiteY539" fmla="*/ 247650 h 5057887"/>
                <a:gd name="connsiteX540" fmla="*/ 722124 w 8523099"/>
                <a:gd name="connsiteY540" fmla="*/ 276225 h 5057887"/>
                <a:gd name="connsiteX541" fmla="*/ 712599 w 8523099"/>
                <a:gd name="connsiteY541" fmla="*/ 304800 h 5057887"/>
                <a:gd name="connsiteX542" fmla="*/ 617349 w 8523099"/>
                <a:gd name="connsiteY542" fmla="*/ 314325 h 5057887"/>
                <a:gd name="connsiteX543" fmla="*/ 607824 w 8523099"/>
                <a:gd name="connsiteY543" fmla="*/ 342900 h 5057887"/>
                <a:gd name="connsiteX544" fmla="*/ 598299 w 8523099"/>
                <a:gd name="connsiteY544" fmla="*/ 381000 h 5057887"/>
                <a:gd name="connsiteX545" fmla="*/ 531624 w 8523099"/>
                <a:gd name="connsiteY545" fmla="*/ 466725 h 5057887"/>
                <a:gd name="connsiteX546" fmla="*/ 512574 w 8523099"/>
                <a:gd name="connsiteY546" fmla="*/ 533400 h 5057887"/>
                <a:gd name="connsiteX547" fmla="*/ 522099 w 8523099"/>
                <a:gd name="connsiteY547" fmla="*/ 561975 h 5057887"/>
                <a:gd name="connsiteX548" fmla="*/ 503049 w 8523099"/>
                <a:gd name="connsiteY548" fmla="*/ 628650 h 5057887"/>
                <a:gd name="connsiteX549" fmla="*/ 474474 w 8523099"/>
                <a:gd name="connsiteY549" fmla="*/ 657225 h 5057887"/>
                <a:gd name="connsiteX550" fmla="*/ 493524 w 8523099"/>
                <a:gd name="connsiteY550" fmla="*/ 628650 h 5057887"/>
                <a:gd name="connsiteX551" fmla="*/ 474474 w 8523099"/>
                <a:gd name="connsiteY551" fmla="*/ 590550 h 5057887"/>
                <a:gd name="connsiteX552" fmla="*/ 417324 w 8523099"/>
                <a:gd name="connsiteY552" fmla="*/ 571500 h 5057887"/>
                <a:gd name="connsiteX553" fmla="*/ 369699 w 8523099"/>
                <a:gd name="connsiteY553" fmla="*/ 581025 h 5057887"/>
                <a:gd name="connsiteX554" fmla="*/ 360174 w 8523099"/>
                <a:gd name="connsiteY554" fmla="*/ 657225 h 5057887"/>
                <a:gd name="connsiteX555" fmla="*/ 331599 w 8523099"/>
                <a:gd name="connsiteY555" fmla="*/ 742950 h 5057887"/>
                <a:gd name="connsiteX556" fmla="*/ 322074 w 8523099"/>
                <a:gd name="connsiteY556" fmla="*/ 847725 h 5057887"/>
                <a:gd name="connsiteX557" fmla="*/ 312549 w 8523099"/>
                <a:gd name="connsiteY557" fmla="*/ 904875 h 5057887"/>
                <a:gd name="connsiteX558" fmla="*/ 350649 w 8523099"/>
                <a:gd name="connsiteY558" fmla="*/ 895350 h 5057887"/>
                <a:gd name="connsiteX559" fmla="*/ 379224 w 8523099"/>
                <a:gd name="connsiteY559" fmla="*/ 885825 h 5057887"/>
                <a:gd name="connsiteX560" fmla="*/ 407799 w 8523099"/>
                <a:gd name="connsiteY560" fmla="*/ 895350 h 5057887"/>
                <a:gd name="connsiteX561" fmla="*/ 369699 w 8523099"/>
                <a:gd name="connsiteY561" fmla="*/ 952500 h 5057887"/>
                <a:gd name="connsiteX562" fmla="*/ 350649 w 8523099"/>
                <a:gd name="connsiteY562" fmla="*/ 981075 h 5057887"/>
                <a:gd name="connsiteX563" fmla="*/ 341124 w 8523099"/>
                <a:gd name="connsiteY563" fmla="*/ 1038225 h 5057887"/>
                <a:gd name="connsiteX564" fmla="*/ 331599 w 8523099"/>
                <a:gd name="connsiteY564" fmla="*/ 1009650 h 5057887"/>
                <a:gd name="connsiteX565" fmla="*/ 303024 w 8523099"/>
                <a:gd name="connsiteY565" fmla="*/ 1000125 h 5057887"/>
                <a:gd name="connsiteX566" fmla="*/ 217299 w 8523099"/>
                <a:gd name="connsiteY566" fmla="*/ 1009650 h 5057887"/>
                <a:gd name="connsiteX567" fmla="*/ 198249 w 8523099"/>
                <a:gd name="connsiteY567" fmla="*/ 1066800 h 5057887"/>
                <a:gd name="connsiteX568" fmla="*/ 179199 w 8523099"/>
                <a:gd name="connsiteY568" fmla="*/ 1095375 h 5057887"/>
                <a:gd name="connsiteX569" fmla="*/ 150624 w 8523099"/>
                <a:gd name="connsiteY569" fmla="*/ 1104900 h 5057887"/>
                <a:gd name="connsiteX570" fmla="*/ 122049 w 8523099"/>
                <a:gd name="connsiteY570" fmla="*/ 1123950 h 5057887"/>
                <a:gd name="connsiteX571" fmla="*/ 93474 w 8523099"/>
                <a:gd name="connsiteY571" fmla="*/ 1152525 h 5057887"/>
                <a:gd name="connsiteX572" fmla="*/ 55374 w 8523099"/>
                <a:gd name="connsiteY572" fmla="*/ 1209675 h 5057887"/>
                <a:gd name="connsiteX573" fmla="*/ 26799 w 8523099"/>
                <a:gd name="connsiteY573" fmla="*/ 1228725 h 5057887"/>
                <a:gd name="connsiteX574" fmla="*/ 45849 w 8523099"/>
                <a:gd name="connsiteY574" fmla="*/ 1314450 h 5057887"/>
                <a:gd name="connsiteX575" fmla="*/ 36324 w 8523099"/>
                <a:gd name="connsiteY575" fmla="*/ 1371600 h 5057887"/>
                <a:gd name="connsiteX576" fmla="*/ 45849 w 8523099"/>
                <a:gd name="connsiteY576" fmla="*/ 1428750 h 5057887"/>
                <a:gd name="connsiteX577" fmla="*/ 74424 w 8523099"/>
                <a:gd name="connsiteY577" fmla="*/ 1438275 h 5057887"/>
                <a:gd name="connsiteX578" fmla="*/ 122049 w 8523099"/>
                <a:gd name="connsiteY578" fmla="*/ 1447800 h 5057887"/>
                <a:gd name="connsiteX579" fmla="*/ 102999 w 8523099"/>
                <a:gd name="connsiteY579" fmla="*/ 1495425 h 5057887"/>
                <a:gd name="connsiteX580" fmla="*/ 74424 w 8523099"/>
                <a:gd name="connsiteY580" fmla="*/ 1524000 h 5057887"/>
                <a:gd name="connsiteX581" fmla="*/ 64899 w 8523099"/>
                <a:gd name="connsiteY581" fmla="*/ 1562100 h 5057887"/>
                <a:gd name="connsiteX582" fmla="*/ 45849 w 8523099"/>
                <a:gd name="connsiteY582" fmla="*/ 1619250 h 5057887"/>
                <a:gd name="connsiteX583" fmla="*/ 83949 w 8523099"/>
                <a:gd name="connsiteY583" fmla="*/ 1628775 h 5057887"/>
                <a:gd name="connsiteX584" fmla="*/ 141099 w 8523099"/>
                <a:gd name="connsiteY584" fmla="*/ 1647825 h 5057887"/>
                <a:gd name="connsiteX585" fmla="*/ 131574 w 8523099"/>
                <a:gd name="connsiteY585" fmla="*/ 1676400 h 5057887"/>
                <a:gd name="connsiteX586" fmla="*/ 102999 w 8523099"/>
                <a:gd name="connsiteY586" fmla="*/ 1752600 h 5057887"/>
                <a:gd name="connsiteX587" fmla="*/ 74424 w 8523099"/>
                <a:gd name="connsiteY587" fmla="*/ 1771650 h 5057887"/>
                <a:gd name="connsiteX588" fmla="*/ 83949 w 8523099"/>
                <a:gd name="connsiteY588" fmla="*/ 1819275 h 5057887"/>
                <a:gd name="connsiteX589" fmla="*/ 93474 w 8523099"/>
                <a:gd name="connsiteY589" fmla="*/ 1847850 h 5057887"/>
                <a:gd name="connsiteX590" fmla="*/ 102999 w 8523099"/>
                <a:gd name="connsiteY590" fmla="*/ 1924050 h 5057887"/>
                <a:gd name="connsiteX591" fmla="*/ 26799 w 8523099"/>
                <a:gd name="connsiteY591" fmla="*/ 1962150 h 5057887"/>
                <a:gd name="connsiteX592" fmla="*/ 7749 w 8523099"/>
                <a:gd name="connsiteY592" fmla="*/ 2019300 h 5057887"/>
                <a:gd name="connsiteX593" fmla="*/ 112524 w 8523099"/>
                <a:gd name="connsiteY593" fmla="*/ 2009775 h 5057887"/>
                <a:gd name="connsiteX594" fmla="*/ 179199 w 8523099"/>
                <a:gd name="connsiteY594" fmla="*/ 1971675 h 5057887"/>
                <a:gd name="connsiteX595" fmla="*/ 169674 w 8523099"/>
                <a:gd name="connsiteY595" fmla="*/ 1943100 h 5057887"/>
                <a:gd name="connsiteX596" fmla="*/ 207774 w 8523099"/>
                <a:gd name="connsiteY596" fmla="*/ 1924050 h 5057887"/>
                <a:gd name="connsiteX597" fmla="*/ 255399 w 8523099"/>
                <a:gd name="connsiteY597" fmla="*/ 1914525 h 5057887"/>
                <a:gd name="connsiteX598" fmla="*/ 283974 w 8523099"/>
                <a:gd name="connsiteY598" fmla="*/ 1905000 h 5057887"/>
                <a:gd name="connsiteX599" fmla="*/ 312549 w 8523099"/>
                <a:gd name="connsiteY599" fmla="*/ 1876425 h 5057887"/>
                <a:gd name="connsiteX600" fmla="*/ 293499 w 8523099"/>
                <a:gd name="connsiteY600" fmla="*/ 1800225 h 5057887"/>
                <a:gd name="connsiteX601" fmla="*/ 398274 w 8523099"/>
                <a:gd name="connsiteY601" fmla="*/ 1762125 h 5057887"/>
                <a:gd name="connsiteX602" fmla="*/ 388749 w 8523099"/>
                <a:gd name="connsiteY602" fmla="*/ 1733550 h 5057887"/>
                <a:gd name="connsiteX603" fmla="*/ 398274 w 8523099"/>
                <a:gd name="connsiteY603" fmla="*/ 1695450 h 5057887"/>
                <a:gd name="connsiteX604" fmla="*/ 436374 w 8523099"/>
                <a:gd name="connsiteY604" fmla="*/ 1685925 h 5057887"/>
                <a:gd name="connsiteX605" fmla="*/ 464949 w 8523099"/>
                <a:gd name="connsiteY605" fmla="*/ 1676400 h 5057887"/>
                <a:gd name="connsiteX606" fmla="*/ 522099 w 8523099"/>
                <a:gd name="connsiteY606" fmla="*/ 1714500 h 5057887"/>
                <a:gd name="connsiteX607" fmla="*/ 503049 w 8523099"/>
                <a:gd name="connsiteY607" fmla="*/ 1743075 h 5057887"/>
                <a:gd name="connsiteX608" fmla="*/ 493524 w 8523099"/>
                <a:gd name="connsiteY608" fmla="*/ 1781175 h 5057887"/>
                <a:gd name="connsiteX609" fmla="*/ 426849 w 8523099"/>
                <a:gd name="connsiteY609" fmla="*/ 1752600 h 5057887"/>
                <a:gd name="connsiteX610" fmla="*/ 398274 w 8523099"/>
                <a:gd name="connsiteY610" fmla="*/ 1781175 h 5057887"/>
                <a:gd name="connsiteX611" fmla="*/ 379224 w 8523099"/>
                <a:gd name="connsiteY611" fmla="*/ 1885950 h 5057887"/>
                <a:gd name="connsiteX612" fmla="*/ 369699 w 8523099"/>
                <a:gd name="connsiteY612" fmla="*/ 1933575 h 5057887"/>
                <a:gd name="connsiteX613" fmla="*/ 455424 w 8523099"/>
                <a:gd name="connsiteY613" fmla="*/ 1943100 h 5057887"/>
                <a:gd name="connsiteX614" fmla="*/ 464949 w 8523099"/>
                <a:gd name="connsiteY614" fmla="*/ 1905000 h 5057887"/>
                <a:gd name="connsiteX615" fmla="*/ 493524 w 8523099"/>
                <a:gd name="connsiteY615" fmla="*/ 1914525 h 5057887"/>
                <a:gd name="connsiteX616" fmla="*/ 531624 w 8523099"/>
                <a:gd name="connsiteY616" fmla="*/ 1962150 h 5057887"/>
                <a:gd name="connsiteX617" fmla="*/ 531624 w 8523099"/>
                <a:gd name="connsiteY617" fmla="*/ 1905000 h 5057887"/>
                <a:gd name="connsiteX618" fmla="*/ 550674 w 8523099"/>
                <a:gd name="connsiteY618" fmla="*/ 1838325 h 5057887"/>
                <a:gd name="connsiteX619" fmla="*/ 617349 w 8523099"/>
                <a:gd name="connsiteY619" fmla="*/ 1857375 h 5057887"/>
                <a:gd name="connsiteX620" fmla="*/ 626874 w 8523099"/>
                <a:gd name="connsiteY620" fmla="*/ 1924050 h 5057887"/>
                <a:gd name="connsiteX621" fmla="*/ 655449 w 8523099"/>
                <a:gd name="connsiteY621" fmla="*/ 1952625 h 5057887"/>
                <a:gd name="connsiteX622" fmla="*/ 664974 w 8523099"/>
                <a:gd name="connsiteY622" fmla="*/ 1990725 h 5057887"/>
                <a:gd name="connsiteX623" fmla="*/ 674499 w 8523099"/>
                <a:gd name="connsiteY623" fmla="*/ 2057400 h 5057887"/>
                <a:gd name="connsiteX624" fmla="*/ 722124 w 8523099"/>
                <a:gd name="connsiteY624" fmla="*/ 2105025 h 5057887"/>
                <a:gd name="connsiteX625" fmla="*/ 760224 w 8523099"/>
                <a:gd name="connsiteY625" fmla="*/ 2124075 h 5057887"/>
                <a:gd name="connsiteX626" fmla="*/ 788799 w 8523099"/>
                <a:gd name="connsiteY626" fmla="*/ 2133600 h 5057887"/>
                <a:gd name="connsiteX627" fmla="*/ 817374 w 8523099"/>
                <a:gd name="connsiteY627" fmla="*/ 2152650 h 5057887"/>
                <a:gd name="connsiteX628" fmla="*/ 864999 w 8523099"/>
                <a:gd name="connsiteY628" fmla="*/ 2228850 h 5057887"/>
                <a:gd name="connsiteX629" fmla="*/ 884049 w 8523099"/>
                <a:gd name="connsiteY629" fmla="*/ 2257425 h 5057887"/>
                <a:gd name="connsiteX630" fmla="*/ 903099 w 8523099"/>
                <a:gd name="connsiteY630" fmla="*/ 2352675 h 5057887"/>
                <a:gd name="connsiteX631" fmla="*/ 912624 w 8523099"/>
                <a:gd name="connsiteY631" fmla="*/ 2381250 h 5057887"/>
                <a:gd name="connsiteX632" fmla="*/ 969774 w 8523099"/>
                <a:gd name="connsiteY632" fmla="*/ 2390775 h 5057887"/>
                <a:gd name="connsiteX633" fmla="*/ 931674 w 8523099"/>
                <a:gd name="connsiteY633" fmla="*/ 2447925 h 5057887"/>
                <a:gd name="connsiteX634" fmla="*/ 960249 w 8523099"/>
                <a:gd name="connsiteY634" fmla="*/ 2466975 h 5057887"/>
                <a:gd name="connsiteX635" fmla="*/ 969774 w 8523099"/>
                <a:gd name="connsiteY635" fmla="*/ 2495550 h 5057887"/>
                <a:gd name="connsiteX636" fmla="*/ 969774 w 8523099"/>
                <a:gd name="connsiteY636" fmla="*/ 2581275 h 5057887"/>
                <a:gd name="connsiteX637" fmla="*/ 998349 w 8523099"/>
                <a:gd name="connsiteY637" fmla="*/ 2609850 h 5057887"/>
                <a:gd name="connsiteX638" fmla="*/ 1055499 w 8523099"/>
                <a:gd name="connsiteY638" fmla="*/ 2628900 h 5057887"/>
                <a:gd name="connsiteX639" fmla="*/ 1007874 w 8523099"/>
                <a:gd name="connsiteY639" fmla="*/ 2609850 h 5057887"/>
                <a:gd name="connsiteX640" fmla="*/ 1036449 w 8523099"/>
                <a:gd name="connsiteY640" fmla="*/ 2667000 h 5057887"/>
                <a:gd name="connsiteX641" fmla="*/ 1017399 w 8523099"/>
                <a:gd name="connsiteY641" fmla="*/ 2924175 h 5057887"/>
                <a:gd name="connsiteX642" fmla="*/ 1055499 w 8523099"/>
                <a:gd name="connsiteY642" fmla="*/ 2971800 h 5057887"/>
                <a:gd name="connsiteX643" fmla="*/ 1065024 w 8523099"/>
                <a:gd name="connsiteY643" fmla="*/ 2924175 h 5057887"/>
                <a:gd name="connsiteX644" fmla="*/ 1074549 w 8523099"/>
                <a:gd name="connsiteY644" fmla="*/ 2952750 h 5057887"/>
                <a:gd name="connsiteX645" fmla="*/ 1084074 w 8523099"/>
                <a:gd name="connsiteY645" fmla="*/ 3038475 h 5057887"/>
                <a:gd name="connsiteX646" fmla="*/ 1103124 w 8523099"/>
                <a:gd name="connsiteY646" fmla="*/ 3095625 h 5057887"/>
                <a:gd name="connsiteX647" fmla="*/ 1122174 w 8523099"/>
                <a:gd name="connsiteY647" fmla="*/ 3152775 h 5057887"/>
                <a:gd name="connsiteX648" fmla="*/ 1131699 w 8523099"/>
                <a:gd name="connsiteY648" fmla="*/ 3181350 h 5057887"/>
                <a:gd name="connsiteX649" fmla="*/ 1207899 w 8523099"/>
                <a:gd name="connsiteY649" fmla="*/ 3228975 h 5057887"/>
                <a:gd name="connsiteX650" fmla="*/ 1226949 w 8523099"/>
                <a:gd name="connsiteY650" fmla="*/ 3257550 h 5057887"/>
                <a:gd name="connsiteX651" fmla="*/ 1207899 w 8523099"/>
                <a:gd name="connsiteY651" fmla="*/ 3219450 h 5057887"/>
                <a:gd name="connsiteX652" fmla="*/ 1188849 w 8523099"/>
                <a:gd name="connsiteY652" fmla="*/ 3057525 h 5057887"/>
                <a:gd name="connsiteX653" fmla="*/ 1226949 w 8523099"/>
                <a:gd name="connsiteY653" fmla="*/ 3048000 h 5057887"/>
                <a:gd name="connsiteX654" fmla="*/ 1322199 w 8523099"/>
                <a:gd name="connsiteY654" fmla="*/ 3105150 h 5057887"/>
                <a:gd name="connsiteX655" fmla="*/ 1331724 w 8523099"/>
                <a:gd name="connsiteY655" fmla="*/ 3143250 h 5057887"/>
                <a:gd name="connsiteX656" fmla="*/ 1341249 w 8523099"/>
                <a:gd name="connsiteY656" fmla="*/ 3171825 h 5057887"/>
                <a:gd name="connsiteX657" fmla="*/ 1331724 w 8523099"/>
                <a:gd name="connsiteY657" fmla="*/ 3228975 h 5057887"/>
                <a:gd name="connsiteX658" fmla="*/ 1312674 w 8523099"/>
                <a:gd name="connsiteY658" fmla="*/ 3305175 h 5057887"/>
                <a:gd name="connsiteX659" fmla="*/ 1322199 w 8523099"/>
                <a:gd name="connsiteY659" fmla="*/ 3371850 h 5057887"/>
                <a:gd name="connsiteX660" fmla="*/ 1350774 w 8523099"/>
                <a:gd name="connsiteY660" fmla="*/ 3381375 h 5057887"/>
                <a:gd name="connsiteX661" fmla="*/ 1341249 w 8523099"/>
                <a:gd name="connsiteY661" fmla="*/ 3457575 h 5057887"/>
                <a:gd name="connsiteX662" fmla="*/ 1350774 w 8523099"/>
                <a:gd name="connsiteY662" fmla="*/ 3486150 h 5057887"/>
                <a:gd name="connsiteX663" fmla="*/ 1360299 w 8523099"/>
                <a:gd name="connsiteY663" fmla="*/ 3571875 h 5057887"/>
                <a:gd name="connsiteX664" fmla="*/ 1388874 w 8523099"/>
                <a:gd name="connsiteY664" fmla="*/ 3590925 h 5057887"/>
                <a:gd name="connsiteX665" fmla="*/ 1417449 w 8523099"/>
                <a:gd name="connsiteY665" fmla="*/ 3714750 h 5057887"/>
                <a:gd name="connsiteX666" fmla="*/ 1446024 w 8523099"/>
                <a:gd name="connsiteY666" fmla="*/ 3752850 h 5057887"/>
                <a:gd name="connsiteX667" fmla="*/ 1474599 w 8523099"/>
                <a:gd name="connsiteY667" fmla="*/ 3810000 h 5057887"/>
                <a:gd name="connsiteX668" fmla="*/ 1455549 w 8523099"/>
                <a:gd name="connsiteY668" fmla="*/ 3838575 h 5057887"/>
                <a:gd name="connsiteX669" fmla="*/ 1503174 w 8523099"/>
                <a:gd name="connsiteY669" fmla="*/ 3933825 h 5057887"/>
                <a:gd name="connsiteX670" fmla="*/ 1560324 w 8523099"/>
                <a:gd name="connsiteY670" fmla="*/ 3952875 h 5057887"/>
                <a:gd name="connsiteX671" fmla="*/ 1626999 w 8523099"/>
                <a:gd name="connsiteY671" fmla="*/ 4038600 h 5057887"/>
                <a:gd name="connsiteX672" fmla="*/ 1636524 w 8523099"/>
                <a:gd name="connsiteY672" fmla="*/ 4067175 h 5057887"/>
                <a:gd name="connsiteX673" fmla="*/ 1665099 w 8523099"/>
                <a:gd name="connsiteY673" fmla="*/ 4076700 h 5057887"/>
                <a:gd name="connsiteX674" fmla="*/ 1722249 w 8523099"/>
                <a:gd name="connsiteY674" fmla="*/ 4086225 h 5057887"/>
                <a:gd name="connsiteX675" fmla="*/ 1731774 w 8523099"/>
                <a:gd name="connsiteY675" fmla="*/ 4114800 h 5057887"/>
                <a:gd name="connsiteX676" fmla="*/ 1760349 w 8523099"/>
                <a:gd name="connsiteY676" fmla="*/ 4124325 h 5057887"/>
                <a:gd name="connsiteX677" fmla="*/ 1827024 w 8523099"/>
                <a:gd name="connsiteY677" fmla="*/ 4162425 h 5057887"/>
                <a:gd name="connsiteX678" fmla="*/ 1846074 w 8523099"/>
                <a:gd name="connsiteY678" fmla="*/ 4191000 h 5057887"/>
                <a:gd name="connsiteX679" fmla="*/ 1855599 w 8523099"/>
                <a:gd name="connsiteY679" fmla="*/ 4238625 h 5057887"/>
                <a:gd name="connsiteX680" fmla="*/ 1912749 w 8523099"/>
                <a:gd name="connsiteY680" fmla="*/ 4267200 h 5057887"/>
                <a:gd name="connsiteX681" fmla="*/ 1931799 w 8523099"/>
                <a:gd name="connsiteY681" fmla="*/ 4295775 h 5057887"/>
                <a:gd name="connsiteX682" fmla="*/ 2017524 w 8523099"/>
                <a:gd name="connsiteY682" fmla="*/ 4314825 h 5057887"/>
                <a:gd name="connsiteX683" fmla="*/ 1998474 w 8523099"/>
                <a:gd name="connsiteY683" fmla="*/ 4343400 h 5057887"/>
                <a:gd name="connsiteX684" fmla="*/ 1988949 w 8523099"/>
                <a:gd name="connsiteY684" fmla="*/ 4371975 h 5057887"/>
                <a:gd name="connsiteX685" fmla="*/ 1931799 w 8523099"/>
                <a:gd name="connsiteY685" fmla="*/ 4391025 h 5057887"/>
                <a:gd name="connsiteX686" fmla="*/ 1884174 w 8523099"/>
                <a:gd name="connsiteY686" fmla="*/ 4467225 h 5057887"/>
                <a:gd name="connsiteX687" fmla="*/ 1846074 w 8523099"/>
                <a:gd name="connsiteY687" fmla="*/ 4457700 h 5057887"/>
                <a:gd name="connsiteX688" fmla="*/ 1817499 w 8523099"/>
                <a:gd name="connsiteY688" fmla="*/ 4448175 h 5057887"/>
                <a:gd name="connsiteX689" fmla="*/ 1731774 w 8523099"/>
                <a:gd name="connsiteY689" fmla="*/ 4457700 h 5057887"/>
                <a:gd name="connsiteX690" fmla="*/ 1750824 w 8523099"/>
                <a:gd name="connsiteY690" fmla="*/ 4486275 h 5057887"/>
                <a:gd name="connsiteX691" fmla="*/ 1779399 w 8523099"/>
                <a:gd name="connsiteY691" fmla="*/ 4505325 h 5057887"/>
                <a:gd name="connsiteX692" fmla="*/ 1817499 w 8523099"/>
                <a:gd name="connsiteY692" fmla="*/ 4562475 h 5057887"/>
                <a:gd name="connsiteX693" fmla="*/ 1827024 w 8523099"/>
                <a:gd name="connsiteY693" fmla="*/ 4600575 h 5057887"/>
                <a:gd name="connsiteX694" fmla="*/ 1836549 w 8523099"/>
                <a:gd name="connsiteY694" fmla="*/ 4629150 h 5057887"/>
                <a:gd name="connsiteX695" fmla="*/ 1846074 w 8523099"/>
                <a:gd name="connsiteY695" fmla="*/ 4791075 h 5057887"/>
                <a:gd name="connsiteX696" fmla="*/ 1884174 w 8523099"/>
                <a:gd name="connsiteY696" fmla="*/ 4876800 h 5057887"/>
                <a:gd name="connsiteX697" fmla="*/ 1893699 w 8523099"/>
                <a:gd name="connsiteY697" fmla="*/ 4905375 h 5057887"/>
                <a:gd name="connsiteX698" fmla="*/ 1865124 w 8523099"/>
                <a:gd name="connsiteY698" fmla="*/ 4962525 h 5057887"/>
                <a:gd name="connsiteX699" fmla="*/ 6713349 w 8523099"/>
                <a:gd name="connsiteY699" fmla="*/ 5057775 h 5057887"/>
                <a:gd name="connsiteX700" fmla="*/ 7284849 w 8523099"/>
                <a:gd name="connsiteY700" fmla="*/ 4981575 h 5057887"/>
                <a:gd name="connsiteX701" fmla="*/ 7837299 w 8523099"/>
                <a:gd name="connsiteY701" fmla="*/ 4972050 h 5057887"/>
                <a:gd name="connsiteX702" fmla="*/ 7989699 w 8523099"/>
                <a:gd name="connsiteY702" fmla="*/ 4981575 h 5057887"/>
                <a:gd name="connsiteX703" fmla="*/ 7989699 w 8523099"/>
                <a:gd name="connsiteY703" fmla="*/ 4972050 h 5057887"/>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284849 w 8523099"/>
                <a:gd name="connsiteY699" fmla="*/ 4981575 h 4981575"/>
                <a:gd name="connsiteX700" fmla="*/ 7837299 w 8523099"/>
                <a:gd name="connsiteY700" fmla="*/ 4972050 h 4981575"/>
                <a:gd name="connsiteX701" fmla="*/ 7989699 w 8523099"/>
                <a:gd name="connsiteY701" fmla="*/ 4981575 h 4981575"/>
                <a:gd name="connsiteX702" fmla="*/ 7989699 w 8523099"/>
                <a:gd name="connsiteY702"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837299 w 8523099"/>
                <a:gd name="connsiteY699" fmla="*/ 4972050 h 4981575"/>
                <a:gd name="connsiteX700" fmla="*/ 7989699 w 8523099"/>
                <a:gd name="connsiteY700" fmla="*/ 4981575 h 4981575"/>
                <a:gd name="connsiteX701" fmla="*/ 7989699 w 8523099"/>
                <a:gd name="connsiteY701"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989699 w 8523099"/>
                <a:gd name="connsiteY699" fmla="*/ 4981575 h 4981575"/>
                <a:gd name="connsiteX700" fmla="*/ 7989699 w 8523099"/>
                <a:gd name="connsiteY700" fmla="*/ 4972050 h 498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Lst>
              <a:rect l="l" t="t" r="r" b="b"/>
              <a:pathLst>
                <a:path w="8523099" h="4981575">
                  <a:moveTo>
                    <a:pt x="7989699" y="4972050"/>
                  </a:moveTo>
                  <a:cubicBezTo>
                    <a:pt x="7994462" y="4962525"/>
                    <a:pt x="8015978" y="4942795"/>
                    <a:pt x="8018274" y="4924425"/>
                  </a:cubicBezTo>
                  <a:cubicBezTo>
                    <a:pt x="8024607" y="4873765"/>
                    <a:pt x="7927037" y="4907881"/>
                    <a:pt x="8056374" y="4886325"/>
                  </a:cubicBezTo>
                  <a:cubicBezTo>
                    <a:pt x="8062724" y="4876800"/>
                    <a:pt x="8071804" y="4868610"/>
                    <a:pt x="8075424" y="4857750"/>
                  </a:cubicBezTo>
                  <a:cubicBezTo>
                    <a:pt x="8081531" y="4839428"/>
                    <a:pt x="8080759" y="4819453"/>
                    <a:pt x="8084949" y="4800600"/>
                  </a:cubicBezTo>
                  <a:cubicBezTo>
                    <a:pt x="8087127" y="4790799"/>
                    <a:pt x="8091299" y="4781550"/>
                    <a:pt x="8094474" y="4772025"/>
                  </a:cubicBezTo>
                  <a:cubicBezTo>
                    <a:pt x="8070533" y="4700201"/>
                    <a:pt x="8102828" y="4788733"/>
                    <a:pt x="8065899" y="4714875"/>
                  </a:cubicBezTo>
                  <a:cubicBezTo>
                    <a:pt x="8061409" y="4705895"/>
                    <a:pt x="8062646" y="4694140"/>
                    <a:pt x="8056374" y="4686300"/>
                  </a:cubicBezTo>
                  <a:cubicBezTo>
                    <a:pt x="8034219" y="4658606"/>
                    <a:pt x="7998091" y="4666494"/>
                    <a:pt x="7970649" y="4648200"/>
                  </a:cubicBezTo>
                  <a:lnTo>
                    <a:pt x="7942074" y="4629150"/>
                  </a:lnTo>
                  <a:cubicBezTo>
                    <a:pt x="7929374" y="4610100"/>
                    <a:pt x="7911214" y="4593720"/>
                    <a:pt x="7903974" y="4572000"/>
                  </a:cubicBezTo>
                  <a:cubicBezTo>
                    <a:pt x="7900799" y="4562475"/>
                    <a:pt x="7902289" y="4549697"/>
                    <a:pt x="7894449" y="4543425"/>
                  </a:cubicBezTo>
                  <a:cubicBezTo>
                    <a:pt x="7884227" y="4535247"/>
                    <a:pt x="7869049" y="4537075"/>
                    <a:pt x="7856349" y="4533900"/>
                  </a:cubicBezTo>
                  <a:cubicBezTo>
                    <a:pt x="7849999" y="4524375"/>
                    <a:pt x="7845914" y="4512863"/>
                    <a:pt x="7837299" y="4505325"/>
                  </a:cubicBezTo>
                  <a:cubicBezTo>
                    <a:pt x="7820069" y="4490248"/>
                    <a:pt x="7780149" y="4467225"/>
                    <a:pt x="7780149" y="4467225"/>
                  </a:cubicBezTo>
                  <a:cubicBezTo>
                    <a:pt x="7734787" y="4399183"/>
                    <a:pt x="7736496" y="4432287"/>
                    <a:pt x="7751574" y="4371975"/>
                  </a:cubicBezTo>
                  <a:cubicBezTo>
                    <a:pt x="7769989" y="4427220"/>
                    <a:pt x="7753479" y="4428490"/>
                    <a:pt x="7799199" y="4438650"/>
                  </a:cubicBezTo>
                  <a:cubicBezTo>
                    <a:pt x="7818052" y="4442840"/>
                    <a:pt x="7837299" y="4445000"/>
                    <a:pt x="7856349" y="4448175"/>
                  </a:cubicBezTo>
                  <a:cubicBezTo>
                    <a:pt x="7865874" y="4454525"/>
                    <a:pt x="7876829" y="4459130"/>
                    <a:pt x="7884924" y="4467225"/>
                  </a:cubicBezTo>
                  <a:cubicBezTo>
                    <a:pt x="7893019" y="4475320"/>
                    <a:pt x="7893114" y="4492180"/>
                    <a:pt x="7903974" y="4495800"/>
                  </a:cubicBezTo>
                  <a:cubicBezTo>
                    <a:pt x="7916393" y="4499940"/>
                    <a:pt x="7929374" y="4489450"/>
                    <a:pt x="7942074" y="4486275"/>
                  </a:cubicBezTo>
                  <a:cubicBezTo>
                    <a:pt x="7929374" y="4467225"/>
                    <a:pt x="7905402" y="4451976"/>
                    <a:pt x="7903974" y="4429125"/>
                  </a:cubicBezTo>
                  <a:cubicBezTo>
                    <a:pt x="7897126" y="4319554"/>
                    <a:pt x="7936037" y="4292756"/>
                    <a:pt x="7865874" y="4257675"/>
                  </a:cubicBezTo>
                  <a:cubicBezTo>
                    <a:pt x="7856894" y="4253185"/>
                    <a:pt x="7846824" y="4251325"/>
                    <a:pt x="7837299" y="4248150"/>
                  </a:cubicBezTo>
                  <a:cubicBezTo>
                    <a:pt x="7811024" y="4169325"/>
                    <a:pt x="7836682" y="4277804"/>
                    <a:pt x="7875399" y="4210050"/>
                  </a:cubicBezTo>
                  <a:cubicBezTo>
                    <a:pt x="7884981" y="4193282"/>
                    <a:pt x="7869049" y="4171950"/>
                    <a:pt x="7865874" y="4152900"/>
                  </a:cubicBezTo>
                  <a:cubicBezTo>
                    <a:pt x="7869049" y="4140200"/>
                    <a:pt x="7870242" y="4126832"/>
                    <a:pt x="7875399" y="4114800"/>
                  </a:cubicBezTo>
                  <a:cubicBezTo>
                    <a:pt x="7879908" y="4104278"/>
                    <a:pt x="7889329" y="4096464"/>
                    <a:pt x="7894449" y="4086225"/>
                  </a:cubicBezTo>
                  <a:cubicBezTo>
                    <a:pt x="7898939" y="4077245"/>
                    <a:pt x="7900799" y="4067175"/>
                    <a:pt x="7903974" y="4057650"/>
                  </a:cubicBezTo>
                  <a:cubicBezTo>
                    <a:pt x="7900799" y="4041775"/>
                    <a:pt x="7902481" y="4024081"/>
                    <a:pt x="7894449" y="4010025"/>
                  </a:cubicBezTo>
                  <a:cubicBezTo>
                    <a:pt x="7888769" y="4000086"/>
                    <a:pt x="7873025" y="3999914"/>
                    <a:pt x="7865874" y="3990975"/>
                  </a:cubicBezTo>
                  <a:cubicBezTo>
                    <a:pt x="7859602" y="3983135"/>
                    <a:pt x="7859524" y="3971925"/>
                    <a:pt x="7856349" y="3962400"/>
                  </a:cubicBezTo>
                  <a:cubicBezTo>
                    <a:pt x="7859524" y="3949700"/>
                    <a:pt x="7858612" y="3935192"/>
                    <a:pt x="7865874" y="3924300"/>
                  </a:cubicBezTo>
                  <a:cubicBezTo>
                    <a:pt x="7920907" y="3841750"/>
                    <a:pt x="7871166" y="3971925"/>
                    <a:pt x="7913499" y="3876675"/>
                  </a:cubicBezTo>
                  <a:cubicBezTo>
                    <a:pt x="7921654" y="3858325"/>
                    <a:pt x="7926199" y="3838575"/>
                    <a:pt x="7932549" y="3819525"/>
                  </a:cubicBezTo>
                  <a:cubicBezTo>
                    <a:pt x="7935724" y="3810000"/>
                    <a:pt x="7933720" y="3796519"/>
                    <a:pt x="7942074" y="3790950"/>
                  </a:cubicBezTo>
                  <a:cubicBezTo>
                    <a:pt x="7951599" y="3784600"/>
                    <a:pt x="7960188" y="3776549"/>
                    <a:pt x="7970649" y="3771900"/>
                  </a:cubicBezTo>
                  <a:cubicBezTo>
                    <a:pt x="7988999" y="3763745"/>
                    <a:pt x="8027799" y="3752850"/>
                    <a:pt x="8027799" y="3752850"/>
                  </a:cubicBezTo>
                  <a:cubicBezTo>
                    <a:pt x="8031810" y="3746833"/>
                    <a:pt x="8061303" y="3708023"/>
                    <a:pt x="8056374" y="3695700"/>
                  </a:cubicBezTo>
                  <a:cubicBezTo>
                    <a:pt x="8052122" y="3685071"/>
                    <a:pt x="8037324" y="3683000"/>
                    <a:pt x="8027799" y="3676650"/>
                  </a:cubicBezTo>
                  <a:cubicBezTo>
                    <a:pt x="8008975" y="3682925"/>
                    <a:pt x="7984078" y="3688439"/>
                    <a:pt x="7970649" y="3705225"/>
                  </a:cubicBezTo>
                  <a:cubicBezTo>
                    <a:pt x="7964377" y="3713065"/>
                    <a:pt x="7965614" y="3724820"/>
                    <a:pt x="7961124" y="3733800"/>
                  </a:cubicBezTo>
                  <a:cubicBezTo>
                    <a:pt x="7956004" y="3744039"/>
                    <a:pt x="7946723" y="3751914"/>
                    <a:pt x="7942074" y="3762375"/>
                  </a:cubicBezTo>
                  <a:cubicBezTo>
                    <a:pt x="7933242" y="3782246"/>
                    <a:pt x="7926274" y="3830260"/>
                    <a:pt x="7903974" y="3848100"/>
                  </a:cubicBezTo>
                  <a:cubicBezTo>
                    <a:pt x="7896134" y="3854372"/>
                    <a:pt x="7884924" y="3854450"/>
                    <a:pt x="7875399" y="3857625"/>
                  </a:cubicBezTo>
                  <a:cubicBezTo>
                    <a:pt x="7897912" y="3767574"/>
                    <a:pt x="7862386" y="3881907"/>
                    <a:pt x="7942074" y="3762375"/>
                  </a:cubicBezTo>
                  <a:lnTo>
                    <a:pt x="7980174" y="3705225"/>
                  </a:lnTo>
                  <a:cubicBezTo>
                    <a:pt x="7983349" y="3689350"/>
                    <a:pt x="7977407" y="3668136"/>
                    <a:pt x="7989699" y="3657600"/>
                  </a:cubicBezTo>
                  <a:cubicBezTo>
                    <a:pt x="8004362" y="3645031"/>
                    <a:pt x="8029575" y="3656712"/>
                    <a:pt x="8046849" y="3648075"/>
                  </a:cubicBezTo>
                  <a:cubicBezTo>
                    <a:pt x="8057088" y="3642955"/>
                    <a:pt x="8061250" y="3629961"/>
                    <a:pt x="8065899" y="3619500"/>
                  </a:cubicBezTo>
                  <a:cubicBezTo>
                    <a:pt x="8074054" y="3601150"/>
                    <a:pt x="8081011" y="3582041"/>
                    <a:pt x="8084949" y="3562350"/>
                  </a:cubicBezTo>
                  <a:cubicBezTo>
                    <a:pt x="8088124" y="3546475"/>
                    <a:pt x="8086442" y="3528781"/>
                    <a:pt x="8094474" y="3514725"/>
                  </a:cubicBezTo>
                  <a:cubicBezTo>
                    <a:pt x="8100154" y="3504786"/>
                    <a:pt x="8113524" y="3502025"/>
                    <a:pt x="8123049" y="3495675"/>
                  </a:cubicBezTo>
                  <a:cubicBezTo>
                    <a:pt x="8132574" y="3498850"/>
                    <a:pt x="8142644" y="3509690"/>
                    <a:pt x="8151624" y="3505200"/>
                  </a:cubicBezTo>
                  <a:cubicBezTo>
                    <a:pt x="8168557" y="3496733"/>
                    <a:pt x="8160091" y="3456517"/>
                    <a:pt x="8151624" y="3448050"/>
                  </a:cubicBezTo>
                  <a:cubicBezTo>
                    <a:pt x="8144524" y="3440950"/>
                    <a:pt x="8132574" y="3441700"/>
                    <a:pt x="8123049" y="3438525"/>
                  </a:cubicBezTo>
                  <a:cubicBezTo>
                    <a:pt x="8110349" y="3441700"/>
                    <a:pt x="8098040" y="3448050"/>
                    <a:pt x="8084949" y="3448050"/>
                  </a:cubicBezTo>
                  <a:cubicBezTo>
                    <a:pt x="8062498" y="3448050"/>
                    <a:pt x="8039778" y="3444976"/>
                    <a:pt x="8018274" y="3438525"/>
                  </a:cubicBezTo>
                  <a:cubicBezTo>
                    <a:pt x="8007309" y="3435236"/>
                    <a:pt x="7998493" y="3426804"/>
                    <a:pt x="7989699" y="3419475"/>
                  </a:cubicBezTo>
                  <a:cubicBezTo>
                    <a:pt x="7962197" y="3396556"/>
                    <a:pt x="7960805" y="3390422"/>
                    <a:pt x="7942074" y="3362325"/>
                  </a:cubicBezTo>
                  <a:cubicBezTo>
                    <a:pt x="7924738" y="3292982"/>
                    <a:pt x="7909879" y="3249687"/>
                    <a:pt x="7942074" y="3162300"/>
                  </a:cubicBezTo>
                  <a:cubicBezTo>
                    <a:pt x="7949016" y="3143458"/>
                    <a:pt x="7999224" y="3143250"/>
                    <a:pt x="7999224" y="3143250"/>
                  </a:cubicBezTo>
                  <a:cubicBezTo>
                    <a:pt x="8002399" y="3133725"/>
                    <a:pt x="8006314" y="3124415"/>
                    <a:pt x="8008749" y="3114675"/>
                  </a:cubicBezTo>
                  <a:cubicBezTo>
                    <a:pt x="8012676" y="3098969"/>
                    <a:pt x="8011575" y="3081788"/>
                    <a:pt x="8018274" y="3067050"/>
                  </a:cubicBezTo>
                  <a:cubicBezTo>
                    <a:pt x="8027748" y="3046207"/>
                    <a:pt x="8043674" y="3028950"/>
                    <a:pt x="8056374" y="3009900"/>
                  </a:cubicBezTo>
                  <a:cubicBezTo>
                    <a:pt x="8061943" y="3001546"/>
                    <a:pt x="8062724" y="2990850"/>
                    <a:pt x="8065899" y="2981325"/>
                  </a:cubicBezTo>
                  <a:cubicBezTo>
                    <a:pt x="8069074" y="2952750"/>
                    <a:pt x="8068451" y="2923492"/>
                    <a:pt x="8075424" y="2895600"/>
                  </a:cubicBezTo>
                  <a:cubicBezTo>
                    <a:pt x="8078200" y="2884494"/>
                    <a:pt x="8089965" y="2877547"/>
                    <a:pt x="8094474" y="2867025"/>
                  </a:cubicBezTo>
                  <a:cubicBezTo>
                    <a:pt x="8123256" y="2799867"/>
                    <a:pt x="8078289" y="2854635"/>
                    <a:pt x="8132574" y="2800350"/>
                  </a:cubicBezTo>
                  <a:cubicBezTo>
                    <a:pt x="8135749" y="2790825"/>
                    <a:pt x="8140679" y="2781714"/>
                    <a:pt x="8142099" y="2771775"/>
                  </a:cubicBezTo>
                  <a:cubicBezTo>
                    <a:pt x="8147059" y="2737058"/>
                    <a:pt x="8141311" y="2700518"/>
                    <a:pt x="8151624" y="2667000"/>
                  </a:cubicBezTo>
                  <a:cubicBezTo>
                    <a:pt x="8154991" y="2656059"/>
                    <a:pt x="8170674" y="2654300"/>
                    <a:pt x="8180199" y="2647950"/>
                  </a:cubicBezTo>
                  <a:cubicBezTo>
                    <a:pt x="8189831" y="2633503"/>
                    <a:pt x="8208774" y="2610518"/>
                    <a:pt x="8208774" y="2590800"/>
                  </a:cubicBezTo>
                  <a:cubicBezTo>
                    <a:pt x="8208774" y="2566859"/>
                    <a:pt x="8189831" y="2552913"/>
                    <a:pt x="8180199" y="2533650"/>
                  </a:cubicBezTo>
                  <a:cubicBezTo>
                    <a:pt x="8175709" y="2524670"/>
                    <a:pt x="8173849" y="2514600"/>
                    <a:pt x="8170674" y="2505075"/>
                  </a:cubicBezTo>
                  <a:cubicBezTo>
                    <a:pt x="8180199" y="2495550"/>
                    <a:pt x="8185779" y="2476500"/>
                    <a:pt x="8199249" y="2476500"/>
                  </a:cubicBezTo>
                  <a:cubicBezTo>
                    <a:pt x="8210697" y="2476500"/>
                    <a:pt x="8210204" y="2496980"/>
                    <a:pt x="8218299" y="2505075"/>
                  </a:cubicBezTo>
                  <a:cubicBezTo>
                    <a:pt x="8226394" y="2513170"/>
                    <a:pt x="8237349" y="2517775"/>
                    <a:pt x="8246874" y="2524125"/>
                  </a:cubicBezTo>
                  <a:cubicBezTo>
                    <a:pt x="8278850" y="2492149"/>
                    <a:pt x="8273946" y="2505572"/>
                    <a:pt x="8284974" y="2466975"/>
                  </a:cubicBezTo>
                  <a:cubicBezTo>
                    <a:pt x="8288570" y="2454388"/>
                    <a:pt x="8300353" y="2417166"/>
                    <a:pt x="8294499" y="2428875"/>
                  </a:cubicBezTo>
                  <a:cubicBezTo>
                    <a:pt x="8285519" y="2446836"/>
                    <a:pt x="8281799" y="2466975"/>
                    <a:pt x="8275449" y="2486025"/>
                  </a:cubicBezTo>
                  <a:cubicBezTo>
                    <a:pt x="8243438" y="2582057"/>
                    <a:pt x="8292279" y="2433099"/>
                    <a:pt x="8256399" y="2552700"/>
                  </a:cubicBezTo>
                  <a:cubicBezTo>
                    <a:pt x="8250629" y="2571934"/>
                    <a:pt x="8237349" y="2609850"/>
                    <a:pt x="8237349" y="2609850"/>
                  </a:cubicBezTo>
                  <a:cubicBezTo>
                    <a:pt x="8240524" y="2628900"/>
                    <a:pt x="8246874" y="2647687"/>
                    <a:pt x="8246874" y="2667000"/>
                  </a:cubicBezTo>
                  <a:cubicBezTo>
                    <a:pt x="8246874" y="2710780"/>
                    <a:pt x="8239554" y="2727061"/>
                    <a:pt x="8227824" y="2762250"/>
                  </a:cubicBezTo>
                  <a:cubicBezTo>
                    <a:pt x="8244549" y="2845876"/>
                    <a:pt x="8220375" y="2783376"/>
                    <a:pt x="8265924" y="2828925"/>
                  </a:cubicBezTo>
                  <a:cubicBezTo>
                    <a:pt x="8274019" y="2837020"/>
                    <a:pt x="8276359" y="2849962"/>
                    <a:pt x="8284974" y="2857500"/>
                  </a:cubicBezTo>
                  <a:cubicBezTo>
                    <a:pt x="8302204" y="2872577"/>
                    <a:pt x="8342124" y="2895600"/>
                    <a:pt x="8342124" y="2895600"/>
                  </a:cubicBezTo>
                  <a:cubicBezTo>
                    <a:pt x="8348474" y="2886075"/>
                    <a:pt x="8361174" y="2878473"/>
                    <a:pt x="8361174" y="2867025"/>
                  </a:cubicBezTo>
                  <a:cubicBezTo>
                    <a:pt x="8361174" y="2846945"/>
                    <a:pt x="8342124" y="2809875"/>
                    <a:pt x="8342124" y="2809875"/>
                  </a:cubicBezTo>
                  <a:cubicBezTo>
                    <a:pt x="8345299" y="2800350"/>
                    <a:pt x="8348891" y="2790954"/>
                    <a:pt x="8351649" y="2781300"/>
                  </a:cubicBezTo>
                  <a:cubicBezTo>
                    <a:pt x="8355718" y="2767058"/>
                    <a:pt x="8363086" y="2729850"/>
                    <a:pt x="8370699" y="2714625"/>
                  </a:cubicBezTo>
                  <a:cubicBezTo>
                    <a:pt x="8375819" y="2704386"/>
                    <a:pt x="8383399" y="2695575"/>
                    <a:pt x="8389749" y="2686050"/>
                  </a:cubicBezTo>
                  <a:cubicBezTo>
                    <a:pt x="8386574" y="2667000"/>
                    <a:pt x="8384414" y="2647753"/>
                    <a:pt x="8380224" y="2628900"/>
                  </a:cubicBezTo>
                  <a:cubicBezTo>
                    <a:pt x="8378046" y="2619099"/>
                    <a:pt x="8373457" y="2609979"/>
                    <a:pt x="8370699" y="2600325"/>
                  </a:cubicBezTo>
                  <a:cubicBezTo>
                    <a:pt x="8367103" y="2587738"/>
                    <a:pt x="8364349" y="2574925"/>
                    <a:pt x="8361174" y="2562225"/>
                  </a:cubicBezTo>
                  <a:cubicBezTo>
                    <a:pt x="8368921" y="2538984"/>
                    <a:pt x="8371285" y="2523539"/>
                    <a:pt x="8389749" y="2505075"/>
                  </a:cubicBezTo>
                  <a:cubicBezTo>
                    <a:pt x="8397844" y="2496980"/>
                    <a:pt x="8408799" y="2492375"/>
                    <a:pt x="8418324" y="2486025"/>
                  </a:cubicBezTo>
                  <a:cubicBezTo>
                    <a:pt x="8441634" y="2416096"/>
                    <a:pt x="8423175" y="2443074"/>
                    <a:pt x="8465949" y="2400300"/>
                  </a:cubicBezTo>
                  <a:cubicBezTo>
                    <a:pt x="8471061" y="2374740"/>
                    <a:pt x="8480713" y="2316242"/>
                    <a:pt x="8494524" y="2295525"/>
                  </a:cubicBezTo>
                  <a:cubicBezTo>
                    <a:pt x="8519143" y="2258596"/>
                    <a:pt x="8509954" y="2277810"/>
                    <a:pt x="8523099" y="2238375"/>
                  </a:cubicBezTo>
                  <a:cubicBezTo>
                    <a:pt x="8513574" y="2232025"/>
                    <a:pt x="8497300" y="2230431"/>
                    <a:pt x="8494524" y="2219325"/>
                  </a:cubicBezTo>
                  <a:cubicBezTo>
                    <a:pt x="8489840" y="2200589"/>
                    <a:pt x="8504049" y="2181488"/>
                    <a:pt x="8504049" y="2162175"/>
                  </a:cubicBezTo>
                  <a:cubicBezTo>
                    <a:pt x="8504049" y="2117612"/>
                    <a:pt x="8512386" y="2069652"/>
                    <a:pt x="8494524" y="2028825"/>
                  </a:cubicBezTo>
                  <a:cubicBezTo>
                    <a:pt x="8486475" y="2010428"/>
                    <a:pt x="8437374" y="2009775"/>
                    <a:pt x="8437374" y="2009775"/>
                  </a:cubicBezTo>
                  <a:cubicBezTo>
                    <a:pt x="8421949" y="2020058"/>
                    <a:pt x="8400799" y="2045019"/>
                    <a:pt x="8380224" y="2019300"/>
                  </a:cubicBezTo>
                  <a:cubicBezTo>
                    <a:pt x="8372046" y="2009078"/>
                    <a:pt x="8373874" y="1993900"/>
                    <a:pt x="8370699" y="1981200"/>
                  </a:cubicBezTo>
                  <a:cubicBezTo>
                    <a:pt x="8361174" y="1984375"/>
                    <a:pt x="8345299" y="1981200"/>
                    <a:pt x="8342124" y="1990725"/>
                  </a:cubicBezTo>
                  <a:cubicBezTo>
                    <a:pt x="8341523" y="1992529"/>
                    <a:pt x="8357987" y="2070075"/>
                    <a:pt x="8361174" y="2076450"/>
                  </a:cubicBezTo>
                  <a:cubicBezTo>
                    <a:pt x="8371413" y="2096928"/>
                    <a:pt x="8399274" y="2133600"/>
                    <a:pt x="8399274" y="2133600"/>
                  </a:cubicBezTo>
                  <a:cubicBezTo>
                    <a:pt x="8402449" y="2162175"/>
                    <a:pt x="8401826" y="2191433"/>
                    <a:pt x="8408799" y="2219325"/>
                  </a:cubicBezTo>
                  <a:cubicBezTo>
                    <a:pt x="8411575" y="2230431"/>
                    <a:pt x="8430625" y="2236794"/>
                    <a:pt x="8427849" y="2247900"/>
                  </a:cubicBezTo>
                  <a:cubicBezTo>
                    <a:pt x="8425414" y="2257640"/>
                    <a:pt x="8408799" y="2254250"/>
                    <a:pt x="8399274" y="2257425"/>
                  </a:cubicBezTo>
                  <a:cubicBezTo>
                    <a:pt x="8392924" y="2266950"/>
                    <a:pt x="8384244" y="2275281"/>
                    <a:pt x="8380224" y="2286000"/>
                  </a:cubicBezTo>
                  <a:cubicBezTo>
                    <a:pt x="8374540" y="2301159"/>
                    <a:pt x="8379679" y="2320155"/>
                    <a:pt x="8370699" y="2333625"/>
                  </a:cubicBezTo>
                  <a:cubicBezTo>
                    <a:pt x="8365130" y="2341979"/>
                    <a:pt x="8351104" y="2338660"/>
                    <a:pt x="8342124" y="2343150"/>
                  </a:cubicBezTo>
                  <a:cubicBezTo>
                    <a:pt x="8315602" y="2356411"/>
                    <a:pt x="8306040" y="2369709"/>
                    <a:pt x="8284974" y="2390775"/>
                  </a:cubicBezTo>
                  <a:cubicBezTo>
                    <a:pt x="8256399" y="2387600"/>
                    <a:pt x="8227442" y="2375611"/>
                    <a:pt x="8199249" y="2381250"/>
                  </a:cubicBezTo>
                  <a:cubicBezTo>
                    <a:pt x="8189404" y="2383219"/>
                    <a:pt x="8199249" y="2406650"/>
                    <a:pt x="8189724" y="2409825"/>
                  </a:cubicBezTo>
                  <a:cubicBezTo>
                    <a:pt x="8174365" y="2414945"/>
                    <a:pt x="8157718" y="2404560"/>
                    <a:pt x="8142099" y="2400300"/>
                  </a:cubicBezTo>
                  <a:cubicBezTo>
                    <a:pt x="8122726" y="2395016"/>
                    <a:pt x="8084949" y="2381250"/>
                    <a:pt x="8084949" y="2381250"/>
                  </a:cubicBezTo>
                  <a:cubicBezTo>
                    <a:pt x="8068210" y="2331032"/>
                    <a:pt x="8086487" y="2371666"/>
                    <a:pt x="8046849" y="2324100"/>
                  </a:cubicBezTo>
                  <a:cubicBezTo>
                    <a:pt x="8039520" y="2315306"/>
                    <a:pt x="8036738" y="2302676"/>
                    <a:pt x="8027799" y="2295525"/>
                  </a:cubicBezTo>
                  <a:cubicBezTo>
                    <a:pt x="8019959" y="2289253"/>
                    <a:pt x="8008749" y="2289175"/>
                    <a:pt x="7999224" y="2286000"/>
                  </a:cubicBezTo>
                  <a:cubicBezTo>
                    <a:pt x="7996049" y="2276475"/>
                    <a:pt x="7991877" y="2267226"/>
                    <a:pt x="7989699" y="2257425"/>
                  </a:cubicBezTo>
                  <a:cubicBezTo>
                    <a:pt x="7985509" y="2238572"/>
                    <a:pt x="7990887" y="2216344"/>
                    <a:pt x="7980174" y="2200275"/>
                  </a:cubicBezTo>
                  <a:cubicBezTo>
                    <a:pt x="7974605" y="2191921"/>
                    <a:pt x="7973407" y="2219196"/>
                    <a:pt x="7970649" y="2228850"/>
                  </a:cubicBezTo>
                  <a:cubicBezTo>
                    <a:pt x="7967053" y="2241437"/>
                    <a:pt x="7968386" y="2256058"/>
                    <a:pt x="7961124" y="2266950"/>
                  </a:cubicBezTo>
                  <a:cubicBezTo>
                    <a:pt x="7950573" y="2282777"/>
                    <a:pt x="7920274" y="2290092"/>
                    <a:pt x="7903974" y="2295525"/>
                  </a:cubicBezTo>
                  <a:cubicBezTo>
                    <a:pt x="7881749" y="2292350"/>
                    <a:pt x="7850769" y="2303961"/>
                    <a:pt x="7837299" y="2286000"/>
                  </a:cubicBezTo>
                  <a:cubicBezTo>
                    <a:pt x="7825766" y="2270623"/>
                    <a:pt x="7896809" y="2250288"/>
                    <a:pt x="7903974" y="2247900"/>
                  </a:cubicBezTo>
                  <a:cubicBezTo>
                    <a:pt x="7947643" y="2182396"/>
                    <a:pt x="7934834" y="2212470"/>
                    <a:pt x="7951599" y="2162175"/>
                  </a:cubicBezTo>
                  <a:cubicBezTo>
                    <a:pt x="7948424" y="2143125"/>
                    <a:pt x="7954792" y="2119559"/>
                    <a:pt x="7942074" y="2105025"/>
                  </a:cubicBezTo>
                  <a:lnTo>
                    <a:pt x="7856349" y="2076450"/>
                  </a:lnTo>
                  <a:lnTo>
                    <a:pt x="7827774" y="2066925"/>
                  </a:lnTo>
                  <a:cubicBezTo>
                    <a:pt x="7757845" y="2090235"/>
                    <a:pt x="7784823" y="2071776"/>
                    <a:pt x="7742049" y="2114550"/>
                  </a:cubicBezTo>
                  <a:cubicBezTo>
                    <a:pt x="7738874" y="2124075"/>
                    <a:pt x="7734702" y="2133324"/>
                    <a:pt x="7732524" y="2143125"/>
                  </a:cubicBezTo>
                  <a:cubicBezTo>
                    <a:pt x="7728334" y="2161978"/>
                    <a:pt x="7730843" y="2182627"/>
                    <a:pt x="7722999" y="2200275"/>
                  </a:cubicBezTo>
                  <a:cubicBezTo>
                    <a:pt x="7715279" y="2217645"/>
                    <a:pt x="7681029" y="2237780"/>
                    <a:pt x="7665849" y="2247900"/>
                  </a:cubicBezTo>
                  <a:cubicBezTo>
                    <a:pt x="7631111" y="2352113"/>
                    <a:pt x="7686513" y="2194263"/>
                    <a:pt x="7637274" y="2305050"/>
                  </a:cubicBezTo>
                  <a:cubicBezTo>
                    <a:pt x="7629119" y="2323400"/>
                    <a:pt x="7624574" y="2343150"/>
                    <a:pt x="7618224" y="2362200"/>
                  </a:cubicBezTo>
                  <a:lnTo>
                    <a:pt x="7589649" y="2447925"/>
                  </a:lnTo>
                  <a:lnTo>
                    <a:pt x="7570599" y="2505075"/>
                  </a:lnTo>
                  <a:lnTo>
                    <a:pt x="7561074" y="2533650"/>
                  </a:lnTo>
                  <a:cubicBezTo>
                    <a:pt x="7565674" y="2588856"/>
                    <a:pt x="7580320" y="2675937"/>
                    <a:pt x="7561074" y="2733675"/>
                  </a:cubicBezTo>
                  <a:lnTo>
                    <a:pt x="7551549" y="2705100"/>
                  </a:lnTo>
                  <a:cubicBezTo>
                    <a:pt x="7548374" y="2622550"/>
                    <a:pt x="7547708" y="2539865"/>
                    <a:pt x="7542024" y="2457450"/>
                  </a:cubicBezTo>
                  <a:cubicBezTo>
                    <a:pt x="7541333" y="2447434"/>
                    <a:pt x="7532499" y="2438915"/>
                    <a:pt x="7532499" y="2428875"/>
                  </a:cubicBezTo>
                  <a:cubicBezTo>
                    <a:pt x="7532499" y="2396967"/>
                    <a:pt x="7537172" y="2365162"/>
                    <a:pt x="7542024" y="2333625"/>
                  </a:cubicBezTo>
                  <a:cubicBezTo>
                    <a:pt x="7543551" y="2323702"/>
                    <a:pt x="7544449" y="2312150"/>
                    <a:pt x="7551549" y="2305050"/>
                  </a:cubicBezTo>
                  <a:cubicBezTo>
                    <a:pt x="7558649" y="2297950"/>
                    <a:pt x="7570599" y="2298700"/>
                    <a:pt x="7580124" y="2295525"/>
                  </a:cubicBezTo>
                  <a:cubicBezTo>
                    <a:pt x="7605524" y="2219325"/>
                    <a:pt x="7580124" y="2314575"/>
                    <a:pt x="7580124" y="2238375"/>
                  </a:cubicBezTo>
                  <a:cubicBezTo>
                    <a:pt x="7580124" y="2219062"/>
                    <a:pt x="7586474" y="2200275"/>
                    <a:pt x="7589649" y="2181225"/>
                  </a:cubicBezTo>
                  <a:cubicBezTo>
                    <a:pt x="7562446" y="2099616"/>
                    <a:pt x="7558879" y="2113557"/>
                    <a:pt x="7580124" y="2000250"/>
                  </a:cubicBezTo>
                  <a:cubicBezTo>
                    <a:pt x="7583184" y="1983929"/>
                    <a:pt x="7618687" y="1952162"/>
                    <a:pt x="7627749" y="1943100"/>
                  </a:cubicBezTo>
                  <a:cubicBezTo>
                    <a:pt x="7651690" y="1871276"/>
                    <a:pt x="7619395" y="1959808"/>
                    <a:pt x="7656324" y="1885950"/>
                  </a:cubicBezTo>
                  <a:cubicBezTo>
                    <a:pt x="7660814" y="1876970"/>
                    <a:pt x="7660280" y="1865729"/>
                    <a:pt x="7665849" y="1857375"/>
                  </a:cubicBezTo>
                  <a:cubicBezTo>
                    <a:pt x="7673321" y="1846167"/>
                    <a:pt x="7685800" y="1839148"/>
                    <a:pt x="7694424" y="1828800"/>
                  </a:cubicBezTo>
                  <a:cubicBezTo>
                    <a:pt x="7701753" y="1820006"/>
                    <a:pt x="7704859" y="1807763"/>
                    <a:pt x="7713474" y="1800225"/>
                  </a:cubicBezTo>
                  <a:cubicBezTo>
                    <a:pt x="7730704" y="1785148"/>
                    <a:pt x="7751574" y="1774825"/>
                    <a:pt x="7770624" y="1762125"/>
                  </a:cubicBezTo>
                  <a:lnTo>
                    <a:pt x="7799199" y="1743075"/>
                  </a:lnTo>
                  <a:cubicBezTo>
                    <a:pt x="7808745" y="1714436"/>
                    <a:pt x="7807258" y="1710544"/>
                    <a:pt x="7827774" y="1685925"/>
                  </a:cubicBezTo>
                  <a:cubicBezTo>
                    <a:pt x="7836398" y="1675577"/>
                    <a:pt x="7844574" y="1663892"/>
                    <a:pt x="7856349" y="1657350"/>
                  </a:cubicBezTo>
                  <a:cubicBezTo>
                    <a:pt x="7873902" y="1647598"/>
                    <a:pt x="7896791" y="1649439"/>
                    <a:pt x="7913499" y="1638300"/>
                  </a:cubicBezTo>
                  <a:lnTo>
                    <a:pt x="7942074" y="1619250"/>
                  </a:lnTo>
                  <a:cubicBezTo>
                    <a:pt x="7986524" y="1552575"/>
                    <a:pt x="7961124" y="1574800"/>
                    <a:pt x="8008749" y="1543050"/>
                  </a:cubicBezTo>
                  <a:cubicBezTo>
                    <a:pt x="8011924" y="1533525"/>
                    <a:pt x="8013784" y="1523455"/>
                    <a:pt x="8018274" y="1514475"/>
                  </a:cubicBezTo>
                  <a:cubicBezTo>
                    <a:pt x="8023394" y="1504236"/>
                    <a:pt x="8036373" y="1497308"/>
                    <a:pt x="8037324" y="1485900"/>
                  </a:cubicBezTo>
                  <a:cubicBezTo>
                    <a:pt x="8039712" y="1457248"/>
                    <a:pt x="8030660" y="1428783"/>
                    <a:pt x="8027799" y="1400175"/>
                  </a:cubicBezTo>
                  <a:cubicBezTo>
                    <a:pt x="8015304" y="1275223"/>
                    <a:pt x="8027446" y="1332087"/>
                    <a:pt x="8008749" y="1257300"/>
                  </a:cubicBezTo>
                  <a:cubicBezTo>
                    <a:pt x="8011924" y="1222375"/>
                    <a:pt x="8012180" y="1187060"/>
                    <a:pt x="8018274" y="1152525"/>
                  </a:cubicBezTo>
                  <a:cubicBezTo>
                    <a:pt x="8021764" y="1132750"/>
                    <a:pt x="8030974" y="1114425"/>
                    <a:pt x="8037324" y="1095375"/>
                  </a:cubicBezTo>
                  <a:lnTo>
                    <a:pt x="8046849" y="1066800"/>
                  </a:lnTo>
                  <a:cubicBezTo>
                    <a:pt x="8043674" y="1057275"/>
                    <a:pt x="8043596" y="1046065"/>
                    <a:pt x="8037324" y="1038225"/>
                  </a:cubicBezTo>
                  <a:cubicBezTo>
                    <a:pt x="8030173" y="1029286"/>
                    <a:pt x="8014816" y="1028883"/>
                    <a:pt x="8008749" y="1019175"/>
                  </a:cubicBezTo>
                  <a:cubicBezTo>
                    <a:pt x="7998106" y="1002147"/>
                    <a:pt x="8006407" y="973164"/>
                    <a:pt x="7989699" y="962025"/>
                  </a:cubicBezTo>
                  <a:cubicBezTo>
                    <a:pt x="7980174" y="955675"/>
                    <a:pt x="7971585" y="947624"/>
                    <a:pt x="7961124" y="942975"/>
                  </a:cubicBezTo>
                  <a:cubicBezTo>
                    <a:pt x="7942774" y="934820"/>
                    <a:pt x="7903974" y="923925"/>
                    <a:pt x="7903974" y="923925"/>
                  </a:cubicBezTo>
                  <a:cubicBezTo>
                    <a:pt x="7900799" y="914400"/>
                    <a:pt x="7898939" y="904330"/>
                    <a:pt x="7894449" y="895350"/>
                  </a:cubicBezTo>
                  <a:cubicBezTo>
                    <a:pt x="7889329" y="885111"/>
                    <a:pt x="7883494" y="874870"/>
                    <a:pt x="7875399" y="866775"/>
                  </a:cubicBezTo>
                  <a:cubicBezTo>
                    <a:pt x="7856935" y="848311"/>
                    <a:pt x="7841490" y="845947"/>
                    <a:pt x="7818249" y="838200"/>
                  </a:cubicBezTo>
                  <a:cubicBezTo>
                    <a:pt x="7731695" y="850565"/>
                    <a:pt x="7772873" y="840625"/>
                    <a:pt x="7694424" y="866775"/>
                  </a:cubicBezTo>
                  <a:lnTo>
                    <a:pt x="7665849" y="876300"/>
                  </a:lnTo>
                  <a:cubicBezTo>
                    <a:pt x="7656324" y="873125"/>
                    <a:pt x="7639709" y="876515"/>
                    <a:pt x="7637274" y="866775"/>
                  </a:cubicBezTo>
                  <a:cubicBezTo>
                    <a:pt x="7634498" y="855669"/>
                    <a:pt x="7666785" y="842849"/>
                    <a:pt x="7656324" y="838200"/>
                  </a:cubicBezTo>
                  <a:cubicBezTo>
                    <a:pt x="7624278" y="823957"/>
                    <a:pt x="7586474" y="831850"/>
                    <a:pt x="7551549" y="828675"/>
                  </a:cubicBezTo>
                  <a:cubicBezTo>
                    <a:pt x="7516624" y="831850"/>
                    <a:pt x="7481065" y="830852"/>
                    <a:pt x="7446774" y="838200"/>
                  </a:cubicBezTo>
                  <a:cubicBezTo>
                    <a:pt x="7435580" y="840599"/>
                    <a:pt x="7428660" y="852601"/>
                    <a:pt x="7418199" y="857250"/>
                  </a:cubicBezTo>
                  <a:cubicBezTo>
                    <a:pt x="7399849" y="865405"/>
                    <a:pt x="7380099" y="869950"/>
                    <a:pt x="7361049" y="876300"/>
                  </a:cubicBezTo>
                  <a:lnTo>
                    <a:pt x="7332474" y="885825"/>
                  </a:lnTo>
                  <a:cubicBezTo>
                    <a:pt x="7291199" y="882650"/>
                    <a:pt x="7248453" y="887673"/>
                    <a:pt x="7208649" y="876300"/>
                  </a:cubicBezTo>
                  <a:cubicBezTo>
                    <a:pt x="7198995" y="873542"/>
                    <a:pt x="7206224" y="854825"/>
                    <a:pt x="7199124" y="847725"/>
                  </a:cubicBezTo>
                  <a:cubicBezTo>
                    <a:pt x="7192024" y="840625"/>
                    <a:pt x="7179777" y="842155"/>
                    <a:pt x="7170549" y="838200"/>
                  </a:cubicBezTo>
                  <a:cubicBezTo>
                    <a:pt x="7072443" y="796155"/>
                    <a:pt x="7205381" y="843461"/>
                    <a:pt x="7075299" y="800100"/>
                  </a:cubicBezTo>
                  <a:lnTo>
                    <a:pt x="7046724" y="790575"/>
                  </a:lnTo>
                  <a:cubicBezTo>
                    <a:pt x="7037199" y="787400"/>
                    <a:pt x="7028053" y="782701"/>
                    <a:pt x="7018149" y="781050"/>
                  </a:cubicBezTo>
                  <a:cubicBezTo>
                    <a:pt x="6999099" y="777875"/>
                    <a:pt x="6979883" y="775572"/>
                    <a:pt x="6960999" y="771525"/>
                  </a:cubicBezTo>
                  <a:cubicBezTo>
                    <a:pt x="6935398" y="766039"/>
                    <a:pt x="6910472" y="757610"/>
                    <a:pt x="6884799" y="752475"/>
                  </a:cubicBezTo>
                  <a:cubicBezTo>
                    <a:pt x="6852063" y="745928"/>
                    <a:pt x="6830461" y="742393"/>
                    <a:pt x="6799074" y="733425"/>
                  </a:cubicBezTo>
                  <a:cubicBezTo>
                    <a:pt x="6789420" y="730667"/>
                    <a:pt x="6780239" y="726335"/>
                    <a:pt x="6770499" y="723900"/>
                  </a:cubicBezTo>
                  <a:cubicBezTo>
                    <a:pt x="6754793" y="719973"/>
                    <a:pt x="6738678" y="717887"/>
                    <a:pt x="6722874" y="714375"/>
                  </a:cubicBezTo>
                  <a:cubicBezTo>
                    <a:pt x="6710095" y="711535"/>
                    <a:pt x="6697474" y="708025"/>
                    <a:pt x="6684774" y="704850"/>
                  </a:cubicBezTo>
                  <a:cubicBezTo>
                    <a:pt x="6675249" y="698500"/>
                    <a:pt x="6664294" y="693895"/>
                    <a:pt x="6656199" y="685800"/>
                  </a:cubicBezTo>
                  <a:cubicBezTo>
                    <a:pt x="6648104" y="677705"/>
                    <a:pt x="6646674" y="663575"/>
                    <a:pt x="6637149" y="657225"/>
                  </a:cubicBezTo>
                  <a:cubicBezTo>
                    <a:pt x="6626257" y="649963"/>
                    <a:pt x="6611636" y="651296"/>
                    <a:pt x="6599049" y="647700"/>
                  </a:cubicBezTo>
                  <a:cubicBezTo>
                    <a:pt x="6530528" y="628123"/>
                    <a:pt x="6620367" y="644412"/>
                    <a:pt x="6494274" y="628650"/>
                  </a:cubicBezTo>
                  <a:cubicBezTo>
                    <a:pt x="6484749" y="622300"/>
                    <a:pt x="6475938" y="614720"/>
                    <a:pt x="6465699" y="609600"/>
                  </a:cubicBezTo>
                  <a:cubicBezTo>
                    <a:pt x="6428756" y="591128"/>
                    <a:pt x="6418151" y="602785"/>
                    <a:pt x="6370449" y="609600"/>
                  </a:cubicBezTo>
                  <a:cubicBezTo>
                    <a:pt x="6407170" y="646321"/>
                    <a:pt x="6409544" y="640663"/>
                    <a:pt x="6427599" y="685800"/>
                  </a:cubicBezTo>
                  <a:cubicBezTo>
                    <a:pt x="6450234" y="742389"/>
                    <a:pt x="6442140" y="731931"/>
                    <a:pt x="6456174" y="781050"/>
                  </a:cubicBezTo>
                  <a:cubicBezTo>
                    <a:pt x="6458932" y="790704"/>
                    <a:pt x="6458599" y="802525"/>
                    <a:pt x="6465699" y="809625"/>
                  </a:cubicBezTo>
                  <a:cubicBezTo>
                    <a:pt x="6472799" y="816725"/>
                    <a:pt x="6484749" y="815975"/>
                    <a:pt x="6494274" y="819150"/>
                  </a:cubicBezTo>
                  <a:cubicBezTo>
                    <a:pt x="6522534" y="903930"/>
                    <a:pt x="6492135" y="787670"/>
                    <a:pt x="6484749" y="876300"/>
                  </a:cubicBezTo>
                  <a:cubicBezTo>
                    <a:pt x="6480495" y="927342"/>
                    <a:pt x="6490381" y="950346"/>
                    <a:pt x="6503799" y="990600"/>
                  </a:cubicBezTo>
                  <a:cubicBezTo>
                    <a:pt x="6494274" y="996950"/>
                    <a:pt x="6480904" y="999711"/>
                    <a:pt x="6475224" y="1009650"/>
                  </a:cubicBezTo>
                  <a:cubicBezTo>
                    <a:pt x="6467192" y="1023706"/>
                    <a:pt x="6480730" y="1051262"/>
                    <a:pt x="6465699" y="1057275"/>
                  </a:cubicBezTo>
                  <a:cubicBezTo>
                    <a:pt x="6439005" y="1067953"/>
                    <a:pt x="6408549" y="1050925"/>
                    <a:pt x="6379974" y="1047750"/>
                  </a:cubicBezTo>
                  <a:cubicBezTo>
                    <a:pt x="6360924" y="1041400"/>
                    <a:pt x="6340785" y="1037680"/>
                    <a:pt x="6322824" y="1028700"/>
                  </a:cubicBezTo>
                  <a:cubicBezTo>
                    <a:pt x="6291600" y="1013088"/>
                    <a:pt x="6286982" y="1008534"/>
                    <a:pt x="6256149" y="1000125"/>
                  </a:cubicBezTo>
                  <a:cubicBezTo>
                    <a:pt x="6230890" y="993236"/>
                    <a:pt x="6179949" y="981075"/>
                    <a:pt x="6179949" y="981075"/>
                  </a:cubicBezTo>
                  <a:cubicBezTo>
                    <a:pt x="6157724" y="914400"/>
                    <a:pt x="6179949" y="930275"/>
                    <a:pt x="6132324" y="914400"/>
                  </a:cubicBezTo>
                  <a:cubicBezTo>
                    <a:pt x="6084498" y="842661"/>
                    <a:pt x="6140653" y="933835"/>
                    <a:pt x="6103749" y="847725"/>
                  </a:cubicBezTo>
                  <a:cubicBezTo>
                    <a:pt x="6099240" y="837203"/>
                    <a:pt x="6089819" y="829389"/>
                    <a:pt x="6084699" y="819150"/>
                  </a:cubicBezTo>
                  <a:cubicBezTo>
                    <a:pt x="6080209" y="810170"/>
                    <a:pt x="6081446" y="798415"/>
                    <a:pt x="6075174" y="790575"/>
                  </a:cubicBezTo>
                  <a:cubicBezTo>
                    <a:pt x="6068023" y="781636"/>
                    <a:pt x="6056124" y="777875"/>
                    <a:pt x="6046599" y="771525"/>
                  </a:cubicBezTo>
                  <a:cubicBezTo>
                    <a:pt x="6040249" y="790575"/>
                    <a:pt x="6047240" y="824737"/>
                    <a:pt x="6027549" y="828675"/>
                  </a:cubicBezTo>
                  <a:lnTo>
                    <a:pt x="5932299" y="847725"/>
                  </a:lnTo>
                  <a:cubicBezTo>
                    <a:pt x="5906899" y="844550"/>
                    <a:pt x="5880932" y="844408"/>
                    <a:pt x="5856099" y="838200"/>
                  </a:cubicBezTo>
                  <a:cubicBezTo>
                    <a:pt x="5842324" y="834756"/>
                    <a:pt x="5831050" y="824743"/>
                    <a:pt x="5817999" y="819150"/>
                  </a:cubicBezTo>
                  <a:cubicBezTo>
                    <a:pt x="5808771" y="815195"/>
                    <a:pt x="5798949" y="812800"/>
                    <a:pt x="5789424" y="809625"/>
                  </a:cubicBezTo>
                  <a:cubicBezTo>
                    <a:pt x="5706874" y="812800"/>
                    <a:pt x="5624024" y="811439"/>
                    <a:pt x="5541774" y="819150"/>
                  </a:cubicBezTo>
                  <a:cubicBezTo>
                    <a:pt x="5521781" y="821024"/>
                    <a:pt x="5484624" y="838200"/>
                    <a:pt x="5484624" y="838200"/>
                  </a:cubicBezTo>
                  <a:cubicBezTo>
                    <a:pt x="5494149" y="841375"/>
                    <a:pt x="5503545" y="844967"/>
                    <a:pt x="5513199" y="847725"/>
                  </a:cubicBezTo>
                  <a:cubicBezTo>
                    <a:pt x="5525786" y="851321"/>
                    <a:pt x="5545445" y="845541"/>
                    <a:pt x="5551299" y="857250"/>
                  </a:cubicBezTo>
                  <a:cubicBezTo>
                    <a:pt x="5563609" y="881869"/>
                    <a:pt x="5510720" y="893001"/>
                    <a:pt x="5503674" y="895350"/>
                  </a:cubicBezTo>
                  <a:cubicBezTo>
                    <a:pt x="5494149" y="904875"/>
                    <a:pt x="5486874" y="917383"/>
                    <a:pt x="5475099" y="923925"/>
                  </a:cubicBezTo>
                  <a:cubicBezTo>
                    <a:pt x="5457546" y="933677"/>
                    <a:pt x="5436999" y="936625"/>
                    <a:pt x="5417949" y="942975"/>
                  </a:cubicBezTo>
                  <a:lnTo>
                    <a:pt x="5360799" y="962025"/>
                  </a:lnTo>
                  <a:lnTo>
                    <a:pt x="5332224" y="971550"/>
                  </a:lnTo>
                  <a:lnTo>
                    <a:pt x="5303649" y="981075"/>
                  </a:lnTo>
                  <a:cubicBezTo>
                    <a:pt x="5297299" y="990600"/>
                    <a:pt x="5285738" y="998259"/>
                    <a:pt x="5284599" y="1009650"/>
                  </a:cubicBezTo>
                  <a:cubicBezTo>
                    <a:pt x="5280128" y="1054365"/>
                    <a:pt x="5287790" y="1081627"/>
                    <a:pt x="5322699" y="1104900"/>
                  </a:cubicBezTo>
                  <a:cubicBezTo>
                    <a:pt x="5331053" y="1110469"/>
                    <a:pt x="5341749" y="1111250"/>
                    <a:pt x="5351274" y="1114425"/>
                  </a:cubicBezTo>
                  <a:cubicBezTo>
                    <a:pt x="5395724" y="1181100"/>
                    <a:pt x="5370324" y="1158875"/>
                    <a:pt x="5417949" y="1190625"/>
                  </a:cubicBezTo>
                  <a:cubicBezTo>
                    <a:pt x="5421124" y="1200150"/>
                    <a:pt x="5422984" y="1210220"/>
                    <a:pt x="5427474" y="1219200"/>
                  </a:cubicBezTo>
                  <a:cubicBezTo>
                    <a:pt x="5432594" y="1229439"/>
                    <a:pt x="5444642" y="1236483"/>
                    <a:pt x="5446524" y="1247775"/>
                  </a:cubicBezTo>
                  <a:cubicBezTo>
                    <a:pt x="5450872" y="1273864"/>
                    <a:pt x="5408343" y="1295279"/>
                    <a:pt x="5427474" y="1323975"/>
                  </a:cubicBezTo>
                  <a:cubicBezTo>
                    <a:pt x="5433824" y="1333500"/>
                    <a:pt x="5445810" y="1310045"/>
                    <a:pt x="5456049" y="1304925"/>
                  </a:cubicBezTo>
                  <a:cubicBezTo>
                    <a:pt x="5469714" y="1298093"/>
                    <a:pt x="5510517" y="1288927"/>
                    <a:pt x="5522724" y="1285875"/>
                  </a:cubicBezTo>
                  <a:cubicBezTo>
                    <a:pt x="5525899" y="1295400"/>
                    <a:pt x="5527759" y="1305470"/>
                    <a:pt x="5532249" y="1314450"/>
                  </a:cubicBezTo>
                  <a:cubicBezTo>
                    <a:pt x="5537369" y="1324689"/>
                    <a:pt x="5547679" y="1332165"/>
                    <a:pt x="5551299" y="1343025"/>
                  </a:cubicBezTo>
                  <a:cubicBezTo>
                    <a:pt x="5577372" y="1421244"/>
                    <a:pt x="5536061" y="1383667"/>
                    <a:pt x="5589399" y="1419225"/>
                  </a:cubicBezTo>
                  <a:cubicBezTo>
                    <a:pt x="5595749" y="1428750"/>
                    <a:pt x="5603329" y="1437561"/>
                    <a:pt x="5608449" y="1447800"/>
                  </a:cubicBezTo>
                  <a:cubicBezTo>
                    <a:pt x="5630432" y="1491765"/>
                    <a:pt x="5617408" y="1545878"/>
                    <a:pt x="5608449" y="1590675"/>
                  </a:cubicBezTo>
                  <a:cubicBezTo>
                    <a:pt x="5606204" y="1601900"/>
                    <a:pt x="5595749" y="1609725"/>
                    <a:pt x="5589399" y="1619250"/>
                  </a:cubicBezTo>
                  <a:cubicBezTo>
                    <a:pt x="5608449" y="1625600"/>
                    <a:pt x="5629841" y="1627161"/>
                    <a:pt x="5646549" y="1638300"/>
                  </a:cubicBezTo>
                  <a:cubicBezTo>
                    <a:pt x="5674452" y="1656902"/>
                    <a:pt x="5694751" y="1674055"/>
                    <a:pt x="5732274" y="1676400"/>
                  </a:cubicBezTo>
                  <a:lnTo>
                    <a:pt x="5884674" y="1685925"/>
                  </a:lnTo>
                  <a:cubicBezTo>
                    <a:pt x="5935474" y="1762125"/>
                    <a:pt x="5868799" y="1670050"/>
                    <a:pt x="5932299" y="1733550"/>
                  </a:cubicBezTo>
                  <a:cubicBezTo>
                    <a:pt x="5984198" y="1785449"/>
                    <a:pt x="5934872" y="1762983"/>
                    <a:pt x="5989449" y="1781175"/>
                  </a:cubicBezTo>
                  <a:cubicBezTo>
                    <a:pt x="5998974" y="1790700"/>
                    <a:pt x="6010552" y="1798542"/>
                    <a:pt x="6018024" y="1809750"/>
                  </a:cubicBezTo>
                  <a:cubicBezTo>
                    <a:pt x="6029644" y="1827180"/>
                    <a:pt x="6033616" y="1885102"/>
                    <a:pt x="6037074" y="1895475"/>
                  </a:cubicBezTo>
                  <a:cubicBezTo>
                    <a:pt x="6040694" y="1906335"/>
                    <a:pt x="6051004" y="1913811"/>
                    <a:pt x="6056124" y="1924050"/>
                  </a:cubicBezTo>
                  <a:cubicBezTo>
                    <a:pt x="6060614" y="1933030"/>
                    <a:pt x="6062474" y="1943100"/>
                    <a:pt x="6065649" y="1952625"/>
                  </a:cubicBezTo>
                  <a:cubicBezTo>
                    <a:pt x="6062474" y="1965325"/>
                    <a:pt x="6061978" y="1979016"/>
                    <a:pt x="6056124" y="1990725"/>
                  </a:cubicBezTo>
                  <a:cubicBezTo>
                    <a:pt x="5990620" y="2121733"/>
                    <a:pt x="6034839" y="1997429"/>
                    <a:pt x="6008499" y="2076450"/>
                  </a:cubicBezTo>
                  <a:cubicBezTo>
                    <a:pt x="6011031" y="2101769"/>
                    <a:pt x="6028647" y="2184066"/>
                    <a:pt x="6008499" y="2219325"/>
                  </a:cubicBezTo>
                  <a:cubicBezTo>
                    <a:pt x="5999810" y="2234531"/>
                    <a:pt x="5966016" y="2243011"/>
                    <a:pt x="5951349" y="2247900"/>
                  </a:cubicBezTo>
                  <a:cubicBezTo>
                    <a:pt x="5907680" y="2313404"/>
                    <a:pt x="5891529" y="2297810"/>
                    <a:pt x="5941824" y="2314575"/>
                  </a:cubicBezTo>
                  <a:lnTo>
                    <a:pt x="5998974" y="2371725"/>
                  </a:lnTo>
                  <a:cubicBezTo>
                    <a:pt x="6008499" y="2381250"/>
                    <a:pt x="6016341" y="2392828"/>
                    <a:pt x="6027549" y="2400300"/>
                  </a:cubicBezTo>
                  <a:cubicBezTo>
                    <a:pt x="6046599" y="2413000"/>
                    <a:pt x="6070962" y="2420084"/>
                    <a:pt x="6084699" y="2438400"/>
                  </a:cubicBezTo>
                  <a:cubicBezTo>
                    <a:pt x="6120143" y="2485658"/>
                    <a:pt x="6100065" y="2467694"/>
                    <a:pt x="6141849" y="2495550"/>
                  </a:cubicBezTo>
                  <a:cubicBezTo>
                    <a:pt x="6148199" y="2505075"/>
                    <a:pt x="6153570" y="2515331"/>
                    <a:pt x="6160899" y="2524125"/>
                  </a:cubicBezTo>
                  <a:cubicBezTo>
                    <a:pt x="6187231" y="2555723"/>
                    <a:pt x="6190787" y="2545802"/>
                    <a:pt x="6208524" y="2581275"/>
                  </a:cubicBezTo>
                  <a:cubicBezTo>
                    <a:pt x="6213014" y="2590255"/>
                    <a:pt x="6215291" y="2600196"/>
                    <a:pt x="6218049" y="2609850"/>
                  </a:cubicBezTo>
                  <a:cubicBezTo>
                    <a:pt x="6221645" y="2622437"/>
                    <a:pt x="6221079" y="2636584"/>
                    <a:pt x="6227574" y="2647950"/>
                  </a:cubicBezTo>
                  <a:cubicBezTo>
                    <a:pt x="6234257" y="2659646"/>
                    <a:pt x="6244453" y="2669842"/>
                    <a:pt x="6256149" y="2676525"/>
                  </a:cubicBezTo>
                  <a:cubicBezTo>
                    <a:pt x="6267515" y="2683020"/>
                    <a:pt x="6281549" y="2682875"/>
                    <a:pt x="6294249" y="2686050"/>
                  </a:cubicBezTo>
                  <a:cubicBezTo>
                    <a:pt x="6311070" y="2736513"/>
                    <a:pt x="6328950" y="2762755"/>
                    <a:pt x="6303774" y="2819400"/>
                  </a:cubicBezTo>
                  <a:cubicBezTo>
                    <a:pt x="6299696" y="2828575"/>
                    <a:pt x="6284724" y="2825750"/>
                    <a:pt x="6275199" y="2828925"/>
                  </a:cubicBezTo>
                  <a:cubicBezTo>
                    <a:pt x="6237414" y="2825147"/>
                    <a:pt x="6155387" y="2818298"/>
                    <a:pt x="6113274" y="2809875"/>
                  </a:cubicBezTo>
                  <a:cubicBezTo>
                    <a:pt x="6103429" y="2807906"/>
                    <a:pt x="6094224" y="2803525"/>
                    <a:pt x="6084699" y="2800350"/>
                  </a:cubicBezTo>
                  <a:cubicBezTo>
                    <a:pt x="6048399" y="2745900"/>
                    <a:pt x="6082991" y="2783906"/>
                    <a:pt x="5989449" y="2752725"/>
                  </a:cubicBezTo>
                  <a:lnTo>
                    <a:pt x="5932299" y="2733675"/>
                  </a:lnTo>
                  <a:cubicBezTo>
                    <a:pt x="5919599" y="2724150"/>
                    <a:pt x="5907982" y="2712976"/>
                    <a:pt x="5894199" y="2705100"/>
                  </a:cubicBezTo>
                  <a:cubicBezTo>
                    <a:pt x="5885482" y="2700119"/>
                    <a:pt x="5872724" y="2702675"/>
                    <a:pt x="5865624" y="2695575"/>
                  </a:cubicBezTo>
                  <a:cubicBezTo>
                    <a:pt x="5858524" y="2688475"/>
                    <a:pt x="5862371" y="2674840"/>
                    <a:pt x="5856099" y="2667000"/>
                  </a:cubicBezTo>
                  <a:cubicBezTo>
                    <a:pt x="5848948" y="2658061"/>
                    <a:pt x="5837049" y="2654300"/>
                    <a:pt x="5827524" y="2647950"/>
                  </a:cubicBezTo>
                  <a:cubicBezTo>
                    <a:pt x="5821174" y="2638425"/>
                    <a:pt x="5812494" y="2630094"/>
                    <a:pt x="5808474" y="2619375"/>
                  </a:cubicBezTo>
                  <a:cubicBezTo>
                    <a:pt x="5802790" y="2604216"/>
                    <a:pt x="5806981" y="2585806"/>
                    <a:pt x="5798949" y="2571750"/>
                  </a:cubicBezTo>
                  <a:cubicBezTo>
                    <a:pt x="5793269" y="2561811"/>
                    <a:pt x="5779168" y="2560029"/>
                    <a:pt x="5770374" y="2552700"/>
                  </a:cubicBezTo>
                  <a:cubicBezTo>
                    <a:pt x="5742872" y="2529781"/>
                    <a:pt x="5741480" y="2523647"/>
                    <a:pt x="5722749" y="2495550"/>
                  </a:cubicBezTo>
                  <a:cubicBezTo>
                    <a:pt x="5719574" y="2473325"/>
                    <a:pt x="5719675" y="2450379"/>
                    <a:pt x="5713224" y="2428875"/>
                  </a:cubicBezTo>
                  <a:cubicBezTo>
                    <a:pt x="5709935" y="2417910"/>
                    <a:pt x="5699294" y="2410539"/>
                    <a:pt x="5694174" y="2400300"/>
                  </a:cubicBezTo>
                  <a:cubicBezTo>
                    <a:pt x="5689684" y="2391320"/>
                    <a:pt x="5687824" y="2381250"/>
                    <a:pt x="5684649" y="2371725"/>
                  </a:cubicBezTo>
                  <a:cubicBezTo>
                    <a:pt x="5673356" y="2373338"/>
                    <a:pt x="5530421" y="2385644"/>
                    <a:pt x="5494149" y="2409825"/>
                  </a:cubicBezTo>
                  <a:lnTo>
                    <a:pt x="5465574" y="2428875"/>
                  </a:lnTo>
                  <a:cubicBezTo>
                    <a:pt x="5459224" y="2438400"/>
                    <a:pt x="5454619" y="2449355"/>
                    <a:pt x="5446524" y="2457450"/>
                  </a:cubicBezTo>
                  <a:cubicBezTo>
                    <a:pt x="5393636" y="2510338"/>
                    <a:pt x="5270606" y="2483867"/>
                    <a:pt x="5227449" y="2486025"/>
                  </a:cubicBezTo>
                  <a:cubicBezTo>
                    <a:pt x="5186174" y="2482850"/>
                    <a:pt x="5144312" y="2484129"/>
                    <a:pt x="5103624" y="2476500"/>
                  </a:cubicBezTo>
                  <a:cubicBezTo>
                    <a:pt x="5092372" y="2474390"/>
                    <a:pt x="5085288" y="2462570"/>
                    <a:pt x="5075049" y="2457450"/>
                  </a:cubicBezTo>
                  <a:cubicBezTo>
                    <a:pt x="5066069" y="2452960"/>
                    <a:pt x="5055454" y="2452415"/>
                    <a:pt x="5046474" y="2447925"/>
                  </a:cubicBezTo>
                  <a:cubicBezTo>
                    <a:pt x="4972616" y="2410996"/>
                    <a:pt x="5061148" y="2443291"/>
                    <a:pt x="4989324" y="2419350"/>
                  </a:cubicBezTo>
                  <a:cubicBezTo>
                    <a:pt x="4938524" y="2422525"/>
                    <a:pt x="4887200" y="2420937"/>
                    <a:pt x="4836924" y="2428875"/>
                  </a:cubicBezTo>
                  <a:cubicBezTo>
                    <a:pt x="4825616" y="2430660"/>
                    <a:pt x="4819797" y="2447925"/>
                    <a:pt x="4808349" y="2447925"/>
                  </a:cubicBezTo>
                  <a:cubicBezTo>
                    <a:pt x="4782167" y="2447925"/>
                    <a:pt x="4732149" y="2428875"/>
                    <a:pt x="4732149" y="2428875"/>
                  </a:cubicBezTo>
                  <a:cubicBezTo>
                    <a:pt x="4722624" y="2438400"/>
                    <a:pt x="4714782" y="2449978"/>
                    <a:pt x="4703574" y="2457450"/>
                  </a:cubicBezTo>
                  <a:cubicBezTo>
                    <a:pt x="4695220" y="2463019"/>
                    <a:pt x="4683979" y="2462485"/>
                    <a:pt x="4674999" y="2466975"/>
                  </a:cubicBezTo>
                  <a:cubicBezTo>
                    <a:pt x="4664760" y="2472095"/>
                    <a:pt x="4656885" y="2481376"/>
                    <a:pt x="4646424" y="2486025"/>
                  </a:cubicBezTo>
                  <a:cubicBezTo>
                    <a:pt x="4544409" y="2531365"/>
                    <a:pt x="4625368" y="2481012"/>
                    <a:pt x="4560699" y="2524125"/>
                  </a:cubicBezTo>
                  <a:cubicBezTo>
                    <a:pt x="4563874" y="2514600"/>
                    <a:pt x="4570224" y="2505590"/>
                    <a:pt x="4570224" y="2495550"/>
                  </a:cubicBezTo>
                  <a:cubicBezTo>
                    <a:pt x="4570224" y="2479361"/>
                    <a:pt x="4567939" y="2462405"/>
                    <a:pt x="4560699" y="2447925"/>
                  </a:cubicBezTo>
                  <a:cubicBezTo>
                    <a:pt x="4551532" y="2429590"/>
                    <a:pt x="4519960" y="2411240"/>
                    <a:pt x="4503549" y="2400300"/>
                  </a:cubicBezTo>
                  <a:cubicBezTo>
                    <a:pt x="4497199" y="2390775"/>
                    <a:pt x="4493114" y="2379263"/>
                    <a:pt x="4484499" y="2371725"/>
                  </a:cubicBezTo>
                  <a:cubicBezTo>
                    <a:pt x="4467269" y="2356648"/>
                    <a:pt x="4427349" y="2333625"/>
                    <a:pt x="4427349" y="2333625"/>
                  </a:cubicBezTo>
                  <a:cubicBezTo>
                    <a:pt x="4420999" y="2324100"/>
                    <a:pt x="4416394" y="2313145"/>
                    <a:pt x="4408299" y="2305050"/>
                  </a:cubicBezTo>
                  <a:cubicBezTo>
                    <a:pt x="4378768" y="2275519"/>
                    <a:pt x="4331862" y="2273261"/>
                    <a:pt x="4293999" y="2266950"/>
                  </a:cubicBezTo>
                  <a:cubicBezTo>
                    <a:pt x="4225453" y="2221253"/>
                    <a:pt x="4309850" y="2285964"/>
                    <a:pt x="4246374" y="2190750"/>
                  </a:cubicBezTo>
                  <a:cubicBezTo>
                    <a:pt x="4220974" y="2152650"/>
                    <a:pt x="4236849" y="2168525"/>
                    <a:pt x="4198749" y="2143125"/>
                  </a:cubicBezTo>
                  <a:lnTo>
                    <a:pt x="4170174" y="2057400"/>
                  </a:lnTo>
                  <a:lnTo>
                    <a:pt x="4160649" y="2028825"/>
                  </a:lnTo>
                  <a:cubicBezTo>
                    <a:pt x="4163824" y="1984375"/>
                    <a:pt x="4164967" y="1939733"/>
                    <a:pt x="4170174" y="1895475"/>
                  </a:cubicBezTo>
                  <a:cubicBezTo>
                    <a:pt x="4171347" y="1885504"/>
                    <a:pt x="4179699" y="1876940"/>
                    <a:pt x="4179699" y="1866900"/>
                  </a:cubicBezTo>
                  <a:cubicBezTo>
                    <a:pt x="4179699" y="1856860"/>
                    <a:pt x="4172932" y="1847979"/>
                    <a:pt x="4170174" y="1838325"/>
                  </a:cubicBezTo>
                  <a:cubicBezTo>
                    <a:pt x="4166578" y="1825738"/>
                    <a:pt x="4163824" y="1812925"/>
                    <a:pt x="4160649" y="1800225"/>
                  </a:cubicBezTo>
                  <a:cubicBezTo>
                    <a:pt x="4166999" y="1781175"/>
                    <a:pt x="4172241" y="1761719"/>
                    <a:pt x="4179699" y="1743075"/>
                  </a:cubicBezTo>
                  <a:cubicBezTo>
                    <a:pt x="4191784" y="1712863"/>
                    <a:pt x="4200616" y="1702175"/>
                    <a:pt x="4217799" y="1676400"/>
                  </a:cubicBezTo>
                  <a:cubicBezTo>
                    <a:pt x="4220974" y="1660525"/>
                    <a:pt x="4223397" y="1644481"/>
                    <a:pt x="4227324" y="1628775"/>
                  </a:cubicBezTo>
                  <a:cubicBezTo>
                    <a:pt x="4229759" y="1619035"/>
                    <a:pt x="4235322" y="1610123"/>
                    <a:pt x="4236849" y="1600200"/>
                  </a:cubicBezTo>
                  <a:cubicBezTo>
                    <a:pt x="4241701" y="1568663"/>
                    <a:pt x="4243199" y="1536700"/>
                    <a:pt x="4246374" y="1504950"/>
                  </a:cubicBezTo>
                  <a:cubicBezTo>
                    <a:pt x="4236849" y="1501775"/>
                    <a:pt x="4220234" y="1505165"/>
                    <a:pt x="4217799" y="1495425"/>
                  </a:cubicBezTo>
                  <a:cubicBezTo>
                    <a:pt x="4215023" y="1484319"/>
                    <a:pt x="4228234" y="1474388"/>
                    <a:pt x="4236849" y="1466850"/>
                  </a:cubicBezTo>
                  <a:cubicBezTo>
                    <a:pt x="4254079" y="1451773"/>
                    <a:pt x="4274949" y="1441450"/>
                    <a:pt x="4293999" y="1428750"/>
                  </a:cubicBezTo>
                  <a:lnTo>
                    <a:pt x="4322574" y="1409700"/>
                  </a:lnTo>
                  <a:cubicBezTo>
                    <a:pt x="4328924" y="1400175"/>
                    <a:pt x="4341624" y="1392573"/>
                    <a:pt x="4341624" y="1381125"/>
                  </a:cubicBezTo>
                  <a:cubicBezTo>
                    <a:pt x="4341624" y="1369677"/>
                    <a:pt x="4331513" y="1359701"/>
                    <a:pt x="4322574" y="1352550"/>
                  </a:cubicBezTo>
                  <a:cubicBezTo>
                    <a:pt x="4310233" y="1342677"/>
                    <a:pt x="4237434" y="1333597"/>
                    <a:pt x="4236849" y="1333500"/>
                  </a:cubicBezTo>
                  <a:cubicBezTo>
                    <a:pt x="4282420" y="1326990"/>
                    <a:pt x="4307610" y="1340292"/>
                    <a:pt x="4322574" y="1295400"/>
                  </a:cubicBezTo>
                  <a:cubicBezTo>
                    <a:pt x="4328681" y="1277078"/>
                    <a:pt x="4319381" y="1252784"/>
                    <a:pt x="4332099" y="1238250"/>
                  </a:cubicBezTo>
                  <a:cubicBezTo>
                    <a:pt x="4345322" y="1223138"/>
                    <a:pt x="4389249" y="1219200"/>
                    <a:pt x="4389249" y="1219200"/>
                  </a:cubicBezTo>
                  <a:cubicBezTo>
                    <a:pt x="4404501" y="1196322"/>
                    <a:pt x="4412895" y="1189162"/>
                    <a:pt x="4417824" y="1162050"/>
                  </a:cubicBezTo>
                  <a:cubicBezTo>
                    <a:pt x="4422403" y="1136865"/>
                    <a:pt x="4418601" y="1109907"/>
                    <a:pt x="4427349" y="1085850"/>
                  </a:cubicBezTo>
                  <a:cubicBezTo>
                    <a:pt x="4431952" y="1073191"/>
                    <a:pt x="4446399" y="1066800"/>
                    <a:pt x="4455924" y="1057275"/>
                  </a:cubicBezTo>
                  <a:cubicBezTo>
                    <a:pt x="4452749" y="1047750"/>
                    <a:pt x="4452671" y="1036540"/>
                    <a:pt x="4446399" y="1028700"/>
                  </a:cubicBezTo>
                  <a:cubicBezTo>
                    <a:pt x="4439248" y="1019761"/>
                    <a:pt x="4419872" y="1020913"/>
                    <a:pt x="4417824" y="1009650"/>
                  </a:cubicBezTo>
                  <a:cubicBezTo>
                    <a:pt x="4410318" y="968366"/>
                    <a:pt x="4424592" y="932196"/>
                    <a:pt x="4436874" y="895350"/>
                  </a:cubicBezTo>
                  <a:cubicBezTo>
                    <a:pt x="4433699" y="885825"/>
                    <a:pt x="4431839" y="875755"/>
                    <a:pt x="4427349" y="866775"/>
                  </a:cubicBezTo>
                  <a:cubicBezTo>
                    <a:pt x="4422229" y="856536"/>
                    <a:pt x="4412808" y="848722"/>
                    <a:pt x="4408299" y="838200"/>
                  </a:cubicBezTo>
                  <a:cubicBezTo>
                    <a:pt x="4383696" y="780793"/>
                    <a:pt x="4420424" y="814533"/>
                    <a:pt x="4370199" y="781050"/>
                  </a:cubicBezTo>
                  <a:cubicBezTo>
                    <a:pt x="4363849" y="771525"/>
                    <a:pt x="4352768" y="763808"/>
                    <a:pt x="4351149" y="752475"/>
                  </a:cubicBezTo>
                  <a:cubicBezTo>
                    <a:pt x="4346411" y="719311"/>
                    <a:pt x="4364682" y="707608"/>
                    <a:pt x="4389249" y="695325"/>
                  </a:cubicBezTo>
                  <a:cubicBezTo>
                    <a:pt x="4398229" y="690835"/>
                    <a:pt x="4408299" y="688975"/>
                    <a:pt x="4417824" y="685800"/>
                  </a:cubicBezTo>
                  <a:cubicBezTo>
                    <a:pt x="4485834" y="708470"/>
                    <a:pt x="4458266" y="693711"/>
                    <a:pt x="4503549" y="723900"/>
                  </a:cubicBezTo>
                  <a:cubicBezTo>
                    <a:pt x="4506724" y="733425"/>
                    <a:pt x="4507505" y="744121"/>
                    <a:pt x="4513074" y="752475"/>
                  </a:cubicBezTo>
                  <a:cubicBezTo>
                    <a:pt x="4520546" y="763683"/>
                    <a:pt x="4530441" y="773578"/>
                    <a:pt x="4541649" y="781050"/>
                  </a:cubicBezTo>
                  <a:cubicBezTo>
                    <a:pt x="4549848" y="786516"/>
                    <a:pt x="4603243" y="798830"/>
                    <a:pt x="4608324" y="800100"/>
                  </a:cubicBezTo>
                  <a:cubicBezTo>
                    <a:pt x="4605149" y="790575"/>
                    <a:pt x="4604368" y="779879"/>
                    <a:pt x="4598799" y="771525"/>
                  </a:cubicBezTo>
                  <a:cubicBezTo>
                    <a:pt x="4581009" y="744840"/>
                    <a:pt x="4547480" y="745186"/>
                    <a:pt x="4579749" y="704850"/>
                  </a:cubicBezTo>
                  <a:cubicBezTo>
                    <a:pt x="4586021" y="697010"/>
                    <a:pt x="4598799" y="698500"/>
                    <a:pt x="4608324" y="695325"/>
                  </a:cubicBezTo>
                  <a:lnTo>
                    <a:pt x="4551174" y="657225"/>
                  </a:lnTo>
                  <a:cubicBezTo>
                    <a:pt x="4541649" y="650875"/>
                    <a:pt x="4533459" y="641795"/>
                    <a:pt x="4522599" y="638175"/>
                  </a:cubicBezTo>
                  <a:lnTo>
                    <a:pt x="4494024" y="628650"/>
                  </a:lnTo>
                  <a:cubicBezTo>
                    <a:pt x="4506724" y="625475"/>
                    <a:pt x="4519148" y="620855"/>
                    <a:pt x="4532124" y="619125"/>
                  </a:cubicBezTo>
                  <a:cubicBezTo>
                    <a:pt x="4566885" y="614490"/>
                    <a:pt x="4604853" y="623843"/>
                    <a:pt x="4636899" y="609600"/>
                  </a:cubicBezTo>
                  <a:cubicBezTo>
                    <a:pt x="4647360" y="604951"/>
                    <a:pt x="4624199" y="590550"/>
                    <a:pt x="4617849" y="581025"/>
                  </a:cubicBezTo>
                  <a:cubicBezTo>
                    <a:pt x="4624199" y="571500"/>
                    <a:pt x="4631779" y="562689"/>
                    <a:pt x="4636899" y="552450"/>
                  </a:cubicBezTo>
                  <a:cubicBezTo>
                    <a:pt x="4641389" y="543470"/>
                    <a:pt x="4640152" y="531715"/>
                    <a:pt x="4646424" y="523875"/>
                  </a:cubicBezTo>
                  <a:cubicBezTo>
                    <a:pt x="4653575" y="514936"/>
                    <a:pt x="4665474" y="511175"/>
                    <a:pt x="4674999" y="504825"/>
                  </a:cubicBezTo>
                  <a:cubicBezTo>
                    <a:pt x="4651058" y="433001"/>
                    <a:pt x="4683353" y="521533"/>
                    <a:pt x="4646424" y="447675"/>
                  </a:cubicBezTo>
                  <a:cubicBezTo>
                    <a:pt x="4641934" y="438695"/>
                    <a:pt x="4643999" y="426200"/>
                    <a:pt x="4636899" y="419100"/>
                  </a:cubicBezTo>
                  <a:cubicBezTo>
                    <a:pt x="4629799" y="412000"/>
                    <a:pt x="4617978" y="412333"/>
                    <a:pt x="4608324" y="409575"/>
                  </a:cubicBezTo>
                  <a:cubicBezTo>
                    <a:pt x="4595737" y="405979"/>
                    <a:pt x="4582763" y="403812"/>
                    <a:pt x="4570224" y="400050"/>
                  </a:cubicBezTo>
                  <a:cubicBezTo>
                    <a:pt x="4550990" y="394280"/>
                    <a:pt x="4513074" y="381000"/>
                    <a:pt x="4513074" y="381000"/>
                  </a:cubicBezTo>
                  <a:cubicBezTo>
                    <a:pt x="4476223" y="325723"/>
                    <a:pt x="4506131" y="379490"/>
                    <a:pt x="4484499" y="285750"/>
                  </a:cubicBezTo>
                  <a:cubicBezTo>
                    <a:pt x="4479984" y="266184"/>
                    <a:pt x="4482157" y="239739"/>
                    <a:pt x="4465449" y="228600"/>
                  </a:cubicBezTo>
                  <a:cubicBezTo>
                    <a:pt x="4436965" y="209611"/>
                    <a:pt x="4403672" y="184002"/>
                    <a:pt x="4370199" y="171450"/>
                  </a:cubicBezTo>
                  <a:cubicBezTo>
                    <a:pt x="4357942" y="166853"/>
                    <a:pt x="4344799" y="165100"/>
                    <a:pt x="4332099" y="161925"/>
                  </a:cubicBezTo>
                  <a:cubicBezTo>
                    <a:pt x="4253650" y="188075"/>
                    <a:pt x="4294828" y="178135"/>
                    <a:pt x="4208274" y="190500"/>
                  </a:cubicBezTo>
                  <a:cubicBezTo>
                    <a:pt x="4205099" y="200025"/>
                    <a:pt x="4205021" y="211235"/>
                    <a:pt x="4198749" y="219075"/>
                  </a:cubicBezTo>
                  <a:cubicBezTo>
                    <a:pt x="4178144" y="244831"/>
                    <a:pt x="4140910" y="243002"/>
                    <a:pt x="4113024" y="247650"/>
                  </a:cubicBezTo>
                  <a:cubicBezTo>
                    <a:pt x="4141722" y="266782"/>
                    <a:pt x="4145862" y="271248"/>
                    <a:pt x="4179699" y="285750"/>
                  </a:cubicBezTo>
                  <a:cubicBezTo>
                    <a:pt x="4215076" y="300912"/>
                    <a:pt x="4204547" y="287406"/>
                    <a:pt x="4236849" y="314325"/>
                  </a:cubicBezTo>
                  <a:cubicBezTo>
                    <a:pt x="4264351" y="337244"/>
                    <a:pt x="4265743" y="343378"/>
                    <a:pt x="4284474" y="371475"/>
                  </a:cubicBezTo>
                  <a:cubicBezTo>
                    <a:pt x="4263346" y="378518"/>
                    <a:pt x="4240595" y="379604"/>
                    <a:pt x="4236849" y="409575"/>
                  </a:cubicBezTo>
                  <a:cubicBezTo>
                    <a:pt x="4234841" y="425639"/>
                    <a:pt x="4242114" y="441581"/>
                    <a:pt x="4246374" y="457200"/>
                  </a:cubicBezTo>
                  <a:cubicBezTo>
                    <a:pt x="4257663" y="498593"/>
                    <a:pt x="4298585" y="555507"/>
                    <a:pt x="4208274" y="495300"/>
                  </a:cubicBezTo>
                  <a:lnTo>
                    <a:pt x="4179699" y="476250"/>
                  </a:lnTo>
                  <a:cubicBezTo>
                    <a:pt x="4203640" y="548074"/>
                    <a:pt x="4171345" y="459542"/>
                    <a:pt x="4208274" y="533400"/>
                  </a:cubicBezTo>
                  <a:cubicBezTo>
                    <a:pt x="4212764" y="542380"/>
                    <a:pt x="4211527" y="554135"/>
                    <a:pt x="4217799" y="561975"/>
                  </a:cubicBezTo>
                  <a:cubicBezTo>
                    <a:pt x="4231228" y="578761"/>
                    <a:pt x="4256125" y="584275"/>
                    <a:pt x="4274949" y="590550"/>
                  </a:cubicBezTo>
                  <a:cubicBezTo>
                    <a:pt x="4258607" y="655917"/>
                    <a:pt x="4275285" y="661819"/>
                    <a:pt x="4227324" y="685800"/>
                  </a:cubicBezTo>
                  <a:cubicBezTo>
                    <a:pt x="4218344" y="690290"/>
                    <a:pt x="4208274" y="692150"/>
                    <a:pt x="4198749" y="695325"/>
                  </a:cubicBezTo>
                  <a:cubicBezTo>
                    <a:pt x="4170174" y="609600"/>
                    <a:pt x="4201924" y="654050"/>
                    <a:pt x="4151124" y="628650"/>
                  </a:cubicBezTo>
                  <a:cubicBezTo>
                    <a:pt x="4140885" y="623530"/>
                    <a:pt x="4132074" y="615950"/>
                    <a:pt x="4122549" y="609600"/>
                  </a:cubicBezTo>
                  <a:cubicBezTo>
                    <a:pt x="4125724" y="590550"/>
                    <a:pt x="4125967" y="570772"/>
                    <a:pt x="4132074" y="552450"/>
                  </a:cubicBezTo>
                  <a:cubicBezTo>
                    <a:pt x="4135694" y="541590"/>
                    <a:pt x="4151124" y="535323"/>
                    <a:pt x="4151124" y="523875"/>
                  </a:cubicBezTo>
                  <a:cubicBezTo>
                    <a:pt x="4151124" y="512427"/>
                    <a:pt x="4137194" y="505539"/>
                    <a:pt x="4132074" y="495300"/>
                  </a:cubicBezTo>
                  <a:cubicBezTo>
                    <a:pt x="4116580" y="464312"/>
                    <a:pt x="4130796" y="465447"/>
                    <a:pt x="4103499" y="438150"/>
                  </a:cubicBezTo>
                  <a:cubicBezTo>
                    <a:pt x="4095404" y="430055"/>
                    <a:pt x="4084449" y="425450"/>
                    <a:pt x="4074924" y="419100"/>
                  </a:cubicBezTo>
                  <a:cubicBezTo>
                    <a:pt x="4043174" y="422275"/>
                    <a:pt x="4008722" y="415421"/>
                    <a:pt x="3979674" y="428625"/>
                  </a:cubicBezTo>
                  <a:cubicBezTo>
                    <a:pt x="3967757" y="434042"/>
                    <a:pt x="3983240" y="466725"/>
                    <a:pt x="3970149" y="466725"/>
                  </a:cubicBezTo>
                  <a:cubicBezTo>
                    <a:pt x="3957058" y="466725"/>
                    <a:pt x="3965781" y="440657"/>
                    <a:pt x="3960624" y="428625"/>
                  </a:cubicBezTo>
                  <a:cubicBezTo>
                    <a:pt x="3943543" y="388769"/>
                    <a:pt x="3937315" y="399198"/>
                    <a:pt x="3893949" y="390525"/>
                  </a:cubicBezTo>
                  <a:cubicBezTo>
                    <a:pt x="3890774" y="381000"/>
                    <a:pt x="3891524" y="369050"/>
                    <a:pt x="3884424" y="361950"/>
                  </a:cubicBezTo>
                  <a:cubicBezTo>
                    <a:pt x="3877324" y="354850"/>
                    <a:pt x="3864829" y="356915"/>
                    <a:pt x="3855849" y="352425"/>
                  </a:cubicBezTo>
                  <a:cubicBezTo>
                    <a:pt x="3845610" y="347305"/>
                    <a:pt x="3836799" y="339725"/>
                    <a:pt x="3827274" y="333375"/>
                  </a:cubicBezTo>
                  <a:cubicBezTo>
                    <a:pt x="3779976" y="262429"/>
                    <a:pt x="3840765" y="349564"/>
                    <a:pt x="3779649" y="276225"/>
                  </a:cubicBezTo>
                  <a:cubicBezTo>
                    <a:pt x="3758482" y="250825"/>
                    <a:pt x="3765891" y="241300"/>
                    <a:pt x="3732024" y="228600"/>
                  </a:cubicBezTo>
                  <a:cubicBezTo>
                    <a:pt x="3716865" y="222916"/>
                    <a:pt x="3700274" y="222250"/>
                    <a:pt x="3684399" y="219075"/>
                  </a:cubicBezTo>
                  <a:cubicBezTo>
                    <a:pt x="3678049" y="200025"/>
                    <a:pt x="3679548" y="176124"/>
                    <a:pt x="3665349" y="161925"/>
                  </a:cubicBezTo>
                  <a:cubicBezTo>
                    <a:pt x="3644283" y="140859"/>
                    <a:pt x="3630985" y="131297"/>
                    <a:pt x="3617724" y="104775"/>
                  </a:cubicBezTo>
                  <a:cubicBezTo>
                    <a:pt x="3613234" y="95795"/>
                    <a:pt x="3613768" y="84554"/>
                    <a:pt x="3608199" y="76200"/>
                  </a:cubicBezTo>
                  <a:cubicBezTo>
                    <a:pt x="3600727" y="64992"/>
                    <a:pt x="3588248" y="57973"/>
                    <a:pt x="3579624" y="47625"/>
                  </a:cubicBezTo>
                  <a:cubicBezTo>
                    <a:pt x="3539937" y="0"/>
                    <a:pt x="3584387" y="34925"/>
                    <a:pt x="3531999" y="0"/>
                  </a:cubicBezTo>
                  <a:cubicBezTo>
                    <a:pt x="3519299" y="3175"/>
                    <a:pt x="3501754" y="-948"/>
                    <a:pt x="3493899" y="9525"/>
                  </a:cubicBezTo>
                  <a:cubicBezTo>
                    <a:pt x="3487875" y="17557"/>
                    <a:pt x="3501628" y="28222"/>
                    <a:pt x="3503424" y="38100"/>
                  </a:cubicBezTo>
                  <a:cubicBezTo>
                    <a:pt x="3524965" y="156574"/>
                    <a:pt x="3500630" y="77342"/>
                    <a:pt x="3522474" y="142875"/>
                  </a:cubicBezTo>
                  <a:cubicBezTo>
                    <a:pt x="3515857" y="162727"/>
                    <a:pt x="3506977" y="193857"/>
                    <a:pt x="3493899" y="209550"/>
                  </a:cubicBezTo>
                  <a:cubicBezTo>
                    <a:pt x="3486570" y="218344"/>
                    <a:pt x="3474849" y="222250"/>
                    <a:pt x="3465324" y="228600"/>
                  </a:cubicBezTo>
                  <a:cubicBezTo>
                    <a:pt x="3458974" y="238125"/>
                    <a:pt x="3448156" y="245883"/>
                    <a:pt x="3446274" y="257175"/>
                  </a:cubicBezTo>
                  <a:cubicBezTo>
                    <a:pt x="3441673" y="284780"/>
                    <a:pt x="3467678" y="293670"/>
                    <a:pt x="3484374" y="304800"/>
                  </a:cubicBezTo>
                  <a:cubicBezTo>
                    <a:pt x="3487549" y="314325"/>
                    <a:pt x="3488330" y="325021"/>
                    <a:pt x="3493899" y="333375"/>
                  </a:cubicBezTo>
                  <a:cubicBezTo>
                    <a:pt x="3501371" y="344583"/>
                    <a:pt x="3513850" y="351602"/>
                    <a:pt x="3522474" y="361950"/>
                  </a:cubicBezTo>
                  <a:cubicBezTo>
                    <a:pt x="3529803" y="370744"/>
                    <a:pt x="3535174" y="381000"/>
                    <a:pt x="3541524" y="390525"/>
                  </a:cubicBezTo>
                  <a:cubicBezTo>
                    <a:pt x="3538349" y="403225"/>
                    <a:pt x="3531999" y="415534"/>
                    <a:pt x="3531999" y="428625"/>
                  </a:cubicBezTo>
                  <a:cubicBezTo>
                    <a:pt x="3531999" y="441716"/>
                    <a:pt x="3534262" y="455833"/>
                    <a:pt x="3541524" y="466725"/>
                  </a:cubicBezTo>
                  <a:cubicBezTo>
                    <a:pt x="3552075" y="482552"/>
                    <a:pt x="3582374" y="489867"/>
                    <a:pt x="3598674" y="495300"/>
                  </a:cubicBezTo>
                  <a:cubicBezTo>
                    <a:pt x="3595499" y="504825"/>
                    <a:pt x="3585974" y="514350"/>
                    <a:pt x="3589149" y="523875"/>
                  </a:cubicBezTo>
                  <a:cubicBezTo>
                    <a:pt x="3596389" y="545595"/>
                    <a:pt x="3649700" y="585515"/>
                    <a:pt x="3627249" y="581025"/>
                  </a:cubicBezTo>
                  <a:cubicBezTo>
                    <a:pt x="3530423" y="561660"/>
                    <a:pt x="3619390" y="581501"/>
                    <a:pt x="3551049" y="561975"/>
                  </a:cubicBezTo>
                  <a:cubicBezTo>
                    <a:pt x="3538462" y="558379"/>
                    <a:pt x="3525488" y="556212"/>
                    <a:pt x="3512949" y="552450"/>
                  </a:cubicBezTo>
                  <a:cubicBezTo>
                    <a:pt x="3493715" y="546680"/>
                    <a:pt x="3455799" y="533400"/>
                    <a:pt x="3455799" y="533400"/>
                  </a:cubicBezTo>
                  <a:cubicBezTo>
                    <a:pt x="3452624" y="552450"/>
                    <a:pt x="3450464" y="571697"/>
                    <a:pt x="3446274" y="590550"/>
                  </a:cubicBezTo>
                  <a:cubicBezTo>
                    <a:pt x="3444096" y="600351"/>
                    <a:pt x="3436749" y="609085"/>
                    <a:pt x="3436749" y="619125"/>
                  </a:cubicBezTo>
                  <a:cubicBezTo>
                    <a:pt x="3436749" y="629165"/>
                    <a:pt x="3443099" y="638175"/>
                    <a:pt x="3446274" y="647700"/>
                  </a:cubicBezTo>
                  <a:cubicBezTo>
                    <a:pt x="3427224" y="650875"/>
                    <a:pt x="3404205" y="645160"/>
                    <a:pt x="3389124" y="657225"/>
                  </a:cubicBezTo>
                  <a:cubicBezTo>
                    <a:pt x="3381284" y="663497"/>
                    <a:pt x="3404673" y="677768"/>
                    <a:pt x="3398649" y="685800"/>
                  </a:cubicBezTo>
                  <a:cubicBezTo>
                    <a:pt x="3390794" y="696273"/>
                    <a:pt x="3373249" y="692150"/>
                    <a:pt x="3360549" y="695325"/>
                  </a:cubicBezTo>
                  <a:cubicBezTo>
                    <a:pt x="3366899" y="704850"/>
                    <a:pt x="3386468" y="714742"/>
                    <a:pt x="3379599" y="723900"/>
                  </a:cubicBezTo>
                  <a:cubicBezTo>
                    <a:pt x="3354097" y="757902"/>
                    <a:pt x="3294923" y="708724"/>
                    <a:pt x="3360549" y="752475"/>
                  </a:cubicBezTo>
                  <a:cubicBezTo>
                    <a:pt x="3376424" y="749300"/>
                    <a:pt x="3399194" y="756420"/>
                    <a:pt x="3408174" y="742950"/>
                  </a:cubicBezTo>
                  <a:cubicBezTo>
                    <a:pt x="3414524" y="733425"/>
                    <a:pt x="3379599" y="735348"/>
                    <a:pt x="3379599" y="723900"/>
                  </a:cubicBezTo>
                  <a:cubicBezTo>
                    <a:pt x="3379599" y="712452"/>
                    <a:pt x="3398649" y="711200"/>
                    <a:pt x="3408174" y="704850"/>
                  </a:cubicBezTo>
                  <a:cubicBezTo>
                    <a:pt x="3433574" y="708025"/>
                    <a:pt x="3462149" y="701675"/>
                    <a:pt x="3484374" y="714375"/>
                  </a:cubicBezTo>
                  <a:cubicBezTo>
                    <a:pt x="3493091" y="719356"/>
                    <a:pt x="3471120" y="733628"/>
                    <a:pt x="3474849" y="742950"/>
                  </a:cubicBezTo>
                  <a:cubicBezTo>
                    <a:pt x="3479101" y="753579"/>
                    <a:pt x="3493899" y="755650"/>
                    <a:pt x="3503424" y="762000"/>
                  </a:cubicBezTo>
                  <a:cubicBezTo>
                    <a:pt x="3481199" y="828675"/>
                    <a:pt x="3478024" y="800100"/>
                    <a:pt x="3493899" y="847725"/>
                  </a:cubicBezTo>
                  <a:cubicBezTo>
                    <a:pt x="3481199" y="854075"/>
                    <a:pt x="3469683" y="863800"/>
                    <a:pt x="3455799" y="866775"/>
                  </a:cubicBezTo>
                  <a:cubicBezTo>
                    <a:pt x="3249528" y="910976"/>
                    <a:pt x="3422610" y="855613"/>
                    <a:pt x="3331974" y="885825"/>
                  </a:cubicBezTo>
                  <a:cubicBezTo>
                    <a:pt x="3322449" y="895350"/>
                    <a:pt x="3316415" y="910929"/>
                    <a:pt x="3303399" y="914400"/>
                  </a:cubicBezTo>
                  <a:cubicBezTo>
                    <a:pt x="3227911" y="934530"/>
                    <a:pt x="3191018" y="924199"/>
                    <a:pt x="3122424" y="914400"/>
                  </a:cubicBezTo>
                  <a:cubicBezTo>
                    <a:pt x="3106549" y="908050"/>
                    <a:pt x="3090808" y="901353"/>
                    <a:pt x="3074799" y="895350"/>
                  </a:cubicBezTo>
                  <a:cubicBezTo>
                    <a:pt x="3065398" y="891825"/>
                    <a:pt x="3046224" y="895865"/>
                    <a:pt x="3046224" y="885825"/>
                  </a:cubicBezTo>
                  <a:cubicBezTo>
                    <a:pt x="3046224" y="875785"/>
                    <a:pt x="3065274" y="879475"/>
                    <a:pt x="3074799" y="876300"/>
                  </a:cubicBezTo>
                  <a:cubicBezTo>
                    <a:pt x="3071624" y="866775"/>
                    <a:pt x="3072374" y="854825"/>
                    <a:pt x="3065274" y="847725"/>
                  </a:cubicBezTo>
                  <a:cubicBezTo>
                    <a:pt x="3058174" y="840625"/>
                    <a:pt x="3027719" y="842690"/>
                    <a:pt x="3036699" y="838200"/>
                  </a:cubicBezTo>
                  <a:cubicBezTo>
                    <a:pt x="3056779" y="828160"/>
                    <a:pt x="3081149" y="831850"/>
                    <a:pt x="3103374" y="828675"/>
                  </a:cubicBezTo>
                  <a:cubicBezTo>
                    <a:pt x="3080825" y="821159"/>
                    <a:pt x="3050162" y="809625"/>
                    <a:pt x="3027174" y="809625"/>
                  </a:cubicBezTo>
                  <a:cubicBezTo>
                    <a:pt x="3004186" y="809625"/>
                    <a:pt x="2973523" y="821159"/>
                    <a:pt x="2950974" y="828675"/>
                  </a:cubicBezTo>
                  <a:cubicBezTo>
                    <a:pt x="2947799" y="838200"/>
                    <a:pt x="2944207" y="847596"/>
                    <a:pt x="2941449" y="857250"/>
                  </a:cubicBezTo>
                  <a:cubicBezTo>
                    <a:pt x="2937853" y="869837"/>
                    <a:pt x="2940102" y="885128"/>
                    <a:pt x="2931924" y="895350"/>
                  </a:cubicBezTo>
                  <a:cubicBezTo>
                    <a:pt x="2925652" y="903190"/>
                    <a:pt x="2912874" y="901700"/>
                    <a:pt x="2903349" y="904875"/>
                  </a:cubicBezTo>
                  <a:cubicBezTo>
                    <a:pt x="2859680" y="970379"/>
                    <a:pt x="2858009" y="940305"/>
                    <a:pt x="2874774" y="990600"/>
                  </a:cubicBezTo>
                  <a:cubicBezTo>
                    <a:pt x="2903349" y="987425"/>
                    <a:pt x="2934783" y="993933"/>
                    <a:pt x="2960499" y="981075"/>
                  </a:cubicBezTo>
                  <a:cubicBezTo>
                    <a:pt x="2969479" y="976585"/>
                    <a:pt x="2945808" y="961109"/>
                    <a:pt x="2950974" y="952500"/>
                  </a:cubicBezTo>
                  <a:cubicBezTo>
                    <a:pt x="2957477" y="941662"/>
                    <a:pt x="3015225" y="923925"/>
                    <a:pt x="3027174" y="923925"/>
                  </a:cubicBezTo>
                  <a:cubicBezTo>
                    <a:pt x="3037214" y="923925"/>
                    <a:pt x="3007579" y="928960"/>
                    <a:pt x="2998599" y="933450"/>
                  </a:cubicBezTo>
                  <a:cubicBezTo>
                    <a:pt x="2988360" y="938570"/>
                    <a:pt x="2980263" y="947380"/>
                    <a:pt x="2970024" y="952500"/>
                  </a:cubicBezTo>
                  <a:cubicBezTo>
                    <a:pt x="2891154" y="991935"/>
                    <a:pt x="2994766" y="926480"/>
                    <a:pt x="2912874" y="981075"/>
                  </a:cubicBezTo>
                  <a:cubicBezTo>
                    <a:pt x="2909699" y="990600"/>
                    <a:pt x="2901698" y="999746"/>
                    <a:pt x="2903349" y="1009650"/>
                  </a:cubicBezTo>
                  <a:cubicBezTo>
                    <a:pt x="2908418" y="1040062"/>
                    <a:pt x="2928686" y="1040321"/>
                    <a:pt x="2950974" y="1047750"/>
                  </a:cubicBezTo>
                  <a:cubicBezTo>
                    <a:pt x="2954149" y="1089025"/>
                    <a:pt x="2964618" y="1130384"/>
                    <a:pt x="2960499" y="1171575"/>
                  </a:cubicBezTo>
                  <a:cubicBezTo>
                    <a:pt x="2959360" y="1182966"/>
                    <a:pt x="2946569" y="1153239"/>
                    <a:pt x="2941449" y="1143000"/>
                  </a:cubicBezTo>
                  <a:cubicBezTo>
                    <a:pt x="2936959" y="1134020"/>
                    <a:pt x="2936800" y="1123202"/>
                    <a:pt x="2931924" y="1114425"/>
                  </a:cubicBezTo>
                  <a:cubicBezTo>
                    <a:pt x="2920805" y="1094411"/>
                    <a:pt x="2915544" y="1064515"/>
                    <a:pt x="2893824" y="1057275"/>
                  </a:cubicBezTo>
                  <a:lnTo>
                    <a:pt x="2836674" y="1038225"/>
                  </a:lnTo>
                  <a:cubicBezTo>
                    <a:pt x="2834046" y="1034284"/>
                    <a:pt x="2804377" y="981841"/>
                    <a:pt x="2789049" y="990600"/>
                  </a:cubicBezTo>
                  <a:cubicBezTo>
                    <a:pt x="2769170" y="1001959"/>
                    <a:pt x="2772669" y="1040510"/>
                    <a:pt x="2750949" y="1047750"/>
                  </a:cubicBezTo>
                  <a:lnTo>
                    <a:pt x="2722374" y="1057275"/>
                  </a:lnTo>
                  <a:cubicBezTo>
                    <a:pt x="2639824" y="1054100"/>
                    <a:pt x="2556641" y="1058435"/>
                    <a:pt x="2474724" y="1047750"/>
                  </a:cubicBezTo>
                  <a:cubicBezTo>
                    <a:pt x="2463373" y="1046269"/>
                    <a:pt x="2495204" y="1036795"/>
                    <a:pt x="2503299" y="1028700"/>
                  </a:cubicBezTo>
                  <a:cubicBezTo>
                    <a:pt x="2547152" y="984847"/>
                    <a:pt x="2491184" y="1007916"/>
                    <a:pt x="2560449" y="990600"/>
                  </a:cubicBezTo>
                  <a:cubicBezTo>
                    <a:pt x="2541399" y="977900"/>
                    <a:pt x="2510539" y="974220"/>
                    <a:pt x="2503299" y="952500"/>
                  </a:cubicBezTo>
                  <a:cubicBezTo>
                    <a:pt x="2500124" y="942975"/>
                    <a:pt x="2501944" y="929761"/>
                    <a:pt x="2493774" y="923925"/>
                  </a:cubicBezTo>
                  <a:cubicBezTo>
                    <a:pt x="2474975" y="910497"/>
                    <a:pt x="2413012" y="900153"/>
                    <a:pt x="2388999" y="895350"/>
                  </a:cubicBezTo>
                  <a:cubicBezTo>
                    <a:pt x="2379474" y="885825"/>
                    <a:pt x="2371632" y="874247"/>
                    <a:pt x="2360424" y="866775"/>
                  </a:cubicBezTo>
                  <a:cubicBezTo>
                    <a:pt x="2352070" y="861206"/>
                    <a:pt x="2341503" y="860008"/>
                    <a:pt x="2331849" y="857250"/>
                  </a:cubicBezTo>
                  <a:cubicBezTo>
                    <a:pt x="2317607" y="853181"/>
                    <a:pt x="2280399" y="845813"/>
                    <a:pt x="2265174" y="838200"/>
                  </a:cubicBezTo>
                  <a:cubicBezTo>
                    <a:pt x="2254935" y="833080"/>
                    <a:pt x="2245393" y="826479"/>
                    <a:pt x="2236599" y="819150"/>
                  </a:cubicBezTo>
                  <a:cubicBezTo>
                    <a:pt x="2212367" y="798957"/>
                    <a:pt x="2208662" y="784045"/>
                    <a:pt x="2179449" y="771525"/>
                  </a:cubicBezTo>
                  <a:cubicBezTo>
                    <a:pt x="2167417" y="766368"/>
                    <a:pt x="2154049" y="765175"/>
                    <a:pt x="2141349" y="762000"/>
                  </a:cubicBezTo>
                  <a:cubicBezTo>
                    <a:pt x="2112774" y="765175"/>
                    <a:pt x="2081340" y="758667"/>
                    <a:pt x="2055624" y="771525"/>
                  </a:cubicBezTo>
                  <a:cubicBezTo>
                    <a:pt x="2045385" y="776645"/>
                    <a:pt x="2077048" y="781636"/>
                    <a:pt x="2084199" y="790575"/>
                  </a:cubicBezTo>
                  <a:cubicBezTo>
                    <a:pt x="2129227" y="846860"/>
                    <a:pt x="2033809" y="811661"/>
                    <a:pt x="2017524" y="809625"/>
                  </a:cubicBezTo>
                  <a:cubicBezTo>
                    <a:pt x="2014349" y="784225"/>
                    <a:pt x="2017506" y="757192"/>
                    <a:pt x="2007999" y="733425"/>
                  </a:cubicBezTo>
                  <a:cubicBezTo>
                    <a:pt x="2004270" y="724103"/>
                    <a:pt x="2004746" y="754160"/>
                    <a:pt x="1998474" y="762000"/>
                  </a:cubicBezTo>
                  <a:cubicBezTo>
                    <a:pt x="1991323" y="770939"/>
                    <a:pt x="1979424" y="774700"/>
                    <a:pt x="1969899" y="781050"/>
                  </a:cubicBezTo>
                  <a:cubicBezTo>
                    <a:pt x="1966724" y="790575"/>
                    <a:pt x="1969696" y="805896"/>
                    <a:pt x="1960374" y="809625"/>
                  </a:cubicBezTo>
                  <a:cubicBezTo>
                    <a:pt x="1921680" y="825103"/>
                    <a:pt x="1919399" y="791475"/>
                    <a:pt x="1912749" y="771525"/>
                  </a:cubicBezTo>
                  <a:cubicBezTo>
                    <a:pt x="1915924" y="762000"/>
                    <a:pt x="1922274" y="752990"/>
                    <a:pt x="1922274" y="742950"/>
                  </a:cubicBezTo>
                  <a:cubicBezTo>
                    <a:pt x="1922274" y="723232"/>
                    <a:pt x="1903331" y="700247"/>
                    <a:pt x="1893699" y="685800"/>
                  </a:cubicBezTo>
                  <a:cubicBezTo>
                    <a:pt x="1884174" y="688975"/>
                    <a:pt x="1872224" y="688225"/>
                    <a:pt x="1865124" y="695325"/>
                  </a:cubicBezTo>
                  <a:cubicBezTo>
                    <a:pt x="1858024" y="702425"/>
                    <a:pt x="1860089" y="714920"/>
                    <a:pt x="1855599" y="723900"/>
                  </a:cubicBezTo>
                  <a:cubicBezTo>
                    <a:pt x="1850479" y="734139"/>
                    <a:pt x="1842899" y="742950"/>
                    <a:pt x="1836549" y="752475"/>
                  </a:cubicBezTo>
                  <a:cubicBezTo>
                    <a:pt x="1827024" y="749300"/>
                    <a:pt x="1810409" y="752690"/>
                    <a:pt x="1807974" y="742950"/>
                  </a:cubicBezTo>
                  <a:cubicBezTo>
                    <a:pt x="1805198" y="731844"/>
                    <a:pt x="1834175" y="723314"/>
                    <a:pt x="1827024" y="714375"/>
                  </a:cubicBezTo>
                  <a:cubicBezTo>
                    <a:pt x="1814480" y="698695"/>
                    <a:pt x="1769874" y="695325"/>
                    <a:pt x="1769874" y="695325"/>
                  </a:cubicBezTo>
                  <a:cubicBezTo>
                    <a:pt x="1760349" y="698500"/>
                    <a:pt x="1750076" y="699974"/>
                    <a:pt x="1741299" y="704850"/>
                  </a:cubicBezTo>
                  <a:cubicBezTo>
                    <a:pt x="1721285" y="715969"/>
                    <a:pt x="1684149" y="742950"/>
                    <a:pt x="1684149" y="742950"/>
                  </a:cubicBezTo>
                  <a:cubicBezTo>
                    <a:pt x="1629554" y="824842"/>
                    <a:pt x="1702249" y="728470"/>
                    <a:pt x="1636524" y="781050"/>
                  </a:cubicBezTo>
                  <a:cubicBezTo>
                    <a:pt x="1627585" y="788201"/>
                    <a:pt x="1626413" y="802474"/>
                    <a:pt x="1617474" y="809625"/>
                  </a:cubicBezTo>
                  <a:cubicBezTo>
                    <a:pt x="1609634" y="815897"/>
                    <a:pt x="1588899" y="829190"/>
                    <a:pt x="1588899" y="819150"/>
                  </a:cubicBezTo>
                  <a:cubicBezTo>
                    <a:pt x="1588899" y="807702"/>
                    <a:pt x="1607949" y="806450"/>
                    <a:pt x="1617474" y="800100"/>
                  </a:cubicBezTo>
                  <a:cubicBezTo>
                    <a:pt x="1614148" y="770165"/>
                    <a:pt x="1628900" y="703579"/>
                    <a:pt x="1579374" y="695325"/>
                  </a:cubicBezTo>
                  <a:cubicBezTo>
                    <a:pt x="1569470" y="693674"/>
                    <a:pt x="1560324" y="701675"/>
                    <a:pt x="1550799" y="704850"/>
                  </a:cubicBezTo>
                  <a:cubicBezTo>
                    <a:pt x="1544449" y="717550"/>
                    <a:pt x="1536735" y="729655"/>
                    <a:pt x="1531749" y="742950"/>
                  </a:cubicBezTo>
                  <a:cubicBezTo>
                    <a:pt x="1530541" y="746171"/>
                    <a:pt x="1518117" y="802852"/>
                    <a:pt x="1512699" y="809625"/>
                  </a:cubicBezTo>
                  <a:cubicBezTo>
                    <a:pt x="1505548" y="818564"/>
                    <a:pt x="1493649" y="822325"/>
                    <a:pt x="1484124" y="828675"/>
                  </a:cubicBezTo>
                  <a:cubicBezTo>
                    <a:pt x="1477774" y="838200"/>
                    <a:pt x="1476433" y="855830"/>
                    <a:pt x="1465074" y="857250"/>
                  </a:cubicBezTo>
                  <a:cubicBezTo>
                    <a:pt x="1424193" y="862360"/>
                    <a:pt x="1403597" y="839071"/>
                    <a:pt x="1388874" y="809625"/>
                  </a:cubicBezTo>
                  <a:cubicBezTo>
                    <a:pt x="1384384" y="800645"/>
                    <a:pt x="1382524" y="790575"/>
                    <a:pt x="1379349" y="781050"/>
                  </a:cubicBezTo>
                  <a:cubicBezTo>
                    <a:pt x="1385961" y="774438"/>
                    <a:pt x="1425326" y="743592"/>
                    <a:pt x="1417449" y="723900"/>
                  </a:cubicBezTo>
                  <a:cubicBezTo>
                    <a:pt x="1413197" y="713271"/>
                    <a:pt x="1398399" y="711200"/>
                    <a:pt x="1388874" y="704850"/>
                  </a:cubicBezTo>
                  <a:cubicBezTo>
                    <a:pt x="1368002" y="673541"/>
                    <a:pt x="1370158" y="682206"/>
                    <a:pt x="1360299" y="647700"/>
                  </a:cubicBezTo>
                  <a:cubicBezTo>
                    <a:pt x="1356703" y="635113"/>
                    <a:pt x="1360831" y="617981"/>
                    <a:pt x="1350774" y="609600"/>
                  </a:cubicBezTo>
                  <a:cubicBezTo>
                    <a:pt x="1338337" y="599236"/>
                    <a:pt x="1319024" y="603250"/>
                    <a:pt x="1303149" y="600075"/>
                  </a:cubicBezTo>
                  <a:cubicBezTo>
                    <a:pt x="1299974" y="590550"/>
                    <a:pt x="1299896" y="579340"/>
                    <a:pt x="1293624" y="571500"/>
                  </a:cubicBezTo>
                  <a:cubicBezTo>
                    <a:pt x="1275426" y="548752"/>
                    <a:pt x="1259481" y="554429"/>
                    <a:pt x="1236474" y="542925"/>
                  </a:cubicBezTo>
                  <a:cubicBezTo>
                    <a:pt x="1226235" y="537805"/>
                    <a:pt x="1217424" y="530225"/>
                    <a:pt x="1207899" y="523875"/>
                  </a:cubicBezTo>
                  <a:cubicBezTo>
                    <a:pt x="1183958" y="452051"/>
                    <a:pt x="1216253" y="540583"/>
                    <a:pt x="1179324" y="466725"/>
                  </a:cubicBezTo>
                  <a:cubicBezTo>
                    <a:pt x="1167820" y="443718"/>
                    <a:pt x="1173497" y="427773"/>
                    <a:pt x="1150749" y="409575"/>
                  </a:cubicBezTo>
                  <a:cubicBezTo>
                    <a:pt x="1142909" y="403303"/>
                    <a:pt x="1131699" y="403225"/>
                    <a:pt x="1122174" y="400050"/>
                  </a:cubicBezTo>
                  <a:cubicBezTo>
                    <a:pt x="1115824" y="390525"/>
                    <a:pt x="1111219" y="379570"/>
                    <a:pt x="1103124" y="371475"/>
                  </a:cubicBezTo>
                  <a:cubicBezTo>
                    <a:pt x="1095029" y="363380"/>
                    <a:pt x="1077916" y="363366"/>
                    <a:pt x="1074549" y="352425"/>
                  </a:cubicBezTo>
                  <a:cubicBezTo>
                    <a:pt x="1030590" y="209558"/>
                    <a:pt x="1112389" y="276069"/>
                    <a:pt x="1017399" y="219075"/>
                  </a:cubicBezTo>
                  <a:cubicBezTo>
                    <a:pt x="987259" y="128656"/>
                    <a:pt x="1018347" y="160107"/>
                    <a:pt x="893574" y="171450"/>
                  </a:cubicBezTo>
                  <a:cubicBezTo>
                    <a:pt x="843279" y="188215"/>
                    <a:pt x="873353" y="175406"/>
                    <a:pt x="807849" y="219075"/>
                  </a:cubicBezTo>
                  <a:cubicBezTo>
                    <a:pt x="798324" y="225425"/>
                    <a:pt x="790380" y="235349"/>
                    <a:pt x="779274" y="238125"/>
                  </a:cubicBezTo>
                  <a:lnTo>
                    <a:pt x="741174" y="247650"/>
                  </a:lnTo>
                  <a:cubicBezTo>
                    <a:pt x="734824" y="257175"/>
                    <a:pt x="727244" y="265986"/>
                    <a:pt x="722124" y="276225"/>
                  </a:cubicBezTo>
                  <a:cubicBezTo>
                    <a:pt x="717634" y="285205"/>
                    <a:pt x="722035" y="301369"/>
                    <a:pt x="712599" y="304800"/>
                  </a:cubicBezTo>
                  <a:cubicBezTo>
                    <a:pt x="682612" y="315704"/>
                    <a:pt x="649099" y="311150"/>
                    <a:pt x="617349" y="314325"/>
                  </a:cubicBezTo>
                  <a:cubicBezTo>
                    <a:pt x="614174" y="323850"/>
                    <a:pt x="610582" y="333246"/>
                    <a:pt x="607824" y="342900"/>
                  </a:cubicBezTo>
                  <a:cubicBezTo>
                    <a:pt x="604228" y="355487"/>
                    <a:pt x="604153" y="369291"/>
                    <a:pt x="598299" y="381000"/>
                  </a:cubicBezTo>
                  <a:cubicBezTo>
                    <a:pt x="575513" y="426572"/>
                    <a:pt x="562982" y="435367"/>
                    <a:pt x="531624" y="466725"/>
                  </a:cubicBezTo>
                  <a:cubicBezTo>
                    <a:pt x="527132" y="480200"/>
                    <a:pt x="512574" y="521440"/>
                    <a:pt x="512574" y="533400"/>
                  </a:cubicBezTo>
                  <a:cubicBezTo>
                    <a:pt x="512574" y="543440"/>
                    <a:pt x="518924" y="552450"/>
                    <a:pt x="522099" y="561975"/>
                  </a:cubicBezTo>
                  <a:cubicBezTo>
                    <a:pt x="520829" y="567056"/>
                    <a:pt x="508515" y="620451"/>
                    <a:pt x="503049" y="628650"/>
                  </a:cubicBezTo>
                  <a:cubicBezTo>
                    <a:pt x="495577" y="639858"/>
                    <a:pt x="487944" y="657225"/>
                    <a:pt x="474474" y="657225"/>
                  </a:cubicBezTo>
                  <a:cubicBezTo>
                    <a:pt x="463026" y="657225"/>
                    <a:pt x="487174" y="638175"/>
                    <a:pt x="493524" y="628650"/>
                  </a:cubicBezTo>
                  <a:cubicBezTo>
                    <a:pt x="487174" y="615950"/>
                    <a:pt x="485833" y="599069"/>
                    <a:pt x="474474" y="590550"/>
                  </a:cubicBezTo>
                  <a:cubicBezTo>
                    <a:pt x="458410" y="578502"/>
                    <a:pt x="417324" y="571500"/>
                    <a:pt x="417324" y="571500"/>
                  </a:cubicBezTo>
                  <a:cubicBezTo>
                    <a:pt x="401449" y="574675"/>
                    <a:pt x="378679" y="567555"/>
                    <a:pt x="369699" y="581025"/>
                  </a:cubicBezTo>
                  <a:cubicBezTo>
                    <a:pt x="355500" y="602324"/>
                    <a:pt x="363794" y="631885"/>
                    <a:pt x="360174" y="657225"/>
                  </a:cubicBezTo>
                  <a:cubicBezTo>
                    <a:pt x="350841" y="722556"/>
                    <a:pt x="360132" y="700150"/>
                    <a:pt x="331599" y="742950"/>
                  </a:cubicBezTo>
                  <a:cubicBezTo>
                    <a:pt x="328424" y="777875"/>
                    <a:pt x="329422" y="813434"/>
                    <a:pt x="322074" y="847725"/>
                  </a:cubicBezTo>
                  <a:cubicBezTo>
                    <a:pt x="307624" y="915161"/>
                    <a:pt x="290485" y="838684"/>
                    <a:pt x="312549" y="904875"/>
                  </a:cubicBezTo>
                  <a:cubicBezTo>
                    <a:pt x="325249" y="901700"/>
                    <a:pt x="338062" y="898946"/>
                    <a:pt x="350649" y="895350"/>
                  </a:cubicBezTo>
                  <a:cubicBezTo>
                    <a:pt x="360303" y="892592"/>
                    <a:pt x="369184" y="885825"/>
                    <a:pt x="379224" y="885825"/>
                  </a:cubicBezTo>
                  <a:cubicBezTo>
                    <a:pt x="389264" y="885825"/>
                    <a:pt x="398274" y="892175"/>
                    <a:pt x="407799" y="895350"/>
                  </a:cubicBezTo>
                  <a:lnTo>
                    <a:pt x="369699" y="952500"/>
                  </a:lnTo>
                  <a:lnTo>
                    <a:pt x="350649" y="981075"/>
                  </a:lnTo>
                  <a:cubicBezTo>
                    <a:pt x="347474" y="1000125"/>
                    <a:pt x="351837" y="1022156"/>
                    <a:pt x="341124" y="1038225"/>
                  </a:cubicBezTo>
                  <a:cubicBezTo>
                    <a:pt x="335555" y="1046579"/>
                    <a:pt x="338699" y="1016750"/>
                    <a:pt x="331599" y="1009650"/>
                  </a:cubicBezTo>
                  <a:cubicBezTo>
                    <a:pt x="324499" y="1002550"/>
                    <a:pt x="312549" y="1003300"/>
                    <a:pt x="303024" y="1000125"/>
                  </a:cubicBezTo>
                  <a:cubicBezTo>
                    <a:pt x="274449" y="1003300"/>
                    <a:pt x="241555" y="994214"/>
                    <a:pt x="217299" y="1009650"/>
                  </a:cubicBezTo>
                  <a:cubicBezTo>
                    <a:pt x="200358" y="1020431"/>
                    <a:pt x="209388" y="1050092"/>
                    <a:pt x="198249" y="1066800"/>
                  </a:cubicBezTo>
                  <a:cubicBezTo>
                    <a:pt x="191899" y="1076325"/>
                    <a:pt x="188138" y="1088224"/>
                    <a:pt x="179199" y="1095375"/>
                  </a:cubicBezTo>
                  <a:cubicBezTo>
                    <a:pt x="171359" y="1101647"/>
                    <a:pt x="159604" y="1100410"/>
                    <a:pt x="150624" y="1104900"/>
                  </a:cubicBezTo>
                  <a:cubicBezTo>
                    <a:pt x="140385" y="1110020"/>
                    <a:pt x="130843" y="1116621"/>
                    <a:pt x="122049" y="1123950"/>
                  </a:cubicBezTo>
                  <a:cubicBezTo>
                    <a:pt x="111701" y="1132574"/>
                    <a:pt x="101744" y="1141892"/>
                    <a:pt x="93474" y="1152525"/>
                  </a:cubicBezTo>
                  <a:cubicBezTo>
                    <a:pt x="79418" y="1170597"/>
                    <a:pt x="74424" y="1196975"/>
                    <a:pt x="55374" y="1209675"/>
                  </a:cubicBezTo>
                  <a:lnTo>
                    <a:pt x="26799" y="1228725"/>
                  </a:lnTo>
                  <a:cubicBezTo>
                    <a:pt x="30473" y="1243419"/>
                    <a:pt x="45849" y="1302358"/>
                    <a:pt x="45849" y="1314450"/>
                  </a:cubicBezTo>
                  <a:cubicBezTo>
                    <a:pt x="45849" y="1333763"/>
                    <a:pt x="39499" y="1352550"/>
                    <a:pt x="36324" y="1371600"/>
                  </a:cubicBezTo>
                  <a:cubicBezTo>
                    <a:pt x="39499" y="1390650"/>
                    <a:pt x="36267" y="1411982"/>
                    <a:pt x="45849" y="1428750"/>
                  </a:cubicBezTo>
                  <a:cubicBezTo>
                    <a:pt x="50830" y="1437467"/>
                    <a:pt x="64684" y="1435840"/>
                    <a:pt x="74424" y="1438275"/>
                  </a:cubicBezTo>
                  <a:cubicBezTo>
                    <a:pt x="90130" y="1442202"/>
                    <a:pt x="106174" y="1444625"/>
                    <a:pt x="122049" y="1447800"/>
                  </a:cubicBezTo>
                  <a:cubicBezTo>
                    <a:pt x="115699" y="1463675"/>
                    <a:pt x="112061" y="1480926"/>
                    <a:pt x="102999" y="1495425"/>
                  </a:cubicBezTo>
                  <a:cubicBezTo>
                    <a:pt x="95860" y="1506848"/>
                    <a:pt x="81107" y="1512304"/>
                    <a:pt x="74424" y="1524000"/>
                  </a:cubicBezTo>
                  <a:cubicBezTo>
                    <a:pt x="67929" y="1535366"/>
                    <a:pt x="68661" y="1549561"/>
                    <a:pt x="64899" y="1562100"/>
                  </a:cubicBezTo>
                  <a:cubicBezTo>
                    <a:pt x="59129" y="1581334"/>
                    <a:pt x="45849" y="1619250"/>
                    <a:pt x="45849" y="1619250"/>
                  </a:cubicBezTo>
                  <a:cubicBezTo>
                    <a:pt x="58549" y="1622425"/>
                    <a:pt x="71410" y="1625013"/>
                    <a:pt x="83949" y="1628775"/>
                  </a:cubicBezTo>
                  <a:cubicBezTo>
                    <a:pt x="103183" y="1634545"/>
                    <a:pt x="141099" y="1647825"/>
                    <a:pt x="141099" y="1647825"/>
                  </a:cubicBezTo>
                  <a:cubicBezTo>
                    <a:pt x="137924" y="1657350"/>
                    <a:pt x="134009" y="1666660"/>
                    <a:pt x="131574" y="1676400"/>
                  </a:cubicBezTo>
                  <a:cubicBezTo>
                    <a:pt x="122487" y="1712746"/>
                    <a:pt x="129132" y="1726467"/>
                    <a:pt x="102999" y="1752600"/>
                  </a:cubicBezTo>
                  <a:cubicBezTo>
                    <a:pt x="94904" y="1760695"/>
                    <a:pt x="83949" y="1765300"/>
                    <a:pt x="74424" y="1771650"/>
                  </a:cubicBezTo>
                  <a:cubicBezTo>
                    <a:pt x="77599" y="1787525"/>
                    <a:pt x="80022" y="1803569"/>
                    <a:pt x="83949" y="1819275"/>
                  </a:cubicBezTo>
                  <a:cubicBezTo>
                    <a:pt x="86384" y="1829015"/>
                    <a:pt x="91678" y="1837972"/>
                    <a:pt x="93474" y="1847850"/>
                  </a:cubicBezTo>
                  <a:cubicBezTo>
                    <a:pt x="98053" y="1873035"/>
                    <a:pt x="99824" y="1898650"/>
                    <a:pt x="102999" y="1924050"/>
                  </a:cubicBezTo>
                  <a:cubicBezTo>
                    <a:pt x="76585" y="2003292"/>
                    <a:pt x="125303" y="1885536"/>
                    <a:pt x="26799" y="1962150"/>
                  </a:cubicBezTo>
                  <a:cubicBezTo>
                    <a:pt x="10948" y="1974478"/>
                    <a:pt x="-12249" y="2021118"/>
                    <a:pt x="7749" y="2019300"/>
                  </a:cubicBezTo>
                  <a:lnTo>
                    <a:pt x="112524" y="2009775"/>
                  </a:lnTo>
                  <a:cubicBezTo>
                    <a:pt x="140619" y="2004156"/>
                    <a:pt x="172916" y="2009371"/>
                    <a:pt x="179199" y="1971675"/>
                  </a:cubicBezTo>
                  <a:cubicBezTo>
                    <a:pt x="180850" y="1961771"/>
                    <a:pt x="172849" y="1952625"/>
                    <a:pt x="169674" y="1943100"/>
                  </a:cubicBezTo>
                  <a:cubicBezTo>
                    <a:pt x="182374" y="1936750"/>
                    <a:pt x="194304" y="1928540"/>
                    <a:pt x="207774" y="1924050"/>
                  </a:cubicBezTo>
                  <a:cubicBezTo>
                    <a:pt x="223133" y="1918930"/>
                    <a:pt x="239693" y="1918452"/>
                    <a:pt x="255399" y="1914525"/>
                  </a:cubicBezTo>
                  <a:cubicBezTo>
                    <a:pt x="265139" y="1912090"/>
                    <a:pt x="274449" y="1908175"/>
                    <a:pt x="283974" y="1905000"/>
                  </a:cubicBezTo>
                  <a:cubicBezTo>
                    <a:pt x="293499" y="1895475"/>
                    <a:pt x="309282" y="1889493"/>
                    <a:pt x="312549" y="1876425"/>
                  </a:cubicBezTo>
                  <a:cubicBezTo>
                    <a:pt x="315833" y="1863289"/>
                    <a:pt x="298979" y="1816664"/>
                    <a:pt x="293499" y="1800225"/>
                  </a:cubicBezTo>
                  <a:cubicBezTo>
                    <a:pt x="336401" y="1795935"/>
                    <a:pt x="398274" y="1819009"/>
                    <a:pt x="398274" y="1762125"/>
                  </a:cubicBezTo>
                  <a:cubicBezTo>
                    <a:pt x="398274" y="1752085"/>
                    <a:pt x="391924" y="1743075"/>
                    <a:pt x="388749" y="1733550"/>
                  </a:cubicBezTo>
                  <a:cubicBezTo>
                    <a:pt x="391924" y="1720850"/>
                    <a:pt x="389017" y="1704707"/>
                    <a:pt x="398274" y="1695450"/>
                  </a:cubicBezTo>
                  <a:cubicBezTo>
                    <a:pt x="407531" y="1686193"/>
                    <a:pt x="423787" y="1689521"/>
                    <a:pt x="436374" y="1685925"/>
                  </a:cubicBezTo>
                  <a:cubicBezTo>
                    <a:pt x="446028" y="1683167"/>
                    <a:pt x="455424" y="1679575"/>
                    <a:pt x="464949" y="1676400"/>
                  </a:cubicBezTo>
                  <a:cubicBezTo>
                    <a:pt x="484066" y="1681179"/>
                    <a:pt x="522099" y="1681611"/>
                    <a:pt x="522099" y="1714500"/>
                  </a:cubicBezTo>
                  <a:cubicBezTo>
                    <a:pt x="522099" y="1725948"/>
                    <a:pt x="509399" y="1733550"/>
                    <a:pt x="503049" y="1743075"/>
                  </a:cubicBezTo>
                  <a:cubicBezTo>
                    <a:pt x="499874" y="1755775"/>
                    <a:pt x="504749" y="1774440"/>
                    <a:pt x="493524" y="1781175"/>
                  </a:cubicBezTo>
                  <a:cubicBezTo>
                    <a:pt x="477338" y="1790887"/>
                    <a:pt x="437441" y="1759662"/>
                    <a:pt x="426849" y="1752600"/>
                  </a:cubicBezTo>
                  <a:cubicBezTo>
                    <a:pt x="417324" y="1762125"/>
                    <a:pt x="405746" y="1769967"/>
                    <a:pt x="398274" y="1781175"/>
                  </a:cubicBezTo>
                  <a:cubicBezTo>
                    <a:pt x="384673" y="1801577"/>
                    <a:pt x="379749" y="1882538"/>
                    <a:pt x="379224" y="1885950"/>
                  </a:cubicBezTo>
                  <a:cubicBezTo>
                    <a:pt x="376762" y="1901951"/>
                    <a:pt x="372874" y="1917700"/>
                    <a:pt x="369699" y="1933575"/>
                  </a:cubicBezTo>
                  <a:cubicBezTo>
                    <a:pt x="398256" y="1952613"/>
                    <a:pt x="414123" y="1972601"/>
                    <a:pt x="455424" y="1943100"/>
                  </a:cubicBezTo>
                  <a:cubicBezTo>
                    <a:pt x="466076" y="1935491"/>
                    <a:pt x="461774" y="1917700"/>
                    <a:pt x="464949" y="1905000"/>
                  </a:cubicBezTo>
                  <a:cubicBezTo>
                    <a:pt x="474474" y="1908175"/>
                    <a:pt x="487252" y="1906685"/>
                    <a:pt x="493524" y="1914525"/>
                  </a:cubicBezTo>
                  <a:cubicBezTo>
                    <a:pt x="541364" y="1974326"/>
                    <a:pt x="463111" y="1939312"/>
                    <a:pt x="531624" y="1962150"/>
                  </a:cubicBezTo>
                  <a:cubicBezTo>
                    <a:pt x="557024" y="1885950"/>
                    <a:pt x="531624" y="1981200"/>
                    <a:pt x="531624" y="1905000"/>
                  </a:cubicBezTo>
                  <a:cubicBezTo>
                    <a:pt x="531624" y="1893040"/>
                    <a:pt x="546182" y="1851800"/>
                    <a:pt x="550674" y="1838325"/>
                  </a:cubicBezTo>
                  <a:cubicBezTo>
                    <a:pt x="572899" y="1844675"/>
                    <a:pt x="601993" y="1840099"/>
                    <a:pt x="617349" y="1857375"/>
                  </a:cubicBezTo>
                  <a:cubicBezTo>
                    <a:pt x="632264" y="1874155"/>
                    <a:pt x="618536" y="1903205"/>
                    <a:pt x="626874" y="1924050"/>
                  </a:cubicBezTo>
                  <a:cubicBezTo>
                    <a:pt x="631877" y="1936557"/>
                    <a:pt x="645924" y="1943100"/>
                    <a:pt x="655449" y="1952625"/>
                  </a:cubicBezTo>
                  <a:cubicBezTo>
                    <a:pt x="658624" y="1965325"/>
                    <a:pt x="662632" y="1977845"/>
                    <a:pt x="664974" y="1990725"/>
                  </a:cubicBezTo>
                  <a:cubicBezTo>
                    <a:pt x="668990" y="2012814"/>
                    <a:pt x="668048" y="2035896"/>
                    <a:pt x="674499" y="2057400"/>
                  </a:cubicBezTo>
                  <a:cubicBezTo>
                    <a:pt x="681725" y="2081486"/>
                    <a:pt x="702198" y="2093639"/>
                    <a:pt x="722124" y="2105025"/>
                  </a:cubicBezTo>
                  <a:cubicBezTo>
                    <a:pt x="734452" y="2112070"/>
                    <a:pt x="747173" y="2118482"/>
                    <a:pt x="760224" y="2124075"/>
                  </a:cubicBezTo>
                  <a:cubicBezTo>
                    <a:pt x="769452" y="2128030"/>
                    <a:pt x="779819" y="2129110"/>
                    <a:pt x="788799" y="2133600"/>
                  </a:cubicBezTo>
                  <a:cubicBezTo>
                    <a:pt x="799038" y="2138720"/>
                    <a:pt x="807849" y="2146300"/>
                    <a:pt x="817374" y="2152650"/>
                  </a:cubicBezTo>
                  <a:cubicBezTo>
                    <a:pt x="840044" y="2220660"/>
                    <a:pt x="819716" y="2198661"/>
                    <a:pt x="864999" y="2228850"/>
                  </a:cubicBezTo>
                  <a:cubicBezTo>
                    <a:pt x="871349" y="2238375"/>
                    <a:pt x="879540" y="2246903"/>
                    <a:pt x="884049" y="2257425"/>
                  </a:cubicBezTo>
                  <a:cubicBezTo>
                    <a:pt x="892808" y="2277862"/>
                    <a:pt x="899463" y="2336311"/>
                    <a:pt x="903099" y="2352675"/>
                  </a:cubicBezTo>
                  <a:cubicBezTo>
                    <a:pt x="905277" y="2362476"/>
                    <a:pt x="903907" y="2376269"/>
                    <a:pt x="912624" y="2381250"/>
                  </a:cubicBezTo>
                  <a:cubicBezTo>
                    <a:pt x="929392" y="2390832"/>
                    <a:pt x="950724" y="2387600"/>
                    <a:pt x="969774" y="2390775"/>
                  </a:cubicBezTo>
                  <a:cubicBezTo>
                    <a:pt x="963162" y="2397387"/>
                    <a:pt x="923797" y="2428233"/>
                    <a:pt x="931674" y="2447925"/>
                  </a:cubicBezTo>
                  <a:cubicBezTo>
                    <a:pt x="935926" y="2458554"/>
                    <a:pt x="950724" y="2460625"/>
                    <a:pt x="960249" y="2466975"/>
                  </a:cubicBezTo>
                  <a:cubicBezTo>
                    <a:pt x="963424" y="2476500"/>
                    <a:pt x="969774" y="2485510"/>
                    <a:pt x="969774" y="2495550"/>
                  </a:cubicBezTo>
                  <a:cubicBezTo>
                    <a:pt x="969774" y="2546925"/>
                    <a:pt x="941046" y="2523820"/>
                    <a:pt x="969774" y="2581275"/>
                  </a:cubicBezTo>
                  <a:cubicBezTo>
                    <a:pt x="975798" y="2593323"/>
                    <a:pt x="986574" y="2603308"/>
                    <a:pt x="998349" y="2609850"/>
                  </a:cubicBezTo>
                  <a:cubicBezTo>
                    <a:pt x="1015902" y="2619602"/>
                    <a:pt x="1055499" y="2628900"/>
                    <a:pt x="1055499" y="2628900"/>
                  </a:cubicBezTo>
                  <a:cubicBezTo>
                    <a:pt x="1052291" y="2624087"/>
                    <a:pt x="1028531" y="2568537"/>
                    <a:pt x="1007874" y="2609850"/>
                  </a:cubicBezTo>
                  <a:cubicBezTo>
                    <a:pt x="1002240" y="2621117"/>
                    <a:pt x="1033241" y="2662187"/>
                    <a:pt x="1036449" y="2667000"/>
                  </a:cubicBezTo>
                  <a:cubicBezTo>
                    <a:pt x="1015587" y="2771311"/>
                    <a:pt x="1017399" y="2749753"/>
                    <a:pt x="1017399" y="2924175"/>
                  </a:cubicBezTo>
                  <a:cubicBezTo>
                    <a:pt x="1017399" y="2968029"/>
                    <a:pt x="1023678" y="2961193"/>
                    <a:pt x="1055499" y="2971800"/>
                  </a:cubicBezTo>
                  <a:cubicBezTo>
                    <a:pt x="1058674" y="2955925"/>
                    <a:pt x="1053576" y="2935623"/>
                    <a:pt x="1065024" y="2924175"/>
                  </a:cubicBezTo>
                  <a:cubicBezTo>
                    <a:pt x="1072124" y="2917075"/>
                    <a:pt x="1072898" y="2942846"/>
                    <a:pt x="1074549" y="2952750"/>
                  </a:cubicBezTo>
                  <a:cubicBezTo>
                    <a:pt x="1079276" y="2981110"/>
                    <a:pt x="1078435" y="3010282"/>
                    <a:pt x="1084074" y="3038475"/>
                  </a:cubicBezTo>
                  <a:cubicBezTo>
                    <a:pt x="1088012" y="3058166"/>
                    <a:pt x="1096774" y="3076575"/>
                    <a:pt x="1103124" y="3095625"/>
                  </a:cubicBezTo>
                  <a:lnTo>
                    <a:pt x="1122174" y="3152775"/>
                  </a:lnTo>
                  <a:cubicBezTo>
                    <a:pt x="1125349" y="3162300"/>
                    <a:pt x="1123185" y="3176029"/>
                    <a:pt x="1131699" y="3181350"/>
                  </a:cubicBezTo>
                  <a:lnTo>
                    <a:pt x="1207899" y="3228975"/>
                  </a:lnTo>
                  <a:cubicBezTo>
                    <a:pt x="1214249" y="3238500"/>
                    <a:pt x="1226949" y="3268998"/>
                    <a:pt x="1226949" y="3257550"/>
                  </a:cubicBezTo>
                  <a:cubicBezTo>
                    <a:pt x="1226949" y="3243351"/>
                    <a:pt x="1210233" y="3233456"/>
                    <a:pt x="1207899" y="3219450"/>
                  </a:cubicBezTo>
                  <a:cubicBezTo>
                    <a:pt x="1170351" y="2994163"/>
                    <a:pt x="1218619" y="3146834"/>
                    <a:pt x="1188849" y="3057525"/>
                  </a:cubicBezTo>
                  <a:cubicBezTo>
                    <a:pt x="1201549" y="3054350"/>
                    <a:pt x="1213923" y="3046697"/>
                    <a:pt x="1226949" y="3048000"/>
                  </a:cubicBezTo>
                  <a:cubicBezTo>
                    <a:pt x="1281904" y="3053495"/>
                    <a:pt x="1287104" y="3070055"/>
                    <a:pt x="1322199" y="3105150"/>
                  </a:cubicBezTo>
                  <a:cubicBezTo>
                    <a:pt x="1325374" y="3117850"/>
                    <a:pt x="1328128" y="3130663"/>
                    <a:pt x="1331724" y="3143250"/>
                  </a:cubicBezTo>
                  <a:cubicBezTo>
                    <a:pt x="1334482" y="3152904"/>
                    <a:pt x="1341249" y="3161785"/>
                    <a:pt x="1341249" y="3171825"/>
                  </a:cubicBezTo>
                  <a:cubicBezTo>
                    <a:pt x="1341249" y="3191138"/>
                    <a:pt x="1335771" y="3210091"/>
                    <a:pt x="1331724" y="3228975"/>
                  </a:cubicBezTo>
                  <a:cubicBezTo>
                    <a:pt x="1326238" y="3254576"/>
                    <a:pt x="1312674" y="3305175"/>
                    <a:pt x="1312674" y="3305175"/>
                  </a:cubicBezTo>
                  <a:cubicBezTo>
                    <a:pt x="1315849" y="3327400"/>
                    <a:pt x="1312159" y="3351770"/>
                    <a:pt x="1322199" y="3371850"/>
                  </a:cubicBezTo>
                  <a:cubicBezTo>
                    <a:pt x="1326689" y="3380830"/>
                    <a:pt x="1348596" y="3371574"/>
                    <a:pt x="1350774" y="3381375"/>
                  </a:cubicBezTo>
                  <a:cubicBezTo>
                    <a:pt x="1356327" y="3406363"/>
                    <a:pt x="1344424" y="3432175"/>
                    <a:pt x="1341249" y="3457575"/>
                  </a:cubicBezTo>
                  <a:cubicBezTo>
                    <a:pt x="1344424" y="3467100"/>
                    <a:pt x="1349123" y="3476246"/>
                    <a:pt x="1350774" y="3486150"/>
                  </a:cubicBezTo>
                  <a:cubicBezTo>
                    <a:pt x="1355501" y="3514510"/>
                    <a:pt x="1350474" y="3544855"/>
                    <a:pt x="1360299" y="3571875"/>
                  </a:cubicBezTo>
                  <a:cubicBezTo>
                    <a:pt x="1364211" y="3582633"/>
                    <a:pt x="1379349" y="3584575"/>
                    <a:pt x="1388874" y="3590925"/>
                  </a:cubicBezTo>
                  <a:cubicBezTo>
                    <a:pt x="1438058" y="3664701"/>
                    <a:pt x="1372127" y="3556122"/>
                    <a:pt x="1417449" y="3714750"/>
                  </a:cubicBezTo>
                  <a:cubicBezTo>
                    <a:pt x="1421810" y="3730014"/>
                    <a:pt x="1436797" y="3739932"/>
                    <a:pt x="1446024" y="3752850"/>
                  </a:cubicBezTo>
                  <a:cubicBezTo>
                    <a:pt x="1469105" y="3785163"/>
                    <a:pt x="1462803" y="3774613"/>
                    <a:pt x="1474599" y="3810000"/>
                  </a:cubicBezTo>
                  <a:cubicBezTo>
                    <a:pt x="1468249" y="3819525"/>
                    <a:pt x="1456813" y="3827197"/>
                    <a:pt x="1455549" y="3838575"/>
                  </a:cubicBezTo>
                  <a:cubicBezTo>
                    <a:pt x="1450849" y="3880873"/>
                    <a:pt x="1467393" y="3912356"/>
                    <a:pt x="1503174" y="3933825"/>
                  </a:cubicBezTo>
                  <a:cubicBezTo>
                    <a:pt x="1520393" y="3944156"/>
                    <a:pt x="1560324" y="3952875"/>
                    <a:pt x="1560324" y="3952875"/>
                  </a:cubicBezTo>
                  <a:cubicBezTo>
                    <a:pt x="1584979" y="3977530"/>
                    <a:pt x="1615606" y="4004421"/>
                    <a:pt x="1626999" y="4038600"/>
                  </a:cubicBezTo>
                  <a:cubicBezTo>
                    <a:pt x="1630174" y="4048125"/>
                    <a:pt x="1629424" y="4060075"/>
                    <a:pt x="1636524" y="4067175"/>
                  </a:cubicBezTo>
                  <a:cubicBezTo>
                    <a:pt x="1643624" y="4074275"/>
                    <a:pt x="1655298" y="4074522"/>
                    <a:pt x="1665099" y="4076700"/>
                  </a:cubicBezTo>
                  <a:cubicBezTo>
                    <a:pt x="1683952" y="4080890"/>
                    <a:pt x="1703199" y="4083050"/>
                    <a:pt x="1722249" y="4086225"/>
                  </a:cubicBezTo>
                  <a:cubicBezTo>
                    <a:pt x="1725424" y="4095750"/>
                    <a:pt x="1724674" y="4107700"/>
                    <a:pt x="1731774" y="4114800"/>
                  </a:cubicBezTo>
                  <a:cubicBezTo>
                    <a:pt x="1738874" y="4121900"/>
                    <a:pt x="1751121" y="4120370"/>
                    <a:pt x="1760349" y="4124325"/>
                  </a:cubicBezTo>
                  <a:cubicBezTo>
                    <a:pt x="1794186" y="4138827"/>
                    <a:pt x="1798326" y="4143293"/>
                    <a:pt x="1827024" y="4162425"/>
                  </a:cubicBezTo>
                  <a:cubicBezTo>
                    <a:pt x="1833374" y="4171950"/>
                    <a:pt x="1842054" y="4180281"/>
                    <a:pt x="1846074" y="4191000"/>
                  </a:cubicBezTo>
                  <a:cubicBezTo>
                    <a:pt x="1851758" y="4206159"/>
                    <a:pt x="1847567" y="4224569"/>
                    <a:pt x="1855599" y="4238625"/>
                  </a:cubicBezTo>
                  <a:cubicBezTo>
                    <a:pt x="1864288" y="4253831"/>
                    <a:pt x="1898082" y="4262311"/>
                    <a:pt x="1912749" y="4267200"/>
                  </a:cubicBezTo>
                  <a:cubicBezTo>
                    <a:pt x="1919099" y="4276725"/>
                    <a:pt x="1922860" y="4288624"/>
                    <a:pt x="1931799" y="4295775"/>
                  </a:cubicBezTo>
                  <a:cubicBezTo>
                    <a:pt x="1944140" y="4305648"/>
                    <a:pt x="2016939" y="4314728"/>
                    <a:pt x="2017524" y="4314825"/>
                  </a:cubicBezTo>
                  <a:cubicBezTo>
                    <a:pt x="2011174" y="4324350"/>
                    <a:pt x="2003594" y="4333161"/>
                    <a:pt x="1998474" y="4343400"/>
                  </a:cubicBezTo>
                  <a:cubicBezTo>
                    <a:pt x="1993984" y="4352380"/>
                    <a:pt x="1997119" y="4366139"/>
                    <a:pt x="1988949" y="4371975"/>
                  </a:cubicBezTo>
                  <a:cubicBezTo>
                    <a:pt x="1972609" y="4383647"/>
                    <a:pt x="1931799" y="4391025"/>
                    <a:pt x="1931799" y="4391025"/>
                  </a:cubicBezTo>
                  <a:cubicBezTo>
                    <a:pt x="1909129" y="4459035"/>
                    <a:pt x="1929457" y="4437036"/>
                    <a:pt x="1884174" y="4467225"/>
                  </a:cubicBezTo>
                  <a:cubicBezTo>
                    <a:pt x="1871474" y="4464050"/>
                    <a:pt x="1858661" y="4461296"/>
                    <a:pt x="1846074" y="4457700"/>
                  </a:cubicBezTo>
                  <a:cubicBezTo>
                    <a:pt x="1836420" y="4454942"/>
                    <a:pt x="1827539" y="4448175"/>
                    <a:pt x="1817499" y="4448175"/>
                  </a:cubicBezTo>
                  <a:cubicBezTo>
                    <a:pt x="1788748" y="4448175"/>
                    <a:pt x="1760349" y="4454525"/>
                    <a:pt x="1731774" y="4457700"/>
                  </a:cubicBezTo>
                  <a:cubicBezTo>
                    <a:pt x="1738124" y="4467225"/>
                    <a:pt x="1742729" y="4478180"/>
                    <a:pt x="1750824" y="4486275"/>
                  </a:cubicBezTo>
                  <a:cubicBezTo>
                    <a:pt x="1758919" y="4494370"/>
                    <a:pt x="1771861" y="4496710"/>
                    <a:pt x="1779399" y="4505325"/>
                  </a:cubicBezTo>
                  <a:cubicBezTo>
                    <a:pt x="1794476" y="4522555"/>
                    <a:pt x="1817499" y="4562475"/>
                    <a:pt x="1817499" y="4562475"/>
                  </a:cubicBezTo>
                  <a:cubicBezTo>
                    <a:pt x="1820674" y="4575175"/>
                    <a:pt x="1823428" y="4587988"/>
                    <a:pt x="1827024" y="4600575"/>
                  </a:cubicBezTo>
                  <a:cubicBezTo>
                    <a:pt x="1829782" y="4610229"/>
                    <a:pt x="1835550" y="4619160"/>
                    <a:pt x="1836549" y="4629150"/>
                  </a:cubicBezTo>
                  <a:cubicBezTo>
                    <a:pt x="1841929" y="4682950"/>
                    <a:pt x="1839081" y="4737461"/>
                    <a:pt x="1846074" y="4791075"/>
                  </a:cubicBezTo>
                  <a:cubicBezTo>
                    <a:pt x="1854747" y="4857568"/>
                    <a:pt x="1861965" y="4832382"/>
                    <a:pt x="1884174" y="4876800"/>
                  </a:cubicBezTo>
                  <a:cubicBezTo>
                    <a:pt x="1888664" y="4885780"/>
                    <a:pt x="1890524" y="4895850"/>
                    <a:pt x="1893699" y="4905375"/>
                  </a:cubicBezTo>
                  <a:cubicBezTo>
                    <a:pt x="1884067" y="4919822"/>
                    <a:pt x="874524" y="4951413"/>
                    <a:pt x="1865124" y="4962525"/>
                  </a:cubicBezTo>
                  <a:lnTo>
                    <a:pt x="7989699" y="4981575"/>
                  </a:lnTo>
                  <a:cubicBezTo>
                    <a:pt x="8015099" y="4981575"/>
                    <a:pt x="7984936" y="4981575"/>
                    <a:pt x="7989699" y="497205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p:cNvSpPr/>
            <p:nvPr/>
          </p:nvSpPr>
          <p:spPr>
            <a:xfrm>
              <a:off x="9303446" y="3101340"/>
              <a:ext cx="292777" cy="145003"/>
            </a:xfrm>
            <a:custGeom>
              <a:avLst/>
              <a:gdLst>
                <a:gd name="connsiteX0" fmla="*/ 574 w 292777"/>
                <a:gd name="connsiteY0" fmla="*/ 114300 h 145003"/>
                <a:gd name="connsiteX1" fmla="*/ 38674 w 292777"/>
                <a:gd name="connsiteY1" fmla="*/ 91440 h 145003"/>
                <a:gd name="connsiteX2" fmla="*/ 84394 w 292777"/>
                <a:gd name="connsiteY2" fmla="*/ 68580 h 145003"/>
                <a:gd name="connsiteX3" fmla="*/ 160594 w 292777"/>
                <a:gd name="connsiteY3" fmla="*/ 38100 h 145003"/>
                <a:gd name="connsiteX4" fmla="*/ 175834 w 292777"/>
                <a:gd name="connsiteY4" fmla="*/ 15240 h 145003"/>
                <a:gd name="connsiteX5" fmla="*/ 221554 w 292777"/>
                <a:gd name="connsiteY5" fmla="*/ 0 h 145003"/>
                <a:gd name="connsiteX6" fmla="*/ 290134 w 292777"/>
                <a:gd name="connsiteY6" fmla="*/ 7620 h 145003"/>
                <a:gd name="connsiteX7" fmla="*/ 282514 w 292777"/>
                <a:gd name="connsiteY7" fmla="*/ 30480 h 145003"/>
                <a:gd name="connsiteX8" fmla="*/ 259654 w 292777"/>
                <a:gd name="connsiteY8" fmla="*/ 38100 h 145003"/>
                <a:gd name="connsiteX9" fmla="*/ 236794 w 292777"/>
                <a:gd name="connsiteY9" fmla="*/ 53340 h 145003"/>
                <a:gd name="connsiteX10" fmla="*/ 183454 w 292777"/>
                <a:gd name="connsiteY10" fmla="*/ 114300 h 145003"/>
                <a:gd name="connsiteX11" fmla="*/ 160594 w 292777"/>
                <a:gd name="connsiteY11" fmla="*/ 121920 h 145003"/>
                <a:gd name="connsiteX12" fmla="*/ 114874 w 292777"/>
                <a:gd name="connsiteY12" fmla="*/ 129540 h 145003"/>
                <a:gd name="connsiteX13" fmla="*/ 69154 w 292777"/>
                <a:gd name="connsiteY13" fmla="*/ 137160 h 145003"/>
                <a:gd name="connsiteX14" fmla="*/ 574 w 292777"/>
                <a:gd name="connsiteY14" fmla="*/ 114300 h 14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777" h="145003">
                  <a:moveTo>
                    <a:pt x="574" y="114300"/>
                  </a:moveTo>
                  <a:cubicBezTo>
                    <a:pt x="-4506" y="106680"/>
                    <a:pt x="25427" y="98064"/>
                    <a:pt x="38674" y="91440"/>
                  </a:cubicBezTo>
                  <a:cubicBezTo>
                    <a:pt x="101770" y="59892"/>
                    <a:pt x="18880" y="112256"/>
                    <a:pt x="84394" y="68580"/>
                  </a:cubicBezTo>
                  <a:cubicBezTo>
                    <a:pt x="101848" y="16217"/>
                    <a:pt x="76697" y="68608"/>
                    <a:pt x="160594" y="38100"/>
                  </a:cubicBezTo>
                  <a:cubicBezTo>
                    <a:pt x="169201" y="34970"/>
                    <a:pt x="168068" y="20094"/>
                    <a:pt x="175834" y="15240"/>
                  </a:cubicBezTo>
                  <a:cubicBezTo>
                    <a:pt x="189457" y="6726"/>
                    <a:pt x="221554" y="0"/>
                    <a:pt x="221554" y="0"/>
                  </a:cubicBezTo>
                  <a:cubicBezTo>
                    <a:pt x="244414" y="2540"/>
                    <a:pt x="269562" y="-2666"/>
                    <a:pt x="290134" y="7620"/>
                  </a:cubicBezTo>
                  <a:cubicBezTo>
                    <a:pt x="297318" y="11212"/>
                    <a:pt x="288194" y="24800"/>
                    <a:pt x="282514" y="30480"/>
                  </a:cubicBezTo>
                  <a:cubicBezTo>
                    <a:pt x="276834" y="36160"/>
                    <a:pt x="266838" y="34508"/>
                    <a:pt x="259654" y="38100"/>
                  </a:cubicBezTo>
                  <a:cubicBezTo>
                    <a:pt x="251463" y="42196"/>
                    <a:pt x="244414" y="48260"/>
                    <a:pt x="236794" y="53340"/>
                  </a:cubicBezTo>
                  <a:cubicBezTo>
                    <a:pt x="213934" y="87630"/>
                    <a:pt x="215204" y="98425"/>
                    <a:pt x="183454" y="114300"/>
                  </a:cubicBezTo>
                  <a:cubicBezTo>
                    <a:pt x="176270" y="117892"/>
                    <a:pt x="168214" y="119380"/>
                    <a:pt x="160594" y="121920"/>
                  </a:cubicBezTo>
                  <a:cubicBezTo>
                    <a:pt x="131259" y="165923"/>
                    <a:pt x="163213" y="134374"/>
                    <a:pt x="114874" y="129540"/>
                  </a:cubicBezTo>
                  <a:cubicBezTo>
                    <a:pt x="99500" y="128003"/>
                    <a:pt x="84394" y="134620"/>
                    <a:pt x="69154" y="137160"/>
                  </a:cubicBezTo>
                  <a:cubicBezTo>
                    <a:pt x="35727" y="159445"/>
                    <a:pt x="5654" y="121920"/>
                    <a:pt x="574" y="1143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p:cNvSpPr/>
            <p:nvPr/>
          </p:nvSpPr>
          <p:spPr>
            <a:xfrm>
              <a:off x="9639300" y="2324004"/>
              <a:ext cx="754380" cy="779979"/>
            </a:xfrm>
            <a:custGeom>
              <a:avLst/>
              <a:gdLst>
                <a:gd name="connsiteX0" fmla="*/ 22860 w 754380"/>
                <a:gd name="connsiteY0" fmla="*/ 96 h 779979"/>
                <a:gd name="connsiteX1" fmla="*/ 15240 w 754380"/>
                <a:gd name="connsiteY1" fmla="*/ 45816 h 779979"/>
                <a:gd name="connsiteX2" fmla="*/ 0 w 754380"/>
                <a:gd name="connsiteY2" fmla="*/ 91536 h 779979"/>
                <a:gd name="connsiteX3" fmla="*/ 22860 w 754380"/>
                <a:gd name="connsiteY3" fmla="*/ 144876 h 779979"/>
                <a:gd name="connsiteX4" fmla="*/ 38100 w 754380"/>
                <a:gd name="connsiteY4" fmla="*/ 190596 h 779979"/>
                <a:gd name="connsiteX5" fmla="*/ 45720 w 754380"/>
                <a:gd name="connsiteY5" fmla="*/ 213456 h 779979"/>
                <a:gd name="connsiteX6" fmla="*/ 53340 w 754380"/>
                <a:gd name="connsiteY6" fmla="*/ 236316 h 779979"/>
                <a:gd name="connsiteX7" fmla="*/ 99060 w 754380"/>
                <a:gd name="connsiteY7" fmla="*/ 274416 h 779979"/>
                <a:gd name="connsiteX8" fmla="*/ 114300 w 754380"/>
                <a:gd name="connsiteY8" fmla="*/ 381096 h 779979"/>
                <a:gd name="connsiteX9" fmla="*/ 129540 w 754380"/>
                <a:gd name="connsiteY9" fmla="*/ 426816 h 779979"/>
                <a:gd name="connsiteX10" fmla="*/ 137160 w 754380"/>
                <a:gd name="connsiteY10" fmla="*/ 449676 h 779979"/>
                <a:gd name="connsiteX11" fmla="*/ 152400 w 754380"/>
                <a:gd name="connsiteY11" fmla="*/ 472536 h 779979"/>
                <a:gd name="connsiteX12" fmla="*/ 175260 w 754380"/>
                <a:gd name="connsiteY12" fmla="*/ 518256 h 779979"/>
                <a:gd name="connsiteX13" fmla="*/ 198120 w 754380"/>
                <a:gd name="connsiteY13" fmla="*/ 594456 h 779979"/>
                <a:gd name="connsiteX14" fmla="*/ 205740 w 754380"/>
                <a:gd name="connsiteY14" fmla="*/ 617316 h 779979"/>
                <a:gd name="connsiteX15" fmla="*/ 220980 w 754380"/>
                <a:gd name="connsiteY15" fmla="*/ 632556 h 779979"/>
                <a:gd name="connsiteX16" fmla="*/ 243840 w 754380"/>
                <a:gd name="connsiteY16" fmla="*/ 640176 h 779979"/>
                <a:gd name="connsiteX17" fmla="*/ 259080 w 754380"/>
                <a:gd name="connsiteY17" fmla="*/ 685896 h 779979"/>
                <a:gd name="connsiteX18" fmla="*/ 266700 w 754380"/>
                <a:gd name="connsiteY18" fmla="*/ 708756 h 779979"/>
                <a:gd name="connsiteX19" fmla="*/ 274320 w 754380"/>
                <a:gd name="connsiteY19" fmla="*/ 777336 h 779979"/>
                <a:gd name="connsiteX20" fmla="*/ 297180 w 754380"/>
                <a:gd name="connsiteY20" fmla="*/ 769716 h 779979"/>
                <a:gd name="connsiteX21" fmla="*/ 304800 w 754380"/>
                <a:gd name="connsiteY21" fmla="*/ 746856 h 779979"/>
                <a:gd name="connsiteX22" fmla="*/ 350520 w 754380"/>
                <a:gd name="connsiteY22" fmla="*/ 716376 h 779979"/>
                <a:gd name="connsiteX23" fmla="*/ 373380 w 754380"/>
                <a:gd name="connsiteY23" fmla="*/ 701136 h 779979"/>
                <a:gd name="connsiteX24" fmla="*/ 396240 w 754380"/>
                <a:gd name="connsiteY24" fmla="*/ 624936 h 779979"/>
                <a:gd name="connsiteX25" fmla="*/ 411480 w 754380"/>
                <a:gd name="connsiteY25" fmla="*/ 602076 h 779979"/>
                <a:gd name="connsiteX26" fmla="*/ 472440 w 754380"/>
                <a:gd name="connsiteY26" fmla="*/ 586836 h 779979"/>
                <a:gd name="connsiteX27" fmla="*/ 464820 w 754380"/>
                <a:gd name="connsiteY27" fmla="*/ 518256 h 779979"/>
                <a:gd name="connsiteX28" fmla="*/ 495300 w 754380"/>
                <a:gd name="connsiteY28" fmla="*/ 510636 h 779979"/>
                <a:gd name="connsiteX29" fmla="*/ 533400 w 754380"/>
                <a:gd name="connsiteY29" fmla="*/ 457296 h 779979"/>
                <a:gd name="connsiteX30" fmla="*/ 541020 w 754380"/>
                <a:gd name="connsiteY30" fmla="*/ 434436 h 779979"/>
                <a:gd name="connsiteX31" fmla="*/ 548640 w 754380"/>
                <a:gd name="connsiteY31" fmla="*/ 464916 h 779979"/>
                <a:gd name="connsiteX32" fmla="*/ 571500 w 754380"/>
                <a:gd name="connsiteY32" fmla="*/ 510636 h 779979"/>
                <a:gd name="connsiteX33" fmla="*/ 563880 w 754380"/>
                <a:gd name="connsiteY33" fmla="*/ 541116 h 779979"/>
                <a:gd name="connsiteX34" fmla="*/ 541020 w 754380"/>
                <a:gd name="connsiteY34" fmla="*/ 548736 h 779979"/>
                <a:gd name="connsiteX35" fmla="*/ 533400 w 754380"/>
                <a:gd name="connsiteY35" fmla="*/ 571596 h 779979"/>
                <a:gd name="connsiteX36" fmla="*/ 556260 w 754380"/>
                <a:gd name="connsiteY36" fmla="*/ 579216 h 779979"/>
                <a:gd name="connsiteX37" fmla="*/ 571500 w 754380"/>
                <a:gd name="connsiteY37" fmla="*/ 594456 h 779979"/>
                <a:gd name="connsiteX38" fmla="*/ 609600 w 754380"/>
                <a:gd name="connsiteY38" fmla="*/ 541116 h 779979"/>
                <a:gd name="connsiteX39" fmla="*/ 601980 w 754380"/>
                <a:gd name="connsiteY39" fmla="*/ 495396 h 779979"/>
                <a:gd name="connsiteX40" fmla="*/ 609600 w 754380"/>
                <a:gd name="connsiteY40" fmla="*/ 426816 h 779979"/>
                <a:gd name="connsiteX41" fmla="*/ 601980 w 754380"/>
                <a:gd name="connsiteY41" fmla="*/ 403956 h 779979"/>
                <a:gd name="connsiteX42" fmla="*/ 662940 w 754380"/>
                <a:gd name="connsiteY42" fmla="*/ 403956 h 779979"/>
                <a:gd name="connsiteX43" fmla="*/ 670560 w 754380"/>
                <a:gd name="connsiteY43" fmla="*/ 426816 h 779979"/>
                <a:gd name="connsiteX44" fmla="*/ 685800 w 754380"/>
                <a:gd name="connsiteY44" fmla="*/ 411576 h 779979"/>
                <a:gd name="connsiteX45" fmla="*/ 708660 w 754380"/>
                <a:gd name="connsiteY45" fmla="*/ 396336 h 779979"/>
                <a:gd name="connsiteX46" fmla="*/ 754380 w 754380"/>
                <a:gd name="connsiteY46" fmla="*/ 381096 h 779979"/>
                <a:gd name="connsiteX47" fmla="*/ 739140 w 754380"/>
                <a:gd name="connsiteY47" fmla="*/ 327756 h 779979"/>
                <a:gd name="connsiteX48" fmla="*/ 708660 w 754380"/>
                <a:gd name="connsiteY48" fmla="*/ 259176 h 779979"/>
                <a:gd name="connsiteX49" fmla="*/ 685800 w 754380"/>
                <a:gd name="connsiteY49" fmla="*/ 243936 h 779979"/>
                <a:gd name="connsiteX50" fmla="*/ 647700 w 754380"/>
                <a:gd name="connsiteY50" fmla="*/ 205836 h 779979"/>
                <a:gd name="connsiteX51" fmla="*/ 632460 w 754380"/>
                <a:gd name="connsiteY51" fmla="*/ 228696 h 779979"/>
                <a:gd name="connsiteX52" fmla="*/ 624840 w 754380"/>
                <a:gd name="connsiteY52" fmla="*/ 205836 h 779979"/>
                <a:gd name="connsiteX53" fmla="*/ 579120 w 754380"/>
                <a:gd name="connsiteY53" fmla="*/ 175356 h 779979"/>
                <a:gd name="connsiteX54" fmla="*/ 579120 w 754380"/>
                <a:gd name="connsiteY54" fmla="*/ 236316 h 779979"/>
                <a:gd name="connsiteX55" fmla="*/ 594360 w 754380"/>
                <a:gd name="connsiteY55" fmla="*/ 259176 h 779979"/>
                <a:gd name="connsiteX56" fmla="*/ 601980 w 754380"/>
                <a:gd name="connsiteY56" fmla="*/ 282036 h 779979"/>
                <a:gd name="connsiteX57" fmla="*/ 579120 w 754380"/>
                <a:gd name="connsiteY57" fmla="*/ 274416 h 779979"/>
                <a:gd name="connsiteX58" fmla="*/ 556260 w 754380"/>
                <a:gd name="connsiteY58" fmla="*/ 228696 h 779979"/>
                <a:gd name="connsiteX59" fmla="*/ 548640 w 754380"/>
                <a:gd name="connsiteY59" fmla="*/ 205836 h 779979"/>
                <a:gd name="connsiteX60" fmla="*/ 548640 w 754380"/>
                <a:gd name="connsiteY60" fmla="*/ 129636 h 779979"/>
                <a:gd name="connsiteX61" fmla="*/ 525780 w 754380"/>
                <a:gd name="connsiteY61" fmla="*/ 122016 h 779979"/>
                <a:gd name="connsiteX62" fmla="*/ 487680 w 754380"/>
                <a:gd name="connsiteY62" fmla="*/ 152496 h 779979"/>
                <a:gd name="connsiteX63" fmla="*/ 464820 w 754380"/>
                <a:gd name="connsiteY63" fmla="*/ 144876 h 779979"/>
                <a:gd name="connsiteX64" fmla="*/ 457200 w 754380"/>
                <a:gd name="connsiteY64" fmla="*/ 122016 h 779979"/>
                <a:gd name="connsiteX65" fmla="*/ 419100 w 754380"/>
                <a:gd name="connsiteY65" fmla="*/ 114396 h 779979"/>
                <a:gd name="connsiteX66" fmla="*/ 396240 w 754380"/>
                <a:gd name="connsiteY66" fmla="*/ 99156 h 779979"/>
                <a:gd name="connsiteX67" fmla="*/ 320040 w 754380"/>
                <a:gd name="connsiteY67" fmla="*/ 106776 h 779979"/>
                <a:gd name="connsiteX68" fmla="*/ 312420 w 754380"/>
                <a:gd name="connsiteY68" fmla="*/ 167736 h 779979"/>
                <a:gd name="connsiteX69" fmla="*/ 281940 w 754380"/>
                <a:gd name="connsiteY69" fmla="*/ 221076 h 779979"/>
                <a:gd name="connsiteX70" fmla="*/ 274320 w 754380"/>
                <a:gd name="connsiteY70" fmla="*/ 243936 h 779979"/>
                <a:gd name="connsiteX71" fmla="*/ 228600 w 754380"/>
                <a:gd name="connsiteY71" fmla="*/ 259176 h 779979"/>
                <a:gd name="connsiteX72" fmla="*/ 236220 w 754380"/>
                <a:gd name="connsiteY72" fmla="*/ 205836 h 779979"/>
                <a:gd name="connsiteX73" fmla="*/ 243840 w 754380"/>
                <a:gd name="connsiteY73" fmla="*/ 182976 h 779979"/>
                <a:gd name="connsiteX74" fmla="*/ 228600 w 754380"/>
                <a:gd name="connsiteY74" fmla="*/ 205836 h 779979"/>
                <a:gd name="connsiteX75" fmla="*/ 182880 w 754380"/>
                <a:gd name="connsiteY75" fmla="*/ 213456 h 779979"/>
                <a:gd name="connsiteX76" fmla="*/ 175260 w 754380"/>
                <a:gd name="connsiteY76" fmla="*/ 274416 h 779979"/>
                <a:gd name="connsiteX77" fmla="*/ 144780 w 754380"/>
                <a:gd name="connsiteY77" fmla="*/ 205836 h 779979"/>
                <a:gd name="connsiteX78" fmla="*/ 137160 w 754380"/>
                <a:gd name="connsiteY78" fmla="*/ 182976 h 779979"/>
                <a:gd name="connsiteX79" fmla="*/ 121920 w 754380"/>
                <a:gd name="connsiteY79" fmla="*/ 129636 h 779979"/>
                <a:gd name="connsiteX80" fmla="*/ 99060 w 754380"/>
                <a:gd name="connsiteY80" fmla="*/ 53436 h 779979"/>
                <a:gd name="connsiteX81" fmla="*/ 76200 w 754380"/>
                <a:gd name="connsiteY81" fmla="*/ 38196 h 779979"/>
                <a:gd name="connsiteX82" fmla="*/ 22860 w 754380"/>
                <a:gd name="connsiteY82" fmla="*/ 96 h 7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54380" h="779979">
                  <a:moveTo>
                    <a:pt x="22860" y="96"/>
                  </a:moveTo>
                  <a:cubicBezTo>
                    <a:pt x="12700" y="1366"/>
                    <a:pt x="18987" y="30827"/>
                    <a:pt x="15240" y="45816"/>
                  </a:cubicBezTo>
                  <a:cubicBezTo>
                    <a:pt x="11344" y="61401"/>
                    <a:pt x="0" y="91536"/>
                    <a:pt x="0" y="91536"/>
                  </a:cubicBezTo>
                  <a:cubicBezTo>
                    <a:pt x="20157" y="172165"/>
                    <a:pt x="-7210" y="77218"/>
                    <a:pt x="22860" y="144876"/>
                  </a:cubicBezTo>
                  <a:cubicBezTo>
                    <a:pt x="29384" y="159556"/>
                    <a:pt x="33020" y="175356"/>
                    <a:pt x="38100" y="190596"/>
                  </a:cubicBezTo>
                  <a:lnTo>
                    <a:pt x="45720" y="213456"/>
                  </a:lnTo>
                  <a:cubicBezTo>
                    <a:pt x="48260" y="221076"/>
                    <a:pt x="46657" y="231861"/>
                    <a:pt x="53340" y="236316"/>
                  </a:cubicBezTo>
                  <a:cubicBezTo>
                    <a:pt x="85166" y="257534"/>
                    <a:pt x="69724" y="245080"/>
                    <a:pt x="99060" y="274416"/>
                  </a:cubicBezTo>
                  <a:cubicBezTo>
                    <a:pt x="120331" y="338230"/>
                    <a:pt x="89258" y="239194"/>
                    <a:pt x="114300" y="381096"/>
                  </a:cubicBezTo>
                  <a:cubicBezTo>
                    <a:pt x="117092" y="396916"/>
                    <a:pt x="124460" y="411576"/>
                    <a:pt x="129540" y="426816"/>
                  </a:cubicBezTo>
                  <a:cubicBezTo>
                    <a:pt x="132080" y="434436"/>
                    <a:pt x="132705" y="442993"/>
                    <a:pt x="137160" y="449676"/>
                  </a:cubicBezTo>
                  <a:cubicBezTo>
                    <a:pt x="142240" y="457296"/>
                    <a:pt x="148304" y="464345"/>
                    <a:pt x="152400" y="472536"/>
                  </a:cubicBezTo>
                  <a:cubicBezTo>
                    <a:pt x="183948" y="535632"/>
                    <a:pt x="131584" y="452742"/>
                    <a:pt x="175260" y="518256"/>
                  </a:cubicBezTo>
                  <a:cubicBezTo>
                    <a:pt x="186776" y="564321"/>
                    <a:pt x="179568" y="538801"/>
                    <a:pt x="198120" y="594456"/>
                  </a:cubicBezTo>
                  <a:lnTo>
                    <a:pt x="205740" y="617316"/>
                  </a:lnTo>
                  <a:cubicBezTo>
                    <a:pt x="191189" y="675519"/>
                    <a:pt x="193525" y="637132"/>
                    <a:pt x="220980" y="632556"/>
                  </a:cubicBezTo>
                  <a:cubicBezTo>
                    <a:pt x="228903" y="631236"/>
                    <a:pt x="236220" y="637636"/>
                    <a:pt x="243840" y="640176"/>
                  </a:cubicBezTo>
                  <a:lnTo>
                    <a:pt x="259080" y="685896"/>
                  </a:lnTo>
                  <a:lnTo>
                    <a:pt x="266700" y="708756"/>
                  </a:lnTo>
                  <a:cubicBezTo>
                    <a:pt x="269240" y="731616"/>
                    <a:pt x="264034" y="756764"/>
                    <a:pt x="274320" y="777336"/>
                  </a:cubicBezTo>
                  <a:cubicBezTo>
                    <a:pt x="277912" y="784520"/>
                    <a:pt x="291500" y="775396"/>
                    <a:pt x="297180" y="769716"/>
                  </a:cubicBezTo>
                  <a:cubicBezTo>
                    <a:pt x="302860" y="764036"/>
                    <a:pt x="299120" y="752536"/>
                    <a:pt x="304800" y="746856"/>
                  </a:cubicBezTo>
                  <a:cubicBezTo>
                    <a:pt x="317752" y="733904"/>
                    <a:pt x="335280" y="726536"/>
                    <a:pt x="350520" y="716376"/>
                  </a:cubicBezTo>
                  <a:lnTo>
                    <a:pt x="373380" y="701136"/>
                  </a:lnTo>
                  <a:cubicBezTo>
                    <a:pt x="377640" y="684098"/>
                    <a:pt x="388819" y="636067"/>
                    <a:pt x="396240" y="624936"/>
                  </a:cubicBezTo>
                  <a:cubicBezTo>
                    <a:pt x="401320" y="617316"/>
                    <a:pt x="403289" y="606172"/>
                    <a:pt x="411480" y="602076"/>
                  </a:cubicBezTo>
                  <a:cubicBezTo>
                    <a:pt x="430214" y="592709"/>
                    <a:pt x="472440" y="586836"/>
                    <a:pt x="472440" y="586836"/>
                  </a:cubicBezTo>
                  <a:cubicBezTo>
                    <a:pt x="469365" y="577612"/>
                    <a:pt x="444767" y="534298"/>
                    <a:pt x="464820" y="518256"/>
                  </a:cubicBezTo>
                  <a:cubicBezTo>
                    <a:pt x="472998" y="511714"/>
                    <a:pt x="485140" y="513176"/>
                    <a:pt x="495300" y="510636"/>
                  </a:cubicBezTo>
                  <a:cubicBezTo>
                    <a:pt x="513080" y="457296"/>
                    <a:pt x="495300" y="469996"/>
                    <a:pt x="533400" y="457296"/>
                  </a:cubicBezTo>
                  <a:cubicBezTo>
                    <a:pt x="535940" y="449676"/>
                    <a:pt x="533836" y="430844"/>
                    <a:pt x="541020" y="434436"/>
                  </a:cubicBezTo>
                  <a:cubicBezTo>
                    <a:pt x="550387" y="439120"/>
                    <a:pt x="545763" y="454846"/>
                    <a:pt x="548640" y="464916"/>
                  </a:cubicBezTo>
                  <a:cubicBezTo>
                    <a:pt x="556527" y="492521"/>
                    <a:pt x="554802" y="485589"/>
                    <a:pt x="571500" y="510636"/>
                  </a:cubicBezTo>
                  <a:cubicBezTo>
                    <a:pt x="568960" y="520796"/>
                    <a:pt x="570422" y="532938"/>
                    <a:pt x="563880" y="541116"/>
                  </a:cubicBezTo>
                  <a:cubicBezTo>
                    <a:pt x="558862" y="547388"/>
                    <a:pt x="546700" y="543056"/>
                    <a:pt x="541020" y="548736"/>
                  </a:cubicBezTo>
                  <a:cubicBezTo>
                    <a:pt x="535340" y="554416"/>
                    <a:pt x="535940" y="563976"/>
                    <a:pt x="533400" y="571596"/>
                  </a:cubicBezTo>
                  <a:cubicBezTo>
                    <a:pt x="541020" y="574136"/>
                    <a:pt x="552668" y="572032"/>
                    <a:pt x="556260" y="579216"/>
                  </a:cubicBezTo>
                  <a:cubicBezTo>
                    <a:pt x="567871" y="602439"/>
                    <a:pt x="519249" y="611873"/>
                    <a:pt x="571500" y="594456"/>
                  </a:cubicBezTo>
                  <a:cubicBezTo>
                    <a:pt x="589280" y="541116"/>
                    <a:pt x="571500" y="553816"/>
                    <a:pt x="609600" y="541116"/>
                  </a:cubicBezTo>
                  <a:cubicBezTo>
                    <a:pt x="632208" y="473292"/>
                    <a:pt x="607889" y="566300"/>
                    <a:pt x="601980" y="495396"/>
                  </a:cubicBezTo>
                  <a:cubicBezTo>
                    <a:pt x="600070" y="472475"/>
                    <a:pt x="607060" y="449676"/>
                    <a:pt x="609600" y="426816"/>
                  </a:cubicBezTo>
                  <a:cubicBezTo>
                    <a:pt x="607060" y="419196"/>
                    <a:pt x="598388" y="411140"/>
                    <a:pt x="601980" y="403956"/>
                  </a:cubicBezTo>
                  <a:cubicBezTo>
                    <a:pt x="610500" y="386915"/>
                    <a:pt x="659898" y="403348"/>
                    <a:pt x="662940" y="403956"/>
                  </a:cubicBezTo>
                  <a:cubicBezTo>
                    <a:pt x="665480" y="411576"/>
                    <a:pt x="664880" y="421136"/>
                    <a:pt x="670560" y="426816"/>
                  </a:cubicBezTo>
                  <a:lnTo>
                    <a:pt x="685800" y="411576"/>
                  </a:lnTo>
                  <a:cubicBezTo>
                    <a:pt x="693420" y="406496"/>
                    <a:pt x="700291" y="400055"/>
                    <a:pt x="708660" y="396336"/>
                  </a:cubicBezTo>
                  <a:cubicBezTo>
                    <a:pt x="723340" y="389812"/>
                    <a:pt x="754380" y="381096"/>
                    <a:pt x="754380" y="381096"/>
                  </a:cubicBezTo>
                  <a:cubicBezTo>
                    <a:pt x="728771" y="304270"/>
                    <a:pt x="767844" y="423437"/>
                    <a:pt x="739140" y="327756"/>
                  </a:cubicBezTo>
                  <a:cubicBezTo>
                    <a:pt x="732673" y="306198"/>
                    <a:pt x="726159" y="276675"/>
                    <a:pt x="708660" y="259176"/>
                  </a:cubicBezTo>
                  <a:cubicBezTo>
                    <a:pt x="702184" y="252700"/>
                    <a:pt x="693420" y="249016"/>
                    <a:pt x="685800" y="243936"/>
                  </a:cubicBezTo>
                  <a:cubicBezTo>
                    <a:pt x="681019" y="236764"/>
                    <a:pt x="662641" y="202848"/>
                    <a:pt x="647700" y="205836"/>
                  </a:cubicBezTo>
                  <a:cubicBezTo>
                    <a:pt x="638720" y="207632"/>
                    <a:pt x="637540" y="221076"/>
                    <a:pt x="632460" y="228696"/>
                  </a:cubicBezTo>
                  <a:cubicBezTo>
                    <a:pt x="629920" y="221076"/>
                    <a:pt x="630520" y="211516"/>
                    <a:pt x="624840" y="205836"/>
                  </a:cubicBezTo>
                  <a:cubicBezTo>
                    <a:pt x="611888" y="192884"/>
                    <a:pt x="579120" y="175356"/>
                    <a:pt x="579120" y="175356"/>
                  </a:cubicBezTo>
                  <a:cubicBezTo>
                    <a:pt x="569753" y="203458"/>
                    <a:pt x="566138" y="201699"/>
                    <a:pt x="579120" y="236316"/>
                  </a:cubicBezTo>
                  <a:cubicBezTo>
                    <a:pt x="582336" y="244891"/>
                    <a:pt x="590264" y="250985"/>
                    <a:pt x="594360" y="259176"/>
                  </a:cubicBezTo>
                  <a:cubicBezTo>
                    <a:pt x="597952" y="266360"/>
                    <a:pt x="607660" y="276356"/>
                    <a:pt x="601980" y="282036"/>
                  </a:cubicBezTo>
                  <a:cubicBezTo>
                    <a:pt x="596300" y="287716"/>
                    <a:pt x="586740" y="276956"/>
                    <a:pt x="579120" y="274416"/>
                  </a:cubicBezTo>
                  <a:cubicBezTo>
                    <a:pt x="559967" y="216957"/>
                    <a:pt x="585803" y="287782"/>
                    <a:pt x="556260" y="228696"/>
                  </a:cubicBezTo>
                  <a:cubicBezTo>
                    <a:pt x="552668" y="221512"/>
                    <a:pt x="551180" y="213456"/>
                    <a:pt x="548640" y="205836"/>
                  </a:cubicBezTo>
                  <a:cubicBezTo>
                    <a:pt x="551621" y="187952"/>
                    <a:pt x="564319" y="149235"/>
                    <a:pt x="548640" y="129636"/>
                  </a:cubicBezTo>
                  <a:cubicBezTo>
                    <a:pt x="543622" y="123364"/>
                    <a:pt x="533400" y="124556"/>
                    <a:pt x="525780" y="122016"/>
                  </a:cubicBezTo>
                  <a:cubicBezTo>
                    <a:pt x="514078" y="139569"/>
                    <a:pt x="512217" y="152496"/>
                    <a:pt x="487680" y="152496"/>
                  </a:cubicBezTo>
                  <a:cubicBezTo>
                    <a:pt x="479648" y="152496"/>
                    <a:pt x="472440" y="147416"/>
                    <a:pt x="464820" y="144876"/>
                  </a:cubicBezTo>
                  <a:cubicBezTo>
                    <a:pt x="462280" y="137256"/>
                    <a:pt x="463883" y="126471"/>
                    <a:pt x="457200" y="122016"/>
                  </a:cubicBezTo>
                  <a:cubicBezTo>
                    <a:pt x="446424" y="114832"/>
                    <a:pt x="431227" y="118944"/>
                    <a:pt x="419100" y="114396"/>
                  </a:cubicBezTo>
                  <a:cubicBezTo>
                    <a:pt x="410525" y="111180"/>
                    <a:pt x="403860" y="104236"/>
                    <a:pt x="396240" y="99156"/>
                  </a:cubicBezTo>
                  <a:cubicBezTo>
                    <a:pt x="370840" y="101696"/>
                    <a:pt x="339797" y="90612"/>
                    <a:pt x="320040" y="106776"/>
                  </a:cubicBezTo>
                  <a:cubicBezTo>
                    <a:pt x="304191" y="119744"/>
                    <a:pt x="315534" y="147496"/>
                    <a:pt x="312420" y="167736"/>
                  </a:cubicBezTo>
                  <a:cubicBezTo>
                    <a:pt x="305425" y="213202"/>
                    <a:pt x="313864" y="199793"/>
                    <a:pt x="281940" y="221076"/>
                  </a:cubicBezTo>
                  <a:cubicBezTo>
                    <a:pt x="279400" y="228696"/>
                    <a:pt x="280856" y="239267"/>
                    <a:pt x="274320" y="243936"/>
                  </a:cubicBezTo>
                  <a:cubicBezTo>
                    <a:pt x="261248" y="253273"/>
                    <a:pt x="228600" y="259176"/>
                    <a:pt x="228600" y="259176"/>
                  </a:cubicBezTo>
                  <a:cubicBezTo>
                    <a:pt x="231140" y="241396"/>
                    <a:pt x="232698" y="223448"/>
                    <a:pt x="236220" y="205836"/>
                  </a:cubicBezTo>
                  <a:cubicBezTo>
                    <a:pt x="237795" y="197960"/>
                    <a:pt x="251872" y="182976"/>
                    <a:pt x="243840" y="182976"/>
                  </a:cubicBezTo>
                  <a:cubicBezTo>
                    <a:pt x="234682" y="182976"/>
                    <a:pt x="236791" y="201740"/>
                    <a:pt x="228600" y="205836"/>
                  </a:cubicBezTo>
                  <a:cubicBezTo>
                    <a:pt x="214781" y="212746"/>
                    <a:pt x="198120" y="210916"/>
                    <a:pt x="182880" y="213456"/>
                  </a:cubicBezTo>
                  <a:cubicBezTo>
                    <a:pt x="201016" y="267864"/>
                    <a:pt x="211486" y="250265"/>
                    <a:pt x="175260" y="274416"/>
                  </a:cubicBezTo>
                  <a:cubicBezTo>
                    <a:pt x="151109" y="238190"/>
                    <a:pt x="162916" y="260244"/>
                    <a:pt x="144780" y="205836"/>
                  </a:cubicBezTo>
                  <a:lnTo>
                    <a:pt x="137160" y="182976"/>
                  </a:lnTo>
                  <a:cubicBezTo>
                    <a:pt x="130631" y="163390"/>
                    <a:pt x="125747" y="150686"/>
                    <a:pt x="121920" y="129636"/>
                  </a:cubicBezTo>
                  <a:cubicBezTo>
                    <a:pt x="115525" y="94463"/>
                    <a:pt x="122978" y="77354"/>
                    <a:pt x="99060" y="53436"/>
                  </a:cubicBezTo>
                  <a:cubicBezTo>
                    <a:pt x="92584" y="46960"/>
                    <a:pt x="83820" y="43276"/>
                    <a:pt x="76200" y="38196"/>
                  </a:cubicBezTo>
                  <a:cubicBezTo>
                    <a:pt x="66784" y="9948"/>
                    <a:pt x="33020" y="-1174"/>
                    <a:pt x="22860" y="9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p:cNvSpPr/>
            <p:nvPr/>
          </p:nvSpPr>
          <p:spPr>
            <a:xfrm>
              <a:off x="6740990" y="2394328"/>
              <a:ext cx="117010" cy="165992"/>
            </a:xfrm>
            <a:custGeom>
              <a:avLst/>
              <a:gdLst>
                <a:gd name="connsiteX0" fmla="*/ 78910 w 117010"/>
                <a:gd name="connsiteY0" fmla="*/ 5972 h 165992"/>
                <a:gd name="connsiteX1" fmla="*/ 2710 w 117010"/>
                <a:gd name="connsiteY1" fmla="*/ 13592 h 165992"/>
                <a:gd name="connsiteX2" fmla="*/ 10330 w 117010"/>
                <a:gd name="connsiteY2" fmla="*/ 36452 h 165992"/>
                <a:gd name="connsiteX3" fmla="*/ 33190 w 117010"/>
                <a:gd name="connsiteY3" fmla="*/ 44072 h 165992"/>
                <a:gd name="connsiteX4" fmla="*/ 40810 w 117010"/>
                <a:gd name="connsiteY4" fmla="*/ 127892 h 165992"/>
                <a:gd name="connsiteX5" fmla="*/ 63670 w 117010"/>
                <a:gd name="connsiteY5" fmla="*/ 143132 h 165992"/>
                <a:gd name="connsiteX6" fmla="*/ 109390 w 117010"/>
                <a:gd name="connsiteY6" fmla="*/ 165992 h 165992"/>
                <a:gd name="connsiteX7" fmla="*/ 117010 w 117010"/>
                <a:gd name="connsiteY7" fmla="*/ 143132 h 165992"/>
                <a:gd name="connsiteX8" fmla="*/ 109390 w 117010"/>
                <a:gd name="connsiteY8" fmla="*/ 120272 h 165992"/>
                <a:gd name="connsiteX9" fmla="*/ 101770 w 117010"/>
                <a:gd name="connsiteY9" fmla="*/ 89792 h 165992"/>
                <a:gd name="connsiteX10" fmla="*/ 78910 w 117010"/>
                <a:gd name="connsiteY10" fmla="*/ 5972 h 16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10" h="165992">
                  <a:moveTo>
                    <a:pt x="78910" y="5972"/>
                  </a:moveTo>
                  <a:cubicBezTo>
                    <a:pt x="62400" y="-6728"/>
                    <a:pt x="26037" y="3225"/>
                    <a:pt x="2710" y="13592"/>
                  </a:cubicBezTo>
                  <a:cubicBezTo>
                    <a:pt x="-4630" y="16854"/>
                    <a:pt x="4650" y="30772"/>
                    <a:pt x="10330" y="36452"/>
                  </a:cubicBezTo>
                  <a:cubicBezTo>
                    <a:pt x="16010" y="42132"/>
                    <a:pt x="25570" y="41532"/>
                    <a:pt x="33190" y="44072"/>
                  </a:cubicBezTo>
                  <a:cubicBezTo>
                    <a:pt x="35730" y="72012"/>
                    <a:pt x="32559" y="101077"/>
                    <a:pt x="40810" y="127892"/>
                  </a:cubicBezTo>
                  <a:cubicBezTo>
                    <a:pt x="43503" y="136645"/>
                    <a:pt x="55479" y="139036"/>
                    <a:pt x="63670" y="143132"/>
                  </a:cubicBezTo>
                  <a:cubicBezTo>
                    <a:pt x="126766" y="174680"/>
                    <a:pt x="43876" y="122316"/>
                    <a:pt x="109390" y="165992"/>
                  </a:cubicBezTo>
                  <a:cubicBezTo>
                    <a:pt x="111930" y="158372"/>
                    <a:pt x="117010" y="151164"/>
                    <a:pt x="117010" y="143132"/>
                  </a:cubicBezTo>
                  <a:cubicBezTo>
                    <a:pt x="117010" y="135100"/>
                    <a:pt x="111597" y="127995"/>
                    <a:pt x="109390" y="120272"/>
                  </a:cubicBezTo>
                  <a:cubicBezTo>
                    <a:pt x="106513" y="110202"/>
                    <a:pt x="104779" y="99823"/>
                    <a:pt x="101770" y="89792"/>
                  </a:cubicBezTo>
                  <a:cubicBezTo>
                    <a:pt x="97154" y="74405"/>
                    <a:pt x="95420" y="18672"/>
                    <a:pt x="78910" y="5972"/>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p:cNvSpPr/>
            <p:nvPr/>
          </p:nvSpPr>
          <p:spPr>
            <a:xfrm>
              <a:off x="6979920" y="2773680"/>
              <a:ext cx="87686" cy="205740"/>
            </a:xfrm>
            <a:custGeom>
              <a:avLst/>
              <a:gdLst>
                <a:gd name="connsiteX0" fmla="*/ 0 w 87686"/>
                <a:gd name="connsiteY0" fmla="*/ 0 h 205740"/>
                <a:gd name="connsiteX1" fmla="*/ 7620 w 87686"/>
                <a:gd name="connsiteY1" fmla="*/ 144780 h 205740"/>
                <a:gd name="connsiteX2" fmla="*/ 30480 w 87686"/>
                <a:gd name="connsiteY2" fmla="*/ 160020 h 205740"/>
                <a:gd name="connsiteX3" fmla="*/ 53340 w 87686"/>
                <a:gd name="connsiteY3" fmla="*/ 205740 h 205740"/>
                <a:gd name="connsiteX4" fmla="*/ 68580 w 87686"/>
                <a:gd name="connsiteY4" fmla="*/ 114300 h 205740"/>
                <a:gd name="connsiteX5" fmla="*/ 45720 w 87686"/>
                <a:gd name="connsiteY5" fmla="*/ 99060 h 205740"/>
                <a:gd name="connsiteX6" fmla="*/ 22860 w 87686"/>
                <a:gd name="connsiteY6" fmla="*/ 76200 h 205740"/>
                <a:gd name="connsiteX7" fmla="*/ 38100 w 87686"/>
                <a:gd name="connsiteY7" fmla="*/ 30480 h 205740"/>
                <a:gd name="connsiteX8" fmla="*/ 0 w 87686"/>
                <a:gd name="connsiteY8" fmla="*/ 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686" h="205740">
                  <a:moveTo>
                    <a:pt x="0" y="0"/>
                  </a:moveTo>
                  <a:cubicBezTo>
                    <a:pt x="2540" y="48260"/>
                    <a:pt x="-1423" y="97307"/>
                    <a:pt x="7620" y="144780"/>
                  </a:cubicBezTo>
                  <a:cubicBezTo>
                    <a:pt x="9334" y="153776"/>
                    <a:pt x="24004" y="153544"/>
                    <a:pt x="30480" y="160020"/>
                  </a:cubicBezTo>
                  <a:cubicBezTo>
                    <a:pt x="45252" y="174792"/>
                    <a:pt x="47142" y="187147"/>
                    <a:pt x="53340" y="205740"/>
                  </a:cubicBezTo>
                  <a:cubicBezTo>
                    <a:pt x="97647" y="190971"/>
                    <a:pt x="94980" y="200101"/>
                    <a:pt x="68580" y="114300"/>
                  </a:cubicBezTo>
                  <a:cubicBezTo>
                    <a:pt x="65887" y="105547"/>
                    <a:pt x="52755" y="104923"/>
                    <a:pt x="45720" y="99060"/>
                  </a:cubicBezTo>
                  <a:cubicBezTo>
                    <a:pt x="37441" y="92161"/>
                    <a:pt x="30480" y="83820"/>
                    <a:pt x="22860" y="76200"/>
                  </a:cubicBezTo>
                  <a:lnTo>
                    <a:pt x="38100" y="30480"/>
                  </a:lnTo>
                  <a:lnTo>
                    <a:pt x="0" y="0"/>
                  </a:ln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p:cNvSpPr/>
            <p:nvPr/>
          </p:nvSpPr>
          <p:spPr>
            <a:xfrm>
              <a:off x="7448508" y="3898981"/>
              <a:ext cx="174103" cy="99087"/>
            </a:xfrm>
            <a:custGeom>
              <a:avLst/>
              <a:gdLst>
                <a:gd name="connsiteX0" fmla="*/ 141012 w 174103"/>
                <a:gd name="connsiteY0" fmla="*/ 2459 h 99087"/>
                <a:gd name="connsiteX1" fmla="*/ 57192 w 174103"/>
                <a:gd name="connsiteY1" fmla="*/ 17699 h 99087"/>
                <a:gd name="connsiteX2" fmla="*/ 11472 w 174103"/>
                <a:gd name="connsiteY2" fmla="*/ 48179 h 99087"/>
                <a:gd name="connsiteX3" fmla="*/ 171492 w 174103"/>
                <a:gd name="connsiteY3" fmla="*/ 63419 h 99087"/>
                <a:gd name="connsiteX4" fmla="*/ 141012 w 174103"/>
                <a:gd name="connsiteY4" fmla="*/ 2459 h 9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03" h="99087">
                  <a:moveTo>
                    <a:pt x="141012" y="2459"/>
                  </a:moveTo>
                  <a:cubicBezTo>
                    <a:pt x="121962" y="-5161"/>
                    <a:pt x="77654" y="6331"/>
                    <a:pt x="57192" y="17699"/>
                  </a:cubicBezTo>
                  <a:cubicBezTo>
                    <a:pt x="41181" y="26594"/>
                    <a:pt x="11472" y="48179"/>
                    <a:pt x="11472" y="48179"/>
                  </a:cubicBezTo>
                  <a:cubicBezTo>
                    <a:pt x="-12078" y="118828"/>
                    <a:pt x="-16424" y="108161"/>
                    <a:pt x="171492" y="63419"/>
                  </a:cubicBezTo>
                  <a:cubicBezTo>
                    <a:pt x="181680" y="60993"/>
                    <a:pt x="160062" y="10079"/>
                    <a:pt x="141012" y="2459"/>
                  </a:cubicBez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p:cNvSpPr/>
            <p:nvPr/>
          </p:nvSpPr>
          <p:spPr>
            <a:xfrm>
              <a:off x="7328208" y="3215640"/>
              <a:ext cx="166842" cy="229656"/>
            </a:xfrm>
            <a:custGeom>
              <a:avLst/>
              <a:gdLst>
                <a:gd name="connsiteX0" fmla="*/ 162252 w 166842"/>
                <a:gd name="connsiteY0" fmla="*/ 228600 h 229656"/>
                <a:gd name="connsiteX1" fmla="*/ 154632 w 166842"/>
                <a:gd name="connsiteY1" fmla="*/ 175260 h 229656"/>
                <a:gd name="connsiteX2" fmla="*/ 147012 w 166842"/>
                <a:gd name="connsiteY2" fmla="*/ 137160 h 229656"/>
                <a:gd name="connsiteX3" fmla="*/ 124152 w 166842"/>
                <a:gd name="connsiteY3" fmla="*/ 129540 h 229656"/>
                <a:gd name="connsiteX4" fmla="*/ 131772 w 166842"/>
                <a:gd name="connsiteY4" fmla="*/ 99060 h 229656"/>
                <a:gd name="connsiteX5" fmla="*/ 147012 w 166842"/>
                <a:gd name="connsiteY5" fmla="*/ 76200 h 229656"/>
                <a:gd name="connsiteX6" fmla="*/ 116532 w 166842"/>
                <a:gd name="connsiteY6" fmla="*/ 38100 h 229656"/>
                <a:gd name="connsiteX7" fmla="*/ 86052 w 166842"/>
                <a:gd name="connsiteY7" fmla="*/ 0 h 229656"/>
                <a:gd name="connsiteX8" fmla="*/ 63192 w 166842"/>
                <a:gd name="connsiteY8" fmla="*/ 7620 h 229656"/>
                <a:gd name="connsiteX9" fmla="*/ 47952 w 166842"/>
                <a:gd name="connsiteY9" fmla="*/ 60960 h 229656"/>
                <a:gd name="connsiteX10" fmla="*/ 2232 w 166842"/>
                <a:gd name="connsiteY10" fmla="*/ 38100 h 229656"/>
                <a:gd name="connsiteX11" fmla="*/ 9852 w 166842"/>
                <a:gd name="connsiteY11" fmla="*/ 60960 h 229656"/>
                <a:gd name="connsiteX12" fmla="*/ 63192 w 166842"/>
                <a:gd name="connsiteY12" fmla="*/ 68580 h 229656"/>
                <a:gd name="connsiteX13" fmla="*/ 55572 w 166842"/>
                <a:gd name="connsiteY13" fmla="*/ 121920 h 229656"/>
                <a:gd name="connsiteX14" fmla="*/ 40332 w 166842"/>
                <a:gd name="connsiteY14" fmla="*/ 144780 h 229656"/>
                <a:gd name="connsiteX15" fmla="*/ 47952 w 166842"/>
                <a:gd name="connsiteY15" fmla="*/ 167640 h 229656"/>
                <a:gd name="connsiteX16" fmla="*/ 70812 w 166842"/>
                <a:gd name="connsiteY16" fmla="*/ 175260 h 229656"/>
                <a:gd name="connsiteX17" fmla="*/ 78432 w 166842"/>
                <a:gd name="connsiteY17" fmla="*/ 205740 h 229656"/>
                <a:gd name="connsiteX18" fmla="*/ 162252 w 166842"/>
                <a:gd name="connsiteY18" fmla="*/ 228600 h 2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842" h="229656">
                  <a:moveTo>
                    <a:pt x="162252" y="228600"/>
                  </a:moveTo>
                  <a:cubicBezTo>
                    <a:pt x="174952" y="223520"/>
                    <a:pt x="157585" y="192976"/>
                    <a:pt x="154632" y="175260"/>
                  </a:cubicBezTo>
                  <a:cubicBezTo>
                    <a:pt x="152503" y="162485"/>
                    <a:pt x="154196" y="147936"/>
                    <a:pt x="147012" y="137160"/>
                  </a:cubicBezTo>
                  <a:cubicBezTo>
                    <a:pt x="142557" y="130477"/>
                    <a:pt x="131772" y="132080"/>
                    <a:pt x="124152" y="129540"/>
                  </a:cubicBezTo>
                  <a:cubicBezTo>
                    <a:pt x="97158" y="89049"/>
                    <a:pt x="106625" y="119178"/>
                    <a:pt x="131772" y="99060"/>
                  </a:cubicBezTo>
                  <a:cubicBezTo>
                    <a:pt x="138923" y="93339"/>
                    <a:pt x="141932" y="83820"/>
                    <a:pt x="147012" y="76200"/>
                  </a:cubicBezTo>
                  <a:cubicBezTo>
                    <a:pt x="127859" y="18741"/>
                    <a:pt x="155923" y="87339"/>
                    <a:pt x="116532" y="38100"/>
                  </a:cubicBezTo>
                  <a:cubicBezTo>
                    <a:pt x="74468" y="-14480"/>
                    <a:pt x="151566" y="43676"/>
                    <a:pt x="86052" y="0"/>
                  </a:cubicBezTo>
                  <a:cubicBezTo>
                    <a:pt x="78432" y="2540"/>
                    <a:pt x="68872" y="1940"/>
                    <a:pt x="63192" y="7620"/>
                  </a:cubicBezTo>
                  <a:cubicBezTo>
                    <a:pt x="59548" y="11264"/>
                    <a:pt x="48018" y="60696"/>
                    <a:pt x="47952" y="60960"/>
                  </a:cubicBezTo>
                  <a:cubicBezTo>
                    <a:pt x="47185" y="60449"/>
                    <a:pt x="8542" y="31790"/>
                    <a:pt x="2232" y="38100"/>
                  </a:cubicBezTo>
                  <a:cubicBezTo>
                    <a:pt x="-3448" y="43780"/>
                    <a:pt x="2668" y="57368"/>
                    <a:pt x="9852" y="60960"/>
                  </a:cubicBezTo>
                  <a:cubicBezTo>
                    <a:pt x="25916" y="68992"/>
                    <a:pt x="45412" y="66040"/>
                    <a:pt x="63192" y="68580"/>
                  </a:cubicBezTo>
                  <a:cubicBezTo>
                    <a:pt x="24931" y="125971"/>
                    <a:pt x="65413" y="53032"/>
                    <a:pt x="55572" y="121920"/>
                  </a:cubicBezTo>
                  <a:cubicBezTo>
                    <a:pt x="54277" y="130986"/>
                    <a:pt x="45412" y="137160"/>
                    <a:pt x="40332" y="144780"/>
                  </a:cubicBezTo>
                  <a:cubicBezTo>
                    <a:pt x="42872" y="152400"/>
                    <a:pt x="42272" y="161960"/>
                    <a:pt x="47952" y="167640"/>
                  </a:cubicBezTo>
                  <a:cubicBezTo>
                    <a:pt x="53632" y="173320"/>
                    <a:pt x="65794" y="168988"/>
                    <a:pt x="70812" y="175260"/>
                  </a:cubicBezTo>
                  <a:cubicBezTo>
                    <a:pt x="77354" y="183438"/>
                    <a:pt x="71536" y="197858"/>
                    <a:pt x="78432" y="205740"/>
                  </a:cubicBezTo>
                  <a:cubicBezTo>
                    <a:pt x="90493" y="219524"/>
                    <a:pt x="149552" y="233680"/>
                    <a:pt x="162252" y="228600"/>
                  </a:cubicBezTo>
                  <a:close/>
                </a:path>
              </a:pathLst>
            </a:custGeom>
            <a:solidFill>
              <a:schemeClr val="bg1"/>
            </a:solidFill>
            <a:ln w="1270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p:cNvSpPr/>
            <p:nvPr/>
          </p:nvSpPr>
          <p:spPr>
            <a:xfrm>
              <a:off x="6438900" y="2422914"/>
              <a:ext cx="122013" cy="171938"/>
            </a:xfrm>
            <a:custGeom>
              <a:avLst/>
              <a:gdLst>
                <a:gd name="connsiteX0" fmla="*/ 121920 w 122013"/>
                <a:gd name="connsiteY0" fmla="*/ 30726 h 171938"/>
                <a:gd name="connsiteX1" fmla="*/ 99060 w 122013"/>
                <a:gd name="connsiteY1" fmla="*/ 114546 h 171938"/>
                <a:gd name="connsiteX2" fmla="*/ 91440 w 122013"/>
                <a:gd name="connsiteY2" fmla="*/ 137406 h 171938"/>
                <a:gd name="connsiteX3" fmla="*/ 68580 w 122013"/>
                <a:gd name="connsiteY3" fmla="*/ 145026 h 171938"/>
                <a:gd name="connsiteX4" fmla="*/ 60960 w 122013"/>
                <a:gd name="connsiteY4" fmla="*/ 167886 h 171938"/>
                <a:gd name="connsiteX5" fmla="*/ 22860 w 122013"/>
                <a:gd name="connsiteY5" fmla="*/ 137406 h 171938"/>
                <a:gd name="connsiteX6" fmla="*/ 0 w 122013"/>
                <a:gd name="connsiteY6" fmla="*/ 122166 h 171938"/>
                <a:gd name="connsiteX7" fmla="*/ 7620 w 122013"/>
                <a:gd name="connsiteY7" fmla="*/ 45966 h 171938"/>
                <a:gd name="connsiteX8" fmla="*/ 30480 w 122013"/>
                <a:gd name="connsiteY8" fmla="*/ 38346 h 171938"/>
                <a:gd name="connsiteX9" fmla="*/ 38100 w 122013"/>
                <a:gd name="connsiteY9" fmla="*/ 15486 h 171938"/>
                <a:gd name="connsiteX10" fmla="*/ 60960 w 122013"/>
                <a:gd name="connsiteY10" fmla="*/ 7866 h 171938"/>
                <a:gd name="connsiteX11" fmla="*/ 106680 w 122013"/>
                <a:gd name="connsiteY11" fmla="*/ 246 h 171938"/>
                <a:gd name="connsiteX12" fmla="*/ 121920 w 122013"/>
                <a:gd name="connsiteY12" fmla="*/ 30726 h 17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13" h="171938">
                  <a:moveTo>
                    <a:pt x="121920" y="30726"/>
                  </a:moveTo>
                  <a:cubicBezTo>
                    <a:pt x="120650" y="49776"/>
                    <a:pt x="118396" y="56539"/>
                    <a:pt x="99060" y="114546"/>
                  </a:cubicBezTo>
                  <a:cubicBezTo>
                    <a:pt x="96520" y="122166"/>
                    <a:pt x="99060" y="134866"/>
                    <a:pt x="91440" y="137406"/>
                  </a:cubicBezTo>
                  <a:lnTo>
                    <a:pt x="68580" y="145026"/>
                  </a:lnTo>
                  <a:cubicBezTo>
                    <a:pt x="66040" y="152646"/>
                    <a:pt x="68418" y="164903"/>
                    <a:pt x="60960" y="167886"/>
                  </a:cubicBezTo>
                  <a:cubicBezTo>
                    <a:pt x="22648" y="183211"/>
                    <a:pt x="33823" y="151109"/>
                    <a:pt x="22860" y="137406"/>
                  </a:cubicBezTo>
                  <a:cubicBezTo>
                    <a:pt x="17139" y="130255"/>
                    <a:pt x="7620" y="127246"/>
                    <a:pt x="0" y="122166"/>
                  </a:cubicBezTo>
                  <a:cubicBezTo>
                    <a:pt x="2540" y="96766"/>
                    <a:pt x="-1104" y="69956"/>
                    <a:pt x="7620" y="45966"/>
                  </a:cubicBezTo>
                  <a:cubicBezTo>
                    <a:pt x="10365" y="38417"/>
                    <a:pt x="24800" y="44026"/>
                    <a:pt x="30480" y="38346"/>
                  </a:cubicBezTo>
                  <a:cubicBezTo>
                    <a:pt x="36160" y="32666"/>
                    <a:pt x="32420" y="21166"/>
                    <a:pt x="38100" y="15486"/>
                  </a:cubicBezTo>
                  <a:cubicBezTo>
                    <a:pt x="43780" y="9806"/>
                    <a:pt x="53119" y="9608"/>
                    <a:pt x="60960" y="7866"/>
                  </a:cubicBezTo>
                  <a:cubicBezTo>
                    <a:pt x="76042" y="4514"/>
                    <a:pt x="92861" y="7156"/>
                    <a:pt x="106680" y="246"/>
                  </a:cubicBezTo>
                  <a:cubicBezTo>
                    <a:pt x="111224" y="-2026"/>
                    <a:pt x="123190" y="11676"/>
                    <a:pt x="121920" y="3072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p:cNvSpPr/>
            <p:nvPr/>
          </p:nvSpPr>
          <p:spPr>
            <a:xfrm>
              <a:off x="6035040" y="2094814"/>
              <a:ext cx="548640" cy="427634"/>
            </a:xfrm>
            <a:custGeom>
              <a:avLst/>
              <a:gdLst>
                <a:gd name="connsiteX0" fmla="*/ 243840 w 548640"/>
                <a:gd name="connsiteY0" fmla="*/ 412166 h 427634"/>
                <a:gd name="connsiteX1" fmla="*/ 281940 w 548640"/>
                <a:gd name="connsiteY1" fmla="*/ 427406 h 427634"/>
                <a:gd name="connsiteX2" fmla="*/ 297180 w 548640"/>
                <a:gd name="connsiteY2" fmla="*/ 404546 h 427634"/>
                <a:gd name="connsiteX3" fmla="*/ 266700 w 548640"/>
                <a:gd name="connsiteY3" fmla="*/ 351206 h 427634"/>
                <a:gd name="connsiteX4" fmla="*/ 312420 w 548640"/>
                <a:gd name="connsiteY4" fmla="*/ 320726 h 427634"/>
                <a:gd name="connsiteX5" fmla="*/ 304800 w 548640"/>
                <a:gd name="connsiteY5" fmla="*/ 297866 h 427634"/>
                <a:gd name="connsiteX6" fmla="*/ 274320 w 548640"/>
                <a:gd name="connsiteY6" fmla="*/ 252146 h 427634"/>
                <a:gd name="connsiteX7" fmla="*/ 281940 w 548640"/>
                <a:gd name="connsiteY7" fmla="*/ 191186 h 427634"/>
                <a:gd name="connsiteX8" fmla="*/ 320040 w 548640"/>
                <a:gd name="connsiteY8" fmla="*/ 183566 h 427634"/>
                <a:gd name="connsiteX9" fmla="*/ 342900 w 548640"/>
                <a:gd name="connsiteY9" fmla="*/ 168326 h 427634"/>
                <a:gd name="connsiteX10" fmla="*/ 373380 w 548640"/>
                <a:gd name="connsiteY10" fmla="*/ 175946 h 427634"/>
                <a:gd name="connsiteX11" fmla="*/ 419100 w 548640"/>
                <a:gd name="connsiteY11" fmla="*/ 206426 h 427634"/>
                <a:gd name="connsiteX12" fmla="*/ 441960 w 548640"/>
                <a:gd name="connsiteY12" fmla="*/ 221666 h 427634"/>
                <a:gd name="connsiteX13" fmla="*/ 495300 w 548640"/>
                <a:gd name="connsiteY13" fmla="*/ 236906 h 427634"/>
                <a:gd name="connsiteX14" fmla="*/ 533400 w 548640"/>
                <a:gd name="connsiteY14" fmla="*/ 229286 h 427634"/>
                <a:gd name="connsiteX15" fmla="*/ 548640 w 548640"/>
                <a:gd name="connsiteY15" fmla="*/ 183566 h 427634"/>
                <a:gd name="connsiteX16" fmla="*/ 533400 w 548640"/>
                <a:gd name="connsiteY16" fmla="*/ 122606 h 427634"/>
                <a:gd name="connsiteX17" fmla="*/ 525780 w 548640"/>
                <a:gd name="connsiteY17" fmla="*/ 99746 h 427634"/>
                <a:gd name="connsiteX18" fmla="*/ 502920 w 548640"/>
                <a:gd name="connsiteY18" fmla="*/ 92126 h 427634"/>
                <a:gd name="connsiteX19" fmla="*/ 487680 w 548640"/>
                <a:gd name="connsiteY19" fmla="*/ 114986 h 427634"/>
                <a:gd name="connsiteX20" fmla="*/ 464820 w 548640"/>
                <a:gd name="connsiteY20" fmla="*/ 130226 h 427634"/>
                <a:gd name="connsiteX21" fmla="*/ 396240 w 548640"/>
                <a:gd name="connsiteY21" fmla="*/ 99746 h 427634"/>
                <a:gd name="connsiteX22" fmla="*/ 373380 w 548640"/>
                <a:gd name="connsiteY22" fmla="*/ 92126 h 427634"/>
                <a:gd name="connsiteX23" fmla="*/ 350520 w 548640"/>
                <a:gd name="connsiteY23" fmla="*/ 76886 h 427634"/>
                <a:gd name="connsiteX24" fmla="*/ 205740 w 548640"/>
                <a:gd name="connsiteY24" fmla="*/ 69266 h 427634"/>
                <a:gd name="connsiteX25" fmla="*/ 152400 w 548640"/>
                <a:gd name="connsiteY25" fmla="*/ 61646 h 427634"/>
                <a:gd name="connsiteX26" fmla="*/ 129540 w 548640"/>
                <a:gd name="connsiteY26" fmla="*/ 54026 h 427634"/>
                <a:gd name="connsiteX27" fmla="*/ 99060 w 548640"/>
                <a:gd name="connsiteY27" fmla="*/ 23546 h 427634"/>
                <a:gd name="connsiteX28" fmla="*/ 83820 w 548640"/>
                <a:gd name="connsiteY28" fmla="*/ 686 h 427634"/>
                <a:gd name="connsiteX29" fmla="*/ 15240 w 548640"/>
                <a:gd name="connsiteY29" fmla="*/ 15926 h 427634"/>
                <a:gd name="connsiteX30" fmla="*/ 7620 w 548640"/>
                <a:gd name="connsiteY30" fmla="*/ 76886 h 427634"/>
                <a:gd name="connsiteX31" fmla="*/ 0 w 548640"/>
                <a:gd name="connsiteY31" fmla="*/ 99746 h 427634"/>
                <a:gd name="connsiteX32" fmla="*/ 7620 w 548640"/>
                <a:gd name="connsiteY32" fmla="*/ 122606 h 427634"/>
                <a:gd name="connsiteX33" fmla="*/ 30480 w 548640"/>
                <a:gd name="connsiteY33" fmla="*/ 130226 h 427634"/>
                <a:gd name="connsiteX34" fmla="*/ 38100 w 548640"/>
                <a:gd name="connsiteY34" fmla="*/ 153086 h 427634"/>
                <a:gd name="connsiteX35" fmla="*/ 38100 w 548640"/>
                <a:gd name="connsiteY35" fmla="*/ 206426 h 427634"/>
                <a:gd name="connsiteX36" fmla="*/ 60960 w 548640"/>
                <a:gd name="connsiteY36" fmla="*/ 221666 h 427634"/>
                <a:gd name="connsiteX37" fmla="*/ 68580 w 548640"/>
                <a:gd name="connsiteY37" fmla="*/ 244526 h 427634"/>
                <a:gd name="connsiteX38" fmla="*/ 114300 w 548640"/>
                <a:gd name="connsiteY38" fmla="*/ 259766 h 427634"/>
                <a:gd name="connsiteX39" fmla="*/ 106680 w 548640"/>
                <a:gd name="connsiteY39" fmla="*/ 282626 h 427634"/>
                <a:gd name="connsiteX40" fmla="*/ 91440 w 548640"/>
                <a:gd name="connsiteY40" fmla="*/ 305486 h 427634"/>
                <a:gd name="connsiteX41" fmla="*/ 83820 w 548640"/>
                <a:gd name="connsiteY41" fmla="*/ 358826 h 427634"/>
                <a:gd name="connsiteX42" fmla="*/ 76200 w 548640"/>
                <a:gd name="connsiteY42" fmla="*/ 396926 h 427634"/>
                <a:gd name="connsiteX43" fmla="*/ 83820 w 548640"/>
                <a:gd name="connsiteY43" fmla="*/ 419786 h 427634"/>
                <a:gd name="connsiteX44" fmla="*/ 144780 w 548640"/>
                <a:gd name="connsiteY44" fmla="*/ 389306 h 427634"/>
                <a:gd name="connsiteX45" fmla="*/ 160020 w 548640"/>
                <a:gd name="connsiteY45" fmla="*/ 343586 h 427634"/>
                <a:gd name="connsiteX46" fmla="*/ 167640 w 548640"/>
                <a:gd name="connsiteY46" fmla="*/ 320726 h 427634"/>
                <a:gd name="connsiteX47" fmla="*/ 205740 w 548640"/>
                <a:gd name="connsiteY47" fmla="*/ 328346 h 427634"/>
                <a:gd name="connsiteX48" fmla="*/ 228600 w 548640"/>
                <a:gd name="connsiteY48" fmla="*/ 389306 h 427634"/>
                <a:gd name="connsiteX49" fmla="*/ 243840 w 548640"/>
                <a:gd name="connsiteY49" fmla="*/ 412166 h 42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8640" h="427634">
                  <a:moveTo>
                    <a:pt x="243840" y="412166"/>
                  </a:moveTo>
                  <a:cubicBezTo>
                    <a:pt x="252730" y="418516"/>
                    <a:pt x="268399" y="429340"/>
                    <a:pt x="281940" y="427406"/>
                  </a:cubicBezTo>
                  <a:cubicBezTo>
                    <a:pt x="291006" y="426111"/>
                    <a:pt x="296044" y="413633"/>
                    <a:pt x="297180" y="404546"/>
                  </a:cubicBezTo>
                  <a:cubicBezTo>
                    <a:pt x="301888" y="366882"/>
                    <a:pt x="290349" y="366972"/>
                    <a:pt x="266700" y="351206"/>
                  </a:cubicBezTo>
                  <a:cubicBezTo>
                    <a:pt x="249485" y="299560"/>
                    <a:pt x="259884" y="355750"/>
                    <a:pt x="312420" y="320726"/>
                  </a:cubicBezTo>
                  <a:cubicBezTo>
                    <a:pt x="319103" y="316271"/>
                    <a:pt x="308701" y="304887"/>
                    <a:pt x="304800" y="297866"/>
                  </a:cubicBezTo>
                  <a:cubicBezTo>
                    <a:pt x="295905" y="281855"/>
                    <a:pt x="274320" y="252146"/>
                    <a:pt x="274320" y="252146"/>
                  </a:cubicBezTo>
                  <a:cubicBezTo>
                    <a:pt x="276860" y="231826"/>
                    <a:pt x="270581" y="208225"/>
                    <a:pt x="281940" y="191186"/>
                  </a:cubicBezTo>
                  <a:cubicBezTo>
                    <a:pt x="289124" y="180410"/>
                    <a:pt x="307913" y="188114"/>
                    <a:pt x="320040" y="183566"/>
                  </a:cubicBezTo>
                  <a:cubicBezTo>
                    <a:pt x="328615" y="180350"/>
                    <a:pt x="335280" y="173406"/>
                    <a:pt x="342900" y="168326"/>
                  </a:cubicBezTo>
                  <a:cubicBezTo>
                    <a:pt x="353060" y="170866"/>
                    <a:pt x="364013" y="171262"/>
                    <a:pt x="373380" y="175946"/>
                  </a:cubicBezTo>
                  <a:cubicBezTo>
                    <a:pt x="389763" y="184137"/>
                    <a:pt x="403860" y="196266"/>
                    <a:pt x="419100" y="206426"/>
                  </a:cubicBezTo>
                  <a:cubicBezTo>
                    <a:pt x="426720" y="211506"/>
                    <a:pt x="433272" y="218770"/>
                    <a:pt x="441960" y="221666"/>
                  </a:cubicBezTo>
                  <a:cubicBezTo>
                    <a:pt x="474755" y="232598"/>
                    <a:pt x="457028" y="227338"/>
                    <a:pt x="495300" y="236906"/>
                  </a:cubicBezTo>
                  <a:cubicBezTo>
                    <a:pt x="508000" y="234366"/>
                    <a:pt x="524242" y="238444"/>
                    <a:pt x="533400" y="229286"/>
                  </a:cubicBezTo>
                  <a:cubicBezTo>
                    <a:pt x="544759" y="217927"/>
                    <a:pt x="548640" y="183566"/>
                    <a:pt x="548640" y="183566"/>
                  </a:cubicBezTo>
                  <a:cubicBezTo>
                    <a:pt x="531222" y="131311"/>
                    <a:pt x="551790" y="196168"/>
                    <a:pt x="533400" y="122606"/>
                  </a:cubicBezTo>
                  <a:cubicBezTo>
                    <a:pt x="531452" y="114814"/>
                    <a:pt x="531460" y="105426"/>
                    <a:pt x="525780" y="99746"/>
                  </a:cubicBezTo>
                  <a:cubicBezTo>
                    <a:pt x="520100" y="94066"/>
                    <a:pt x="510540" y="94666"/>
                    <a:pt x="502920" y="92126"/>
                  </a:cubicBezTo>
                  <a:cubicBezTo>
                    <a:pt x="497840" y="99746"/>
                    <a:pt x="494156" y="108510"/>
                    <a:pt x="487680" y="114986"/>
                  </a:cubicBezTo>
                  <a:cubicBezTo>
                    <a:pt x="481204" y="121462"/>
                    <a:pt x="473978" y="130226"/>
                    <a:pt x="464820" y="130226"/>
                  </a:cubicBezTo>
                  <a:cubicBezTo>
                    <a:pt x="425502" y="130226"/>
                    <a:pt x="423864" y="113558"/>
                    <a:pt x="396240" y="99746"/>
                  </a:cubicBezTo>
                  <a:cubicBezTo>
                    <a:pt x="389056" y="96154"/>
                    <a:pt x="380564" y="95718"/>
                    <a:pt x="373380" y="92126"/>
                  </a:cubicBezTo>
                  <a:cubicBezTo>
                    <a:pt x="365189" y="88030"/>
                    <a:pt x="359594" y="78123"/>
                    <a:pt x="350520" y="76886"/>
                  </a:cubicBezTo>
                  <a:cubicBezTo>
                    <a:pt x="302636" y="70356"/>
                    <a:pt x="254000" y="71806"/>
                    <a:pt x="205740" y="69266"/>
                  </a:cubicBezTo>
                  <a:cubicBezTo>
                    <a:pt x="187960" y="66726"/>
                    <a:pt x="170012" y="65168"/>
                    <a:pt x="152400" y="61646"/>
                  </a:cubicBezTo>
                  <a:cubicBezTo>
                    <a:pt x="144524" y="60071"/>
                    <a:pt x="135220" y="59706"/>
                    <a:pt x="129540" y="54026"/>
                  </a:cubicBezTo>
                  <a:cubicBezTo>
                    <a:pt x="88900" y="13386"/>
                    <a:pt x="160020" y="43866"/>
                    <a:pt x="99060" y="23546"/>
                  </a:cubicBezTo>
                  <a:cubicBezTo>
                    <a:pt x="93980" y="15926"/>
                    <a:pt x="92705" y="2907"/>
                    <a:pt x="83820" y="686"/>
                  </a:cubicBezTo>
                  <a:cubicBezTo>
                    <a:pt x="68493" y="-3146"/>
                    <a:pt x="32838" y="10060"/>
                    <a:pt x="15240" y="15926"/>
                  </a:cubicBezTo>
                  <a:cubicBezTo>
                    <a:pt x="12700" y="36246"/>
                    <a:pt x="11283" y="56738"/>
                    <a:pt x="7620" y="76886"/>
                  </a:cubicBezTo>
                  <a:cubicBezTo>
                    <a:pt x="6183" y="84789"/>
                    <a:pt x="0" y="91714"/>
                    <a:pt x="0" y="99746"/>
                  </a:cubicBezTo>
                  <a:cubicBezTo>
                    <a:pt x="0" y="107778"/>
                    <a:pt x="1940" y="116926"/>
                    <a:pt x="7620" y="122606"/>
                  </a:cubicBezTo>
                  <a:cubicBezTo>
                    <a:pt x="13300" y="128286"/>
                    <a:pt x="22860" y="127686"/>
                    <a:pt x="30480" y="130226"/>
                  </a:cubicBezTo>
                  <a:cubicBezTo>
                    <a:pt x="33020" y="137846"/>
                    <a:pt x="38100" y="145054"/>
                    <a:pt x="38100" y="153086"/>
                  </a:cubicBezTo>
                  <a:cubicBezTo>
                    <a:pt x="38100" y="183933"/>
                    <a:pt x="14279" y="170694"/>
                    <a:pt x="38100" y="206426"/>
                  </a:cubicBezTo>
                  <a:cubicBezTo>
                    <a:pt x="43180" y="214046"/>
                    <a:pt x="53340" y="216586"/>
                    <a:pt x="60960" y="221666"/>
                  </a:cubicBezTo>
                  <a:cubicBezTo>
                    <a:pt x="63500" y="229286"/>
                    <a:pt x="62044" y="239857"/>
                    <a:pt x="68580" y="244526"/>
                  </a:cubicBezTo>
                  <a:cubicBezTo>
                    <a:pt x="81652" y="253863"/>
                    <a:pt x="114300" y="259766"/>
                    <a:pt x="114300" y="259766"/>
                  </a:cubicBezTo>
                  <a:cubicBezTo>
                    <a:pt x="111760" y="267386"/>
                    <a:pt x="110272" y="275442"/>
                    <a:pt x="106680" y="282626"/>
                  </a:cubicBezTo>
                  <a:cubicBezTo>
                    <a:pt x="102584" y="290817"/>
                    <a:pt x="94072" y="296714"/>
                    <a:pt x="91440" y="305486"/>
                  </a:cubicBezTo>
                  <a:cubicBezTo>
                    <a:pt x="86279" y="322689"/>
                    <a:pt x="86773" y="341110"/>
                    <a:pt x="83820" y="358826"/>
                  </a:cubicBezTo>
                  <a:cubicBezTo>
                    <a:pt x="81691" y="371601"/>
                    <a:pt x="78740" y="384226"/>
                    <a:pt x="76200" y="396926"/>
                  </a:cubicBezTo>
                  <a:cubicBezTo>
                    <a:pt x="78740" y="404546"/>
                    <a:pt x="76200" y="417246"/>
                    <a:pt x="83820" y="419786"/>
                  </a:cubicBezTo>
                  <a:cubicBezTo>
                    <a:pt x="113020" y="429519"/>
                    <a:pt x="128959" y="405127"/>
                    <a:pt x="144780" y="389306"/>
                  </a:cubicBezTo>
                  <a:lnTo>
                    <a:pt x="160020" y="343586"/>
                  </a:lnTo>
                  <a:lnTo>
                    <a:pt x="167640" y="320726"/>
                  </a:lnTo>
                  <a:cubicBezTo>
                    <a:pt x="180340" y="323266"/>
                    <a:pt x="194495" y="321920"/>
                    <a:pt x="205740" y="328346"/>
                  </a:cubicBezTo>
                  <a:cubicBezTo>
                    <a:pt x="226423" y="340165"/>
                    <a:pt x="221646" y="373080"/>
                    <a:pt x="228600" y="389306"/>
                  </a:cubicBezTo>
                  <a:cubicBezTo>
                    <a:pt x="231430" y="395909"/>
                    <a:pt x="234950" y="405816"/>
                    <a:pt x="243840" y="41216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p:cNvSpPr/>
            <p:nvPr/>
          </p:nvSpPr>
          <p:spPr>
            <a:xfrm>
              <a:off x="6133947" y="1219200"/>
              <a:ext cx="1708830" cy="815340"/>
            </a:xfrm>
            <a:custGeom>
              <a:avLst/>
              <a:gdLst>
                <a:gd name="connsiteX0" fmla="*/ 1211733 w 1708830"/>
                <a:gd name="connsiteY0" fmla="*/ 11334 h 826674"/>
                <a:gd name="connsiteX1" fmla="*/ 1242213 w 1708830"/>
                <a:gd name="connsiteY1" fmla="*/ 49434 h 826674"/>
                <a:gd name="connsiteX2" fmla="*/ 1287933 w 1708830"/>
                <a:gd name="connsiteY2" fmla="*/ 79914 h 826674"/>
                <a:gd name="connsiteX3" fmla="*/ 1295553 w 1708830"/>
                <a:gd name="connsiteY3" fmla="*/ 133254 h 826674"/>
                <a:gd name="connsiteX4" fmla="*/ 1181253 w 1708830"/>
                <a:gd name="connsiteY4" fmla="*/ 125634 h 826674"/>
                <a:gd name="connsiteX5" fmla="*/ 1120293 w 1708830"/>
                <a:gd name="connsiteY5" fmla="*/ 125634 h 826674"/>
                <a:gd name="connsiteX6" fmla="*/ 1082193 w 1708830"/>
                <a:gd name="connsiteY6" fmla="*/ 125634 h 826674"/>
                <a:gd name="connsiteX7" fmla="*/ 1059333 w 1708830"/>
                <a:gd name="connsiteY7" fmla="*/ 133254 h 826674"/>
                <a:gd name="connsiteX8" fmla="*/ 975513 w 1708830"/>
                <a:gd name="connsiteY8" fmla="*/ 133254 h 826674"/>
                <a:gd name="connsiteX9" fmla="*/ 998373 w 1708830"/>
                <a:gd name="connsiteY9" fmla="*/ 140874 h 826674"/>
                <a:gd name="connsiteX10" fmla="*/ 1051713 w 1708830"/>
                <a:gd name="connsiteY10" fmla="*/ 171354 h 826674"/>
                <a:gd name="connsiteX11" fmla="*/ 1105053 w 1708830"/>
                <a:gd name="connsiteY11" fmla="*/ 224694 h 826674"/>
                <a:gd name="connsiteX12" fmla="*/ 1166013 w 1708830"/>
                <a:gd name="connsiteY12" fmla="*/ 232314 h 826674"/>
                <a:gd name="connsiteX13" fmla="*/ 1188873 w 1708830"/>
                <a:gd name="connsiteY13" fmla="*/ 255174 h 826674"/>
                <a:gd name="connsiteX14" fmla="*/ 1211733 w 1708830"/>
                <a:gd name="connsiteY14" fmla="*/ 239934 h 826674"/>
                <a:gd name="connsiteX15" fmla="*/ 1234593 w 1708830"/>
                <a:gd name="connsiteY15" fmla="*/ 232314 h 826674"/>
                <a:gd name="connsiteX16" fmla="*/ 1318413 w 1708830"/>
                <a:gd name="connsiteY16" fmla="*/ 239934 h 826674"/>
                <a:gd name="connsiteX17" fmla="*/ 1341273 w 1708830"/>
                <a:gd name="connsiteY17" fmla="*/ 247554 h 826674"/>
                <a:gd name="connsiteX18" fmla="*/ 1417473 w 1708830"/>
                <a:gd name="connsiteY18" fmla="*/ 270414 h 826674"/>
                <a:gd name="connsiteX19" fmla="*/ 1440333 w 1708830"/>
                <a:gd name="connsiteY19" fmla="*/ 278034 h 826674"/>
                <a:gd name="connsiteX20" fmla="*/ 1463193 w 1708830"/>
                <a:gd name="connsiteY20" fmla="*/ 293274 h 826674"/>
                <a:gd name="connsiteX21" fmla="*/ 1478433 w 1708830"/>
                <a:gd name="connsiteY21" fmla="*/ 316134 h 826674"/>
                <a:gd name="connsiteX22" fmla="*/ 1524153 w 1708830"/>
                <a:gd name="connsiteY22" fmla="*/ 331374 h 826674"/>
                <a:gd name="connsiteX23" fmla="*/ 1516533 w 1708830"/>
                <a:gd name="connsiteY23" fmla="*/ 354234 h 826674"/>
                <a:gd name="connsiteX24" fmla="*/ 1501293 w 1708830"/>
                <a:gd name="connsiteY24" fmla="*/ 369474 h 826674"/>
                <a:gd name="connsiteX25" fmla="*/ 1516533 w 1708830"/>
                <a:gd name="connsiteY25" fmla="*/ 392334 h 826674"/>
                <a:gd name="connsiteX26" fmla="*/ 1562253 w 1708830"/>
                <a:gd name="connsiteY26" fmla="*/ 422814 h 826674"/>
                <a:gd name="connsiteX27" fmla="*/ 1623213 w 1708830"/>
                <a:gd name="connsiteY27" fmla="*/ 453294 h 826674"/>
                <a:gd name="connsiteX28" fmla="*/ 1600353 w 1708830"/>
                <a:gd name="connsiteY28" fmla="*/ 460914 h 826674"/>
                <a:gd name="connsiteX29" fmla="*/ 1547013 w 1708830"/>
                <a:gd name="connsiteY29" fmla="*/ 468534 h 826674"/>
                <a:gd name="connsiteX30" fmla="*/ 1516533 w 1708830"/>
                <a:gd name="connsiteY30" fmla="*/ 476154 h 826674"/>
                <a:gd name="connsiteX31" fmla="*/ 1348893 w 1708830"/>
                <a:gd name="connsiteY31" fmla="*/ 491394 h 826674"/>
                <a:gd name="connsiteX32" fmla="*/ 1295553 w 1708830"/>
                <a:gd name="connsiteY32" fmla="*/ 491394 h 826674"/>
                <a:gd name="connsiteX33" fmla="*/ 1287933 w 1708830"/>
                <a:gd name="connsiteY33" fmla="*/ 468534 h 826674"/>
                <a:gd name="connsiteX34" fmla="*/ 1257453 w 1708830"/>
                <a:gd name="connsiteY34" fmla="*/ 499014 h 826674"/>
                <a:gd name="connsiteX35" fmla="*/ 1280313 w 1708830"/>
                <a:gd name="connsiteY35" fmla="*/ 506634 h 826674"/>
                <a:gd name="connsiteX36" fmla="*/ 1310793 w 1708830"/>
                <a:gd name="connsiteY36" fmla="*/ 514254 h 826674"/>
                <a:gd name="connsiteX37" fmla="*/ 1447953 w 1708830"/>
                <a:gd name="connsiteY37" fmla="*/ 529494 h 826674"/>
                <a:gd name="connsiteX38" fmla="*/ 1508913 w 1708830"/>
                <a:gd name="connsiteY38" fmla="*/ 544734 h 826674"/>
                <a:gd name="connsiteX39" fmla="*/ 1531773 w 1708830"/>
                <a:gd name="connsiteY39" fmla="*/ 559974 h 826674"/>
                <a:gd name="connsiteX40" fmla="*/ 1577493 w 1708830"/>
                <a:gd name="connsiteY40" fmla="*/ 575214 h 826674"/>
                <a:gd name="connsiteX41" fmla="*/ 1600353 w 1708830"/>
                <a:gd name="connsiteY41" fmla="*/ 582834 h 826674"/>
                <a:gd name="connsiteX42" fmla="*/ 1646073 w 1708830"/>
                <a:gd name="connsiteY42" fmla="*/ 544734 h 826674"/>
                <a:gd name="connsiteX43" fmla="*/ 1684173 w 1708830"/>
                <a:gd name="connsiteY43" fmla="*/ 552354 h 826674"/>
                <a:gd name="connsiteX44" fmla="*/ 1707033 w 1708830"/>
                <a:gd name="connsiteY44" fmla="*/ 567594 h 826674"/>
                <a:gd name="connsiteX45" fmla="*/ 1699413 w 1708830"/>
                <a:gd name="connsiteY45" fmla="*/ 598074 h 826674"/>
                <a:gd name="connsiteX46" fmla="*/ 1607973 w 1708830"/>
                <a:gd name="connsiteY46" fmla="*/ 582834 h 826674"/>
                <a:gd name="connsiteX47" fmla="*/ 1562253 w 1708830"/>
                <a:gd name="connsiteY47" fmla="*/ 605694 h 826674"/>
                <a:gd name="connsiteX48" fmla="*/ 1493673 w 1708830"/>
                <a:gd name="connsiteY48" fmla="*/ 636174 h 826674"/>
                <a:gd name="connsiteX49" fmla="*/ 1432713 w 1708830"/>
                <a:gd name="connsiteY49" fmla="*/ 643794 h 826674"/>
                <a:gd name="connsiteX50" fmla="*/ 1386993 w 1708830"/>
                <a:gd name="connsiteY50" fmla="*/ 659034 h 826674"/>
                <a:gd name="connsiteX51" fmla="*/ 1379373 w 1708830"/>
                <a:gd name="connsiteY51" fmla="*/ 681894 h 826674"/>
                <a:gd name="connsiteX52" fmla="*/ 1356513 w 1708830"/>
                <a:gd name="connsiteY52" fmla="*/ 689514 h 826674"/>
                <a:gd name="connsiteX53" fmla="*/ 1257453 w 1708830"/>
                <a:gd name="connsiteY53" fmla="*/ 697134 h 826674"/>
                <a:gd name="connsiteX54" fmla="*/ 1249833 w 1708830"/>
                <a:gd name="connsiteY54" fmla="*/ 727614 h 826674"/>
                <a:gd name="connsiteX55" fmla="*/ 1226973 w 1708830"/>
                <a:gd name="connsiteY55" fmla="*/ 735234 h 826674"/>
                <a:gd name="connsiteX56" fmla="*/ 1120293 w 1708830"/>
                <a:gd name="connsiteY56" fmla="*/ 727614 h 826674"/>
                <a:gd name="connsiteX57" fmla="*/ 1074573 w 1708830"/>
                <a:gd name="connsiteY57" fmla="*/ 697134 h 826674"/>
                <a:gd name="connsiteX58" fmla="*/ 1028853 w 1708830"/>
                <a:gd name="connsiteY58" fmla="*/ 674274 h 826674"/>
                <a:gd name="connsiteX59" fmla="*/ 891693 w 1708830"/>
                <a:gd name="connsiteY59" fmla="*/ 666654 h 826674"/>
                <a:gd name="connsiteX60" fmla="*/ 800253 w 1708830"/>
                <a:gd name="connsiteY60" fmla="*/ 666654 h 826674"/>
                <a:gd name="connsiteX61" fmla="*/ 754533 w 1708830"/>
                <a:gd name="connsiteY61" fmla="*/ 681894 h 826674"/>
                <a:gd name="connsiteX62" fmla="*/ 716433 w 1708830"/>
                <a:gd name="connsiteY62" fmla="*/ 712374 h 826674"/>
                <a:gd name="connsiteX63" fmla="*/ 693573 w 1708830"/>
                <a:gd name="connsiteY63" fmla="*/ 758094 h 826674"/>
                <a:gd name="connsiteX64" fmla="*/ 670713 w 1708830"/>
                <a:gd name="connsiteY64" fmla="*/ 765714 h 826674"/>
                <a:gd name="connsiteX65" fmla="*/ 647853 w 1708830"/>
                <a:gd name="connsiteY65" fmla="*/ 811434 h 826674"/>
                <a:gd name="connsiteX66" fmla="*/ 624993 w 1708830"/>
                <a:gd name="connsiteY66" fmla="*/ 826674 h 826674"/>
                <a:gd name="connsiteX67" fmla="*/ 556413 w 1708830"/>
                <a:gd name="connsiteY67" fmla="*/ 819054 h 826674"/>
                <a:gd name="connsiteX68" fmla="*/ 510693 w 1708830"/>
                <a:gd name="connsiteY68" fmla="*/ 803814 h 826674"/>
                <a:gd name="connsiteX69" fmla="*/ 495453 w 1708830"/>
                <a:gd name="connsiteY69" fmla="*/ 689514 h 826674"/>
                <a:gd name="connsiteX70" fmla="*/ 480213 w 1708830"/>
                <a:gd name="connsiteY70" fmla="*/ 643794 h 826674"/>
                <a:gd name="connsiteX71" fmla="*/ 472593 w 1708830"/>
                <a:gd name="connsiteY71" fmla="*/ 620934 h 826674"/>
                <a:gd name="connsiteX72" fmla="*/ 533553 w 1708830"/>
                <a:gd name="connsiteY72" fmla="*/ 613314 h 826674"/>
                <a:gd name="connsiteX73" fmla="*/ 556413 w 1708830"/>
                <a:gd name="connsiteY73" fmla="*/ 605694 h 826674"/>
                <a:gd name="connsiteX74" fmla="*/ 609753 w 1708830"/>
                <a:gd name="connsiteY74" fmla="*/ 598074 h 826674"/>
                <a:gd name="connsiteX75" fmla="*/ 624993 w 1708830"/>
                <a:gd name="connsiteY75" fmla="*/ 575214 h 826674"/>
                <a:gd name="connsiteX76" fmla="*/ 632613 w 1708830"/>
                <a:gd name="connsiteY76" fmla="*/ 544734 h 826674"/>
                <a:gd name="connsiteX77" fmla="*/ 678333 w 1708830"/>
                <a:gd name="connsiteY77" fmla="*/ 521874 h 826674"/>
                <a:gd name="connsiteX78" fmla="*/ 708813 w 1708830"/>
                <a:gd name="connsiteY78" fmla="*/ 476154 h 826674"/>
                <a:gd name="connsiteX79" fmla="*/ 685953 w 1708830"/>
                <a:gd name="connsiteY79" fmla="*/ 468534 h 826674"/>
                <a:gd name="connsiteX80" fmla="*/ 617373 w 1708830"/>
                <a:gd name="connsiteY80" fmla="*/ 453294 h 826674"/>
                <a:gd name="connsiteX81" fmla="*/ 571653 w 1708830"/>
                <a:gd name="connsiteY81" fmla="*/ 422814 h 826674"/>
                <a:gd name="connsiteX82" fmla="*/ 579273 w 1708830"/>
                <a:gd name="connsiteY82" fmla="*/ 369474 h 826674"/>
                <a:gd name="connsiteX83" fmla="*/ 586893 w 1708830"/>
                <a:gd name="connsiteY83" fmla="*/ 300894 h 826674"/>
                <a:gd name="connsiteX84" fmla="*/ 602133 w 1708830"/>
                <a:gd name="connsiteY84" fmla="*/ 255174 h 826674"/>
                <a:gd name="connsiteX85" fmla="*/ 579273 w 1708830"/>
                <a:gd name="connsiteY85" fmla="*/ 239934 h 826674"/>
                <a:gd name="connsiteX86" fmla="*/ 556413 w 1708830"/>
                <a:gd name="connsiteY86" fmla="*/ 232314 h 826674"/>
                <a:gd name="connsiteX87" fmla="*/ 548793 w 1708830"/>
                <a:gd name="connsiteY87" fmla="*/ 209454 h 826674"/>
                <a:gd name="connsiteX88" fmla="*/ 541173 w 1708830"/>
                <a:gd name="connsiteY88" fmla="*/ 148494 h 826674"/>
                <a:gd name="connsiteX89" fmla="*/ 518313 w 1708830"/>
                <a:gd name="connsiteY89" fmla="*/ 140874 h 826674"/>
                <a:gd name="connsiteX90" fmla="*/ 464973 w 1708830"/>
                <a:gd name="connsiteY90" fmla="*/ 133254 h 826674"/>
                <a:gd name="connsiteX91" fmla="*/ 419253 w 1708830"/>
                <a:gd name="connsiteY91" fmla="*/ 118014 h 826674"/>
                <a:gd name="connsiteX92" fmla="*/ 396393 w 1708830"/>
                <a:gd name="connsiteY92" fmla="*/ 110394 h 826674"/>
                <a:gd name="connsiteX93" fmla="*/ 327813 w 1708830"/>
                <a:gd name="connsiteY93" fmla="*/ 148494 h 826674"/>
                <a:gd name="connsiteX94" fmla="*/ 243993 w 1708830"/>
                <a:gd name="connsiteY94" fmla="*/ 148494 h 826674"/>
                <a:gd name="connsiteX95" fmla="*/ 243993 w 1708830"/>
                <a:gd name="connsiteY95" fmla="*/ 194214 h 826674"/>
                <a:gd name="connsiteX96" fmla="*/ 205893 w 1708830"/>
                <a:gd name="connsiteY96" fmla="*/ 186594 h 826674"/>
                <a:gd name="connsiteX97" fmla="*/ 152553 w 1708830"/>
                <a:gd name="connsiteY97" fmla="*/ 171354 h 826674"/>
                <a:gd name="connsiteX98" fmla="*/ 129693 w 1708830"/>
                <a:gd name="connsiteY98" fmla="*/ 156114 h 826674"/>
                <a:gd name="connsiteX99" fmla="*/ 137313 w 1708830"/>
                <a:gd name="connsiteY99" fmla="*/ 110394 h 826674"/>
                <a:gd name="connsiteX100" fmla="*/ 129693 w 1708830"/>
                <a:gd name="connsiteY100" fmla="*/ 79914 h 826674"/>
                <a:gd name="connsiteX101" fmla="*/ 30633 w 1708830"/>
                <a:gd name="connsiteY101" fmla="*/ 87534 h 826674"/>
                <a:gd name="connsiteX102" fmla="*/ 7773 w 1708830"/>
                <a:gd name="connsiteY102" fmla="*/ 79914 h 826674"/>
                <a:gd name="connsiteX103" fmla="*/ 7773 w 1708830"/>
                <a:gd name="connsiteY103" fmla="*/ 26574 h 826674"/>
                <a:gd name="connsiteX104" fmla="*/ 45873 w 1708830"/>
                <a:gd name="connsiteY104" fmla="*/ 18954 h 826674"/>
                <a:gd name="connsiteX105" fmla="*/ 76353 w 1708830"/>
                <a:gd name="connsiteY105" fmla="*/ 11334 h 826674"/>
                <a:gd name="connsiteX106" fmla="*/ 998373 w 1708830"/>
                <a:gd name="connsiteY106" fmla="*/ 3714 h 826674"/>
                <a:gd name="connsiteX107" fmla="*/ 1211733 w 1708830"/>
                <a:gd name="connsiteY107" fmla="*/ 11334 h 826674"/>
                <a:gd name="connsiteX0" fmla="*/ 1211733 w 1708830"/>
                <a:gd name="connsiteY0" fmla="*/ 0 h 815340"/>
                <a:gd name="connsiteX1" fmla="*/ 1242213 w 1708830"/>
                <a:gd name="connsiteY1" fmla="*/ 38100 h 815340"/>
                <a:gd name="connsiteX2" fmla="*/ 1287933 w 1708830"/>
                <a:gd name="connsiteY2" fmla="*/ 68580 h 815340"/>
                <a:gd name="connsiteX3" fmla="*/ 1295553 w 1708830"/>
                <a:gd name="connsiteY3" fmla="*/ 121920 h 815340"/>
                <a:gd name="connsiteX4" fmla="*/ 1181253 w 1708830"/>
                <a:gd name="connsiteY4" fmla="*/ 114300 h 815340"/>
                <a:gd name="connsiteX5" fmla="*/ 1120293 w 1708830"/>
                <a:gd name="connsiteY5" fmla="*/ 114300 h 815340"/>
                <a:gd name="connsiteX6" fmla="*/ 1082193 w 1708830"/>
                <a:gd name="connsiteY6" fmla="*/ 114300 h 815340"/>
                <a:gd name="connsiteX7" fmla="*/ 1059333 w 1708830"/>
                <a:gd name="connsiteY7" fmla="*/ 121920 h 815340"/>
                <a:gd name="connsiteX8" fmla="*/ 975513 w 1708830"/>
                <a:gd name="connsiteY8" fmla="*/ 121920 h 815340"/>
                <a:gd name="connsiteX9" fmla="*/ 998373 w 1708830"/>
                <a:gd name="connsiteY9" fmla="*/ 129540 h 815340"/>
                <a:gd name="connsiteX10" fmla="*/ 1051713 w 1708830"/>
                <a:gd name="connsiteY10" fmla="*/ 160020 h 815340"/>
                <a:gd name="connsiteX11" fmla="*/ 1105053 w 1708830"/>
                <a:gd name="connsiteY11" fmla="*/ 213360 h 815340"/>
                <a:gd name="connsiteX12" fmla="*/ 1166013 w 1708830"/>
                <a:gd name="connsiteY12" fmla="*/ 220980 h 815340"/>
                <a:gd name="connsiteX13" fmla="*/ 1188873 w 1708830"/>
                <a:gd name="connsiteY13" fmla="*/ 243840 h 815340"/>
                <a:gd name="connsiteX14" fmla="*/ 1211733 w 1708830"/>
                <a:gd name="connsiteY14" fmla="*/ 228600 h 815340"/>
                <a:gd name="connsiteX15" fmla="*/ 1234593 w 1708830"/>
                <a:gd name="connsiteY15" fmla="*/ 220980 h 815340"/>
                <a:gd name="connsiteX16" fmla="*/ 1318413 w 1708830"/>
                <a:gd name="connsiteY16" fmla="*/ 228600 h 815340"/>
                <a:gd name="connsiteX17" fmla="*/ 1341273 w 1708830"/>
                <a:gd name="connsiteY17" fmla="*/ 236220 h 815340"/>
                <a:gd name="connsiteX18" fmla="*/ 1417473 w 1708830"/>
                <a:gd name="connsiteY18" fmla="*/ 259080 h 815340"/>
                <a:gd name="connsiteX19" fmla="*/ 1440333 w 1708830"/>
                <a:gd name="connsiteY19" fmla="*/ 266700 h 815340"/>
                <a:gd name="connsiteX20" fmla="*/ 1463193 w 1708830"/>
                <a:gd name="connsiteY20" fmla="*/ 281940 h 815340"/>
                <a:gd name="connsiteX21" fmla="*/ 1478433 w 1708830"/>
                <a:gd name="connsiteY21" fmla="*/ 304800 h 815340"/>
                <a:gd name="connsiteX22" fmla="*/ 1524153 w 1708830"/>
                <a:gd name="connsiteY22" fmla="*/ 320040 h 815340"/>
                <a:gd name="connsiteX23" fmla="*/ 1516533 w 1708830"/>
                <a:gd name="connsiteY23" fmla="*/ 342900 h 815340"/>
                <a:gd name="connsiteX24" fmla="*/ 1501293 w 1708830"/>
                <a:gd name="connsiteY24" fmla="*/ 358140 h 815340"/>
                <a:gd name="connsiteX25" fmla="*/ 1516533 w 1708830"/>
                <a:gd name="connsiteY25" fmla="*/ 381000 h 815340"/>
                <a:gd name="connsiteX26" fmla="*/ 1562253 w 1708830"/>
                <a:gd name="connsiteY26" fmla="*/ 411480 h 815340"/>
                <a:gd name="connsiteX27" fmla="*/ 1623213 w 1708830"/>
                <a:gd name="connsiteY27" fmla="*/ 441960 h 815340"/>
                <a:gd name="connsiteX28" fmla="*/ 1600353 w 1708830"/>
                <a:gd name="connsiteY28" fmla="*/ 449580 h 815340"/>
                <a:gd name="connsiteX29" fmla="*/ 1547013 w 1708830"/>
                <a:gd name="connsiteY29" fmla="*/ 457200 h 815340"/>
                <a:gd name="connsiteX30" fmla="*/ 1516533 w 1708830"/>
                <a:gd name="connsiteY30" fmla="*/ 464820 h 815340"/>
                <a:gd name="connsiteX31" fmla="*/ 1348893 w 1708830"/>
                <a:gd name="connsiteY31" fmla="*/ 480060 h 815340"/>
                <a:gd name="connsiteX32" fmla="*/ 1295553 w 1708830"/>
                <a:gd name="connsiteY32" fmla="*/ 480060 h 815340"/>
                <a:gd name="connsiteX33" fmla="*/ 1287933 w 1708830"/>
                <a:gd name="connsiteY33" fmla="*/ 457200 h 815340"/>
                <a:gd name="connsiteX34" fmla="*/ 1257453 w 1708830"/>
                <a:gd name="connsiteY34" fmla="*/ 487680 h 815340"/>
                <a:gd name="connsiteX35" fmla="*/ 1280313 w 1708830"/>
                <a:gd name="connsiteY35" fmla="*/ 495300 h 815340"/>
                <a:gd name="connsiteX36" fmla="*/ 1310793 w 1708830"/>
                <a:gd name="connsiteY36" fmla="*/ 502920 h 815340"/>
                <a:gd name="connsiteX37" fmla="*/ 1447953 w 1708830"/>
                <a:gd name="connsiteY37" fmla="*/ 518160 h 815340"/>
                <a:gd name="connsiteX38" fmla="*/ 1508913 w 1708830"/>
                <a:gd name="connsiteY38" fmla="*/ 533400 h 815340"/>
                <a:gd name="connsiteX39" fmla="*/ 1531773 w 1708830"/>
                <a:gd name="connsiteY39" fmla="*/ 548640 h 815340"/>
                <a:gd name="connsiteX40" fmla="*/ 1577493 w 1708830"/>
                <a:gd name="connsiteY40" fmla="*/ 563880 h 815340"/>
                <a:gd name="connsiteX41" fmla="*/ 1600353 w 1708830"/>
                <a:gd name="connsiteY41" fmla="*/ 571500 h 815340"/>
                <a:gd name="connsiteX42" fmla="*/ 1646073 w 1708830"/>
                <a:gd name="connsiteY42" fmla="*/ 533400 h 815340"/>
                <a:gd name="connsiteX43" fmla="*/ 1684173 w 1708830"/>
                <a:gd name="connsiteY43" fmla="*/ 541020 h 815340"/>
                <a:gd name="connsiteX44" fmla="*/ 1707033 w 1708830"/>
                <a:gd name="connsiteY44" fmla="*/ 556260 h 815340"/>
                <a:gd name="connsiteX45" fmla="*/ 1699413 w 1708830"/>
                <a:gd name="connsiteY45" fmla="*/ 586740 h 815340"/>
                <a:gd name="connsiteX46" fmla="*/ 1607973 w 1708830"/>
                <a:gd name="connsiteY46" fmla="*/ 571500 h 815340"/>
                <a:gd name="connsiteX47" fmla="*/ 1562253 w 1708830"/>
                <a:gd name="connsiteY47" fmla="*/ 594360 h 815340"/>
                <a:gd name="connsiteX48" fmla="*/ 1493673 w 1708830"/>
                <a:gd name="connsiteY48" fmla="*/ 624840 h 815340"/>
                <a:gd name="connsiteX49" fmla="*/ 1432713 w 1708830"/>
                <a:gd name="connsiteY49" fmla="*/ 632460 h 815340"/>
                <a:gd name="connsiteX50" fmla="*/ 1386993 w 1708830"/>
                <a:gd name="connsiteY50" fmla="*/ 647700 h 815340"/>
                <a:gd name="connsiteX51" fmla="*/ 1379373 w 1708830"/>
                <a:gd name="connsiteY51" fmla="*/ 670560 h 815340"/>
                <a:gd name="connsiteX52" fmla="*/ 1356513 w 1708830"/>
                <a:gd name="connsiteY52" fmla="*/ 678180 h 815340"/>
                <a:gd name="connsiteX53" fmla="*/ 1257453 w 1708830"/>
                <a:gd name="connsiteY53" fmla="*/ 685800 h 815340"/>
                <a:gd name="connsiteX54" fmla="*/ 1249833 w 1708830"/>
                <a:gd name="connsiteY54" fmla="*/ 716280 h 815340"/>
                <a:gd name="connsiteX55" fmla="*/ 1226973 w 1708830"/>
                <a:gd name="connsiteY55" fmla="*/ 723900 h 815340"/>
                <a:gd name="connsiteX56" fmla="*/ 1120293 w 1708830"/>
                <a:gd name="connsiteY56" fmla="*/ 716280 h 815340"/>
                <a:gd name="connsiteX57" fmla="*/ 1074573 w 1708830"/>
                <a:gd name="connsiteY57" fmla="*/ 685800 h 815340"/>
                <a:gd name="connsiteX58" fmla="*/ 1028853 w 1708830"/>
                <a:gd name="connsiteY58" fmla="*/ 662940 h 815340"/>
                <a:gd name="connsiteX59" fmla="*/ 891693 w 1708830"/>
                <a:gd name="connsiteY59" fmla="*/ 655320 h 815340"/>
                <a:gd name="connsiteX60" fmla="*/ 800253 w 1708830"/>
                <a:gd name="connsiteY60" fmla="*/ 655320 h 815340"/>
                <a:gd name="connsiteX61" fmla="*/ 754533 w 1708830"/>
                <a:gd name="connsiteY61" fmla="*/ 670560 h 815340"/>
                <a:gd name="connsiteX62" fmla="*/ 716433 w 1708830"/>
                <a:gd name="connsiteY62" fmla="*/ 701040 h 815340"/>
                <a:gd name="connsiteX63" fmla="*/ 693573 w 1708830"/>
                <a:gd name="connsiteY63" fmla="*/ 746760 h 815340"/>
                <a:gd name="connsiteX64" fmla="*/ 670713 w 1708830"/>
                <a:gd name="connsiteY64" fmla="*/ 754380 h 815340"/>
                <a:gd name="connsiteX65" fmla="*/ 647853 w 1708830"/>
                <a:gd name="connsiteY65" fmla="*/ 800100 h 815340"/>
                <a:gd name="connsiteX66" fmla="*/ 624993 w 1708830"/>
                <a:gd name="connsiteY66" fmla="*/ 815340 h 815340"/>
                <a:gd name="connsiteX67" fmla="*/ 556413 w 1708830"/>
                <a:gd name="connsiteY67" fmla="*/ 807720 h 815340"/>
                <a:gd name="connsiteX68" fmla="*/ 510693 w 1708830"/>
                <a:gd name="connsiteY68" fmla="*/ 792480 h 815340"/>
                <a:gd name="connsiteX69" fmla="*/ 495453 w 1708830"/>
                <a:gd name="connsiteY69" fmla="*/ 678180 h 815340"/>
                <a:gd name="connsiteX70" fmla="*/ 480213 w 1708830"/>
                <a:gd name="connsiteY70" fmla="*/ 632460 h 815340"/>
                <a:gd name="connsiteX71" fmla="*/ 472593 w 1708830"/>
                <a:gd name="connsiteY71" fmla="*/ 609600 h 815340"/>
                <a:gd name="connsiteX72" fmla="*/ 533553 w 1708830"/>
                <a:gd name="connsiteY72" fmla="*/ 601980 h 815340"/>
                <a:gd name="connsiteX73" fmla="*/ 556413 w 1708830"/>
                <a:gd name="connsiteY73" fmla="*/ 594360 h 815340"/>
                <a:gd name="connsiteX74" fmla="*/ 609753 w 1708830"/>
                <a:gd name="connsiteY74" fmla="*/ 586740 h 815340"/>
                <a:gd name="connsiteX75" fmla="*/ 624993 w 1708830"/>
                <a:gd name="connsiteY75" fmla="*/ 563880 h 815340"/>
                <a:gd name="connsiteX76" fmla="*/ 632613 w 1708830"/>
                <a:gd name="connsiteY76" fmla="*/ 533400 h 815340"/>
                <a:gd name="connsiteX77" fmla="*/ 678333 w 1708830"/>
                <a:gd name="connsiteY77" fmla="*/ 510540 h 815340"/>
                <a:gd name="connsiteX78" fmla="*/ 708813 w 1708830"/>
                <a:gd name="connsiteY78" fmla="*/ 464820 h 815340"/>
                <a:gd name="connsiteX79" fmla="*/ 685953 w 1708830"/>
                <a:gd name="connsiteY79" fmla="*/ 457200 h 815340"/>
                <a:gd name="connsiteX80" fmla="*/ 617373 w 1708830"/>
                <a:gd name="connsiteY80" fmla="*/ 441960 h 815340"/>
                <a:gd name="connsiteX81" fmla="*/ 571653 w 1708830"/>
                <a:gd name="connsiteY81" fmla="*/ 411480 h 815340"/>
                <a:gd name="connsiteX82" fmla="*/ 579273 w 1708830"/>
                <a:gd name="connsiteY82" fmla="*/ 358140 h 815340"/>
                <a:gd name="connsiteX83" fmla="*/ 586893 w 1708830"/>
                <a:gd name="connsiteY83" fmla="*/ 289560 h 815340"/>
                <a:gd name="connsiteX84" fmla="*/ 602133 w 1708830"/>
                <a:gd name="connsiteY84" fmla="*/ 243840 h 815340"/>
                <a:gd name="connsiteX85" fmla="*/ 579273 w 1708830"/>
                <a:gd name="connsiteY85" fmla="*/ 228600 h 815340"/>
                <a:gd name="connsiteX86" fmla="*/ 556413 w 1708830"/>
                <a:gd name="connsiteY86" fmla="*/ 220980 h 815340"/>
                <a:gd name="connsiteX87" fmla="*/ 548793 w 1708830"/>
                <a:gd name="connsiteY87" fmla="*/ 198120 h 815340"/>
                <a:gd name="connsiteX88" fmla="*/ 541173 w 1708830"/>
                <a:gd name="connsiteY88" fmla="*/ 137160 h 815340"/>
                <a:gd name="connsiteX89" fmla="*/ 518313 w 1708830"/>
                <a:gd name="connsiteY89" fmla="*/ 129540 h 815340"/>
                <a:gd name="connsiteX90" fmla="*/ 464973 w 1708830"/>
                <a:gd name="connsiteY90" fmla="*/ 121920 h 815340"/>
                <a:gd name="connsiteX91" fmla="*/ 419253 w 1708830"/>
                <a:gd name="connsiteY91" fmla="*/ 106680 h 815340"/>
                <a:gd name="connsiteX92" fmla="*/ 396393 w 1708830"/>
                <a:gd name="connsiteY92" fmla="*/ 99060 h 815340"/>
                <a:gd name="connsiteX93" fmla="*/ 327813 w 1708830"/>
                <a:gd name="connsiteY93" fmla="*/ 137160 h 815340"/>
                <a:gd name="connsiteX94" fmla="*/ 243993 w 1708830"/>
                <a:gd name="connsiteY94" fmla="*/ 137160 h 815340"/>
                <a:gd name="connsiteX95" fmla="*/ 243993 w 1708830"/>
                <a:gd name="connsiteY95" fmla="*/ 182880 h 815340"/>
                <a:gd name="connsiteX96" fmla="*/ 205893 w 1708830"/>
                <a:gd name="connsiteY96" fmla="*/ 175260 h 815340"/>
                <a:gd name="connsiteX97" fmla="*/ 152553 w 1708830"/>
                <a:gd name="connsiteY97" fmla="*/ 160020 h 815340"/>
                <a:gd name="connsiteX98" fmla="*/ 129693 w 1708830"/>
                <a:gd name="connsiteY98" fmla="*/ 144780 h 815340"/>
                <a:gd name="connsiteX99" fmla="*/ 137313 w 1708830"/>
                <a:gd name="connsiteY99" fmla="*/ 99060 h 815340"/>
                <a:gd name="connsiteX100" fmla="*/ 129693 w 1708830"/>
                <a:gd name="connsiteY100" fmla="*/ 68580 h 815340"/>
                <a:gd name="connsiteX101" fmla="*/ 30633 w 1708830"/>
                <a:gd name="connsiteY101" fmla="*/ 76200 h 815340"/>
                <a:gd name="connsiteX102" fmla="*/ 7773 w 1708830"/>
                <a:gd name="connsiteY102" fmla="*/ 68580 h 815340"/>
                <a:gd name="connsiteX103" fmla="*/ 7773 w 1708830"/>
                <a:gd name="connsiteY103" fmla="*/ 15240 h 815340"/>
                <a:gd name="connsiteX104" fmla="*/ 45873 w 1708830"/>
                <a:gd name="connsiteY104" fmla="*/ 7620 h 815340"/>
                <a:gd name="connsiteX105" fmla="*/ 76353 w 1708830"/>
                <a:gd name="connsiteY105" fmla="*/ 0 h 815340"/>
                <a:gd name="connsiteX106" fmla="*/ 1211733 w 1708830"/>
                <a:gd name="connsiteY106" fmla="*/ 0 h 81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708830" h="815340">
                  <a:moveTo>
                    <a:pt x="1211733" y="0"/>
                  </a:moveTo>
                  <a:cubicBezTo>
                    <a:pt x="1252373" y="7620"/>
                    <a:pt x="1230124" y="27220"/>
                    <a:pt x="1242213" y="38100"/>
                  </a:cubicBezTo>
                  <a:cubicBezTo>
                    <a:pt x="1255827" y="50353"/>
                    <a:pt x="1287933" y="68580"/>
                    <a:pt x="1287933" y="68580"/>
                  </a:cubicBezTo>
                  <a:cubicBezTo>
                    <a:pt x="1322868" y="120983"/>
                    <a:pt x="1335789" y="108508"/>
                    <a:pt x="1295553" y="121920"/>
                  </a:cubicBezTo>
                  <a:cubicBezTo>
                    <a:pt x="1257453" y="119380"/>
                    <a:pt x="1219438" y="114300"/>
                    <a:pt x="1181253" y="114300"/>
                  </a:cubicBezTo>
                  <a:cubicBezTo>
                    <a:pt x="1099973" y="114300"/>
                    <a:pt x="1201573" y="134620"/>
                    <a:pt x="1120293" y="114300"/>
                  </a:cubicBezTo>
                  <a:cubicBezTo>
                    <a:pt x="1095240" y="76720"/>
                    <a:pt x="1116042" y="91734"/>
                    <a:pt x="1082193" y="114300"/>
                  </a:cubicBezTo>
                  <a:cubicBezTo>
                    <a:pt x="1075510" y="118755"/>
                    <a:pt x="1066953" y="119380"/>
                    <a:pt x="1059333" y="121920"/>
                  </a:cubicBezTo>
                  <a:cubicBezTo>
                    <a:pt x="1034372" y="116928"/>
                    <a:pt x="1000261" y="105421"/>
                    <a:pt x="975513" y="121920"/>
                  </a:cubicBezTo>
                  <a:cubicBezTo>
                    <a:pt x="968830" y="126375"/>
                    <a:pt x="990990" y="126376"/>
                    <a:pt x="998373" y="129540"/>
                  </a:cubicBezTo>
                  <a:cubicBezTo>
                    <a:pt x="1025443" y="141141"/>
                    <a:pt x="1028755" y="144715"/>
                    <a:pt x="1051713" y="160020"/>
                  </a:cubicBezTo>
                  <a:cubicBezTo>
                    <a:pt x="1076102" y="196604"/>
                    <a:pt x="1069442" y="206885"/>
                    <a:pt x="1105053" y="213360"/>
                  </a:cubicBezTo>
                  <a:cubicBezTo>
                    <a:pt x="1125201" y="217023"/>
                    <a:pt x="1145693" y="218440"/>
                    <a:pt x="1166013" y="220980"/>
                  </a:cubicBezTo>
                  <a:cubicBezTo>
                    <a:pt x="1173633" y="228600"/>
                    <a:pt x="1178243" y="242068"/>
                    <a:pt x="1188873" y="243840"/>
                  </a:cubicBezTo>
                  <a:cubicBezTo>
                    <a:pt x="1197906" y="245346"/>
                    <a:pt x="1203542" y="232696"/>
                    <a:pt x="1211733" y="228600"/>
                  </a:cubicBezTo>
                  <a:cubicBezTo>
                    <a:pt x="1218917" y="225008"/>
                    <a:pt x="1226973" y="223520"/>
                    <a:pt x="1234593" y="220980"/>
                  </a:cubicBezTo>
                  <a:cubicBezTo>
                    <a:pt x="1262533" y="223520"/>
                    <a:pt x="1290640" y="224632"/>
                    <a:pt x="1318413" y="228600"/>
                  </a:cubicBezTo>
                  <a:cubicBezTo>
                    <a:pt x="1326364" y="229736"/>
                    <a:pt x="1333550" y="234013"/>
                    <a:pt x="1341273" y="236220"/>
                  </a:cubicBezTo>
                  <a:cubicBezTo>
                    <a:pt x="1421886" y="259252"/>
                    <a:pt x="1308823" y="222863"/>
                    <a:pt x="1417473" y="259080"/>
                  </a:cubicBezTo>
                  <a:cubicBezTo>
                    <a:pt x="1425093" y="261620"/>
                    <a:pt x="1433650" y="262245"/>
                    <a:pt x="1440333" y="266700"/>
                  </a:cubicBezTo>
                  <a:lnTo>
                    <a:pt x="1463193" y="281940"/>
                  </a:lnTo>
                  <a:cubicBezTo>
                    <a:pt x="1468273" y="289560"/>
                    <a:pt x="1470667" y="299946"/>
                    <a:pt x="1478433" y="304800"/>
                  </a:cubicBezTo>
                  <a:cubicBezTo>
                    <a:pt x="1492056" y="313314"/>
                    <a:pt x="1524153" y="320040"/>
                    <a:pt x="1524153" y="320040"/>
                  </a:cubicBezTo>
                  <a:cubicBezTo>
                    <a:pt x="1521613" y="327660"/>
                    <a:pt x="1523216" y="338445"/>
                    <a:pt x="1516533" y="342900"/>
                  </a:cubicBezTo>
                  <a:cubicBezTo>
                    <a:pt x="1492012" y="359247"/>
                    <a:pt x="1452840" y="341989"/>
                    <a:pt x="1501293" y="358140"/>
                  </a:cubicBezTo>
                  <a:cubicBezTo>
                    <a:pt x="1506373" y="365760"/>
                    <a:pt x="1509641" y="374969"/>
                    <a:pt x="1516533" y="381000"/>
                  </a:cubicBezTo>
                  <a:cubicBezTo>
                    <a:pt x="1530317" y="393061"/>
                    <a:pt x="1562253" y="411480"/>
                    <a:pt x="1562253" y="411480"/>
                  </a:cubicBezTo>
                  <a:cubicBezTo>
                    <a:pt x="1545577" y="461508"/>
                    <a:pt x="1551754" y="418140"/>
                    <a:pt x="1623213" y="441960"/>
                  </a:cubicBezTo>
                  <a:cubicBezTo>
                    <a:pt x="1630833" y="444500"/>
                    <a:pt x="1608229" y="448005"/>
                    <a:pt x="1600353" y="449580"/>
                  </a:cubicBezTo>
                  <a:cubicBezTo>
                    <a:pt x="1582741" y="453102"/>
                    <a:pt x="1564684" y="453987"/>
                    <a:pt x="1547013" y="457200"/>
                  </a:cubicBezTo>
                  <a:cubicBezTo>
                    <a:pt x="1536709" y="459073"/>
                    <a:pt x="1526937" y="463620"/>
                    <a:pt x="1516533" y="464820"/>
                  </a:cubicBezTo>
                  <a:cubicBezTo>
                    <a:pt x="1460792" y="471252"/>
                    <a:pt x="1348893" y="480060"/>
                    <a:pt x="1348893" y="480060"/>
                  </a:cubicBezTo>
                  <a:cubicBezTo>
                    <a:pt x="1330343" y="486243"/>
                    <a:pt x="1315252" y="495819"/>
                    <a:pt x="1295553" y="480060"/>
                  </a:cubicBezTo>
                  <a:cubicBezTo>
                    <a:pt x="1289281" y="475042"/>
                    <a:pt x="1290473" y="464820"/>
                    <a:pt x="1287933" y="457200"/>
                  </a:cubicBezTo>
                  <a:cubicBezTo>
                    <a:pt x="1279224" y="460103"/>
                    <a:pt x="1245842" y="464457"/>
                    <a:pt x="1257453" y="487680"/>
                  </a:cubicBezTo>
                  <a:cubicBezTo>
                    <a:pt x="1261045" y="494864"/>
                    <a:pt x="1272590" y="493093"/>
                    <a:pt x="1280313" y="495300"/>
                  </a:cubicBezTo>
                  <a:cubicBezTo>
                    <a:pt x="1290383" y="498177"/>
                    <a:pt x="1300723" y="500043"/>
                    <a:pt x="1310793" y="502920"/>
                  </a:cubicBezTo>
                  <a:cubicBezTo>
                    <a:pt x="1382723" y="523471"/>
                    <a:pt x="1264576" y="505935"/>
                    <a:pt x="1447953" y="518160"/>
                  </a:cubicBezTo>
                  <a:cubicBezTo>
                    <a:pt x="1462444" y="521058"/>
                    <a:pt x="1493292" y="525590"/>
                    <a:pt x="1508913" y="533400"/>
                  </a:cubicBezTo>
                  <a:cubicBezTo>
                    <a:pt x="1517104" y="537496"/>
                    <a:pt x="1523404" y="544921"/>
                    <a:pt x="1531773" y="548640"/>
                  </a:cubicBezTo>
                  <a:cubicBezTo>
                    <a:pt x="1546453" y="555164"/>
                    <a:pt x="1562253" y="558800"/>
                    <a:pt x="1577493" y="563880"/>
                  </a:cubicBezTo>
                  <a:lnTo>
                    <a:pt x="1600353" y="571500"/>
                  </a:lnTo>
                  <a:cubicBezTo>
                    <a:pt x="1606505" y="565348"/>
                    <a:pt x="1633949" y="534916"/>
                    <a:pt x="1646073" y="533400"/>
                  </a:cubicBezTo>
                  <a:cubicBezTo>
                    <a:pt x="1658924" y="531794"/>
                    <a:pt x="1671473" y="538480"/>
                    <a:pt x="1684173" y="541020"/>
                  </a:cubicBezTo>
                  <a:cubicBezTo>
                    <a:pt x="1691793" y="546100"/>
                    <a:pt x="1704137" y="547572"/>
                    <a:pt x="1707033" y="556260"/>
                  </a:cubicBezTo>
                  <a:cubicBezTo>
                    <a:pt x="1710345" y="566195"/>
                    <a:pt x="1709764" y="585148"/>
                    <a:pt x="1699413" y="586740"/>
                  </a:cubicBezTo>
                  <a:cubicBezTo>
                    <a:pt x="1668872" y="591439"/>
                    <a:pt x="1607973" y="571500"/>
                    <a:pt x="1607973" y="571500"/>
                  </a:cubicBezTo>
                  <a:cubicBezTo>
                    <a:pt x="1542459" y="615176"/>
                    <a:pt x="1625349" y="562812"/>
                    <a:pt x="1562253" y="594360"/>
                  </a:cubicBezTo>
                  <a:cubicBezTo>
                    <a:pt x="1527158" y="611908"/>
                    <a:pt x="1546097" y="618287"/>
                    <a:pt x="1493673" y="624840"/>
                  </a:cubicBezTo>
                  <a:lnTo>
                    <a:pt x="1432713" y="632460"/>
                  </a:lnTo>
                  <a:cubicBezTo>
                    <a:pt x="1417473" y="637540"/>
                    <a:pt x="1392073" y="632460"/>
                    <a:pt x="1386993" y="647700"/>
                  </a:cubicBezTo>
                  <a:cubicBezTo>
                    <a:pt x="1384453" y="655320"/>
                    <a:pt x="1385053" y="664880"/>
                    <a:pt x="1379373" y="670560"/>
                  </a:cubicBezTo>
                  <a:cubicBezTo>
                    <a:pt x="1373693" y="676240"/>
                    <a:pt x="1364483" y="677184"/>
                    <a:pt x="1356513" y="678180"/>
                  </a:cubicBezTo>
                  <a:cubicBezTo>
                    <a:pt x="1323651" y="682288"/>
                    <a:pt x="1290473" y="683260"/>
                    <a:pt x="1257453" y="685800"/>
                  </a:cubicBezTo>
                  <a:cubicBezTo>
                    <a:pt x="1199994" y="704953"/>
                    <a:pt x="1259681" y="676889"/>
                    <a:pt x="1249833" y="716280"/>
                  </a:cubicBezTo>
                  <a:cubicBezTo>
                    <a:pt x="1247885" y="724072"/>
                    <a:pt x="1234593" y="721360"/>
                    <a:pt x="1226973" y="723900"/>
                  </a:cubicBezTo>
                  <a:cubicBezTo>
                    <a:pt x="1191413" y="721360"/>
                    <a:pt x="1154879" y="724927"/>
                    <a:pt x="1120293" y="716280"/>
                  </a:cubicBezTo>
                  <a:cubicBezTo>
                    <a:pt x="1102524" y="711838"/>
                    <a:pt x="1089813" y="695960"/>
                    <a:pt x="1074573" y="685800"/>
                  </a:cubicBezTo>
                  <a:cubicBezTo>
                    <a:pt x="1060017" y="676096"/>
                    <a:pt x="1047256" y="664693"/>
                    <a:pt x="1028853" y="662940"/>
                  </a:cubicBezTo>
                  <a:cubicBezTo>
                    <a:pt x="983269" y="658599"/>
                    <a:pt x="937413" y="657860"/>
                    <a:pt x="891693" y="655320"/>
                  </a:cubicBezTo>
                  <a:cubicBezTo>
                    <a:pt x="848364" y="644488"/>
                    <a:pt x="857883" y="642971"/>
                    <a:pt x="800253" y="655320"/>
                  </a:cubicBezTo>
                  <a:cubicBezTo>
                    <a:pt x="784545" y="658686"/>
                    <a:pt x="754533" y="670560"/>
                    <a:pt x="754533" y="670560"/>
                  </a:cubicBezTo>
                  <a:cubicBezTo>
                    <a:pt x="738360" y="719080"/>
                    <a:pt x="761540" y="670969"/>
                    <a:pt x="716433" y="701040"/>
                  </a:cubicBezTo>
                  <a:cubicBezTo>
                    <a:pt x="674035" y="729305"/>
                    <a:pt x="724000" y="716333"/>
                    <a:pt x="693573" y="746760"/>
                  </a:cubicBezTo>
                  <a:cubicBezTo>
                    <a:pt x="687893" y="752440"/>
                    <a:pt x="678333" y="751840"/>
                    <a:pt x="670713" y="754380"/>
                  </a:cubicBezTo>
                  <a:cubicBezTo>
                    <a:pt x="664515" y="772973"/>
                    <a:pt x="662625" y="785328"/>
                    <a:pt x="647853" y="800100"/>
                  </a:cubicBezTo>
                  <a:cubicBezTo>
                    <a:pt x="641377" y="806576"/>
                    <a:pt x="632613" y="810260"/>
                    <a:pt x="624993" y="815340"/>
                  </a:cubicBezTo>
                  <a:cubicBezTo>
                    <a:pt x="602133" y="812800"/>
                    <a:pt x="578967" y="812231"/>
                    <a:pt x="556413" y="807720"/>
                  </a:cubicBezTo>
                  <a:cubicBezTo>
                    <a:pt x="540661" y="804570"/>
                    <a:pt x="510693" y="792480"/>
                    <a:pt x="510693" y="792480"/>
                  </a:cubicBezTo>
                  <a:cubicBezTo>
                    <a:pt x="489048" y="727546"/>
                    <a:pt x="520314" y="827347"/>
                    <a:pt x="495453" y="678180"/>
                  </a:cubicBezTo>
                  <a:cubicBezTo>
                    <a:pt x="492812" y="662334"/>
                    <a:pt x="485293" y="647700"/>
                    <a:pt x="480213" y="632460"/>
                  </a:cubicBezTo>
                  <a:lnTo>
                    <a:pt x="472593" y="609600"/>
                  </a:lnTo>
                  <a:cubicBezTo>
                    <a:pt x="492913" y="607060"/>
                    <a:pt x="513405" y="605643"/>
                    <a:pt x="533553" y="601980"/>
                  </a:cubicBezTo>
                  <a:cubicBezTo>
                    <a:pt x="541456" y="600543"/>
                    <a:pt x="548537" y="595935"/>
                    <a:pt x="556413" y="594360"/>
                  </a:cubicBezTo>
                  <a:cubicBezTo>
                    <a:pt x="574025" y="590838"/>
                    <a:pt x="591973" y="589280"/>
                    <a:pt x="609753" y="586740"/>
                  </a:cubicBezTo>
                  <a:cubicBezTo>
                    <a:pt x="614833" y="579120"/>
                    <a:pt x="621385" y="572298"/>
                    <a:pt x="624993" y="563880"/>
                  </a:cubicBezTo>
                  <a:cubicBezTo>
                    <a:pt x="629118" y="554254"/>
                    <a:pt x="626804" y="542114"/>
                    <a:pt x="632613" y="533400"/>
                  </a:cubicBezTo>
                  <a:cubicBezTo>
                    <a:pt x="641054" y="520739"/>
                    <a:pt x="665293" y="514887"/>
                    <a:pt x="678333" y="510540"/>
                  </a:cubicBezTo>
                  <a:cubicBezTo>
                    <a:pt x="688493" y="495300"/>
                    <a:pt x="726189" y="470612"/>
                    <a:pt x="708813" y="464820"/>
                  </a:cubicBezTo>
                  <a:cubicBezTo>
                    <a:pt x="701193" y="462280"/>
                    <a:pt x="693794" y="458942"/>
                    <a:pt x="685953" y="457200"/>
                  </a:cubicBezTo>
                  <a:cubicBezTo>
                    <a:pt x="671480" y="453984"/>
                    <a:pt x="634527" y="451490"/>
                    <a:pt x="617373" y="441960"/>
                  </a:cubicBezTo>
                  <a:cubicBezTo>
                    <a:pt x="601362" y="433065"/>
                    <a:pt x="571653" y="411480"/>
                    <a:pt x="571653" y="411480"/>
                  </a:cubicBezTo>
                  <a:cubicBezTo>
                    <a:pt x="574193" y="393700"/>
                    <a:pt x="577045" y="375962"/>
                    <a:pt x="579273" y="358140"/>
                  </a:cubicBezTo>
                  <a:cubicBezTo>
                    <a:pt x="582126" y="335317"/>
                    <a:pt x="582382" y="312114"/>
                    <a:pt x="586893" y="289560"/>
                  </a:cubicBezTo>
                  <a:cubicBezTo>
                    <a:pt x="590043" y="273808"/>
                    <a:pt x="602133" y="243840"/>
                    <a:pt x="602133" y="243840"/>
                  </a:cubicBezTo>
                  <a:cubicBezTo>
                    <a:pt x="594513" y="238760"/>
                    <a:pt x="587464" y="232696"/>
                    <a:pt x="579273" y="228600"/>
                  </a:cubicBezTo>
                  <a:cubicBezTo>
                    <a:pt x="572089" y="225008"/>
                    <a:pt x="562093" y="226660"/>
                    <a:pt x="556413" y="220980"/>
                  </a:cubicBezTo>
                  <a:cubicBezTo>
                    <a:pt x="550733" y="215300"/>
                    <a:pt x="551333" y="205740"/>
                    <a:pt x="548793" y="198120"/>
                  </a:cubicBezTo>
                  <a:cubicBezTo>
                    <a:pt x="546253" y="177800"/>
                    <a:pt x="549490" y="155873"/>
                    <a:pt x="541173" y="137160"/>
                  </a:cubicBezTo>
                  <a:cubicBezTo>
                    <a:pt x="537911" y="129820"/>
                    <a:pt x="526189" y="131115"/>
                    <a:pt x="518313" y="129540"/>
                  </a:cubicBezTo>
                  <a:cubicBezTo>
                    <a:pt x="500701" y="126018"/>
                    <a:pt x="482753" y="124460"/>
                    <a:pt x="464973" y="121920"/>
                  </a:cubicBezTo>
                  <a:lnTo>
                    <a:pt x="419253" y="106680"/>
                  </a:lnTo>
                  <a:lnTo>
                    <a:pt x="396393" y="99060"/>
                  </a:lnTo>
                  <a:cubicBezTo>
                    <a:pt x="327641" y="116248"/>
                    <a:pt x="342057" y="94429"/>
                    <a:pt x="327813" y="137160"/>
                  </a:cubicBezTo>
                  <a:cubicBezTo>
                    <a:pt x="250545" y="111404"/>
                    <a:pt x="272599" y="94250"/>
                    <a:pt x="243993" y="137160"/>
                  </a:cubicBezTo>
                  <a:cubicBezTo>
                    <a:pt x="246025" y="143256"/>
                    <a:pt x="262281" y="176784"/>
                    <a:pt x="243993" y="182880"/>
                  </a:cubicBezTo>
                  <a:cubicBezTo>
                    <a:pt x="231706" y="186976"/>
                    <a:pt x="218536" y="178070"/>
                    <a:pt x="205893" y="175260"/>
                  </a:cubicBezTo>
                  <a:cubicBezTo>
                    <a:pt x="197104" y="173307"/>
                    <a:pt x="162736" y="165111"/>
                    <a:pt x="152553" y="160020"/>
                  </a:cubicBezTo>
                  <a:cubicBezTo>
                    <a:pt x="144362" y="155924"/>
                    <a:pt x="137313" y="149860"/>
                    <a:pt x="129693" y="144780"/>
                  </a:cubicBezTo>
                  <a:cubicBezTo>
                    <a:pt x="109676" y="84730"/>
                    <a:pt x="128450" y="161101"/>
                    <a:pt x="137313" y="99060"/>
                  </a:cubicBezTo>
                  <a:cubicBezTo>
                    <a:pt x="138794" y="88693"/>
                    <a:pt x="132233" y="78740"/>
                    <a:pt x="129693" y="68580"/>
                  </a:cubicBezTo>
                  <a:cubicBezTo>
                    <a:pt x="66934" y="89500"/>
                    <a:pt x="99876" y="86092"/>
                    <a:pt x="30633" y="76200"/>
                  </a:cubicBezTo>
                  <a:cubicBezTo>
                    <a:pt x="23013" y="73660"/>
                    <a:pt x="13453" y="74260"/>
                    <a:pt x="7773" y="68580"/>
                  </a:cubicBezTo>
                  <a:cubicBezTo>
                    <a:pt x="-2409" y="58398"/>
                    <a:pt x="-2773" y="24028"/>
                    <a:pt x="7773" y="15240"/>
                  </a:cubicBezTo>
                  <a:cubicBezTo>
                    <a:pt x="17723" y="6949"/>
                    <a:pt x="33230" y="10430"/>
                    <a:pt x="45873" y="7620"/>
                  </a:cubicBezTo>
                  <a:cubicBezTo>
                    <a:pt x="56096" y="5348"/>
                    <a:pt x="65882" y="168"/>
                    <a:pt x="76353" y="0"/>
                  </a:cubicBezTo>
                  <a:lnTo>
                    <a:pt x="1211733" y="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p:cNvSpPr/>
            <p:nvPr/>
          </p:nvSpPr>
          <p:spPr>
            <a:xfrm>
              <a:off x="6382108" y="1409700"/>
              <a:ext cx="140612" cy="191074"/>
            </a:xfrm>
            <a:custGeom>
              <a:avLst/>
              <a:gdLst>
                <a:gd name="connsiteX0" fmla="*/ 3452 w 140612"/>
                <a:gd name="connsiteY0" fmla="*/ 45720 h 191074"/>
                <a:gd name="connsiteX1" fmla="*/ 11072 w 140612"/>
                <a:gd name="connsiteY1" fmla="*/ 137160 h 191074"/>
                <a:gd name="connsiteX2" fmla="*/ 56792 w 140612"/>
                <a:gd name="connsiteY2" fmla="*/ 152400 h 191074"/>
                <a:gd name="connsiteX3" fmla="*/ 110132 w 140612"/>
                <a:gd name="connsiteY3" fmla="*/ 175260 h 191074"/>
                <a:gd name="connsiteX4" fmla="*/ 140612 w 140612"/>
                <a:gd name="connsiteY4" fmla="*/ 129540 h 191074"/>
                <a:gd name="connsiteX5" fmla="*/ 132992 w 140612"/>
                <a:gd name="connsiteY5" fmla="*/ 60960 h 191074"/>
                <a:gd name="connsiteX6" fmla="*/ 117752 w 140612"/>
                <a:gd name="connsiteY6" fmla="*/ 38100 h 191074"/>
                <a:gd name="connsiteX7" fmla="*/ 94892 w 140612"/>
                <a:gd name="connsiteY7" fmla="*/ 53340 h 191074"/>
                <a:gd name="connsiteX8" fmla="*/ 87272 w 140612"/>
                <a:gd name="connsiteY8" fmla="*/ 22860 h 191074"/>
                <a:gd name="connsiteX9" fmla="*/ 41552 w 140612"/>
                <a:gd name="connsiteY9" fmla="*/ 0 h 191074"/>
                <a:gd name="connsiteX10" fmla="*/ 3452 w 140612"/>
                <a:gd name="connsiteY10" fmla="*/ 45720 h 19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612" h="191074">
                  <a:moveTo>
                    <a:pt x="3452" y="45720"/>
                  </a:moveTo>
                  <a:cubicBezTo>
                    <a:pt x="-1628" y="68580"/>
                    <a:pt x="-2606" y="109803"/>
                    <a:pt x="11072" y="137160"/>
                  </a:cubicBezTo>
                  <a:cubicBezTo>
                    <a:pt x="18256" y="151528"/>
                    <a:pt x="56792" y="152400"/>
                    <a:pt x="56792" y="152400"/>
                  </a:cubicBezTo>
                  <a:cubicBezTo>
                    <a:pt x="63848" y="180624"/>
                    <a:pt x="60442" y="210043"/>
                    <a:pt x="110132" y="175260"/>
                  </a:cubicBezTo>
                  <a:cubicBezTo>
                    <a:pt x="125137" y="164756"/>
                    <a:pt x="140612" y="129540"/>
                    <a:pt x="140612" y="129540"/>
                  </a:cubicBezTo>
                  <a:cubicBezTo>
                    <a:pt x="138072" y="106680"/>
                    <a:pt x="138570" y="83274"/>
                    <a:pt x="132992" y="60960"/>
                  </a:cubicBezTo>
                  <a:cubicBezTo>
                    <a:pt x="130771" y="52075"/>
                    <a:pt x="126732" y="39896"/>
                    <a:pt x="117752" y="38100"/>
                  </a:cubicBezTo>
                  <a:cubicBezTo>
                    <a:pt x="108772" y="36304"/>
                    <a:pt x="102512" y="48260"/>
                    <a:pt x="94892" y="53340"/>
                  </a:cubicBezTo>
                  <a:cubicBezTo>
                    <a:pt x="92352" y="43180"/>
                    <a:pt x="93081" y="31574"/>
                    <a:pt x="87272" y="22860"/>
                  </a:cubicBezTo>
                  <a:cubicBezTo>
                    <a:pt x="82135" y="15155"/>
                    <a:pt x="51694" y="0"/>
                    <a:pt x="41552" y="0"/>
                  </a:cubicBezTo>
                  <a:cubicBezTo>
                    <a:pt x="35872" y="0"/>
                    <a:pt x="8532" y="22860"/>
                    <a:pt x="3452" y="4572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p:cNvSpPr/>
            <p:nvPr/>
          </p:nvSpPr>
          <p:spPr>
            <a:xfrm>
              <a:off x="5309936" y="1219200"/>
              <a:ext cx="833771" cy="320040"/>
            </a:xfrm>
            <a:custGeom>
              <a:avLst/>
              <a:gdLst>
                <a:gd name="connsiteX0" fmla="*/ 0 w 876686"/>
                <a:gd name="connsiteY0" fmla="*/ 45720 h 350520"/>
                <a:gd name="connsiteX1" fmla="*/ 53340 w 876686"/>
                <a:gd name="connsiteY1" fmla="*/ 38100 h 350520"/>
                <a:gd name="connsiteX2" fmla="*/ 312420 w 876686"/>
                <a:gd name="connsiteY2" fmla="*/ 22860 h 350520"/>
                <a:gd name="connsiteX3" fmla="*/ 358140 w 876686"/>
                <a:gd name="connsiteY3" fmla="*/ 15240 h 350520"/>
                <a:gd name="connsiteX4" fmla="*/ 838200 w 876686"/>
                <a:gd name="connsiteY4" fmla="*/ 0 h 350520"/>
                <a:gd name="connsiteX5" fmla="*/ 876300 w 876686"/>
                <a:gd name="connsiteY5" fmla="*/ 7620 h 350520"/>
                <a:gd name="connsiteX6" fmla="*/ 807720 w 876686"/>
                <a:gd name="connsiteY6" fmla="*/ 30480 h 350520"/>
                <a:gd name="connsiteX7" fmla="*/ 784860 w 876686"/>
                <a:gd name="connsiteY7" fmla="*/ 45720 h 350520"/>
                <a:gd name="connsiteX8" fmla="*/ 762000 w 876686"/>
                <a:gd name="connsiteY8" fmla="*/ 68580 h 350520"/>
                <a:gd name="connsiteX9" fmla="*/ 739140 w 876686"/>
                <a:gd name="connsiteY9" fmla="*/ 76200 h 350520"/>
                <a:gd name="connsiteX10" fmla="*/ 739140 w 876686"/>
                <a:gd name="connsiteY10" fmla="*/ 121920 h 350520"/>
                <a:gd name="connsiteX11" fmla="*/ 716280 w 876686"/>
                <a:gd name="connsiteY11" fmla="*/ 129540 h 350520"/>
                <a:gd name="connsiteX12" fmla="*/ 670560 w 876686"/>
                <a:gd name="connsiteY12" fmla="*/ 167640 h 350520"/>
                <a:gd name="connsiteX13" fmla="*/ 678180 w 876686"/>
                <a:gd name="connsiteY13" fmla="*/ 190500 h 350520"/>
                <a:gd name="connsiteX14" fmla="*/ 701040 w 876686"/>
                <a:gd name="connsiteY14" fmla="*/ 198120 h 350520"/>
                <a:gd name="connsiteX15" fmla="*/ 754380 w 876686"/>
                <a:gd name="connsiteY15" fmla="*/ 205740 h 350520"/>
                <a:gd name="connsiteX16" fmla="*/ 777240 w 876686"/>
                <a:gd name="connsiteY16" fmla="*/ 213360 h 350520"/>
                <a:gd name="connsiteX17" fmla="*/ 754380 w 876686"/>
                <a:gd name="connsiteY17" fmla="*/ 220980 h 350520"/>
                <a:gd name="connsiteX18" fmla="*/ 678180 w 876686"/>
                <a:gd name="connsiteY18" fmla="*/ 213360 h 350520"/>
                <a:gd name="connsiteX19" fmla="*/ 647700 w 876686"/>
                <a:gd name="connsiteY19" fmla="*/ 220980 h 350520"/>
                <a:gd name="connsiteX20" fmla="*/ 624840 w 876686"/>
                <a:gd name="connsiteY20" fmla="*/ 228600 h 350520"/>
                <a:gd name="connsiteX21" fmla="*/ 670560 w 876686"/>
                <a:gd name="connsiteY21" fmla="*/ 243840 h 350520"/>
                <a:gd name="connsiteX22" fmla="*/ 685800 w 876686"/>
                <a:gd name="connsiteY22" fmla="*/ 266700 h 350520"/>
                <a:gd name="connsiteX23" fmla="*/ 708660 w 876686"/>
                <a:gd name="connsiteY23" fmla="*/ 274320 h 350520"/>
                <a:gd name="connsiteX24" fmla="*/ 716280 w 876686"/>
                <a:gd name="connsiteY24" fmla="*/ 297180 h 350520"/>
                <a:gd name="connsiteX25" fmla="*/ 731520 w 876686"/>
                <a:gd name="connsiteY25" fmla="*/ 320040 h 350520"/>
                <a:gd name="connsiteX26" fmla="*/ 662940 w 876686"/>
                <a:gd name="connsiteY26" fmla="*/ 312420 h 350520"/>
                <a:gd name="connsiteX27" fmla="*/ 640080 w 876686"/>
                <a:gd name="connsiteY27" fmla="*/ 304800 h 350520"/>
                <a:gd name="connsiteX28" fmla="*/ 624840 w 876686"/>
                <a:gd name="connsiteY28" fmla="*/ 281940 h 350520"/>
                <a:gd name="connsiteX29" fmla="*/ 579120 w 876686"/>
                <a:gd name="connsiteY29" fmla="*/ 266700 h 350520"/>
                <a:gd name="connsiteX30" fmla="*/ 502920 w 876686"/>
                <a:gd name="connsiteY30" fmla="*/ 281940 h 350520"/>
                <a:gd name="connsiteX31" fmla="*/ 441960 w 876686"/>
                <a:gd name="connsiteY31" fmla="*/ 297180 h 350520"/>
                <a:gd name="connsiteX32" fmla="*/ 403860 w 876686"/>
                <a:gd name="connsiteY32" fmla="*/ 350520 h 350520"/>
                <a:gd name="connsiteX33" fmla="*/ 297180 w 876686"/>
                <a:gd name="connsiteY33" fmla="*/ 342900 h 350520"/>
                <a:gd name="connsiteX34" fmla="*/ 251460 w 876686"/>
                <a:gd name="connsiteY34" fmla="*/ 327660 h 350520"/>
                <a:gd name="connsiteX35" fmla="*/ 205740 w 876686"/>
                <a:gd name="connsiteY35" fmla="*/ 320040 h 350520"/>
                <a:gd name="connsiteX36" fmla="*/ 160020 w 876686"/>
                <a:gd name="connsiteY36" fmla="*/ 297180 h 350520"/>
                <a:gd name="connsiteX37" fmla="*/ 137160 w 876686"/>
                <a:gd name="connsiteY37" fmla="*/ 289560 h 350520"/>
                <a:gd name="connsiteX38" fmla="*/ 121920 w 876686"/>
                <a:gd name="connsiteY38" fmla="*/ 266700 h 350520"/>
                <a:gd name="connsiteX39" fmla="*/ 83820 w 876686"/>
                <a:gd name="connsiteY39" fmla="*/ 228600 h 350520"/>
                <a:gd name="connsiteX40" fmla="*/ 76200 w 876686"/>
                <a:gd name="connsiteY40" fmla="*/ 198120 h 350520"/>
                <a:gd name="connsiteX41" fmla="*/ 53340 w 876686"/>
                <a:gd name="connsiteY41" fmla="*/ 152400 h 350520"/>
                <a:gd name="connsiteX42" fmla="*/ 30480 w 876686"/>
                <a:gd name="connsiteY42" fmla="*/ 137160 h 350520"/>
                <a:gd name="connsiteX43" fmla="*/ 15240 w 876686"/>
                <a:gd name="connsiteY43" fmla="*/ 91440 h 350520"/>
                <a:gd name="connsiteX44" fmla="*/ 7620 w 876686"/>
                <a:gd name="connsiteY44" fmla="*/ 68580 h 350520"/>
                <a:gd name="connsiteX45" fmla="*/ 0 w 876686"/>
                <a:gd name="connsiteY45" fmla="*/ 45720 h 350520"/>
                <a:gd name="connsiteX0" fmla="*/ 0 w 876686"/>
                <a:gd name="connsiteY0" fmla="*/ 45720 h 350520"/>
                <a:gd name="connsiteX1" fmla="*/ 53340 w 876686"/>
                <a:gd name="connsiteY1" fmla="*/ 38100 h 350520"/>
                <a:gd name="connsiteX2" fmla="*/ 312420 w 876686"/>
                <a:gd name="connsiteY2" fmla="*/ 22860 h 350520"/>
                <a:gd name="connsiteX3" fmla="*/ 838200 w 876686"/>
                <a:gd name="connsiteY3" fmla="*/ 0 h 350520"/>
                <a:gd name="connsiteX4" fmla="*/ 876300 w 876686"/>
                <a:gd name="connsiteY4" fmla="*/ 7620 h 350520"/>
                <a:gd name="connsiteX5" fmla="*/ 807720 w 876686"/>
                <a:gd name="connsiteY5" fmla="*/ 30480 h 350520"/>
                <a:gd name="connsiteX6" fmla="*/ 784860 w 876686"/>
                <a:gd name="connsiteY6" fmla="*/ 45720 h 350520"/>
                <a:gd name="connsiteX7" fmla="*/ 762000 w 876686"/>
                <a:gd name="connsiteY7" fmla="*/ 68580 h 350520"/>
                <a:gd name="connsiteX8" fmla="*/ 739140 w 876686"/>
                <a:gd name="connsiteY8" fmla="*/ 76200 h 350520"/>
                <a:gd name="connsiteX9" fmla="*/ 739140 w 876686"/>
                <a:gd name="connsiteY9" fmla="*/ 121920 h 350520"/>
                <a:gd name="connsiteX10" fmla="*/ 716280 w 876686"/>
                <a:gd name="connsiteY10" fmla="*/ 129540 h 350520"/>
                <a:gd name="connsiteX11" fmla="*/ 670560 w 876686"/>
                <a:gd name="connsiteY11" fmla="*/ 167640 h 350520"/>
                <a:gd name="connsiteX12" fmla="*/ 678180 w 876686"/>
                <a:gd name="connsiteY12" fmla="*/ 190500 h 350520"/>
                <a:gd name="connsiteX13" fmla="*/ 701040 w 876686"/>
                <a:gd name="connsiteY13" fmla="*/ 198120 h 350520"/>
                <a:gd name="connsiteX14" fmla="*/ 754380 w 876686"/>
                <a:gd name="connsiteY14" fmla="*/ 205740 h 350520"/>
                <a:gd name="connsiteX15" fmla="*/ 777240 w 876686"/>
                <a:gd name="connsiteY15" fmla="*/ 213360 h 350520"/>
                <a:gd name="connsiteX16" fmla="*/ 754380 w 876686"/>
                <a:gd name="connsiteY16" fmla="*/ 220980 h 350520"/>
                <a:gd name="connsiteX17" fmla="*/ 678180 w 876686"/>
                <a:gd name="connsiteY17" fmla="*/ 213360 h 350520"/>
                <a:gd name="connsiteX18" fmla="*/ 647700 w 876686"/>
                <a:gd name="connsiteY18" fmla="*/ 220980 h 350520"/>
                <a:gd name="connsiteX19" fmla="*/ 624840 w 876686"/>
                <a:gd name="connsiteY19" fmla="*/ 228600 h 350520"/>
                <a:gd name="connsiteX20" fmla="*/ 670560 w 876686"/>
                <a:gd name="connsiteY20" fmla="*/ 243840 h 350520"/>
                <a:gd name="connsiteX21" fmla="*/ 685800 w 876686"/>
                <a:gd name="connsiteY21" fmla="*/ 266700 h 350520"/>
                <a:gd name="connsiteX22" fmla="*/ 708660 w 876686"/>
                <a:gd name="connsiteY22" fmla="*/ 274320 h 350520"/>
                <a:gd name="connsiteX23" fmla="*/ 716280 w 876686"/>
                <a:gd name="connsiteY23" fmla="*/ 297180 h 350520"/>
                <a:gd name="connsiteX24" fmla="*/ 731520 w 876686"/>
                <a:gd name="connsiteY24" fmla="*/ 320040 h 350520"/>
                <a:gd name="connsiteX25" fmla="*/ 662940 w 876686"/>
                <a:gd name="connsiteY25" fmla="*/ 312420 h 350520"/>
                <a:gd name="connsiteX26" fmla="*/ 640080 w 876686"/>
                <a:gd name="connsiteY26" fmla="*/ 304800 h 350520"/>
                <a:gd name="connsiteX27" fmla="*/ 624840 w 876686"/>
                <a:gd name="connsiteY27" fmla="*/ 281940 h 350520"/>
                <a:gd name="connsiteX28" fmla="*/ 579120 w 876686"/>
                <a:gd name="connsiteY28" fmla="*/ 266700 h 350520"/>
                <a:gd name="connsiteX29" fmla="*/ 502920 w 876686"/>
                <a:gd name="connsiteY29" fmla="*/ 281940 h 350520"/>
                <a:gd name="connsiteX30" fmla="*/ 441960 w 876686"/>
                <a:gd name="connsiteY30" fmla="*/ 297180 h 350520"/>
                <a:gd name="connsiteX31" fmla="*/ 403860 w 876686"/>
                <a:gd name="connsiteY31" fmla="*/ 350520 h 350520"/>
                <a:gd name="connsiteX32" fmla="*/ 297180 w 876686"/>
                <a:gd name="connsiteY32" fmla="*/ 342900 h 350520"/>
                <a:gd name="connsiteX33" fmla="*/ 251460 w 876686"/>
                <a:gd name="connsiteY33" fmla="*/ 327660 h 350520"/>
                <a:gd name="connsiteX34" fmla="*/ 205740 w 876686"/>
                <a:gd name="connsiteY34" fmla="*/ 320040 h 350520"/>
                <a:gd name="connsiteX35" fmla="*/ 160020 w 876686"/>
                <a:gd name="connsiteY35" fmla="*/ 297180 h 350520"/>
                <a:gd name="connsiteX36" fmla="*/ 137160 w 876686"/>
                <a:gd name="connsiteY36" fmla="*/ 289560 h 350520"/>
                <a:gd name="connsiteX37" fmla="*/ 121920 w 876686"/>
                <a:gd name="connsiteY37" fmla="*/ 266700 h 350520"/>
                <a:gd name="connsiteX38" fmla="*/ 83820 w 876686"/>
                <a:gd name="connsiteY38" fmla="*/ 228600 h 350520"/>
                <a:gd name="connsiteX39" fmla="*/ 76200 w 876686"/>
                <a:gd name="connsiteY39" fmla="*/ 198120 h 350520"/>
                <a:gd name="connsiteX40" fmla="*/ 53340 w 876686"/>
                <a:gd name="connsiteY40" fmla="*/ 152400 h 350520"/>
                <a:gd name="connsiteX41" fmla="*/ 30480 w 876686"/>
                <a:gd name="connsiteY41" fmla="*/ 137160 h 350520"/>
                <a:gd name="connsiteX42" fmla="*/ 15240 w 876686"/>
                <a:gd name="connsiteY42" fmla="*/ 91440 h 350520"/>
                <a:gd name="connsiteX43" fmla="*/ 7620 w 876686"/>
                <a:gd name="connsiteY43" fmla="*/ 68580 h 350520"/>
                <a:gd name="connsiteX44" fmla="*/ 0 w 876686"/>
                <a:gd name="connsiteY44"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805603 w 897429"/>
                <a:gd name="connsiteY5" fmla="*/ 45720 h 350520"/>
                <a:gd name="connsiteX6" fmla="*/ 782743 w 897429"/>
                <a:gd name="connsiteY6" fmla="*/ 68580 h 350520"/>
                <a:gd name="connsiteX7" fmla="*/ 759883 w 897429"/>
                <a:gd name="connsiteY7" fmla="*/ 76200 h 350520"/>
                <a:gd name="connsiteX8" fmla="*/ 759883 w 897429"/>
                <a:gd name="connsiteY8" fmla="*/ 121920 h 350520"/>
                <a:gd name="connsiteX9" fmla="*/ 737023 w 897429"/>
                <a:gd name="connsiteY9" fmla="*/ 129540 h 350520"/>
                <a:gd name="connsiteX10" fmla="*/ 691303 w 897429"/>
                <a:gd name="connsiteY10" fmla="*/ 167640 h 350520"/>
                <a:gd name="connsiteX11" fmla="*/ 698923 w 897429"/>
                <a:gd name="connsiteY11" fmla="*/ 190500 h 350520"/>
                <a:gd name="connsiteX12" fmla="*/ 721783 w 897429"/>
                <a:gd name="connsiteY12" fmla="*/ 198120 h 350520"/>
                <a:gd name="connsiteX13" fmla="*/ 775123 w 897429"/>
                <a:gd name="connsiteY13" fmla="*/ 205740 h 350520"/>
                <a:gd name="connsiteX14" fmla="*/ 797983 w 897429"/>
                <a:gd name="connsiteY14" fmla="*/ 213360 h 350520"/>
                <a:gd name="connsiteX15" fmla="*/ 775123 w 897429"/>
                <a:gd name="connsiteY15" fmla="*/ 220980 h 350520"/>
                <a:gd name="connsiteX16" fmla="*/ 698923 w 897429"/>
                <a:gd name="connsiteY16" fmla="*/ 213360 h 350520"/>
                <a:gd name="connsiteX17" fmla="*/ 668443 w 897429"/>
                <a:gd name="connsiteY17" fmla="*/ 220980 h 350520"/>
                <a:gd name="connsiteX18" fmla="*/ 645583 w 897429"/>
                <a:gd name="connsiteY18" fmla="*/ 228600 h 350520"/>
                <a:gd name="connsiteX19" fmla="*/ 691303 w 897429"/>
                <a:gd name="connsiteY19" fmla="*/ 243840 h 350520"/>
                <a:gd name="connsiteX20" fmla="*/ 706543 w 897429"/>
                <a:gd name="connsiteY20" fmla="*/ 266700 h 350520"/>
                <a:gd name="connsiteX21" fmla="*/ 729403 w 897429"/>
                <a:gd name="connsiteY21" fmla="*/ 274320 h 350520"/>
                <a:gd name="connsiteX22" fmla="*/ 737023 w 897429"/>
                <a:gd name="connsiteY22" fmla="*/ 297180 h 350520"/>
                <a:gd name="connsiteX23" fmla="*/ 752263 w 897429"/>
                <a:gd name="connsiteY23" fmla="*/ 320040 h 350520"/>
                <a:gd name="connsiteX24" fmla="*/ 683683 w 897429"/>
                <a:gd name="connsiteY24" fmla="*/ 312420 h 350520"/>
                <a:gd name="connsiteX25" fmla="*/ 660823 w 897429"/>
                <a:gd name="connsiteY25" fmla="*/ 304800 h 350520"/>
                <a:gd name="connsiteX26" fmla="*/ 645583 w 897429"/>
                <a:gd name="connsiteY26" fmla="*/ 281940 h 350520"/>
                <a:gd name="connsiteX27" fmla="*/ 599863 w 897429"/>
                <a:gd name="connsiteY27" fmla="*/ 266700 h 350520"/>
                <a:gd name="connsiteX28" fmla="*/ 523663 w 897429"/>
                <a:gd name="connsiteY28" fmla="*/ 281940 h 350520"/>
                <a:gd name="connsiteX29" fmla="*/ 462703 w 897429"/>
                <a:gd name="connsiteY29" fmla="*/ 297180 h 350520"/>
                <a:gd name="connsiteX30" fmla="*/ 424603 w 897429"/>
                <a:gd name="connsiteY30" fmla="*/ 350520 h 350520"/>
                <a:gd name="connsiteX31" fmla="*/ 317923 w 897429"/>
                <a:gd name="connsiteY31" fmla="*/ 342900 h 350520"/>
                <a:gd name="connsiteX32" fmla="*/ 272203 w 897429"/>
                <a:gd name="connsiteY32" fmla="*/ 327660 h 350520"/>
                <a:gd name="connsiteX33" fmla="*/ 226483 w 897429"/>
                <a:gd name="connsiteY33" fmla="*/ 320040 h 350520"/>
                <a:gd name="connsiteX34" fmla="*/ 180763 w 897429"/>
                <a:gd name="connsiteY34" fmla="*/ 297180 h 350520"/>
                <a:gd name="connsiteX35" fmla="*/ 157903 w 897429"/>
                <a:gd name="connsiteY35" fmla="*/ 289560 h 350520"/>
                <a:gd name="connsiteX36" fmla="*/ 142663 w 897429"/>
                <a:gd name="connsiteY36" fmla="*/ 266700 h 350520"/>
                <a:gd name="connsiteX37" fmla="*/ 104563 w 897429"/>
                <a:gd name="connsiteY37" fmla="*/ 228600 h 350520"/>
                <a:gd name="connsiteX38" fmla="*/ 96943 w 897429"/>
                <a:gd name="connsiteY38" fmla="*/ 198120 h 350520"/>
                <a:gd name="connsiteX39" fmla="*/ 74083 w 897429"/>
                <a:gd name="connsiteY39" fmla="*/ 152400 h 350520"/>
                <a:gd name="connsiteX40" fmla="*/ 51223 w 897429"/>
                <a:gd name="connsiteY40" fmla="*/ 137160 h 350520"/>
                <a:gd name="connsiteX41" fmla="*/ 35983 w 897429"/>
                <a:gd name="connsiteY41" fmla="*/ 91440 h 350520"/>
                <a:gd name="connsiteX42" fmla="*/ 28363 w 897429"/>
                <a:gd name="connsiteY42" fmla="*/ 68580 h 350520"/>
                <a:gd name="connsiteX43" fmla="*/ 20743 w 897429"/>
                <a:gd name="connsiteY43"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782743 w 897429"/>
                <a:gd name="connsiteY5" fmla="*/ 68580 h 350520"/>
                <a:gd name="connsiteX6" fmla="*/ 759883 w 897429"/>
                <a:gd name="connsiteY6" fmla="*/ 76200 h 350520"/>
                <a:gd name="connsiteX7" fmla="*/ 759883 w 897429"/>
                <a:gd name="connsiteY7" fmla="*/ 121920 h 350520"/>
                <a:gd name="connsiteX8" fmla="*/ 737023 w 897429"/>
                <a:gd name="connsiteY8" fmla="*/ 129540 h 350520"/>
                <a:gd name="connsiteX9" fmla="*/ 691303 w 897429"/>
                <a:gd name="connsiteY9" fmla="*/ 167640 h 350520"/>
                <a:gd name="connsiteX10" fmla="*/ 698923 w 897429"/>
                <a:gd name="connsiteY10" fmla="*/ 190500 h 350520"/>
                <a:gd name="connsiteX11" fmla="*/ 721783 w 897429"/>
                <a:gd name="connsiteY11" fmla="*/ 198120 h 350520"/>
                <a:gd name="connsiteX12" fmla="*/ 775123 w 897429"/>
                <a:gd name="connsiteY12" fmla="*/ 205740 h 350520"/>
                <a:gd name="connsiteX13" fmla="*/ 797983 w 897429"/>
                <a:gd name="connsiteY13" fmla="*/ 213360 h 350520"/>
                <a:gd name="connsiteX14" fmla="*/ 775123 w 897429"/>
                <a:gd name="connsiteY14" fmla="*/ 220980 h 350520"/>
                <a:gd name="connsiteX15" fmla="*/ 698923 w 897429"/>
                <a:gd name="connsiteY15" fmla="*/ 213360 h 350520"/>
                <a:gd name="connsiteX16" fmla="*/ 668443 w 897429"/>
                <a:gd name="connsiteY16" fmla="*/ 220980 h 350520"/>
                <a:gd name="connsiteX17" fmla="*/ 645583 w 897429"/>
                <a:gd name="connsiteY17" fmla="*/ 228600 h 350520"/>
                <a:gd name="connsiteX18" fmla="*/ 691303 w 897429"/>
                <a:gd name="connsiteY18" fmla="*/ 243840 h 350520"/>
                <a:gd name="connsiteX19" fmla="*/ 706543 w 897429"/>
                <a:gd name="connsiteY19" fmla="*/ 266700 h 350520"/>
                <a:gd name="connsiteX20" fmla="*/ 729403 w 897429"/>
                <a:gd name="connsiteY20" fmla="*/ 274320 h 350520"/>
                <a:gd name="connsiteX21" fmla="*/ 737023 w 897429"/>
                <a:gd name="connsiteY21" fmla="*/ 297180 h 350520"/>
                <a:gd name="connsiteX22" fmla="*/ 752263 w 897429"/>
                <a:gd name="connsiteY22" fmla="*/ 320040 h 350520"/>
                <a:gd name="connsiteX23" fmla="*/ 683683 w 897429"/>
                <a:gd name="connsiteY23" fmla="*/ 312420 h 350520"/>
                <a:gd name="connsiteX24" fmla="*/ 660823 w 897429"/>
                <a:gd name="connsiteY24" fmla="*/ 304800 h 350520"/>
                <a:gd name="connsiteX25" fmla="*/ 645583 w 897429"/>
                <a:gd name="connsiteY25" fmla="*/ 281940 h 350520"/>
                <a:gd name="connsiteX26" fmla="*/ 599863 w 897429"/>
                <a:gd name="connsiteY26" fmla="*/ 266700 h 350520"/>
                <a:gd name="connsiteX27" fmla="*/ 523663 w 897429"/>
                <a:gd name="connsiteY27" fmla="*/ 281940 h 350520"/>
                <a:gd name="connsiteX28" fmla="*/ 462703 w 897429"/>
                <a:gd name="connsiteY28" fmla="*/ 297180 h 350520"/>
                <a:gd name="connsiteX29" fmla="*/ 424603 w 897429"/>
                <a:gd name="connsiteY29" fmla="*/ 350520 h 350520"/>
                <a:gd name="connsiteX30" fmla="*/ 317923 w 897429"/>
                <a:gd name="connsiteY30" fmla="*/ 342900 h 350520"/>
                <a:gd name="connsiteX31" fmla="*/ 272203 w 897429"/>
                <a:gd name="connsiteY31" fmla="*/ 327660 h 350520"/>
                <a:gd name="connsiteX32" fmla="*/ 226483 w 897429"/>
                <a:gd name="connsiteY32" fmla="*/ 320040 h 350520"/>
                <a:gd name="connsiteX33" fmla="*/ 180763 w 897429"/>
                <a:gd name="connsiteY33" fmla="*/ 297180 h 350520"/>
                <a:gd name="connsiteX34" fmla="*/ 157903 w 897429"/>
                <a:gd name="connsiteY34" fmla="*/ 289560 h 350520"/>
                <a:gd name="connsiteX35" fmla="*/ 142663 w 897429"/>
                <a:gd name="connsiteY35" fmla="*/ 266700 h 350520"/>
                <a:gd name="connsiteX36" fmla="*/ 104563 w 897429"/>
                <a:gd name="connsiteY36" fmla="*/ 228600 h 350520"/>
                <a:gd name="connsiteX37" fmla="*/ 96943 w 897429"/>
                <a:gd name="connsiteY37" fmla="*/ 198120 h 350520"/>
                <a:gd name="connsiteX38" fmla="*/ 74083 w 897429"/>
                <a:gd name="connsiteY38" fmla="*/ 152400 h 350520"/>
                <a:gd name="connsiteX39" fmla="*/ 51223 w 897429"/>
                <a:gd name="connsiteY39" fmla="*/ 137160 h 350520"/>
                <a:gd name="connsiteX40" fmla="*/ 35983 w 897429"/>
                <a:gd name="connsiteY40" fmla="*/ 91440 h 350520"/>
                <a:gd name="connsiteX41" fmla="*/ 28363 w 897429"/>
                <a:gd name="connsiteY41" fmla="*/ 68580 h 350520"/>
                <a:gd name="connsiteX42" fmla="*/ 20743 w 897429"/>
                <a:gd name="connsiteY42" fmla="*/ 45720 h 350520"/>
                <a:gd name="connsiteX0" fmla="*/ 20743 w 899599"/>
                <a:gd name="connsiteY0" fmla="*/ 45720 h 350520"/>
                <a:gd name="connsiteX1" fmla="*/ 74083 w 899599"/>
                <a:gd name="connsiteY1" fmla="*/ 38100 h 350520"/>
                <a:gd name="connsiteX2" fmla="*/ 858943 w 899599"/>
                <a:gd name="connsiteY2" fmla="*/ 0 h 350520"/>
                <a:gd name="connsiteX3" fmla="*/ 897043 w 899599"/>
                <a:gd name="connsiteY3" fmla="*/ 7620 h 350520"/>
                <a:gd name="connsiteX4" fmla="*/ 782743 w 899599"/>
                <a:gd name="connsiteY4" fmla="*/ 68580 h 350520"/>
                <a:gd name="connsiteX5" fmla="*/ 759883 w 899599"/>
                <a:gd name="connsiteY5" fmla="*/ 76200 h 350520"/>
                <a:gd name="connsiteX6" fmla="*/ 759883 w 899599"/>
                <a:gd name="connsiteY6" fmla="*/ 121920 h 350520"/>
                <a:gd name="connsiteX7" fmla="*/ 737023 w 899599"/>
                <a:gd name="connsiteY7" fmla="*/ 129540 h 350520"/>
                <a:gd name="connsiteX8" fmla="*/ 691303 w 899599"/>
                <a:gd name="connsiteY8" fmla="*/ 167640 h 350520"/>
                <a:gd name="connsiteX9" fmla="*/ 698923 w 899599"/>
                <a:gd name="connsiteY9" fmla="*/ 190500 h 350520"/>
                <a:gd name="connsiteX10" fmla="*/ 721783 w 899599"/>
                <a:gd name="connsiteY10" fmla="*/ 198120 h 350520"/>
                <a:gd name="connsiteX11" fmla="*/ 775123 w 899599"/>
                <a:gd name="connsiteY11" fmla="*/ 205740 h 350520"/>
                <a:gd name="connsiteX12" fmla="*/ 797983 w 899599"/>
                <a:gd name="connsiteY12" fmla="*/ 213360 h 350520"/>
                <a:gd name="connsiteX13" fmla="*/ 775123 w 899599"/>
                <a:gd name="connsiteY13" fmla="*/ 220980 h 350520"/>
                <a:gd name="connsiteX14" fmla="*/ 698923 w 899599"/>
                <a:gd name="connsiteY14" fmla="*/ 213360 h 350520"/>
                <a:gd name="connsiteX15" fmla="*/ 668443 w 899599"/>
                <a:gd name="connsiteY15" fmla="*/ 220980 h 350520"/>
                <a:gd name="connsiteX16" fmla="*/ 645583 w 899599"/>
                <a:gd name="connsiteY16" fmla="*/ 228600 h 350520"/>
                <a:gd name="connsiteX17" fmla="*/ 691303 w 899599"/>
                <a:gd name="connsiteY17" fmla="*/ 243840 h 350520"/>
                <a:gd name="connsiteX18" fmla="*/ 706543 w 899599"/>
                <a:gd name="connsiteY18" fmla="*/ 266700 h 350520"/>
                <a:gd name="connsiteX19" fmla="*/ 729403 w 899599"/>
                <a:gd name="connsiteY19" fmla="*/ 274320 h 350520"/>
                <a:gd name="connsiteX20" fmla="*/ 737023 w 899599"/>
                <a:gd name="connsiteY20" fmla="*/ 297180 h 350520"/>
                <a:gd name="connsiteX21" fmla="*/ 752263 w 899599"/>
                <a:gd name="connsiteY21" fmla="*/ 320040 h 350520"/>
                <a:gd name="connsiteX22" fmla="*/ 683683 w 899599"/>
                <a:gd name="connsiteY22" fmla="*/ 312420 h 350520"/>
                <a:gd name="connsiteX23" fmla="*/ 660823 w 899599"/>
                <a:gd name="connsiteY23" fmla="*/ 304800 h 350520"/>
                <a:gd name="connsiteX24" fmla="*/ 645583 w 899599"/>
                <a:gd name="connsiteY24" fmla="*/ 281940 h 350520"/>
                <a:gd name="connsiteX25" fmla="*/ 599863 w 899599"/>
                <a:gd name="connsiteY25" fmla="*/ 266700 h 350520"/>
                <a:gd name="connsiteX26" fmla="*/ 523663 w 899599"/>
                <a:gd name="connsiteY26" fmla="*/ 281940 h 350520"/>
                <a:gd name="connsiteX27" fmla="*/ 462703 w 899599"/>
                <a:gd name="connsiteY27" fmla="*/ 297180 h 350520"/>
                <a:gd name="connsiteX28" fmla="*/ 424603 w 899599"/>
                <a:gd name="connsiteY28" fmla="*/ 350520 h 350520"/>
                <a:gd name="connsiteX29" fmla="*/ 317923 w 899599"/>
                <a:gd name="connsiteY29" fmla="*/ 342900 h 350520"/>
                <a:gd name="connsiteX30" fmla="*/ 272203 w 899599"/>
                <a:gd name="connsiteY30" fmla="*/ 327660 h 350520"/>
                <a:gd name="connsiteX31" fmla="*/ 226483 w 899599"/>
                <a:gd name="connsiteY31" fmla="*/ 320040 h 350520"/>
                <a:gd name="connsiteX32" fmla="*/ 180763 w 899599"/>
                <a:gd name="connsiteY32" fmla="*/ 297180 h 350520"/>
                <a:gd name="connsiteX33" fmla="*/ 157903 w 899599"/>
                <a:gd name="connsiteY33" fmla="*/ 289560 h 350520"/>
                <a:gd name="connsiteX34" fmla="*/ 142663 w 899599"/>
                <a:gd name="connsiteY34" fmla="*/ 266700 h 350520"/>
                <a:gd name="connsiteX35" fmla="*/ 104563 w 899599"/>
                <a:gd name="connsiteY35" fmla="*/ 228600 h 350520"/>
                <a:gd name="connsiteX36" fmla="*/ 96943 w 899599"/>
                <a:gd name="connsiteY36" fmla="*/ 198120 h 350520"/>
                <a:gd name="connsiteX37" fmla="*/ 74083 w 899599"/>
                <a:gd name="connsiteY37" fmla="*/ 152400 h 350520"/>
                <a:gd name="connsiteX38" fmla="*/ 51223 w 899599"/>
                <a:gd name="connsiteY38" fmla="*/ 137160 h 350520"/>
                <a:gd name="connsiteX39" fmla="*/ 35983 w 899599"/>
                <a:gd name="connsiteY39" fmla="*/ 91440 h 350520"/>
                <a:gd name="connsiteX40" fmla="*/ 28363 w 899599"/>
                <a:gd name="connsiteY40" fmla="*/ 68580 h 350520"/>
                <a:gd name="connsiteX41" fmla="*/ 20743 w 899599"/>
                <a:gd name="connsiteY41" fmla="*/ 45720 h 350520"/>
                <a:gd name="connsiteX0" fmla="*/ 20743 w 899192"/>
                <a:gd name="connsiteY0" fmla="*/ 45720 h 350520"/>
                <a:gd name="connsiteX1" fmla="*/ 74083 w 899192"/>
                <a:gd name="connsiteY1" fmla="*/ 38100 h 350520"/>
                <a:gd name="connsiteX2" fmla="*/ 858943 w 899192"/>
                <a:gd name="connsiteY2" fmla="*/ 0 h 350520"/>
                <a:gd name="connsiteX3" fmla="*/ 782743 w 899192"/>
                <a:gd name="connsiteY3" fmla="*/ 68580 h 350520"/>
                <a:gd name="connsiteX4" fmla="*/ 759883 w 899192"/>
                <a:gd name="connsiteY4" fmla="*/ 76200 h 350520"/>
                <a:gd name="connsiteX5" fmla="*/ 759883 w 899192"/>
                <a:gd name="connsiteY5" fmla="*/ 121920 h 350520"/>
                <a:gd name="connsiteX6" fmla="*/ 737023 w 899192"/>
                <a:gd name="connsiteY6" fmla="*/ 129540 h 350520"/>
                <a:gd name="connsiteX7" fmla="*/ 691303 w 899192"/>
                <a:gd name="connsiteY7" fmla="*/ 167640 h 350520"/>
                <a:gd name="connsiteX8" fmla="*/ 698923 w 899192"/>
                <a:gd name="connsiteY8" fmla="*/ 190500 h 350520"/>
                <a:gd name="connsiteX9" fmla="*/ 721783 w 899192"/>
                <a:gd name="connsiteY9" fmla="*/ 198120 h 350520"/>
                <a:gd name="connsiteX10" fmla="*/ 775123 w 899192"/>
                <a:gd name="connsiteY10" fmla="*/ 205740 h 350520"/>
                <a:gd name="connsiteX11" fmla="*/ 797983 w 899192"/>
                <a:gd name="connsiteY11" fmla="*/ 213360 h 350520"/>
                <a:gd name="connsiteX12" fmla="*/ 775123 w 899192"/>
                <a:gd name="connsiteY12" fmla="*/ 220980 h 350520"/>
                <a:gd name="connsiteX13" fmla="*/ 698923 w 899192"/>
                <a:gd name="connsiteY13" fmla="*/ 213360 h 350520"/>
                <a:gd name="connsiteX14" fmla="*/ 668443 w 899192"/>
                <a:gd name="connsiteY14" fmla="*/ 220980 h 350520"/>
                <a:gd name="connsiteX15" fmla="*/ 645583 w 899192"/>
                <a:gd name="connsiteY15" fmla="*/ 228600 h 350520"/>
                <a:gd name="connsiteX16" fmla="*/ 691303 w 899192"/>
                <a:gd name="connsiteY16" fmla="*/ 243840 h 350520"/>
                <a:gd name="connsiteX17" fmla="*/ 706543 w 899192"/>
                <a:gd name="connsiteY17" fmla="*/ 266700 h 350520"/>
                <a:gd name="connsiteX18" fmla="*/ 729403 w 899192"/>
                <a:gd name="connsiteY18" fmla="*/ 274320 h 350520"/>
                <a:gd name="connsiteX19" fmla="*/ 737023 w 899192"/>
                <a:gd name="connsiteY19" fmla="*/ 297180 h 350520"/>
                <a:gd name="connsiteX20" fmla="*/ 752263 w 899192"/>
                <a:gd name="connsiteY20" fmla="*/ 320040 h 350520"/>
                <a:gd name="connsiteX21" fmla="*/ 683683 w 899192"/>
                <a:gd name="connsiteY21" fmla="*/ 312420 h 350520"/>
                <a:gd name="connsiteX22" fmla="*/ 660823 w 899192"/>
                <a:gd name="connsiteY22" fmla="*/ 304800 h 350520"/>
                <a:gd name="connsiteX23" fmla="*/ 645583 w 899192"/>
                <a:gd name="connsiteY23" fmla="*/ 281940 h 350520"/>
                <a:gd name="connsiteX24" fmla="*/ 599863 w 899192"/>
                <a:gd name="connsiteY24" fmla="*/ 266700 h 350520"/>
                <a:gd name="connsiteX25" fmla="*/ 523663 w 899192"/>
                <a:gd name="connsiteY25" fmla="*/ 281940 h 350520"/>
                <a:gd name="connsiteX26" fmla="*/ 462703 w 899192"/>
                <a:gd name="connsiteY26" fmla="*/ 297180 h 350520"/>
                <a:gd name="connsiteX27" fmla="*/ 424603 w 899192"/>
                <a:gd name="connsiteY27" fmla="*/ 350520 h 350520"/>
                <a:gd name="connsiteX28" fmla="*/ 317923 w 899192"/>
                <a:gd name="connsiteY28" fmla="*/ 342900 h 350520"/>
                <a:gd name="connsiteX29" fmla="*/ 272203 w 899192"/>
                <a:gd name="connsiteY29" fmla="*/ 327660 h 350520"/>
                <a:gd name="connsiteX30" fmla="*/ 226483 w 899192"/>
                <a:gd name="connsiteY30" fmla="*/ 320040 h 350520"/>
                <a:gd name="connsiteX31" fmla="*/ 180763 w 899192"/>
                <a:gd name="connsiteY31" fmla="*/ 297180 h 350520"/>
                <a:gd name="connsiteX32" fmla="*/ 157903 w 899192"/>
                <a:gd name="connsiteY32" fmla="*/ 289560 h 350520"/>
                <a:gd name="connsiteX33" fmla="*/ 142663 w 899192"/>
                <a:gd name="connsiteY33" fmla="*/ 266700 h 350520"/>
                <a:gd name="connsiteX34" fmla="*/ 104563 w 899192"/>
                <a:gd name="connsiteY34" fmla="*/ 228600 h 350520"/>
                <a:gd name="connsiteX35" fmla="*/ 96943 w 899192"/>
                <a:gd name="connsiteY35" fmla="*/ 198120 h 350520"/>
                <a:gd name="connsiteX36" fmla="*/ 74083 w 899192"/>
                <a:gd name="connsiteY36" fmla="*/ 152400 h 350520"/>
                <a:gd name="connsiteX37" fmla="*/ 51223 w 899192"/>
                <a:gd name="connsiteY37" fmla="*/ 137160 h 350520"/>
                <a:gd name="connsiteX38" fmla="*/ 35983 w 899192"/>
                <a:gd name="connsiteY38" fmla="*/ 91440 h 350520"/>
                <a:gd name="connsiteX39" fmla="*/ 28363 w 899192"/>
                <a:gd name="connsiteY39" fmla="*/ 68580 h 350520"/>
                <a:gd name="connsiteX40" fmla="*/ 20743 w 899192"/>
                <a:gd name="connsiteY40" fmla="*/ 45720 h 350520"/>
                <a:gd name="connsiteX0" fmla="*/ 20743 w 797983"/>
                <a:gd name="connsiteY0" fmla="*/ 7620 h 312420"/>
                <a:gd name="connsiteX1" fmla="*/ 74083 w 797983"/>
                <a:gd name="connsiteY1" fmla="*/ 0 h 312420"/>
                <a:gd name="connsiteX2" fmla="*/ 782743 w 797983"/>
                <a:gd name="connsiteY2" fmla="*/ 30480 h 312420"/>
                <a:gd name="connsiteX3" fmla="*/ 759883 w 797983"/>
                <a:gd name="connsiteY3" fmla="*/ 38100 h 312420"/>
                <a:gd name="connsiteX4" fmla="*/ 759883 w 797983"/>
                <a:gd name="connsiteY4" fmla="*/ 83820 h 312420"/>
                <a:gd name="connsiteX5" fmla="*/ 737023 w 797983"/>
                <a:gd name="connsiteY5" fmla="*/ 91440 h 312420"/>
                <a:gd name="connsiteX6" fmla="*/ 691303 w 797983"/>
                <a:gd name="connsiteY6" fmla="*/ 129540 h 312420"/>
                <a:gd name="connsiteX7" fmla="*/ 698923 w 797983"/>
                <a:gd name="connsiteY7" fmla="*/ 152400 h 312420"/>
                <a:gd name="connsiteX8" fmla="*/ 721783 w 797983"/>
                <a:gd name="connsiteY8" fmla="*/ 160020 h 312420"/>
                <a:gd name="connsiteX9" fmla="*/ 775123 w 797983"/>
                <a:gd name="connsiteY9" fmla="*/ 167640 h 312420"/>
                <a:gd name="connsiteX10" fmla="*/ 797983 w 797983"/>
                <a:gd name="connsiteY10" fmla="*/ 175260 h 312420"/>
                <a:gd name="connsiteX11" fmla="*/ 775123 w 797983"/>
                <a:gd name="connsiteY11" fmla="*/ 182880 h 312420"/>
                <a:gd name="connsiteX12" fmla="*/ 698923 w 797983"/>
                <a:gd name="connsiteY12" fmla="*/ 175260 h 312420"/>
                <a:gd name="connsiteX13" fmla="*/ 668443 w 797983"/>
                <a:gd name="connsiteY13" fmla="*/ 182880 h 312420"/>
                <a:gd name="connsiteX14" fmla="*/ 645583 w 797983"/>
                <a:gd name="connsiteY14" fmla="*/ 190500 h 312420"/>
                <a:gd name="connsiteX15" fmla="*/ 691303 w 797983"/>
                <a:gd name="connsiteY15" fmla="*/ 205740 h 312420"/>
                <a:gd name="connsiteX16" fmla="*/ 706543 w 797983"/>
                <a:gd name="connsiteY16" fmla="*/ 228600 h 312420"/>
                <a:gd name="connsiteX17" fmla="*/ 729403 w 797983"/>
                <a:gd name="connsiteY17" fmla="*/ 236220 h 312420"/>
                <a:gd name="connsiteX18" fmla="*/ 737023 w 797983"/>
                <a:gd name="connsiteY18" fmla="*/ 259080 h 312420"/>
                <a:gd name="connsiteX19" fmla="*/ 752263 w 797983"/>
                <a:gd name="connsiteY19" fmla="*/ 281940 h 312420"/>
                <a:gd name="connsiteX20" fmla="*/ 683683 w 797983"/>
                <a:gd name="connsiteY20" fmla="*/ 274320 h 312420"/>
                <a:gd name="connsiteX21" fmla="*/ 660823 w 797983"/>
                <a:gd name="connsiteY21" fmla="*/ 266700 h 312420"/>
                <a:gd name="connsiteX22" fmla="*/ 645583 w 797983"/>
                <a:gd name="connsiteY22" fmla="*/ 243840 h 312420"/>
                <a:gd name="connsiteX23" fmla="*/ 599863 w 797983"/>
                <a:gd name="connsiteY23" fmla="*/ 228600 h 312420"/>
                <a:gd name="connsiteX24" fmla="*/ 523663 w 797983"/>
                <a:gd name="connsiteY24" fmla="*/ 243840 h 312420"/>
                <a:gd name="connsiteX25" fmla="*/ 462703 w 797983"/>
                <a:gd name="connsiteY25" fmla="*/ 259080 h 312420"/>
                <a:gd name="connsiteX26" fmla="*/ 424603 w 797983"/>
                <a:gd name="connsiteY26" fmla="*/ 312420 h 312420"/>
                <a:gd name="connsiteX27" fmla="*/ 317923 w 797983"/>
                <a:gd name="connsiteY27" fmla="*/ 304800 h 312420"/>
                <a:gd name="connsiteX28" fmla="*/ 272203 w 797983"/>
                <a:gd name="connsiteY28" fmla="*/ 289560 h 312420"/>
                <a:gd name="connsiteX29" fmla="*/ 226483 w 797983"/>
                <a:gd name="connsiteY29" fmla="*/ 281940 h 312420"/>
                <a:gd name="connsiteX30" fmla="*/ 180763 w 797983"/>
                <a:gd name="connsiteY30" fmla="*/ 259080 h 312420"/>
                <a:gd name="connsiteX31" fmla="*/ 157903 w 797983"/>
                <a:gd name="connsiteY31" fmla="*/ 251460 h 312420"/>
                <a:gd name="connsiteX32" fmla="*/ 142663 w 797983"/>
                <a:gd name="connsiteY32" fmla="*/ 228600 h 312420"/>
                <a:gd name="connsiteX33" fmla="*/ 104563 w 797983"/>
                <a:gd name="connsiteY33" fmla="*/ 190500 h 312420"/>
                <a:gd name="connsiteX34" fmla="*/ 96943 w 797983"/>
                <a:gd name="connsiteY34" fmla="*/ 160020 h 312420"/>
                <a:gd name="connsiteX35" fmla="*/ 74083 w 797983"/>
                <a:gd name="connsiteY35" fmla="*/ 114300 h 312420"/>
                <a:gd name="connsiteX36" fmla="*/ 51223 w 797983"/>
                <a:gd name="connsiteY36" fmla="*/ 99060 h 312420"/>
                <a:gd name="connsiteX37" fmla="*/ 35983 w 797983"/>
                <a:gd name="connsiteY37" fmla="*/ 53340 h 312420"/>
                <a:gd name="connsiteX38" fmla="*/ 28363 w 797983"/>
                <a:gd name="connsiteY38" fmla="*/ 30480 h 312420"/>
                <a:gd name="connsiteX39" fmla="*/ 20743 w 797983"/>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59883 w 845665"/>
                <a:gd name="connsiteY4" fmla="*/ 83820 h 312420"/>
                <a:gd name="connsiteX5" fmla="*/ 737023 w 845665"/>
                <a:gd name="connsiteY5" fmla="*/ 91440 h 312420"/>
                <a:gd name="connsiteX6" fmla="*/ 691303 w 845665"/>
                <a:gd name="connsiteY6" fmla="*/ 129540 h 312420"/>
                <a:gd name="connsiteX7" fmla="*/ 698923 w 845665"/>
                <a:gd name="connsiteY7" fmla="*/ 152400 h 312420"/>
                <a:gd name="connsiteX8" fmla="*/ 721783 w 845665"/>
                <a:gd name="connsiteY8" fmla="*/ 160020 h 312420"/>
                <a:gd name="connsiteX9" fmla="*/ 775123 w 845665"/>
                <a:gd name="connsiteY9" fmla="*/ 167640 h 312420"/>
                <a:gd name="connsiteX10" fmla="*/ 797983 w 845665"/>
                <a:gd name="connsiteY10" fmla="*/ 175260 h 312420"/>
                <a:gd name="connsiteX11" fmla="*/ 775123 w 845665"/>
                <a:gd name="connsiteY11" fmla="*/ 182880 h 312420"/>
                <a:gd name="connsiteX12" fmla="*/ 698923 w 845665"/>
                <a:gd name="connsiteY12" fmla="*/ 175260 h 312420"/>
                <a:gd name="connsiteX13" fmla="*/ 668443 w 845665"/>
                <a:gd name="connsiteY13" fmla="*/ 182880 h 312420"/>
                <a:gd name="connsiteX14" fmla="*/ 645583 w 845665"/>
                <a:gd name="connsiteY14" fmla="*/ 190500 h 312420"/>
                <a:gd name="connsiteX15" fmla="*/ 691303 w 845665"/>
                <a:gd name="connsiteY15" fmla="*/ 205740 h 312420"/>
                <a:gd name="connsiteX16" fmla="*/ 706543 w 845665"/>
                <a:gd name="connsiteY16" fmla="*/ 228600 h 312420"/>
                <a:gd name="connsiteX17" fmla="*/ 729403 w 845665"/>
                <a:gd name="connsiteY17" fmla="*/ 236220 h 312420"/>
                <a:gd name="connsiteX18" fmla="*/ 737023 w 845665"/>
                <a:gd name="connsiteY18" fmla="*/ 259080 h 312420"/>
                <a:gd name="connsiteX19" fmla="*/ 752263 w 845665"/>
                <a:gd name="connsiteY19" fmla="*/ 281940 h 312420"/>
                <a:gd name="connsiteX20" fmla="*/ 683683 w 845665"/>
                <a:gd name="connsiteY20" fmla="*/ 274320 h 312420"/>
                <a:gd name="connsiteX21" fmla="*/ 660823 w 845665"/>
                <a:gd name="connsiteY21" fmla="*/ 266700 h 312420"/>
                <a:gd name="connsiteX22" fmla="*/ 645583 w 845665"/>
                <a:gd name="connsiteY22" fmla="*/ 243840 h 312420"/>
                <a:gd name="connsiteX23" fmla="*/ 599863 w 845665"/>
                <a:gd name="connsiteY23" fmla="*/ 228600 h 312420"/>
                <a:gd name="connsiteX24" fmla="*/ 523663 w 845665"/>
                <a:gd name="connsiteY24" fmla="*/ 243840 h 312420"/>
                <a:gd name="connsiteX25" fmla="*/ 462703 w 845665"/>
                <a:gd name="connsiteY25" fmla="*/ 259080 h 312420"/>
                <a:gd name="connsiteX26" fmla="*/ 424603 w 845665"/>
                <a:gd name="connsiteY26" fmla="*/ 312420 h 312420"/>
                <a:gd name="connsiteX27" fmla="*/ 317923 w 845665"/>
                <a:gd name="connsiteY27" fmla="*/ 304800 h 312420"/>
                <a:gd name="connsiteX28" fmla="*/ 272203 w 845665"/>
                <a:gd name="connsiteY28" fmla="*/ 289560 h 312420"/>
                <a:gd name="connsiteX29" fmla="*/ 226483 w 845665"/>
                <a:gd name="connsiteY29" fmla="*/ 281940 h 312420"/>
                <a:gd name="connsiteX30" fmla="*/ 180763 w 845665"/>
                <a:gd name="connsiteY30" fmla="*/ 259080 h 312420"/>
                <a:gd name="connsiteX31" fmla="*/ 157903 w 845665"/>
                <a:gd name="connsiteY31" fmla="*/ 251460 h 312420"/>
                <a:gd name="connsiteX32" fmla="*/ 142663 w 845665"/>
                <a:gd name="connsiteY32" fmla="*/ 228600 h 312420"/>
                <a:gd name="connsiteX33" fmla="*/ 104563 w 845665"/>
                <a:gd name="connsiteY33" fmla="*/ 190500 h 312420"/>
                <a:gd name="connsiteX34" fmla="*/ 96943 w 845665"/>
                <a:gd name="connsiteY34" fmla="*/ 160020 h 312420"/>
                <a:gd name="connsiteX35" fmla="*/ 74083 w 845665"/>
                <a:gd name="connsiteY35" fmla="*/ 114300 h 312420"/>
                <a:gd name="connsiteX36" fmla="*/ 51223 w 845665"/>
                <a:gd name="connsiteY36" fmla="*/ 99060 h 312420"/>
                <a:gd name="connsiteX37" fmla="*/ 35983 w 845665"/>
                <a:gd name="connsiteY37" fmla="*/ 53340 h 312420"/>
                <a:gd name="connsiteX38" fmla="*/ 28363 w 845665"/>
                <a:gd name="connsiteY38" fmla="*/ 30480 h 312420"/>
                <a:gd name="connsiteX39" fmla="*/ 20743 w 845665"/>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37023 w 845665"/>
                <a:gd name="connsiteY4" fmla="*/ 91440 h 312420"/>
                <a:gd name="connsiteX5" fmla="*/ 691303 w 845665"/>
                <a:gd name="connsiteY5" fmla="*/ 129540 h 312420"/>
                <a:gd name="connsiteX6" fmla="*/ 698923 w 845665"/>
                <a:gd name="connsiteY6" fmla="*/ 152400 h 312420"/>
                <a:gd name="connsiteX7" fmla="*/ 721783 w 845665"/>
                <a:gd name="connsiteY7" fmla="*/ 160020 h 312420"/>
                <a:gd name="connsiteX8" fmla="*/ 775123 w 845665"/>
                <a:gd name="connsiteY8" fmla="*/ 167640 h 312420"/>
                <a:gd name="connsiteX9" fmla="*/ 797983 w 845665"/>
                <a:gd name="connsiteY9" fmla="*/ 175260 h 312420"/>
                <a:gd name="connsiteX10" fmla="*/ 775123 w 845665"/>
                <a:gd name="connsiteY10" fmla="*/ 182880 h 312420"/>
                <a:gd name="connsiteX11" fmla="*/ 698923 w 845665"/>
                <a:gd name="connsiteY11" fmla="*/ 175260 h 312420"/>
                <a:gd name="connsiteX12" fmla="*/ 668443 w 845665"/>
                <a:gd name="connsiteY12" fmla="*/ 182880 h 312420"/>
                <a:gd name="connsiteX13" fmla="*/ 645583 w 845665"/>
                <a:gd name="connsiteY13" fmla="*/ 190500 h 312420"/>
                <a:gd name="connsiteX14" fmla="*/ 691303 w 845665"/>
                <a:gd name="connsiteY14" fmla="*/ 205740 h 312420"/>
                <a:gd name="connsiteX15" fmla="*/ 706543 w 845665"/>
                <a:gd name="connsiteY15" fmla="*/ 228600 h 312420"/>
                <a:gd name="connsiteX16" fmla="*/ 729403 w 845665"/>
                <a:gd name="connsiteY16" fmla="*/ 236220 h 312420"/>
                <a:gd name="connsiteX17" fmla="*/ 737023 w 845665"/>
                <a:gd name="connsiteY17" fmla="*/ 259080 h 312420"/>
                <a:gd name="connsiteX18" fmla="*/ 752263 w 845665"/>
                <a:gd name="connsiteY18" fmla="*/ 281940 h 312420"/>
                <a:gd name="connsiteX19" fmla="*/ 683683 w 845665"/>
                <a:gd name="connsiteY19" fmla="*/ 274320 h 312420"/>
                <a:gd name="connsiteX20" fmla="*/ 660823 w 845665"/>
                <a:gd name="connsiteY20" fmla="*/ 266700 h 312420"/>
                <a:gd name="connsiteX21" fmla="*/ 645583 w 845665"/>
                <a:gd name="connsiteY21" fmla="*/ 243840 h 312420"/>
                <a:gd name="connsiteX22" fmla="*/ 599863 w 845665"/>
                <a:gd name="connsiteY22" fmla="*/ 228600 h 312420"/>
                <a:gd name="connsiteX23" fmla="*/ 523663 w 845665"/>
                <a:gd name="connsiteY23" fmla="*/ 243840 h 312420"/>
                <a:gd name="connsiteX24" fmla="*/ 462703 w 845665"/>
                <a:gd name="connsiteY24" fmla="*/ 259080 h 312420"/>
                <a:gd name="connsiteX25" fmla="*/ 424603 w 845665"/>
                <a:gd name="connsiteY25" fmla="*/ 312420 h 312420"/>
                <a:gd name="connsiteX26" fmla="*/ 317923 w 845665"/>
                <a:gd name="connsiteY26" fmla="*/ 304800 h 312420"/>
                <a:gd name="connsiteX27" fmla="*/ 272203 w 845665"/>
                <a:gd name="connsiteY27" fmla="*/ 289560 h 312420"/>
                <a:gd name="connsiteX28" fmla="*/ 226483 w 845665"/>
                <a:gd name="connsiteY28" fmla="*/ 281940 h 312420"/>
                <a:gd name="connsiteX29" fmla="*/ 180763 w 845665"/>
                <a:gd name="connsiteY29" fmla="*/ 259080 h 312420"/>
                <a:gd name="connsiteX30" fmla="*/ 157903 w 845665"/>
                <a:gd name="connsiteY30" fmla="*/ 251460 h 312420"/>
                <a:gd name="connsiteX31" fmla="*/ 142663 w 845665"/>
                <a:gd name="connsiteY31" fmla="*/ 228600 h 312420"/>
                <a:gd name="connsiteX32" fmla="*/ 104563 w 845665"/>
                <a:gd name="connsiteY32" fmla="*/ 190500 h 312420"/>
                <a:gd name="connsiteX33" fmla="*/ 96943 w 845665"/>
                <a:gd name="connsiteY33" fmla="*/ 160020 h 312420"/>
                <a:gd name="connsiteX34" fmla="*/ 74083 w 845665"/>
                <a:gd name="connsiteY34" fmla="*/ 114300 h 312420"/>
                <a:gd name="connsiteX35" fmla="*/ 51223 w 845665"/>
                <a:gd name="connsiteY35" fmla="*/ 99060 h 312420"/>
                <a:gd name="connsiteX36" fmla="*/ 35983 w 845665"/>
                <a:gd name="connsiteY36" fmla="*/ 53340 h 312420"/>
                <a:gd name="connsiteX37" fmla="*/ 28363 w 845665"/>
                <a:gd name="connsiteY37" fmla="*/ 30480 h 312420"/>
                <a:gd name="connsiteX38" fmla="*/ 20743 w 845665"/>
                <a:gd name="connsiteY38" fmla="*/ 7620 h 312420"/>
                <a:gd name="connsiteX0" fmla="*/ 20743 w 824694"/>
                <a:gd name="connsiteY0" fmla="*/ 7620 h 312420"/>
                <a:gd name="connsiteX1" fmla="*/ 74083 w 824694"/>
                <a:gd name="connsiteY1" fmla="*/ 0 h 312420"/>
                <a:gd name="connsiteX2" fmla="*/ 782743 w 824694"/>
                <a:gd name="connsiteY2" fmla="*/ 30480 h 312420"/>
                <a:gd name="connsiteX3" fmla="*/ 737023 w 824694"/>
                <a:gd name="connsiteY3" fmla="*/ 91440 h 312420"/>
                <a:gd name="connsiteX4" fmla="*/ 691303 w 824694"/>
                <a:gd name="connsiteY4" fmla="*/ 129540 h 312420"/>
                <a:gd name="connsiteX5" fmla="*/ 698923 w 824694"/>
                <a:gd name="connsiteY5" fmla="*/ 152400 h 312420"/>
                <a:gd name="connsiteX6" fmla="*/ 721783 w 824694"/>
                <a:gd name="connsiteY6" fmla="*/ 160020 h 312420"/>
                <a:gd name="connsiteX7" fmla="*/ 775123 w 824694"/>
                <a:gd name="connsiteY7" fmla="*/ 167640 h 312420"/>
                <a:gd name="connsiteX8" fmla="*/ 797983 w 824694"/>
                <a:gd name="connsiteY8" fmla="*/ 175260 h 312420"/>
                <a:gd name="connsiteX9" fmla="*/ 775123 w 824694"/>
                <a:gd name="connsiteY9" fmla="*/ 182880 h 312420"/>
                <a:gd name="connsiteX10" fmla="*/ 698923 w 824694"/>
                <a:gd name="connsiteY10" fmla="*/ 175260 h 312420"/>
                <a:gd name="connsiteX11" fmla="*/ 668443 w 824694"/>
                <a:gd name="connsiteY11" fmla="*/ 182880 h 312420"/>
                <a:gd name="connsiteX12" fmla="*/ 645583 w 824694"/>
                <a:gd name="connsiteY12" fmla="*/ 190500 h 312420"/>
                <a:gd name="connsiteX13" fmla="*/ 691303 w 824694"/>
                <a:gd name="connsiteY13" fmla="*/ 205740 h 312420"/>
                <a:gd name="connsiteX14" fmla="*/ 706543 w 824694"/>
                <a:gd name="connsiteY14" fmla="*/ 228600 h 312420"/>
                <a:gd name="connsiteX15" fmla="*/ 729403 w 824694"/>
                <a:gd name="connsiteY15" fmla="*/ 236220 h 312420"/>
                <a:gd name="connsiteX16" fmla="*/ 737023 w 824694"/>
                <a:gd name="connsiteY16" fmla="*/ 259080 h 312420"/>
                <a:gd name="connsiteX17" fmla="*/ 752263 w 824694"/>
                <a:gd name="connsiteY17" fmla="*/ 281940 h 312420"/>
                <a:gd name="connsiteX18" fmla="*/ 683683 w 824694"/>
                <a:gd name="connsiteY18" fmla="*/ 274320 h 312420"/>
                <a:gd name="connsiteX19" fmla="*/ 660823 w 824694"/>
                <a:gd name="connsiteY19" fmla="*/ 266700 h 312420"/>
                <a:gd name="connsiteX20" fmla="*/ 645583 w 824694"/>
                <a:gd name="connsiteY20" fmla="*/ 243840 h 312420"/>
                <a:gd name="connsiteX21" fmla="*/ 599863 w 824694"/>
                <a:gd name="connsiteY21" fmla="*/ 228600 h 312420"/>
                <a:gd name="connsiteX22" fmla="*/ 523663 w 824694"/>
                <a:gd name="connsiteY22" fmla="*/ 243840 h 312420"/>
                <a:gd name="connsiteX23" fmla="*/ 462703 w 824694"/>
                <a:gd name="connsiteY23" fmla="*/ 259080 h 312420"/>
                <a:gd name="connsiteX24" fmla="*/ 424603 w 824694"/>
                <a:gd name="connsiteY24" fmla="*/ 312420 h 312420"/>
                <a:gd name="connsiteX25" fmla="*/ 317923 w 824694"/>
                <a:gd name="connsiteY25" fmla="*/ 304800 h 312420"/>
                <a:gd name="connsiteX26" fmla="*/ 272203 w 824694"/>
                <a:gd name="connsiteY26" fmla="*/ 289560 h 312420"/>
                <a:gd name="connsiteX27" fmla="*/ 226483 w 824694"/>
                <a:gd name="connsiteY27" fmla="*/ 281940 h 312420"/>
                <a:gd name="connsiteX28" fmla="*/ 180763 w 824694"/>
                <a:gd name="connsiteY28" fmla="*/ 259080 h 312420"/>
                <a:gd name="connsiteX29" fmla="*/ 157903 w 824694"/>
                <a:gd name="connsiteY29" fmla="*/ 251460 h 312420"/>
                <a:gd name="connsiteX30" fmla="*/ 142663 w 824694"/>
                <a:gd name="connsiteY30" fmla="*/ 228600 h 312420"/>
                <a:gd name="connsiteX31" fmla="*/ 104563 w 824694"/>
                <a:gd name="connsiteY31" fmla="*/ 190500 h 312420"/>
                <a:gd name="connsiteX32" fmla="*/ 96943 w 824694"/>
                <a:gd name="connsiteY32" fmla="*/ 160020 h 312420"/>
                <a:gd name="connsiteX33" fmla="*/ 74083 w 824694"/>
                <a:gd name="connsiteY33" fmla="*/ 114300 h 312420"/>
                <a:gd name="connsiteX34" fmla="*/ 51223 w 824694"/>
                <a:gd name="connsiteY34" fmla="*/ 99060 h 312420"/>
                <a:gd name="connsiteX35" fmla="*/ 35983 w 824694"/>
                <a:gd name="connsiteY35" fmla="*/ 53340 h 312420"/>
                <a:gd name="connsiteX36" fmla="*/ 28363 w 824694"/>
                <a:gd name="connsiteY36" fmla="*/ 30480 h 312420"/>
                <a:gd name="connsiteX37" fmla="*/ 20743 w 824694"/>
                <a:gd name="connsiteY37" fmla="*/ 7620 h 312420"/>
                <a:gd name="connsiteX0" fmla="*/ 16442 w 833323"/>
                <a:gd name="connsiteY0" fmla="*/ 20857 h 325657"/>
                <a:gd name="connsiteX1" fmla="*/ 69782 w 833323"/>
                <a:gd name="connsiteY1" fmla="*/ 13237 h 325657"/>
                <a:gd name="connsiteX2" fmla="*/ 793682 w 833323"/>
                <a:gd name="connsiteY2" fmla="*/ 5617 h 325657"/>
                <a:gd name="connsiteX3" fmla="*/ 732722 w 833323"/>
                <a:gd name="connsiteY3" fmla="*/ 104677 h 325657"/>
                <a:gd name="connsiteX4" fmla="*/ 687002 w 833323"/>
                <a:gd name="connsiteY4" fmla="*/ 142777 h 325657"/>
                <a:gd name="connsiteX5" fmla="*/ 694622 w 833323"/>
                <a:gd name="connsiteY5" fmla="*/ 165637 h 325657"/>
                <a:gd name="connsiteX6" fmla="*/ 717482 w 833323"/>
                <a:gd name="connsiteY6" fmla="*/ 173257 h 325657"/>
                <a:gd name="connsiteX7" fmla="*/ 770822 w 833323"/>
                <a:gd name="connsiteY7" fmla="*/ 180877 h 325657"/>
                <a:gd name="connsiteX8" fmla="*/ 793682 w 833323"/>
                <a:gd name="connsiteY8" fmla="*/ 188497 h 325657"/>
                <a:gd name="connsiteX9" fmla="*/ 770822 w 833323"/>
                <a:gd name="connsiteY9" fmla="*/ 196117 h 325657"/>
                <a:gd name="connsiteX10" fmla="*/ 694622 w 833323"/>
                <a:gd name="connsiteY10" fmla="*/ 188497 h 325657"/>
                <a:gd name="connsiteX11" fmla="*/ 664142 w 833323"/>
                <a:gd name="connsiteY11" fmla="*/ 196117 h 325657"/>
                <a:gd name="connsiteX12" fmla="*/ 641282 w 833323"/>
                <a:gd name="connsiteY12" fmla="*/ 203737 h 325657"/>
                <a:gd name="connsiteX13" fmla="*/ 687002 w 833323"/>
                <a:gd name="connsiteY13" fmla="*/ 218977 h 325657"/>
                <a:gd name="connsiteX14" fmla="*/ 702242 w 833323"/>
                <a:gd name="connsiteY14" fmla="*/ 241837 h 325657"/>
                <a:gd name="connsiteX15" fmla="*/ 725102 w 833323"/>
                <a:gd name="connsiteY15" fmla="*/ 249457 h 325657"/>
                <a:gd name="connsiteX16" fmla="*/ 732722 w 833323"/>
                <a:gd name="connsiteY16" fmla="*/ 272317 h 325657"/>
                <a:gd name="connsiteX17" fmla="*/ 747962 w 833323"/>
                <a:gd name="connsiteY17" fmla="*/ 295177 h 325657"/>
                <a:gd name="connsiteX18" fmla="*/ 679382 w 833323"/>
                <a:gd name="connsiteY18" fmla="*/ 287557 h 325657"/>
                <a:gd name="connsiteX19" fmla="*/ 656522 w 833323"/>
                <a:gd name="connsiteY19" fmla="*/ 279937 h 325657"/>
                <a:gd name="connsiteX20" fmla="*/ 641282 w 833323"/>
                <a:gd name="connsiteY20" fmla="*/ 257077 h 325657"/>
                <a:gd name="connsiteX21" fmla="*/ 595562 w 833323"/>
                <a:gd name="connsiteY21" fmla="*/ 241837 h 325657"/>
                <a:gd name="connsiteX22" fmla="*/ 519362 w 833323"/>
                <a:gd name="connsiteY22" fmla="*/ 257077 h 325657"/>
                <a:gd name="connsiteX23" fmla="*/ 458402 w 833323"/>
                <a:gd name="connsiteY23" fmla="*/ 272317 h 325657"/>
                <a:gd name="connsiteX24" fmla="*/ 420302 w 833323"/>
                <a:gd name="connsiteY24" fmla="*/ 325657 h 325657"/>
                <a:gd name="connsiteX25" fmla="*/ 313622 w 833323"/>
                <a:gd name="connsiteY25" fmla="*/ 318037 h 325657"/>
                <a:gd name="connsiteX26" fmla="*/ 267902 w 833323"/>
                <a:gd name="connsiteY26" fmla="*/ 302797 h 325657"/>
                <a:gd name="connsiteX27" fmla="*/ 222182 w 833323"/>
                <a:gd name="connsiteY27" fmla="*/ 295177 h 325657"/>
                <a:gd name="connsiteX28" fmla="*/ 176462 w 833323"/>
                <a:gd name="connsiteY28" fmla="*/ 272317 h 325657"/>
                <a:gd name="connsiteX29" fmla="*/ 153602 w 833323"/>
                <a:gd name="connsiteY29" fmla="*/ 264697 h 325657"/>
                <a:gd name="connsiteX30" fmla="*/ 138362 w 833323"/>
                <a:gd name="connsiteY30" fmla="*/ 241837 h 325657"/>
                <a:gd name="connsiteX31" fmla="*/ 100262 w 833323"/>
                <a:gd name="connsiteY31" fmla="*/ 203737 h 325657"/>
                <a:gd name="connsiteX32" fmla="*/ 92642 w 833323"/>
                <a:gd name="connsiteY32" fmla="*/ 173257 h 325657"/>
                <a:gd name="connsiteX33" fmla="*/ 69782 w 833323"/>
                <a:gd name="connsiteY33" fmla="*/ 127537 h 325657"/>
                <a:gd name="connsiteX34" fmla="*/ 46922 w 833323"/>
                <a:gd name="connsiteY34" fmla="*/ 112297 h 325657"/>
                <a:gd name="connsiteX35" fmla="*/ 31682 w 833323"/>
                <a:gd name="connsiteY35" fmla="*/ 66577 h 325657"/>
                <a:gd name="connsiteX36" fmla="*/ 24062 w 833323"/>
                <a:gd name="connsiteY36" fmla="*/ 43717 h 325657"/>
                <a:gd name="connsiteX37" fmla="*/ 16442 w 833323"/>
                <a:gd name="connsiteY37" fmla="*/ 20857 h 325657"/>
                <a:gd name="connsiteX0" fmla="*/ 16442 w 833771"/>
                <a:gd name="connsiteY0" fmla="*/ 15240 h 320040"/>
                <a:gd name="connsiteX1" fmla="*/ 69782 w 833771"/>
                <a:gd name="connsiteY1" fmla="*/ 7620 h 320040"/>
                <a:gd name="connsiteX2" fmla="*/ 793682 w 833771"/>
                <a:gd name="connsiteY2" fmla="*/ 0 h 320040"/>
                <a:gd name="connsiteX3" fmla="*/ 732722 w 833771"/>
                <a:gd name="connsiteY3" fmla="*/ 99060 h 320040"/>
                <a:gd name="connsiteX4" fmla="*/ 687002 w 833771"/>
                <a:gd name="connsiteY4" fmla="*/ 137160 h 320040"/>
                <a:gd name="connsiteX5" fmla="*/ 694622 w 833771"/>
                <a:gd name="connsiteY5" fmla="*/ 160020 h 320040"/>
                <a:gd name="connsiteX6" fmla="*/ 717482 w 833771"/>
                <a:gd name="connsiteY6" fmla="*/ 167640 h 320040"/>
                <a:gd name="connsiteX7" fmla="*/ 770822 w 833771"/>
                <a:gd name="connsiteY7" fmla="*/ 175260 h 320040"/>
                <a:gd name="connsiteX8" fmla="*/ 793682 w 833771"/>
                <a:gd name="connsiteY8" fmla="*/ 182880 h 320040"/>
                <a:gd name="connsiteX9" fmla="*/ 770822 w 833771"/>
                <a:gd name="connsiteY9" fmla="*/ 190500 h 320040"/>
                <a:gd name="connsiteX10" fmla="*/ 694622 w 833771"/>
                <a:gd name="connsiteY10" fmla="*/ 182880 h 320040"/>
                <a:gd name="connsiteX11" fmla="*/ 664142 w 833771"/>
                <a:gd name="connsiteY11" fmla="*/ 190500 h 320040"/>
                <a:gd name="connsiteX12" fmla="*/ 641282 w 833771"/>
                <a:gd name="connsiteY12" fmla="*/ 198120 h 320040"/>
                <a:gd name="connsiteX13" fmla="*/ 687002 w 833771"/>
                <a:gd name="connsiteY13" fmla="*/ 213360 h 320040"/>
                <a:gd name="connsiteX14" fmla="*/ 702242 w 833771"/>
                <a:gd name="connsiteY14" fmla="*/ 236220 h 320040"/>
                <a:gd name="connsiteX15" fmla="*/ 725102 w 833771"/>
                <a:gd name="connsiteY15" fmla="*/ 243840 h 320040"/>
                <a:gd name="connsiteX16" fmla="*/ 732722 w 833771"/>
                <a:gd name="connsiteY16" fmla="*/ 266700 h 320040"/>
                <a:gd name="connsiteX17" fmla="*/ 747962 w 833771"/>
                <a:gd name="connsiteY17" fmla="*/ 289560 h 320040"/>
                <a:gd name="connsiteX18" fmla="*/ 679382 w 833771"/>
                <a:gd name="connsiteY18" fmla="*/ 281940 h 320040"/>
                <a:gd name="connsiteX19" fmla="*/ 656522 w 833771"/>
                <a:gd name="connsiteY19" fmla="*/ 274320 h 320040"/>
                <a:gd name="connsiteX20" fmla="*/ 641282 w 833771"/>
                <a:gd name="connsiteY20" fmla="*/ 251460 h 320040"/>
                <a:gd name="connsiteX21" fmla="*/ 595562 w 833771"/>
                <a:gd name="connsiteY21" fmla="*/ 236220 h 320040"/>
                <a:gd name="connsiteX22" fmla="*/ 519362 w 833771"/>
                <a:gd name="connsiteY22" fmla="*/ 251460 h 320040"/>
                <a:gd name="connsiteX23" fmla="*/ 458402 w 833771"/>
                <a:gd name="connsiteY23" fmla="*/ 266700 h 320040"/>
                <a:gd name="connsiteX24" fmla="*/ 420302 w 833771"/>
                <a:gd name="connsiteY24" fmla="*/ 320040 h 320040"/>
                <a:gd name="connsiteX25" fmla="*/ 313622 w 833771"/>
                <a:gd name="connsiteY25" fmla="*/ 312420 h 320040"/>
                <a:gd name="connsiteX26" fmla="*/ 267902 w 833771"/>
                <a:gd name="connsiteY26" fmla="*/ 297180 h 320040"/>
                <a:gd name="connsiteX27" fmla="*/ 222182 w 833771"/>
                <a:gd name="connsiteY27" fmla="*/ 289560 h 320040"/>
                <a:gd name="connsiteX28" fmla="*/ 176462 w 833771"/>
                <a:gd name="connsiteY28" fmla="*/ 266700 h 320040"/>
                <a:gd name="connsiteX29" fmla="*/ 153602 w 833771"/>
                <a:gd name="connsiteY29" fmla="*/ 259080 h 320040"/>
                <a:gd name="connsiteX30" fmla="*/ 138362 w 833771"/>
                <a:gd name="connsiteY30" fmla="*/ 236220 h 320040"/>
                <a:gd name="connsiteX31" fmla="*/ 100262 w 833771"/>
                <a:gd name="connsiteY31" fmla="*/ 198120 h 320040"/>
                <a:gd name="connsiteX32" fmla="*/ 92642 w 833771"/>
                <a:gd name="connsiteY32" fmla="*/ 167640 h 320040"/>
                <a:gd name="connsiteX33" fmla="*/ 69782 w 833771"/>
                <a:gd name="connsiteY33" fmla="*/ 121920 h 320040"/>
                <a:gd name="connsiteX34" fmla="*/ 46922 w 833771"/>
                <a:gd name="connsiteY34" fmla="*/ 106680 h 320040"/>
                <a:gd name="connsiteX35" fmla="*/ 31682 w 833771"/>
                <a:gd name="connsiteY35" fmla="*/ 60960 h 320040"/>
                <a:gd name="connsiteX36" fmla="*/ 24062 w 833771"/>
                <a:gd name="connsiteY36" fmla="*/ 38100 h 320040"/>
                <a:gd name="connsiteX37" fmla="*/ 16442 w 833771"/>
                <a:gd name="connsiteY37" fmla="*/ 1524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33771" h="320040">
                  <a:moveTo>
                    <a:pt x="16442" y="15240"/>
                  </a:moveTo>
                  <a:cubicBezTo>
                    <a:pt x="34222" y="12700"/>
                    <a:pt x="-59758" y="10160"/>
                    <a:pt x="69782" y="7620"/>
                  </a:cubicBezTo>
                  <a:cubicBezTo>
                    <a:pt x="199322" y="5080"/>
                    <a:pt x="5012" y="0"/>
                    <a:pt x="793682" y="0"/>
                  </a:cubicBezTo>
                  <a:cubicBezTo>
                    <a:pt x="905218" y="0"/>
                    <a:pt x="750502" y="76200"/>
                    <a:pt x="732722" y="99060"/>
                  </a:cubicBezTo>
                  <a:cubicBezTo>
                    <a:pt x="714942" y="121920"/>
                    <a:pt x="703854" y="120308"/>
                    <a:pt x="687002" y="137160"/>
                  </a:cubicBezTo>
                  <a:cubicBezTo>
                    <a:pt x="689542" y="144780"/>
                    <a:pt x="688942" y="154340"/>
                    <a:pt x="694622" y="160020"/>
                  </a:cubicBezTo>
                  <a:cubicBezTo>
                    <a:pt x="700302" y="165700"/>
                    <a:pt x="709606" y="166065"/>
                    <a:pt x="717482" y="167640"/>
                  </a:cubicBezTo>
                  <a:cubicBezTo>
                    <a:pt x="735094" y="171162"/>
                    <a:pt x="753042" y="172720"/>
                    <a:pt x="770822" y="175260"/>
                  </a:cubicBezTo>
                  <a:cubicBezTo>
                    <a:pt x="778442" y="177800"/>
                    <a:pt x="793682" y="174848"/>
                    <a:pt x="793682" y="182880"/>
                  </a:cubicBezTo>
                  <a:cubicBezTo>
                    <a:pt x="793682" y="190912"/>
                    <a:pt x="778854" y="190500"/>
                    <a:pt x="770822" y="190500"/>
                  </a:cubicBezTo>
                  <a:cubicBezTo>
                    <a:pt x="745295" y="190500"/>
                    <a:pt x="720022" y="185420"/>
                    <a:pt x="694622" y="182880"/>
                  </a:cubicBezTo>
                  <a:cubicBezTo>
                    <a:pt x="684462" y="185420"/>
                    <a:pt x="674212" y="187623"/>
                    <a:pt x="664142" y="190500"/>
                  </a:cubicBezTo>
                  <a:cubicBezTo>
                    <a:pt x="656419" y="192707"/>
                    <a:pt x="635602" y="192440"/>
                    <a:pt x="641282" y="198120"/>
                  </a:cubicBezTo>
                  <a:cubicBezTo>
                    <a:pt x="652641" y="209479"/>
                    <a:pt x="687002" y="213360"/>
                    <a:pt x="687002" y="213360"/>
                  </a:cubicBezTo>
                  <a:cubicBezTo>
                    <a:pt x="692082" y="220980"/>
                    <a:pt x="695091" y="230499"/>
                    <a:pt x="702242" y="236220"/>
                  </a:cubicBezTo>
                  <a:cubicBezTo>
                    <a:pt x="708514" y="241238"/>
                    <a:pt x="719422" y="238160"/>
                    <a:pt x="725102" y="243840"/>
                  </a:cubicBezTo>
                  <a:cubicBezTo>
                    <a:pt x="730782" y="249520"/>
                    <a:pt x="729130" y="259516"/>
                    <a:pt x="732722" y="266700"/>
                  </a:cubicBezTo>
                  <a:cubicBezTo>
                    <a:pt x="736818" y="274891"/>
                    <a:pt x="742882" y="281940"/>
                    <a:pt x="747962" y="289560"/>
                  </a:cubicBezTo>
                  <a:cubicBezTo>
                    <a:pt x="709862" y="302260"/>
                    <a:pt x="732722" y="299720"/>
                    <a:pt x="679382" y="281940"/>
                  </a:cubicBezTo>
                  <a:lnTo>
                    <a:pt x="656522" y="274320"/>
                  </a:lnTo>
                  <a:cubicBezTo>
                    <a:pt x="651442" y="266700"/>
                    <a:pt x="649048" y="256314"/>
                    <a:pt x="641282" y="251460"/>
                  </a:cubicBezTo>
                  <a:cubicBezTo>
                    <a:pt x="627659" y="242946"/>
                    <a:pt x="595562" y="236220"/>
                    <a:pt x="595562" y="236220"/>
                  </a:cubicBezTo>
                  <a:cubicBezTo>
                    <a:pt x="543916" y="253435"/>
                    <a:pt x="606921" y="233948"/>
                    <a:pt x="519362" y="251460"/>
                  </a:cubicBezTo>
                  <a:cubicBezTo>
                    <a:pt x="498823" y="255568"/>
                    <a:pt x="458402" y="266700"/>
                    <a:pt x="458402" y="266700"/>
                  </a:cubicBezTo>
                  <a:cubicBezTo>
                    <a:pt x="440622" y="320040"/>
                    <a:pt x="458402" y="307340"/>
                    <a:pt x="420302" y="320040"/>
                  </a:cubicBezTo>
                  <a:cubicBezTo>
                    <a:pt x="384742" y="317500"/>
                    <a:pt x="348878" y="317708"/>
                    <a:pt x="313622" y="312420"/>
                  </a:cubicBezTo>
                  <a:cubicBezTo>
                    <a:pt x="297735" y="310037"/>
                    <a:pt x="283748" y="299821"/>
                    <a:pt x="267902" y="297180"/>
                  </a:cubicBezTo>
                  <a:cubicBezTo>
                    <a:pt x="252662" y="294640"/>
                    <a:pt x="237264" y="292912"/>
                    <a:pt x="222182" y="289560"/>
                  </a:cubicBezTo>
                  <a:cubicBezTo>
                    <a:pt x="187706" y="281899"/>
                    <a:pt x="209343" y="283140"/>
                    <a:pt x="176462" y="266700"/>
                  </a:cubicBezTo>
                  <a:cubicBezTo>
                    <a:pt x="169278" y="263108"/>
                    <a:pt x="161222" y="261620"/>
                    <a:pt x="153602" y="259080"/>
                  </a:cubicBezTo>
                  <a:cubicBezTo>
                    <a:pt x="148522" y="251460"/>
                    <a:pt x="144838" y="242696"/>
                    <a:pt x="138362" y="236220"/>
                  </a:cubicBezTo>
                  <a:cubicBezTo>
                    <a:pt x="87562" y="185420"/>
                    <a:pt x="140902" y="259080"/>
                    <a:pt x="100262" y="198120"/>
                  </a:cubicBezTo>
                  <a:cubicBezTo>
                    <a:pt x="97722" y="187960"/>
                    <a:pt x="95519" y="177710"/>
                    <a:pt x="92642" y="167640"/>
                  </a:cubicBezTo>
                  <a:cubicBezTo>
                    <a:pt x="87684" y="150287"/>
                    <a:pt x="83140" y="135278"/>
                    <a:pt x="69782" y="121920"/>
                  </a:cubicBezTo>
                  <a:cubicBezTo>
                    <a:pt x="63306" y="115444"/>
                    <a:pt x="54542" y="111760"/>
                    <a:pt x="46922" y="106680"/>
                  </a:cubicBezTo>
                  <a:lnTo>
                    <a:pt x="31682" y="60960"/>
                  </a:lnTo>
                  <a:cubicBezTo>
                    <a:pt x="29142" y="53340"/>
                    <a:pt x="27654" y="45284"/>
                    <a:pt x="24062" y="38100"/>
                  </a:cubicBezTo>
                  <a:lnTo>
                    <a:pt x="16442" y="1524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p:cNvSpPr/>
            <p:nvPr/>
          </p:nvSpPr>
          <p:spPr>
            <a:xfrm>
              <a:off x="5021580" y="1219200"/>
              <a:ext cx="216498" cy="106680"/>
            </a:xfrm>
            <a:custGeom>
              <a:avLst/>
              <a:gdLst>
                <a:gd name="connsiteX0" fmla="*/ 213360 w 216498"/>
                <a:gd name="connsiteY0" fmla="*/ 7620 h 106680"/>
                <a:gd name="connsiteX1" fmla="*/ 190500 w 216498"/>
                <a:gd name="connsiteY1" fmla="*/ 45720 h 106680"/>
                <a:gd name="connsiteX2" fmla="*/ 106680 w 216498"/>
                <a:gd name="connsiteY2" fmla="*/ 68580 h 106680"/>
                <a:gd name="connsiteX3" fmla="*/ 114300 w 216498"/>
                <a:gd name="connsiteY3" fmla="*/ 91440 h 106680"/>
                <a:gd name="connsiteX4" fmla="*/ 91440 w 216498"/>
                <a:gd name="connsiteY4" fmla="*/ 99060 h 106680"/>
                <a:gd name="connsiteX5" fmla="*/ 38100 w 216498"/>
                <a:gd name="connsiteY5" fmla="*/ 106680 h 106680"/>
                <a:gd name="connsiteX6" fmla="*/ 15240 w 216498"/>
                <a:gd name="connsiteY6" fmla="*/ 99060 h 106680"/>
                <a:gd name="connsiteX7" fmla="*/ 7620 w 216498"/>
                <a:gd name="connsiteY7" fmla="*/ 68580 h 106680"/>
                <a:gd name="connsiteX8" fmla="*/ 0 w 216498"/>
                <a:gd name="connsiteY8" fmla="*/ 30480 h 106680"/>
                <a:gd name="connsiteX9" fmla="*/ 7620 w 216498"/>
                <a:gd name="connsiteY9" fmla="*/ 7620 h 106680"/>
                <a:gd name="connsiteX10" fmla="*/ 30480 w 216498"/>
                <a:gd name="connsiteY10" fmla="*/ 0 h 106680"/>
                <a:gd name="connsiteX11" fmla="*/ 121920 w 216498"/>
                <a:gd name="connsiteY11" fmla="*/ 7620 h 106680"/>
                <a:gd name="connsiteX12" fmla="*/ 213360 w 216498"/>
                <a:gd name="connsiteY12" fmla="*/ 762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498" h="106680">
                  <a:moveTo>
                    <a:pt x="213360" y="7620"/>
                  </a:moveTo>
                  <a:cubicBezTo>
                    <a:pt x="224790" y="13970"/>
                    <a:pt x="202191" y="36627"/>
                    <a:pt x="190500" y="45720"/>
                  </a:cubicBezTo>
                  <a:cubicBezTo>
                    <a:pt x="177114" y="56131"/>
                    <a:pt x="124558" y="65004"/>
                    <a:pt x="106680" y="68580"/>
                  </a:cubicBezTo>
                  <a:cubicBezTo>
                    <a:pt x="109220" y="76200"/>
                    <a:pt x="117892" y="84256"/>
                    <a:pt x="114300" y="91440"/>
                  </a:cubicBezTo>
                  <a:cubicBezTo>
                    <a:pt x="110708" y="98624"/>
                    <a:pt x="99316" y="97485"/>
                    <a:pt x="91440" y="99060"/>
                  </a:cubicBezTo>
                  <a:cubicBezTo>
                    <a:pt x="73828" y="102582"/>
                    <a:pt x="55880" y="104140"/>
                    <a:pt x="38100" y="106680"/>
                  </a:cubicBezTo>
                  <a:cubicBezTo>
                    <a:pt x="30480" y="104140"/>
                    <a:pt x="20258" y="105332"/>
                    <a:pt x="15240" y="99060"/>
                  </a:cubicBezTo>
                  <a:cubicBezTo>
                    <a:pt x="8698" y="90882"/>
                    <a:pt x="9892" y="78803"/>
                    <a:pt x="7620" y="68580"/>
                  </a:cubicBezTo>
                  <a:cubicBezTo>
                    <a:pt x="4810" y="55937"/>
                    <a:pt x="2540" y="43180"/>
                    <a:pt x="0" y="30480"/>
                  </a:cubicBezTo>
                  <a:cubicBezTo>
                    <a:pt x="2540" y="22860"/>
                    <a:pt x="1940" y="13300"/>
                    <a:pt x="7620" y="7620"/>
                  </a:cubicBezTo>
                  <a:cubicBezTo>
                    <a:pt x="13300" y="1940"/>
                    <a:pt x="22448" y="0"/>
                    <a:pt x="30480" y="0"/>
                  </a:cubicBezTo>
                  <a:cubicBezTo>
                    <a:pt x="61066" y="0"/>
                    <a:pt x="91440" y="5080"/>
                    <a:pt x="121920" y="7620"/>
                  </a:cubicBezTo>
                  <a:cubicBezTo>
                    <a:pt x="164057" y="21666"/>
                    <a:pt x="201930" y="1270"/>
                    <a:pt x="213360"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4693920" y="1233763"/>
              <a:ext cx="382248" cy="381677"/>
            </a:xfrm>
            <a:custGeom>
              <a:avLst/>
              <a:gdLst>
                <a:gd name="connsiteX0" fmla="*/ 121920 w 382248"/>
                <a:gd name="connsiteY0" fmla="*/ 677 h 381677"/>
                <a:gd name="connsiteX1" fmla="*/ 243840 w 382248"/>
                <a:gd name="connsiteY1" fmla="*/ 8297 h 381677"/>
                <a:gd name="connsiteX2" fmla="*/ 251460 w 382248"/>
                <a:gd name="connsiteY2" fmla="*/ 31157 h 381677"/>
                <a:gd name="connsiteX3" fmla="*/ 297180 w 382248"/>
                <a:gd name="connsiteY3" fmla="*/ 54017 h 381677"/>
                <a:gd name="connsiteX4" fmla="*/ 304800 w 382248"/>
                <a:gd name="connsiteY4" fmla="*/ 122597 h 381677"/>
                <a:gd name="connsiteX5" fmla="*/ 335280 w 382248"/>
                <a:gd name="connsiteY5" fmla="*/ 168317 h 381677"/>
                <a:gd name="connsiteX6" fmla="*/ 373380 w 382248"/>
                <a:gd name="connsiteY6" fmla="*/ 229277 h 381677"/>
                <a:gd name="connsiteX7" fmla="*/ 381000 w 382248"/>
                <a:gd name="connsiteY7" fmla="*/ 252137 h 381677"/>
                <a:gd name="connsiteX8" fmla="*/ 312420 w 382248"/>
                <a:gd name="connsiteY8" fmla="*/ 290237 h 381677"/>
                <a:gd name="connsiteX9" fmla="*/ 289560 w 382248"/>
                <a:gd name="connsiteY9" fmla="*/ 335957 h 381677"/>
                <a:gd name="connsiteX10" fmla="*/ 281940 w 382248"/>
                <a:gd name="connsiteY10" fmla="*/ 358817 h 381677"/>
                <a:gd name="connsiteX11" fmla="*/ 236220 w 382248"/>
                <a:gd name="connsiteY11" fmla="*/ 381677 h 381677"/>
                <a:gd name="connsiteX12" fmla="*/ 213360 w 382248"/>
                <a:gd name="connsiteY12" fmla="*/ 366437 h 381677"/>
                <a:gd name="connsiteX13" fmla="*/ 182880 w 382248"/>
                <a:gd name="connsiteY13" fmla="*/ 320717 h 381677"/>
                <a:gd name="connsiteX14" fmla="*/ 137160 w 382248"/>
                <a:gd name="connsiteY14" fmla="*/ 305477 h 381677"/>
                <a:gd name="connsiteX15" fmla="*/ 114300 w 382248"/>
                <a:gd name="connsiteY15" fmla="*/ 297857 h 381677"/>
                <a:gd name="connsiteX16" fmla="*/ 91440 w 382248"/>
                <a:gd name="connsiteY16" fmla="*/ 252137 h 381677"/>
                <a:gd name="connsiteX17" fmla="*/ 68580 w 382248"/>
                <a:gd name="connsiteY17" fmla="*/ 244517 h 381677"/>
                <a:gd name="connsiteX18" fmla="*/ 45720 w 382248"/>
                <a:gd name="connsiteY18" fmla="*/ 229277 h 381677"/>
                <a:gd name="connsiteX19" fmla="*/ 30480 w 382248"/>
                <a:gd name="connsiteY19" fmla="*/ 206417 h 381677"/>
                <a:gd name="connsiteX20" fmla="*/ 7620 w 382248"/>
                <a:gd name="connsiteY20" fmla="*/ 191177 h 381677"/>
                <a:gd name="connsiteX21" fmla="*/ 0 w 382248"/>
                <a:gd name="connsiteY21" fmla="*/ 168317 h 381677"/>
                <a:gd name="connsiteX22" fmla="*/ 22860 w 382248"/>
                <a:gd name="connsiteY22" fmla="*/ 153077 h 381677"/>
                <a:gd name="connsiteX23" fmla="*/ 121920 w 382248"/>
                <a:gd name="connsiteY23" fmla="*/ 168317 h 381677"/>
                <a:gd name="connsiteX24" fmla="*/ 99060 w 382248"/>
                <a:gd name="connsiteY24" fmla="*/ 145457 h 381677"/>
                <a:gd name="connsiteX25" fmla="*/ 83820 w 382248"/>
                <a:gd name="connsiteY25" fmla="*/ 107357 h 381677"/>
                <a:gd name="connsiteX26" fmla="*/ 76200 w 382248"/>
                <a:gd name="connsiteY26" fmla="*/ 84497 h 381677"/>
                <a:gd name="connsiteX27" fmla="*/ 53340 w 382248"/>
                <a:gd name="connsiteY27" fmla="*/ 76877 h 381677"/>
                <a:gd name="connsiteX28" fmla="*/ 83820 w 382248"/>
                <a:gd name="connsiteY28" fmla="*/ 15917 h 381677"/>
                <a:gd name="connsiteX29" fmla="*/ 121920 w 382248"/>
                <a:gd name="connsiteY29" fmla="*/ 677 h 38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2248" h="381677">
                  <a:moveTo>
                    <a:pt x="121920" y="677"/>
                  </a:moveTo>
                  <a:cubicBezTo>
                    <a:pt x="148590" y="-593"/>
                    <a:pt x="204203" y="-1029"/>
                    <a:pt x="243840" y="8297"/>
                  </a:cubicBezTo>
                  <a:cubicBezTo>
                    <a:pt x="251659" y="10137"/>
                    <a:pt x="246442" y="24885"/>
                    <a:pt x="251460" y="31157"/>
                  </a:cubicBezTo>
                  <a:cubicBezTo>
                    <a:pt x="262203" y="44586"/>
                    <a:pt x="282121" y="48997"/>
                    <a:pt x="297180" y="54017"/>
                  </a:cubicBezTo>
                  <a:cubicBezTo>
                    <a:pt x="299720" y="76877"/>
                    <a:pt x="297527" y="100777"/>
                    <a:pt x="304800" y="122597"/>
                  </a:cubicBezTo>
                  <a:cubicBezTo>
                    <a:pt x="310592" y="139973"/>
                    <a:pt x="329488" y="150941"/>
                    <a:pt x="335280" y="168317"/>
                  </a:cubicBezTo>
                  <a:cubicBezTo>
                    <a:pt x="353416" y="222725"/>
                    <a:pt x="337154" y="205126"/>
                    <a:pt x="373380" y="229277"/>
                  </a:cubicBezTo>
                  <a:cubicBezTo>
                    <a:pt x="375920" y="236897"/>
                    <a:pt x="385669" y="245601"/>
                    <a:pt x="381000" y="252137"/>
                  </a:cubicBezTo>
                  <a:cubicBezTo>
                    <a:pt x="364624" y="275063"/>
                    <a:pt x="336857" y="282091"/>
                    <a:pt x="312420" y="290237"/>
                  </a:cubicBezTo>
                  <a:cubicBezTo>
                    <a:pt x="326557" y="332648"/>
                    <a:pt x="322512" y="296415"/>
                    <a:pt x="289560" y="335957"/>
                  </a:cubicBezTo>
                  <a:cubicBezTo>
                    <a:pt x="284418" y="342127"/>
                    <a:pt x="286958" y="352545"/>
                    <a:pt x="281940" y="358817"/>
                  </a:cubicBezTo>
                  <a:cubicBezTo>
                    <a:pt x="271197" y="372246"/>
                    <a:pt x="251279" y="376657"/>
                    <a:pt x="236220" y="381677"/>
                  </a:cubicBezTo>
                  <a:cubicBezTo>
                    <a:pt x="228600" y="376597"/>
                    <a:pt x="219081" y="373588"/>
                    <a:pt x="213360" y="366437"/>
                  </a:cubicBezTo>
                  <a:cubicBezTo>
                    <a:pt x="188156" y="334933"/>
                    <a:pt x="230438" y="347138"/>
                    <a:pt x="182880" y="320717"/>
                  </a:cubicBezTo>
                  <a:cubicBezTo>
                    <a:pt x="168837" y="312915"/>
                    <a:pt x="152400" y="310557"/>
                    <a:pt x="137160" y="305477"/>
                  </a:cubicBezTo>
                  <a:lnTo>
                    <a:pt x="114300" y="297857"/>
                  </a:lnTo>
                  <a:cubicBezTo>
                    <a:pt x="109280" y="282798"/>
                    <a:pt x="104869" y="262880"/>
                    <a:pt x="91440" y="252137"/>
                  </a:cubicBezTo>
                  <a:cubicBezTo>
                    <a:pt x="85168" y="247119"/>
                    <a:pt x="75764" y="248109"/>
                    <a:pt x="68580" y="244517"/>
                  </a:cubicBezTo>
                  <a:cubicBezTo>
                    <a:pt x="60389" y="240421"/>
                    <a:pt x="53340" y="234357"/>
                    <a:pt x="45720" y="229277"/>
                  </a:cubicBezTo>
                  <a:cubicBezTo>
                    <a:pt x="40640" y="221657"/>
                    <a:pt x="36956" y="212893"/>
                    <a:pt x="30480" y="206417"/>
                  </a:cubicBezTo>
                  <a:cubicBezTo>
                    <a:pt x="24004" y="199941"/>
                    <a:pt x="13341" y="198328"/>
                    <a:pt x="7620" y="191177"/>
                  </a:cubicBezTo>
                  <a:cubicBezTo>
                    <a:pt x="2602" y="184905"/>
                    <a:pt x="2540" y="175937"/>
                    <a:pt x="0" y="168317"/>
                  </a:cubicBezTo>
                  <a:cubicBezTo>
                    <a:pt x="7620" y="163237"/>
                    <a:pt x="13734" y="153838"/>
                    <a:pt x="22860" y="153077"/>
                  </a:cubicBezTo>
                  <a:cubicBezTo>
                    <a:pt x="55772" y="150334"/>
                    <a:pt x="90106" y="160363"/>
                    <a:pt x="121920" y="168317"/>
                  </a:cubicBezTo>
                  <a:cubicBezTo>
                    <a:pt x="114300" y="160697"/>
                    <a:pt x="102468" y="155680"/>
                    <a:pt x="99060" y="145457"/>
                  </a:cubicBezTo>
                  <a:cubicBezTo>
                    <a:pt x="82535" y="95881"/>
                    <a:pt x="144195" y="147607"/>
                    <a:pt x="83820" y="107357"/>
                  </a:cubicBezTo>
                  <a:cubicBezTo>
                    <a:pt x="81280" y="99737"/>
                    <a:pt x="81880" y="90177"/>
                    <a:pt x="76200" y="84497"/>
                  </a:cubicBezTo>
                  <a:cubicBezTo>
                    <a:pt x="70520" y="78817"/>
                    <a:pt x="55547" y="84600"/>
                    <a:pt x="53340" y="76877"/>
                  </a:cubicBezTo>
                  <a:cubicBezTo>
                    <a:pt x="42301" y="38239"/>
                    <a:pt x="60057" y="30175"/>
                    <a:pt x="83820" y="15917"/>
                  </a:cubicBezTo>
                  <a:cubicBezTo>
                    <a:pt x="88690" y="12995"/>
                    <a:pt x="95250" y="1947"/>
                    <a:pt x="121920" y="677"/>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4144481" y="1219200"/>
              <a:ext cx="222388" cy="83820"/>
            </a:xfrm>
            <a:custGeom>
              <a:avLst/>
              <a:gdLst>
                <a:gd name="connsiteX0" fmla="*/ 799 w 222388"/>
                <a:gd name="connsiteY0" fmla="*/ 7620 h 83820"/>
                <a:gd name="connsiteX1" fmla="*/ 38899 w 222388"/>
                <a:gd name="connsiteY1" fmla="*/ 15240 h 83820"/>
                <a:gd name="connsiteX2" fmla="*/ 61759 w 222388"/>
                <a:gd name="connsiteY2" fmla="*/ 83820 h 83820"/>
                <a:gd name="connsiteX3" fmla="*/ 153199 w 222388"/>
                <a:gd name="connsiteY3" fmla="*/ 76200 h 83820"/>
                <a:gd name="connsiteX4" fmla="*/ 176059 w 222388"/>
                <a:gd name="connsiteY4" fmla="*/ 68580 h 83820"/>
                <a:gd name="connsiteX5" fmla="*/ 206539 w 222388"/>
                <a:gd name="connsiteY5" fmla="*/ 38100 h 83820"/>
                <a:gd name="connsiteX6" fmla="*/ 198919 w 222388"/>
                <a:gd name="connsiteY6" fmla="*/ 0 h 83820"/>
                <a:gd name="connsiteX7" fmla="*/ 76999 w 222388"/>
                <a:gd name="connsiteY7" fmla="*/ 7620 h 83820"/>
                <a:gd name="connsiteX8" fmla="*/ 799 w 222388"/>
                <a:gd name="connsiteY8" fmla="*/ 762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388" h="83820">
                  <a:moveTo>
                    <a:pt x="799" y="7620"/>
                  </a:moveTo>
                  <a:cubicBezTo>
                    <a:pt x="-5551" y="8890"/>
                    <a:pt x="27654" y="8814"/>
                    <a:pt x="38899" y="15240"/>
                  </a:cubicBezTo>
                  <a:cubicBezTo>
                    <a:pt x="58636" y="26519"/>
                    <a:pt x="59504" y="70293"/>
                    <a:pt x="61759" y="83820"/>
                  </a:cubicBezTo>
                  <a:cubicBezTo>
                    <a:pt x="92239" y="81280"/>
                    <a:pt x="122882" y="80242"/>
                    <a:pt x="153199" y="76200"/>
                  </a:cubicBezTo>
                  <a:cubicBezTo>
                    <a:pt x="161161" y="75138"/>
                    <a:pt x="170379" y="74260"/>
                    <a:pt x="176059" y="68580"/>
                  </a:cubicBezTo>
                  <a:cubicBezTo>
                    <a:pt x="216699" y="27940"/>
                    <a:pt x="145579" y="58420"/>
                    <a:pt x="206539" y="38100"/>
                  </a:cubicBezTo>
                  <a:cubicBezTo>
                    <a:pt x="214805" y="25701"/>
                    <a:pt x="241453" y="2239"/>
                    <a:pt x="198919" y="0"/>
                  </a:cubicBezTo>
                  <a:lnTo>
                    <a:pt x="76999" y="7620"/>
                  </a:lnTo>
                  <a:cubicBezTo>
                    <a:pt x="61775" y="8312"/>
                    <a:pt x="7149" y="6350"/>
                    <a:pt x="799"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p:cNvSpPr/>
            <p:nvPr/>
          </p:nvSpPr>
          <p:spPr>
            <a:xfrm>
              <a:off x="3633881" y="1333140"/>
              <a:ext cx="505190" cy="556620"/>
            </a:xfrm>
            <a:custGeom>
              <a:avLst/>
              <a:gdLst>
                <a:gd name="connsiteX0" fmla="*/ 153259 w 505190"/>
                <a:gd name="connsiteY0" fmla="*/ 53700 h 556620"/>
                <a:gd name="connsiteX1" fmla="*/ 130399 w 505190"/>
                <a:gd name="connsiteY1" fmla="*/ 114660 h 556620"/>
                <a:gd name="connsiteX2" fmla="*/ 115159 w 505190"/>
                <a:gd name="connsiteY2" fmla="*/ 160380 h 556620"/>
                <a:gd name="connsiteX3" fmla="*/ 77059 w 505190"/>
                <a:gd name="connsiteY3" fmla="*/ 206100 h 556620"/>
                <a:gd name="connsiteX4" fmla="*/ 84679 w 505190"/>
                <a:gd name="connsiteY4" fmla="*/ 228960 h 556620"/>
                <a:gd name="connsiteX5" fmla="*/ 54199 w 505190"/>
                <a:gd name="connsiteY5" fmla="*/ 267060 h 556620"/>
                <a:gd name="connsiteX6" fmla="*/ 38959 w 505190"/>
                <a:gd name="connsiteY6" fmla="*/ 289920 h 556620"/>
                <a:gd name="connsiteX7" fmla="*/ 31339 w 505190"/>
                <a:gd name="connsiteY7" fmla="*/ 320400 h 556620"/>
                <a:gd name="connsiteX8" fmla="*/ 8479 w 505190"/>
                <a:gd name="connsiteY8" fmla="*/ 335640 h 556620"/>
                <a:gd name="connsiteX9" fmla="*/ 859 w 505190"/>
                <a:gd name="connsiteY9" fmla="*/ 358500 h 556620"/>
                <a:gd name="connsiteX10" fmla="*/ 23719 w 505190"/>
                <a:gd name="connsiteY10" fmla="*/ 366120 h 556620"/>
                <a:gd name="connsiteX11" fmla="*/ 38959 w 505190"/>
                <a:gd name="connsiteY11" fmla="*/ 388980 h 556620"/>
                <a:gd name="connsiteX12" fmla="*/ 77059 w 505190"/>
                <a:gd name="connsiteY12" fmla="*/ 434700 h 556620"/>
                <a:gd name="connsiteX13" fmla="*/ 84679 w 505190"/>
                <a:gd name="connsiteY13" fmla="*/ 510900 h 556620"/>
                <a:gd name="connsiteX14" fmla="*/ 99919 w 505190"/>
                <a:gd name="connsiteY14" fmla="*/ 556620 h 556620"/>
                <a:gd name="connsiteX15" fmla="*/ 138019 w 505190"/>
                <a:gd name="connsiteY15" fmla="*/ 510900 h 556620"/>
                <a:gd name="connsiteX16" fmla="*/ 160879 w 505190"/>
                <a:gd name="connsiteY16" fmla="*/ 503280 h 556620"/>
                <a:gd name="connsiteX17" fmla="*/ 168499 w 505190"/>
                <a:gd name="connsiteY17" fmla="*/ 480420 h 556620"/>
                <a:gd name="connsiteX18" fmla="*/ 221839 w 505190"/>
                <a:gd name="connsiteY18" fmla="*/ 449940 h 556620"/>
                <a:gd name="connsiteX19" fmla="*/ 252319 w 505190"/>
                <a:gd name="connsiteY19" fmla="*/ 411840 h 556620"/>
                <a:gd name="connsiteX20" fmla="*/ 259939 w 505190"/>
                <a:gd name="connsiteY20" fmla="*/ 388980 h 556620"/>
                <a:gd name="connsiteX21" fmla="*/ 267559 w 505190"/>
                <a:gd name="connsiteY21" fmla="*/ 335640 h 556620"/>
                <a:gd name="connsiteX22" fmla="*/ 275179 w 505190"/>
                <a:gd name="connsiteY22" fmla="*/ 312780 h 556620"/>
                <a:gd name="connsiteX23" fmla="*/ 298039 w 505190"/>
                <a:gd name="connsiteY23" fmla="*/ 297540 h 556620"/>
                <a:gd name="connsiteX24" fmla="*/ 305659 w 505190"/>
                <a:gd name="connsiteY24" fmla="*/ 267060 h 556620"/>
                <a:gd name="connsiteX25" fmla="*/ 328519 w 505190"/>
                <a:gd name="connsiteY25" fmla="*/ 251820 h 556620"/>
                <a:gd name="connsiteX26" fmla="*/ 374239 w 505190"/>
                <a:gd name="connsiteY26" fmla="*/ 236580 h 556620"/>
                <a:gd name="connsiteX27" fmla="*/ 427579 w 505190"/>
                <a:gd name="connsiteY27" fmla="*/ 213720 h 556620"/>
                <a:gd name="connsiteX28" fmla="*/ 435199 w 505190"/>
                <a:gd name="connsiteY28" fmla="*/ 183240 h 556620"/>
                <a:gd name="connsiteX29" fmla="*/ 473299 w 505190"/>
                <a:gd name="connsiteY29" fmla="*/ 175620 h 556620"/>
                <a:gd name="connsiteX30" fmla="*/ 496159 w 505190"/>
                <a:gd name="connsiteY30" fmla="*/ 168000 h 556620"/>
                <a:gd name="connsiteX31" fmla="*/ 496159 w 505190"/>
                <a:gd name="connsiteY31" fmla="*/ 122280 h 556620"/>
                <a:gd name="connsiteX32" fmla="*/ 503779 w 505190"/>
                <a:gd name="connsiteY32" fmla="*/ 99420 h 556620"/>
                <a:gd name="connsiteX33" fmla="*/ 496159 w 505190"/>
                <a:gd name="connsiteY33" fmla="*/ 68940 h 556620"/>
                <a:gd name="connsiteX34" fmla="*/ 427579 w 505190"/>
                <a:gd name="connsiteY34" fmla="*/ 38460 h 556620"/>
                <a:gd name="connsiteX35" fmla="*/ 404719 w 505190"/>
                <a:gd name="connsiteY35" fmla="*/ 30840 h 556620"/>
                <a:gd name="connsiteX36" fmla="*/ 389479 w 505190"/>
                <a:gd name="connsiteY36" fmla="*/ 7980 h 556620"/>
                <a:gd name="connsiteX37" fmla="*/ 328519 w 505190"/>
                <a:gd name="connsiteY37" fmla="*/ 7980 h 556620"/>
                <a:gd name="connsiteX38" fmla="*/ 313279 w 505190"/>
                <a:gd name="connsiteY38" fmla="*/ 46080 h 556620"/>
                <a:gd name="connsiteX39" fmla="*/ 267559 w 505190"/>
                <a:gd name="connsiteY39" fmla="*/ 38460 h 556620"/>
                <a:gd name="connsiteX40" fmla="*/ 221839 w 505190"/>
                <a:gd name="connsiteY40" fmla="*/ 7980 h 556620"/>
                <a:gd name="connsiteX41" fmla="*/ 153259 w 505190"/>
                <a:gd name="connsiteY41" fmla="*/ 53700 h 5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5190" h="556620">
                  <a:moveTo>
                    <a:pt x="153259" y="53700"/>
                  </a:moveTo>
                  <a:cubicBezTo>
                    <a:pt x="138019" y="71480"/>
                    <a:pt x="158939" y="50445"/>
                    <a:pt x="130399" y="114660"/>
                  </a:cubicBezTo>
                  <a:cubicBezTo>
                    <a:pt x="123875" y="129340"/>
                    <a:pt x="126518" y="149021"/>
                    <a:pt x="115159" y="160380"/>
                  </a:cubicBezTo>
                  <a:cubicBezTo>
                    <a:pt x="85823" y="189716"/>
                    <a:pt x="98277" y="174274"/>
                    <a:pt x="77059" y="206100"/>
                  </a:cubicBezTo>
                  <a:cubicBezTo>
                    <a:pt x="79599" y="213720"/>
                    <a:pt x="84679" y="220928"/>
                    <a:pt x="84679" y="228960"/>
                  </a:cubicBezTo>
                  <a:cubicBezTo>
                    <a:pt x="84679" y="253497"/>
                    <a:pt x="71752" y="255358"/>
                    <a:pt x="54199" y="267060"/>
                  </a:cubicBezTo>
                  <a:cubicBezTo>
                    <a:pt x="49119" y="274680"/>
                    <a:pt x="42567" y="281502"/>
                    <a:pt x="38959" y="289920"/>
                  </a:cubicBezTo>
                  <a:cubicBezTo>
                    <a:pt x="34834" y="299546"/>
                    <a:pt x="37148" y="311686"/>
                    <a:pt x="31339" y="320400"/>
                  </a:cubicBezTo>
                  <a:cubicBezTo>
                    <a:pt x="26259" y="328020"/>
                    <a:pt x="16099" y="330560"/>
                    <a:pt x="8479" y="335640"/>
                  </a:cubicBezTo>
                  <a:cubicBezTo>
                    <a:pt x="5939" y="343260"/>
                    <a:pt x="-2733" y="351316"/>
                    <a:pt x="859" y="358500"/>
                  </a:cubicBezTo>
                  <a:cubicBezTo>
                    <a:pt x="4451" y="365684"/>
                    <a:pt x="17447" y="361102"/>
                    <a:pt x="23719" y="366120"/>
                  </a:cubicBezTo>
                  <a:cubicBezTo>
                    <a:pt x="30870" y="371841"/>
                    <a:pt x="33096" y="381945"/>
                    <a:pt x="38959" y="388980"/>
                  </a:cubicBezTo>
                  <a:cubicBezTo>
                    <a:pt x="87852" y="447652"/>
                    <a:pt x="39221" y="377943"/>
                    <a:pt x="77059" y="434700"/>
                  </a:cubicBezTo>
                  <a:cubicBezTo>
                    <a:pt x="79599" y="460100"/>
                    <a:pt x="79975" y="485811"/>
                    <a:pt x="84679" y="510900"/>
                  </a:cubicBezTo>
                  <a:cubicBezTo>
                    <a:pt x="87639" y="526689"/>
                    <a:pt x="99919" y="556620"/>
                    <a:pt x="99919" y="556620"/>
                  </a:cubicBezTo>
                  <a:cubicBezTo>
                    <a:pt x="111164" y="539752"/>
                    <a:pt x="120418" y="522634"/>
                    <a:pt x="138019" y="510900"/>
                  </a:cubicBezTo>
                  <a:cubicBezTo>
                    <a:pt x="144702" y="506445"/>
                    <a:pt x="153259" y="505820"/>
                    <a:pt x="160879" y="503280"/>
                  </a:cubicBezTo>
                  <a:cubicBezTo>
                    <a:pt x="163419" y="495660"/>
                    <a:pt x="161159" y="483682"/>
                    <a:pt x="168499" y="480420"/>
                  </a:cubicBezTo>
                  <a:cubicBezTo>
                    <a:pt x="231036" y="452626"/>
                    <a:pt x="238442" y="499750"/>
                    <a:pt x="221839" y="449940"/>
                  </a:cubicBezTo>
                  <a:cubicBezTo>
                    <a:pt x="240992" y="392481"/>
                    <a:pt x="212928" y="461079"/>
                    <a:pt x="252319" y="411840"/>
                  </a:cubicBezTo>
                  <a:cubicBezTo>
                    <a:pt x="257337" y="405568"/>
                    <a:pt x="257399" y="396600"/>
                    <a:pt x="259939" y="388980"/>
                  </a:cubicBezTo>
                  <a:cubicBezTo>
                    <a:pt x="262479" y="371200"/>
                    <a:pt x="264037" y="353252"/>
                    <a:pt x="267559" y="335640"/>
                  </a:cubicBezTo>
                  <a:cubicBezTo>
                    <a:pt x="269134" y="327764"/>
                    <a:pt x="270161" y="319052"/>
                    <a:pt x="275179" y="312780"/>
                  </a:cubicBezTo>
                  <a:cubicBezTo>
                    <a:pt x="280900" y="305629"/>
                    <a:pt x="290419" y="302620"/>
                    <a:pt x="298039" y="297540"/>
                  </a:cubicBezTo>
                  <a:cubicBezTo>
                    <a:pt x="300579" y="287380"/>
                    <a:pt x="299850" y="275774"/>
                    <a:pt x="305659" y="267060"/>
                  </a:cubicBezTo>
                  <a:cubicBezTo>
                    <a:pt x="310739" y="259440"/>
                    <a:pt x="320150" y="255539"/>
                    <a:pt x="328519" y="251820"/>
                  </a:cubicBezTo>
                  <a:cubicBezTo>
                    <a:pt x="343199" y="245296"/>
                    <a:pt x="360873" y="245491"/>
                    <a:pt x="374239" y="236580"/>
                  </a:cubicBezTo>
                  <a:cubicBezTo>
                    <a:pt x="405813" y="215531"/>
                    <a:pt x="388214" y="223561"/>
                    <a:pt x="427579" y="213720"/>
                  </a:cubicBezTo>
                  <a:cubicBezTo>
                    <a:pt x="430119" y="203560"/>
                    <a:pt x="427154" y="189944"/>
                    <a:pt x="435199" y="183240"/>
                  </a:cubicBezTo>
                  <a:cubicBezTo>
                    <a:pt x="445149" y="174949"/>
                    <a:pt x="460734" y="178761"/>
                    <a:pt x="473299" y="175620"/>
                  </a:cubicBezTo>
                  <a:cubicBezTo>
                    <a:pt x="481091" y="173672"/>
                    <a:pt x="488539" y="170540"/>
                    <a:pt x="496159" y="168000"/>
                  </a:cubicBezTo>
                  <a:cubicBezTo>
                    <a:pt x="516479" y="107040"/>
                    <a:pt x="496159" y="183240"/>
                    <a:pt x="496159" y="122280"/>
                  </a:cubicBezTo>
                  <a:cubicBezTo>
                    <a:pt x="496159" y="114248"/>
                    <a:pt x="501239" y="107040"/>
                    <a:pt x="503779" y="99420"/>
                  </a:cubicBezTo>
                  <a:cubicBezTo>
                    <a:pt x="501239" y="89260"/>
                    <a:pt x="501968" y="77654"/>
                    <a:pt x="496159" y="68940"/>
                  </a:cubicBezTo>
                  <a:cubicBezTo>
                    <a:pt x="485809" y="53414"/>
                    <a:pt x="436598" y="41466"/>
                    <a:pt x="427579" y="38460"/>
                  </a:cubicBezTo>
                  <a:lnTo>
                    <a:pt x="404719" y="30840"/>
                  </a:lnTo>
                  <a:cubicBezTo>
                    <a:pt x="399639" y="23220"/>
                    <a:pt x="397099" y="13060"/>
                    <a:pt x="389479" y="7980"/>
                  </a:cubicBezTo>
                  <a:cubicBezTo>
                    <a:pt x="367312" y="-6798"/>
                    <a:pt x="350686" y="2438"/>
                    <a:pt x="328519" y="7980"/>
                  </a:cubicBezTo>
                  <a:cubicBezTo>
                    <a:pt x="323439" y="20680"/>
                    <a:pt x="325513" y="39963"/>
                    <a:pt x="313279" y="46080"/>
                  </a:cubicBezTo>
                  <a:cubicBezTo>
                    <a:pt x="299460" y="52990"/>
                    <a:pt x="281821" y="44402"/>
                    <a:pt x="267559" y="38460"/>
                  </a:cubicBezTo>
                  <a:cubicBezTo>
                    <a:pt x="250652" y="31415"/>
                    <a:pt x="221839" y="7980"/>
                    <a:pt x="221839" y="7980"/>
                  </a:cubicBezTo>
                  <a:cubicBezTo>
                    <a:pt x="169033" y="16781"/>
                    <a:pt x="168499" y="35920"/>
                    <a:pt x="153259" y="537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p:cNvSpPr/>
            <p:nvPr/>
          </p:nvSpPr>
          <p:spPr>
            <a:xfrm>
              <a:off x="3931920" y="1341120"/>
              <a:ext cx="937260" cy="914400"/>
            </a:xfrm>
            <a:custGeom>
              <a:avLst/>
              <a:gdLst>
                <a:gd name="connsiteX0" fmla="*/ 7620 w 937260"/>
                <a:gd name="connsiteY0" fmla="*/ 281940 h 914400"/>
                <a:gd name="connsiteX1" fmla="*/ 0 w 937260"/>
                <a:gd name="connsiteY1" fmla="*/ 403860 h 914400"/>
                <a:gd name="connsiteX2" fmla="*/ 7620 w 937260"/>
                <a:gd name="connsiteY2" fmla="*/ 426720 h 914400"/>
                <a:gd name="connsiteX3" fmla="*/ 30480 w 937260"/>
                <a:gd name="connsiteY3" fmla="*/ 434340 h 914400"/>
                <a:gd name="connsiteX4" fmla="*/ 91440 w 937260"/>
                <a:gd name="connsiteY4" fmla="*/ 441960 h 914400"/>
                <a:gd name="connsiteX5" fmla="*/ 45720 w 937260"/>
                <a:gd name="connsiteY5" fmla="*/ 457200 h 914400"/>
                <a:gd name="connsiteX6" fmla="*/ 22860 w 937260"/>
                <a:gd name="connsiteY6" fmla="*/ 480060 h 914400"/>
                <a:gd name="connsiteX7" fmla="*/ 60960 w 937260"/>
                <a:gd name="connsiteY7" fmla="*/ 472440 h 914400"/>
                <a:gd name="connsiteX8" fmla="*/ 106680 w 937260"/>
                <a:gd name="connsiteY8" fmla="*/ 457200 h 914400"/>
                <a:gd name="connsiteX9" fmla="*/ 129540 w 937260"/>
                <a:gd name="connsiteY9" fmla="*/ 441960 h 914400"/>
                <a:gd name="connsiteX10" fmla="*/ 106680 w 937260"/>
                <a:gd name="connsiteY10" fmla="*/ 449580 h 914400"/>
                <a:gd name="connsiteX11" fmla="*/ 83820 w 937260"/>
                <a:gd name="connsiteY11" fmla="*/ 464820 h 914400"/>
                <a:gd name="connsiteX12" fmla="*/ 60960 w 937260"/>
                <a:gd name="connsiteY12" fmla="*/ 472440 h 914400"/>
                <a:gd name="connsiteX13" fmla="*/ 38100 w 937260"/>
                <a:gd name="connsiteY13" fmla="*/ 495300 h 914400"/>
                <a:gd name="connsiteX14" fmla="*/ 15240 w 937260"/>
                <a:gd name="connsiteY14" fmla="*/ 502920 h 914400"/>
                <a:gd name="connsiteX15" fmla="*/ 7620 w 937260"/>
                <a:gd name="connsiteY15" fmla="*/ 525780 h 914400"/>
                <a:gd name="connsiteX16" fmla="*/ 15240 w 937260"/>
                <a:gd name="connsiteY16" fmla="*/ 548640 h 914400"/>
                <a:gd name="connsiteX17" fmla="*/ 38100 w 937260"/>
                <a:gd name="connsiteY17" fmla="*/ 563880 h 914400"/>
                <a:gd name="connsiteX18" fmla="*/ 121920 w 937260"/>
                <a:gd name="connsiteY18" fmla="*/ 579120 h 914400"/>
                <a:gd name="connsiteX19" fmla="*/ 281940 w 937260"/>
                <a:gd name="connsiteY19" fmla="*/ 594360 h 914400"/>
                <a:gd name="connsiteX20" fmla="*/ 266700 w 937260"/>
                <a:gd name="connsiteY20" fmla="*/ 617220 h 914400"/>
                <a:gd name="connsiteX21" fmla="*/ 213360 w 937260"/>
                <a:gd name="connsiteY21" fmla="*/ 632460 h 914400"/>
                <a:gd name="connsiteX22" fmla="*/ 167640 w 937260"/>
                <a:gd name="connsiteY22" fmla="*/ 647700 h 914400"/>
                <a:gd name="connsiteX23" fmla="*/ 137160 w 937260"/>
                <a:gd name="connsiteY23" fmla="*/ 655320 h 914400"/>
                <a:gd name="connsiteX24" fmla="*/ 91440 w 937260"/>
                <a:gd name="connsiteY24" fmla="*/ 670560 h 914400"/>
                <a:gd name="connsiteX25" fmla="*/ 38100 w 937260"/>
                <a:gd name="connsiteY25" fmla="*/ 685800 h 914400"/>
                <a:gd name="connsiteX26" fmla="*/ 45720 w 937260"/>
                <a:gd name="connsiteY26" fmla="*/ 708660 h 914400"/>
                <a:gd name="connsiteX27" fmla="*/ 68580 w 937260"/>
                <a:gd name="connsiteY27" fmla="*/ 716280 h 914400"/>
                <a:gd name="connsiteX28" fmla="*/ 83820 w 937260"/>
                <a:gd name="connsiteY28" fmla="*/ 762000 h 914400"/>
                <a:gd name="connsiteX29" fmla="*/ 91440 w 937260"/>
                <a:gd name="connsiteY29" fmla="*/ 784860 h 914400"/>
                <a:gd name="connsiteX30" fmla="*/ 114300 w 937260"/>
                <a:gd name="connsiteY30" fmla="*/ 800100 h 914400"/>
                <a:gd name="connsiteX31" fmla="*/ 144780 w 937260"/>
                <a:gd name="connsiteY31" fmla="*/ 807720 h 914400"/>
                <a:gd name="connsiteX32" fmla="*/ 167640 w 937260"/>
                <a:gd name="connsiteY32" fmla="*/ 815340 h 914400"/>
                <a:gd name="connsiteX33" fmla="*/ 205740 w 937260"/>
                <a:gd name="connsiteY33" fmla="*/ 807720 h 914400"/>
                <a:gd name="connsiteX34" fmla="*/ 259080 w 937260"/>
                <a:gd name="connsiteY34" fmla="*/ 830580 h 914400"/>
                <a:gd name="connsiteX35" fmla="*/ 274320 w 937260"/>
                <a:gd name="connsiteY35" fmla="*/ 853440 h 914400"/>
                <a:gd name="connsiteX36" fmla="*/ 266700 w 937260"/>
                <a:gd name="connsiteY36" fmla="*/ 883920 h 914400"/>
                <a:gd name="connsiteX37" fmla="*/ 274320 w 937260"/>
                <a:gd name="connsiteY37" fmla="*/ 914400 h 914400"/>
                <a:gd name="connsiteX38" fmla="*/ 312420 w 937260"/>
                <a:gd name="connsiteY38" fmla="*/ 906780 h 914400"/>
                <a:gd name="connsiteX39" fmla="*/ 358140 w 937260"/>
                <a:gd name="connsiteY39" fmla="*/ 883920 h 914400"/>
                <a:gd name="connsiteX40" fmla="*/ 449580 w 937260"/>
                <a:gd name="connsiteY40" fmla="*/ 876300 h 914400"/>
                <a:gd name="connsiteX41" fmla="*/ 495300 w 937260"/>
                <a:gd name="connsiteY41" fmla="*/ 853440 h 914400"/>
                <a:gd name="connsiteX42" fmla="*/ 510540 w 937260"/>
                <a:gd name="connsiteY42" fmla="*/ 830580 h 914400"/>
                <a:gd name="connsiteX43" fmla="*/ 518160 w 937260"/>
                <a:gd name="connsiteY43" fmla="*/ 800100 h 914400"/>
                <a:gd name="connsiteX44" fmla="*/ 548640 w 937260"/>
                <a:gd name="connsiteY44" fmla="*/ 792480 h 914400"/>
                <a:gd name="connsiteX45" fmla="*/ 571500 w 937260"/>
                <a:gd name="connsiteY45" fmla="*/ 784860 h 914400"/>
                <a:gd name="connsiteX46" fmla="*/ 609600 w 937260"/>
                <a:gd name="connsiteY46" fmla="*/ 739140 h 914400"/>
                <a:gd name="connsiteX47" fmla="*/ 632460 w 937260"/>
                <a:gd name="connsiteY47" fmla="*/ 723900 h 914400"/>
                <a:gd name="connsiteX48" fmla="*/ 640080 w 937260"/>
                <a:gd name="connsiteY48" fmla="*/ 701040 h 914400"/>
                <a:gd name="connsiteX49" fmla="*/ 655320 w 937260"/>
                <a:gd name="connsiteY49" fmla="*/ 662940 h 914400"/>
                <a:gd name="connsiteX50" fmla="*/ 685800 w 937260"/>
                <a:gd name="connsiteY50" fmla="*/ 723900 h 914400"/>
                <a:gd name="connsiteX51" fmla="*/ 708660 w 937260"/>
                <a:gd name="connsiteY51" fmla="*/ 731520 h 914400"/>
                <a:gd name="connsiteX52" fmla="*/ 731520 w 937260"/>
                <a:gd name="connsiteY52" fmla="*/ 746760 h 914400"/>
                <a:gd name="connsiteX53" fmla="*/ 746760 w 937260"/>
                <a:gd name="connsiteY53" fmla="*/ 769620 h 914400"/>
                <a:gd name="connsiteX54" fmla="*/ 822960 w 937260"/>
                <a:gd name="connsiteY54" fmla="*/ 784860 h 914400"/>
                <a:gd name="connsiteX55" fmla="*/ 838200 w 937260"/>
                <a:gd name="connsiteY55" fmla="*/ 762000 h 914400"/>
                <a:gd name="connsiteX56" fmla="*/ 861060 w 937260"/>
                <a:gd name="connsiteY56" fmla="*/ 754380 h 914400"/>
                <a:gd name="connsiteX57" fmla="*/ 922020 w 937260"/>
                <a:gd name="connsiteY57" fmla="*/ 739140 h 914400"/>
                <a:gd name="connsiteX58" fmla="*/ 937260 w 937260"/>
                <a:gd name="connsiteY58" fmla="*/ 716280 h 914400"/>
                <a:gd name="connsiteX59" fmla="*/ 922020 w 937260"/>
                <a:gd name="connsiteY59" fmla="*/ 693420 h 914400"/>
                <a:gd name="connsiteX60" fmla="*/ 883920 w 937260"/>
                <a:gd name="connsiteY60" fmla="*/ 647700 h 914400"/>
                <a:gd name="connsiteX61" fmla="*/ 876300 w 937260"/>
                <a:gd name="connsiteY61" fmla="*/ 624840 h 914400"/>
                <a:gd name="connsiteX62" fmla="*/ 830580 w 937260"/>
                <a:gd name="connsiteY62" fmla="*/ 609600 h 914400"/>
                <a:gd name="connsiteX63" fmla="*/ 807720 w 937260"/>
                <a:gd name="connsiteY63" fmla="*/ 601980 h 914400"/>
                <a:gd name="connsiteX64" fmla="*/ 792480 w 937260"/>
                <a:gd name="connsiteY64" fmla="*/ 579120 h 914400"/>
                <a:gd name="connsiteX65" fmla="*/ 838200 w 937260"/>
                <a:gd name="connsiteY65" fmla="*/ 594360 h 914400"/>
                <a:gd name="connsiteX66" fmla="*/ 876300 w 937260"/>
                <a:gd name="connsiteY66" fmla="*/ 541020 h 914400"/>
                <a:gd name="connsiteX67" fmla="*/ 922020 w 937260"/>
                <a:gd name="connsiteY67" fmla="*/ 533400 h 914400"/>
                <a:gd name="connsiteX68" fmla="*/ 906780 w 937260"/>
                <a:gd name="connsiteY68" fmla="*/ 510540 h 914400"/>
                <a:gd name="connsiteX69" fmla="*/ 883920 w 937260"/>
                <a:gd name="connsiteY69" fmla="*/ 502920 h 914400"/>
                <a:gd name="connsiteX70" fmla="*/ 838200 w 937260"/>
                <a:gd name="connsiteY70" fmla="*/ 480060 h 914400"/>
                <a:gd name="connsiteX71" fmla="*/ 784860 w 937260"/>
                <a:gd name="connsiteY71" fmla="*/ 426720 h 914400"/>
                <a:gd name="connsiteX72" fmla="*/ 754380 w 937260"/>
                <a:gd name="connsiteY72" fmla="*/ 419100 h 914400"/>
                <a:gd name="connsiteX73" fmla="*/ 708660 w 937260"/>
                <a:gd name="connsiteY73" fmla="*/ 350520 h 914400"/>
                <a:gd name="connsiteX74" fmla="*/ 693420 w 937260"/>
                <a:gd name="connsiteY74" fmla="*/ 327660 h 914400"/>
                <a:gd name="connsiteX75" fmla="*/ 685800 w 937260"/>
                <a:gd name="connsiteY75" fmla="*/ 304800 h 914400"/>
                <a:gd name="connsiteX76" fmla="*/ 693420 w 937260"/>
                <a:gd name="connsiteY76" fmla="*/ 281940 h 914400"/>
                <a:gd name="connsiteX77" fmla="*/ 670560 w 937260"/>
                <a:gd name="connsiteY77" fmla="*/ 205740 h 914400"/>
                <a:gd name="connsiteX78" fmla="*/ 662940 w 937260"/>
                <a:gd name="connsiteY78" fmla="*/ 182880 h 914400"/>
                <a:gd name="connsiteX79" fmla="*/ 670560 w 937260"/>
                <a:gd name="connsiteY79" fmla="*/ 53340 h 914400"/>
                <a:gd name="connsiteX80" fmla="*/ 678180 w 937260"/>
                <a:gd name="connsiteY80" fmla="*/ 22860 h 914400"/>
                <a:gd name="connsiteX81" fmla="*/ 624840 w 937260"/>
                <a:gd name="connsiteY81" fmla="*/ 0 h 914400"/>
                <a:gd name="connsiteX82" fmla="*/ 571500 w 937260"/>
                <a:gd name="connsiteY82" fmla="*/ 7620 h 914400"/>
                <a:gd name="connsiteX83" fmla="*/ 571500 w 937260"/>
                <a:gd name="connsiteY83" fmla="*/ 60960 h 914400"/>
                <a:gd name="connsiteX84" fmla="*/ 601980 w 937260"/>
                <a:gd name="connsiteY84" fmla="*/ 68580 h 914400"/>
                <a:gd name="connsiteX85" fmla="*/ 624840 w 937260"/>
                <a:gd name="connsiteY85" fmla="*/ 76200 h 914400"/>
                <a:gd name="connsiteX86" fmla="*/ 533400 w 937260"/>
                <a:gd name="connsiteY86" fmla="*/ 106680 h 914400"/>
                <a:gd name="connsiteX87" fmla="*/ 518160 w 937260"/>
                <a:gd name="connsiteY87" fmla="*/ 152400 h 914400"/>
                <a:gd name="connsiteX88" fmla="*/ 510540 w 937260"/>
                <a:gd name="connsiteY88" fmla="*/ 175260 h 914400"/>
                <a:gd name="connsiteX89" fmla="*/ 548640 w 937260"/>
                <a:gd name="connsiteY89" fmla="*/ 289560 h 914400"/>
                <a:gd name="connsiteX90" fmla="*/ 563880 w 937260"/>
                <a:gd name="connsiteY90" fmla="*/ 312420 h 914400"/>
                <a:gd name="connsiteX91" fmla="*/ 571500 w 937260"/>
                <a:gd name="connsiteY91" fmla="*/ 335280 h 914400"/>
                <a:gd name="connsiteX92" fmla="*/ 533400 w 937260"/>
                <a:gd name="connsiteY92" fmla="*/ 320040 h 914400"/>
                <a:gd name="connsiteX93" fmla="*/ 518160 w 937260"/>
                <a:gd name="connsiteY93" fmla="*/ 297180 h 914400"/>
                <a:gd name="connsiteX94" fmla="*/ 502920 w 937260"/>
                <a:gd name="connsiteY94" fmla="*/ 251460 h 914400"/>
                <a:gd name="connsiteX95" fmla="*/ 480060 w 937260"/>
                <a:gd name="connsiteY95" fmla="*/ 236220 h 914400"/>
                <a:gd name="connsiteX96" fmla="*/ 449580 w 937260"/>
                <a:gd name="connsiteY96" fmla="*/ 198120 h 914400"/>
                <a:gd name="connsiteX97" fmla="*/ 403860 w 937260"/>
                <a:gd name="connsiteY97" fmla="*/ 167640 h 914400"/>
                <a:gd name="connsiteX98" fmla="*/ 411480 w 937260"/>
                <a:gd name="connsiteY98" fmla="*/ 228600 h 914400"/>
                <a:gd name="connsiteX99" fmla="*/ 365760 w 937260"/>
                <a:gd name="connsiteY99" fmla="*/ 259080 h 914400"/>
                <a:gd name="connsiteX100" fmla="*/ 342900 w 937260"/>
                <a:gd name="connsiteY100" fmla="*/ 274320 h 914400"/>
                <a:gd name="connsiteX101" fmla="*/ 327660 w 937260"/>
                <a:gd name="connsiteY101" fmla="*/ 251460 h 914400"/>
                <a:gd name="connsiteX102" fmla="*/ 358140 w 937260"/>
                <a:gd name="connsiteY102" fmla="*/ 205740 h 914400"/>
                <a:gd name="connsiteX103" fmla="*/ 304800 w 937260"/>
                <a:gd name="connsiteY103" fmla="*/ 190500 h 914400"/>
                <a:gd name="connsiteX104" fmla="*/ 297180 w 937260"/>
                <a:gd name="connsiteY104" fmla="*/ 220980 h 914400"/>
                <a:gd name="connsiteX105" fmla="*/ 251460 w 937260"/>
                <a:gd name="connsiteY105" fmla="*/ 251460 h 914400"/>
                <a:gd name="connsiteX106" fmla="*/ 236220 w 937260"/>
                <a:gd name="connsiteY106" fmla="*/ 274320 h 914400"/>
                <a:gd name="connsiteX107" fmla="*/ 213360 w 937260"/>
                <a:gd name="connsiteY107" fmla="*/ 281940 h 914400"/>
                <a:gd name="connsiteX108" fmla="*/ 236220 w 937260"/>
                <a:gd name="connsiteY108" fmla="*/ 228600 h 914400"/>
                <a:gd name="connsiteX109" fmla="*/ 281940 w 937260"/>
                <a:gd name="connsiteY109" fmla="*/ 198120 h 914400"/>
                <a:gd name="connsiteX110" fmla="*/ 289560 w 937260"/>
                <a:gd name="connsiteY110" fmla="*/ 175260 h 914400"/>
                <a:gd name="connsiteX111" fmla="*/ 251460 w 937260"/>
                <a:gd name="connsiteY111" fmla="*/ 144780 h 914400"/>
                <a:gd name="connsiteX112" fmla="*/ 167640 w 937260"/>
                <a:gd name="connsiteY112" fmla="*/ 175260 h 914400"/>
                <a:gd name="connsiteX113" fmla="*/ 160020 w 937260"/>
                <a:gd name="connsiteY113" fmla="*/ 198120 h 914400"/>
                <a:gd name="connsiteX114" fmla="*/ 91440 w 937260"/>
                <a:gd name="connsiteY114" fmla="*/ 228600 h 914400"/>
                <a:gd name="connsiteX115" fmla="*/ 68580 w 937260"/>
                <a:gd name="connsiteY115" fmla="*/ 236220 h 914400"/>
                <a:gd name="connsiteX116" fmla="*/ 53340 w 937260"/>
                <a:gd name="connsiteY116" fmla="*/ 259080 h 914400"/>
                <a:gd name="connsiteX117" fmla="*/ 45720 w 937260"/>
                <a:gd name="connsiteY117" fmla="*/ 281940 h 914400"/>
                <a:gd name="connsiteX118" fmla="*/ 7620 w 937260"/>
                <a:gd name="connsiteY118" fmla="*/ 28194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937260" h="914400">
                  <a:moveTo>
                    <a:pt x="7620" y="281940"/>
                  </a:moveTo>
                  <a:cubicBezTo>
                    <a:pt x="0" y="302260"/>
                    <a:pt x="0" y="363141"/>
                    <a:pt x="0" y="403860"/>
                  </a:cubicBezTo>
                  <a:cubicBezTo>
                    <a:pt x="0" y="411892"/>
                    <a:pt x="1940" y="421040"/>
                    <a:pt x="7620" y="426720"/>
                  </a:cubicBezTo>
                  <a:cubicBezTo>
                    <a:pt x="13300" y="432400"/>
                    <a:pt x="22577" y="432903"/>
                    <a:pt x="30480" y="434340"/>
                  </a:cubicBezTo>
                  <a:cubicBezTo>
                    <a:pt x="50628" y="438003"/>
                    <a:pt x="71120" y="439420"/>
                    <a:pt x="91440" y="441960"/>
                  </a:cubicBezTo>
                  <a:cubicBezTo>
                    <a:pt x="76200" y="447040"/>
                    <a:pt x="57079" y="445841"/>
                    <a:pt x="45720" y="457200"/>
                  </a:cubicBezTo>
                  <a:cubicBezTo>
                    <a:pt x="38100" y="464820"/>
                    <a:pt x="15240" y="472440"/>
                    <a:pt x="22860" y="480060"/>
                  </a:cubicBezTo>
                  <a:cubicBezTo>
                    <a:pt x="32018" y="489218"/>
                    <a:pt x="48465" y="475848"/>
                    <a:pt x="60960" y="472440"/>
                  </a:cubicBezTo>
                  <a:cubicBezTo>
                    <a:pt x="76458" y="468213"/>
                    <a:pt x="93314" y="466111"/>
                    <a:pt x="106680" y="457200"/>
                  </a:cubicBezTo>
                  <a:cubicBezTo>
                    <a:pt x="114300" y="452120"/>
                    <a:pt x="129540" y="451118"/>
                    <a:pt x="129540" y="441960"/>
                  </a:cubicBezTo>
                  <a:cubicBezTo>
                    <a:pt x="129540" y="433928"/>
                    <a:pt x="113864" y="445988"/>
                    <a:pt x="106680" y="449580"/>
                  </a:cubicBezTo>
                  <a:cubicBezTo>
                    <a:pt x="98489" y="453676"/>
                    <a:pt x="92011" y="460724"/>
                    <a:pt x="83820" y="464820"/>
                  </a:cubicBezTo>
                  <a:cubicBezTo>
                    <a:pt x="76636" y="468412"/>
                    <a:pt x="68580" y="469900"/>
                    <a:pt x="60960" y="472440"/>
                  </a:cubicBezTo>
                  <a:cubicBezTo>
                    <a:pt x="53340" y="480060"/>
                    <a:pt x="47066" y="489322"/>
                    <a:pt x="38100" y="495300"/>
                  </a:cubicBezTo>
                  <a:cubicBezTo>
                    <a:pt x="31417" y="499755"/>
                    <a:pt x="20920" y="497240"/>
                    <a:pt x="15240" y="502920"/>
                  </a:cubicBezTo>
                  <a:cubicBezTo>
                    <a:pt x="9560" y="508600"/>
                    <a:pt x="10160" y="518160"/>
                    <a:pt x="7620" y="525780"/>
                  </a:cubicBezTo>
                  <a:cubicBezTo>
                    <a:pt x="10160" y="533400"/>
                    <a:pt x="10222" y="542368"/>
                    <a:pt x="15240" y="548640"/>
                  </a:cubicBezTo>
                  <a:cubicBezTo>
                    <a:pt x="20961" y="555791"/>
                    <a:pt x="29909" y="559784"/>
                    <a:pt x="38100" y="563880"/>
                  </a:cubicBezTo>
                  <a:cubicBezTo>
                    <a:pt x="61780" y="575720"/>
                    <a:pt x="100429" y="576254"/>
                    <a:pt x="121920" y="579120"/>
                  </a:cubicBezTo>
                  <a:cubicBezTo>
                    <a:pt x="224188" y="592756"/>
                    <a:pt x="130279" y="583527"/>
                    <a:pt x="281940" y="594360"/>
                  </a:cubicBezTo>
                  <a:cubicBezTo>
                    <a:pt x="276860" y="601980"/>
                    <a:pt x="273851" y="611499"/>
                    <a:pt x="266700" y="617220"/>
                  </a:cubicBezTo>
                  <a:cubicBezTo>
                    <a:pt x="261578" y="621317"/>
                    <a:pt x="215550" y="631803"/>
                    <a:pt x="213360" y="632460"/>
                  </a:cubicBezTo>
                  <a:cubicBezTo>
                    <a:pt x="197973" y="637076"/>
                    <a:pt x="183225" y="643804"/>
                    <a:pt x="167640" y="647700"/>
                  </a:cubicBezTo>
                  <a:cubicBezTo>
                    <a:pt x="157480" y="650240"/>
                    <a:pt x="147191" y="652311"/>
                    <a:pt x="137160" y="655320"/>
                  </a:cubicBezTo>
                  <a:cubicBezTo>
                    <a:pt x="121773" y="659936"/>
                    <a:pt x="107025" y="666664"/>
                    <a:pt x="91440" y="670560"/>
                  </a:cubicBezTo>
                  <a:cubicBezTo>
                    <a:pt x="53168" y="680128"/>
                    <a:pt x="70895" y="674868"/>
                    <a:pt x="38100" y="685800"/>
                  </a:cubicBezTo>
                  <a:cubicBezTo>
                    <a:pt x="40640" y="693420"/>
                    <a:pt x="40040" y="702980"/>
                    <a:pt x="45720" y="708660"/>
                  </a:cubicBezTo>
                  <a:cubicBezTo>
                    <a:pt x="51400" y="714340"/>
                    <a:pt x="63911" y="709744"/>
                    <a:pt x="68580" y="716280"/>
                  </a:cubicBezTo>
                  <a:cubicBezTo>
                    <a:pt x="77917" y="729352"/>
                    <a:pt x="78740" y="746760"/>
                    <a:pt x="83820" y="762000"/>
                  </a:cubicBezTo>
                  <a:cubicBezTo>
                    <a:pt x="86360" y="769620"/>
                    <a:pt x="84757" y="780405"/>
                    <a:pt x="91440" y="784860"/>
                  </a:cubicBezTo>
                  <a:cubicBezTo>
                    <a:pt x="99060" y="789940"/>
                    <a:pt x="105882" y="796492"/>
                    <a:pt x="114300" y="800100"/>
                  </a:cubicBezTo>
                  <a:cubicBezTo>
                    <a:pt x="123926" y="804225"/>
                    <a:pt x="134710" y="804843"/>
                    <a:pt x="144780" y="807720"/>
                  </a:cubicBezTo>
                  <a:cubicBezTo>
                    <a:pt x="152503" y="809927"/>
                    <a:pt x="160020" y="812800"/>
                    <a:pt x="167640" y="815340"/>
                  </a:cubicBezTo>
                  <a:cubicBezTo>
                    <a:pt x="180340" y="812800"/>
                    <a:pt x="192788" y="807720"/>
                    <a:pt x="205740" y="807720"/>
                  </a:cubicBezTo>
                  <a:cubicBezTo>
                    <a:pt x="230343" y="807720"/>
                    <a:pt x="240415" y="818137"/>
                    <a:pt x="259080" y="830580"/>
                  </a:cubicBezTo>
                  <a:cubicBezTo>
                    <a:pt x="264160" y="838200"/>
                    <a:pt x="273025" y="844374"/>
                    <a:pt x="274320" y="853440"/>
                  </a:cubicBezTo>
                  <a:cubicBezTo>
                    <a:pt x="275801" y="863807"/>
                    <a:pt x="266700" y="873447"/>
                    <a:pt x="266700" y="883920"/>
                  </a:cubicBezTo>
                  <a:cubicBezTo>
                    <a:pt x="266700" y="894393"/>
                    <a:pt x="271780" y="904240"/>
                    <a:pt x="274320" y="914400"/>
                  </a:cubicBezTo>
                  <a:cubicBezTo>
                    <a:pt x="287020" y="911860"/>
                    <a:pt x="300293" y="911328"/>
                    <a:pt x="312420" y="906780"/>
                  </a:cubicBezTo>
                  <a:cubicBezTo>
                    <a:pt x="347850" y="893494"/>
                    <a:pt x="321429" y="888815"/>
                    <a:pt x="358140" y="883920"/>
                  </a:cubicBezTo>
                  <a:cubicBezTo>
                    <a:pt x="388457" y="879878"/>
                    <a:pt x="419100" y="878840"/>
                    <a:pt x="449580" y="876300"/>
                  </a:cubicBezTo>
                  <a:cubicBezTo>
                    <a:pt x="468173" y="870102"/>
                    <a:pt x="480528" y="868212"/>
                    <a:pt x="495300" y="853440"/>
                  </a:cubicBezTo>
                  <a:cubicBezTo>
                    <a:pt x="501776" y="846964"/>
                    <a:pt x="505460" y="838200"/>
                    <a:pt x="510540" y="830580"/>
                  </a:cubicBezTo>
                  <a:cubicBezTo>
                    <a:pt x="513080" y="820420"/>
                    <a:pt x="510755" y="807505"/>
                    <a:pt x="518160" y="800100"/>
                  </a:cubicBezTo>
                  <a:cubicBezTo>
                    <a:pt x="525565" y="792695"/>
                    <a:pt x="538570" y="795357"/>
                    <a:pt x="548640" y="792480"/>
                  </a:cubicBezTo>
                  <a:cubicBezTo>
                    <a:pt x="556363" y="790273"/>
                    <a:pt x="563880" y="787400"/>
                    <a:pt x="571500" y="784860"/>
                  </a:cubicBezTo>
                  <a:cubicBezTo>
                    <a:pt x="586485" y="762383"/>
                    <a:pt x="587598" y="757475"/>
                    <a:pt x="609600" y="739140"/>
                  </a:cubicBezTo>
                  <a:cubicBezTo>
                    <a:pt x="616635" y="733277"/>
                    <a:pt x="624840" y="728980"/>
                    <a:pt x="632460" y="723900"/>
                  </a:cubicBezTo>
                  <a:cubicBezTo>
                    <a:pt x="635000" y="716280"/>
                    <a:pt x="640080" y="709072"/>
                    <a:pt x="640080" y="701040"/>
                  </a:cubicBezTo>
                  <a:cubicBezTo>
                    <a:pt x="640080" y="659578"/>
                    <a:pt x="615186" y="676318"/>
                    <a:pt x="655320" y="662940"/>
                  </a:cubicBezTo>
                  <a:cubicBezTo>
                    <a:pt x="706966" y="680155"/>
                    <a:pt x="650776" y="653853"/>
                    <a:pt x="685800" y="723900"/>
                  </a:cubicBezTo>
                  <a:cubicBezTo>
                    <a:pt x="689392" y="731084"/>
                    <a:pt x="701476" y="727928"/>
                    <a:pt x="708660" y="731520"/>
                  </a:cubicBezTo>
                  <a:cubicBezTo>
                    <a:pt x="716851" y="735616"/>
                    <a:pt x="723900" y="741680"/>
                    <a:pt x="731520" y="746760"/>
                  </a:cubicBezTo>
                  <a:cubicBezTo>
                    <a:pt x="736600" y="754380"/>
                    <a:pt x="742664" y="761429"/>
                    <a:pt x="746760" y="769620"/>
                  </a:cubicBezTo>
                  <a:cubicBezTo>
                    <a:pt x="768708" y="813516"/>
                    <a:pt x="726195" y="795612"/>
                    <a:pt x="822960" y="784860"/>
                  </a:cubicBezTo>
                  <a:cubicBezTo>
                    <a:pt x="828040" y="777240"/>
                    <a:pt x="831049" y="767721"/>
                    <a:pt x="838200" y="762000"/>
                  </a:cubicBezTo>
                  <a:cubicBezTo>
                    <a:pt x="844472" y="756982"/>
                    <a:pt x="853268" y="756328"/>
                    <a:pt x="861060" y="754380"/>
                  </a:cubicBezTo>
                  <a:lnTo>
                    <a:pt x="922020" y="739140"/>
                  </a:lnTo>
                  <a:cubicBezTo>
                    <a:pt x="927100" y="731520"/>
                    <a:pt x="937260" y="725438"/>
                    <a:pt x="937260" y="716280"/>
                  </a:cubicBezTo>
                  <a:cubicBezTo>
                    <a:pt x="937260" y="707122"/>
                    <a:pt x="927883" y="700455"/>
                    <a:pt x="922020" y="693420"/>
                  </a:cubicBezTo>
                  <a:cubicBezTo>
                    <a:pt x="900954" y="668141"/>
                    <a:pt x="898109" y="676079"/>
                    <a:pt x="883920" y="647700"/>
                  </a:cubicBezTo>
                  <a:cubicBezTo>
                    <a:pt x="880328" y="640516"/>
                    <a:pt x="882836" y="629509"/>
                    <a:pt x="876300" y="624840"/>
                  </a:cubicBezTo>
                  <a:cubicBezTo>
                    <a:pt x="863228" y="615503"/>
                    <a:pt x="845820" y="614680"/>
                    <a:pt x="830580" y="609600"/>
                  </a:cubicBezTo>
                  <a:lnTo>
                    <a:pt x="807720" y="601980"/>
                  </a:lnTo>
                  <a:cubicBezTo>
                    <a:pt x="802640" y="594360"/>
                    <a:pt x="783595" y="581341"/>
                    <a:pt x="792480" y="579120"/>
                  </a:cubicBezTo>
                  <a:cubicBezTo>
                    <a:pt x="808065" y="575224"/>
                    <a:pt x="838200" y="594360"/>
                    <a:pt x="838200" y="594360"/>
                  </a:cubicBezTo>
                  <a:cubicBezTo>
                    <a:pt x="925883" y="572439"/>
                    <a:pt x="804680" y="612640"/>
                    <a:pt x="876300" y="541020"/>
                  </a:cubicBezTo>
                  <a:cubicBezTo>
                    <a:pt x="887225" y="530095"/>
                    <a:pt x="906780" y="535940"/>
                    <a:pt x="922020" y="533400"/>
                  </a:cubicBezTo>
                  <a:cubicBezTo>
                    <a:pt x="916940" y="525780"/>
                    <a:pt x="913931" y="516261"/>
                    <a:pt x="906780" y="510540"/>
                  </a:cubicBezTo>
                  <a:cubicBezTo>
                    <a:pt x="900508" y="505522"/>
                    <a:pt x="891104" y="506512"/>
                    <a:pt x="883920" y="502920"/>
                  </a:cubicBezTo>
                  <a:cubicBezTo>
                    <a:pt x="824834" y="473377"/>
                    <a:pt x="895659" y="499213"/>
                    <a:pt x="838200" y="480060"/>
                  </a:cubicBezTo>
                  <a:cubicBezTo>
                    <a:pt x="806863" y="433054"/>
                    <a:pt x="823518" y="437765"/>
                    <a:pt x="784860" y="426720"/>
                  </a:cubicBezTo>
                  <a:cubicBezTo>
                    <a:pt x="774790" y="423843"/>
                    <a:pt x="764540" y="421640"/>
                    <a:pt x="754380" y="419100"/>
                  </a:cubicBezTo>
                  <a:lnTo>
                    <a:pt x="708660" y="350520"/>
                  </a:lnTo>
                  <a:cubicBezTo>
                    <a:pt x="703580" y="342900"/>
                    <a:pt x="696316" y="336348"/>
                    <a:pt x="693420" y="327660"/>
                  </a:cubicBezTo>
                  <a:lnTo>
                    <a:pt x="685800" y="304800"/>
                  </a:lnTo>
                  <a:cubicBezTo>
                    <a:pt x="688340" y="297180"/>
                    <a:pt x="693420" y="289972"/>
                    <a:pt x="693420" y="281940"/>
                  </a:cubicBezTo>
                  <a:cubicBezTo>
                    <a:pt x="693420" y="270424"/>
                    <a:pt x="671447" y="208400"/>
                    <a:pt x="670560" y="205740"/>
                  </a:cubicBezTo>
                  <a:lnTo>
                    <a:pt x="662940" y="182880"/>
                  </a:lnTo>
                  <a:cubicBezTo>
                    <a:pt x="665480" y="139700"/>
                    <a:pt x="666459" y="96400"/>
                    <a:pt x="670560" y="53340"/>
                  </a:cubicBezTo>
                  <a:cubicBezTo>
                    <a:pt x="671553" y="42914"/>
                    <a:pt x="682864" y="32227"/>
                    <a:pt x="678180" y="22860"/>
                  </a:cubicBezTo>
                  <a:cubicBezTo>
                    <a:pt x="674414" y="15327"/>
                    <a:pt x="634507" y="3222"/>
                    <a:pt x="624840" y="0"/>
                  </a:cubicBezTo>
                  <a:cubicBezTo>
                    <a:pt x="607060" y="2540"/>
                    <a:pt x="587564" y="-412"/>
                    <a:pt x="571500" y="7620"/>
                  </a:cubicBezTo>
                  <a:cubicBezTo>
                    <a:pt x="557025" y="14857"/>
                    <a:pt x="566551" y="56011"/>
                    <a:pt x="571500" y="60960"/>
                  </a:cubicBezTo>
                  <a:cubicBezTo>
                    <a:pt x="578905" y="68365"/>
                    <a:pt x="591910" y="65703"/>
                    <a:pt x="601980" y="68580"/>
                  </a:cubicBezTo>
                  <a:cubicBezTo>
                    <a:pt x="609703" y="70787"/>
                    <a:pt x="617220" y="73660"/>
                    <a:pt x="624840" y="76200"/>
                  </a:cubicBezTo>
                  <a:cubicBezTo>
                    <a:pt x="603569" y="140014"/>
                    <a:pt x="641914" y="48250"/>
                    <a:pt x="533400" y="106680"/>
                  </a:cubicBezTo>
                  <a:cubicBezTo>
                    <a:pt x="519256" y="114296"/>
                    <a:pt x="523240" y="137160"/>
                    <a:pt x="518160" y="152400"/>
                  </a:cubicBezTo>
                  <a:lnTo>
                    <a:pt x="510540" y="175260"/>
                  </a:lnTo>
                  <a:cubicBezTo>
                    <a:pt x="520183" y="262044"/>
                    <a:pt x="505402" y="224702"/>
                    <a:pt x="548640" y="289560"/>
                  </a:cubicBezTo>
                  <a:cubicBezTo>
                    <a:pt x="553720" y="297180"/>
                    <a:pt x="560984" y="303732"/>
                    <a:pt x="563880" y="312420"/>
                  </a:cubicBezTo>
                  <a:cubicBezTo>
                    <a:pt x="566420" y="320040"/>
                    <a:pt x="579292" y="333332"/>
                    <a:pt x="571500" y="335280"/>
                  </a:cubicBezTo>
                  <a:cubicBezTo>
                    <a:pt x="558230" y="338597"/>
                    <a:pt x="546100" y="325120"/>
                    <a:pt x="533400" y="320040"/>
                  </a:cubicBezTo>
                  <a:cubicBezTo>
                    <a:pt x="528320" y="312420"/>
                    <a:pt x="521879" y="305549"/>
                    <a:pt x="518160" y="297180"/>
                  </a:cubicBezTo>
                  <a:cubicBezTo>
                    <a:pt x="511636" y="282500"/>
                    <a:pt x="516286" y="260371"/>
                    <a:pt x="502920" y="251460"/>
                  </a:cubicBezTo>
                  <a:lnTo>
                    <a:pt x="480060" y="236220"/>
                  </a:lnTo>
                  <a:cubicBezTo>
                    <a:pt x="467733" y="186913"/>
                    <a:pt x="484491" y="217515"/>
                    <a:pt x="449580" y="198120"/>
                  </a:cubicBezTo>
                  <a:cubicBezTo>
                    <a:pt x="433569" y="189225"/>
                    <a:pt x="403860" y="167640"/>
                    <a:pt x="403860" y="167640"/>
                  </a:cubicBezTo>
                  <a:cubicBezTo>
                    <a:pt x="406400" y="187960"/>
                    <a:pt x="415143" y="208452"/>
                    <a:pt x="411480" y="228600"/>
                  </a:cubicBezTo>
                  <a:cubicBezTo>
                    <a:pt x="407147" y="252434"/>
                    <a:pt x="380801" y="251559"/>
                    <a:pt x="365760" y="259080"/>
                  </a:cubicBezTo>
                  <a:cubicBezTo>
                    <a:pt x="357569" y="263176"/>
                    <a:pt x="350520" y="269240"/>
                    <a:pt x="342900" y="274320"/>
                  </a:cubicBezTo>
                  <a:cubicBezTo>
                    <a:pt x="337820" y="266700"/>
                    <a:pt x="325673" y="260400"/>
                    <a:pt x="327660" y="251460"/>
                  </a:cubicBezTo>
                  <a:cubicBezTo>
                    <a:pt x="331633" y="233580"/>
                    <a:pt x="358140" y="205740"/>
                    <a:pt x="358140" y="205740"/>
                  </a:cubicBezTo>
                  <a:cubicBezTo>
                    <a:pt x="349746" y="180558"/>
                    <a:pt x="350534" y="157833"/>
                    <a:pt x="304800" y="190500"/>
                  </a:cubicBezTo>
                  <a:cubicBezTo>
                    <a:pt x="296278" y="196587"/>
                    <a:pt x="304076" y="213098"/>
                    <a:pt x="297180" y="220980"/>
                  </a:cubicBezTo>
                  <a:cubicBezTo>
                    <a:pt x="285119" y="234764"/>
                    <a:pt x="251460" y="251460"/>
                    <a:pt x="251460" y="251460"/>
                  </a:cubicBezTo>
                  <a:cubicBezTo>
                    <a:pt x="246380" y="259080"/>
                    <a:pt x="243371" y="268599"/>
                    <a:pt x="236220" y="274320"/>
                  </a:cubicBezTo>
                  <a:cubicBezTo>
                    <a:pt x="229948" y="279338"/>
                    <a:pt x="217815" y="288623"/>
                    <a:pt x="213360" y="281940"/>
                  </a:cubicBezTo>
                  <a:cubicBezTo>
                    <a:pt x="206745" y="272018"/>
                    <a:pt x="229561" y="234427"/>
                    <a:pt x="236220" y="228600"/>
                  </a:cubicBezTo>
                  <a:cubicBezTo>
                    <a:pt x="250004" y="216539"/>
                    <a:pt x="281940" y="198120"/>
                    <a:pt x="281940" y="198120"/>
                  </a:cubicBezTo>
                  <a:cubicBezTo>
                    <a:pt x="284480" y="190500"/>
                    <a:pt x="290880" y="183183"/>
                    <a:pt x="289560" y="175260"/>
                  </a:cubicBezTo>
                  <a:cubicBezTo>
                    <a:pt x="285505" y="150930"/>
                    <a:pt x="269291" y="150724"/>
                    <a:pt x="251460" y="144780"/>
                  </a:cubicBezTo>
                  <a:cubicBezTo>
                    <a:pt x="181615" y="162241"/>
                    <a:pt x="207928" y="148402"/>
                    <a:pt x="167640" y="175260"/>
                  </a:cubicBezTo>
                  <a:cubicBezTo>
                    <a:pt x="165100" y="182880"/>
                    <a:pt x="165038" y="191848"/>
                    <a:pt x="160020" y="198120"/>
                  </a:cubicBezTo>
                  <a:cubicBezTo>
                    <a:pt x="146847" y="214587"/>
                    <a:pt x="105410" y="223943"/>
                    <a:pt x="91440" y="228600"/>
                  </a:cubicBezTo>
                  <a:lnTo>
                    <a:pt x="68580" y="236220"/>
                  </a:lnTo>
                  <a:cubicBezTo>
                    <a:pt x="63500" y="243840"/>
                    <a:pt x="57436" y="250889"/>
                    <a:pt x="53340" y="259080"/>
                  </a:cubicBezTo>
                  <a:cubicBezTo>
                    <a:pt x="49748" y="266264"/>
                    <a:pt x="51992" y="276922"/>
                    <a:pt x="45720" y="281940"/>
                  </a:cubicBezTo>
                  <a:cubicBezTo>
                    <a:pt x="35425" y="290176"/>
                    <a:pt x="15240" y="261620"/>
                    <a:pt x="7620" y="28194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p:cNvSpPr/>
            <p:nvPr/>
          </p:nvSpPr>
          <p:spPr>
            <a:xfrm>
              <a:off x="1628452" y="3313679"/>
              <a:ext cx="270176" cy="222693"/>
            </a:xfrm>
            <a:custGeom>
              <a:avLst/>
              <a:gdLst>
                <a:gd name="connsiteX0" fmla="*/ 177488 w 270176"/>
                <a:gd name="connsiteY0" fmla="*/ 8641 h 222693"/>
                <a:gd name="connsiteX1" fmla="*/ 139388 w 270176"/>
                <a:gd name="connsiteY1" fmla="*/ 31501 h 222693"/>
                <a:gd name="connsiteX2" fmla="*/ 131768 w 270176"/>
                <a:gd name="connsiteY2" fmla="*/ 54361 h 222693"/>
                <a:gd name="connsiteX3" fmla="*/ 86048 w 270176"/>
                <a:gd name="connsiteY3" fmla="*/ 77221 h 222693"/>
                <a:gd name="connsiteX4" fmla="*/ 63188 w 270176"/>
                <a:gd name="connsiteY4" fmla="*/ 92461 h 222693"/>
                <a:gd name="connsiteX5" fmla="*/ 32708 w 270176"/>
                <a:gd name="connsiteY5" fmla="*/ 191521 h 222693"/>
                <a:gd name="connsiteX6" fmla="*/ 9848 w 270176"/>
                <a:gd name="connsiteY6" fmla="*/ 199141 h 222693"/>
                <a:gd name="connsiteX7" fmla="*/ 2228 w 270176"/>
                <a:gd name="connsiteY7" fmla="*/ 222001 h 222693"/>
                <a:gd name="connsiteX8" fmla="*/ 25088 w 270176"/>
                <a:gd name="connsiteY8" fmla="*/ 206761 h 222693"/>
                <a:gd name="connsiteX9" fmla="*/ 47948 w 270176"/>
                <a:gd name="connsiteY9" fmla="*/ 199141 h 222693"/>
                <a:gd name="connsiteX10" fmla="*/ 93668 w 270176"/>
                <a:gd name="connsiteY10" fmla="*/ 176281 h 222693"/>
                <a:gd name="connsiteX11" fmla="*/ 101288 w 270176"/>
                <a:gd name="connsiteY11" fmla="*/ 153421 h 222693"/>
                <a:gd name="connsiteX12" fmla="*/ 124148 w 270176"/>
                <a:gd name="connsiteY12" fmla="*/ 145801 h 222693"/>
                <a:gd name="connsiteX13" fmla="*/ 162248 w 270176"/>
                <a:gd name="connsiteY13" fmla="*/ 138181 h 222693"/>
                <a:gd name="connsiteX14" fmla="*/ 207968 w 270176"/>
                <a:gd name="connsiteY14" fmla="*/ 122941 h 222693"/>
                <a:gd name="connsiteX15" fmla="*/ 215588 w 270176"/>
                <a:gd name="connsiteY15" fmla="*/ 100081 h 222693"/>
                <a:gd name="connsiteX16" fmla="*/ 261308 w 270176"/>
                <a:gd name="connsiteY16" fmla="*/ 69601 h 222693"/>
                <a:gd name="connsiteX17" fmla="*/ 268928 w 270176"/>
                <a:gd name="connsiteY17" fmla="*/ 46741 h 222693"/>
                <a:gd name="connsiteX18" fmla="*/ 223208 w 270176"/>
                <a:gd name="connsiteY18" fmla="*/ 16261 h 222693"/>
                <a:gd name="connsiteX19" fmla="*/ 177488 w 270176"/>
                <a:gd name="connsiteY19" fmla="*/ 8641 h 22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0176" h="222693">
                  <a:moveTo>
                    <a:pt x="177488" y="8641"/>
                  </a:moveTo>
                  <a:cubicBezTo>
                    <a:pt x="163518" y="11181"/>
                    <a:pt x="149861" y="21028"/>
                    <a:pt x="139388" y="31501"/>
                  </a:cubicBezTo>
                  <a:cubicBezTo>
                    <a:pt x="133708" y="37181"/>
                    <a:pt x="136786" y="48089"/>
                    <a:pt x="131768" y="54361"/>
                  </a:cubicBezTo>
                  <a:cubicBezTo>
                    <a:pt x="117209" y="72559"/>
                    <a:pt x="104454" y="68018"/>
                    <a:pt x="86048" y="77221"/>
                  </a:cubicBezTo>
                  <a:cubicBezTo>
                    <a:pt x="77857" y="81317"/>
                    <a:pt x="70808" y="87381"/>
                    <a:pt x="63188" y="92461"/>
                  </a:cubicBezTo>
                  <a:cubicBezTo>
                    <a:pt x="57957" y="144774"/>
                    <a:pt x="72157" y="165222"/>
                    <a:pt x="32708" y="191521"/>
                  </a:cubicBezTo>
                  <a:cubicBezTo>
                    <a:pt x="26025" y="195976"/>
                    <a:pt x="17468" y="196601"/>
                    <a:pt x="9848" y="199141"/>
                  </a:cubicBezTo>
                  <a:cubicBezTo>
                    <a:pt x="7308" y="206761"/>
                    <a:pt x="-4956" y="218409"/>
                    <a:pt x="2228" y="222001"/>
                  </a:cubicBezTo>
                  <a:cubicBezTo>
                    <a:pt x="10419" y="226097"/>
                    <a:pt x="16897" y="210857"/>
                    <a:pt x="25088" y="206761"/>
                  </a:cubicBezTo>
                  <a:cubicBezTo>
                    <a:pt x="32272" y="203169"/>
                    <a:pt x="40764" y="202733"/>
                    <a:pt x="47948" y="199141"/>
                  </a:cubicBezTo>
                  <a:cubicBezTo>
                    <a:pt x="107034" y="169598"/>
                    <a:pt x="36209" y="195434"/>
                    <a:pt x="93668" y="176281"/>
                  </a:cubicBezTo>
                  <a:cubicBezTo>
                    <a:pt x="96208" y="168661"/>
                    <a:pt x="95608" y="159101"/>
                    <a:pt x="101288" y="153421"/>
                  </a:cubicBezTo>
                  <a:cubicBezTo>
                    <a:pt x="106968" y="147741"/>
                    <a:pt x="116356" y="147749"/>
                    <a:pt x="124148" y="145801"/>
                  </a:cubicBezTo>
                  <a:cubicBezTo>
                    <a:pt x="136713" y="142660"/>
                    <a:pt x="149753" y="141589"/>
                    <a:pt x="162248" y="138181"/>
                  </a:cubicBezTo>
                  <a:cubicBezTo>
                    <a:pt x="177746" y="133954"/>
                    <a:pt x="207968" y="122941"/>
                    <a:pt x="207968" y="122941"/>
                  </a:cubicBezTo>
                  <a:cubicBezTo>
                    <a:pt x="210508" y="115321"/>
                    <a:pt x="215588" y="108113"/>
                    <a:pt x="215588" y="100081"/>
                  </a:cubicBezTo>
                  <a:cubicBezTo>
                    <a:pt x="215588" y="58282"/>
                    <a:pt x="170278" y="82605"/>
                    <a:pt x="261308" y="69601"/>
                  </a:cubicBezTo>
                  <a:cubicBezTo>
                    <a:pt x="263848" y="61981"/>
                    <a:pt x="273597" y="53277"/>
                    <a:pt x="268928" y="46741"/>
                  </a:cubicBezTo>
                  <a:cubicBezTo>
                    <a:pt x="258282" y="31836"/>
                    <a:pt x="223208" y="16261"/>
                    <a:pt x="223208" y="16261"/>
                  </a:cubicBezTo>
                  <a:cubicBezTo>
                    <a:pt x="233100" y="-13415"/>
                    <a:pt x="191458" y="6101"/>
                    <a:pt x="177488" y="8641"/>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p:cNvSpPr/>
            <p:nvPr/>
          </p:nvSpPr>
          <p:spPr>
            <a:xfrm>
              <a:off x="2651728" y="4556760"/>
              <a:ext cx="192348" cy="411480"/>
            </a:xfrm>
            <a:custGeom>
              <a:avLst/>
              <a:gdLst>
                <a:gd name="connsiteX0" fmla="*/ 30512 w 192348"/>
                <a:gd name="connsiteY0" fmla="*/ 0 h 411480"/>
                <a:gd name="connsiteX1" fmla="*/ 121952 w 192348"/>
                <a:gd name="connsiteY1" fmla="*/ 22860 h 411480"/>
                <a:gd name="connsiteX2" fmla="*/ 144812 w 192348"/>
                <a:gd name="connsiteY2" fmla="*/ 30480 h 411480"/>
                <a:gd name="connsiteX3" fmla="*/ 152432 w 192348"/>
                <a:gd name="connsiteY3" fmla="*/ 53340 h 411480"/>
                <a:gd name="connsiteX4" fmla="*/ 121952 w 192348"/>
                <a:gd name="connsiteY4" fmla="*/ 99060 h 411480"/>
                <a:gd name="connsiteX5" fmla="*/ 129572 w 192348"/>
                <a:gd name="connsiteY5" fmla="*/ 228600 h 411480"/>
                <a:gd name="connsiteX6" fmla="*/ 175292 w 192348"/>
                <a:gd name="connsiteY6" fmla="*/ 259080 h 411480"/>
                <a:gd name="connsiteX7" fmla="*/ 182912 w 192348"/>
                <a:gd name="connsiteY7" fmla="*/ 411480 h 411480"/>
                <a:gd name="connsiteX8" fmla="*/ 167672 w 192348"/>
                <a:gd name="connsiteY8" fmla="*/ 365760 h 411480"/>
                <a:gd name="connsiteX9" fmla="*/ 160052 w 192348"/>
                <a:gd name="connsiteY9" fmla="*/ 342900 h 411480"/>
                <a:gd name="connsiteX10" fmla="*/ 121952 w 192348"/>
                <a:gd name="connsiteY10" fmla="*/ 274320 h 411480"/>
                <a:gd name="connsiteX11" fmla="*/ 99092 w 192348"/>
                <a:gd name="connsiteY11" fmla="*/ 259080 h 411480"/>
                <a:gd name="connsiteX12" fmla="*/ 60992 w 192348"/>
                <a:gd name="connsiteY12" fmla="*/ 220980 h 411480"/>
                <a:gd name="connsiteX13" fmla="*/ 15272 w 192348"/>
                <a:gd name="connsiteY13" fmla="*/ 190500 h 411480"/>
                <a:gd name="connsiteX14" fmla="*/ 7652 w 192348"/>
                <a:gd name="connsiteY14" fmla="*/ 121920 h 411480"/>
                <a:gd name="connsiteX15" fmla="*/ 30512 w 192348"/>
                <a:gd name="connsiteY15" fmla="*/ 106680 h 411480"/>
                <a:gd name="connsiteX16" fmla="*/ 38132 w 192348"/>
                <a:gd name="connsiteY16" fmla="*/ 83820 h 411480"/>
                <a:gd name="connsiteX17" fmla="*/ 30512 w 192348"/>
                <a:gd name="connsiteY17" fmla="*/ 45720 h 411480"/>
                <a:gd name="connsiteX18" fmla="*/ 30512 w 192348"/>
                <a:gd name="connsiteY18" fmla="*/ 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348" h="411480">
                  <a:moveTo>
                    <a:pt x="30512" y="0"/>
                  </a:moveTo>
                  <a:cubicBezTo>
                    <a:pt x="92078" y="10261"/>
                    <a:pt x="61575" y="2734"/>
                    <a:pt x="121952" y="22860"/>
                  </a:cubicBezTo>
                  <a:lnTo>
                    <a:pt x="144812" y="30480"/>
                  </a:lnTo>
                  <a:cubicBezTo>
                    <a:pt x="147352" y="38100"/>
                    <a:pt x="154972" y="45720"/>
                    <a:pt x="152432" y="53340"/>
                  </a:cubicBezTo>
                  <a:cubicBezTo>
                    <a:pt x="146640" y="70716"/>
                    <a:pt x="121952" y="99060"/>
                    <a:pt x="121952" y="99060"/>
                  </a:cubicBezTo>
                  <a:cubicBezTo>
                    <a:pt x="124492" y="142240"/>
                    <a:pt x="115894" y="187565"/>
                    <a:pt x="129572" y="228600"/>
                  </a:cubicBezTo>
                  <a:cubicBezTo>
                    <a:pt x="135364" y="245976"/>
                    <a:pt x="175292" y="259080"/>
                    <a:pt x="175292" y="259080"/>
                  </a:cubicBezTo>
                  <a:cubicBezTo>
                    <a:pt x="201806" y="338621"/>
                    <a:pt x="191677" y="288776"/>
                    <a:pt x="182912" y="411480"/>
                  </a:cubicBezTo>
                  <a:lnTo>
                    <a:pt x="167672" y="365760"/>
                  </a:lnTo>
                  <a:lnTo>
                    <a:pt x="160052" y="342900"/>
                  </a:lnTo>
                  <a:cubicBezTo>
                    <a:pt x="152111" y="319078"/>
                    <a:pt x="144411" y="289292"/>
                    <a:pt x="121952" y="274320"/>
                  </a:cubicBezTo>
                  <a:lnTo>
                    <a:pt x="99092" y="259080"/>
                  </a:lnTo>
                  <a:cubicBezTo>
                    <a:pt x="71152" y="217170"/>
                    <a:pt x="99092" y="252730"/>
                    <a:pt x="60992" y="220980"/>
                  </a:cubicBezTo>
                  <a:cubicBezTo>
                    <a:pt x="22939" y="189269"/>
                    <a:pt x="55446" y="203891"/>
                    <a:pt x="15272" y="190500"/>
                  </a:cubicBezTo>
                  <a:cubicBezTo>
                    <a:pt x="7951" y="168536"/>
                    <a:pt x="-10277" y="144332"/>
                    <a:pt x="7652" y="121920"/>
                  </a:cubicBezTo>
                  <a:cubicBezTo>
                    <a:pt x="13373" y="114769"/>
                    <a:pt x="22892" y="111760"/>
                    <a:pt x="30512" y="106680"/>
                  </a:cubicBezTo>
                  <a:cubicBezTo>
                    <a:pt x="33052" y="99060"/>
                    <a:pt x="38132" y="91852"/>
                    <a:pt x="38132" y="83820"/>
                  </a:cubicBezTo>
                  <a:cubicBezTo>
                    <a:pt x="38132" y="70868"/>
                    <a:pt x="32344" y="58541"/>
                    <a:pt x="30512" y="45720"/>
                  </a:cubicBezTo>
                  <a:cubicBezTo>
                    <a:pt x="29794" y="40691"/>
                    <a:pt x="30512" y="35560"/>
                    <a:pt x="30512" y="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p:cNvSpPr/>
            <p:nvPr/>
          </p:nvSpPr>
          <p:spPr>
            <a:xfrm>
              <a:off x="3006731" y="5180965"/>
              <a:ext cx="473069" cy="494183"/>
            </a:xfrm>
            <a:custGeom>
              <a:avLst/>
              <a:gdLst>
                <a:gd name="connsiteX0" fmla="*/ 9519 w 473069"/>
                <a:gd name="connsiteY0" fmla="*/ 635 h 494183"/>
                <a:gd name="connsiteX1" fmla="*/ 34919 w 473069"/>
                <a:gd name="connsiteY1" fmla="*/ 32385 h 494183"/>
                <a:gd name="connsiteX2" fmla="*/ 73019 w 473069"/>
                <a:gd name="connsiteY2" fmla="*/ 45085 h 494183"/>
                <a:gd name="connsiteX3" fmla="*/ 92069 w 473069"/>
                <a:gd name="connsiteY3" fmla="*/ 51435 h 494183"/>
                <a:gd name="connsiteX4" fmla="*/ 123819 w 473069"/>
                <a:gd name="connsiteY4" fmla="*/ 114935 h 494183"/>
                <a:gd name="connsiteX5" fmla="*/ 142869 w 473069"/>
                <a:gd name="connsiteY5" fmla="*/ 121285 h 494183"/>
                <a:gd name="connsiteX6" fmla="*/ 161919 w 473069"/>
                <a:gd name="connsiteY6" fmla="*/ 140335 h 494183"/>
                <a:gd name="connsiteX7" fmla="*/ 174619 w 473069"/>
                <a:gd name="connsiteY7" fmla="*/ 178435 h 494183"/>
                <a:gd name="connsiteX8" fmla="*/ 180969 w 473069"/>
                <a:gd name="connsiteY8" fmla="*/ 197485 h 494183"/>
                <a:gd name="connsiteX9" fmla="*/ 200019 w 473069"/>
                <a:gd name="connsiteY9" fmla="*/ 210185 h 494183"/>
                <a:gd name="connsiteX10" fmla="*/ 225419 w 473069"/>
                <a:gd name="connsiteY10" fmla="*/ 216535 h 494183"/>
                <a:gd name="connsiteX11" fmla="*/ 269869 w 473069"/>
                <a:gd name="connsiteY11" fmla="*/ 222885 h 494183"/>
                <a:gd name="connsiteX12" fmla="*/ 295269 w 473069"/>
                <a:gd name="connsiteY12" fmla="*/ 260985 h 494183"/>
                <a:gd name="connsiteX13" fmla="*/ 307969 w 473069"/>
                <a:gd name="connsiteY13" fmla="*/ 280035 h 494183"/>
                <a:gd name="connsiteX14" fmla="*/ 346069 w 473069"/>
                <a:gd name="connsiteY14" fmla="*/ 305435 h 494183"/>
                <a:gd name="connsiteX15" fmla="*/ 365119 w 473069"/>
                <a:gd name="connsiteY15" fmla="*/ 343535 h 494183"/>
                <a:gd name="connsiteX16" fmla="*/ 377819 w 473069"/>
                <a:gd name="connsiteY16" fmla="*/ 381635 h 494183"/>
                <a:gd name="connsiteX17" fmla="*/ 415919 w 473069"/>
                <a:gd name="connsiteY17" fmla="*/ 400685 h 494183"/>
                <a:gd name="connsiteX18" fmla="*/ 428619 w 473069"/>
                <a:gd name="connsiteY18" fmla="*/ 419735 h 494183"/>
                <a:gd name="connsiteX19" fmla="*/ 447669 w 473069"/>
                <a:gd name="connsiteY19" fmla="*/ 432435 h 494183"/>
                <a:gd name="connsiteX20" fmla="*/ 466719 w 473069"/>
                <a:gd name="connsiteY20" fmla="*/ 451485 h 494183"/>
                <a:gd name="connsiteX21" fmla="*/ 473069 w 473069"/>
                <a:gd name="connsiteY21" fmla="*/ 470535 h 494183"/>
                <a:gd name="connsiteX22" fmla="*/ 396869 w 473069"/>
                <a:gd name="connsiteY22" fmla="*/ 483235 h 494183"/>
                <a:gd name="connsiteX23" fmla="*/ 333369 w 473069"/>
                <a:gd name="connsiteY23" fmla="*/ 451485 h 494183"/>
                <a:gd name="connsiteX24" fmla="*/ 314319 w 473069"/>
                <a:gd name="connsiteY24" fmla="*/ 438785 h 494183"/>
                <a:gd name="connsiteX25" fmla="*/ 288919 w 473069"/>
                <a:gd name="connsiteY25" fmla="*/ 413385 h 494183"/>
                <a:gd name="connsiteX26" fmla="*/ 276219 w 473069"/>
                <a:gd name="connsiteY26" fmla="*/ 394335 h 494183"/>
                <a:gd name="connsiteX27" fmla="*/ 250819 w 473069"/>
                <a:gd name="connsiteY27" fmla="*/ 381635 h 494183"/>
                <a:gd name="connsiteX28" fmla="*/ 231769 w 473069"/>
                <a:gd name="connsiteY28" fmla="*/ 368935 h 494183"/>
                <a:gd name="connsiteX29" fmla="*/ 219069 w 473069"/>
                <a:gd name="connsiteY29" fmla="*/ 349885 h 494183"/>
                <a:gd name="connsiteX30" fmla="*/ 206369 w 473069"/>
                <a:gd name="connsiteY30" fmla="*/ 311785 h 494183"/>
                <a:gd name="connsiteX31" fmla="*/ 187319 w 473069"/>
                <a:gd name="connsiteY31" fmla="*/ 299085 h 494183"/>
                <a:gd name="connsiteX32" fmla="*/ 174619 w 473069"/>
                <a:gd name="connsiteY32" fmla="*/ 280035 h 494183"/>
                <a:gd name="connsiteX33" fmla="*/ 136519 w 473069"/>
                <a:gd name="connsiteY33" fmla="*/ 241935 h 494183"/>
                <a:gd name="connsiteX34" fmla="*/ 130169 w 473069"/>
                <a:gd name="connsiteY34" fmla="*/ 197485 h 494183"/>
                <a:gd name="connsiteX35" fmla="*/ 111119 w 473069"/>
                <a:gd name="connsiteY35" fmla="*/ 191135 h 494183"/>
                <a:gd name="connsiteX36" fmla="*/ 92069 w 473069"/>
                <a:gd name="connsiteY36" fmla="*/ 178435 h 494183"/>
                <a:gd name="connsiteX37" fmla="*/ 60319 w 473069"/>
                <a:gd name="connsiteY37" fmla="*/ 153035 h 494183"/>
                <a:gd name="connsiteX38" fmla="*/ 28569 w 473069"/>
                <a:gd name="connsiteY38" fmla="*/ 127635 h 494183"/>
                <a:gd name="connsiteX39" fmla="*/ 15869 w 473069"/>
                <a:gd name="connsiteY39" fmla="*/ 108585 h 494183"/>
                <a:gd name="connsiteX40" fmla="*/ 3169 w 473069"/>
                <a:gd name="connsiteY40" fmla="*/ 64135 h 494183"/>
                <a:gd name="connsiteX41" fmla="*/ 9519 w 473069"/>
                <a:gd name="connsiteY41" fmla="*/ 635 h 494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3069" h="494183">
                  <a:moveTo>
                    <a:pt x="9519" y="635"/>
                  </a:moveTo>
                  <a:cubicBezTo>
                    <a:pt x="14811" y="-4657"/>
                    <a:pt x="23816" y="24613"/>
                    <a:pt x="34919" y="32385"/>
                  </a:cubicBezTo>
                  <a:cubicBezTo>
                    <a:pt x="45886" y="40062"/>
                    <a:pt x="60319" y="40852"/>
                    <a:pt x="73019" y="45085"/>
                  </a:cubicBezTo>
                  <a:lnTo>
                    <a:pt x="92069" y="51435"/>
                  </a:lnTo>
                  <a:cubicBezTo>
                    <a:pt x="99779" y="120823"/>
                    <a:pt x="79644" y="102313"/>
                    <a:pt x="123819" y="114935"/>
                  </a:cubicBezTo>
                  <a:cubicBezTo>
                    <a:pt x="130255" y="116774"/>
                    <a:pt x="136519" y="119168"/>
                    <a:pt x="142869" y="121285"/>
                  </a:cubicBezTo>
                  <a:cubicBezTo>
                    <a:pt x="149219" y="127635"/>
                    <a:pt x="157558" y="132485"/>
                    <a:pt x="161919" y="140335"/>
                  </a:cubicBezTo>
                  <a:cubicBezTo>
                    <a:pt x="168420" y="152037"/>
                    <a:pt x="170386" y="165735"/>
                    <a:pt x="174619" y="178435"/>
                  </a:cubicBezTo>
                  <a:cubicBezTo>
                    <a:pt x="176736" y="184785"/>
                    <a:pt x="175400" y="193772"/>
                    <a:pt x="180969" y="197485"/>
                  </a:cubicBezTo>
                  <a:cubicBezTo>
                    <a:pt x="187319" y="201718"/>
                    <a:pt x="193004" y="207179"/>
                    <a:pt x="200019" y="210185"/>
                  </a:cubicBezTo>
                  <a:cubicBezTo>
                    <a:pt x="208041" y="213623"/>
                    <a:pt x="216833" y="214974"/>
                    <a:pt x="225419" y="216535"/>
                  </a:cubicBezTo>
                  <a:cubicBezTo>
                    <a:pt x="240145" y="219212"/>
                    <a:pt x="255052" y="220768"/>
                    <a:pt x="269869" y="222885"/>
                  </a:cubicBezTo>
                  <a:lnTo>
                    <a:pt x="295269" y="260985"/>
                  </a:lnTo>
                  <a:cubicBezTo>
                    <a:pt x="299502" y="267335"/>
                    <a:pt x="301619" y="275802"/>
                    <a:pt x="307969" y="280035"/>
                  </a:cubicBezTo>
                  <a:lnTo>
                    <a:pt x="346069" y="305435"/>
                  </a:lnTo>
                  <a:cubicBezTo>
                    <a:pt x="369227" y="374910"/>
                    <a:pt x="332293" y="269677"/>
                    <a:pt x="365119" y="343535"/>
                  </a:cubicBezTo>
                  <a:cubicBezTo>
                    <a:pt x="370556" y="355768"/>
                    <a:pt x="365119" y="377402"/>
                    <a:pt x="377819" y="381635"/>
                  </a:cubicBezTo>
                  <a:cubicBezTo>
                    <a:pt x="404109" y="390398"/>
                    <a:pt x="391300" y="384272"/>
                    <a:pt x="415919" y="400685"/>
                  </a:cubicBezTo>
                  <a:cubicBezTo>
                    <a:pt x="420152" y="407035"/>
                    <a:pt x="423223" y="414339"/>
                    <a:pt x="428619" y="419735"/>
                  </a:cubicBezTo>
                  <a:cubicBezTo>
                    <a:pt x="434015" y="425131"/>
                    <a:pt x="441806" y="427549"/>
                    <a:pt x="447669" y="432435"/>
                  </a:cubicBezTo>
                  <a:cubicBezTo>
                    <a:pt x="454568" y="438184"/>
                    <a:pt x="460369" y="445135"/>
                    <a:pt x="466719" y="451485"/>
                  </a:cubicBezTo>
                  <a:cubicBezTo>
                    <a:pt x="468836" y="457835"/>
                    <a:pt x="473069" y="463842"/>
                    <a:pt x="473069" y="470535"/>
                  </a:cubicBezTo>
                  <a:cubicBezTo>
                    <a:pt x="473069" y="513014"/>
                    <a:pt x="425382" y="485827"/>
                    <a:pt x="396869" y="483235"/>
                  </a:cubicBezTo>
                  <a:cubicBezTo>
                    <a:pt x="356661" y="473183"/>
                    <a:pt x="378731" y="481726"/>
                    <a:pt x="333369" y="451485"/>
                  </a:cubicBezTo>
                  <a:lnTo>
                    <a:pt x="314319" y="438785"/>
                  </a:lnTo>
                  <a:cubicBezTo>
                    <a:pt x="300464" y="397221"/>
                    <a:pt x="319707" y="438015"/>
                    <a:pt x="288919" y="413385"/>
                  </a:cubicBezTo>
                  <a:cubicBezTo>
                    <a:pt x="282960" y="408617"/>
                    <a:pt x="282082" y="399221"/>
                    <a:pt x="276219" y="394335"/>
                  </a:cubicBezTo>
                  <a:cubicBezTo>
                    <a:pt x="268947" y="388275"/>
                    <a:pt x="259038" y="386331"/>
                    <a:pt x="250819" y="381635"/>
                  </a:cubicBezTo>
                  <a:cubicBezTo>
                    <a:pt x="244193" y="377849"/>
                    <a:pt x="238119" y="373168"/>
                    <a:pt x="231769" y="368935"/>
                  </a:cubicBezTo>
                  <a:cubicBezTo>
                    <a:pt x="227536" y="362585"/>
                    <a:pt x="222169" y="356859"/>
                    <a:pt x="219069" y="349885"/>
                  </a:cubicBezTo>
                  <a:cubicBezTo>
                    <a:pt x="213632" y="337652"/>
                    <a:pt x="217508" y="319211"/>
                    <a:pt x="206369" y="311785"/>
                  </a:cubicBezTo>
                  <a:lnTo>
                    <a:pt x="187319" y="299085"/>
                  </a:lnTo>
                  <a:cubicBezTo>
                    <a:pt x="183086" y="292735"/>
                    <a:pt x="179689" y="285739"/>
                    <a:pt x="174619" y="280035"/>
                  </a:cubicBezTo>
                  <a:cubicBezTo>
                    <a:pt x="162687" y="266611"/>
                    <a:pt x="136519" y="241935"/>
                    <a:pt x="136519" y="241935"/>
                  </a:cubicBezTo>
                  <a:cubicBezTo>
                    <a:pt x="134402" y="227118"/>
                    <a:pt x="136862" y="210872"/>
                    <a:pt x="130169" y="197485"/>
                  </a:cubicBezTo>
                  <a:cubicBezTo>
                    <a:pt x="127176" y="191498"/>
                    <a:pt x="117106" y="194128"/>
                    <a:pt x="111119" y="191135"/>
                  </a:cubicBezTo>
                  <a:cubicBezTo>
                    <a:pt x="104293" y="187722"/>
                    <a:pt x="98419" y="182668"/>
                    <a:pt x="92069" y="178435"/>
                  </a:cubicBezTo>
                  <a:cubicBezTo>
                    <a:pt x="55673" y="123840"/>
                    <a:pt x="104136" y="188088"/>
                    <a:pt x="60319" y="153035"/>
                  </a:cubicBezTo>
                  <a:cubicBezTo>
                    <a:pt x="19287" y="120209"/>
                    <a:pt x="76452" y="143596"/>
                    <a:pt x="28569" y="127635"/>
                  </a:cubicBezTo>
                  <a:cubicBezTo>
                    <a:pt x="24336" y="121285"/>
                    <a:pt x="18875" y="115600"/>
                    <a:pt x="15869" y="108585"/>
                  </a:cubicBezTo>
                  <a:cubicBezTo>
                    <a:pt x="3662" y="80101"/>
                    <a:pt x="15526" y="88849"/>
                    <a:pt x="3169" y="64135"/>
                  </a:cubicBezTo>
                  <a:cubicBezTo>
                    <a:pt x="-4841" y="48114"/>
                    <a:pt x="4227" y="5927"/>
                    <a:pt x="9519" y="635"/>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p:cNvSpPr/>
            <p:nvPr/>
          </p:nvSpPr>
          <p:spPr>
            <a:xfrm>
              <a:off x="9671050" y="3487361"/>
              <a:ext cx="228600" cy="176629"/>
            </a:xfrm>
            <a:custGeom>
              <a:avLst/>
              <a:gdLst>
                <a:gd name="connsiteX0" fmla="*/ 177800 w 228600"/>
                <a:gd name="connsiteY0" fmla="*/ 5139 h 176629"/>
                <a:gd name="connsiteX1" fmla="*/ 152400 w 228600"/>
                <a:gd name="connsiteY1" fmla="*/ 36889 h 176629"/>
                <a:gd name="connsiteX2" fmla="*/ 133350 w 228600"/>
                <a:gd name="connsiteY2" fmla="*/ 49589 h 176629"/>
                <a:gd name="connsiteX3" fmla="*/ 101600 w 228600"/>
                <a:gd name="connsiteY3" fmla="*/ 81339 h 176629"/>
                <a:gd name="connsiteX4" fmla="*/ 63500 w 228600"/>
                <a:gd name="connsiteY4" fmla="*/ 94039 h 176629"/>
                <a:gd name="connsiteX5" fmla="*/ 44450 w 228600"/>
                <a:gd name="connsiteY5" fmla="*/ 100389 h 176629"/>
                <a:gd name="connsiteX6" fmla="*/ 25400 w 228600"/>
                <a:gd name="connsiteY6" fmla="*/ 94039 h 176629"/>
                <a:gd name="connsiteX7" fmla="*/ 6350 w 228600"/>
                <a:gd name="connsiteY7" fmla="*/ 81339 h 176629"/>
                <a:gd name="connsiteX8" fmla="*/ 0 w 228600"/>
                <a:gd name="connsiteY8" fmla="*/ 100389 h 176629"/>
                <a:gd name="connsiteX9" fmla="*/ 6350 w 228600"/>
                <a:gd name="connsiteY9" fmla="*/ 151189 h 176629"/>
                <a:gd name="connsiteX10" fmla="*/ 25400 w 228600"/>
                <a:gd name="connsiteY10" fmla="*/ 157539 h 176629"/>
                <a:gd name="connsiteX11" fmla="*/ 63500 w 228600"/>
                <a:gd name="connsiteY11" fmla="*/ 163889 h 176629"/>
                <a:gd name="connsiteX12" fmla="*/ 82550 w 228600"/>
                <a:gd name="connsiteY12" fmla="*/ 176589 h 176629"/>
                <a:gd name="connsiteX13" fmla="*/ 127000 w 228600"/>
                <a:gd name="connsiteY13" fmla="*/ 163889 h 176629"/>
                <a:gd name="connsiteX14" fmla="*/ 139700 w 228600"/>
                <a:gd name="connsiteY14" fmla="*/ 144839 h 176629"/>
                <a:gd name="connsiteX15" fmla="*/ 190500 w 228600"/>
                <a:gd name="connsiteY15" fmla="*/ 125789 h 176629"/>
                <a:gd name="connsiteX16" fmla="*/ 209550 w 228600"/>
                <a:gd name="connsiteY16" fmla="*/ 113089 h 176629"/>
                <a:gd name="connsiteX17" fmla="*/ 215900 w 228600"/>
                <a:gd name="connsiteY17" fmla="*/ 94039 h 176629"/>
                <a:gd name="connsiteX18" fmla="*/ 228600 w 228600"/>
                <a:gd name="connsiteY18" fmla="*/ 74989 h 176629"/>
                <a:gd name="connsiteX19" fmla="*/ 209550 w 228600"/>
                <a:gd name="connsiteY19" fmla="*/ 36889 h 176629"/>
                <a:gd name="connsiteX20" fmla="*/ 222250 w 228600"/>
                <a:gd name="connsiteY20" fmla="*/ 17839 h 176629"/>
                <a:gd name="connsiteX21" fmla="*/ 177800 w 228600"/>
                <a:gd name="connsiteY21" fmla="*/ 5139 h 17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00" h="176629">
                  <a:moveTo>
                    <a:pt x="177800" y="5139"/>
                  </a:moveTo>
                  <a:cubicBezTo>
                    <a:pt x="166158" y="8314"/>
                    <a:pt x="161984" y="27305"/>
                    <a:pt x="152400" y="36889"/>
                  </a:cubicBezTo>
                  <a:cubicBezTo>
                    <a:pt x="147004" y="42285"/>
                    <a:pt x="138746" y="44193"/>
                    <a:pt x="133350" y="49589"/>
                  </a:cubicBezTo>
                  <a:cubicBezTo>
                    <a:pt x="111337" y="71602"/>
                    <a:pt x="132080" y="67792"/>
                    <a:pt x="101600" y="81339"/>
                  </a:cubicBezTo>
                  <a:cubicBezTo>
                    <a:pt x="89367" y="86776"/>
                    <a:pt x="76200" y="89806"/>
                    <a:pt x="63500" y="94039"/>
                  </a:cubicBezTo>
                  <a:lnTo>
                    <a:pt x="44450" y="100389"/>
                  </a:lnTo>
                  <a:cubicBezTo>
                    <a:pt x="38100" y="98272"/>
                    <a:pt x="31387" y="97032"/>
                    <a:pt x="25400" y="94039"/>
                  </a:cubicBezTo>
                  <a:cubicBezTo>
                    <a:pt x="18574" y="90626"/>
                    <a:pt x="13754" y="79488"/>
                    <a:pt x="6350" y="81339"/>
                  </a:cubicBezTo>
                  <a:cubicBezTo>
                    <a:pt x="-144" y="82962"/>
                    <a:pt x="2117" y="94039"/>
                    <a:pt x="0" y="100389"/>
                  </a:cubicBezTo>
                  <a:cubicBezTo>
                    <a:pt x="2117" y="117322"/>
                    <a:pt x="-581" y="135595"/>
                    <a:pt x="6350" y="151189"/>
                  </a:cubicBezTo>
                  <a:cubicBezTo>
                    <a:pt x="9068" y="157306"/>
                    <a:pt x="18866" y="156087"/>
                    <a:pt x="25400" y="157539"/>
                  </a:cubicBezTo>
                  <a:cubicBezTo>
                    <a:pt x="37969" y="160332"/>
                    <a:pt x="50800" y="161772"/>
                    <a:pt x="63500" y="163889"/>
                  </a:cubicBezTo>
                  <a:cubicBezTo>
                    <a:pt x="69850" y="168122"/>
                    <a:pt x="74995" y="175510"/>
                    <a:pt x="82550" y="176589"/>
                  </a:cubicBezTo>
                  <a:cubicBezTo>
                    <a:pt x="88131" y="177386"/>
                    <a:pt x="119851" y="166272"/>
                    <a:pt x="127000" y="163889"/>
                  </a:cubicBezTo>
                  <a:cubicBezTo>
                    <a:pt x="131233" y="157539"/>
                    <a:pt x="134304" y="150235"/>
                    <a:pt x="139700" y="144839"/>
                  </a:cubicBezTo>
                  <a:cubicBezTo>
                    <a:pt x="156051" y="128488"/>
                    <a:pt x="167783" y="130332"/>
                    <a:pt x="190500" y="125789"/>
                  </a:cubicBezTo>
                  <a:cubicBezTo>
                    <a:pt x="196850" y="121556"/>
                    <a:pt x="204782" y="119048"/>
                    <a:pt x="209550" y="113089"/>
                  </a:cubicBezTo>
                  <a:cubicBezTo>
                    <a:pt x="213731" y="107862"/>
                    <a:pt x="212907" y="100026"/>
                    <a:pt x="215900" y="94039"/>
                  </a:cubicBezTo>
                  <a:cubicBezTo>
                    <a:pt x="219313" y="87213"/>
                    <a:pt x="224367" y="81339"/>
                    <a:pt x="228600" y="74989"/>
                  </a:cubicBezTo>
                  <a:cubicBezTo>
                    <a:pt x="224177" y="68355"/>
                    <a:pt x="207797" y="47405"/>
                    <a:pt x="209550" y="36889"/>
                  </a:cubicBezTo>
                  <a:cubicBezTo>
                    <a:pt x="210805" y="29361"/>
                    <a:pt x="218017" y="24189"/>
                    <a:pt x="222250" y="17839"/>
                  </a:cubicBezTo>
                  <a:cubicBezTo>
                    <a:pt x="215387" y="-9614"/>
                    <a:pt x="189442" y="1964"/>
                    <a:pt x="177800" y="5139"/>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p:cNvSpPr/>
            <p:nvPr/>
          </p:nvSpPr>
          <p:spPr>
            <a:xfrm>
              <a:off x="8591504" y="4940300"/>
              <a:ext cx="338584" cy="368300"/>
            </a:xfrm>
            <a:custGeom>
              <a:avLst/>
              <a:gdLst>
                <a:gd name="connsiteX0" fmla="*/ 298496 w 338584"/>
                <a:gd name="connsiteY0" fmla="*/ 6350 h 368300"/>
                <a:gd name="connsiteX1" fmla="*/ 247696 w 338584"/>
                <a:gd name="connsiteY1" fmla="*/ 6350 h 368300"/>
                <a:gd name="connsiteX2" fmla="*/ 234996 w 338584"/>
                <a:gd name="connsiteY2" fmla="*/ 25400 h 368300"/>
                <a:gd name="connsiteX3" fmla="*/ 209596 w 338584"/>
                <a:gd name="connsiteY3" fmla="*/ 107950 h 368300"/>
                <a:gd name="connsiteX4" fmla="*/ 190546 w 338584"/>
                <a:gd name="connsiteY4" fmla="*/ 120650 h 368300"/>
                <a:gd name="connsiteX5" fmla="*/ 158796 w 338584"/>
                <a:gd name="connsiteY5" fmla="*/ 146050 h 368300"/>
                <a:gd name="connsiteX6" fmla="*/ 146096 w 338584"/>
                <a:gd name="connsiteY6" fmla="*/ 165100 h 368300"/>
                <a:gd name="connsiteX7" fmla="*/ 127046 w 338584"/>
                <a:gd name="connsiteY7" fmla="*/ 171450 h 368300"/>
                <a:gd name="connsiteX8" fmla="*/ 88946 w 338584"/>
                <a:gd name="connsiteY8" fmla="*/ 196850 h 368300"/>
                <a:gd name="connsiteX9" fmla="*/ 69896 w 338584"/>
                <a:gd name="connsiteY9" fmla="*/ 215900 h 368300"/>
                <a:gd name="connsiteX10" fmla="*/ 44496 w 338584"/>
                <a:gd name="connsiteY10" fmla="*/ 254000 h 368300"/>
                <a:gd name="connsiteX11" fmla="*/ 31796 w 338584"/>
                <a:gd name="connsiteY11" fmla="*/ 273050 h 368300"/>
                <a:gd name="connsiteX12" fmla="*/ 12746 w 338584"/>
                <a:gd name="connsiteY12" fmla="*/ 292100 h 368300"/>
                <a:gd name="connsiteX13" fmla="*/ 6396 w 338584"/>
                <a:gd name="connsiteY13" fmla="*/ 368300 h 368300"/>
                <a:gd name="connsiteX14" fmla="*/ 44496 w 338584"/>
                <a:gd name="connsiteY14" fmla="*/ 349250 h 368300"/>
                <a:gd name="connsiteX15" fmla="*/ 82596 w 338584"/>
                <a:gd name="connsiteY15" fmla="*/ 323850 h 368300"/>
                <a:gd name="connsiteX16" fmla="*/ 127046 w 338584"/>
                <a:gd name="connsiteY16" fmla="*/ 266700 h 368300"/>
                <a:gd name="connsiteX17" fmla="*/ 146096 w 338584"/>
                <a:gd name="connsiteY17" fmla="*/ 260350 h 368300"/>
                <a:gd name="connsiteX18" fmla="*/ 165146 w 338584"/>
                <a:gd name="connsiteY18" fmla="*/ 247650 h 368300"/>
                <a:gd name="connsiteX19" fmla="*/ 177846 w 338584"/>
                <a:gd name="connsiteY19" fmla="*/ 228600 h 368300"/>
                <a:gd name="connsiteX20" fmla="*/ 254046 w 338584"/>
                <a:gd name="connsiteY20" fmla="*/ 209550 h 368300"/>
                <a:gd name="connsiteX21" fmla="*/ 266746 w 338584"/>
                <a:gd name="connsiteY21" fmla="*/ 171450 h 368300"/>
                <a:gd name="connsiteX22" fmla="*/ 323896 w 338584"/>
                <a:gd name="connsiteY22" fmla="*/ 146050 h 368300"/>
                <a:gd name="connsiteX23" fmla="*/ 330246 w 338584"/>
                <a:gd name="connsiteY23" fmla="*/ 57150 h 368300"/>
                <a:gd name="connsiteX24" fmla="*/ 311196 w 338584"/>
                <a:gd name="connsiteY24" fmla="*/ 50800 h 368300"/>
                <a:gd name="connsiteX25" fmla="*/ 298496 w 338584"/>
                <a:gd name="connsiteY25" fmla="*/ 6350 h 3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8584" h="368300">
                  <a:moveTo>
                    <a:pt x="298496" y="6350"/>
                  </a:moveTo>
                  <a:cubicBezTo>
                    <a:pt x="282222" y="3095"/>
                    <a:pt x="263317" y="-6147"/>
                    <a:pt x="247696" y="6350"/>
                  </a:cubicBezTo>
                  <a:cubicBezTo>
                    <a:pt x="241737" y="11118"/>
                    <a:pt x="239229" y="19050"/>
                    <a:pt x="234996" y="25400"/>
                  </a:cubicBezTo>
                  <a:cubicBezTo>
                    <a:pt x="231149" y="52327"/>
                    <a:pt x="230820" y="86726"/>
                    <a:pt x="209596" y="107950"/>
                  </a:cubicBezTo>
                  <a:cubicBezTo>
                    <a:pt x="204200" y="113346"/>
                    <a:pt x="196896" y="116417"/>
                    <a:pt x="190546" y="120650"/>
                  </a:cubicBezTo>
                  <a:cubicBezTo>
                    <a:pt x="154150" y="175245"/>
                    <a:pt x="202613" y="110997"/>
                    <a:pt x="158796" y="146050"/>
                  </a:cubicBezTo>
                  <a:cubicBezTo>
                    <a:pt x="152837" y="150818"/>
                    <a:pt x="152055" y="160332"/>
                    <a:pt x="146096" y="165100"/>
                  </a:cubicBezTo>
                  <a:cubicBezTo>
                    <a:pt x="140869" y="169281"/>
                    <a:pt x="132897" y="168199"/>
                    <a:pt x="127046" y="171450"/>
                  </a:cubicBezTo>
                  <a:cubicBezTo>
                    <a:pt x="113703" y="178863"/>
                    <a:pt x="99739" y="186057"/>
                    <a:pt x="88946" y="196850"/>
                  </a:cubicBezTo>
                  <a:cubicBezTo>
                    <a:pt x="82596" y="203200"/>
                    <a:pt x="75409" y="208811"/>
                    <a:pt x="69896" y="215900"/>
                  </a:cubicBezTo>
                  <a:cubicBezTo>
                    <a:pt x="60525" y="227948"/>
                    <a:pt x="52963" y="241300"/>
                    <a:pt x="44496" y="254000"/>
                  </a:cubicBezTo>
                  <a:cubicBezTo>
                    <a:pt x="40263" y="260350"/>
                    <a:pt x="37192" y="267654"/>
                    <a:pt x="31796" y="273050"/>
                  </a:cubicBezTo>
                  <a:lnTo>
                    <a:pt x="12746" y="292100"/>
                  </a:lnTo>
                  <a:cubicBezTo>
                    <a:pt x="-4025" y="342414"/>
                    <a:pt x="-2155" y="316995"/>
                    <a:pt x="6396" y="368300"/>
                  </a:cubicBezTo>
                  <a:cubicBezTo>
                    <a:pt x="25489" y="361936"/>
                    <a:pt x="28083" y="362927"/>
                    <a:pt x="44496" y="349250"/>
                  </a:cubicBezTo>
                  <a:cubicBezTo>
                    <a:pt x="76207" y="322824"/>
                    <a:pt x="49118" y="335009"/>
                    <a:pt x="82596" y="323850"/>
                  </a:cubicBezTo>
                  <a:cubicBezTo>
                    <a:pt x="92688" y="308712"/>
                    <a:pt x="109140" y="278637"/>
                    <a:pt x="127046" y="266700"/>
                  </a:cubicBezTo>
                  <a:cubicBezTo>
                    <a:pt x="132615" y="262987"/>
                    <a:pt x="140109" y="263343"/>
                    <a:pt x="146096" y="260350"/>
                  </a:cubicBezTo>
                  <a:cubicBezTo>
                    <a:pt x="152922" y="256937"/>
                    <a:pt x="158796" y="251883"/>
                    <a:pt x="165146" y="247650"/>
                  </a:cubicBezTo>
                  <a:cubicBezTo>
                    <a:pt x="169379" y="241300"/>
                    <a:pt x="172450" y="233996"/>
                    <a:pt x="177846" y="228600"/>
                  </a:cubicBezTo>
                  <a:cubicBezTo>
                    <a:pt x="199720" y="206726"/>
                    <a:pt x="222273" y="213080"/>
                    <a:pt x="254046" y="209550"/>
                  </a:cubicBezTo>
                  <a:cubicBezTo>
                    <a:pt x="258279" y="196850"/>
                    <a:pt x="254046" y="175683"/>
                    <a:pt x="266746" y="171450"/>
                  </a:cubicBezTo>
                  <a:cubicBezTo>
                    <a:pt x="312086" y="156337"/>
                    <a:pt x="293707" y="166176"/>
                    <a:pt x="323896" y="146050"/>
                  </a:cubicBezTo>
                  <a:cubicBezTo>
                    <a:pt x="335110" y="112408"/>
                    <a:pt x="347030" y="94914"/>
                    <a:pt x="330246" y="57150"/>
                  </a:cubicBezTo>
                  <a:cubicBezTo>
                    <a:pt x="327528" y="51033"/>
                    <a:pt x="317546" y="52917"/>
                    <a:pt x="311196" y="50800"/>
                  </a:cubicBezTo>
                  <a:lnTo>
                    <a:pt x="298496" y="63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p:cNvSpPr/>
            <p:nvPr/>
          </p:nvSpPr>
          <p:spPr>
            <a:xfrm>
              <a:off x="8382000" y="5346700"/>
              <a:ext cx="336692" cy="445788"/>
            </a:xfrm>
            <a:custGeom>
              <a:avLst/>
              <a:gdLst>
                <a:gd name="connsiteX0" fmla="*/ 190500 w 336692"/>
                <a:gd name="connsiteY0" fmla="*/ 88900 h 445788"/>
                <a:gd name="connsiteX1" fmla="*/ 222250 w 336692"/>
                <a:gd name="connsiteY1" fmla="*/ 76200 h 445788"/>
                <a:gd name="connsiteX2" fmla="*/ 260350 w 336692"/>
                <a:gd name="connsiteY2" fmla="*/ 50800 h 445788"/>
                <a:gd name="connsiteX3" fmla="*/ 273050 w 336692"/>
                <a:gd name="connsiteY3" fmla="*/ 31750 h 445788"/>
                <a:gd name="connsiteX4" fmla="*/ 330200 w 336692"/>
                <a:gd name="connsiteY4" fmla="*/ 0 h 445788"/>
                <a:gd name="connsiteX5" fmla="*/ 323850 w 336692"/>
                <a:gd name="connsiteY5" fmla="*/ 38100 h 445788"/>
                <a:gd name="connsiteX6" fmla="*/ 311150 w 336692"/>
                <a:gd name="connsiteY6" fmla="*/ 76200 h 445788"/>
                <a:gd name="connsiteX7" fmla="*/ 298450 w 336692"/>
                <a:gd name="connsiteY7" fmla="*/ 95250 h 445788"/>
                <a:gd name="connsiteX8" fmla="*/ 266700 w 336692"/>
                <a:gd name="connsiteY8" fmla="*/ 133350 h 445788"/>
                <a:gd name="connsiteX9" fmla="*/ 260350 w 336692"/>
                <a:gd name="connsiteY9" fmla="*/ 152400 h 445788"/>
                <a:gd name="connsiteX10" fmla="*/ 254000 w 336692"/>
                <a:gd name="connsiteY10" fmla="*/ 184150 h 445788"/>
                <a:gd name="connsiteX11" fmla="*/ 215900 w 336692"/>
                <a:gd name="connsiteY11" fmla="*/ 209550 h 445788"/>
                <a:gd name="connsiteX12" fmla="*/ 190500 w 336692"/>
                <a:gd name="connsiteY12" fmla="*/ 266700 h 445788"/>
                <a:gd name="connsiteX13" fmla="*/ 184150 w 336692"/>
                <a:gd name="connsiteY13" fmla="*/ 285750 h 445788"/>
                <a:gd name="connsiteX14" fmla="*/ 146050 w 336692"/>
                <a:gd name="connsiteY14" fmla="*/ 317500 h 445788"/>
                <a:gd name="connsiteX15" fmla="*/ 114300 w 336692"/>
                <a:gd name="connsiteY15" fmla="*/ 374650 h 445788"/>
                <a:gd name="connsiteX16" fmla="*/ 101600 w 336692"/>
                <a:gd name="connsiteY16" fmla="*/ 393700 h 445788"/>
                <a:gd name="connsiteX17" fmla="*/ 63500 w 336692"/>
                <a:gd name="connsiteY17" fmla="*/ 412750 h 445788"/>
                <a:gd name="connsiteX18" fmla="*/ 44450 w 336692"/>
                <a:gd name="connsiteY18" fmla="*/ 419100 h 445788"/>
                <a:gd name="connsiteX19" fmla="*/ 31750 w 336692"/>
                <a:gd name="connsiteY19" fmla="*/ 438150 h 445788"/>
                <a:gd name="connsiteX20" fmla="*/ 6350 w 336692"/>
                <a:gd name="connsiteY20" fmla="*/ 400050 h 445788"/>
                <a:gd name="connsiteX21" fmla="*/ 0 w 336692"/>
                <a:gd name="connsiteY21" fmla="*/ 381000 h 445788"/>
                <a:gd name="connsiteX22" fmla="*/ 31750 w 336692"/>
                <a:gd name="connsiteY22" fmla="*/ 298450 h 445788"/>
                <a:gd name="connsiteX23" fmla="*/ 44450 w 336692"/>
                <a:gd name="connsiteY23" fmla="*/ 279400 h 445788"/>
                <a:gd name="connsiteX24" fmla="*/ 57150 w 336692"/>
                <a:gd name="connsiteY24" fmla="*/ 260350 h 445788"/>
                <a:gd name="connsiteX25" fmla="*/ 63500 w 336692"/>
                <a:gd name="connsiteY25" fmla="*/ 215900 h 445788"/>
                <a:gd name="connsiteX26" fmla="*/ 69850 w 336692"/>
                <a:gd name="connsiteY26" fmla="*/ 196850 h 445788"/>
                <a:gd name="connsiteX27" fmla="*/ 95250 w 336692"/>
                <a:gd name="connsiteY27" fmla="*/ 158750 h 445788"/>
                <a:gd name="connsiteX28" fmla="*/ 133350 w 336692"/>
                <a:gd name="connsiteY28" fmla="*/ 146050 h 445788"/>
                <a:gd name="connsiteX29" fmla="*/ 152400 w 336692"/>
                <a:gd name="connsiteY29" fmla="*/ 139700 h 445788"/>
                <a:gd name="connsiteX30" fmla="*/ 209550 w 336692"/>
                <a:gd name="connsiteY30" fmla="*/ 127000 h 445788"/>
                <a:gd name="connsiteX31" fmla="*/ 215900 w 336692"/>
                <a:gd name="connsiteY31" fmla="*/ 107950 h 445788"/>
                <a:gd name="connsiteX32" fmla="*/ 196850 w 336692"/>
                <a:gd name="connsiteY32" fmla="*/ 101600 h 445788"/>
                <a:gd name="connsiteX33" fmla="*/ 190500 w 336692"/>
                <a:gd name="connsiteY33" fmla="*/ 88900 h 44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6692" h="445788">
                  <a:moveTo>
                    <a:pt x="190500" y="88900"/>
                  </a:moveTo>
                  <a:cubicBezTo>
                    <a:pt x="194733" y="84667"/>
                    <a:pt x="212243" y="81658"/>
                    <a:pt x="222250" y="76200"/>
                  </a:cubicBezTo>
                  <a:cubicBezTo>
                    <a:pt x="235650" y="68891"/>
                    <a:pt x="260350" y="50800"/>
                    <a:pt x="260350" y="50800"/>
                  </a:cubicBezTo>
                  <a:cubicBezTo>
                    <a:pt x="264583" y="44450"/>
                    <a:pt x="267307" y="36776"/>
                    <a:pt x="273050" y="31750"/>
                  </a:cubicBezTo>
                  <a:cubicBezTo>
                    <a:pt x="299923" y="8236"/>
                    <a:pt x="304035" y="8722"/>
                    <a:pt x="330200" y="0"/>
                  </a:cubicBezTo>
                  <a:cubicBezTo>
                    <a:pt x="341020" y="32459"/>
                    <a:pt x="337918" y="6447"/>
                    <a:pt x="323850" y="38100"/>
                  </a:cubicBezTo>
                  <a:cubicBezTo>
                    <a:pt x="318413" y="50333"/>
                    <a:pt x="318576" y="65061"/>
                    <a:pt x="311150" y="76200"/>
                  </a:cubicBezTo>
                  <a:cubicBezTo>
                    <a:pt x="306917" y="82550"/>
                    <a:pt x="303336" y="89387"/>
                    <a:pt x="298450" y="95250"/>
                  </a:cubicBezTo>
                  <a:cubicBezTo>
                    <a:pt x="280895" y="116316"/>
                    <a:pt x="278524" y="109701"/>
                    <a:pt x="266700" y="133350"/>
                  </a:cubicBezTo>
                  <a:cubicBezTo>
                    <a:pt x="263707" y="139337"/>
                    <a:pt x="261973" y="145906"/>
                    <a:pt x="260350" y="152400"/>
                  </a:cubicBezTo>
                  <a:cubicBezTo>
                    <a:pt x="257732" y="162871"/>
                    <a:pt x="260626" y="175631"/>
                    <a:pt x="254000" y="184150"/>
                  </a:cubicBezTo>
                  <a:cubicBezTo>
                    <a:pt x="244629" y="196198"/>
                    <a:pt x="215900" y="209550"/>
                    <a:pt x="215900" y="209550"/>
                  </a:cubicBezTo>
                  <a:cubicBezTo>
                    <a:pt x="195774" y="239739"/>
                    <a:pt x="205613" y="221360"/>
                    <a:pt x="190500" y="266700"/>
                  </a:cubicBezTo>
                  <a:cubicBezTo>
                    <a:pt x="188383" y="273050"/>
                    <a:pt x="189719" y="282037"/>
                    <a:pt x="184150" y="285750"/>
                  </a:cubicBezTo>
                  <a:cubicBezTo>
                    <a:pt x="157628" y="303431"/>
                    <a:pt x="170496" y="293054"/>
                    <a:pt x="146050" y="317500"/>
                  </a:cubicBezTo>
                  <a:cubicBezTo>
                    <a:pt x="134873" y="351030"/>
                    <a:pt x="143413" y="330981"/>
                    <a:pt x="114300" y="374650"/>
                  </a:cubicBezTo>
                  <a:cubicBezTo>
                    <a:pt x="110067" y="381000"/>
                    <a:pt x="108840" y="391287"/>
                    <a:pt x="101600" y="393700"/>
                  </a:cubicBezTo>
                  <a:cubicBezTo>
                    <a:pt x="53717" y="409661"/>
                    <a:pt x="112739" y="388131"/>
                    <a:pt x="63500" y="412750"/>
                  </a:cubicBezTo>
                  <a:cubicBezTo>
                    <a:pt x="57513" y="415743"/>
                    <a:pt x="50800" y="416983"/>
                    <a:pt x="44450" y="419100"/>
                  </a:cubicBezTo>
                  <a:cubicBezTo>
                    <a:pt x="40217" y="425450"/>
                    <a:pt x="37709" y="433382"/>
                    <a:pt x="31750" y="438150"/>
                  </a:cubicBezTo>
                  <a:cubicBezTo>
                    <a:pt x="51" y="463509"/>
                    <a:pt x="10181" y="419204"/>
                    <a:pt x="6350" y="400050"/>
                  </a:cubicBezTo>
                  <a:cubicBezTo>
                    <a:pt x="5037" y="393486"/>
                    <a:pt x="2117" y="387350"/>
                    <a:pt x="0" y="381000"/>
                  </a:cubicBezTo>
                  <a:cubicBezTo>
                    <a:pt x="8509" y="321440"/>
                    <a:pt x="-1952" y="349003"/>
                    <a:pt x="31750" y="298450"/>
                  </a:cubicBezTo>
                  <a:lnTo>
                    <a:pt x="44450" y="279400"/>
                  </a:lnTo>
                  <a:lnTo>
                    <a:pt x="57150" y="260350"/>
                  </a:lnTo>
                  <a:cubicBezTo>
                    <a:pt x="59267" y="245533"/>
                    <a:pt x="60565" y="230576"/>
                    <a:pt x="63500" y="215900"/>
                  </a:cubicBezTo>
                  <a:cubicBezTo>
                    <a:pt x="64813" y="209336"/>
                    <a:pt x="66599" y="202701"/>
                    <a:pt x="69850" y="196850"/>
                  </a:cubicBezTo>
                  <a:cubicBezTo>
                    <a:pt x="77263" y="183507"/>
                    <a:pt x="80770" y="163577"/>
                    <a:pt x="95250" y="158750"/>
                  </a:cubicBezTo>
                  <a:lnTo>
                    <a:pt x="133350" y="146050"/>
                  </a:lnTo>
                  <a:cubicBezTo>
                    <a:pt x="139700" y="143933"/>
                    <a:pt x="145798" y="140800"/>
                    <a:pt x="152400" y="139700"/>
                  </a:cubicBezTo>
                  <a:cubicBezTo>
                    <a:pt x="197102" y="132250"/>
                    <a:pt x="178286" y="137421"/>
                    <a:pt x="209550" y="127000"/>
                  </a:cubicBezTo>
                  <a:cubicBezTo>
                    <a:pt x="211667" y="120650"/>
                    <a:pt x="218893" y="113937"/>
                    <a:pt x="215900" y="107950"/>
                  </a:cubicBezTo>
                  <a:cubicBezTo>
                    <a:pt x="212907" y="101963"/>
                    <a:pt x="202419" y="105313"/>
                    <a:pt x="196850" y="101600"/>
                  </a:cubicBezTo>
                  <a:cubicBezTo>
                    <a:pt x="195089" y="100426"/>
                    <a:pt x="186267" y="93133"/>
                    <a:pt x="190500" y="889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p:cNvSpPr/>
            <p:nvPr/>
          </p:nvSpPr>
          <p:spPr>
            <a:xfrm>
              <a:off x="7829331" y="5029200"/>
              <a:ext cx="635219" cy="510628"/>
            </a:xfrm>
            <a:custGeom>
              <a:avLst/>
              <a:gdLst>
                <a:gd name="connsiteX0" fmla="*/ 349469 w 635219"/>
                <a:gd name="connsiteY0" fmla="*/ 25400 h 510628"/>
                <a:gd name="connsiteX1" fmla="*/ 400269 w 635219"/>
                <a:gd name="connsiteY1" fmla="*/ 0 h 510628"/>
                <a:gd name="connsiteX2" fmla="*/ 451069 w 635219"/>
                <a:gd name="connsiteY2" fmla="*/ 6350 h 510628"/>
                <a:gd name="connsiteX3" fmla="*/ 489169 w 635219"/>
                <a:gd name="connsiteY3" fmla="*/ 31750 h 510628"/>
                <a:gd name="connsiteX4" fmla="*/ 565369 w 635219"/>
                <a:gd name="connsiteY4" fmla="*/ 50800 h 510628"/>
                <a:gd name="connsiteX5" fmla="*/ 597119 w 635219"/>
                <a:gd name="connsiteY5" fmla="*/ 76200 h 510628"/>
                <a:gd name="connsiteX6" fmla="*/ 578069 w 635219"/>
                <a:gd name="connsiteY6" fmla="*/ 88900 h 510628"/>
                <a:gd name="connsiteX7" fmla="*/ 597119 w 635219"/>
                <a:gd name="connsiteY7" fmla="*/ 101600 h 510628"/>
                <a:gd name="connsiteX8" fmla="*/ 622519 w 635219"/>
                <a:gd name="connsiteY8" fmla="*/ 107950 h 510628"/>
                <a:gd name="connsiteX9" fmla="*/ 635219 w 635219"/>
                <a:gd name="connsiteY9" fmla="*/ 127000 h 510628"/>
                <a:gd name="connsiteX10" fmla="*/ 616169 w 635219"/>
                <a:gd name="connsiteY10" fmla="*/ 133350 h 510628"/>
                <a:gd name="connsiteX11" fmla="*/ 597119 w 635219"/>
                <a:gd name="connsiteY11" fmla="*/ 146050 h 510628"/>
                <a:gd name="connsiteX12" fmla="*/ 559019 w 635219"/>
                <a:gd name="connsiteY12" fmla="*/ 158750 h 510628"/>
                <a:gd name="connsiteX13" fmla="*/ 539969 w 635219"/>
                <a:gd name="connsiteY13" fmla="*/ 165100 h 510628"/>
                <a:gd name="connsiteX14" fmla="*/ 425669 w 635219"/>
                <a:gd name="connsiteY14" fmla="*/ 146050 h 510628"/>
                <a:gd name="connsiteX15" fmla="*/ 406619 w 635219"/>
                <a:gd name="connsiteY15" fmla="*/ 139700 h 510628"/>
                <a:gd name="connsiteX16" fmla="*/ 387569 w 635219"/>
                <a:gd name="connsiteY16" fmla="*/ 133350 h 510628"/>
                <a:gd name="connsiteX17" fmla="*/ 406619 w 635219"/>
                <a:gd name="connsiteY17" fmla="*/ 139700 h 510628"/>
                <a:gd name="connsiteX18" fmla="*/ 444719 w 635219"/>
                <a:gd name="connsiteY18" fmla="*/ 177800 h 510628"/>
                <a:gd name="connsiteX19" fmla="*/ 463769 w 635219"/>
                <a:gd name="connsiteY19" fmla="*/ 196850 h 510628"/>
                <a:gd name="connsiteX20" fmla="*/ 470119 w 635219"/>
                <a:gd name="connsiteY20" fmla="*/ 215900 h 510628"/>
                <a:gd name="connsiteX21" fmla="*/ 470119 w 635219"/>
                <a:gd name="connsiteY21" fmla="*/ 317500 h 510628"/>
                <a:gd name="connsiteX22" fmla="*/ 508219 w 635219"/>
                <a:gd name="connsiteY22" fmla="*/ 330200 h 510628"/>
                <a:gd name="connsiteX23" fmla="*/ 520919 w 635219"/>
                <a:gd name="connsiteY23" fmla="*/ 368300 h 510628"/>
                <a:gd name="connsiteX24" fmla="*/ 527269 w 635219"/>
                <a:gd name="connsiteY24" fmla="*/ 387350 h 510628"/>
                <a:gd name="connsiteX25" fmla="*/ 514569 w 635219"/>
                <a:gd name="connsiteY25" fmla="*/ 463550 h 510628"/>
                <a:gd name="connsiteX26" fmla="*/ 501869 w 635219"/>
                <a:gd name="connsiteY26" fmla="*/ 482600 h 510628"/>
                <a:gd name="connsiteX27" fmla="*/ 482819 w 635219"/>
                <a:gd name="connsiteY27" fmla="*/ 488950 h 510628"/>
                <a:gd name="connsiteX28" fmla="*/ 476469 w 635219"/>
                <a:gd name="connsiteY28" fmla="*/ 508000 h 510628"/>
                <a:gd name="connsiteX29" fmla="*/ 463769 w 635219"/>
                <a:gd name="connsiteY29" fmla="*/ 488950 h 510628"/>
                <a:gd name="connsiteX30" fmla="*/ 425669 w 635219"/>
                <a:gd name="connsiteY30" fmla="*/ 476250 h 510628"/>
                <a:gd name="connsiteX31" fmla="*/ 374869 w 635219"/>
                <a:gd name="connsiteY31" fmla="*/ 431800 h 510628"/>
                <a:gd name="connsiteX32" fmla="*/ 336769 w 635219"/>
                <a:gd name="connsiteY32" fmla="*/ 419100 h 510628"/>
                <a:gd name="connsiteX33" fmla="*/ 305019 w 635219"/>
                <a:gd name="connsiteY33" fmla="*/ 425450 h 510628"/>
                <a:gd name="connsiteX34" fmla="*/ 279619 w 635219"/>
                <a:gd name="connsiteY34" fmla="*/ 463550 h 510628"/>
                <a:gd name="connsiteX35" fmla="*/ 273269 w 635219"/>
                <a:gd name="connsiteY35" fmla="*/ 501650 h 510628"/>
                <a:gd name="connsiteX36" fmla="*/ 254219 w 635219"/>
                <a:gd name="connsiteY36" fmla="*/ 508000 h 510628"/>
                <a:gd name="connsiteX37" fmla="*/ 260569 w 635219"/>
                <a:gd name="connsiteY37" fmla="*/ 438150 h 510628"/>
                <a:gd name="connsiteX38" fmla="*/ 273269 w 635219"/>
                <a:gd name="connsiteY38" fmla="*/ 400050 h 510628"/>
                <a:gd name="connsiteX39" fmla="*/ 266919 w 635219"/>
                <a:gd name="connsiteY39" fmla="*/ 355600 h 510628"/>
                <a:gd name="connsiteX40" fmla="*/ 247869 w 635219"/>
                <a:gd name="connsiteY40" fmla="*/ 342900 h 510628"/>
                <a:gd name="connsiteX41" fmla="*/ 222469 w 635219"/>
                <a:gd name="connsiteY41" fmla="*/ 285750 h 510628"/>
                <a:gd name="connsiteX42" fmla="*/ 184369 w 635219"/>
                <a:gd name="connsiteY42" fmla="*/ 273050 h 510628"/>
                <a:gd name="connsiteX43" fmla="*/ 165319 w 635219"/>
                <a:gd name="connsiteY43" fmla="*/ 266700 h 510628"/>
                <a:gd name="connsiteX44" fmla="*/ 146269 w 635219"/>
                <a:gd name="connsiteY44" fmla="*/ 260350 h 510628"/>
                <a:gd name="connsiteX45" fmla="*/ 127219 w 635219"/>
                <a:gd name="connsiteY45" fmla="*/ 254000 h 510628"/>
                <a:gd name="connsiteX46" fmla="*/ 89119 w 635219"/>
                <a:gd name="connsiteY46" fmla="*/ 247650 h 510628"/>
                <a:gd name="connsiteX47" fmla="*/ 70069 w 635219"/>
                <a:gd name="connsiteY47" fmla="*/ 241300 h 510628"/>
                <a:gd name="connsiteX48" fmla="*/ 12919 w 635219"/>
                <a:gd name="connsiteY48" fmla="*/ 234950 h 510628"/>
                <a:gd name="connsiteX49" fmla="*/ 219 w 635219"/>
                <a:gd name="connsiteY49" fmla="*/ 215900 h 510628"/>
                <a:gd name="connsiteX50" fmla="*/ 19269 w 635219"/>
                <a:gd name="connsiteY50" fmla="*/ 209550 h 510628"/>
                <a:gd name="connsiteX51" fmla="*/ 38319 w 635219"/>
                <a:gd name="connsiteY51" fmla="*/ 190500 h 510628"/>
                <a:gd name="connsiteX52" fmla="*/ 57369 w 635219"/>
                <a:gd name="connsiteY52" fmla="*/ 184150 h 510628"/>
                <a:gd name="connsiteX53" fmla="*/ 76419 w 635219"/>
                <a:gd name="connsiteY53" fmla="*/ 171450 h 510628"/>
                <a:gd name="connsiteX54" fmla="*/ 114519 w 635219"/>
                <a:gd name="connsiteY54" fmla="*/ 158750 h 510628"/>
                <a:gd name="connsiteX55" fmla="*/ 133569 w 635219"/>
                <a:gd name="connsiteY55" fmla="*/ 152400 h 510628"/>
                <a:gd name="connsiteX56" fmla="*/ 152619 w 635219"/>
                <a:gd name="connsiteY56" fmla="*/ 146050 h 510628"/>
                <a:gd name="connsiteX57" fmla="*/ 190719 w 635219"/>
                <a:gd name="connsiteY57" fmla="*/ 139700 h 510628"/>
                <a:gd name="connsiteX58" fmla="*/ 209769 w 635219"/>
                <a:gd name="connsiteY58" fmla="*/ 133350 h 510628"/>
                <a:gd name="connsiteX59" fmla="*/ 247869 w 635219"/>
                <a:gd name="connsiteY59" fmla="*/ 107950 h 510628"/>
                <a:gd name="connsiteX60" fmla="*/ 355819 w 635219"/>
                <a:gd name="connsiteY60" fmla="*/ 101600 h 510628"/>
                <a:gd name="connsiteX61" fmla="*/ 374869 w 635219"/>
                <a:gd name="connsiteY61" fmla="*/ 95250 h 510628"/>
                <a:gd name="connsiteX62" fmla="*/ 362169 w 635219"/>
                <a:gd name="connsiteY62" fmla="*/ 76200 h 510628"/>
                <a:gd name="connsiteX63" fmla="*/ 349469 w 635219"/>
                <a:gd name="connsiteY63" fmla="*/ 25400 h 51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35219" h="510628">
                  <a:moveTo>
                    <a:pt x="349469" y="25400"/>
                  </a:moveTo>
                  <a:cubicBezTo>
                    <a:pt x="355819" y="12700"/>
                    <a:pt x="386598" y="0"/>
                    <a:pt x="400269" y="0"/>
                  </a:cubicBezTo>
                  <a:cubicBezTo>
                    <a:pt x="417334" y="0"/>
                    <a:pt x="434136" y="4233"/>
                    <a:pt x="451069" y="6350"/>
                  </a:cubicBezTo>
                  <a:lnTo>
                    <a:pt x="489169" y="31750"/>
                  </a:lnTo>
                  <a:cubicBezTo>
                    <a:pt x="524167" y="55082"/>
                    <a:pt x="500634" y="43607"/>
                    <a:pt x="565369" y="50800"/>
                  </a:cubicBezTo>
                  <a:cubicBezTo>
                    <a:pt x="574115" y="53715"/>
                    <a:pt x="600709" y="58248"/>
                    <a:pt x="597119" y="76200"/>
                  </a:cubicBezTo>
                  <a:cubicBezTo>
                    <a:pt x="595622" y="83684"/>
                    <a:pt x="584419" y="84667"/>
                    <a:pt x="578069" y="88900"/>
                  </a:cubicBezTo>
                  <a:cubicBezTo>
                    <a:pt x="584419" y="93133"/>
                    <a:pt x="590104" y="98594"/>
                    <a:pt x="597119" y="101600"/>
                  </a:cubicBezTo>
                  <a:cubicBezTo>
                    <a:pt x="605141" y="105038"/>
                    <a:pt x="615257" y="103109"/>
                    <a:pt x="622519" y="107950"/>
                  </a:cubicBezTo>
                  <a:cubicBezTo>
                    <a:pt x="628869" y="112183"/>
                    <a:pt x="630986" y="120650"/>
                    <a:pt x="635219" y="127000"/>
                  </a:cubicBezTo>
                  <a:cubicBezTo>
                    <a:pt x="628869" y="129117"/>
                    <a:pt x="622156" y="130357"/>
                    <a:pt x="616169" y="133350"/>
                  </a:cubicBezTo>
                  <a:cubicBezTo>
                    <a:pt x="609343" y="136763"/>
                    <a:pt x="604093" y="142950"/>
                    <a:pt x="597119" y="146050"/>
                  </a:cubicBezTo>
                  <a:cubicBezTo>
                    <a:pt x="584886" y="151487"/>
                    <a:pt x="571719" y="154517"/>
                    <a:pt x="559019" y="158750"/>
                  </a:cubicBezTo>
                  <a:lnTo>
                    <a:pt x="539969" y="165100"/>
                  </a:lnTo>
                  <a:cubicBezTo>
                    <a:pt x="450428" y="157638"/>
                    <a:pt x="487949" y="166810"/>
                    <a:pt x="425669" y="146050"/>
                  </a:cubicBezTo>
                  <a:lnTo>
                    <a:pt x="406619" y="139700"/>
                  </a:lnTo>
                  <a:lnTo>
                    <a:pt x="387569" y="133350"/>
                  </a:lnTo>
                  <a:lnTo>
                    <a:pt x="406619" y="139700"/>
                  </a:lnTo>
                  <a:lnTo>
                    <a:pt x="444719" y="177800"/>
                  </a:lnTo>
                  <a:lnTo>
                    <a:pt x="463769" y="196850"/>
                  </a:lnTo>
                  <a:cubicBezTo>
                    <a:pt x="465886" y="203200"/>
                    <a:pt x="470119" y="209207"/>
                    <a:pt x="470119" y="215900"/>
                  </a:cubicBezTo>
                  <a:cubicBezTo>
                    <a:pt x="470119" y="259957"/>
                    <a:pt x="439105" y="259902"/>
                    <a:pt x="470119" y="317500"/>
                  </a:cubicBezTo>
                  <a:cubicBezTo>
                    <a:pt x="476466" y="329287"/>
                    <a:pt x="508219" y="330200"/>
                    <a:pt x="508219" y="330200"/>
                  </a:cubicBezTo>
                  <a:lnTo>
                    <a:pt x="520919" y="368300"/>
                  </a:lnTo>
                  <a:lnTo>
                    <a:pt x="527269" y="387350"/>
                  </a:lnTo>
                  <a:cubicBezTo>
                    <a:pt x="525257" y="405458"/>
                    <a:pt x="525207" y="442274"/>
                    <a:pt x="514569" y="463550"/>
                  </a:cubicBezTo>
                  <a:cubicBezTo>
                    <a:pt x="511156" y="470376"/>
                    <a:pt x="507828" y="477832"/>
                    <a:pt x="501869" y="482600"/>
                  </a:cubicBezTo>
                  <a:cubicBezTo>
                    <a:pt x="496642" y="486781"/>
                    <a:pt x="489169" y="486833"/>
                    <a:pt x="482819" y="488950"/>
                  </a:cubicBezTo>
                  <a:cubicBezTo>
                    <a:pt x="480702" y="495300"/>
                    <a:pt x="483162" y="508000"/>
                    <a:pt x="476469" y="508000"/>
                  </a:cubicBezTo>
                  <a:cubicBezTo>
                    <a:pt x="468837" y="508000"/>
                    <a:pt x="470241" y="492995"/>
                    <a:pt x="463769" y="488950"/>
                  </a:cubicBezTo>
                  <a:cubicBezTo>
                    <a:pt x="452417" y="481855"/>
                    <a:pt x="425669" y="476250"/>
                    <a:pt x="425669" y="476250"/>
                  </a:cubicBezTo>
                  <a:cubicBezTo>
                    <a:pt x="410852" y="454025"/>
                    <a:pt x="406619" y="442383"/>
                    <a:pt x="374869" y="431800"/>
                  </a:cubicBezTo>
                  <a:lnTo>
                    <a:pt x="336769" y="419100"/>
                  </a:lnTo>
                  <a:cubicBezTo>
                    <a:pt x="326186" y="421217"/>
                    <a:pt x="313538" y="418824"/>
                    <a:pt x="305019" y="425450"/>
                  </a:cubicBezTo>
                  <a:cubicBezTo>
                    <a:pt x="292971" y="434821"/>
                    <a:pt x="279619" y="463550"/>
                    <a:pt x="279619" y="463550"/>
                  </a:cubicBezTo>
                  <a:cubicBezTo>
                    <a:pt x="277502" y="476250"/>
                    <a:pt x="279657" y="490471"/>
                    <a:pt x="273269" y="501650"/>
                  </a:cubicBezTo>
                  <a:cubicBezTo>
                    <a:pt x="269948" y="507462"/>
                    <a:pt x="255532" y="514564"/>
                    <a:pt x="254219" y="508000"/>
                  </a:cubicBezTo>
                  <a:cubicBezTo>
                    <a:pt x="249634" y="485075"/>
                    <a:pt x="256506" y="461174"/>
                    <a:pt x="260569" y="438150"/>
                  </a:cubicBezTo>
                  <a:cubicBezTo>
                    <a:pt x="262895" y="424967"/>
                    <a:pt x="273269" y="400050"/>
                    <a:pt x="273269" y="400050"/>
                  </a:cubicBezTo>
                  <a:cubicBezTo>
                    <a:pt x="271152" y="385233"/>
                    <a:pt x="272998" y="369277"/>
                    <a:pt x="266919" y="355600"/>
                  </a:cubicBezTo>
                  <a:cubicBezTo>
                    <a:pt x="263819" y="348626"/>
                    <a:pt x="251914" y="349372"/>
                    <a:pt x="247869" y="342900"/>
                  </a:cubicBezTo>
                  <a:cubicBezTo>
                    <a:pt x="242736" y="334688"/>
                    <a:pt x="236905" y="294772"/>
                    <a:pt x="222469" y="285750"/>
                  </a:cubicBezTo>
                  <a:cubicBezTo>
                    <a:pt x="211117" y="278655"/>
                    <a:pt x="197069" y="277283"/>
                    <a:pt x="184369" y="273050"/>
                  </a:cubicBezTo>
                  <a:lnTo>
                    <a:pt x="165319" y="266700"/>
                  </a:lnTo>
                  <a:lnTo>
                    <a:pt x="146269" y="260350"/>
                  </a:lnTo>
                  <a:cubicBezTo>
                    <a:pt x="139919" y="258233"/>
                    <a:pt x="133821" y="255100"/>
                    <a:pt x="127219" y="254000"/>
                  </a:cubicBezTo>
                  <a:cubicBezTo>
                    <a:pt x="114519" y="251883"/>
                    <a:pt x="101688" y="250443"/>
                    <a:pt x="89119" y="247650"/>
                  </a:cubicBezTo>
                  <a:cubicBezTo>
                    <a:pt x="82585" y="246198"/>
                    <a:pt x="76671" y="242400"/>
                    <a:pt x="70069" y="241300"/>
                  </a:cubicBezTo>
                  <a:cubicBezTo>
                    <a:pt x="51163" y="238149"/>
                    <a:pt x="31969" y="237067"/>
                    <a:pt x="12919" y="234950"/>
                  </a:cubicBezTo>
                  <a:cubicBezTo>
                    <a:pt x="8686" y="228600"/>
                    <a:pt x="-1632" y="223304"/>
                    <a:pt x="219" y="215900"/>
                  </a:cubicBezTo>
                  <a:cubicBezTo>
                    <a:pt x="1842" y="209406"/>
                    <a:pt x="13700" y="213263"/>
                    <a:pt x="19269" y="209550"/>
                  </a:cubicBezTo>
                  <a:cubicBezTo>
                    <a:pt x="26741" y="204569"/>
                    <a:pt x="30847" y="195481"/>
                    <a:pt x="38319" y="190500"/>
                  </a:cubicBezTo>
                  <a:cubicBezTo>
                    <a:pt x="43888" y="186787"/>
                    <a:pt x="51382" y="187143"/>
                    <a:pt x="57369" y="184150"/>
                  </a:cubicBezTo>
                  <a:cubicBezTo>
                    <a:pt x="64195" y="180737"/>
                    <a:pt x="69445" y="174550"/>
                    <a:pt x="76419" y="171450"/>
                  </a:cubicBezTo>
                  <a:cubicBezTo>
                    <a:pt x="88652" y="166013"/>
                    <a:pt x="101819" y="162983"/>
                    <a:pt x="114519" y="158750"/>
                  </a:cubicBezTo>
                  <a:lnTo>
                    <a:pt x="133569" y="152400"/>
                  </a:lnTo>
                  <a:cubicBezTo>
                    <a:pt x="139919" y="150283"/>
                    <a:pt x="146017" y="147150"/>
                    <a:pt x="152619" y="146050"/>
                  </a:cubicBezTo>
                  <a:cubicBezTo>
                    <a:pt x="165319" y="143933"/>
                    <a:pt x="178150" y="142493"/>
                    <a:pt x="190719" y="139700"/>
                  </a:cubicBezTo>
                  <a:cubicBezTo>
                    <a:pt x="197253" y="138248"/>
                    <a:pt x="203918" y="136601"/>
                    <a:pt x="209769" y="133350"/>
                  </a:cubicBezTo>
                  <a:cubicBezTo>
                    <a:pt x="223112" y="125937"/>
                    <a:pt x="232632" y="108846"/>
                    <a:pt x="247869" y="107950"/>
                  </a:cubicBezTo>
                  <a:lnTo>
                    <a:pt x="355819" y="101600"/>
                  </a:lnTo>
                  <a:cubicBezTo>
                    <a:pt x="362169" y="99483"/>
                    <a:pt x="373246" y="101744"/>
                    <a:pt x="374869" y="95250"/>
                  </a:cubicBezTo>
                  <a:cubicBezTo>
                    <a:pt x="376720" y="87846"/>
                    <a:pt x="365582" y="83026"/>
                    <a:pt x="362169" y="76200"/>
                  </a:cubicBezTo>
                  <a:cubicBezTo>
                    <a:pt x="349091" y="50044"/>
                    <a:pt x="343119" y="38100"/>
                    <a:pt x="349469" y="254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p:cNvSpPr/>
            <p:nvPr/>
          </p:nvSpPr>
          <p:spPr>
            <a:xfrm>
              <a:off x="6927088" y="4933950"/>
              <a:ext cx="871177" cy="598373"/>
            </a:xfrm>
            <a:custGeom>
              <a:avLst/>
              <a:gdLst>
                <a:gd name="connsiteX0" fmla="*/ 870712 w 871177"/>
                <a:gd name="connsiteY0" fmla="*/ 228600 h 598373"/>
                <a:gd name="connsiteX1" fmla="*/ 838962 w 871177"/>
                <a:gd name="connsiteY1" fmla="*/ 203200 h 598373"/>
                <a:gd name="connsiteX2" fmla="*/ 819912 w 871177"/>
                <a:gd name="connsiteY2" fmla="*/ 184150 h 598373"/>
                <a:gd name="connsiteX3" fmla="*/ 800862 w 871177"/>
                <a:gd name="connsiteY3" fmla="*/ 177800 h 598373"/>
                <a:gd name="connsiteX4" fmla="*/ 794512 w 871177"/>
                <a:gd name="connsiteY4" fmla="*/ 139700 h 598373"/>
                <a:gd name="connsiteX5" fmla="*/ 781812 w 871177"/>
                <a:gd name="connsiteY5" fmla="*/ 120650 h 598373"/>
                <a:gd name="connsiteX6" fmla="*/ 743712 w 871177"/>
                <a:gd name="connsiteY6" fmla="*/ 88900 h 598373"/>
                <a:gd name="connsiteX7" fmla="*/ 724662 w 871177"/>
                <a:gd name="connsiteY7" fmla="*/ 50800 h 598373"/>
                <a:gd name="connsiteX8" fmla="*/ 705612 w 871177"/>
                <a:gd name="connsiteY8" fmla="*/ 38100 h 598373"/>
                <a:gd name="connsiteX9" fmla="*/ 648462 w 871177"/>
                <a:gd name="connsiteY9" fmla="*/ 57150 h 598373"/>
                <a:gd name="connsiteX10" fmla="*/ 629412 w 871177"/>
                <a:gd name="connsiteY10" fmla="*/ 63500 h 598373"/>
                <a:gd name="connsiteX11" fmla="*/ 610362 w 871177"/>
                <a:gd name="connsiteY11" fmla="*/ 69850 h 598373"/>
                <a:gd name="connsiteX12" fmla="*/ 565912 w 871177"/>
                <a:gd name="connsiteY12" fmla="*/ 63500 h 598373"/>
                <a:gd name="connsiteX13" fmla="*/ 553212 w 871177"/>
                <a:gd name="connsiteY13" fmla="*/ 25400 h 598373"/>
                <a:gd name="connsiteX14" fmla="*/ 540512 w 871177"/>
                <a:gd name="connsiteY14" fmla="*/ 6350 h 598373"/>
                <a:gd name="connsiteX15" fmla="*/ 521462 w 871177"/>
                <a:gd name="connsiteY15" fmla="*/ 0 h 598373"/>
                <a:gd name="connsiteX16" fmla="*/ 426212 w 871177"/>
                <a:gd name="connsiteY16" fmla="*/ 19050 h 598373"/>
                <a:gd name="connsiteX17" fmla="*/ 407162 w 871177"/>
                <a:gd name="connsiteY17" fmla="*/ 31750 h 598373"/>
                <a:gd name="connsiteX18" fmla="*/ 369062 w 871177"/>
                <a:gd name="connsiteY18" fmla="*/ 44450 h 598373"/>
                <a:gd name="connsiteX19" fmla="*/ 330962 w 871177"/>
                <a:gd name="connsiteY19" fmla="*/ 63500 h 598373"/>
                <a:gd name="connsiteX20" fmla="*/ 318262 w 871177"/>
                <a:gd name="connsiteY20" fmla="*/ 82550 h 598373"/>
                <a:gd name="connsiteX21" fmla="*/ 305562 w 871177"/>
                <a:gd name="connsiteY21" fmla="*/ 120650 h 598373"/>
                <a:gd name="connsiteX22" fmla="*/ 286512 w 871177"/>
                <a:gd name="connsiteY22" fmla="*/ 133350 h 598373"/>
                <a:gd name="connsiteX23" fmla="*/ 261112 w 871177"/>
                <a:gd name="connsiteY23" fmla="*/ 165100 h 598373"/>
                <a:gd name="connsiteX24" fmla="*/ 254762 w 871177"/>
                <a:gd name="connsiteY24" fmla="*/ 184150 h 598373"/>
                <a:gd name="connsiteX25" fmla="*/ 242062 w 871177"/>
                <a:gd name="connsiteY25" fmla="*/ 203200 h 598373"/>
                <a:gd name="connsiteX26" fmla="*/ 229362 w 871177"/>
                <a:gd name="connsiteY26" fmla="*/ 241300 h 598373"/>
                <a:gd name="connsiteX27" fmla="*/ 223012 w 871177"/>
                <a:gd name="connsiteY27" fmla="*/ 260350 h 598373"/>
                <a:gd name="connsiteX28" fmla="*/ 203962 w 871177"/>
                <a:gd name="connsiteY28" fmla="*/ 279400 h 598373"/>
                <a:gd name="connsiteX29" fmla="*/ 159512 w 871177"/>
                <a:gd name="connsiteY29" fmla="*/ 336550 h 598373"/>
                <a:gd name="connsiteX30" fmla="*/ 153162 w 871177"/>
                <a:gd name="connsiteY30" fmla="*/ 355600 h 598373"/>
                <a:gd name="connsiteX31" fmla="*/ 115062 w 871177"/>
                <a:gd name="connsiteY31" fmla="*/ 381000 h 598373"/>
                <a:gd name="connsiteX32" fmla="*/ 102362 w 871177"/>
                <a:gd name="connsiteY32" fmla="*/ 400050 h 598373"/>
                <a:gd name="connsiteX33" fmla="*/ 83312 w 871177"/>
                <a:gd name="connsiteY33" fmla="*/ 412750 h 598373"/>
                <a:gd name="connsiteX34" fmla="*/ 70612 w 871177"/>
                <a:gd name="connsiteY34" fmla="*/ 450850 h 598373"/>
                <a:gd name="connsiteX35" fmla="*/ 51562 w 871177"/>
                <a:gd name="connsiteY35" fmla="*/ 488950 h 598373"/>
                <a:gd name="connsiteX36" fmla="*/ 38862 w 871177"/>
                <a:gd name="connsiteY36" fmla="*/ 527050 h 598373"/>
                <a:gd name="connsiteX37" fmla="*/ 26162 w 871177"/>
                <a:gd name="connsiteY37" fmla="*/ 565150 h 598373"/>
                <a:gd name="connsiteX38" fmla="*/ 19812 w 871177"/>
                <a:gd name="connsiteY38" fmla="*/ 584200 h 598373"/>
                <a:gd name="connsiteX39" fmla="*/ 762 w 871177"/>
                <a:gd name="connsiteY39" fmla="*/ 596900 h 598373"/>
                <a:gd name="connsiteX40" fmla="*/ 38862 w 871177"/>
                <a:gd name="connsiteY40" fmla="*/ 558800 h 598373"/>
                <a:gd name="connsiteX41" fmla="*/ 57912 w 871177"/>
                <a:gd name="connsiteY41" fmla="*/ 539750 h 598373"/>
                <a:gd name="connsiteX42" fmla="*/ 102362 w 871177"/>
                <a:gd name="connsiteY42" fmla="*/ 495300 h 598373"/>
                <a:gd name="connsiteX43" fmla="*/ 140462 w 871177"/>
                <a:gd name="connsiteY43" fmla="*/ 463550 h 598373"/>
                <a:gd name="connsiteX44" fmla="*/ 165862 w 871177"/>
                <a:gd name="connsiteY44" fmla="*/ 469900 h 598373"/>
                <a:gd name="connsiteX45" fmla="*/ 172212 w 871177"/>
                <a:gd name="connsiteY45" fmla="*/ 488950 h 598373"/>
                <a:gd name="connsiteX46" fmla="*/ 184912 w 871177"/>
                <a:gd name="connsiteY46" fmla="*/ 508000 h 598373"/>
                <a:gd name="connsiteX47" fmla="*/ 178562 w 871177"/>
                <a:gd name="connsiteY47" fmla="*/ 527050 h 598373"/>
                <a:gd name="connsiteX48" fmla="*/ 216662 w 871177"/>
                <a:gd name="connsiteY48" fmla="*/ 514350 h 598373"/>
                <a:gd name="connsiteX49" fmla="*/ 248412 w 871177"/>
                <a:gd name="connsiteY49" fmla="*/ 488950 h 598373"/>
                <a:gd name="connsiteX50" fmla="*/ 273812 w 871177"/>
                <a:gd name="connsiteY50" fmla="*/ 431800 h 598373"/>
                <a:gd name="connsiteX51" fmla="*/ 305562 w 871177"/>
                <a:gd name="connsiteY51" fmla="*/ 393700 h 598373"/>
                <a:gd name="connsiteX52" fmla="*/ 324612 w 871177"/>
                <a:gd name="connsiteY52" fmla="*/ 374650 h 598373"/>
                <a:gd name="connsiteX53" fmla="*/ 343662 w 871177"/>
                <a:gd name="connsiteY53" fmla="*/ 336550 h 598373"/>
                <a:gd name="connsiteX54" fmla="*/ 356362 w 871177"/>
                <a:gd name="connsiteY54" fmla="*/ 317500 h 598373"/>
                <a:gd name="connsiteX55" fmla="*/ 362712 w 871177"/>
                <a:gd name="connsiteY55" fmla="*/ 298450 h 598373"/>
                <a:gd name="connsiteX56" fmla="*/ 419862 w 871177"/>
                <a:gd name="connsiteY56" fmla="*/ 279400 h 598373"/>
                <a:gd name="connsiteX57" fmla="*/ 451612 w 871177"/>
                <a:gd name="connsiteY57" fmla="*/ 273050 h 598373"/>
                <a:gd name="connsiteX58" fmla="*/ 438912 w 871177"/>
                <a:gd name="connsiteY58" fmla="*/ 311150 h 598373"/>
                <a:gd name="connsiteX59" fmla="*/ 432562 w 871177"/>
                <a:gd name="connsiteY59" fmla="*/ 330200 h 598373"/>
                <a:gd name="connsiteX60" fmla="*/ 445262 w 871177"/>
                <a:gd name="connsiteY60" fmla="*/ 361950 h 598373"/>
                <a:gd name="connsiteX61" fmla="*/ 464312 w 871177"/>
                <a:gd name="connsiteY61" fmla="*/ 355600 h 598373"/>
                <a:gd name="connsiteX62" fmla="*/ 527812 w 871177"/>
                <a:gd name="connsiteY62" fmla="*/ 361950 h 598373"/>
                <a:gd name="connsiteX63" fmla="*/ 572262 w 871177"/>
                <a:gd name="connsiteY63" fmla="*/ 374650 h 598373"/>
                <a:gd name="connsiteX64" fmla="*/ 591312 w 871177"/>
                <a:gd name="connsiteY64" fmla="*/ 381000 h 598373"/>
                <a:gd name="connsiteX65" fmla="*/ 597662 w 871177"/>
                <a:gd name="connsiteY65" fmla="*/ 330200 h 598373"/>
                <a:gd name="connsiteX66" fmla="*/ 635762 w 871177"/>
                <a:gd name="connsiteY66" fmla="*/ 311150 h 598373"/>
                <a:gd name="connsiteX67" fmla="*/ 705612 w 871177"/>
                <a:gd name="connsiteY67" fmla="*/ 298450 h 598373"/>
                <a:gd name="connsiteX68" fmla="*/ 724662 w 871177"/>
                <a:gd name="connsiteY68" fmla="*/ 292100 h 598373"/>
                <a:gd name="connsiteX69" fmla="*/ 731012 w 871177"/>
                <a:gd name="connsiteY69" fmla="*/ 273050 h 598373"/>
                <a:gd name="connsiteX70" fmla="*/ 769112 w 871177"/>
                <a:gd name="connsiteY70" fmla="*/ 247650 h 598373"/>
                <a:gd name="connsiteX71" fmla="*/ 775462 w 871177"/>
                <a:gd name="connsiteY71" fmla="*/ 228600 h 598373"/>
                <a:gd name="connsiteX72" fmla="*/ 813562 w 871177"/>
                <a:gd name="connsiteY72" fmla="*/ 215900 h 598373"/>
                <a:gd name="connsiteX73" fmla="*/ 870712 w 871177"/>
                <a:gd name="connsiteY73" fmla="*/ 228600 h 59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71177" h="598373">
                  <a:moveTo>
                    <a:pt x="870712" y="228600"/>
                  </a:moveTo>
                  <a:cubicBezTo>
                    <a:pt x="874945" y="226483"/>
                    <a:pt x="849162" y="212125"/>
                    <a:pt x="838962" y="203200"/>
                  </a:cubicBezTo>
                  <a:cubicBezTo>
                    <a:pt x="832204" y="197286"/>
                    <a:pt x="827384" y="189131"/>
                    <a:pt x="819912" y="184150"/>
                  </a:cubicBezTo>
                  <a:cubicBezTo>
                    <a:pt x="814343" y="180437"/>
                    <a:pt x="807212" y="179917"/>
                    <a:pt x="800862" y="177800"/>
                  </a:cubicBezTo>
                  <a:cubicBezTo>
                    <a:pt x="798745" y="165100"/>
                    <a:pt x="798583" y="151914"/>
                    <a:pt x="794512" y="139700"/>
                  </a:cubicBezTo>
                  <a:cubicBezTo>
                    <a:pt x="792099" y="132460"/>
                    <a:pt x="786698" y="126513"/>
                    <a:pt x="781812" y="120650"/>
                  </a:cubicBezTo>
                  <a:cubicBezTo>
                    <a:pt x="766533" y="102315"/>
                    <a:pt x="762443" y="101387"/>
                    <a:pt x="743712" y="88900"/>
                  </a:cubicBezTo>
                  <a:cubicBezTo>
                    <a:pt x="738547" y="73406"/>
                    <a:pt x="736972" y="63110"/>
                    <a:pt x="724662" y="50800"/>
                  </a:cubicBezTo>
                  <a:cubicBezTo>
                    <a:pt x="719266" y="45404"/>
                    <a:pt x="711962" y="42333"/>
                    <a:pt x="705612" y="38100"/>
                  </a:cubicBezTo>
                  <a:lnTo>
                    <a:pt x="648462" y="57150"/>
                  </a:lnTo>
                  <a:lnTo>
                    <a:pt x="629412" y="63500"/>
                  </a:lnTo>
                  <a:lnTo>
                    <a:pt x="610362" y="69850"/>
                  </a:lnTo>
                  <a:cubicBezTo>
                    <a:pt x="595545" y="67733"/>
                    <a:pt x="577726" y="72689"/>
                    <a:pt x="565912" y="63500"/>
                  </a:cubicBezTo>
                  <a:cubicBezTo>
                    <a:pt x="555345" y="55281"/>
                    <a:pt x="560638" y="36539"/>
                    <a:pt x="553212" y="25400"/>
                  </a:cubicBezTo>
                  <a:cubicBezTo>
                    <a:pt x="548979" y="19050"/>
                    <a:pt x="546471" y="11118"/>
                    <a:pt x="540512" y="6350"/>
                  </a:cubicBezTo>
                  <a:cubicBezTo>
                    <a:pt x="535285" y="2169"/>
                    <a:pt x="527812" y="2117"/>
                    <a:pt x="521462" y="0"/>
                  </a:cubicBezTo>
                  <a:cubicBezTo>
                    <a:pt x="499358" y="2456"/>
                    <a:pt x="448725" y="4041"/>
                    <a:pt x="426212" y="19050"/>
                  </a:cubicBezTo>
                  <a:cubicBezTo>
                    <a:pt x="419862" y="23283"/>
                    <a:pt x="414136" y="28650"/>
                    <a:pt x="407162" y="31750"/>
                  </a:cubicBezTo>
                  <a:cubicBezTo>
                    <a:pt x="394929" y="37187"/>
                    <a:pt x="380201" y="37024"/>
                    <a:pt x="369062" y="44450"/>
                  </a:cubicBezTo>
                  <a:cubicBezTo>
                    <a:pt x="344443" y="60863"/>
                    <a:pt x="357252" y="54737"/>
                    <a:pt x="330962" y="63500"/>
                  </a:cubicBezTo>
                  <a:cubicBezTo>
                    <a:pt x="326729" y="69850"/>
                    <a:pt x="321362" y="75576"/>
                    <a:pt x="318262" y="82550"/>
                  </a:cubicBezTo>
                  <a:cubicBezTo>
                    <a:pt x="312825" y="94783"/>
                    <a:pt x="316701" y="113224"/>
                    <a:pt x="305562" y="120650"/>
                  </a:cubicBezTo>
                  <a:lnTo>
                    <a:pt x="286512" y="133350"/>
                  </a:lnTo>
                  <a:cubicBezTo>
                    <a:pt x="270551" y="181233"/>
                    <a:pt x="293938" y="124068"/>
                    <a:pt x="261112" y="165100"/>
                  </a:cubicBezTo>
                  <a:cubicBezTo>
                    <a:pt x="256931" y="170327"/>
                    <a:pt x="257755" y="178163"/>
                    <a:pt x="254762" y="184150"/>
                  </a:cubicBezTo>
                  <a:cubicBezTo>
                    <a:pt x="251349" y="190976"/>
                    <a:pt x="245162" y="196226"/>
                    <a:pt x="242062" y="203200"/>
                  </a:cubicBezTo>
                  <a:cubicBezTo>
                    <a:pt x="236625" y="215433"/>
                    <a:pt x="233595" y="228600"/>
                    <a:pt x="229362" y="241300"/>
                  </a:cubicBezTo>
                  <a:cubicBezTo>
                    <a:pt x="227245" y="247650"/>
                    <a:pt x="227745" y="255617"/>
                    <a:pt x="223012" y="260350"/>
                  </a:cubicBezTo>
                  <a:cubicBezTo>
                    <a:pt x="216662" y="266700"/>
                    <a:pt x="209475" y="272311"/>
                    <a:pt x="203962" y="279400"/>
                  </a:cubicBezTo>
                  <a:cubicBezTo>
                    <a:pt x="150795" y="347758"/>
                    <a:pt x="202761" y="293301"/>
                    <a:pt x="159512" y="336550"/>
                  </a:cubicBezTo>
                  <a:cubicBezTo>
                    <a:pt x="157395" y="342900"/>
                    <a:pt x="157895" y="350867"/>
                    <a:pt x="153162" y="355600"/>
                  </a:cubicBezTo>
                  <a:cubicBezTo>
                    <a:pt x="142369" y="366393"/>
                    <a:pt x="115062" y="381000"/>
                    <a:pt x="115062" y="381000"/>
                  </a:cubicBezTo>
                  <a:cubicBezTo>
                    <a:pt x="110829" y="387350"/>
                    <a:pt x="107758" y="394654"/>
                    <a:pt x="102362" y="400050"/>
                  </a:cubicBezTo>
                  <a:cubicBezTo>
                    <a:pt x="96966" y="405446"/>
                    <a:pt x="87357" y="406278"/>
                    <a:pt x="83312" y="412750"/>
                  </a:cubicBezTo>
                  <a:cubicBezTo>
                    <a:pt x="76217" y="424102"/>
                    <a:pt x="74845" y="438150"/>
                    <a:pt x="70612" y="450850"/>
                  </a:cubicBezTo>
                  <a:cubicBezTo>
                    <a:pt x="47454" y="520325"/>
                    <a:pt x="84388" y="415092"/>
                    <a:pt x="51562" y="488950"/>
                  </a:cubicBezTo>
                  <a:cubicBezTo>
                    <a:pt x="46125" y="501183"/>
                    <a:pt x="43095" y="514350"/>
                    <a:pt x="38862" y="527050"/>
                  </a:cubicBezTo>
                  <a:lnTo>
                    <a:pt x="26162" y="565150"/>
                  </a:lnTo>
                  <a:cubicBezTo>
                    <a:pt x="24045" y="571500"/>
                    <a:pt x="25381" y="580487"/>
                    <a:pt x="19812" y="584200"/>
                  </a:cubicBezTo>
                  <a:cubicBezTo>
                    <a:pt x="13462" y="588433"/>
                    <a:pt x="-3817" y="603005"/>
                    <a:pt x="762" y="596900"/>
                  </a:cubicBezTo>
                  <a:cubicBezTo>
                    <a:pt x="11538" y="582532"/>
                    <a:pt x="26162" y="571500"/>
                    <a:pt x="38862" y="558800"/>
                  </a:cubicBezTo>
                  <a:cubicBezTo>
                    <a:pt x="45212" y="552450"/>
                    <a:pt x="52931" y="547222"/>
                    <a:pt x="57912" y="539750"/>
                  </a:cubicBezTo>
                  <a:cubicBezTo>
                    <a:pt x="87025" y="496081"/>
                    <a:pt x="68832" y="506477"/>
                    <a:pt x="102362" y="495300"/>
                  </a:cubicBezTo>
                  <a:cubicBezTo>
                    <a:pt x="107737" y="489925"/>
                    <a:pt x="130148" y="465023"/>
                    <a:pt x="140462" y="463550"/>
                  </a:cubicBezTo>
                  <a:cubicBezTo>
                    <a:pt x="149102" y="462316"/>
                    <a:pt x="157395" y="467783"/>
                    <a:pt x="165862" y="469900"/>
                  </a:cubicBezTo>
                  <a:cubicBezTo>
                    <a:pt x="167979" y="476250"/>
                    <a:pt x="169219" y="482963"/>
                    <a:pt x="172212" y="488950"/>
                  </a:cubicBezTo>
                  <a:cubicBezTo>
                    <a:pt x="175625" y="495776"/>
                    <a:pt x="183657" y="500472"/>
                    <a:pt x="184912" y="508000"/>
                  </a:cubicBezTo>
                  <a:cubicBezTo>
                    <a:pt x="186012" y="514602"/>
                    <a:pt x="171998" y="525737"/>
                    <a:pt x="178562" y="527050"/>
                  </a:cubicBezTo>
                  <a:cubicBezTo>
                    <a:pt x="191689" y="529675"/>
                    <a:pt x="216662" y="514350"/>
                    <a:pt x="216662" y="514350"/>
                  </a:cubicBezTo>
                  <a:cubicBezTo>
                    <a:pt x="253058" y="459755"/>
                    <a:pt x="204595" y="524003"/>
                    <a:pt x="248412" y="488950"/>
                  </a:cubicBezTo>
                  <a:cubicBezTo>
                    <a:pt x="284257" y="460274"/>
                    <a:pt x="231125" y="474487"/>
                    <a:pt x="273812" y="431800"/>
                  </a:cubicBezTo>
                  <a:cubicBezTo>
                    <a:pt x="329467" y="376145"/>
                    <a:pt x="261359" y="446744"/>
                    <a:pt x="305562" y="393700"/>
                  </a:cubicBezTo>
                  <a:cubicBezTo>
                    <a:pt x="311311" y="386801"/>
                    <a:pt x="318863" y="381549"/>
                    <a:pt x="324612" y="374650"/>
                  </a:cubicBezTo>
                  <a:cubicBezTo>
                    <a:pt x="347360" y="347353"/>
                    <a:pt x="329343" y="365189"/>
                    <a:pt x="343662" y="336550"/>
                  </a:cubicBezTo>
                  <a:cubicBezTo>
                    <a:pt x="347075" y="329724"/>
                    <a:pt x="352949" y="324326"/>
                    <a:pt x="356362" y="317500"/>
                  </a:cubicBezTo>
                  <a:cubicBezTo>
                    <a:pt x="359355" y="311513"/>
                    <a:pt x="358531" y="303677"/>
                    <a:pt x="362712" y="298450"/>
                  </a:cubicBezTo>
                  <a:cubicBezTo>
                    <a:pt x="376605" y="281084"/>
                    <a:pt x="401007" y="282828"/>
                    <a:pt x="419862" y="279400"/>
                  </a:cubicBezTo>
                  <a:cubicBezTo>
                    <a:pt x="430481" y="277469"/>
                    <a:pt x="441029" y="275167"/>
                    <a:pt x="451612" y="273050"/>
                  </a:cubicBezTo>
                  <a:lnTo>
                    <a:pt x="438912" y="311150"/>
                  </a:lnTo>
                  <a:lnTo>
                    <a:pt x="432562" y="330200"/>
                  </a:lnTo>
                  <a:cubicBezTo>
                    <a:pt x="436795" y="340783"/>
                    <a:pt x="436361" y="354829"/>
                    <a:pt x="445262" y="361950"/>
                  </a:cubicBezTo>
                  <a:cubicBezTo>
                    <a:pt x="450489" y="366131"/>
                    <a:pt x="457619" y="355600"/>
                    <a:pt x="464312" y="355600"/>
                  </a:cubicBezTo>
                  <a:cubicBezTo>
                    <a:pt x="485584" y="355600"/>
                    <a:pt x="506645" y="359833"/>
                    <a:pt x="527812" y="361950"/>
                  </a:cubicBezTo>
                  <a:cubicBezTo>
                    <a:pt x="573487" y="377175"/>
                    <a:pt x="516448" y="358703"/>
                    <a:pt x="572262" y="374650"/>
                  </a:cubicBezTo>
                  <a:cubicBezTo>
                    <a:pt x="578698" y="376489"/>
                    <a:pt x="584962" y="378883"/>
                    <a:pt x="591312" y="381000"/>
                  </a:cubicBezTo>
                  <a:cubicBezTo>
                    <a:pt x="593429" y="364067"/>
                    <a:pt x="591324" y="346045"/>
                    <a:pt x="597662" y="330200"/>
                  </a:cubicBezTo>
                  <a:cubicBezTo>
                    <a:pt x="601111" y="321578"/>
                    <a:pt x="628040" y="313081"/>
                    <a:pt x="635762" y="311150"/>
                  </a:cubicBezTo>
                  <a:cubicBezTo>
                    <a:pt x="681987" y="299594"/>
                    <a:pt x="654659" y="309773"/>
                    <a:pt x="705612" y="298450"/>
                  </a:cubicBezTo>
                  <a:cubicBezTo>
                    <a:pt x="712146" y="296998"/>
                    <a:pt x="718312" y="294217"/>
                    <a:pt x="724662" y="292100"/>
                  </a:cubicBezTo>
                  <a:cubicBezTo>
                    <a:pt x="726779" y="285750"/>
                    <a:pt x="726279" y="277783"/>
                    <a:pt x="731012" y="273050"/>
                  </a:cubicBezTo>
                  <a:cubicBezTo>
                    <a:pt x="741805" y="262257"/>
                    <a:pt x="769112" y="247650"/>
                    <a:pt x="769112" y="247650"/>
                  </a:cubicBezTo>
                  <a:cubicBezTo>
                    <a:pt x="771229" y="241300"/>
                    <a:pt x="770015" y="232491"/>
                    <a:pt x="775462" y="228600"/>
                  </a:cubicBezTo>
                  <a:cubicBezTo>
                    <a:pt x="786355" y="220819"/>
                    <a:pt x="813562" y="215900"/>
                    <a:pt x="813562" y="215900"/>
                  </a:cubicBezTo>
                  <a:cubicBezTo>
                    <a:pt x="840644" y="224927"/>
                    <a:pt x="866479" y="230717"/>
                    <a:pt x="870712" y="2286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p:cNvSpPr/>
            <p:nvPr/>
          </p:nvSpPr>
          <p:spPr>
            <a:xfrm>
              <a:off x="7562820" y="5257800"/>
              <a:ext cx="368330" cy="812800"/>
            </a:xfrm>
            <a:custGeom>
              <a:avLst/>
              <a:gdLst>
                <a:gd name="connsiteX0" fmla="*/ 196880 w 368330"/>
                <a:gd name="connsiteY0" fmla="*/ 0 h 812800"/>
                <a:gd name="connsiteX1" fmla="*/ 133380 w 368330"/>
                <a:gd name="connsiteY1" fmla="*/ 57150 h 812800"/>
                <a:gd name="connsiteX2" fmla="*/ 114330 w 368330"/>
                <a:gd name="connsiteY2" fmla="*/ 69850 h 812800"/>
                <a:gd name="connsiteX3" fmla="*/ 95280 w 368330"/>
                <a:gd name="connsiteY3" fmla="*/ 107950 h 812800"/>
                <a:gd name="connsiteX4" fmla="*/ 76230 w 368330"/>
                <a:gd name="connsiteY4" fmla="*/ 146050 h 812800"/>
                <a:gd name="connsiteX5" fmla="*/ 69880 w 368330"/>
                <a:gd name="connsiteY5" fmla="*/ 177800 h 812800"/>
                <a:gd name="connsiteX6" fmla="*/ 25430 w 368330"/>
                <a:gd name="connsiteY6" fmla="*/ 184150 h 812800"/>
                <a:gd name="connsiteX7" fmla="*/ 6380 w 368330"/>
                <a:gd name="connsiteY7" fmla="*/ 203200 h 812800"/>
                <a:gd name="connsiteX8" fmla="*/ 19080 w 368330"/>
                <a:gd name="connsiteY8" fmla="*/ 304800 h 812800"/>
                <a:gd name="connsiteX9" fmla="*/ 12730 w 368330"/>
                <a:gd name="connsiteY9" fmla="*/ 355600 h 812800"/>
                <a:gd name="connsiteX10" fmla="*/ 12730 w 368330"/>
                <a:gd name="connsiteY10" fmla="*/ 374650 h 812800"/>
                <a:gd name="connsiteX11" fmla="*/ 31780 w 368330"/>
                <a:gd name="connsiteY11" fmla="*/ 304800 h 812800"/>
                <a:gd name="connsiteX12" fmla="*/ 57180 w 368330"/>
                <a:gd name="connsiteY12" fmla="*/ 266700 h 812800"/>
                <a:gd name="connsiteX13" fmla="*/ 69880 w 368330"/>
                <a:gd name="connsiteY13" fmla="*/ 247650 h 812800"/>
                <a:gd name="connsiteX14" fmla="*/ 76230 w 368330"/>
                <a:gd name="connsiteY14" fmla="*/ 228600 h 812800"/>
                <a:gd name="connsiteX15" fmla="*/ 69880 w 368330"/>
                <a:gd name="connsiteY15" fmla="*/ 342900 h 812800"/>
                <a:gd name="connsiteX16" fmla="*/ 57180 w 368330"/>
                <a:gd name="connsiteY16" fmla="*/ 361950 h 812800"/>
                <a:gd name="connsiteX17" fmla="*/ 76230 w 368330"/>
                <a:gd name="connsiteY17" fmla="*/ 431800 h 812800"/>
                <a:gd name="connsiteX18" fmla="*/ 88930 w 368330"/>
                <a:gd name="connsiteY18" fmla="*/ 469900 h 812800"/>
                <a:gd name="connsiteX19" fmla="*/ 95280 w 368330"/>
                <a:gd name="connsiteY19" fmla="*/ 527050 h 812800"/>
                <a:gd name="connsiteX20" fmla="*/ 107980 w 368330"/>
                <a:gd name="connsiteY20" fmla="*/ 546100 h 812800"/>
                <a:gd name="connsiteX21" fmla="*/ 114330 w 368330"/>
                <a:gd name="connsiteY21" fmla="*/ 565150 h 812800"/>
                <a:gd name="connsiteX22" fmla="*/ 133380 w 368330"/>
                <a:gd name="connsiteY22" fmla="*/ 603250 h 812800"/>
                <a:gd name="connsiteX23" fmla="*/ 139730 w 368330"/>
                <a:gd name="connsiteY23" fmla="*/ 647700 h 812800"/>
                <a:gd name="connsiteX24" fmla="*/ 146080 w 368330"/>
                <a:gd name="connsiteY24" fmla="*/ 666750 h 812800"/>
                <a:gd name="connsiteX25" fmla="*/ 165130 w 368330"/>
                <a:gd name="connsiteY25" fmla="*/ 679450 h 812800"/>
                <a:gd name="connsiteX26" fmla="*/ 190530 w 368330"/>
                <a:gd name="connsiteY26" fmla="*/ 717550 h 812800"/>
                <a:gd name="connsiteX27" fmla="*/ 203230 w 368330"/>
                <a:gd name="connsiteY27" fmla="*/ 755650 h 812800"/>
                <a:gd name="connsiteX28" fmla="*/ 222280 w 368330"/>
                <a:gd name="connsiteY28" fmla="*/ 793750 h 812800"/>
                <a:gd name="connsiteX29" fmla="*/ 241330 w 368330"/>
                <a:gd name="connsiteY29" fmla="*/ 800100 h 812800"/>
                <a:gd name="connsiteX30" fmla="*/ 260380 w 368330"/>
                <a:gd name="connsiteY30" fmla="*/ 812800 h 812800"/>
                <a:gd name="connsiteX31" fmla="*/ 317530 w 368330"/>
                <a:gd name="connsiteY31" fmla="*/ 787400 h 812800"/>
                <a:gd name="connsiteX32" fmla="*/ 330230 w 368330"/>
                <a:gd name="connsiteY32" fmla="*/ 768350 h 812800"/>
                <a:gd name="connsiteX33" fmla="*/ 336580 w 368330"/>
                <a:gd name="connsiteY33" fmla="*/ 749300 h 812800"/>
                <a:gd name="connsiteX34" fmla="*/ 330230 w 368330"/>
                <a:gd name="connsiteY34" fmla="*/ 774700 h 812800"/>
                <a:gd name="connsiteX35" fmla="*/ 342930 w 368330"/>
                <a:gd name="connsiteY35" fmla="*/ 736600 h 812800"/>
                <a:gd name="connsiteX36" fmla="*/ 355630 w 368330"/>
                <a:gd name="connsiteY36" fmla="*/ 717550 h 812800"/>
                <a:gd name="connsiteX37" fmla="*/ 368330 w 368330"/>
                <a:gd name="connsiteY37" fmla="*/ 679450 h 812800"/>
                <a:gd name="connsiteX38" fmla="*/ 349280 w 368330"/>
                <a:gd name="connsiteY38" fmla="*/ 609600 h 812800"/>
                <a:gd name="connsiteX39" fmla="*/ 342930 w 368330"/>
                <a:gd name="connsiteY39" fmla="*/ 590550 h 812800"/>
                <a:gd name="connsiteX40" fmla="*/ 323880 w 368330"/>
                <a:gd name="connsiteY40" fmla="*/ 520700 h 812800"/>
                <a:gd name="connsiteX41" fmla="*/ 285780 w 368330"/>
                <a:gd name="connsiteY41" fmla="*/ 482600 h 812800"/>
                <a:gd name="connsiteX42" fmla="*/ 266730 w 368330"/>
                <a:gd name="connsiteY42" fmla="*/ 444500 h 812800"/>
                <a:gd name="connsiteX43" fmla="*/ 247680 w 368330"/>
                <a:gd name="connsiteY43" fmla="*/ 425450 h 812800"/>
                <a:gd name="connsiteX44" fmla="*/ 215930 w 368330"/>
                <a:gd name="connsiteY44" fmla="*/ 387350 h 812800"/>
                <a:gd name="connsiteX45" fmla="*/ 209580 w 368330"/>
                <a:gd name="connsiteY45" fmla="*/ 368300 h 812800"/>
                <a:gd name="connsiteX46" fmla="*/ 203230 w 368330"/>
                <a:gd name="connsiteY46" fmla="*/ 342900 h 812800"/>
                <a:gd name="connsiteX47" fmla="*/ 190530 w 368330"/>
                <a:gd name="connsiteY47" fmla="*/ 304800 h 812800"/>
                <a:gd name="connsiteX48" fmla="*/ 184180 w 368330"/>
                <a:gd name="connsiteY48" fmla="*/ 260350 h 812800"/>
                <a:gd name="connsiteX49" fmla="*/ 184180 w 368330"/>
                <a:gd name="connsiteY49" fmla="*/ 171450 h 812800"/>
                <a:gd name="connsiteX50" fmla="*/ 215930 w 368330"/>
                <a:gd name="connsiteY50" fmla="*/ 165100 h 812800"/>
                <a:gd name="connsiteX51" fmla="*/ 247680 w 368330"/>
                <a:gd name="connsiteY51" fmla="*/ 107950 h 812800"/>
                <a:gd name="connsiteX52" fmla="*/ 260380 w 368330"/>
                <a:gd name="connsiteY52" fmla="*/ 88900 h 812800"/>
                <a:gd name="connsiteX53" fmla="*/ 266730 w 368330"/>
                <a:gd name="connsiteY53" fmla="*/ 63500 h 812800"/>
                <a:gd name="connsiteX54" fmla="*/ 273080 w 368330"/>
                <a:gd name="connsiteY54" fmla="*/ 44450 h 812800"/>
                <a:gd name="connsiteX55" fmla="*/ 266730 w 368330"/>
                <a:gd name="connsiteY55" fmla="*/ 25400 h 812800"/>
                <a:gd name="connsiteX56" fmla="*/ 234980 w 368330"/>
                <a:gd name="connsiteY56" fmla="*/ 0 h 812800"/>
                <a:gd name="connsiteX57" fmla="*/ 196880 w 368330"/>
                <a:gd name="connsiteY57" fmla="*/ 0 h 8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8330" h="812800">
                  <a:moveTo>
                    <a:pt x="196880" y="0"/>
                  </a:moveTo>
                  <a:cubicBezTo>
                    <a:pt x="161945" y="43669"/>
                    <a:pt x="182757" y="24232"/>
                    <a:pt x="133380" y="57150"/>
                  </a:cubicBezTo>
                  <a:lnTo>
                    <a:pt x="114330" y="69850"/>
                  </a:lnTo>
                  <a:cubicBezTo>
                    <a:pt x="77934" y="124445"/>
                    <a:pt x="121570" y="55370"/>
                    <a:pt x="95280" y="107950"/>
                  </a:cubicBezTo>
                  <a:cubicBezTo>
                    <a:pt x="79760" y="138990"/>
                    <a:pt x="84210" y="114128"/>
                    <a:pt x="76230" y="146050"/>
                  </a:cubicBezTo>
                  <a:cubicBezTo>
                    <a:pt x="73612" y="156521"/>
                    <a:pt x="78514" y="171324"/>
                    <a:pt x="69880" y="177800"/>
                  </a:cubicBezTo>
                  <a:cubicBezTo>
                    <a:pt x="57906" y="186780"/>
                    <a:pt x="40247" y="182033"/>
                    <a:pt x="25430" y="184150"/>
                  </a:cubicBezTo>
                  <a:cubicBezTo>
                    <a:pt x="19080" y="190500"/>
                    <a:pt x="7494" y="194289"/>
                    <a:pt x="6380" y="203200"/>
                  </a:cubicBezTo>
                  <a:cubicBezTo>
                    <a:pt x="141" y="253115"/>
                    <a:pt x="7181" y="269102"/>
                    <a:pt x="19080" y="304800"/>
                  </a:cubicBezTo>
                  <a:cubicBezTo>
                    <a:pt x="16963" y="321733"/>
                    <a:pt x="16306" y="338914"/>
                    <a:pt x="12730" y="355600"/>
                  </a:cubicBezTo>
                  <a:cubicBezTo>
                    <a:pt x="5571" y="389009"/>
                    <a:pt x="-11930" y="411641"/>
                    <a:pt x="12730" y="374650"/>
                  </a:cubicBezTo>
                  <a:cubicBezTo>
                    <a:pt x="16138" y="357610"/>
                    <a:pt x="22573" y="318611"/>
                    <a:pt x="31780" y="304800"/>
                  </a:cubicBezTo>
                  <a:lnTo>
                    <a:pt x="57180" y="266700"/>
                  </a:lnTo>
                  <a:cubicBezTo>
                    <a:pt x="61413" y="260350"/>
                    <a:pt x="67467" y="254890"/>
                    <a:pt x="69880" y="247650"/>
                  </a:cubicBezTo>
                  <a:lnTo>
                    <a:pt x="76230" y="228600"/>
                  </a:lnTo>
                  <a:cubicBezTo>
                    <a:pt x="74113" y="266700"/>
                    <a:pt x="75276" y="305125"/>
                    <a:pt x="69880" y="342900"/>
                  </a:cubicBezTo>
                  <a:cubicBezTo>
                    <a:pt x="68801" y="350455"/>
                    <a:pt x="57871" y="354350"/>
                    <a:pt x="57180" y="361950"/>
                  </a:cubicBezTo>
                  <a:cubicBezTo>
                    <a:pt x="51208" y="427642"/>
                    <a:pt x="59998" y="395278"/>
                    <a:pt x="76230" y="431800"/>
                  </a:cubicBezTo>
                  <a:cubicBezTo>
                    <a:pt x="81667" y="444033"/>
                    <a:pt x="88930" y="469900"/>
                    <a:pt x="88930" y="469900"/>
                  </a:cubicBezTo>
                  <a:cubicBezTo>
                    <a:pt x="91047" y="488950"/>
                    <a:pt x="90631" y="508455"/>
                    <a:pt x="95280" y="527050"/>
                  </a:cubicBezTo>
                  <a:cubicBezTo>
                    <a:pt x="97131" y="534454"/>
                    <a:pt x="104567" y="539274"/>
                    <a:pt x="107980" y="546100"/>
                  </a:cubicBezTo>
                  <a:cubicBezTo>
                    <a:pt x="110973" y="552087"/>
                    <a:pt x="111337" y="559163"/>
                    <a:pt x="114330" y="565150"/>
                  </a:cubicBezTo>
                  <a:cubicBezTo>
                    <a:pt x="138949" y="614389"/>
                    <a:pt x="117419" y="555367"/>
                    <a:pt x="133380" y="603250"/>
                  </a:cubicBezTo>
                  <a:cubicBezTo>
                    <a:pt x="135497" y="618067"/>
                    <a:pt x="136795" y="633024"/>
                    <a:pt x="139730" y="647700"/>
                  </a:cubicBezTo>
                  <a:cubicBezTo>
                    <a:pt x="141043" y="654264"/>
                    <a:pt x="141899" y="661523"/>
                    <a:pt x="146080" y="666750"/>
                  </a:cubicBezTo>
                  <a:cubicBezTo>
                    <a:pt x="150848" y="672709"/>
                    <a:pt x="158780" y="675217"/>
                    <a:pt x="165130" y="679450"/>
                  </a:cubicBezTo>
                  <a:cubicBezTo>
                    <a:pt x="173597" y="692150"/>
                    <a:pt x="185703" y="703070"/>
                    <a:pt x="190530" y="717550"/>
                  </a:cubicBezTo>
                  <a:lnTo>
                    <a:pt x="203230" y="755650"/>
                  </a:lnTo>
                  <a:cubicBezTo>
                    <a:pt x="207413" y="768199"/>
                    <a:pt x="211089" y="784798"/>
                    <a:pt x="222280" y="793750"/>
                  </a:cubicBezTo>
                  <a:cubicBezTo>
                    <a:pt x="227507" y="797931"/>
                    <a:pt x="235343" y="797107"/>
                    <a:pt x="241330" y="800100"/>
                  </a:cubicBezTo>
                  <a:cubicBezTo>
                    <a:pt x="248156" y="803513"/>
                    <a:pt x="254030" y="808567"/>
                    <a:pt x="260380" y="812800"/>
                  </a:cubicBezTo>
                  <a:cubicBezTo>
                    <a:pt x="299525" y="806276"/>
                    <a:pt x="294825" y="814646"/>
                    <a:pt x="317530" y="787400"/>
                  </a:cubicBezTo>
                  <a:cubicBezTo>
                    <a:pt x="322416" y="781537"/>
                    <a:pt x="326817" y="775176"/>
                    <a:pt x="330230" y="768350"/>
                  </a:cubicBezTo>
                  <a:cubicBezTo>
                    <a:pt x="333223" y="762363"/>
                    <a:pt x="336580" y="742607"/>
                    <a:pt x="336580" y="749300"/>
                  </a:cubicBezTo>
                  <a:cubicBezTo>
                    <a:pt x="336580" y="758027"/>
                    <a:pt x="326327" y="782506"/>
                    <a:pt x="330230" y="774700"/>
                  </a:cubicBezTo>
                  <a:cubicBezTo>
                    <a:pt x="336217" y="762726"/>
                    <a:pt x="335504" y="747739"/>
                    <a:pt x="342930" y="736600"/>
                  </a:cubicBezTo>
                  <a:cubicBezTo>
                    <a:pt x="347163" y="730250"/>
                    <a:pt x="352530" y="724524"/>
                    <a:pt x="355630" y="717550"/>
                  </a:cubicBezTo>
                  <a:cubicBezTo>
                    <a:pt x="361067" y="705317"/>
                    <a:pt x="368330" y="679450"/>
                    <a:pt x="368330" y="679450"/>
                  </a:cubicBezTo>
                  <a:cubicBezTo>
                    <a:pt x="359355" y="634573"/>
                    <a:pt x="365393" y="657939"/>
                    <a:pt x="349280" y="609600"/>
                  </a:cubicBezTo>
                  <a:lnTo>
                    <a:pt x="342930" y="590550"/>
                  </a:lnTo>
                  <a:cubicBezTo>
                    <a:pt x="338337" y="553805"/>
                    <a:pt x="344837" y="544277"/>
                    <a:pt x="323880" y="520700"/>
                  </a:cubicBezTo>
                  <a:cubicBezTo>
                    <a:pt x="311948" y="507276"/>
                    <a:pt x="285780" y="482600"/>
                    <a:pt x="285780" y="482600"/>
                  </a:cubicBezTo>
                  <a:cubicBezTo>
                    <a:pt x="279416" y="463507"/>
                    <a:pt x="280407" y="460913"/>
                    <a:pt x="266730" y="444500"/>
                  </a:cubicBezTo>
                  <a:cubicBezTo>
                    <a:pt x="260981" y="437601"/>
                    <a:pt x="253429" y="432349"/>
                    <a:pt x="247680" y="425450"/>
                  </a:cubicBezTo>
                  <a:cubicBezTo>
                    <a:pt x="203477" y="372406"/>
                    <a:pt x="271585" y="443005"/>
                    <a:pt x="215930" y="387350"/>
                  </a:cubicBezTo>
                  <a:cubicBezTo>
                    <a:pt x="213813" y="381000"/>
                    <a:pt x="211419" y="374736"/>
                    <a:pt x="209580" y="368300"/>
                  </a:cubicBezTo>
                  <a:cubicBezTo>
                    <a:pt x="207182" y="359909"/>
                    <a:pt x="205738" y="351259"/>
                    <a:pt x="203230" y="342900"/>
                  </a:cubicBezTo>
                  <a:cubicBezTo>
                    <a:pt x="199383" y="330078"/>
                    <a:pt x="190530" y="304800"/>
                    <a:pt x="190530" y="304800"/>
                  </a:cubicBezTo>
                  <a:cubicBezTo>
                    <a:pt x="188413" y="289983"/>
                    <a:pt x="186857" y="275076"/>
                    <a:pt x="184180" y="260350"/>
                  </a:cubicBezTo>
                  <a:cubicBezTo>
                    <a:pt x="178323" y="228136"/>
                    <a:pt x="163185" y="209941"/>
                    <a:pt x="184180" y="171450"/>
                  </a:cubicBezTo>
                  <a:cubicBezTo>
                    <a:pt x="189348" y="161975"/>
                    <a:pt x="205347" y="167217"/>
                    <a:pt x="215930" y="165100"/>
                  </a:cubicBezTo>
                  <a:cubicBezTo>
                    <a:pt x="227107" y="131570"/>
                    <a:pt x="218567" y="151619"/>
                    <a:pt x="247680" y="107950"/>
                  </a:cubicBezTo>
                  <a:lnTo>
                    <a:pt x="260380" y="88900"/>
                  </a:lnTo>
                  <a:cubicBezTo>
                    <a:pt x="262497" y="80433"/>
                    <a:pt x="264332" y="71891"/>
                    <a:pt x="266730" y="63500"/>
                  </a:cubicBezTo>
                  <a:cubicBezTo>
                    <a:pt x="268569" y="57064"/>
                    <a:pt x="273080" y="51143"/>
                    <a:pt x="273080" y="44450"/>
                  </a:cubicBezTo>
                  <a:cubicBezTo>
                    <a:pt x="273080" y="37757"/>
                    <a:pt x="269723" y="31387"/>
                    <a:pt x="266730" y="25400"/>
                  </a:cubicBezTo>
                  <a:cubicBezTo>
                    <a:pt x="259416" y="10772"/>
                    <a:pt x="253290" y="0"/>
                    <a:pt x="234980" y="0"/>
                  </a:cubicBezTo>
                  <a:cubicBezTo>
                    <a:pt x="231987" y="0"/>
                    <a:pt x="230747" y="4233"/>
                    <a:pt x="196880" y="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p:cNvSpPr/>
            <p:nvPr/>
          </p:nvSpPr>
          <p:spPr>
            <a:xfrm>
              <a:off x="8877300" y="4042880"/>
              <a:ext cx="267714" cy="893388"/>
            </a:xfrm>
            <a:custGeom>
              <a:avLst/>
              <a:gdLst>
                <a:gd name="connsiteX0" fmla="*/ 260350 w 267714"/>
                <a:gd name="connsiteY0" fmla="*/ 2070 h 893388"/>
                <a:gd name="connsiteX1" fmla="*/ 247650 w 267714"/>
                <a:gd name="connsiteY1" fmla="*/ 90970 h 893388"/>
                <a:gd name="connsiteX2" fmla="*/ 234950 w 267714"/>
                <a:gd name="connsiteY2" fmla="*/ 110020 h 893388"/>
                <a:gd name="connsiteX3" fmla="*/ 228600 w 267714"/>
                <a:gd name="connsiteY3" fmla="*/ 135420 h 893388"/>
                <a:gd name="connsiteX4" fmla="*/ 222250 w 267714"/>
                <a:gd name="connsiteY4" fmla="*/ 217970 h 893388"/>
                <a:gd name="connsiteX5" fmla="*/ 196850 w 267714"/>
                <a:gd name="connsiteY5" fmla="*/ 256070 h 893388"/>
                <a:gd name="connsiteX6" fmla="*/ 171450 w 267714"/>
                <a:gd name="connsiteY6" fmla="*/ 332270 h 893388"/>
                <a:gd name="connsiteX7" fmla="*/ 165100 w 267714"/>
                <a:gd name="connsiteY7" fmla="*/ 351320 h 893388"/>
                <a:gd name="connsiteX8" fmla="*/ 152400 w 267714"/>
                <a:gd name="connsiteY8" fmla="*/ 370370 h 893388"/>
                <a:gd name="connsiteX9" fmla="*/ 152400 w 267714"/>
                <a:gd name="connsiteY9" fmla="*/ 510070 h 893388"/>
                <a:gd name="connsiteX10" fmla="*/ 133350 w 267714"/>
                <a:gd name="connsiteY10" fmla="*/ 579920 h 893388"/>
                <a:gd name="connsiteX11" fmla="*/ 114300 w 267714"/>
                <a:gd name="connsiteY11" fmla="*/ 586270 h 893388"/>
                <a:gd name="connsiteX12" fmla="*/ 95250 w 267714"/>
                <a:gd name="connsiteY12" fmla="*/ 605320 h 893388"/>
                <a:gd name="connsiteX13" fmla="*/ 76200 w 267714"/>
                <a:gd name="connsiteY13" fmla="*/ 732320 h 893388"/>
                <a:gd name="connsiteX14" fmla="*/ 63500 w 267714"/>
                <a:gd name="connsiteY14" fmla="*/ 751370 h 893388"/>
                <a:gd name="connsiteX15" fmla="*/ 31750 w 267714"/>
                <a:gd name="connsiteY15" fmla="*/ 789470 h 893388"/>
                <a:gd name="connsiteX16" fmla="*/ 25400 w 267714"/>
                <a:gd name="connsiteY16" fmla="*/ 808520 h 893388"/>
                <a:gd name="connsiteX17" fmla="*/ 19050 w 267714"/>
                <a:gd name="connsiteY17" fmla="*/ 878370 h 893388"/>
                <a:gd name="connsiteX18" fmla="*/ 0 w 267714"/>
                <a:gd name="connsiteY18" fmla="*/ 891070 h 893388"/>
                <a:gd name="connsiteX19" fmla="*/ 19050 w 267714"/>
                <a:gd name="connsiteY19" fmla="*/ 872020 h 893388"/>
                <a:gd name="connsiteX20" fmla="*/ 44450 w 267714"/>
                <a:gd name="connsiteY20" fmla="*/ 833920 h 893388"/>
                <a:gd name="connsiteX21" fmla="*/ 69850 w 267714"/>
                <a:gd name="connsiteY21" fmla="*/ 795820 h 893388"/>
                <a:gd name="connsiteX22" fmla="*/ 82550 w 267714"/>
                <a:gd name="connsiteY22" fmla="*/ 776770 h 893388"/>
                <a:gd name="connsiteX23" fmla="*/ 95250 w 267714"/>
                <a:gd name="connsiteY23" fmla="*/ 738670 h 893388"/>
                <a:gd name="connsiteX24" fmla="*/ 107950 w 267714"/>
                <a:gd name="connsiteY24" fmla="*/ 649770 h 893388"/>
                <a:gd name="connsiteX25" fmla="*/ 120650 w 267714"/>
                <a:gd name="connsiteY25" fmla="*/ 611670 h 893388"/>
                <a:gd name="connsiteX26" fmla="*/ 127000 w 267714"/>
                <a:gd name="connsiteY26" fmla="*/ 535470 h 893388"/>
                <a:gd name="connsiteX27" fmla="*/ 139700 w 267714"/>
                <a:gd name="connsiteY27" fmla="*/ 497370 h 893388"/>
                <a:gd name="connsiteX28" fmla="*/ 146050 w 267714"/>
                <a:gd name="connsiteY28" fmla="*/ 478320 h 893388"/>
                <a:gd name="connsiteX29" fmla="*/ 158750 w 267714"/>
                <a:gd name="connsiteY29" fmla="*/ 395770 h 893388"/>
                <a:gd name="connsiteX30" fmla="*/ 184150 w 267714"/>
                <a:gd name="connsiteY30" fmla="*/ 357670 h 893388"/>
                <a:gd name="connsiteX31" fmla="*/ 203200 w 267714"/>
                <a:gd name="connsiteY31" fmla="*/ 294170 h 893388"/>
                <a:gd name="connsiteX32" fmla="*/ 209550 w 267714"/>
                <a:gd name="connsiteY32" fmla="*/ 275120 h 893388"/>
                <a:gd name="connsiteX33" fmla="*/ 228600 w 267714"/>
                <a:gd name="connsiteY33" fmla="*/ 237020 h 893388"/>
                <a:gd name="connsiteX34" fmla="*/ 222250 w 267714"/>
                <a:gd name="connsiteY34" fmla="*/ 217970 h 893388"/>
                <a:gd name="connsiteX35" fmla="*/ 228600 w 267714"/>
                <a:gd name="connsiteY35" fmla="*/ 192570 h 893388"/>
                <a:gd name="connsiteX36" fmla="*/ 241300 w 267714"/>
                <a:gd name="connsiteY36" fmla="*/ 154470 h 893388"/>
                <a:gd name="connsiteX37" fmla="*/ 260350 w 267714"/>
                <a:gd name="connsiteY37" fmla="*/ 116370 h 893388"/>
                <a:gd name="connsiteX38" fmla="*/ 260350 w 267714"/>
                <a:gd name="connsiteY38" fmla="*/ 27470 h 893388"/>
                <a:gd name="connsiteX39" fmla="*/ 260350 w 267714"/>
                <a:gd name="connsiteY39" fmla="*/ 2070 h 89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7714" h="893388">
                  <a:moveTo>
                    <a:pt x="260350" y="2070"/>
                  </a:moveTo>
                  <a:cubicBezTo>
                    <a:pt x="258233" y="12653"/>
                    <a:pt x="259866" y="66538"/>
                    <a:pt x="247650" y="90970"/>
                  </a:cubicBezTo>
                  <a:cubicBezTo>
                    <a:pt x="244237" y="97796"/>
                    <a:pt x="239183" y="103670"/>
                    <a:pt x="234950" y="110020"/>
                  </a:cubicBezTo>
                  <a:cubicBezTo>
                    <a:pt x="232833" y="118487"/>
                    <a:pt x="229620" y="126753"/>
                    <a:pt x="228600" y="135420"/>
                  </a:cubicBezTo>
                  <a:cubicBezTo>
                    <a:pt x="225375" y="162829"/>
                    <a:pt x="229273" y="191281"/>
                    <a:pt x="222250" y="217970"/>
                  </a:cubicBezTo>
                  <a:cubicBezTo>
                    <a:pt x="218366" y="232731"/>
                    <a:pt x="201677" y="241590"/>
                    <a:pt x="196850" y="256070"/>
                  </a:cubicBezTo>
                  <a:lnTo>
                    <a:pt x="171450" y="332270"/>
                  </a:lnTo>
                  <a:cubicBezTo>
                    <a:pt x="169333" y="338620"/>
                    <a:pt x="168813" y="345751"/>
                    <a:pt x="165100" y="351320"/>
                  </a:cubicBezTo>
                  <a:lnTo>
                    <a:pt x="152400" y="370370"/>
                  </a:lnTo>
                  <a:cubicBezTo>
                    <a:pt x="162244" y="537725"/>
                    <a:pt x="164963" y="428413"/>
                    <a:pt x="152400" y="510070"/>
                  </a:cubicBezTo>
                  <a:cubicBezTo>
                    <a:pt x="149270" y="530414"/>
                    <a:pt x="153653" y="563678"/>
                    <a:pt x="133350" y="579920"/>
                  </a:cubicBezTo>
                  <a:cubicBezTo>
                    <a:pt x="128123" y="584101"/>
                    <a:pt x="120650" y="584153"/>
                    <a:pt x="114300" y="586270"/>
                  </a:cubicBezTo>
                  <a:cubicBezTo>
                    <a:pt x="107950" y="592620"/>
                    <a:pt x="97891" y="596737"/>
                    <a:pt x="95250" y="605320"/>
                  </a:cubicBezTo>
                  <a:cubicBezTo>
                    <a:pt x="87228" y="631391"/>
                    <a:pt x="92589" y="707737"/>
                    <a:pt x="76200" y="732320"/>
                  </a:cubicBezTo>
                  <a:cubicBezTo>
                    <a:pt x="71967" y="738670"/>
                    <a:pt x="68386" y="745507"/>
                    <a:pt x="63500" y="751370"/>
                  </a:cubicBezTo>
                  <a:cubicBezTo>
                    <a:pt x="45945" y="772436"/>
                    <a:pt x="43574" y="765821"/>
                    <a:pt x="31750" y="789470"/>
                  </a:cubicBezTo>
                  <a:cubicBezTo>
                    <a:pt x="28757" y="795457"/>
                    <a:pt x="27517" y="802170"/>
                    <a:pt x="25400" y="808520"/>
                  </a:cubicBezTo>
                  <a:cubicBezTo>
                    <a:pt x="23283" y="831803"/>
                    <a:pt x="25926" y="856025"/>
                    <a:pt x="19050" y="878370"/>
                  </a:cubicBezTo>
                  <a:cubicBezTo>
                    <a:pt x="16806" y="885664"/>
                    <a:pt x="0" y="898702"/>
                    <a:pt x="0" y="891070"/>
                  </a:cubicBezTo>
                  <a:cubicBezTo>
                    <a:pt x="0" y="882090"/>
                    <a:pt x="13537" y="879109"/>
                    <a:pt x="19050" y="872020"/>
                  </a:cubicBezTo>
                  <a:cubicBezTo>
                    <a:pt x="28421" y="859972"/>
                    <a:pt x="35983" y="846620"/>
                    <a:pt x="44450" y="833920"/>
                  </a:cubicBezTo>
                  <a:lnTo>
                    <a:pt x="69850" y="795820"/>
                  </a:lnTo>
                  <a:cubicBezTo>
                    <a:pt x="74083" y="789470"/>
                    <a:pt x="80137" y="784010"/>
                    <a:pt x="82550" y="776770"/>
                  </a:cubicBezTo>
                  <a:lnTo>
                    <a:pt x="95250" y="738670"/>
                  </a:lnTo>
                  <a:cubicBezTo>
                    <a:pt x="99483" y="709037"/>
                    <a:pt x="98484" y="678168"/>
                    <a:pt x="107950" y="649770"/>
                  </a:cubicBezTo>
                  <a:lnTo>
                    <a:pt x="120650" y="611670"/>
                  </a:lnTo>
                  <a:cubicBezTo>
                    <a:pt x="122767" y="586270"/>
                    <a:pt x="122810" y="560611"/>
                    <a:pt x="127000" y="535470"/>
                  </a:cubicBezTo>
                  <a:cubicBezTo>
                    <a:pt x="129201" y="522265"/>
                    <a:pt x="135467" y="510070"/>
                    <a:pt x="139700" y="497370"/>
                  </a:cubicBezTo>
                  <a:lnTo>
                    <a:pt x="146050" y="478320"/>
                  </a:lnTo>
                  <a:cubicBezTo>
                    <a:pt x="146984" y="468978"/>
                    <a:pt x="147587" y="415864"/>
                    <a:pt x="158750" y="395770"/>
                  </a:cubicBezTo>
                  <a:cubicBezTo>
                    <a:pt x="166163" y="382427"/>
                    <a:pt x="184150" y="357670"/>
                    <a:pt x="184150" y="357670"/>
                  </a:cubicBezTo>
                  <a:cubicBezTo>
                    <a:pt x="193747" y="319283"/>
                    <a:pt x="187740" y="340549"/>
                    <a:pt x="203200" y="294170"/>
                  </a:cubicBezTo>
                  <a:cubicBezTo>
                    <a:pt x="205317" y="287820"/>
                    <a:pt x="205837" y="280689"/>
                    <a:pt x="209550" y="275120"/>
                  </a:cubicBezTo>
                  <a:cubicBezTo>
                    <a:pt x="225963" y="250501"/>
                    <a:pt x="219837" y="263310"/>
                    <a:pt x="228600" y="237020"/>
                  </a:cubicBezTo>
                  <a:cubicBezTo>
                    <a:pt x="226483" y="230670"/>
                    <a:pt x="222250" y="224663"/>
                    <a:pt x="222250" y="217970"/>
                  </a:cubicBezTo>
                  <a:cubicBezTo>
                    <a:pt x="222250" y="209243"/>
                    <a:pt x="226092" y="200929"/>
                    <a:pt x="228600" y="192570"/>
                  </a:cubicBezTo>
                  <a:cubicBezTo>
                    <a:pt x="232447" y="179748"/>
                    <a:pt x="233874" y="165609"/>
                    <a:pt x="241300" y="154470"/>
                  </a:cubicBezTo>
                  <a:cubicBezTo>
                    <a:pt x="257713" y="129851"/>
                    <a:pt x="251587" y="142660"/>
                    <a:pt x="260350" y="116370"/>
                  </a:cubicBezTo>
                  <a:cubicBezTo>
                    <a:pt x="263613" y="80472"/>
                    <a:pt x="275150" y="57071"/>
                    <a:pt x="260350" y="27470"/>
                  </a:cubicBezTo>
                  <a:cubicBezTo>
                    <a:pt x="259011" y="24793"/>
                    <a:pt x="262467" y="-8513"/>
                    <a:pt x="260350" y="207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p:cNvSpPr/>
            <p:nvPr/>
          </p:nvSpPr>
          <p:spPr>
            <a:xfrm>
              <a:off x="3481508" y="2529840"/>
              <a:ext cx="412312" cy="388620"/>
            </a:xfrm>
            <a:custGeom>
              <a:avLst/>
              <a:gdLst>
                <a:gd name="connsiteX0" fmla="*/ 832 w 412312"/>
                <a:gd name="connsiteY0" fmla="*/ 121920 h 388620"/>
                <a:gd name="connsiteX1" fmla="*/ 38932 w 412312"/>
                <a:gd name="connsiteY1" fmla="*/ 106680 h 388620"/>
                <a:gd name="connsiteX2" fmla="*/ 61792 w 412312"/>
                <a:gd name="connsiteY2" fmla="*/ 99060 h 388620"/>
                <a:gd name="connsiteX3" fmla="*/ 107512 w 412312"/>
                <a:gd name="connsiteY3" fmla="*/ 76200 h 388620"/>
                <a:gd name="connsiteX4" fmla="*/ 168472 w 412312"/>
                <a:gd name="connsiteY4" fmla="*/ 68580 h 388620"/>
                <a:gd name="connsiteX5" fmla="*/ 214192 w 412312"/>
                <a:gd name="connsiteY5" fmla="*/ 45720 h 388620"/>
                <a:gd name="connsiteX6" fmla="*/ 237052 w 412312"/>
                <a:gd name="connsiteY6" fmla="*/ 38100 h 388620"/>
                <a:gd name="connsiteX7" fmla="*/ 305632 w 412312"/>
                <a:gd name="connsiteY7" fmla="*/ 0 h 388620"/>
                <a:gd name="connsiteX8" fmla="*/ 320872 w 412312"/>
                <a:gd name="connsiteY8" fmla="*/ 22860 h 388620"/>
                <a:gd name="connsiteX9" fmla="*/ 282772 w 412312"/>
                <a:gd name="connsiteY9" fmla="*/ 53340 h 388620"/>
                <a:gd name="connsiteX10" fmla="*/ 259912 w 412312"/>
                <a:gd name="connsiteY10" fmla="*/ 68580 h 388620"/>
                <a:gd name="connsiteX11" fmla="*/ 252292 w 412312"/>
                <a:gd name="connsiteY11" fmla="*/ 91440 h 388620"/>
                <a:gd name="connsiteX12" fmla="*/ 275152 w 412312"/>
                <a:gd name="connsiteY12" fmla="*/ 99060 h 388620"/>
                <a:gd name="connsiteX13" fmla="*/ 313252 w 412312"/>
                <a:gd name="connsiteY13" fmla="*/ 106680 h 388620"/>
                <a:gd name="connsiteX14" fmla="*/ 358972 w 412312"/>
                <a:gd name="connsiteY14" fmla="*/ 129540 h 388620"/>
                <a:gd name="connsiteX15" fmla="*/ 366592 w 412312"/>
                <a:gd name="connsiteY15" fmla="*/ 106680 h 388620"/>
                <a:gd name="connsiteX16" fmla="*/ 389452 w 412312"/>
                <a:gd name="connsiteY16" fmla="*/ 99060 h 388620"/>
                <a:gd name="connsiteX17" fmla="*/ 412312 w 412312"/>
                <a:gd name="connsiteY17" fmla="*/ 83820 h 388620"/>
                <a:gd name="connsiteX18" fmla="*/ 397072 w 412312"/>
                <a:gd name="connsiteY18" fmla="*/ 106680 h 388620"/>
                <a:gd name="connsiteX19" fmla="*/ 381832 w 412312"/>
                <a:gd name="connsiteY19" fmla="*/ 152400 h 388620"/>
                <a:gd name="connsiteX20" fmla="*/ 366592 w 412312"/>
                <a:gd name="connsiteY20" fmla="*/ 175260 h 388620"/>
                <a:gd name="connsiteX21" fmla="*/ 358972 w 412312"/>
                <a:gd name="connsiteY21" fmla="*/ 198120 h 388620"/>
                <a:gd name="connsiteX22" fmla="*/ 336112 w 412312"/>
                <a:gd name="connsiteY22" fmla="*/ 205740 h 388620"/>
                <a:gd name="connsiteX23" fmla="*/ 259912 w 412312"/>
                <a:gd name="connsiteY23" fmla="*/ 205740 h 388620"/>
                <a:gd name="connsiteX24" fmla="*/ 282772 w 412312"/>
                <a:gd name="connsiteY24" fmla="*/ 220980 h 388620"/>
                <a:gd name="connsiteX25" fmla="*/ 259912 w 412312"/>
                <a:gd name="connsiteY25" fmla="*/ 266700 h 388620"/>
                <a:gd name="connsiteX26" fmla="*/ 252292 w 412312"/>
                <a:gd name="connsiteY26" fmla="*/ 335280 h 388620"/>
                <a:gd name="connsiteX27" fmla="*/ 206572 w 412312"/>
                <a:gd name="connsiteY27" fmla="*/ 365760 h 388620"/>
                <a:gd name="connsiteX28" fmla="*/ 183712 w 412312"/>
                <a:gd name="connsiteY28" fmla="*/ 388620 h 388620"/>
                <a:gd name="connsiteX29" fmla="*/ 206572 w 412312"/>
                <a:gd name="connsiteY29" fmla="*/ 320040 h 388620"/>
                <a:gd name="connsiteX30" fmla="*/ 214192 w 412312"/>
                <a:gd name="connsiteY30" fmla="*/ 297180 h 388620"/>
                <a:gd name="connsiteX31" fmla="*/ 237052 w 412312"/>
                <a:gd name="connsiteY31" fmla="*/ 281940 h 388620"/>
                <a:gd name="connsiteX32" fmla="*/ 244672 w 412312"/>
                <a:gd name="connsiteY32" fmla="*/ 259080 h 388620"/>
                <a:gd name="connsiteX33" fmla="*/ 237052 w 412312"/>
                <a:gd name="connsiteY33" fmla="*/ 236220 h 388620"/>
                <a:gd name="connsiteX34" fmla="*/ 191332 w 412312"/>
                <a:gd name="connsiteY34" fmla="*/ 266700 h 388620"/>
                <a:gd name="connsiteX35" fmla="*/ 168472 w 412312"/>
                <a:gd name="connsiteY35" fmla="*/ 281940 h 388620"/>
                <a:gd name="connsiteX36" fmla="*/ 160852 w 412312"/>
                <a:gd name="connsiteY36" fmla="*/ 304800 h 388620"/>
                <a:gd name="connsiteX37" fmla="*/ 153232 w 412312"/>
                <a:gd name="connsiteY37" fmla="*/ 335280 h 388620"/>
                <a:gd name="connsiteX38" fmla="*/ 130372 w 412312"/>
                <a:gd name="connsiteY38" fmla="*/ 342900 h 388620"/>
                <a:gd name="connsiteX39" fmla="*/ 69412 w 412312"/>
                <a:gd name="connsiteY39" fmla="*/ 335280 h 388620"/>
                <a:gd name="connsiteX40" fmla="*/ 46552 w 412312"/>
                <a:gd name="connsiteY40" fmla="*/ 327660 h 388620"/>
                <a:gd name="connsiteX41" fmla="*/ 84652 w 412312"/>
                <a:gd name="connsiteY41" fmla="*/ 289560 h 388620"/>
                <a:gd name="connsiteX42" fmla="*/ 122752 w 412312"/>
                <a:gd name="connsiteY42" fmla="*/ 228600 h 388620"/>
                <a:gd name="connsiteX43" fmla="*/ 137992 w 412312"/>
                <a:gd name="connsiteY43" fmla="*/ 205740 h 388620"/>
                <a:gd name="connsiteX44" fmla="*/ 145612 w 412312"/>
                <a:gd name="connsiteY44" fmla="*/ 167640 h 388620"/>
                <a:gd name="connsiteX45" fmla="*/ 176092 w 412312"/>
                <a:gd name="connsiteY45" fmla="*/ 175260 h 388620"/>
                <a:gd name="connsiteX46" fmla="*/ 206572 w 412312"/>
                <a:gd name="connsiteY46" fmla="*/ 167640 h 388620"/>
                <a:gd name="connsiteX47" fmla="*/ 153232 w 412312"/>
                <a:gd name="connsiteY47" fmla="*/ 129540 h 388620"/>
                <a:gd name="connsiteX48" fmla="*/ 115132 w 412312"/>
                <a:gd name="connsiteY48" fmla="*/ 137160 h 388620"/>
                <a:gd name="connsiteX49" fmla="*/ 77032 w 412312"/>
                <a:gd name="connsiteY49" fmla="*/ 152400 h 388620"/>
                <a:gd name="connsiteX50" fmla="*/ 832 w 412312"/>
                <a:gd name="connsiteY50" fmla="*/ 121920 h 38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2312" h="388620">
                  <a:moveTo>
                    <a:pt x="832" y="121920"/>
                  </a:moveTo>
                  <a:cubicBezTo>
                    <a:pt x="-5518" y="114300"/>
                    <a:pt x="26125" y="111483"/>
                    <a:pt x="38932" y="106680"/>
                  </a:cubicBezTo>
                  <a:cubicBezTo>
                    <a:pt x="46453" y="103860"/>
                    <a:pt x="54608" y="102652"/>
                    <a:pt x="61792" y="99060"/>
                  </a:cubicBezTo>
                  <a:cubicBezTo>
                    <a:pt x="89681" y="85115"/>
                    <a:pt x="77414" y="81672"/>
                    <a:pt x="107512" y="76200"/>
                  </a:cubicBezTo>
                  <a:cubicBezTo>
                    <a:pt x="127660" y="72537"/>
                    <a:pt x="148152" y="71120"/>
                    <a:pt x="168472" y="68580"/>
                  </a:cubicBezTo>
                  <a:cubicBezTo>
                    <a:pt x="225931" y="49427"/>
                    <a:pt x="155106" y="75263"/>
                    <a:pt x="214192" y="45720"/>
                  </a:cubicBezTo>
                  <a:cubicBezTo>
                    <a:pt x="221376" y="42128"/>
                    <a:pt x="230031" y="42001"/>
                    <a:pt x="237052" y="38100"/>
                  </a:cubicBezTo>
                  <a:cubicBezTo>
                    <a:pt x="315657" y="-5569"/>
                    <a:pt x="253906" y="17242"/>
                    <a:pt x="305632" y="0"/>
                  </a:cubicBezTo>
                  <a:cubicBezTo>
                    <a:pt x="310712" y="7620"/>
                    <a:pt x="320872" y="13702"/>
                    <a:pt x="320872" y="22860"/>
                  </a:cubicBezTo>
                  <a:cubicBezTo>
                    <a:pt x="320872" y="48551"/>
                    <a:pt x="297046" y="46203"/>
                    <a:pt x="282772" y="53340"/>
                  </a:cubicBezTo>
                  <a:cubicBezTo>
                    <a:pt x="274581" y="57436"/>
                    <a:pt x="267532" y="63500"/>
                    <a:pt x="259912" y="68580"/>
                  </a:cubicBezTo>
                  <a:cubicBezTo>
                    <a:pt x="257372" y="76200"/>
                    <a:pt x="248700" y="84256"/>
                    <a:pt x="252292" y="91440"/>
                  </a:cubicBezTo>
                  <a:cubicBezTo>
                    <a:pt x="255884" y="98624"/>
                    <a:pt x="267360" y="97112"/>
                    <a:pt x="275152" y="99060"/>
                  </a:cubicBezTo>
                  <a:cubicBezTo>
                    <a:pt x="287717" y="102201"/>
                    <a:pt x="300552" y="104140"/>
                    <a:pt x="313252" y="106680"/>
                  </a:cubicBezTo>
                  <a:cubicBezTo>
                    <a:pt x="317102" y="109247"/>
                    <a:pt x="349958" y="134047"/>
                    <a:pt x="358972" y="129540"/>
                  </a:cubicBezTo>
                  <a:cubicBezTo>
                    <a:pt x="366156" y="125948"/>
                    <a:pt x="360912" y="112360"/>
                    <a:pt x="366592" y="106680"/>
                  </a:cubicBezTo>
                  <a:cubicBezTo>
                    <a:pt x="372272" y="101000"/>
                    <a:pt x="382268" y="102652"/>
                    <a:pt x="389452" y="99060"/>
                  </a:cubicBezTo>
                  <a:cubicBezTo>
                    <a:pt x="397643" y="94964"/>
                    <a:pt x="404692" y="88900"/>
                    <a:pt x="412312" y="83820"/>
                  </a:cubicBezTo>
                  <a:cubicBezTo>
                    <a:pt x="407232" y="91440"/>
                    <a:pt x="400791" y="98311"/>
                    <a:pt x="397072" y="106680"/>
                  </a:cubicBezTo>
                  <a:cubicBezTo>
                    <a:pt x="390548" y="121360"/>
                    <a:pt x="390743" y="139034"/>
                    <a:pt x="381832" y="152400"/>
                  </a:cubicBezTo>
                  <a:cubicBezTo>
                    <a:pt x="376752" y="160020"/>
                    <a:pt x="370688" y="167069"/>
                    <a:pt x="366592" y="175260"/>
                  </a:cubicBezTo>
                  <a:cubicBezTo>
                    <a:pt x="363000" y="182444"/>
                    <a:pt x="364652" y="192440"/>
                    <a:pt x="358972" y="198120"/>
                  </a:cubicBezTo>
                  <a:cubicBezTo>
                    <a:pt x="353292" y="203800"/>
                    <a:pt x="343732" y="203200"/>
                    <a:pt x="336112" y="205740"/>
                  </a:cubicBezTo>
                  <a:cubicBezTo>
                    <a:pt x="311575" y="197561"/>
                    <a:pt x="286853" y="185534"/>
                    <a:pt x="259912" y="205740"/>
                  </a:cubicBezTo>
                  <a:cubicBezTo>
                    <a:pt x="252586" y="211235"/>
                    <a:pt x="275152" y="215900"/>
                    <a:pt x="282772" y="220980"/>
                  </a:cubicBezTo>
                  <a:cubicBezTo>
                    <a:pt x="271070" y="238533"/>
                    <a:pt x="263417" y="245668"/>
                    <a:pt x="259912" y="266700"/>
                  </a:cubicBezTo>
                  <a:cubicBezTo>
                    <a:pt x="256131" y="289388"/>
                    <a:pt x="263197" y="315029"/>
                    <a:pt x="252292" y="335280"/>
                  </a:cubicBezTo>
                  <a:cubicBezTo>
                    <a:pt x="243608" y="351407"/>
                    <a:pt x="219524" y="352808"/>
                    <a:pt x="206572" y="365760"/>
                  </a:cubicBezTo>
                  <a:lnTo>
                    <a:pt x="183712" y="388620"/>
                  </a:lnTo>
                  <a:lnTo>
                    <a:pt x="206572" y="320040"/>
                  </a:lnTo>
                  <a:cubicBezTo>
                    <a:pt x="209112" y="312420"/>
                    <a:pt x="207509" y="301635"/>
                    <a:pt x="214192" y="297180"/>
                  </a:cubicBezTo>
                  <a:lnTo>
                    <a:pt x="237052" y="281940"/>
                  </a:lnTo>
                  <a:cubicBezTo>
                    <a:pt x="239592" y="274320"/>
                    <a:pt x="244672" y="267112"/>
                    <a:pt x="244672" y="259080"/>
                  </a:cubicBezTo>
                  <a:cubicBezTo>
                    <a:pt x="244672" y="251048"/>
                    <a:pt x="245003" y="235084"/>
                    <a:pt x="237052" y="236220"/>
                  </a:cubicBezTo>
                  <a:cubicBezTo>
                    <a:pt x="218920" y="238810"/>
                    <a:pt x="206572" y="256540"/>
                    <a:pt x="191332" y="266700"/>
                  </a:cubicBezTo>
                  <a:lnTo>
                    <a:pt x="168472" y="281940"/>
                  </a:lnTo>
                  <a:cubicBezTo>
                    <a:pt x="165932" y="289560"/>
                    <a:pt x="163059" y="297077"/>
                    <a:pt x="160852" y="304800"/>
                  </a:cubicBezTo>
                  <a:cubicBezTo>
                    <a:pt x="157975" y="314870"/>
                    <a:pt x="159774" y="327102"/>
                    <a:pt x="153232" y="335280"/>
                  </a:cubicBezTo>
                  <a:cubicBezTo>
                    <a:pt x="148214" y="341552"/>
                    <a:pt x="137992" y="340360"/>
                    <a:pt x="130372" y="342900"/>
                  </a:cubicBezTo>
                  <a:cubicBezTo>
                    <a:pt x="110052" y="340360"/>
                    <a:pt x="89560" y="338943"/>
                    <a:pt x="69412" y="335280"/>
                  </a:cubicBezTo>
                  <a:cubicBezTo>
                    <a:pt x="61509" y="333843"/>
                    <a:pt x="48500" y="335452"/>
                    <a:pt x="46552" y="327660"/>
                  </a:cubicBezTo>
                  <a:cubicBezTo>
                    <a:pt x="42923" y="313146"/>
                    <a:pt x="78121" y="293914"/>
                    <a:pt x="84652" y="289560"/>
                  </a:cubicBezTo>
                  <a:cubicBezTo>
                    <a:pt x="102788" y="235152"/>
                    <a:pt x="86526" y="252751"/>
                    <a:pt x="122752" y="228600"/>
                  </a:cubicBezTo>
                  <a:cubicBezTo>
                    <a:pt x="127832" y="220980"/>
                    <a:pt x="137992" y="214898"/>
                    <a:pt x="137992" y="205740"/>
                  </a:cubicBezTo>
                  <a:cubicBezTo>
                    <a:pt x="137992" y="161713"/>
                    <a:pt x="94812" y="201507"/>
                    <a:pt x="145612" y="167640"/>
                  </a:cubicBezTo>
                  <a:cubicBezTo>
                    <a:pt x="155772" y="170180"/>
                    <a:pt x="165619" y="175260"/>
                    <a:pt x="176092" y="175260"/>
                  </a:cubicBezTo>
                  <a:cubicBezTo>
                    <a:pt x="186565" y="175260"/>
                    <a:pt x="211256" y="177007"/>
                    <a:pt x="206572" y="167640"/>
                  </a:cubicBezTo>
                  <a:cubicBezTo>
                    <a:pt x="196800" y="148097"/>
                    <a:pt x="171012" y="142240"/>
                    <a:pt x="153232" y="129540"/>
                  </a:cubicBezTo>
                  <a:cubicBezTo>
                    <a:pt x="140532" y="132080"/>
                    <a:pt x="126377" y="130734"/>
                    <a:pt x="115132" y="137160"/>
                  </a:cubicBezTo>
                  <a:cubicBezTo>
                    <a:pt x="75223" y="159965"/>
                    <a:pt x="126309" y="168826"/>
                    <a:pt x="77032" y="152400"/>
                  </a:cubicBezTo>
                  <a:cubicBezTo>
                    <a:pt x="11031" y="160650"/>
                    <a:pt x="7182" y="129540"/>
                    <a:pt x="832" y="1219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p:cNvSpPr/>
            <p:nvPr/>
          </p:nvSpPr>
          <p:spPr>
            <a:xfrm>
              <a:off x="8279106" y="4843463"/>
              <a:ext cx="110038" cy="81472"/>
            </a:xfrm>
            <a:custGeom>
              <a:avLst/>
              <a:gdLst>
                <a:gd name="connsiteX0" fmla="*/ 67175 w 110038"/>
                <a:gd name="connsiteY0" fmla="*/ 4762 h 81472"/>
                <a:gd name="connsiteX1" fmla="*/ 55269 w 110038"/>
                <a:gd name="connsiteY1" fmla="*/ 9525 h 81472"/>
                <a:gd name="connsiteX2" fmla="*/ 48125 w 110038"/>
                <a:gd name="connsiteY2" fmla="*/ 11906 h 81472"/>
                <a:gd name="connsiteX3" fmla="*/ 38600 w 110038"/>
                <a:gd name="connsiteY3" fmla="*/ 16668 h 81472"/>
                <a:gd name="connsiteX4" fmla="*/ 17169 w 110038"/>
                <a:gd name="connsiteY4" fmla="*/ 26193 h 81472"/>
                <a:gd name="connsiteX5" fmla="*/ 17169 w 110038"/>
                <a:gd name="connsiteY5" fmla="*/ 40481 h 81472"/>
                <a:gd name="connsiteX6" fmla="*/ 14788 w 110038"/>
                <a:gd name="connsiteY6" fmla="*/ 47625 h 81472"/>
                <a:gd name="connsiteX7" fmla="*/ 5263 w 110038"/>
                <a:gd name="connsiteY7" fmla="*/ 64293 h 81472"/>
                <a:gd name="connsiteX8" fmla="*/ 2882 w 110038"/>
                <a:gd name="connsiteY8" fmla="*/ 73818 h 81472"/>
                <a:gd name="connsiteX9" fmla="*/ 500 w 110038"/>
                <a:gd name="connsiteY9" fmla="*/ 80962 h 81472"/>
                <a:gd name="connsiteX10" fmla="*/ 7644 w 110038"/>
                <a:gd name="connsiteY10" fmla="*/ 78581 h 81472"/>
                <a:gd name="connsiteX11" fmla="*/ 21932 w 110038"/>
                <a:gd name="connsiteY11" fmla="*/ 69056 h 81472"/>
                <a:gd name="connsiteX12" fmla="*/ 36219 w 110038"/>
                <a:gd name="connsiteY12" fmla="*/ 59531 h 81472"/>
                <a:gd name="connsiteX13" fmla="*/ 74319 w 110038"/>
                <a:gd name="connsiteY13" fmla="*/ 52387 h 81472"/>
                <a:gd name="connsiteX14" fmla="*/ 81463 w 110038"/>
                <a:gd name="connsiteY14" fmla="*/ 47625 h 81472"/>
                <a:gd name="connsiteX15" fmla="*/ 88607 w 110038"/>
                <a:gd name="connsiteY15" fmla="*/ 40481 h 81472"/>
                <a:gd name="connsiteX16" fmla="*/ 102894 w 110038"/>
                <a:gd name="connsiteY16" fmla="*/ 38100 h 81472"/>
                <a:gd name="connsiteX17" fmla="*/ 105275 w 110038"/>
                <a:gd name="connsiteY17" fmla="*/ 30956 h 81472"/>
                <a:gd name="connsiteX18" fmla="*/ 110038 w 110038"/>
                <a:gd name="connsiteY18" fmla="*/ 14287 h 81472"/>
                <a:gd name="connsiteX19" fmla="*/ 93369 w 110038"/>
                <a:gd name="connsiteY19" fmla="*/ 0 h 81472"/>
                <a:gd name="connsiteX20" fmla="*/ 67175 w 110038"/>
                <a:gd name="connsiteY20" fmla="*/ 4762 h 8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0038" h="81472">
                  <a:moveTo>
                    <a:pt x="67175" y="4762"/>
                  </a:moveTo>
                  <a:cubicBezTo>
                    <a:pt x="63206" y="6350"/>
                    <a:pt x="59271" y="8024"/>
                    <a:pt x="55269" y="9525"/>
                  </a:cubicBezTo>
                  <a:cubicBezTo>
                    <a:pt x="52919" y="10406"/>
                    <a:pt x="50432" y="10917"/>
                    <a:pt x="48125" y="11906"/>
                  </a:cubicBezTo>
                  <a:cubicBezTo>
                    <a:pt x="44862" y="13304"/>
                    <a:pt x="41896" y="15350"/>
                    <a:pt x="38600" y="16668"/>
                  </a:cubicBezTo>
                  <a:cubicBezTo>
                    <a:pt x="17348" y="25169"/>
                    <a:pt x="30913" y="17032"/>
                    <a:pt x="17169" y="26193"/>
                  </a:cubicBezTo>
                  <a:cubicBezTo>
                    <a:pt x="10820" y="45244"/>
                    <a:pt x="17169" y="21430"/>
                    <a:pt x="17169" y="40481"/>
                  </a:cubicBezTo>
                  <a:cubicBezTo>
                    <a:pt x="17169" y="42991"/>
                    <a:pt x="15777" y="45318"/>
                    <a:pt x="14788" y="47625"/>
                  </a:cubicBezTo>
                  <a:cubicBezTo>
                    <a:pt x="11164" y="56082"/>
                    <a:pt x="10045" y="57121"/>
                    <a:pt x="5263" y="64293"/>
                  </a:cubicBezTo>
                  <a:cubicBezTo>
                    <a:pt x="4469" y="67468"/>
                    <a:pt x="3781" y="70671"/>
                    <a:pt x="2882" y="73818"/>
                  </a:cubicBezTo>
                  <a:cubicBezTo>
                    <a:pt x="2192" y="76232"/>
                    <a:pt x="-1275" y="79187"/>
                    <a:pt x="500" y="80962"/>
                  </a:cubicBezTo>
                  <a:cubicBezTo>
                    <a:pt x="2275" y="82737"/>
                    <a:pt x="5263" y="79375"/>
                    <a:pt x="7644" y="78581"/>
                  </a:cubicBezTo>
                  <a:cubicBezTo>
                    <a:pt x="23500" y="62725"/>
                    <a:pt x="6423" y="77672"/>
                    <a:pt x="21932" y="69056"/>
                  </a:cubicBezTo>
                  <a:cubicBezTo>
                    <a:pt x="26935" y="66276"/>
                    <a:pt x="31457" y="62706"/>
                    <a:pt x="36219" y="59531"/>
                  </a:cubicBezTo>
                  <a:cubicBezTo>
                    <a:pt x="51974" y="49027"/>
                    <a:pt x="40508" y="54988"/>
                    <a:pt x="74319" y="52387"/>
                  </a:cubicBezTo>
                  <a:cubicBezTo>
                    <a:pt x="76700" y="50800"/>
                    <a:pt x="79264" y="49457"/>
                    <a:pt x="81463" y="47625"/>
                  </a:cubicBezTo>
                  <a:cubicBezTo>
                    <a:pt x="84050" y="45469"/>
                    <a:pt x="85530" y="41849"/>
                    <a:pt x="88607" y="40481"/>
                  </a:cubicBezTo>
                  <a:cubicBezTo>
                    <a:pt x="93019" y="38520"/>
                    <a:pt x="98132" y="38894"/>
                    <a:pt x="102894" y="38100"/>
                  </a:cubicBezTo>
                  <a:cubicBezTo>
                    <a:pt x="103688" y="35719"/>
                    <a:pt x="104585" y="33370"/>
                    <a:pt x="105275" y="30956"/>
                  </a:cubicBezTo>
                  <a:cubicBezTo>
                    <a:pt x="111256" y="10025"/>
                    <a:pt x="104329" y="31416"/>
                    <a:pt x="110038" y="14287"/>
                  </a:cubicBezTo>
                  <a:cubicBezTo>
                    <a:pt x="106439" y="-109"/>
                    <a:pt x="110762" y="5798"/>
                    <a:pt x="93369" y="0"/>
                  </a:cubicBezTo>
                  <a:lnTo>
                    <a:pt x="67175" y="4762"/>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p:cNvSpPr/>
            <p:nvPr/>
          </p:nvSpPr>
          <p:spPr>
            <a:xfrm>
              <a:off x="8258441" y="4563372"/>
              <a:ext cx="740779" cy="260088"/>
            </a:xfrm>
            <a:custGeom>
              <a:avLst/>
              <a:gdLst>
                <a:gd name="connsiteX0" fmla="*/ 740779 w 740779"/>
                <a:gd name="connsiteY0" fmla="*/ 1008 h 260088"/>
                <a:gd name="connsiteX1" fmla="*/ 702679 w 740779"/>
                <a:gd name="connsiteY1" fmla="*/ 16248 h 260088"/>
                <a:gd name="connsiteX2" fmla="*/ 679819 w 740779"/>
                <a:gd name="connsiteY2" fmla="*/ 23868 h 260088"/>
                <a:gd name="connsiteX3" fmla="*/ 664579 w 740779"/>
                <a:gd name="connsiteY3" fmla="*/ 46728 h 260088"/>
                <a:gd name="connsiteX4" fmla="*/ 618859 w 740779"/>
                <a:gd name="connsiteY4" fmla="*/ 77208 h 260088"/>
                <a:gd name="connsiteX5" fmla="*/ 573139 w 740779"/>
                <a:gd name="connsiteY5" fmla="*/ 145788 h 260088"/>
                <a:gd name="connsiteX6" fmla="*/ 557899 w 740779"/>
                <a:gd name="connsiteY6" fmla="*/ 168648 h 260088"/>
                <a:gd name="connsiteX7" fmla="*/ 535039 w 740779"/>
                <a:gd name="connsiteY7" fmla="*/ 183888 h 260088"/>
                <a:gd name="connsiteX8" fmla="*/ 489319 w 740779"/>
                <a:gd name="connsiteY8" fmla="*/ 214368 h 260088"/>
                <a:gd name="connsiteX9" fmla="*/ 435979 w 740779"/>
                <a:gd name="connsiteY9" fmla="*/ 206748 h 260088"/>
                <a:gd name="connsiteX10" fmla="*/ 413119 w 740779"/>
                <a:gd name="connsiteY10" fmla="*/ 199128 h 260088"/>
                <a:gd name="connsiteX11" fmla="*/ 336919 w 740779"/>
                <a:gd name="connsiteY11" fmla="*/ 206748 h 260088"/>
                <a:gd name="connsiteX12" fmla="*/ 260719 w 740779"/>
                <a:gd name="connsiteY12" fmla="*/ 229608 h 260088"/>
                <a:gd name="connsiteX13" fmla="*/ 115939 w 740779"/>
                <a:gd name="connsiteY13" fmla="*/ 237228 h 260088"/>
                <a:gd name="connsiteX14" fmla="*/ 77839 w 740779"/>
                <a:gd name="connsiteY14" fmla="*/ 206748 h 260088"/>
                <a:gd name="connsiteX15" fmla="*/ 54979 w 740779"/>
                <a:gd name="connsiteY15" fmla="*/ 199128 h 260088"/>
                <a:gd name="connsiteX16" fmla="*/ 24499 w 740779"/>
                <a:gd name="connsiteY16" fmla="*/ 161028 h 260088"/>
                <a:gd name="connsiteX17" fmla="*/ 1639 w 740779"/>
                <a:gd name="connsiteY17" fmla="*/ 153408 h 260088"/>
                <a:gd name="connsiteX18" fmla="*/ 32119 w 740779"/>
                <a:gd name="connsiteY18" fmla="*/ 161028 h 260088"/>
                <a:gd name="connsiteX19" fmla="*/ 100699 w 740779"/>
                <a:gd name="connsiteY19" fmla="*/ 199128 h 260088"/>
                <a:gd name="connsiteX20" fmla="*/ 123559 w 740779"/>
                <a:gd name="connsiteY20" fmla="*/ 221988 h 260088"/>
                <a:gd name="connsiteX21" fmla="*/ 207379 w 740779"/>
                <a:gd name="connsiteY21" fmla="*/ 244848 h 260088"/>
                <a:gd name="connsiteX22" fmla="*/ 253099 w 740779"/>
                <a:gd name="connsiteY22" fmla="*/ 260088 h 260088"/>
                <a:gd name="connsiteX23" fmla="*/ 352159 w 740779"/>
                <a:gd name="connsiteY23" fmla="*/ 252468 h 260088"/>
                <a:gd name="connsiteX24" fmla="*/ 397879 w 740779"/>
                <a:gd name="connsiteY24" fmla="*/ 237228 h 260088"/>
                <a:gd name="connsiteX25" fmla="*/ 420739 w 740779"/>
                <a:gd name="connsiteY25" fmla="*/ 229608 h 260088"/>
                <a:gd name="connsiteX26" fmla="*/ 496939 w 740779"/>
                <a:gd name="connsiteY26" fmla="*/ 221988 h 260088"/>
                <a:gd name="connsiteX27" fmla="*/ 527419 w 740779"/>
                <a:gd name="connsiteY27" fmla="*/ 176268 h 260088"/>
                <a:gd name="connsiteX28" fmla="*/ 542659 w 740779"/>
                <a:gd name="connsiteY28" fmla="*/ 153408 h 260088"/>
                <a:gd name="connsiteX29" fmla="*/ 550279 w 740779"/>
                <a:gd name="connsiteY29" fmla="*/ 130548 h 260088"/>
                <a:gd name="connsiteX30" fmla="*/ 595999 w 740779"/>
                <a:gd name="connsiteY30" fmla="*/ 115308 h 260088"/>
                <a:gd name="connsiteX31" fmla="*/ 618859 w 740779"/>
                <a:gd name="connsiteY31" fmla="*/ 107688 h 260088"/>
                <a:gd name="connsiteX32" fmla="*/ 641719 w 740779"/>
                <a:gd name="connsiteY32" fmla="*/ 100068 h 260088"/>
                <a:gd name="connsiteX33" fmla="*/ 687439 w 740779"/>
                <a:gd name="connsiteY33" fmla="*/ 69588 h 260088"/>
                <a:gd name="connsiteX34" fmla="*/ 702679 w 740779"/>
                <a:gd name="connsiteY34" fmla="*/ 46728 h 260088"/>
                <a:gd name="connsiteX35" fmla="*/ 740779 w 740779"/>
                <a:gd name="connsiteY35" fmla="*/ 1008 h 26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40779" h="260088">
                  <a:moveTo>
                    <a:pt x="740779" y="1008"/>
                  </a:moveTo>
                  <a:cubicBezTo>
                    <a:pt x="740779" y="-4072"/>
                    <a:pt x="715486" y="11445"/>
                    <a:pt x="702679" y="16248"/>
                  </a:cubicBezTo>
                  <a:cubicBezTo>
                    <a:pt x="695158" y="19068"/>
                    <a:pt x="686091" y="18850"/>
                    <a:pt x="679819" y="23868"/>
                  </a:cubicBezTo>
                  <a:cubicBezTo>
                    <a:pt x="672668" y="29589"/>
                    <a:pt x="671471" y="40697"/>
                    <a:pt x="664579" y="46728"/>
                  </a:cubicBezTo>
                  <a:cubicBezTo>
                    <a:pt x="650795" y="58789"/>
                    <a:pt x="618859" y="77208"/>
                    <a:pt x="618859" y="77208"/>
                  </a:cubicBezTo>
                  <a:lnTo>
                    <a:pt x="573139" y="145788"/>
                  </a:lnTo>
                  <a:cubicBezTo>
                    <a:pt x="568059" y="153408"/>
                    <a:pt x="565519" y="163568"/>
                    <a:pt x="557899" y="168648"/>
                  </a:cubicBezTo>
                  <a:cubicBezTo>
                    <a:pt x="550279" y="173728"/>
                    <a:pt x="542074" y="178025"/>
                    <a:pt x="535039" y="183888"/>
                  </a:cubicBezTo>
                  <a:cubicBezTo>
                    <a:pt x="496986" y="215599"/>
                    <a:pt x="529493" y="200977"/>
                    <a:pt x="489319" y="214368"/>
                  </a:cubicBezTo>
                  <a:cubicBezTo>
                    <a:pt x="471539" y="211828"/>
                    <a:pt x="453591" y="210270"/>
                    <a:pt x="435979" y="206748"/>
                  </a:cubicBezTo>
                  <a:cubicBezTo>
                    <a:pt x="428103" y="205173"/>
                    <a:pt x="421151" y="199128"/>
                    <a:pt x="413119" y="199128"/>
                  </a:cubicBezTo>
                  <a:cubicBezTo>
                    <a:pt x="387592" y="199128"/>
                    <a:pt x="362319" y="204208"/>
                    <a:pt x="336919" y="206748"/>
                  </a:cubicBezTo>
                  <a:cubicBezTo>
                    <a:pt x="328024" y="209713"/>
                    <a:pt x="276300" y="228253"/>
                    <a:pt x="260719" y="229608"/>
                  </a:cubicBezTo>
                  <a:cubicBezTo>
                    <a:pt x="212574" y="233795"/>
                    <a:pt x="164199" y="234688"/>
                    <a:pt x="115939" y="237228"/>
                  </a:cubicBezTo>
                  <a:cubicBezTo>
                    <a:pt x="58480" y="218075"/>
                    <a:pt x="127078" y="246139"/>
                    <a:pt x="77839" y="206748"/>
                  </a:cubicBezTo>
                  <a:cubicBezTo>
                    <a:pt x="71567" y="201730"/>
                    <a:pt x="62599" y="201668"/>
                    <a:pt x="54979" y="199128"/>
                  </a:cubicBezTo>
                  <a:cubicBezTo>
                    <a:pt x="46190" y="172762"/>
                    <a:pt x="52073" y="174815"/>
                    <a:pt x="24499" y="161028"/>
                  </a:cubicBezTo>
                  <a:cubicBezTo>
                    <a:pt x="17315" y="157436"/>
                    <a:pt x="-6393" y="153408"/>
                    <a:pt x="1639" y="153408"/>
                  </a:cubicBezTo>
                  <a:cubicBezTo>
                    <a:pt x="12112" y="153408"/>
                    <a:pt x="22049" y="158151"/>
                    <a:pt x="32119" y="161028"/>
                  </a:cubicBezTo>
                  <a:cubicBezTo>
                    <a:pt x="58949" y="168694"/>
                    <a:pt x="78867" y="177296"/>
                    <a:pt x="100699" y="199128"/>
                  </a:cubicBezTo>
                  <a:cubicBezTo>
                    <a:pt x="108319" y="206748"/>
                    <a:pt x="114139" y="216755"/>
                    <a:pt x="123559" y="221988"/>
                  </a:cubicBezTo>
                  <a:cubicBezTo>
                    <a:pt x="153165" y="238436"/>
                    <a:pt x="176424" y="236406"/>
                    <a:pt x="207379" y="244848"/>
                  </a:cubicBezTo>
                  <a:cubicBezTo>
                    <a:pt x="222877" y="249075"/>
                    <a:pt x="253099" y="260088"/>
                    <a:pt x="253099" y="260088"/>
                  </a:cubicBezTo>
                  <a:cubicBezTo>
                    <a:pt x="286119" y="257548"/>
                    <a:pt x="319447" y="257633"/>
                    <a:pt x="352159" y="252468"/>
                  </a:cubicBezTo>
                  <a:cubicBezTo>
                    <a:pt x="368027" y="249963"/>
                    <a:pt x="382639" y="242308"/>
                    <a:pt x="397879" y="237228"/>
                  </a:cubicBezTo>
                  <a:cubicBezTo>
                    <a:pt x="405499" y="234688"/>
                    <a:pt x="412747" y="230407"/>
                    <a:pt x="420739" y="229608"/>
                  </a:cubicBezTo>
                  <a:lnTo>
                    <a:pt x="496939" y="221988"/>
                  </a:lnTo>
                  <a:lnTo>
                    <a:pt x="527419" y="176268"/>
                  </a:lnTo>
                  <a:cubicBezTo>
                    <a:pt x="532499" y="168648"/>
                    <a:pt x="539763" y="162096"/>
                    <a:pt x="542659" y="153408"/>
                  </a:cubicBezTo>
                  <a:cubicBezTo>
                    <a:pt x="545199" y="145788"/>
                    <a:pt x="543743" y="135217"/>
                    <a:pt x="550279" y="130548"/>
                  </a:cubicBezTo>
                  <a:cubicBezTo>
                    <a:pt x="563351" y="121211"/>
                    <a:pt x="580759" y="120388"/>
                    <a:pt x="595999" y="115308"/>
                  </a:cubicBezTo>
                  <a:lnTo>
                    <a:pt x="618859" y="107688"/>
                  </a:lnTo>
                  <a:lnTo>
                    <a:pt x="641719" y="100068"/>
                  </a:lnTo>
                  <a:cubicBezTo>
                    <a:pt x="657795" y="51839"/>
                    <a:pt x="634431" y="99878"/>
                    <a:pt x="687439" y="69588"/>
                  </a:cubicBezTo>
                  <a:cubicBezTo>
                    <a:pt x="695390" y="65044"/>
                    <a:pt x="697599" y="54348"/>
                    <a:pt x="702679" y="46728"/>
                  </a:cubicBezTo>
                  <a:cubicBezTo>
                    <a:pt x="710915" y="13784"/>
                    <a:pt x="740779" y="6088"/>
                    <a:pt x="740779" y="1008"/>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p:cNvSpPr/>
            <p:nvPr/>
          </p:nvSpPr>
          <p:spPr>
            <a:xfrm>
              <a:off x="4427220" y="3749040"/>
              <a:ext cx="266054" cy="144780"/>
            </a:xfrm>
            <a:custGeom>
              <a:avLst/>
              <a:gdLst>
                <a:gd name="connsiteX0" fmla="*/ 259080 w 266054"/>
                <a:gd name="connsiteY0" fmla="*/ 7620 h 144780"/>
                <a:gd name="connsiteX1" fmla="*/ 182880 w 266054"/>
                <a:gd name="connsiteY1" fmla="*/ 15240 h 144780"/>
                <a:gd name="connsiteX2" fmla="*/ 121920 w 266054"/>
                <a:gd name="connsiteY2" fmla="*/ 0 h 144780"/>
                <a:gd name="connsiteX3" fmla="*/ 91440 w 266054"/>
                <a:gd name="connsiteY3" fmla="*/ 7620 h 144780"/>
                <a:gd name="connsiteX4" fmla="*/ 45720 w 266054"/>
                <a:gd name="connsiteY4" fmla="*/ 99060 h 144780"/>
                <a:gd name="connsiteX5" fmla="*/ 0 w 266054"/>
                <a:gd name="connsiteY5" fmla="*/ 129540 h 144780"/>
                <a:gd name="connsiteX6" fmla="*/ 68580 w 266054"/>
                <a:gd name="connsiteY6" fmla="*/ 137160 h 144780"/>
                <a:gd name="connsiteX7" fmla="*/ 106680 w 266054"/>
                <a:gd name="connsiteY7" fmla="*/ 144780 h 144780"/>
                <a:gd name="connsiteX8" fmla="*/ 137160 w 266054"/>
                <a:gd name="connsiteY8" fmla="*/ 137160 h 144780"/>
                <a:gd name="connsiteX9" fmla="*/ 144780 w 266054"/>
                <a:gd name="connsiteY9" fmla="*/ 114300 h 144780"/>
                <a:gd name="connsiteX10" fmla="*/ 190500 w 266054"/>
                <a:gd name="connsiteY10" fmla="*/ 99060 h 144780"/>
                <a:gd name="connsiteX11" fmla="*/ 251460 w 266054"/>
                <a:gd name="connsiteY11" fmla="*/ 83820 h 144780"/>
                <a:gd name="connsiteX12" fmla="*/ 259080 w 266054"/>
                <a:gd name="connsiteY12" fmla="*/ 762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4" h="144780">
                  <a:moveTo>
                    <a:pt x="259080" y="7620"/>
                  </a:moveTo>
                  <a:cubicBezTo>
                    <a:pt x="247650" y="-3810"/>
                    <a:pt x="208407" y="15240"/>
                    <a:pt x="182880" y="15240"/>
                  </a:cubicBezTo>
                  <a:cubicBezTo>
                    <a:pt x="164490" y="15240"/>
                    <a:pt x="139959" y="6013"/>
                    <a:pt x="121920" y="0"/>
                  </a:cubicBezTo>
                  <a:cubicBezTo>
                    <a:pt x="111760" y="2540"/>
                    <a:pt x="98256" y="-331"/>
                    <a:pt x="91440" y="7620"/>
                  </a:cubicBezTo>
                  <a:cubicBezTo>
                    <a:pt x="50870" y="54951"/>
                    <a:pt x="107387" y="57949"/>
                    <a:pt x="45720" y="99060"/>
                  </a:cubicBezTo>
                  <a:lnTo>
                    <a:pt x="0" y="129540"/>
                  </a:lnTo>
                  <a:cubicBezTo>
                    <a:pt x="22860" y="132080"/>
                    <a:pt x="45810" y="133907"/>
                    <a:pt x="68580" y="137160"/>
                  </a:cubicBezTo>
                  <a:cubicBezTo>
                    <a:pt x="81401" y="138992"/>
                    <a:pt x="93728" y="144780"/>
                    <a:pt x="106680" y="144780"/>
                  </a:cubicBezTo>
                  <a:cubicBezTo>
                    <a:pt x="117153" y="144780"/>
                    <a:pt x="127000" y="139700"/>
                    <a:pt x="137160" y="137160"/>
                  </a:cubicBezTo>
                  <a:cubicBezTo>
                    <a:pt x="139700" y="129540"/>
                    <a:pt x="138244" y="118969"/>
                    <a:pt x="144780" y="114300"/>
                  </a:cubicBezTo>
                  <a:cubicBezTo>
                    <a:pt x="157852" y="104963"/>
                    <a:pt x="175260" y="104140"/>
                    <a:pt x="190500" y="99060"/>
                  </a:cubicBezTo>
                  <a:cubicBezTo>
                    <a:pt x="225647" y="87344"/>
                    <a:pt x="205484" y="93015"/>
                    <a:pt x="251460" y="83820"/>
                  </a:cubicBezTo>
                  <a:cubicBezTo>
                    <a:pt x="267836" y="34692"/>
                    <a:pt x="270510" y="19050"/>
                    <a:pt x="259080" y="76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p:cNvSpPr/>
            <p:nvPr/>
          </p:nvSpPr>
          <p:spPr>
            <a:xfrm>
              <a:off x="3947584" y="3214688"/>
              <a:ext cx="486370" cy="378917"/>
            </a:xfrm>
            <a:custGeom>
              <a:avLst/>
              <a:gdLst>
                <a:gd name="connsiteX0" fmla="*/ 5291 w 486370"/>
                <a:gd name="connsiteY0" fmla="*/ 323850 h 378917"/>
                <a:gd name="connsiteX1" fmla="*/ 529 w 486370"/>
                <a:gd name="connsiteY1" fmla="*/ 300037 h 378917"/>
                <a:gd name="connsiteX2" fmla="*/ 33866 w 486370"/>
                <a:gd name="connsiteY2" fmla="*/ 295275 h 378917"/>
                <a:gd name="connsiteX3" fmla="*/ 57679 w 486370"/>
                <a:gd name="connsiteY3" fmla="*/ 252412 h 378917"/>
                <a:gd name="connsiteX4" fmla="*/ 81491 w 486370"/>
                <a:gd name="connsiteY4" fmla="*/ 233362 h 378917"/>
                <a:gd name="connsiteX5" fmla="*/ 95779 w 486370"/>
                <a:gd name="connsiteY5" fmla="*/ 223837 h 378917"/>
                <a:gd name="connsiteX6" fmla="*/ 100541 w 486370"/>
                <a:gd name="connsiteY6" fmla="*/ 209550 h 378917"/>
                <a:gd name="connsiteX7" fmla="*/ 138641 w 486370"/>
                <a:gd name="connsiteY7" fmla="*/ 204787 h 378917"/>
                <a:gd name="connsiteX8" fmla="*/ 133879 w 486370"/>
                <a:gd name="connsiteY8" fmla="*/ 157162 h 378917"/>
                <a:gd name="connsiteX9" fmla="*/ 105304 w 486370"/>
                <a:gd name="connsiteY9" fmla="*/ 138112 h 378917"/>
                <a:gd name="connsiteX10" fmla="*/ 100541 w 486370"/>
                <a:gd name="connsiteY10" fmla="*/ 104775 h 378917"/>
                <a:gd name="connsiteX11" fmla="*/ 86254 w 486370"/>
                <a:gd name="connsiteY11" fmla="*/ 95250 h 378917"/>
                <a:gd name="connsiteX12" fmla="*/ 81491 w 486370"/>
                <a:gd name="connsiteY12" fmla="*/ 80962 h 378917"/>
                <a:gd name="connsiteX13" fmla="*/ 86254 w 486370"/>
                <a:gd name="connsiteY13" fmla="*/ 66675 h 378917"/>
                <a:gd name="connsiteX14" fmla="*/ 81491 w 486370"/>
                <a:gd name="connsiteY14" fmla="*/ 38100 h 378917"/>
                <a:gd name="connsiteX15" fmla="*/ 52916 w 486370"/>
                <a:gd name="connsiteY15" fmla="*/ 14287 h 378917"/>
                <a:gd name="connsiteX16" fmla="*/ 48154 w 486370"/>
                <a:gd name="connsiteY16" fmla="*/ 0 h 378917"/>
                <a:gd name="connsiteX17" fmla="*/ 62441 w 486370"/>
                <a:gd name="connsiteY17" fmla="*/ 14287 h 378917"/>
                <a:gd name="connsiteX18" fmla="*/ 95779 w 486370"/>
                <a:gd name="connsiteY18" fmla="*/ 28575 h 378917"/>
                <a:gd name="connsiteX19" fmla="*/ 119591 w 486370"/>
                <a:gd name="connsiteY19" fmla="*/ 52387 h 378917"/>
                <a:gd name="connsiteX20" fmla="*/ 143404 w 486370"/>
                <a:gd name="connsiteY20" fmla="*/ 76200 h 378917"/>
                <a:gd name="connsiteX21" fmla="*/ 148166 w 486370"/>
                <a:gd name="connsiteY21" fmla="*/ 90487 h 378917"/>
                <a:gd name="connsiteX22" fmla="*/ 171979 w 486370"/>
                <a:gd name="connsiteY22" fmla="*/ 114300 h 378917"/>
                <a:gd name="connsiteX23" fmla="*/ 200554 w 486370"/>
                <a:gd name="connsiteY23" fmla="*/ 119062 h 378917"/>
                <a:gd name="connsiteX24" fmla="*/ 210079 w 486370"/>
                <a:gd name="connsiteY24" fmla="*/ 133350 h 378917"/>
                <a:gd name="connsiteX25" fmla="*/ 219604 w 486370"/>
                <a:gd name="connsiteY25" fmla="*/ 161925 h 378917"/>
                <a:gd name="connsiteX26" fmla="*/ 252941 w 486370"/>
                <a:gd name="connsiteY26" fmla="*/ 176212 h 378917"/>
                <a:gd name="connsiteX27" fmla="*/ 271991 w 486370"/>
                <a:gd name="connsiteY27" fmla="*/ 171450 h 378917"/>
                <a:gd name="connsiteX28" fmla="*/ 276754 w 486370"/>
                <a:gd name="connsiteY28" fmla="*/ 157162 h 378917"/>
                <a:gd name="connsiteX29" fmla="*/ 305329 w 486370"/>
                <a:gd name="connsiteY29" fmla="*/ 152400 h 378917"/>
                <a:gd name="connsiteX30" fmla="*/ 319616 w 486370"/>
                <a:gd name="connsiteY30" fmla="*/ 147637 h 378917"/>
                <a:gd name="connsiteX31" fmla="*/ 310091 w 486370"/>
                <a:gd name="connsiteY31" fmla="*/ 109537 h 378917"/>
                <a:gd name="connsiteX32" fmla="*/ 338666 w 486370"/>
                <a:gd name="connsiteY32" fmla="*/ 100012 h 378917"/>
                <a:gd name="connsiteX33" fmla="*/ 367241 w 486370"/>
                <a:gd name="connsiteY33" fmla="*/ 80962 h 378917"/>
                <a:gd name="connsiteX34" fmla="*/ 372004 w 486370"/>
                <a:gd name="connsiteY34" fmla="*/ 66675 h 378917"/>
                <a:gd name="connsiteX35" fmla="*/ 376766 w 486370"/>
                <a:gd name="connsiteY35" fmla="*/ 47625 h 378917"/>
                <a:gd name="connsiteX36" fmla="*/ 391054 w 486370"/>
                <a:gd name="connsiteY36" fmla="*/ 42862 h 378917"/>
                <a:gd name="connsiteX37" fmla="*/ 462491 w 486370"/>
                <a:gd name="connsiteY37" fmla="*/ 19050 h 378917"/>
                <a:gd name="connsiteX38" fmla="*/ 476779 w 486370"/>
                <a:gd name="connsiteY38" fmla="*/ 9525 h 378917"/>
                <a:gd name="connsiteX39" fmla="*/ 481541 w 486370"/>
                <a:gd name="connsiteY39" fmla="*/ 38100 h 378917"/>
                <a:gd name="connsiteX40" fmla="*/ 452966 w 486370"/>
                <a:gd name="connsiteY40" fmla="*/ 47625 h 378917"/>
                <a:gd name="connsiteX41" fmla="*/ 414866 w 486370"/>
                <a:gd name="connsiteY41" fmla="*/ 57150 h 378917"/>
                <a:gd name="connsiteX42" fmla="*/ 410104 w 486370"/>
                <a:gd name="connsiteY42" fmla="*/ 71437 h 378917"/>
                <a:gd name="connsiteX43" fmla="*/ 395816 w 486370"/>
                <a:gd name="connsiteY43" fmla="*/ 80962 h 378917"/>
                <a:gd name="connsiteX44" fmla="*/ 386291 w 486370"/>
                <a:gd name="connsiteY44" fmla="*/ 95250 h 378917"/>
                <a:gd name="connsiteX45" fmla="*/ 381529 w 486370"/>
                <a:gd name="connsiteY45" fmla="*/ 109537 h 378917"/>
                <a:gd name="connsiteX46" fmla="*/ 367241 w 486370"/>
                <a:gd name="connsiteY46" fmla="*/ 119062 h 378917"/>
                <a:gd name="connsiteX47" fmla="*/ 357716 w 486370"/>
                <a:gd name="connsiteY47" fmla="*/ 133350 h 378917"/>
                <a:gd name="connsiteX48" fmla="*/ 372004 w 486370"/>
                <a:gd name="connsiteY48" fmla="*/ 142875 h 378917"/>
                <a:gd name="connsiteX49" fmla="*/ 348191 w 486370"/>
                <a:gd name="connsiteY49" fmla="*/ 161925 h 378917"/>
                <a:gd name="connsiteX50" fmla="*/ 343429 w 486370"/>
                <a:gd name="connsiteY50" fmla="*/ 185737 h 378917"/>
                <a:gd name="connsiteX51" fmla="*/ 329141 w 486370"/>
                <a:gd name="connsiteY51" fmla="*/ 190500 h 378917"/>
                <a:gd name="connsiteX52" fmla="*/ 314854 w 486370"/>
                <a:gd name="connsiteY52" fmla="*/ 204787 h 378917"/>
                <a:gd name="connsiteX53" fmla="*/ 319616 w 486370"/>
                <a:gd name="connsiteY53" fmla="*/ 233362 h 378917"/>
                <a:gd name="connsiteX54" fmla="*/ 324379 w 486370"/>
                <a:gd name="connsiteY54" fmla="*/ 247650 h 378917"/>
                <a:gd name="connsiteX55" fmla="*/ 329141 w 486370"/>
                <a:gd name="connsiteY55" fmla="*/ 280987 h 378917"/>
                <a:gd name="connsiteX56" fmla="*/ 348191 w 486370"/>
                <a:gd name="connsiteY56" fmla="*/ 309562 h 378917"/>
                <a:gd name="connsiteX57" fmla="*/ 333904 w 486370"/>
                <a:gd name="connsiteY57" fmla="*/ 319087 h 378917"/>
                <a:gd name="connsiteX58" fmla="*/ 319616 w 486370"/>
                <a:gd name="connsiteY58" fmla="*/ 323850 h 378917"/>
                <a:gd name="connsiteX59" fmla="*/ 305329 w 486370"/>
                <a:gd name="connsiteY59" fmla="*/ 266700 h 378917"/>
                <a:gd name="connsiteX60" fmla="*/ 291041 w 486370"/>
                <a:gd name="connsiteY60" fmla="*/ 261937 h 378917"/>
                <a:gd name="connsiteX61" fmla="*/ 257704 w 486370"/>
                <a:gd name="connsiteY61" fmla="*/ 266700 h 378917"/>
                <a:gd name="connsiteX62" fmla="*/ 243416 w 486370"/>
                <a:gd name="connsiteY62" fmla="*/ 271462 h 378917"/>
                <a:gd name="connsiteX63" fmla="*/ 224366 w 486370"/>
                <a:gd name="connsiteY63" fmla="*/ 300037 h 378917"/>
                <a:gd name="connsiteX64" fmla="*/ 238654 w 486370"/>
                <a:gd name="connsiteY64" fmla="*/ 309562 h 378917"/>
                <a:gd name="connsiteX65" fmla="*/ 229129 w 486370"/>
                <a:gd name="connsiteY65" fmla="*/ 333375 h 378917"/>
                <a:gd name="connsiteX66" fmla="*/ 167216 w 486370"/>
                <a:gd name="connsiteY66" fmla="*/ 338137 h 378917"/>
                <a:gd name="connsiteX67" fmla="*/ 152929 w 486370"/>
                <a:gd name="connsiteY67" fmla="*/ 342900 h 378917"/>
                <a:gd name="connsiteX68" fmla="*/ 133879 w 486370"/>
                <a:gd name="connsiteY68" fmla="*/ 361950 h 378917"/>
                <a:gd name="connsiteX69" fmla="*/ 119591 w 486370"/>
                <a:gd name="connsiteY69" fmla="*/ 376237 h 378917"/>
                <a:gd name="connsiteX70" fmla="*/ 19579 w 486370"/>
                <a:gd name="connsiteY70" fmla="*/ 366712 h 378917"/>
                <a:gd name="connsiteX71" fmla="*/ 5291 w 486370"/>
                <a:gd name="connsiteY71" fmla="*/ 323850 h 37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86370" h="378917">
                  <a:moveTo>
                    <a:pt x="5291" y="323850"/>
                  </a:moveTo>
                  <a:cubicBezTo>
                    <a:pt x="3704" y="315912"/>
                    <a:pt x="-1695" y="307820"/>
                    <a:pt x="529" y="300037"/>
                  </a:cubicBezTo>
                  <a:cubicBezTo>
                    <a:pt x="5353" y="283153"/>
                    <a:pt x="26313" y="293387"/>
                    <a:pt x="33866" y="295275"/>
                  </a:cubicBezTo>
                  <a:cubicBezTo>
                    <a:pt x="68948" y="286504"/>
                    <a:pt x="45034" y="298775"/>
                    <a:pt x="57679" y="252412"/>
                  </a:cubicBezTo>
                  <a:cubicBezTo>
                    <a:pt x="62749" y="233822"/>
                    <a:pt x="68124" y="240046"/>
                    <a:pt x="81491" y="233362"/>
                  </a:cubicBezTo>
                  <a:cubicBezTo>
                    <a:pt x="86611" y="230802"/>
                    <a:pt x="91016" y="227012"/>
                    <a:pt x="95779" y="223837"/>
                  </a:cubicBezTo>
                  <a:cubicBezTo>
                    <a:pt x="97366" y="219075"/>
                    <a:pt x="95954" y="211589"/>
                    <a:pt x="100541" y="209550"/>
                  </a:cubicBezTo>
                  <a:cubicBezTo>
                    <a:pt x="112237" y="204352"/>
                    <a:pt x="131770" y="215585"/>
                    <a:pt x="138641" y="204787"/>
                  </a:cubicBezTo>
                  <a:cubicBezTo>
                    <a:pt x="147206" y="191327"/>
                    <a:pt x="141014" y="171432"/>
                    <a:pt x="133879" y="157162"/>
                  </a:cubicBezTo>
                  <a:cubicBezTo>
                    <a:pt x="128760" y="146923"/>
                    <a:pt x="105304" y="138112"/>
                    <a:pt x="105304" y="138112"/>
                  </a:cubicBezTo>
                  <a:cubicBezTo>
                    <a:pt x="103716" y="127000"/>
                    <a:pt x="105100" y="115033"/>
                    <a:pt x="100541" y="104775"/>
                  </a:cubicBezTo>
                  <a:cubicBezTo>
                    <a:pt x="98216" y="99545"/>
                    <a:pt x="89830" y="99719"/>
                    <a:pt x="86254" y="95250"/>
                  </a:cubicBezTo>
                  <a:cubicBezTo>
                    <a:pt x="83118" y="91330"/>
                    <a:pt x="83079" y="85725"/>
                    <a:pt x="81491" y="80962"/>
                  </a:cubicBezTo>
                  <a:cubicBezTo>
                    <a:pt x="83079" y="76200"/>
                    <a:pt x="86254" y="71695"/>
                    <a:pt x="86254" y="66675"/>
                  </a:cubicBezTo>
                  <a:cubicBezTo>
                    <a:pt x="86254" y="57019"/>
                    <a:pt x="85413" y="46924"/>
                    <a:pt x="81491" y="38100"/>
                  </a:cubicBezTo>
                  <a:cubicBezTo>
                    <a:pt x="77630" y="29413"/>
                    <a:pt x="60508" y="19348"/>
                    <a:pt x="52916" y="14287"/>
                  </a:cubicBezTo>
                  <a:cubicBezTo>
                    <a:pt x="51329" y="9525"/>
                    <a:pt x="43134" y="0"/>
                    <a:pt x="48154" y="0"/>
                  </a:cubicBezTo>
                  <a:cubicBezTo>
                    <a:pt x="54889" y="0"/>
                    <a:pt x="57267" y="9975"/>
                    <a:pt x="62441" y="14287"/>
                  </a:cubicBezTo>
                  <a:cubicBezTo>
                    <a:pt x="76536" y="26033"/>
                    <a:pt x="77624" y="24036"/>
                    <a:pt x="95779" y="28575"/>
                  </a:cubicBezTo>
                  <a:cubicBezTo>
                    <a:pt x="121182" y="66678"/>
                    <a:pt x="87839" y="20634"/>
                    <a:pt x="119591" y="52387"/>
                  </a:cubicBezTo>
                  <a:cubicBezTo>
                    <a:pt x="151338" y="84135"/>
                    <a:pt x="105307" y="50803"/>
                    <a:pt x="143404" y="76200"/>
                  </a:cubicBezTo>
                  <a:cubicBezTo>
                    <a:pt x="144991" y="80962"/>
                    <a:pt x="145921" y="85997"/>
                    <a:pt x="148166" y="90487"/>
                  </a:cubicBezTo>
                  <a:cubicBezTo>
                    <a:pt x="153246" y="100648"/>
                    <a:pt x="160548" y="110490"/>
                    <a:pt x="171979" y="114300"/>
                  </a:cubicBezTo>
                  <a:cubicBezTo>
                    <a:pt x="181140" y="117353"/>
                    <a:pt x="191029" y="117475"/>
                    <a:pt x="200554" y="119062"/>
                  </a:cubicBezTo>
                  <a:cubicBezTo>
                    <a:pt x="203729" y="123825"/>
                    <a:pt x="207754" y="128119"/>
                    <a:pt x="210079" y="133350"/>
                  </a:cubicBezTo>
                  <a:cubicBezTo>
                    <a:pt x="214157" y="142525"/>
                    <a:pt x="210624" y="157435"/>
                    <a:pt x="219604" y="161925"/>
                  </a:cubicBezTo>
                  <a:cubicBezTo>
                    <a:pt x="243144" y="173695"/>
                    <a:pt x="231919" y="169205"/>
                    <a:pt x="252941" y="176212"/>
                  </a:cubicBezTo>
                  <a:cubicBezTo>
                    <a:pt x="259291" y="174625"/>
                    <a:pt x="266880" y="175539"/>
                    <a:pt x="271991" y="171450"/>
                  </a:cubicBezTo>
                  <a:cubicBezTo>
                    <a:pt x="275911" y="168314"/>
                    <a:pt x="272395" y="159653"/>
                    <a:pt x="276754" y="157162"/>
                  </a:cubicBezTo>
                  <a:cubicBezTo>
                    <a:pt x="285138" y="152371"/>
                    <a:pt x="295804" y="153987"/>
                    <a:pt x="305329" y="152400"/>
                  </a:cubicBezTo>
                  <a:cubicBezTo>
                    <a:pt x="310091" y="150812"/>
                    <a:pt x="318029" y="152399"/>
                    <a:pt x="319616" y="147637"/>
                  </a:cubicBezTo>
                  <a:cubicBezTo>
                    <a:pt x="321532" y="141889"/>
                    <a:pt x="312661" y="117248"/>
                    <a:pt x="310091" y="109537"/>
                  </a:cubicBezTo>
                  <a:cubicBezTo>
                    <a:pt x="319616" y="106362"/>
                    <a:pt x="331566" y="107111"/>
                    <a:pt x="338666" y="100012"/>
                  </a:cubicBezTo>
                  <a:cubicBezTo>
                    <a:pt x="356504" y="82175"/>
                    <a:pt x="346565" y="87855"/>
                    <a:pt x="367241" y="80962"/>
                  </a:cubicBezTo>
                  <a:cubicBezTo>
                    <a:pt x="368829" y="76200"/>
                    <a:pt x="370625" y="71502"/>
                    <a:pt x="372004" y="66675"/>
                  </a:cubicBezTo>
                  <a:cubicBezTo>
                    <a:pt x="373802" y="60381"/>
                    <a:pt x="372677" y="52736"/>
                    <a:pt x="376766" y="47625"/>
                  </a:cubicBezTo>
                  <a:cubicBezTo>
                    <a:pt x="379902" y="43705"/>
                    <a:pt x="386665" y="45300"/>
                    <a:pt x="391054" y="42862"/>
                  </a:cubicBezTo>
                  <a:cubicBezTo>
                    <a:pt x="441723" y="14712"/>
                    <a:pt x="395527" y="26490"/>
                    <a:pt x="462491" y="19050"/>
                  </a:cubicBezTo>
                  <a:cubicBezTo>
                    <a:pt x="467254" y="15875"/>
                    <a:pt x="471166" y="8403"/>
                    <a:pt x="476779" y="9525"/>
                  </a:cubicBezTo>
                  <a:cubicBezTo>
                    <a:pt x="487858" y="11741"/>
                    <a:pt x="489193" y="32634"/>
                    <a:pt x="481541" y="38100"/>
                  </a:cubicBezTo>
                  <a:cubicBezTo>
                    <a:pt x="473371" y="43936"/>
                    <a:pt x="462491" y="44450"/>
                    <a:pt x="452966" y="47625"/>
                  </a:cubicBezTo>
                  <a:cubicBezTo>
                    <a:pt x="431002" y="54946"/>
                    <a:pt x="443597" y="51403"/>
                    <a:pt x="414866" y="57150"/>
                  </a:cubicBezTo>
                  <a:cubicBezTo>
                    <a:pt x="413279" y="61912"/>
                    <a:pt x="413240" y="67517"/>
                    <a:pt x="410104" y="71437"/>
                  </a:cubicBezTo>
                  <a:cubicBezTo>
                    <a:pt x="406528" y="75907"/>
                    <a:pt x="399863" y="76915"/>
                    <a:pt x="395816" y="80962"/>
                  </a:cubicBezTo>
                  <a:cubicBezTo>
                    <a:pt x="391769" y="85009"/>
                    <a:pt x="389466" y="90487"/>
                    <a:pt x="386291" y="95250"/>
                  </a:cubicBezTo>
                  <a:cubicBezTo>
                    <a:pt x="384704" y="100012"/>
                    <a:pt x="384665" y="105617"/>
                    <a:pt x="381529" y="109537"/>
                  </a:cubicBezTo>
                  <a:cubicBezTo>
                    <a:pt x="377953" y="114007"/>
                    <a:pt x="371288" y="115015"/>
                    <a:pt x="367241" y="119062"/>
                  </a:cubicBezTo>
                  <a:cubicBezTo>
                    <a:pt x="363194" y="123109"/>
                    <a:pt x="360891" y="128587"/>
                    <a:pt x="357716" y="133350"/>
                  </a:cubicBezTo>
                  <a:cubicBezTo>
                    <a:pt x="362479" y="136525"/>
                    <a:pt x="370881" y="137262"/>
                    <a:pt x="372004" y="142875"/>
                  </a:cubicBezTo>
                  <a:cubicBezTo>
                    <a:pt x="374697" y="156338"/>
                    <a:pt x="354750" y="159739"/>
                    <a:pt x="348191" y="161925"/>
                  </a:cubicBezTo>
                  <a:cubicBezTo>
                    <a:pt x="346604" y="169862"/>
                    <a:pt x="347919" y="179002"/>
                    <a:pt x="343429" y="185737"/>
                  </a:cubicBezTo>
                  <a:cubicBezTo>
                    <a:pt x="340644" y="189914"/>
                    <a:pt x="333318" y="187715"/>
                    <a:pt x="329141" y="190500"/>
                  </a:cubicBezTo>
                  <a:cubicBezTo>
                    <a:pt x="323537" y="194236"/>
                    <a:pt x="319616" y="200025"/>
                    <a:pt x="314854" y="204787"/>
                  </a:cubicBezTo>
                  <a:cubicBezTo>
                    <a:pt x="316441" y="214312"/>
                    <a:pt x="317521" y="223936"/>
                    <a:pt x="319616" y="233362"/>
                  </a:cubicBezTo>
                  <a:cubicBezTo>
                    <a:pt x="320705" y="238263"/>
                    <a:pt x="323394" y="242727"/>
                    <a:pt x="324379" y="247650"/>
                  </a:cubicBezTo>
                  <a:cubicBezTo>
                    <a:pt x="326580" y="258657"/>
                    <a:pt x="325111" y="270510"/>
                    <a:pt x="329141" y="280987"/>
                  </a:cubicBezTo>
                  <a:cubicBezTo>
                    <a:pt x="333250" y="291672"/>
                    <a:pt x="348191" y="309562"/>
                    <a:pt x="348191" y="309562"/>
                  </a:cubicBezTo>
                  <a:cubicBezTo>
                    <a:pt x="343429" y="312737"/>
                    <a:pt x="339023" y="316527"/>
                    <a:pt x="333904" y="319087"/>
                  </a:cubicBezTo>
                  <a:cubicBezTo>
                    <a:pt x="329414" y="321332"/>
                    <a:pt x="322752" y="327770"/>
                    <a:pt x="319616" y="323850"/>
                  </a:cubicBezTo>
                  <a:cubicBezTo>
                    <a:pt x="315164" y="318285"/>
                    <a:pt x="315869" y="270214"/>
                    <a:pt x="305329" y="266700"/>
                  </a:cubicBezTo>
                  <a:lnTo>
                    <a:pt x="291041" y="261937"/>
                  </a:lnTo>
                  <a:cubicBezTo>
                    <a:pt x="279929" y="263525"/>
                    <a:pt x="268711" y="264499"/>
                    <a:pt x="257704" y="266700"/>
                  </a:cubicBezTo>
                  <a:cubicBezTo>
                    <a:pt x="252781" y="267685"/>
                    <a:pt x="246966" y="267912"/>
                    <a:pt x="243416" y="271462"/>
                  </a:cubicBezTo>
                  <a:cubicBezTo>
                    <a:pt x="235321" y="279557"/>
                    <a:pt x="224366" y="300037"/>
                    <a:pt x="224366" y="300037"/>
                  </a:cubicBezTo>
                  <a:cubicBezTo>
                    <a:pt x="229129" y="303212"/>
                    <a:pt x="235078" y="305092"/>
                    <a:pt x="238654" y="309562"/>
                  </a:cubicBezTo>
                  <a:cubicBezTo>
                    <a:pt x="247829" y="321031"/>
                    <a:pt x="244625" y="330470"/>
                    <a:pt x="229129" y="333375"/>
                  </a:cubicBezTo>
                  <a:cubicBezTo>
                    <a:pt x="208785" y="337189"/>
                    <a:pt x="187854" y="336550"/>
                    <a:pt x="167216" y="338137"/>
                  </a:cubicBezTo>
                  <a:cubicBezTo>
                    <a:pt x="162454" y="339725"/>
                    <a:pt x="156479" y="339350"/>
                    <a:pt x="152929" y="342900"/>
                  </a:cubicBezTo>
                  <a:cubicBezTo>
                    <a:pt x="127529" y="368300"/>
                    <a:pt x="171978" y="349249"/>
                    <a:pt x="133879" y="361950"/>
                  </a:cubicBezTo>
                  <a:cubicBezTo>
                    <a:pt x="129116" y="366712"/>
                    <a:pt x="126296" y="375598"/>
                    <a:pt x="119591" y="376237"/>
                  </a:cubicBezTo>
                  <a:cubicBezTo>
                    <a:pt x="60775" y="381838"/>
                    <a:pt x="55417" y="378660"/>
                    <a:pt x="19579" y="366712"/>
                  </a:cubicBezTo>
                  <a:lnTo>
                    <a:pt x="5291" y="3238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p:cNvGrpSpPr/>
          <p:nvPr/>
        </p:nvGrpSpPr>
        <p:grpSpPr>
          <a:xfrm>
            <a:off x="5994499" y="1474094"/>
            <a:ext cx="2495592" cy="1569720"/>
            <a:chOff x="6006074" y="1474094"/>
            <a:chExt cx="2495592" cy="1569720"/>
          </a:xfrm>
          <a:effectLst>
            <a:glow rad="165100">
              <a:srgbClr val="5B9BD5">
                <a:alpha val="60000"/>
              </a:srgbClr>
            </a:glow>
          </a:effectLst>
        </p:grpSpPr>
        <p:pic>
          <p:nvPicPr>
            <p:cNvPr id="39" name="Picture 38"/>
            <p:cNvPicPr>
              <a:picLocks noChangeAspect="1"/>
            </p:cNvPicPr>
            <p:nvPr/>
          </p:nvPicPr>
          <p:blipFill rotWithShape="1">
            <a:blip r:embed="rId4">
              <a:clrChange>
                <a:clrFrom>
                  <a:srgbClr val="FFFFFF"/>
                </a:clrFrom>
                <a:clrTo>
                  <a:srgbClr val="FFFFFF">
                    <a:alpha val="0"/>
                  </a:srgbClr>
                </a:clrTo>
              </a:clrChange>
            </a:blip>
            <a:srcRect l="88985" t="17277" r="5203" b="65263"/>
            <a:stretch/>
          </p:blipFill>
          <p:spPr>
            <a:xfrm>
              <a:off x="7988573" y="2159208"/>
              <a:ext cx="513093" cy="884606"/>
            </a:xfrm>
            <a:prstGeom prst="flowChartInputOutput">
              <a:avLst/>
            </a:prstGeom>
          </p:spPr>
        </p:pic>
        <p:pic>
          <p:nvPicPr>
            <p:cNvPr id="37" name="Picture 36"/>
            <p:cNvPicPr>
              <a:picLocks noChangeAspect="1"/>
            </p:cNvPicPr>
            <p:nvPr/>
          </p:nvPicPr>
          <p:blipFill rotWithShape="1">
            <a:blip r:embed="rId4">
              <a:clrChange>
                <a:clrFrom>
                  <a:srgbClr val="FFFFFF"/>
                </a:clrFrom>
                <a:clrTo>
                  <a:srgbClr val="FFFFFF">
                    <a:alpha val="0"/>
                  </a:srgbClr>
                </a:clrTo>
              </a:clrChange>
            </a:blip>
            <a:srcRect l="66530" t="3755" r="27339" b="86769"/>
            <a:stretch/>
          </p:blipFill>
          <p:spPr>
            <a:xfrm>
              <a:off x="6006074" y="1474094"/>
              <a:ext cx="541192" cy="480060"/>
            </a:xfrm>
            <a:prstGeom prst="rect">
              <a:avLst/>
            </a:prstGeom>
          </p:spPr>
        </p:pic>
      </p:grpSp>
      <p:grpSp>
        <p:nvGrpSpPr>
          <p:cNvPr id="52" name="Group 51"/>
          <p:cNvGrpSpPr/>
          <p:nvPr/>
        </p:nvGrpSpPr>
        <p:grpSpPr>
          <a:xfrm>
            <a:off x="87810" y="45266"/>
            <a:ext cx="12031620" cy="6744928"/>
            <a:chOff x="87810" y="45266"/>
            <a:chExt cx="12031620" cy="6744928"/>
          </a:xfrm>
        </p:grpSpPr>
        <p:grpSp>
          <p:nvGrpSpPr>
            <p:cNvPr id="53" name="Group 52"/>
            <p:cNvGrpSpPr/>
            <p:nvPr/>
          </p:nvGrpSpPr>
          <p:grpSpPr>
            <a:xfrm>
              <a:off x="147865" y="6649739"/>
              <a:ext cx="11903345" cy="140455"/>
              <a:chOff x="685801" y="1501020"/>
              <a:chExt cx="13557407" cy="140455"/>
            </a:xfrm>
          </p:grpSpPr>
          <p:grpSp>
            <p:nvGrpSpPr>
              <p:cNvPr id="81" name="Group 80"/>
              <p:cNvGrpSpPr/>
              <p:nvPr/>
            </p:nvGrpSpPr>
            <p:grpSpPr>
              <a:xfrm>
                <a:off x="685801" y="1527174"/>
                <a:ext cx="6886574" cy="114301"/>
                <a:chOff x="2247901" y="561975"/>
                <a:chExt cx="6886574" cy="88104"/>
              </a:xfrm>
            </p:grpSpPr>
            <p:pic>
              <p:nvPicPr>
                <p:cNvPr id="8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2" name="Group 81"/>
              <p:cNvGrpSpPr/>
              <p:nvPr/>
            </p:nvGrpSpPr>
            <p:grpSpPr>
              <a:xfrm rot="10800000">
                <a:off x="7356634" y="1501020"/>
                <a:ext cx="6886574" cy="114301"/>
                <a:chOff x="2247901" y="561975"/>
                <a:chExt cx="6886574" cy="88104"/>
              </a:xfrm>
            </p:grpSpPr>
            <p:pic>
              <p:nvPicPr>
                <p:cNvPr id="83"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4" name="Group 53"/>
            <p:cNvGrpSpPr/>
            <p:nvPr/>
          </p:nvGrpSpPr>
          <p:grpSpPr>
            <a:xfrm>
              <a:off x="156030" y="45266"/>
              <a:ext cx="11903345" cy="140455"/>
              <a:chOff x="685801" y="1501020"/>
              <a:chExt cx="13557407" cy="140455"/>
            </a:xfrm>
          </p:grpSpPr>
          <p:grpSp>
            <p:nvGrpSpPr>
              <p:cNvPr id="73" name="Group 72"/>
              <p:cNvGrpSpPr/>
              <p:nvPr/>
            </p:nvGrpSpPr>
            <p:grpSpPr>
              <a:xfrm>
                <a:off x="685801" y="1527174"/>
                <a:ext cx="6886574" cy="114301"/>
                <a:chOff x="2247901" y="561975"/>
                <a:chExt cx="6886574" cy="88104"/>
              </a:xfrm>
            </p:grpSpPr>
            <p:pic>
              <p:nvPicPr>
                <p:cNvPr id="7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4" name="Group 73"/>
              <p:cNvGrpSpPr/>
              <p:nvPr/>
            </p:nvGrpSpPr>
            <p:grpSpPr>
              <a:xfrm rot="10800000">
                <a:off x="7356634" y="1501020"/>
                <a:ext cx="6886574" cy="114301"/>
                <a:chOff x="2247901" y="561975"/>
                <a:chExt cx="6886574" cy="88104"/>
              </a:xfrm>
            </p:grpSpPr>
            <p:pic>
              <p:nvPicPr>
                <p:cNvPr id="7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5" name="Group 54"/>
            <p:cNvGrpSpPr/>
            <p:nvPr/>
          </p:nvGrpSpPr>
          <p:grpSpPr>
            <a:xfrm>
              <a:off x="87810" y="89954"/>
              <a:ext cx="137159" cy="6691232"/>
              <a:chOff x="15240" y="-204374"/>
              <a:chExt cx="137159" cy="7061611"/>
            </a:xfrm>
          </p:grpSpPr>
          <p:pic>
            <p:nvPicPr>
              <p:cNvPr id="5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6" name="Group 55"/>
            <p:cNvGrpSpPr/>
            <p:nvPr/>
          </p:nvGrpSpPr>
          <p:grpSpPr>
            <a:xfrm rot="10800000">
              <a:off x="11986804" y="45266"/>
              <a:ext cx="132626" cy="6706590"/>
              <a:chOff x="15240" y="-210886"/>
              <a:chExt cx="132626" cy="7105131"/>
            </a:xfrm>
          </p:grpSpPr>
          <p:pic>
            <p:nvPicPr>
              <p:cNvPr id="5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90" name="Group 89"/>
          <p:cNvGrpSpPr/>
          <p:nvPr/>
        </p:nvGrpSpPr>
        <p:grpSpPr>
          <a:xfrm>
            <a:off x="10738138" y="1648665"/>
            <a:ext cx="368300" cy="4133850"/>
            <a:chOff x="9880600" y="1066800"/>
            <a:chExt cx="368300" cy="3000366"/>
          </a:xfrm>
        </p:grpSpPr>
        <p:cxnSp>
          <p:nvCxnSpPr>
            <p:cNvPr id="91" name="Straight Connector 90"/>
            <p:cNvCxnSpPr/>
            <p:nvPr/>
          </p:nvCxnSpPr>
          <p:spPr>
            <a:xfrm>
              <a:off x="9880600" y="106680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9880600" y="123348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9880600" y="140017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9880600" y="156686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9880600" y="173354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9880600" y="190023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9880600" y="206692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9880600" y="223360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9880600" y="240029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9880600" y="2566983"/>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a:off x="9880600" y="273367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9880600" y="290035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9880600" y="306704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9880600" y="323373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9880600" y="340041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9880600" y="356710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9880600" y="373379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9880600" y="390047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9880600" y="406716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951923884"/>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4000">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14:bounceEnd="54000">
                                          <p:cBhvr additive="base">
                                            <p:cTn id="7" dur="1000" fill="hold"/>
                                            <p:tgtEl>
                                              <p:spTgt spid="61"/>
                                            </p:tgtEl>
                                            <p:attrNameLst>
                                              <p:attrName>ppt_x</p:attrName>
                                            </p:attrNameLst>
                                          </p:cBhvr>
                                          <p:tavLst>
                                            <p:tav tm="0">
                                              <p:val>
                                                <p:strVal val="#ppt_x"/>
                                              </p:val>
                                            </p:tav>
                                            <p:tav tm="100000">
                                              <p:val>
                                                <p:strVal val="#ppt_x"/>
                                              </p:val>
                                            </p:tav>
                                          </p:tavLst>
                                        </p:anim>
                                        <p:anim calcmode="lin" valueType="num" p14:bounceEnd="54000">
                                          <p:cBhvr additive="base">
                                            <p:cTn id="8" dur="1000" fill="hold"/>
                                            <p:tgtEl>
                                              <p:spTgt spid="6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22" presetClass="entr" presetSubtype="1" fill="hold" nodeType="after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wipe(up)">
                                          <p:cBhvr>
                                            <p:cTn id="12" dur="2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1000" fill="hold"/>
                                            <p:tgtEl>
                                              <p:spTgt spid="61"/>
                                            </p:tgtEl>
                                            <p:attrNameLst>
                                              <p:attrName>ppt_x</p:attrName>
                                            </p:attrNameLst>
                                          </p:cBhvr>
                                          <p:tavLst>
                                            <p:tav tm="0">
                                              <p:val>
                                                <p:strVal val="#ppt_x"/>
                                              </p:val>
                                            </p:tav>
                                            <p:tav tm="100000">
                                              <p:val>
                                                <p:strVal val="#ppt_x"/>
                                              </p:val>
                                            </p:tav>
                                          </p:tavLst>
                                        </p:anim>
                                        <p:anim calcmode="lin" valueType="num">
                                          <p:cBhvr additive="base">
                                            <p:cTn id="8" dur="1000" fill="hold"/>
                                            <p:tgtEl>
                                              <p:spTgt spid="6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22" presetClass="entr" presetSubtype="1" fill="hold" nodeType="after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wipe(up)">
                                          <p:cBhvr>
                                            <p:cTn id="12" dur="2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Lst>
      </p:timing>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pic>
        <p:nvPicPr>
          <p:cNvPr id="9" name="Picture 4" descr="http://publications.newberry.org/frontiertoheartland/archive/fullsize/nl000063_f4a6670505.jpg"/>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6055" b="38086" l="50000" r="76625">
                        <a14:foregroundMark x1="58625" y1="9180" x2="58625" y2="9180"/>
                        <a14:foregroundMark x1="59000" y1="11133" x2="59000" y2="11133"/>
                        <a14:foregroundMark x1="71375" y1="9570" x2="71375" y2="9570"/>
                        <a14:foregroundMark x1="71875" y1="7813" x2="71875" y2="7813"/>
                        <a14:foregroundMark x1="74750" y1="10352" x2="74750" y2="10352"/>
                        <a14:foregroundMark x1="73375" y1="12305" x2="73375" y2="12305"/>
                        <a14:foregroundMark x1="68875" y1="35742" x2="68875" y2="35742"/>
                        <a14:foregroundMark x1="53625" y1="26172" x2="53625" y2="26172"/>
                        <a14:foregroundMark x1="51625" y1="14063" x2="51625" y2="14063"/>
                        <a14:foregroundMark x1="53125" y1="11914" x2="53125" y2="11914"/>
                        <a14:foregroundMark x1="54375" y1="9766" x2="54375" y2="9766"/>
                        <a14:foregroundMark x1="55250" y1="9766" x2="55250" y2="9766"/>
                        <a14:foregroundMark x1="57625" y1="9375" x2="57625" y2="9375"/>
                        <a14:foregroundMark x1="58000" y1="8008" x2="58000" y2="8008"/>
                        <a14:foregroundMark x1="57000" y1="8984" x2="57000" y2="8984"/>
                        <a14:foregroundMark x1="53000" y1="27734" x2="53000" y2="27734"/>
                        <a14:backgroundMark x1="56375" y1="10938" x2="56375" y2="10938"/>
                      </a14:backgroundRemoval>
                    </a14:imgEffect>
                  </a14:imgLayer>
                </a14:imgProps>
              </a:ext>
              <a:ext uri="{28A0092B-C50C-407E-A947-70E740481C1C}">
                <a14:useLocalDpi xmlns:a14="http://schemas.microsoft.com/office/drawing/2010/main" val="0"/>
              </a:ext>
            </a:extLst>
          </a:blip>
          <a:srcRect l="50667" t="6747" r="23662" b="61686"/>
          <a:stretch/>
        </p:blipFill>
        <p:spPr bwMode="auto">
          <a:xfrm>
            <a:off x="4572001" y="1629440"/>
            <a:ext cx="2958184" cy="2328038"/>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5159336" y="2608851"/>
            <a:ext cx="1939955" cy="438582"/>
          </a:xfrm>
          <a:prstGeom prst="rect">
            <a:avLst/>
          </a:prstGeom>
          <a:noFill/>
        </p:spPr>
        <p:txBody>
          <a:bodyPr wrap="none" rtlCol="0">
            <a:spAutoFit/>
          </a:bodyPr>
          <a:lstStyle/>
          <a:p>
            <a:pPr algn="ctr">
              <a:lnSpc>
                <a:spcPts val="2700"/>
              </a:lnSpc>
            </a:pPr>
            <a:r>
              <a:rPr lang="en-US" sz="2700" dirty="0" err="1">
                <a:solidFill>
                  <a:srgbClr val="B92508"/>
                </a:solidFill>
                <a:latin typeface="Century Gothic" panose="020B0502020202020204" pitchFamily="34" charset="0"/>
              </a:rPr>
              <a:t>UnEarthed</a:t>
            </a:r>
            <a:endParaRPr lang="en-US" sz="2700" dirty="0">
              <a:solidFill>
                <a:srgbClr val="B92508"/>
              </a:solidFill>
              <a:latin typeface="Century Gothic" panose="020B0502020202020204" pitchFamily="34" charset="0"/>
            </a:endParaRPr>
          </a:p>
        </p:txBody>
      </p:sp>
      <p:grpSp>
        <p:nvGrpSpPr>
          <p:cNvPr id="11" name="Group 10"/>
          <p:cNvGrpSpPr/>
          <p:nvPr/>
        </p:nvGrpSpPr>
        <p:grpSpPr>
          <a:xfrm>
            <a:off x="87810" y="45266"/>
            <a:ext cx="12031620" cy="6744928"/>
            <a:chOff x="87810" y="45266"/>
            <a:chExt cx="12031620" cy="6744928"/>
          </a:xfrm>
        </p:grpSpPr>
        <p:grpSp>
          <p:nvGrpSpPr>
            <p:cNvPr id="12" name="Group 11"/>
            <p:cNvGrpSpPr/>
            <p:nvPr/>
          </p:nvGrpSpPr>
          <p:grpSpPr>
            <a:xfrm>
              <a:off x="147865" y="6649739"/>
              <a:ext cx="11903345" cy="140455"/>
              <a:chOff x="685801" y="1501020"/>
              <a:chExt cx="13557407" cy="140455"/>
            </a:xfrm>
          </p:grpSpPr>
          <p:grpSp>
            <p:nvGrpSpPr>
              <p:cNvPr id="29" name="Group 28"/>
              <p:cNvGrpSpPr/>
              <p:nvPr/>
            </p:nvGrpSpPr>
            <p:grpSpPr>
              <a:xfrm>
                <a:off x="685801" y="1527174"/>
                <a:ext cx="6886574" cy="114301"/>
                <a:chOff x="2247901" y="561975"/>
                <a:chExt cx="6886574" cy="88104"/>
              </a:xfrm>
            </p:grpSpPr>
            <p:pic>
              <p:nvPicPr>
                <p:cNvPr id="3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oup 29"/>
              <p:cNvGrpSpPr/>
              <p:nvPr/>
            </p:nvGrpSpPr>
            <p:grpSpPr>
              <a:xfrm rot="10800000">
                <a:off x="7356634" y="1501020"/>
                <a:ext cx="6886574" cy="114301"/>
                <a:chOff x="2247901" y="561975"/>
                <a:chExt cx="6886574" cy="88104"/>
              </a:xfrm>
            </p:grpSpPr>
            <p:pic>
              <p:nvPicPr>
                <p:cNvPr id="31"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156030" y="45266"/>
              <a:ext cx="11903345" cy="140455"/>
              <a:chOff x="685801" y="1501020"/>
              <a:chExt cx="13557407" cy="140455"/>
            </a:xfrm>
          </p:grpSpPr>
          <p:grpSp>
            <p:nvGrpSpPr>
              <p:cNvPr id="21" name="Group 20"/>
              <p:cNvGrpSpPr/>
              <p:nvPr/>
            </p:nvGrpSpPr>
            <p:grpSpPr>
              <a:xfrm>
                <a:off x="685801" y="1527174"/>
                <a:ext cx="6886574" cy="114301"/>
                <a:chOff x="2247901" y="561975"/>
                <a:chExt cx="6886574" cy="88104"/>
              </a:xfrm>
            </p:grpSpPr>
            <p:pic>
              <p:nvPicPr>
                <p:cNvPr id="26"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p:cNvGrpSpPr/>
              <p:nvPr/>
            </p:nvGrpSpPr>
            <p:grpSpPr>
              <a:xfrm rot="10800000">
                <a:off x="7356634" y="1501020"/>
                <a:ext cx="6886574" cy="114301"/>
                <a:chOff x="2247901" y="561975"/>
                <a:chExt cx="6886574" cy="88104"/>
              </a:xfrm>
            </p:grpSpPr>
            <p:pic>
              <p:nvPicPr>
                <p:cNvPr id="23"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5" name="Group 14"/>
            <p:cNvGrpSpPr/>
            <p:nvPr/>
          </p:nvGrpSpPr>
          <p:grpSpPr>
            <a:xfrm>
              <a:off x="87810" y="89954"/>
              <a:ext cx="137159" cy="6691232"/>
              <a:chOff x="15240" y="-204374"/>
              <a:chExt cx="137159" cy="7061611"/>
            </a:xfrm>
          </p:grpSpPr>
          <p:pic>
            <p:nvPicPr>
              <p:cNvPr id="19"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37" name="Picture 2" descr="https://c1.staticflickr.com/2/1110/1160666870_58e4d69c75_b.jpg"/>
          <p:cNvPicPr>
            <a:picLocks noChangeAspect="1" noChangeArrowheads="1"/>
          </p:cNvPicPr>
          <p:nvPr/>
        </p:nvPicPr>
        <p:blipFill rotWithShape="1">
          <a:blip r:embed="rId6">
            <a:extLst>
              <a:ext uri="{28A0092B-C50C-407E-A947-70E740481C1C}">
                <a14:useLocalDpi xmlns:a14="http://schemas.microsoft.com/office/drawing/2010/main" val="0"/>
              </a:ext>
            </a:extLst>
          </a:blip>
          <a:srcRect l="49063" t="70691" r="43461" b="16456"/>
          <a:stretch/>
        </p:blipFill>
        <p:spPr bwMode="auto">
          <a:xfrm>
            <a:off x="5614240" y="4169892"/>
            <a:ext cx="1030146" cy="1079200"/>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4492417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87810" y="45266"/>
            <a:ext cx="12031620" cy="6744928"/>
            <a:chOff x="87810" y="45266"/>
            <a:chExt cx="12031620" cy="6744928"/>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87810" y="45266"/>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grpSp>
      <p:pic>
        <p:nvPicPr>
          <p:cNvPr id="31" name="Picture 2" descr="https://c1.staticflickr.com/3/2605/3796207972_8a9b14379e_b.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09970" y="1524000"/>
            <a:ext cx="9572060" cy="460842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32" name="TextBox 31"/>
          <p:cNvSpPr txBox="1"/>
          <p:nvPr/>
        </p:nvSpPr>
        <p:spPr>
          <a:xfrm>
            <a:off x="3967052" y="255185"/>
            <a:ext cx="4257897"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Samuel Hearne 1795</a:t>
            </a:r>
          </a:p>
        </p:txBody>
      </p:sp>
      <p:sp>
        <p:nvSpPr>
          <p:cNvPr id="33" name="Arrow: Down 32"/>
          <p:cNvSpPr/>
          <p:nvPr/>
        </p:nvSpPr>
        <p:spPr>
          <a:xfrm rot="16200000">
            <a:off x="9329424" y="4546732"/>
            <a:ext cx="368050" cy="592428"/>
          </a:xfrm>
          <a:prstGeom prst="downArrow">
            <a:avLst/>
          </a:prstGeom>
          <a:solidFill>
            <a:schemeClr val="bg1"/>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44161554"/>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14:presetBounceEnd="47000">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14:bounceEnd="47000">
                                          <p:cBhvr additive="base">
                                            <p:cTn id="7" dur="1000" fill="hold"/>
                                            <p:tgtEl>
                                              <p:spTgt spid="33"/>
                                            </p:tgtEl>
                                            <p:attrNameLst>
                                              <p:attrName>ppt_x</p:attrName>
                                            </p:attrNameLst>
                                          </p:cBhvr>
                                          <p:tavLst>
                                            <p:tav tm="0">
                                              <p:val>
                                                <p:strVal val="0-#ppt_w/2"/>
                                              </p:val>
                                            </p:tav>
                                            <p:tav tm="100000">
                                              <p:val>
                                                <p:strVal val="#ppt_x"/>
                                              </p:val>
                                            </p:tav>
                                          </p:tavLst>
                                        </p:anim>
                                        <p:anim calcmode="lin" valueType="num" p14:bounceEnd="47000">
                                          <p:cBhvr additive="base">
                                            <p:cTn id="8" dur="10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1000" fill="hold"/>
                                            <p:tgtEl>
                                              <p:spTgt spid="33"/>
                                            </p:tgtEl>
                                            <p:attrNameLst>
                                              <p:attrName>ppt_x</p:attrName>
                                            </p:attrNameLst>
                                          </p:cBhvr>
                                          <p:tavLst>
                                            <p:tav tm="0">
                                              <p:val>
                                                <p:strVal val="0-#ppt_w/2"/>
                                              </p:val>
                                            </p:tav>
                                            <p:tav tm="100000">
                                              <p:val>
                                                <p:strVal val="#ppt_x"/>
                                              </p:val>
                                            </p:tav>
                                          </p:tavLst>
                                        </p:anim>
                                        <p:anim calcmode="lin" valueType="num">
                                          <p:cBhvr additive="base">
                                            <p:cTn id="8" dur="10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2" name="Group 1"/>
          <p:cNvGrpSpPr/>
          <p:nvPr/>
        </p:nvGrpSpPr>
        <p:grpSpPr>
          <a:xfrm>
            <a:off x="130967" y="1283594"/>
            <a:ext cx="8820279" cy="5057774"/>
            <a:chOff x="1573401" y="1219200"/>
            <a:chExt cx="8820279" cy="5057774"/>
          </a:xfrm>
        </p:grpSpPr>
        <p:sp>
          <p:nvSpPr>
            <p:cNvPr id="4" name="Freeform: Shape 3"/>
            <p:cNvSpPr/>
            <p:nvPr/>
          </p:nvSpPr>
          <p:spPr>
            <a:xfrm>
              <a:off x="1573401" y="1295399"/>
              <a:ext cx="8523099" cy="4981575"/>
            </a:xfrm>
            <a:custGeom>
              <a:avLst/>
              <a:gdLst>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646299 w 8523099"/>
                <a:gd name="connsiteY710" fmla="*/ 4991100 h 5067300"/>
                <a:gd name="connsiteX711" fmla="*/ 3789174 w 8523099"/>
                <a:gd name="connsiteY711" fmla="*/ 4972050 h 5067300"/>
                <a:gd name="connsiteX712" fmla="*/ 3903474 w 8523099"/>
                <a:gd name="connsiteY712" fmla="*/ 4962525 h 5067300"/>
                <a:gd name="connsiteX713" fmla="*/ 4198749 w 8523099"/>
                <a:gd name="connsiteY713" fmla="*/ 4924425 h 5067300"/>
                <a:gd name="connsiteX714" fmla="*/ 4313049 w 8523099"/>
                <a:gd name="connsiteY714" fmla="*/ 4914900 h 5067300"/>
                <a:gd name="connsiteX715" fmla="*/ 4484499 w 8523099"/>
                <a:gd name="connsiteY715" fmla="*/ 4914900 h 5067300"/>
                <a:gd name="connsiteX716" fmla="*/ 4532124 w 8523099"/>
                <a:gd name="connsiteY716" fmla="*/ 4886325 h 5067300"/>
                <a:gd name="connsiteX717" fmla="*/ 4513074 w 8523099"/>
                <a:gd name="connsiteY717" fmla="*/ 4914900 h 5067300"/>
                <a:gd name="connsiteX718" fmla="*/ 4665474 w 8523099"/>
                <a:gd name="connsiteY718" fmla="*/ 4972050 h 5067300"/>
                <a:gd name="connsiteX719" fmla="*/ 4798824 w 8523099"/>
                <a:gd name="connsiteY719" fmla="*/ 5019675 h 5067300"/>
                <a:gd name="connsiteX720" fmla="*/ 4932174 w 8523099"/>
                <a:gd name="connsiteY720" fmla="*/ 5038725 h 5067300"/>
                <a:gd name="connsiteX721" fmla="*/ 5465574 w 8523099"/>
                <a:gd name="connsiteY721" fmla="*/ 5067300 h 5067300"/>
                <a:gd name="connsiteX722" fmla="*/ 5770374 w 8523099"/>
                <a:gd name="connsiteY722" fmla="*/ 5057775 h 5067300"/>
                <a:gd name="connsiteX723" fmla="*/ 5722749 w 8523099"/>
                <a:gd name="connsiteY723" fmla="*/ 5029200 h 5067300"/>
                <a:gd name="connsiteX724" fmla="*/ 5798949 w 8523099"/>
                <a:gd name="connsiteY724" fmla="*/ 5010150 h 5067300"/>
                <a:gd name="connsiteX725" fmla="*/ 6113274 w 8523099"/>
                <a:gd name="connsiteY725" fmla="*/ 5019675 h 5067300"/>
                <a:gd name="connsiteX726" fmla="*/ 6322824 w 8523099"/>
                <a:gd name="connsiteY726" fmla="*/ 5048250 h 5067300"/>
                <a:gd name="connsiteX727" fmla="*/ 6713349 w 8523099"/>
                <a:gd name="connsiteY727" fmla="*/ 5057775 h 5067300"/>
                <a:gd name="connsiteX728" fmla="*/ 6741924 w 8523099"/>
                <a:gd name="connsiteY728" fmla="*/ 5048250 h 5067300"/>
                <a:gd name="connsiteX729" fmla="*/ 6703824 w 8523099"/>
                <a:gd name="connsiteY729" fmla="*/ 5057775 h 5067300"/>
                <a:gd name="connsiteX730" fmla="*/ 6770499 w 8523099"/>
                <a:gd name="connsiteY730" fmla="*/ 5048250 h 5067300"/>
                <a:gd name="connsiteX731" fmla="*/ 6818124 w 8523099"/>
                <a:gd name="connsiteY731" fmla="*/ 5010150 h 5067300"/>
                <a:gd name="connsiteX732" fmla="*/ 6856224 w 8523099"/>
                <a:gd name="connsiteY732" fmla="*/ 5000625 h 5067300"/>
                <a:gd name="connsiteX733" fmla="*/ 7284849 w 8523099"/>
                <a:gd name="connsiteY733" fmla="*/ 4981575 h 5067300"/>
                <a:gd name="connsiteX734" fmla="*/ 7580124 w 8523099"/>
                <a:gd name="connsiteY734" fmla="*/ 4962525 h 5067300"/>
                <a:gd name="connsiteX735" fmla="*/ 7589649 w 8523099"/>
                <a:gd name="connsiteY735" fmla="*/ 4933950 h 5067300"/>
                <a:gd name="connsiteX736" fmla="*/ 7580124 w 8523099"/>
                <a:gd name="connsiteY736" fmla="*/ 4905375 h 5067300"/>
                <a:gd name="connsiteX737" fmla="*/ 7618224 w 8523099"/>
                <a:gd name="connsiteY737" fmla="*/ 4876800 h 5067300"/>
                <a:gd name="connsiteX738" fmla="*/ 7532499 w 8523099"/>
                <a:gd name="connsiteY738" fmla="*/ 4895850 h 5067300"/>
                <a:gd name="connsiteX739" fmla="*/ 7570599 w 8523099"/>
                <a:gd name="connsiteY739" fmla="*/ 4924425 h 5067300"/>
                <a:gd name="connsiteX740" fmla="*/ 7780149 w 8523099"/>
                <a:gd name="connsiteY740" fmla="*/ 4943475 h 5067300"/>
                <a:gd name="connsiteX741" fmla="*/ 7837299 w 8523099"/>
                <a:gd name="connsiteY741" fmla="*/ 4972050 h 5067300"/>
                <a:gd name="connsiteX742" fmla="*/ 7894449 w 8523099"/>
                <a:gd name="connsiteY742" fmla="*/ 4991100 h 5067300"/>
                <a:gd name="connsiteX743" fmla="*/ 7989699 w 8523099"/>
                <a:gd name="connsiteY743" fmla="*/ 4981575 h 5067300"/>
                <a:gd name="connsiteX744" fmla="*/ 7989699 w 8523099"/>
                <a:gd name="connsiteY74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789174 w 8523099"/>
                <a:gd name="connsiteY710" fmla="*/ 4972050 h 5067300"/>
                <a:gd name="connsiteX711" fmla="*/ 3903474 w 8523099"/>
                <a:gd name="connsiteY711" fmla="*/ 4962525 h 5067300"/>
                <a:gd name="connsiteX712" fmla="*/ 4198749 w 8523099"/>
                <a:gd name="connsiteY712" fmla="*/ 4924425 h 5067300"/>
                <a:gd name="connsiteX713" fmla="*/ 4313049 w 8523099"/>
                <a:gd name="connsiteY713" fmla="*/ 4914900 h 5067300"/>
                <a:gd name="connsiteX714" fmla="*/ 4484499 w 8523099"/>
                <a:gd name="connsiteY714" fmla="*/ 4914900 h 5067300"/>
                <a:gd name="connsiteX715" fmla="*/ 4532124 w 8523099"/>
                <a:gd name="connsiteY715" fmla="*/ 4886325 h 5067300"/>
                <a:gd name="connsiteX716" fmla="*/ 4513074 w 8523099"/>
                <a:gd name="connsiteY716" fmla="*/ 4914900 h 5067300"/>
                <a:gd name="connsiteX717" fmla="*/ 4665474 w 8523099"/>
                <a:gd name="connsiteY717" fmla="*/ 4972050 h 5067300"/>
                <a:gd name="connsiteX718" fmla="*/ 4798824 w 8523099"/>
                <a:gd name="connsiteY718" fmla="*/ 5019675 h 5067300"/>
                <a:gd name="connsiteX719" fmla="*/ 4932174 w 8523099"/>
                <a:gd name="connsiteY719" fmla="*/ 5038725 h 5067300"/>
                <a:gd name="connsiteX720" fmla="*/ 5465574 w 8523099"/>
                <a:gd name="connsiteY720" fmla="*/ 5067300 h 5067300"/>
                <a:gd name="connsiteX721" fmla="*/ 5770374 w 8523099"/>
                <a:gd name="connsiteY721" fmla="*/ 5057775 h 5067300"/>
                <a:gd name="connsiteX722" fmla="*/ 5722749 w 8523099"/>
                <a:gd name="connsiteY722" fmla="*/ 5029200 h 5067300"/>
                <a:gd name="connsiteX723" fmla="*/ 5798949 w 8523099"/>
                <a:gd name="connsiteY723" fmla="*/ 5010150 h 5067300"/>
                <a:gd name="connsiteX724" fmla="*/ 6113274 w 8523099"/>
                <a:gd name="connsiteY724" fmla="*/ 5019675 h 5067300"/>
                <a:gd name="connsiteX725" fmla="*/ 6322824 w 8523099"/>
                <a:gd name="connsiteY725" fmla="*/ 5048250 h 5067300"/>
                <a:gd name="connsiteX726" fmla="*/ 6713349 w 8523099"/>
                <a:gd name="connsiteY726" fmla="*/ 5057775 h 5067300"/>
                <a:gd name="connsiteX727" fmla="*/ 6741924 w 8523099"/>
                <a:gd name="connsiteY727" fmla="*/ 5048250 h 5067300"/>
                <a:gd name="connsiteX728" fmla="*/ 6703824 w 8523099"/>
                <a:gd name="connsiteY728" fmla="*/ 5057775 h 5067300"/>
                <a:gd name="connsiteX729" fmla="*/ 6770499 w 8523099"/>
                <a:gd name="connsiteY729" fmla="*/ 5048250 h 5067300"/>
                <a:gd name="connsiteX730" fmla="*/ 6818124 w 8523099"/>
                <a:gd name="connsiteY730" fmla="*/ 5010150 h 5067300"/>
                <a:gd name="connsiteX731" fmla="*/ 6856224 w 8523099"/>
                <a:gd name="connsiteY731" fmla="*/ 5000625 h 5067300"/>
                <a:gd name="connsiteX732" fmla="*/ 7284849 w 8523099"/>
                <a:gd name="connsiteY732" fmla="*/ 4981575 h 5067300"/>
                <a:gd name="connsiteX733" fmla="*/ 7580124 w 8523099"/>
                <a:gd name="connsiteY733" fmla="*/ 4962525 h 5067300"/>
                <a:gd name="connsiteX734" fmla="*/ 7589649 w 8523099"/>
                <a:gd name="connsiteY734" fmla="*/ 4933950 h 5067300"/>
                <a:gd name="connsiteX735" fmla="*/ 7580124 w 8523099"/>
                <a:gd name="connsiteY735" fmla="*/ 4905375 h 5067300"/>
                <a:gd name="connsiteX736" fmla="*/ 7618224 w 8523099"/>
                <a:gd name="connsiteY736" fmla="*/ 4876800 h 5067300"/>
                <a:gd name="connsiteX737" fmla="*/ 7532499 w 8523099"/>
                <a:gd name="connsiteY737" fmla="*/ 4895850 h 5067300"/>
                <a:gd name="connsiteX738" fmla="*/ 7570599 w 8523099"/>
                <a:gd name="connsiteY738" fmla="*/ 4924425 h 5067300"/>
                <a:gd name="connsiteX739" fmla="*/ 7780149 w 8523099"/>
                <a:gd name="connsiteY739" fmla="*/ 4943475 h 5067300"/>
                <a:gd name="connsiteX740" fmla="*/ 7837299 w 8523099"/>
                <a:gd name="connsiteY740" fmla="*/ 4972050 h 5067300"/>
                <a:gd name="connsiteX741" fmla="*/ 7894449 w 8523099"/>
                <a:gd name="connsiteY741" fmla="*/ 4991100 h 5067300"/>
                <a:gd name="connsiteX742" fmla="*/ 7989699 w 8523099"/>
                <a:gd name="connsiteY742" fmla="*/ 4981575 h 5067300"/>
                <a:gd name="connsiteX743" fmla="*/ 7989699 w 8523099"/>
                <a:gd name="connsiteY74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3903474 w 8523099"/>
                <a:gd name="connsiteY710" fmla="*/ 4962525 h 5067300"/>
                <a:gd name="connsiteX711" fmla="*/ 4198749 w 8523099"/>
                <a:gd name="connsiteY711" fmla="*/ 4924425 h 5067300"/>
                <a:gd name="connsiteX712" fmla="*/ 4313049 w 8523099"/>
                <a:gd name="connsiteY712" fmla="*/ 4914900 h 5067300"/>
                <a:gd name="connsiteX713" fmla="*/ 4484499 w 8523099"/>
                <a:gd name="connsiteY713" fmla="*/ 4914900 h 5067300"/>
                <a:gd name="connsiteX714" fmla="*/ 4532124 w 8523099"/>
                <a:gd name="connsiteY714" fmla="*/ 4886325 h 5067300"/>
                <a:gd name="connsiteX715" fmla="*/ 4513074 w 8523099"/>
                <a:gd name="connsiteY715" fmla="*/ 4914900 h 5067300"/>
                <a:gd name="connsiteX716" fmla="*/ 4665474 w 8523099"/>
                <a:gd name="connsiteY716" fmla="*/ 4972050 h 5067300"/>
                <a:gd name="connsiteX717" fmla="*/ 4798824 w 8523099"/>
                <a:gd name="connsiteY717" fmla="*/ 5019675 h 5067300"/>
                <a:gd name="connsiteX718" fmla="*/ 4932174 w 8523099"/>
                <a:gd name="connsiteY718" fmla="*/ 5038725 h 5067300"/>
                <a:gd name="connsiteX719" fmla="*/ 5465574 w 8523099"/>
                <a:gd name="connsiteY719" fmla="*/ 5067300 h 5067300"/>
                <a:gd name="connsiteX720" fmla="*/ 5770374 w 8523099"/>
                <a:gd name="connsiteY720" fmla="*/ 5057775 h 5067300"/>
                <a:gd name="connsiteX721" fmla="*/ 5722749 w 8523099"/>
                <a:gd name="connsiteY721" fmla="*/ 5029200 h 5067300"/>
                <a:gd name="connsiteX722" fmla="*/ 5798949 w 8523099"/>
                <a:gd name="connsiteY722" fmla="*/ 5010150 h 5067300"/>
                <a:gd name="connsiteX723" fmla="*/ 6113274 w 8523099"/>
                <a:gd name="connsiteY723" fmla="*/ 5019675 h 5067300"/>
                <a:gd name="connsiteX724" fmla="*/ 6322824 w 8523099"/>
                <a:gd name="connsiteY724" fmla="*/ 5048250 h 5067300"/>
                <a:gd name="connsiteX725" fmla="*/ 6713349 w 8523099"/>
                <a:gd name="connsiteY725" fmla="*/ 5057775 h 5067300"/>
                <a:gd name="connsiteX726" fmla="*/ 6741924 w 8523099"/>
                <a:gd name="connsiteY726" fmla="*/ 5048250 h 5067300"/>
                <a:gd name="connsiteX727" fmla="*/ 6703824 w 8523099"/>
                <a:gd name="connsiteY727" fmla="*/ 5057775 h 5067300"/>
                <a:gd name="connsiteX728" fmla="*/ 6770499 w 8523099"/>
                <a:gd name="connsiteY728" fmla="*/ 5048250 h 5067300"/>
                <a:gd name="connsiteX729" fmla="*/ 6818124 w 8523099"/>
                <a:gd name="connsiteY729" fmla="*/ 5010150 h 5067300"/>
                <a:gd name="connsiteX730" fmla="*/ 6856224 w 8523099"/>
                <a:gd name="connsiteY730" fmla="*/ 5000625 h 5067300"/>
                <a:gd name="connsiteX731" fmla="*/ 7284849 w 8523099"/>
                <a:gd name="connsiteY731" fmla="*/ 4981575 h 5067300"/>
                <a:gd name="connsiteX732" fmla="*/ 7580124 w 8523099"/>
                <a:gd name="connsiteY732" fmla="*/ 4962525 h 5067300"/>
                <a:gd name="connsiteX733" fmla="*/ 7589649 w 8523099"/>
                <a:gd name="connsiteY733" fmla="*/ 4933950 h 5067300"/>
                <a:gd name="connsiteX734" fmla="*/ 7580124 w 8523099"/>
                <a:gd name="connsiteY734" fmla="*/ 4905375 h 5067300"/>
                <a:gd name="connsiteX735" fmla="*/ 7618224 w 8523099"/>
                <a:gd name="connsiteY735" fmla="*/ 4876800 h 5067300"/>
                <a:gd name="connsiteX736" fmla="*/ 7532499 w 8523099"/>
                <a:gd name="connsiteY736" fmla="*/ 4895850 h 5067300"/>
                <a:gd name="connsiteX737" fmla="*/ 7570599 w 8523099"/>
                <a:gd name="connsiteY737" fmla="*/ 4924425 h 5067300"/>
                <a:gd name="connsiteX738" fmla="*/ 7780149 w 8523099"/>
                <a:gd name="connsiteY738" fmla="*/ 4943475 h 5067300"/>
                <a:gd name="connsiteX739" fmla="*/ 7837299 w 8523099"/>
                <a:gd name="connsiteY739" fmla="*/ 4972050 h 5067300"/>
                <a:gd name="connsiteX740" fmla="*/ 7894449 w 8523099"/>
                <a:gd name="connsiteY740" fmla="*/ 4991100 h 5067300"/>
                <a:gd name="connsiteX741" fmla="*/ 7989699 w 8523099"/>
                <a:gd name="connsiteY741" fmla="*/ 4981575 h 5067300"/>
                <a:gd name="connsiteX742" fmla="*/ 7989699 w 8523099"/>
                <a:gd name="connsiteY74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313049 w 8523099"/>
                <a:gd name="connsiteY711" fmla="*/ 4914900 h 5067300"/>
                <a:gd name="connsiteX712" fmla="*/ 4484499 w 8523099"/>
                <a:gd name="connsiteY712" fmla="*/ 4914900 h 5067300"/>
                <a:gd name="connsiteX713" fmla="*/ 4532124 w 8523099"/>
                <a:gd name="connsiteY713" fmla="*/ 4886325 h 5067300"/>
                <a:gd name="connsiteX714" fmla="*/ 4513074 w 8523099"/>
                <a:gd name="connsiteY714" fmla="*/ 4914900 h 5067300"/>
                <a:gd name="connsiteX715" fmla="*/ 4665474 w 8523099"/>
                <a:gd name="connsiteY715" fmla="*/ 4972050 h 5067300"/>
                <a:gd name="connsiteX716" fmla="*/ 4798824 w 8523099"/>
                <a:gd name="connsiteY716" fmla="*/ 5019675 h 5067300"/>
                <a:gd name="connsiteX717" fmla="*/ 4932174 w 8523099"/>
                <a:gd name="connsiteY717" fmla="*/ 5038725 h 5067300"/>
                <a:gd name="connsiteX718" fmla="*/ 5465574 w 8523099"/>
                <a:gd name="connsiteY718" fmla="*/ 5067300 h 5067300"/>
                <a:gd name="connsiteX719" fmla="*/ 5770374 w 8523099"/>
                <a:gd name="connsiteY719" fmla="*/ 5057775 h 5067300"/>
                <a:gd name="connsiteX720" fmla="*/ 5722749 w 8523099"/>
                <a:gd name="connsiteY720" fmla="*/ 5029200 h 5067300"/>
                <a:gd name="connsiteX721" fmla="*/ 5798949 w 8523099"/>
                <a:gd name="connsiteY721" fmla="*/ 5010150 h 5067300"/>
                <a:gd name="connsiteX722" fmla="*/ 6113274 w 8523099"/>
                <a:gd name="connsiteY722" fmla="*/ 5019675 h 5067300"/>
                <a:gd name="connsiteX723" fmla="*/ 6322824 w 8523099"/>
                <a:gd name="connsiteY723" fmla="*/ 5048250 h 5067300"/>
                <a:gd name="connsiteX724" fmla="*/ 6713349 w 8523099"/>
                <a:gd name="connsiteY724" fmla="*/ 5057775 h 5067300"/>
                <a:gd name="connsiteX725" fmla="*/ 6741924 w 8523099"/>
                <a:gd name="connsiteY725" fmla="*/ 5048250 h 5067300"/>
                <a:gd name="connsiteX726" fmla="*/ 6703824 w 8523099"/>
                <a:gd name="connsiteY726" fmla="*/ 5057775 h 5067300"/>
                <a:gd name="connsiteX727" fmla="*/ 6770499 w 8523099"/>
                <a:gd name="connsiteY727" fmla="*/ 5048250 h 5067300"/>
                <a:gd name="connsiteX728" fmla="*/ 6818124 w 8523099"/>
                <a:gd name="connsiteY728" fmla="*/ 5010150 h 5067300"/>
                <a:gd name="connsiteX729" fmla="*/ 6856224 w 8523099"/>
                <a:gd name="connsiteY729" fmla="*/ 5000625 h 5067300"/>
                <a:gd name="connsiteX730" fmla="*/ 7284849 w 8523099"/>
                <a:gd name="connsiteY730" fmla="*/ 4981575 h 5067300"/>
                <a:gd name="connsiteX731" fmla="*/ 7580124 w 8523099"/>
                <a:gd name="connsiteY731" fmla="*/ 4962525 h 5067300"/>
                <a:gd name="connsiteX732" fmla="*/ 7589649 w 8523099"/>
                <a:gd name="connsiteY732" fmla="*/ 4933950 h 5067300"/>
                <a:gd name="connsiteX733" fmla="*/ 7580124 w 8523099"/>
                <a:gd name="connsiteY733" fmla="*/ 4905375 h 5067300"/>
                <a:gd name="connsiteX734" fmla="*/ 7618224 w 8523099"/>
                <a:gd name="connsiteY734" fmla="*/ 4876800 h 5067300"/>
                <a:gd name="connsiteX735" fmla="*/ 7532499 w 8523099"/>
                <a:gd name="connsiteY735" fmla="*/ 4895850 h 5067300"/>
                <a:gd name="connsiteX736" fmla="*/ 7570599 w 8523099"/>
                <a:gd name="connsiteY736" fmla="*/ 4924425 h 5067300"/>
                <a:gd name="connsiteX737" fmla="*/ 7780149 w 8523099"/>
                <a:gd name="connsiteY737" fmla="*/ 4943475 h 5067300"/>
                <a:gd name="connsiteX738" fmla="*/ 7837299 w 8523099"/>
                <a:gd name="connsiteY738" fmla="*/ 4972050 h 5067300"/>
                <a:gd name="connsiteX739" fmla="*/ 7894449 w 8523099"/>
                <a:gd name="connsiteY739" fmla="*/ 4991100 h 5067300"/>
                <a:gd name="connsiteX740" fmla="*/ 7989699 w 8523099"/>
                <a:gd name="connsiteY740" fmla="*/ 4981575 h 5067300"/>
                <a:gd name="connsiteX741" fmla="*/ 7989699 w 8523099"/>
                <a:gd name="connsiteY74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198749 w 8523099"/>
                <a:gd name="connsiteY710" fmla="*/ 4924425 h 5067300"/>
                <a:gd name="connsiteX711" fmla="*/ 4484499 w 8523099"/>
                <a:gd name="connsiteY711" fmla="*/ 4914900 h 5067300"/>
                <a:gd name="connsiteX712" fmla="*/ 4532124 w 8523099"/>
                <a:gd name="connsiteY712" fmla="*/ 4886325 h 5067300"/>
                <a:gd name="connsiteX713" fmla="*/ 4513074 w 8523099"/>
                <a:gd name="connsiteY713" fmla="*/ 4914900 h 5067300"/>
                <a:gd name="connsiteX714" fmla="*/ 4665474 w 8523099"/>
                <a:gd name="connsiteY714" fmla="*/ 4972050 h 5067300"/>
                <a:gd name="connsiteX715" fmla="*/ 4798824 w 8523099"/>
                <a:gd name="connsiteY715" fmla="*/ 5019675 h 5067300"/>
                <a:gd name="connsiteX716" fmla="*/ 4932174 w 8523099"/>
                <a:gd name="connsiteY716" fmla="*/ 5038725 h 5067300"/>
                <a:gd name="connsiteX717" fmla="*/ 5465574 w 8523099"/>
                <a:gd name="connsiteY717" fmla="*/ 5067300 h 5067300"/>
                <a:gd name="connsiteX718" fmla="*/ 5770374 w 8523099"/>
                <a:gd name="connsiteY718" fmla="*/ 5057775 h 5067300"/>
                <a:gd name="connsiteX719" fmla="*/ 5722749 w 8523099"/>
                <a:gd name="connsiteY719" fmla="*/ 5029200 h 5067300"/>
                <a:gd name="connsiteX720" fmla="*/ 5798949 w 8523099"/>
                <a:gd name="connsiteY720" fmla="*/ 5010150 h 5067300"/>
                <a:gd name="connsiteX721" fmla="*/ 6113274 w 8523099"/>
                <a:gd name="connsiteY721" fmla="*/ 5019675 h 5067300"/>
                <a:gd name="connsiteX722" fmla="*/ 6322824 w 8523099"/>
                <a:gd name="connsiteY722" fmla="*/ 5048250 h 5067300"/>
                <a:gd name="connsiteX723" fmla="*/ 6713349 w 8523099"/>
                <a:gd name="connsiteY723" fmla="*/ 5057775 h 5067300"/>
                <a:gd name="connsiteX724" fmla="*/ 6741924 w 8523099"/>
                <a:gd name="connsiteY724" fmla="*/ 5048250 h 5067300"/>
                <a:gd name="connsiteX725" fmla="*/ 6703824 w 8523099"/>
                <a:gd name="connsiteY725" fmla="*/ 5057775 h 5067300"/>
                <a:gd name="connsiteX726" fmla="*/ 6770499 w 8523099"/>
                <a:gd name="connsiteY726" fmla="*/ 5048250 h 5067300"/>
                <a:gd name="connsiteX727" fmla="*/ 6818124 w 8523099"/>
                <a:gd name="connsiteY727" fmla="*/ 5010150 h 5067300"/>
                <a:gd name="connsiteX728" fmla="*/ 6856224 w 8523099"/>
                <a:gd name="connsiteY728" fmla="*/ 5000625 h 5067300"/>
                <a:gd name="connsiteX729" fmla="*/ 7284849 w 8523099"/>
                <a:gd name="connsiteY729" fmla="*/ 4981575 h 5067300"/>
                <a:gd name="connsiteX730" fmla="*/ 7580124 w 8523099"/>
                <a:gd name="connsiteY730" fmla="*/ 4962525 h 5067300"/>
                <a:gd name="connsiteX731" fmla="*/ 7589649 w 8523099"/>
                <a:gd name="connsiteY731" fmla="*/ 4933950 h 5067300"/>
                <a:gd name="connsiteX732" fmla="*/ 7580124 w 8523099"/>
                <a:gd name="connsiteY732" fmla="*/ 4905375 h 5067300"/>
                <a:gd name="connsiteX733" fmla="*/ 7618224 w 8523099"/>
                <a:gd name="connsiteY733" fmla="*/ 4876800 h 5067300"/>
                <a:gd name="connsiteX734" fmla="*/ 7532499 w 8523099"/>
                <a:gd name="connsiteY734" fmla="*/ 4895850 h 5067300"/>
                <a:gd name="connsiteX735" fmla="*/ 7570599 w 8523099"/>
                <a:gd name="connsiteY735" fmla="*/ 4924425 h 5067300"/>
                <a:gd name="connsiteX736" fmla="*/ 7780149 w 8523099"/>
                <a:gd name="connsiteY736" fmla="*/ 4943475 h 5067300"/>
                <a:gd name="connsiteX737" fmla="*/ 7837299 w 8523099"/>
                <a:gd name="connsiteY737" fmla="*/ 4972050 h 5067300"/>
                <a:gd name="connsiteX738" fmla="*/ 7894449 w 8523099"/>
                <a:gd name="connsiteY738" fmla="*/ 4991100 h 5067300"/>
                <a:gd name="connsiteX739" fmla="*/ 7989699 w 8523099"/>
                <a:gd name="connsiteY739" fmla="*/ 4981575 h 5067300"/>
                <a:gd name="connsiteX740" fmla="*/ 7989699 w 8523099"/>
                <a:gd name="connsiteY74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513074 w 8523099"/>
                <a:gd name="connsiteY712" fmla="*/ 4914900 h 5067300"/>
                <a:gd name="connsiteX713" fmla="*/ 4665474 w 8523099"/>
                <a:gd name="connsiteY713" fmla="*/ 4972050 h 5067300"/>
                <a:gd name="connsiteX714" fmla="*/ 4798824 w 8523099"/>
                <a:gd name="connsiteY714" fmla="*/ 5019675 h 5067300"/>
                <a:gd name="connsiteX715" fmla="*/ 4932174 w 8523099"/>
                <a:gd name="connsiteY715" fmla="*/ 5038725 h 5067300"/>
                <a:gd name="connsiteX716" fmla="*/ 5465574 w 8523099"/>
                <a:gd name="connsiteY716" fmla="*/ 5067300 h 5067300"/>
                <a:gd name="connsiteX717" fmla="*/ 5770374 w 8523099"/>
                <a:gd name="connsiteY717" fmla="*/ 5057775 h 5067300"/>
                <a:gd name="connsiteX718" fmla="*/ 5722749 w 8523099"/>
                <a:gd name="connsiteY718" fmla="*/ 5029200 h 5067300"/>
                <a:gd name="connsiteX719" fmla="*/ 5798949 w 8523099"/>
                <a:gd name="connsiteY719" fmla="*/ 5010150 h 5067300"/>
                <a:gd name="connsiteX720" fmla="*/ 6113274 w 8523099"/>
                <a:gd name="connsiteY720" fmla="*/ 5019675 h 5067300"/>
                <a:gd name="connsiteX721" fmla="*/ 6322824 w 8523099"/>
                <a:gd name="connsiteY721" fmla="*/ 5048250 h 5067300"/>
                <a:gd name="connsiteX722" fmla="*/ 6713349 w 8523099"/>
                <a:gd name="connsiteY722" fmla="*/ 5057775 h 5067300"/>
                <a:gd name="connsiteX723" fmla="*/ 6741924 w 8523099"/>
                <a:gd name="connsiteY723" fmla="*/ 5048250 h 5067300"/>
                <a:gd name="connsiteX724" fmla="*/ 6703824 w 8523099"/>
                <a:gd name="connsiteY724" fmla="*/ 5057775 h 5067300"/>
                <a:gd name="connsiteX725" fmla="*/ 6770499 w 8523099"/>
                <a:gd name="connsiteY725" fmla="*/ 5048250 h 5067300"/>
                <a:gd name="connsiteX726" fmla="*/ 6818124 w 8523099"/>
                <a:gd name="connsiteY726" fmla="*/ 5010150 h 5067300"/>
                <a:gd name="connsiteX727" fmla="*/ 6856224 w 8523099"/>
                <a:gd name="connsiteY727" fmla="*/ 5000625 h 5067300"/>
                <a:gd name="connsiteX728" fmla="*/ 7284849 w 8523099"/>
                <a:gd name="connsiteY728" fmla="*/ 4981575 h 5067300"/>
                <a:gd name="connsiteX729" fmla="*/ 7580124 w 8523099"/>
                <a:gd name="connsiteY729" fmla="*/ 4962525 h 5067300"/>
                <a:gd name="connsiteX730" fmla="*/ 7589649 w 8523099"/>
                <a:gd name="connsiteY730" fmla="*/ 4933950 h 5067300"/>
                <a:gd name="connsiteX731" fmla="*/ 7580124 w 8523099"/>
                <a:gd name="connsiteY731" fmla="*/ 4905375 h 5067300"/>
                <a:gd name="connsiteX732" fmla="*/ 7618224 w 8523099"/>
                <a:gd name="connsiteY732" fmla="*/ 4876800 h 5067300"/>
                <a:gd name="connsiteX733" fmla="*/ 7532499 w 8523099"/>
                <a:gd name="connsiteY733" fmla="*/ 4895850 h 5067300"/>
                <a:gd name="connsiteX734" fmla="*/ 7570599 w 8523099"/>
                <a:gd name="connsiteY734" fmla="*/ 4924425 h 5067300"/>
                <a:gd name="connsiteX735" fmla="*/ 7780149 w 8523099"/>
                <a:gd name="connsiteY735" fmla="*/ 4943475 h 5067300"/>
                <a:gd name="connsiteX736" fmla="*/ 7837299 w 8523099"/>
                <a:gd name="connsiteY736" fmla="*/ 4972050 h 5067300"/>
                <a:gd name="connsiteX737" fmla="*/ 7894449 w 8523099"/>
                <a:gd name="connsiteY737" fmla="*/ 4991100 h 5067300"/>
                <a:gd name="connsiteX738" fmla="*/ 7989699 w 8523099"/>
                <a:gd name="connsiteY738" fmla="*/ 4981575 h 5067300"/>
                <a:gd name="connsiteX739" fmla="*/ 7989699 w 8523099"/>
                <a:gd name="connsiteY73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532124 w 8523099"/>
                <a:gd name="connsiteY711" fmla="*/ 4886325 h 5067300"/>
                <a:gd name="connsiteX712" fmla="*/ 4665474 w 8523099"/>
                <a:gd name="connsiteY712" fmla="*/ 4972050 h 5067300"/>
                <a:gd name="connsiteX713" fmla="*/ 4798824 w 8523099"/>
                <a:gd name="connsiteY713" fmla="*/ 5019675 h 5067300"/>
                <a:gd name="connsiteX714" fmla="*/ 4932174 w 8523099"/>
                <a:gd name="connsiteY714" fmla="*/ 5038725 h 5067300"/>
                <a:gd name="connsiteX715" fmla="*/ 5465574 w 8523099"/>
                <a:gd name="connsiteY715" fmla="*/ 5067300 h 5067300"/>
                <a:gd name="connsiteX716" fmla="*/ 5770374 w 8523099"/>
                <a:gd name="connsiteY716" fmla="*/ 5057775 h 5067300"/>
                <a:gd name="connsiteX717" fmla="*/ 5722749 w 8523099"/>
                <a:gd name="connsiteY717" fmla="*/ 5029200 h 5067300"/>
                <a:gd name="connsiteX718" fmla="*/ 5798949 w 8523099"/>
                <a:gd name="connsiteY718" fmla="*/ 5010150 h 5067300"/>
                <a:gd name="connsiteX719" fmla="*/ 6113274 w 8523099"/>
                <a:gd name="connsiteY719" fmla="*/ 5019675 h 5067300"/>
                <a:gd name="connsiteX720" fmla="*/ 6322824 w 8523099"/>
                <a:gd name="connsiteY720" fmla="*/ 5048250 h 5067300"/>
                <a:gd name="connsiteX721" fmla="*/ 6713349 w 8523099"/>
                <a:gd name="connsiteY721" fmla="*/ 5057775 h 5067300"/>
                <a:gd name="connsiteX722" fmla="*/ 6741924 w 8523099"/>
                <a:gd name="connsiteY722" fmla="*/ 5048250 h 5067300"/>
                <a:gd name="connsiteX723" fmla="*/ 6703824 w 8523099"/>
                <a:gd name="connsiteY723" fmla="*/ 5057775 h 5067300"/>
                <a:gd name="connsiteX724" fmla="*/ 6770499 w 8523099"/>
                <a:gd name="connsiteY724" fmla="*/ 5048250 h 5067300"/>
                <a:gd name="connsiteX725" fmla="*/ 6818124 w 8523099"/>
                <a:gd name="connsiteY725" fmla="*/ 5010150 h 5067300"/>
                <a:gd name="connsiteX726" fmla="*/ 6856224 w 8523099"/>
                <a:gd name="connsiteY726" fmla="*/ 5000625 h 5067300"/>
                <a:gd name="connsiteX727" fmla="*/ 7284849 w 8523099"/>
                <a:gd name="connsiteY727" fmla="*/ 4981575 h 5067300"/>
                <a:gd name="connsiteX728" fmla="*/ 7580124 w 8523099"/>
                <a:gd name="connsiteY728" fmla="*/ 4962525 h 5067300"/>
                <a:gd name="connsiteX729" fmla="*/ 7589649 w 8523099"/>
                <a:gd name="connsiteY729" fmla="*/ 4933950 h 5067300"/>
                <a:gd name="connsiteX730" fmla="*/ 7580124 w 8523099"/>
                <a:gd name="connsiteY730" fmla="*/ 4905375 h 5067300"/>
                <a:gd name="connsiteX731" fmla="*/ 7618224 w 8523099"/>
                <a:gd name="connsiteY731" fmla="*/ 4876800 h 5067300"/>
                <a:gd name="connsiteX732" fmla="*/ 7532499 w 8523099"/>
                <a:gd name="connsiteY732" fmla="*/ 4895850 h 5067300"/>
                <a:gd name="connsiteX733" fmla="*/ 7570599 w 8523099"/>
                <a:gd name="connsiteY733" fmla="*/ 4924425 h 5067300"/>
                <a:gd name="connsiteX734" fmla="*/ 7780149 w 8523099"/>
                <a:gd name="connsiteY734" fmla="*/ 4943475 h 5067300"/>
                <a:gd name="connsiteX735" fmla="*/ 7837299 w 8523099"/>
                <a:gd name="connsiteY735" fmla="*/ 4972050 h 5067300"/>
                <a:gd name="connsiteX736" fmla="*/ 7894449 w 8523099"/>
                <a:gd name="connsiteY736" fmla="*/ 4991100 h 5067300"/>
                <a:gd name="connsiteX737" fmla="*/ 7989699 w 8523099"/>
                <a:gd name="connsiteY737" fmla="*/ 4981575 h 5067300"/>
                <a:gd name="connsiteX738" fmla="*/ 7989699 w 8523099"/>
                <a:gd name="connsiteY73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484499 w 8523099"/>
                <a:gd name="connsiteY710" fmla="*/ 4914900 h 5067300"/>
                <a:gd name="connsiteX711" fmla="*/ 4665474 w 8523099"/>
                <a:gd name="connsiteY711" fmla="*/ 4972050 h 5067300"/>
                <a:gd name="connsiteX712" fmla="*/ 4798824 w 8523099"/>
                <a:gd name="connsiteY712" fmla="*/ 5019675 h 5067300"/>
                <a:gd name="connsiteX713" fmla="*/ 4932174 w 8523099"/>
                <a:gd name="connsiteY713" fmla="*/ 5038725 h 5067300"/>
                <a:gd name="connsiteX714" fmla="*/ 5465574 w 8523099"/>
                <a:gd name="connsiteY714" fmla="*/ 5067300 h 5067300"/>
                <a:gd name="connsiteX715" fmla="*/ 5770374 w 8523099"/>
                <a:gd name="connsiteY715" fmla="*/ 5057775 h 5067300"/>
                <a:gd name="connsiteX716" fmla="*/ 5722749 w 8523099"/>
                <a:gd name="connsiteY716" fmla="*/ 5029200 h 5067300"/>
                <a:gd name="connsiteX717" fmla="*/ 5798949 w 8523099"/>
                <a:gd name="connsiteY717" fmla="*/ 5010150 h 5067300"/>
                <a:gd name="connsiteX718" fmla="*/ 6113274 w 8523099"/>
                <a:gd name="connsiteY718" fmla="*/ 5019675 h 5067300"/>
                <a:gd name="connsiteX719" fmla="*/ 6322824 w 8523099"/>
                <a:gd name="connsiteY719" fmla="*/ 5048250 h 5067300"/>
                <a:gd name="connsiteX720" fmla="*/ 6713349 w 8523099"/>
                <a:gd name="connsiteY720" fmla="*/ 5057775 h 5067300"/>
                <a:gd name="connsiteX721" fmla="*/ 6741924 w 8523099"/>
                <a:gd name="connsiteY721" fmla="*/ 5048250 h 5067300"/>
                <a:gd name="connsiteX722" fmla="*/ 6703824 w 8523099"/>
                <a:gd name="connsiteY722" fmla="*/ 5057775 h 5067300"/>
                <a:gd name="connsiteX723" fmla="*/ 6770499 w 8523099"/>
                <a:gd name="connsiteY723" fmla="*/ 5048250 h 5067300"/>
                <a:gd name="connsiteX724" fmla="*/ 6818124 w 8523099"/>
                <a:gd name="connsiteY724" fmla="*/ 5010150 h 5067300"/>
                <a:gd name="connsiteX725" fmla="*/ 6856224 w 8523099"/>
                <a:gd name="connsiteY725" fmla="*/ 5000625 h 5067300"/>
                <a:gd name="connsiteX726" fmla="*/ 7284849 w 8523099"/>
                <a:gd name="connsiteY726" fmla="*/ 4981575 h 5067300"/>
                <a:gd name="connsiteX727" fmla="*/ 7580124 w 8523099"/>
                <a:gd name="connsiteY727" fmla="*/ 4962525 h 5067300"/>
                <a:gd name="connsiteX728" fmla="*/ 7589649 w 8523099"/>
                <a:gd name="connsiteY728" fmla="*/ 4933950 h 5067300"/>
                <a:gd name="connsiteX729" fmla="*/ 7580124 w 8523099"/>
                <a:gd name="connsiteY729" fmla="*/ 4905375 h 5067300"/>
                <a:gd name="connsiteX730" fmla="*/ 7618224 w 8523099"/>
                <a:gd name="connsiteY730" fmla="*/ 4876800 h 5067300"/>
                <a:gd name="connsiteX731" fmla="*/ 7532499 w 8523099"/>
                <a:gd name="connsiteY731" fmla="*/ 4895850 h 5067300"/>
                <a:gd name="connsiteX732" fmla="*/ 7570599 w 8523099"/>
                <a:gd name="connsiteY732" fmla="*/ 4924425 h 5067300"/>
                <a:gd name="connsiteX733" fmla="*/ 7780149 w 8523099"/>
                <a:gd name="connsiteY733" fmla="*/ 4943475 h 5067300"/>
                <a:gd name="connsiteX734" fmla="*/ 7837299 w 8523099"/>
                <a:gd name="connsiteY734" fmla="*/ 4972050 h 5067300"/>
                <a:gd name="connsiteX735" fmla="*/ 7894449 w 8523099"/>
                <a:gd name="connsiteY735" fmla="*/ 4991100 h 5067300"/>
                <a:gd name="connsiteX736" fmla="*/ 7989699 w 8523099"/>
                <a:gd name="connsiteY736" fmla="*/ 4981575 h 5067300"/>
                <a:gd name="connsiteX737" fmla="*/ 7989699 w 8523099"/>
                <a:gd name="connsiteY73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2655699 w 8523099"/>
                <a:gd name="connsiteY709" fmla="*/ 5000625 h 5067300"/>
                <a:gd name="connsiteX710" fmla="*/ 4665474 w 8523099"/>
                <a:gd name="connsiteY710" fmla="*/ 4972050 h 5067300"/>
                <a:gd name="connsiteX711" fmla="*/ 4798824 w 8523099"/>
                <a:gd name="connsiteY711" fmla="*/ 5019675 h 5067300"/>
                <a:gd name="connsiteX712" fmla="*/ 4932174 w 8523099"/>
                <a:gd name="connsiteY712" fmla="*/ 5038725 h 5067300"/>
                <a:gd name="connsiteX713" fmla="*/ 5465574 w 8523099"/>
                <a:gd name="connsiteY713" fmla="*/ 5067300 h 5067300"/>
                <a:gd name="connsiteX714" fmla="*/ 5770374 w 8523099"/>
                <a:gd name="connsiteY714" fmla="*/ 5057775 h 5067300"/>
                <a:gd name="connsiteX715" fmla="*/ 5722749 w 8523099"/>
                <a:gd name="connsiteY715" fmla="*/ 5029200 h 5067300"/>
                <a:gd name="connsiteX716" fmla="*/ 5798949 w 8523099"/>
                <a:gd name="connsiteY716" fmla="*/ 5010150 h 5067300"/>
                <a:gd name="connsiteX717" fmla="*/ 6113274 w 8523099"/>
                <a:gd name="connsiteY717" fmla="*/ 5019675 h 5067300"/>
                <a:gd name="connsiteX718" fmla="*/ 6322824 w 8523099"/>
                <a:gd name="connsiteY718" fmla="*/ 5048250 h 5067300"/>
                <a:gd name="connsiteX719" fmla="*/ 6713349 w 8523099"/>
                <a:gd name="connsiteY719" fmla="*/ 5057775 h 5067300"/>
                <a:gd name="connsiteX720" fmla="*/ 6741924 w 8523099"/>
                <a:gd name="connsiteY720" fmla="*/ 5048250 h 5067300"/>
                <a:gd name="connsiteX721" fmla="*/ 6703824 w 8523099"/>
                <a:gd name="connsiteY721" fmla="*/ 5057775 h 5067300"/>
                <a:gd name="connsiteX722" fmla="*/ 6770499 w 8523099"/>
                <a:gd name="connsiteY722" fmla="*/ 5048250 h 5067300"/>
                <a:gd name="connsiteX723" fmla="*/ 6818124 w 8523099"/>
                <a:gd name="connsiteY723" fmla="*/ 5010150 h 5067300"/>
                <a:gd name="connsiteX724" fmla="*/ 6856224 w 8523099"/>
                <a:gd name="connsiteY724" fmla="*/ 5000625 h 5067300"/>
                <a:gd name="connsiteX725" fmla="*/ 7284849 w 8523099"/>
                <a:gd name="connsiteY725" fmla="*/ 4981575 h 5067300"/>
                <a:gd name="connsiteX726" fmla="*/ 7580124 w 8523099"/>
                <a:gd name="connsiteY726" fmla="*/ 4962525 h 5067300"/>
                <a:gd name="connsiteX727" fmla="*/ 7589649 w 8523099"/>
                <a:gd name="connsiteY727" fmla="*/ 4933950 h 5067300"/>
                <a:gd name="connsiteX728" fmla="*/ 7580124 w 8523099"/>
                <a:gd name="connsiteY728" fmla="*/ 4905375 h 5067300"/>
                <a:gd name="connsiteX729" fmla="*/ 7618224 w 8523099"/>
                <a:gd name="connsiteY729" fmla="*/ 4876800 h 5067300"/>
                <a:gd name="connsiteX730" fmla="*/ 7532499 w 8523099"/>
                <a:gd name="connsiteY730" fmla="*/ 4895850 h 5067300"/>
                <a:gd name="connsiteX731" fmla="*/ 7570599 w 8523099"/>
                <a:gd name="connsiteY731" fmla="*/ 4924425 h 5067300"/>
                <a:gd name="connsiteX732" fmla="*/ 7780149 w 8523099"/>
                <a:gd name="connsiteY732" fmla="*/ 4943475 h 5067300"/>
                <a:gd name="connsiteX733" fmla="*/ 7837299 w 8523099"/>
                <a:gd name="connsiteY733" fmla="*/ 4972050 h 5067300"/>
                <a:gd name="connsiteX734" fmla="*/ 7894449 w 8523099"/>
                <a:gd name="connsiteY734" fmla="*/ 4991100 h 5067300"/>
                <a:gd name="connsiteX735" fmla="*/ 7989699 w 8523099"/>
                <a:gd name="connsiteY735" fmla="*/ 4981575 h 5067300"/>
                <a:gd name="connsiteX736" fmla="*/ 7989699 w 8523099"/>
                <a:gd name="connsiteY73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2598549 w 8523099"/>
                <a:gd name="connsiteY708" fmla="*/ 4991100 h 5067300"/>
                <a:gd name="connsiteX709" fmla="*/ 4665474 w 8523099"/>
                <a:gd name="connsiteY709" fmla="*/ 4972050 h 5067300"/>
                <a:gd name="connsiteX710" fmla="*/ 4798824 w 8523099"/>
                <a:gd name="connsiteY710" fmla="*/ 5019675 h 5067300"/>
                <a:gd name="connsiteX711" fmla="*/ 4932174 w 8523099"/>
                <a:gd name="connsiteY711" fmla="*/ 5038725 h 5067300"/>
                <a:gd name="connsiteX712" fmla="*/ 5465574 w 8523099"/>
                <a:gd name="connsiteY712" fmla="*/ 5067300 h 5067300"/>
                <a:gd name="connsiteX713" fmla="*/ 5770374 w 8523099"/>
                <a:gd name="connsiteY713" fmla="*/ 5057775 h 5067300"/>
                <a:gd name="connsiteX714" fmla="*/ 5722749 w 8523099"/>
                <a:gd name="connsiteY714" fmla="*/ 5029200 h 5067300"/>
                <a:gd name="connsiteX715" fmla="*/ 5798949 w 8523099"/>
                <a:gd name="connsiteY715" fmla="*/ 5010150 h 5067300"/>
                <a:gd name="connsiteX716" fmla="*/ 6113274 w 8523099"/>
                <a:gd name="connsiteY716" fmla="*/ 5019675 h 5067300"/>
                <a:gd name="connsiteX717" fmla="*/ 6322824 w 8523099"/>
                <a:gd name="connsiteY717" fmla="*/ 5048250 h 5067300"/>
                <a:gd name="connsiteX718" fmla="*/ 6713349 w 8523099"/>
                <a:gd name="connsiteY718" fmla="*/ 5057775 h 5067300"/>
                <a:gd name="connsiteX719" fmla="*/ 6741924 w 8523099"/>
                <a:gd name="connsiteY719" fmla="*/ 5048250 h 5067300"/>
                <a:gd name="connsiteX720" fmla="*/ 6703824 w 8523099"/>
                <a:gd name="connsiteY720" fmla="*/ 5057775 h 5067300"/>
                <a:gd name="connsiteX721" fmla="*/ 6770499 w 8523099"/>
                <a:gd name="connsiteY721" fmla="*/ 5048250 h 5067300"/>
                <a:gd name="connsiteX722" fmla="*/ 6818124 w 8523099"/>
                <a:gd name="connsiteY722" fmla="*/ 5010150 h 5067300"/>
                <a:gd name="connsiteX723" fmla="*/ 6856224 w 8523099"/>
                <a:gd name="connsiteY723" fmla="*/ 5000625 h 5067300"/>
                <a:gd name="connsiteX724" fmla="*/ 7284849 w 8523099"/>
                <a:gd name="connsiteY724" fmla="*/ 4981575 h 5067300"/>
                <a:gd name="connsiteX725" fmla="*/ 7580124 w 8523099"/>
                <a:gd name="connsiteY725" fmla="*/ 4962525 h 5067300"/>
                <a:gd name="connsiteX726" fmla="*/ 7589649 w 8523099"/>
                <a:gd name="connsiteY726" fmla="*/ 4933950 h 5067300"/>
                <a:gd name="connsiteX727" fmla="*/ 7580124 w 8523099"/>
                <a:gd name="connsiteY727" fmla="*/ 4905375 h 5067300"/>
                <a:gd name="connsiteX728" fmla="*/ 7618224 w 8523099"/>
                <a:gd name="connsiteY728" fmla="*/ 4876800 h 5067300"/>
                <a:gd name="connsiteX729" fmla="*/ 7532499 w 8523099"/>
                <a:gd name="connsiteY729" fmla="*/ 4895850 h 5067300"/>
                <a:gd name="connsiteX730" fmla="*/ 7570599 w 8523099"/>
                <a:gd name="connsiteY730" fmla="*/ 4924425 h 5067300"/>
                <a:gd name="connsiteX731" fmla="*/ 7780149 w 8523099"/>
                <a:gd name="connsiteY731" fmla="*/ 4943475 h 5067300"/>
                <a:gd name="connsiteX732" fmla="*/ 7837299 w 8523099"/>
                <a:gd name="connsiteY732" fmla="*/ 4972050 h 5067300"/>
                <a:gd name="connsiteX733" fmla="*/ 7894449 w 8523099"/>
                <a:gd name="connsiteY733" fmla="*/ 4991100 h 5067300"/>
                <a:gd name="connsiteX734" fmla="*/ 7989699 w 8523099"/>
                <a:gd name="connsiteY734" fmla="*/ 4981575 h 5067300"/>
                <a:gd name="connsiteX735" fmla="*/ 7989699 w 8523099"/>
                <a:gd name="connsiteY73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388999 w 8523099"/>
                <a:gd name="connsiteY706" fmla="*/ 4962525 h 5067300"/>
                <a:gd name="connsiteX707" fmla="*/ 2560449 w 8523099"/>
                <a:gd name="connsiteY707" fmla="*/ 4981575 h 5067300"/>
                <a:gd name="connsiteX708" fmla="*/ 4665474 w 8523099"/>
                <a:gd name="connsiteY708" fmla="*/ 4972050 h 5067300"/>
                <a:gd name="connsiteX709" fmla="*/ 4798824 w 8523099"/>
                <a:gd name="connsiteY709" fmla="*/ 5019675 h 5067300"/>
                <a:gd name="connsiteX710" fmla="*/ 4932174 w 8523099"/>
                <a:gd name="connsiteY710" fmla="*/ 5038725 h 5067300"/>
                <a:gd name="connsiteX711" fmla="*/ 5465574 w 8523099"/>
                <a:gd name="connsiteY711" fmla="*/ 5067300 h 5067300"/>
                <a:gd name="connsiteX712" fmla="*/ 5770374 w 8523099"/>
                <a:gd name="connsiteY712" fmla="*/ 5057775 h 5067300"/>
                <a:gd name="connsiteX713" fmla="*/ 5722749 w 8523099"/>
                <a:gd name="connsiteY713" fmla="*/ 5029200 h 5067300"/>
                <a:gd name="connsiteX714" fmla="*/ 5798949 w 8523099"/>
                <a:gd name="connsiteY714" fmla="*/ 5010150 h 5067300"/>
                <a:gd name="connsiteX715" fmla="*/ 6113274 w 8523099"/>
                <a:gd name="connsiteY715" fmla="*/ 5019675 h 5067300"/>
                <a:gd name="connsiteX716" fmla="*/ 6322824 w 8523099"/>
                <a:gd name="connsiteY716" fmla="*/ 5048250 h 5067300"/>
                <a:gd name="connsiteX717" fmla="*/ 6713349 w 8523099"/>
                <a:gd name="connsiteY717" fmla="*/ 5057775 h 5067300"/>
                <a:gd name="connsiteX718" fmla="*/ 6741924 w 8523099"/>
                <a:gd name="connsiteY718" fmla="*/ 5048250 h 5067300"/>
                <a:gd name="connsiteX719" fmla="*/ 6703824 w 8523099"/>
                <a:gd name="connsiteY719" fmla="*/ 5057775 h 5067300"/>
                <a:gd name="connsiteX720" fmla="*/ 6770499 w 8523099"/>
                <a:gd name="connsiteY720" fmla="*/ 5048250 h 5067300"/>
                <a:gd name="connsiteX721" fmla="*/ 6818124 w 8523099"/>
                <a:gd name="connsiteY721" fmla="*/ 5010150 h 5067300"/>
                <a:gd name="connsiteX722" fmla="*/ 6856224 w 8523099"/>
                <a:gd name="connsiteY722" fmla="*/ 5000625 h 5067300"/>
                <a:gd name="connsiteX723" fmla="*/ 7284849 w 8523099"/>
                <a:gd name="connsiteY723" fmla="*/ 4981575 h 5067300"/>
                <a:gd name="connsiteX724" fmla="*/ 7580124 w 8523099"/>
                <a:gd name="connsiteY724" fmla="*/ 4962525 h 5067300"/>
                <a:gd name="connsiteX725" fmla="*/ 7589649 w 8523099"/>
                <a:gd name="connsiteY725" fmla="*/ 4933950 h 5067300"/>
                <a:gd name="connsiteX726" fmla="*/ 7580124 w 8523099"/>
                <a:gd name="connsiteY726" fmla="*/ 4905375 h 5067300"/>
                <a:gd name="connsiteX727" fmla="*/ 7618224 w 8523099"/>
                <a:gd name="connsiteY727" fmla="*/ 4876800 h 5067300"/>
                <a:gd name="connsiteX728" fmla="*/ 7532499 w 8523099"/>
                <a:gd name="connsiteY728" fmla="*/ 4895850 h 5067300"/>
                <a:gd name="connsiteX729" fmla="*/ 7570599 w 8523099"/>
                <a:gd name="connsiteY729" fmla="*/ 4924425 h 5067300"/>
                <a:gd name="connsiteX730" fmla="*/ 7780149 w 8523099"/>
                <a:gd name="connsiteY730" fmla="*/ 4943475 h 5067300"/>
                <a:gd name="connsiteX731" fmla="*/ 7837299 w 8523099"/>
                <a:gd name="connsiteY731" fmla="*/ 4972050 h 5067300"/>
                <a:gd name="connsiteX732" fmla="*/ 7894449 w 8523099"/>
                <a:gd name="connsiteY732" fmla="*/ 4991100 h 5067300"/>
                <a:gd name="connsiteX733" fmla="*/ 7989699 w 8523099"/>
                <a:gd name="connsiteY733" fmla="*/ 4981575 h 5067300"/>
                <a:gd name="connsiteX734" fmla="*/ 7989699 w 8523099"/>
                <a:gd name="connsiteY73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1931799 w 8523099"/>
                <a:gd name="connsiteY701" fmla="*/ 4972050 h 5067300"/>
                <a:gd name="connsiteX702" fmla="*/ 2160399 w 8523099"/>
                <a:gd name="connsiteY702" fmla="*/ 4962525 h 5067300"/>
                <a:gd name="connsiteX703" fmla="*/ 2198499 w 8523099"/>
                <a:gd name="connsiteY703" fmla="*/ 4953000 h 5067300"/>
                <a:gd name="connsiteX704" fmla="*/ 2227074 w 8523099"/>
                <a:gd name="connsiteY704" fmla="*/ 4943475 h 5067300"/>
                <a:gd name="connsiteX705" fmla="*/ 2274699 w 8523099"/>
                <a:gd name="connsiteY705" fmla="*/ 4953000 h 5067300"/>
                <a:gd name="connsiteX706" fmla="*/ 2560449 w 8523099"/>
                <a:gd name="connsiteY706" fmla="*/ 4981575 h 5067300"/>
                <a:gd name="connsiteX707" fmla="*/ 4665474 w 8523099"/>
                <a:gd name="connsiteY707" fmla="*/ 4972050 h 5067300"/>
                <a:gd name="connsiteX708" fmla="*/ 4798824 w 8523099"/>
                <a:gd name="connsiteY708" fmla="*/ 5019675 h 5067300"/>
                <a:gd name="connsiteX709" fmla="*/ 4932174 w 8523099"/>
                <a:gd name="connsiteY709" fmla="*/ 5038725 h 5067300"/>
                <a:gd name="connsiteX710" fmla="*/ 5465574 w 8523099"/>
                <a:gd name="connsiteY710" fmla="*/ 5067300 h 5067300"/>
                <a:gd name="connsiteX711" fmla="*/ 5770374 w 8523099"/>
                <a:gd name="connsiteY711" fmla="*/ 5057775 h 5067300"/>
                <a:gd name="connsiteX712" fmla="*/ 5722749 w 8523099"/>
                <a:gd name="connsiteY712" fmla="*/ 5029200 h 5067300"/>
                <a:gd name="connsiteX713" fmla="*/ 5798949 w 8523099"/>
                <a:gd name="connsiteY713" fmla="*/ 5010150 h 5067300"/>
                <a:gd name="connsiteX714" fmla="*/ 6113274 w 8523099"/>
                <a:gd name="connsiteY714" fmla="*/ 5019675 h 5067300"/>
                <a:gd name="connsiteX715" fmla="*/ 6322824 w 8523099"/>
                <a:gd name="connsiteY715" fmla="*/ 5048250 h 5067300"/>
                <a:gd name="connsiteX716" fmla="*/ 6713349 w 8523099"/>
                <a:gd name="connsiteY716" fmla="*/ 5057775 h 5067300"/>
                <a:gd name="connsiteX717" fmla="*/ 6741924 w 8523099"/>
                <a:gd name="connsiteY717" fmla="*/ 5048250 h 5067300"/>
                <a:gd name="connsiteX718" fmla="*/ 6703824 w 8523099"/>
                <a:gd name="connsiteY718" fmla="*/ 5057775 h 5067300"/>
                <a:gd name="connsiteX719" fmla="*/ 6770499 w 8523099"/>
                <a:gd name="connsiteY719" fmla="*/ 5048250 h 5067300"/>
                <a:gd name="connsiteX720" fmla="*/ 6818124 w 8523099"/>
                <a:gd name="connsiteY720" fmla="*/ 5010150 h 5067300"/>
                <a:gd name="connsiteX721" fmla="*/ 6856224 w 8523099"/>
                <a:gd name="connsiteY721" fmla="*/ 5000625 h 5067300"/>
                <a:gd name="connsiteX722" fmla="*/ 7284849 w 8523099"/>
                <a:gd name="connsiteY722" fmla="*/ 4981575 h 5067300"/>
                <a:gd name="connsiteX723" fmla="*/ 7580124 w 8523099"/>
                <a:gd name="connsiteY723" fmla="*/ 4962525 h 5067300"/>
                <a:gd name="connsiteX724" fmla="*/ 7589649 w 8523099"/>
                <a:gd name="connsiteY724" fmla="*/ 4933950 h 5067300"/>
                <a:gd name="connsiteX725" fmla="*/ 7580124 w 8523099"/>
                <a:gd name="connsiteY725" fmla="*/ 4905375 h 5067300"/>
                <a:gd name="connsiteX726" fmla="*/ 7618224 w 8523099"/>
                <a:gd name="connsiteY726" fmla="*/ 4876800 h 5067300"/>
                <a:gd name="connsiteX727" fmla="*/ 7532499 w 8523099"/>
                <a:gd name="connsiteY727" fmla="*/ 4895850 h 5067300"/>
                <a:gd name="connsiteX728" fmla="*/ 7570599 w 8523099"/>
                <a:gd name="connsiteY728" fmla="*/ 4924425 h 5067300"/>
                <a:gd name="connsiteX729" fmla="*/ 7780149 w 8523099"/>
                <a:gd name="connsiteY729" fmla="*/ 4943475 h 5067300"/>
                <a:gd name="connsiteX730" fmla="*/ 7837299 w 8523099"/>
                <a:gd name="connsiteY730" fmla="*/ 4972050 h 5067300"/>
                <a:gd name="connsiteX731" fmla="*/ 7894449 w 8523099"/>
                <a:gd name="connsiteY731" fmla="*/ 4991100 h 5067300"/>
                <a:gd name="connsiteX732" fmla="*/ 7989699 w 8523099"/>
                <a:gd name="connsiteY732" fmla="*/ 4981575 h 5067300"/>
                <a:gd name="connsiteX733" fmla="*/ 7989699 w 8523099"/>
                <a:gd name="connsiteY73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1903224 w 8523099"/>
                <a:gd name="connsiteY700" fmla="*/ 4981575 h 5067300"/>
                <a:gd name="connsiteX701" fmla="*/ 2160399 w 8523099"/>
                <a:gd name="connsiteY701" fmla="*/ 4962525 h 5067300"/>
                <a:gd name="connsiteX702" fmla="*/ 2198499 w 8523099"/>
                <a:gd name="connsiteY702" fmla="*/ 4953000 h 5067300"/>
                <a:gd name="connsiteX703" fmla="*/ 2227074 w 8523099"/>
                <a:gd name="connsiteY703" fmla="*/ 4943475 h 5067300"/>
                <a:gd name="connsiteX704" fmla="*/ 2274699 w 8523099"/>
                <a:gd name="connsiteY704" fmla="*/ 4953000 h 5067300"/>
                <a:gd name="connsiteX705" fmla="*/ 2560449 w 8523099"/>
                <a:gd name="connsiteY705" fmla="*/ 4981575 h 5067300"/>
                <a:gd name="connsiteX706" fmla="*/ 4665474 w 8523099"/>
                <a:gd name="connsiteY706" fmla="*/ 4972050 h 5067300"/>
                <a:gd name="connsiteX707" fmla="*/ 4798824 w 8523099"/>
                <a:gd name="connsiteY707" fmla="*/ 5019675 h 5067300"/>
                <a:gd name="connsiteX708" fmla="*/ 4932174 w 8523099"/>
                <a:gd name="connsiteY708" fmla="*/ 5038725 h 5067300"/>
                <a:gd name="connsiteX709" fmla="*/ 5465574 w 8523099"/>
                <a:gd name="connsiteY709" fmla="*/ 5067300 h 5067300"/>
                <a:gd name="connsiteX710" fmla="*/ 5770374 w 8523099"/>
                <a:gd name="connsiteY710" fmla="*/ 5057775 h 5067300"/>
                <a:gd name="connsiteX711" fmla="*/ 5722749 w 8523099"/>
                <a:gd name="connsiteY711" fmla="*/ 5029200 h 5067300"/>
                <a:gd name="connsiteX712" fmla="*/ 5798949 w 8523099"/>
                <a:gd name="connsiteY712" fmla="*/ 5010150 h 5067300"/>
                <a:gd name="connsiteX713" fmla="*/ 6113274 w 8523099"/>
                <a:gd name="connsiteY713" fmla="*/ 5019675 h 5067300"/>
                <a:gd name="connsiteX714" fmla="*/ 6322824 w 8523099"/>
                <a:gd name="connsiteY714" fmla="*/ 5048250 h 5067300"/>
                <a:gd name="connsiteX715" fmla="*/ 6713349 w 8523099"/>
                <a:gd name="connsiteY715" fmla="*/ 5057775 h 5067300"/>
                <a:gd name="connsiteX716" fmla="*/ 6741924 w 8523099"/>
                <a:gd name="connsiteY716" fmla="*/ 5048250 h 5067300"/>
                <a:gd name="connsiteX717" fmla="*/ 6703824 w 8523099"/>
                <a:gd name="connsiteY717" fmla="*/ 5057775 h 5067300"/>
                <a:gd name="connsiteX718" fmla="*/ 6770499 w 8523099"/>
                <a:gd name="connsiteY718" fmla="*/ 5048250 h 5067300"/>
                <a:gd name="connsiteX719" fmla="*/ 6818124 w 8523099"/>
                <a:gd name="connsiteY719" fmla="*/ 5010150 h 5067300"/>
                <a:gd name="connsiteX720" fmla="*/ 6856224 w 8523099"/>
                <a:gd name="connsiteY720" fmla="*/ 5000625 h 5067300"/>
                <a:gd name="connsiteX721" fmla="*/ 7284849 w 8523099"/>
                <a:gd name="connsiteY721" fmla="*/ 4981575 h 5067300"/>
                <a:gd name="connsiteX722" fmla="*/ 7580124 w 8523099"/>
                <a:gd name="connsiteY722" fmla="*/ 4962525 h 5067300"/>
                <a:gd name="connsiteX723" fmla="*/ 7589649 w 8523099"/>
                <a:gd name="connsiteY723" fmla="*/ 4933950 h 5067300"/>
                <a:gd name="connsiteX724" fmla="*/ 7580124 w 8523099"/>
                <a:gd name="connsiteY724" fmla="*/ 4905375 h 5067300"/>
                <a:gd name="connsiteX725" fmla="*/ 7618224 w 8523099"/>
                <a:gd name="connsiteY725" fmla="*/ 4876800 h 5067300"/>
                <a:gd name="connsiteX726" fmla="*/ 7532499 w 8523099"/>
                <a:gd name="connsiteY726" fmla="*/ 4895850 h 5067300"/>
                <a:gd name="connsiteX727" fmla="*/ 7570599 w 8523099"/>
                <a:gd name="connsiteY727" fmla="*/ 4924425 h 5067300"/>
                <a:gd name="connsiteX728" fmla="*/ 7780149 w 8523099"/>
                <a:gd name="connsiteY728" fmla="*/ 4943475 h 5067300"/>
                <a:gd name="connsiteX729" fmla="*/ 7837299 w 8523099"/>
                <a:gd name="connsiteY729" fmla="*/ 4972050 h 5067300"/>
                <a:gd name="connsiteX730" fmla="*/ 7894449 w 8523099"/>
                <a:gd name="connsiteY730" fmla="*/ 4991100 h 5067300"/>
                <a:gd name="connsiteX731" fmla="*/ 7989699 w 8523099"/>
                <a:gd name="connsiteY731" fmla="*/ 4981575 h 5067300"/>
                <a:gd name="connsiteX732" fmla="*/ 7989699 w 8523099"/>
                <a:gd name="connsiteY73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1874649 w 8523099"/>
                <a:gd name="connsiteY699" fmla="*/ 5000625 h 5067300"/>
                <a:gd name="connsiteX700" fmla="*/ 2160399 w 8523099"/>
                <a:gd name="connsiteY700" fmla="*/ 4962525 h 5067300"/>
                <a:gd name="connsiteX701" fmla="*/ 2198499 w 8523099"/>
                <a:gd name="connsiteY701" fmla="*/ 4953000 h 5067300"/>
                <a:gd name="connsiteX702" fmla="*/ 2227074 w 8523099"/>
                <a:gd name="connsiteY702" fmla="*/ 4943475 h 5067300"/>
                <a:gd name="connsiteX703" fmla="*/ 2274699 w 8523099"/>
                <a:gd name="connsiteY703" fmla="*/ 4953000 h 5067300"/>
                <a:gd name="connsiteX704" fmla="*/ 2560449 w 8523099"/>
                <a:gd name="connsiteY704" fmla="*/ 4981575 h 5067300"/>
                <a:gd name="connsiteX705" fmla="*/ 4665474 w 8523099"/>
                <a:gd name="connsiteY705" fmla="*/ 4972050 h 5067300"/>
                <a:gd name="connsiteX706" fmla="*/ 4798824 w 8523099"/>
                <a:gd name="connsiteY706" fmla="*/ 5019675 h 5067300"/>
                <a:gd name="connsiteX707" fmla="*/ 4932174 w 8523099"/>
                <a:gd name="connsiteY707" fmla="*/ 5038725 h 5067300"/>
                <a:gd name="connsiteX708" fmla="*/ 5465574 w 8523099"/>
                <a:gd name="connsiteY708" fmla="*/ 5067300 h 5067300"/>
                <a:gd name="connsiteX709" fmla="*/ 5770374 w 8523099"/>
                <a:gd name="connsiteY709" fmla="*/ 5057775 h 5067300"/>
                <a:gd name="connsiteX710" fmla="*/ 5722749 w 8523099"/>
                <a:gd name="connsiteY710" fmla="*/ 5029200 h 5067300"/>
                <a:gd name="connsiteX711" fmla="*/ 5798949 w 8523099"/>
                <a:gd name="connsiteY711" fmla="*/ 5010150 h 5067300"/>
                <a:gd name="connsiteX712" fmla="*/ 6113274 w 8523099"/>
                <a:gd name="connsiteY712" fmla="*/ 5019675 h 5067300"/>
                <a:gd name="connsiteX713" fmla="*/ 6322824 w 8523099"/>
                <a:gd name="connsiteY713" fmla="*/ 5048250 h 5067300"/>
                <a:gd name="connsiteX714" fmla="*/ 6713349 w 8523099"/>
                <a:gd name="connsiteY714" fmla="*/ 5057775 h 5067300"/>
                <a:gd name="connsiteX715" fmla="*/ 6741924 w 8523099"/>
                <a:gd name="connsiteY715" fmla="*/ 5048250 h 5067300"/>
                <a:gd name="connsiteX716" fmla="*/ 6703824 w 8523099"/>
                <a:gd name="connsiteY716" fmla="*/ 5057775 h 5067300"/>
                <a:gd name="connsiteX717" fmla="*/ 6770499 w 8523099"/>
                <a:gd name="connsiteY717" fmla="*/ 5048250 h 5067300"/>
                <a:gd name="connsiteX718" fmla="*/ 6818124 w 8523099"/>
                <a:gd name="connsiteY718" fmla="*/ 5010150 h 5067300"/>
                <a:gd name="connsiteX719" fmla="*/ 6856224 w 8523099"/>
                <a:gd name="connsiteY719" fmla="*/ 5000625 h 5067300"/>
                <a:gd name="connsiteX720" fmla="*/ 7284849 w 8523099"/>
                <a:gd name="connsiteY720" fmla="*/ 4981575 h 5067300"/>
                <a:gd name="connsiteX721" fmla="*/ 7580124 w 8523099"/>
                <a:gd name="connsiteY721" fmla="*/ 4962525 h 5067300"/>
                <a:gd name="connsiteX722" fmla="*/ 7589649 w 8523099"/>
                <a:gd name="connsiteY722" fmla="*/ 4933950 h 5067300"/>
                <a:gd name="connsiteX723" fmla="*/ 7580124 w 8523099"/>
                <a:gd name="connsiteY723" fmla="*/ 4905375 h 5067300"/>
                <a:gd name="connsiteX724" fmla="*/ 7618224 w 8523099"/>
                <a:gd name="connsiteY724" fmla="*/ 4876800 h 5067300"/>
                <a:gd name="connsiteX725" fmla="*/ 7532499 w 8523099"/>
                <a:gd name="connsiteY725" fmla="*/ 4895850 h 5067300"/>
                <a:gd name="connsiteX726" fmla="*/ 7570599 w 8523099"/>
                <a:gd name="connsiteY726" fmla="*/ 4924425 h 5067300"/>
                <a:gd name="connsiteX727" fmla="*/ 7780149 w 8523099"/>
                <a:gd name="connsiteY727" fmla="*/ 4943475 h 5067300"/>
                <a:gd name="connsiteX728" fmla="*/ 7837299 w 8523099"/>
                <a:gd name="connsiteY728" fmla="*/ 4972050 h 5067300"/>
                <a:gd name="connsiteX729" fmla="*/ 7894449 w 8523099"/>
                <a:gd name="connsiteY729" fmla="*/ 4991100 h 5067300"/>
                <a:gd name="connsiteX730" fmla="*/ 7989699 w 8523099"/>
                <a:gd name="connsiteY730" fmla="*/ 4981575 h 5067300"/>
                <a:gd name="connsiteX731" fmla="*/ 7989699 w 8523099"/>
                <a:gd name="connsiteY73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274699 w 8523099"/>
                <a:gd name="connsiteY702" fmla="*/ 4953000 h 5067300"/>
                <a:gd name="connsiteX703" fmla="*/ 2560449 w 8523099"/>
                <a:gd name="connsiteY703" fmla="*/ 4981575 h 5067300"/>
                <a:gd name="connsiteX704" fmla="*/ 4665474 w 8523099"/>
                <a:gd name="connsiteY704" fmla="*/ 4972050 h 5067300"/>
                <a:gd name="connsiteX705" fmla="*/ 4798824 w 8523099"/>
                <a:gd name="connsiteY705" fmla="*/ 5019675 h 5067300"/>
                <a:gd name="connsiteX706" fmla="*/ 4932174 w 8523099"/>
                <a:gd name="connsiteY706" fmla="*/ 5038725 h 5067300"/>
                <a:gd name="connsiteX707" fmla="*/ 5465574 w 8523099"/>
                <a:gd name="connsiteY707" fmla="*/ 5067300 h 5067300"/>
                <a:gd name="connsiteX708" fmla="*/ 5770374 w 8523099"/>
                <a:gd name="connsiteY708" fmla="*/ 5057775 h 5067300"/>
                <a:gd name="connsiteX709" fmla="*/ 5722749 w 8523099"/>
                <a:gd name="connsiteY709" fmla="*/ 5029200 h 5067300"/>
                <a:gd name="connsiteX710" fmla="*/ 5798949 w 8523099"/>
                <a:gd name="connsiteY710" fmla="*/ 5010150 h 5067300"/>
                <a:gd name="connsiteX711" fmla="*/ 6113274 w 8523099"/>
                <a:gd name="connsiteY711" fmla="*/ 5019675 h 5067300"/>
                <a:gd name="connsiteX712" fmla="*/ 6322824 w 8523099"/>
                <a:gd name="connsiteY712" fmla="*/ 5048250 h 5067300"/>
                <a:gd name="connsiteX713" fmla="*/ 6713349 w 8523099"/>
                <a:gd name="connsiteY713" fmla="*/ 5057775 h 5067300"/>
                <a:gd name="connsiteX714" fmla="*/ 6741924 w 8523099"/>
                <a:gd name="connsiteY714" fmla="*/ 5048250 h 5067300"/>
                <a:gd name="connsiteX715" fmla="*/ 6703824 w 8523099"/>
                <a:gd name="connsiteY715" fmla="*/ 5057775 h 5067300"/>
                <a:gd name="connsiteX716" fmla="*/ 6770499 w 8523099"/>
                <a:gd name="connsiteY716" fmla="*/ 5048250 h 5067300"/>
                <a:gd name="connsiteX717" fmla="*/ 6818124 w 8523099"/>
                <a:gd name="connsiteY717" fmla="*/ 5010150 h 5067300"/>
                <a:gd name="connsiteX718" fmla="*/ 6856224 w 8523099"/>
                <a:gd name="connsiteY718" fmla="*/ 5000625 h 5067300"/>
                <a:gd name="connsiteX719" fmla="*/ 7284849 w 8523099"/>
                <a:gd name="connsiteY719" fmla="*/ 4981575 h 5067300"/>
                <a:gd name="connsiteX720" fmla="*/ 7580124 w 8523099"/>
                <a:gd name="connsiteY720" fmla="*/ 4962525 h 5067300"/>
                <a:gd name="connsiteX721" fmla="*/ 7589649 w 8523099"/>
                <a:gd name="connsiteY721" fmla="*/ 4933950 h 5067300"/>
                <a:gd name="connsiteX722" fmla="*/ 7580124 w 8523099"/>
                <a:gd name="connsiteY722" fmla="*/ 4905375 h 5067300"/>
                <a:gd name="connsiteX723" fmla="*/ 7618224 w 8523099"/>
                <a:gd name="connsiteY723" fmla="*/ 4876800 h 5067300"/>
                <a:gd name="connsiteX724" fmla="*/ 7532499 w 8523099"/>
                <a:gd name="connsiteY724" fmla="*/ 4895850 h 5067300"/>
                <a:gd name="connsiteX725" fmla="*/ 7570599 w 8523099"/>
                <a:gd name="connsiteY725" fmla="*/ 4924425 h 5067300"/>
                <a:gd name="connsiteX726" fmla="*/ 7780149 w 8523099"/>
                <a:gd name="connsiteY726" fmla="*/ 4943475 h 5067300"/>
                <a:gd name="connsiteX727" fmla="*/ 7837299 w 8523099"/>
                <a:gd name="connsiteY727" fmla="*/ 4972050 h 5067300"/>
                <a:gd name="connsiteX728" fmla="*/ 7894449 w 8523099"/>
                <a:gd name="connsiteY728" fmla="*/ 4991100 h 5067300"/>
                <a:gd name="connsiteX729" fmla="*/ 7989699 w 8523099"/>
                <a:gd name="connsiteY729" fmla="*/ 4981575 h 5067300"/>
                <a:gd name="connsiteX730" fmla="*/ 7989699 w 8523099"/>
                <a:gd name="connsiteY73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227074 w 8523099"/>
                <a:gd name="connsiteY701" fmla="*/ 4943475 h 5067300"/>
                <a:gd name="connsiteX702" fmla="*/ 2560449 w 8523099"/>
                <a:gd name="connsiteY702" fmla="*/ 4981575 h 5067300"/>
                <a:gd name="connsiteX703" fmla="*/ 4665474 w 8523099"/>
                <a:gd name="connsiteY703" fmla="*/ 4972050 h 5067300"/>
                <a:gd name="connsiteX704" fmla="*/ 4798824 w 8523099"/>
                <a:gd name="connsiteY704" fmla="*/ 5019675 h 5067300"/>
                <a:gd name="connsiteX705" fmla="*/ 4932174 w 8523099"/>
                <a:gd name="connsiteY705" fmla="*/ 5038725 h 5067300"/>
                <a:gd name="connsiteX706" fmla="*/ 5465574 w 8523099"/>
                <a:gd name="connsiteY706" fmla="*/ 5067300 h 5067300"/>
                <a:gd name="connsiteX707" fmla="*/ 5770374 w 8523099"/>
                <a:gd name="connsiteY707" fmla="*/ 5057775 h 5067300"/>
                <a:gd name="connsiteX708" fmla="*/ 5722749 w 8523099"/>
                <a:gd name="connsiteY708" fmla="*/ 5029200 h 5067300"/>
                <a:gd name="connsiteX709" fmla="*/ 5798949 w 8523099"/>
                <a:gd name="connsiteY709" fmla="*/ 5010150 h 5067300"/>
                <a:gd name="connsiteX710" fmla="*/ 6113274 w 8523099"/>
                <a:gd name="connsiteY710" fmla="*/ 5019675 h 5067300"/>
                <a:gd name="connsiteX711" fmla="*/ 6322824 w 8523099"/>
                <a:gd name="connsiteY711" fmla="*/ 5048250 h 5067300"/>
                <a:gd name="connsiteX712" fmla="*/ 6713349 w 8523099"/>
                <a:gd name="connsiteY712" fmla="*/ 5057775 h 5067300"/>
                <a:gd name="connsiteX713" fmla="*/ 6741924 w 8523099"/>
                <a:gd name="connsiteY713" fmla="*/ 5048250 h 5067300"/>
                <a:gd name="connsiteX714" fmla="*/ 6703824 w 8523099"/>
                <a:gd name="connsiteY714" fmla="*/ 5057775 h 5067300"/>
                <a:gd name="connsiteX715" fmla="*/ 6770499 w 8523099"/>
                <a:gd name="connsiteY715" fmla="*/ 5048250 h 5067300"/>
                <a:gd name="connsiteX716" fmla="*/ 6818124 w 8523099"/>
                <a:gd name="connsiteY716" fmla="*/ 5010150 h 5067300"/>
                <a:gd name="connsiteX717" fmla="*/ 6856224 w 8523099"/>
                <a:gd name="connsiteY717" fmla="*/ 5000625 h 5067300"/>
                <a:gd name="connsiteX718" fmla="*/ 7284849 w 8523099"/>
                <a:gd name="connsiteY718" fmla="*/ 4981575 h 5067300"/>
                <a:gd name="connsiteX719" fmla="*/ 7580124 w 8523099"/>
                <a:gd name="connsiteY719" fmla="*/ 4962525 h 5067300"/>
                <a:gd name="connsiteX720" fmla="*/ 7589649 w 8523099"/>
                <a:gd name="connsiteY720" fmla="*/ 4933950 h 5067300"/>
                <a:gd name="connsiteX721" fmla="*/ 7580124 w 8523099"/>
                <a:gd name="connsiteY721" fmla="*/ 4905375 h 5067300"/>
                <a:gd name="connsiteX722" fmla="*/ 7618224 w 8523099"/>
                <a:gd name="connsiteY722" fmla="*/ 4876800 h 5067300"/>
                <a:gd name="connsiteX723" fmla="*/ 7532499 w 8523099"/>
                <a:gd name="connsiteY723" fmla="*/ 4895850 h 5067300"/>
                <a:gd name="connsiteX724" fmla="*/ 7570599 w 8523099"/>
                <a:gd name="connsiteY724" fmla="*/ 4924425 h 5067300"/>
                <a:gd name="connsiteX725" fmla="*/ 7780149 w 8523099"/>
                <a:gd name="connsiteY725" fmla="*/ 4943475 h 5067300"/>
                <a:gd name="connsiteX726" fmla="*/ 7837299 w 8523099"/>
                <a:gd name="connsiteY726" fmla="*/ 4972050 h 5067300"/>
                <a:gd name="connsiteX727" fmla="*/ 7894449 w 8523099"/>
                <a:gd name="connsiteY727" fmla="*/ 4991100 h 5067300"/>
                <a:gd name="connsiteX728" fmla="*/ 7989699 w 8523099"/>
                <a:gd name="connsiteY728" fmla="*/ 4981575 h 5067300"/>
                <a:gd name="connsiteX729" fmla="*/ 7989699 w 8523099"/>
                <a:gd name="connsiteY72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198499 w 8523099"/>
                <a:gd name="connsiteY700" fmla="*/ 4953000 h 5067300"/>
                <a:gd name="connsiteX701" fmla="*/ 2560449 w 8523099"/>
                <a:gd name="connsiteY701" fmla="*/ 4981575 h 5067300"/>
                <a:gd name="connsiteX702" fmla="*/ 4665474 w 8523099"/>
                <a:gd name="connsiteY702" fmla="*/ 4972050 h 5067300"/>
                <a:gd name="connsiteX703" fmla="*/ 4798824 w 8523099"/>
                <a:gd name="connsiteY703" fmla="*/ 5019675 h 5067300"/>
                <a:gd name="connsiteX704" fmla="*/ 4932174 w 8523099"/>
                <a:gd name="connsiteY704" fmla="*/ 5038725 h 5067300"/>
                <a:gd name="connsiteX705" fmla="*/ 5465574 w 8523099"/>
                <a:gd name="connsiteY705" fmla="*/ 5067300 h 5067300"/>
                <a:gd name="connsiteX706" fmla="*/ 5770374 w 8523099"/>
                <a:gd name="connsiteY706" fmla="*/ 5057775 h 5067300"/>
                <a:gd name="connsiteX707" fmla="*/ 5722749 w 8523099"/>
                <a:gd name="connsiteY707" fmla="*/ 5029200 h 5067300"/>
                <a:gd name="connsiteX708" fmla="*/ 5798949 w 8523099"/>
                <a:gd name="connsiteY708" fmla="*/ 5010150 h 5067300"/>
                <a:gd name="connsiteX709" fmla="*/ 6113274 w 8523099"/>
                <a:gd name="connsiteY709" fmla="*/ 5019675 h 5067300"/>
                <a:gd name="connsiteX710" fmla="*/ 6322824 w 8523099"/>
                <a:gd name="connsiteY710" fmla="*/ 5048250 h 5067300"/>
                <a:gd name="connsiteX711" fmla="*/ 6713349 w 8523099"/>
                <a:gd name="connsiteY711" fmla="*/ 5057775 h 5067300"/>
                <a:gd name="connsiteX712" fmla="*/ 6741924 w 8523099"/>
                <a:gd name="connsiteY712" fmla="*/ 5048250 h 5067300"/>
                <a:gd name="connsiteX713" fmla="*/ 6703824 w 8523099"/>
                <a:gd name="connsiteY713" fmla="*/ 5057775 h 5067300"/>
                <a:gd name="connsiteX714" fmla="*/ 6770499 w 8523099"/>
                <a:gd name="connsiteY714" fmla="*/ 5048250 h 5067300"/>
                <a:gd name="connsiteX715" fmla="*/ 6818124 w 8523099"/>
                <a:gd name="connsiteY715" fmla="*/ 5010150 h 5067300"/>
                <a:gd name="connsiteX716" fmla="*/ 6856224 w 8523099"/>
                <a:gd name="connsiteY716" fmla="*/ 5000625 h 5067300"/>
                <a:gd name="connsiteX717" fmla="*/ 7284849 w 8523099"/>
                <a:gd name="connsiteY717" fmla="*/ 4981575 h 5067300"/>
                <a:gd name="connsiteX718" fmla="*/ 7580124 w 8523099"/>
                <a:gd name="connsiteY718" fmla="*/ 4962525 h 5067300"/>
                <a:gd name="connsiteX719" fmla="*/ 7589649 w 8523099"/>
                <a:gd name="connsiteY719" fmla="*/ 4933950 h 5067300"/>
                <a:gd name="connsiteX720" fmla="*/ 7580124 w 8523099"/>
                <a:gd name="connsiteY720" fmla="*/ 4905375 h 5067300"/>
                <a:gd name="connsiteX721" fmla="*/ 7618224 w 8523099"/>
                <a:gd name="connsiteY721" fmla="*/ 4876800 h 5067300"/>
                <a:gd name="connsiteX722" fmla="*/ 7532499 w 8523099"/>
                <a:gd name="connsiteY722" fmla="*/ 4895850 h 5067300"/>
                <a:gd name="connsiteX723" fmla="*/ 7570599 w 8523099"/>
                <a:gd name="connsiteY723" fmla="*/ 4924425 h 5067300"/>
                <a:gd name="connsiteX724" fmla="*/ 7780149 w 8523099"/>
                <a:gd name="connsiteY724" fmla="*/ 4943475 h 5067300"/>
                <a:gd name="connsiteX725" fmla="*/ 7837299 w 8523099"/>
                <a:gd name="connsiteY725" fmla="*/ 4972050 h 5067300"/>
                <a:gd name="connsiteX726" fmla="*/ 7894449 w 8523099"/>
                <a:gd name="connsiteY726" fmla="*/ 4991100 h 5067300"/>
                <a:gd name="connsiteX727" fmla="*/ 7989699 w 8523099"/>
                <a:gd name="connsiteY727" fmla="*/ 4981575 h 5067300"/>
                <a:gd name="connsiteX728" fmla="*/ 7989699 w 8523099"/>
                <a:gd name="connsiteY72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160399 w 8523099"/>
                <a:gd name="connsiteY699" fmla="*/ 4962525 h 5067300"/>
                <a:gd name="connsiteX700" fmla="*/ 2560449 w 8523099"/>
                <a:gd name="connsiteY700" fmla="*/ 4981575 h 5067300"/>
                <a:gd name="connsiteX701" fmla="*/ 4665474 w 8523099"/>
                <a:gd name="connsiteY701" fmla="*/ 4972050 h 5067300"/>
                <a:gd name="connsiteX702" fmla="*/ 4798824 w 8523099"/>
                <a:gd name="connsiteY702" fmla="*/ 5019675 h 5067300"/>
                <a:gd name="connsiteX703" fmla="*/ 4932174 w 8523099"/>
                <a:gd name="connsiteY703" fmla="*/ 5038725 h 5067300"/>
                <a:gd name="connsiteX704" fmla="*/ 5465574 w 8523099"/>
                <a:gd name="connsiteY704" fmla="*/ 5067300 h 5067300"/>
                <a:gd name="connsiteX705" fmla="*/ 5770374 w 8523099"/>
                <a:gd name="connsiteY705" fmla="*/ 5057775 h 5067300"/>
                <a:gd name="connsiteX706" fmla="*/ 5722749 w 8523099"/>
                <a:gd name="connsiteY706" fmla="*/ 5029200 h 5067300"/>
                <a:gd name="connsiteX707" fmla="*/ 5798949 w 8523099"/>
                <a:gd name="connsiteY707" fmla="*/ 5010150 h 5067300"/>
                <a:gd name="connsiteX708" fmla="*/ 6113274 w 8523099"/>
                <a:gd name="connsiteY708" fmla="*/ 5019675 h 5067300"/>
                <a:gd name="connsiteX709" fmla="*/ 6322824 w 8523099"/>
                <a:gd name="connsiteY709" fmla="*/ 5048250 h 5067300"/>
                <a:gd name="connsiteX710" fmla="*/ 6713349 w 8523099"/>
                <a:gd name="connsiteY710" fmla="*/ 5057775 h 5067300"/>
                <a:gd name="connsiteX711" fmla="*/ 6741924 w 8523099"/>
                <a:gd name="connsiteY711" fmla="*/ 5048250 h 5067300"/>
                <a:gd name="connsiteX712" fmla="*/ 6703824 w 8523099"/>
                <a:gd name="connsiteY712" fmla="*/ 5057775 h 5067300"/>
                <a:gd name="connsiteX713" fmla="*/ 6770499 w 8523099"/>
                <a:gd name="connsiteY713" fmla="*/ 5048250 h 5067300"/>
                <a:gd name="connsiteX714" fmla="*/ 6818124 w 8523099"/>
                <a:gd name="connsiteY714" fmla="*/ 5010150 h 5067300"/>
                <a:gd name="connsiteX715" fmla="*/ 6856224 w 8523099"/>
                <a:gd name="connsiteY715" fmla="*/ 5000625 h 5067300"/>
                <a:gd name="connsiteX716" fmla="*/ 7284849 w 8523099"/>
                <a:gd name="connsiteY716" fmla="*/ 4981575 h 5067300"/>
                <a:gd name="connsiteX717" fmla="*/ 7580124 w 8523099"/>
                <a:gd name="connsiteY717" fmla="*/ 4962525 h 5067300"/>
                <a:gd name="connsiteX718" fmla="*/ 7589649 w 8523099"/>
                <a:gd name="connsiteY718" fmla="*/ 4933950 h 5067300"/>
                <a:gd name="connsiteX719" fmla="*/ 7580124 w 8523099"/>
                <a:gd name="connsiteY719" fmla="*/ 4905375 h 5067300"/>
                <a:gd name="connsiteX720" fmla="*/ 7618224 w 8523099"/>
                <a:gd name="connsiteY720" fmla="*/ 4876800 h 5067300"/>
                <a:gd name="connsiteX721" fmla="*/ 7532499 w 8523099"/>
                <a:gd name="connsiteY721" fmla="*/ 4895850 h 5067300"/>
                <a:gd name="connsiteX722" fmla="*/ 7570599 w 8523099"/>
                <a:gd name="connsiteY722" fmla="*/ 4924425 h 5067300"/>
                <a:gd name="connsiteX723" fmla="*/ 7780149 w 8523099"/>
                <a:gd name="connsiteY723" fmla="*/ 4943475 h 5067300"/>
                <a:gd name="connsiteX724" fmla="*/ 7837299 w 8523099"/>
                <a:gd name="connsiteY724" fmla="*/ 4972050 h 5067300"/>
                <a:gd name="connsiteX725" fmla="*/ 7894449 w 8523099"/>
                <a:gd name="connsiteY725" fmla="*/ 4991100 h 5067300"/>
                <a:gd name="connsiteX726" fmla="*/ 7989699 w 8523099"/>
                <a:gd name="connsiteY726" fmla="*/ 4981575 h 5067300"/>
                <a:gd name="connsiteX727" fmla="*/ 7989699 w 8523099"/>
                <a:gd name="connsiteY72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2560449 w 8523099"/>
                <a:gd name="connsiteY699" fmla="*/ 4981575 h 5067300"/>
                <a:gd name="connsiteX700" fmla="*/ 4665474 w 8523099"/>
                <a:gd name="connsiteY700" fmla="*/ 4972050 h 5067300"/>
                <a:gd name="connsiteX701" fmla="*/ 4798824 w 8523099"/>
                <a:gd name="connsiteY701" fmla="*/ 5019675 h 5067300"/>
                <a:gd name="connsiteX702" fmla="*/ 4932174 w 8523099"/>
                <a:gd name="connsiteY702" fmla="*/ 5038725 h 5067300"/>
                <a:gd name="connsiteX703" fmla="*/ 5465574 w 8523099"/>
                <a:gd name="connsiteY703" fmla="*/ 5067300 h 5067300"/>
                <a:gd name="connsiteX704" fmla="*/ 5770374 w 8523099"/>
                <a:gd name="connsiteY704" fmla="*/ 5057775 h 5067300"/>
                <a:gd name="connsiteX705" fmla="*/ 5722749 w 8523099"/>
                <a:gd name="connsiteY705" fmla="*/ 5029200 h 5067300"/>
                <a:gd name="connsiteX706" fmla="*/ 5798949 w 8523099"/>
                <a:gd name="connsiteY706" fmla="*/ 5010150 h 5067300"/>
                <a:gd name="connsiteX707" fmla="*/ 6113274 w 8523099"/>
                <a:gd name="connsiteY707" fmla="*/ 5019675 h 5067300"/>
                <a:gd name="connsiteX708" fmla="*/ 6322824 w 8523099"/>
                <a:gd name="connsiteY708" fmla="*/ 5048250 h 5067300"/>
                <a:gd name="connsiteX709" fmla="*/ 6713349 w 8523099"/>
                <a:gd name="connsiteY709" fmla="*/ 5057775 h 5067300"/>
                <a:gd name="connsiteX710" fmla="*/ 6741924 w 8523099"/>
                <a:gd name="connsiteY710" fmla="*/ 5048250 h 5067300"/>
                <a:gd name="connsiteX711" fmla="*/ 6703824 w 8523099"/>
                <a:gd name="connsiteY711" fmla="*/ 5057775 h 5067300"/>
                <a:gd name="connsiteX712" fmla="*/ 6770499 w 8523099"/>
                <a:gd name="connsiteY712" fmla="*/ 5048250 h 5067300"/>
                <a:gd name="connsiteX713" fmla="*/ 6818124 w 8523099"/>
                <a:gd name="connsiteY713" fmla="*/ 5010150 h 5067300"/>
                <a:gd name="connsiteX714" fmla="*/ 6856224 w 8523099"/>
                <a:gd name="connsiteY714" fmla="*/ 5000625 h 5067300"/>
                <a:gd name="connsiteX715" fmla="*/ 7284849 w 8523099"/>
                <a:gd name="connsiteY715" fmla="*/ 4981575 h 5067300"/>
                <a:gd name="connsiteX716" fmla="*/ 7580124 w 8523099"/>
                <a:gd name="connsiteY716" fmla="*/ 4962525 h 5067300"/>
                <a:gd name="connsiteX717" fmla="*/ 7589649 w 8523099"/>
                <a:gd name="connsiteY717" fmla="*/ 4933950 h 5067300"/>
                <a:gd name="connsiteX718" fmla="*/ 7580124 w 8523099"/>
                <a:gd name="connsiteY718" fmla="*/ 4905375 h 5067300"/>
                <a:gd name="connsiteX719" fmla="*/ 7618224 w 8523099"/>
                <a:gd name="connsiteY719" fmla="*/ 4876800 h 5067300"/>
                <a:gd name="connsiteX720" fmla="*/ 7532499 w 8523099"/>
                <a:gd name="connsiteY720" fmla="*/ 4895850 h 5067300"/>
                <a:gd name="connsiteX721" fmla="*/ 7570599 w 8523099"/>
                <a:gd name="connsiteY721" fmla="*/ 4924425 h 5067300"/>
                <a:gd name="connsiteX722" fmla="*/ 7780149 w 8523099"/>
                <a:gd name="connsiteY722" fmla="*/ 4943475 h 5067300"/>
                <a:gd name="connsiteX723" fmla="*/ 7837299 w 8523099"/>
                <a:gd name="connsiteY723" fmla="*/ 4972050 h 5067300"/>
                <a:gd name="connsiteX724" fmla="*/ 7894449 w 8523099"/>
                <a:gd name="connsiteY724" fmla="*/ 4991100 h 5067300"/>
                <a:gd name="connsiteX725" fmla="*/ 7989699 w 8523099"/>
                <a:gd name="connsiteY725" fmla="*/ 4981575 h 5067300"/>
                <a:gd name="connsiteX726" fmla="*/ 7989699 w 8523099"/>
                <a:gd name="connsiteY72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665474 w 8523099"/>
                <a:gd name="connsiteY699" fmla="*/ 4972050 h 5067300"/>
                <a:gd name="connsiteX700" fmla="*/ 4798824 w 8523099"/>
                <a:gd name="connsiteY700" fmla="*/ 5019675 h 5067300"/>
                <a:gd name="connsiteX701" fmla="*/ 4932174 w 8523099"/>
                <a:gd name="connsiteY701" fmla="*/ 5038725 h 5067300"/>
                <a:gd name="connsiteX702" fmla="*/ 5465574 w 8523099"/>
                <a:gd name="connsiteY702" fmla="*/ 5067300 h 5067300"/>
                <a:gd name="connsiteX703" fmla="*/ 5770374 w 8523099"/>
                <a:gd name="connsiteY703" fmla="*/ 5057775 h 5067300"/>
                <a:gd name="connsiteX704" fmla="*/ 5722749 w 8523099"/>
                <a:gd name="connsiteY704" fmla="*/ 5029200 h 5067300"/>
                <a:gd name="connsiteX705" fmla="*/ 5798949 w 8523099"/>
                <a:gd name="connsiteY705" fmla="*/ 5010150 h 5067300"/>
                <a:gd name="connsiteX706" fmla="*/ 6113274 w 8523099"/>
                <a:gd name="connsiteY706" fmla="*/ 5019675 h 5067300"/>
                <a:gd name="connsiteX707" fmla="*/ 6322824 w 8523099"/>
                <a:gd name="connsiteY707" fmla="*/ 5048250 h 5067300"/>
                <a:gd name="connsiteX708" fmla="*/ 6713349 w 8523099"/>
                <a:gd name="connsiteY708" fmla="*/ 5057775 h 5067300"/>
                <a:gd name="connsiteX709" fmla="*/ 6741924 w 8523099"/>
                <a:gd name="connsiteY709" fmla="*/ 5048250 h 5067300"/>
                <a:gd name="connsiteX710" fmla="*/ 6703824 w 8523099"/>
                <a:gd name="connsiteY710" fmla="*/ 5057775 h 5067300"/>
                <a:gd name="connsiteX711" fmla="*/ 6770499 w 8523099"/>
                <a:gd name="connsiteY711" fmla="*/ 5048250 h 5067300"/>
                <a:gd name="connsiteX712" fmla="*/ 6818124 w 8523099"/>
                <a:gd name="connsiteY712" fmla="*/ 5010150 h 5067300"/>
                <a:gd name="connsiteX713" fmla="*/ 6856224 w 8523099"/>
                <a:gd name="connsiteY713" fmla="*/ 5000625 h 5067300"/>
                <a:gd name="connsiteX714" fmla="*/ 7284849 w 8523099"/>
                <a:gd name="connsiteY714" fmla="*/ 4981575 h 5067300"/>
                <a:gd name="connsiteX715" fmla="*/ 7580124 w 8523099"/>
                <a:gd name="connsiteY715" fmla="*/ 4962525 h 5067300"/>
                <a:gd name="connsiteX716" fmla="*/ 7589649 w 8523099"/>
                <a:gd name="connsiteY716" fmla="*/ 4933950 h 5067300"/>
                <a:gd name="connsiteX717" fmla="*/ 7580124 w 8523099"/>
                <a:gd name="connsiteY717" fmla="*/ 4905375 h 5067300"/>
                <a:gd name="connsiteX718" fmla="*/ 7618224 w 8523099"/>
                <a:gd name="connsiteY718" fmla="*/ 4876800 h 5067300"/>
                <a:gd name="connsiteX719" fmla="*/ 7532499 w 8523099"/>
                <a:gd name="connsiteY719" fmla="*/ 4895850 h 5067300"/>
                <a:gd name="connsiteX720" fmla="*/ 7570599 w 8523099"/>
                <a:gd name="connsiteY720" fmla="*/ 4924425 h 5067300"/>
                <a:gd name="connsiteX721" fmla="*/ 7780149 w 8523099"/>
                <a:gd name="connsiteY721" fmla="*/ 4943475 h 5067300"/>
                <a:gd name="connsiteX722" fmla="*/ 7837299 w 8523099"/>
                <a:gd name="connsiteY722" fmla="*/ 4972050 h 5067300"/>
                <a:gd name="connsiteX723" fmla="*/ 7894449 w 8523099"/>
                <a:gd name="connsiteY723" fmla="*/ 4991100 h 5067300"/>
                <a:gd name="connsiteX724" fmla="*/ 7989699 w 8523099"/>
                <a:gd name="connsiteY724" fmla="*/ 4981575 h 5067300"/>
                <a:gd name="connsiteX725" fmla="*/ 7989699 w 8523099"/>
                <a:gd name="connsiteY72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6856224 w 8523099"/>
                <a:gd name="connsiteY712" fmla="*/ 5000625 h 5067300"/>
                <a:gd name="connsiteX713" fmla="*/ 7284849 w 8523099"/>
                <a:gd name="connsiteY713" fmla="*/ 4981575 h 5067300"/>
                <a:gd name="connsiteX714" fmla="*/ 7580124 w 8523099"/>
                <a:gd name="connsiteY714" fmla="*/ 4962525 h 5067300"/>
                <a:gd name="connsiteX715" fmla="*/ 7589649 w 8523099"/>
                <a:gd name="connsiteY715" fmla="*/ 4933950 h 5067300"/>
                <a:gd name="connsiteX716" fmla="*/ 7580124 w 8523099"/>
                <a:gd name="connsiteY716" fmla="*/ 4905375 h 5067300"/>
                <a:gd name="connsiteX717" fmla="*/ 7618224 w 8523099"/>
                <a:gd name="connsiteY717" fmla="*/ 4876800 h 5067300"/>
                <a:gd name="connsiteX718" fmla="*/ 7532499 w 8523099"/>
                <a:gd name="connsiteY718" fmla="*/ 4895850 h 5067300"/>
                <a:gd name="connsiteX719" fmla="*/ 7570599 w 8523099"/>
                <a:gd name="connsiteY719" fmla="*/ 4924425 h 5067300"/>
                <a:gd name="connsiteX720" fmla="*/ 7780149 w 8523099"/>
                <a:gd name="connsiteY720" fmla="*/ 4943475 h 5067300"/>
                <a:gd name="connsiteX721" fmla="*/ 7837299 w 8523099"/>
                <a:gd name="connsiteY721" fmla="*/ 4972050 h 5067300"/>
                <a:gd name="connsiteX722" fmla="*/ 7894449 w 8523099"/>
                <a:gd name="connsiteY722" fmla="*/ 4991100 h 5067300"/>
                <a:gd name="connsiteX723" fmla="*/ 7989699 w 8523099"/>
                <a:gd name="connsiteY723" fmla="*/ 4981575 h 5067300"/>
                <a:gd name="connsiteX724" fmla="*/ 7989699 w 8523099"/>
                <a:gd name="connsiteY72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570599 w 8523099"/>
                <a:gd name="connsiteY718" fmla="*/ 4924425 h 5067300"/>
                <a:gd name="connsiteX719" fmla="*/ 7780149 w 8523099"/>
                <a:gd name="connsiteY719" fmla="*/ 4943475 h 5067300"/>
                <a:gd name="connsiteX720" fmla="*/ 7837299 w 8523099"/>
                <a:gd name="connsiteY720" fmla="*/ 4972050 h 5067300"/>
                <a:gd name="connsiteX721" fmla="*/ 7894449 w 8523099"/>
                <a:gd name="connsiteY721" fmla="*/ 4991100 h 5067300"/>
                <a:gd name="connsiteX722" fmla="*/ 7989699 w 8523099"/>
                <a:gd name="connsiteY722" fmla="*/ 4981575 h 5067300"/>
                <a:gd name="connsiteX723" fmla="*/ 7989699 w 8523099"/>
                <a:gd name="connsiteY72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618224 w 8523099"/>
                <a:gd name="connsiteY716" fmla="*/ 4876800 h 5067300"/>
                <a:gd name="connsiteX717" fmla="*/ 7532499 w 8523099"/>
                <a:gd name="connsiteY717" fmla="*/ 4895850 h 5067300"/>
                <a:gd name="connsiteX718" fmla="*/ 7780149 w 8523099"/>
                <a:gd name="connsiteY718" fmla="*/ 4943475 h 5067300"/>
                <a:gd name="connsiteX719" fmla="*/ 7837299 w 8523099"/>
                <a:gd name="connsiteY719" fmla="*/ 4972050 h 5067300"/>
                <a:gd name="connsiteX720" fmla="*/ 7894449 w 8523099"/>
                <a:gd name="connsiteY720" fmla="*/ 4991100 h 5067300"/>
                <a:gd name="connsiteX721" fmla="*/ 7989699 w 8523099"/>
                <a:gd name="connsiteY721" fmla="*/ 4981575 h 5067300"/>
                <a:gd name="connsiteX722" fmla="*/ 7989699 w 8523099"/>
                <a:gd name="connsiteY72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80124 w 8523099"/>
                <a:gd name="connsiteY715" fmla="*/ 4905375 h 5067300"/>
                <a:gd name="connsiteX716" fmla="*/ 7532499 w 8523099"/>
                <a:gd name="connsiteY716" fmla="*/ 4895850 h 5067300"/>
                <a:gd name="connsiteX717" fmla="*/ 7780149 w 8523099"/>
                <a:gd name="connsiteY717" fmla="*/ 4943475 h 5067300"/>
                <a:gd name="connsiteX718" fmla="*/ 7837299 w 8523099"/>
                <a:gd name="connsiteY718" fmla="*/ 4972050 h 5067300"/>
                <a:gd name="connsiteX719" fmla="*/ 7894449 w 8523099"/>
                <a:gd name="connsiteY719" fmla="*/ 4991100 h 5067300"/>
                <a:gd name="connsiteX720" fmla="*/ 7989699 w 8523099"/>
                <a:gd name="connsiteY720" fmla="*/ 4981575 h 5067300"/>
                <a:gd name="connsiteX721" fmla="*/ 7989699 w 8523099"/>
                <a:gd name="connsiteY72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532499 w 8523099"/>
                <a:gd name="connsiteY715" fmla="*/ 4895850 h 5067300"/>
                <a:gd name="connsiteX716" fmla="*/ 7780149 w 8523099"/>
                <a:gd name="connsiteY716" fmla="*/ 4943475 h 5067300"/>
                <a:gd name="connsiteX717" fmla="*/ 7837299 w 8523099"/>
                <a:gd name="connsiteY717" fmla="*/ 4972050 h 5067300"/>
                <a:gd name="connsiteX718" fmla="*/ 7894449 w 8523099"/>
                <a:gd name="connsiteY718" fmla="*/ 4991100 h 5067300"/>
                <a:gd name="connsiteX719" fmla="*/ 7989699 w 8523099"/>
                <a:gd name="connsiteY719" fmla="*/ 4981575 h 5067300"/>
                <a:gd name="connsiteX720" fmla="*/ 7989699 w 8523099"/>
                <a:gd name="connsiteY72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589649 w 8523099"/>
                <a:gd name="connsiteY714" fmla="*/ 4933950 h 5067300"/>
                <a:gd name="connsiteX715" fmla="*/ 7780149 w 8523099"/>
                <a:gd name="connsiteY715" fmla="*/ 4943475 h 5067300"/>
                <a:gd name="connsiteX716" fmla="*/ 7837299 w 8523099"/>
                <a:gd name="connsiteY716" fmla="*/ 4972050 h 5067300"/>
                <a:gd name="connsiteX717" fmla="*/ 7894449 w 8523099"/>
                <a:gd name="connsiteY717" fmla="*/ 4991100 h 5067300"/>
                <a:gd name="connsiteX718" fmla="*/ 7989699 w 8523099"/>
                <a:gd name="connsiteY718" fmla="*/ 4981575 h 5067300"/>
                <a:gd name="connsiteX719" fmla="*/ 7989699 w 8523099"/>
                <a:gd name="connsiteY719"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580124 w 8523099"/>
                <a:gd name="connsiteY713" fmla="*/ 4962525 h 5067300"/>
                <a:gd name="connsiteX714" fmla="*/ 7780149 w 8523099"/>
                <a:gd name="connsiteY714" fmla="*/ 4943475 h 5067300"/>
                <a:gd name="connsiteX715" fmla="*/ 7837299 w 8523099"/>
                <a:gd name="connsiteY715" fmla="*/ 4972050 h 5067300"/>
                <a:gd name="connsiteX716" fmla="*/ 7894449 w 8523099"/>
                <a:gd name="connsiteY716" fmla="*/ 4991100 h 5067300"/>
                <a:gd name="connsiteX717" fmla="*/ 7989699 w 8523099"/>
                <a:gd name="connsiteY717" fmla="*/ 4981575 h 5067300"/>
                <a:gd name="connsiteX718" fmla="*/ 7989699 w 8523099"/>
                <a:gd name="connsiteY718"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894449 w 8523099"/>
                <a:gd name="connsiteY715" fmla="*/ 4991100 h 5067300"/>
                <a:gd name="connsiteX716" fmla="*/ 7989699 w 8523099"/>
                <a:gd name="connsiteY716" fmla="*/ 4981575 h 5067300"/>
                <a:gd name="connsiteX717" fmla="*/ 7989699 w 8523099"/>
                <a:gd name="connsiteY717"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780149 w 8523099"/>
                <a:gd name="connsiteY713" fmla="*/ 4943475 h 5067300"/>
                <a:gd name="connsiteX714" fmla="*/ 7837299 w 8523099"/>
                <a:gd name="connsiteY714" fmla="*/ 4972050 h 5067300"/>
                <a:gd name="connsiteX715" fmla="*/ 7989699 w 8523099"/>
                <a:gd name="connsiteY715" fmla="*/ 4981575 h 5067300"/>
                <a:gd name="connsiteX716" fmla="*/ 7989699 w 8523099"/>
                <a:gd name="connsiteY716"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113274 w 8523099"/>
                <a:gd name="connsiteY705" fmla="*/ 5019675 h 5067300"/>
                <a:gd name="connsiteX706" fmla="*/ 6322824 w 8523099"/>
                <a:gd name="connsiteY706" fmla="*/ 5048250 h 5067300"/>
                <a:gd name="connsiteX707" fmla="*/ 6713349 w 8523099"/>
                <a:gd name="connsiteY707" fmla="*/ 5057775 h 5067300"/>
                <a:gd name="connsiteX708" fmla="*/ 6741924 w 8523099"/>
                <a:gd name="connsiteY708" fmla="*/ 5048250 h 5067300"/>
                <a:gd name="connsiteX709" fmla="*/ 6703824 w 8523099"/>
                <a:gd name="connsiteY709" fmla="*/ 5057775 h 5067300"/>
                <a:gd name="connsiteX710" fmla="*/ 6770499 w 8523099"/>
                <a:gd name="connsiteY710" fmla="*/ 5048250 h 5067300"/>
                <a:gd name="connsiteX711" fmla="*/ 6818124 w 8523099"/>
                <a:gd name="connsiteY711" fmla="*/ 5010150 h 5067300"/>
                <a:gd name="connsiteX712" fmla="*/ 7284849 w 8523099"/>
                <a:gd name="connsiteY712" fmla="*/ 4981575 h 5067300"/>
                <a:gd name="connsiteX713" fmla="*/ 7837299 w 8523099"/>
                <a:gd name="connsiteY713" fmla="*/ 4972050 h 5067300"/>
                <a:gd name="connsiteX714" fmla="*/ 7989699 w 8523099"/>
                <a:gd name="connsiteY714" fmla="*/ 4981575 h 5067300"/>
                <a:gd name="connsiteX715" fmla="*/ 7989699 w 8523099"/>
                <a:gd name="connsiteY715"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5798949 w 8523099"/>
                <a:gd name="connsiteY704" fmla="*/ 5010150 h 5067300"/>
                <a:gd name="connsiteX705" fmla="*/ 6322824 w 8523099"/>
                <a:gd name="connsiteY705" fmla="*/ 5048250 h 5067300"/>
                <a:gd name="connsiteX706" fmla="*/ 6713349 w 8523099"/>
                <a:gd name="connsiteY706" fmla="*/ 5057775 h 5067300"/>
                <a:gd name="connsiteX707" fmla="*/ 6741924 w 8523099"/>
                <a:gd name="connsiteY707" fmla="*/ 5048250 h 5067300"/>
                <a:gd name="connsiteX708" fmla="*/ 6703824 w 8523099"/>
                <a:gd name="connsiteY708" fmla="*/ 5057775 h 5067300"/>
                <a:gd name="connsiteX709" fmla="*/ 6770499 w 8523099"/>
                <a:gd name="connsiteY709" fmla="*/ 5048250 h 5067300"/>
                <a:gd name="connsiteX710" fmla="*/ 6818124 w 8523099"/>
                <a:gd name="connsiteY710" fmla="*/ 5010150 h 5067300"/>
                <a:gd name="connsiteX711" fmla="*/ 7284849 w 8523099"/>
                <a:gd name="connsiteY711" fmla="*/ 4981575 h 5067300"/>
                <a:gd name="connsiteX712" fmla="*/ 7837299 w 8523099"/>
                <a:gd name="connsiteY712" fmla="*/ 4972050 h 5067300"/>
                <a:gd name="connsiteX713" fmla="*/ 7989699 w 8523099"/>
                <a:gd name="connsiteY713" fmla="*/ 4981575 h 5067300"/>
                <a:gd name="connsiteX714" fmla="*/ 7989699 w 8523099"/>
                <a:gd name="connsiteY714"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5722749 w 8523099"/>
                <a:gd name="connsiteY703" fmla="*/ 5029200 h 5067300"/>
                <a:gd name="connsiteX704" fmla="*/ 6322824 w 8523099"/>
                <a:gd name="connsiteY704" fmla="*/ 5048250 h 5067300"/>
                <a:gd name="connsiteX705" fmla="*/ 6713349 w 8523099"/>
                <a:gd name="connsiteY705" fmla="*/ 5057775 h 5067300"/>
                <a:gd name="connsiteX706" fmla="*/ 6741924 w 8523099"/>
                <a:gd name="connsiteY706" fmla="*/ 5048250 h 5067300"/>
                <a:gd name="connsiteX707" fmla="*/ 6703824 w 8523099"/>
                <a:gd name="connsiteY707" fmla="*/ 5057775 h 5067300"/>
                <a:gd name="connsiteX708" fmla="*/ 6770499 w 8523099"/>
                <a:gd name="connsiteY708" fmla="*/ 5048250 h 5067300"/>
                <a:gd name="connsiteX709" fmla="*/ 6818124 w 8523099"/>
                <a:gd name="connsiteY709" fmla="*/ 5010150 h 5067300"/>
                <a:gd name="connsiteX710" fmla="*/ 7284849 w 8523099"/>
                <a:gd name="connsiteY710" fmla="*/ 4981575 h 5067300"/>
                <a:gd name="connsiteX711" fmla="*/ 7837299 w 8523099"/>
                <a:gd name="connsiteY711" fmla="*/ 4972050 h 5067300"/>
                <a:gd name="connsiteX712" fmla="*/ 7989699 w 8523099"/>
                <a:gd name="connsiteY712" fmla="*/ 4981575 h 5067300"/>
                <a:gd name="connsiteX713" fmla="*/ 7989699 w 8523099"/>
                <a:gd name="connsiteY713"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770499 w 8523099"/>
                <a:gd name="connsiteY707" fmla="*/ 5048250 h 5067300"/>
                <a:gd name="connsiteX708" fmla="*/ 6818124 w 8523099"/>
                <a:gd name="connsiteY708" fmla="*/ 5010150 h 5067300"/>
                <a:gd name="connsiteX709" fmla="*/ 7284849 w 8523099"/>
                <a:gd name="connsiteY709" fmla="*/ 4981575 h 5067300"/>
                <a:gd name="connsiteX710" fmla="*/ 7837299 w 8523099"/>
                <a:gd name="connsiteY710" fmla="*/ 4972050 h 5067300"/>
                <a:gd name="connsiteX711" fmla="*/ 7989699 w 8523099"/>
                <a:gd name="connsiteY711" fmla="*/ 4981575 h 5067300"/>
                <a:gd name="connsiteX712" fmla="*/ 7989699 w 8523099"/>
                <a:gd name="connsiteY712"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322824 w 8523099"/>
                <a:gd name="connsiteY703" fmla="*/ 5048250 h 5067300"/>
                <a:gd name="connsiteX704" fmla="*/ 6713349 w 8523099"/>
                <a:gd name="connsiteY704" fmla="*/ 5057775 h 5067300"/>
                <a:gd name="connsiteX705" fmla="*/ 6741924 w 8523099"/>
                <a:gd name="connsiteY705" fmla="*/ 5048250 h 5067300"/>
                <a:gd name="connsiteX706" fmla="*/ 6703824 w 8523099"/>
                <a:gd name="connsiteY706" fmla="*/ 5057775 h 5067300"/>
                <a:gd name="connsiteX707" fmla="*/ 6818124 w 8523099"/>
                <a:gd name="connsiteY707" fmla="*/ 5010150 h 5067300"/>
                <a:gd name="connsiteX708" fmla="*/ 7284849 w 8523099"/>
                <a:gd name="connsiteY708" fmla="*/ 4981575 h 5067300"/>
                <a:gd name="connsiteX709" fmla="*/ 7837299 w 8523099"/>
                <a:gd name="connsiteY709" fmla="*/ 4972050 h 5067300"/>
                <a:gd name="connsiteX710" fmla="*/ 7989699 w 8523099"/>
                <a:gd name="connsiteY710" fmla="*/ 4981575 h 5067300"/>
                <a:gd name="connsiteX711" fmla="*/ 7989699 w 8523099"/>
                <a:gd name="connsiteY711"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5770374 w 8523099"/>
                <a:gd name="connsiteY702" fmla="*/ 5057775 h 5067300"/>
                <a:gd name="connsiteX703" fmla="*/ 6713349 w 8523099"/>
                <a:gd name="connsiteY703" fmla="*/ 5057775 h 5067300"/>
                <a:gd name="connsiteX704" fmla="*/ 6741924 w 8523099"/>
                <a:gd name="connsiteY704" fmla="*/ 5048250 h 5067300"/>
                <a:gd name="connsiteX705" fmla="*/ 6703824 w 8523099"/>
                <a:gd name="connsiteY705" fmla="*/ 5057775 h 5067300"/>
                <a:gd name="connsiteX706" fmla="*/ 6818124 w 8523099"/>
                <a:gd name="connsiteY706" fmla="*/ 5010150 h 5067300"/>
                <a:gd name="connsiteX707" fmla="*/ 7284849 w 8523099"/>
                <a:gd name="connsiteY707" fmla="*/ 4981575 h 5067300"/>
                <a:gd name="connsiteX708" fmla="*/ 7837299 w 8523099"/>
                <a:gd name="connsiteY708" fmla="*/ 4972050 h 5067300"/>
                <a:gd name="connsiteX709" fmla="*/ 7989699 w 8523099"/>
                <a:gd name="connsiteY709" fmla="*/ 4981575 h 5067300"/>
                <a:gd name="connsiteX710" fmla="*/ 7989699 w 8523099"/>
                <a:gd name="connsiteY710" fmla="*/ 4972050 h 5067300"/>
                <a:gd name="connsiteX0" fmla="*/ 7989699 w 8523099"/>
                <a:gd name="connsiteY0" fmla="*/ 4972050 h 5067300"/>
                <a:gd name="connsiteX1" fmla="*/ 8018274 w 8523099"/>
                <a:gd name="connsiteY1" fmla="*/ 4924425 h 5067300"/>
                <a:gd name="connsiteX2" fmla="*/ 8056374 w 8523099"/>
                <a:gd name="connsiteY2" fmla="*/ 4886325 h 5067300"/>
                <a:gd name="connsiteX3" fmla="*/ 8075424 w 8523099"/>
                <a:gd name="connsiteY3" fmla="*/ 4857750 h 5067300"/>
                <a:gd name="connsiteX4" fmla="*/ 8084949 w 8523099"/>
                <a:gd name="connsiteY4" fmla="*/ 4800600 h 5067300"/>
                <a:gd name="connsiteX5" fmla="*/ 8094474 w 8523099"/>
                <a:gd name="connsiteY5" fmla="*/ 4772025 h 5067300"/>
                <a:gd name="connsiteX6" fmla="*/ 8065899 w 8523099"/>
                <a:gd name="connsiteY6" fmla="*/ 4714875 h 5067300"/>
                <a:gd name="connsiteX7" fmla="*/ 8056374 w 8523099"/>
                <a:gd name="connsiteY7" fmla="*/ 4686300 h 5067300"/>
                <a:gd name="connsiteX8" fmla="*/ 7970649 w 8523099"/>
                <a:gd name="connsiteY8" fmla="*/ 4648200 h 5067300"/>
                <a:gd name="connsiteX9" fmla="*/ 7942074 w 8523099"/>
                <a:gd name="connsiteY9" fmla="*/ 4629150 h 5067300"/>
                <a:gd name="connsiteX10" fmla="*/ 7903974 w 8523099"/>
                <a:gd name="connsiteY10" fmla="*/ 4572000 h 5067300"/>
                <a:gd name="connsiteX11" fmla="*/ 7894449 w 8523099"/>
                <a:gd name="connsiteY11" fmla="*/ 4543425 h 5067300"/>
                <a:gd name="connsiteX12" fmla="*/ 7856349 w 8523099"/>
                <a:gd name="connsiteY12" fmla="*/ 4533900 h 5067300"/>
                <a:gd name="connsiteX13" fmla="*/ 7837299 w 8523099"/>
                <a:gd name="connsiteY13" fmla="*/ 4505325 h 5067300"/>
                <a:gd name="connsiteX14" fmla="*/ 7780149 w 8523099"/>
                <a:gd name="connsiteY14" fmla="*/ 4467225 h 5067300"/>
                <a:gd name="connsiteX15" fmla="*/ 7751574 w 8523099"/>
                <a:gd name="connsiteY15" fmla="*/ 4371975 h 5067300"/>
                <a:gd name="connsiteX16" fmla="*/ 7799199 w 8523099"/>
                <a:gd name="connsiteY16" fmla="*/ 4438650 h 5067300"/>
                <a:gd name="connsiteX17" fmla="*/ 7856349 w 8523099"/>
                <a:gd name="connsiteY17" fmla="*/ 4448175 h 5067300"/>
                <a:gd name="connsiteX18" fmla="*/ 7884924 w 8523099"/>
                <a:gd name="connsiteY18" fmla="*/ 4467225 h 5067300"/>
                <a:gd name="connsiteX19" fmla="*/ 7903974 w 8523099"/>
                <a:gd name="connsiteY19" fmla="*/ 4495800 h 5067300"/>
                <a:gd name="connsiteX20" fmla="*/ 7942074 w 8523099"/>
                <a:gd name="connsiteY20" fmla="*/ 4486275 h 5067300"/>
                <a:gd name="connsiteX21" fmla="*/ 7903974 w 8523099"/>
                <a:gd name="connsiteY21" fmla="*/ 4429125 h 5067300"/>
                <a:gd name="connsiteX22" fmla="*/ 7865874 w 8523099"/>
                <a:gd name="connsiteY22" fmla="*/ 4257675 h 5067300"/>
                <a:gd name="connsiteX23" fmla="*/ 7837299 w 8523099"/>
                <a:gd name="connsiteY23" fmla="*/ 4248150 h 5067300"/>
                <a:gd name="connsiteX24" fmla="*/ 7875399 w 8523099"/>
                <a:gd name="connsiteY24" fmla="*/ 4210050 h 5067300"/>
                <a:gd name="connsiteX25" fmla="*/ 7865874 w 8523099"/>
                <a:gd name="connsiteY25" fmla="*/ 4152900 h 5067300"/>
                <a:gd name="connsiteX26" fmla="*/ 7875399 w 8523099"/>
                <a:gd name="connsiteY26" fmla="*/ 4114800 h 5067300"/>
                <a:gd name="connsiteX27" fmla="*/ 7894449 w 8523099"/>
                <a:gd name="connsiteY27" fmla="*/ 4086225 h 5067300"/>
                <a:gd name="connsiteX28" fmla="*/ 7903974 w 8523099"/>
                <a:gd name="connsiteY28" fmla="*/ 4057650 h 5067300"/>
                <a:gd name="connsiteX29" fmla="*/ 7894449 w 8523099"/>
                <a:gd name="connsiteY29" fmla="*/ 4010025 h 5067300"/>
                <a:gd name="connsiteX30" fmla="*/ 7865874 w 8523099"/>
                <a:gd name="connsiteY30" fmla="*/ 3990975 h 5067300"/>
                <a:gd name="connsiteX31" fmla="*/ 7856349 w 8523099"/>
                <a:gd name="connsiteY31" fmla="*/ 3962400 h 5067300"/>
                <a:gd name="connsiteX32" fmla="*/ 7865874 w 8523099"/>
                <a:gd name="connsiteY32" fmla="*/ 3924300 h 5067300"/>
                <a:gd name="connsiteX33" fmla="*/ 7913499 w 8523099"/>
                <a:gd name="connsiteY33" fmla="*/ 3876675 h 5067300"/>
                <a:gd name="connsiteX34" fmla="*/ 7932549 w 8523099"/>
                <a:gd name="connsiteY34" fmla="*/ 3819525 h 5067300"/>
                <a:gd name="connsiteX35" fmla="*/ 7942074 w 8523099"/>
                <a:gd name="connsiteY35" fmla="*/ 3790950 h 5067300"/>
                <a:gd name="connsiteX36" fmla="*/ 7970649 w 8523099"/>
                <a:gd name="connsiteY36" fmla="*/ 3771900 h 5067300"/>
                <a:gd name="connsiteX37" fmla="*/ 8027799 w 8523099"/>
                <a:gd name="connsiteY37" fmla="*/ 3752850 h 5067300"/>
                <a:gd name="connsiteX38" fmla="*/ 8056374 w 8523099"/>
                <a:gd name="connsiteY38" fmla="*/ 3695700 h 5067300"/>
                <a:gd name="connsiteX39" fmla="*/ 8027799 w 8523099"/>
                <a:gd name="connsiteY39" fmla="*/ 3676650 h 5067300"/>
                <a:gd name="connsiteX40" fmla="*/ 7970649 w 8523099"/>
                <a:gd name="connsiteY40" fmla="*/ 3705225 h 5067300"/>
                <a:gd name="connsiteX41" fmla="*/ 7961124 w 8523099"/>
                <a:gd name="connsiteY41" fmla="*/ 3733800 h 5067300"/>
                <a:gd name="connsiteX42" fmla="*/ 7942074 w 8523099"/>
                <a:gd name="connsiteY42" fmla="*/ 3762375 h 5067300"/>
                <a:gd name="connsiteX43" fmla="*/ 7903974 w 8523099"/>
                <a:gd name="connsiteY43" fmla="*/ 3848100 h 5067300"/>
                <a:gd name="connsiteX44" fmla="*/ 7875399 w 8523099"/>
                <a:gd name="connsiteY44" fmla="*/ 3857625 h 5067300"/>
                <a:gd name="connsiteX45" fmla="*/ 7942074 w 8523099"/>
                <a:gd name="connsiteY45" fmla="*/ 3762375 h 5067300"/>
                <a:gd name="connsiteX46" fmla="*/ 7980174 w 8523099"/>
                <a:gd name="connsiteY46" fmla="*/ 3705225 h 5067300"/>
                <a:gd name="connsiteX47" fmla="*/ 7989699 w 8523099"/>
                <a:gd name="connsiteY47" fmla="*/ 3657600 h 5067300"/>
                <a:gd name="connsiteX48" fmla="*/ 8046849 w 8523099"/>
                <a:gd name="connsiteY48" fmla="*/ 3648075 h 5067300"/>
                <a:gd name="connsiteX49" fmla="*/ 8065899 w 8523099"/>
                <a:gd name="connsiteY49" fmla="*/ 3619500 h 5067300"/>
                <a:gd name="connsiteX50" fmla="*/ 8084949 w 8523099"/>
                <a:gd name="connsiteY50" fmla="*/ 3562350 h 5067300"/>
                <a:gd name="connsiteX51" fmla="*/ 8094474 w 8523099"/>
                <a:gd name="connsiteY51" fmla="*/ 3514725 h 5067300"/>
                <a:gd name="connsiteX52" fmla="*/ 8123049 w 8523099"/>
                <a:gd name="connsiteY52" fmla="*/ 3495675 h 5067300"/>
                <a:gd name="connsiteX53" fmla="*/ 8151624 w 8523099"/>
                <a:gd name="connsiteY53" fmla="*/ 3505200 h 5067300"/>
                <a:gd name="connsiteX54" fmla="*/ 8151624 w 8523099"/>
                <a:gd name="connsiteY54" fmla="*/ 3448050 h 5067300"/>
                <a:gd name="connsiteX55" fmla="*/ 8123049 w 8523099"/>
                <a:gd name="connsiteY55" fmla="*/ 3438525 h 5067300"/>
                <a:gd name="connsiteX56" fmla="*/ 8084949 w 8523099"/>
                <a:gd name="connsiteY56" fmla="*/ 3448050 h 5067300"/>
                <a:gd name="connsiteX57" fmla="*/ 8018274 w 8523099"/>
                <a:gd name="connsiteY57" fmla="*/ 3438525 h 5067300"/>
                <a:gd name="connsiteX58" fmla="*/ 7989699 w 8523099"/>
                <a:gd name="connsiteY58" fmla="*/ 3419475 h 5067300"/>
                <a:gd name="connsiteX59" fmla="*/ 7942074 w 8523099"/>
                <a:gd name="connsiteY59" fmla="*/ 3362325 h 5067300"/>
                <a:gd name="connsiteX60" fmla="*/ 7942074 w 8523099"/>
                <a:gd name="connsiteY60" fmla="*/ 3162300 h 5067300"/>
                <a:gd name="connsiteX61" fmla="*/ 7999224 w 8523099"/>
                <a:gd name="connsiteY61" fmla="*/ 3143250 h 5067300"/>
                <a:gd name="connsiteX62" fmla="*/ 8008749 w 8523099"/>
                <a:gd name="connsiteY62" fmla="*/ 3114675 h 5067300"/>
                <a:gd name="connsiteX63" fmla="*/ 8018274 w 8523099"/>
                <a:gd name="connsiteY63" fmla="*/ 3067050 h 5067300"/>
                <a:gd name="connsiteX64" fmla="*/ 8056374 w 8523099"/>
                <a:gd name="connsiteY64" fmla="*/ 3009900 h 5067300"/>
                <a:gd name="connsiteX65" fmla="*/ 8065899 w 8523099"/>
                <a:gd name="connsiteY65" fmla="*/ 2981325 h 5067300"/>
                <a:gd name="connsiteX66" fmla="*/ 8075424 w 8523099"/>
                <a:gd name="connsiteY66" fmla="*/ 2895600 h 5067300"/>
                <a:gd name="connsiteX67" fmla="*/ 8094474 w 8523099"/>
                <a:gd name="connsiteY67" fmla="*/ 2867025 h 5067300"/>
                <a:gd name="connsiteX68" fmla="*/ 8132574 w 8523099"/>
                <a:gd name="connsiteY68" fmla="*/ 2800350 h 5067300"/>
                <a:gd name="connsiteX69" fmla="*/ 8142099 w 8523099"/>
                <a:gd name="connsiteY69" fmla="*/ 2771775 h 5067300"/>
                <a:gd name="connsiteX70" fmla="*/ 8151624 w 8523099"/>
                <a:gd name="connsiteY70" fmla="*/ 2667000 h 5067300"/>
                <a:gd name="connsiteX71" fmla="*/ 8180199 w 8523099"/>
                <a:gd name="connsiteY71" fmla="*/ 2647950 h 5067300"/>
                <a:gd name="connsiteX72" fmla="*/ 8208774 w 8523099"/>
                <a:gd name="connsiteY72" fmla="*/ 2590800 h 5067300"/>
                <a:gd name="connsiteX73" fmla="*/ 8180199 w 8523099"/>
                <a:gd name="connsiteY73" fmla="*/ 2533650 h 5067300"/>
                <a:gd name="connsiteX74" fmla="*/ 8170674 w 8523099"/>
                <a:gd name="connsiteY74" fmla="*/ 2505075 h 5067300"/>
                <a:gd name="connsiteX75" fmla="*/ 8199249 w 8523099"/>
                <a:gd name="connsiteY75" fmla="*/ 2476500 h 5067300"/>
                <a:gd name="connsiteX76" fmla="*/ 8218299 w 8523099"/>
                <a:gd name="connsiteY76" fmla="*/ 2505075 h 5067300"/>
                <a:gd name="connsiteX77" fmla="*/ 8246874 w 8523099"/>
                <a:gd name="connsiteY77" fmla="*/ 2524125 h 5067300"/>
                <a:gd name="connsiteX78" fmla="*/ 8284974 w 8523099"/>
                <a:gd name="connsiteY78" fmla="*/ 2466975 h 5067300"/>
                <a:gd name="connsiteX79" fmla="*/ 8294499 w 8523099"/>
                <a:gd name="connsiteY79" fmla="*/ 2428875 h 5067300"/>
                <a:gd name="connsiteX80" fmla="*/ 8275449 w 8523099"/>
                <a:gd name="connsiteY80" fmla="*/ 2486025 h 5067300"/>
                <a:gd name="connsiteX81" fmla="*/ 8256399 w 8523099"/>
                <a:gd name="connsiteY81" fmla="*/ 2552700 h 5067300"/>
                <a:gd name="connsiteX82" fmla="*/ 8237349 w 8523099"/>
                <a:gd name="connsiteY82" fmla="*/ 2609850 h 5067300"/>
                <a:gd name="connsiteX83" fmla="*/ 8246874 w 8523099"/>
                <a:gd name="connsiteY83" fmla="*/ 2667000 h 5067300"/>
                <a:gd name="connsiteX84" fmla="*/ 8227824 w 8523099"/>
                <a:gd name="connsiteY84" fmla="*/ 2762250 h 5067300"/>
                <a:gd name="connsiteX85" fmla="*/ 8265924 w 8523099"/>
                <a:gd name="connsiteY85" fmla="*/ 2828925 h 5067300"/>
                <a:gd name="connsiteX86" fmla="*/ 8284974 w 8523099"/>
                <a:gd name="connsiteY86" fmla="*/ 2857500 h 5067300"/>
                <a:gd name="connsiteX87" fmla="*/ 8342124 w 8523099"/>
                <a:gd name="connsiteY87" fmla="*/ 2895600 h 5067300"/>
                <a:gd name="connsiteX88" fmla="*/ 8361174 w 8523099"/>
                <a:gd name="connsiteY88" fmla="*/ 2867025 h 5067300"/>
                <a:gd name="connsiteX89" fmla="*/ 8342124 w 8523099"/>
                <a:gd name="connsiteY89" fmla="*/ 2809875 h 5067300"/>
                <a:gd name="connsiteX90" fmla="*/ 8351649 w 8523099"/>
                <a:gd name="connsiteY90" fmla="*/ 2781300 h 5067300"/>
                <a:gd name="connsiteX91" fmla="*/ 8370699 w 8523099"/>
                <a:gd name="connsiteY91" fmla="*/ 2714625 h 5067300"/>
                <a:gd name="connsiteX92" fmla="*/ 8389749 w 8523099"/>
                <a:gd name="connsiteY92" fmla="*/ 2686050 h 5067300"/>
                <a:gd name="connsiteX93" fmla="*/ 8380224 w 8523099"/>
                <a:gd name="connsiteY93" fmla="*/ 2628900 h 5067300"/>
                <a:gd name="connsiteX94" fmla="*/ 8370699 w 8523099"/>
                <a:gd name="connsiteY94" fmla="*/ 2600325 h 5067300"/>
                <a:gd name="connsiteX95" fmla="*/ 8361174 w 8523099"/>
                <a:gd name="connsiteY95" fmla="*/ 2562225 h 5067300"/>
                <a:gd name="connsiteX96" fmla="*/ 8389749 w 8523099"/>
                <a:gd name="connsiteY96" fmla="*/ 2505075 h 5067300"/>
                <a:gd name="connsiteX97" fmla="*/ 8418324 w 8523099"/>
                <a:gd name="connsiteY97" fmla="*/ 2486025 h 5067300"/>
                <a:gd name="connsiteX98" fmla="*/ 8465949 w 8523099"/>
                <a:gd name="connsiteY98" fmla="*/ 2400300 h 5067300"/>
                <a:gd name="connsiteX99" fmla="*/ 8494524 w 8523099"/>
                <a:gd name="connsiteY99" fmla="*/ 2295525 h 5067300"/>
                <a:gd name="connsiteX100" fmla="*/ 8523099 w 8523099"/>
                <a:gd name="connsiteY100" fmla="*/ 2238375 h 5067300"/>
                <a:gd name="connsiteX101" fmla="*/ 8494524 w 8523099"/>
                <a:gd name="connsiteY101" fmla="*/ 2219325 h 5067300"/>
                <a:gd name="connsiteX102" fmla="*/ 8504049 w 8523099"/>
                <a:gd name="connsiteY102" fmla="*/ 2162175 h 5067300"/>
                <a:gd name="connsiteX103" fmla="*/ 8494524 w 8523099"/>
                <a:gd name="connsiteY103" fmla="*/ 2028825 h 5067300"/>
                <a:gd name="connsiteX104" fmla="*/ 8437374 w 8523099"/>
                <a:gd name="connsiteY104" fmla="*/ 2009775 h 5067300"/>
                <a:gd name="connsiteX105" fmla="*/ 8380224 w 8523099"/>
                <a:gd name="connsiteY105" fmla="*/ 2019300 h 5067300"/>
                <a:gd name="connsiteX106" fmla="*/ 8370699 w 8523099"/>
                <a:gd name="connsiteY106" fmla="*/ 1981200 h 5067300"/>
                <a:gd name="connsiteX107" fmla="*/ 8342124 w 8523099"/>
                <a:gd name="connsiteY107" fmla="*/ 1990725 h 5067300"/>
                <a:gd name="connsiteX108" fmla="*/ 8361174 w 8523099"/>
                <a:gd name="connsiteY108" fmla="*/ 2076450 h 5067300"/>
                <a:gd name="connsiteX109" fmla="*/ 8399274 w 8523099"/>
                <a:gd name="connsiteY109" fmla="*/ 2133600 h 5067300"/>
                <a:gd name="connsiteX110" fmla="*/ 8408799 w 8523099"/>
                <a:gd name="connsiteY110" fmla="*/ 2219325 h 5067300"/>
                <a:gd name="connsiteX111" fmla="*/ 8427849 w 8523099"/>
                <a:gd name="connsiteY111" fmla="*/ 2247900 h 5067300"/>
                <a:gd name="connsiteX112" fmla="*/ 8399274 w 8523099"/>
                <a:gd name="connsiteY112" fmla="*/ 2257425 h 5067300"/>
                <a:gd name="connsiteX113" fmla="*/ 8380224 w 8523099"/>
                <a:gd name="connsiteY113" fmla="*/ 2286000 h 5067300"/>
                <a:gd name="connsiteX114" fmla="*/ 8370699 w 8523099"/>
                <a:gd name="connsiteY114" fmla="*/ 2333625 h 5067300"/>
                <a:gd name="connsiteX115" fmla="*/ 8342124 w 8523099"/>
                <a:gd name="connsiteY115" fmla="*/ 2343150 h 5067300"/>
                <a:gd name="connsiteX116" fmla="*/ 8284974 w 8523099"/>
                <a:gd name="connsiteY116" fmla="*/ 2390775 h 5067300"/>
                <a:gd name="connsiteX117" fmla="*/ 8199249 w 8523099"/>
                <a:gd name="connsiteY117" fmla="*/ 2381250 h 5067300"/>
                <a:gd name="connsiteX118" fmla="*/ 8189724 w 8523099"/>
                <a:gd name="connsiteY118" fmla="*/ 2409825 h 5067300"/>
                <a:gd name="connsiteX119" fmla="*/ 8142099 w 8523099"/>
                <a:gd name="connsiteY119" fmla="*/ 2400300 h 5067300"/>
                <a:gd name="connsiteX120" fmla="*/ 8084949 w 8523099"/>
                <a:gd name="connsiteY120" fmla="*/ 2381250 h 5067300"/>
                <a:gd name="connsiteX121" fmla="*/ 8046849 w 8523099"/>
                <a:gd name="connsiteY121" fmla="*/ 2324100 h 5067300"/>
                <a:gd name="connsiteX122" fmla="*/ 8027799 w 8523099"/>
                <a:gd name="connsiteY122" fmla="*/ 2295525 h 5067300"/>
                <a:gd name="connsiteX123" fmla="*/ 7999224 w 8523099"/>
                <a:gd name="connsiteY123" fmla="*/ 2286000 h 5067300"/>
                <a:gd name="connsiteX124" fmla="*/ 7989699 w 8523099"/>
                <a:gd name="connsiteY124" fmla="*/ 2257425 h 5067300"/>
                <a:gd name="connsiteX125" fmla="*/ 7980174 w 8523099"/>
                <a:gd name="connsiteY125" fmla="*/ 2200275 h 5067300"/>
                <a:gd name="connsiteX126" fmla="*/ 7970649 w 8523099"/>
                <a:gd name="connsiteY126" fmla="*/ 2228850 h 5067300"/>
                <a:gd name="connsiteX127" fmla="*/ 7961124 w 8523099"/>
                <a:gd name="connsiteY127" fmla="*/ 2266950 h 5067300"/>
                <a:gd name="connsiteX128" fmla="*/ 7903974 w 8523099"/>
                <a:gd name="connsiteY128" fmla="*/ 2295525 h 5067300"/>
                <a:gd name="connsiteX129" fmla="*/ 7837299 w 8523099"/>
                <a:gd name="connsiteY129" fmla="*/ 2286000 h 5067300"/>
                <a:gd name="connsiteX130" fmla="*/ 7903974 w 8523099"/>
                <a:gd name="connsiteY130" fmla="*/ 2247900 h 5067300"/>
                <a:gd name="connsiteX131" fmla="*/ 7951599 w 8523099"/>
                <a:gd name="connsiteY131" fmla="*/ 2162175 h 5067300"/>
                <a:gd name="connsiteX132" fmla="*/ 7942074 w 8523099"/>
                <a:gd name="connsiteY132" fmla="*/ 2105025 h 5067300"/>
                <a:gd name="connsiteX133" fmla="*/ 7856349 w 8523099"/>
                <a:gd name="connsiteY133" fmla="*/ 2076450 h 5067300"/>
                <a:gd name="connsiteX134" fmla="*/ 7827774 w 8523099"/>
                <a:gd name="connsiteY134" fmla="*/ 2066925 h 5067300"/>
                <a:gd name="connsiteX135" fmla="*/ 7742049 w 8523099"/>
                <a:gd name="connsiteY135" fmla="*/ 2114550 h 5067300"/>
                <a:gd name="connsiteX136" fmla="*/ 7732524 w 8523099"/>
                <a:gd name="connsiteY136" fmla="*/ 2143125 h 5067300"/>
                <a:gd name="connsiteX137" fmla="*/ 7722999 w 8523099"/>
                <a:gd name="connsiteY137" fmla="*/ 2200275 h 5067300"/>
                <a:gd name="connsiteX138" fmla="*/ 7665849 w 8523099"/>
                <a:gd name="connsiteY138" fmla="*/ 2247900 h 5067300"/>
                <a:gd name="connsiteX139" fmla="*/ 7637274 w 8523099"/>
                <a:gd name="connsiteY139" fmla="*/ 2305050 h 5067300"/>
                <a:gd name="connsiteX140" fmla="*/ 7618224 w 8523099"/>
                <a:gd name="connsiteY140" fmla="*/ 2362200 h 5067300"/>
                <a:gd name="connsiteX141" fmla="*/ 7589649 w 8523099"/>
                <a:gd name="connsiteY141" fmla="*/ 2447925 h 5067300"/>
                <a:gd name="connsiteX142" fmla="*/ 7570599 w 8523099"/>
                <a:gd name="connsiteY142" fmla="*/ 2505075 h 5067300"/>
                <a:gd name="connsiteX143" fmla="*/ 7561074 w 8523099"/>
                <a:gd name="connsiteY143" fmla="*/ 2533650 h 5067300"/>
                <a:gd name="connsiteX144" fmla="*/ 7561074 w 8523099"/>
                <a:gd name="connsiteY144" fmla="*/ 2733675 h 5067300"/>
                <a:gd name="connsiteX145" fmla="*/ 7551549 w 8523099"/>
                <a:gd name="connsiteY145" fmla="*/ 2705100 h 5067300"/>
                <a:gd name="connsiteX146" fmla="*/ 7542024 w 8523099"/>
                <a:gd name="connsiteY146" fmla="*/ 2457450 h 5067300"/>
                <a:gd name="connsiteX147" fmla="*/ 7532499 w 8523099"/>
                <a:gd name="connsiteY147" fmla="*/ 2428875 h 5067300"/>
                <a:gd name="connsiteX148" fmla="*/ 7542024 w 8523099"/>
                <a:gd name="connsiteY148" fmla="*/ 2333625 h 5067300"/>
                <a:gd name="connsiteX149" fmla="*/ 7551549 w 8523099"/>
                <a:gd name="connsiteY149" fmla="*/ 2305050 h 5067300"/>
                <a:gd name="connsiteX150" fmla="*/ 7580124 w 8523099"/>
                <a:gd name="connsiteY150" fmla="*/ 2295525 h 5067300"/>
                <a:gd name="connsiteX151" fmla="*/ 7580124 w 8523099"/>
                <a:gd name="connsiteY151" fmla="*/ 2238375 h 5067300"/>
                <a:gd name="connsiteX152" fmla="*/ 7589649 w 8523099"/>
                <a:gd name="connsiteY152" fmla="*/ 2181225 h 5067300"/>
                <a:gd name="connsiteX153" fmla="*/ 7580124 w 8523099"/>
                <a:gd name="connsiteY153" fmla="*/ 2000250 h 5067300"/>
                <a:gd name="connsiteX154" fmla="*/ 7627749 w 8523099"/>
                <a:gd name="connsiteY154" fmla="*/ 1943100 h 5067300"/>
                <a:gd name="connsiteX155" fmla="*/ 7656324 w 8523099"/>
                <a:gd name="connsiteY155" fmla="*/ 1885950 h 5067300"/>
                <a:gd name="connsiteX156" fmla="*/ 7665849 w 8523099"/>
                <a:gd name="connsiteY156" fmla="*/ 1857375 h 5067300"/>
                <a:gd name="connsiteX157" fmla="*/ 7694424 w 8523099"/>
                <a:gd name="connsiteY157" fmla="*/ 1828800 h 5067300"/>
                <a:gd name="connsiteX158" fmla="*/ 7713474 w 8523099"/>
                <a:gd name="connsiteY158" fmla="*/ 1800225 h 5067300"/>
                <a:gd name="connsiteX159" fmla="*/ 7770624 w 8523099"/>
                <a:gd name="connsiteY159" fmla="*/ 1762125 h 5067300"/>
                <a:gd name="connsiteX160" fmla="*/ 7799199 w 8523099"/>
                <a:gd name="connsiteY160" fmla="*/ 1743075 h 5067300"/>
                <a:gd name="connsiteX161" fmla="*/ 7827774 w 8523099"/>
                <a:gd name="connsiteY161" fmla="*/ 1685925 h 5067300"/>
                <a:gd name="connsiteX162" fmla="*/ 7856349 w 8523099"/>
                <a:gd name="connsiteY162" fmla="*/ 1657350 h 5067300"/>
                <a:gd name="connsiteX163" fmla="*/ 7913499 w 8523099"/>
                <a:gd name="connsiteY163" fmla="*/ 1638300 h 5067300"/>
                <a:gd name="connsiteX164" fmla="*/ 7942074 w 8523099"/>
                <a:gd name="connsiteY164" fmla="*/ 1619250 h 5067300"/>
                <a:gd name="connsiteX165" fmla="*/ 8008749 w 8523099"/>
                <a:gd name="connsiteY165" fmla="*/ 1543050 h 5067300"/>
                <a:gd name="connsiteX166" fmla="*/ 8018274 w 8523099"/>
                <a:gd name="connsiteY166" fmla="*/ 1514475 h 5067300"/>
                <a:gd name="connsiteX167" fmla="*/ 8037324 w 8523099"/>
                <a:gd name="connsiteY167" fmla="*/ 1485900 h 5067300"/>
                <a:gd name="connsiteX168" fmla="*/ 8027799 w 8523099"/>
                <a:gd name="connsiteY168" fmla="*/ 1400175 h 5067300"/>
                <a:gd name="connsiteX169" fmla="*/ 8008749 w 8523099"/>
                <a:gd name="connsiteY169" fmla="*/ 1257300 h 5067300"/>
                <a:gd name="connsiteX170" fmla="*/ 8018274 w 8523099"/>
                <a:gd name="connsiteY170" fmla="*/ 1152525 h 5067300"/>
                <a:gd name="connsiteX171" fmla="*/ 8037324 w 8523099"/>
                <a:gd name="connsiteY171" fmla="*/ 1095375 h 5067300"/>
                <a:gd name="connsiteX172" fmla="*/ 8046849 w 8523099"/>
                <a:gd name="connsiteY172" fmla="*/ 1066800 h 5067300"/>
                <a:gd name="connsiteX173" fmla="*/ 8037324 w 8523099"/>
                <a:gd name="connsiteY173" fmla="*/ 1038225 h 5067300"/>
                <a:gd name="connsiteX174" fmla="*/ 8008749 w 8523099"/>
                <a:gd name="connsiteY174" fmla="*/ 1019175 h 5067300"/>
                <a:gd name="connsiteX175" fmla="*/ 7989699 w 8523099"/>
                <a:gd name="connsiteY175" fmla="*/ 962025 h 5067300"/>
                <a:gd name="connsiteX176" fmla="*/ 7961124 w 8523099"/>
                <a:gd name="connsiteY176" fmla="*/ 942975 h 5067300"/>
                <a:gd name="connsiteX177" fmla="*/ 7903974 w 8523099"/>
                <a:gd name="connsiteY177" fmla="*/ 923925 h 5067300"/>
                <a:gd name="connsiteX178" fmla="*/ 7894449 w 8523099"/>
                <a:gd name="connsiteY178" fmla="*/ 895350 h 5067300"/>
                <a:gd name="connsiteX179" fmla="*/ 7875399 w 8523099"/>
                <a:gd name="connsiteY179" fmla="*/ 866775 h 5067300"/>
                <a:gd name="connsiteX180" fmla="*/ 7818249 w 8523099"/>
                <a:gd name="connsiteY180" fmla="*/ 838200 h 5067300"/>
                <a:gd name="connsiteX181" fmla="*/ 7694424 w 8523099"/>
                <a:gd name="connsiteY181" fmla="*/ 866775 h 5067300"/>
                <a:gd name="connsiteX182" fmla="*/ 7665849 w 8523099"/>
                <a:gd name="connsiteY182" fmla="*/ 876300 h 5067300"/>
                <a:gd name="connsiteX183" fmla="*/ 7637274 w 8523099"/>
                <a:gd name="connsiteY183" fmla="*/ 866775 h 5067300"/>
                <a:gd name="connsiteX184" fmla="*/ 7656324 w 8523099"/>
                <a:gd name="connsiteY184" fmla="*/ 838200 h 5067300"/>
                <a:gd name="connsiteX185" fmla="*/ 7551549 w 8523099"/>
                <a:gd name="connsiteY185" fmla="*/ 828675 h 5067300"/>
                <a:gd name="connsiteX186" fmla="*/ 7446774 w 8523099"/>
                <a:gd name="connsiteY186" fmla="*/ 838200 h 5067300"/>
                <a:gd name="connsiteX187" fmla="*/ 7418199 w 8523099"/>
                <a:gd name="connsiteY187" fmla="*/ 857250 h 5067300"/>
                <a:gd name="connsiteX188" fmla="*/ 7361049 w 8523099"/>
                <a:gd name="connsiteY188" fmla="*/ 876300 h 5067300"/>
                <a:gd name="connsiteX189" fmla="*/ 7332474 w 8523099"/>
                <a:gd name="connsiteY189" fmla="*/ 885825 h 5067300"/>
                <a:gd name="connsiteX190" fmla="*/ 7208649 w 8523099"/>
                <a:gd name="connsiteY190" fmla="*/ 876300 h 5067300"/>
                <a:gd name="connsiteX191" fmla="*/ 7199124 w 8523099"/>
                <a:gd name="connsiteY191" fmla="*/ 847725 h 5067300"/>
                <a:gd name="connsiteX192" fmla="*/ 7170549 w 8523099"/>
                <a:gd name="connsiteY192" fmla="*/ 838200 h 5067300"/>
                <a:gd name="connsiteX193" fmla="*/ 7075299 w 8523099"/>
                <a:gd name="connsiteY193" fmla="*/ 800100 h 5067300"/>
                <a:gd name="connsiteX194" fmla="*/ 7046724 w 8523099"/>
                <a:gd name="connsiteY194" fmla="*/ 790575 h 5067300"/>
                <a:gd name="connsiteX195" fmla="*/ 7018149 w 8523099"/>
                <a:gd name="connsiteY195" fmla="*/ 781050 h 5067300"/>
                <a:gd name="connsiteX196" fmla="*/ 6960999 w 8523099"/>
                <a:gd name="connsiteY196" fmla="*/ 771525 h 5067300"/>
                <a:gd name="connsiteX197" fmla="*/ 6884799 w 8523099"/>
                <a:gd name="connsiteY197" fmla="*/ 752475 h 5067300"/>
                <a:gd name="connsiteX198" fmla="*/ 6799074 w 8523099"/>
                <a:gd name="connsiteY198" fmla="*/ 733425 h 5067300"/>
                <a:gd name="connsiteX199" fmla="*/ 6770499 w 8523099"/>
                <a:gd name="connsiteY199" fmla="*/ 723900 h 5067300"/>
                <a:gd name="connsiteX200" fmla="*/ 6722874 w 8523099"/>
                <a:gd name="connsiteY200" fmla="*/ 714375 h 5067300"/>
                <a:gd name="connsiteX201" fmla="*/ 6684774 w 8523099"/>
                <a:gd name="connsiteY201" fmla="*/ 704850 h 5067300"/>
                <a:gd name="connsiteX202" fmla="*/ 6656199 w 8523099"/>
                <a:gd name="connsiteY202" fmla="*/ 685800 h 5067300"/>
                <a:gd name="connsiteX203" fmla="*/ 6637149 w 8523099"/>
                <a:gd name="connsiteY203" fmla="*/ 657225 h 5067300"/>
                <a:gd name="connsiteX204" fmla="*/ 6599049 w 8523099"/>
                <a:gd name="connsiteY204" fmla="*/ 647700 h 5067300"/>
                <a:gd name="connsiteX205" fmla="*/ 6494274 w 8523099"/>
                <a:gd name="connsiteY205" fmla="*/ 628650 h 5067300"/>
                <a:gd name="connsiteX206" fmla="*/ 6465699 w 8523099"/>
                <a:gd name="connsiteY206" fmla="*/ 609600 h 5067300"/>
                <a:gd name="connsiteX207" fmla="*/ 6370449 w 8523099"/>
                <a:gd name="connsiteY207" fmla="*/ 609600 h 5067300"/>
                <a:gd name="connsiteX208" fmla="*/ 6427599 w 8523099"/>
                <a:gd name="connsiteY208" fmla="*/ 685800 h 5067300"/>
                <a:gd name="connsiteX209" fmla="*/ 6456174 w 8523099"/>
                <a:gd name="connsiteY209" fmla="*/ 781050 h 5067300"/>
                <a:gd name="connsiteX210" fmla="*/ 6465699 w 8523099"/>
                <a:gd name="connsiteY210" fmla="*/ 809625 h 5067300"/>
                <a:gd name="connsiteX211" fmla="*/ 6494274 w 8523099"/>
                <a:gd name="connsiteY211" fmla="*/ 819150 h 5067300"/>
                <a:gd name="connsiteX212" fmla="*/ 6484749 w 8523099"/>
                <a:gd name="connsiteY212" fmla="*/ 876300 h 5067300"/>
                <a:gd name="connsiteX213" fmla="*/ 6503799 w 8523099"/>
                <a:gd name="connsiteY213" fmla="*/ 990600 h 5067300"/>
                <a:gd name="connsiteX214" fmla="*/ 6475224 w 8523099"/>
                <a:gd name="connsiteY214" fmla="*/ 1009650 h 5067300"/>
                <a:gd name="connsiteX215" fmla="*/ 6465699 w 8523099"/>
                <a:gd name="connsiteY215" fmla="*/ 1057275 h 5067300"/>
                <a:gd name="connsiteX216" fmla="*/ 6379974 w 8523099"/>
                <a:gd name="connsiteY216" fmla="*/ 1047750 h 5067300"/>
                <a:gd name="connsiteX217" fmla="*/ 6322824 w 8523099"/>
                <a:gd name="connsiteY217" fmla="*/ 1028700 h 5067300"/>
                <a:gd name="connsiteX218" fmla="*/ 6256149 w 8523099"/>
                <a:gd name="connsiteY218" fmla="*/ 1000125 h 5067300"/>
                <a:gd name="connsiteX219" fmla="*/ 6179949 w 8523099"/>
                <a:gd name="connsiteY219" fmla="*/ 981075 h 5067300"/>
                <a:gd name="connsiteX220" fmla="*/ 6132324 w 8523099"/>
                <a:gd name="connsiteY220" fmla="*/ 914400 h 5067300"/>
                <a:gd name="connsiteX221" fmla="*/ 6103749 w 8523099"/>
                <a:gd name="connsiteY221" fmla="*/ 847725 h 5067300"/>
                <a:gd name="connsiteX222" fmla="*/ 6084699 w 8523099"/>
                <a:gd name="connsiteY222" fmla="*/ 819150 h 5067300"/>
                <a:gd name="connsiteX223" fmla="*/ 6075174 w 8523099"/>
                <a:gd name="connsiteY223" fmla="*/ 790575 h 5067300"/>
                <a:gd name="connsiteX224" fmla="*/ 6046599 w 8523099"/>
                <a:gd name="connsiteY224" fmla="*/ 771525 h 5067300"/>
                <a:gd name="connsiteX225" fmla="*/ 6027549 w 8523099"/>
                <a:gd name="connsiteY225" fmla="*/ 828675 h 5067300"/>
                <a:gd name="connsiteX226" fmla="*/ 5932299 w 8523099"/>
                <a:gd name="connsiteY226" fmla="*/ 847725 h 5067300"/>
                <a:gd name="connsiteX227" fmla="*/ 5856099 w 8523099"/>
                <a:gd name="connsiteY227" fmla="*/ 838200 h 5067300"/>
                <a:gd name="connsiteX228" fmla="*/ 5817999 w 8523099"/>
                <a:gd name="connsiteY228" fmla="*/ 819150 h 5067300"/>
                <a:gd name="connsiteX229" fmla="*/ 5789424 w 8523099"/>
                <a:gd name="connsiteY229" fmla="*/ 809625 h 5067300"/>
                <a:gd name="connsiteX230" fmla="*/ 5541774 w 8523099"/>
                <a:gd name="connsiteY230" fmla="*/ 819150 h 5067300"/>
                <a:gd name="connsiteX231" fmla="*/ 5484624 w 8523099"/>
                <a:gd name="connsiteY231" fmla="*/ 838200 h 5067300"/>
                <a:gd name="connsiteX232" fmla="*/ 5513199 w 8523099"/>
                <a:gd name="connsiteY232" fmla="*/ 847725 h 5067300"/>
                <a:gd name="connsiteX233" fmla="*/ 5551299 w 8523099"/>
                <a:gd name="connsiteY233" fmla="*/ 857250 h 5067300"/>
                <a:gd name="connsiteX234" fmla="*/ 5503674 w 8523099"/>
                <a:gd name="connsiteY234" fmla="*/ 895350 h 5067300"/>
                <a:gd name="connsiteX235" fmla="*/ 5475099 w 8523099"/>
                <a:gd name="connsiteY235" fmla="*/ 923925 h 5067300"/>
                <a:gd name="connsiteX236" fmla="*/ 5417949 w 8523099"/>
                <a:gd name="connsiteY236" fmla="*/ 942975 h 5067300"/>
                <a:gd name="connsiteX237" fmla="*/ 5360799 w 8523099"/>
                <a:gd name="connsiteY237" fmla="*/ 962025 h 5067300"/>
                <a:gd name="connsiteX238" fmla="*/ 5332224 w 8523099"/>
                <a:gd name="connsiteY238" fmla="*/ 971550 h 5067300"/>
                <a:gd name="connsiteX239" fmla="*/ 5303649 w 8523099"/>
                <a:gd name="connsiteY239" fmla="*/ 981075 h 5067300"/>
                <a:gd name="connsiteX240" fmla="*/ 5284599 w 8523099"/>
                <a:gd name="connsiteY240" fmla="*/ 1009650 h 5067300"/>
                <a:gd name="connsiteX241" fmla="*/ 5322699 w 8523099"/>
                <a:gd name="connsiteY241" fmla="*/ 1104900 h 5067300"/>
                <a:gd name="connsiteX242" fmla="*/ 5351274 w 8523099"/>
                <a:gd name="connsiteY242" fmla="*/ 1114425 h 5067300"/>
                <a:gd name="connsiteX243" fmla="*/ 5417949 w 8523099"/>
                <a:gd name="connsiteY243" fmla="*/ 1190625 h 5067300"/>
                <a:gd name="connsiteX244" fmla="*/ 5427474 w 8523099"/>
                <a:gd name="connsiteY244" fmla="*/ 1219200 h 5067300"/>
                <a:gd name="connsiteX245" fmla="*/ 5446524 w 8523099"/>
                <a:gd name="connsiteY245" fmla="*/ 1247775 h 5067300"/>
                <a:gd name="connsiteX246" fmla="*/ 5427474 w 8523099"/>
                <a:gd name="connsiteY246" fmla="*/ 1323975 h 5067300"/>
                <a:gd name="connsiteX247" fmla="*/ 5456049 w 8523099"/>
                <a:gd name="connsiteY247" fmla="*/ 1304925 h 5067300"/>
                <a:gd name="connsiteX248" fmla="*/ 5522724 w 8523099"/>
                <a:gd name="connsiteY248" fmla="*/ 1285875 h 5067300"/>
                <a:gd name="connsiteX249" fmla="*/ 5532249 w 8523099"/>
                <a:gd name="connsiteY249" fmla="*/ 1314450 h 5067300"/>
                <a:gd name="connsiteX250" fmla="*/ 5551299 w 8523099"/>
                <a:gd name="connsiteY250" fmla="*/ 1343025 h 5067300"/>
                <a:gd name="connsiteX251" fmla="*/ 5589399 w 8523099"/>
                <a:gd name="connsiteY251" fmla="*/ 1419225 h 5067300"/>
                <a:gd name="connsiteX252" fmla="*/ 5608449 w 8523099"/>
                <a:gd name="connsiteY252" fmla="*/ 1447800 h 5067300"/>
                <a:gd name="connsiteX253" fmla="*/ 5608449 w 8523099"/>
                <a:gd name="connsiteY253" fmla="*/ 1590675 h 5067300"/>
                <a:gd name="connsiteX254" fmla="*/ 5589399 w 8523099"/>
                <a:gd name="connsiteY254" fmla="*/ 1619250 h 5067300"/>
                <a:gd name="connsiteX255" fmla="*/ 5646549 w 8523099"/>
                <a:gd name="connsiteY255" fmla="*/ 1638300 h 5067300"/>
                <a:gd name="connsiteX256" fmla="*/ 5732274 w 8523099"/>
                <a:gd name="connsiteY256" fmla="*/ 1676400 h 5067300"/>
                <a:gd name="connsiteX257" fmla="*/ 5884674 w 8523099"/>
                <a:gd name="connsiteY257" fmla="*/ 1685925 h 5067300"/>
                <a:gd name="connsiteX258" fmla="*/ 5932299 w 8523099"/>
                <a:gd name="connsiteY258" fmla="*/ 1733550 h 5067300"/>
                <a:gd name="connsiteX259" fmla="*/ 5989449 w 8523099"/>
                <a:gd name="connsiteY259" fmla="*/ 1781175 h 5067300"/>
                <a:gd name="connsiteX260" fmla="*/ 6018024 w 8523099"/>
                <a:gd name="connsiteY260" fmla="*/ 1809750 h 5067300"/>
                <a:gd name="connsiteX261" fmla="*/ 6037074 w 8523099"/>
                <a:gd name="connsiteY261" fmla="*/ 1895475 h 5067300"/>
                <a:gd name="connsiteX262" fmla="*/ 6056124 w 8523099"/>
                <a:gd name="connsiteY262" fmla="*/ 1924050 h 5067300"/>
                <a:gd name="connsiteX263" fmla="*/ 6065649 w 8523099"/>
                <a:gd name="connsiteY263" fmla="*/ 1952625 h 5067300"/>
                <a:gd name="connsiteX264" fmla="*/ 6056124 w 8523099"/>
                <a:gd name="connsiteY264" fmla="*/ 1990725 h 5067300"/>
                <a:gd name="connsiteX265" fmla="*/ 6008499 w 8523099"/>
                <a:gd name="connsiteY265" fmla="*/ 2076450 h 5067300"/>
                <a:gd name="connsiteX266" fmla="*/ 6008499 w 8523099"/>
                <a:gd name="connsiteY266" fmla="*/ 2219325 h 5067300"/>
                <a:gd name="connsiteX267" fmla="*/ 5951349 w 8523099"/>
                <a:gd name="connsiteY267" fmla="*/ 2247900 h 5067300"/>
                <a:gd name="connsiteX268" fmla="*/ 5941824 w 8523099"/>
                <a:gd name="connsiteY268" fmla="*/ 2314575 h 5067300"/>
                <a:gd name="connsiteX269" fmla="*/ 5998974 w 8523099"/>
                <a:gd name="connsiteY269" fmla="*/ 2371725 h 5067300"/>
                <a:gd name="connsiteX270" fmla="*/ 6027549 w 8523099"/>
                <a:gd name="connsiteY270" fmla="*/ 2400300 h 5067300"/>
                <a:gd name="connsiteX271" fmla="*/ 6084699 w 8523099"/>
                <a:gd name="connsiteY271" fmla="*/ 2438400 h 5067300"/>
                <a:gd name="connsiteX272" fmla="*/ 6141849 w 8523099"/>
                <a:gd name="connsiteY272" fmla="*/ 2495550 h 5067300"/>
                <a:gd name="connsiteX273" fmla="*/ 6160899 w 8523099"/>
                <a:gd name="connsiteY273" fmla="*/ 2524125 h 5067300"/>
                <a:gd name="connsiteX274" fmla="*/ 6208524 w 8523099"/>
                <a:gd name="connsiteY274" fmla="*/ 2581275 h 5067300"/>
                <a:gd name="connsiteX275" fmla="*/ 6218049 w 8523099"/>
                <a:gd name="connsiteY275" fmla="*/ 2609850 h 5067300"/>
                <a:gd name="connsiteX276" fmla="*/ 6227574 w 8523099"/>
                <a:gd name="connsiteY276" fmla="*/ 2647950 h 5067300"/>
                <a:gd name="connsiteX277" fmla="*/ 6256149 w 8523099"/>
                <a:gd name="connsiteY277" fmla="*/ 2676525 h 5067300"/>
                <a:gd name="connsiteX278" fmla="*/ 6294249 w 8523099"/>
                <a:gd name="connsiteY278" fmla="*/ 2686050 h 5067300"/>
                <a:gd name="connsiteX279" fmla="*/ 6303774 w 8523099"/>
                <a:gd name="connsiteY279" fmla="*/ 2819400 h 5067300"/>
                <a:gd name="connsiteX280" fmla="*/ 6275199 w 8523099"/>
                <a:gd name="connsiteY280" fmla="*/ 2828925 h 5067300"/>
                <a:gd name="connsiteX281" fmla="*/ 6113274 w 8523099"/>
                <a:gd name="connsiteY281" fmla="*/ 2809875 h 5067300"/>
                <a:gd name="connsiteX282" fmla="*/ 6084699 w 8523099"/>
                <a:gd name="connsiteY282" fmla="*/ 2800350 h 5067300"/>
                <a:gd name="connsiteX283" fmla="*/ 5989449 w 8523099"/>
                <a:gd name="connsiteY283" fmla="*/ 2752725 h 5067300"/>
                <a:gd name="connsiteX284" fmla="*/ 5932299 w 8523099"/>
                <a:gd name="connsiteY284" fmla="*/ 2733675 h 5067300"/>
                <a:gd name="connsiteX285" fmla="*/ 5894199 w 8523099"/>
                <a:gd name="connsiteY285" fmla="*/ 2705100 h 5067300"/>
                <a:gd name="connsiteX286" fmla="*/ 5865624 w 8523099"/>
                <a:gd name="connsiteY286" fmla="*/ 2695575 h 5067300"/>
                <a:gd name="connsiteX287" fmla="*/ 5856099 w 8523099"/>
                <a:gd name="connsiteY287" fmla="*/ 2667000 h 5067300"/>
                <a:gd name="connsiteX288" fmla="*/ 5827524 w 8523099"/>
                <a:gd name="connsiteY288" fmla="*/ 2647950 h 5067300"/>
                <a:gd name="connsiteX289" fmla="*/ 5808474 w 8523099"/>
                <a:gd name="connsiteY289" fmla="*/ 2619375 h 5067300"/>
                <a:gd name="connsiteX290" fmla="*/ 5798949 w 8523099"/>
                <a:gd name="connsiteY290" fmla="*/ 2571750 h 5067300"/>
                <a:gd name="connsiteX291" fmla="*/ 5770374 w 8523099"/>
                <a:gd name="connsiteY291" fmla="*/ 2552700 h 5067300"/>
                <a:gd name="connsiteX292" fmla="*/ 5722749 w 8523099"/>
                <a:gd name="connsiteY292" fmla="*/ 2495550 h 5067300"/>
                <a:gd name="connsiteX293" fmla="*/ 5713224 w 8523099"/>
                <a:gd name="connsiteY293" fmla="*/ 2428875 h 5067300"/>
                <a:gd name="connsiteX294" fmla="*/ 5694174 w 8523099"/>
                <a:gd name="connsiteY294" fmla="*/ 2400300 h 5067300"/>
                <a:gd name="connsiteX295" fmla="*/ 5684649 w 8523099"/>
                <a:gd name="connsiteY295" fmla="*/ 2371725 h 5067300"/>
                <a:gd name="connsiteX296" fmla="*/ 5494149 w 8523099"/>
                <a:gd name="connsiteY296" fmla="*/ 2409825 h 5067300"/>
                <a:gd name="connsiteX297" fmla="*/ 5465574 w 8523099"/>
                <a:gd name="connsiteY297" fmla="*/ 2428875 h 5067300"/>
                <a:gd name="connsiteX298" fmla="*/ 5446524 w 8523099"/>
                <a:gd name="connsiteY298" fmla="*/ 2457450 h 5067300"/>
                <a:gd name="connsiteX299" fmla="*/ 5227449 w 8523099"/>
                <a:gd name="connsiteY299" fmla="*/ 2486025 h 5067300"/>
                <a:gd name="connsiteX300" fmla="*/ 5103624 w 8523099"/>
                <a:gd name="connsiteY300" fmla="*/ 2476500 h 5067300"/>
                <a:gd name="connsiteX301" fmla="*/ 5075049 w 8523099"/>
                <a:gd name="connsiteY301" fmla="*/ 2457450 h 5067300"/>
                <a:gd name="connsiteX302" fmla="*/ 5046474 w 8523099"/>
                <a:gd name="connsiteY302" fmla="*/ 2447925 h 5067300"/>
                <a:gd name="connsiteX303" fmla="*/ 4989324 w 8523099"/>
                <a:gd name="connsiteY303" fmla="*/ 2419350 h 5067300"/>
                <a:gd name="connsiteX304" fmla="*/ 4836924 w 8523099"/>
                <a:gd name="connsiteY304" fmla="*/ 2428875 h 5067300"/>
                <a:gd name="connsiteX305" fmla="*/ 4808349 w 8523099"/>
                <a:gd name="connsiteY305" fmla="*/ 2447925 h 5067300"/>
                <a:gd name="connsiteX306" fmla="*/ 4732149 w 8523099"/>
                <a:gd name="connsiteY306" fmla="*/ 2428875 h 5067300"/>
                <a:gd name="connsiteX307" fmla="*/ 4703574 w 8523099"/>
                <a:gd name="connsiteY307" fmla="*/ 2457450 h 5067300"/>
                <a:gd name="connsiteX308" fmla="*/ 4674999 w 8523099"/>
                <a:gd name="connsiteY308" fmla="*/ 2466975 h 5067300"/>
                <a:gd name="connsiteX309" fmla="*/ 4646424 w 8523099"/>
                <a:gd name="connsiteY309" fmla="*/ 2486025 h 5067300"/>
                <a:gd name="connsiteX310" fmla="*/ 4560699 w 8523099"/>
                <a:gd name="connsiteY310" fmla="*/ 2524125 h 5067300"/>
                <a:gd name="connsiteX311" fmla="*/ 4570224 w 8523099"/>
                <a:gd name="connsiteY311" fmla="*/ 2495550 h 5067300"/>
                <a:gd name="connsiteX312" fmla="*/ 4560699 w 8523099"/>
                <a:gd name="connsiteY312" fmla="*/ 2447925 h 5067300"/>
                <a:gd name="connsiteX313" fmla="*/ 4503549 w 8523099"/>
                <a:gd name="connsiteY313" fmla="*/ 2400300 h 5067300"/>
                <a:gd name="connsiteX314" fmla="*/ 4484499 w 8523099"/>
                <a:gd name="connsiteY314" fmla="*/ 2371725 h 5067300"/>
                <a:gd name="connsiteX315" fmla="*/ 4427349 w 8523099"/>
                <a:gd name="connsiteY315" fmla="*/ 2333625 h 5067300"/>
                <a:gd name="connsiteX316" fmla="*/ 4408299 w 8523099"/>
                <a:gd name="connsiteY316" fmla="*/ 2305050 h 5067300"/>
                <a:gd name="connsiteX317" fmla="*/ 4293999 w 8523099"/>
                <a:gd name="connsiteY317" fmla="*/ 2266950 h 5067300"/>
                <a:gd name="connsiteX318" fmla="*/ 4246374 w 8523099"/>
                <a:gd name="connsiteY318" fmla="*/ 2190750 h 5067300"/>
                <a:gd name="connsiteX319" fmla="*/ 4198749 w 8523099"/>
                <a:gd name="connsiteY319" fmla="*/ 2143125 h 5067300"/>
                <a:gd name="connsiteX320" fmla="*/ 4170174 w 8523099"/>
                <a:gd name="connsiteY320" fmla="*/ 2057400 h 5067300"/>
                <a:gd name="connsiteX321" fmla="*/ 4160649 w 8523099"/>
                <a:gd name="connsiteY321" fmla="*/ 2028825 h 5067300"/>
                <a:gd name="connsiteX322" fmla="*/ 4170174 w 8523099"/>
                <a:gd name="connsiteY322" fmla="*/ 1895475 h 5067300"/>
                <a:gd name="connsiteX323" fmla="*/ 4179699 w 8523099"/>
                <a:gd name="connsiteY323" fmla="*/ 1866900 h 5067300"/>
                <a:gd name="connsiteX324" fmla="*/ 4170174 w 8523099"/>
                <a:gd name="connsiteY324" fmla="*/ 1838325 h 5067300"/>
                <a:gd name="connsiteX325" fmla="*/ 4160649 w 8523099"/>
                <a:gd name="connsiteY325" fmla="*/ 1800225 h 5067300"/>
                <a:gd name="connsiteX326" fmla="*/ 4179699 w 8523099"/>
                <a:gd name="connsiteY326" fmla="*/ 1743075 h 5067300"/>
                <a:gd name="connsiteX327" fmla="*/ 4217799 w 8523099"/>
                <a:gd name="connsiteY327" fmla="*/ 1676400 h 5067300"/>
                <a:gd name="connsiteX328" fmla="*/ 4227324 w 8523099"/>
                <a:gd name="connsiteY328" fmla="*/ 1628775 h 5067300"/>
                <a:gd name="connsiteX329" fmla="*/ 4236849 w 8523099"/>
                <a:gd name="connsiteY329" fmla="*/ 1600200 h 5067300"/>
                <a:gd name="connsiteX330" fmla="*/ 4246374 w 8523099"/>
                <a:gd name="connsiteY330" fmla="*/ 1504950 h 5067300"/>
                <a:gd name="connsiteX331" fmla="*/ 4217799 w 8523099"/>
                <a:gd name="connsiteY331" fmla="*/ 1495425 h 5067300"/>
                <a:gd name="connsiteX332" fmla="*/ 4236849 w 8523099"/>
                <a:gd name="connsiteY332" fmla="*/ 1466850 h 5067300"/>
                <a:gd name="connsiteX333" fmla="*/ 4293999 w 8523099"/>
                <a:gd name="connsiteY333" fmla="*/ 1428750 h 5067300"/>
                <a:gd name="connsiteX334" fmla="*/ 4322574 w 8523099"/>
                <a:gd name="connsiteY334" fmla="*/ 1409700 h 5067300"/>
                <a:gd name="connsiteX335" fmla="*/ 4341624 w 8523099"/>
                <a:gd name="connsiteY335" fmla="*/ 1381125 h 5067300"/>
                <a:gd name="connsiteX336" fmla="*/ 4322574 w 8523099"/>
                <a:gd name="connsiteY336" fmla="*/ 1352550 h 5067300"/>
                <a:gd name="connsiteX337" fmla="*/ 4236849 w 8523099"/>
                <a:gd name="connsiteY337" fmla="*/ 1333500 h 5067300"/>
                <a:gd name="connsiteX338" fmla="*/ 4322574 w 8523099"/>
                <a:gd name="connsiteY338" fmla="*/ 1295400 h 5067300"/>
                <a:gd name="connsiteX339" fmla="*/ 4332099 w 8523099"/>
                <a:gd name="connsiteY339" fmla="*/ 1238250 h 5067300"/>
                <a:gd name="connsiteX340" fmla="*/ 4389249 w 8523099"/>
                <a:gd name="connsiteY340" fmla="*/ 1219200 h 5067300"/>
                <a:gd name="connsiteX341" fmla="*/ 4417824 w 8523099"/>
                <a:gd name="connsiteY341" fmla="*/ 1162050 h 5067300"/>
                <a:gd name="connsiteX342" fmla="*/ 4427349 w 8523099"/>
                <a:gd name="connsiteY342" fmla="*/ 1085850 h 5067300"/>
                <a:gd name="connsiteX343" fmla="*/ 4455924 w 8523099"/>
                <a:gd name="connsiteY343" fmla="*/ 1057275 h 5067300"/>
                <a:gd name="connsiteX344" fmla="*/ 4446399 w 8523099"/>
                <a:gd name="connsiteY344" fmla="*/ 1028700 h 5067300"/>
                <a:gd name="connsiteX345" fmla="*/ 4417824 w 8523099"/>
                <a:gd name="connsiteY345" fmla="*/ 1009650 h 5067300"/>
                <a:gd name="connsiteX346" fmla="*/ 4436874 w 8523099"/>
                <a:gd name="connsiteY346" fmla="*/ 895350 h 5067300"/>
                <a:gd name="connsiteX347" fmla="*/ 4427349 w 8523099"/>
                <a:gd name="connsiteY347" fmla="*/ 866775 h 5067300"/>
                <a:gd name="connsiteX348" fmla="*/ 4408299 w 8523099"/>
                <a:gd name="connsiteY348" fmla="*/ 838200 h 5067300"/>
                <a:gd name="connsiteX349" fmla="*/ 4370199 w 8523099"/>
                <a:gd name="connsiteY349" fmla="*/ 781050 h 5067300"/>
                <a:gd name="connsiteX350" fmla="*/ 4351149 w 8523099"/>
                <a:gd name="connsiteY350" fmla="*/ 752475 h 5067300"/>
                <a:gd name="connsiteX351" fmla="*/ 4389249 w 8523099"/>
                <a:gd name="connsiteY351" fmla="*/ 695325 h 5067300"/>
                <a:gd name="connsiteX352" fmla="*/ 4417824 w 8523099"/>
                <a:gd name="connsiteY352" fmla="*/ 685800 h 5067300"/>
                <a:gd name="connsiteX353" fmla="*/ 4503549 w 8523099"/>
                <a:gd name="connsiteY353" fmla="*/ 723900 h 5067300"/>
                <a:gd name="connsiteX354" fmla="*/ 4513074 w 8523099"/>
                <a:gd name="connsiteY354" fmla="*/ 752475 h 5067300"/>
                <a:gd name="connsiteX355" fmla="*/ 4541649 w 8523099"/>
                <a:gd name="connsiteY355" fmla="*/ 781050 h 5067300"/>
                <a:gd name="connsiteX356" fmla="*/ 4608324 w 8523099"/>
                <a:gd name="connsiteY356" fmla="*/ 800100 h 5067300"/>
                <a:gd name="connsiteX357" fmla="*/ 4598799 w 8523099"/>
                <a:gd name="connsiteY357" fmla="*/ 771525 h 5067300"/>
                <a:gd name="connsiteX358" fmla="*/ 4579749 w 8523099"/>
                <a:gd name="connsiteY358" fmla="*/ 704850 h 5067300"/>
                <a:gd name="connsiteX359" fmla="*/ 4608324 w 8523099"/>
                <a:gd name="connsiteY359" fmla="*/ 695325 h 5067300"/>
                <a:gd name="connsiteX360" fmla="*/ 4551174 w 8523099"/>
                <a:gd name="connsiteY360" fmla="*/ 657225 h 5067300"/>
                <a:gd name="connsiteX361" fmla="*/ 4522599 w 8523099"/>
                <a:gd name="connsiteY361" fmla="*/ 638175 h 5067300"/>
                <a:gd name="connsiteX362" fmla="*/ 4494024 w 8523099"/>
                <a:gd name="connsiteY362" fmla="*/ 628650 h 5067300"/>
                <a:gd name="connsiteX363" fmla="*/ 4532124 w 8523099"/>
                <a:gd name="connsiteY363" fmla="*/ 619125 h 5067300"/>
                <a:gd name="connsiteX364" fmla="*/ 4636899 w 8523099"/>
                <a:gd name="connsiteY364" fmla="*/ 609600 h 5067300"/>
                <a:gd name="connsiteX365" fmla="*/ 4617849 w 8523099"/>
                <a:gd name="connsiteY365" fmla="*/ 581025 h 5067300"/>
                <a:gd name="connsiteX366" fmla="*/ 4636899 w 8523099"/>
                <a:gd name="connsiteY366" fmla="*/ 552450 h 5067300"/>
                <a:gd name="connsiteX367" fmla="*/ 4646424 w 8523099"/>
                <a:gd name="connsiteY367" fmla="*/ 523875 h 5067300"/>
                <a:gd name="connsiteX368" fmla="*/ 4674999 w 8523099"/>
                <a:gd name="connsiteY368" fmla="*/ 504825 h 5067300"/>
                <a:gd name="connsiteX369" fmla="*/ 4646424 w 8523099"/>
                <a:gd name="connsiteY369" fmla="*/ 447675 h 5067300"/>
                <a:gd name="connsiteX370" fmla="*/ 4636899 w 8523099"/>
                <a:gd name="connsiteY370" fmla="*/ 419100 h 5067300"/>
                <a:gd name="connsiteX371" fmla="*/ 4608324 w 8523099"/>
                <a:gd name="connsiteY371" fmla="*/ 409575 h 5067300"/>
                <a:gd name="connsiteX372" fmla="*/ 4570224 w 8523099"/>
                <a:gd name="connsiteY372" fmla="*/ 400050 h 5067300"/>
                <a:gd name="connsiteX373" fmla="*/ 4513074 w 8523099"/>
                <a:gd name="connsiteY373" fmla="*/ 381000 h 5067300"/>
                <a:gd name="connsiteX374" fmla="*/ 4484499 w 8523099"/>
                <a:gd name="connsiteY374" fmla="*/ 285750 h 5067300"/>
                <a:gd name="connsiteX375" fmla="*/ 4465449 w 8523099"/>
                <a:gd name="connsiteY375" fmla="*/ 228600 h 5067300"/>
                <a:gd name="connsiteX376" fmla="*/ 4370199 w 8523099"/>
                <a:gd name="connsiteY376" fmla="*/ 171450 h 5067300"/>
                <a:gd name="connsiteX377" fmla="*/ 4332099 w 8523099"/>
                <a:gd name="connsiteY377" fmla="*/ 161925 h 5067300"/>
                <a:gd name="connsiteX378" fmla="*/ 4208274 w 8523099"/>
                <a:gd name="connsiteY378" fmla="*/ 190500 h 5067300"/>
                <a:gd name="connsiteX379" fmla="*/ 4198749 w 8523099"/>
                <a:gd name="connsiteY379" fmla="*/ 219075 h 5067300"/>
                <a:gd name="connsiteX380" fmla="*/ 4113024 w 8523099"/>
                <a:gd name="connsiteY380" fmla="*/ 247650 h 5067300"/>
                <a:gd name="connsiteX381" fmla="*/ 4179699 w 8523099"/>
                <a:gd name="connsiteY381" fmla="*/ 285750 h 5067300"/>
                <a:gd name="connsiteX382" fmla="*/ 4236849 w 8523099"/>
                <a:gd name="connsiteY382" fmla="*/ 314325 h 5067300"/>
                <a:gd name="connsiteX383" fmla="*/ 4284474 w 8523099"/>
                <a:gd name="connsiteY383" fmla="*/ 371475 h 5067300"/>
                <a:gd name="connsiteX384" fmla="*/ 4236849 w 8523099"/>
                <a:gd name="connsiteY384" fmla="*/ 409575 h 5067300"/>
                <a:gd name="connsiteX385" fmla="*/ 4246374 w 8523099"/>
                <a:gd name="connsiteY385" fmla="*/ 457200 h 5067300"/>
                <a:gd name="connsiteX386" fmla="*/ 4208274 w 8523099"/>
                <a:gd name="connsiteY386" fmla="*/ 495300 h 5067300"/>
                <a:gd name="connsiteX387" fmla="*/ 4179699 w 8523099"/>
                <a:gd name="connsiteY387" fmla="*/ 476250 h 5067300"/>
                <a:gd name="connsiteX388" fmla="*/ 4208274 w 8523099"/>
                <a:gd name="connsiteY388" fmla="*/ 533400 h 5067300"/>
                <a:gd name="connsiteX389" fmla="*/ 4217799 w 8523099"/>
                <a:gd name="connsiteY389" fmla="*/ 561975 h 5067300"/>
                <a:gd name="connsiteX390" fmla="*/ 4274949 w 8523099"/>
                <a:gd name="connsiteY390" fmla="*/ 590550 h 5067300"/>
                <a:gd name="connsiteX391" fmla="*/ 4227324 w 8523099"/>
                <a:gd name="connsiteY391" fmla="*/ 685800 h 5067300"/>
                <a:gd name="connsiteX392" fmla="*/ 4198749 w 8523099"/>
                <a:gd name="connsiteY392" fmla="*/ 695325 h 5067300"/>
                <a:gd name="connsiteX393" fmla="*/ 4151124 w 8523099"/>
                <a:gd name="connsiteY393" fmla="*/ 628650 h 5067300"/>
                <a:gd name="connsiteX394" fmla="*/ 4122549 w 8523099"/>
                <a:gd name="connsiteY394" fmla="*/ 609600 h 5067300"/>
                <a:gd name="connsiteX395" fmla="*/ 4132074 w 8523099"/>
                <a:gd name="connsiteY395" fmla="*/ 552450 h 5067300"/>
                <a:gd name="connsiteX396" fmla="*/ 4151124 w 8523099"/>
                <a:gd name="connsiteY396" fmla="*/ 523875 h 5067300"/>
                <a:gd name="connsiteX397" fmla="*/ 4132074 w 8523099"/>
                <a:gd name="connsiteY397" fmla="*/ 495300 h 5067300"/>
                <a:gd name="connsiteX398" fmla="*/ 4103499 w 8523099"/>
                <a:gd name="connsiteY398" fmla="*/ 438150 h 5067300"/>
                <a:gd name="connsiteX399" fmla="*/ 4074924 w 8523099"/>
                <a:gd name="connsiteY399" fmla="*/ 419100 h 5067300"/>
                <a:gd name="connsiteX400" fmla="*/ 3979674 w 8523099"/>
                <a:gd name="connsiteY400" fmla="*/ 428625 h 5067300"/>
                <a:gd name="connsiteX401" fmla="*/ 3970149 w 8523099"/>
                <a:gd name="connsiteY401" fmla="*/ 466725 h 5067300"/>
                <a:gd name="connsiteX402" fmla="*/ 3960624 w 8523099"/>
                <a:gd name="connsiteY402" fmla="*/ 428625 h 5067300"/>
                <a:gd name="connsiteX403" fmla="*/ 3893949 w 8523099"/>
                <a:gd name="connsiteY403" fmla="*/ 390525 h 5067300"/>
                <a:gd name="connsiteX404" fmla="*/ 3884424 w 8523099"/>
                <a:gd name="connsiteY404" fmla="*/ 361950 h 5067300"/>
                <a:gd name="connsiteX405" fmla="*/ 3855849 w 8523099"/>
                <a:gd name="connsiteY405" fmla="*/ 352425 h 5067300"/>
                <a:gd name="connsiteX406" fmla="*/ 3827274 w 8523099"/>
                <a:gd name="connsiteY406" fmla="*/ 333375 h 5067300"/>
                <a:gd name="connsiteX407" fmla="*/ 3779649 w 8523099"/>
                <a:gd name="connsiteY407" fmla="*/ 276225 h 5067300"/>
                <a:gd name="connsiteX408" fmla="*/ 3732024 w 8523099"/>
                <a:gd name="connsiteY408" fmla="*/ 228600 h 5067300"/>
                <a:gd name="connsiteX409" fmla="*/ 3684399 w 8523099"/>
                <a:gd name="connsiteY409" fmla="*/ 219075 h 5067300"/>
                <a:gd name="connsiteX410" fmla="*/ 3665349 w 8523099"/>
                <a:gd name="connsiteY410" fmla="*/ 161925 h 5067300"/>
                <a:gd name="connsiteX411" fmla="*/ 3617724 w 8523099"/>
                <a:gd name="connsiteY411" fmla="*/ 104775 h 5067300"/>
                <a:gd name="connsiteX412" fmla="*/ 3608199 w 8523099"/>
                <a:gd name="connsiteY412" fmla="*/ 76200 h 5067300"/>
                <a:gd name="connsiteX413" fmla="*/ 3579624 w 8523099"/>
                <a:gd name="connsiteY413" fmla="*/ 47625 h 5067300"/>
                <a:gd name="connsiteX414" fmla="*/ 3531999 w 8523099"/>
                <a:gd name="connsiteY414" fmla="*/ 0 h 5067300"/>
                <a:gd name="connsiteX415" fmla="*/ 3493899 w 8523099"/>
                <a:gd name="connsiteY415" fmla="*/ 9525 h 5067300"/>
                <a:gd name="connsiteX416" fmla="*/ 3503424 w 8523099"/>
                <a:gd name="connsiteY416" fmla="*/ 38100 h 5067300"/>
                <a:gd name="connsiteX417" fmla="*/ 3522474 w 8523099"/>
                <a:gd name="connsiteY417" fmla="*/ 142875 h 5067300"/>
                <a:gd name="connsiteX418" fmla="*/ 3493899 w 8523099"/>
                <a:gd name="connsiteY418" fmla="*/ 209550 h 5067300"/>
                <a:gd name="connsiteX419" fmla="*/ 3465324 w 8523099"/>
                <a:gd name="connsiteY419" fmla="*/ 228600 h 5067300"/>
                <a:gd name="connsiteX420" fmla="*/ 3446274 w 8523099"/>
                <a:gd name="connsiteY420" fmla="*/ 257175 h 5067300"/>
                <a:gd name="connsiteX421" fmla="*/ 3484374 w 8523099"/>
                <a:gd name="connsiteY421" fmla="*/ 304800 h 5067300"/>
                <a:gd name="connsiteX422" fmla="*/ 3493899 w 8523099"/>
                <a:gd name="connsiteY422" fmla="*/ 333375 h 5067300"/>
                <a:gd name="connsiteX423" fmla="*/ 3522474 w 8523099"/>
                <a:gd name="connsiteY423" fmla="*/ 361950 h 5067300"/>
                <a:gd name="connsiteX424" fmla="*/ 3541524 w 8523099"/>
                <a:gd name="connsiteY424" fmla="*/ 390525 h 5067300"/>
                <a:gd name="connsiteX425" fmla="*/ 3531999 w 8523099"/>
                <a:gd name="connsiteY425" fmla="*/ 428625 h 5067300"/>
                <a:gd name="connsiteX426" fmla="*/ 3541524 w 8523099"/>
                <a:gd name="connsiteY426" fmla="*/ 466725 h 5067300"/>
                <a:gd name="connsiteX427" fmla="*/ 3598674 w 8523099"/>
                <a:gd name="connsiteY427" fmla="*/ 495300 h 5067300"/>
                <a:gd name="connsiteX428" fmla="*/ 3589149 w 8523099"/>
                <a:gd name="connsiteY428" fmla="*/ 523875 h 5067300"/>
                <a:gd name="connsiteX429" fmla="*/ 3627249 w 8523099"/>
                <a:gd name="connsiteY429" fmla="*/ 581025 h 5067300"/>
                <a:gd name="connsiteX430" fmla="*/ 3551049 w 8523099"/>
                <a:gd name="connsiteY430" fmla="*/ 561975 h 5067300"/>
                <a:gd name="connsiteX431" fmla="*/ 3512949 w 8523099"/>
                <a:gd name="connsiteY431" fmla="*/ 552450 h 5067300"/>
                <a:gd name="connsiteX432" fmla="*/ 3455799 w 8523099"/>
                <a:gd name="connsiteY432" fmla="*/ 533400 h 5067300"/>
                <a:gd name="connsiteX433" fmla="*/ 3446274 w 8523099"/>
                <a:gd name="connsiteY433" fmla="*/ 590550 h 5067300"/>
                <a:gd name="connsiteX434" fmla="*/ 3436749 w 8523099"/>
                <a:gd name="connsiteY434" fmla="*/ 619125 h 5067300"/>
                <a:gd name="connsiteX435" fmla="*/ 3446274 w 8523099"/>
                <a:gd name="connsiteY435" fmla="*/ 647700 h 5067300"/>
                <a:gd name="connsiteX436" fmla="*/ 3389124 w 8523099"/>
                <a:gd name="connsiteY436" fmla="*/ 657225 h 5067300"/>
                <a:gd name="connsiteX437" fmla="*/ 3398649 w 8523099"/>
                <a:gd name="connsiteY437" fmla="*/ 685800 h 5067300"/>
                <a:gd name="connsiteX438" fmla="*/ 3360549 w 8523099"/>
                <a:gd name="connsiteY438" fmla="*/ 695325 h 5067300"/>
                <a:gd name="connsiteX439" fmla="*/ 3379599 w 8523099"/>
                <a:gd name="connsiteY439" fmla="*/ 723900 h 5067300"/>
                <a:gd name="connsiteX440" fmla="*/ 3360549 w 8523099"/>
                <a:gd name="connsiteY440" fmla="*/ 752475 h 5067300"/>
                <a:gd name="connsiteX441" fmla="*/ 3408174 w 8523099"/>
                <a:gd name="connsiteY441" fmla="*/ 742950 h 5067300"/>
                <a:gd name="connsiteX442" fmla="*/ 3379599 w 8523099"/>
                <a:gd name="connsiteY442" fmla="*/ 723900 h 5067300"/>
                <a:gd name="connsiteX443" fmla="*/ 3408174 w 8523099"/>
                <a:gd name="connsiteY443" fmla="*/ 704850 h 5067300"/>
                <a:gd name="connsiteX444" fmla="*/ 3484374 w 8523099"/>
                <a:gd name="connsiteY444" fmla="*/ 714375 h 5067300"/>
                <a:gd name="connsiteX445" fmla="*/ 3474849 w 8523099"/>
                <a:gd name="connsiteY445" fmla="*/ 742950 h 5067300"/>
                <a:gd name="connsiteX446" fmla="*/ 3503424 w 8523099"/>
                <a:gd name="connsiteY446" fmla="*/ 762000 h 5067300"/>
                <a:gd name="connsiteX447" fmla="*/ 3493899 w 8523099"/>
                <a:gd name="connsiteY447" fmla="*/ 847725 h 5067300"/>
                <a:gd name="connsiteX448" fmla="*/ 3455799 w 8523099"/>
                <a:gd name="connsiteY448" fmla="*/ 866775 h 5067300"/>
                <a:gd name="connsiteX449" fmla="*/ 3331974 w 8523099"/>
                <a:gd name="connsiteY449" fmla="*/ 885825 h 5067300"/>
                <a:gd name="connsiteX450" fmla="*/ 3303399 w 8523099"/>
                <a:gd name="connsiteY450" fmla="*/ 914400 h 5067300"/>
                <a:gd name="connsiteX451" fmla="*/ 3122424 w 8523099"/>
                <a:gd name="connsiteY451" fmla="*/ 914400 h 5067300"/>
                <a:gd name="connsiteX452" fmla="*/ 3074799 w 8523099"/>
                <a:gd name="connsiteY452" fmla="*/ 895350 h 5067300"/>
                <a:gd name="connsiteX453" fmla="*/ 3046224 w 8523099"/>
                <a:gd name="connsiteY453" fmla="*/ 885825 h 5067300"/>
                <a:gd name="connsiteX454" fmla="*/ 3074799 w 8523099"/>
                <a:gd name="connsiteY454" fmla="*/ 876300 h 5067300"/>
                <a:gd name="connsiteX455" fmla="*/ 3065274 w 8523099"/>
                <a:gd name="connsiteY455" fmla="*/ 847725 h 5067300"/>
                <a:gd name="connsiteX456" fmla="*/ 3036699 w 8523099"/>
                <a:gd name="connsiteY456" fmla="*/ 838200 h 5067300"/>
                <a:gd name="connsiteX457" fmla="*/ 3103374 w 8523099"/>
                <a:gd name="connsiteY457" fmla="*/ 828675 h 5067300"/>
                <a:gd name="connsiteX458" fmla="*/ 3027174 w 8523099"/>
                <a:gd name="connsiteY458" fmla="*/ 809625 h 5067300"/>
                <a:gd name="connsiteX459" fmla="*/ 2950974 w 8523099"/>
                <a:gd name="connsiteY459" fmla="*/ 828675 h 5067300"/>
                <a:gd name="connsiteX460" fmla="*/ 2941449 w 8523099"/>
                <a:gd name="connsiteY460" fmla="*/ 857250 h 5067300"/>
                <a:gd name="connsiteX461" fmla="*/ 2931924 w 8523099"/>
                <a:gd name="connsiteY461" fmla="*/ 895350 h 5067300"/>
                <a:gd name="connsiteX462" fmla="*/ 2903349 w 8523099"/>
                <a:gd name="connsiteY462" fmla="*/ 904875 h 5067300"/>
                <a:gd name="connsiteX463" fmla="*/ 2874774 w 8523099"/>
                <a:gd name="connsiteY463" fmla="*/ 990600 h 5067300"/>
                <a:gd name="connsiteX464" fmla="*/ 2960499 w 8523099"/>
                <a:gd name="connsiteY464" fmla="*/ 981075 h 5067300"/>
                <a:gd name="connsiteX465" fmla="*/ 2950974 w 8523099"/>
                <a:gd name="connsiteY465" fmla="*/ 952500 h 5067300"/>
                <a:gd name="connsiteX466" fmla="*/ 3027174 w 8523099"/>
                <a:gd name="connsiteY466" fmla="*/ 923925 h 5067300"/>
                <a:gd name="connsiteX467" fmla="*/ 2998599 w 8523099"/>
                <a:gd name="connsiteY467" fmla="*/ 933450 h 5067300"/>
                <a:gd name="connsiteX468" fmla="*/ 2970024 w 8523099"/>
                <a:gd name="connsiteY468" fmla="*/ 952500 h 5067300"/>
                <a:gd name="connsiteX469" fmla="*/ 2912874 w 8523099"/>
                <a:gd name="connsiteY469" fmla="*/ 981075 h 5067300"/>
                <a:gd name="connsiteX470" fmla="*/ 2903349 w 8523099"/>
                <a:gd name="connsiteY470" fmla="*/ 1009650 h 5067300"/>
                <a:gd name="connsiteX471" fmla="*/ 2950974 w 8523099"/>
                <a:gd name="connsiteY471" fmla="*/ 1047750 h 5067300"/>
                <a:gd name="connsiteX472" fmla="*/ 2960499 w 8523099"/>
                <a:gd name="connsiteY472" fmla="*/ 1171575 h 5067300"/>
                <a:gd name="connsiteX473" fmla="*/ 2941449 w 8523099"/>
                <a:gd name="connsiteY473" fmla="*/ 1143000 h 5067300"/>
                <a:gd name="connsiteX474" fmla="*/ 2931924 w 8523099"/>
                <a:gd name="connsiteY474" fmla="*/ 1114425 h 5067300"/>
                <a:gd name="connsiteX475" fmla="*/ 2893824 w 8523099"/>
                <a:gd name="connsiteY475" fmla="*/ 1057275 h 5067300"/>
                <a:gd name="connsiteX476" fmla="*/ 2836674 w 8523099"/>
                <a:gd name="connsiteY476" fmla="*/ 1038225 h 5067300"/>
                <a:gd name="connsiteX477" fmla="*/ 2789049 w 8523099"/>
                <a:gd name="connsiteY477" fmla="*/ 990600 h 5067300"/>
                <a:gd name="connsiteX478" fmla="*/ 2750949 w 8523099"/>
                <a:gd name="connsiteY478" fmla="*/ 1047750 h 5067300"/>
                <a:gd name="connsiteX479" fmla="*/ 2722374 w 8523099"/>
                <a:gd name="connsiteY479" fmla="*/ 1057275 h 5067300"/>
                <a:gd name="connsiteX480" fmla="*/ 2474724 w 8523099"/>
                <a:gd name="connsiteY480" fmla="*/ 1047750 h 5067300"/>
                <a:gd name="connsiteX481" fmla="*/ 2503299 w 8523099"/>
                <a:gd name="connsiteY481" fmla="*/ 1028700 h 5067300"/>
                <a:gd name="connsiteX482" fmla="*/ 2560449 w 8523099"/>
                <a:gd name="connsiteY482" fmla="*/ 990600 h 5067300"/>
                <a:gd name="connsiteX483" fmla="*/ 2503299 w 8523099"/>
                <a:gd name="connsiteY483" fmla="*/ 952500 h 5067300"/>
                <a:gd name="connsiteX484" fmla="*/ 2493774 w 8523099"/>
                <a:gd name="connsiteY484" fmla="*/ 923925 h 5067300"/>
                <a:gd name="connsiteX485" fmla="*/ 2388999 w 8523099"/>
                <a:gd name="connsiteY485" fmla="*/ 895350 h 5067300"/>
                <a:gd name="connsiteX486" fmla="*/ 2360424 w 8523099"/>
                <a:gd name="connsiteY486" fmla="*/ 866775 h 5067300"/>
                <a:gd name="connsiteX487" fmla="*/ 2331849 w 8523099"/>
                <a:gd name="connsiteY487" fmla="*/ 857250 h 5067300"/>
                <a:gd name="connsiteX488" fmla="*/ 2265174 w 8523099"/>
                <a:gd name="connsiteY488" fmla="*/ 838200 h 5067300"/>
                <a:gd name="connsiteX489" fmla="*/ 2236599 w 8523099"/>
                <a:gd name="connsiteY489" fmla="*/ 819150 h 5067300"/>
                <a:gd name="connsiteX490" fmla="*/ 2179449 w 8523099"/>
                <a:gd name="connsiteY490" fmla="*/ 771525 h 5067300"/>
                <a:gd name="connsiteX491" fmla="*/ 2141349 w 8523099"/>
                <a:gd name="connsiteY491" fmla="*/ 762000 h 5067300"/>
                <a:gd name="connsiteX492" fmla="*/ 2055624 w 8523099"/>
                <a:gd name="connsiteY492" fmla="*/ 771525 h 5067300"/>
                <a:gd name="connsiteX493" fmla="*/ 2084199 w 8523099"/>
                <a:gd name="connsiteY493" fmla="*/ 790575 h 5067300"/>
                <a:gd name="connsiteX494" fmla="*/ 2017524 w 8523099"/>
                <a:gd name="connsiteY494" fmla="*/ 809625 h 5067300"/>
                <a:gd name="connsiteX495" fmla="*/ 2007999 w 8523099"/>
                <a:gd name="connsiteY495" fmla="*/ 733425 h 5067300"/>
                <a:gd name="connsiteX496" fmla="*/ 1998474 w 8523099"/>
                <a:gd name="connsiteY496" fmla="*/ 762000 h 5067300"/>
                <a:gd name="connsiteX497" fmla="*/ 1969899 w 8523099"/>
                <a:gd name="connsiteY497" fmla="*/ 781050 h 5067300"/>
                <a:gd name="connsiteX498" fmla="*/ 1960374 w 8523099"/>
                <a:gd name="connsiteY498" fmla="*/ 809625 h 5067300"/>
                <a:gd name="connsiteX499" fmla="*/ 1912749 w 8523099"/>
                <a:gd name="connsiteY499" fmla="*/ 771525 h 5067300"/>
                <a:gd name="connsiteX500" fmla="*/ 1922274 w 8523099"/>
                <a:gd name="connsiteY500" fmla="*/ 742950 h 5067300"/>
                <a:gd name="connsiteX501" fmla="*/ 1893699 w 8523099"/>
                <a:gd name="connsiteY501" fmla="*/ 685800 h 5067300"/>
                <a:gd name="connsiteX502" fmla="*/ 1865124 w 8523099"/>
                <a:gd name="connsiteY502" fmla="*/ 695325 h 5067300"/>
                <a:gd name="connsiteX503" fmla="*/ 1855599 w 8523099"/>
                <a:gd name="connsiteY503" fmla="*/ 723900 h 5067300"/>
                <a:gd name="connsiteX504" fmla="*/ 1836549 w 8523099"/>
                <a:gd name="connsiteY504" fmla="*/ 752475 h 5067300"/>
                <a:gd name="connsiteX505" fmla="*/ 1807974 w 8523099"/>
                <a:gd name="connsiteY505" fmla="*/ 742950 h 5067300"/>
                <a:gd name="connsiteX506" fmla="*/ 1827024 w 8523099"/>
                <a:gd name="connsiteY506" fmla="*/ 714375 h 5067300"/>
                <a:gd name="connsiteX507" fmla="*/ 1769874 w 8523099"/>
                <a:gd name="connsiteY507" fmla="*/ 695325 h 5067300"/>
                <a:gd name="connsiteX508" fmla="*/ 1741299 w 8523099"/>
                <a:gd name="connsiteY508" fmla="*/ 704850 h 5067300"/>
                <a:gd name="connsiteX509" fmla="*/ 1684149 w 8523099"/>
                <a:gd name="connsiteY509" fmla="*/ 742950 h 5067300"/>
                <a:gd name="connsiteX510" fmla="*/ 1636524 w 8523099"/>
                <a:gd name="connsiteY510" fmla="*/ 781050 h 5067300"/>
                <a:gd name="connsiteX511" fmla="*/ 1617474 w 8523099"/>
                <a:gd name="connsiteY511" fmla="*/ 809625 h 5067300"/>
                <a:gd name="connsiteX512" fmla="*/ 1588899 w 8523099"/>
                <a:gd name="connsiteY512" fmla="*/ 819150 h 5067300"/>
                <a:gd name="connsiteX513" fmla="*/ 1617474 w 8523099"/>
                <a:gd name="connsiteY513" fmla="*/ 800100 h 5067300"/>
                <a:gd name="connsiteX514" fmla="*/ 1579374 w 8523099"/>
                <a:gd name="connsiteY514" fmla="*/ 695325 h 5067300"/>
                <a:gd name="connsiteX515" fmla="*/ 1550799 w 8523099"/>
                <a:gd name="connsiteY515" fmla="*/ 704850 h 5067300"/>
                <a:gd name="connsiteX516" fmla="*/ 1531749 w 8523099"/>
                <a:gd name="connsiteY516" fmla="*/ 742950 h 5067300"/>
                <a:gd name="connsiteX517" fmla="*/ 1512699 w 8523099"/>
                <a:gd name="connsiteY517" fmla="*/ 809625 h 5067300"/>
                <a:gd name="connsiteX518" fmla="*/ 1484124 w 8523099"/>
                <a:gd name="connsiteY518" fmla="*/ 828675 h 5067300"/>
                <a:gd name="connsiteX519" fmla="*/ 1465074 w 8523099"/>
                <a:gd name="connsiteY519" fmla="*/ 857250 h 5067300"/>
                <a:gd name="connsiteX520" fmla="*/ 1388874 w 8523099"/>
                <a:gd name="connsiteY520" fmla="*/ 809625 h 5067300"/>
                <a:gd name="connsiteX521" fmla="*/ 1379349 w 8523099"/>
                <a:gd name="connsiteY521" fmla="*/ 781050 h 5067300"/>
                <a:gd name="connsiteX522" fmla="*/ 1417449 w 8523099"/>
                <a:gd name="connsiteY522" fmla="*/ 723900 h 5067300"/>
                <a:gd name="connsiteX523" fmla="*/ 1388874 w 8523099"/>
                <a:gd name="connsiteY523" fmla="*/ 704850 h 5067300"/>
                <a:gd name="connsiteX524" fmla="*/ 1360299 w 8523099"/>
                <a:gd name="connsiteY524" fmla="*/ 647700 h 5067300"/>
                <a:gd name="connsiteX525" fmla="*/ 1350774 w 8523099"/>
                <a:gd name="connsiteY525" fmla="*/ 609600 h 5067300"/>
                <a:gd name="connsiteX526" fmla="*/ 1303149 w 8523099"/>
                <a:gd name="connsiteY526" fmla="*/ 600075 h 5067300"/>
                <a:gd name="connsiteX527" fmla="*/ 1293624 w 8523099"/>
                <a:gd name="connsiteY527" fmla="*/ 571500 h 5067300"/>
                <a:gd name="connsiteX528" fmla="*/ 1236474 w 8523099"/>
                <a:gd name="connsiteY528" fmla="*/ 542925 h 5067300"/>
                <a:gd name="connsiteX529" fmla="*/ 1207899 w 8523099"/>
                <a:gd name="connsiteY529" fmla="*/ 523875 h 5067300"/>
                <a:gd name="connsiteX530" fmla="*/ 1179324 w 8523099"/>
                <a:gd name="connsiteY530" fmla="*/ 466725 h 5067300"/>
                <a:gd name="connsiteX531" fmla="*/ 1150749 w 8523099"/>
                <a:gd name="connsiteY531" fmla="*/ 409575 h 5067300"/>
                <a:gd name="connsiteX532" fmla="*/ 1122174 w 8523099"/>
                <a:gd name="connsiteY532" fmla="*/ 400050 h 5067300"/>
                <a:gd name="connsiteX533" fmla="*/ 1103124 w 8523099"/>
                <a:gd name="connsiteY533" fmla="*/ 371475 h 5067300"/>
                <a:gd name="connsiteX534" fmla="*/ 1074549 w 8523099"/>
                <a:gd name="connsiteY534" fmla="*/ 352425 h 5067300"/>
                <a:gd name="connsiteX535" fmla="*/ 1017399 w 8523099"/>
                <a:gd name="connsiteY535" fmla="*/ 219075 h 5067300"/>
                <a:gd name="connsiteX536" fmla="*/ 893574 w 8523099"/>
                <a:gd name="connsiteY536" fmla="*/ 171450 h 5067300"/>
                <a:gd name="connsiteX537" fmla="*/ 807849 w 8523099"/>
                <a:gd name="connsiteY537" fmla="*/ 219075 h 5067300"/>
                <a:gd name="connsiteX538" fmla="*/ 779274 w 8523099"/>
                <a:gd name="connsiteY538" fmla="*/ 238125 h 5067300"/>
                <a:gd name="connsiteX539" fmla="*/ 741174 w 8523099"/>
                <a:gd name="connsiteY539" fmla="*/ 247650 h 5067300"/>
                <a:gd name="connsiteX540" fmla="*/ 722124 w 8523099"/>
                <a:gd name="connsiteY540" fmla="*/ 276225 h 5067300"/>
                <a:gd name="connsiteX541" fmla="*/ 712599 w 8523099"/>
                <a:gd name="connsiteY541" fmla="*/ 304800 h 5067300"/>
                <a:gd name="connsiteX542" fmla="*/ 617349 w 8523099"/>
                <a:gd name="connsiteY542" fmla="*/ 314325 h 5067300"/>
                <a:gd name="connsiteX543" fmla="*/ 607824 w 8523099"/>
                <a:gd name="connsiteY543" fmla="*/ 342900 h 5067300"/>
                <a:gd name="connsiteX544" fmla="*/ 598299 w 8523099"/>
                <a:gd name="connsiteY544" fmla="*/ 381000 h 5067300"/>
                <a:gd name="connsiteX545" fmla="*/ 531624 w 8523099"/>
                <a:gd name="connsiteY545" fmla="*/ 466725 h 5067300"/>
                <a:gd name="connsiteX546" fmla="*/ 512574 w 8523099"/>
                <a:gd name="connsiteY546" fmla="*/ 533400 h 5067300"/>
                <a:gd name="connsiteX547" fmla="*/ 522099 w 8523099"/>
                <a:gd name="connsiteY547" fmla="*/ 561975 h 5067300"/>
                <a:gd name="connsiteX548" fmla="*/ 503049 w 8523099"/>
                <a:gd name="connsiteY548" fmla="*/ 628650 h 5067300"/>
                <a:gd name="connsiteX549" fmla="*/ 474474 w 8523099"/>
                <a:gd name="connsiteY549" fmla="*/ 657225 h 5067300"/>
                <a:gd name="connsiteX550" fmla="*/ 493524 w 8523099"/>
                <a:gd name="connsiteY550" fmla="*/ 628650 h 5067300"/>
                <a:gd name="connsiteX551" fmla="*/ 474474 w 8523099"/>
                <a:gd name="connsiteY551" fmla="*/ 590550 h 5067300"/>
                <a:gd name="connsiteX552" fmla="*/ 417324 w 8523099"/>
                <a:gd name="connsiteY552" fmla="*/ 571500 h 5067300"/>
                <a:gd name="connsiteX553" fmla="*/ 369699 w 8523099"/>
                <a:gd name="connsiteY553" fmla="*/ 581025 h 5067300"/>
                <a:gd name="connsiteX554" fmla="*/ 360174 w 8523099"/>
                <a:gd name="connsiteY554" fmla="*/ 657225 h 5067300"/>
                <a:gd name="connsiteX555" fmla="*/ 331599 w 8523099"/>
                <a:gd name="connsiteY555" fmla="*/ 742950 h 5067300"/>
                <a:gd name="connsiteX556" fmla="*/ 322074 w 8523099"/>
                <a:gd name="connsiteY556" fmla="*/ 847725 h 5067300"/>
                <a:gd name="connsiteX557" fmla="*/ 312549 w 8523099"/>
                <a:gd name="connsiteY557" fmla="*/ 904875 h 5067300"/>
                <a:gd name="connsiteX558" fmla="*/ 350649 w 8523099"/>
                <a:gd name="connsiteY558" fmla="*/ 895350 h 5067300"/>
                <a:gd name="connsiteX559" fmla="*/ 379224 w 8523099"/>
                <a:gd name="connsiteY559" fmla="*/ 885825 h 5067300"/>
                <a:gd name="connsiteX560" fmla="*/ 407799 w 8523099"/>
                <a:gd name="connsiteY560" fmla="*/ 895350 h 5067300"/>
                <a:gd name="connsiteX561" fmla="*/ 369699 w 8523099"/>
                <a:gd name="connsiteY561" fmla="*/ 952500 h 5067300"/>
                <a:gd name="connsiteX562" fmla="*/ 350649 w 8523099"/>
                <a:gd name="connsiteY562" fmla="*/ 981075 h 5067300"/>
                <a:gd name="connsiteX563" fmla="*/ 341124 w 8523099"/>
                <a:gd name="connsiteY563" fmla="*/ 1038225 h 5067300"/>
                <a:gd name="connsiteX564" fmla="*/ 331599 w 8523099"/>
                <a:gd name="connsiteY564" fmla="*/ 1009650 h 5067300"/>
                <a:gd name="connsiteX565" fmla="*/ 303024 w 8523099"/>
                <a:gd name="connsiteY565" fmla="*/ 1000125 h 5067300"/>
                <a:gd name="connsiteX566" fmla="*/ 217299 w 8523099"/>
                <a:gd name="connsiteY566" fmla="*/ 1009650 h 5067300"/>
                <a:gd name="connsiteX567" fmla="*/ 198249 w 8523099"/>
                <a:gd name="connsiteY567" fmla="*/ 1066800 h 5067300"/>
                <a:gd name="connsiteX568" fmla="*/ 179199 w 8523099"/>
                <a:gd name="connsiteY568" fmla="*/ 1095375 h 5067300"/>
                <a:gd name="connsiteX569" fmla="*/ 150624 w 8523099"/>
                <a:gd name="connsiteY569" fmla="*/ 1104900 h 5067300"/>
                <a:gd name="connsiteX570" fmla="*/ 122049 w 8523099"/>
                <a:gd name="connsiteY570" fmla="*/ 1123950 h 5067300"/>
                <a:gd name="connsiteX571" fmla="*/ 93474 w 8523099"/>
                <a:gd name="connsiteY571" fmla="*/ 1152525 h 5067300"/>
                <a:gd name="connsiteX572" fmla="*/ 55374 w 8523099"/>
                <a:gd name="connsiteY572" fmla="*/ 1209675 h 5067300"/>
                <a:gd name="connsiteX573" fmla="*/ 26799 w 8523099"/>
                <a:gd name="connsiteY573" fmla="*/ 1228725 h 5067300"/>
                <a:gd name="connsiteX574" fmla="*/ 45849 w 8523099"/>
                <a:gd name="connsiteY574" fmla="*/ 1314450 h 5067300"/>
                <a:gd name="connsiteX575" fmla="*/ 36324 w 8523099"/>
                <a:gd name="connsiteY575" fmla="*/ 1371600 h 5067300"/>
                <a:gd name="connsiteX576" fmla="*/ 45849 w 8523099"/>
                <a:gd name="connsiteY576" fmla="*/ 1428750 h 5067300"/>
                <a:gd name="connsiteX577" fmla="*/ 74424 w 8523099"/>
                <a:gd name="connsiteY577" fmla="*/ 1438275 h 5067300"/>
                <a:gd name="connsiteX578" fmla="*/ 122049 w 8523099"/>
                <a:gd name="connsiteY578" fmla="*/ 1447800 h 5067300"/>
                <a:gd name="connsiteX579" fmla="*/ 102999 w 8523099"/>
                <a:gd name="connsiteY579" fmla="*/ 1495425 h 5067300"/>
                <a:gd name="connsiteX580" fmla="*/ 74424 w 8523099"/>
                <a:gd name="connsiteY580" fmla="*/ 1524000 h 5067300"/>
                <a:gd name="connsiteX581" fmla="*/ 64899 w 8523099"/>
                <a:gd name="connsiteY581" fmla="*/ 1562100 h 5067300"/>
                <a:gd name="connsiteX582" fmla="*/ 45849 w 8523099"/>
                <a:gd name="connsiteY582" fmla="*/ 1619250 h 5067300"/>
                <a:gd name="connsiteX583" fmla="*/ 83949 w 8523099"/>
                <a:gd name="connsiteY583" fmla="*/ 1628775 h 5067300"/>
                <a:gd name="connsiteX584" fmla="*/ 141099 w 8523099"/>
                <a:gd name="connsiteY584" fmla="*/ 1647825 h 5067300"/>
                <a:gd name="connsiteX585" fmla="*/ 131574 w 8523099"/>
                <a:gd name="connsiteY585" fmla="*/ 1676400 h 5067300"/>
                <a:gd name="connsiteX586" fmla="*/ 102999 w 8523099"/>
                <a:gd name="connsiteY586" fmla="*/ 1752600 h 5067300"/>
                <a:gd name="connsiteX587" fmla="*/ 74424 w 8523099"/>
                <a:gd name="connsiteY587" fmla="*/ 1771650 h 5067300"/>
                <a:gd name="connsiteX588" fmla="*/ 83949 w 8523099"/>
                <a:gd name="connsiteY588" fmla="*/ 1819275 h 5067300"/>
                <a:gd name="connsiteX589" fmla="*/ 93474 w 8523099"/>
                <a:gd name="connsiteY589" fmla="*/ 1847850 h 5067300"/>
                <a:gd name="connsiteX590" fmla="*/ 102999 w 8523099"/>
                <a:gd name="connsiteY590" fmla="*/ 1924050 h 5067300"/>
                <a:gd name="connsiteX591" fmla="*/ 26799 w 8523099"/>
                <a:gd name="connsiteY591" fmla="*/ 1962150 h 5067300"/>
                <a:gd name="connsiteX592" fmla="*/ 7749 w 8523099"/>
                <a:gd name="connsiteY592" fmla="*/ 2019300 h 5067300"/>
                <a:gd name="connsiteX593" fmla="*/ 112524 w 8523099"/>
                <a:gd name="connsiteY593" fmla="*/ 2009775 h 5067300"/>
                <a:gd name="connsiteX594" fmla="*/ 179199 w 8523099"/>
                <a:gd name="connsiteY594" fmla="*/ 1971675 h 5067300"/>
                <a:gd name="connsiteX595" fmla="*/ 169674 w 8523099"/>
                <a:gd name="connsiteY595" fmla="*/ 1943100 h 5067300"/>
                <a:gd name="connsiteX596" fmla="*/ 207774 w 8523099"/>
                <a:gd name="connsiteY596" fmla="*/ 1924050 h 5067300"/>
                <a:gd name="connsiteX597" fmla="*/ 255399 w 8523099"/>
                <a:gd name="connsiteY597" fmla="*/ 1914525 h 5067300"/>
                <a:gd name="connsiteX598" fmla="*/ 283974 w 8523099"/>
                <a:gd name="connsiteY598" fmla="*/ 1905000 h 5067300"/>
                <a:gd name="connsiteX599" fmla="*/ 312549 w 8523099"/>
                <a:gd name="connsiteY599" fmla="*/ 1876425 h 5067300"/>
                <a:gd name="connsiteX600" fmla="*/ 293499 w 8523099"/>
                <a:gd name="connsiteY600" fmla="*/ 1800225 h 5067300"/>
                <a:gd name="connsiteX601" fmla="*/ 398274 w 8523099"/>
                <a:gd name="connsiteY601" fmla="*/ 1762125 h 5067300"/>
                <a:gd name="connsiteX602" fmla="*/ 388749 w 8523099"/>
                <a:gd name="connsiteY602" fmla="*/ 1733550 h 5067300"/>
                <a:gd name="connsiteX603" fmla="*/ 398274 w 8523099"/>
                <a:gd name="connsiteY603" fmla="*/ 1695450 h 5067300"/>
                <a:gd name="connsiteX604" fmla="*/ 436374 w 8523099"/>
                <a:gd name="connsiteY604" fmla="*/ 1685925 h 5067300"/>
                <a:gd name="connsiteX605" fmla="*/ 464949 w 8523099"/>
                <a:gd name="connsiteY605" fmla="*/ 1676400 h 5067300"/>
                <a:gd name="connsiteX606" fmla="*/ 522099 w 8523099"/>
                <a:gd name="connsiteY606" fmla="*/ 1714500 h 5067300"/>
                <a:gd name="connsiteX607" fmla="*/ 503049 w 8523099"/>
                <a:gd name="connsiteY607" fmla="*/ 1743075 h 5067300"/>
                <a:gd name="connsiteX608" fmla="*/ 493524 w 8523099"/>
                <a:gd name="connsiteY608" fmla="*/ 1781175 h 5067300"/>
                <a:gd name="connsiteX609" fmla="*/ 426849 w 8523099"/>
                <a:gd name="connsiteY609" fmla="*/ 1752600 h 5067300"/>
                <a:gd name="connsiteX610" fmla="*/ 398274 w 8523099"/>
                <a:gd name="connsiteY610" fmla="*/ 1781175 h 5067300"/>
                <a:gd name="connsiteX611" fmla="*/ 379224 w 8523099"/>
                <a:gd name="connsiteY611" fmla="*/ 1885950 h 5067300"/>
                <a:gd name="connsiteX612" fmla="*/ 369699 w 8523099"/>
                <a:gd name="connsiteY612" fmla="*/ 1933575 h 5067300"/>
                <a:gd name="connsiteX613" fmla="*/ 455424 w 8523099"/>
                <a:gd name="connsiteY613" fmla="*/ 1943100 h 5067300"/>
                <a:gd name="connsiteX614" fmla="*/ 464949 w 8523099"/>
                <a:gd name="connsiteY614" fmla="*/ 1905000 h 5067300"/>
                <a:gd name="connsiteX615" fmla="*/ 493524 w 8523099"/>
                <a:gd name="connsiteY615" fmla="*/ 1914525 h 5067300"/>
                <a:gd name="connsiteX616" fmla="*/ 531624 w 8523099"/>
                <a:gd name="connsiteY616" fmla="*/ 1962150 h 5067300"/>
                <a:gd name="connsiteX617" fmla="*/ 531624 w 8523099"/>
                <a:gd name="connsiteY617" fmla="*/ 1905000 h 5067300"/>
                <a:gd name="connsiteX618" fmla="*/ 550674 w 8523099"/>
                <a:gd name="connsiteY618" fmla="*/ 1838325 h 5067300"/>
                <a:gd name="connsiteX619" fmla="*/ 617349 w 8523099"/>
                <a:gd name="connsiteY619" fmla="*/ 1857375 h 5067300"/>
                <a:gd name="connsiteX620" fmla="*/ 626874 w 8523099"/>
                <a:gd name="connsiteY620" fmla="*/ 1924050 h 5067300"/>
                <a:gd name="connsiteX621" fmla="*/ 655449 w 8523099"/>
                <a:gd name="connsiteY621" fmla="*/ 1952625 h 5067300"/>
                <a:gd name="connsiteX622" fmla="*/ 664974 w 8523099"/>
                <a:gd name="connsiteY622" fmla="*/ 1990725 h 5067300"/>
                <a:gd name="connsiteX623" fmla="*/ 674499 w 8523099"/>
                <a:gd name="connsiteY623" fmla="*/ 2057400 h 5067300"/>
                <a:gd name="connsiteX624" fmla="*/ 722124 w 8523099"/>
                <a:gd name="connsiteY624" fmla="*/ 2105025 h 5067300"/>
                <a:gd name="connsiteX625" fmla="*/ 760224 w 8523099"/>
                <a:gd name="connsiteY625" fmla="*/ 2124075 h 5067300"/>
                <a:gd name="connsiteX626" fmla="*/ 788799 w 8523099"/>
                <a:gd name="connsiteY626" fmla="*/ 2133600 h 5067300"/>
                <a:gd name="connsiteX627" fmla="*/ 817374 w 8523099"/>
                <a:gd name="connsiteY627" fmla="*/ 2152650 h 5067300"/>
                <a:gd name="connsiteX628" fmla="*/ 864999 w 8523099"/>
                <a:gd name="connsiteY628" fmla="*/ 2228850 h 5067300"/>
                <a:gd name="connsiteX629" fmla="*/ 884049 w 8523099"/>
                <a:gd name="connsiteY629" fmla="*/ 2257425 h 5067300"/>
                <a:gd name="connsiteX630" fmla="*/ 903099 w 8523099"/>
                <a:gd name="connsiteY630" fmla="*/ 2352675 h 5067300"/>
                <a:gd name="connsiteX631" fmla="*/ 912624 w 8523099"/>
                <a:gd name="connsiteY631" fmla="*/ 2381250 h 5067300"/>
                <a:gd name="connsiteX632" fmla="*/ 969774 w 8523099"/>
                <a:gd name="connsiteY632" fmla="*/ 2390775 h 5067300"/>
                <a:gd name="connsiteX633" fmla="*/ 931674 w 8523099"/>
                <a:gd name="connsiteY633" fmla="*/ 2447925 h 5067300"/>
                <a:gd name="connsiteX634" fmla="*/ 960249 w 8523099"/>
                <a:gd name="connsiteY634" fmla="*/ 2466975 h 5067300"/>
                <a:gd name="connsiteX635" fmla="*/ 969774 w 8523099"/>
                <a:gd name="connsiteY635" fmla="*/ 2495550 h 5067300"/>
                <a:gd name="connsiteX636" fmla="*/ 969774 w 8523099"/>
                <a:gd name="connsiteY636" fmla="*/ 2581275 h 5067300"/>
                <a:gd name="connsiteX637" fmla="*/ 998349 w 8523099"/>
                <a:gd name="connsiteY637" fmla="*/ 2609850 h 5067300"/>
                <a:gd name="connsiteX638" fmla="*/ 1055499 w 8523099"/>
                <a:gd name="connsiteY638" fmla="*/ 2628900 h 5067300"/>
                <a:gd name="connsiteX639" fmla="*/ 1007874 w 8523099"/>
                <a:gd name="connsiteY639" fmla="*/ 2609850 h 5067300"/>
                <a:gd name="connsiteX640" fmla="*/ 1036449 w 8523099"/>
                <a:gd name="connsiteY640" fmla="*/ 2667000 h 5067300"/>
                <a:gd name="connsiteX641" fmla="*/ 1017399 w 8523099"/>
                <a:gd name="connsiteY641" fmla="*/ 2924175 h 5067300"/>
                <a:gd name="connsiteX642" fmla="*/ 1055499 w 8523099"/>
                <a:gd name="connsiteY642" fmla="*/ 2971800 h 5067300"/>
                <a:gd name="connsiteX643" fmla="*/ 1065024 w 8523099"/>
                <a:gd name="connsiteY643" fmla="*/ 2924175 h 5067300"/>
                <a:gd name="connsiteX644" fmla="*/ 1074549 w 8523099"/>
                <a:gd name="connsiteY644" fmla="*/ 2952750 h 5067300"/>
                <a:gd name="connsiteX645" fmla="*/ 1084074 w 8523099"/>
                <a:gd name="connsiteY645" fmla="*/ 3038475 h 5067300"/>
                <a:gd name="connsiteX646" fmla="*/ 1103124 w 8523099"/>
                <a:gd name="connsiteY646" fmla="*/ 3095625 h 5067300"/>
                <a:gd name="connsiteX647" fmla="*/ 1122174 w 8523099"/>
                <a:gd name="connsiteY647" fmla="*/ 3152775 h 5067300"/>
                <a:gd name="connsiteX648" fmla="*/ 1131699 w 8523099"/>
                <a:gd name="connsiteY648" fmla="*/ 3181350 h 5067300"/>
                <a:gd name="connsiteX649" fmla="*/ 1207899 w 8523099"/>
                <a:gd name="connsiteY649" fmla="*/ 3228975 h 5067300"/>
                <a:gd name="connsiteX650" fmla="*/ 1226949 w 8523099"/>
                <a:gd name="connsiteY650" fmla="*/ 3257550 h 5067300"/>
                <a:gd name="connsiteX651" fmla="*/ 1207899 w 8523099"/>
                <a:gd name="connsiteY651" fmla="*/ 3219450 h 5067300"/>
                <a:gd name="connsiteX652" fmla="*/ 1188849 w 8523099"/>
                <a:gd name="connsiteY652" fmla="*/ 3057525 h 5067300"/>
                <a:gd name="connsiteX653" fmla="*/ 1226949 w 8523099"/>
                <a:gd name="connsiteY653" fmla="*/ 3048000 h 5067300"/>
                <a:gd name="connsiteX654" fmla="*/ 1322199 w 8523099"/>
                <a:gd name="connsiteY654" fmla="*/ 3105150 h 5067300"/>
                <a:gd name="connsiteX655" fmla="*/ 1331724 w 8523099"/>
                <a:gd name="connsiteY655" fmla="*/ 3143250 h 5067300"/>
                <a:gd name="connsiteX656" fmla="*/ 1341249 w 8523099"/>
                <a:gd name="connsiteY656" fmla="*/ 3171825 h 5067300"/>
                <a:gd name="connsiteX657" fmla="*/ 1331724 w 8523099"/>
                <a:gd name="connsiteY657" fmla="*/ 3228975 h 5067300"/>
                <a:gd name="connsiteX658" fmla="*/ 1312674 w 8523099"/>
                <a:gd name="connsiteY658" fmla="*/ 3305175 h 5067300"/>
                <a:gd name="connsiteX659" fmla="*/ 1322199 w 8523099"/>
                <a:gd name="connsiteY659" fmla="*/ 3371850 h 5067300"/>
                <a:gd name="connsiteX660" fmla="*/ 1350774 w 8523099"/>
                <a:gd name="connsiteY660" fmla="*/ 3381375 h 5067300"/>
                <a:gd name="connsiteX661" fmla="*/ 1341249 w 8523099"/>
                <a:gd name="connsiteY661" fmla="*/ 3457575 h 5067300"/>
                <a:gd name="connsiteX662" fmla="*/ 1350774 w 8523099"/>
                <a:gd name="connsiteY662" fmla="*/ 3486150 h 5067300"/>
                <a:gd name="connsiteX663" fmla="*/ 1360299 w 8523099"/>
                <a:gd name="connsiteY663" fmla="*/ 3571875 h 5067300"/>
                <a:gd name="connsiteX664" fmla="*/ 1388874 w 8523099"/>
                <a:gd name="connsiteY664" fmla="*/ 3590925 h 5067300"/>
                <a:gd name="connsiteX665" fmla="*/ 1417449 w 8523099"/>
                <a:gd name="connsiteY665" fmla="*/ 3714750 h 5067300"/>
                <a:gd name="connsiteX666" fmla="*/ 1446024 w 8523099"/>
                <a:gd name="connsiteY666" fmla="*/ 3752850 h 5067300"/>
                <a:gd name="connsiteX667" fmla="*/ 1474599 w 8523099"/>
                <a:gd name="connsiteY667" fmla="*/ 3810000 h 5067300"/>
                <a:gd name="connsiteX668" fmla="*/ 1455549 w 8523099"/>
                <a:gd name="connsiteY668" fmla="*/ 3838575 h 5067300"/>
                <a:gd name="connsiteX669" fmla="*/ 1503174 w 8523099"/>
                <a:gd name="connsiteY669" fmla="*/ 3933825 h 5067300"/>
                <a:gd name="connsiteX670" fmla="*/ 1560324 w 8523099"/>
                <a:gd name="connsiteY670" fmla="*/ 3952875 h 5067300"/>
                <a:gd name="connsiteX671" fmla="*/ 1626999 w 8523099"/>
                <a:gd name="connsiteY671" fmla="*/ 4038600 h 5067300"/>
                <a:gd name="connsiteX672" fmla="*/ 1636524 w 8523099"/>
                <a:gd name="connsiteY672" fmla="*/ 4067175 h 5067300"/>
                <a:gd name="connsiteX673" fmla="*/ 1665099 w 8523099"/>
                <a:gd name="connsiteY673" fmla="*/ 4076700 h 5067300"/>
                <a:gd name="connsiteX674" fmla="*/ 1722249 w 8523099"/>
                <a:gd name="connsiteY674" fmla="*/ 4086225 h 5067300"/>
                <a:gd name="connsiteX675" fmla="*/ 1731774 w 8523099"/>
                <a:gd name="connsiteY675" fmla="*/ 4114800 h 5067300"/>
                <a:gd name="connsiteX676" fmla="*/ 1760349 w 8523099"/>
                <a:gd name="connsiteY676" fmla="*/ 4124325 h 5067300"/>
                <a:gd name="connsiteX677" fmla="*/ 1827024 w 8523099"/>
                <a:gd name="connsiteY677" fmla="*/ 4162425 h 5067300"/>
                <a:gd name="connsiteX678" fmla="*/ 1846074 w 8523099"/>
                <a:gd name="connsiteY678" fmla="*/ 4191000 h 5067300"/>
                <a:gd name="connsiteX679" fmla="*/ 1855599 w 8523099"/>
                <a:gd name="connsiteY679" fmla="*/ 4238625 h 5067300"/>
                <a:gd name="connsiteX680" fmla="*/ 1912749 w 8523099"/>
                <a:gd name="connsiteY680" fmla="*/ 4267200 h 5067300"/>
                <a:gd name="connsiteX681" fmla="*/ 1931799 w 8523099"/>
                <a:gd name="connsiteY681" fmla="*/ 4295775 h 5067300"/>
                <a:gd name="connsiteX682" fmla="*/ 2017524 w 8523099"/>
                <a:gd name="connsiteY682" fmla="*/ 4314825 h 5067300"/>
                <a:gd name="connsiteX683" fmla="*/ 1998474 w 8523099"/>
                <a:gd name="connsiteY683" fmla="*/ 4343400 h 5067300"/>
                <a:gd name="connsiteX684" fmla="*/ 1988949 w 8523099"/>
                <a:gd name="connsiteY684" fmla="*/ 4371975 h 5067300"/>
                <a:gd name="connsiteX685" fmla="*/ 1931799 w 8523099"/>
                <a:gd name="connsiteY685" fmla="*/ 4391025 h 5067300"/>
                <a:gd name="connsiteX686" fmla="*/ 1884174 w 8523099"/>
                <a:gd name="connsiteY686" fmla="*/ 4467225 h 5067300"/>
                <a:gd name="connsiteX687" fmla="*/ 1846074 w 8523099"/>
                <a:gd name="connsiteY687" fmla="*/ 4457700 h 5067300"/>
                <a:gd name="connsiteX688" fmla="*/ 1817499 w 8523099"/>
                <a:gd name="connsiteY688" fmla="*/ 4448175 h 5067300"/>
                <a:gd name="connsiteX689" fmla="*/ 1731774 w 8523099"/>
                <a:gd name="connsiteY689" fmla="*/ 4457700 h 5067300"/>
                <a:gd name="connsiteX690" fmla="*/ 1750824 w 8523099"/>
                <a:gd name="connsiteY690" fmla="*/ 4486275 h 5067300"/>
                <a:gd name="connsiteX691" fmla="*/ 1779399 w 8523099"/>
                <a:gd name="connsiteY691" fmla="*/ 4505325 h 5067300"/>
                <a:gd name="connsiteX692" fmla="*/ 1817499 w 8523099"/>
                <a:gd name="connsiteY692" fmla="*/ 4562475 h 5067300"/>
                <a:gd name="connsiteX693" fmla="*/ 1827024 w 8523099"/>
                <a:gd name="connsiteY693" fmla="*/ 4600575 h 5067300"/>
                <a:gd name="connsiteX694" fmla="*/ 1836549 w 8523099"/>
                <a:gd name="connsiteY694" fmla="*/ 4629150 h 5067300"/>
                <a:gd name="connsiteX695" fmla="*/ 1846074 w 8523099"/>
                <a:gd name="connsiteY695" fmla="*/ 4791075 h 5067300"/>
                <a:gd name="connsiteX696" fmla="*/ 1884174 w 8523099"/>
                <a:gd name="connsiteY696" fmla="*/ 4876800 h 5067300"/>
                <a:gd name="connsiteX697" fmla="*/ 1893699 w 8523099"/>
                <a:gd name="connsiteY697" fmla="*/ 4905375 h 5067300"/>
                <a:gd name="connsiteX698" fmla="*/ 1865124 w 8523099"/>
                <a:gd name="connsiteY698" fmla="*/ 4962525 h 5067300"/>
                <a:gd name="connsiteX699" fmla="*/ 4798824 w 8523099"/>
                <a:gd name="connsiteY699" fmla="*/ 5019675 h 5067300"/>
                <a:gd name="connsiteX700" fmla="*/ 4932174 w 8523099"/>
                <a:gd name="connsiteY700" fmla="*/ 5038725 h 5067300"/>
                <a:gd name="connsiteX701" fmla="*/ 5465574 w 8523099"/>
                <a:gd name="connsiteY701" fmla="*/ 5067300 h 5067300"/>
                <a:gd name="connsiteX702" fmla="*/ 6713349 w 8523099"/>
                <a:gd name="connsiteY702" fmla="*/ 5057775 h 5067300"/>
                <a:gd name="connsiteX703" fmla="*/ 6741924 w 8523099"/>
                <a:gd name="connsiteY703" fmla="*/ 5048250 h 5067300"/>
                <a:gd name="connsiteX704" fmla="*/ 6703824 w 8523099"/>
                <a:gd name="connsiteY704" fmla="*/ 5057775 h 5067300"/>
                <a:gd name="connsiteX705" fmla="*/ 6818124 w 8523099"/>
                <a:gd name="connsiteY705" fmla="*/ 5010150 h 5067300"/>
                <a:gd name="connsiteX706" fmla="*/ 7284849 w 8523099"/>
                <a:gd name="connsiteY706" fmla="*/ 4981575 h 5067300"/>
                <a:gd name="connsiteX707" fmla="*/ 7837299 w 8523099"/>
                <a:gd name="connsiteY707" fmla="*/ 4972050 h 5067300"/>
                <a:gd name="connsiteX708" fmla="*/ 7989699 w 8523099"/>
                <a:gd name="connsiteY708" fmla="*/ 4981575 h 5067300"/>
                <a:gd name="connsiteX709" fmla="*/ 7989699 w 8523099"/>
                <a:gd name="connsiteY709" fmla="*/ 4972050 h 5067300"/>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4932174 w 8523099"/>
                <a:gd name="connsiteY700" fmla="*/ 5038725 h 5059274"/>
                <a:gd name="connsiteX701" fmla="*/ 6713349 w 8523099"/>
                <a:gd name="connsiteY701" fmla="*/ 5057775 h 5059274"/>
                <a:gd name="connsiteX702" fmla="*/ 6741924 w 8523099"/>
                <a:gd name="connsiteY702" fmla="*/ 5048250 h 5059274"/>
                <a:gd name="connsiteX703" fmla="*/ 6703824 w 8523099"/>
                <a:gd name="connsiteY703" fmla="*/ 5057775 h 5059274"/>
                <a:gd name="connsiteX704" fmla="*/ 6818124 w 8523099"/>
                <a:gd name="connsiteY704" fmla="*/ 5010150 h 5059274"/>
                <a:gd name="connsiteX705" fmla="*/ 7284849 w 8523099"/>
                <a:gd name="connsiteY705" fmla="*/ 4981575 h 5059274"/>
                <a:gd name="connsiteX706" fmla="*/ 7837299 w 8523099"/>
                <a:gd name="connsiteY706" fmla="*/ 4972050 h 5059274"/>
                <a:gd name="connsiteX707" fmla="*/ 7989699 w 8523099"/>
                <a:gd name="connsiteY707" fmla="*/ 4981575 h 5059274"/>
                <a:gd name="connsiteX708" fmla="*/ 7989699 w 8523099"/>
                <a:gd name="connsiteY708"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4798824 w 8523099"/>
                <a:gd name="connsiteY699" fmla="*/ 5019675 h 5059274"/>
                <a:gd name="connsiteX700" fmla="*/ 6713349 w 8523099"/>
                <a:gd name="connsiteY700" fmla="*/ 5057775 h 5059274"/>
                <a:gd name="connsiteX701" fmla="*/ 6741924 w 8523099"/>
                <a:gd name="connsiteY701" fmla="*/ 5048250 h 5059274"/>
                <a:gd name="connsiteX702" fmla="*/ 6703824 w 8523099"/>
                <a:gd name="connsiteY702" fmla="*/ 5057775 h 5059274"/>
                <a:gd name="connsiteX703" fmla="*/ 6818124 w 8523099"/>
                <a:gd name="connsiteY703" fmla="*/ 5010150 h 5059274"/>
                <a:gd name="connsiteX704" fmla="*/ 7284849 w 8523099"/>
                <a:gd name="connsiteY704" fmla="*/ 4981575 h 5059274"/>
                <a:gd name="connsiteX705" fmla="*/ 7837299 w 8523099"/>
                <a:gd name="connsiteY705" fmla="*/ 4972050 h 5059274"/>
                <a:gd name="connsiteX706" fmla="*/ 7989699 w 8523099"/>
                <a:gd name="connsiteY706" fmla="*/ 4981575 h 5059274"/>
                <a:gd name="connsiteX707" fmla="*/ 7989699 w 8523099"/>
                <a:gd name="connsiteY707" fmla="*/ 4972050 h 5059274"/>
                <a:gd name="connsiteX0" fmla="*/ 7989699 w 8523099"/>
                <a:gd name="connsiteY0" fmla="*/ 4972050 h 5059274"/>
                <a:gd name="connsiteX1" fmla="*/ 8018274 w 8523099"/>
                <a:gd name="connsiteY1" fmla="*/ 4924425 h 5059274"/>
                <a:gd name="connsiteX2" fmla="*/ 8056374 w 8523099"/>
                <a:gd name="connsiteY2" fmla="*/ 4886325 h 5059274"/>
                <a:gd name="connsiteX3" fmla="*/ 8075424 w 8523099"/>
                <a:gd name="connsiteY3" fmla="*/ 4857750 h 5059274"/>
                <a:gd name="connsiteX4" fmla="*/ 8084949 w 8523099"/>
                <a:gd name="connsiteY4" fmla="*/ 4800600 h 5059274"/>
                <a:gd name="connsiteX5" fmla="*/ 8094474 w 8523099"/>
                <a:gd name="connsiteY5" fmla="*/ 4772025 h 5059274"/>
                <a:gd name="connsiteX6" fmla="*/ 8065899 w 8523099"/>
                <a:gd name="connsiteY6" fmla="*/ 4714875 h 5059274"/>
                <a:gd name="connsiteX7" fmla="*/ 8056374 w 8523099"/>
                <a:gd name="connsiteY7" fmla="*/ 4686300 h 5059274"/>
                <a:gd name="connsiteX8" fmla="*/ 7970649 w 8523099"/>
                <a:gd name="connsiteY8" fmla="*/ 4648200 h 5059274"/>
                <a:gd name="connsiteX9" fmla="*/ 7942074 w 8523099"/>
                <a:gd name="connsiteY9" fmla="*/ 4629150 h 5059274"/>
                <a:gd name="connsiteX10" fmla="*/ 7903974 w 8523099"/>
                <a:gd name="connsiteY10" fmla="*/ 4572000 h 5059274"/>
                <a:gd name="connsiteX11" fmla="*/ 7894449 w 8523099"/>
                <a:gd name="connsiteY11" fmla="*/ 4543425 h 5059274"/>
                <a:gd name="connsiteX12" fmla="*/ 7856349 w 8523099"/>
                <a:gd name="connsiteY12" fmla="*/ 4533900 h 5059274"/>
                <a:gd name="connsiteX13" fmla="*/ 7837299 w 8523099"/>
                <a:gd name="connsiteY13" fmla="*/ 4505325 h 5059274"/>
                <a:gd name="connsiteX14" fmla="*/ 7780149 w 8523099"/>
                <a:gd name="connsiteY14" fmla="*/ 4467225 h 5059274"/>
                <a:gd name="connsiteX15" fmla="*/ 7751574 w 8523099"/>
                <a:gd name="connsiteY15" fmla="*/ 4371975 h 5059274"/>
                <a:gd name="connsiteX16" fmla="*/ 7799199 w 8523099"/>
                <a:gd name="connsiteY16" fmla="*/ 4438650 h 5059274"/>
                <a:gd name="connsiteX17" fmla="*/ 7856349 w 8523099"/>
                <a:gd name="connsiteY17" fmla="*/ 4448175 h 5059274"/>
                <a:gd name="connsiteX18" fmla="*/ 7884924 w 8523099"/>
                <a:gd name="connsiteY18" fmla="*/ 4467225 h 5059274"/>
                <a:gd name="connsiteX19" fmla="*/ 7903974 w 8523099"/>
                <a:gd name="connsiteY19" fmla="*/ 4495800 h 5059274"/>
                <a:gd name="connsiteX20" fmla="*/ 7942074 w 8523099"/>
                <a:gd name="connsiteY20" fmla="*/ 4486275 h 5059274"/>
                <a:gd name="connsiteX21" fmla="*/ 7903974 w 8523099"/>
                <a:gd name="connsiteY21" fmla="*/ 4429125 h 5059274"/>
                <a:gd name="connsiteX22" fmla="*/ 7865874 w 8523099"/>
                <a:gd name="connsiteY22" fmla="*/ 4257675 h 5059274"/>
                <a:gd name="connsiteX23" fmla="*/ 7837299 w 8523099"/>
                <a:gd name="connsiteY23" fmla="*/ 4248150 h 5059274"/>
                <a:gd name="connsiteX24" fmla="*/ 7875399 w 8523099"/>
                <a:gd name="connsiteY24" fmla="*/ 4210050 h 5059274"/>
                <a:gd name="connsiteX25" fmla="*/ 7865874 w 8523099"/>
                <a:gd name="connsiteY25" fmla="*/ 4152900 h 5059274"/>
                <a:gd name="connsiteX26" fmla="*/ 7875399 w 8523099"/>
                <a:gd name="connsiteY26" fmla="*/ 4114800 h 5059274"/>
                <a:gd name="connsiteX27" fmla="*/ 7894449 w 8523099"/>
                <a:gd name="connsiteY27" fmla="*/ 4086225 h 5059274"/>
                <a:gd name="connsiteX28" fmla="*/ 7903974 w 8523099"/>
                <a:gd name="connsiteY28" fmla="*/ 4057650 h 5059274"/>
                <a:gd name="connsiteX29" fmla="*/ 7894449 w 8523099"/>
                <a:gd name="connsiteY29" fmla="*/ 4010025 h 5059274"/>
                <a:gd name="connsiteX30" fmla="*/ 7865874 w 8523099"/>
                <a:gd name="connsiteY30" fmla="*/ 3990975 h 5059274"/>
                <a:gd name="connsiteX31" fmla="*/ 7856349 w 8523099"/>
                <a:gd name="connsiteY31" fmla="*/ 3962400 h 5059274"/>
                <a:gd name="connsiteX32" fmla="*/ 7865874 w 8523099"/>
                <a:gd name="connsiteY32" fmla="*/ 3924300 h 5059274"/>
                <a:gd name="connsiteX33" fmla="*/ 7913499 w 8523099"/>
                <a:gd name="connsiteY33" fmla="*/ 3876675 h 5059274"/>
                <a:gd name="connsiteX34" fmla="*/ 7932549 w 8523099"/>
                <a:gd name="connsiteY34" fmla="*/ 3819525 h 5059274"/>
                <a:gd name="connsiteX35" fmla="*/ 7942074 w 8523099"/>
                <a:gd name="connsiteY35" fmla="*/ 3790950 h 5059274"/>
                <a:gd name="connsiteX36" fmla="*/ 7970649 w 8523099"/>
                <a:gd name="connsiteY36" fmla="*/ 3771900 h 5059274"/>
                <a:gd name="connsiteX37" fmla="*/ 8027799 w 8523099"/>
                <a:gd name="connsiteY37" fmla="*/ 3752850 h 5059274"/>
                <a:gd name="connsiteX38" fmla="*/ 8056374 w 8523099"/>
                <a:gd name="connsiteY38" fmla="*/ 3695700 h 5059274"/>
                <a:gd name="connsiteX39" fmla="*/ 8027799 w 8523099"/>
                <a:gd name="connsiteY39" fmla="*/ 3676650 h 5059274"/>
                <a:gd name="connsiteX40" fmla="*/ 7970649 w 8523099"/>
                <a:gd name="connsiteY40" fmla="*/ 3705225 h 5059274"/>
                <a:gd name="connsiteX41" fmla="*/ 7961124 w 8523099"/>
                <a:gd name="connsiteY41" fmla="*/ 3733800 h 5059274"/>
                <a:gd name="connsiteX42" fmla="*/ 7942074 w 8523099"/>
                <a:gd name="connsiteY42" fmla="*/ 3762375 h 5059274"/>
                <a:gd name="connsiteX43" fmla="*/ 7903974 w 8523099"/>
                <a:gd name="connsiteY43" fmla="*/ 3848100 h 5059274"/>
                <a:gd name="connsiteX44" fmla="*/ 7875399 w 8523099"/>
                <a:gd name="connsiteY44" fmla="*/ 3857625 h 5059274"/>
                <a:gd name="connsiteX45" fmla="*/ 7942074 w 8523099"/>
                <a:gd name="connsiteY45" fmla="*/ 3762375 h 5059274"/>
                <a:gd name="connsiteX46" fmla="*/ 7980174 w 8523099"/>
                <a:gd name="connsiteY46" fmla="*/ 3705225 h 5059274"/>
                <a:gd name="connsiteX47" fmla="*/ 7989699 w 8523099"/>
                <a:gd name="connsiteY47" fmla="*/ 3657600 h 5059274"/>
                <a:gd name="connsiteX48" fmla="*/ 8046849 w 8523099"/>
                <a:gd name="connsiteY48" fmla="*/ 3648075 h 5059274"/>
                <a:gd name="connsiteX49" fmla="*/ 8065899 w 8523099"/>
                <a:gd name="connsiteY49" fmla="*/ 3619500 h 5059274"/>
                <a:gd name="connsiteX50" fmla="*/ 8084949 w 8523099"/>
                <a:gd name="connsiteY50" fmla="*/ 3562350 h 5059274"/>
                <a:gd name="connsiteX51" fmla="*/ 8094474 w 8523099"/>
                <a:gd name="connsiteY51" fmla="*/ 3514725 h 5059274"/>
                <a:gd name="connsiteX52" fmla="*/ 8123049 w 8523099"/>
                <a:gd name="connsiteY52" fmla="*/ 3495675 h 5059274"/>
                <a:gd name="connsiteX53" fmla="*/ 8151624 w 8523099"/>
                <a:gd name="connsiteY53" fmla="*/ 3505200 h 5059274"/>
                <a:gd name="connsiteX54" fmla="*/ 8151624 w 8523099"/>
                <a:gd name="connsiteY54" fmla="*/ 3448050 h 5059274"/>
                <a:gd name="connsiteX55" fmla="*/ 8123049 w 8523099"/>
                <a:gd name="connsiteY55" fmla="*/ 3438525 h 5059274"/>
                <a:gd name="connsiteX56" fmla="*/ 8084949 w 8523099"/>
                <a:gd name="connsiteY56" fmla="*/ 3448050 h 5059274"/>
                <a:gd name="connsiteX57" fmla="*/ 8018274 w 8523099"/>
                <a:gd name="connsiteY57" fmla="*/ 3438525 h 5059274"/>
                <a:gd name="connsiteX58" fmla="*/ 7989699 w 8523099"/>
                <a:gd name="connsiteY58" fmla="*/ 3419475 h 5059274"/>
                <a:gd name="connsiteX59" fmla="*/ 7942074 w 8523099"/>
                <a:gd name="connsiteY59" fmla="*/ 3362325 h 5059274"/>
                <a:gd name="connsiteX60" fmla="*/ 7942074 w 8523099"/>
                <a:gd name="connsiteY60" fmla="*/ 3162300 h 5059274"/>
                <a:gd name="connsiteX61" fmla="*/ 7999224 w 8523099"/>
                <a:gd name="connsiteY61" fmla="*/ 3143250 h 5059274"/>
                <a:gd name="connsiteX62" fmla="*/ 8008749 w 8523099"/>
                <a:gd name="connsiteY62" fmla="*/ 3114675 h 5059274"/>
                <a:gd name="connsiteX63" fmla="*/ 8018274 w 8523099"/>
                <a:gd name="connsiteY63" fmla="*/ 3067050 h 5059274"/>
                <a:gd name="connsiteX64" fmla="*/ 8056374 w 8523099"/>
                <a:gd name="connsiteY64" fmla="*/ 3009900 h 5059274"/>
                <a:gd name="connsiteX65" fmla="*/ 8065899 w 8523099"/>
                <a:gd name="connsiteY65" fmla="*/ 2981325 h 5059274"/>
                <a:gd name="connsiteX66" fmla="*/ 8075424 w 8523099"/>
                <a:gd name="connsiteY66" fmla="*/ 2895600 h 5059274"/>
                <a:gd name="connsiteX67" fmla="*/ 8094474 w 8523099"/>
                <a:gd name="connsiteY67" fmla="*/ 2867025 h 5059274"/>
                <a:gd name="connsiteX68" fmla="*/ 8132574 w 8523099"/>
                <a:gd name="connsiteY68" fmla="*/ 2800350 h 5059274"/>
                <a:gd name="connsiteX69" fmla="*/ 8142099 w 8523099"/>
                <a:gd name="connsiteY69" fmla="*/ 2771775 h 5059274"/>
                <a:gd name="connsiteX70" fmla="*/ 8151624 w 8523099"/>
                <a:gd name="connsiteY70" fmla="*/ 2667000 h 5059274"/>
                <a:gd name="connsiteX71" fmla="*/ 8180199 w 8523099"/>
                <a:gd name="connsiteY71" fmla="*/ 2647950 h 5059274"/>
                <a:gd name="connsiteX72" fmla="*/ 8208774 w 8523099"/>
                <a:gd name="connsiteY72" fmla="*/ 2590800 h 5059274"/>
                <a:gd name="connsiteX73" fmla="*/ 8180199 w 8523099"/>
                <a:gd name="connsiteY73" fmla="*/ 2533650 h 5059274"/>
                <a:gd name="connsiteX74" fmla="*/ 8170674 w 8523099"/>
                <a:gd name="connsiteY74" fmla="*/ 2505075 h 5059274"/>
                <a:gd name="connsiteX75" fmla="*/ 8199249 w 8523099"/>
                <a:gd name="connsiteY75" fmla="*/ 2476500 h 5059274"/>
                <a:gd name="connsiteX76" fmla="*/ 8218299 w 8523099"/>
                <a:gd name="connsiteY76" fmla="*/ 2505075 h 5059274"/>
                <a:gd name="connsiteX77" fmla="*/ 8246874 w 8523099"/>
                <a:gd name="connsiteY77" fmla="*/ 2524125 h 5059274"/>
                <a:gd name="connsiteX78" fmla="*/ 8284974 w 8523099"/>
                <a:gd name="connsiteY78" fmla="*/ 2466975 h 5059274"/>
                <a:gd name="connsiteX79" fmla="*/ 8294499 w 8523099"/>
                <a:gd name="connsiteY79" fmla="*/ 2428875 h 5059274"/>
                <a:gd name="connsiteX80" fmla="*/ 8275449 w 8523099"/>
                <a:gd name="connsiteY80" fmla="*/ 2486025 h 5059274"/>
                <a:gd name="connsiteX81" fmla="*/ 8256399 w 8523099"/>
                <a:gd name="connsiteY81" fmla="*/ 2552700 h 5059274"/>
                <a:gd name="connsiteX82" fmla="*/ 8237349 w 8523099"/>
                <a:gd name="connsiteY82" fmla="*/ 2609850 h 5059274"/>
                <a:gd name="connsiteX83" fmla="*/ 8246874 w 8523099"/>
                <a:gd name="connsiteY83" fmla="*/ 2667000 h 5059274"/>
                <a:gd name="connsiteX84" fmla="*/ 8227824 w 8523099"/>
                <a:gd name="connsiteY84" fmla="*/ 2762250 h 5059274"/>
                <a:gd name="connsiteX85" fmla="*/ 8265924 w 8523099"/>
                <a:gd name="connsiteY85" fmla="*/ 2828925 h 5059274"/>
                <a:gd name="connsiteX86" fmla="*/ 8284974 w 8523099"/>
                <a:gd name="connsiteY86" fmla="*/ 2857500 h 5059274"/>
                <a:gd name="connsiteX87" fmla="*/ 8342124 w 8523099"/>
                <a:gd name="connsiteY87" fmla="*/ 2895600 h 5059274"/>
                <a:gd name="connsiteX88" fmla="*/ 8361174 w 8523099"/>
                <a:gd name="connsiteY88" fmla="*/ 2867025 h 5059274"/>
                <a:gd name="connsiteX89" fmla="*/ 8342124 w 8523099"/>
                <a:gd name="connsiteY89" fmla="*/ 2809875 h 5059274"/>
                <a:gd name="connsiteX90" fmla="*/ 8351649 w 8523099"/>
                <a:gd name="connsiteY90" fmla="*/ 2781300 h 5059274"/>
                <a:gd name="connsiteX91" fmla="*/ 8370699 w 8523099"/>
                <a:gd name="connsiteY91" fmla="*/ 2714625 h 5059274"/>
                <a:gd name="connsiteX92" fmla="*/ 8389749 w 8523099"/>
                <a:gd name="connsiteY92" fmla="*/ 2686050 h 5059274"/>
                <a:gd name="connsiteX93" fmla="*/ 8380224 w 8523099"/>
                <a:gd name="connsiteY93" fmla="*/ 2628900 h 5059274"/>
                <a:gd name="connsiteX94" fmla="*/ 8370699 w 8523099"/>
                <a:gd name="connsiteY94" fmla="*/ 2600325 h 5059274"/>
                <a:gd name="connsiteX95" fmla="*/ 8361174 w 8523099"/>
                <a:gd name="connsiteY95" fmla="*/ 2562225 h 5059274"/>
                <a:gd name="connsiteX96" fmla="*/ 8389749 w 8523099"/>
                <a:gd name="connsiteY96" fmla="*/ 2505075 h 5059274"/>
                <a:gd name="connsiteX97" fmla="*/ 8418324 w 8523099"/>
                <a:gd name="connsiteY97" fmla="*/ 2486025 h 5059274"/>
                <a:gd name="connsiteX98" fmla="*/ 8465949 w 8523099"/>
                <a:gd name="connsiteY98" fmla="*/ 2400300 h 5059274"/>
                <a:gd name="connsiteX99" fmla="*/ 8494524 w 8523099"/>
                <a:gd name="connsiteY99" fmla="*/ 2295525 h 5059274"/>
                <a:gd name="connsiteX100" fmla="*/ 8523099 w 8523099"/>
                <a:gd name="connsiteY100" fmla="*/ 2238375 h 5059274"/>
                <a:gd name="connsiteX101" fmla="*/ 8494524 w 8523099"/>
                <a:gd name="connsiteY101" fmla="*/ 2219325 h 5059274"/>
                <a:gd name="connsiteX102" fmla="*/ 8504049 w 8523099"/>
                <a:gd name="connsiteY102" fmla="*/ 2162175 h 5059274"/>
                <a:gd name="connsiteX103" fmla="*/ 8494524 w 8523099"/>
                <a:gd name="connsiteY103" fmla="*/ 2028825 h 5059274"/>
                <a:gd name="connsiteX104" fmla="*/ 8437374 w 8523099"/>
                <a:gd name="connsiteY104" fmla="*/ 2009775 h 5059274"/>
                <a:gd name="connsiteX105" fmla="*/ 8380224 w 8523099"/>
                <a:gd name="connsiteY105" fmla="*/ 2019300 h 5059274"/>
                <a:gd name="connsiteX106" fmla="*/ 8370699 w 8523099"/>
                <a:gd name="connsiteY106" fmla="*/ 1981200 h 5059274"/>
                <a:gd name="connsiteX107" fmla="*/ 8342124 w 8523099"/>
                <a:gd name="connsiteY107" fmla="*/ 1990725 h 5059274"/>
                <a:gd name="connsiteX108" fmla="*/ 8361174 w 8523099"/>
                <a:gd name="connsiteY108" fmla="*/ 2076450 h 5059274"/>
                <a:gd name="connsiteX109" fmla="*/ 8399274 w 8523099"/>
                <a:gd name="connsiteY109" fmla="*/ 2133600 h 5059274"/>
                <a:gd name="connsiteX110" fmla="*/ 8408799 w 8523099"/>
                <a:gd name="connsiteY110" fmla="*/ 2219325 h 5059274"/>
                <a:gd name="connsiteX111" fmla="*/ 8427849 w 8523099"/>
                <a:gd name="connsiteY111" fmla="*/ 2247900 h 5059274"/>
                <a:gd name="connsiteX112" fmla="*/ 8399274 w 8523099"/>
                <a:gd name="connsiteY112" fmla="*/ 2257425 h 5059274"/>
                <a:gd name="connsiteX113" fmla="*/ 8380224 w 8523099"/>
                <a:gd name="connsiteY113" fmla="*/ 2286000 h 5059274"/>
                <a:gd name="connsiteX114" fmla="*/ 8370699 w 8523099"/>
                <a:gd name="connsiteY114" fmla="*/ 2333625 h 5059274"/>
                <a:gd name="connsiteX115" fmla="*/ 8342124 w 8523099"/>
                <a:gd name="connsiteY115" fmla="*/ 2343150 h 5059274"/>
                <a:gd name="connsiteX116" fmla="*/ 8284974 w 8523099"/>
                <a:gd name="connsiteY116" fmla="*/ 2390775 h 5059274"/>
                <a:gd name="connsiteX117" fmla="*/ 8199249 w 8523099"/>
                <a:gd name="connsiteY117" fmla="*/ 2381250 h 5059274"/>
                <a:gd name="connsiteX118" fmla="*/ 8189724 w 8523099"/>
                <a:gd name="connsiteY118" fmla="*/ 2409825 h 5059274"/>
                <a:gd name="connsiteX119" fmla="*/ 8142099 w 8523099"/>
                <a:gd name="connsiteY119" fmla="*/ 2400300 h 5059274"/>
                <a:gd name="connsiteX120" fmla="*/ 8084949 w 8523099"/>
                <a:gd name="connsiteY120" fmla="*/ 2381250 h 5059274"/>
                <a:gd name="connsiteX121" fmla="*/ 8046849 w 8523099"/>
                <a:gd name="connsiteY121" fmla="*/ 2324100 h 5059274"/>
                <a:gd name="connsiteX122" fmla="*/ 8027799 w 8523099"/>
                <a:gd name="connsiteY122" fmla="*/ 2295525 h 5059274"/>
                <a:gd name="connsiteX123" fmla="*/ 7999224 w 8523099"/>
                <a:gd name="connsiteY123" fmla="*/ 2286000 h 5059274"/>
                <a:gd name="connsiteX124" fmla="*/ 7989699 w 8523099"/>
                <a:gd name="connsiteY124" fmla="*/ 2257425 h 5059274"/>
                <a:gd name="connsiteX125" fmla="*/ 7980174 w 8523099"/>
                <a:gd name="connsiteY125" fmla="*/ 2200275 h 5059274"/>
                <a:gd name="connsiteX126" fmla="*/ 7970649 w 8523099"/>
                <a:gd name="connsiteY126" fmla="*/ 2228850 h 5059274"/>
                <a:gd name="connsiteX127" fmla="*/ 7961124 w 8523099"/>
                <a:gd name="connsiteY127" fmla="*/ 2266950 h 5059274"/>
                <a:gd name="connsiteX128" fmla="*/ 7903974 w 8523099"/>
                <a:gd name="connsiteY128" fmla="*/ 2295525 h 5059274"/>
                <a:gd name="connsiteX129" fmla="*/ 7837299 w 8523099"/>
                <a:gd name="connsiteY129" fmla="*/ 2286000 h 5059274"/>
                <a:gd name="connsiteX130" fmla="*/ 7903974 w 8523099"/>
                <a:gd name="connsiteY130" fmla="*/ 2247900 h 5059274"/>
                <a:gd name="connsiteX131" fmla="*/ 7951599 w 8523099"/>
                <a:gd name="connsiteY131" fmla="*/ 2162175 h 5059274"/>
                <a:gd name="connsiteX132" fmla="*/ 7942074 w 8523099"/>
                <a:gd name="connsiteY132" fmla="*/ 2105025 h 5059274"/>
                <a:gd name="connsiteX133" fmla="*/ 7856349 w 8523099"/>
                <a:gd name="connsiteY133" fmla="*/ 2076450 h 5059274"/>
                <a:gd name="connsiteX134" fmla="*/ 7827774 w 8523099"/>
                <a:gd name="connsiteY134" fmla="*/ 2066925 h 5059274"/>
                <a:gd name="connsiteX135" fmla="*/ 7742049 w 8523099"/>
                <a:gd name="connsiteY135" fmla="*/ 2114550 h 5059274"/>
                <a:gd name="connsiteX136" fmla="*/ 7732524 w 8523099"/>
                <a:gd name="connsiteY136" fmla="*/ 2143125 h 5059274"/>
                <a:gd name="connsiteX137" fmla="*/ 7722999 w 8523099"/>
                <a:gd name="connsiteY137" fmla="*/ 2200275 h 5059274"/>
                <a:gd name="connsiteX138" fmla="*/ 7665849 w 8523099"/>
                <a:gd name="connsiteY138" fmla="*/ 2247900 h 5059274"/>
                <a:gd name="connsiteX139" fmla="*/ 7637274 w 8523099"/>
                <a:gd name="connsiteY139" fmla="*/ 2305050 h 5059274"/>
                <a:gd name="connsiteX140" fmla="*/ 7618224 w 8523099"/>
                <a:gd name="connsiteY140" fmla="*/ 2362200 h 5059274"/>
                <a:gd name="connsiteX141" fmla="*/ 7589649 w 8523099"/>
                <a:gd name="connsiteY141" fmla="*/ 2447925 h 5059274"/>
                <a:gd name="connsiteX142" fmla="*/ 7570599 w 8523099"/>
                <a:gd name="connsiteY142" fmla="*/ 2505075 h 5059274"/>
                <a:gd name="connsiteX143" fmla="*/ 7561074 w 8523099"/>
                <a:gd name="connsiteY143" fmla="*/ 2533650 h 5059274"/>
                <a:gd name="connsiteX144" fmla="*/ 7561074 w 8523099"/>
                <a:gd name="connsiteY144" fmla="*/ 2733675 h 5059274"/>
                <a:gd name="connsiteX145" fmla="*/ 7551549 w 8523099"/>
                <a:gd name="connsiteY145" fmla="*/ 2705100 h 5059274"/>
                <a:gd name="connsiteX146" fmla="*/ 7542024 w 8523099"/>
                <a:gd name="connsiteY146" fmla="*/ 2457450 h 5059274"/>
                <a:gd name="connsiteX147" fmla="*/ 7532499 w 8523099"/>
                <a:gd name="connsiteY147" fmla="*/ 2428875 h 5059274"/>
                <a:gd name="connsiteX148" fmla="*/ 7542024 w 8523099"/>
                <a:gd name="connsiteY148" fmla="*/ 2333625 h 5059274"/>
                <a:gd name="connsiteX149" fmla="*/ 7551549 w 8523099"/>
                <a:gd name="connsiteY149" fmla="*/ 2305050 h 5059274"/>
                <a:gd name="connsiteX150" fmla="*/ 7580124 w 8523099"/>
                <a:gd name="connsiteY150" fmla="*/ 2295525 h 5059274"/>
                <a:gd name="connsiteX151" fmla="*/ 7580124 w 8523099"/>
                <a:gd name="connsiteY151" fmla="*/ 2238375 h 5059274"/>
                <a:gd name="connsiteX152" fmla="*/ 7589649 w 8523099"/>
                <a:gd name="connsiteY152" fmla="*/ 2181225 h 5059274"/>
                <a:gd name="connsiteX153" fmla="*/ 7580124 w 8523099"/>
                <a:gd name="connsiteY153" fmla="*/ 2000250 h 5059274"/>
                <a:gd name="connsiteX154" fmla="*/ 7627749 w 8523099"/>
                <a:gd name="connsiteY154" fmla="*/ 1943100 h 5059274"/>
                <a:gd name="connsiteX155" fmla="*/ 7656324 w 8523099"/>
                <a:gd name="connsiteY155" fmla="*/ 1885950 h 5059274"/>
                <a:gd name="connsiteX156" fmla="*/ 7665849 w 8523099"/>
                <a:gd name="connsiteY156" fmla="*/ 1857375 h 5059274"/>
                <a:gd name="connsiteX157" fmla="*/ 7694424 w 8523099"/>
                <a:gd name="connsiteY157" fmla="*/ 1828800 h 5059274"/>
                <a:gd name="connsiteX158" fmla="*/ 7713474 w 8523099"/>
                <a:gd name="connsiteY158" fmla="*/ 1800225 h 5059274"/>
                <a:gd name="connsiteX159" fmla="*/ 7770624 w 8523099"/>
                <a:gd name="connsiteY159" fmla="*/ 1762125 h 5059274"/>
                <a:gd name="connsiteX160" fmla="*/ 7799199 w 8523099"/>
                <a:gd name="connsiteY160" fmla="*/ 1743075 h 5059274"/>
                <a:gd name="connsiteX161" fmla="*/ 7827774 w 8523099"/>
                <a:gd name="connsiteY161" fmla="*/ 1685925 h 5059274"/>
                <a:gd name="connsiteX162" fmla="*/ 7856349 w 8523099"/>
                <a:gd name="connsiteY162" fmla="*/ 1657350 h 5059274"/>
                <a:gd name="connsiteX163" fmla="*/ 7913499 w 8523099"/>
                <a:gd name="connsiteY163" fmla="*/ 1638300 h 5059274"/>
                <a:gd name="connsiteX164" fmla="*/ 7942074 w 8523099"/>
                <a:gd name="connsiteY164" fmla="*/ 1619250 h 5059274"/>
                <a:gd name="connsiteX165" fmla="*/ 8008749 w 8523099"/>
                <a:gd name="connsiteY165" fmla="*/ 1543050 h 5059274"/>
                <a:gd name="connsiteX166" fmla="*/ 8018274 w 8523099"/>
                <a:gd name="connsiteY166" fmla="*/ 1514475 h 5059274"/>
                <a:gd name="connsiteX167" fmla="*/ 8037324 w 8523099"/>
                <a:gd name="connsiteY167" fmla="*/ 1485900 h 5059274"/>
                <a:gd name="connsiteX168" fmla="*/ 8027799 w 8523099"/>
                <a:gd name="connsiteY168" fmla="*/ 1400175 h 5059274"/>
                <a:gd name="connsiteX169" fmla="*/ 8008749 w 8523099"/>
                <a:gd name="connsiteY169" fmla="*/ 1257300 h 5059274"/>
                <a:gd name="connsiteX170" fmla="*/ 8018274 w 8523099"/>
                <a:gd name="connsiteY170" fmla="*/ 1152525 h 5059274"/>
                <a:gd name="connsiteX171" fmla="*/ 8037324 w 8523099"/>
                <a:gd name="connsiteY171" fmla="*/ 1095375 h 5059274"/>
                <a:gd name="connsiteX172" fmla="*/ 8046849 w 8523099"/>
                <a:gd name="connsiteY172" fmla="*/ 1066800 h 5059274"/>
                <a:gd name="connsiteX173" fmla="*/ 8037324 w 8523099"/>
                <a:gd name="connsiteY173" fmla="*/ 1038225 h 5059274"/>
                <a:gd name="connsiteX174" fmla="*/ 8008749 w 8523099"/>
                <a:gd name="connsiteY174" fmla="*/ 1019175 h 5059274"/>
                <a:gd name="connsiteX175" fmla="*/ 7989699 w 8523099"/>
                <a:gd name="connsiteY175" fmla="*/ 962025 h 5059274"/>
                <a:gd name="connsiteX176" fmla="*/ 7961124 w 8523099"/>
                <a:gd name="connsiteY176" fmla="*/ 942975 h 5059274"/>
                <a:gd name="connsiteX177" fmla="*/ 7903974 w 8523099"/>
                <a:gd name="connsiteY177" fmla="*/ 923925 h 5059274"/>
                <a:gd name="connsiteX178" fmla="*/ 7894449 w 8523099"/>
                <a:gd name="connsiteY178" fmla="*/ 895350 h 5059274"/>
                <a:gd name="connsiteX179" fmla="*/ 7875399 w 8523099"/>
                <a:gd name="connsiteY179" fmla="*/ 866775 h 5059274"/>
                <a:gd name="connsiteX180" fmla="*/ 7818249 w 8523099"/>
                <a:gd name="connsiteY180" fmla="*/ 838200 h 5059274"/>
                <a:gd name="connsiteX181" fmla="*/ 7694424 w 8523099"/>
                <a:gd name="connsiteY181" fmla="*/ 866775 h 5059274"/>
                <a:gd name="connsiteX182" fmla="*/ 7665849 w 8523099"/>
                <a:gd name="connsiteY182" fmla="*/ 876300 h 5059274"/>
                <a:gd name="connsiteX183" fmla="*/ 7637274 w 8523099"/>
                <a:gd name="connsiteY183" fmla="*/ 866775 h 5059274"/>
                <a:gd name="connsiteX184" fmla="*/ 7656324 w 8523099"/>
                <a:gd name="connsiteY184" fmla="*/ 838200 h 5059274"/>
                <a:gd name="connsiteX185" fmla="*/ 7551549 w 8523099"/>
                <a:gd name="connsiteY185" fmla="*/ 828675 h 5059274"/>
                <a:gd name="connsiteX186" fmla="*/ 7446774 w 8523099"/>
                <a:gd name="connsiteY186" fmla="*/ 838200 h 5059274"/>
                <a:gd name="connsiteX187" fmla="*/ 7418199 w 8523099"/>
                <a:gd name="connsiteY187" fmla="*/ 857250 h 5059274"/>
                <a:gd name="connsiteX188" fmla="*/ 7361049 w 8523099"/>
                <a:gd name="connsiteY188" fmla="*/ 876300 h 5059274"/>
                <a:gd name="connsiteX189" fmla="*/ 7332474 w 8523099"/>
                <a:gd name="connsiteY189" fmla="*/ 885825 h 5059274"/>
                <a:gd name="connsiteX190" fmla="*/ 7208649 w 8523099"/>
                <a:gd name="connsiteY190" fmla="*/ 876300 h 5059274"/>
                <a:gd name="connsiteX191" fmla="*/ 7199124 w 8523099"/>
                <a:gd name="connsiteY191" fmla="*/ 847725 h 5059274"/>
                <a:gd name="connsiteX192" fmla="*/ 7170549 w 8523099"/>
                <a:gd name="connsiteY192" fmla="*/ 838200 h 5059274"/>
                <a:gd name="connsiteX193" fmla="*/ 7075299 w 8523099"/>
                <a:gd name="connsiteY193" fmla="*/ 800100 h 5059274"/>
                <a:gd name="connsiteX194" fmla="*/ 7046724 w 8523099"/>
                <a:gd name="connsiteY194" fmla="*/ 790575 h 5059274"/>
                <a:gd name="connsiteX195" fmla="*/ 7018149 w 8523099"/>
                <a:gd name="connsiteY195" fmla="*/ 781050 h 5059274"/>
                <a:gd name="connsiteX196" fmla="*/ 6960999 w 8523099"/>
                <a:gd name="connsiteY196" fmla="*/ 771525 h 5059274"/>
                <a:gd name="connsiteX197" fmla="*/ 6884799 w 8523099"/>
                <a:gd name="connsiteY197" fmla="*/ 752475 h 5059274"/>
                <a:gd name="connsiteX198" fmla="*/ 6799074 w 8523099"/>
                <a:gd name="connsiteY198" fmla="*/ 733425 h 5059274"/>
                <a:gd name="connsiteX199" fmla="*/ 6770499 w 8523099"/>
                <a:gd name="connsiteY199" fmla="*/ 723900 h 5059274"/>
                <a:gd name="connsiteX200" fmla="*/ 6722874 w 8523099"/>
                <a:gd name="connsiteY200" fmla="*/ 714375 h 5059274"/>
                <a:gd name="connsiteX201" fmla="*/ 6684774 w 8523099"/>
                <a:gd name="connsiteY201" fmla="*/ 704850 h 5059274"/>
                <a:gd name="connsiteX202" fmla="*/ 6656199 w 8523099"/>
                <a:gd name="connsiteY202" fmla="*/ 685800 h 5059274"/>
                <a:gd name="connsiteX203" fmla="*/ 6637149 w 8523099"/>
                <a:gd name="connsiteY203" fmla="*/ 657225 h 5059274"/>
                <a:gd name="connsiteX204" fmla="*/ 6599049 w 8523099"/>
                <a:gd name="connsiteY204" fmla="*/ 647700 h 5059274"/>
                <a:gd name="connsiteX205" fmla="*/ 6494274 w 8523099"/>
                <a:gd name="connsiteY205" fmla="*/ 628650 h 5059274"/>
                <a:gd name="connsiteX206" fmla="*/ 6465699 w 8523099"/>
                <a:gd name="connsiteY206" fmla="*/ 609600 h 5059274"/>
                <a:gd name="connsiteX207" fmla="*/ 6370449 w 8523099"/>
                <a:gd name="connsiteY207" fmla="*/ 609600 h 5059274"/>
                <a:gd name="connsiteX208" fmla="*/ 6427599 w 8523099"/>
                <a:gd name="connsiteY208" fmla="*/ 685800 h 5059274"/>
                <a:gd name="connsiteX209" fmla="*/ 6456174 w 8523099"/>
                <a:gd name="connsiteY209" fmla="*/ 781050 h 5059274"/>
                <a:gd name="connsiteX210" fmla="*/ 6465699 w 8523099"/>
                <a:gd name="connsiteY210" fmla="*/ 809625 h 5059274"/>
                <a:gd name="connsiteX211" fmla="*/ 6494274 w 8523099"/>
                <a:gd name="connsiteY211" fmla="*/ 819150 h 5059274"/>
                <a:gd name="connsiteX212" fmla="*/ 6484749 w 8523099"/>
                <a:gd name="connsiteY212" fmla="*/ 876300 h 5059274"/>
                <a:gd name="connsiteX213" fmla="*/ 6503799 w 8523099"/>
                <a:gd name="connsiteY213" fmla="*/ 990600 h 5059274"/>
                <a:gd name="connsiteX214" fmla="*/ 6475224 w 8523099"/>
                <a:gd name="connsiteY214" fmla="*/ 1009650 h 5059274"/>
                <a:gd name="connsiteX215" fmla="*/ 6465699 w 8523099"/>
                <a:gd name="connsiteY215" fmla="*/ 1057275 h 5059274"/>
                <a:gd name="connsiteX216" fmla="*/ 6379974 w 8523099"/>
                <a:gd name="connsiteY216" fmla="*/ 1047750 h 5059274"/>
                <a:gd name="connsiteX217" fmla="*/ 6322824 w 8523099"/>
                <a:gd name="connsiteY217" fmla="*/ 1028700 h 5059274"/>
                <a:gd name="connsiteX218" fmla="*/ 6256149 w 8523099"/>
                <a:gd name="connsiteY218" fmla="*/ 1000125 h 5059274"/>
                <a:gd name="connsiteX219" fmla="*/ 6179949 w 8523099"/>
                <a:gd name="connsiteY219" fmla="*/ 981075 h 5059274"/>
                <a:gd name="connsiteX220" fmla="*/ 6132324 w 8523099"/>
                <a:gd name="connsiteY220" fmla="*/ 914400 h 5059274"/>
                <a:gd name="connsiteX221" fmla="*/ 6103749 w 8523099"/>
                <a:gd name="connsiteY221" fmla="*/ 847725 h 5059274"/>
                <a:gd name="connsiteX222" fmla="*/ 6084699 w 8523099"/>
                <a:gd name="connsiteY222" fmla="*/ 819150 h 5059274"/>
                <a:gd name="connsiteX223" fmla="*/ 6075174 w 8523099"/>
                <a:gd name="connsiteY223" fmla="*/ 790575 h 5059274"/>
                <a:gd name="connsiteX224" fmla="*/ 6046599 w 8523099"/>
                <a:gd name="connsiteY224" fmla="*/ 771525 h 5059274"/>
                <a:gd name="connsiteX225" fmla="*/ 6027549 w 8523099"/>
                <a:gd name="connsiteY225" fmla="*/ 828675 h 5059274"/>
                <a:gd name="connsiteX226" fmla="*/ 5932299 w 8523099"/>
                <a:gd name="connsiteY226" fmla="*/ 847725 h 5059274"/>
                <a:gd name="connsiteX227" fmla="*/ 5856099 w 8523099"/>
                <a:gd name="connsiteY227" fmla="*/ 838200 h 5059274"/>
                <a:gd name="connsiteX228" fmla="*/ 5817999 w 8523099"/>
                <a:gd name="connsiteY228" fmla="*/ 819150 h 5059274"/>
                <a:gd name="connsiteX229" fmla="*/ 5789424 w 8523099"/>
                <a:gd name="connsiteY229" fmla="*/ 809625 h 5059274"/>
                <a:gd name="connsiteX230" fmla="*/ 5541774 w 8523099"/>
                <a:gd name="connsiteY230" fmla="*/ 819150 h 5059274"/>
                <a:gd name="connsiteX231" fmla="*/ 5484624 w 8523099"/>
                <a:gd name="connsiteY231" fmla="*/ 838200 h 5059274"/>
                <a:gd name="connsiteX232" fmla="*/ 5513199 w 8523099"/>
                <a:gd name="connsiteY232" fmla="*/ 847725 h 5059274"/>
                <a:gd name="connsiteX233" fmla="*/ 5551299 w 8523099"/>
                <a:gd name="connsiteY233" fmla="*/ 857250 h 5059274"/>
                <a:gd name="connsiteX234" fmla="*/ 5503674 w 8523099"/>
                <a:gd name="connsiteY234" fmla="*/ 895350 h 5059274"/>
                <a:gd name="connsiteX235" fmla="*/ 5475099 w 8523099"/>
                <a:gd name="connsiteY235" fmla="*/ 923925 h 5059274"/>
                <a:gd name="connsiteX236" fmla="*/ 5417949 w 8523099"/>
                <a:gd name="connsiteY236" fmla="*/ 942975 h 5059274"/>
                <a:gd name="connsiteX237" fmla="*/ 5360799 w 8523099"/>
                <a:gd name="connsiteY237" fmla="*/ 962025 h 5059274"/>
                <a:gd name="connsiteX238" fmla="*/ 5332224 w 8523099"/>
                <a:gd name="connsiteY238" fmla="*/ 971550 h 5059274"/>
                <a:gd name="connsiteX239" fmla="*/ 5303649 w 8523099"/>
                <a:gd name="connsiteY239" fmla="*/ 981075 h 5059274"/>
                <a:gd name="connsiteX240" fmla="*/ 5284599 w 8523099"/>
                <a:gd name="connsiteY240" fmla="*/ 1009650 h 5059274"/>
                <a:gd name="connsiteX241" fmla="*/ 5322699 w 8523099"/>
                <a:gd name="connsiteY241" fmla="*/ 1104900 h 5059274"/>
                <a:gd name="connsiteX242" fmla="*/ 5351274 w 8523099"/>
                <a:gd name="connsiteY242" fmla="*/ 1114425 h 5059274"/>
                <a:gd name="connsiteX243" fmla="*/ 5417949 w 8523099"/>
                <a:gd name="connsiteY243" fmla="*/ 1190625 h 5059274"/>
                <a:gd name="connsiteX244" fmla="*/ 5427474 w 8523099"/>
                <a:gd name="connsiteY244" fmla="*/ 1219200 h 5059274"/>
                <a:gd name="connsiteX245" fmla="*/ 5446524 w 8523099"/>
                <a:gd name="connsiteY245" fmla="*/ 1247775 h 5059274"/>
                <a:gd name="connsiteX246" fmla="*/ 5427474 w 8523099"/>
                <a:gd name="connsiteY246" fmla="*/ 1323975 h 5059274"/>
                <a:gd name="connsiteX247" fmla="*/ 5456049 w 8523099"/>
                <a:gd name="connsiteY247" fmla="*/ 1304925 h 5059274"/>
                <a:gd name="connsiteX248" fmla="*/ 5522724 w 8523099"/>
                <a:gd name="connsiteY248" fmla="*/ 1285875 h 5059274"/>
                <a:gd name="connsiteX249" fmla="*/ 5532249 w 8523099"/>
                <a:gd name="connsiteY249" fmla="*/ 1314450 h 5059274"/>
                <a:gd name="connsiteX250" fmla="*/ 5551299 w 8523099"/>
                <a:gd name="connsiteY250" fmla="*/ 1343025 h 5059274"/>
                <a:gd name="connsiteX251" fmla="*/ 5589399 w 8523099"/>
                <a:gd name="connsiteY251" fmla="*/ 1419225 h 5059274"/>
                <a:gd name="connsiteX252" fmla="*/ 5608449 w 8523099"/>
                <a:gd name="connsiteY252" fmla="*/ 1447800 h 5059274"/>
                <a:gd name="connsiteX253" fmla="*/ 5608449 w 8523099"/>
                <a:gd name="connsiteY253" fmla="*/ 1590675 h 5059274"/>
                <a:gd name="connsiteX254" fmla="*/ 5589399 w 8523099"/>
                <a:gd name="connsiteY254" fmla="*/ 1619250 h 5059274"/>
                <a:gd name="connsiteX255" fmla="*/ 5646549 w 8523099"/>
                <a:gd name="connsiteY255" fmla="*/ 1638300 h 5059274"/>
                <a:gd name="connsiteX256" fmla="*/ 5732274 w 8523099"/>
                <a:gd name="connsiteY256" fmla="*/ 1676400 h 5059274"/>
                <a:gd name="connsiteX257" fmla="*/ 5884674 w 8523099"/>
                <a:gd name="connsiteY257" fmla="*/ 1685925 h 5059274"/>
                <a:gd name="connsiteX258" fmla="*/ 5932299 w 8523099"/>
                <a:gd name="connsiteY258" fmla="*/ 1733550 h 5059274"/>
                <a:gd name="connsiteX259" fmla="*/ 5989449 w 8523099"/>
                <a:gd name="connsiteY259" fmla="*/ 1781175 h 5059274"/>
                <a:gd name="connsiteX260" fmla="*/ 6018024 w 8523099"/>
                <a:gd name="connsiteY260" fmla="*/ 1809750 h 5059274"/>
                <a:gd name="connsiteX261" fmla="*/ 6037074 w 8523099"/>
                <a:gd name="connsiteY261" fmla="*/ 1895475 h 5059274"/>
                <a:gd name="connsiteX262" fmla="*/ 6056124 w 8523099"/>
                <a:gd name="connsiteY262" fmla="*/ 1924050 h 5059274"/>
                <a:gd name="connsiteX263" fmla="*/ 6065649 w 8523099"/>
                <a:gd name="connsiteY263" fmla="*/ 1952625 h 5059274"/>
                <a:gd name="connsiteX264" fmla="*/ 6056124 w 8523099"/>
                <a:gd name="connsiteY264" fmla="*/ 1990725 h 5059274"/>
                <a:gd name="connsiteX265" fmla="*/ 6008499 w 8523099"/>
                <a:gd name="connsiteY265" fmla="*/ 2076450 h 5059274"/>
                <a:gd name="connsiteX266" fmla="*/ 6008499 w 8523099"/>
                <a:gd name="connsiteY266" fmla="*/ 2219325 h 5059274"/>
                <a:gd name="connsiteX267" fmla="*/ 5951349 w 8523099"/>
                <a:gd name="connsiteY267" fmla="*/ 2247900 h 5059274"/>
                <a:gd name="connsiteX268" fmla="*/ 5941824 w 8523099"/>
                <a:gd name="connsiteY268" fmla="*/ 2314575 h 5059274"/>
                <a:gd name="connsiteX269" fmla="*/ 5998974 w 8523099"/>
                <a:gd name="connsiteY269" fmla="*/ 2371725 h 5059274"/>
                <a:gd name="connsiteX270" fmla="*/ 6027549 w 8523099"/>
                <a:gd name="connsiteY270" fmla="*/ 2400300 h 5059274"/>
                <a:gd name="connsiteX271" fmla="*/ 6084699 w 8523099"/>
                <a:gd name="connsiteY271" fmla="*/ 2438400 h 5059274"/>
                <a:gd name="connsiteX272" fmla="*/ 6141849 w 8523099"/>
                <a:gd name="connsiteY272" fmla="*/ 2495550 h 5059274"/>
                <a:gd name="connsiteX273" fmla="*/ 6160899 w 8523099"/>
                <a:gd name="connsiteY273" fmla="*/ 2524125 h 5059274"/>
                <a:gd name="connsiteX274" fmla="*/ 6208524 w 8523099"/>
                <a:gd name="connsiteY274" fmla="*/ 2581275 h 5059274"/>
                <a:gd name="connsiteX275" fmla="*/ 6218049 w 8523099"/>
                <a:gd name="connsiteY275" fmla="*/ 2609850 h 5059274"/>
                <a:gd name="connsiteX276" fmla="*/ 6227574 w 8523099"/>
                <a:gd name="connsiteY276" fmla="*/ 2647950 h 5059274"/>
                <a:gd name="connsiteX277" fmla="*/ 6256149 w 8523099"/>
                <a:gd name="connsiteY277" fmla="*/ 2676525 h 5059274"/>
                <a:gd name="connsiteX278" fmla="*/ 6294249 w 8523099"/>
                <a:gd name="connsiteY278" fmla="*/ 2686050 h 5059274"/>
                <a:gd name="connsiteX279" fmla="*/ 6303774 w 8523099"/>
                <a:gd name="connsiteY279" fmla="*/ 2819400 h 5059274"/>
                <a:gd name="connsiteX280" fmla="*/ 6275199 w 8523099"/>
                <a:gd name="connsiteY280" fmla="*/ 2828925 h 5059274"/>
                <a:gd name="connsiteX281" fmla="*/ 6113274 w 8523099"/>
                <a:gd name="connsiteY281" fmla="*/ 2809875 h 5059274"/>
                <a:gd name="connsiteX282" fmla="*/ 6084699 w 8523099"/>
                <a:gd name="connsiteY282" fmla="*/ 2800350 h 5059274"/>
                <a:gd name="connsiteX283" fmla="*/ 5989449 w 8523099"/>
                <a:gd name="connsiteY283" fmla="*/ 2752725 h 5059274"/>
                <a:gd name="connsiteX284" fmla="*/ 5932299 w 8523099"/>
                <a:gd name="connsiteY284" fmla="*/ 2733675 h 5059274"/>
                <a:gd name="connsiteX285" fmla="*/ 5894199 w 8523099"/>
                <a:gd name="connsiteY285" fmla="*/ 2705100 h 5059274"/>
                <a:gd name="connsiteX286" fmla="*/ 5865624 w 8523099"/>
                <a:gd name="connsiteY286" fmla="*/ 2695575 h 5059274"/>
                <a:gd name="connsiteX287" fmla="*/ 5856099 w 8523099"/>
                <a:gd name="connsiteY287" fmla="*/ 2667000 h 5059274"/>
                <a:gd name="connsiteX288" fmla="*/ 5827524 w 8523099"/>
                <a:gd name="connsiteY288" fmla="*/ 2647950 h 5059274"/>
                <a:gd name="connsiteX289" fmla="*/ 5808474 w 8523099"/>
                <a:gd name="connsiteY289" fmla="*/ 2619375 h 5059274"/>
                <a:gd name="connsiteX290" fmla="*/ 5798949 w 8523099"/>
                <a:gd name="connsiteY290" fmla="*/ 2571750 h 5059274"/>
                <a:gd name="connsiteX291" fmla="*/ 5770374 w 8523099"/>
                <a:gd name="connsiteY291" fmla="*/ 2552700 h 5059274"/>
                <a:gd name="connsiteX292" fmla="*/ 5722749 w 8523099"/>
                <a:gd name="connsiteY292" fmla="*/ 2495550 h 5059274"/>
                <a:gd name="connsiteX293" fmla="*/ 5713224 w 8523099"/>
                <a:gd name="connsiteY293" fmla="*/ 2428875 h 5059274"/>
                <a:gd name="connsiteX294" fmla="*/ 5694174 w 8523099"/>
                <a:gd name="connsiteY294" fmla="*/ 2400300 h 5059274"/>
                <a:gd name="connsiteX295" fmla="*/ 5684649 w 8523099"/>
                <a:gd name="connsiteY295" fmla="*/ 2371725 h 5059274"/>
                <a:gd name="connsiteX296" fmla="*/ 5494149 w 8523099"/>
                <a:gd name="connsiteY296" fmla="*/ 2409825 h 5059274"/>
                <a:gd name="connsiteX297" fmla="*/ 5465574 w 8523099"/>
                <a:gd name="connsiteY297" fmla="*/ 2428875 h 5059274"/>
                <a:gd name="connsiteX298" fmla="*/ 5446524 w 8523099"/>
                <a:gd name="connsiteY298" fmla="*/ 2457450 h 5059274"/>
                <a:gd name="connsiteX299" fmla="*/ 5227449 w 8523099"/>
                <a:gd name="connsiteY299" fmla="*/ 2486025 h 5059274"/>
                <a:gd name="connsiteX300" fmla="*/ 5103624 w 8523099"/>
                <a:gd name="connsiteY300" fmla="*/ 2476500 h 5059274"/>
                <a:gd name="connsiteX301" fmla="*/ 5075049 w 8523099"/>
                <a:gd name="connsiteY301" fmla="*/ 2457450 h 5059274"/>
                <a:gd name="connsiteX302" fmla="*/ 5046474 w 8523099"/>
                <a:gd name="connsiteY302" fmla="*/ 2447925 h 5059274"/>
                <a:gd name="connsiteX303" fmla="*/ 4989324 w 8523099"/>
                <a:gd name="connsiteY303" fmla="*/ 2419350 h 5059274"/>
                <a:gd name="connsiteX304" fmla="*/ 4836924 w 8523099"/>
                <a:gd name="connsiteY304" fmla="*/ 2428875 h 5059274"/>
                <a:gd name="connsiteX305" fmla="*/ 4808349 w 8523099"/>
                <a:gd name="connsiteY305" fmla="*/ 2447925 h 5059274"/>
                <a:gd name="connsiteX306" fmla="*/ 4732149 w 8523099"/>
                <a:gd name="connsiteY306" fmla="*/ 2428875 h 5059274"/>
                <a:gd name="connsiteX307" fmla="*/ 4703574 w 8523099"/>
                <a:gd name="connsiteY307" fmla="*/ 2457450 h 5059274"/>
                <a:gd name="connsiteX308" fmla="*/ 4674999 w 8523099"/>
                <a:gd name="connsiteY308" fmla="*/ 2466975 h 5059274"/>
                <a:gd name="connsiteX309" fmla="*/ 4646424 w 8523099"/>
                <a:gd name="connsiteY309" fmla="*/ 2486025 h 5059274"/>
                <a:gd name="connsiteX310" fmla="*/ 4560699 w 8523099"/>
                <a:gd name="connsiteY310" fmla="*/ 2524125 h 5059274"/>
                <a:gd name="connsiteX311" fmla="*/ 4570224 w 8523099"/>
                <a:gd name="connsiteY311" fmla="*/ 2495550 h 5059274"/>
                <a:gd name="connsiteX312" fmla="*/ 4560699 w 8523099"/>
                <a:gd name="connsiteY312" fmla="*/ 2447925 h 5059274"/>
                <a:gd name="connsiteX313" fmla="*/ 4503549 w 8523099"/>
                <a:gd name="connsiteY313" fmla="*/ 2400300 h 5059274"/>
                <a:gd name="connsiteX314" fmla="*/ 4484499 w 8523099"/>
                <a:gd name="connsiteY314" fmla="*/ 2371725 h 5059274"/>
                <a:gd name="connsiteX315" fmla="*/ 4427349 w 8523099"/>
                <a:gd name="connsiteY315" fmla="*/ 2333625 h 5059274"/>
                <a:gd name="connsiteX316" fmla="*/ 4408299 w 8523099"/>
                <a:gd name="connsiteY316" fmla="*/ 2305050 h 5059274"/>
                <a:gd name="connsiteX317" fmla="*/ 4293999 w 8523099"/>
                <a:gd name="connsiteY317" fmla="*/ 2266950 h 5059274"/>
                <a:gd name="connsiteX318" fmla="*/ 4246374 w 8523099"/>
                <a:gd name="connsiteY318" fmla="*/ 2190750 h 5059274"/>
                <a:gd name="connsiteX319" fmla="*/ 4198749 w 8523099"/>
                <a:gd name="connsiteY319" fmla="*/ 2143125 h 5059274"/>
                <a:gd name="connsiteX320" fmla="*/ 4170174 w 8523099"/>
                <a:gd name="connsiteY320" fmla="*/ 2057400 h 5059274"/>
                <a:gd name="connsiteX321" fmla="*/ 4160649 w 8523099"/>
                <a:gd name="connsiteY321" fmla="*/ 2028825 h 5059274"/>
                <a:gd name="connsiteX322" fmla="*/ 4170174 w 8523099"/>
                <a:gd name="connsiteY322" fmla="*/ 1895475 h 5059274"/>
                <a:gd name="connsiteX323" fmla="*/ 4179699 w 8523099"/>
                <a:gd name="connsiteY323" fmla="*/ 1866900 h 5059274"/>
                <a:gd name="connsiteX324" fmla="*/ 4170174 w 8523099"/>
                <a:gd name="connsiteY324" fmla="*/ 1838325 h 5059274"/>
                <a:gd name="connsiteX325" fmla="*/ 4160649 w 8523099"/>
                <a:gd name="connsiteY325" fmla="*/ 1800225 h 5059274"/>
                <a:gd name="connsiteX326" fmla="*/ 4179699 w 8523099"/>
                <a:gd name="connsiteY326" fmla="*/ 1743075 h 5059274"/>
                <a:gd name="connsiteX327" fmla="*/ 4217799 w 8523099"/>
                <a:gd name="connsiteY327" fmla="*/ 1676400 h 5059274"/>
                <a:gd name="connsiteX328" fmla="*/ 4227324 w 8523099"/>
                <a:gd name="connsiteY328" fmla="*/ 1628775 h 5059274"/>
                <a:gd name="connsiteX329" fmla="*/ 4236849 w 8523099"/>
                <a:gd name="connsiteY329" fmla="*/ 1600200 h 5059274"/>
                <a:gd name="connsiteX330" fmla="*/ 4246374 w 8523099"/>
                <a:gd name="connsiteY330" fmla="*/ 1504950 h 5059274"/>
                <a:gd name="connsiteX331" fmla="*/ 4217799 w 8523099"/>
                <a:gd name="connsiteY331" fmla="*/ 1495425 h 5059274"/>
                <a:gd name="connsiteX332" fmla="*/ 4236849 w 8523099"/>
                <a:gd name="connsiteY332" fmla="*/ 1466850 h 5059274"/>
                <a:gd name="connsiteX333" fmla="*/ 4293999 w 8523099"/>
                <a:gd name="connsiteY333" fmla="*/ 1428750 h 5059274"/>
                <a:gd name="connsiteX334" fmla="*/ 4322574 w 8523099"/>
                <a:gd name="connsiteY334" fmla="*/ 1409700 h 5059274"/>
                <a:gd name="connsiteX335" fmla="*/ 4341624 w 8523099"/>
                <a:gd name="connsiteY335" fmla="*/ 1381125 h 5059274"/>
                <a:gd name="connsiteX336" fmla="*/ 4322574 w 8523099"/>
                <a:gd name="connsiteY336" fmla="*/ 1352550 h 5059274"/>
                <a:gd name="connsiteX337" fmla="*/ 4236849 w 8523099"/>
                <a:gd name="connsiteY337" fmla="*/ 1333500 h 5059274"/>
                <a:gd name="connsiteX338" fmla="*/ 4322574 w 8523099"/>
                <a:gd name="connsiteY338" fmla="*/ 1295400 h 5059274"/>
                <a:gd name="connsiteX339" fmla="*/ 4332099 w 8523099"/>
                <a:gd name="connsiteY339" fmla="*/ 1238250 h 5059274"/>
                <a:gd name="connsiteX340" fmla="*/ 4389249 w 8523099"/>
                <a:gd name="connsiteY340" fmla="*/ 1219200 h 5059274"/>
                <a:gd name="connsiteX341" fmla="*/ 4417824 w 8523099"/>
                <a:gd name="connsiteY341" fmla="*/ 1162050 h 5059274"/>
                <a:gd name="connsiteX342" fmla="*/ 4427349 w 8523099"/>
                <a:gd name="connsiteY342" fmla="*/ 1085850 h 5059274"/>
                <a:gd name="connsiteX343" fmla="*/ 4455924 w 8523099"/>
                <a:gd name="connsiteY343" fmla="*/ 1057275 h 5059274"/>
                <a:gd name="connsiteX344" fmla="*/ 4446399 w 8523099"/>
                <a:gd name="connsiteY344" fmla="*/ 1028700 h 5059274"/>
                <a:gd name="connsiteX345" fmla="*/ 4417824 w 8523099"/>
                <a:gd name="connsiteY345" fmla="*/ 1009650 h 5059274"/>
                <a:gd name="connsiteX346" fmla="*/ 4436874 w 8523099"/>
                <a:gd name="connsiteY346" fmla="*/ 895350 h 5059274"/>
                <a:gd name="connsiteX347" fmla="*/ 4427349 w 8523099"/>
                <a:gd name="connsiteY347" fmla="*/ 866775 h 5059274"/>
                <a:gd name="connsiteX348" fmla="*/ 4408299 w 8523099"/>
                <a:gd name="connsiteY348" fmla="*/ 838200 h 5059274"/>
                <a:gd name="connsiteX349" fmla="*/ 4370199 w 8523099"/>
                <a:gd name="connsiteY349" fmla="*/ 781050 h 5059274"/>
                <a:gd name="connsiteX350" fmla="*/ 4351149 w 8523099"/>
                <a:gd name="connsiteY350" fmla="*/ 752475 h 5059274"/>
                <a:gd name="connsiteX351" fmla="*/ 4389249 w 8523099"/>
                <a:gd name="connsiteY351" fmla="*/ 695325 h 5059274"/>
                <a:gd name="connsiteX352" fmla="*/ 4417824 w 8523099"/>
                <a:gd name="connsiteY352" fmla="*/ 685800 h 5059274"/>
                <a:gd name="connsiteX353" fmla="*/ 4503549 w 8523099"/>
                <a:gd name="connsiteY353" fmla="*/ 723900 h 5059274"/>
                <a:gd name="connsiteX354" fmla="*/ 4513074 w 8523099"/>
                <a:gd name="connsiteY354" fmla="*/ 752475 h 5059274"/>
                <a:gd name="connsiteX355" fmla="*/ 4541649 w 8523099"/>
                <a:gd name="connsiteY355" fmla="*/ 781050 h 5059274"/>
                <a:gd name="connsiteX356" fmla="*/ 4608324 w 8523099"/>
                <a:gd name="connsiteY356" fmla="*/ 800100 h 5059274"/>
                <a:gd name="connsiteX357" fmla="*/ 4598799 w 8523099"/>
                <a:gd name="connsiteY357" fmla="*/ 771525 h 5059274"/>
                <a:gd name="connsiteX358" fmla="*/ 4579749 w 8523099"/>
                <a:gd name="connsiteY358" fmla="*/ 704850 h 5059274"/>
                <a:gd name="connsiteX359" fmla="*/ 4608324 w 8523099"/>
                <a:gd name="connsiteY359" fmla="*/ 695325 h 5059274"/>
                <a:gd name="connsiteX360" fmla="*/ 4551174 w 8523099"/>
                <a:gd name="connsiteY360" fmla="*/ 657225 h 5059274"/>
                <a:gd name="connsiteX361" fmla="*/ 4522599 w 8523099"/>
                <a:gd name="connsiteY361" fmla="*/ 638175 h 5059274"/>
                <a:gd name="connsiteX362" fmla="*/ 4494024 w 8523099"/>
                <a:gd name="connsiteY362" fmla="*/ 628650 h 5059274"/>
                <a:gd name="connsiteX363" fmla="*/ 4532124 w 8523099"/>
                <a:gd name="connsiteY363" fmla="*/ 619125 h 5059274"/>
                <a:gd name="connsiteX364" fmla="*/ 4636899 w 8523099"/>
                <a:gd name="connsiteY364" fmla="*/ 609600 h 5059274"/>
                <a:gd name="connsiteX365" fmla="*/ 4617849 w 8523099"/>
                <a:gd name="connsiteY365" fmla="*/ 581025 h 5059274"/>
                <a:gd name="connsiteX366" fmla="*/ 4636899 w 8523099"/>
                <a:gd name="connsiteY366" fmla="*/ 552450 h 5059274"/>
                <a:gd name="connsiteX367" fmla="*/ 4646424 w 8523099"/>
                <a:gd name="connsiteY367" fmla="*/ 523875 h 5059274"/>
                <a:gd name="connsiteX368" fmla="*/ 4674999 w 8523099"/>
                <a:gd name="connsiteY368" fmla="*/ 504825 h 5059274"/>
                <a:gd name="connsiteX369" fmla="*/ 4646424 w 8523099"/>
                <a:gd name="connsiteY369" fmla="*/ 447675 h 5059274"/>
                <a:gd name="connsiteX370" fmla="*/ 4636899 w 8523099"/>
                <a:gd name="connsiteY370" fmla="*/ 419100 h 5059274"/>
                <a:gd name="connsiteX371" fmla="*/ 4608324 w 8523099"/>
                <a:gd name="connsiteY371" fmla="*/ 409575 h 5059274"/>
                <a:gd name="connsiteX372" fmla="*/ 4570224 w 8523099"/>
                <a:gd name="connsiteY372" fmla="*/ 400050 h 5059274"/>
                <a:gd name="connsiteX373" fmla="*/ 4513074 w 8523099"/>
                <a:gd name="connsiteY373" fmla="*/ 381000 h 5059274"/>
                <a:gd name="connsiteX374" fmla="*/ 4484499 w 8523099"/>
                <a:gd name="connsiteY374" fmla="*/ 285750 h 5059274"/>
                <a:gd name="connsiteX375" fmla="*/ 4465449 w 8523099"/>
                <a:gd name="connsiteY375" fmla="*/ 228600 h 5059274"/>
                <a:gd name="connsiteX376" fmla="*/ 4370199 w 8523099"/>
                <a:gd name="connsiteY376" fmla="*/ 171450 h 5059274"/>
                <a:gd name="connsiteX377" fmla="*/ 4332099 w 8523099"/>
                <a:gd name="connsiteY377" fmla="*/ 161925 h 5059274"/>
                <a:gd name="connsiteX378" fmla="*/ 4208274 w 8523099"/>
                <a:gd name="connsiteY378" fmla="*/ 190500 h 5059274"/>
                <a:gd name="connsiteX379" fmla="*/ 4198749 w 8523099"/>
                <a:gd name="connsiteY379" fmla="*/ 219075 h 5059274"/>
                <a:gd name="connsiteX380" fmla="*/ 4113024 w 8523099"/>
                <a:gd name="connsiteY380" fmla="*/ 247650 h 5059274"/>
                <a:gd name="connsiteX381" fmla="*/ 4179699 w 8523099"/>
                <a:gd name="connsiteY381" fmla="*/ 285750 h 5059274"/>
                <a:gd name="connsiteX382" fmla="*/ 4236849 w 8523099"/>
                <a:gd name="connsiteY382" fmla="*/ 314325 h 5059274"/>
                <a:gd name="connsiteX383" fmla="*/ 4284474 w 8523099"/>
                <a:gd name="connsiteY383" fmla="*/ 371475 h 5059274"/>
                <a:gd name="connsiteX384" fmla="*/ 4236849 w 8523099"/>
                <a:gd name="connsiteY384" fmla="*/ 409575 h 5059274"/>
                <a:gd name="connsiteX385" fmla="*/ 4246374 w 8523099"/>
                <a:gd name="connsiteY385" fmla="*/ 457200 h 5059274"/>
                <a:gd name="connsiteX386" fmla="*/ 4208274 w 8523099"/>
                <a:gd name="connsiteY386" fmla="*/ 495300 h 5059274"/>
                <a:gd name="connsiteX387" fmla="*/ 4179699 w 8523099"/>
                <a:gd name="connsiteY387" fmla="*/ 476250 h 5059274"/>
                <a:gd name="connsiteX388" fmla="*/ 4208274 w 8523099"/>
                <a:gd name="connsiteY388" fmla="*/ 533400 h 5059274"/>
                <a:gd name="connsiteX389" fmla="*/ 4217799 w 8523099"/>
                <a:gd name="connsiteY389" fmla="*/ 561975 h 5059274"/>
                <a:gd name="connsiteX390" fmla="*/ 4274949 w 8523099"/>
                <a:gd name="connsiteY390" fmla="*/ 590550 h 5059274"/>
                <a:gd name="connsiteX391" fmla="*/ 4227324 w 8523099"/>
                <a:gd name="connsiteY391" fmla="*/ 685800 h 5059274"/>
                <a:gd name="connsiteX392" fmla="*/ 4198749 w 8523099"/>
                <a:gd name="connsiteY392" fmla="*/ 695325 h 5059274"/>
                <a:gd name="connsiteX393" fmla="*/ 4151124 w 8523099"/>
                <a:gd name="connsiteY393" fmla="*/ 628650 h 5059274"/>
                <a:gd name="connsiteX394" fmla="*/ 4122549 w 8523099"/>
                <a:gd name="connsiteY394" fmla="*/ 609600 h 5059274"/>
                <a:gd name="connsiteX395" fmla="*/ 4132074 w 8523099"/>
                <a:gd name="connsiteY395" fmla="*/ 552450 h 5059274"/>
                <a:gd name="connsiteX396" fmla="*/ 4151124 w 8523099"/>
                <a:gd name="connsiteY396" fmla="*/ 523875 h 5059274"/>
                <a:gd name="connsiteX397" fmla="*/ 4132074 w 8523099"/>
                <a:gd name="connsiteY397" fmla="*/ 495300 h 5059274"/>
                <a:gd name="connsiteX398" fmla="*/ 4103499 w 8523099"/>
                <a:gd name="connsiteY398" fmla="*/ 438150 h 5059274"/>
                <a:gd name="connsiteX399" fmla="*/ 4074924 w 8523099"/>
                <a:gd name="connsiteY399" fmla="*/ 419100 h 5059274"/>
                <a:gd name="connsiteX400" fmla="*/ 3979674 w 8523099"/>
                <a:gd name="connsiteY400" fmla="*/ 428625 h 5059274"/>
                <a:gd name="connsiteX401" fmla="*/ 3970149 w 8523099"/>
                <a:gd name="connsiteY401" fmla="*/ 466725 h 5059274"/>
                <a:gd name="connsiteX402" fmla="*/ 3960624 w 8523099"/>
                <a:gd name="connsiteY402" fmla="*/ 428625 h 5059274"/>
                <a:gd name="connsiteX403" fmla="*/ 3893949 w 8523099"/>
                <a:gd name="connsiteY403" fmla="*/ 390525 h 5059274"/>
                <a:gd name="connsiteX404" fmla="*/ 3884424 w 8523099"/>
                <a:gd name="connsiteY404" fmla="*/ 361950 h 5059274"/>
                <a:gd name="connsiteX405" fmla="*/ 3855849 w 8523099"/>
                <a:gd name="connsiteY405" fmla="*/ 352425 h 5059274"/>
                <a:gd name="connsiteX406" fmla="*/ 3827274 w 8523099"/>
                <a:gd name="connsiteY406" fmla="*/ 333375 h 5059274"/>
                <a:gd name="connsiteX407" fmla="*/ 3779649 w 8523099"/>
                <a:gd name="connsiteY407" fmla="*/ 276225 h 5059274"/>
                <a:gd name="connsiteX408" fmla="*/ 3732024 w 8523099"/>
                <a:gd name="connsiteY408" fmla="*/ 228600 h 5059274"/>
                <a:gd name="connsiteX409" fmla="*/ 3684399 w 8523099"/>
                <a:gd name="connsiteY409" fmla="*/ 219075 h 5059274"/>
                <a:gd name="connsiteX410" fmla="*/ 3665349 w 8523099"/>
                <a:gd name="connsiteY410" fmla="*/ 161925 h 5059274"/>
                <a:gd name="connsiteX411" fmla="*/ 3617724 w 8523099"/>
                <a:gd name="connsiteY411" fmla="*/ 104775 h 5059274"/>
                <a:gd name="connsiteX412" fmla="*/ 3608199 w 8523099"/>
                <a:gd name="connsiteY412" fmla="*/ 76200 h 5059274"/>
                <a:gd name="connsiteX413" fmla="*/ 3579624 w 8523099"/>
                <a:gd name="connsiteY413" fmla="*/ 47625 h 5059274"/>
                <a:gd name="connsiteX414" fmla="*/ 3531999 w 8523099"/>
                <a:gd name="connsiteY414" fmla="*/ 0 h 5059274"/>
                <a:gd name="connsiteX415" fmla="*/ 3493899 w 8523099"/>
                <a:gd name="connsiteY415" fmla="*/ 9525 h 5059274"/>
                <a:gd name="connsiteX416" fmla="*/ 3503424 w 8523099"/>
                <a:gd name="connsiteY416" fmla="*/ 38100 h 5059274"/>
                <a:gd name="connsiteX417" fmla="*/ 3522474 w 8523099"/>
                <a:gd name="connsiteY417" fmla="*/ 142875 h 5059274"/>
                <a:gd name="connsiteX418" fmla="*/ 3493899 w 8523099"/>
                <a:gd name="connsiteY418" fmla="*/ 209550 h 5059274"/>
                <a:gd name="connsiteX419" fmla="*/ 3465324 w 8523099"/>
                <a:gd name="connsiteY419" fmla="*/ 228600 h 5059274"/>
                <a:gd name="connsiteX420" fmla="*/ 3446274 w 8523099"/>
                <a:gd name="connsiteY420" fmla="*/ 257175 h 5059274"/>
                <a:gd name="connsiteX421" fmla="*/ 3484374 w 8523099"/>
                <a:gd name="connsiteY421" fmla="*/ 304800 h 5059274"/>
                <a:gd name="connsiteX422" fmla="*/ 3493899 w 8523099"/>
                <a:gd name="connsiteY422" fmla="*/ 333375 h 5059274"/>
                <a:gd name="connsiteX423" fmla="*/ 3522474 w 8523099"/>
                <a:gd name="connsiteY423" fmla="*/ 361950 h 5059274"/>
                <a:gd name="connsiteX424" fmla="*/ 3541524 w 8523099"/>
                <a:gd name="connsiteY424" fmla="*/ 390525 h 5059274"/>
                <a:gd name="connsiteX425" fmla="*/ 3531999 w 8523099"/>
                <a:gd name="connsiteY425" fmla="*/ 428625 h 5059274"/>
                <a:gd name="connsiteX426" fmla="*/ 3541524 w 8523099"/>
                <a:gd name="connsiteY426" fmla="*/ 466725 h 5059274"/>
                <a:gd name="connsiteX427" fmla="*/ 3598674 w 8523099"/>
                <a:gd name="connsiteY427" fmla="*/ 495300 h 5059274"/>
                <a:gd name="connsiteX428" fmla="*/ 3589149 w 8523099"/>
                <a:gd name="connsiteY428" fmla="*/ 523875 h 5059274"/>
                <a:gd name="connsiteX429" fmla="*/ 3627249 w 8523099"/>
                <a:gd name="connsiteY429" fmla="*/ 581025 h 5059274"/>
                <a:gd name="connsiteX430" fmla="*/ 3551049 w 8523099"/>
                <a:gd name="connsiteY430" fmla="*/ 561975 h 5059274"/>
                <a:gd name="connsiteX431" fmla="*/ 3512949 w 8523099"/>
                <a:gd name="connsiteY431" fmla="*/ 552450 h 5059274"/>
                <a:gd name="connsiteX432" fmla="*/ 3455799 w 8523099"/>
                <a:gd name="connsiteY432" fmla="*/ 533400 h 5059274"/>
                <a:gd name="connsiteX433" fmla="*/ 3446274 w 8523099"/>
                <a:gd name="connsiteY433" fmla="*/ 590550 h 5059274"/>
                <a:gd name="connsiteX434" fmla="*/ 3436749 w 8523099"/>
                <a:gd name="connsiteY434" fmla="*/ 619125 h 5059274"/>
                <a:gd name="connsiteX435" fmla="*/ 3446274 w 8523099"/>
                <a:gd name="connsiteY435" fmla="*/ 647700 h 5059274"/>
                <a:gd name="connsiteX436" fmla="*/ 3389124 w 8523099"/>
                <a:gd name="connsiteY436" fmla="*/ 657225 h 5059274"/>
                <a:gd name="connsiteX437" fmla="*/ 3398649 w 8523099"/>
                <a:gd name="connsiteY437" fmla="*/ 685800 h 5059274"/>
                <a:gd name="connsiteX438" fmla="*/ 3360549 w 8523099"/>
                <a:gd name="connsiteY438" fmla="*/ 695325 h 5059274"/>
                <a:gd name="connsiteX439" fmla="*/ 3379599 w 8523099"/>
                <a:gd name="connsiteY439" fmla="*/ 723900 h 5059274"/>
                <a:gd name="connsiteX440" fmla="*/ 3360549 w 8523099"/>
                <a:gd name="connsiteY440" fmla="*/ 752475 h 5059274"/>
                <a:gd name="connsiteX441" fmla="*/ 3408174 w 8523099"/>
                <a:gd name="connsiteY441" fmla="*/ 742950 h 5059274"/>
                <a:gd name="connsiteX442" fmla="*/ 3379599 w 8523099"/>
                <a:gd name="connsiteY442" fmla="*/ 723900 h 5059274"/>
                <a:gd name="connsiteX443" fmla="*/ 3408174 w 8523099"/>
                <a:gd name="connsiteY443" fmla="*/ 704850 h 5059274"/>
                <a:gd name="connsiteX444" fmla="*/ 3484374 w 8523099"/>
                <a:gd name="connsiteY444" fmla="*/ 714375 h 5059274"/>
                <a:gd name="connsiteX445" fmla="*/ 3474849 w 8523099"/>
                <a:gd name="connsiteY445" fmla="*/ 742950 h 5059274"/>
                <a:gd name="connsiteX446" fmla="*/ 3503424 w 8523099"/>
                <a:gd name="connsiteY446" fmla="*/ 762000 h 5059274"/>
                <a:gd name="connsiteX447" fmla="*/ 3493899 w 8523099"/>
                <a:gd name="connsiteY447" fmla="*/ 847725 h 5059274"/>
                <a:gd name="connsiteX448" fmla="*/ 3455799 w 8523099"/>
                <a:gd name="connsiteY448" fmla="*/ 866775 h 5059274"/>
                <a:gd name="connsiteX449" fmla="*/ 3331974 w 8523099"/>
                <a:gd name="connsiteY449" fmla="*/ 885825 h 5059274"/>
                <a:gd name="connsiteX450" fmla="*/ 3303399 w 8523099"/>
                <a:gd name="connsiteY450" fmla="*/ 914400 h 5059274"/>
                <a:gd name="connsiteX451" fmla="*/ 3122424 w 8523099"/>
                <a:gd name="connsiteY451" fmla="*/ 914400 h 5059274"/>
                <a:gd name="connsiteX452" fmla="*/ 3074799 w 8523099"/>
                <a:gd name="connsiteY452" fmla="*/ 895350 h 5059274"/>
                <a:gd name="connsiteX453" fmla="*/ 3046224 w 8523099"/>
                <a:gd name="connsiteY453" fmla="*/ 885825 h 5059274"/>
                <a:gd name="connsiteX454" fmla="*/ 3074799 w 8523099"/>
                <a:gd name="connsiteY454" fmla="*/ 876300 h 5059274"/>
                <a:gd name="connsiteX455" fmla="*/ 3065274 w 8523099"/>
                <a:gd name="connsiteY455" fmla="*/ 847725 h 5059274"/>
                <a:gd name="connsiteX456" fmla="*/ 3036699 w 8523099"/>
                <a:gd name="connsiteY456" fmla="*/ 838200 h 5059274"/>
                <a:gd name="connsiteX457" fmla="*/ 3103374 w 8523099"/>
                <a:gd name="connsiteY457" fmla="*/ 828675 h 5059274"/>
                <a:gd name="connsiteX458" fmla="*/ 3027174 w 8523099"/>
                <a:gd name="connsiteY458" fmla="*/ 809625 h 5059274"/>
                <a:gd name="connsiteX459" fmla="*/ 2950974 w 8523099"/>
                <a:gd name="connsiteY459" fmla="*/ 828675 h 5059274"/>
                <a:gd name="connsiteX460" fmla="*/ 2941449 w 8523099"/>
                <a:gd name="connsiteY460" fmla="*/ 857250 h 5059274"/>
                <a:gd name="connsiteX461" fmla="*/ 2931924 w 8523099"/>
                <a:gd name="connsiteY461" fmla="*/ 895350 h 5059274"/>
                <a:gd name="connsiteX462" fmla="*/ 2903349 w 8523099"/>
                <a:gd name="connsiteY462" fmla="*/ 904875 h 5059274"/>
                <a:gd name="connsiteX463" fmla="*/ 2874774 w 8523099"/>
                <a:gd name="connsiteY463" fmla="*/ 990600 h 5059274"/>
                <a:gd name="connsiteX464" fmla="*/ 2960499 w 8523099"/>
                <a:gd name="connsiteY464" fmla="*/ 981075 h 5059274"/>
                <a:gd name="connsiteX465" fmla="*/ 2950974 w 8523099"/>
                <a:gd name="connsiteY465" fmla="*/ 952500 h 5059274"/>
                <a:gd name="connsiteX466" fmla="*/ 3027174 w 8523099"/>
                <a:gd name="connsiteY466" fmla="*/ 923925 h 5059274"/>
                <a:gd name="connsiteX467" fmla="*/ 2998599 w 8523099"/>
                <a:gd name="connsiteY467" fmla="*/ 933450 h 5059274"/>
                <a:gd name="connsiteX468" fmla="*/ 2970024 w 8523099"/>
                <a:gd name="connsiteY468" fmla="*/ 952500 h 5059274"/>
                <a:gd name="connsiteX469" fmla="*/ 2912874 w 8523099"/>
                <a:gd name="connsiteY469" fmla="*/ 981075 h 5059274"/>
                <a:gd name="connsiteX470" fmla="*/ 2903349 w 8523099"/>
                <a:gd name="connsiteY470" fmla="*/ 1009650 h 5059274"/>
                <a:gd name="connsiteX471" fmla="*/ 2950974 w 8523099"/>
                <a:gd name="connsiteY471" fmla="*/ 1047750 h 5059274"/>
                <a:gd name="connsiteX472" fmla="*/ 2960499 w 8523099"/>
                <a:gd name="connsiteY472" fmla="*/ 1171575 h 5059274"/>
                <a:gd name="connsiteX473" fmla="*/ 2941449 w 8523099"/>
                <a:gd name="connsiteY473" fmla="*/ 1143000 h 5059274"/>
                <a:gd name="connsiteX474" fmla="*/ 2931924 w 8523099"/>
                <a:gd name="connsiteY474" fmla="*/ 1114425 h 5059274"/>
                <a:gd name="connsiteX475" fmla="*/ 2893824 w 8523099"/>
                <a:gd name="connsiteY475" fmla="*/ 1057275 h 5059274"/>
                <a:gd name="connsiteX476" fmla="*/ 2836674 w 8523099"/>
                <a:gd name="connsiteY476" fmla="*/ 1038225 h 5059274"/>
                <a:gd name="connsiteX477" fmla="*/ 2789049 w 8523099"/>
                <a:gd name="connsiteY477" fmla="*/ 990600 h 5059274"/>
                <a:gd name="connsiteX478" fmla="*/ 2750949 w 8523099"/>
                <a:gd name="connsiteY478" fmla="*/ 1047750 h 5059274"/>
                <a:gd name="connsiteX479" fmla="*/ 2722374 w 8523099"/>
                <a:gd name="connsiteY479" fmla="*/ 1057275 h 5059274"/>
                <a:gd name="connsiteX480" fmla="*/ 2474724 w 8523099"/>
                <a:gd name="connsiteY480" fmla="*/ 1047750 h 5059274"/>
                <a:gd name="connsiteX481" fmla="*/ 2503299 w 8523099"/>
                <a:gd name="connsiteY481" fmla="*/ 1028700 h 5059274"/>
                <a:gd name="connsiteX482" fmla="*/ 2560449 w 8523099"/>
                <a:gd name="connsiteY482" fmla="*/ 990600 h 5059274"/>
                <a:gd name="connsiteX483" fmla="*/ 2503299 w 8523099"/>
                <a:gd name="connsiteY483" fmla="*/ 952500 h 5059274"/>
                <a:gd name="connsiteX484" fmla="*/ 2493774 w 8523099"/>
                <a:gd name="connsiteY484" fmla="*/ 923925 h 5059274"/>
                <a:gd name="connsiteX485" fmla="*/ 2388999 w 8523099"/>
                <a:gd name="connsiteY485" fmla="*/ 895350 h 5059274"/>
                <a:gd name="connsiteX486" fmla="*/ 2360424 w 8523099"/>
                <a:gd name="connsiteY486" fmla="*/ 866775 h 5059274"/>
                <a:gd name="connsiteX487" fmla="*/ 2331849 w 8523099"/>
                <a:gd name="connsiteY487" fmla="*/ 857250 h 5059274"/>
                <a:gd name="connsiteX488" fmla="*/ 2265174 w 8523099"/>
                <a:gd name="connsiteY488" fmla="*/ 838200 h 5059274"/>
                <a:gd name="connsiteX489" fmla="*/ 2236599 w 8523099"/>
                <a:gd name="connsiteY489" fmla="*/ 819150 h 5059274"/>
                <a:gd name="connsiteX490" fmla="*/ 2179449 w 8523099"/>
                <a:gd name="connsiteY490" fmla="*/ 771525 h 5059274"/>
                <a:gd name="connsiteX491" fmla="*/ 2141349 w 8523099"/>
                <a:gd name="connsiteY491" fmla="*/ 762000 h 5059274"/>
                <a:gd name="connsiteX492" fmla="*/ 2055624 w 8523099"/>
                <a:gd name="connsiteY492" fmla="*/ 771525 h 5059274"/>
                <a:gd name="connsiteX493" fmla="*/ 2084199 w 8523099"/>
                <a:gd name="connsiteY493" fmla="*/ 790575 h 5059274"/>
                <a:gd name="connsiteX494" fmla="*/ 2017524 w 8523099"/>
                <a:gd name="connsiteY494" fmla="*/ 809625 h 5059274"/>
                <a:gd name="connsiteX495" fmla="*/ 2007999 w 8523099"/>
                <a:gd name="connsiteY495" fmla="*/ 733425 h 5059274"/>
                <a:gd name="connsiteX496" fmla="*/ 1998474 w 8523099"/>
                <a:gd name="connsiteY496" fmla="*/ 762000 h 5059274"/>
                <a:gd name="connsiteX497" fmla="*/ 1969899 w 8523099"/>
                <a:gd name="connsiteY497" fmla="*/ 781050 h 5059274"/>
                <a:gd name="connsiteX498" fmla="*/ 1960374 w 8523099"/>
                <a:gd name="connsiteY498" fmla="*/ 809625 h 5059274"/>
                <a:gd name="connsiteX499" fmla="*/ 1912749 w 8523099"/>
                <a:gd name="connsiteY499" fmla="*/ 771525 h 5059274"/>
                <a:gd name="connsiteX500" fmla="*/ 1922274 w 8523099"/>
                <a:gd name="connsiteY500" fmla="*/ 742950 h 5059274"/>
                <a:gd name="connsiteX501" fmla="*/ 1893699 w 8523099"/>
                <a:gd name="connsiteY501" fmla="*/ 685800 h 5059274"/>
                <a:gd name="connsiteX502" fmla="*/ 1865124 w 8523099"/>
                <a:gd name="connsiteY502" fmla="*/ 695325 h 5059274"/>
                <a:gd name="connsiteX503" fmla="*/ 1855599 w 8523099"/>
                <a:gd name="connsiteY503" fmla="*/ 723900 h 5059274"/>
                <a:gd name="connsiteX504" fmla="*/ 1836549 w 8523099"/>
                <a:gd name="connsiteY504" fmla="*/ 752475 h 5059274"/>
                <a:gd name="connsiteX505" fmla="*/ 1807974 w 8523099"/>
                <a:gd name="connsiteY505" fmla="*/ 742950 h 5059274"/>
                <a:gd name="connsiteX506" fmla="*/ 1827024 w 8523099"/>
                <a:gd name="connsiteY506" fmla="*/ 714375 h 5059274"/>
                <a:gd name="connsiteX507" fmla="*/ 1769874 w 8523099"/>
                <a:gd name="connsiteY507" fmla="*/ 695325 h 5059274"/>
                <a:gd name="connsiteX508" fmla="*/ 1741299 w 8523099"/>
                <a:gd name="connsiteY508" fmla="*/ 704850 h 5059274"/>
                <a:gd name="connsiteX509" fmla="*/ 1684149 w 8523099"/>
                <a:gd name="connsiteY509" fmla="*/ 742950 h 5059274"/>
                <a:gd name="connsiteX510" fmla="*/ 1636524 w 8523099"/>
                <a:gd name="connsiteY510" fmla="*/ 781050 h 5059274"/>
                <a:gd name="connsiteX511" fmla="*/ 1617474 w 8523099"/>
                <a:gd name="connsiteY511" fmla="*/ 809625 h 5059274"/>
                <a:gd name="connsiteX512" fmla="*/ 1588899 w 8523099"/>
                <a:gd name="connsiteY512" fmla="*/ 819150 h 5059274"/>
                <a:gd name="connsiteX513" fmla="*/ 1617474 w 8523099"/>
                <a:gd name="connsiteY513" fmla="*/ 800100 h 5059274"/>
                <a:gd name="connsiteX514" fmla="*/ 1579374 w 8523099"/>
                <a:gd name="connsiteY514" fmla="*/ 695325 h 5059274"/>
                <a:gd name="connsiteX515" fmla="*/ 1550799 w 8523099"/>
                <a:gd name="connsiteY515" fmla="*/ 704850 h 5059274"/>
                <a:gd name="connsiteX516" fmla="*/ 1531749 w 8523099"/>
                <a:gd name="connsiteY516" fmla="*/ 742950 h 5059274"/>
                <a:gd name="connsiteX517" fmla="*/ 1512699 w 8523099"/>
                <a:gd name="connsiteY517" fmla="*/ 809625 h 5059274"/>
                <a:gd name="connsiteX518" fmla="*/ 1484124 w 8523099"/>
                <a:gd name="connsiteY518" fmla="*/ 828675 h 5059274"/>
                <a:gd name="connsiteX519" fmla="*/ 1465074 w 8523099"/>
                <a:gd name="connsiteY519" fmla="*/ 857250 h 5059274"/>
                <a:gd name="connsiteX520" fmla="*/ 1388874 w 8523099"/>
                <a:gd name="connsiteY520" fmla="*/ 809625 h 5059274"/>
                <a:gd name="connsiteX521" fmla="*/ 1379349 w 8523099"/>
                <a:gd name="connsiteY521" fmla="*/ 781050 h 5059274"/>
                <a:gd name="connsiteX522" fmla="*/ 1417449 w 8523099"/>
                <a:gd name="connsiteY522" fmla="*/ 723900 h 5059274"/>
                <a:gd name="connsiteX523" fmla="*/ 1388874 w 8523099"/>
                <a:gd name="connsiteY523" fmla="*/ 704850 h 5059274"/>
                <a:gd name="connsiteX524" fmla="*/ 1360299 w 8523099"/>
                <a:gd name="connsiteY524" fmla="*/ 647700 h 5059274"/>
                <a:gd name="connsiteX525" fmla="*/ 1350774 w 8523099"/>
                <a:gd name="connsiteY525" fmla="*/ 609600 h 5059274"/>
                <a:gd name="connsiteX526" fmla="*/ 1303149 w 8523099"/>
                <a:gd name="connsiteY526" fmla="*/ 600075 h 5059274"/>
                <a:gd name="connsiteX527" fmla="*/ 1293624 w 8523099"/>
                <a:gd name="connsiteY527" fmla="*/ 571500 h 5059274"/>
                <a:gd name="connsiteX528" fmla="*/ 1236474 w 8523099"/>
                <a:gd name="connsiteY528" fmla="*/ 542925 h 5059274"/>
                <a:gd name="connsiteX529" fmla="*/ 1207899 w 8523099"/>
                <a:gd name="connsiteY529" fmla="*/ 523875 h 5059274"/>
                <a:gd name="connsiteX530" fmla="*/ 1179324 w 8523099"/>
                <a:gd name="connsiteY530" fmla="*/ 466725 h 5059274"/>
                <a:gd name="connsiteX531" fmla="*/ 1150749 w 8523099"/>
                <a:gd name="connsiteY531" fmla="*/ 409575 h 5059274"/>
                <a:gd name="connsiteX532" fmla="*/ 1122174 w 8523099"/>
                <a:gd name="connsiteY532" fmla="*/ 400050 h 5059274"/>
                <a:gd name="connsiteX533" fmla="*/ 1103124 w 8523099"/>
                <a:gd name="connsiteY533" fmla="*/ 371475 h 5059274"/>
                <a:gd name="connsiteX534" fmla="*/ 1074549 w 8523099"/>
                <a:gd name="connsiteY534" fmla="*/ 352425 h 5059274"/>
                <a:gd name="connsiteX535" fmla="*/ 1017399 w 8523099"/>
                <a:gd name="connsiteY535" fmla="*/ 219075 h 5059274"/>
                <a:gd name="connsiteX536" fmla="*/ 893574 w 8523099"/>
                <a:gd name="connsiteY536" fmla="*/ 171450 h 5059274"/>
                <a:gd name="connsiteX537" fmla="*/ 807849 w 8523099"/>
                <a:gd name="connsiteY537" fmla="*/ 219075 h 5059274"/>
                <a:gd name="connsiteX538" fmla="*/ 779274 w 8523099"/>
                <a:gd name="connsiteY538" fmla="*/ 238125 h 5059274"/>
                <a:gd name="connsiteX539" fmla="*/ 741174 w 8523099"/>
                <a:gd name="connsiteY539" fmla="*/ 247650 h 5059274"/>
                <a:gd name="connsiteX540" fmla="*/ 722124 w 8523099"/>
                <a:gd name="connsiteY540" fmla="*/ 276225 h 5059274"/>
                <a:gd name="connsiteX541" fmla="*/ 712599 w 8523099"/>
                <a:gd name="connsiteY541" fmla="*/ 304800 h 5059274"/>
                <a:gd name="connsiteX542" fmla="*/ 617349 w 8523099"/>
                <a:gd name="connsiteY542" fmla="*/ 314325 h 5059274"/>
                <a:gd name="connsiteX543" fmla="*/ 607824 w 8523099"/>
                <a:gd name="connsiteY543" fmla="*/ 342900 h 5059274"/>
                <a:gd name="connsiteX544" fmla="*/ 598299 w 8523099"/>
                <a:gd name="connsiteY544" fmla="*/ 381000 h 5059274"/>
                <a:gd name="connsiteX545" fmla="*/ 531624 w 8523099"/>
                <a:gd name="connsiteY545" fmla="*/ 466725 h 5059274"/>
                <a:gd name="connsiteX546" fmla="*/ 512574 w 8523099"/>
                <a:gd name="connsiteY546" fmla="*/ 533400 h 5059274"/>
                <a:gd name="connsiteX547" fmla="*/ 522099 w 8523099"/>
                <a:gd name="connsiteY547" fmla="*/ 561975 h 5059274"/>
                <a:gd name="connsiteX548" fmla="*/ 503049 w 8523099"/>
                <a:gd name="connsiteY548" fmla="*/ 628650 h 5059274"/>
                <a:gd name="connsiteX549" fmla="*/ 474474 w 8523099"/>
                <a:gd name="connsiteY549" fmla="*/ 657225 h 5059274"/>
                <a:gd name="connsiteX550" fmla="*/ 493524 w 8523099"/>
                <a:gd name="connsiteY550" fmla="*/ 628650 h 5059274"/>
                <a:gd name="connsiteX551" fmla="*/ 474474 w 8523099"/>
                <a:gd name="connsiteY551" fmla="*/ 590550 h 5059274"/>
                <a:gd name="connsiteX552" fmla="*/ 417324 w 8523099"/>
                <a:gd name="connsiteY552" fmla="*/ 571500 h 5059274"/>
                <a:gd name="connsiteX553" fmla="*/ 369699 w 8523099"/>
                <a:gd name="connsiteY553" fmla="*/ 581025 h 5059274"/>
                <a:gd name="connsiteX554" fmla="*/ 360174 w 8523099"/>
                <a:gd name="connsiteY554" fmla="*/ 657225 h 5059274"/>
                <a:gd name="connsiteX555" fmla="*/ 331599 w 8523099"/>
                <a:gd name="connsiteY555" fmla="*/ 742950 h 5059274"/>
                <a:gd name="connsiteX556" fmla="*/ 322074 w 8523099"/>
                <a:gd name="connsiteY556" fmla="*/ 847725 h 5059274"/>
                <a:gd name="connsiteX557" fmla="*/ 312549 w 8523099"/>
                <a:gd name="connsiteY557" fmla="*/ 904875 h 5059274"/>
                <a:gd name="connsiteX558" fmla="*/ 350649 w 8523099"/>
                <a:gd name="connsiteY558" fmla="*/ 895350 h 5059274"/>
                <a:gd name="connsiteX559" fmla="*/ 379224 w 8523099"/>
                <a:gd name="connsiteY559" fmla="*/ 885825 h 5059274"/>
                <a:gd name="connsiteX560" fmla="*/ 407799 w 8523099"/>
                <a:gd name="connsiteY560" fmla="*/ 895350 h 5059274"/>
                <a:gd name="connsiteX561" fmla="*/ 369699 w 8523099"/>
                <a:gd name="connsiteY561" fmla="*/ 952500 h 5059274"/>
                <a:gd name="connsiteX562" fmla="*/ 350649 w 8523099"/>
                <a:gd name="connsiteY562" fmla="*/ 981075 h 5059274"/>
                <a:gd name="connsiteX563" fmla="*/ 341124 w 8523099"/>
                <a:gd name="connsiteY563" fmla="*/ 1038225 h 5059274"/>
                <a:gd name="connsiteX564" fmla="*/ 331599 w 8523099"/>
                <a:gd name="connsiteY564" fmla="*/ 1009650 h 5059274"/>
                <a:gd name="connsiteX565" fmla="*/ 303024 w 8523099"/>
                <a:gd name="connsiteY565" fmla="*/ 1000125 h 5059274"/>
                <a:gd name="connsiteX566" fmla="*/ 217299 w 8523099"/>
                <a:gd name="connsiteY566" fmla="*/ 1009650 h 5059274"/>
                <a:gd name="connsiteX567" fmla="*/ 198249 w 8523099"/>
                <a:gd name="connsiteY567" fmla="*/ 1066800 h 5059274"/>
                <a:gd name="connsiteX568" fmla="*/ 179199 w 8523099"/>
                <a:gd name="connsiteY568" fmla="*/ 1095375 h 5059274"/>
                <a:gd name="connsiteX569" fmla="*/ 150624 w 8523099"/>
                <a:gd name="connsiteY569" fmla="*/ 1104900 h 5059274"/>
                <a:gd name="connsiteX570" fmla="*/ 122049 w 8523099"/>
                <a:gd name="connsiteY570" fmla="*/ 1123950 h 5059274"/>
                <a:gd name="connsiteX571" fmla="*/ 93474 w 8523099"/>
                <a:gd name="connsiteY571" fmla="*/ 1152525 h 5059274"/>
                <a:gd name="connsiteX572" fmla="*/ 55374 w 8523099"/>
                <a:gd name="connsiteY572" fmla="*/ 1209675 h 5059274"/>
                <a:gd name="connsiteX573" fmla="*/ 26799 w 8523099"/>
                <a:gd name="connsiteY573" fmla="*/ 1228725 h 5059274"/>
                <a:gd name="connsiteX574" fmla="*/ 45849 w 8523099"/>
                <a:gd name="connsiteY574" fmla="*/ 1314450 h 5059274"/>
                <a:gd name="connsiteX575" fmla="*/ 36324 w 8523099"/>
                <a:gd name="connsiteY575" fmla="*/ 1371600 h 5059274"/>
                <a:gd name="connsiteX576" fmla="*/ 45849 w 8523099"/>
                <a:gd name="connsiteY576" fmla="*/ 1428750 h 5059274"/>
                <a:gd name="connsiteX577" fmla="*/ 74424 w 8523099"/>
                <a:gd name="connsiteY577" fmla="*/ 1438275 h 5059274"/>
                <a:gd name="connsiteX578" fmla="*/ 122049 w 8523099"/>
                <a:gd name="connsiteY578" fmla="*/ 1447800 h 5059274"/>
                <a:gd name="connsiteX579" fmla="*/ 102999 w 8523099"/>
                <a:gd name="connsiteY579" fmla="*/ 1495425 h 5059274"/>
                <a:gd name="connsiteX580" fmla="*/ 74424 w 8523099"/>
                <a:gd name="connsiteY580" fmla="*/ 1524000 h 5059274"/>
                <a:gd name="connsiteX581" fmla="*/ 64899 w 8523099"/>
                <a:gd name="connsiteY581" fmla="*/ 1562100 h 5059274"/>
                <a:gd name="connsiteX582" fmla="*/ 45849 w 8523099"/>
                <a:gd name="connsiteY582" fmla="*/ 1619250 h 5059274"/>
                <a:gd name="connsiteX583" fmla="*/ 83949 w 8523099"/>
                <a:gd name="connsiteY583" fmla="*/ 1628775 h 5059274"/>
                <a:gd name="connsiteX584" fmla="*/ 141099 w 8523099"/>
                <a:gd name="connsiteY584" fmla="*/ 1647825 h 5059274"/>
                <a:gd name="connsiteX585" fmla="*/ 131574 w 8523099"/>
                <a:gd name="connsiteY585" fmla="*/ 1676400 h 5059274"/>
                <a:gd name="connsiteX586" fmla="*/ 102999 w 8523099"/>
                <a:gd name="connsiteY586" fmla="*/ 1752600 h 5059274"/>
                <a:gd name="connsiteX587" fmla="*/ 74424 w 8523099"/>
                <a:gd name="connsiteY587" fmla="*/ 1771650 h 5059274"/>
                <a:gd name="connsiteX588" fmla="*/ 83949 w 8523099"/>
                <a:gd name="connsiteY588" fmla="*/ 1819275 h 5059274"/>
                <a:gd name="connsiteX589" fmla="*/ 93474 w 8523099"/>
                <a:gd name="connsiteY589" fmla="*/ 1847850 h 5059274"/>
                <a:gd name="connsiteX590" fmla="*/ 102999 w 8523099"/>
                <a:gd name="connsiteY590" fmla="*/ 1924050 h 5059274"/>
                <a:gd name="connsiteX591" fmla="*/ 26799 w 8523099"/>
                <a:gd name="connsiteY591" fmla="*/ 1962150 h 5059274"/>
                <a:gd name="connsiteX592" fmla="*/ 7749 w 8523099"/>
                <a:gd name="connsiteY592" fmla="*/ 2019300 h 5059274"/>
                <a:gd name="connsiteX593" fmla="*/ 112524 w 8523099"/>
                <a:gd name="connsiteY593" fmla="*/ 2009775 h 5059274"/>
                <a:gd name="connsiteX594" fmla="*/ 179199 w 8523099"/>
                <a:gd name="connsiteY594" fmla="*/ 1971675 h 5059274"/>
                <a:gd name="connsiteX595" fmla="*/ 169674 w 8523099"/>
                <a:gd name="connsiteY595" fmla="*/ 1943100 h 5059274"/>
                <a:gd name="connsiteX596" fmla="*/ 207774 w 8523099"/>
                <a:gd name="connsiteY596" fmla="*/ 1924050 h 5059274"/>
                <a:gd name="connsiteX597" fmla="*/ 255399 w 8523099"/>
                <a:gd name="connsiteY597" fmla="*/ 1914525 h 5059274"/>
                <a:gd name="connsiteX598" fmla="*/ 283974 w 8523099"/>
                <a:gd name="connsiteY598" fmla="*/ 1905000 h 5059274"/>
                <a:gd name="connsiteX599" fmla="*/ 312549 w 8523099"/>
                <a:gd name="connsiteY599" fmla="*/ 1876425 h 5059274"/>
                <a:gd name="connsiteX600" fmla="*/ 293499 w 8523099"/>
                <a:gd name="connsiteY600" fmla="*/ 1800225 h 5059274"/>
                <a:gd name="connsiteX601" fmla="*/ 398274 w 8523099"/>
                <a:gd name="connsiteY601" fmla="*/ 1762125 h 5059274"/>
                <a:gd name="connsiteX602" fmla="*/ 388749 w 8523099"/>
                <a:gd name="connsiteY602" fmla="*/ 1733550 h 5059274"/>
                <a:gd name="connsiteX603" fmla="*/ 398274 w 8523099"/>
                <a:gd name="connsiteY603" fmla="*/ 1695450 h 5059274"/>
                <a:gd name="connsiteX604" fmla="*/ 436374 w 8523099"/>
                <a:gd name="connsiteY604" fmla="*/ 1685925 h 5059274"/>
                <a:gd name="connsiteX605" fmla="*/ 464949 w 8523099"/>
                <a:gd name="connsiteY605" fmla="*/ 1676400 h 5059274"/>
                <a:gd name="connsiteX606" fmla="*/ 522099 w 8523099"/>
                <a:gd name="connsiteY606" fmla="*/ 1714500 h 5059274"/>
                <a:gd name="connsiteX607" fmla="*/ 503049 w 8523099"/>
                <a:gd name="connsiteY607" fmla="*/ 1743075 h 5059274"/>
                <a:gd name="connsiteX608" fmla="*/ 493524 w 8523099"/>
                <a:gd name="connsiteY608" fmla="*/ 1781175 h 5059274"/>
                <a:gd name="connsiteX609" fmla="*/ 426849 w 8523099"/>
                <a:gd name="connsiteY609" fmla="*/ 1752600 h 5059274"/>
                <a:gd name="connsiteX610" fmla="*/ 398274 w 8523099"/>
                <a:gd name="connsiteY610" fmla="*/ 1781175 h 5059274"/>
                <a:gd name="connsiteX611" fmla="*/ 379224 w 8523099"/>
                <a:gd name="connsiteY611" fmla="*/ 1885950 h 5059274"/>
                <a:gd name="connsiteX612" fmla="*/ 369699 w 8523099"/>
                <a:gd name="connsiteY612" fmla="*/ 1933575 h 5059274"/>
                <a:gd name="connsiteX613" fmla="*/ 455424 w 8523099"/>
                <a:gd name="connsiteY613" fmla="*/ 1943100 h 5059274"/>
                <a:gd name="connsiteX614" fmla="*/ 464949 w 8523099"/>
                <a:gd name="connsiteY614" fmla="*/ 1905000 h 5059274"/>
                <a:gd name="connsiteX615" fmla="*/ 493524 w 8523099"/>
                <a:gd name="connsiteY615" fmla="*/ 1914525 h 5059274"/>
                <a:gd name="connsiteX616" fmla="*/ 531624 w 8523099"/>
                <a:gd name="connsiteY616" fmla="*/ 1962150 h 5059274"/>
                <a:gd name="connsiteX617" fmla="*/ 531624 w 8523099"/>
                <a:gd name="connsiteY617" fmla="*/ 1905000 h 5059274"/>
                <a:gd name="connsiteX618" fmla="*/ 550674 w 8523099"/>
                <a:gd name="connsiteY618" fmla="*/ 1838325 h 5059274"/>
                <a:gd name="connsiteX619" fmla="*/ 617349 w 8523099"/>
                <a:gd name="connsiteY619" fmla="*/ 1857375 h 5059274"/>
                <a:gd name="connsiteX620" fmla="*/ 626874 w 8523099"/>
                <a:gd name="connsiteY620" fmla="*/ 1924050 h 5059274"/>
                <a:gd name="connsiteX621" fmla="*/ 655449 w 8523099"/>
                <a:gd name="connsiteY621" fmla="*/ 1952625 h 5059274"/>
                <a:gd name="connsiteX622" fmla="*/ 664974 w 8523099"/>
                <a:gd name="connsiteY622" fmla="*/ 1990725 h 5059274"/>
                <a:gd name="connsiteX623" fmla="*/ 674499 w 8523099"/>
                <a:gd name="connsiteY623" fmla="*/ 2057400 h 5059274"/>
                <a:gd name="connsiteX624" fmla="*/ 722124 w 8523099"/>
                <a:gd name="connsiteY624" fmla="*/ 2105025 h 5059274"/>
                <a:gd name="connsiteX625" fmla="*/ 760224 w 8523099"/>
                <a:gd name="connsiteY625" fmla="*/ 2124075 h 5059274"/>
                <a:gd name="connsiteX626" fmla="*/ 788799 w 8523099"/>
                <a:gd name="connsiteY626" fmla="*/ 2133600 h 5059274"/>
                <a:gd name="connsiteX627" fmla="*/ 817374 w 8523099"/>
                <a:gd name="connsiteY627" fmla="*/ 2152650 h 5059274"/>
                <a:gd name="connsiteX628" fmla="*/ 864999 w 8523099"/>
                <a:gd name="connsiteY628" fmla="*/ 2228850 h 5059274"/>
                <a:gd name="connsiteX629" fmla="*/ 884049 w 8523099"/>
                <a:gd name="connsiteY629" fmla="*/ 2257425 h 5059274"/>
                <a:gd name="connsiteX630" fmla="*/ 903099 w 8523099"/>
                <a:gd name="connsiteY630" fmla="*/ 2352675 h 5059274"/>
                <a:gd name="connsiteX631" fmla="*/ 912624 w 8523099"/>
                <a:gd name="connsiteY631" fmla="*/ 2381250 h 5059274"/>
                <a:gd name="connsiteX632" fmla="*/ 969774 w 8523099"/>
                <a:gd name="connsiteY632" fmla="*/ 2390775 h 5059274"/>
                <a:gd name="connsiteX633" fmla="*/ 931674 w 8523099"/>
                <a:gd name="connsiteY633" fmla="*/ 2447925 h 5059274"/>
                <a:gd name="connsiteX634" fmla="*/ 960249 w 8523099"/>
                <a:gd name="connsiteY634" fmla="*/ 2466975 h 5059274"/>
                <a:gd name="connsiteX635" fmla="*/ 969774 w 8523099"/>
                <a:gd name="connsiteY635" fmla="*/ 2495550 h 5059274"/>
                <a:gd name="connsiteX636" fmla="*/ 969774 w 8523099"/>
                <a:gd name="connsiteY636" fmla="*/ 2581275 h 5059274"/>
                <a:gd name="connsiteX637" fmla="*/ 998349 w 8523099"/>
                <a:gd name="connsiteY637" fmla="*/ 2609850 h 5059274"/>
                <a:gd name="connsiteX638" fmla="*/ 1055499 w 8523099"/>
                <a:gd name="connsiteY638" fmla="*/ 2628900 h 5059274"/>
                <a:gd name="connsiteX639" fmla="*/ 1007874 w 8523099"/>
                <a:gd name="connsiteY639" fmla="*/ 2609850 h 5059274"/>
                <a:gd name="connsiteX640" fmla="*/ 1036449 w 8523099"/>
                <a:gd name="connsiteY640" fmla="*/ 2667000 h 5059274"/>
                <a:gd name="connsiteX641" fmla="*/ 1017399 w 8523099"/>
                <a:gd name="connsiteY641" fmla="*/ 2924175 h 5059274"/>
                <a:gd name="connsiteX642" fmla="*/ 1055499 w 8523099"/>
                <a:gd name="connsiteY642" fmla="*/ 2971800 h 5059274"/>
                <a:gd name="connsiteX643" fmla="*/ 1065024 w 8523099"/>
                <a:gd name="connsiteY643" fmla="*/ 2924175 h 5059274"/>
                <a:gd name="connsiteX644" fmla="*/ 1074549 w 8523099"/>
                <a:gd name="connsiteY644" fmla="*/ 2952750 h 5059274"/>
                <a:gd name="connsiteX645" fmla="*/ 1084074 w 8523099"/>
                <a:gd name="connsiteY645" fmla="*/ 3038475 h 5059274"/>
                <a:gd name="connsiteX646" fmla="*/ 1103124 w 8523099"/>
                <a:gd name="connsiteY646" fmla="*/ 3095625 h 5059274"/>
                <a:gd name="connsiteX647" fmla="*/ 1122174 w 8523099"/>
                <a:gd name="connsiteY647" fmla="*/ 3152775 h 5059274"/>
                <a:gd name="connsiteX648" fmla="*/ 1131699 w 8523099"/>
                <a:gd name="connsiteY648" fmla="*/ 3181350 h 5059274"/>
                <a:gd name="connsiteX649" fmla="*/ 1207899 w 8523099"/>
                <a:gd name="connsiteY649" fmla="*/ 3228975 h 5059274"/>
                <a:gd name="connsiteX650" fmla="*/ 1226949 w 8523099"/>
                <a:gd name="connsiteY650" fmla="*/ 3257550 h 5059274"/>
                <a:gd name="connsiteX651" fmla="*/ 1207899 w 8523099"/>
                <a:gd name="connsiteY651" fmla="*/ 3219450 h 5059274"/>
                <a:gd name="connsiteX652" fmla="*/ 1188849 w 8523099"/>
                <a:gd name="connsiteY652" fmla="*/ 3057525 h 5059274"/>
                <a:gd name="connsiteX653" fmla="*/ 1226949 w 8523099"/>
                <a:gd name="connsiteY653" fmla="*/ 3048000 h 5059274"/>
                <a:gd name="connsiteX654" fmla="*/ 1322199 w 8523099"/>
                <a:gd name="connsiteY654" fmla="*/ 3105150 h 5059274"/>
                <a:gd name="connsiteX655" fmla="*/ 1331724 w 8523099"/>
                <a:gd name="connsiteY655" fmla="*/ 3143250 h 5059274"/>
                <a:gd name="connsiteX656" fmla="*/ 1341249 w 8523099"/>
                <a:gd name="connsiteY656" fmla="*/ 3171825 h 5059274"/>
                <a:gd name="connsiteX657" fmla="*/ 1331724 w 8523099"/>
                <a:gd name="connsiteY657" fmla="*/ 3228975 h 5059274"/>
                <a:gd name="connsiteX658" fmla="*/ 1312674 w 8523099"/>
                <a:gd name="connsiteY658" fmla="*/ 3305175 h 5059274"/>
                <a:gd name="connsiteX659" fmla="*/ 1322199 w 8523099"/>
                <a:gd name="connsiteY659" fmla="*/ 3371850 h 5059274"/>
                <a:gd name="connsiteX660" fmla="*/ 1350774 w 8523099"/>
                <a:gd name="connsiteY660" fmla="*/ 3381375 h 5059274"/>
                <a:gd name="connsiteX661" fmla="*/ 1341249 w 8523099"/>
                <a:gd name="connsiteY661" fmla="*/ 3457575 h 5059274"/>
                <a:gd name="connsiteX662" fmla="*/ 1350774 w 8523099"/>
                <a:gd name="connsiteY662" fmla="*/ 3486150 h 5059274"/>
                <a:gd name="connsiteX663" fmla="*/ 1360299 w 8523099"/>
                <a:gd name="connsiteY663" fmla="*/ 3571875 h 5059274"/>
                <a:gd name="connsiteX664" fmla="*/ 1388874 w 8523099"/>
                <a:gd name="connsiteY664" fmla="*/ 3590925 h 5059274"/>
                <a:gd name="connsiteX665" fmla="*/ 1417449 w 8523099"/>
                <a:gd name="connsiteY665" fmla="*/ 3714750 h 5059274"/>
                <a:gd name="connsiteX666" fmla="*/ 1446024 w 8523099"/>
                <a:gd name="connsiteY666" fmla="*/ 3752850 h 5059274"/>
                <a:gd name="connsiteX667" fmla="*/ 1474599 w 8523099"/>
                <a:gd name="connsiteY667" fmla="*/ 3810000 h 5059274"/>
                <a:gd name="connsiteX668" fmla="*/ 1455549 w 8523099"/>
                <a:gd name="connsiteY668" fmla="*/ 3838575 h 5059274"/>
                <a:gd name="connsiteX669" fmla="*/ 1503174 w 8523099"/>
                <a:gd name="connsiteY669" fmla="*/ 3933825 h 5059274"/>
                <a:gd name="connsiteX670" fmla="*/ 1560324 w 8523099"/>
                <a:gd name="connsiteY670" fmla="*/ 3952875 h 5059274"/>
                <a:gd name="connsiteX671" fmla="*/ 1626999 w 8523099"/>
                <a:gd name="connsiteY671" fmla="*/ 4038600 h 5059274"/>
                <a:gd name="connsiteX672" fmla="*/ 1636524 w 8523099"/>
                <a:gd name="connsiteY672" fmla="*/ 4067175 h 5059274"/>
                <a:gd name="connsiteX673" fmla="*/ 1665099 w 8523099"/>
                <a:gd name="connsiteY673" fmla="*/ 4076700 h 5059274"/>
                <a:gd name="connsiteX674" fmla="*/ 1722249 w 8523099"/>
                <a:gd name="connsiteY674" fmla="*/ 4086225 h 5059274"/>
                <a:gd name="connsiteX675" fmla="*/ 1731774 w 8523099"/>
                <a:gd name="connsiteY675" fmla="*/ 4114800 h 5059274"/>
                <a:gd name="connsiteX676" fmla="*/ 1760349 w 8523099"/>
                <a:gd name="connsiteY676" fmla="*/ 4124325 h 5059274"/>
                <a:gd name="connsiteX677" fmla="*/ 1827024 w 8523099"/>
                <a:gd name="connsiteY677" fmla="*/ 4162425 h 5059274"/>
                <a:gd name="connsiteX678" fmla="*/ 1846074 w 8523099"/>
                <a:gd name="connsiteY678" fmla="*/ 4191000 h 5059274"/>
                <a:gd name="connsiteX679" fmla="*/ 1855599 w 8523099"/>
                <a:gd name="connsiteY679" fmla="*/ 4238625 h 5059274"/>
                <a:gd name="connsiteX680" fmla="*/ 1912749 w 8523099"/>
                <a:gd name="connsiteY680" fmla="*/ 4267200 h 5059274"/>
                <a:gd name="connsiteX681" fmla="*/ 1931799 w 8523099"/>
                <a:gd name="connsiteY681" fmla="*/ 4295775 h 5059274"/>
                <a:gd name="connsiteX682" fmla="*/ 2017524 w 8523099"/>
                <a:gd name="connsiteY682" fmla="*/ 4314825 h 5059274"/>
                <a:gd name="connsiteX683" fmla="*/ 1998474 w 8523099"/>
                <a:gd name="connsiteY683" fmla="*/ 4343400 h 5059274"/>
                <a:gd name="connsiteX684" fmla="*/ 1988949 w 8523099"/>
                <a:gd name="connsiteY684" fmla="*/ 4371975 h 5059274"/>
                <a:gd name="connsiteX685" fmla="*/ 1931799 w 8523099"/>
                <a:gd name="connsiteY685" fmla="*/ 4391025 h 5059274"/>
                <a:gd name="connsiteX686" fmla="*/ 1884174 w 8523099"/>
                <a:gd name="connsiteY686" fmla="*/ 4467225 h 5059274"/>
                <a:gd name="connsiteX687" fmla="*/ 1846074 w 8523099"/>
                <a:gd name="connsiteY687" fmla="*/ 4457700 h 5059274"/>
                <a:gd name="connsiteX688" fmla="*/ 1817499 w 8523099"/>
                <a:gd name="connsiteY688" fmla="*/ 4448175 h 5059274"/>
                <a:gd name="connsiteX689" fmla="*/ 1731774 w 8523099"/>
                <a:gd name="connsiteY689" fmla="*/ 4457700 h 5059274"/>
                <a:gd name="connsiteX690" fmla="*/ 1750824 w 8523099"/>
                <a:gd name="connsiteY690" fmla="*/ 4486275 h 5059274"/>
                <a:gd name="connsiteX691" fmla="*/ 1779399 w 8523099"/>
                <a:gd name="connsiteY691" fmla="*/ 4505325 h 5059274"/>
                <a:gd name="connsiteX692" fmla="*/ 1817499 w 8523099"/>
                <a:gd name="connsiteY692" fmla="*/ 4562475 h 5059274"/>
                <a:gd name="connsiteX693" fmla="*/ 1827024 w 8523099"/>
                <a:gd name="connsiteY693" fmla="*/ 4600575 h 5059274"/>
                <a:gd name="connsiteX694" fmla="*/ 1836549 w 8523099"/>
                <a:gd name="connsiteY694" fmla="*/ 4629150 h 5059274"/>
                <a:gd name="connsiteX695" fmla="*/ 1846074 w 8523099"/>
                <a:gd name="connsiteY695" fmla="*/ 4791075 h 5059274"/>
                <a:gd name="connsiteX696" fmla="*/ 1884174 w 8523099"/>
                <a:gd name="connsiteY696" fmla="*/ 4876800 h 5059274"/>
                <a:gd name="connsiteX697" fmla="*/ 1893699 w 8523099"/>
                <a:gd name="connsiteY697" fmla="*/ 4905375 h 5059274"/>
                <a:gd name="connsiteX698" fmla="*/ 1865124 w 8523099"/>
                <a:gd name="connsiteY698" fmla="*/ 4962525 h 5059274"/>
                <a:gd name="connsiteX699" fmla="*/ 6713349 w 8523099"/>
                <a:gd name="connsiteY699" fmla="*/ 5057775 h 5059274"/>
                <a:gd name="connsiteX700" fmla="*/ 6741924 w 8523099"/>
                <a:gd name="connsiteY700" fmla="*/ 5048250 h 5059274"/>
                <a:gd name="connsiteX701" fmla="*/ 6703824 w 8523099"/>
                <a:gd name="connsiteY701" fmla="*/ 5057775 h 5059274"/>
                <a:gd name="connsiteX702" fmla="*/ 6818124 w 8523099"/>
                <a:gd name="connsiteY702" fmla="*/ 5010150 h 5059274"/>
                <a:gd name="connsiteX703" fmla="*/ 7284849 w 8523099"/>
                <a:gd name="connsiteY703" fmla="*/ 4981575 h 5059274"/>
                <a:gd name="connsiteX704" fmla="*/ 7837299 w 8523099"/>
                <a:gd name="connsiteY704" fmla="*/ 4972050 h 5059274"/>
                <a:gd name="connsiteX705" fmla="*/ 7989699 w 8523099"/>
                <a:gd name="connsiteY705" fmla="*/ 4981575 h 5059274"/>
                <a:gd name="connsiteX706" fmla="*/ 7989699 w 8523099"/>
                <a:gd name="connsiteY706" fmla="*/ 4972050 h 5059274"/>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6818124 w 8523099"/>
                <a:gd name="connsiteY701" fmla="*/ 5010150 h 5057775"/>
                <a:gd name="connsiteX702" fmla="*/ 7284849 w 8523099"/>
                <a:gd name="connsiteY702" fmla="*/ 4981575 h 5057775"/>
                <a:gd name="connsiteX703" fmla="*/ 7837299 w 8523099"/>
                <a:gd name="connsiteY703" fmla="*/ 4972050 h 5057775"/>
                <a:gd name="connsiteX704" fmla="*/ 7989699 w 8523099"/>
                <a:gd name="connsiteY704" fmla="*/ 4981575 h 5057775"/>
                <a:gd name="connsiteX705" fmla="*/ 7989699 w 8523099"/>
                <a:gd name="connsiteY705" fmla="*/ 4972050 h 5057775"/>
                <a:gd name="connsiteX0" fmla="*/ 7989699 w 8523099"/>
                <a:gd name="connsiteY0" fmla="*/ 4972050 h 5057775"/>
                <a:gd name="connsiteX1" fmla="*/ 8018274 w 8523099"/>
                <a:gd name="connsiteY1" fmla="*/ 4924425 h 5057775"/>
                <a:gd name="connsiteX2" fmla="*/ 8056374 w 8523099"/>
                <a:gd name="connsiteY2" fmla="*/ 4886325 h 5057775"/>
                <a:gd name="connsiteX3" fmla="*/ 8075424 w 8523099"/>
                <a:gd name="connsiteY3" fmla="*/ 4857750 h 5057775"/>
                <a:gd name="connsiteX4" fmla="*/ 8084949 w 8523099"/>
                <a:gd name="connsiteY4" fmla="*/ 4800600 h 5057775"/>
                <a:gd name="connsiteX5" fmla="*/ 8094474 w 8523099"/>
                <a:gd name="connsiteY5" fmla="*/ 4772025 h 5057775"/>
                <a:gd name="connsiteX6" fmla="*/ 8065899 w 8523099"/>
                <a:gd name="connsiteY6" fmla="*/ 4714875 h 5057775"/>
                <a:gd name="connsiteX7" fmla="*/ 8056374 w 8523099"/>
                <a:gd name="connsiteY7" fmla="*/ 4686300 h 5057775"/>
                <a:gd name="connsiteX8" fmla="*/ 7970649 w 8523099"/>
                <a:gd name="connsiteY8" fmla="*/ 4648200 h 5057775"/>
                <a:gd name="connsiteX9" fmla="*/ 7942074 w 8523099"/>
                <a:gd name="connsiteY9" fmla="*/ 4629150 h 5057775"/>
                <a:gd name="connsiteX10" fmla="*/ 7903974 w 8523099"/>
                <a:gd name="connsiteY10" fmla="*/ 4572000 h 5057775"/>
                <a:gd name="connsiteX11" fmla="*/ 7894449 w 8523099"/>
                <a:gd name="connsiteY11" fmla="*/ 4543425 h 5057775"/>
                <a:gd name="connsiteX12" fmla="*/ 7856349 w 8523099"/>
                <a:gd name="connsiteY12" fmla="*/ 4533900 h 5057775"/>
                <a:gd name="connsiteX13" fmla="*/ 7837299 w 8523099"/>
                <a:gd name="connsiteY13" fmla="*/ 4505325 h 5057775"/>
                <a:gd name="connsiteX14" fmla="*/ 7780149 w 8523099"/>
                <a:gd name="connsiteY14" fmla="*/ 4467225 h 5057775"/>
                <a:gd name="connsiteX15" fmla="*/ 7751574 w 8523099"/>
                <a:gd name="connsiteY15" fmla="*/ 4371975 h 5057775"/>
                <a:gd name="connsiteX16" fmla="*/ 7799199 w 8523099"/>
                <a:gd name="connsiteY16" fmla="*/ 4438650 h 5057775"/>
                <a:gd name="connsiteX17" fmla="*/ 7856349 w 8523099"/>
                <a:gd name="connsiteY17" fmla="*/ 4448175 h 5057775"/>
                <a:gd name="connsiteX18" fmla="*/ 7884924 w 8523099"/>
                <a:gd name="connsiteY18" fmla="*/ 4467225 h 5057775"/>
                <a:gd name="connsiteX19" fmla="*/ 7903974 w 8523099"/>
                <a:gd name="connsiteY19" fmla="*/ 4495800 h 5057775"/>
                <a:gd name="connsiteX20" fmla="*/ 7942074 w 8523099"/>
                <a:gd name="connsiteY20" fmla="*/ 4486275 h 5057775"/>
                <a:gd name="connsiteX21" fmla="*/ 7903974 w 8523099"/>
                <a:gd name="connsiteY21" fmla="*/ 4429125 h 5057775"/>
                <a:gd name="connsiteX22" fmla="*/ 7865874 w 8523099"/>
                <a:gd name="connsiteY22" fmla="*/ 4257675 h 5057775"/>
                <a:gd name="connsiteX23" fmla="*/ 7837299 w 8523099"/>
                <a:gd name="connsiteY23" fmla="*/ 4248150 h 5057775"/>
                <a:gd name="connsiteX24" fmla="*/ 7875399 w 8523099"/>
                <a:gd name="connsiteY24" fmla="*/ 4210050 h 5057775"/>
                <a:gd name="connsiteX25" fmla="*/ 7865874 w 8523099"/>
                <a:gd name="connsiteY25" fmla="*/ 4152900 h 5057775"/>
                <a:gd name="connsiteX26" fmla="*/ 7875399 w 8523099"/>
                <a:gd name="connsiteY26" fmla="*/ 4114800 h 5057775"/>
                <a:gd name="connsiteX27" fmla="*/ 7894449 w 8523099"/>
                <a:gd name="connsiteY27" fmla="*/ 4086225 h 5057775"/>
                <a:gd name="connsiteX28" fmla="*/ 7903974 w 8523099"/>
                <a:gd name="connsiteY28" fmla="*/ 4057650 h 5057775"/>
                <a:gd name="connsiteX29" fmla="*/ 7894449 w 8523099"/>
                <a:gd name="connsiteY29" fmla="*/ 4010025 h 5057775"/>
                <a:gd name="connsiteX30" fmla="*/ 7865874 w 8523099"/>
                <a:gd name="connsiteY30" fmla="*/ 3990975 h 5057775"/>
                <a:gd name="connsiteX31" fmla="*/ 7856349 w 8523099"/>
                <a:gd name="connsiteY31" fmla="*/ 3962400 h 5057775"/>
                <a:gd name="connsiteX32" fmla="*/ 7865874 w 8523099"/>
                <a:gd name="connsiteY32" fmla="*/ 3924300 h 5057775"/>
                <a:gd name="connsiteX33" fmla="*/ 7913499 w 8523099"/>
                <a:gd name="connsiteY33" fmla="*/ 3876675 h 5057775"/>
                <a:gd name="connsiteX34" fmla="*/ 7932549 w 8523099"/>
                <a:gd name="connsiteY34" fmla="*/ 3819525 h 5057775"/>
                <a:gd name="connsiteX35" fmla="*/ 7942074 w 8523099"/>
                <a:gd name="connsiteY35" fmla="*/ 3790950 h 5057775"/>
                <a:gd name="connsiteX36" fmla="*/ 7970649 w 8523099"/>
                <a:gd name="connsiteY36" fmla="*/ 3771900 h 5057775"/>
                <a:gd name="connsiteX37" fmla="*/ 8027799 w 8523099"/>
                <a:gd name="connsiteY37" fmla="*/ 3752850 h 5057775"/>
                <a:gd name="connsiteX38" fmla="*/ 8056374 w 8523099"/>
                <a:gd name="connsiteY38" fmla="*/ 3695700 h 5057775"/>
                <a:gd name="connsiteX39" fmla="*/ 8027799 w 8523099"/>
                <a:gd name="connsiteY39" fmla="*/ 3676650 h 5057775"/>
                <a:gd name="connsiteX40" fmla="*/ 7970649 w 8523099"/>
                <a:gd name="connsiteY40" fmla="*/ 3705225 h 5057775"/>
                <a:gd name="connsiteX41" fmla="*/ 7961124 w 8523099"/>
                <a:gd name="connsiteY41" fmla="*/ 3733800 h 5057775"/>
                <a:gd name="connsiteX42" fmla="*/ 7942074 w 8523099"/>
                <a:gd name="connsiteY42" fmla="*/ 3762375 h 5057775"/>
                <a:gd name="connsiteX43" fmla="*/ 7903974 w 8523099"/>
                <a:gd name="connsiteY43" fmla="*/ 3848100 h 5057775"/>
                <a:gd name="connsiteX44" fmla="*/ 7875399 w 8523099"/>
                <a:gd name="connsiteY44" fmla="*/ 3857625 h 5057775"/>
                <a:gd name="connsiteX45" fmla="*/ 7942074 w 8523099"/>
                <a:gd name="connsiteY45" fmla="*/ 3762375 h 5057775"/>
                <a:gd name="connsiteX46" fmla="*/ 7980174 w 8523099"/>
                <a:gd name="connsiteY46" fmla="*/ 3705225 h 5057775"/>
                <a:gd name="connsiteX47" fmla="*/ 7989699 w 8523099"/>
                <a:gd name="connsiteY47" fmla="*/ 3657600 h 5057775"/>
                <a:gd name="connsiteX48" fmla="*/ 8046849 w 8523099"/>
                <a:gd name="connsiteY48" fmla="*/ 3648075 h 5057775"/>
                <a:gd name="connsiteX49" fmla="*/ 8065899 w 8523099"/>
                <a:gd name="connsiteY49" fmla="*/ 3619500 h 5057775"/>
                <a:gd name="connsiteX50" fmla="*/ 8084949 w 8523099"/>
                <a:gd name="connsiteY50" fmla="*/ 3562350 h 5057775"/>
                <a:gd name="connsiteX51" fmla="*/ 8094474 w 8523099"/>
                <a:gd name="connsiteY51" fmla="*/ 3514725 h 5057775"/>
                <a:gd name="connsiteX52" fmla="*/ 8123049 w 8523099"/>
                <a:gd name="connsiteY52" fmla="*/ 3495675 h 5057775"/>
                <a:gd name="connsiteX53" fmla="*/ 8151624 w 8523099"/>
                <a:gd name="connsiteY53" fmla="*/ 3505200 h 5057775"/>
                <a:gd name="connsiteX54" fmla="*/ 8151624 w 8523099"/>
                <a:gd name="connsiteY54" fmla="*/ 3448050 h 5057775"/>
                <a:gd name="connsiteX55" fmla="*/ 8123049 w 8523099"/>
                <a:gd name="connsiteY55" fmla="*/ 3438525 h 5057775"/>
                <a:gd name="connsiteX56" fmla="*/ 8084949 w 8523099"/>
                <a:gd name="connsiteY56" fmla="*/ 3448050 h 5057775"/>
                <a:gd name="connsiteX57" fmla="*/ 8018274 w 8523099"/>
                <a:gd name="connsiteY57" fmla="*/ 3438525 h 5057775"/>
                <a:gd name="connsiteX58" fmla="*/ 7989699 w 8523099"/>
                <a:gd name="connsiteY58" fmla="*/ 3419475 h 5057775"/>
                <a:gd name="connsiteX59" fmla="*/ 7942074 w 8523099"/>
                <a:gd name="connsiteY59" fmla="*/ 3362325 h 5057775"/>
                <a:gd name="connsiteX60" fmla="*/ 7942074 w 8523099"/>
                <a:gd name="connsiteY60" fmla="*/ 3162300 h 5057775"/>
                <a:gd name="connsiteX61" fmla="*/ 7999224 w 8523099"/>
                <a:gd name="connsiteY61" fmla="*/ 3143250 h 5057775"/>
                <a:gd name="connsiteX62" fmla="*/ 8008749 w 8523099"/>
                <a:gd name="connsiteY62" fmla="*/ 3114675 h 5057775"/>
                <a:gd name="connsiteX63" fmla="*/ 8018274 w 8523099"/>
                <a:gd name="connsiteY63" fmla="*/ 3067050 h 5057775"/>
                <a:gd name="connsiteX64" fmla="*/ 8056374 w 8523099"/>
                <a:gd name="connsiteY64" fmla="*/ 3009900 h 5057775"/>
                <a:gd name="connsiteX65" fmla="*/ 8065899 w 8523099"/>
                <a:gd name="connsiteY65" fmla="*/ 2981325 h 5057775"/>
                <a:gd name="connsiteX66" fmla="*/ 8075424 w 8523099"/>
                <a:gd name="connsiteY66" fmla="*/ 2895600 h 5057775"/>
                <a:gd name="connsiteX67" fmla="*/ 8094474 w 8523099"/>
                <a:gd name="connsiteY67" fmla="*/ 2867025 h 5057775"/>
                <a:gd name="connsiteX68" fmla="*/ 8132574 w 8523099"/>
                <a:gd name="connsiteY68" fmla="*/ 2800350 h 5057775"/>
                <a:gd name="connsiteX69" fmla="*/ 8142099 w 8523099"/>
                <a:gd name="connsiteY69" fmla="*/ 2771775 h 5057775"/>
                <a:gd name="connsiteX70" fmla="*/ 8151624 w 8523099"/>
                <a:gd name="connsiteY70" fmla="*/ 2667000 h 5057775"/>
                <a:gd name="connsiteX71" fmla="*/ 8180199 w 8523099"/>
                <a:gd name="connsiteY71" fmla="*/ 2647950 h 5057775"/>
                <a:gd name="connsiteX72" fmla="*/ 8208774 w 8523099"/>
                <a:gd name="connsiteY72" fmla="*/ 2590800 h 5057775"/>
                <a:gd name="connsiteX73" fmla="*/ 8180199 w 8523099"/>
                <a:gd name="connsiteY73" fmla="*/ 2533650 h 5057775"/>
                <a:gd name="connsiteX74" fmla="*/ 8170674 w 8523099"/>
                <a:gd name="connsiteY74" fmla="*/ 2505075 h 5057775"/>
                <a:gd name="connsiteX75" fmla="*/ 8199249 w 8523099"/>
                <a:gd name="connsiteY75" fmla="*/ 2476500 h 5057775"/>
                <a:gd name="connsiteX76" fmla="*/ 8218299 w 8523099"/>
                <a:gd name="connsiteY76" fmla="*/ 2505075 h 5057775"/>
                <a:gd name="connsiteX77" fmla="*/ 8246874 w 8523099"/>
                <a:gd name="connsiteY77" fmla="*/ 2524125 h 5057775"/>
                <a:gd name="connsiteX78" fmla="*/ 8284974 w 8523099"/>
                <a:gd name="connsiteY78" fmla="*/ 2466975 h 5057775"/>
                <a:gd name="connsiteX79" fmla="*/ 8294499 w 8523099"/>
                <a:gd name="connsiteY79" fmla="*/ 2428875 h 5057775"/>
                <a:gd name="connsiteX80" fmla="*/ 8275449 w 8523099"/>
                <a:gd name="connsiteY80" fmla="*/ 2486025 h 5057775"/>
                <a:gd name="connsiteX81" fmla="*/ 8256399 w 8523099"/>
                <a:gd name="connsiteY81" fmla="*/ 2552700 h 5057775"/>
                <a:gd name="connsiteX82" fmla="*/ 8237349 w 8523099"/>
                <a:gd name="connsiteY82" fmla="*/ 2609850 h 5057775"/>
                <a:gd name="connsiteX83" fmla="*/ 8246874 w 8523099"/>
                <a:gd name="connsiteY83" fmla="*/ 2667000 h 5057775"/>
                <a:gd name="connsiteX84" fmla="*/ 8227824 w 8523099"/>
                <a:gd name="connsiteY84" fmla="*/ 2762250 h 5057775"/>
                <a:gd name="connsiteX85" fmla="*/ 8265924 w 8523099"/>
                <a:gd name="connsiteY85" fmla="*/ 2828925 h 5057775"/>
                <a:gd name="connsiteX86" fmla="*/ 8284974 w 8523099"/>
                <a:gd name="connsiteY86" fmla="*/ 2857500 h 5057775"/>
                <a:gd name="connsiteX87" fmla="*/ 8342124 w 8523099"/>
                <a:gd name="connsiteY87" fmla="*/ 2895600 h 5057775"/>
                <a:gd name="connsiteX88" fmla="*/ 8361174 w 8523099"/>
                <a:gd name="connsiteY88" fmla="*/ 2867025 h 5057775"/>
                <a:gd name="connsiteX89" fmla="*/ 8342124 w 8523099"/>
                <a:gd name="connsiteY89" fmla="*/ 2809875 h 5057775"/>
                <a:gd name="connsiteX90" fmla="*/ 8351649 w 8523099"/>
                <a:gd name="connsiteY90" fmla="*/ 2781300 h 5057775"/>
                <a:gd name="connsiteX91" fmla="*/ 8370699 w 8523099"/>
                <a:gd name="connsiteY91" fmla="*/ 2714625 h 5057775"/>
                <a:gd name="connsiteX92" fmla="*/ 8389749 w 8523099"/>
                <a:gd name="connsiteY92" fmla="*/ 2686050 h 5057775"/>
                <a:gd name="connsiteX93" fmla="*/ 8380224 w 8523099"/>
                <a:gd name="connsiteY93" fmla="*/ 2628900 h 5057775"/>
                <a:gd name="connsiteX94" fmla="*/ 8370699 w 8523099"/>
                <a:gd name="connsiteY94" fmla="*/ 2600325 h 5057775"/>
                <a:gd name="connsiteX95" fmla="*/ 8361174 w 8523099"/>
                <a:gd name="connsiteY95" fmla="*/ 2562225 h 5057775"/>
                <a:gd name="connsiteX96" fmla="*/ 8389749 w 8523099"/>
                <a:gd name="connsiteY96" fmla="*/ 2505075 h 5057775"/>
                <a:gd name="connsiteX97" fmla="*/ 8418324 w 8523099"/>
                <a:gd name="connsiteY97" fmla="*/ 2486025 h 5057775"/>
                <a:gd name="connsiteX98" fmla="*/ 8465949 w 8523099"/>
                <a:gd name="connsiteY98" fmla="*/ 2400300 h 5057775"/>
                <a:gd name="connsiteX99" fmla="*/ 8494524 w 8523099"/>
                <a:gd name="connsiteY99" fmla="*/ 2295525 h 5057775"/>
                <a:gd name="connsiteX100" fmla="*/ 8523099 w 8523099"/>
                <a:gd name="connsiteY100" fmla="*/ 2238375 h 5057775"/>
                <a:gd name="connsiteX101" fmla="*/ 8494524 w 8523099"/>
                <a:gd name="connsiteY101" fmla="*/ 2219325 h 5057775"/>
                <a:gd name="connsiteX102" fmla="*/ 8504049 w 8523099"/>
                <a:gd name="connsiteY102" fmla="*/ 2162175 h 5057775"/>
                <a:gd name="connsiteX103" fmla="*/ 8494524 w 8523099"/>
                <a:gd name="connsiteY103" fmla="*/ 2028825 h 5057775"/>
                <a:gd name="connsiteX104" fmla="*/ 8437374 w 8523099"/>
                <a:gd name="connsiteY104" fmla="*/ 2009775 h 5057775"/>
                <a:gd name="connsiteX105" fmla="*/ 8380224 w 8523099"/>
                <a:gd name="connsiteY105" fmla="*/ 2019300 h 5057775"/>
                <a:gd name="connsiteX106" fmla="*/ 8370699 w 8523099"/>
                <a:gd name="connsiteY106" fmla="*/ 1981200 h 5057775"/>
                <a:gd name="connsiteX107" fmla="*/ 8342124 w 8523099"/>
                <a:gd name="connsiteY107" fmla="*/ 1990725 h 5057775"/>
                <a:gd name="connsiteX108" fmla="*/ 8361174 w 8523099"/>
                <a:gd name="connsiteY108" fmla="*/ 2076450 h 5057775"/>
                <a:gd name="connsiteX109" fmla="*/ 8399274 w 8523099"/>
                <a:gd name="connsiteY109" fmla="*/ 2133600 h 5057775"/>
                <a:gd name="connsiteX110" fmla="*/ 8408799 w 8523099"/>
                <a:gd name="connsiteY110" fmla="*/ 2219325 h 5057775"/>
                <a:gd name="connsiteX111" fmla="*/ 8427849 w 8523099"/>
                <a:gd name="connsiteY111" fmla="*/ 2247900 h 5057775"/>
                <a:gd name="connsiteX112" fmla="*/ 8399274 w 8523099"/>
                <a:gd name="connsiteY112" fmla="*/ 2257425 h 5057775"/>
                <a:gd name="connsiteX113" fmla="*/ 8380224 w 8523099"/>
                <a:gd name="connsiteY113" fmla="*/ 2286000 h 5057775"/>
                <a:gd name="connsiteX114" fmla="*/ 8370699 w 8523099"/>
                <a:gd name="connsiteY114" fmla="*/ 2333625 h 5057775"/>
                <a:gd name="connsiteX115" fmla="*/ 8342124 w 8523099"/>
                <a:gd name="connsiteY115" fmla="*/ 2343150 h 5057775"/>
                <a:gd name="connsiteX116" fmla="*/ 8284974 w 8523099"/>
                <a:gd name="connsiteY116" fmla="*/ 2390775 h 5057775"/>
                <a:gd name="connsiteX117" fmla="*/ 8199249 w 8523099"/>
                <a:gd name="connsiteY117" fmla="*/ 2381250 h 5057775"/>
                <a:gd name="connsiteX118" fmla="*/ 8189724 w 8523099"/>
                <a:gd name="connsiteY118" fmla="*/ 2409825 h 5057775"/>
                <a:gd name="connsiteX119" fmla="*/ 8142099 w 8523099"/>
                <a:gd name="connsiteY119" fmla="*/ 2400300 h 5057775"/>
                <a:gd name="connsiteX120" fmla="*/ 8084949 w 8523099"/>
                <a:gd name="connsiteY120" fmla="*/ 2381250 h 5057775"/>
                <a:gd name="connsiteX121" fmla="*/ 8046849 w 8523099"/>
                <a:gd name="connsiteY121" fmla="*/ 2324100 h 5057775"/>
                <a:gd name="connsiteX122" fmla="*/ 8027799 w 8523099"/>
                <a:gd name="connsiteY122" fmla="*/ 2295525 h 5057775"/>
                <a:gd name="connsiteX123" fmla="*/ 7999224 w 8523099"/>
                <a:gd name="connsiteY123" fmla="*/ 2286000 h 5057775"/>
                <a:gd name="connsiteX124" fmla="*/ 7989699 w 8523099"/>
                <a:gd name="connsiteY124" fmla="*/ 2257425 h 5057775"/>
                <a:gd name="connsiteX125" fmla="*/ 7980174 w 8523099"/>
                <a:gd name="connsiteY125" fmla="*/ 2200275 h 5057775"/>
                <a:gd name="connsiteX126" fmla="*/ 7970649 w 8523099"/>
                <a:gd name="connsiteY126" fmla="*/ 2228850 h 5057775"/>
                <a:gd name="connsiteX127" fmla="*/ 7961124 w 8523099"/>
                <a:gd name="connsiteY127" fmla="*/ 2266950 h 5057775"/>
                <a:gd name="connsiteX128" fmla="*/ 7903974 w 8523099"/>
                <a:gd name="connsiteY128" fmla="*/ 2295525 h 5057775"/>
                <a:gd name="connsiteX129" fmla="*/ 7837299 w 8523099"/>
                <a:gd name="connsiteY129" fmla="*/ 2286000 h 5057775"/>
                <a:gd name="connsiteX130" fmla="*/ 7903974 w 8523099"/>
                <a:gd name="connsiteY130" fmla="*/ 2247900 h 5057775"/>
                <a:gd name="connsiteX131" fmla="*/ 7951599 w 8523099"/>
                <a:gd name="connsiteY131" fmla="*/ 2162175 h 5057775"/>
                <a:gd name="connsiteX132" fmla="*/ 7942074 w 8523099"/>
                <a:gd name="connsiteY132" fmla="*/ 2105025 h 5057775"/>
                <a:gd name="connsiteX133" fmla="*/ 7856349 w 8523099"/>
                <a:gd name="connsiteY133" fmla="*/ 2076450 h 5057775"/>
                <a:gd name="connsiteX134" fmla="*/ 7827774 w 8523099"/>
                <a:gd name="connsiteY134" fmla="*/ 2066925 h 5057775"/>
                <a:gd name="connsiteX135" fmla="*/ 7742049 w 8523099"/>
                <a:gd name="connsiteY135" fmla="*/ 2114550 h 5057775"/>
                <a:gd name="connsiteX136" fmla="*/ 7732524 w 8523099"/>
                <a:gd name="connsiteY136" fmla="*/ 2143125 h 5057775"/>
                <a:gd name="connsiteX137" fmla="*/ 7722999 w 8523099"/>
                <a:gd name="connsiteY137" fmla="*/ 2200275 h 5057775"/>
                <a:gd name="connsiteX138" fmla="*/ 7665849 w 8523099"/>
                <a:gd name="connsiteY138" fmla="*/ 2247900 h 5057775"/>
                <a:gd name="connsiteX139" fmla="*/ 7637274 w 8523099"/>
                <a:gd name="connsiteY139" fmla="*/ 2305050 h 5057775"/>
                <a:gd name="connsiteX140" fmla="*/ 7618224 w 8523099"/>
                <a:gd name="connsiteY140" fmla="*/ 2362200 h 5057775"/>
                <a:gd name="connsiteX141" fmla="*/ 7589649 w 8523099"/>
                <a:gd name="connsiteY141" fmla="*/ 2447925 h 5057775"/>
                <a:gd name="connsiteX142" fmla="*/ 7570599 w 8523099"/>
                <a:gd name="connsiteY142" fmla="*/ 2505075 h 5057775"/>
                <a:gd name="connsiteX143" fmla="*/ 7561074 w 8523099"/>
                <a:gd name="connsiteY143" fmla="*/ 2533650 h 5057775"/>
                <a:gd name="connsiteX144" fmla="*/ 7561074 w 8523099"/>
                <a:gd name="connsiteY144" fmla="*/ 2733675 h 5057775"/>
                <a:gd name="connsiteX145" fmla="*/ 7551549 w 8523099"/>
                <a:gd name="connsiteY145" fmla="*/ 2705100 h 5057775"/>
                <a:gd name="connsiteX146" fmla="*/ 7542024 w 8523099"/>
                <a:gd name="connsiteY146" fmla="*/ 2457450 h 5057775"/>
                <a:gd name="connsiteX147" fmla="*/ 7532499 w 8523099"/>
                <a:gd name="connsiteY147" fmla="*/ 2428875 h 5057775"/>
                <a:gd name="connsiteX148" fmla="*/ 7542024 w 8523099"/>
                <a:gd name="connsiteY148" fmla="*/ 2333625 h 5057775"/>
                <a:gd name="connsiteX149" fmla="*/ 7551549 w 8523099"/>
                <a:gd name="connsiteY149" fmla="*/ 2305050 h 5057775"/>
                <a:gd name="connsiteX150" fmla="*/ 7580124 w 8523099"/>
                <a:gd name="connsiteY150" fmla="*/ 2295525 h 5057775"/>
                <a:gd name="connsiteX151" fmla="*/ 7580124 w 8523099"/>
                <a:gd name="connsiteY151" fmla="*/ 2238375 h 5057775"/>
                <a:gd name="connsiteX152" fmla="*/ 7589649 w 8523099"/>
                <a:gd name="connsiteY152" fmla="*/ 2181225 h 5057775"/>
                <a:gd name="connsiteX153" fmla="*/ 7580124 w 8523099"/>
                <a:gd name="connsiteY153" fmla="*/ 2000250 h 5057775"/>
                <a:gd name="connsiteX154" fmla="*/ 7627749 w 8523099"/>
                <a:gd name="connsiteY154" fmla="*/ 1943100 h 5057775"/>
                <a:gd name="connsiteX155" fmla="*/ 7656324 w 8523099"/>
                <a:gd name="connsiteY155" fmla="*/ 1885950 h 5057775"/>
                <a:gd name="connsiteX156" fmla="*/ 7665849 w 8523099"/>
                <a:gd name="connsiteY156" fmla="*/ 1857375 h 5057775"/>
                <a:gd name="connsiteX157" fmla="*/ 7694424 w 8523099"/>
                <a:gd name="connsiteY157" fmla="*/ 1828800 h 5057775"/>
                <a:gd name="connsiteX158" fmla="*/ 7713474 w 8523099"/>
                <a:gd name="connsiteY158" fmla="*/ 1800225 h 5057775"/>
                <a:gd name="connsiteX159" fmla="*/ 7770624 w 8523099"/>
                <a:gd name="connsiteY159" fmla="*/ 1762125 h 5057775"/>
                <a:gd name="connsiteX160" fmla="*/ 7799199 w 8523099"/>
                <a:gd name="connsiteY160" fmla="*/ 1743075 h 5057775"/>
                <a:gd name="connsiteX161" fmla="*/ 7827774 w 8523099"/>
                <a:gd name="connsiteY161" fmla="*/ 1685925 h 5057775"/>
                <a:gd name="connsiteX162" fmla="*/ 7856349 w 8523099"/>
                <a:gd name="connsiteY162" fmla="*/ 1657350 h 5057775"/>
                <a:gd name="connsiteX163" fmla="*/ 7913499 w 8523099"/>
                <a:gd name="connsiteY163" fmla="*/ 1638300 h 5057775"/>
                <a:gd name="connsiteX164" fmla="*/ 7942074 w 8523099"/>
                <a:gd name="connsiteY164" fmla="*/ 1619250 h 5057775"/>
                <a:gd name="connsiteX165" fmla="*/ 8008749 w 8523099"/>
                <a:gd name="connsiteY165" fmla="*/ 1543050 h 5057775"/>
                <a:gd name="connsiteX166" fmla="*/ 8018274 w 8523099"/>
                <a:gd name="connsiteY166" fmla="*/ 1514475 h 5057775"/>
                <a:gd name="connsiteX167" fmla="*/ 8037324 w 8523099"/>
                <a:gd name="connsiteY167" fmla="*/ 1485900 h 5057775"/>
                <a:gd name="connsiteX168" fmla="*/ 8027799 w 8523099"/>
                <a:gd name="connsiteY168" fmla="*/ 1400175 h 5057775"/>
                <a:gd name="connsiteX169" fmla="*/ 8008749 w 8523099"/>
                <a:gd name="connsiteY169" fmla="*/ 1257300 h 5057775"/>
                <a:gd name="connsiteX170" fmla="*/ 8018274 w 8523099"/>
                <a:gd name="connsiteY170" fmla="*/ 1152525 h 5057775"/>
                <a:gd name="connsiteX171" fmla="*/ 8037324 w 8523099"/>
                <a:gd name="connsiteY171" fmla="*/ 1095375 h 5057775"/>
                <a:gd name="connsiteX172" fmla="*/ 8046849 w 8523099"/>
                <a:gd name="connsiteY172" fmla="*/ 1066800 h 5057775"/>
                <a:gd name="connsiteX173" fmla="*/ 8037324 w 8523099"/>
                <a:gd name="connsiteY173" fmla="*/ 1038225 h 5057775"/>
                <a:gd name="connsiteX174" fmla="*/ 8008749 w 8523099"/>
                <a:gd name="connsiteY174" fmla="*/ 1019175 h 5057775"/>
                <a:gd name="connsiteX175" fmla="*/ 7989699 w 8523099"/>
                <a:gd name="connsiteY175" fmla="*/ 962025 h 5057775"/>
                <a:gd name="connsiteX176" fmla="*/ 7961124 w 8523099"/>
                <a:gd name="connsiteY176" fmla="*/ 942975 h 5057775"/>
                <a:gd name="connsiteX177" fmla="*/ 7903974 w 8523099"/>
                <a:gd name="connsiteY177" fmla="*/ 923925 h 5057775"/>
                <a:gd name="connsiteX178" fmla="*/ 7894449 w 8523099"/>
                <a:gd name="connsiteY178" fmla="*/ 895350 h 5057775"/>
                <a:gd name="connsiteX179" fmla="*/ 7875399 w 8523099"/>
                <a:gd name="connsiteY179" fmla="*/ 866775 h 5057775"/>
                <a:gd name="connsiteX180" fmla="*/ 7818249 w 8523099"/>
                <a:gd name="connsiteY180" fmla="*/ 838200 h 5057775"/>
                <a:gd name="connsiteX181" fmla="*/ 7694424 w 8523099"/>
                <a:gd name="connsiteY181" fmla="*/ 866775 h 5057775"/>
                <a:gd name="connsiteX182" fmla="*/ 7665849 w 8523099"/>
                <a:gd name="connsiteY182" fmla="*/ 876300 h 5057775"/>
                <a:gd name="connsiteX183" fmla="*/ 7637274 w 8523099"/>
                <a:gd name="connsiteY183" fmla="*/ 866775 h 5057775"/>
                <a:gd name="connsiteX184" fmla="*/ 7656324 w 8523099"/>
                <a:gd name="connsiteY184" fmla="*/ 838200 h 5057775"/>
                <a:gd name="connsiteX185" fmla="*/ 7551549 w 8523099"/>
                <a:gd name="connsiteY185" fmla="*/ 828675 h 5057775"/>
                <a:gd name="connsiteX186" fmla="*/ 7446774 w 8523099"/>
                <a:gd name="connsiteY186" fmla="*/ 838200 h 5057775"/>
                <a:gd name="connsiteX187" fmla="*/ 7418199 w 8523099"/>
                <a:gd name="connsiteY187" fmla="*/ 857250 h 5057775"/>
                <a:gd name="connsiteX188" fmla="*/ 7361049 w 8523099"/>
                <a:gd name="connsiteY188" fmla="*/ 876300 h 5057775"/>
                <a:gd name="connsiteX189" fmla="*/ 7332474 w 8523099"/>
                <a:gd name="connsiteY189" fmla="*/ 885825 h 5057775"/>
                <a:gd name="connsiteX190" fmla="*/ 7208649 w 8523099"/>
                <a:gd name="connsiteY190" fmla="*/ 876300 h 5057775"/>
                <a:gd name="connsiteX191" fmla="*/ 7199124 w 8523099"/>
                <a:gd name="connsiteY191" fmla="*/ 847725 h 5057775"/>
                <a:gd name="connsiteX192" fmla="*/ 7170549 w 8523099"/>
                <a:gd name="connsiteY192" fmla="*/ 838200 h 5057775"/>
                <a:gd name="connsiteX193" fmla="*/ 7075299 w 8523099"/>
                <a:gd name="connsiteY193" fmla="*/ 800100 h 5057775"/>
                <a:gd name="connsiteX194" fmla="*/ 7046724 w 8523099"/>
                <a:gd name="connsiteY194" fmla="*/ 790575 h 5057775"/>
                <a:gd name="connsiteX195" fmla="*/ 7018149 w 8523099"/>
                <a:gd name="connsiteY195" fmla="*/ 781050 h 5057775"/>
                <a:gd name="connsiteX196" fmla="*/ 6960999 w 8523099"/>
                <a:gd name="connsiteY196" fmla="*/ 771525 h 5057775"/>
                <a:gd name="connsiteX197" fmla="*/ 6884799 w 8523099"/>
                <a:gd name="connsiteY197" fmla="*/ 752475 h 5057775"/>
                <a:gd name="connsiteX198" fmla="*/ 6799074 w 8523099"/>
                <a:gd name="connsiteY198" fmla="*/ 733425 h 5057775"/>
                <a:gd name="connsiteX199" fmla="*/ 6770499 w 8523099"/>
                <a:gd name="connsiteY199" fmla="*/ 723900 h 5057775"/>
                <a:gd name="connsiteX200" fmla="*/ 6722874 w 8523099"/>
                <a:gd name="connsiteY200" fmla="*/ 714375 h 5057775"/>
                <a:gd name="connsiteX201" fmla="*/ 6684774 w 8523099"/>
                <a:gd name="connsiteY201" fmla="*/ 704850 h 5057775"/>
                <a:gd name="connsiteX202" fmla="*/ 6656199 w 8523099"/>
                <a:gd name="connsiteY202" fmla="*/ 685800 h 5057775"/>
                <a:gd name="connsiteX203" fmla="*/ 6637149 w 8523099"/>
                <a:gd name="connsiteY203" fmla="*/ 657225 h 5057775"/>
                <a:gd name="connsiteX204" fmla="*/ 6599049 w 8523099"/>
                <a:gd name="connsiteY204" fmla="*/ 647700 h 5057775"/>
                <a:gd name="connsiteX205" fmla="*/ 6494274 w 8523099"/>
                <a:gd name="connsiteY205" fmla="*/ 628650 h 5057775"/>
                <a:gd name="connsiteX206" fmla="*/ 6465699 w 8523099"/>
                <a:gd name="connsiteY206" fmla="*/ 609600 h 5057775"/>
                <a:gd name="connsiteX207" fmla="*/ 6370449 w 8523099"/>
                <a:gd name="connsiteY207" fmla="*/ 609600 h 5057775"/>
                <a:gd name="connsiteX208" fmla="*/ 6427599 w 8523099"/>
                <a:gd name="connsiteY208" fmla="*/ 685800 h 5057775"/>
                <a:gd name="connsiteX209" fmla="*/ 6456174 w 8523099"/>
                <a:gd name="connsiteY209" fmla="*/ 781050 h 5057775"/>
                <a:gd name="connsiteX210" fmla="*/ 6465699 w 8523099"/>
                <a:gd name="connsiteY210" fmla="*/ 809625 h 5057775"/>
                <a:gd name="connsiteX211" fmla="*/ 6494274 w 8523099"/>
                <a:gd name="connsiteY211" fmla="*/ 819150 h 5057775"/>
                <a:gd name="connsiteX212" fmla="*/ 6484749 w 8523099"/>
                <a:gd name="connsiteY212" fmla="*/ 876300 h 5057775"/>
                <a:gd name="connsiteX213" fmla="*/ 6503799 w 8523099"/>
                <a:gd name="connsiteY213" fmla="*/ 990600 h 5057775"/>
                <a:gd name="connsiteX214" fmla="*/ 6475224 w 8523099"/>
                <a:gd name="connsiteY214" fmla="*/ 1009650 h 5057775"/>
                <a:gd name="connsiteX215" fmla="*/ 6465699 w 8523099"/>
                <a:gd name="connsiteY215" fmla="*/ 1057275 h 5057775"/>
                <a:gd name="connsiteX216" fmla="*/ 6379974 w 8523099"/>
                <a:gd name="connsiteY216" fmla="*/ 1047750 h 5057775"/>
                <a:gd name="connsiteX217" fmla="*/ 6322824 w 8523099"/>
                <a:gd name="connsiteY217" fmla="*/ 1028700 h 5057775"/>
                <a:gd name="connsiteX218" fmla="*/ 6256149 w 8523099"/>
                <a:gd name="connsiteY218" fmla="*/ 1000125 h 5057775"/>
                <a:gd name="connsiteX219" fmla="*/ 6179949 w 8523099"/>
                <a:gd name="connsiteY219" fmla="*/ 981075 h 5057775"/>
                <a:gd name="connsiteX220" fmla="*/ 6132324 w 8523099"/>
                <a:gd name="connsiteY220" fmla="*/ 914400 h 5057775"/>
                <a:gd name="connsiteX221" fmla="*/ 6103749 w 8523099"/>
                <a:gd name="connsiteY221" fmla="*/ 847725 h 5057775"/>
                <a:gd name="connsiteX222" fmla="*/ 6084699 w 8523099"/>
                <a:gd name="connsiteY222" fmla="*/ 819150 h 5057775"/>
                <a:gd name="connsiteX223" fmla="*/ 6075174 w 8523099"/>
                <a:gd name="connsiteY223" fmla="*/ 790575 h 5057775"/>
                <a:gd name="connsiteX224" fmla="*/ 6046599 w 8523099"/>
                <a:gd name="connsiteY224" fmla="*/ 771525 h 5057775"/>
                <a:gd name="connsiteX225" fmla="*/ 6027549 w 8523099"/>
                <a:gd name="connsiteY225" fmla="*/ 828675 h 5057775"/>
                <a:gd name="connsiteX226" fmla="*/ 5932299 w 8523099"/>
                <a:gd name="connsiteY226" fmla="*/ 847725 h 5057775"/>
                <a:gd name="connsiteX227" fmla="*/ 5856099 w 8523099"/>
                <a:gd name="connsiteY227" fmla="*/ 838200 h 5057775"/>
                <a:gd name="connsiteX228" fmla="*/ 5817999 w 8523099"/>
                <a:gd name="connsiteY228" fmla="*/ 819150 h 5057775"/>
                <a:gd name="connsiteX229" fmla="*/ 5789424 w 8523099"/>
                <a:gd name="connsiteY229" fmla="*/ 809625 h 5057775"/>
                <a:gd name="connsiteX230" fmla="*/ 5541774 w 8523099"/>
                <a:gd name="connsiteY230" fmla="*/ 819150 h 5057775"/>
                <a:gd name="connsiteX231" fmla="*/ 5484624 w 8523099"/>
                <a:gd name="connsiteY231" fmla="*/ 838200 h 5057775"/>
                <a:gd name="connsiteX232" fmla="*/ 5513199 w 8523099"/>
                <a:gd name="connsiteY232" fmla="*/ 847725 h 5057775"/>
                <a:gd name="connsiteX233" fmla="*/ 5551299 w 8523099"/>
                <a:gd name="connsiteY233" fmla="*/ 857250 h 5057775"/>
                <a:gd name="connsiteX234" fmla="*/ 5503674 w 8523099"/>
                <a:gd name="connsiteY234" fmla="*/ 895350 h 5057775"/>
                <a:gd name="connsiteX235" fmla="*/ 5475099 w 8523099"/>
                <a:gd name="connsiteY235" fmla="*/ 923925 h 5057775"/>
                <a:gd name="connsiteX236" fmla="*/ 5417949 w 8523099"/>
                <a:gd name="connsiteY236" fmla="*/ 942975 h 5057775"/>
                <a:gd name="connsiteX237" fmla="*/ 5360799 w 8523099"/>
                <a:gd name="connsiteY237" fmla="*/ 962025 h 5057775"/>
                <a:gd name="connsiteX238" fmla="*/ 5332224 w 8523099"/>
                <a:gd name="connsiteY238" fmla="*/ 971550 h 5057775"/>
                <a:gd name="connsiteX239" fmla="*/ 5303649 w 8523099"/>
                <a:gd name="connsiteY239" fmla="*/ 981075 h 5057775"/>
                <a:gd name="connsiteX240" fmla="*/ 5284599 w 8523099"/>
                <a:gd name="connsiteY240" fmla="*/ 1009650 h 5057775"/>
                <a:gd name="connsiteX241" fmla="*/ 5322699 w 8523099"/>
                <a:gd name="connsiteY241" fmla="*/ 1104900 h 5057775"/>
                <a:gd name="connsiteX242" fmla="*/ 5351274 w 8523099"/>
                <a:gd name="connsiteY242" fmla="*/ 1114425 h 5057775"/>
                <a:gd name="connsiteX243" fmla="*/ 5417949 w 8523099"/>
                <a:gd name="connsiteY243" fmla="*/ 1190625 h 5057775"/>
                <a:gd name="connsiteX244" fmla="*/ 5427474 w 8523099"/>
                <a:gd name="connsiteY244" fmla="*/ 1219200 h 5057775"/>
                <a:gd name="connsiteX245" fmla="*/ 5446524 w 8523099"/>
                <a:gd name="connsiteY245" fmla="*/ 1247775 h 5057775"/>
                <a:gd name="connsiteX246" fmla="*/ 5427474 w 8523099"/>
                <a:gd name="connsiteY246" fmla="*/ 1323975 h 5057775"/>
                <a:gd name="connsiteX247" fmla="*/ 5456049 w 8523099"/>
                <a:gd name="connsiteY247" fmla="*/ 1304925 h 5057775"/>
                <a:gd name="connsiteX248" fmla="*/ 5522724 w 8523099"/>
                <a:gd name="connsiteY248" fmla="*/ 1285875 h 5057775"/>
                <a:gd name="connsiteX249" fmla="*/ 5532249 w 8523099"/>
                <a:gd name="connsiteY249" fmla="*/ 1314450 h 5057775"/>
                <a:gd name="connsiteX250" fmla="*/ 5551299 w 8523099"/>
                <a:gd name="connsiteY250" fmla="*/ 1343025 h 5057775"/>
                <a:gd name="connsiteX251" fmla="*/ 5589399 w 8523099"/>
                <a:gd name="connsiteY251" fmla="*/ 1419225 h 5057775"/>
                <a:gd name="connsiteX252" fmla="*/ 5608449 w 8523099"/>
                <a:gd name="connsiteY252" fmla="*/ 1447800 h 5057775"/>
                <a:gd name="connsiteX253" fmla="*/ 5608449 w 8523099"/>
                <a:gd name="connsiteY253" fmla="*/ 1590675 h 5057775"/>
                <a:gd name="connsiteX254" fmla="*/ 5589399 w 8523099"/>
                <a:gd name="connsiteY254" fmla="*/ 1619250 h 5057775"/>
                <a:gd name="connsiteX255" fmla="*/ 5646549 w 8523099"/>
                <a:gd name="connsiteY255" fmla="*/ 1638300 h 5057775"/>
                <a:gd name="connsiteX256" fmla="*/ 5732274 w 8523099"/>
                <a:gd name="connsiteY256" fmla="*/ 1676400 h 5057775"/>
                <a:gd name="connsiteX257" fmla="*/ 5884674 w 8523099"/>
                <a:gd name="connsiteY257" fmla="*/ 1685925 h 5057775"/>
                <a:gd name="connsiteX258" fmla="*/ 5932299 w 8523099"/>
                <a:gd name="connsiteY258" fmla="*/ 1733550 h 5057775"/>
                <a:gd name="connsiteX259" fmla="*/ 5989449 w 8523099"/>
                <a:gd name="connsiteY259" fmla="*/ 1781175 h 5057775"/>
                <a:gd name="connsiteX260" fmla="*/ 6018024 w 8523099"/>
                <a:gd name="connsiteY260" fmla="*/ 1809750 h 5057775"/>
                <a:gd name="connsiteX261" fmla="*/ 6037074 w 8523099"/>
                <a:gd name="connsiteY261" fmla="*/ 1895475 h 5057775"/>
                <a:gd name="connsiteX262" fmla="*/ 6056124 w 8523099"/>
                <a:gd name="connsiteY262" fmla="*/ 1924050 h 5057775"/>
                <a:gd name="connsiteX263" fmla="*/ 6065649 w 8523099"/>
                <a:gd name="connsiteY263" fmla="*/ 1952625 h 5057775"/>
                <a:gd name="connsiteX264" fmla="*/ 6056124 w 8523099"/>
                <a:gd name="connsiteY264" fmla="*/ 1990725 h 5057775"/>
                <a:gd name="connsiteX265" fmla="*/ 6008499 w 8523099"/>
                <a:gd name="connsiteY265" fmla="*/ 2076450 h 5057775"/>
                <a:gd name="connsiteX266" fmla="*/ 6008499 w 8523099"/>
                <a:gd name="connsiteY266" fmla="*/ 2219325 h 5057775"/>
                <a:gd name="connsiteX267" fmla="*/ 5951349 w 8523099"/>
                <a:gd name="connsiteY267" fmla="*/ 2247900 h 5057775"/>
                <a:gd name="connsiteX268" fmla="*/ 5941824 w 8523099"/>
                <a:gd name="connsiteY268" fmla="*/ 2314575 h 5057775"/>
                <a:gd name="connsiteX269" fmla="*/ 5998974 w 8523099"/>
                <a:gd name="connsiteY269" fmla="*/ 2371725 h 5057775"/>
                <a:gd name="connsiteX270" fmla="*/ 6027549 w 8523099"/>
                <a:gd name="connsiteY270" fmla="*/ 2400300 h 5057775"/>
                <a:gd name="connsiteX271" fmla="*/ 6084699 w 8523099"/>
                <a:gd name="connsiteY271" fmla="*/ 2438400 h 5057775"/>
                <a:gd name="connsiteX272" fmla="*/ 6141849 w 8523099"/>
                <a:gd name="connsiteY272" fmla="*/ 2495550 h 5057775"/>
                <a:gd name="connsiteX273" fmla="*/ 6160899 w 8523099"/>
                <a:gd name="connsiteY273" fmla="*/ 2524125 h 5057775"/>
                <a:gd name="connsiteX274" fmla="*/ 6208524 w 8523099"/>
                <a:gd name="connsiteY274" fmla="*/ 2581275 h 5057775"/>
                <a:gd name="connsiteX275" fmla="*/ 6218049 w 8523099"/>
                <a:gd name="connsiteY275" fmla="*/ 2609850 h 5057775"/>
                <a:gd name="connsiteX276" fmla="*/ 6227574 w 8523099"/>
                <a:gd name="connsiteY276" fmla="*/ 2647950 h 5057775"/>
                <a:gd name="connsiteX277" fmla="*/ 6256149 w 8523099"/>
                <a:gd name="connsiteY277" fmla="*/ 2676525 h 5057775"/>
                <a:gd name="connsiteX278" fmla="*/ 6294249 w 8523099"/>
                <a:gd name="connsiteY278" fmla="*/ 2686050 h 5057775"/>
                <a:gd name="connsiteX279" fmla="*/ 6303774 w 8523099"/>
                <a:gd name="connsiteY279" fmla="*/ 2819400 h 5057775"/>
                <a:gd name="connsiteX280" fmla="*/ 6275199 w 8523099"/>
                <a:gd name="connsiteY280" fmla="*/ 2828925 h 5057775"/>
                <a:gd name="connsiteX281" fmla="*/ 6113274 w 8523099"/>
                <a:gd name="connsiteY281" fmla="*/ 2809875 h 5057775"/>
                <a:gd name="connsiteX282" fmla="*/ 6084699 w 8523099"/>
                <a:gd name="connsiteY282" fmla="*/ 2800350 h 5057775"/>
                <a:gd name="connsiteX283" fmla="*/ 5989449 w 8523099"/>
                <a:gd name="connsiteY283" fmla="*/ 2752725 h 5057775"/>
                <a:gd name="connsiteX284" fmla="*/ 5932299 w 8523099"/>
                <a:gd name="connsiteY284" fmla="*/ 2733675 h 5057775"/>
                <a:gd name="connsiteX285" fmla="*/ 5894199 w 8523099"/>
                <a:gd name="connsiteY285" fmla="*/ 2705100 h 5057775"/>
                <a:gd name="connsiteX286" fmla="*/ 5865624 w 8523099"/>
                <a:gd name="connsiteY286" fmla="*/ 2695575 h 5057775"/>
                <a:gd name="connsiteX287" fmla="*/ 5856099 w 8523099"/>
                <a:gd name="connsiteY287" fmla="*/ 2667000 h 5057775"/>
                <a:gd name="connsiteX288" fmla="*/ 5827524 w 8523099"/>
                <a:gd name="connsiteY288" fmla="*/ 2647950 h 5057775"/>
                <a:gd name="connsiteX289" fmla="*/ 5808474 w 8523099"/>
                <a:gd name="connsiteY289" fmla="*/ 2619375 h 5057775"/>
                <a:gd name="connsiteX290" fmla="*/ 5798949 w 8523099"/>
                <a:gd name="connsiteY290" fmla="*/ 2571750 h 5057775"/>
                <a:gd name="connsiteX291" fmla="*/ 5770374 w 8523099"/>
                <a:gd name="connsiteY291" fmla="*/ 2552700 h 5057775"/>
                <a:gd name="connsiteX292" fmla="*/ 5722749 w 8523099"/>
                <a:gd name="connsiteY292" fmla="*/ 2495550 h 5057775"/>
                <a:gd name="connsiteX293" fmla="*/ 5713224 w 8523099"/>
                <a:gd name="connsiteY293" fmla="*/ 2428875 h 5057775"/>
                <a:gd name="connsiteX294" fmla="*/ 5694174 w 8523099"/>
                <a:gd name="connsiteY294" fmla="*/ 2400300 h 5057775"/>
                <a:gd name="connsiteX295" fmla="*/ 5684649 w 8523099"/>
                <a:gd name="connsiteY295" fmla="*/ 2371725 h 5057775"/>
                <a:gd name="connsiteX296" fmla="*/ 5494149 w 8523099"/>
                <a:gd name="connsiteY296" fmla="*/ 2409825 h 5057775"/>
                <a:gd name="connsiteX297" fmla="*/ 5465574 w 8523099"/>
                <a:gd name="connsiteY297" fmla="*/ 2428875 h 5057775"/>
                <a:gd name="connsiteX298" fmla="*/ 5446524 w 8523099"/>
                <a:gd name="connsiteY298" fmla="*/ 2457450 h 5057775"/>
                <a:gd name="connsiteX299" fmla="*/ 5227449 w 8523099"/>
                <a:gd name="connsiteY299" fmla="*/ 2486025 h 5057775"/>
                <a:gd name="connsiteX300" fmla="*/ 5103624 w 8523099"/>
                <a:gd name="connsiteY300" fmla="*/ 2476500 h 5057775"/>
                <a:gd name="connsiteX301" fmla="*/ 5075049 w 8523099"/>
                <a:gd name="connsiteY301" fmla="*/ 2457450 h 5057775"/>
                <a:gd name="connsiteX302" fmla="*/ 5046474 w 8523099"/>
                <a:gd name="connsiteY302" fmla="*/ 2447925 h 5057775"/>
                <a:gd name="connsiteX303" fmla="*/ 4989324 w 8523099"/>
                <a:gd name="connsiteY303" fmla="*/ 2419350 h 5057775"/>
                <a:gd name="connsiteX304" fmla="*/ 4836924 w 8523099"/>
                <a:gd name="connsiteY304" fmla="*/ 2428875 h 5057775"/>
                <a:gd name="connsiteX305" fmla="*/ 4808349 w 8523099"/>
                <a:gd name="connsiteY305" fmla="*/ 2447925 h 5057775"/>
                <a:gd name="connsiteX306" fmla="*/ 4732149 w 8523099"/>
                <a:gd name="connsiteY306" fmla="*/ 2428875 h 5057775"/>
                <a:gd name="connsiteX307" fmla="*/ 4703574 w 8523099"/>
                <a:gd name="connsiteY307" fmla="*/ 2457450 h 5057775"/>
                <a:gd name="connsiteX308" fmla="*/ 4674999 w 8523099"/>
                <a:gd name="connsiteY308" fmla="*/ 2466975 h 5057775"/>
                <a:gd name="connsiteX309" fmla="*/ 4646424 w 8523099"/>
                <a:gd name="connsiteY309" fmla="*/ 2486025 h 5057775"/>
                <a:gd name="connsiteX310" fmla="*/ 4560699 w 8523099"/>
                <a:gd name="connsiteY310" fmla="*/ 2524125 h 5057775"/>
                <a:gd name="connsiteX311" fmla="*/ 4570224 w 8523099"/>
                <a:gd name="connsiteY311" fmla="*/ 2495550 h 5057775"/>
                <a:gd name="connsiteX312" fmla="*/ 4560699 w 8523099"/>
                <a:gd name="connsiteY312" fmla="*/ 2447925 h 5057775"/>
                <a:gd name="connsiteX313" fmla="*/ 4503549 w 8523099"/>
                <a:gd name="connsiteY313" fmla="*/ 2400300 h 5057775"/>
                <a:gd name="connsiteX314" fmla="*/ 4484499 w 8523099"/>
                <a:gd name="connsiteY314" fmla="*/ 2371725 h 5057775"/>
                <a:gd name="connsiteX315" fmla="*/ 4427349 w 8523099"/>
                <a:gd name="connsiteY315" fmla="*/ 2333625 h 5057775"/>
                <a:gd name="connsiteX316" fmla="*/ 4408299 w 8523099"/>
                <a:gd name="connsiteY316" fmla="*/ 2305050 h 5057775"/>
                <a:gd name="connsiteX317" fmla="*/ 4293999 w 8523099"/>
                <a:gd name="connsiteY317" fmla="*/ 2266950 h 5057775"/>
                <a:gd name="connsiteX318" fmla="*/ 4246374 w 8523099"/>
                <a:gd name="connsiteY318" fmla="*/ 2190750 h 5057775"/>
                <a:gd name="connsiteX319" fmla="*/ 4198749 w 8523099"/>
                <a:gd name="connsiteY319" fmla="*/ 2143125 h 5057775"/>
                <a:gd name="connsiteX320" fmla="*/ 4170174 w 8523099"/>
                <a:gd name="connsiteY320" fmla="*/ 2057400 h 5057775"/>
                <a:gd name="connsiteX321" fmla="*/ 4160649 w 8523099"/>
                <a:gd name="connsiteY321" fmla="*/ 2028825 h 5057775"/>
                <a:gd name="connsiteX322" fmla="*/ 4170174 w 8523099"/>
                <a:gd name="connsiteY322" fmla="*/ 1895475 h 5057775"/>
                <a:gd name="connsiteX323" fmla="*/ 4179699 w 8523099"/>
                <a:gd name="connsiteY323" fmla="*/ 1866900 h 5057775"/>
                <a:gd name="connsiteX324" fmla="*/ 4170174 w 8523099"/>
                <a:gd name="connsiteY324" fmla="*/ 1838325 h 5057775"/>
                <a:gd name="connsiteX325" fmla="*/ 4160649 w 8523099"/>
                <a:gd name="connsiteY325" fmla="*/ 1800225 h 5057775"/>
                <a:gd name="connsiteX326" fmla="*/ 4179699 w 8523099"/>
                <a:gd name="connsiteY326" fmla="*/ 1743075 h 5057775"/>
                <a:gd name="connsiteX327" fmla="*/ 4217799 w 8523099"/>
                <a:gd name="connsiteY327" fmla="*/ 1676400 h 5057775"/>
                <a:gd name="connsiteX328" fmla="*/ 4227324 w 8523099"/>
                <a:gd name="connsiteY328" fmla="*/ 1628775 h 5057775"/>
                <a:gd name="connsiteX329" fmla="*/ 4236849 w 8523099"/>
                <a:gd name="connsiteY329" fmla="*/ 1600200 h 5057775"/>
                <a:gd name="connsiteX330" fmla="*/ 4246374 w 8523099"/>
                <a:gd name="connsiteY330" fmla="*/ 1504950 h 5057775"/>
                <a:gd name="connsiteX331" fmla="*/ 4217799 w 8523099"/>
                <a:gd name="connsiteY331" fmla="*/ 1495425 h 5057775"/>
                <a:gd name="connsiteX332" fmla="*/ 4236849 w 8523099"/>
                <a:gd name="connsiteY332" fmla="*/ 1466850 h 5057775"/>
                <a:gd name="connsiteX333" fmla="*/ 4293999 w 8523099"/>
                <a:gd name="connsiteY333" fmla="*/ 1428750 h 5057775"/>
                <a:gd name="connsiteX334" fmla="*/ 4322574 w 8523099"/>
                <a:gd name="connsiteY334" fmla="*/ 1409700 h 5057775"/>
                <a:gd name="connsiteX335" fmla="*/ 4341624 w 8523099"/>
                <a:gd name="connsiteY335" fmla="*/ 1381125 h 5057775"/>
                <a:gd name="connsiteX336" fmla="*/ 4322574 w 8523099"/>
                <a:gd name="connsiteY336" fmla="*/ 1352550 h 5057775"/>
                <a:gd name="connsiteX337" fmla="*/ 4236849 w 8523099"/>
                <a:gd name="connsiteY337" fmla="*/ 1333500 h 5057775"/>
                <a:gd name="connsiteX338" fmla="*/ 4322574 w 8523099"/>
                <a:gd name="connsiteY338" fmla="*/ 1295400 h 5057775"/>
                <a:gd name="connsiteX339" fmla="*/ 4332099 w 8523099"/>
                <a:gd name="connsiteY339" fmla="*/ 1238250 h 5057775"/>
                <a:gd name="connsiteX340" fmla="*/ 4389249 w 8523099"/>
                <a:gd name="connsiteY340" fmla="*/ 1219200 h 5057775"/>
                <a:gd name="connsiteX341" fmla="*/ 4417824 w 8523099"/>
                <a:gd name="connsiteY341" fmla="*/ 1162050 h 5057775"/>
                <a:gd name="connsiteX342" fmla="*/ 4427349 w 8523099"/>
                <a:gd name="connsiteY342" fmla="*/ 1085850 h 5057775"/>
                <a:gd name="connsiteX343" fmla="*/ 4455924 w 8523099"/>
                <a:gd name="connsiteY343" fmla="*/ 1057275 h 5057775"/>
                <a:gd name="connsiteX344" fmla="*/ 4446399 w 8523099"/>
                <a:gd name="connsiteY344" fmla="*/ 1028700 h 5057775"/>
                <a:gd name="connsiteX345" fmla="*/ 4417824 w 8523099"/>
                <a:gd name="connsiteY345" fmla="*/ 1009650 h 5057775"/>
                <a:gd name="connsiteX346" fmla="*/ 4436874 w 8523099"/>
                <a:gd name="connsiteY346" fmla="*/ 895350 h 5057775"/>
                <a:gd name="connsiteX347" fmla="*/ 4427349 w 8523099"/>
                <a:gd name="connsiteY347" fmla="*/ 866775 h 5057775"/>
                <a:gd name="connsiteX348" fmla="*/ 4408299 w 8523099"/>
                <a:gd name="connsiteY348" fmla="*/ 838200 h 5057775"/>
                <a:gd name="connsiteX349" fmla="*/ 4370199 w 8523099"/>
                <a:gd name="connsiteY349" fmla="*/ 781050 h 5057775"/>
                <a:gd name="connsiteX350" fmla="*/ 4351149 w 8523099"/>
                <a:gd name="connsiteY350" fmla="*/ 752475 h 5057775"/>
                <a:gd name="connsiteX351" fmla="*/ 4389249 w 8523099"/>
                <a:gd name="connsiteY351" fmla="*/ 695325 h 5057775"/>
                <a:gd name="connsiteX352" fmla="*/ 4417824 w 8523099"/>
                <a:gd name="connsiteY352" fmla="*/ 685800 h 5057775"/>
                <a:gd name="connsiteX353" fmla="*/ 4503549 w 8523099"/>
                <a:gd name="connsiteY353" fmla="*/ 723900 h 5057775"/>
                <a:gd name="connsiteX354" fmla="*/ 4513074 w 8523099"/>
                <a:gd name="connsiteY354" fmla="*/ 752475 h 5057775"/>
                <a:gd name="connsiteX355" fmla="*/ 4541649 w 8523099"/>
                <a:gd name="connsiteY355" fmla="*/ 781050 h 5057775"/>
                <a:gd name="connsiteX356" fmla="*/ 4608324 w 8523099"/>
                <a:gd name="connsiteY356" fmla="*/ 800100 h 5057775"/>
                <a:gd name="connsiteX357" fmla="*/ 4598799 w 8523099"/>
                <a:gd name="connsiteY357" fmla="*/ 771525 h 5057775"/>
                <a:gd name="connsiteX358" fmla="*/ 4579749 w 8523099"/>
                <a:gd name="connsiteY358" fmla="*/ 704850 h 5057775"/>
                <a:gd name="connsiteX359" fmla="*/ 4608324 w 8523099"/>
                <a:gd name="connsiteY359" fmla="*/ 695325 h 5057775"/>
                <a:gd name="connsiteX360" fmla="*/ 4551174 w 8523099"/>
                <a:gd name="connsiteY360" fmla="*/ 657225 h 5057775"/>
                <a:gd name="connsiteX361" fmla="*/ 4522599 w 8523099"/>
                <a:gd name="connsiteY361" fmla="*/ 638175 h 5057775"/>
                <a:gd name="connsiteX362" fmla="*/ 4494024 w 8523099"/>
                <a:gd name="connsiteY362" fmla="*/ 628650 h 5057775"/>
                <a:gd name="connsiteX363" fmla="*/ 4532124 w 8523099"/>
                <a:gd name="connsiteY363" fmla="*/ 619125 h 5057775"/>
                <a:gd name="connsiteX364" fmla="*/ 4636899 w 8523099"/>
                <a:gd name="connsiteY364" fmla="*/ 609600 h 5057775"/>
                <a:gd name="connsiteX365" fmla="*/ 4617849 w 8523099"/>
                <a:gd name="connsiteY365" fmla="*/ 581025 h 5057775"/>
                <a:gd name="connsiteX366" fmla="*/ 4636899 w 8523099"/>
                <a:gd name="connsiteY366" fmla="*/ 552450 h 5057775"/>
                <a:gd name="connsiteX367" fmla="*/ 4646424 w 8523099"/>
                <a:gd name="connsiteY367" fmla="*/ 523875 h 5057775"/>
                <a:gd name="connsiteX368" fmla="*/ 4674999 w 8523099"/>
                <a:gd name="connsiteY368" fmla="*/ 504825 h 5057775"/>
                <a:gd name="connsiteX369" fmla="*/ 4646424 w 8523099"/>
                <a:gd name="connsiteY369" fmla="*/ 447675 h 5057775"/>
                <a:gd name="connsiteX370" fmla="*/ 4636899 w 8523099"/>
                <a:gd name="connsiteY370" fmla="*/ 419100 h 5057775"/>
                <a:gd name="connsiteX371" fmla="*/ 4608324 w 8523099"/>
                <a:gd name="connsiteY371" fmla="*/ 409575 h 5057775"/>
                <a:gd name="connsiteX372" fmla="*/ 4570224 w 8523099"/>
                <a:gd name="connsiteY372" fmla="*/ 400050 h 5057775"/>
                <a:gd name="connsiteX373" fmla="*/ 4513074 w 8523099"/>
                <a:gd name="connsiteY373" fmla="*/ 381000 h 5057775"/>
                <a:gd name="connsiteX374" fmla="*/ 4484499 w 8523099"/>
                <a:gd name="connsiteY374" fmla="*/ 285750 h 5057775"/>
                <a:gd name="connsiteX375" fmla="*/ 4465449 w 8523099"/>
                <a:gd name="connsiteY375" fmla="*/ 228600 h 5057775"/>
                <a:gd name="connsiteX376" fmla="*/ 4370199 w 8523099"/>
                <a:gd name="connsiteY376" fmla="*/ 171450 h 5057775"/>
                <a:gd name="connsiteX377" fmla="*/ 4332099 w 8523099"/>
                <a:gd name="connsiteY377" fmla="*/ 161925 h 5057775"/>
                <a:gd name="connsiteX378" fmla="*/ 4208274 w 8523099"/>
                <a:gd name="connsiteY378" fmla="*/ 190500 h 5057775"/>
                <a:gd name="connsiteX379" fmla="*/ 4198749 w 8523099"/>
                <a:gd name="connsiteY379" fmla="*/ 219075 h 5057775"/>
                <a:gd name="connsiteX380" fmla="*/ 4113024 w 8523099"/>
                <a:gd name="connsiteY380" fmla="*/ 247650 h 5057775"/>
                <a:gd name="connsiteX381" fmla="*/ 4179699 w 8523099"/>
                <a:gd name="connsiteY381" fmla="*/ 285750 h 5057775"/>
                <a:gd name="connsiteX382" fmla="*/ 4236849 w 8523099"/>
                <a:gd name="connsiteY382" fmla="*/ 314325 h 5057775"/>
                <a:gd name="connsiteX383" fmla="*/ 4284474 w 8523099"/>
                <a:gd name="connsiteY383" fmla="*/ 371475 h 5057775"/>
                <a:gd name="connsiteX384" fmla="*/ 4236849 w 8523099"/>
                <a:gd name="connsiteY384" fmla="*/ 409575 h 5057775"/>
                <a:gd name="connsiteX385" fmla="*/ 4246374 w 8523099"/>
                <a:gd name="connsiteY385" fmla="*/ 457200 h 5057775"/>
                <a:gd name="connsiteX386" fmla="*/ 4208274 w 8523099"/>
                <a:gd name="connsiteY386" fmla="*/ 495300 h 5057775"/>
                <a:gd name="connsiteX387" fmla="*/ 4179699 w 8523099"/>
                <a:gd name="connsiteY387" fmla="*/ 476250 h 5057775"/>
                <a:gd name="connsiteX388" fmla="*/ 4208274 w 8523099"/>
                <a:gd name="connsiteY388" fmla="*/ 533400 h 5057775"/>
                <a:gd name="connsiteX389" fmla="*/ 4217799 w 8523099"/>
                <a:gd name="connsiteY389" fmla="*/ 561975 h 5057775"/>
                <a:gd name="connsiteX390" fmla="*/ 4274949 w 8523099"/>
                <a:gd name="connsiteY390" fmla="*/ 590550 h 5057775"/>
                <a:gd name="connsiteX391" fmla="*/ 4227324 w 8523099"/>
                <a:gd name="connsiteY391" fmla="*/ 685800 h 5057775"/>
                <a:gd name="connsiteX392" fmla="*/ 4198749 w 8523099"/>
                <a:gd name="connsiteY392" fmla="*/ 695325 h 5057775"/>
                <a:gd name="connsiteX393" fmla="*/ 4151124 w 8523099"/>
                <a:gd name="connsiteY393" fmla="*/ 628650 h 5057775"/>
                <a:gd name="connsiteX394" fmla="*/ 4122549 w 8523099"/>
                <a:gd name="connsiteY394" fmla="*/ 609600 h 5057775"/>
                <a:gd name="connsiteX395" fmla="*/ 4132074 w 8523099"/>
                <a:gd name="connsiteY395" fmla="*/ 552450 h 5057775"/>
                <a:gd name="connsiteX396" fmla="*/ 4151124 w 8523099"/>
                <a:gd name="connsiteY396" fmla="*/ 523875 h 5057775"/>
                <a:gd name="connsiteX397" fmla="*/ 4132074 w 8523099"/>
                <a:gd name="connsiteY397" fmla="*/ 495300 h 5057775"/>
                <a:gd name="connsiteX398" fmla="*/ 4103499 w 8523099"/>
                <a:gd name="connsiteY398" fmla="*/ 438150 h 5057775"/>
                <a:gd name="connsiteX399" fmla="*/ 4074924 w 8523099"/>
                <a:gd name="connsiteY399" fmla="*/ 419100 h 5057775"/>
                <a:gd name="connsiteX400" fmla="*/ 3979674 w 8523099"/>
                <a:gd name="connsiteY400" fmla="*/ 428625 h 5057775"/>
                <a:gd name="connsiteX401" fmla="*/ 3970149 w 8523099"/>
                <a:gd name="connsiteY401" fmla="*/ 466725 h 5057775"/>
                <a:gd name="connsiteX402" fmla="*/ 3960624 w 8523099"/>
                <a:gd name="connsiteY402" fmla="*/ 428625 h 5057775"/>
                <a:gd name="connsiteX403" fmla="*/ 3893949 w 8523099"/>
                <a:gd name="connsiteY403" fmla="*/ 390525 h 5057775"/>
                <a:gd name="connsiteX404" fmla="*/ 3884424 w 8523099"/>
                <a:gd name="connsiteY404" fmla="*/ 361950 h 5057775"/>
                <a:gd name="connsiteX405" fmla="*/ 3855849 w 8523099"/>
                <a:gd name="connsiteY405" fmla="*/ 352425 h 5057775"/>
                <a:gd name="connsiteX406" fmla="*/ 3827274 w 8523099"/>
                <a:gd name="connsiteY406" fmla="*/ 333375 h 5057775"/>
                <a:gd name="connsiteX407" fmla="*/ 3779649 w 8523099"/>
                <a:gd name="connsiteY407" fmla="*/ 276225 h 5057775"/>
                <a:gd name="connsiteX408" fmla="*/ 3732024 w 8523099"/>
                <a:gd name="connsiteY408" fmla="*/ 228600 h 5057775"/>
                <a:gd name="connsiteX409" fmla="*/ 3684399 w 8523099"/>
                <a:gd name="connsiteY409" fmla="*/ 219075 h 5057775"/>
                <a:gd name="connsiteX410" fmla="*/ 3665349 w 8523099"/>
                <a:gd name="connsiteY410" fmla="*/ 161925 h 5057775"/>
                <a:gd name="connsiteX411" fmla="*/ 3617724 w 8523099"/>
                <a:gd name="connsiteY411" fmla="*/ 104775 h 5057775"/>
                <a:gd name="connsiteX412" fmla="*/ 3608199 w 8523099"/>
                <a:gd name="connsiteY412" fmla="*/ 76200 h 5057775"/>
                <a:gd name="connsiteX413" fmla="*/ 3579624 w 8523099"/>
                <a:gd name="connsiteY413" fmla="*/ 47625 h 5057775"/>
                <a:gd name="connsiteX414" fmla="*/ 3531999 w 8523099"/>
                <a:gd name="connsiteY414" fmla="*/ 0 h 5057775"/>
                <a:gd name="connsiteX415" fmla="*/ 3493899 w 8523099"/>
                <a:gd name="connsiteY415" fmla="*/ 9525 h 5057775"/>
                <a:gd name="connsiteX416" fmla="*/ 3503424 w 8523099"/>
                <a:gd name="connsiteY416" fmla="*/ 38100 h 5057775"/>
                <a:gd name="connsiteX417" fmla="*/ 3522474 w 8523099"/>
                <a:gd name="connsiteY417" fmla="*/ 142875 h 5057775"/>
                <a:gd name="connsiteX418" fmla="*/ 3493899 w 8523099"/>
                <a:gd name="connsiteY418" fmla="*/ 209550 h 5057775"/>
                <a:gd name="connsiteX419" fmla="*/ 3465324 w 8523099"/>
                <a:gd name="connsiteY419" fmla="*/ 228600 h 5057775"/>
                <a:gd name="connsiteX420" fmla="*/ 3446274 w 8523099"/>
                <a:gd name="connsiteY420" fmla="*/ 257175 h 5057775"/>
                <a:gd name="connsiteX421" fmla="*/ 3484374 w 8523099"/>
                <a:gd name="connsiteY421" fmla="*/ 304800 h 5057775"/>
                <a:gd name="connsiteX422" fmla="*/ 3493899 w 8523099"/>
                <a:gd name="connsiteY422" fmla="*/ 333375 h 5057775"/>
                <a:gd name="connsiteX423" fmla="*/ 3522474 w 8523099"/>
                <a:gd name="connsiteY423" fmla="*/ 361950 h 5057775"/>
                <a:gd name="connsiteX424" fmla="*/ 3541524 w 8523099"/>
                <a:gd name="connsiteY424" fmla="*/ 390525 h 5057775"/>
                <a:gd name="connsiteX425" fmla="*/ 3531999 w 8523099"/>
                <a:gd name="connsiteY425" fmla="*/ 428625 h 5057775"/>
                <a:gd name="connsiteX426" fmla="*/ 3541524 w 8523099"/>
                <a:gd name="connsiteY426" fmla="*/ 466725 h 5057775"/>
                <a:gd name="connsiteX427" fmla="*/ 3598674 w 8523099"/>
                <a:gd name="connsiteY427" fmla="*/ 495300 h 5057775"/>
                <a:gd name="connsiteX428" fmla="*/ 3589149 w 8523099"/>
                <a:gd name="connsiteY428" fmla="*/ 523875 h 5057775"/>
                <a:gd name="connsiteX429" fmla="*/ 3627249 w 8523099"/>
                <a:gd name="connsiteY429" fmla="*/ 581025 h 5057775"/>
                <a:gd name="connsiteX430" fmla="*/ 3551049 w 8523099"/>
                <a:gd name="connsiteY430" fmla="*/ 561975 h 5057775"/>
                <a:gd name="connsiteX431" fmla="*/ 3512949 w 8523099"/>
                <a:gd name="connsiteY431" fmla="*/ 552450 h 5057775"/>
                <a:gd name="connsiteX432" fmla="*/ 3455799 w 8523099"/>
                <a:gd name="connsiteY432" fmla="*/ 533400 h 5057775"/>
                <a:gd name="connsiteX433" fmla="*/ 3446274 w 8523099"/>
                <a:gd name="connsiteY433" fmla="*/ 590550 h 5057775"/>
                <a:gd name="connsiteX434" fmla="*/ 3436749 w 8523099"/>
                <a:gd name="connsiteY434" fmla="*/ 619125 h 5057775"/>
                <a:gd name="connsiteX435" fmla="*/ 3446274 w 8523099"/>
                <a:gd name="connsiteY435" fmla="*/ 647700 h 5057775"/>
                <a:gd name="connsiteX436" fmla="*/ 3389124 w 8523099"/>
                <a:gd name="connsiteY436" fmla="*/ 657225 h 5057775"/>
                <a:gd name="connsiteX437" fmla="*/ 3398649 w 8523099"/>
                <a:gd name="connsiteY437" fmla="*/ 685800 h 5057775"/>
                <a:gd name="connsiteX438" fmla="*/ 3360549 w 8523099"/>
                <a:gd name="connsiteY438" fmla="*/ 695325 h 5057775"/>
                <a:gd name="connsiteX439" fmla="*/ 3379599 w 8523099"/>
                <a:gd name="connsiteY439" fmla="*/ 723900 h 5057775"/>
                <a:gd name="connsiteX440" fmla="*/ 3360549 w 8523099"/>
                <a:gd name="connsiteY440" fmla="*/ 752475 h 5057775"/>
                <a:gd name="connsiteX441" fmla="*/ 3408174 w 8523099"/>
                <a:gd name="connsiteY441" fmla="*/ 742950 h 5057775"/>
                <a:gd name="connsiteX442" fmla="*/ 3379599 w 8523099"/>
                <a:gd name="connsiteY442" fmla="*/ 723900 h 5057775"/>
                <a:gd name="connsiteX443" fmla="*/ 3408174 w 8523099"/>
                <a:gd name="connsiteY443" fmla="*/ 704850 h 5057775"/>
                <a:gd name="connsiteX444" fmla="*/ 3484374 w 8523099"/>
                <a:gd name="connsiteY444" fmla="*/ 714375 h 5057775"/>
                <a:gd name="connsiteX445" fmla="*/ 3474849 w 8523099"/>
                <a:gd name="connsiteY445" fmla="*/ 742950 h 5057775"/>
                <a:gd name="connsiteX446" fmla="*/ 3503424 w 8523099"/>
                <a:gd name="connsiteY446" fmla="*/ 762000 h 5057775"/>
                <a:gd name="connsiteX447" fmla="*/ 3493899 w 8523099"/>
                <a:gd name="connsiteY447" fmla="*/ 847725 h 5057775"/>
                <a:gd name="connsiteX448" fmla="*/ 3455799 w 8523099"/>
                <a:gd name="connsiteY448" fmla="*/ 866775 h 5057775"/>
                <a:gd name="connsiteX449" fmla="*/ 3331974 w 8523099"/>
                <a:gd name="connsiteY449" fmla="*/ 885825 h 5057775"/>
                <a:gd name="connsiteX450" fmla="*/ 3303399 w 8523099"/>
                <a:gd name="connsiteY450" fmla="*/ 914400 h 5057775"/>
                <a:gd name="connsiteX451" fmla="*/ 3122424 w 8523099"/>
                <a:gd name="connsiteY451" fmla="*/ 914400 h 5057775"/>
                <a:gd name="connsiteX452" fmla="*/ 3074799 w 8523099"/>
                <a:gd name="connsiteY452" fmla="*/ 895350 h 5057775"/>
                <a:gd name="connsiteX453" fmla="*/ 3046224 w 8523099"/>
                <a:gd name="connsiteY453" fmla="*/ 885825 h 5057775"/>
                <a:gd name="connsiteX454" fmla="*/ 3074799 w 8523099"/>
                <a:gd name="connsiteY454" fmla="*/ 876300 h 5057775"/>
                <a:gd name="connsiteX455" fmla="*/ 3065274 w 8523099"/>
                <a:gd name="connsiteY455" fmla="*/ 847725 h 5057775"/>
                <a:gd name="connsiteX456" fmla="*/ 3036699 w 8523099"/>
                <a:gd name="connsiteY456" fmla="*/ 838200 h 5057775"/>
                <a:gd name="connsiteX457" fmla="*/ 3103374 w 8523099"/>
                <a:gd name="connsiteY457" fmla="*/ 828675 h 5057775"/>
                <a:gd name="connsiteX458" fmla="*/ 3027174 w 8523099"/>
                <a:gd name="connsiteY458" fmla="*/ 809625 h 5057775"/>
                <a:gd name="connsiteX459" fmla="*/ 2950974 w 8523099"/>
                <a:gd name="connsiteY459" fmla="*/ 828675 h 5057775"/>
                <a:gd name="connsiteX460" fmla="*/ 2941449 w 8523099"/>
                <a:gd name="connsiteY460" fmla="*/ 857250 h 5057775"/>
                <a:gd name="connsiteX461" fmla="*/ 2931924 w 8523099"/>
                <a:gd name="connsiteY461" fmla="*/ 895350 h 5057775"/>
                <a:gd name="connsiteX462" fmla="*/ 2903349 w 8523099"/>
                <a:gd name="connsiteY462" fmla="*/ 904875 h 5057775"/>
                <a:gd name="connsiteX463" fmla="*/ 2874774 w 8523099"/>
                <a:gd name="connsiteY463" fmla="*/ 990600 h 5057775"/>
                <a:gd name="connsiteX464" fmla="*/ 2960499 w 8523099"/>
                <a:gd name="connsiteY464" fmla="*/ 981075 h 5057775"/>
                <a:gd name="connsiteX465" fmla="*/ 2950974 w 8523099"/>
                <a:gd name="connsiteY465" fmla="*/ 952500 h 5057775"/>
                <a:gd name="connsiteX466" fmla="*/ 3027174 w 8523099"/>
                <a:gd name="connsiteY466" fmla="*/ 923925 h 5057775"/>
                <a:gd name="connsiteX467" fmla="*/ 2998599 w 8523099"/>
                <a:gd name="connsiteY467" fmla="*/ 933450 h 5057775"/>
                <a:gd name="connsiteX468" fmla="*/ 2970024 w 8523099"/>
                <a:gd name="connsiteY468" fmla="*/ 952500 h 5057775"/>
                <a:gd name="connsiteX469" fmla="*/ 2912874 w 8523099"/>
                <a:gd name="connsiteY469" fmla="*/ 981075 h 5057775"/>
                <a:gd name="connsiteX470" fmla="*/ 2903349 w 8523099"/>
                <a:gd name="connsiteY470" fmla="*/ 1009650 h 5057775"/>
                <a:gd name="connsiteX471" fmla="*/ 2950974 w 8523099"/>
                <a:gd name="connsiteY471" fmla="*/ 1047750 h 5057775"/>
                <a:gd name="connsiteX472" fmla="*/ 2960499 w 8523099"/>
                <a:gd name="connsiteY472" fmla="*/ 1171575 h 5057775"/>
                <a:gd name="connsiteX473" fmla="*/ 2941449 w 8523099"/>
                <a:gd name="connsiteY473" fmla="*/ 1143000 h 5057775"/>
                <a:gd name="connsiteX474" fmla="*/ 2931924 w 8523099"/>
                <a:gd name="connsiteY474" fmla="*/ 1114425 h 5057775"/>
                <a:gd name="connsiteX475" fmla="*/ 2893824 w 8523099"/>
                <a:gd name="connsiteY475" fmla="*/ 1057275 h 5057775"/>
                <a:gd name="connsiteX476" fmla="*/ 2836674 w 8523099"/>
                <a:gd name="connsiteY476" fmla="*/ 1038225 h 5057775"/>
                <a:gd name="connsiteX477" fmla="*/ 2789049 w 8523099"/>
                <a:gd name="connsiteY477" fmla="*/ 990600 h 5057775"/>
                <a:gd name="connsiteX478" fmla="*/ 2750949 w 8523099"/>
                <a:gd name="connsiteY478" fmla="*/ 1047750 h 5057775"/>
                <a:gd name="connsiteX479" fmla="*/ 2722374 w 8523099"/>
                <a:gd name="connsiteY479" fmla="*/ 1057275 h 5057775"/>
                <a:gd name="connsiteX480" fmla="*/ 2474724 w 8523099"/>
                <a:gd name="connsiteY480" fmla="*/ 1047750 h 5057775"/>
                <a:gd name="connsiteX481" fmla="*/ 2503299 w 8523099"/>
                <a:gd name="connsiteY481" fmla="*/ 1028700 h 5057775"/>
                <a:gd name="connsiteX482" fmla="*/ 2560449 w 8523099"/>
                <a:gd name="connsiteY482" fmla="*/ 990600 h 5057775"/>
                <a:gd name="connsiteX483" fmla="*/ 2503299 w 8523099"/>
                <a:gd name="connsiteY483" fmla="*/ 952500 h 5057775"/>
                <a:gd name="connsiteX484" fmla="*/ 2493774 w 8523099"/>
                <a:gd name="connsiteY484" fmla="*/ 923925 h 5057775"/>
                <a:gd name="connsiteX485" fmla="*/ 2388999 w 8523099"/>
                <a:gd name="connsiteY485" fmla="*/ 895350 h 5057775"/>
                <a:gd name="connsiteX486" fmla="*/ 2360424 w 8523099"/>
                <a:gd name="connsiteY486" fmla="*/ 866775 h 5057775"/>
                <a:gd name="connsiteX487" fmla="*/ 2331849 w 8523099"/>
                <a:gd name="connsiteY487" fmla="*/ 857250 h 5057775"/>
                <a:gd name="connsiteX488" fmla="*/ 2265174 w 8523099"/>
                <a:gd name="connsiteY488" fmla="*/ 838200 h 5057775"/>
                <a:gd name="connsiteX489" fmla="*/ 2236599 w 8523099"/>
                <a:gd name="connsiteY489" fmla="*/ 819150 h 5057775"/>
                <a:gd name="connsiteX490" fmla="*/ 2179449 w 8523099"/>
                <a:gd name="connsiteY490" fmla="*/ 771525 h 5057775"/>
                <a:gd name="connsiteX491" fmla="*/ 2141349 w 8523099"/>
                <a:gd name="connsiteY491" fmla="*/ 762000 h 5057775"/>
                <a:gd name="connsiteX492" fmla="*/ 2055624 w 8523099"/>
                <a:gd name="connsiteY492" fmla="*/ 771525 h 5057775"/>
                <a:gd name="connsiteX493" fmla="*/ 2084199 w 8523099"/>
                <a:gd name="connsiteY493" fmla="*/ 790575 h 5057775"/>
                <a:gd name="connsiteX494" fmla="*/ 2017524 w 8523099"/>
                <a:gd name="connsiteY494" fmla="*/ 809625 h 5057775"/>
                <a:gd name="connsiteX495" fmla="*/ 2007999 w 8523099"/>
                <a:gd name="connsiteY495" fmla="*/ 733425 h 5057775"/>
                <a:gd name="connsiteX496" fmla="*/ 1998474 w 8523099"/>
                <a:gd name="connsiteY496" fmla="*/ 762000 h 5057775"/>
                <a:gd name="connsiteX497" fmla="*/ 1969899 w 8523099"/>
                <a:gd name="connsiteY497" fmla="*/ 781050 h 5057775"/>
                <a:gd name="connsiteX498" fmla="*/ 1960374 w 8523099"/>
                <a:gd name="connsiteY498" fmla="*/ 809625 h 5057775"/>
                <a:gd name="connsiteX499" fmla="*/ 1912749 w 8523099"/>
                <a:gd name="connsiteY499" fmla="*/ 771525 h 5057775"/>
                <a:gd name="connsiteX500" fmla="*/ 1922274 w 8523099"/>
                <a:gd name="connsiteY500" fmla="*/ 742950 h 5057775"/>
                <a:gd name="connsiteX501" fmla="*/ 1893699 w 8523099"/>
                <a:gd name="connsiteY501" fmla="*/ 685800 h 5057775"/>
                <a:gd name="connsiteX502" fmla="*/ 1865124 w 8523099"/>
                <a:gd name="connsiteY502" fmla="*/ 695325 h 5057775"/>
                <a:gd name="connsiteX503" fmla="*/ 1855599 w 8523099"/>
                <a:gd name="connsiteY503" fmla="*/ 723900 h 5057775"/>
                <a:gd name="connsiteX504" fmla="*/ 1836549 w 8523099"/>
                <a:gd name="connsiteY504" fmla="*/ 752475 h 5057775"/>
                <a:gd name="connsiteX505" fmla="*/ 1807974 w 8523099"/>
                <a:gd name="connsiteY505" fmla="*/ 742950 h 5057775"/>
                <a:gd name="connsiteX506" fmla="*/ 1827024 w 8523099"/>
                <a:gd name="connsiteY506" fmla="*/ 714375 h 5057775"/>
                <a:gd name="connsiteX507" fmla="*/ 1769874 w 8523099"/>
                <a:gd name="connsiteY507" fmla="*/ 695325 h 5057775"/>
                <a:gd name="connsiteX508" fmla="*/ 1741299 w 8523099"/>
                <a:gd name="connsiteY508" fmla="*/ 704850 h 5057775"/>
                <a:gd name="connsiteX509" fmla="*/ 1684149 w 8523099"/>
                <a:gd name="connsiteY509" fmla="*/ 742950 h 5057775"/>
                <a:gd name="connsiteX510" fmla="*/ 1636524 w 8523099"/>
                <a:gd name="connsiteY510" fmla="*/ 781050 h 5057775"/>
                <a:gd name="connsiteX511" fmla="*/ 1617474 w 8523099"/>
                <a:gd name="connsiteY511" fmla="*/ 809625 h 5057775"/>
                <a:gd name="connsiteX512" fmla="*/ 1588899 w 8523099"/>
                <a:gd name="connsiteY512" fmla="*/ 819150 h 5057775"/>
                <a:gd name="connsiteX513" fmla="*/ 1617474 w 8523099"/>
                <a:gd name="connsiteY513" fmla="*/ 800100 h 5057775"/>
                <a:gd name="connsiteX514" fmla="*/ 1579374 w 8523099"/>
                <a:gd name="connsiteY514" fmla="*/ 695325 h 5057775"/>
                <a:gd name="connsiteX515" fmla="*/ 1550799 w 8523099"/>
                <a:gd name="connsiteY515" fmla="*/ 704850 h 5057775"/>
                <a:gd name="connsiteX516" fmla="*/ 1531749 w 8523099"/>
                <a:gd name="connsiteY516" fmla="*/ 742950 h 5057775"/>
                <a:gd name="connsiteX517" fmla="*/ 1512699 w 8523099"/>
                <a:gd name="connsiteY517" fmla="*/ 809625 h 5057775"/>
                <a:gd name="connsiteX518" fmla="*/ 1484124 w 8523099"/>
                <a:gd name="connsiteY518" fmla="*/ 828675 h 5057775"/>
                <a:gd name="connsiteX519" fmla="*/ 1465074 w 8523099"/>
                <a:gd name="connsiteY519" fmla="*/ 857250 h 5057775"/>
                <a:gd name="connsiteX520" fmla="*/ 1388874 w 8523099"/>
                <a:gd name="connsiteY520" fmla="*/ 809625 h 5057775"/>
                <a:gd name="connsiteX521" fmla="*/ 1379349 w 8523099"/>
                <a:gd name="connsiteY521" fmla="*/ 781050 h 5057775"/>
                <a:gd name="connsiteX522" fmla="*/ 1417449 w 8523099"/>
                <a:gd name="connsiteY522" fmla="*/ 723900 h 5057775"/>
                <a:gd name="connsiteX523" fmla="*/ 1388874 w 8523099"/>
                <a:gd name="connsiteY523" fmla="*/ 704850 h 5057775"/>
                <a:gd name="connsiteX524" fmla="*/ 1360299 w 8523099"/>
                <a:gd name="connsiteY524" fmla="*/ 647700 h 5057775"/>
                <a:gd name="connsiteX525" fmla="*/ 1350774 w 8523099"/>
                <a:gd name="connsiteY525" fmla="*/ 609600 h 5057775"/>
                <a:gd name="connsiteX526" fmla="*/ 1303149 w 8523099"/>
                <a:gd name="connsiteY526" fmla="*/ 600075 h 5057775"/>
                <a:gd name="connsiteX527" fmla="*/ 1293624 w 8523099"/>
                <a:gd name="connsiteY527" fmla="*/ 571500 h 5057775"/>
                <a:gd name="connsiteX528" fmla="*/ 1236474 w 8523099"/>
                <a:gd name="connsiteY528" fmla="*/ 542925 h 5057775"/>
                <a:gd name="connsiteX529" fmla="*/ 1207899 w 8523099"/>
                <a:gd name="connsiteY529" fmla="*/ 523875 h 5057775"/>
                <a:gd name="connsiteX530" fmla="*/ 1179324 w 8523099"/>
                <a:gd name="connsiteY530" fmla="*/ 466725 h 5057775"/>
                <a:gd name="connsiteX531" fmla="*/ 1150749 w 8523099"/>
                <a:gd name="connsiteY531" fmla="*/ 409575 h 5057775"/>
                <a:gd name="connsiteX532" fmla="*/ 1122174 w 8523099"/>
                <a:gd name="connsiteY532" fmla="*/ 400050 h 5057775"/>
                <a:gd name="connsiteX533" fmla="*/ 1103124 w 8523099"/>
                <a:gd name="connsiteY533" fmla="*/ 371475 h 5057775"/>
                <a:gd name="connsiteX534" fmla="*/ 1074549 w 8523099"/>
                <a:gd name="connsiteY534" fmla="*/ 352425 h 5057775"/>
                <a:gd name="connsiteX535" fmla="*/ 1017399 w 8523099"/>
                <a:gd name="connsiteY535" fmla="*/ 219075 h 5057775"/>
                <a:gd name="connsiteX536" fmla="*/ 893574 w 8523099"/>
                <a:gd name="connsiteY536" fmla="*/ 171450 h 5057775"/>
                <a:gd name="connsiteX537" fmla="*/ 807849 w 8523099"/>
                <a:gd name="connsiteY537" fmla="*/ 219075 h 5057775"/>
                <a:gd name="connsiteX538" fmla="*/ 779274 w 8523099"/>
                <a:gd name="connsiteY538" fmla="*/ 238125 h 5057775"/>
                <a:gd name="connsiteX539" fmla="*/ 741174 w 8523099"/>
                <a:gd name="connsiteY539" fmla="*/ 247650 h 5057775"/>
                <a:gd name="connsiteX540" fmla="*/ 722124 w 8523099"/>
                <a:gd name="connsiteY540" fmla="*/ 276225 h 5057775"/>
                <a:gd name="connsiteX541" fmla="*/ 712599 w 8523099"/>
                <a:gd name="connsiteY541" fmla="*/ 304800 h 5057775"/>
                <a:gd name="connsiteX542" fmla="*/ 617349 w 8523099"/>
                <a:gd name="connsiteY542" fmla="*/ 314325 h 5057775"/>
                <a:gd name="connsiteX543" fmla="*/ 607824 w 8523099"/>
                <a:gd name="connsiteY543" fmla="*/ 342900 h 5057775"/>
                <a:gd name="connsiteX544" fmla="*/ 598299 w 8523099"/>
                <a:gd name="connsiteY544" fmla="*/ 381000 h 5057775"/>
                <a:gd name="connsiteX545" fmla="*/ 531624 w 8523099"/>
                <a:gd name="connsiteY545" fmla="*/ 466725 h 5057775"/>
                <a:gd name="connsiteX546" fmla="*/ 512574 w 8523099"/>
                <a:gd name="connsiteY546" fmla="*/ 533400 h 5057775"/>
                <a:gd name="connsiteX547" fmla="*/ 522099 w 8523099"/>
                <a:gd name="connsiteY547" fmla="*/ 561975 h 5057775"/>
                <a:gd name="connsiteX548" fmla="*/ 503049 w 8523099"/>
                <a:gd name="connsiteY548" fmla="*/ 628650 h 5057775"/>
                <a:gd name="connsiteX549" fmla="*/ 474474 w 8523099"/>
                <a:gd name="connsiteY549" fmla="*/ 657225 h 5057775"/>
                <a:gd name="connsiteX550" fmla="*/ 493524 w 8523099"/>
                <a:gd name="connsiteY550" fmla="*/ 628650 h 5057775"/>
                <a:gd name="connsiteX551" fmla="*/ 474474 w 8523099"/>
                <a:gd name="connsiteY551" fmla="*/ 590550 h 5057775"/>
                <a:gd name="connsiteX552" fmla="*/ 417324 w 8523099"/>
                <a:gd name="connsiteY552" fmla="*/ 571500 h 5057775"/>
                <a:gd name="connsiteX553" fmla="*/ 369699 w 8523099"/>
                <a:gd name="connsiteY553" fmla="*/ 581025 h 5057775"/>
                <a:gd name="connsiteX554" fmla="*/ 360174 w 8523099"/>
                <a:gd name="connsiteY554" fmla="*/ 657225 h 5057775"/>
                <a:gd name="connsiteX555" fmla="*/ 331599 w 8523099"/>
                <a:gd name="connsiteY555" fmla="*/ 742950 h 5057775"/>
                <a:gd name="connsiteX556" fmla="*/ 322074 w 8523099"/>
                <a:gd name="connsiteY556" fmla="*/ 847725 h 5057775"/>
                <a:gd name="connsiteX557" fmla="*/ 312549 w 8523099"/>
                <a:gd name="connsiteY557" fmla="*/ 904875 h 5057775"/>
                <a:gd name="connsiteX558" fmla="*/ 350649 w 8523099"/>
                <a:gd name="connsiteY558" fmla="*/ 895350 h 5057775"/>
                <a:gd name="connsiteX559" fmla="*/ 379224 w 8523099"/>
                <a:gd name="connsiteY559" fmla="*/ 885825 h 5057775"/>
                <a:gd name="connsiteX560" fmla="*/ 407799 w 8523099"/>
                <a:gd name="connsiteY560" fmla="*/ 895350 h 5057775"/>
                <a:gd name="connsiteX561" fmla="*/ 369699 w 8523099"/>
                <a:gd name="connsiteY561" fmla="*/ 952500 h 5057775"/>
                <a:gd name="connsiteX562" fmla="*/ 350649 w 8523099"/>
                <a:gd name="connsiteY562" fmla="*/ 981075 h 5057775"/>
                <a:gd name="connsiteX563" fmla="*/ 341124 w 8523099"/>
                <a:gd name="connsiteY563" fmla="*/ 1038225 h 5057775"/>
                <a:gd name="connsiteX564" fmla="*/ 331599 w 8523099"/>
                <a:gd name="connsiteY564" fmla="*/ 1009650 h 5057775"/>
                <a:gd name="connsiteX565" fmla="*/ 303024 w 8523099"/>
                <a:gd name="connsiteY565" fmla="*/ 1000125 h 5057775"/>
                <a:gd name="connsiteX566" fmla="*/ 217299 w 8523099"/>
                <a:gd name="connsiteY566" fmla="*/ 1009650 h 5057775"/>
                <a:gd name="connsiteX567" fmla="*/ 198249 w 8523099"/>
                <a:gd name="connsiteY567" fmla="*/ 1066800 h 5057775"/>
                <a:gd name="connsiteX568" fmla="*/ 179199 w 8523099"/>
                <a:gd name="connsiteY568" fmla="*/ 1095375 h 5057775"/>
                <a:gd name="connsiteX569" fmla="*/ 150624 w 8523099"/>
                <a:gd name="connsiteY569" fmla="*/ 1104900 h 5057775"/>
                <a:gd name="connsiteX570" fmla="*/ 122049 w 8523099"/>
                <a:gd name="connsiteY570" fmla="*/ 1123950 h 5057775"/>
                <a:gd name="connsiteX571" fmla="*/ 93474 w 8523099"/>
                <a:gd name="connsiteY571" fmla="*/ 1152525 h 5057775"/>
                <a:gd name="connsiteX572" fmla="*/ 55374 w 8523099"/>
                <a:gd name="connsiteY572" fmla="*/ 1209675 h 5057775"/>
                <a:gd name="connsiteX573" fmla="*/ 26799 w 8523099"/>
                <a:gd name="connsiteY573" fmla="*/ 1228725 h 5057775"/>
                <a:gd name="connsiteX574" fmla="*/ 45849 w 8523099"/>
                <a:gd name="connsiteY574" fmla="*/ 1314450 h 5057775"/>
                <a:gd name="connsiteX575" fmla="*/ 36324 w 8523099"/>
                <a:gd name="connsiteY575" fmla="*/ 1371600 h 5057775"/>
                <a:gd name="connsiteX576" fmla="*/ 45849 w 8523099"/>
                <a:gd name="connsiteY576" fmla="*/ 1428750 h 5057775"/>
                <a:gd name="connsiteX577" fmla="*/ 74424 w 8523099"/>
                <a:gd name="connsiteY577" fmla="*/ 1438275 h 5057775"/>
                <a:gd name="connsiteX578" fmla="*/ 122049 w 8523099"/>
                <a:gd name="connsiteY578" fmla="*/ 1447800 h 5057775"/>
                <a:gd name="connsiteX579" fmla="*/ 102999 w 8523099"/>
                <a:gd name="connsiteY579" fmla="*/ 1495425 h 5057775"/>
                <a:gd name="connsiteX580" fmla="*/ 74424 w 8523099"/>
                <a:gd name="connsiteY580" fmla="*/ 1524000 h 5057775"/>
                <a:gd name="connsiteX581" fmla="*/ 64899 w 8523099"/>
                <a:gd name="connsiteY581" fmla="*/ 1562100 h 5057775"/>
                <a:gd name="connsiteX582" fmla="*/ 45849 w 8523099"/>
                <a:gd name="connsiteY582" fmla="*/ 1619250 h 5057775"/>
                <a:gd name="connsiteX583" fmla="*/ 83949 w 8523099"/>
                <a:gd name="connsiteY583" fmla="*/ 1628775 h 5057775"/>
                <a:gd name="connsiteX584" fmla="*/ 141099 w 8523099"/>
                <a:gd name="connsiteY584" fmla="*/ 1647825 h 5057775"/>
                <a:gd name="connsiteX585" fmla="*/ 131574 w 8523099"/>
                <a:gd name="connsiteY585" fmla="*/ 1676400 h 5057775"/>
                <a:gd name="connsiteX586" fmla="*/ 102999 w 8523099"/>
                <a:gd name="connsiteY586" fmla="*/ 1752600 h 5057775"/>
                <a:gd name="connsiteX587" fmla="*/ 74424 w 8523099"/>
                <a:gd name="connsiteY587" fmla="*/ 1771650 h 5057775"/>
                <a:gd name="connsiteX588" fmla="*/ 83949 w 8523099"/>
                <a:gd name="connsiteY588" fmla="*/ 1819275 h 5057775"/>
                <a:gd name="connsiteX589" fmla="*/ 93474 w 8523099"/>
                <a:gd name="connsiteY589" fmla="*/ 1847850 h 5057775"/>
                <a:gd name="connsiteX590" fmla="*/ 102999 w 8523099"/>
                <a:gd name="connsiteY590" fmla="*/ 1924050 h 5057775"/>
                <a:gd name="connsiteX591" fmla="*/ 26799 w 8523099"/>
                <a:gd name="connsiteY591" fmla="*/ 1962150 h 5057775"/>
                <a:gd name="connsiteX592" fmla="*/ 7749 w 8523099"/>
                <a:gd name="connsiteY592" fmla="*/ 2019300 h 5057775"/>
                <a:gd name="connsiteX593" fmla="*/ 112524 w 8523099"/>
                <a:gd name="connsiteY593" fmla="*/ 2009775 h 5057775"/>
                <a:gd name="connsiteX594" fmla="*/ 179199 w 8523099"/>
                <a:gd name="connsiteY594" fmla="*/ 1971675 h 5057775"/>
                <a:gd name="connsiteX595" fmla="*/ 169674 w 8523099"/>
                <a:gd name="connsiteY595" fmla="*/ 1943100 h 5057775"/>
                <a:gd name="connsiteX596" fmla="*/ 207774 w 8523099"/>
                <a:gd name="connsiteY596" fmla="*/ 1924050 h 5057775"/>
                <a:gd name="connsiteX597" fmla="*/ 255399 w 8523099"/>
                <a:gd name="connsiteY597" fmla="*/ 1914525 h 5057775"/>
                <a:gd name="connsiteX598" fmla="*/ 283974 w 8523099"/>
                <a:gd name="connsiteY598" fmla="*/ 1905000 h 5057775"/>
                <a:gd name="connsiteX599" fmla="*/ 312549 w 8523099"/>
                <a:gd name="connsiteY599" fmla="*/ 1876425 h 5057775"/>
                <a:gd name="connsiteX600" fmla="*/ 293499 w 8523099"/>
                <a:gd name="connsiteY600" fmla="*/ 1800225 h 5057775"/>
                <a:gd name="connsiteX601" fmla="*/ 398274 w 8523099"/>
                <a:gd name="connsiteY601" fmla="*/ 1762125 h 5057775"/>
                <a:gd name="connsiteX602" fmla="*/ 388749 w 8523099"/>
                <a:gd name="connsiteY602" fmla="*/ 1733550 h 5057775"/>
                <a:gd name="connsiteX603" fmla="*/ 398274 w 8523099"/>
                <a:gd name="connsiteY603" fmla="*/ 1695450 h 5057775"/>
                <a:gd name="connsiteX604" fmla="*/ 436374 w 8523099"/>
                <a:gd name="connsiteY604" fmla="*/ 1685925 h 5057775"/>
                <a:gd name="connsiteX605" fmla="*/ 464949 w 8523099"/>
                <a:gd name="connsiteY605" fmla="*/ 1676400 h 5057775"/>
                <a:gd name="connsiteX606" fmla="*/ 522099 w 8523099"/>
                <a:gd name="connsiteY606" fmla="*/ 1714500 h 5057775"/>
                <a:gd name="connsiteX607" fmla="*/ 503049 w 8523099"/>
                <a:gd name="connsiteY607" fmla="*/ 1743075 h 5057775"/>
                <a:gd name="connsiteX608" fmla="*/ 493524 w 8523099"/>
                <a:gd name="connsiteY608" fmla="*/ 1781175 h 5057775"/>
                <a:gd name="connsiteX609" fmla="*/ 426849 w 8523099"/>
                <a:gd name="connsiteY609" fmla="*/ 1752600 h 5057775"/>
                <a:gd name="connsiteX610" fmla="*/ 398274 w 8523099"/>
                <a:gd name="connsiteY610" fmla="*/ 1781175 h 5057775"/>
                <a:gd name="connsiteX611" fmla="*/ 379224 w 8523099"/>
                <a:gd name="connsiteY611" fmla="*/ 1885950 h 5057775"/>
                <a:gd name="connsiteX612" fmla="*/ 369699 w 8523099"/>
                <a:gd name="connsiteY612" fmla="*/ 1933575 h 5057775"/>
                <a:gd name="connsiteX613" fmla="*/ 455424 w 8523099"/>
                <a:gd name="connsiteY613" fmla="*/ 1943100 h 5057775"/>
                <a:gd name="connsiteX614" fmla="*/ 464949 w 8523099"/>
                <a:gd name="connsiteY614" fmla="*/ 1905000 h 5057775"/>
                <a:gd name="connsiteX615" fmla="*/ 493524 w 8523099"/>
                <a:gd name="connsiteY615" fmla="*/ 1914525 h 5057775"/>
                <a:gd name="connsiteX616" fmla="*/ 531624 w 8523099"/>
                <a:gd name="connsiteY616" fmla="*/ 1962150 h 5057775"/>
                <a:gd name="connsiteX617" fmla="*/ 531624 w 8523099"/>
                <a:gd name="connsiteY617" fmla="*/ 1905000 h 5057775"/>
                <a:gd name="connsiteX618" fmla="*/ 550674 w 8523099"/>
                <a:gd name="connsiteY618" fmla="*/ 1838325 h 5057775"/>
                <a:gd name="connsiteX619" fmla="*/ 617349 w 8523099"/>
                <a:gd name="connsiteY619" fmla="*/ 1857375 h 5057775"/>
                <a:gd name="connsiteX620" fmla="*/ 626874 w 8523099"/>
                <a:gd name="connsiteY620" fmla="*/ 1924050 h 5057775"/>
                <a:gd name="connsiteX621" fmla="*/ 655449 w 8523099"/>
                <a:gd name="connsiteY621" fmla="*/ 1952625 h 5057775"/>
                <a:gd name="connsiteX622" fmla="*/ 664974 w 8523099"/>
                <a:gd name="connsiteY622" fmla="*/ 1990725 h 5057775"/>
                <a:gd name="connsiteX623" fmla="*/ 674499 w 8523099"/>
                <a:gd name="connsiteY623" fmla="*/ 2057400 h 5057775"/>
                <a:gd name="connsiteX624" fmla="*/ 722124 w 8523099"/>
                <a:gd name="connsiteY624" fmla="*/ 2105025 h 5057775"/>
                <a:gd name="connsiteX625" fmla="*/ 760224 w 8523099"/>
                <a:gd name="connsiteY625" fmla="*/ 2124075 h 5057775"/>
                <a:gd name="connsiteX626" fmla="*/ 788799 w 8523099"/>
                <a:gd name="connsiteY626" fmla="*/ 2133600 h 5057775"/>
                <a:gd name="connsiteX627" fmla="*/ 817374 w 8523099"/>
                <a:gd name="connsiteY627" fmla="*/ 2152650 h 5057775"/>
                <a:gd name="connsiteX628" fmla="*/ 864999 w 8523099"/>
                <a:gd name="connsiteY628" fmla="*/ 2228850 h 5057775"/>
                <a:gd name="connsiteX629" fmla="*/ 884049 w 8523099"/>
                <a:gd name="connsiteY629" fmla="*/ 2257425 h 5057775"/>
                <a:gd name="connsiteX630" fmla="*/ 903099 w 8523099"/>
                <a:gd name="connsiteY630" fmla="*/ 2352675 h 5057775"/>
                <a:gd name="connsiteX631" fmla="*/ 912624 w 8523099"/>
                <a:gd name="connsiteY631" fmla="*/ 2381250 h 5057775"/>
                <a:gd name="connsiteX632" fmla="*/ 969774 w 8523099"/>
                <a:gd name="connsiteY632" fmla="*/ 2390775 h 5057775"/>
                <a:gd name="connsiteX633" fmla="*/ 931674 w 8523099"/>
                <a:gd name="connsiteY633" fmla="*/ 2447925 h 5057775"/>
                <a:gd name="connsiteX634" fmla="*/ 960249 w 8523099"/>
                <a:gd name="connsiteY634" fmla="*/ 2466975 h 5057775"/>
                <a:gd name="connsiteX635" fmla="*/ 969774 w 8523099"/>
                <a:gd name="connsiteY635" fmla="*/ 2495550 h 5057775"/>
                <a:gd name="connsiteX636" fmla="*/ 969774 w 8523099"/>
                <a:gd name="connsiteY636" fmla="*/ 2581275 h 5057775"/>
                <a:gd name="connsiteX637" fmla="*/ 998349 w 8523099"/>
                <a:gd name="connsiteY637" fmla="*/ 2609850 h 5057775"/>
                <a:gd name="connsiteX638" fmla="*/ 1055499 w 8523099"/>
                <a:gd name="connsiteY638" fmla="*/ 2628900 h 5057775"/>
                <a:gd name="connsiteX639" fmla="*/ 1007874 w 8523099"/>
                <a:gd name="connsiteY639" fmla="*/ 2609850 h 5057775"/>
                <a:gd name="connsiteX640" fmla="*/ 1036449 w 8523099"/>
                <a:gd name="connsiteY640" fmla="*/ 2667000 h 5057775"/>
                <a:gd name="connsiteX641" fmla="*/ 1017399 w 8523099"/>
                <a:gd name="connsiteY641" fmla="*/ 2924175 h 5057775"/>
                <a:gd name="connsiteX642" fmla="*/ 1055499 w 8523099"/>
                <a:gd name="connsiteY642" fmla="*/ 2971800 h 5057775"/>
                <a:gd name="connsiteX643" fmla="*/ 1065024 w 8523099"/>
                <a:gd name="connsiteY643" fmla="*/ 2924175 h 5057775"/>
                <a:gd name="connsiteX644" fmla="*/ 1074549 w 8523099"/>
                <a:gd name="connsiteY644" fmla="*/ 2952750 h 5057775"/>
                <a:gd name="connsiteX645" fmla="*/ 1084074 w 8523099"/>
                <a:gd name="connsiteY645" fmla="*/ 3038475 h 5057775"/>
                <a:gd name="connsiteX646" fmla="*/ 1103124 w 8523099"/>
                <a:gd name="connsiteY646" fmla="*/ 3095625 h 5057775"/>
                <a:gd name="connsiteX647" fmla="*/ 1122174 w 8523099"/>
                <a:gd name="connsiteY647" fmla="*/ 3152775 h 5057775"/>
                <a:gd name="connsiteX648" fmla="*/ 1131699 w 8523099"/>
                <a:gd name="connsiteY648" fmla="*/ 3181350 h 5057775"/>
                <a:gd name="connsiteX649" fmla="*/ 1207899 w 8523099"/>
                <a:gd name="connsiteY649" fmla="*/ 3228975 h 5057775"/>
                <a:gd name="connsiteX650" fmla="*/ 1226949 w 8523099"/>
                <a:gd name="connsiteY650" fmla="*/ 3257550 h 5057775"/>
                <a:gd name="connsiteX651" fmla="*/ 1207899 w 8523099"/>
                <a:gd name="connsiteY651" fmla="*/ 3219450 h 5057775"/>
                <a:gd name="connsiteX652" fmla="*/ 1188849 w 8523099"/>
                <a:gd name="connsiteY652" fmla="*/ 3057525 h 5057775"/>
                <a:gd name="connsiteX653" fmla="*/ 1226949 w 8523099"/>
                <a:gd name="connsiteY653" fmla="*/ 3048000 h 5057775"/>
                <a:gd name="connsiteX654" fmla="*/ 1322199 w 8523099"/>
                <a:gd name="connsiteY654" fmla="*/ 3105150 h 5057775"/>
                <a:gd name="connsiteX655" fmla="*/ 1331724 w 8523099"/>
                <a:gd name="connsiteY655" fmla="*/ 3143250 h 5057775"/>
                <a:gd name="connsiteX656" fmla="*/ 1341249 w 8523099"/>
                <a:gd name="connsiteY656" fmla="*/ 3171825 h 5057775"/>
                <a:gd name="connsiteX657" fmla="*/ 1331724 w 8523099"/>
                <a:gd name="connsiteY657" fmla="*/ 3228975 h 5057775"/>
                <a:gd name="connsiteX658" fmla="*/ 1312674 w 8523099"/>
                <a:gd name="connsiteY658" fmla="*/ 3305175 h 5057775"/>
                <a:gd name="connsiteX659" fmla="*/ 1322199 w 8523099"/>
                <a:gd name="connsiteY659" fmla="*/ 3371850 h 5057775"/>
                <a:gd name="connsiteX660" fmla="*/ 1350774 w 8523099"/>
                <a:gd name="connsiteY660" fmla="*/ 3381375 h 5057775"/>
                <a:gd name="connsiteX661" fmla="*/ 1341249 w 8523099"/>
                <a:gd name="connsiteY661" fmla="*/ 3457575 h 5057775"/>
                <a:gd name="connsiteX662" fmla="*/ 1350774 w 8523099"/>
                <a:gd name="connsiteY662" fmla="*/ 3486150 h 5057775"/>
                <a:gd name="connsiteX663" fmla="*/ 1360299 w 8523099"/>
                <a:gd name="connsiteY663" fmla="*/ 3571875 h 5057775"/>
                <a:gd name="connsiteX664" fmla="*/ 1388874 w 8523099"/>
                <a:gd name="connsiteY664" fmla="*/ 3590925 h 5057775"/>
                <a:gd name="connsiteX665" fmla="*/ 1417449 w 8523099"/>
                <a:gd name="connsiteY665" fmla="*/ 3714750 h 5057775"/>
                <a:gd name="connsiteX666" fmla="*/ 1446024 w 8523099"/>
                <a:gd name="connsiteY666" fmla="*/ 3752850 h 5057775"/>
                <a:gd name="connsiteX667" fmla="*/ 1474599 w 8523099"/>
                <a:gd name="connsiteY667" fmla="*/ 3810000 h 5057775"/>
                <a:gd name="connsiteX668" fmla="*/ 1455549 w 8523099"/>
                <a:gd name="connsiteY668" fmla="*/ 3838575 h 5057775"/>
                <a:gd name="connsiteX669" fmla="*/ 1503174 w 8523099"/>
                <a:gd name="connsiteY669" fmla="*/ 3933825 h 5057775"/>
                <a:gd name="connsiteX670" fmla="*/ 1560324 w 8523099"/>
                <a:gd name="connsiteY670" fmla="*/ 3952875 h 5057775"/>
                <a:gd name="connsiteX671" fmla="*/ 1626999 w 8523099"/>
                <a:gd name="connsiteY671" fmla="*/ 4038600 h 5057775"/>
                <a:gd name="connsiteX672" fmla="*/ 1636524 w 8523099"/>
                <a:gd name="connsiteY672" fmla="*/ 4067175 h 5057775"/>
                <a:gd name="connsiteX673" fmla="*/ 1665099 w 8523099"/>
                <a:gd name="connsiteY673" fmla="*/ 4076700 h 5057775"/>
                <a:gd name="connsiteX674" fmla="*/ 1722249 w 8523099"/>
                <a:gd name="connsiteY674" fmla="*/ 4086225 h 5057775"/>
                <a:gd name="connsiteX675" fmla="*/ 1731774 w 8523099"/>
                <a:gd name="connsiteY675" fmla="*/ 4114800 h 5057775"/>
                <a:gd name="connsiteX676" fmla="*/ 1760349 w 8523099"/>
                <a:gd name="connsiteY676" fmla="*/ 4124325 h 5057775"/>
                <a:gd name="connsiteX677" fmla="*/ 1827024 w 8523099"/>
                <a:gd name="connsiteY677" fmla="*/ 4162425 h 5057775"/>
                <a:gd name="connsiteX678" fmla="*/ 1846074 w 8523099"/>
                <a:gd name="connsiteY678" fmla="*/ 4191000 h 5057775"/>
                <a:gd name="connsiteX679" fmla="*/ 1855599 w 8523099"/>
                <a:gd name="connsiteY679" fmla="*/ 4238625 h 5057775"/>
                <a:gd name="connsiteX680" fmla="*/ 1912749 w 8523099"/>
                <a:gd name="connsiteY680" fmla="*/ 4267200 h 5057775"/>
                <a:gd name="connsiteX681" fmla="*/ 1931799 w 8523099"/>
                <a:gd name="connsiteY681" fmla="*/ 4295775 h 5057775"/>
                <a:gd name="connsiteX682" fmla="*/ 2017524 w 8523099"/>
                <a:gd name="connsiteY682" fmla="*/ 4314825 h 5057775"/>
                <a:gd name="connsiteX683" fmla="*/ 1998474 w 8523099"/>
                <a:gd name="connsiteY683" fmla="*/ 4343400 h 5057775"/>
                <a:gd name="connsiteX684" fmla="*/ 1988949 w 8523099"/>
                <a:gd name="connsiteY684" fmla="*/ 4371975 h 5057775"/>
                <a:gd name="connsiteX685" fmla="*/ 1931799 w 8523099"/>
                <a:gd name="connsiteY685" fmla="*/ 4391025 h 5057775"/>
                <a:gd name="connsiteX686" fmla="*/ 1884174 w 8523099"/>
                <a:gd name="connsiteY686" fmla="*/ 4467225 h 5057775"/>
                <a:gd name="connsiteX687" fmla="*/ 1846074 w 8523099"/>
                <a:gd name="connsiteY687" fmla="*/ 4457700 h 5057775"/>
                <a:gd name="connsiteX688" fmla="*/ 1817499 w 8523099"/>
                <a:gd name="connsiteY688" fmla="*/ 4448175 h 5057775"/>
                <a:gd name="connsiteX689" fmla="*/ 1731774 w 8523099"/>
                <a:gd name="connsiteY689" fmla="*/ 4457700 h 5057775"/>
                <a:gd name="connsiteX690" fmla="*/ 1750824 w 8523099"/>
                <a:gd name="connsiteY690" fmla="*/ 4486275 h 5057775"/>
                <a:gd name="connsiteX691" fmla="*/ 1779399 w 8523099"/>
                <a:gd name="connsiteY691" fmla="*/ 4505325 h 5057775"/>
                <a:gd name="connsiteX692" fmla="*/ 1817499 w 8523099"/>
                <a:gd name="connsiteY692" fmla="*/ 4562475 h 5057775"/>
                <a:gd name="connsiteX693" fmla="*/ 1827024 w 8523099"/>
                <a:gd name="connsiteY693" fmla="*/ 4600575 h 5057775"/>
                <a:gd name="connsiteX694" fmla="*/ 1836549 w 8523099"/>
                <a:gd name="connsiteY694" fmla="*/ 4629150 h 5057775"/>
                <a:gd name="connsiteX695" fmla="*/ 1846074 w 8523099"/>
                <a:gd name="connsiteY695" fmla="*/ 4791075 h 5057775"/>
                <a:gd name="connsiteX696" fmla="*/ 1884174 w 8523099"/>
                <a:gd name="connsiteY696" fmla="*/ 4876800 h 5057775"/>
                <a:gd name="connsiteX697" fmla="*/ 1893699 w 8523099"/>
                <a:gd name="connsiteY697" fmla="*/ 4905375 h 5057775"/>
                <a:gd name="connsiteX698" fmla="*/ 1865124 w 8523099"/>
                <a:gd name="connsiteY698" fmla="*/ 4962525 h 5057775"/>
                <a:gd name="connsiteX699" fmla="*/ 6713349 w 8523099"/>
                <a:gd name="connsiteY699" fmla="*/ 5057775 h 5057775"/>
                <a:gd name="connsiteX700" fmla="*/ 6741924 w 8523099"/>
                <a:gd name="connsiteY700" fmla="*/ 5048250 h 5057775"/>
                <a:gd name="connsiteX701" fmla="*/ 7284849 w 8523099"/>
                <a:gd name="connsiteY701" fmla="*/ 4981575 h 5057775"/>
                <a:gd name="connsiteX702" fmla="*/ 7837299 w 8523099"/>
                <a:gd name="connsiteY702" fmla="*/ 4972050 h 5057775"/>
                <a:gd name="connsiteX703" fmla="*/ 7989699 w 8523099"/>
                <a:gd name="connsiteY703" fmla="*/ 4981575 h 5057775"/>
                <a:gd name="connsiteX704" fmla="*/ 7989699 w 8523099"/>
                <a:gd name="connsiteY704" fmla="*/ 4972050 h 5057775"/>
                <a:gd name="connsiteX0" fmla="*/ 7989699 w 8523099"/>
                <a:gd name="connsiteY0" fmla="*/ 4972050 h 5057887"/>
                <a:gd name="connsiteX1" fmla="*/ 8018274 w 8523099"/>
                <a:gd name="connsiteY1" fmla="*/ 4924425 h 5057887"/>
                <a:gd name="connsiteX2" fmla="*/ 8056374 w 8523099"/>
                <a:gd name="connsiteY2" fmla="*/ 4886325 h 5057887"/>
                <a:gd name="connsiteX3" fmla="*/ 8075424 w 8523099"/>
                <a:gd name="connsiteY3" fmla="*/ 4857750 h 5057887"/>
                <a:gd name="connsiteX4" fmla="*/ 8084949 w 8523099"/>
                <a:gd name="connsiteY4" fmla="*/ 4800600 h 5057887"/>
                <a:gd name="connsiteX5" fmla="*/ 8094474 w 8523099"/>
                <a:gd name="connsiteY5" fmla="*/ 4772025 h 5057887"/>
                <a:gd name="connsiteX6" fmla="*/ 8065899 w 8523099"/>
                <a:gd name="connsiteY6" fmla="*/ 4714875 h 5057887"/>
                <a:gd name="connsiteX7" fmla="*/ 8056374 w 8523099"/>
                <a:gd name="connsiteY7" fmla="*/ 4686300 h 5057887"/>
                <a:gd name="connsiteX8" fmla="*/ 7970649 w 8523099"/>
                <a:gd name="connsiteY8" fmla="*/ 4648200 h 5057887"/>
                <a:gd name="connsiteX9" fmla="*/ 7942074 w 8523099"/>
                <a:gd name="connsiteY9" fmla="*/ 4629150 h 5057887"/>
                <a:gd name="connsiteX10" fmla="*/ 7903974 w 8523099"/>
                <a:gd name="connsiteY10" fmla="*/ 4572000 h 5057887"/>
                <a:gd name="connsiteX11" fmla="*/ 7894449 w 8523099"/>
                <a:gd name="connsiteY11" fmla="*/ 4543425 h 5057887"/>
                <a:gd name="connsiteX12" fmla="*/ 7856349 w 8523099"/>
                <a:gd name="connsiteY12" fmla="*/ 4533900 h 5057887"/>
                <a:gd name="connsiteX13" fmla="*/ 7837299 w 8523099"/>
                <a:gd name="connsiteY13" fmla="*/ 4505325 h 5057887"/>
                <a:gd name="connsiteX14" fmla="*/ 7780149 w 8523099"/>
                <a:gd name="connsiteY14" fmla="*/ 4467225 h 5057887"/>
                <a:gd name="connsiteX15" fmla="*/ 7751574 w 8523099"/>
                <a:gd name="connsiteY15" fmla="*/ 4371975 h 5057887"/>
                <a:gd name="connsiteX16" fmla="*/ 7799199 w 8523099"/>
                <a:gd name="connsiteY16" fmla="*/ 4438650 h 5057887"/>
                <a:gd name="connsiteX17" fmla="*/ 7856349 w 8523099"/>
                <a:gd name="connsiteY17" fmla="*/ 4448175 h 5057887"/>
                <a:gd name="connsiteX18" fmla="*/ 7884924 w 8523099"/>
                <a:gd name="connsiteY18" fmla="*/ 4467225 h 5057887"/>
                <a:gd name="connsiteX19" fmla="*/ 7903974 w 8523099"/>
                <a:gd name="connsiteY19" fmla="*/ 4495800 h 5057887"/>
                <a:gd name="connsiteX20" fmla="*/ 7942074 w 8523099"/>
                <a:gd name="connsiteY20" fmla="*/ 4486275 h 5057887"/>
                <a:gd name="connsiteX21" fmla="*/ 7903974 w 8523099"/>
                <a:gd name="connsiteY21" fmla="*/ 4429125 h 5057887"/>
                <a:gd name="connsiteX22" fmla="*/ 7865874 w 8523099"/>
                <a:gd name="connsiteY22" fmla="*/ 4257675 h 5057887"/>
                <a:gd name="connsiteX23" fmla="*/ 7837299 w 8523099"/>
                <a:gd name="connsiteY23" fmla="*/ 4248150 h 5057887"/>
                <a:gd name="connsiteX24" fmla="*/ 7875399 w 8523099"/>
                <a:gd name="connsiteY24" fmla="*/ 4210050 h 5057887"/>
                <a:gd name="connsiteX25" fmla="*/ 7865874 w 8523099"/>
                <a:gd name="connsiteY25" fmla="*/ 4152900 h 5057887"/>
                <a:gd name="connsiteX26" fmla="*/ 7875399 w 8523099"/>
                <a:gd name="connsiteY26" fmla="*/ 4114800 h 5057887"/>
                <a:gd name="connsiteX27" fmla="*/ 7894449 w 8523099"/>
                <a:gd name="connsiteY27" fmla="*/ 4086225 h 5057887"/>
                <a:gd name="connsiteX28" fmla="*/ 7903974 w 8523099"/>
                <a:gd name="connsiteY28" fmla="*/ 4057650 h 5057887"/>
                <a:gd name="connsiteX29" fmla="*/ 7894449 w 8523099"/>
                <a:gd name="connsiteY29" fmla="*/ 4010025 h 5057887"/>
                <a:gd name="connsiteX30" fmla="*/ 7865874 w 8523099"/>
                <a:gd name="connsiteY30" fmla="*/ 3990975 h 5057887"/>
                <a:gd name="connsiteX31" fmla="*/ 7856349 w 8523099"/>
                <a:gd name="connsiteY31" fmla="*/ 3962400 h 5057887"/>
                <a:gd name="connsiteX32" fmla="*/ 7865874 w 8523099"/>
                <a:gd name="connsiteY32" fmla="*/ 3924300 h 5057887"/>
                <a:gd name="connsiteX33" fmla="*/ 7913499 w 8523099"/>
                <a:gd name="connsiteY33" fmla="*/ 3876675 h 5057887"/>
                <a:gd name="connsiteX34" fmla="*/ 7932549 w 8523099"/>
                <a:gd name="connsiteY34" fmla="*/ 3819525 h 5057887"/>
                <a:gd name="connsiteX35" fmla="*/ 7942074 w 8523099"/>
                <a:gd name="connsiteY35" fmla="*/ 3790950 h 5057887"/>
                <a:gd name="connsiteX36" fmla="*/ 7970649 w 8523099"/>
                <a:gd name="connsiteY36" fmla="*/ 3771900 h 5057887"/>
                <a:gd name="connsiteX37" fmla="*/ 8027799 w 8523099"/>
                <a:gd name="connsiteY37" fmla="*/ 3752850 h 5057887"/>
                <a:gd name="connsiteX38" fmla="*/ 8056374 w 8523099"/>
                <a:gd name="connsiteY38" fmla="*/ 3695700 h 5057887"/>
                <a:gd name="connsiteX39" fmla="*/ 8027799 w 8523099"/>
                <a:gd name="connsiteY39" fmla="*/ 3676650 h 5057887"/>
                <a:gd name="connsiteX40" fmla="*/ 7970649 w 8523099"/>
                <a:gd name="connsiteY40" fmla="*/ 3705225 h 5057887"/>
                <a:gd name="connsiteX41" fmla="*/ 7961124 w 8523099"/>
                <a:gd name="connsiteY41" fmla="*/ 3733800 h 5057887"/>
                <a:gd name="connsiteX42" fmla="*/ 7942074 w 8523099"/>
                <a:gd name="connsiteY42" fmla="*/ 3762375 h 5057887"/>
                <a:gd name="connsiteX43" fmla="*/ 7903974 w 8523099"/>
                <a:gd name="connsiteY43" fmla="*/ 3848100 h 5057887"/>
                <a:gd name="connsiteX44" fmla="*/ 7875399 w 8523099"/>
                <a:gd name="connsiteY44" fmla="*/ 3857625 h 5057887"/>
                <a:gd name="connsiteX45" fmla="*/ 7942074 w 8523099"/>
                <a:gd name="connsiteY45" fmla="*/ 3762375 h 5057887"/>
                <a:gd name="connsiteX46" fmla="*/ 7980174 w 8523099"/>
                <a:gd name="connsiteY46" fmla="*/ 3705225 h 5057887"/>
                <a:gd name="connsiteX47" fmla="*/ 7989699 w 8523099"/>
                <a:gd name="connsiteY47" fmla="*/ 3657600 h 5057887"/>
                <a:gd name="connsiteX48" fmla="*/ 8046849 w 8523099"/>
                <a:gd name="connsiteY48" fmla="*/ 3648075 h 5057887"/>
                <a:gd name="connsiteX49" fmla="*/ 8065899 w 8523099"/>
                <a:gd name="connsiteY49" fmla="*/ 3619500 h 5057887"/>
                <a:gd name="connsiteX50" fmla="*/ 8084949 w 8523099"/>
                <a:gd name="connsiteY50" fmla="*/ 3562350 h 5057887"/>
                <a:gd name="connsiteX51" fmla="*/ 8094474 w 8523099"/>
                <a:gd name="connsiteY51" fmla="*/ 3514725 h 5057887"/>
                <a:gd name="connsiteX52" fmla="*/ 8123049 w 8523099"/>
                <a:gd name="connsiteY52" fmla="*/ 3495675 h 5057887"/>
                <a:gd name="connsiteX53" fmla="*/ 8151624 w 8523099"/>
                <a:gd name="connsiteY53" fmla="*/ 3505200 h 5057887"/>
                <a:gd name="connsiteX54" fmla="*/ 8151624 w 8523099"/>
                <a:gd name="connsiteY54" fmla="*/ 3448050 h 5057887"/>
                <a:gd name="connsiteX55" fmla="*/ 8123049 w 8523099"/>
                <a:gd name="connsiteY55" fmla="*/ 3438525 h 5057887"/>
                <a:gd name="connsiteX56" fmla="*/ 8084949 w 8523099"/>
                <a:gd name="connsiteY56" fmla="*/ 3448050 h 5057887"/>
                <a:gd name="connsiteX57" fmla="*/ 8018274 w 8523099"/>
                <a:gd name="connsiteY57" fmla="*/ 3438525 h 5057887"/>
                <a:gd name="connsiteX58" fmla="*/ 7989699 w 8523099"/>
                <a:gd name="connsiteY58" fmla="*/ 3419475 h 5057887"/>
                <a:gd name="connsiteX59" fmla="*/ 7942074 w 8523099"/>
                <a:gd name="connsiteY59" fmla="*/ 3362325 h 5057887"/>
                <a:gd name="connsiteX60" fmla="*/ 7942074 w 8523099"/>
                <a:gd name="connsiteY60" fmla="*/ 3162300 h 5057887"/>
                <a:gd name="connsiteX61" fmla="*/ 7999224 w 8523099"/>
                <a:gd name="connsiteY61" fmla="*/ 3143250 h 5057887"/>
                <a:gd name="connsiteX62" fmla="*/ 8008749 w 8523099"/>
                <a:gd name="connsiteY62" fmla="*/ 3114675 h 5057887"/>
                <a:gd name="connsiteX63" fmla="*/ 8018274 w 8523099"/>
                <a:gd name="connsiteY63" fmla="*/ 3067050 h 5057887"/>
                <a:gd name="connsiteX64" fmla="*/ 8056374 w 8523099"/>
                <a:gd name="connsiteY64" fmla="*/ 3009900 h 5057887"/>
                <a:gd name="connsiteX65" fmla="*/ 8065899 w 8523099"/>
                <a:gd name="connsiteY65" fmla="*/ 2981325 h 5057887"/>
                <a:gd name="connsiteX66" fmla="*/ 8075424 w 8523099"/>
                <a:gd name="connsiteY66" fmla="*/ 2895600 h 5057887"/>
                <a:gd name="connsiteX67" fmla="*/ 8094474 w 8523099"/>
                <a:gd name="connsiteY67" fmla="*/ 2867025 h 5057887"/>
                <a:gd name="connsiteX68" fmla="*/ 8132574 w 8523099"/>
                <a:gd name="connsiteY68" fmla="*/ 2800350 h 5057887"/>
                <a:gd name="connsiteX69" fmla="*/ 8142099 w 8523099"/>
                <a:gd name="connsiteY69" fmla="*/ 2771775 h 5057887"/>
                <a:gd name="connsiteX70" fmla="*/ 8151624 w 8523099"/>
                <a:gd name="connsiteY70" fmla="*/ 2667000 h 5057887"/>
                <a:gd name="connsiteX71" fmla="*/ 8180199 w 8523099"/>
                <a:gd name="connsiteY71" fmla="*/ 2647950 h 5057887"/>
                <a:gd name="connsiteX72" fmla="*/ 8208774 w 8523099"/>
                <a:gd name="connsiteY72" fmla="*/ 2590800 h 5057887"/>
                <a:gd name="connsiteX73" fmla="*/ 8180199 w 8523099"/>
                <a:gd name="connsiteY73" fmla="*/ 2533650 h 5057887"/>
                <a:gd name="connsiteX74" fmla="*/ 8170674 w 8523099"/>
                <a:gd name="connsiteY74" fmla="*/ 2505075 h 5057887"/>
                <a:gd name="connsiteX75" fmla="*/ 8199249 w 8523099"/>
                <a:gd name="connsiteY75" fmla="*/ 2476500 h 5057887"/>
                <a:gd name="connsiteX76" fmla="*/ 8218299 w 8523099"/>
                <a:gd name="connsiteY76" fmla="*/ 2505075 h 5057887"/>
                <a:gd name="connsiteX77" fmla="*/ 8246874 w 8523099"/>
                <a:gd name="connsiteY77" fmla="*/ 2524125 h 5057887"/>
                <a:gd name="connsiteX78" fmla="*/ 8284974 w 8523099"/>
                <a:gd name="connsiteY78" fmla="*/ 2466975 h 5057887"/>
                <a:gd name="connsiteX79" fmla="*/ 8294499 w 8523099"/>
                <a:gd name="connsiteY79" fmla="*/ 2428875 h 5057887"/>
                <a:gd name="connsiteX80" fmla="*/ 8275449 w 8523099"/>
                <a:gd name="connsiteY80" fmla="*/ 2486025 h 5057887"/>
                <a:gd name="connsiteX81" fmla="*/ 8256399 w 8523099"/>
                <a:gd name="connsiteY81" fmla="*/ 2552700 h 5057887"/>
                <a:gd name="connsiteX82" fmla="*/ 8237349 w 8523099"/>
                <a:gd name="connsiteY82" fmla="*/ 2609850 h 5057887"/>
                <a:gd name="connsiteX83" fmla="*/ 8246874 w 8523099"/>
                <a:gd name="connsiteY83" fmla="*/ 2667000 h 5057887"/>
                <a:gd name="connsiteX84" fmla="*/ 8227824 w 8523099"/>
                <a:gd name="connsiteY84" fmla="*/ 2762250 h 5057887"/>
                <a:gd name="connsiteX85" fmla="*/ 8265924 w 8523099"/>
                <a:gd name="connsiteY85" fmla="*/ 2828925 h 5057887"/>
                <a:gd name="connsiteX86" fmla="*/ 8284974 w 8523099"/>
                <a:gd name="connsiteY86" fmla="*/ 2857500 h 5057887"/>
                <a:gd name="connsiteX87" fmla="*/ 8342124 w 8523099"/>
                <a:gd name="connsiteY87" fmla="*/ 2895600 h 5057887"/>
                <a:gd name="connsiteX88" fmla="*/ 8361174 w 8523099"/>
                <a:gd name="connsiteY88" fmla="*/ 2867025 h 5057887"/>
                <a:gd name="connsiteX89" fmla="*/ 8342124 w 8523099"/>
                <a:gd name="connsiteY89" fmla="*/ 2809875 h 5057887"/>
                <a:gd name="connsiteX90" fmla="*/ 8351649 w 8523099"/>
                <a:gd name="connsiteY90" fmla="*/ 2781300 h 5057887"/>
                <a:gd name="connsiteX91" fmla="*/ 8370699 w 8523099"/>
                <a:gd name="connsiteY91" fmla="*/ 2714625 h 5057887"/>
                <a:gd name="connsiteX92" fmla="*/ 8389749 w 8523099"/>
                <a:gd name="connsiteY92" fmla="*/ 2686050 h 5057887"/>
                <a:gd name="connsiteX93" fmla="*/ 8380224 w 8523099"/>
                <a:gd name="connsiteY93" fmla="*/ 2628900 h 5057887"/>
                <a:gd name="connsiteX94" fmla="*/ 8370699 w 8523099"/>
                <a:gd name="connsiteY94" fmla="*/ 2600325 h 5057887"/>
                <a:gd name="connsiteX95" fmla="*/ 8361174 w 8523099"/>
                <a:gd name="connsiteY95" fmla="*/ 2562225 h 5057887"/>
                <a:gd name="connsiteX96" fmla="*/ 8389749 w 8523099"/>
                <a:gd name="connsiteY96" fmla="*/ 2505075 h 5057887"/>
                <a:gd name="connsiteX97" fmla="*/ 8418324 w 8523099"/>
                <a:gd name="connsiteY97" fmla="*/ 2486025 h 5057887"/>
                <a:gd name="connsiteX98" fmla="*/ 8465949 w 8523099"/>
                <a:gd name="connsiteY98" fmla="*/ 2400300 h 5057887"/>
                <a:gd name="connsiteX99" fmla="*/ 8494524 w 8523099"/>
                <a:gd name="connsiteY99" fmla="*/ 2295525 h 5057887"/>
                <a:gd name="connsiteX100" fmla="*/ 8523099 w 8523099"/>
                <a:gd name="connsiteY100" fmla="*/ 2238375 h 5057887"/>
                <a:gd name="connsiteX101" fmla="*/ 8494524 w 8523099"/>
                <a:gd name="connsiteY101" fmla="*/ 2219325 h 5057887"/>
                <a:gd name="connsiteX102" fmla="*/ 8504049 w 8523099"/>
                <a:gd name="connsiteY102" fmla="*/ 2162175 h 5057887"/>
                <a:gd name="connsiteX103" fmla="*/ 8494524 w 8523099"/>
                <a:gd name="connsiteY103" fmla="*/ 2028825 h 5057887"/>
                <a:gd name="connsiteX104" fmla="*/ 8437374 w 8523099"/>
                <a:gd name="connsiteY104" fmla="*/ 2009775 h 5057887"/>
                <a:gd name="connsiteX105" fmla="*/ 8380224 w 8523099"/>
                <a:gd name="connsiteY105" fmla="*/ 2019300 h 5057887"/>
                <a:gd name="connsiteX106" fmla="*/ 8370699 w 8523099"/>
                <a:gd name="connsiteY106" fmla="*/ 1981200 h 5057887"/>
                <a:gd name="connsiteX107" fmla="*/ 8342124 w 8523099"/>
                <a:gd name="connsiteY107" fmla="*/ 1990725 h 5057887"/>
                <a:gd name="connsiteX108" fmla="*/ 8361174 w 8523099"/>
                <a:gd name="connsiteY108" fmla="*/ 2076450 h 5057887"/>
                <a:gd name="connsiteX109" fmla="*/ 8399274 w 8523099"/>
                <a:gd name="connsiteY109" fmla="*/ 2133600 h 5057887"/>
                <a:gd name="connsiteX110" fmla="*/ 8408799 w 8523099"/>
                <a:gd name="connsiteY110" fmla="*/ 2219325 h 5057887"/>
                <a:gd name="connsiteX111" fmla="*/ 8427849 w 8523099"/>
                <a:gd name="connsiteY111" fmla="*/ 2247900 h 5057887"/>
                <a:gd name="connsiteX112" fmla="*/ 8399274 w 8523099"/>
                <a:gd name="connsiteY112" fmla="*/ 2257425 h 5057887"/>
                <a:gd name="connsiteX113" fmla="*/ 8380224 w 8523099"/>
                <a:gd name="connsiteY113" fmla="*/ 2286000 h 5057887"/>
                <a:gd name="connsiteX114" fmla="*/ 8370699 w 8523099"/>
                <a:gd name="connsiteY114" fmla="*/ 2333625 h 5057887"/>
                <a:gd name="connsiteX115" fmla="*/ 8342124 w 8523099"/>
                <a:gd name="connsiteY115" fmla="*/ 2343150 h 5057887"/>
                <a:gd name="connsiteX116" fmla="*/ 8284974 w 8523099"/>
                <a:gd name="connsiteY116" fmla="*/ 2390775 h 5057887"/>
                <a:gd name="connsiteX117" fmla="*/ 8199249 w 8523099"/>
                <a:gd name="connsiteY117" fmla="*/ 2381250 h 5057887"/>
                <a:gd name="connsiteX118" fmla="*/ 8189724 w 8523099"/>
                <a:gd name="connsiteY118" fmla="*/ 2409825 h 5057887"/>
                <a:gd name="connsiteX119" fmla="*/ 8142099 w 8523099"/>
                <a:gd name="connsiteY119" fmla="*/ 2400300 h 5057887"/>
                <a:gd name="connsiteX120" fmla="*/ 8084949 w 8523099"/>
                <a:gd name="connsiteY120" fmla="*/ 2381250 h 5057887"/>
                <a:gd name="connsiteX121" fmla="*/ 8046849 w 8523099"/>
                <a:gd name="connsiteY121" fmla="*/ 2324100 h 5057887"/>
                <a:gd name="connsiteX122" fmla="*/ 8027799 w 8523099"/>
                <a:gd name="connsiteY122" fmla="*/ 2295525 h 5057887"/>
                <a:gd name="connsiteX123" fmla="*/ 7999224 w 8523099"/>
                <a:gd name="connsiteY123" fmla="*/ 2286000 h 5057887"/>
                <a:gd name="connsiteX124" fmla="*/ 7989699 w 8523099"/>
                <a:gd name="connsiteY124" fmla="*/ 2257425 h 5057887"/>
                <a:gd name="connsiteX125" fmla="*/ 7980174 w 8523099"/>
                <a:gd name="connsiteY125" fmla="*/ 2200275 h 5057887"/>
                <a:gd name="connsiteX126" fmla="*/ 7970649 w 8523099"/>
                <a:gd name="connsiteY126" fmla="*/ 2228850 h 5057887"/>
                <a:gd name="connsiteX127" fmla="*/ 7961124 w 8523099"/>
                <a:gd name="connsiteY127" fmla="*/ 2266950 h 5057887"/>
                <a:gd name="connsiteX128" fmla="*/ 7903974 w 8523099"/>
                <a:gd name="connsiteY128" fmla="*/ 2295525 h 5057887"/>
                <a:gd name="connsiteX129" fmla="*/ 7837299 w 8523099"/>
                <a:gd name="connsiteY129" fmla="*/ 2286000 h 5057887"/>
                <a:gd name="connsiteX130" fmla="*/ 7903974 w 8523099"/>
                <a:gd name="connsiteY130" fmla="*/ 2247900 h 5057887"/>
                <a:gd name="connsiteX131" fmla="*/ 7951599 w 8523099"/>
                <a:gd name="connsiteY131" fmla="*/ 2162175 h 5057887"/>
                <a:gd name="connsiteX132" fmla="*/ 7942074 w 8523099"/>
                <a:gd name="connsiteY132" fmla="*/ 2105025 h 5057887"/>
                <a:gd name="connsiteX133" fmla="*/ 7856349 w 8523099"/>
                <a:gd name="connsiteY133" fmla="*/ 2076450 h 5057887"/>
                <a:gd name="connsiteX134" fmla="*/ 7827774 w 8523099"/>
                <a:gd name="connsiteY134" fmla="*/ 2066925 h 5057887"/>
                <a:gd name="connsiteX135" fmla="*/ 7742049 w 8523099"/>
                <a:gd name="connsiteY135" fmla="*/ 2114550 h 5057887"/>
                <a:gd name="connsiteX136" fmla="*/ 7732524 w 8523099"/>
                <a:gd name="connsiteY136" fmla="*/ 2143125 h 5057887"/>
                <a:gd name="connsiteX137" fmla="*/ 7722999 w 8523099"/>
                <a:gd name="connsiteY137" fmla="*/ 2200275 h 5057887"/>
                <a:gd name="connsiteX138" fmla="*/ 7665849 w 8523099"/>
                <a:gd name="connsiteY138" fmla="*/ 2247900 h 5057887"/>
                <a:gd name="connsiteX139" fmla="*/ 7637274 w 8523099"/>
                <a:gd name="connsiteY139" fmla="*/ 2305050 h 5057887"/>
                <a:gd name="connsiteX140" fmla="*/ 7618224 w 8523099"/>
                <a:gd name="connsiteY140" fmla="*/ 2362200 h 5057887"/>
                <a:gd name="connsiteX141" fmla="*/ 7589649 w 8523099"/>
                <a:gd name="connsiteY141" fmla="*/ 2447925 h 5057887"/>
                <a:gd name="connsiteX142" fmla="*/ 7570599 w 8523099"/>
                <a:gd name="connsiteY142" fmla="*/ 2505075 h 5057887"/>
                <a:gd name="connsiteX143" fmla="*/ 7561074 w 8523099"/>
                <a:gd name="connsiteY143" fmla="*/ 2533650 h 5057887"/>
                <a:gd name="connsiteX144" fmla="*/ 7561074 w 8523099"/>
                <a:gd name="connsiteY144" fmla="*/ 2733675 h 5057887"/>
                <a:gd name="connsiteX145" fmla="*/ 7551549 w 8523099"/>
                <a:gd name="connsiteY145" fmla="*/ 2705100 h 5057887"/>
                <a:gd name="connsiteX146" fmla="*/ 7542024 w 8523099"/>
                <a:gd name="connsiteY146" fmla="*/ 2457450 h 5057887"/>
                <a:gd name="connsiteX147" fmla="*/ 7532499 w 8523099"/>
                <a:gd name="connsiteY147" fmla="*/ 2428875 h 5057887"/>
                <a:gd name="connsiteX148" fmla="*/ 7542024 w 8523099"/>
                <a:gd name="connsiteY148" fmla="*/ 2333625 h 5057887"/>
                <a:gd name="connsiteX149" fmla="*/ 7551549 w 8523099"/>
                <a:gd name="connsiteY149" fmla="*/ 2305050 h 5057887"/>
                <a:gd name="connsiteX150" fmla="*/ 7580124 w 8523099"/>
                <a:gd name="connsiteY150" fmla="*/ 2295525 h 5057887"/>
                <a:gd name="connsiteX151" fmla="*/ 7580124 w 8523099"/>
                <a:gd name="connsiteY151" fmla="*/ 2238375 h 5057887"/>
                <a:gd name="connsiteX152" fmla="*/ 7589649 w 8523099"/>
                <a:gd name="connsiteY152" fmla="*/ 2181225 h 5057887"/>
                <a:gd name="connsiteX153" fmla="*/ 7580124 w 8523099"/>
                <a:gd name="connsiteY153" fmla="*/ 2000250 h 5057887"/>
                <a:gd name="connsiteX154" fmla="*/ 7627749 w 8523099"/>
                <a:gd name="connsiteY154" fmla="*/ 1943100 h 5057887"/>
                <a:gd name="connsiteX155" fmla="*/ 7656324 w 8523099"/>
                <a:gd name="connsiteY155" fmla="*/ 1885950 h 5057887"/>
                <a:gd name="connsiteX156" fmla="*/ 7665849 w 8523099"/>
                <a:gd name="connsiteY156" fmla="*/ 1857375 h 5057887"/>
                <a:gd name="connsiteX157" fmla="*/ 7694424 w 8523099"/>
                <a:gd name="connsiteY157" fmla="*/ 1828800 h 5057887"/>
                <a:gd name="connsiteX158" fmla="*/ 7713474 w 8523099"/>
                <a:gd name="connsiteY158" fmla="*/ 1800225 h 5057887"/>
                <a:gd name="connsiteX159" fmla="*/ 7770624 w 8523099"/>
                <a:gd name="connsiteY159" fmla="*/ 1762125 h 5057887"/>
                <a:gd name="connsiteX160" fmla="*/ 7799199 w 8523099"/>
                <a:gd name="connsiteY160" fmla="*/ 1743075 h 5057887"/>
                <a:gd name="connsiteX161" fmla="*/ 7827774 w 8523099"/>
                <a:gd name="connsiteY161" fmla="*/ 1685925 h 5057887"/>
                <a:gd name="connsiteX162" fmla="*/ 7856349 w 8523099"/>
                <a:gd name="connsiteY162" fmla="*/ 1657350 h 5057887"/>
                <a:gd name="connsiteX163" fmla="*/ 7913499 w 8523099"/>
                <a:gd name="connsiteY163" fmla="*/ 1638300 h 5057887"/>
                <a:gd name="connsiteX164" fmla="*/ 7942074 w 8523099"/>
                <a:gd name="connsiteY164" fmla="*/ 1619250 h 5057887"/>
                <a:gd name="connsiteX165" fmla="*/ 8008749 w 8523099"/>
                <a:gd name="connsiteY165" fmla="*/ 1543050 h 5057887"/>
                <a:gd name="connsiteX166" fmla="*/ 8018274 w 8523099"/>
                <a:gd name="connsiteY166" fmla="*/ 1514475 h 5057887"/>
                <a:gd name="connsiteX167" fmla="*/ 8037324 w 8523099"/>
                <a:gd name="connsiteY167" fmla="*/ 1485900 h 5057887"/>
                <a:gd name="connsiteX168" fmla="*/ 8027799 w 8523099"/>
                <a:gd name="connsiteY168" fmla="*/ 1400175 h 5057887"/>
                <a:gd name="connsiteX169" fmla="*/ 8008749 w 8523099"/>
                <a:gd name="connsiteY169" fmla="*/ 1257300 h 5057887"/>
                <a:gd name="connsiteX170" fmla="*/ 8018274 w 8523099"/>
                <a:gd name="connsiteY170" fmla="*/ 1152525 h 5057887"/>
                <a:gd name="connsiteX171" fmla="*/ 8037324 w 8523099"/>
                <a:gd name="connsiteY171" fmla="*/ 1095375 h 5057887"/>
                <a:gd name="connsiteX172" fmla="*/ 8046849 w 8523099"/>
                <a:gd name="connsiteY172" fmla="*/ 1066800 h 5057887"/>
                <a:gd name="connsiteX173" fmla="*/ 8037324 w 8523099"/>
                <a:gd name="connsiteY173" fmla="*/ 1038225 h 5057887"/>
                <a:gd name="connsiteX174" fmla="*/ 8008749 w 8523099"/>
                <a:gd name="connsiteY174" fmla="*/ 1019175 h 5057887"/>
                <a:gd name="connsiteX175" fmla="*/ 7989699 w 8523099"/>
                <a:gd name="connsiteY175" fmla="*/ 962025 h 5057887"/>
                <a:gd name="connsiteX176" fmla="*/ 7961124 w 8523099"/>
                <a:gd name="connsiteY176" fmla="*/ 942975 h 5057887"/>
                <a:gd name="connsiteX177" fmla="*/ 7903974 w 8523099"/>
                <a:gd name="connsiteY177" fmla="*/ 923925 h 5057887"/>
                <a:gd name="connsiteX178" fmla="*/ 7894449 w 8523099"/>
                <a:gd name="connsiteY178" fmla="*/ 895350 h 5057887"/>
                <a:gd name="connsiteX179" fmla="*/ 7875399 w 8523099"/>
                <a:gd name="connsiteY179" fmla="*/ 866775 h 5057887"/>
                <a:gd name="connsiteX180" fmla="*/ 7818249 w 8523099"/>
                <a:gd name="connsiteY180" fmla="*/ 838200 h 5057887"/>
                <a:gd name="connsiteX181" fmla="*/ 7694424 w 8523099"/>
                <a:gd name="connsiteY181" fmla="*/ 866775 h 5057887"/>
                <a:gd name="connsiteX182" fmla="*/ 7665849 w 8523099"/>
                <a:gd name="connsiteY182" fmla="*/ 876300 h 5057887"/>
                <a:gd name="connsiteX183" fmla="*/ 7637274 w 8523099"/>
                <a:gd name="connsiteY183" fmla="*/ 866775 h 5057887"/>
                <a:gd name="connsiteX184" fmla="*/ 7656324 w 8523099"/>
                <a:gd name="connsiteY184" fmla="*/ 838200 h 5057887"/>
                <a:gd name="connsiteX185" fmla="*/ 7551549 w 8523099"/>
                <a:gd name="connsiteY185" fmla="*/ 828675 h 5057887"/>
                <a:gd name="connsiteX186" fmla="*/ 7446774 w 8523099"/>
                <a:gd name="connsiteY186" fmla="*/ 838200 h 5057887"/>
                <a:gd name="connsiteX187" fmla="*/ 7418199 w 8523099"/>
                <a:gd name="connsiteY187" fmla="*/ 857250 h 5057887"/>
                <a:gd name="connsiteX188" fmla="*/ 7361049 w 8523099"/>
                <a:gd name="connsiteY188" fmla="*/ 876300 h 5057887"/>
                <a:gd name="connsiteX189" fmla="*/ 7332474 w 8523099"/>
                <a:gd name="connsiteY189" fmla="*/ 885825 h 5057887"/>
                <a:gd name="connsiteX190" fmla="*/ 7208649 w 8523099"/>
                <a:gd name="connsiteY190" fmla="*/ 876300 h 5057887"/>
                <a:gd name="connsiteX191" fmla="*/ 7199124 w 8523099"/>
                <a:gd name="connsiteY191" fmla="*/ 847725 h 5057887"/>
                <a:gd name="connsiteX192" fmla="*/ 7170549 w 8523099"/>
                <a:gd name="connsiteY192" fmla="*/ 838200 h 5057887"/>
                <a:gd name="connsiteX193" fmla="*/ 7075299 w 8523099"/>
                <a:gd name="connsiteY193" fmla="*/ 800100 h 5057887"/>
                <a:gd name="connsiteX194" fmla="*/ 7046724 w 8523099"/>
                <a:gd name="connsiteY194" fmla="*/ 790575 h 5057887"/>
                <a:gd name="connsiteX195" fmla="*/ 7018149 w 8523099"/>
                <a:gd name="connsiteY195" fmla="*/ 781050 h 5057887"/>
                <a:gd name="connsiteX196" fmla="*/ 6960999 w 8523099"/>
                <a:gd name="connsiteY196" fmla="*/ 771525 h 5057887"/>
                <a:gd name="connsiteX197" fmla="*/ 6884799 w 8523099"/>
                <a:gd name="connsiteY197" fmla="*/ 752475 h 5057887"/>
                <a:gd name="connsiteX198" fmla="*/ 6799074 w 8523099"/>
                <a:gd name="connsiteY198" fmla="*/ 733425 h 5057887"/>
                <a:gd name="connsiteX199" fmla="*/ 6770499 w 8523099"/>
                <a:gd name="connsiteY199" fmla="*/ 723900 h 5057887"/>
                <a:gd name="connsiteX200" fmla="*/ 6722874 w 8523099"/>
                <a:gd name="connsiteY200" fmla="*/ 714375 h 5057887"/>
                <a:gd name="connsiteX201" fmla="*/ 6684774 w 8523099"/>
                <a:gd name="connsiteY201" fmla="*/ 704850 h 5057887"/>
                <a:gd name="connsiteX202" fmla="*/ 6656199 w 8523099"/>
                <a:gd name="connsiteY202" fmla="*/ 685800 h 5057887"/>
                <a:gd name="connsiteX203" fmla="*/ 6637149 w 8523099"/>
                <a:gd name="connsiteY203" fmla="*/ 657225 h 5057887"/>
                <a:gd name="connsiteX204" fmla="*/ 6599049 w 8523099"/>
                <a:gd name="connsiteY204" fmla="*/ 647700 h 5057887"/>
                <a:gd name="connsiteX205" fmla="*/ 6494274 w 8523099"/>
                <a:gd name="connsiteY205" fmla="*/ 628650 h 5057887"/>
                <a:gd name="connsiteX206" fmla="*/ 6465699 w 8523099"/>
                <a:gd name="connsiteY206" fmla="*/ 609600 h 5057887"/>
                <a:gd name="connsiteX207" fmla="*/ 6370449 w 8523099"/>
                <a:gd name="connsiteY207" fmla="*/ 609600 h 5057887"/>
                <a:gd name="connsiteX208" fmla="*/ 6427599 w 8523099"/>
                <a:gd name="connsiteY208" fmla="*/ 685800 h 5057887"/>
                <a:gd name="connsiteX209" fmla="*/ 6456174 w 8523099"/>
                <a:gd name="connsiteY209" fmla="*/ 781050 h 5057887"/>
                <a:gd name="connsiteX210" fmla="*/ 6465699 w 8523099"/>
                <a:gd name="connsiteY210" fmla="*/ 809625 h 5057887"/>
                <a:gd name="connsiteX211" fmla="*/ 6494274 w 8523099"/>
                <a:gd name="connsiteY211" fmla="*/ 819150 h 5057887"/>
                <a:gd name="connsiteX212" fmla="*/ 6484749 w 8523099"/>
                <a:gd name="connsiteY212" fmla="*/ 876300 h 5057887"/>
                <a:gd name="connsiteX213" fmla="*/ 6503799 w 8523099"/>
                <a:gd name="connsiteY213" fmla="*/ 990600 h 5057887"/>
                <a:gd name="connsiteX214" fmla="*/ 6475224 w 8523099"/>
                <a:gd name="connsiteY214" fmla="*/ 1009650 h 5057887"/>
                <a:gd name="connsiteX215" fmla="*/ 6465699 w 8523099"/>
                <a:gd name="connsiteY215" fmla="*/ 1057275 h 5057887"/>
                <a:gd name="connsiteX216" fmla="*/ 6379974 w 8523099"/>
                <a:gd name="connsiteY216" fmla="*/ 1047750 h 5057887"/>
                <a:gd name="connsiteX217" fmla="*/ 6322824 w 8523099"/>
                <a:gd name="connsiteY217" fmla="*/ 1028700 h 5057887"/>
                <a:gd name="connsiteX218" fmla="*/ 6256149 w 8523099"/>
                <a:gd name="connsiteY218" fmla="*/ 1000125 h 5057887"/>
                <a:gd name="connsiteX219" fmla="*/ 6179949 w 8523099"/>
                <a:gd name="connsiteY219" fmla="*/ 981075 h 5057887"/>
                <a:gd name="connsiteX220" fmla="*/ 6132324 w 8523099"/>
                <a:gd name="connsiteY220" fmla="*/ 914400 h 5057887"/>
                <a:gd name="connsiteX221" fmla="*/ 6103749 w 8523099"/>
                <a:gd name="connsiteY221" fmla="*/ 847725 h 5057887"/>
                <a:gd name="connsiteX222" fmla="*/ 6084699 w 8523099"/>
                <a:gd name="connsiteY222" fmla="*/ 819150 h 5057887"/>
                <a:gd name="connsiteX223" fmla="*/ 6075174 w 8523099"/>
                <a:gd name="connsiteY223" fmla="*/ 790575 h 5057887"/>
                <a:gd name="connsiteX224" fmla="*/ 6046599 w 8523099"/>
                <a:gd name="connsiteY224" fmla="*/ 771525 h 5057887"/>
                <a:gd name="connsiteX225" fmla="*/ 6027549 w 8523099"/>
                <a:gd name="connsiteY225" fmla="*/ 828675 h 5057887"/>
                <a:gd name="connsiteX226" fmla="*/ 5932299 w 8523099"/>
                <a:gd name="connsiteY226" fmla="*/ 847725 h 5057887"/>
                <a:gd name="connsiteX227" fmla="*/ 5856099 w 8523099"/>
                <a:gd name="connsiteY227" fmla="*/ 838200 h 5057887"/>
                <a:gd name="connsiteX228" fmla="*/ 5817999 w 8523099"/>
                <a:gd name="connsiteY228" fmla="*/ 819150 h 5057887"/>
                <a:gd name="connsiteX229" fmla="*/ 5789424 w 8523099"/>
                <a:gd name="connsiteY229" fmla="*/ 809625 h 5057887"/>
                <a:gd name="connsiteX230" fmla="*/ 5541774 w 8523099"/>
                <a:gd name="connsiteY230" fmla="*/ 819150 h 5057887"/>
                <a:gd name="connsiteX231" fmla="*/ 5484624 w 8523099"/>
                <a:gd name="connsiteY231" fmla="*/ 838200 h 5057887"/>
                <a:gd name="connsiteX232" fmla="*/ 5513199 w 8523099"/>
                <a:gd name="connsiteY232" fmla="*/ 847725 h 5057887"/>
                <a:gd name="connsiteX233" fmla="*/ 5551299 w 8523099"/>
                <a:gd name="connsiteY233" fmla="*/ 857250 h 5057887"/>
                <a:gd name="connsiteX234" fmla="*/ 5503674 w 8523099"/>
                <a:gd name="connsiteY234" fmla="*/ 895350 h 5057887"/>
                <a:gd name="connsiteX235" fmla="*/ 5475099 w 8523099"/>
                <a:gd name="connsiteY235" fmla="*/ 923925 h 5057887"/>
                <a:gd name="connsiteX236" fmla="*/ 5417949 w 8523099"/>
                <a:gd name="connsiteY236" fmla="*/ 942975 h 5057887"/>
                <a:gd name="connsiteX237" fmla="*/ 5360799 w 8523099"/>
                <a:gd name="connsiteY237" fmla="*/ 962025 h 5057887"/>
                <a:gd name="connsiteX238" fmla="*/ 5332224 w 8523099"/>
                <a:gd name="connsiteY238" fmla="*/ 971550 h 5057887"/>
                <a:gd name="connsiteX239" fmla="*/ 5303649 w 8523099"/>
                <a:gd name="connsiteY239" fmla="*/ 981075 h 5057887"/>
                <a:gd name="connsiteX240" fmla="*/ 5284599 w 8523099"/>
                <a:gd name="connsiteY240" fmla="*/ 1009650 h 5057887"/>
                <a:gd name="connsiteX241" fmla="*/ 5322699 w 8523099"/>
                <a:gd name="connsiteY241" fmla="*/ 1104900 h 5057887"/>
                <a:gd name="connsiteX242" fmla="*/ 5351274 w 8523099"/>
                <a:gd name="connsiteY242" fmla="*/ 1114425 h 5057887"/>
                <a:gd name="connsiteX243" fmla="*/ 5417949 w 8523099"/>
                <a:gd name="connsiteY243" fmla="*/ 1190625 h 5057887"/>
                <a:gd name="connsiteX244" fmla="*/ 5427474 w 8523099"/>
                <a:gd name="connsiteY244" fmla="*/ 1219200 h 5057887"/>
                <a:gd name="connsiteX245" fmla="*/ 5446524 w 8523099"/>
                <a:gd name="connsiteY245" fmla="*/ 1247775 h 5057887"/>
                <a:gd name="connsiteX246" fmla="*/ 5427474 w 8523099"/>
                <a:gd name="connsiteY246" fmla="*/ 1323975 h 5057887"/>
                <a:gd name="connsiteX247" fmla="*/ 5456049 w 8523099"/>
                <a:gd name="connsiteY247" fmla="*/ 1304925 h 5057887"/>
                <a:gd name="connsiteX248" fmla="*/ 5522724 w 8523099"/>
                <a:gd name="connsiteY248" fmla="*/ 1285875 h 5057887"/>
                <a:gd name="connsiteX249" fmla="*/ 5532249 w 8523099"/>
                <a:gd name="connsiteY249" fmla="*/ 1314450 h 5057887"/>
                <a:gd name="connsiteX250" fmla="*/ 5551299 w 8523099"/>
                <a:gd name="connsiteY250" fmla="*/ 1343025 h 5057887"/>
                <a:gd name="connsiteX251" fmla="*/ 5589399 w 8523099"/>
                <a:gd name="connsiteY251" fmla="*/ 1419225 h 5057887"/>
                <a:gd name="connsiteX252" fmla="*/ 5608449 w 8523099"/>
                <a:gd name="connsiteY252" fmla="*/ 1447800 h 5057887"/>
                <a:gd name="connsiteX253" fmla="*/ 5608449 w 8523099"/>
                <a:gd name="connsiteY253" fmla="*/ 1590675 h 5057887"/>
                <a:gd name="connsiteX254" fmla="*/ 5589399 w 8523099"/>
                <a:gd name="connsiteY254" fmla="*/ 1619250 h 5057887"/>
                <a:gd name="connsiteX255" fmla="*/ 5646549 w 8523099"/>
                <a:gd name="connsiteY255" fmla="*/ 1638300 h 5057887"/>
                <a:gd name="connsiteX256" fmla="*/ 5732274 w 8523099"/>
                <a:gd name="connsiteY256" fmla="*/ 1676400 h 5057887"/>
                <a:gd name="connsiteX257" fmla="*/ 5884674 w 8523099"/>
                <a:gd name="connsiteY257" fmla="*/ 1685925 h 5057887"/>
                <a:gd name="connsiteX258" fmla="*/ 5932299 w 8523099"/>
                <a:gd name="connsiteY258" fmla="*/ 1733550 h 5057887"/>
                <a:gd name="connsiteX259" fmla="*/ 5989449 w 8523099"/>
                <a:gd name="connsiteY259" fmla="*/ 1781175 h 5057887"/>
                <a:gd name="connsiteX260" fmla="*/ 6018024 w 8523099"/>
                <a:gd name="connsiteY260" fmla="*/ 1809750 h 5057887"/>
                <a:gd name="connsiteX261" fmla="*/ 6037074 w 8523099"/>
                <a:gd name="connsiteY261" fmla="*/ 1895475 h 5057887"/>
                <a:gd name="connsiteX262" fmla="*/ 6056124 w 8523099"/>
                <a:gd name="connsiteY262" fmla="*/ 1924050 h 5057887"/>
                <a:gd name="connsiteX263" fmla="*/ 6065649 w 8523099"/>
                <a:gd name="connsiteY263" fmla="*/ 1952625 h 5057887"/>
                <a:gd name="connsiteX264" fmla="*/ 6056124 w 8523099"/>
                <a:gd name="connsiteY264" fmla="*/ 1990725 h 5057887"/>
                <a:gd name="connsiteX265" fmla="*/ 6008499 w 8523099"/>
                <a:gd name="connsiteY265" fmla="*/ 2076450 h 5057887"/>
                <a:gd name="connsiteX266" fmla="*/ 6008499 w 8523099"/>
                <a:gd name="connsiteY266" fmla="*/ 2219325 h 5057887"/>
                <a:gd name="connsiteX267" fmla="*/ 5951349 w 8523099"/>
                <a:gd name="connsiteY267" fmla="*/ 2247900 h 5057887"/>
                <a:gd name="connsiteX268" fmla="*/ 5941824 w 8523099"/>
                <a:gd name="connsiteY268" fmla="*/ 2314575 h 5057887"/>
                <a:gd name="connsiteX269" fmla="*/ 5998974 w 8523099"/>
                <a:gd name="connsiteY269" fmla="*/ 2371725 h 5057887"/>
                <a:gd name="connsiteX270" fmla="*/ 6027549 w 8523099"/>
                <a:gd name="connsiteY270" fmla="*/ 2400300 h 5057887"/>
                <a:gd name="connsiteX271" fmla="*/ 6084699 w 8523099"/>
                <a:gd name="connsiteY271" fmla="*/ 2438400 h 5057887"/>
                <a:gd name="connsiteX272" fmla="*/ 6141849 w 8523099"/>
                <a:gd name="connsiteY272" fmla="*/ 2495550 h 5057887"/>
                <a:gd name="connsiteX273" fmla="*/ 6160899 w 8523099"/>
                <a:gd name="connsiteY273" fmla="*/ 2524125 h 5057887"/>
                <a:gd name="connsiteX274" fmla="*/ 6208524 w 8523099"/>
                <a:gd name="connsiteY274" fmla="*/ 2581275 h 5057887"/>
                <a:gd name="connsiteX275" fmla="*/ 6218049 w 8523099"/>
                <a:gd name="connsiteY275" fmla="*/ 2609850 h 5057887"/>
                <a:gd name="connsiteX276" fmla="*/ 6227574 w 8523099"/>
                <a:gd name="connsiteY276" fmla="*/ 2647950 h 5057887"/>
                <a:gd name="connsiteX277" fmla="*/ 6256149 w 8523099"/>
                <a:gd name="connsiteY277" fmla="*/ 2676525 h 5057887"/>
                <a:gd name="connsiteX278" fmla="*/ 6294249 w 8523099"/>
                <a:gd name="connsiteY278" fmla="*/ 2686050 h 5057887"/>
                <a:gd name="connsiteX279" fmla="*/ 6303774 w 8523099"/>
                <a:gd name="connsiteY279" fmla="*/ 2819400 h 5057887"/>
                <a:gd name="connsiteX280" fmla="*/ 6275199 w 8523099"/>
                <a:gd name="connsiteY280" fmla="*/ 2828925 h 5057887"/>
                <a:gd name="connsiteX281" fmla="*/ 6113274 w 8523099"/>
                <a:gd name="connsiteY281" fmla="*/ 2809875 h 5057887"/>
                <a:gd name="connsiteX282" fmla="*/ 6084699 w 8523099"/>
                <a:gd name="connsiteY282" fmla="*/ 2800350 h 5057887"/>
                <a:gd name="connsiteX283" fmla="*/ 5989449 w 8523099"/>
                <a:gd name="connsiteY283" fmla="*/ 2752725 h 5057887"/>
                <a:gd name="connsiteX284" fmla="*/ 5932299 w 8523099"/>
                <a:gd name="connsiteY284" fmla="*/ 2733675 h 5057887"/>
                <a:gd name="connsiteX285" fmla="*/ 5894199 w 8523099"/>
                <a:gd name="connsiteY285" fmla="*/ 2705100 h 5057887"/>
                <a:gd name="connsiteX286" fmla="*/ 5865624 w 8523099"/>
                <a:gd name="connsiteY286" fmla="*/ 2695575 h 5057887"/>
                <a:gd name="connsiteX287" fmla="*/ 5856099 w 8523099"/>
                <a:gd name="connsiteY287" fmla="*/ 2667000 h 5057887"/>
                <a:gd name="connsiteX288" fmla="*/ 5827524 w 8523099"/>
                <a:gd name="connsiteY288" fmla="*/ 2647950 h 5057887"/>
                <a:gd name="connsiteX289" fmla="*/ 5808474 w 8523099"/>
                <a:gd name="connsiteY289" fmla="*/ 2619375 h 5057887"/>
                <a:gd name="connsiteX290" fmla="*/ 5798949 w 8523099"/>
                <a:gd name="connsiteY290" fmla="*/ 2571750 h 5057887"/>
                <a:gd name="connsiteX291" fmla="*/ 5770374 w 8523099"/>
                <a:gd name="connsiteY291" fmla="*/ 2552700 h 5057887"/>
                <a:gd name="connsiteX292" fmla="*/ 5722749 w 8523099"/>
                <a:gd name="connsiteY292" fmla="*/ 2495550 h 5057887"/>
                <a:gd name="connsiteX293" fmla="*/ 5713224 w 8523099"/>
                <a:gd name="connsiteY293" fmla="*/ 2428875 h 5057887"/>
                <a:gd name="connsiteX294" fmla="*/ 5694174 w 8523099"/>
                <a:gd name="connsiteY294" fmla="*/ 2400300 h 5057887"/>
                <a:gd name="connsiteX295" fmla="*/ 5684649 w 8523099"/>
                <a:gd name="connsiteY295" fmla="*/ 2371725 h 5057887"/>
                <a:gd name="connsiteX296" fmla="*/ 5494149 w 8523099"/>
                <a:gd name="connsiteY296" fmla="*/ 2409825 h 5057887"/>
                <a:gd name="connsiteX297" fmla="*/ 5465574 w 8523099"/>
                <a:gd name="connsiteY297" fmla="*/ 2428875 h 5057887"/>
                <a:gd name="connsiteX298" fmla="*/ 5446524 w 8523099"/>
                <a:gd name="connsiteY298" fmla="*/ 2457450 h 5057887"/>
                <a:gd name="connsiteX299" fmla="*/ 5227449 w 8523099"/>
                <a:gd name="connsiteY299" fmla="*/ 2486025 h 5057887"/>
                <a:gd name="connsiteX300" fmla="*/ 5103624 w 8523099"/>
                <a:gd name="connsiteY300" fmla="*/ 2476500 h 5057887"/>
                <a:gd name="connsiteX301" fmla="*/ 5075049 w 8523099"/>
                <a:gd name="connsiteY301" fmla="*/ 2457450 h 5057887"/>
                <a:gd name="connsiteX302" fmla="*/ 5046474 w 8523099"/>
                <a:gd name="connsiteY302" fmla="*/ 2447925 h 5057887"/>
                <a:gd name="connsiteX303" fmla="*/ 4989324 w 8523099"/>
                <a:gd name="connsiteY303" fmla="*/ 2419350 h 5057887"/>
                <a:gd name="connsiteX304" fmla="*/ 4836924 w 8523099"/>
                <a:gd name="connsiteY304" fmla="*/ 2428875 h 5057887"/>
                <a:gd name="connsiteX305" fmla="*/ 4808349 w 8523099"/>
                <a:gd name="connsiteY305" fmla="*/ 2447925 h 5057887"/>
                <a:gd name="connsiteX306" fmla="*/ 4732149 w 8523099"/>
                <a:gd name="connsiteY306" fmla="*/ 2428875 h 5057887"/>
                <a:gd name="connsiteX307" fmla="*/ 4703574 w 8523099"/>
                <a:gd name="connsiteY307" fmla="*/ 2457450 h 5057887"/>
                <a:gd name="connsiteX308" fmla="*/ 4674999 w 8523099"/>
                <a:gd name="connsiteY308" fmla="*/ 2466975 h 5057887"/>
                <a:gd name="connsiteX309" fmla="*/ 4646424 w 8523099"/>
                <a:gd name="connsiteY309" fmla="*/ 2486025 h 5057887"/>
                <a:gd name="connsiteX310" fmla="*/ 4560699 w 8523099"/>
                <a:gd name="connsiteY310" fmla="*/ 2524125 h 5057887"/>
                <a:gd name="connsiteX311" fmla="*/ 4570224 w 8523099"/>
                <a:gd name="connsiteY311" fmla="*/ 2495550 h 5057887"/>
                <a:gd name="connsiteX312" fmla="*/ 4560699 w 8523099"/>
                <a:gd name="connsiteY312" fmla="*/ 2447925 h 5057887"/>
                <a:gd name="connsiteX313" fmla="*/ 4503549 w 8523099"/>
                <a:gd name="connsiteY313" fmla="*/ 2400300 h 5057887"/>
                <a:gd name="connsiteX314" fmla="*/ 4484499 w 8523099"/>
                <a:gd name="connsiteY314" fmla="*/ 2371725 h 5057887"/>
                <a:gd name="connsiteX315" fmla="*/ 4427349 w 8523099"/>
                <a:gd name="connsiteY315" fmla="*/ 2333625 h 5057887"/>
                <a:gd name="connsiteX316" fmla="*/ 4408299 w 8523099"/>
                <a:gd name="connsiteY316" fmla="*/ 2305050 h 5057887"/>
                <a:gd name="connsiteX317" fmla="*/ 4293999 w 8523099"/>
                <a:gd name="connsiteY317" fmla="*/ 2266950 h 5057887"/>
                <a:gd name="connsiteX318" fmla="*/ 4246374 w 8523099"/>
                <a:gd name="connsiteY318" fmla="*/ 2190750 h 5057887"/>
                <a:gd name="connsiteX319" fmla="*/ 4198749 w 8523099"/>
                <a:gd name="connsiteY319" fmla="*/ 2143125 h 5057887"/>
                <a:gd name="connsiteX320" fmla="*/ 4170174 w 8523099"/>
                <a:gd name="connsiteY320" fmla="*/ 2057400 h 5057887"/>
                <a:gd name="connsiteX321" fmla="*/ 4160649 w 8523099"/>
                <a:gd name="connsiteY321" fmla="*/ 2028825 h 5057887"/>
                <a:gd name="connsiteX322" fmla="*/ 4170174 w 8523099"/>
                <a:gd name="connsiteY322" fmla="*/ 1895475 h 5057887"/>
                <a:gd name="connsiteX323" fmla="*/ 4179699 w 8523099"/>
                <a:gd name="connsiteY323" fmla="*/ 1866900 h 5057887"/>
                <a:gd name="connsiteX324" fmla="*/ 4170174 w 8523099"/>
                <a:gd name="connsiteY324" fmla="*/ 1838325 h 5057887"/>
                <a:gd name="connsiteX325" fmla="*/ 4160649 w 8523099"/>
                <a:gd name="connsiteY325" fmla="*/ 1800225 h 5057887"/>
                <a:gd name="connsiteX326" fmla="*/ 4179699 w 8523099"/>
                <a:gd name="connsiteY326" fmla="*/ 1743075 h 5057887"/>
                <a:gd name="connsiteX327" fmla="*/ 4217799 w 8523099"/>
                <a:gd name="connsiteY327" fmla="*/ 1676400 h 5057887"/>
                <a:gd name="connsiteX328" fmla="*/ 4227324 w 8523099"/>
                <a:gd name="connsiteY328" fmla="*/ 1628775 h 5057887"/>
                <a:gd name="connsiteX329" fmla="*/ 4236849 w 8523099"/>
                <a:gd name="connsiteY329" fmla="*/ 1600200 h 5057887"/>
                <a:gd name="connsiteX330" fmla="*/ 4246374 w 8523099"/>
                <a:gd name="connsiteY330" fmla="*/ 1504950 h 5057887"/>
                <a:gd name="connsiteX331" fmla="*/ 4217799 w 8523099"/>
                <a:gd name="connsiteY331" fmla="*/ 1495425 h 5057887"/>
                <a:gd name="connsiteX332" fmla="*/ 4236849 w 8523099"/>
                <a:gd name="connsiteY332" fmla="*/ 1466850 h 5057887"/>
                <a:gd name="connsiteX333" fmla="*/ 4293999 w 8523099"/>
                <a:gd name="connsiteY333" fmla="*/ 1428750 h 5057887"/>
                <a:gd name="connsiteX334" fmla="*/ 4322574 w 8523099"/>
                <a:gd name="connsiteY334" fmla="*/ 1409700 h 5057887"/>
                <a:gd name="connsiteX335" fmla="*/ 4341624 w 8523099"/>
                <a:gd name="connsiteY335" fmla="*/ 1381125 h 5057887"/>
                <a:gd name="connsiteX336" fmla="*/ 4322574 w 8523099"/>
                <a:gd name="connsiteY336" fmla="*/ 1352550 h 5057887"/>
                <a:gd name="connsiteX337" fmla="*/ 4236849 w 8523099"/>
                <a:gd name="connsiteY337" fmla="*/ 1333500 h 5057887"/>
                <a:gd name="connsiteX338" fmla="*/ 4322574 w 8523099"/>
                <a:gd name="connsiteY338" fmla="*/ 1295400 h 5057887"/>
                <a:gd name="connsiteX339" fmla="*/ 4332099 w 8523099"/>
                <a:gd name="connsiteY339" fmla="*/ 1238250 h 5057887"/>
                <a:gd name="connsiteX340" fmla="*/ 4389249 w 8523099"/>
                <a:gd name="connsiteY340" fmla="*/ 1219200 h 5057887"/>
                <a:gd name="connsiteX341" fmla="*/ 4417824 w 8523099"/>
                <a:gd name="connsiteY341" fmla="*/ 1162050 h 5057887"/>
                <a:gd name="connsiteX342" fmla="*/ 4427349 w 8523099"/>
                <a:gd name="connsiteY342" fmla="*/ 1085850 h 5057887"/>
                <a:gd name="connsiteX343" fmla="*/ 4455924 w 8523099"/>
                <a:gd name="connsiteY343" fmla="*/ 1057275 h 5057887"/>
                <a:gd name="connsiteX344" fmla="*/ 4446399 w 8523099"/>
                <a:gd name="connsiteY344" fmla="*/ 1028700 h 5057887"/>
                <a:gd name="connsiteX345" fmla="*/ 4417824 w 8523099"/>
                <a:gd name="connsiteY345" fmla="*/ 1009650 h 5057887"/>
                <a:gd name="connsiteX346" fmla="*/ 4436874 w 8523099"/>
                <a:gd name="connsiteY346" fmla="*/ 895350 h 5057887"/>
                <a:gd name="connsiteX347" fmla="*/ 4427349 w 8523099"/>
                <a:gd name="connsiteY347" fmla="*/ 866775 h 5057887"/>
                <a:gd name="connsiteX348" fmla="*/ 4408299 w 8523099"/>
                <a:gd name="connsiteY348" fmla="*/ 838200 h 5057887"/>
                <a:gd name="connsiteX349" fmla="*/ 4370199 w 8523099"/>
                <a:gd name="connsiteY349" fmla="*/ 781050 h 5057887"/>
                <a:gd name="connsiteX350" fmla="*/ 4351149 w 8523099"/>
                <a:gd name="connsiteY350" fmla="*/ 752475 h 5057887"/>
                <a:gd name="connsiteX351" fmla="*/ 4389249 w 8523099"/>
                <a:gd name="connsiteY351" fmla="*/ 695325 h 5057887"/>
                <a:gd name="connsiteX352" fmla="*/ 4417824 w 8523099"/>
                <a:gd name="connsiteY352" fmla="*/ 685800 h 5057887"/>
                <a:gd name="connsiteX353" fmla="*/ 4503549 w 8523099"/>
                <a:gd name="connsiteY353" fmla="*/ 723900 h 5057887"/>
                <a:gd name="connsiteX354" fmla="*/ 4513074 w 8523099"/>
                <a:gd name="connsiteY354" fmla="*/ 752475 h 5057887"/>
                <a:gd name="connsiteX355" fmla="*/ 4541649 w 8523099"/>
                <a:gd name="connsiteY355" fmla="*/ 781050 h 5057887"/>
                <a:gd name="connsiteX356" fmla="*/ 4608324 w 8523099"/>
                <a:gd name="connsiteY356" fmla="*/ 800100 h 5057887"/>
                <a:gd name="connsiteX357" fmla="*/ 4598799 w 8523099"/>
                <a:gd name="connsiteY357" fmla="*/ 771525 h 5057887"/>
                <a:gd name="connsiteX358" fmla="*/ 4579749 w 8523099"/>
                <a:gd name="connsiteY358" fmla="*/ 704850 h 5057887"/>
                <a:gd name="connsiteX359" fmla="*/ 4608324 w 8523099"/>
                <a:gd name="connsiteY359" fmla="*/ 695325 h 5057887"/>
                <a:gd name="connsiteX360" fmla="*/ 4551174 w 8523099"/>
                <a:gd name="connsiteY360" fmla="*/ 657225 h 5057887"/>
                <a:gd name="connsiteX361" fmla="*/ 4522599 w 8523099"/>
                <a:gd name="connsiteY361" fmla="*/ 638175 h 5057887"/>
                <a:gd name="connsiteX362" fmla="*/ 4494024 w 8523099"/>
                <a:gd name="connsiteY362" fmla="*/ 628650 h 5057887"/>
                <a:gd name="connsiteX363" fmla="*/ 4532124 w 8523099"/>
                <a:gd name="connsiteY363" fmla="*/ 619125 h 5057887"/>
                <a:gd name="connsiteX364" fmla="*/ 4636899 w 8523099"/>
                <a:gd name="connsiteY364" fmla="*/ 609600 h 5057887"/>
                <a:gd name="connsiteX365" fmla="*/ 4617849 w 8523099"/>
                <a:gd name="connsiteY365" fmla="*/ 581025 h 5057887"/>
                <a:gd name="connsiteX366" fmla="*/ 4636899 w 8523099"/>
                <a:gd name="connsiteY366" fmla="*/ 552450 h 5057887"/>
                <a:gd name="connsiteX367" fmla="*/ 4646424 w 8523099"/>
                <a:gd name="connsiteY367" fmla="*/ 523875 h 5057887"/>
                <a:gd name="connsiteX368" fmla="*/ 4674999 w 8523099"/>
                <a:gd name="connsiteY368" fmla="*/ 504825 h 5057887"/>
                <a:gd name="connsiteX369" fmla="*/ 4646424 w 8523099"/>
                <a:gd name="connsiteY369" fmla="*/ 447675 h 5057887"/>
                <a:gd name="connsiteX370" fmla="*/ 4636899 w 8523099"/>
                <a:gd name="connsiteY370" fmla="*/ 419100 h 5057887"/>
                <a:gd name="connsiteX371" fmla="*/ 4608324 w 8523099"/>
                <a:gd name="connsiteY371" fmla="*/ 409575 h 5057887"/>
                <a:gd name="connsiteX372" fmla="*/ 4570224 w 8523099"/>
                <a:gd name="connsiteY372" fmla="*/ 400050 h 5057887"/>
                <a:gd name="connsiteX373" fmla="*/ 4513074 w 8523099"/>
                <a:gd name="connsiteY373" fmla="*/ 381000 h 5057887"/>
                <a:gd name="connsiteX374" fmla="*/ 4484499 w 8523099"/>
                <a:gd name="connsiteY374" fmla="*/ 285750 h 5057887"/>
                <a:gd name="connsiteX375" fmla="*/ 4465449 w 8523099"/>
                <a:gd name="connsiteY375" fmla="*/ 228600 h 5057887"/>
                <a:gd name="connsiteX376" fmla="*/ 4370199 w 8523099"/>
                <a:gd name="connsiteY376" fmla="*/ 171450 h 5057887"/>
                <a:gd name="connsiteX377" fmla="*/ 4332099 w 8523099"/>
                <a:gd name="connsiteY377" fmla="*/ 161925 h 5057887"/>
                <a:gd name="connsiteX378" fmla="*/ 4208274 w 8523099"/>
                <a:gd name="connsiteY378" fmla="*/ 190500 h 5057887"/>
                <a:gd name="connsiteX379" fmla="*/ 4198749 w 8523099"/>
                <a:gd name="connsiteY379" fmla="*/ 219075 h 5057887"/>
                <a:gd name="connsiteX380" fmla="*/ 4113024 w 8523099"/>
                <a:gd name="connsiteY380" fmla="*/ 247650 h 5057887"/>
                <a:gd name="connsiteX381" fmla="*/ 4179699 w 8523099"/>
                <a:gd name="connsiteY381" fmla="*/ 285750 h 5057887"/>
                <a:gd name="connsiteX382" fmla="*/ 4236849 w 8523099"/>
                <a:gd name="connsiteY382" fmla="*/ 314325 h 5057887"/>
                <a:gd name="connsiteX383" fmla="*/ 4284474 w 8523099"/>
                <a:gd name="connsiteY383" fmla="*/ 371475 h 5057887"/>
                <a:gd name="connsiteX384" fmla="*/ 4236849 w 8523099"/>
                <a:gd name="connsiteY384" fmla="*/ 409575 h 5057887"/>
                <a:gd name="connsiteX385" fmla="*/ 4246374 w 8523099"/>
                <a:gd name="connsiteY385" fmla="*/ 457200 h 5057887"/>
                <a:gd name="connsiteX386" fmla="*/ 4208274 w 8523099"/>
                <a:gd name="connsiteY386" fmla="*/ 495300 h 5057887"/>
                <a:gd name="connsiteX387" fmla="*/ 4179699 w 8523099"/>
                <a:gd name="connsiteY387" fmla="*/ 476250 h 5057887"/>
                <a:gd name="connsiteX388" fmla="*/ 4208274 w 8523099"/>
                <a:gd name="connsiteY388" fmla="*/ 533400 h 5057887"/>
                <a:gd name="connsiteX389" fmla="*/ 4217799 w 8523099"/>
                <a:gd name="connsiteY389" fmla="*/ 561975 h 5057887"/>
                <a:gd name="connsiteX390" fmla="*/ 4274949 w 8523099"/>
                <a:gd name="connsiteY390" fmla="*/ 590550 h 5057887"/>
                <a:gd name="connsiteX391" fmla="*/ 4227324 w 8523099"/>
                <a:gd name="connsiteY391" fmla="*/ 685800 h 5057887"/>
                <a:gd name="connsiteX392" fmla="*/ 4198749 w 8523099"/>
                <a:gd name="connsiteY392" fmla="*/ 695325 h 5057887"/>
                <a:gd name="connsiteX393" fmla="*/ 4151124 w 8523099"/>
                <a:gd name="connsiteY393" fmla="*/ 628650 h 5057887"/>
                <a:gd name="connsiteX394" fmla="*/ 4122549 w 8523099"/>
                <a:gd name="connsiteY394" fmla="*/ 609600 h 5057887"/>
                <a:gd name="connsiteX395" fmla="*/ 4132074 w 8523099"/>
                <a:gd name="connsiteY395" fmla="*/ 552450 h 5057887"/>
                <a:gd name="connsiteX396" fmla="*/ 4151124 w 8523099"/>
                <a:gd name="connsiteY396" fmla="*/ 523875 h 5057887"/>
                <a:gd name="connsiteX397" fmla="*/ 4132074 w 8523099"/>
                <a:gd name="connsiteY397" fmla="*/ 495300 h 5057887"/>
                <a:gd name="connsiteX398" fmla="*/ 4103499 w 8523099"/>
                <a:gd name="connsiteY398" fmla="*/ 438150 h 5057887"/>
                <a:gd name="connsiteX399" fmla="*/ 4074924 w 8523099"/>
                <a:gd name="connsiteY399" fmla="*/ 419100 h 5057887"/>
                <a:gd name="connsiteX400" fmla="*/ 3979674 w 8523099"/>
                <a:gd name="connsiteY400" fmla="*/ 428625 h 5057887"/>
                <a:gd name="connsiteX401" fmla="*/ 3970149 w 8523099"/>
                <a:gd name="connsiteY401" fmla="*/ 466725 h 5057887"/>
                <a:gd name="connsiteX402" fmla="*/ 3960624 w 8523099"/>
                <a:gd name="connsiteY402" fmla="*/ 428625 h 5057887"/>
                <a:gd name="connsiteX403" fmla="*/ 3893949 w 8523099"/>
                <a:gd name="connsiteY403" fmla="*/ 390525 h 5057887"/>
                <a:gd name="connsiteX404" fmla="*/ 3884424 w 8523099"/>
                <a:gd name="connsiteY404" fmla="*/ 361950 h 5057887"/>
                <a:gd name="connsiteX405" fmla="*/ 3855849 w 8523099"/>
                <a:gd name="connsiteY405" fmla="*/ 352425 h 5057887"/>
                <a:gd name="connsiteX406" fmla="*/ 3827274 w 8523099"/>
                <a:gd name="connsiteY406" fmla="*/ 333375 h 5057887"/>
                <a:gd name="connsiteX407" fmla="*/ 3779649 w 8523099"/>
                <a:gd name="connsiteY407" fmla="*/ 276225 h 5057887"/>
                <a:gd name="connsiteX408" fmla="*/ 3732024 w 8523099"/>
                <a:gd name="connsiteY408" fmla="*/ 228600 h 5057887"/>
                <a:gd name="connsiteX409" fmla="*/ 3684399 w 8523099"/>
                <a:gd name="connsiteY409" fmla="*/ 219075 h 5057887"/>
                <a:gd name="connsiteX410" fmla="*/ 3665349 w 8523099"/>
                <a:gd name="connsiteY410" fmla="*/ 161925 h 5057887"/>
                <a:gd name="connsiteX411" fmla="*/ 3617724 w 8523099"/>
                <a:gd name="connsiteY411" fmla="*/ 104775 h 5057887"/>
                <a:gd name="connsiteX412" fmla="*/ 3608199 w 8523099"/>
                <a:gd name="connsiteY412" fmla="*/ 76200 h 5057887"/>
                <a:gd name="connsiteX413" fmla="*/ 3579624 w 8523099"/>
                <a:gd name="connsiteY413" fmla="*/ 47625 h 5057887"/>
                <a:gd name="connsiteX414" fmla="*/ 3531999 w 8523099"/>
                <a:gd name="connsiteY414" fmla="*/ 0 h 5057887"/>
                <a:gd name="connsiteX415" fmla="*/ 3493899 w 8523099"/>
                <a:gd name="connsiteY415" fmla="*/ 9525 h 5057887"/>
                <a:gd name="connsiteX416" fmla="*/ 3503424 w 8523099"/>
                <a:gd name="connsiteY416" fmla="*/ 38100 h 5057887"/>
                <a:gd name="connsiteX417" fmla="*/ 3522474 w 8523099"/>
                <a:gd name="connsiteY417" fmla="*/ 142875 h 5057887"/>
                <a:gd name="connsiteX418" fmla="*/ 3493899 w 8523099"/>
                <a:gd name="connsiteY418" fmla="*/ 209550 h 5057887"/>
                <a:gd name="connsiteX419" fmla="*/ 3465324 w 8523099"/>
                <a:gd name="connsiteY419" fmla="*/ 228600 h 5057887"/>
                <a:gd name="connsiteX420" fmla="*/ 3446274 w 8523099"/>
                <a:gd name="connsiteY420" fmla="*/ 257175 h 5057887"/>
                <a:gd name="connsiteX421" fmla="*/ 3484374 w 8523099"/>
                <a:gd name="connsiteY421" fmla="*/ 304800 h 5057887"/>
                <a:gd name="connsiteX422" fmla="*/ 3493899 w 8523099"/>
                <a:gd name="connsiteY422" fmla="*/ 333375 h 5057887"/>
                <a:gd name="connsiteX423" fmla="*/ 3522474 w 8523099"/>
                <a:gd name="connsiteY423" fmla="*/ 361950 h 5057887"/>
                <a:gd name="connsiteX424" fmla="*/ 3541524 w 8523099"/>
                <a:gd name="connsiteY424" fmla="*/ 390525 h 5057887"/>
                <a:gd name="connsiteX425" fmla="*/ 3531999 w 8523099"/>
                <a:gd name="connsiteY425" fmla="*/ 428625 h 5057887"/>
                <a:gd name="connsiteX426" fmla="*/ 3541524 w 8523099"/>
                <a:gd name="connsiteY426" fmla="*/ 466725 h 5057887"/>
                <a:gd name="connsiteX427" fmla="*/ 3598674 w 8523099"/>
                <a:gd name="connsiteY427" fmla="*/ 495300 h 5057887"/>
                <a:gd name="connsiteX428" fmla="*/ 3589149 w 8523099"/>
                <a:gd name="connsiteY428" fmla="*/ 523875 h 5057887"/>
                <a:gd name="connsiteX429" fmla="*/ 3627249 w 8523099"/>
                <a:gd name="connsiteY429" fmla="*/ 581025 h 5057887"/>
                <a:gd name="connsiteX430" fmla="*/ 3551049 w 8523099"/>
                <a:gd name="connsiteY430" fmla="*/ 561975 h 5057887"/>
                <a:gd name="connsiteX431" fmla="*/ 3512949 w 8523099"/>
                <a:gd name="connsiteY431" fmla="*/ 552450 h 5057887"/>
                <a:gd name="connsiteX432" fmla="*/ 3455799 w 8523099"/>
                <a:gd name="connsiteY432" fmla="*/ 533400 h 5057887"/>
                <a:gd name="connsiteX433" fmla="*/ 3446274 w 8523099"/>
                <a:gd name="connsiteY433" fmla="*/ 590550 h 5057887"/>
                <a:gd name="connsiteX434" fmla="*/ 3436749 w 8523099"/>
                <a:gd name="connsiteY434" fmla="*/ 619125 h 5057887"/>
                <a:gd name="connsiteX435" fmla="*/ 3446274 w 8523099"/>
                <a:gd name="connsiteY435" fmla="*/ 647700 h 5057887"/>
                <a:gd name="connsiteX436" fmla="*/ 3389124 w 8523099"/>
                <a:gd name="connsiteY436" fmla="*/ 657225 h 5057887"/>
                <a:gd name="connsiteX437" fmla="*/ 3398649 w 8523099"/>
                <a:gd name="connsiteY437" fmla="*/ 685800 h 5057887"/>
                <a:gd name="connsiteX438" fmla="*/ 3360549 w 8523099"/>
                <a:gd name="connsiteY438" fmla="*/ 695325 h 5057887"/>
                <a:gd name="connsiteX439" fmla="*/ 3379599 w 8523099"/>
                <a:gd name="connsiteY439" fmla="*/ 723900 h 5057887"/>
                <a:gd name="connsiteX440" fmla="*/ 3360549 w 8523099"/>
                <a:gd name="connsiteY440" fmla="*/ 752475 h 5057887"/>
                <a:gd name="connsiteX441" fmla="*/ 3408174 w 8523099"/>
                <a:gd name="connsiteY441" fmla="*/ 742950 h 5057887"/>
                <a:gd name="connsiteX442" fmla="*/ 3379599 w 8523099"/>
                <a:gd name="connsiteY442" fmla="*/ 723900 h 5057887"/>
                <a:gd name="connsiteX443" fmla="*/ 3408174 w 8523099"/>
                <a:gd name="connsiteY443" fmla="*/ 704850 h 5057887"/>
                <a:gd name="connsiteX444" fmla="*/ 3484374 w 8523099"/>
                <a:gd name="connsiteY444" fmla="*/ 714375 h 5057887"/>
                <a:gd name="connsiteX445" fmla="*/ 3474849 w 8523099"/>
                <a:gd name="connsiteY445" fmla="*/ 742950 h 5057887"/>
                <a:gd name="connsiteX446" fmla="*/ 3503424 w 8523099"/>
                <a:gd name="connsiteY446" fmla="*/ 762000 h 5057887"/>
                <a:gd name="connsiteX447" fmla="*/ 3493899 w 8523099"/>
                <a:gd name="connsiteY447" fmla="*/ 847725 h 5057887"/>
                <a:gd name="connsiteX448" fmla="*/ 3455799 w 8523099"/>
                <a:gd name="connsiteY448" fmla="*/ 866775 h 5057887"/>
                <a:gd name="connsiteX449" fmla="*/ 3331974 w 8523099"/>
                <a:gd name="connsiteY449" fmla="*/ 885825 h 5057887"/>
                <a:gd name="connsiteX450" fmla="*/ 3303399 w 8523099"/>
                <a:gd name="connsiteY450" fmla="*/ 914400 h 5057887"/>
                <a:gd name="connsiteX451" fmla="*/ 3122424 w 8523099"/>
                <a:gd name="connsiteY451" fmla="*/ 914400 h 5057887"/>
                <a:gd name="connsiteX452" fmla="*/ 3074799 w 8523099"/>
                <a:gd name="connsiteY452" fmla="*/ 895350 h 5057887"/>
                <a:gd name="connsiteX453" fmla="*/ 3046224 w 8523099"/>
                <a:gd name="connsiteY453" fmla="*/ 885825 h 5057887"/>
                <a:gd name="connsiteX454" fmla="*/ 3074799 w 8523099"/>
                <a:gd name="connsiteY454" fmla="*/ 876300 h 5057887"/>
                <a:gd name="connsiteX455" fmla="*/ 3065274 w 8523099"/>
                <a:gd name="connsiteY455" fmla="*/ 847725 h 5057887"/>
                <a:gd name="connsiteX456" fmla="*/ 3036699 w 8523099"/>
                <a:gd name="connsiteY456" fmla="*/ 838200 h 5057887"/>
                <a:gd name="connsiteX457" fmla="*/ 3103374 w 8523099"/>
                <a:gd name="connsiteY457" fmla="*/ 828675 h 5057887"/>
                <a:gd name="connsiteX458" fmla="*/ 3027174 w 8523099"/>
                <a:gd name="connsiteY458" fmla="*/ 809625 h 5057887"/>
                <a:gd name="connsiteX459" fmla="*/ 2950974 w 8523099"/>
                <a:gd name="connsiteY459" fmla="*/ 828675 h 5057887"/>
                <a:gd name="connsiteX460" fmla="*/ 2941449 w 8523099"/>
                <a:gd name="connsiteY460" fmla="*/ 857250 h 5057887"/>
                <a:gd name="connsiteX461" fmla="*/ 2931924 w 8523099"/>
                <a:gd name="connsiteY461" fmla="*/ 895350 h 5057887"/>
                <a:gd name="connsiteX462" fmla="*/ 2903349 w 8523099"/>
                <a:gd name="connsiteY462" fmla="*/ 904875 h 5057887"/>
                <a:gd name="connsiteX463" fmla="*/ 2874774 w 8523099"/>
                <a:gd name="connsiteY463" fmla="*/ 990600 h 5057887"/>
                <a:gd name="connsiteX464" fmla="*/ 2960499 w 8523099"/>
                <a:gd name="connsiteY464" fmla="*/ 981075 h 5057887"/>
                <a:gd name="connsiteX465" fmla="*/ 2950974 w 8523099"/>
                <a:gd name="connsiteY465" fmla="*/ 952500 h 5057887"/>
                <a:gd name="connsiteX466" fmla="*/ 3027174 w 8523099"/>
                <a:gd name="connsiteY466" fmla="*/ 923925 h 5057887"/>
                <a:gd name="connsiteX467" fmla="*/ 2998599 w 8523099"/>
                <a:gd name="connsiteY467" fmla="*/ 933450 h 5057887"/>
                <a:gd name="connsiteX468" fmla="*/ 2970024 w 8523099"/>
                <a:gd name="connsiteY468" fmla="*/ 952500 h 5057887"/>
                <a:gd name="connsiteX469" fmla="*/ 2912874 w 8523099"/>
                <a:gd name="connsiteY469" fmla="*/ 981075 h 5057887"/>
                <a:gd name="connsiteX470" fmla="*/ 2903349 w 8523099"/>
                <a:gd name="connsiteY470" fmla="*/ 1009650 h 5057887"/>
                <a:gd name="connsiteX471" fmla="*/ 2950974 w 8523099"/>
                <a:gd name="connsiteY471" fmla="*/ 1047750 h 5057887"/>
                <a:gd name="connsiteX472" fmla="*/ 2960499 w 8523099"/>
                <a:gd name="connsiteY472" fmla="*/ 1171575 h 5057887"/>
                <a:gd name="connsiteX473" fmla="*/ 2941449 w 8523099"/>
                <a:gd name="connsiteY473" fmla="*/ 1143000 h 5057887"/>
                <a:gd name="connsiteX474" fmla="*/ 2931924 w 8523099"/>
                <a:gd name="connsiteY474" fmla="*/ 1114425 h 5057887"/>
                <a:gd name="connsiteX475" fmla="*/ 2893824 w 8523099"/>
                <a:gd name="connsiteY475" fmla="*/ 1057275 h 5057887"/>
                <a:gd name="connsiteX476" fmla="*/ 2836674 w 8523099"/>
                <a:gd name="connsiteY476" fmla="*/ 1038225 h 5057887"/>
                <a:gd name="connsiteX477" fmla="*/ 2789049 w 8523099"/>
                <a:gd name="connsiteY477" fmla="*/ 990600 h 5057887"/>
                <a:gd name="connsiteX478" fmla="*/ 2750949 w 8523099"/>
                <a:gd name="connsiteY478" fmla="*/ 1047750 h 5057887"/>
                <a:gd name="connsiteX479" fmla="*/ 2722374 w 8523099"/>
                <a:gd name="connsiteY479" fmla="*/ 1057275 h 5057887"/>
                <a:gd name="connsiteX480" fmla="*/ 2474724 w 8523099"/>
                <a:gd name="connsiteY480" fmla="*/ 1047750 h 5057887"/>
                <a:gd name="connsiteX481" fmla="*/ 2503299 w 8523099"/>
                <a:gd name="connsiteY481" fmla="*/ 1028700 h 5057887"/>
                <a:gd name="connsiteX482" fmla="*/ 2560449 w 8523099"/>
                <a:gd name="connsiteY482" fmla="*/ 990600 h 5057887"/>
                <a:gd name="connsiteX483" fmla="*/ 2503299 w 8523099"/>
                <a:gd name="connsiteY483" fmla="*/ 952500 h 5057887"/>
                <a:gd name="connsiteX484" fmla="*/ 2493774 w 8523099"/>
                <a:gd name="connsiteY484" fmla="*/ 923925 h 5057887"/>
                <a:gd name="connsiteX485" fmla="*/ 2388999 w 8523099"/>
                <a:gd name="connsiteY485" fmla="*/ 895350 h 5057887"/>
                <a:gd name="connsiteX486" fmla="*/ 2360424 w 8523099"/>
                <a:gd name="connsiteY486" fmla="*/ 866775 h 5057887"/>
                <a:gd name="connsiteX487" fmla="*/ 2331849 w 8523099"/>
                <a:gd name="connsiteY487" fmla="*/ 857250 h 5057887"/>
                <a:gd name="connsiteX488" fmla="*/ 2265174 w 8523099"/>
                <a:gd name="connsiteY488" fmla="*/ 838200 h 5057887"/>
                <a:gd name="connsiteX489" fmla="*/ 2236599 w 8523099"/>
                <a:gd name="connsiteY489" fmla="*/ 819150 h 5057887"/>
                <a:gd name="connsiteX490" fmla="*/ 2179449 w 8523099"/>
                <a:gd name="connsiteY490" fmla="*/ 771525 h 5057887"/>
                <a:gd name="connsiteX491" fmla="*/ 2141349 w 8523099"/>
                <a:gd name="connsiteY491" fmla="*/ 762000 h 5057887"/>
                <a:gd name="connsiteX492" fmla="*/ 2055624 w 8523099"/>
                <a:gd name="connsiteY492" fmla="*/ 771525 h 5057887"/>
                <a:gd name="connsiteX493" fmla="*/ 2084199 w 8523099"/>
                <a:gd name="connsiteY493" fmla="*/ 790575 h 5057887"/>
                <a:gd name="connsiteX494" fmla="*/ 2017524 w 8523099"/>
                <a:gd name="connsiteY494" fmla="*/ 809625 h 5057887"/>
                <a:gd name="connsiteX495" fmla="*/ 2007999 w 8523099"/>
                <a:gd name="connsiteY495" fmla="*/ 733425 h 5057887"/>
                <a:gd name="connsiteX496" fmla="*/ 1998474 w 8523099"/>
                <a:gd name="connsiteY496" fmla="*/ 762000 h 5057887"/>
                <a:gd name="connsiteX497" fmla="*/ 1969899 w 8523099"/>
                <a:gd name="connsiteY497" fmla="*/ 781050 h 5057887"/>
                <a:gd name="connsiteX498" fmla="*/ 1960374 w 8523099"/>
                <a:gd name="connsiteY498" fmla="*/ 809625 h 5057887"/>
                <a:gd name="connsiteX499" fmla="*/ 1912749 w 8523099"/>
                <a:gd name="connsiteY499" fmla="*/ 771525 h 5057887"/>
                <a:gd name="connsiteX500" fmla="*/ 1922274 w 8523099"/>
                <a:gd name="connsiteY500" fmla="*/ 742950 h 5057887"/>
                <a:gd name="connsiteX501" fmla="*/ 1893699 w 8523099"/>
                <a:gd name="connsiteY501" fmla="*/ 685800 h 5057887"/>
                <a:gd name="connsiteX502" fmla="*/ 1865124 w 8523099"/>
                <a:gd name="connsiteY502" fmla="*/ 695325 h 5057887"/>
                <a:gd name="connsiteX503" fmla="*/ 1855599 w 8523099"/>
                <a:gd name="connsiteY503" fmla="*/ 723900 h 5057887"/>
                <a:gd name="connsiteX504" fmla="*/ 1836549 w 8523099"/>
                <a:gd name="connsiteY504" fmla="*/ 752475 h 5057887"/>
                <a:gd name="connsiteX505" fmla="*/ 1807974 w 8523099"/>
                <a:gd name="connsiteY505" fmla="*/ 742950 h 5057887"/>
                <a:gd name="connsiteX506" fmla="*/ 1827024 w 8523099"/>
                <a:gd name="connsiteY506" fmla="*/ 714375 h 5057887"/>
                <a:gd name="connsiteX507" fmla="*/ 1769874 w 8523099"/>
                <a:gd name="connsiteY507" fmla="*/ 695325 h 5057887"/>
                <a:gd name="connsiteX508" fmla="*/ 1741299 w 8523099"/>
                <a:gd name="connsiteY508" fmla="*/ 704850 h 5057887"/>
                <a:gd name="connsiteX509" fmla="*/ 1684149 w 8523099"/>
                <a:gd name="connsiteY509" fmla="*/ 742950 h 5057887"/>
                <a:gd name="connsiteX510" fmla="*/ 1636524 w 8523099"/>
                <a:gd name="connsiteY510" fmla="*/ 781050 h 5057887"/>
                <a:gd name="connsiteX511" fmla="*/ 1617474 w 8523099"/>
                <a:gd name="connsiteY511" fmla="*/ 809625 h 5057887"/>
                <a:gd name="connsiteX512" fmla="*/ 1588899 w 8523099"/>
                <a:gd name="connsiteY512" fmla="*/ 819150 h 5057887"/>
                <a:gd name="connsiteX513" fmla="*/ 1617474 w 8523099"/>
                <a:gd name="connsiteY513" fmla="*/ 800100 h 5057887"/>
                <a:gd name="connsiteX514" fmla="*/ 1579374 w 8523099"/>
                <a:gd name="connsiteY514" fmla="*/ 695325 h 5057887"/>
                <a:gd name="connsiteX515" fmla="*/ 1550799 w 8523099"/>
                <a:gd name="connsiteY515" fmla="*/ 704850 h 5057887"/>
                <a:gd name="connsiteX516" fmla="*/ 1531749 w 8523099"/>
                <a:gd name="connsiteY516" fmla="*/ 742950 h 5057887"/>
                <a:gd name="connsiteX517" fmla="*/ 1512699 w 8523099"/>
                <a:gd name="connsiteY517" fmla="*/ 809625 h 5057887"/>
                <a:gd name="connsiteX518" fmla="*/ 1484124 w 8523099"/>
                <a:gd name="connsiteY518" fmla="*/ 828675 h 5057887"/>
                <a:gd name="connsiteX519" fmla="*/ 1465074 w 8523099"/>
                <a:gd name="connsiteY519" fmla="*/ 857250 h 5057887"/>
                <a:gd name="connsiteX520" fmla="*/ 1388874 w 8523099"/>
                <a:gd name="connsiteY520" fmla="*/ 809625 h 5057887"/>
                <a:gd name="connsiteX521" fmla="*/ 1379349 w 8523099"/>
                <a:gd name="connsiteY521" fmla="*/ 781050 h 5057887"/>
                <a:gd name="connsiteX522" fmla="*/ 1417449 w 8523099"/>
                <a:gd name="connsiteY522" fmla="*/ 723900 h 5057887"/>
                <a:gd name="connsiteX523" fmla="*/ 1388874 w 8523099"/>
                <a:gd name="connsiteY523" fmla="*/ 704850 h 5057887"/>
                <a:gd name="connsiteX524" fmla="*/ 1360299 w 8523099"/>
                <a:gd name="connsiteY524" fmla="*/ 647700 h 5057887"/>
                <a:gd name="connsiteX525" fmla="*/ 1350774 w 8523099"/>
                <a:gd name="connsiteY525" fmla="*/ 609600 h 5057887"/>
                <a:gd name="connsiteX526" fmla="*/ 1303149 w 8523099"/>
                <a:gd name="connsiteY526" fmla="*/ 600075 h 5057887"/>
                <a:gd name="connsiteX527" fmla="*/ 1293624 w 8523099"/>
                <a:gd name="connsiteY527" fmla="*/ 571500 h 5057887"/>
                <a:gd name="connsiteX528" fmla="*/ 1236474 w 8523099"/>
                <a:gd name="connsiteY528" fmla="*/ 542925 h 5057887"/>
                <a:gd name="connsiteX529" fmla="*/ 1207899 w 8523099"/>
                <a:gd name="connsiteY529" fmla="*/ 523875 h 5057887"/>
                <a:gd name="connsiteX530" fmla="*/ 1179324 w 8523099"/>
                <a:gd name="connsiteY530" fmla="*/ 466725 h 5057887"/>
                <a:gd name="connsiteX531" fmla="*/ 1150749 w 8523099"/>
                <a:gd name="connsiteY531" fmla="*/ 409575 h 5057887"/>
                <a:gd name="connsiteX532" fmla="*/ 1122174 w 8523099"/>
                <a:gd name="connsiteY532" fmla="*/ 400050 h 5057887"/>
                <a:gd name="connsiteX533" fmla="*/ 1103124 w 8523099"/>
                <a:gd name="connsiteY533" fmla="*/ 371475 h 5057887"/>
                <a:gd name="connsiteX534" fmla="*/ 1074549 w 8523099"/>
                <a:gd name="connsiteY534" fmla="*/ 352425 h 5057887"/>
                <a:gd name="connsiteX535" fmla="*/ 1017399 w 8523099"/>
                <a:gd name="connsiteY535" fmla="*/ 219075 h 5057887"/>
                <a:gd name="connsiteX536" fmla="*/ 893574 w 8523099"/>
                <a:gd name="connsiteY536" fmla="*/ 171450 h 5057887"/>
                <a:gd name="connsiteX537" fmla="*/ 807849 w 8523099"/>
                <a:gd name="connsiteY537" fmla="*/ 219075 h 5057887"/>
                <a:gd name="connsiteX538" fmla="*/ 779274 w 8523099"/>
                <a:gd name="connsiteY538" fmla="*/ 238125 h 5057887"/>
                <a:gd name="connsiteX539" fmla="*/ 741174 w 8523099"/>
                <a:gd name="connsiteY539" fmla="*/ 247650 h 5057887"/>
                <a:gd name="connsiteX540" fmla="*/ 722124 w 8523099"/>
                <a:gd name="connsiteY540" fmla="*/ 276225 h 5057887"/>
                <a:gd name="connsiteX541" fmla="*/ 712599 w 8523099"/>
                <a:gd name="connsiteY541" fmla="*/ 304800 h 5057887"/>
                <a:gd name="connsiteX542" fmla="*/ 617349 w 8523099"/>
                <a:gd name="connsiteY542" fmla="*/ 314325 h 5057887"/>
                <a:gd name="connsiteX543" fmla="*/ 607824 w 8523099"/>
                <a:gd name="connsiteY543" fmla="*/ 342900 h 5057887"/>
                <a:gd name="connsiteX544" fmla="*/ 598299 w 8523099"/>
                <a:gd name="connsiteY544" fmla="*/ 381000 h 5057887"/>
                <a:gd name="connsiteX545" fmla="*/ 531624 w 8523099"/>
                <a:gd name="connsiteY545" fmla="*/ 466725 h 5057887"/>
                <a:gd name="connsiteX546" fmla="*/ 512574 w 8523099"/>
                <a:gd name="connsiteY546" fmla="*/ 533400 h 5057887"/>
                <a:gd name="connsiteX547" fmla="*/ 522099 w 8523099"/>
                <a:gd name="connsiteY547" fmla="*/ 561975 h 5057887"/>
                <a:gd name="connsiteX548" fmla="*/ 503049 w 8523099"/>
                <a:gd name="connsiteY548" fmla="*/ 628650 h 5057887"/>
                <a:gd name="connsiteX549" fmla="*/ 474474 w 8523099"/>
                <a:gd name="connsiteY549" fmla="*/ 657225 h 5057887"/>
                <a:gd name="connsiteX550" fmla="*/ 493524 w 8523099"/>
                <a:gd name="connsiteY550" fmla="*/ 628650 h 5057887"/>
                <a:gd name="connsiteX551" fmla="*/ 474474 w 8523099"/>
                <a:gd name="connsiteY551" fmla="*/ 590550 h 5057887"/>
                <a:gd name="connsiteX552" fmla="*/ 417324 w 8523099"/>
                <a:gd name="connsiteY552" fmla="*/ 571500 h 5057887"/>
                <a:gd name="connsiteX553" fmla="*/ 369699 w 8523099"/>
                <a:gd name="connsiteY553" fmla="*/ 581025 h 5057887"/>
                <a:gd name="connsiteX554" fmla="*/ 360174 w 8523099"/>
                <a:gd name="connsiteY554" fmla="*/ 657225 h 5057887"/>
                <a:gd name="connsiteX555" fmla="*/ 331599 w 8523099"/>
                <a:gd name="connsiteY555" fmla="*/ 742950 h 5057887"/>
                <a:gd name="connsiteX556" fmla="*/ 322074 w 8523099"/>
                <a:gd name="connsiteY556" fmla="*/ 847725 h 5057887"/>
                <a:gd name="connsiteX557" fmla="*/ 312549 w 8523099"/>
                <a:gd name="connsiteY557" fmla="*/ 904875 h 5057887"/>
                <a:gd name="connsiteX558" fmla="*/ 350649 w 8523099"/>
                <a:gd name="connsiteY558" fmla="*/ 895350 h 5057887"/>
                <a:gd name="connsiteX559" fmla="*/ 379224 w 8523099"/>
                <a:gd name="connsiteY559" fmla="*/ 885825 h 5057887"/>
                <a:gd name="connsiteX560" fmla="*/ 407799 w 8523099"/>
                <a:gd name="connsiteY560" fmla="*/ 895350 h 5057887"/>
                <a:gd name="connsiteX561" fmla="*/ 369699 w 8523099"/>
                <a:gd name="connsiteY561" fmla="*/ 952500 h 5057887"/>
                <a:gd name="connsiteX562" fmla="*/ 350649 w 8523099"/>
                <a:gd name="connsiteY562" fmla="*/ 981075 h 5057887"/>
                <a:gd name="connsiteX563" fmla="*/ 341124 w 8523099"/>
                <a:gd name="connsiteY563" fmla="*/ 1038225 h 5057887"/>
                <a:gd name="connsiteX564" fmla="*/ 331599 w 8523099"/>
                <a:gd name="connsiteY564" fmla="*/ 1009650 h 5057887"/>
                <a:gd name="connsiteX565" fmla="*/ 303024 w 8523099"/>
                <a:gd name="connsiteY565" fmla="*/ 1000125 h 5057887"/>
                <a:gd name="connsiteX566" fmla="*/ 217299 w 8523099"/>
                <a:gd name="connsiteY566" fmla="*/ 1009650 h 5057887"/>
                <a:gd name="connsiteX567" fmla="*/ 198249 w 8523099"/>
                <a:gd name="connsiteY567" fmla="*/ 1066800 h 5057887"/>
                <a:gd name="connsiteX568" fmla="*/ 179199 w 8523099"/>
                <a:gd name="connsiteY568" fmla="*/ 1095375 h 5057887"/>
                <a:gd name="connsiteX569" fmla="*/ 150624 w 8523099"/>
                <a:gd name="connsiteY569" fmla="*/ 1104900 h 5057887"/>
                <a:gd name="connsiteX570" fmla="*/ 122049 w 8523099"/>
                <a:gd name="connsiteY570" fmla="*/ 1123950 h 5057887"/>
                <a:gd name="connsiteX571" fmla="*/ 93474 w 8523099"/>
                <a:gd name="connsiteY571" fmla="*/ 1152525 h 5057887"/>
                <a:gd name="connsiteX572" fmla="*/ 55374 w 8523099"/>
                <a:gd name="connsiteY572" fmla="*/ 1209675 h 5057887"/>
                <a:gd name="connsiteX573" fmla="*/ 26799 w 8523099"/>
                <a:gd name="connsiteY573" fmla="*/ 1228725 h 5057887"/>
                <a:gd name="connsiteX574" fmla="*/ 45849 w 8523099"/>
                <a:gd name="connsiteY574" fmla="*/ 1314450 h 5057887"/>
                <a:gd name="connsiteX575" fmla="*/ 36324 w 8523099"/>
                <a:gd name="connsiteY575" fmla="*/ 1371600 h 5057887"/>
                <a:gd name="connsiteX576" fmla="*/ 45849 w 8523099"/>
                <a:gd name="connsiteY576" fmla="*/ 1428750 h 5057887"/>
                <a:gd name="connsiteX577" fmla="*/ 74424 w 8523099"/>
                <a:gd name="connsiteY577" fmla="*/ 1438275 h 5057887"/>
                <a:gd name="connsiteX578" fmla="*/ 122049 w 8523099"/>
                <a:gd name="connsiteY578" fmla="*/ 1447800 h 5057887"/>
                <a:gd name="connsiteX579" fmla="*/ 102999 w 8523099"/>
                <a:gd name="connsiteY579" fmla="*/ 1495425 h 5057887"/>
                <a:gd name="connsiteX580" fmla="*/ 74424 w 8523099"/>
                <a:gd name="connsiteY580" fmla="*/ 1524000 h 5057887"/>
                <a:gd name="connsiteX581" fmla="*/ 64899 w 8523099"/>
                <a:gd name="connsiteY581" fmla="*/ 1562100 h 5057887"/>
                <a:gd name="connsiteX582" fmla="*/ 45849 w 8523099"/>
                <a:gd name="connsiteY582" fmla="*/ 1619250 h 5057887"/>
                <a:gd name="connsiteX583" fmla="*/ 83949 w 8523099"/>
                <a:gd name="connsiteY583" fmla="*/ 1628775 h 5057887"/>
                <a:gd name="connsiteX584" fmla="*/ 141099 w 8523099"/>
                <a:gd name="connsiteY584" fmla="*/ 1647825 h 5057887"/>
                <a:gd name="connsiteX585" fmla="*/ 131574 w 8523099"/>
                <a:gd name="connsiteY585" fmla="*/ 1676400 h 5057887"/>
                <a:gd name="connsiteX586" fmla="*/ 102999 w 8523099"/>
                <a:gd name="connsiteY586" fmla="*/ 1752600 h 5057887"/>
                <a:gd name="connsiteX587" fmla="*/ 74424 w 8523099"/>
                <a:gd name="connsiteY587" fmla="*/ 1771650 h 5057887"/>
                <a:gd name="connsiteX588" fmla="*/ 83949 w 8523099"/>
                <a:gd name="connsiteY588" fmla="*/ 1819275 h 5057887"/>
                <a:gd name="connsiteX589" fmla="*/ 93474 w 8523099"/>
                <a:gd name="connsiteY589" fmla="*/ 1847850 h 5057887"/>
                <a:gd name="connsiteX590" fmla="*/ 102999 w 8523099"/>
                <a:gd name="connsiteY590" fmla="*/ 1924050 h 5057887"/>
                <a:gd name="connsiteX591" fmla="*/ 26799 w 8523099"/>
                <a:gd name="connsiteY591" fmla="*/ 1962150 h 5057887"/>
                <a:gd name="connsiteX592" fmla="*/ 7749 w 8523099"/>
                <a:gd name="connsiteY592" fmla="*/ 2019300 h 5057887"/>
                <a:gd name="connsiteX593" fmla="*/ 112524 w 8523099"/>
                <a:gd name="connsiteY593" fmla="*/ 2009775 h 5057887"/>
                <a:gd name="connsiteX594" fmla="*/ 179199 w 8523099"/>
                <a:gd name="connsiteY594" fmla="*/ 1971675 h 5057887"/>
                <a:gd name="connsiteX595" fmla="*/ 169674 w 8523099"/>
                <a:gd name="connsiteY595" fmla="*/ 1943100 h 5057887"/>
                <a:gd name="connsiteX596" fmla="*/ 207774 w 8523099"/>
                <a:gd name="connsiteY596" fmla="*/ 1924050 h 5057887"/>
                <a:gd name="connsiteX597" fmla="*/ 255399 w 8523099"/>
                <a:gd name="connsiteY597" fmla="*/ 1914525 h 5057887"/>
                <a:gd name="connsiteX598" fmla="*/ 283974 w 8523099"/>
                <a:gd name="connsiteY598" fmla="*/ 1905000 h 5057887"/>
                <a:gd name="connsiteX599" fmla="*/ 312549 w 8523099"/>
                <a:gd name="connsiteY599" fmla="*/ 1876425 h 5057887"/>
                <a:gd name="connsiteX600" fmla="*/ 293499 w 8523099"/>
                <a:gd name="connsiteY600" fmla="*/ 1800225 h 5057887"/>
                <a:gd name="connsiteX601" fmla="*/ 398274 w 8523099"/>
                <a:gd name="connsiteY601" fmla="*/ 1762125 h 5057887"/>
                <a:gd name="connsiteX602" fmla="*/ 388749 w 8523099"/>
                <a:gd name="connsiteY602" fmla="*/ 1733550 h 5057887"/>
                <a:gd name="connsiteX603" fmla="*/ 398274 w 8523099"/>
                <a:gd name="connsiteY603" fmla="*/ 1695450 h 5057887"/>
                <a:gd name="connsiteX604" fmla="*/ 436374 w 8523099"/>
                <a:gd name="connsiteY604" fmla="*/ 1685925 h 5057887"/>
                <a:gd name="connsiteX605" fmla="*/ 464949 w 8523099"/>
                <a:gd name="connsiteY605" fmla="*/ 1676400 h 5057887"/>
                <a:gd name="connsiteX606" fmla="*/ 522099 w 8523099"/>
                <a:gd name="connsiteY606" fmla="*/ 1714500 h 5057887"/>
                <a:gd name="connsiteX607" fmla="*/ 503049 w 8523099"/>
                <a:gd name="connsiteY607" fmla="*/ 1743075 h 5057887"/>
                <a:gd name="connsiteX608" fmla="*/ 493524 w 8523099"/>
                <a:gd name="connsiteY608" fmla="*/ 1781175 h 5057887"/>
                <a:gd name="connsiteX609" fmla="*/ 426849 w 8523099"/>
                <a:gd name="connsiteY609" fmla="*/ 1752600 h 5057887"/>
                <a:gd name="connsiteX610" fmla="*/ 398274 w 8523099"/>
                <a:gd name="connsiteY610" fmla="*/ 1781175 h 5057887"/>
                <a:gd name="connsiteX611" fmla="*/ 379224 w 8523099"/>
                <a:gd name="connsiteY611" fmla="*/ 1885950 h 5057887"/>
                <a:gd name="connsiteX612" fmla="*/ 369699 w 8523099"/>
                <a:gd name="connsiteY612" fmla="*/ 1933575 h 5057887"/>
                <a:gd name="connsiteX613" fmla="*/ 455424 w 8523099"/>
                <a:gd name="connsiteY613" fmla="*/ 1943100 h 5057887"/>
                <a:gd name="connsiteX614" fmla="*/ 464949 w 8523099"/>
                <a:gd name="connsiteY614" fmla="*/ 1905000 h 5057887"/>
                <a:gd name="connsiteX615" fmla="*/ 493524 w 8523099"/>
                <a:gd name="connsiteY615" fmla="*/ 1914525 h 5057887"/>
                <a:gd name="connsiteX616" fmla="*/ 531624 w 8523099"/>
                <a:gd name="connsiteY616" fmla="*/ 1962150 h 5057887"/>
                <a:gd name="connsiteX617" fmla="*/ 531624 w 8523099"/>
                <a:gd name="connsiteY617" fmla="*/ 1905000 h 5057887"/>
                <a:gd name="connsiteX618" fmla="*/ 550674 w 8523099"/>
                <a:gd name="connsiteY618" fmla="*/ 1838325 h 5057887"/>
                <a:gd name="connsiteX619" fmla="*/ 617349 w 8523099"/>
                <a:gd name="connsiteY619" fmla="*/ 1857375 h 5057887"/>
                <a:gd name="connsiteX620" fmla="*/ 626874 w 8523099"/>
                <a:gd name="connsiteY620" fmla="*/ 1924050 h 5057887"/>
                <a:gd name="connsiteX621" fmla="*/ 655449 w 8523099"/>
                <a:gd name="connsiteY621" fmla="*/ 1952625 h 5057887"/>
                <a:gd name="connsiteX622" fmla="*/ 664974 w 8523099"/>
                <a:gd name="connsiteY622" fmla="*/ 1990725 h 5057887"/>
                <a:gd name="connsiteX623" fmla="*/ 674499 w 8523099"/>
                <a:gd name="connsiteY623" fmla="*/ 2057400 h 5057887"/>
                <a:gd name="connsiteX624" fmla="*/ 722124 w 8523099"/>
                <a:gd name="connsiteY624" fmla="*/ 2105025 h 5057887"/>
                <a:gd name="connsiteX625" fmla="*/ 760224 w 8523099"/>
                <a:gd name="connsiteY625" fmla="*/ 2124075 h 5057887"/>
                <a:gd name="connsiteX626" fmla="*/ 788799 w 8523099"/>
                <a:gd name="connsiteY626" fmla="*/ 2133600 h 5057887"/>
                <a:gd name="connsiteX627" fmla="*/ 817374 w 8523099"/>
                <a:gd name="connsiteY627" fmla="*/ 2152650 h 5057887"/>
                <a:gd name="connsiteX628" fmla="*/ 864999 w 8523099"/>
                <a:gd name="connsiteY628" fmla="*/ 2228850 h 5057887"/>
                <a:gd name="connsiteX629" fmla="*/ 884049 w 8523099"/>
                <a:gd name="connsiteY629" fmla="*/ 2257425 h 5057887"/>
                <a:gd name="connsiteX630" fmla="*/ 903099 w 8523099"/>
                <a:gd name="connsiteY630" fmla="*/ 2352675 h 5057887"/>
                <a:gd name="connsiteX631" fmla="*/ 912624 w 8523099"/>
                <a:gd name="connsiteY631" fmla="*/ 2381250 h 5057887"/>
                <a:gd name="connsiteX632" fmla="*/ 969774 w 8523099"/>
                <a:gd name="connsiteY632" fmla="*/ 2390775 h 5057887"/>
                <a:gd name="connsiteX633" fmla="*/ 931674 w 8523099"/>
                <a:gd name="connsiteY633" fmla="*/ 2447925 h 5057887"/>
                <a:gd name="connsiteX634" fmla="*/ 960249 w 8523099"/>
                <a:gd name="connsiteY634" fmla="*/ 2466975 h 5057887"/>
                <a:gd name="connsiteX635" fmla="*/ 969774 w 8523099"/>
                <a:gd name="connsiteY635" fmla="*/ 2495550 h 5057887"/>
                <a:gd name="connsiteX636" fmla="*/ 969774 w 8523099"/>
                <a:gd name="connsiteY636" fmla="*/ 2581275 h 5057887"/>
                <a:gd name="connsiteX637" fmla="*/ 998349 w 8523099"/>
                <a:gd name="connsiteY637" fmla="*/ 2609850 h 5057887"/>
                <a:gd name="connsiteX638" fmla="*/ 1055499 w 8523099"/>
                <a:gd name="connsiteY638" fmla="*/ 2628900 h 5057887"/>
                <a:gd name="connsiteX639" fmla="*/ 1007874 w 8523099"/>
                <a:gd name="connsiteY639" fmla="*/ 2609850 h 5057887"/>
                <a:gd name="connsiteX640" fmla="*/ 1036449 w 8523099"/>
                <a:gd name="connsiteY640" fmla="*/ 2667000 h 5057887"/>
                <a:gd name="connsiteX641" fmla="*/ 1017399 w 8523099"/>
                <a:gd name="connsiteY641" fmla="*/ 2924175 h 5057887"/>
                <a:gd name="connsiteX642" fmla="*/ 1055499 w 8523099"/>
                <a:gd name="connsiteY642" fmla="*/ 2971800 h 5057887"/>
                <a:gd name="connsiteX643" fmla="*/ 1065024 w 8523099"/>
                <a:gd name="connsiteY643" fmla="*/ 2924175 h 5057887"/>
                <a:gd name="connsiteX644" fmla="*/ 1074549 w 8523099"/>
                <a:gd name="connsiteY644" fmla="*/ 2952750 h 5057887"/>
                <a:gd name="connsiteX645" fmla="*/ 1084074 w 8523099"/>
                <a:gd name="connsiteY645" fmla="*/ 3038475 h 5057887"/>
                <a:gd name="connsiteX646" fmla="*/ 1103124 w 8523099"/>
                <a:gd name="connsiteY646" fmla="*/ 3095625 h 5057887"/>
                <a:gd name="connsiteX647" fmla="*/ 1122174 w 8523099"/>
                <a:gd name="connsiteY647" fmla="*/ 3152775 h 5057887"/>
                <a:gd name="connsiteX648" fmla="*/ 1131699 w 8523099"/>
                <a:gd name="connsiteY648" fmla="*/ 3181350 h 5057887"/>
                <a:gd name="connsiteX649" fmla="*/ 1207899 w 8523099"/>
                <a:gd name="connsiteY649" fmla="*/ 3228975 h 5057887"/>
                <a:gd name="connsiteX650" fmla="*/ 1226949 w 8523099"/>
                <a:gd name="connsiteY650" fmla="*/ 3257550 h 5057887"/>
                <a:gd name="connsiteX651" fmla="*/ 1207899 w 8523099"/>
                <a:gd name="connsiteY651" fmla="*/ 3219450 h 5057887"/>
                <a:gd name="connsiteX652" fmla="*/ 1188849 w 8523099"/>
                <a:gd name="connsiteY652" fmla="*/ 3057525 h 5057887"/>
                <a:gd name="connsiteX653" fmla="*/ 1226949 w 8523099"/>
                <a:gd name="connsiteY653" fmla="*/ 3048000 h 5057887"/>
                <a:gd name="connsiteX654" fmla="*/ 1322199 w 8523099"/>
                <a:gd name="connsiteY654" fmla="*/ 3105150 h 5057887"/>
                <a:gd name="connsiteX655" fmla="*/ 1331724 w 8523099"/>
                <a:gd name="connsiteY655" fmla="*/ 3143250 h 5057887"/>
                <a:gd name="connsiteX656" fmla="*/ 1341249 w 8523099"/>
                <a:gd name="connsiteY656" fmla="*/ 3171825 h 5057887"/>
                <a:gd name="connsiteX657" fmla="*/ 1331724 w 8523099"/>
                <a:gd name="connsiteY657" fmla="*/ 3228975 h 5057887"/>
                <a:gd name="connsiteX658" fmla="*/ 1312674 w 8523099"/>
                <a:gd name="connsiteY658" fmla="*/ 3305175 h 5057887"/>
                <a:gd name="connsiteX659" fmla="*/ 1322199 w 8523099"/>
                <a:gd name="connsiteY659" fmla="*/ 3371850 h 5057887"/>
                <a:gd name="connsiteX660" fmla="*/ 1350774 w 8523099"/>
                <a:gd name="connsiteY660" fmla="*/ 3381375 h 5057887"/>
                <a:gd name="connsiteX661" fmla="*/ 1341249 w 8523099"/>
                <a:gd name="connsiteY661" fmla="*/ 3457575 h 5057887"/>
                <a:gd name="connsiteX662" fmla="*/ 1350774 w 8523099"/>
                <a:gd name="connsiteY662" fmla="*/ 3486150 h 5057887"/>
                <a:gd name="connsiteX663" fmla="*/ 1360299 w 8523099"/>
                <a:gd name="connsiteY663" fmla="*/ 3571875 h 5057887"/>
                <a:gd name="connsiteX664" fmla="*/ 1388874 w 8523099"/>
                <a:gd name="connsiteY664" fmla="*/ 3590925 h 5057887"/>
                <a:gd name="connsiteX665" fmla="*/ 1417449 w 8523099"/>
                <a:gd name="connsiteY665" fmla="*/ 3714750 h 5057887"/>
                <a:gd name="connsiteX666" fmla="*/ 1446024 w 8523099"/>
                <a:gd name="connsiteY666" fmla="*/ 3752850 h 5057887"/>
                <a:gd name="connsiteX667" fmla="*/ 1474599 w 8523099"/>
                <a:gd name="connsiteY667" fmla="*/ 3810000 h 5057887"/>
                <a:gd name="connsiteX668" fmla="*/ 1455549 w 8523099"/>
                <a:gd name="connsiteY668" fmla="*/ 3838575 h 5057887"/>
                <a:gd name="connsiteX669" fmla="*/ 1503174 w 8523099"/>
                <a:gd name="connsiteY669" fmla="*/ 3933825 h 5057887"/>
                <a:gd name="connsiteX670" fmla="*/ 1560324 w 8523099"/>
                <a:gd name="connsiteY670" fmla="*/ 3952875 h 5057887"/>
                <a:gd name="connsiteX671" fmla="*/ 1626999 w 8523099"/>
                <a:gd name="connsiteY671" fmla="*/ 4038600 h 5057887"/>
                <a:gd name="connsiteX672" fmla="*/ 1636524 w 8523099"/>
                <a:gd name="connsiteY672" fmla="*/ 4067175 h 5057887"/>
                <a:gd name="connsiteX673" fmla="*/ 1665099 w 8523099"/>
                <a:gd name="connsiteY673" fmla="*/ 4076700 h 5057887"/>
                <a:gd name="connsiteX674" fmla="*/ 1722249 w 8523099"/>
                <a:gd name="connsiteY674" fmla="*/ 4086225 h 5057887"/>
                <a:gd name="connsiteX675" fmla="*/ 1731774 w 8523099"/>
                <a:gd name="connsiteY675" fmla="*/ 4114800 h 5057887"/>
                <a:gd name="connsiteX676" fmla="*/ 1760349 w 8523099"/>
                <a:gd name="connsiteY676" fmla="*/ 4124325 h 5057887"/>
                <a:gd name="connsiteX677" fmla="*/ 1827024 w 8523099"/>
                <a:gd name="connsiteY677" fmla="*/ 4162425 h 5057887"/>
                <a:gd name="connsiteX678" fmla="*/ 1846074 w 8523099"/>
                <a:gd name="connsiteY678" fmla="*/ 4191000 h 5057887"/>
                <a:gd name="connsiteX679" fmla="*/ 1855599 w 8523099"/>
                <a:gd name="connsiteY679" fmla="*/ 4238625 h 5057887"/>
                <a:gd name="connsiteX680" fmla="*/ 1912749 w 8523099"/>
                <a:gd name="connsiteY680" fmla="*/ 4267200 h 5057887"/>
                <a:gd name="connsiteX681" fmla="*/ 1931799 w 8523099"/>
                <a:gd name="connsiteY681" fmla="*/ 4295775 h 5057887"/>
                <a:gd name="connsiteX682" fmla="*/ 2017524 w 8523099"/>
                <a:gd name="connsiteY682" fmla="*/ 4314825 h 5057887"/>
                <a:gd name="connsiteX683" fmla="*/ 1998474 w 8523099"/>
                <a:gd name="connsiteY683" fmla="*/ 4343400 h 5057887"/>
                <a:gd name="connsiteX684" fmla="*/ 1988949 w 8523099"/>
                <a:gd name="connsiteY684" fmla="*/ 4371975 h 5057887"/>
                <a:gd name="connsiteX685" fmla="*/ 1931799 w 8523099"/>
                <a:gd name="connsiteY685" fmla="*/ 4391025 h 5057887"/>
                <a:gd name="connsiteX686" fmla="*/ 1884174 w 8523099"/>
                <a:gd name="connsiteY686" fmla="*/ 4467225 h 5057887"/>
                <a:gd name="connsiteX687" fmla="*/ 1846074 w 8523099"/>
                <a:gd name="connsiteY687" fmla="*/ 4457700 h 5057887"/>
                <a:gd name="connsiteX688" fmla="*/ 1817499 w 8523099"/>
                <a:gd name="connsiteY688" fmla="*/ 4448175 h 5057887"/>
                <a:gd name="connsiteX689" fmla="*/ 1731774 w 8523099"/>
                <a:gd name="connsiteY689" fmla="*/ 4457700 h 5057887"/>
                <a:gd name="connsiteX690" fmla="*/ 1750824 w 8523099"/>
                <a:gd name="connsiteY690" fmla="*/ 4486275 h 5057887"/>
                <a:gd name="connsiteX691" fmla="*/ 1779399 w 8523099"/>
                <a:gd name="connsiteY691" fmla="*/ 4505325 h 5057887"/>
                <a:gd name="connsiteX692" fmla="*/ 1817499 w 8523099"/>
                <a:gd name="connsiteY692" fmla="*/ 4562475 h 5057887"/>
                <a:gd name="connsiteX693" fmla="*/ 1827024 w 8523099"/>
                <a:gd name="connsiteY693" fmla="*/ 4600575 h 5057887"/>
                <a:gd name="connsiteX694" fmla="*/ 1836549 w 8523099"/>
                <a:gd name="connsiteY694" fmla="*/ 4629150 h 5057887"/>
                <a:gd name="connsiteX695" fmla="*/ 1846074 w 8523099"/>
                <a:gd name="connsiteY695" fmla="*/ 4791075 h 5057887"/>
                <a:gd name="connsiteX696" fmla="*/ 1884174 w 8523099"/>
                <a:gd name="connsiteY696" fmla="*/ 4876800 h 5057887"/>
                <a:gd name="connsiteX697" fmla="*/ 1893699 w 8523099"/>
                <a:gd name="connsiteY697" fmla="*/ 4905375 h 5057887"/>
                <a:gd name="connsiteX698" fmla="*/ 1865124 w 8523099"/>
                <a:gd name="connsiteY698" fmla="*/ 4962525 h 5057887"/>
                <a:gd name="connsiteX699" fmla="*/ 6713349 w 8523099"/>
                <a:gd name="connsiteY699" fmla="*/ 5057775 h 5057887"/>
                <a:gd name="connsiteX700" fmla="*/ 7284849 w 8523099"/>
                <a:gd name="connsiteY700" fmla="*/ 4981575 h 5057887"/>
                <a:gd name="connsiteX701" fmla="*/ 7837299 w 8523099"/>
                <a:gd name="connsiteY701" fmla="*/ 4972050 h 5057887"/>
                <a:gd name="connsiteX702" fmla="*/ 7989699 w 8523099"/>
                <a:gd name="connsiteY702" fmla="*/ 4981575 h 5057887"/>
                <a:gd name="connsiteX703" fmla="*/ 7989699 w 8523099"/>
                <a:gd name="connsiteY703" fmla="*/ 4972050 h 5057887"/>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284849 w 8523099"/>
                <a:gd name="connsiteY699" fmla="*/ 4981575 h 4981575"/>
                <a:gd name="connsiteX700" fmla="*/ 7837299 w 8523099"/>
                <a:gd name="connsiteY700" fmla="*/ 4972050 h 4981575"/>
                <a:gd name="connsiteX701" fmla="*/ 7989699 w 8523099"/>
                <a:gd name="connsiteY701" fmla="*/ 4981575 h 4981575"/>
                <a:gd name="connsiteX702" fmla="*/ 7989699 w 8523099"/>
                <a:gd name="connsiteY702"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837299 w 8523099"/>
                <a:gd name="connsiteY699" fmla="*/ 4972050 h 4981575"/>
                <a:gd name="connsiteX700" fmla="*/ 7989699 w 8523099"/>
                <a:gd name="connsiteY700" fmla="*/ 4981575 h 4981575"/>
                <a:gd name="connsiteX701" fmla="*/ 7989699 w 8523099"/>
                <a:gd name="connsiteY701" fmla="*/ 4972050 h 4981575"/>
                <a:gd name="connsiteX0" fmla="*/ 7989699 w 8523099"/>
                <a:gd name="connsiteY0" fmla="*/ 4972050 h 4981575"/>
                <a:gd name="connsiteX1" fmla="*/ 8018274 w 8523099"/>
                <a:gd name="connsiteY1" fmla="*/ 4924425 h 4981575"/>
                <a:gd name="connsiteX2" fmla="*/ 8056374 w 8523099"/>
                <a:gd name="connsiteY2" fmla="*/ 4886325 h 4981575"/>
                <a:gd name="connsiteX3" fmla="*/ 8075424 w 8523099"/>
                <a:gd name="connsiteY3" fmla="*/ 4857750 h 4981575"/>
                <a:gd name="connsiteX4" fmla="*/ 8084949 w 8523099"/>
                <a:gd name="connsiteY4" fmla="*/ 4800600 h 4981575"/>
                <a:gd name="connsiteX5" fmla="*/ 8094474 w 8523099"/>
                <a:gd name="connsiteY5" fmla="*/ 4772025 h 4981575"/>
                <a:gd name="connsiteX6" fmla="*/ 8065899 w 8523099"/>
                <a:gd name="connsiteY6" fmla="*/ 4714875 h 4981575"/>
                <a:gd name="connsiteX7" fmla="*/ 8056374 w 8523099"/>
                <a:gd name="connsiteY7" fmla="*/ 4686300 h 4981575"/>
                <a:gd name="connsiteX8" fmla="*/ 7970649 w 8523099"/>
                <a:gd name="connsiteY8" fmla="*/ 4648200 h 4981575"/>
                <a:gd name="connsiteX9" fmla="*/ 7942074 w 8523099"/>
                <a:gd name="connsiteY9" fmla="*/ 4629150 h 4981575"/>
                <a:gd name="connsiteX10" fmla="*/ 7903974 w 8523099"/>
                <a:gd name="connsiteY10" fmla="*/ 4572000 h 4981575"/>
                <a:gd name="connsiteX11" fmla="*/ 7894449 w 8523099"/>
                <a:gd name="connsiteY11" fmla="*/ 4543425 h 4981575"/>
                <a:gd name="connsiteX12" fmla="*/ 7856349 w 8523099"/>
                <a:gd name="connsiteY12" fmla="*/ 4533900 h 4981575"/>
                <a:gd name="connsiteX13" fmla="*/ 7837299 w 8523099"/>
                <a:gd name="connsiteY13" fmla="*/ 4505325 h 4981575"/>
                <a:gd name="connsiteX14" fmla="*/ 7780149 w 8523099"/>
                <a:gd name="connsiteY14" fmla="*/ 4467225 h 4981575"/>
                <a:gd name="connsiteX15" fmla="*/ 7751574 w 8523099"/>
                <a:gd name="connsiteY15" fmla="*/ 4371975 h 4981575"/>
                <a:gd name="connsiteX16" fmla="*/ 7799199 w 8523099"/>
                <a:gd name="connsiteY16" fmla="*/ 4438650 h 4981575"/>
                <a:gd name="connsiteX17" fmla="*/ 7856349 w 8523099"/>
                <a:gd name="connsiteY17" fmla="*/ 4448175 h 4981575"/>
                <a:gd name="connsiteX18" fmla="*/ 7884924 w 8523099"/>
                <a:gd name="connsiteY18" fmla="*/ 4467225 h 4981575"/>
                <a:gd name="connsiteX19" fmla="*/ 7903974 w 8523099"/>
                <a:gd name="connsiteY19" fmla="*/ 4495800 h 4981575"/>
                <a:gd name="connsiteX20" fmla="*/ 7942074 w 8523099"/>
                <a:gd name="connsiteY20" fmla="*/ 4486275 h 4981575"/>
                <a:gd name="connsiteX21" fmla="*/ 7903974 w 8523099"/>
                <a:gd name="connsiteY21" fmla="*/ 4429125 h 4981575"/>
                <a:gd name="connsiteX22" fmla="*/ 7865874 w 8523099"/>
                <a:gd name="connsiteY22" fmla="*/ 4257675 h 4981575"/>
                <a:gd name="connsiteX23" fmla="*/ 7837299 w 8523099"/>
                <a:gd name="connsiteY23" fmla="*/ 4248150 h 4981575"/>
                <a:gd name="connsiteX24" fmla="*/ 7875399 w 8523099"/>
                <a:gd name="connsiteY24" fmla="*/ 4210050 h 4981575"/>
                <a:gd name="connsiteX25" fmla="*/ 7865874 w 8523099"/>
                <a:gd name="connsiteY25" fmla="*/ 4152900 h 4981575"/>
                <a:gd name="connsiteX26" fmla="*/ 7875399 w 8523099"/>
                <a:gd name="connsiteY26" fmla="*/ 4114800 h 4981575"/>
                <a:gd name="connsiteX27" fmla="*/ 7894449 w 8523099"/>
                <a:gd name="connsiteY27" fmla="*/ 4086225 h 4981575"/>
                <a:gd name="connsiteX28" fmla="*/ 7903974 w 8523099"/>
                <a:gd name="connsiteY28" fmla="*/ 4057650 h 4981575"/>
                <a:gd name="connsiteX29" fmla="*/ 7894449 w 8523099"/>
                <a:gd name="connsiteY29" fmla="*/ 4010025 h 4981575"/>
                <a:gd name="connsiteX30" fmla="*/ 7865874 w 8523099"/>
                <a:gd name="connsiteY30" fmla="*/ 3990975 h 4981575"/>
                <a:gd name="connsiteX31" fmla="*/ 7856349 w 8523099"/>
                <a:gd name="connsiteY31" fmla="*/ 3962400 h 4981575"/>
                <a:gd name="connsiteX32" fmla="*/ 7865874 w 8523099"/>
                <a:gd name="connsiteY32" fmla="*/ 3924300 h 4981575"/>
                <a:gd name="connsiteX33" fmla="*/ 7913499 w 8523099"/>
                <a:gd name="connsiteY33" fmla="*/ 3876675 h 4981575"/>
                <a:gd name="connsiteX34" fmla="*/ 7932549 w 8523099"/>
                <a:gd name="connsiteY34" fmla="*/ 3819525 h 4981575"/>
                <a:gd name="connsiteX35" fmla="*/ 7942074 w 8523099"/>
                <a:gd name="connsiteY35" fmla="*/ 3790950 h 4981575"/>
                <a:gd name="connsiteX36" fmla="*/ 7970649 w 8523099"/>
                <a:gd name="connsiteY36" fmla="*/ 3771900 h 4981575"/>
                <a:gd name="connsiteX37" fmla="*/ 8027799 w 8523099"/>
                <a:gd name="connsiteY37" fmla="*/ 3752850 h 4981575"/>
                <a:gd name="connsiteX38" fmla="*/ 8056374 w 8523099"/>
                <a:gd name="connsiteY38" fmla="*/ 3695700 h 4981575"/>
                <a:gd name="connsiteX39" fmla="*/ 8027799 w 8523099"/>
                <a:gd name="connsiteY39" fmla="*/ 3676650 h 4981575"/>
                <a:gd name="connsiteX40" fmla="*/ 7970649 w 8523099"/>
                <a:gd name="connsiteY40" fmla="*/ 3705225 h 4981575"/>
                <a:gd name="connsiteX41" fmla="*/ 7961124 w 8523099"/>
                <a:gd name="connsiteY41" fmla="*/ 3733800 h 4981575"/>
                <a:gd name="connsiteX42" fmla="*/ 7942074 w 8523099"/>
                <a:gd name="connsiteY42" fmla="*/ 3762375 h 4981575"/>
                <a:gd name="connsiteX43" fmla="*/ 7903974 w 8523099"/>
                <a:gd name="connsiteY43" fmla="*/ 3848100 h 4981575"/>
                <a:gd name="connsiteX44" fmla="*/ 7875399 w 8523099"/>
                <a:gd name="connsiteY44" fmla="*/ 3857625 h 4981575"/>
                <a:gd name="connsiteX45" fmla="*/ 7942074 w 8523099"/>
                <a:gd name="connsiteY45" fmla="*/ 3762375 h 4981575"/>
                <a:gd name="connsiteX46" fmla="*/ 7980174 w 8523099"/>
                <a:gd name="connsiteY46" fmla="*/ 3705225 h 4981575"/>
                <a:gd name="connsiteX47" fmla="*/ 7989699 w 8523099"/>
                <a:gd name="connsiteY47" fmla="*/ 3657600 h 4981575"/>
                <a:gd name="connsiteX48" fmla="*/ 8046849 w 8523099"/>
                <a:gd name="connsiteY48" fmla="*/ 3648075 h 4981575"/>
                <a:gd name="connsiteX49" fmla="*/ 8065899 w 8523099"/>
                <a:gd name="connsiteY49" fmla="*/ 3619500 h 4981575"/>
                <a:gd name="connsiteX50" fmla="*/ 8084949 w 8523099"/>
                <a:gd name="connsiteY50" fmla="*/ 3562350 h 4981575"/>
                <a:gd name="connsiteX51" fmla="*/ 8094474 w 8523099"/>
                <a:gd name="connsiteY51" fmla="*/ 3514725 h 4981575"/>
                <a:gd name="connsiteX52" fmla="*/ 8123049 w 8523099"/>
                <a:gd name="connsiteY52" fmla="*/ 3495675 h 4981575"/>
                <a:gd name="connsiteX53" fmla="*/ 8151624 w 8523099"/>
                <a:gd name="connsiteY53" fmla="*/ 3505200 h 4981575"/>
                <a:gd name="connsiteX54" fmla="*/ 8151624 w 8523099"/>
                <a:gd name="connsiteY54" fmla="*/ 3448050 h 4981575"/>
                <a:gd name="connsiteX55" fmla="*/ 8123049 w 8523099"/>
                <a:gd name="connsiteY55" fmla="*/ 3438525 h 4981575"/>
                <a:gd name="connsiteX56" fmla="*/ 8084949 w 8523099"/>
                <a:gd name="connsiteY56" fmla="*/ 3448050 h 4981575"/>
                <a:gd name="connsiteX57" fmla="*/ 8018274 w 8523099"/>
                <a:gd name="connsiteY57" fmla="*/ 3438525 h 4981575"/>
                <a:gd name="connsiteX58" fmla="*/ 7989699 w 8523099"/>
                <a:gd name="connsiteY58" fmla="*/ 3419475 h 4981575"/>
                <a:gd name="connsiteX59" fmla="*/ 7942074 w 8523099"/>
                <a:gd name="connsiteY59" fmla="*/ 3362325 h 4981575"/>
                <a:gd name="connsiteX60" fmla="*/ 7942074 w 8523099"/>
                <a:gd name="connsiteY60" fmla="*/ 3162300 h 4981575"/>
                <a:gd name="connsiteX61" fmla="*/ 7999224 w 8523099"/>
                <a:gd name="connsiteY61" fmla="*/ 3143250 h 4981575"/>
                <a:gd name="connsiteX62" fmla="*/ 8008749 w 8523099"/>
                <a:gd name="connsiteY62" fmla="*/ 3114675 h 4981575"/>
                <a:gd name="connsiteX63" fmla="*/ 8018274 w 8523099"/>
                <a:gd name="connsiteY63" fmla="*/ 3067050 h 4981575"/>
                <a:gd name="connsiteX64" fmla="*/ 8056374 w 8523099"/>
                <a:gd name="connsiteY64" fmla="*/ 3009900 h 4981575"/>
                <a:gd name="connsiteX65" fmla="*/ 8065899 w 8523099"/>
                <a:gd name="connsiteY65" fmla="*/ 2981325 h 4981575"/>
                <a:gd name="connsiteX66" fmla="*/ 8075424 w 8523099"/>
                <a:gd name="connsiteY66" fmla="*/ 2895600 h 4981575"/>
                <a:gd name="connsiteX67" fmla="*/ 8094474 w 8523099"/>
                <a:gd name="connsiteY67" fmla="*/ 2867025 h 4981575"/>
                <a:gd name="connsiteX68" fmla="*/ 8132574 w 8523099"/>
                <a:gd name="connsiteY68" fmla="*/ 2800350 h 4981575"/>
                <a:gd name="connsiteX69" fmla="*/ 8142099 w 8523099"/>
                <a:gd name="connsiteY69" fmla="*/ 2771775 h 4981575"/>
                <a:gd name="connsiteX70" fmla="*/ 8151624 w 8523099"/>
                <a:gd name="connsiteY70" fmla="*/ 2667000 h 4981575"/>
                <a:gd name="connsiteX71" fmla="*/ 8180199 w 8523099"/>
                <a:gd name="connsiteY71" fmla="*/ 2647950 h 4981575"/>
                <a:gd name="connsiteX72" fmla="*/ 8208774 w 8523099"/>
                <a:gd name="connsiteY72" fmla="*/ 2590800 h 4981575"/>
                <a:gd name="connsiteX73" fmla="*/ 8180199 w 8523099"/>
                <a:gd name="connsiteY73" fmla="*/ 2533650 h 4981575"/>
                <a:gd name="connsiteX74" fmla="*/ 8170674 w 8523099"/>
                <a:gd name="connsiteY74" fmla="*/ 2505075 h 4981575"/>
                <a:gd name="connsiteX75" fmla="*/ 8199249 w 8523099"/>
                <a:gd name="connsiteY75" fmla="*/ 2476500 h 4981575"/>
                <a:gd name="connsiteX76" fmla="*/ 8218299 w 8523099"/>
                <a:gd name="connsiteY76" fmla="*/ 2505075 h 4981575"/>
                <a:gd name="connsiteX77" fmla="*/ 8246874 w 8523099"/>
                <a:gd name="connsiteY77" fmla="*/ 2524125 h 4981575"/>
                <a:gd name="connsiteX78" fmla="*/ 8284974 w 8523099"/>
                <a:gd name="connsiteY78" fmla="*/ 2466975 h 4981575"/>
                <a:gd name="connsiteX79" fmla="*/ 8294499 w 8523099"/>
                <a:gd name="connsiteY79" fmla="*/ 2428875 h 4981575"/>
                <a:gd name="connsiteX80" fmla="*/ 8275449 w 8523099"/>
                <a:gd name="connsiteY80" fmla="*/ 2486025 h 4981575"/>
                <a:gd name="connsiteX81" fmla="*/ 8256399 w 8523099"/>
                <a:gd name="connsiteY81" fmla="*/ 2552700 h 4981575"/>
                <a:gd name="connsiteX82" fmla="*/ 8237349 w 8523099"/>
                <a:gd name="connsiteY82" fmla="*/ 2609850 h 4981575"/>
                <a:gd name="connsiteX83" fmla="*/ 8246874 w 8523099"/>
                <a:gd name="connsiteY83" fmla="*/ 2667000 h 4981575"/>
                <a:gd name="connsiteX84" fmla="*/ 8227824 w 8523099"/>
                <a:gd name="connsiteY84" fmla="*/ 2762250 h 4981575"/>
                <a:gd name="connsiteX85" fmla="*/ 8265924 w 8523099"/>
                <a:gd name="connsiteY85" fmla="*/ 2828925 h 4981575"/>
                <a:gd name="connsiteX86" fmla="*/ 8284974 w 8523099"/>
                <a:gd name="connsiteY86" fmla="*/ 2857500 h 4981575"/>
                <a:gd name="connsiteX87" fmla="*/ 8342124 w 8523099"/>
                <a:gd name="connsiteY87" fmla="*/ 2895600 h 4981575"/>
                <a:gd name="connsiteX88" fmla="*/ 8361174 w 8523099"/>
                <a:gd name="connsiteY88" fmla="*/ 2867025 h 4981575"/>
                <a:gd name="connsiteX89" fmla="*/ 8342124 w 8523099"/>
                <a:gd name="connsiteY89" fmla="*/ 2809875 h 4981575"/>
                <a:gd name="connsiteX90" fmla="*/ 8351649 w 8523099"/>
                <a:gd name="connsiteY90" fmla="*/ 2781300 h 4981575"/>
                <a:gd name="connsiteX91" fmla="*/ 8370699 w 8523099"/>
                <a:gd name="connsiteY91" fmla="*/ 2714625 h 4981575"/>
                <a:gd name="connsiteX92" fmla="*/ 8389749 w 8523099"/>
                <a:gd name="connsiteY92" fmla="*/ 2686050 h 4981575"/>
                <a:gd name="connsiteX93" fmla="*/ 8380224 w 8523099"/>
                <a:gd name="connsiteY93" fmla="*/ 2628900 h 4981575"/>
                <a:gd name="connsiteX94" fmla="*/ 8370699 w 8523099"/>
                <a:gd name="connsiteY94" fmla="*/ 2600325 h 4981575"/>
                <a:gd name="connsiteX95" fmla="*/ 8361174 w 8523099"/>
                <a:gd name="connsiteY95" fmla="*/ 2562225 h 4981575"/>
                <a:gd name="connsiteX96" fmla="*/ 8389749 w 8523099"/>
                <a:gd name="connsiteY96" fmla="*/ 2505075 h 4981575"/>
                <a:gd name="connsiteX97" fmla="*/ 8418324 w 8523099"/>
                <a:gd name="connsiteY97" fmla="*/ 2486025 h 4981575"/>
                <a:gd name="connsiteX98" fmla="*/ 8465949 w 8523099"/>
                <a:gd name="connsiteY98" fmla="*/ 2400300 h 4981575"/>
                <a:gd name="connsiteX99" fmla="*/ 8494524 w 8523099"/>
                <a:gd name="connsiteY99" fmla="*/ 2295525 h 4981575"/>
                <a:gd name="connsiteX100" fmla="*/ 8523099 w 8523099"/>
                <a:gd name="connsiteY100" fmla="*/ 2238375 h 4981575"/>
                <a:gd name="connsiteX101" fmla="*/ 8494524 w 8523099"/>
                <a:gd name="connsiteY101" fmla="*/ 2219325 h 4981575"/>
                <a:gd name="connsiteX102" fmla="*/ 8504049 w 8523099"/>
                <a:gd name="connsiteY102" fmla="*/ 2162175 h 4981575"/>
                <a:gd name="connsiteX103" fmla="*/ 8494524 w 8523099"/>
                <a:gd name="connsiteY103" fmla="*/ 2028825 h 4981575"/>
                <a:gd name="connsiteX104" fmla="*/ 8437374 w 8523099"/>
                <a:gd name="connsiteY104" fmla="*/ 2009775 h 4981575"/>
                <a:gd name="connsiteX105" fmla="*/ 8380224 w 8523099"/>
                <a:gd name="connsiteY105" fmla="*/ 2019300 h 4981575"/>
                <a:gd name="connsiteX106" fmla="*/ 8370699 w 8523099"/>
                <a:gd name="connsiteY106" fmla="*/ 1981200 h 4981575"/>
                <a:gd name="connsiteX107" fmla="*/ 8342124 w 8523099"/>
                <a:gd name="connsiteY107" fmla="*/ 1990725 h 4981575"/>
                <a:gd name="connsiteX108" fmla="*/ 8361174 w 8523099"/>
                <a:gd name="connsiteY108" fmla="*/ 2076450 h 4981575"/>
                <a:gd name="connsiteX109" fmla="*/ 8399274 w 8523099"/>
                <a:gd name="connsiteY109" fmla="*/ 2133600 h 4981575"/>
                <a:gd name="connsiteX110" fmla="*/ 8408799 w 8523099"/>
                <a:gd name="connsiteY110" fmla="*/ 2219325 h 4981575"/>
                <a:gd name="connsiteX111" fmla="*/ 8427849 w 8523099"/>
                <a:gd name="connsiteY111" fmla="*/ 2247900 h 4981575"/>
                <a:gd name="connsiteX112" fmla="*/ 8399274 w 8523099"/>
                <a:gd name="connsiteY112" fmla="*/ 2257425 h 4981575"/>
                <a:gd name="connsiteX113" fmla="*/ 8380224 w 8523099"/>
                <a:gd name="connsiteY113" fmla="*/ 2286000 h 4981575"/>
                <a:gd name="connsiteX114" fmla="*/ 8370699 w 8523099"/>
                <a:gd name="connsiteY114" fmla="*/ 2333625 h 4981575"/>
                <a:gd name="connsiteX115" fmla="*/ 8342124 w 8523099"/>
                <a:gd name="connsiteY115" fmla="*/ 2343150 h 4981575"/>
                <a:gd name="connsiteX116" fmla="*/ 8284974 w 8523099"/>
                <a:gd name="connsiteY116" fmla="*/ 2390775 h 4981575"/>
                <a:gd name="connsiteX117" fmla="*/ 8199249 w 8523099"/>
                <a:gd name="connsiteY117" fmla="*/ 2381250 h 4981575"/>
                <a:gd name="connsiteX118" fmla="*/ 8189724 w 8523099"/>
                <a:gd name="connsiteY118" fmla="*/ 2409825 h 4981575"/>
                <a:gd name="connsiteX119" fmla="*/ 8142099 w 8523099"/>
                <a:gd name="connsiteY119" fmla="*/ 2400300 h 4981575"/>
                <a:gd name="connsiteX120" fmla="*/ 8084949 w 8523099"/>
                <a:gd name="connsiteY120" fmla="*/ 2381250 h 4981575"/>
                <a:gd name="connsiteX121" fmla="*/ 8046849 w 8523099"/>
                <a:gd name="connsiteY121" fmla="*/ 2324100 h 4981575"/>
                <a:gd name="connsiteX122" fmla="*/ 8027799 w 8523099"/>
                <a:gd name="connsiteY122" fmla="*/ 2295525 h 4981575"/>
                <a:gd name="connsiteX123" fmla="*/ 7999224 w 8523099"/>
                <a:gd name="connsiteY123" fmla="*/ 2286000 h 4981575"/>
                <a:gd name="connsiteX124" fmla="*/ 7989699 w 8523099"/>
                <a:gd name="connsiteY124" fmla="*/ 2257425 h 4981575"/>
                <a:gd name="connsiteX125" fmla="*/ 7980174 w 8523099"/>
                <a:gd name="connsiteY125" fmla="*/ 2200275 h 4981575"/>
                <a:gd name="connsiteX126" fmla="*/ 7970649 w 8523099"/>
                <a:gd name="connsiteY126" fmla="*/ 2228850 h 4981575"/>
                <a:gd name="connsiteX127" fmla="*/ 7961124 w 8523099"/>
                <a:gd name="connsiteY127" fmla="*/ 2266950 h 4981575"/>
                <a:gd name="connsiteX128" fmla="*/ 7903974 w 8523099"/>
                <a:gd name="connsiteY128" fmla="*/ 2295525 h 4981575"/>
                <a:gd name="connsiteX129" fmla="*/ 7837299 w 8523099"/>
                <a:gd name="connsiteY129" fmla="*/ 2286000 h 4981575"/>
                <a:gd name="connsiteX130" fmla="*/ 7903974 w 8523099"/>
                <a:gd name="connsiteY130" fmla="*/ 2247900 h 4981575"/>
                <a:gd name="connsiteX131" fmla="*/ 7951599 w 8523099"/>
                <a:gd name="connsiteY131" fmla="*/ 2162175 h 4981575"/>
                <a:gd name="connsiteX132" fmla="*/ 7942074 w 8523099"/>
                <a:gd name="connsiteY132" fmla="*/ 2105025 h 4981575"/>
                <a:gd name="connsiteX133" fmla="*/ 7856349 w 8523099"/>
                <a:gd name="connsiteY133" fmla="*/ 2076450 h 4981575"/>
                <a:gd name="connsiteX134" fmla="*/ 7827774 w 8523099"/>
                <a:gd name="connsiteY134" fmla="*/ 2066925 h 4981575"/>
                <a:gd name="connsiteX135" fmla="*/ 7742049 w 8523099"/>
                <a:gd name="connsiteY135" fmla="*/ 2114550 h 4981575"/>
                <a:gd name="connsiteX136" fmla="*/ 7732524 w 8523099"/>
                <a:gd name="connsiteY136" fmla="*/ 2143125 h 4981575"/>
                <a:gd name="connsiteX137" fmla="*/ 7722999 w 8523099"/>
                <a:gd name="connsiteY137" fmla="*/ 2200275 h 4981575"/>
                <a:gd name="connsiteX138" fmla="*/ 7665849 w 8523099"/>
                <a:gd name="connsiteY138" fmla="*/ 2247900 h 4981575"/>
                <a:gd name="connsiteX139" fmla="*/ 7637274 w 8523099"/>
                <a:gd name="connsiteY139" fmla="*/ 2305050 h 4981575"/>
                <a:gd name="connsiteX140" fmla="*/ 7618224 w 8523099"/>
                <a:gd name="connsiteY140" fmla="*/ 2362200 h 4981575"/>
                <a:gd name="connsiteX141" fmla="*/ 7589649 w 8523099"/>
                <a:gd name="connsiteY141" fmla="*/ 2447925 h 4981575"/>
                <a:gd name="connsiteX142" fmla="*/ 7570599 w 8523099"/>
                <a:gd name="connsiteY142" fmla="*/ 2505075 h 4981575"/>
                <a:gd name="connsiteX143" fmla="*/ 7561074 w 8523099"/>
                <a:gd name="connsiteY143" fmla="*/ 2533650 h 4981575"/>
                <a:gd name="connsiteX144" fmla="*/ 7561074 w 8523099"/>
                <a:gd name="connsiteY144" fmla="*/ 2733675 h 4981575"/>
                <a:gd name="connsiteX145" fmla="*/ 7551549 w 8523099"/>
                <a:gd name="connsiteY145" fmla="*/ 2705100 h 4981575"/>
                <a:gd name="connsiteX146" fmla="*/ 7542024 w 8523099"/>
                <a:gd name="connsiteY146" fmla="*/ 2457450 h 4981575"/>
                <a:gd name="connsiteX147" fmla="*/ 7532499 w 8523099"/>
                <a:gd name="connsiteY147" fmla="*/ 2428875 h 4981575"/>
                <a:gd name="connsiteX148" fmla="*/ 7542024 w 8523099"/>
                <a:gd name="connsiteY148" fmla="*/ 2333625 h 4981575"/>
                <a:gd name="connsiteX149" fmla="*/ 7551549 w 8523099"/>
                <a:gd name="connsiteY149" fmla="*/ 2305050 h 4981575"/>
                <a:gd name="connsiteX150" fmla="*/ 7580124 w 8523099"/>
                <a:gd name="connsiteY150" fmla="*/ 2295525 h 4981575"/>
                <a:gd name="connsiteX151" fmla="*/ 7580124 w 8523099"/>
                <a:gd name="connsiteY151" fmla="*/ 2238375 h 4981575"/>
                <a:gd name="connsiteX152" fmla="*/ 7589649 w 8523099"/>
                <a:gd name="connsiteY152" fmla="*/ 2181225 h 4981575"/>
                <a:gd name="connsiteX153" fmla="*/ 7580124 w 8523099"/>
                <a:gd name="connsiteY153" fmla="*/ 2000250 h 4981575"/>
                <a:gd name="connsiteX154" fmla="*/ 7627749 w 8523099"/>
                <a:gd name="connsiteY154" fmla="*/ 1943100 h 4981575"/>
                <a:gd name="connsiteX155" fmla="*/ 7656324 w 8523099"/>
                <a:gd name="connsiteY155" fmla="*/ 1885950 h 4981575"/>
                <a:gd name="connsiteX156" fmla="*/ 7665849 w 8523099"/>
                <a:gd name="connsiteY156" fmla="*/ 1857375 h 4981575"/>
                <a:gd name="connsiteX157" fmla="*/ 7694424 w 8523099"/>
                <a:gd name="connsiteY157" fmla="*/ 1828800 h 4981575"/>
                <a:gd name="connsiteX158" fmla="*/ 7713474 w 8523099"/>
                <a:gd name="connsiteY158" fmla="*/ 1800225 h 4981575"/>
                <a:gd name="connsiteX159" fmla="*/ 7770624 w 8523099"/>
                <a:gd name="connsiteY159" fmla="*/ 1762125 h 4981575"/>
                <a:gd name="connsiteX160" fmla="*/ 7799199 w 8523099"/>
                <a:gd name="connsiteY160" fmla="*/ 1743075 h 4981575"/>
                <a:gd name="connsiteX161" fmla="*/ 7827774 w 8523099"/>
                <a:gd name="connsiteY161" fmla="*/ 1685925 h 4981575"/>
                <a:gd name="connsiteX162" fmla="*/ 7856349 w 8523099"/>
                <a:gd name="connsiteY162" fmla="*/ 1657350 h 4981575"/>
                <a:gd name="connsiteX163" fmla="*/ 7913499 w 8523099"/>
                <a:gd name="connsiteY163" fmla="*/ 1638300 h 4981575"/>
                <a:gd name="connsiteX164" fmla="*/ 7942074 w 8523099"/>
                <a:gd name="connsiteY164" fmla="*/ 1619250 h 4981575"/>
                <a:gd name="connsiteX165" fmla="*/ 8008749 w 8523099"/>
                <a:gd name="connsiteY165" fmla="*/ 1543050 h 4981575"/>
                <a:gd name="connsiteX166" fmla="*/ 8018274 w 8523099"/>
                <a:gd name="connsiteY166" fmla="*/ 1514475 h 4981575"/>
                <a:gd name="connsiteX167" fmla="*/ 8037324 w 8523099"/>
                <a:gd name="connsiteY167" fmla="*/ 1485900 h 4981575"/>
                <a:gd name="connsiteX168" fmla="*/ 8027799 w 8523099"/>
                <a:gd name="connsiteY168" fmla="*/ 1400175 h 4981575"/>
                <a:gd name="connsiteX169" fmla="*/ 8008749 w 8523099"/>
                <a:gd name="connsiteY169" fmla="*/ 1257300 h 4981575"/>
                <a:gd name="connsiteX170" fmla="*/ 8018274 w 8523099"/>
                <a:gd name="connsiteY170" fmla="*/ 1152525 h 4981575"/>
                <a:gd name="connsiteX171" fmla="*/ 8037324 w 8523099"/>
                <a:gd name="connsiteY171" fmla="*/ 1095375 h 4981575"/>
                <a:gd name="connsiteX172" fmla="*/ 8046849 w 8523099"/>
                <a:gd name="connsiteY172" fmla="*/ 1066800 h 4981575"/>
                <a:gd name="connsiteX173" fmla="*/ 8037324 w 8523099"/>
                <a:gd name="connsiteY173" fmla="*/ 1038225 h 4981575"/>
                <a:gd name="connsiteX174" fmla="*/ 8008749 w 8523099"/>
                <a:gd name="connsiteY174" fmla="*/ 1019175 h 4981575"/>
                <a:gd name="connsiteX175" fmla="*/ 7989699 w 8523099"/>
                <a:gd name="connsiteY175" fmla="*/ 962025 h 4981575"/>
                <a:gd name="connsiteX176" fmla="*/ 7961124 w 8523099"/>
                <a:gd name="connsiteY176" fmla="*/ 942975 h 4981575"/>
                <a:gd name="connsiteX177" fmla="*/ 7903974 w 8523099"/>
                <a:gd name="connsiteY177" fmla="*/ 923925 h 4981575"/>
                <a:gd name="connsiteX178" fmla="*/ 7894449 w 8523099"/>
                <a:gd name="connsiteY178" fmla="*/ 895350 h 4981575"/>
                <a:gd name="connsiteX179" fmla="*/ 7875399 w 8523099"/>
                <a:gd name="connsiteY179" fmla="*/ 866775 h 4981575"/>
                <a:gd name="connsiteX180" fmla="*/ 7818249 w 8523099"/>
                <a:gd name="connsiteY180" fmla="*/ 838200 h 4981575"/>
                <a:gd name="connsiteX181" fmla="*/ 7694424 w 8523099"/>
                <a:gd name="connsiteY181" fmla="*/ 866775 h 4981575"/>
                <a:gd name="connsiteX182" fmla="*/ 7665849 w 8523099"/>
                <a:gd name="connsiteY182" fmla="*/ 876300 h 4981575"/>
                <a:gd name="connsiteX183" fmla="*/ 7637274 w 8523099"/>
                <a:gd name="connsiteY183" fmla="*/ 866775 h 4981575"/>
                <a:gd name="connsiteX184" fmla="*/ 7656324 w 8523099"/>
                <a:gd name="connsiteY184" fmla="*/ 838200 h 4981575"/>
                <a:gd name="connsiteX185" fmla="*/ 7551549 w 8523099"/>
                <a:gd name="connsiteY185" fmla="*/ 828675 h 4981575"/>
                <a:gd name="connsiteX186" fmla="*/ 7446774 w 8523099"/>
                <a:gd name="connsiteY186" fmla="*/ 838200 h 4981575"/>
                <a:gd name="connsiteX187" fmla="*/ 7418199 w 8523099"/>
                <a:gd name="connsiteY187" fmla="*/ 857250 h 4981575"/>
                <a:gd name="connsiteX188" fmla="*/ 7361049 w 8523099"/>
                <a:gd name="connsiteY188" fmla="*/ 876300 h 4981575"/>
                <a:gd name="connsiteX189" fmla="*/ 7332474 w 8523099"/>
                <a:gd name="connsiteY189" fmla="*/ 885825 h 4981575"/>
                <a:gd name="connsiteX190" fmla="*/ 7208649 w 8523099"/>
                <a:gd name="connsiteY190" fmla="*/ 876300 h 4981575"/>
                <a:gd name="connsiteX191" fmla="*/ 7199124 w 8523099"/>
                <a:gd name="connsiteY191" fmla="*/ 847725 h 4981575"/>
                <a:gd name="connsiteX192" fmla="*/ 7170549 w 8523099"/>
                <a:gd name="connsiteY192" fmla="*/ 838200 h 4981575"/>
                <a:gd name="connsiteX193" fmla="*/ 7075299 w 8523099"/>
                <a:gd name="connsiteY193" fmla="*/ 800100 h 4981575"/>
                <a:gd name="connsiteX194" fmla="*/ 7046724 w 8523099"/>
                <a:gd name="connsiteY194" fmla="*/ 790575 h 4981575"/>
                <a:gd name="connsiteX195" fmla="*/ 7018149 w 8523099"/>
                <a:gd name="connsiteY195" fmla="*/ 781050 h 4981575"/>
                <a:gd name="connsiteX196" fmla="*/ 6960999 w 8523099"/>
                <a:gd name="connsiteY196" fmla="*/ 771525 h 4981575"/>
                <a:gd name="connsiteX197" fmla="*/ 6884799 w 8523099"/>
                <a:gd name="connsiteY197" fmla="*/ 752475 h 4981575"/>
                <a:gd name="connsiteX198" fmla="*/ 6799074 w 8523099"/>
                <a:gd name="connsiteY198" fmla="*/ 733425 h 4981575"/>
                <a:gd name="connsiteX199" fmla="*/ 6770499 w 8523099"/>
                <a:gd name="connsiteY199" fmla="*/ 723900 h 4981575"/>
                <a:gd name="connsiteX200" fmla="*/ 6722874 w 8523099"/>
                <a:gd name="connsiteY200" fmla="*/ 714375 h 4981575"/>
                <a:gd name="connsiteX201" fmla="*/ 6684774 w 8523099"/>
                <a:gd name="connsiteY201" fmla="*/ 704850 h 4981575"/>
                <a:gd name="connsiteX202" fmla="*/ 6656199 w 8523099"/>
                <a:gd name="connsiteY202" fmla="*/ 685800 h 4981575"/>
                <a:gd name="connsiteX203" fmla="*/ 6637149 w 8523099"/>
                <a:gd name="connsiteY203" fmla="*/ 657225 h 4981575"/>
                <a:gd name="connsiteX204" fmla="*/ 6599049 w 8523099"/>
                <a:gd name="connsiteY204" fmla="*/ 647700 h 4981575"/>
                <a:gd name="connsiteX205" fmla="*/ 6494274 w 8523099"/>
                <a:gd name="connsiteY205" fmla="*/ 628650 h 4981575"/>
                <a:gd name="connsiteX206" fmla="*/ 6465699 w 8523099"/>
                <a:gd name="connsiteY206" fmla="*/ 609600 h 4981575"/>
                <a:gd name="connsiteX207" fmla="*/ 6370449 w 8523099"/>
                <a:gd name="connsiteY207" fmla="*/ 609600 h 4981575"/>
                <a:gd name="connsiteX208" fmla="*/ 6427599 w 8523099"/>
                <a:gd name="connsiteY208" fmla="*/ 685800 h 4981575"/>
                <a:gd name="connsiteX209" fmla="*/ 6456174 w 8523099"/>
                <a:gd name="connsiteY209" fmla="*/ 781050 h 4981575"/>
                <a:gd name="connsiteX210" fmla="*/ 6465699 w 8523099"/>
                <a:gd name="connsiteY210" fmla="*/ 809625 h 4981575"/>
                <a:gd name="connsiteX211" fmla="*/ 6494274 w 8523099"/>
                <a:gd name="connsiteY211" fmla="*/ 819150 h 4981575"/>
                <a:gd name="connsiteX212" fmla="*/ 6484749 w 8523099"/>
                <a:gd name="connsiteY212" fmla="*/ 876300 h 4981575"/>
                <a:gd name="connsiteX213" fmla="*/ 6503799 w 8523099"/>
                <a:gd name="connsiteY213" fmla="*/ 990600 h 4981575"/>
                <a:gd name="connsiteX214" fmla="*/ 6475224 w 8523099"/>
                <a:gd name="connsiteY214" fmla="*/ 1009650 h 4981575"/>
                <a:gd name="connsiteX215" fmla="*/ 6465699 w 8523099"/>
                <a:gd name="connsiteY215" fmla="*/ 1057275 h 4981575"/>
                <a:gd name="connsiteX216" fmla="*/ 6379974 w 8523099"/>
                <a:gd name="connsiteY216" fmla="*/ 1047750 h 4981575"/>
                <a:gd name="connsiteX217" fmla="*/ 6322824 w 8523099"/>
                <a:gd name="connsiteY217" fmla="*/ 1028700 h 4981575"/>
                <a:gd name="connsiteX218" fmla="*/ 6256149 w 8523099"/>
                <a:gd name="connsiteY218" fmla="*/ 1000125 h 4981575"/>
                <a:gd name="connsiteX219" fmla="*/ 6179949 w 8523099"/>
                <a:gd name="connsiteY219" fmla="*/ 981075 h 4981575"/>
                <a:gd name="connsiteX220" fmla="*/ 6132324 w 8523099"/>
                <a:gd name="connsiteY220" fmla="*/ 914400 h 4981575"/>
                <a:gd name="connsiteX221" fmla="*/ 6103749 w 8523099"/>
                <a:gd name="connsiteY221" fmla="*/ 847725 h 4981575"/>
                <a:gd name="connsiteX222" fmla="*/ 6084699 w 8523099"/>
                <a:gd name="connsiteY222" fmla="*/ 819150 h 4981575"/>
                <a:gd name="connsiteX223" fmla="*/ 6075174 w 8523099"/>
                <a:gd name="connsiteY223" fmla="*/ 790575 h 4981575"/>
                <a:gd name="connsiteX224" fmla="*/ 6046599 w 8523099"/>
                <a:gd name="connsiteY224" fmla="*/ 771525 h 4981575"/>
                <a:gd name="connsiteX225" fmla="*/ 6027549 w 8523099"/>
                <a:gd name="connsiteY225" fmla="*/ 828675 h 4981575"/>
                <a:gd name="connsiteX226" fmla="*/ 5932299 w 8523099"/>
                <a:gd name="connsiteY226" fmla="*/ 847725 h 4981575"/>
                <a:gd name="connsiteX227" fmla="*/ 5856099 w 8523099"/>
                <a:gd name="connsiteY227" fmla="*/ 838200 h 4981575"/>
                <a:gd name="connsiteX228" fmla="*/ 5817999 w 8523099"/>
                <a:gd name="connsiteY228" fmla="*/ 819150 h 4981575"/>
                <a:gd name="connsiteX229" fmla="*/ 5789424 w 8523099"/>
                <a:gd name="connsiteY229" fmla="*/ 809625 h 4981575"/>
                <a:gd name="connsiteX230" fmla="*/ 5541774 w 8523099"/>
                <a:gd name="connsiteY230" fmla="*/ 819150 h 4981575"/>
                <a:gd name="connsiteX231" fmla="*/ 5484624 w 8523099"/>
                <a:gd name="connsiteY231" fmla="*/ 838200 h 4981575"/>
                <a:gd name="connsiteX232" fmla="*/ 5513199 w 8523099"/>
                <a:gd name="connsiteY232" fmla="*/ 847725 h 4981575"/>
                <a:gd name="connsiteX233" fmla="*/ 5551299 w 8523099"/>
                <a:gd name="connsiteY233" fmla="*/ 857250 h 4981575"/>
                <a:gd name="connsiteX234" fmla="*/ 5503674 w 8523099"/>
                <a:gd name="connsiteY234" fmla="*/ 895350 h 4981575"/>
                <a:gd name="connsiteX235" fmla="*/ 5475099 w 8523099"/>
                <a:gd name="connsiteY235" fmla="*/ 923925 h 4981575"/>
                <a:gd name="connsiteX236" fmla="*/ 5417949 w 8523099"/>
                <a:gd name="connsiteY236" fmla="*/ 942975 h 4981575"/>
                <a:gd name="connsiteX237" fmla="*/ 5360799 w 8523099"/>
                <a:gd name="connsiteY237" fmla="*/ 962025 h 4981575"/>
                <a:gd name="connsiteX238" fmla="*/ 5332224 w 8523099"/>
                <a:gd name="connsiteY238" fmla="*/ 971550 h 4981575"/>
                <a:gd name="connsiteX239" fmla="*/ 5303649 w 8523099"/>
                <a:gd name="connsiteY239" fmla="*/ 981075 h 4981575"/>
                <a:gd name="connsiteX240" fmla="*/ 5284599 w 8523099"/>
                <a:gd name="connsiteY240" fmla="*/ 1009650 h 4981575"/>
                <a:gd name="connsiteX241" fmla="*/ 5322699 w 8523099"/>
                <a:gd name="connsiteY241" fmla="*/ 1104900 h 4981575"/>
                <a:gd name="connsiteX242" fmla="*/ 5351274 w 8523099"/>
                <a:gd name="connsiteY242" fmla="*/ 1114425 h 4981575"/>
                <a:gd name="connsiteX243" fmla="*/ 5417949 w 8523099"/>
                <a:gd name="connsiteY243" fmla="*/ 1190625 h 4981575"/>
                <a:gd name="connsiteX244" fmla="*/ 5427474 w 8523099"/>
                <a:gd name="connsiteY244" fmla="*/ 1219200 h 4981575"/>
                <a:gd name="connsiteX245" fmla="*/ 5446524 w 8523099"/>
                <a:gd name="connsiteY245" fmla="*/ 1247775 h 4981575"/>
                <a:gd name="connsiteX246" fmla="*/ 5427474 w 8523099"/>
                <a:gd name="connsiteY246" fmla="*/ 1323975 h 4981575"/>
                <a:gd name="connsiteX247" fmla="*/ 5456049 w 8523099"/>
                <a:gd name="connsiteY247" fmla="*/ 1304925 h 4981575"/>
                <a:gd name="connsiteX248" fmla="*/ 5522724 w 8523099"/>
                <a:gd name="connsiteY248" fmla="*/ 1285875 h 4981575"/>
                <a:gd name="connsiteX249" fmla="*/ 5532249 w 8523099"/>
                <a:gd name="connsiteY249" fmla="*/ 1314450 h 4981575"/>
                <a:gd name="connsiteX250" fmla="*/ 5551299 w 8523099"/>
                <a:gd name="connsiteY250" fmla="*/ 1343025 h 4981575"/>
                <a:gd name="connsiteX251" fmla="*/ 5589399 w 8523099"/>
                <a:gd name="connsiteY251" fmla="*/ 1419225 h 4981575"/>
                <a:gd name="connsiteX252" fmla="*/ 5608449 w 8523099"/>
                <a:gd name="connsiteY252" fmla="*/ 1447800 h 4981575"/>
                <a:gd name="connsiteX253" fmla="*/ 5608449 w 8523099"/>
                <a:gd name="connsiteY253" fmla="*/ 1590675 h 4981575"/>
                <a:gd name="connsiteX254" fmla="*/ 5589399 w 8523099"/>
                <a:gd name="connsiteY254" fmla="*/ 1619250 h 4981575"/>
                <a:gd name="connsiteX255" fmla="*/ 5646549 w 8523099"/>
                <a:gd name="connsiteY255" fmla="*/ 1638300 h 4981575"/>
                <a:gd name="connsiteX256" fmla="*/ 5732274 w 8523099"/>
                <a:gd name="connsiteY256" fmla="*/ 1676400 h 4981575"/>
                <a:gd name="connsiteX257" fmla="*/ 5884674 w 8523099"/>
                <a:gd name="connsiteY257" fmla="*/ 1685925 h 4981575"/>
                <a:gd name="connsiteX258" fmla="*/ 5932299 w 8523099"/>
                <a:gd name="connsiteY258" fmla="*/ 1733550 h 4981575"/>
                <a:gd name="connsiteX259" fmla="*/ 5989449 w 8523099"/>
                <a:gd name="connsiteY259" fmla="*/ 1781175 h 4981575"/>
                <a:gd name="connsiteX260" fmla="*/ 6018024 w 8523099"/>
                <a:gd name="connsiteY260" fmla="*/ 1809750 h 4981575"/>
                <a:gd name="connsiteX261" fmla="*/ 6037074 w 8523099"/>
                <a:gd name="connsiteY261" fmla="*/ 1895475 h 4981575"/>
                <a:gd name="connsiteX262" fmla="*/ 6056124 w 8523099"/>
                <a:gd name="connsiteY262" fmla="*/ 1924050 h 4981575"/>
                <a:gd name="connsiteX263" fmla="*/ 6065649 w 8523099"/>
                <a:gd name="connsiteY263" fmla="*/ 1952625 h 4981575"/>
                <a:gd name="connsiteX264" fmla="*/ 6056124 w 8523099"/>
                <a:gd name="connsiteY264" fmla="*/ 1990725 h 4981575"/>
                <a:gd name="connsiteX265" fmla="*/ 6008499 w 8523099"/>
                <a:gd name="connsiteY265" fmla="*/ 2076450 h 4981575"/>
                <a:gd name="connsiteX266" fmla="*/ 6008499 w 8523099"/>
                <a:gd name="connsiteY266" fmla="*/ 2219325 h 4981575"/>
                <a:gd name="connsiteX267" fmla="*/ 5951349 w 8523099"/>
                <a:gd name="connsiteY267" fmla="*/ 2247900 h 4981575"/>
                <a:gd name="connsiteX268" fmla="*/ 5941824 w 8523099"/>
                <a:gd name="connsiteY268" fmla="*/ 2314575 h 4981575"/>
                <a:gd name="connsiteX269" fmla="*/ 5998974 w 8523099"/>
                <a:gd name="connsiteY269" fmla="*/ 2371725 h 4981575"/>
                <a:gd name="connsiteX270" fmla="*/ 6027549 w 8523099"/>
                <a:gd name="connsiteY270" fmla="*/ 2400300 h 4981575"/>
                <a:gd name="connsiteX271" fmla="*/ 6084699 w 8523099"/>
                <a:gd name="connsiteY271" fmla="*/ 2438400 h 4981575"/>
                <a:gd name="connsiteX272" fmla="*/ 6141849 w 8523099"/>
                <a:gd name="connsiteY272" fmla="*/ 2495550 h 4981575"/>
                <a:gd name="connsiteX273" fmla="*/ 6160899 w 8523099"/>
                <a:gd name="connsiteY273" fmla="*/ 2524125 h 4981575"/>
                <a:gd name="connsiteX274" fmla="*/ 6208524 w 8523099"/>
                <a:gd name="connsiteY274" fmla="*/ 2581275 h 4981575"/>
                <a:gd name="connsiteX275" fmla="*/ 6218049 w 8523099"/>
                <a:gd name="connsiteY275" fmla="*/ 2609850 h 4981575"/>
                <a:gd name="connsiteX276" fmla="*/ 6227574 w 8523099"/>
                <a:gd name="connsiteY276" fmla="*/ 2647950 h 4981575"/>
                <a:gd name="connsiteX277" fmla="*/ 6256149 w 8523099"/>
                <a:gd name="connsiteY277" fmla="*/ 2676525 h 4981575"/>
                <a:gd name="connsiteX278" fmla="*/ 6294249 w 8523099"/>
                <a:gd name="connsiteY278" fmla="*/ 2686050 h 4981575"/>
                <a:gd name="connsiteX279" fmla="*/ 6303774 w 8523099"/>
                <a:gd name="connsiteY279" fmla="*/ 2819400 h 4981575"/>
                <a:gd name="connsiteX280" fmla="*/ 6275199 w 8523099"/>
                <a:gd name="connsiteY280" fmla="*/ 2828925 h 4981575"/>
                <a:gd name="connsiteX281" fmla="*/ 6113274 w 8523099"/>
                <a:gd name="connsiteY281" fmla="*/ 2809875 h 4981575"/>
                <a:gd name="connsiteX282" fmla="*/ 6084699 w 8523099"/>
                <a:gd name="connsiteY282" fmla="*/ 2800350 h 4981575"/>
                <a:gd name="connsiteX283" fmla="*/ 5989449 w 8523099"/>
                <a:gd name="connsiteY283" fmla="*/ 2752725 h 4981575"/>
                <a:gd name="connsiteX284" fmla="*/ 5932299 w 8523099"/>
                <a:gd name="connsiteY284" fmla="*/ 2733675 h 4981575"/>
                <a:gd name="connsiteX285" fmla="*/ 5894199 w 8523099"/>
                <a:gd name="connsiteY285" fmla="*/ 2705100 h 4981575"/>
                <a:gd name="connsiteX286" fmla="*/ 5865624 w 8523099"/>
                <a:gd name="connsiteY286" fmla="*/ 2695575 h 4981575"/>
                <a:gd name="connsiteX287" fmla="*/ 5856099 w 8523099"/>
                <a:gd name="connsiteY287" fmla="*/ 2667000 h 4981575"/>
                <a:gd name="connsiteX288" fmla="*/ 5827524 w 8523099"/>
                <a:gd name="connsiteY288" fmla="*/ 2647950 h 4981575"/>
                <a:gd name="connsiteX289" fmla="*/ 5808474 w 8523099"/>
                <a:gd name="connsiteY289" fmla="*/ 2619375 h 4981575"/>
                <a:gd name="connsiteX290" fmla="*/ 5798949 w 8523099"/>
                <a:gd name="connsiteY290" fmla="*/ 2571750 h 4981575"/>
                <a:gd name="connsiteX291" fmla="*/ 5770374 w 8523099"/>
                <a:gd name="connsiteY291" fmla="*/ 2552700 h 4981575"/>
                <a:gd name="connsiteX292" fmla="*/ 5722749 w 8523099"/>
                <a:gd name="connsiteY292" fmla="*/ 2495550 h 4981575"/>
                <a:gd name="connsiteX293" fmla="*/ 5713224 w 8523099"/>
                <a:gd name="connsiteY293" fmla="*/ 2428875 h 4981575"/>
                <a:gd name="connsiteX294" fmla="*/ 5694174 w 8523099"/>
                <a:gd name="connsiteY294" fmla="*/ 2400300 h 4981575"/>
                <a:gd name="connsiteX295" fmla="*/ 5684649 w 8523099"/>
                <a:gd name="connsiteY295" fmla="*/ 2371725 h 4981575"/>
                <a:gd name="connsiteX296" fmla="*/ 5494149 w 8523099"/>
                <a:gd name="connsiteY296" fmla="*/ 2409825 h 4981575"/>
                <a:gd name="connsiteX297" fmla="*/ 5465574 w 8523099"/>
                <a:gd name="connsiteY297" fmla="*/ 2428875 h 4981575"/>
                <a:gd name="connsiteX298" fmla="*/ 5446524 w 8523099"/>
                <a:gd name="connsiteY298" fmla="*/ 2457450 h 4981575"/>
                <a:gd name="connsiteX299" fmla="*/ 5227449 w 8523099"/>
                <a:gd name="connsiteY299" fmla="*/ 2486025 h 4981575"/>
                <a:gd name="connsiteX300" fmla="*/ 5103624 w 8523099"/>
                <a:gd name="connsiteY300" fmla="*/ 2476500 h 4981575"/>
                <a:gd name="connsiteX301" fmla="*/ 5075049 w 8523099"/>
                <a:gd name="connsiteY301" fmla="*/ 2457450 h 4981575"/>
                <a:gd name="connsiteX302" fmla="*/ 5046474 w 8523099"/>
                <a:gd name="connsiteY302" fmla="*/ 2447925 h 4981575"/>
                <a:gd name="connsiteX303" fmla="*/ 4989324 w 8523099"/>
                <a:gd name="connsiteY303" fmla="*/ 2419350 h 4981575"/>
                <a:gd name="connsiteX304" fmla="*/ 4836924 w 8523099"/>
                <a:gd name="connsiteY304" fmla="*/ 2428875 h 4981575"/>
                <a:gd name="connsiteX305" fmla="*/ 4808349 w 8523099"/>
                <a:gd name="connsiteY305" fmla="*/ 2447925 h 4981575"/>
                <a:gd name="connsiteX306" fmla="*/ 4732149 w 8523099"/>
                <a:gd name="connsiteY306" fmla="*/ 2428875 h 4981575"/>
                <a:gd name="connsiteX307" fmla="*/ 4703574 w 8523099"/>
                <a:gd name="connsiteY307" fmla="*/ 2457450 h 4981575"/>
                <a:gd name="connsiteX308" fmla="*/ 4674999 w 8523099"/>
                <a:gd name="connsiteY308" fmla="*/ 2466975 h 4981575"/>
                <a:gd name="connsiteX309" fmla="*/ 4646424 w 8523099"/>
                <a:gd name="connsiteY309" fmla="*/ 2486025 h 4981575"/>
                <a:gd name="connsiteX310" fmla="*/ 4560699 w 8523099"/>
                <a:gd name="connsiteY310" fmla="*/ 2524125 h 4981575"/>
                <a:gd name="connsiteX311" fmla="*/ 4570224 w 8523099"/>
                <a:gd name="connsiteY311" fmla="*/ 2495550 h 4981575"/>
                <a:gd name="connsiteX312" fmla="*/ 4560699 w 8523099"/>
                <a:gd name="connsiteY312" fmla="*/ 2447925 h 4981575"/>
                <a:gd name="connsiteX313" fmla="*/ 4503549 w 8523099"/>
                <a:gd name="connsiteY313" fmla="*/ 2400300 h 4981575"/>
                <a:gd name="connsiteX314" fmla="*/ 4484499 w 8523099"/>
                <a:gd name="connsiteY314" fmla="*/ 2371725 h 4981575"/>
                <a:gd name="connsiteX315" fmla="*/ 4427349 w 8523099"/>
                <a:gd name="connsiteY315" fmla="*/ 2333625 h 4981575"/>
                <a:gd name="connsiteX316" fmla="*/ 4408299 w 8523099"/>
                <a:gd name="connsiteY316" fmla="*/ 2305050 h 4981575"/>
                <a:gd name="connsiteX317" fmla="*/ 4293999 w 8523099"/>
                <a:gd name="connsiteY317" fmla="*/ 2266950 h 4981575"/>
                <a:gd name="connsiteX318" fmla="*/ 4246374 w 8523099"/>
                <a:gd name="connsiteY318" fmla="*/ 2190750 h 4981575"/>
                <a:gd name="connsiteX319" fmla="*/ 4198749 w 8523099"/>
                <a:gd name="connsiteY319" fmla="*/ 2143125 h 4981575"/>
                <a:gd name="connsiteX320" fmla="*/ 4170174 w 8523099"/>
                <a:gd name="connsiteY320" fmla="*/ 2057400 h 4981575"/>
                <a:gd name="connsiteX321" fmla="*/ 4160649 w 8523099"/>
                <a:gd name="connsiteY321" fmla="*/ 2028825 h 4981575"/>
                <a:gd name="connsiteX322" fmla="*/ 4170174 w 8523099"/>
                <a:gd name="connsiteY322" fmla="*/ 1895475 h 4981575"/>
                <a:gd name="connsiteX323" fmla="*/ 4179699 w 8523099"/>
                <a:gd name="connsiteY323" fmla="*/ 1866900 h 4981575"/>
                <a:gd name="connsiteX324" fmla="*/ 4170174 w 8523099"/>
                <a:gd name="connsiteY324" fmla="*/ 1838325 h 4981575"/>
                <a:gd name="connsiteX325" fmla="*/ 4160649 w 8523099"/>
                <a:gd name="connsiteY325" fmla="*/ 1800225 h 4981575"/>
                <a:gd name="connsiteX326" fmla="*/ 4179699 w 8523099"/>
                <a:gd name="connsiteY326" fmla="*/ 1743075 h 4981575"/>
                <a:gd name="connsiteX327" fmla="*/ 4217799 w 8523099"/>
                <a:gd name="connsiteY327" fmla="*/ 1676400 h 4981575"/>
                <a:gd name="connsiteX328" fmla="*/ 4227324 w 8523099"/>
                <a:gd name="connsiteY328" fmla="*/ 1628775 h 4981575"/>
                <a:gd name="connsiteX329" fmla="*/ 4236849 w 8523099"/>
                <a:gd name="connsiteY329" fmla="*/ 1600200 h 4981575"/>
                <a:gd name="connsiteX330" fmla="*/ 4246374 w 8523099"/>
                <a:gd name="connsiteY330" fmla="*/ 1504950 h 4981575"/>
                <a:gd name="connsiteX331" fmla="*/ 4217799 w 8523099"/>
                <a:gd name="connsiteY331" fmla="*/ 1495425 h 4981575"/>
                <a:gd name="connsiteX332" fmla="*/ 4236849 w 8523099"/>
                <a:gd name="connsiteY332" fmla="*/ 1466850 h 4981575"/>
                <a:gd name="connsiteX333" fmla="*/ 4293999 w 8523099"/>
                <a:gd name="connsiteY333" fmla="*/ 1428750 h 4981575"/>
                <a:gd name="connsiteX334" fmla="*/ 4322574 w 8523099"/>
                <a:gd name="connsiteY334" fmla="*/ 1409700 h 4981575"/>
                <a:gd name="connsiteX335" fmla="*/ 4341624 w 8523099"/>
                <a:gd name="connsiteY335" fmla="*/ 1381125 h 4981575"/>
                <a:gd name="connsiteX336" fmla="*/ 4322574 w 8523099"/>
                <a:gd name="connsiteY336" fmla="*/ 1352550 h 4981575"/>
                <a:gd name="connsiteX337" fmla="*/ 4236849 w 8523099"/>
                <a:gd name="connsiteY337" fmla="*/ 1333500 h 4981575"/>
                <a:gd name="connsiteX338" fmla="*/ 4322574 w 8523099"/>
                <a:gd name="connsiteY338" fmla="*/ 1295400 h 4981575"/>
                <a:gd name="connsiteX339" fmla="*/ 4332099 w 8523099"/>
                <a:gd name="connsiteY339" fmla="*/ 1238250 h 4981575"/>
                <a:gd name="connsiteX340" fmla="*/ 4389249 w 8523099"/>
                <a:gd name="connsiteY340" fmla="*/ 1219200 h 4981575"/>
                <a:gd name="connsiteX341" fmla="*/ 4417824 w 8523099"/>
                <a:gd name="connsiteY341" fmla="*/ 1162050 h 4981575"/>
                <a:gd name="connsiteX342" fmla="*/ 4427349 w 8523099"/>
                <a:gd name="connsiteY342" fmla="*/ 1085850 h 4981575"/>
                <a:gd name="connsiteX343" fmla="*/ 4455924 w 8523099"/>
                <a:gd name="connsiteY343" fmla="*/ 1057275 h 4981575"/>
                <a:gd name="connsiteX344" fmla="*/ 4446399 w 8523099"/>
                <a:gd name="connsiteY344" fmla="*/ 1028700 h 4981575"/>
                <a:gd name="connsiteX345" fmla="*/ 4417824 w 8523099"/>
                <a:gd name="connsiteY345" fmla="*/ 1009650 h 4981575"/>
                <a:gd name="connsiteX346" fmla="*/ 4436874 w 8523099"/>
                <a:gd name="connsiteY346" fmla="*/ 895350 h 4981575"/>
                <a:gd name="connsiteX347" fmla="*/ 4427349 w 8523099"/>
                <a:gd name="connsiteY347" fmla="*/ 866775 h 4981575"/>
                <a:gd name="connsiteX348" fmla="*/ 4408299 w 8523099"/>
                <a:gd name="connsiteY348" fmla="*/ 838200 h 4981575"/>
                <a:gd name="connsiteX349" fmla="*/ 4370199 w 8523099"/>
                <a:gd name="connsiteY349" fmla="*/ 781050 h 4981575"/>
                <a:gd name="connsiteX350" fmla="*/ 4351149 w 8523099"/>
                <a:gd name="connsiteY350" fmla="*/ 752475 h 4981575"/>
                <a:gd name="connsiteX351" fmla="*/ 4389249 w 8523099"/>
                <a:gd name="connsiteY351" fmla="*/ 695325 h 4981575"/>
                <a:gd name="connsiteX352" fmla="*/ 4417824 w 8523099"/>
                <a:gd name="connsiteY352" fmla="*/ 685800 h 4981575"/>
                <a:gd name="connsiteX353" fmla="*/ 4503549 w 8523099"/>
                <a:gd name="connsiteY353" fmla="*/ 723900 h 4981575"/>
                <a:gd name="connsiteX354" fmla="*/ 4513074 w 8523099"/>
                <a:gd name="connsiteY354" fmla="*/ 752475 h 4981575"/>
                <a:gd name="connsiteX355" fmla="*/ 4541649 w 8523099"/>
                <a:gd name="connsiteY355" fmla="*/ 781050 h 4981575"/>
                <a:gd name="connsiteX356" fmla="*/ 4608324 w 8523099"/>
                <a:gd name="connsiteY356" fmla="*/ 800100 h 4981575"/>
                <a:gd name="connsiteX357" fmla="*/ 4598799 w 8523099"/>
                <a:gd name="connsiteY357" fmla="*/ 771525 h 4981575"/>
                <a:gd name="connsiteX358" fmla="*/ 4579749 w 8523099"/>
                <a:gd name="connsiteY358" fmla="*/ 704850 h 4981575"/>
                <a:gd name="connsiteX359" fmla="*/ 4608324 w 8523099"/>
                <a:gd name="connsiteY359" fmla="*/ 695325 h 4981575"/>
                <a:gd name="connsiteX360" fmla="*/ 4551174 w 8523099"/>
                <a:gd name="connsiteY360" fmla="*/ 657225 h 4981575"/>
                <a:gd name="connsiteX361" fmla="*/ 4522599 w 8523099"/>
                <a:gd name="connsiteY361" fmla="*/ 638175 h 4981575"/>
                <a:gd name="connsiteX362" fmla="*/ 4494024 w 8523099"/>
                <a:gd name="connsiteY362" fmla="*/ 628650 h 4981575"/>
                <a:gd name="connsiteX363" fmla="*/ 4532124 w 8523099"/>
                <a:gd name="connsiteY363" fmla="*/ 619125 h 4981575"/>
                <a:gd name="connsiteX364" fmla="*/ 4636899 w 8523099"/>
                <a:gd name="connsiteY364" fmla="*/ 609600 h 4981575"/>
                <a:gd name="connsiteX365" fmla="*/ 4617849 w 8523099"/>
                <a:gd name="connsiteY365" fmla="*/ 581025 h 4981575"/>
                <a:gd name="connsiteX366" fmla="*/ 4636899 w 8523099"/>
                <a:gd name="connsiteY366" fmla="*/ 552450 h 4981575"/>
                <a:gd name="connsiteX367" fmla="*/ 4646424 w 8523099"/>
                <a:gd name="connsiteY367" fmla="*/ 523875 h 4981575"/>
                <a:gd name="connsiteX368" fmla="*/ 4674999 w 8523099"/>
                <a:gd name="connsiteY368" fmla="*/ 504825 h 4981575"/>
                <a:gd name="connsiteX369" fmla="*/ 4646424 w 8523099"/>
                <a:gd name="connsiteY369" fmla="*/ 447675 h 4981575"/>
                <a:gd name="connsiteX370" fmla="*/ 4636899 w 8523099"/>
                <a:gd name="connsiteY370" fmla="*/ 419100 h 4981575"/>
                <a:gd name="connsiteX371" fmla="*/ 4608324 w 8523099"/>
                <a:gd name="connsiteY371" fmla="*/ 409575 h 4981575"/>
                <a:gd name="connsiteX372" fmla="*/ 4570224 w 8523099"/>
                <a:gd name="connsiteY372" fmla="*/ 400050 h 4981575"/>
                <a:gd name="connsiteX373" fmla="*/ 4513074 w 8523099"/>
                <a:gd name="connsiteY373" fmla="*/ 381000 h 4981575"/>
                <a:gd name="connsiteX374" fmla="*/ 4484499 w 8523099"/>
                <a:gd name="connsiteY374" fmla="*/ 285750 h 4981575"/>
                <a:gd name="connsiteX375" fmla="*/ 4465449 w 8523099"/>
                <a:gd name="connsiteY375" fmla="*/ 228600 h 4981575"/>
                <a:gd name="connsiteX376" fmla="*/ 4370199 w 8523099"/>
                <a:gd name="connsiteY376" fmla="*/ 171450 h 4981575"/>
                <a:gd name="connsiteX377" fmla="*/ 4332099 w 8523099"/>
                <a:gd name="connsiteY377" fmla="*/ 161925 h 4981575"/>
                <a:gd name="connsiteX378" fmla="*/ 4208274 w 8523099"/>
                <a:gd name="connsiteY378" fmla="*/ 190500 h 4981575"/>
                <a:gd name="connsiteX379" fmla="*/ 4198749 w 8523099"/>
                <a:gd name="connsiteY379" fmla="*/ 219075 h 4981575"/>
                <a:gd name="connsiteX380" fmla="*/ 4113024 w 8523099"/>
                <a:gd name="connsiteY380" fmla="*/ 247650 h 4981575"/>
                <a:gd name="connsiteX381" fmla="*/ 4179699 w 8523099"/>
                <a:gd name="connsiteY381" fmla="*/ 285750 h 4981575"/>
                <a:gd name="connsiteX382" fmla="*/ 4236849 w 8523099"/>
                <a:gd name="connsiteY382" fmla="*/ 314325 h 4981575"/>
                <a:gd name="connsiteX383" fmla="*/ 4284474 w 8523099"/>
                <a:gd name="connsiteY383" fmla="*/ 371475 h 4981575"/>
                <a:gd name="connsiteX384" fmla="*/ 4236849 w 8523099"/>
                <a:gd name="connsiteY384" fmla="*/ 409575 h 4981575"/>
                <a:gd name="connsiteX385" fmla="*/ 4246374 w 8523099"/>
                <a:gd name="connsiteY385" fmla="*/ 457200 h 4981575"/>
                <a:gd name="connsiteX386" fmla="*/ 4208274 w 8523099"/>
                <a:gd name="connsiteY386" fmla="*/ 495300 h 4981575"/>
                <a:gd name="connsiteX387" fmla="*/ 4179699 w 8523099"/>
                <a:gd name="connsiteY387" fmla="*/ 476250 h 4981575"/>
                <a:gd name="connsiteX388" fmla="*/ 4208274 w 8523099"/>
                <a:gd name="connsiteY388" fmla="*/ 533400 h 4981575"/>
                <a:gd name="connsiteX389" fmla="*/ 4217799 w 8523099"/>
                <a:gd name="connsiteY389" fmla="*/ 561975 h 4981575"/>
                <a:gd name="connsiteX390" fmla="*/ 4274949 w 8523099"/>
                <a:gd name="connsiteY390" fmla="*/ 590550 h 4981575"/>
                <a:gd name="connsiteX391" fmla="*/ 4227324 w 8523099"/>
                <a:gd name="connsiteY391" fmla="*/ 685800 h 4981575"/>
                <a:gd name="connsiteX392" fmla="*/ 4198749 w 8523099"/>
                <a:gd name="connsiteY392" fmla="*/ 695325 h 4981575"/>
                <a:gd name="connsiteX393" fmla="*/ 4151124 w 8523099"/>
                <a:gd name="connsiteY393" fmla="*/ 628650 h 4981575"/>
                <a:gd name="connsiteX394" fmla="*/ 4122549 w 8523099"/>
                <a:gd name="connsiteY394" fmla="*/ 609600 h 4981575"/>
                <a:gd name="connsiteX395" fmla="*/ 4132074 w 8523099"/>
                <a:gd name="connsiteY395" fmla="*/ 552450 h 4981575"/>
                <a:gd name="connsiteX396" fmla="*/ 4151124 w 8523099"/>
                <a:gd name="connsiteY396" fmla="*/ 523875 h 4981575"/>
                <a:gd name="connsiteX397" fmla="*/ 4132074 w 8523099"/>
                <a:gd name="connsiteY397" fmla="*/ 495300 h 4981575"/>
                <a:gd name="connsiteX398" fmla="*/ 4103499 w 8523099"/>
                <a:gd name="connsiteY398" fmla="*/ 438150 h 4981575"/>
                <a:gd name="connsiteX399" fmla="*/ 4074924 w 8523099"/>
                <a:gd name="connsiteY399" fmla="*/ 419100 h 4981575"/>
                <a:gd name="connsiteX400" fmla="*/ 3979674 w 8523099"/>
                <a:gd name="connsiteY400" fmla="*/ 428625 h 4981575"/>
                <a:gd name="connsiteX401" fmla="*/ 3970149 w 8523099"/>
                <a:gd name="connsiteY401" fmla="*/ 466725 h 4981575"/>
                <a:gd name="connsiteX402" fmla="*/ 3960624 w 8523099"/>
                <a:gd name="connsiteY402" fmla="*/ 428625 h 4981575"/>
                <a:gd name="connsiteX403" fmla="*/ 3893949 w 8523099"/>
                <a:gd name="connsiteY403" fmla="*/ 390525 h 4981575"/>
                <a:gd name="connsiteX404" fmla="*/ 3884424 w 8523099"/>
                <a:gd name="connsiteY404" fmla="*/ 361950 h 4981575"/>
                <a:gd name="connsiteX405" fmla="*/ 3855849 w 8523099"/>
                <a:gd name="connsiteY405" fmla="*/ 352425 h 4981575"/>
                <a:gd name="connsiteX406" fmla="*/ 3827274 w 8523099"/>
                <a:gd name="connsiteY406" fmla="*/ 333375 h 4981575"/>
                <a:gd name="connsiteX407" fmla="*/ 3779649 w 8523099"/>
                <a:gd name="connsiteY407" fmla="*/ 276225 h 4981575"/>
                <a:gd name="connsiteX408" fmla="*/ 3732024 w 8523099"/>
                <a:gd name="connsiteY408" fmla="*/ 228600 h 4981575"/>
                <a:gd name="connsiteX409" fmla="*/ 3684399 w 8523099"/>
                <a:gd name="connsiteY409" fmla="*/ 219075 h 4981575"/>
                <a:gd name="connsiteX410" fmla="*/ 3665349 w 8523099"/>
                <a:gd name="connsiteY410" fmla="*/ 161925 h 4981575"/>
                <a:gd name="connsiteX411" fmla="*/ 3617724 w 8523099"/>
                <a:gd name="connsiteY411" fmla="*/ 104775 h 4981575"/>
                <a:gd name="connsiteX412" fmla="*/ 3608199 w 8523099"/>
                <a:gd name="connsiteY412" fmla="*/ 76200 h 4981575"/>
                <a:gd name="connsiteX413" fmla="*/ 3579624 w 8523099"/>
                <a:gd name="connsiteY413" fmla="*/ 47625 h 4981575"/>
                <a:gd name="connsiteX414" fmla="*/ 3531999 w 8523099"/>
                <a:gd name="connsiteY414" fmla="*/ 0 h 4981575"/>
                <a:gd name="connsiteX415" fmla="*/ 3493899 w 8523099"/>
                <a:gd name="connsiteY415" fmla="*/ 9525 h 4981575"/>
                <a:gd name="connsiteX416" fmla="*/ 3503424 w 8523099"/>
                <a:gd name="connsiteY416" fmla="*/ 38100 h 4981575"/>
                <a:gd name="connsiteX417" fmla="*/ 3522474 w 8523099"/>
                <a:gd name="connsiteY417" fmla="*/ 142875 h 4981575"/>
                <a:gd name="connsiteX418" fmla="*/ 3493899 w 8523099"/>
                <a:gd name="connsiteY418" fmla="*/ 209550 h 4981575"/>
                <a:gd name="connsiteX419" fmla="*/ 3465324 w 8523099"/>
                <a:gd name="connsiteY419" fmla="*/ 228600 h 4981575"/>
                <a:gd name="connsiteX420" fmla="*/ 3446274 w 8523099"/>
                <a:gd name="connsiteY420" fmla="*/ 257175 h 4981575"/>
                <a:gd name="connsiteX421" fmla="*/ 3484374 w 8523099"/>
                <a:gd name="connsiteY421" fmla="*/ 304800 h 4981575"/>
                <a:gd name="connsiteX422" fmla="*/ 3493899 w 8523099"/>
                <a:gd name="connsiteY422" fmla="*/ 333375 h 4981575"/>
                <a:gd name="connsiteX423" fmla="*/ 3522474 w 8523099"/>
                <a:gd name="connsiteY423" fmla="*/ 361950 h 4981575"/>
                <a:gd name="connsiteX424" fmla="*/ 3541524 w 8523099"/>
                <a:gd name="connsiteY424" fmla="*/ 390525 h 4981575"/>
                <a:gd name="connsiteX425" fmla="*/ 3531999 w 8523099"/>
                <a:gd name="connsiteY425" fmla="*/ 428625 h 4981575"/>
                <a:gd name="connsiteX426" fmla="*/ 3541524 w 8523099"/>
                <a:gd name="connsiteY426" fmla="*/ 466725 h 4981575"/>
                <a:gd name="connsiteX427" fmla="*/ 3598674 w 8523099"/>
                <a:gd name="connsiteY427" fmla="*/ 495300 h 4981575"/>
                <a:gd name="connsiteX428" fmla="*/ 3589149 w 8523099"/>
                <a:gd name="connsiteY428" fmla="*/ 523875 h 4981575"/>
                <a:gd name="connsiteX429" fmla="*/ 3627249 w 8523099"/>
                <a:gd name="connsiteY429" fmla="*/ 581025 h 4981575"/>
                <a:gd name="connsiteX430" fmla="*/ 3551049 w 8523099"/>
                <a:gd name="connsiteY430" fmla="*/ 561975 h 4981575"/>
                <a:gd name="connsiteX431" fmla="*/ 3512949 w 8523099"/>
                <a:gd name="connsiteY431" fmla="*/ 552450 h 4981575"/>
                <a:gd name="connsiteX432" fmla="*/ 3455799 w 8523099"/>
                <a:gd name="connsiteY432" fmla="*/ 533400 h 4981575"/>
                <a:gd name="connsiteX433" fmla="*/ 3446274 w 8523099"/>
                <a:gd name="connsiteY433" fmla="*/ 590550 h 4981575"/>
                <a:gd name="connsiteX434" fmla="*/ 3436749 w 8523099"/>
                <a:gd name="connsiteY434" fmla="*/ 619125 h 4981575"/>
                <a:gd name="connsiteX435" fmla="*/ 3446274 w 8523099"/>
                <a:gd name="connsiteY435" fmla="*/ 647700 h 4981575"/>
                <a:gd name="connsiteX436" fmla="*/ 3389124 w 8523099"/>
                <a:gd name="connsiteY436" fmla="*/ 657225 h 4981575"/>
                <a:gd name="connsiteX437" fmla="*/ 3398649 w 8523099"/>
                <a:gd name="connsiteY437" fmla="*/ 685800 h 4981575"/>
                <a:gd name="connsiteX438" fmla="*/ 3360549 w 8523099"/>
                <a:gd name="connsiteY438" fmla="*/ 695325 h 4981575"/>
                <a:gd name="connsiteX439" fmla="*/ 3379599 w 8523099"/>
                <a:gd name="connsiteY439" fmla="*/ 723900 h 4981575"/>
                <a:gd name="connsiteX440" fmla="*/ 3360549 w 8523099"/>
                <a:gd name="connsiteY440" fmla="*/ 752475 h 4981575"/>
                <a:gd name="connsiteX441" fmla="*/ 3408174 w 8523099"/>
                <a:gd name="connsiteY441" fmla="*/ 742950 h 4981575"/>
                <a:gd name="connsiteX442" fmla="*/ 3379599 w 8523099"/>
                <a:gd name="connsiteY442" fmla="*/ 723900 h 4981575"/>
                <a:gd name="connsiteX443" fmla="*/ 3408174 w 8523099"/>
                <a:gd name="connsiteY443" fmla="*/ 704850 h 4981575"/>
                <a:gd name="connsiteX444" fmla="*/ 3484374 w 8523099"/>
                <a:gd name="connsiteY444" fmla="*/ 714375 h 4981575"/>
                <a:gd name="connsiteX445" fmla="*/ 3474849 w 8523099"/>
                <a:gd name="connsiteY445" fmla="*/ 742950 h 4981575"/>
                <a:gd name="connsiteX446" fmla="*/ 3503424 w 8523099"/>
                <a:gd name="connsiteY446" fmla="*/ 762000 h 4981575"/>
                <a:gd name="connsiteX447" fmla="*/ 3493899 w 8523099"/>
                <a:gd name="connsiteY447" fmla="*/ 847725 h 4981575"/>
                <a:gd name="connsiteX448" fmla="*/ 3455799 w 8523099"/>
                <a:gd name="connsiteY448" fmla="*/ 866775 h 4981575"/>
                <a:gd name="connsiteX449" fmla="*/ 3331974 w 8523099"/>
                <a:gd name="connsiteY449" fmla="*/ 885825 h 4981575"/>
                <a:gd name="connsiteX450" fmla="*/ 3303399 w 8523099"/>
                <a:gd name="connsiteY450" fmla="*/ 914400 h 4981575"/>
                <a:gd name="connsiteX451" fmla="*/ 3122424 w 8523099"/>
                <a:gd name="connsiteY451" fmla="*/ 914400 h 4981575"/>
                <a:gd name="connsiteX452" fmla="*/ 3074799 w 8523099"/>
                <a:gd name="connsiteY452" fmla="*/ 895350 h 4981575"/>
                <a:gd name="connsiteX453" fmla="*/ 3046224 w 8523099"/>
                <a:gd name="connsiteY453" fmla="*/ 885825 h 4981575"/>
                <a:gd name="connsiteX454" fmla="*/ 3074799 w 8523099"/>
                <a:gd name="connsiteY454" fmla="*/ 876300 h 4981575"/>
                <a:gd name="connsiteX455" fmla="*/ 3065274 w 8523099"/>
                <a:gd name="connsiteY455" fmla="*/ 847725 h 4981575"/>
                <a:gd name="connsiteX456" fmla="*/ 3036699 w 8523099"/>
                <a:gd name="connsiteY456" fmla="*/ 838200 h 4981575"/>
                <a:gd name="connsiteX457" fmla="*/ 3103374 w 8523099"/>
                <a:gd name="connsiteY457" fmla="*/ 828675 h 4981575"/>
                <a:gd name="connsiteX458" fmla="*/ 3027174 w 8523099"/>
                <a:gd name="connsiteY458" fmla="*/ 809625 h 4981575"/>
                <a:gd name="connsiteX459" fmla="*/ 2950974 w 8523099"/>
                <a:gd name="connsiteY459" fmla="*/ 828675 h 4981575"/>
                <a:gd name="connsiteX460" fmla="*/ 2941449 w 8523099"/>
                <a:gd name="connsiteY460" fmla="*/ 857250 h 4981575"/>
                <a:gd name="connsiteX461" fmla="*/ 2931924 w 8523099"/>
                <a:gd name="connsiteY461" fmla="*/ 895350 h 4981575"/>
                <a:gd name="connsiteX462" fmla="*/ 2903349 w 8523099"/>
                <a:gd name="connsiteY462" fmla="*/ 904875 h 4981575"/>
                <a:gd name="connsiteX463" fmla="*/ 2874774 w 8523099"/>
                <a:gd name="connsiteY463" fmla="*/ 990600 h 4981575"/>
                <a:gd name="connsiteX464" fmla="*/ 2960499 w 8523099"/>
                <a:gd name="connsiteY464" fmla="*/ 981075 h 4981575"/>
                <a:gd name="connsiteX465" fmla="*/ 2950974 w 8523099"/>
                <a:gd name="connsiteY465" fmla="*/ 952500 h 4981575"/>
                <a:gd name="connsiteX466" fmla="*/ 3027174 w 8523099"/>
                <a:gd name="connsiteY466" fmla="*/ 923925 h 4981575"/>
                <a:gd name="connsiteX467" fmla="*/ 2998599 w 8523099"/>
                <a:gd name="connsiteY467" fmla="*/ 933450 h 4981575"/>
                <a:gd name="connsiteX468" fmla="*/ 2970024 w 8523099"/>
                <a:gd name="connsiteY468" fmla="*/ 952500 h 4981575"/>
                <a:gd name="connsiteX469" fmla="*/ 2912874 w 8523099"/>
                <a:gd name="connsiteY469" fmla="*/ 981075 h 4981575"/>
                <a:gd name="connsiteX470" fmla="*/ 2903349 w 8523099"/>
                <a:gd name="connsiteY470" fmla="*/ 1009650 h 4981575"/>
                <a:gd name="connsiteX471" fmla="*/ 2950974 w 8523099"/>
                <a:gd name="connsiteY471" fmla="*/ 1047750 h 4981575"/>
                <a:gd name="connsiteX472" fmla="*/ 2960499 w 8523099"/>
                <a:gd name="connsiteY472" fmla="*/ 1171575 h 4981575"/>
                <a:gd name="connsiteX473" fmla="*/ 2941449 w 8523099"/>
                <a:gd name="connsiteY473" fmla="*/ 1143000 h 4981575"/>
                <a:gd name="connsiteX474" fmla="*/ 2931924 w 8523099"/>
                <a:gd name="connsiteY474" fmla="*/ 1114425 h 4981575"/>
                <a:gd name="connsiteX475" fmla="*/ 2893824 w 8523099"/>
                <a:gd name="connsiteY475" fmla="*/ 1057275 h 4981575"/>
                <a:gd name="connsiteX476" fmla="*/ 2836674 w 8523099"/>
                <a:gd name="connsiteY476" fmla="*/ 1038225 h 4981575"/>
                <a:gd name="connsiteX477" fmla="*/ 2789049 w 8523099"/>
                <a:gd name="connsiteY477" fmla="*/ 990600 h 4981575"/>
                <a:gd name="connsiteX478" fmla="*/ 2750949 w 8523099"/>
                <a:gd name="connsiteY478" fmla="*/ 1047750 h 4981575"/>
                <a:gd name="connsiteX479" fmla="*/ 2722374 w 8523099"/>
                <a:gd name="connsiteY479" fmla="*/ 1057275 h 4981575"/>
                <a:gd name="connsiteX480" fmla="*/ 2474724 w 8523099"/>
                <a:gd name="connsiteY480" fmla="*/ 1047750 h 4981575"/>
                <a:gd name="connsiteX481" fmla="*/ 2503299 w 8523099"/>
                <a:gd name="connsiteY481" fmla="*/ 1028700 h 4981575"/>
                <a:gd name="connsiteX482" fmla="*/ 2560449 w 8523099"/>
                <a:gd name="connsiteY482" fmla="*/ 990600 h 4981575"/>
                <a:gd name="connsiteX483" fmla="*/ 2503299 w 8523099"/>
                <a:gd name="connsiteY483" fmla="*/ 952500 h 4981575"/>
                <a:gd name="connsiteX484" fmla="*/ 2493774 w 8523099"/>
                <a:gd name="connsiteY484" fmla="*/ 923925 h 4981575"/>
                <a:gd name="connsiteX485" fmla="*/ 2388999 w 8523099"/>
                <a:gd name="connsiteY485" fmla="*/ 895350 h 4981575"/>
                <a:gd name="connsiteX486" fmla="*/ 2360424 w 8523099"/>
                <a:gd name="connsiteY486" fmla="*/ 866775 h 4981575"/>
                <a:gd name="connsiteX487" fmla="*/ 2331849 w 8523099"/>
                <a:gd name="connsiteY487" fmla="*/ 857250 h 4981575"/>
                <a:gd name="connsiteX488" fmla="*/ 2265174 w 8523099"/>
                <a:gd name="connsiteY488" fmla="*/ 838200 h 4981575"/>
                <a:gd name="connsiteX489" fmla="*/ 2236599 w 8523099"/>
                <a:gd name="connsiteY489" fmla="*/ 819150 h 4981575"/>
                <a:gd name="connsiteX490" fmla="*/ 2179449 w 8523099"/>
                <a:gd name="connsiteY490" fmla="*/ 771525 h 4981575"/>
                <a:gd name="connsiteX491" fmla="*/ 2141349 w 8523099"/>
                <a:gd name="connsiteY491" fmla="*/ 762000 h 4981575"/>
                <a:gd name="connsiteX492" fmla="*/ 2055624 w 8523099"/>
                <a:gd name="connsiteY492" fmla="*/ 771525 h 4981575"/>
                <a:gd name="connsiteX493" fmla="*/ 2084199 w 8523099"/>
                <a:gd name="connsiteY493" fmla="*/ 790575 h 4981575"/>
                <a:gd name="connsiteX494" fmla="*/ 2017524 w 8523099"/>
                <a:gd name="connsiteY494" fmla="*/ 809625 h 4981575"/>
                <a:gd name="connsiteX495" fmla="*/ 2007999 w 8523099"/>
                <a:gd name="connsiteY495" fmla="*/ 733425 h 4981575"/>
                <a:gd name="connsiteX496" fmla="*/ 1998474 w 8523099"/>
                <a:gd name="connsiteY496" fmla="*/ 762000 h 4981575"/>
                <a:gd name="connsiteX497" fmla="*/ 1969899 w 8523099"/>
                <a:gd name="connsiteY497" fmla="*/ 781050 h 4981575"/>
                <a:gd name="connsiteX498" fmla="*/ 1960374 w 8523099"/>
                <a:gd name="connsiteY498" fmla="*/ 809625 h 4981575"/>
                <a:gd name="connsiteX499" fmla="*/ 1912749 w 8523099"/>
                <a:gd name="connsiteY499" fmla="*/ 771525 h 4981575"/>
                <a:gd name="connsiteX500" fmla="*/ 1922274 w 8523099"/>
                <a:gd name="connsiteY500" fmla="*/ 742950 h 4981575"/>
                <a:gd name="connsiteX501" fmla="*/ 1893699 w 8523099"/>
                <a:gd name="connsiteY501" fmla="*/ 685800 h 4981575"/>
                <a:gd name="connsiteX502" fmla="*/ 1865124 w 8523099"/>
                <a:gd name="connsiteY502" fmla="*/ 695325 h 4981575"/>
                <a:gd name="connsiteX503" fmla="*/ 1855599 w 8523099"/>
                <a:gd name="connsiteY503" fmla="*/ 723900 h 4981575"/>
                <a:gd name="connsiteX504" fmla="*/ 1836549 w 8523099"/>
                <a:gd name="connsiteY504" fmla="*/ 752475 h 4981575"/>
                <a:gd name="connsiteX505" fmla="*/ 1807974 w 8523099"/>
                <a:gd name="connsiteY505" fmla="*/ 742950 h 4981575"/>
                <a:gd name="connsiteX506" fmla="*/ 1827024 w 8523099"/>
                <a:gd name="connsiteY506" fmla="*/ 714375 h 4981575"/>
                <a:gd name="connsiteX507" fmla="*/ 1769874 w 8523099"/>
                <a:gd name="connsiteY507" fmla="*/ 695325 h 4981575"/>
                <a:gd name="connsiteX508" fmla="*/ 1741299 w 8523099"/>
                <a:gd name="connsiteY508" fmla="*/ 704850 h 4981575"/>
                <a:gd name="connsiteX509" fmla="*/ 1684149 w 8523099"/>
                <a:gd name="connsiteY509" fmla="*/ 742950 h 4981575"/>
                <a:gd name="connsiteX510" fmla="*/ 1636524 w 8523099"/>
                <a:gd name="connsiteY510" fmla="*/ 781050 h 4981575"/>
                <a:gd name="connsiteX511" fmla="*/ 1617474 w 8523099"/>
                <a:gd name="connsiteY511" fmla="*/ 809625 h 4981575"/>
                <a:gd name="connsiteX512" fmla="*/ 1588899 w 8523099"/>
                <a:gd name="connsiteY512" fmla="*/ 819150 h 4981575"/>
                <a:gd name="connsiteX513" fmla="*/ 1617474 w 8523099"/>
                <a:gd name="connsiteY513" fmla="*/ 800100 h 4981575"/>
                <a:gd name="connsiteX514" fmla="*/ 1579374 w 8523099"/>
                <a:gd name="connsiteY514" fmla="*/ 695325 h 4981575"/>
                <a:gd name="connsiteX515" fmla="*/ 1550799 w 8523099"/>
                <a:gd name="connsiteY515" fmla="*/ 704850 h 4981575"/>
                <a:gd name="connsiteX516" fmla="*/ 1531749 w 8523099"/>
                <a:gd name="connsiteY516" fmla="*/ 742950 h 4981575"/>
                <a:gd name="connsiteX517" fmla="*/ 1512699 w 8523099"/>
                <a:gd name="connsiteY517" fmla="*/ 809625 h 4981575"/>
                <a:gd name="connsiteX518" fmla="*/ 1484124 w 8523099"/>
                <a:gd name="connsiteY518" fmla="*/ 828675 h 4981575"/>
                <a:gd name="connsiteX519" fmla="*/ 1465074 w 8523099"/>
                <a:gd name="connsiteY519" fmla="*/ 857250 h 4981575"/>
                <a:gd name="connsiteX520" fmla="*/ 1388874 w 8523099"/>
                <a:gd name="connsiteY520" fmla="*/ 809625 h 4981575"/>
                <a:gd name="connsiteX521" fmla="*/ 1379349 w 8523099"/>
                <a:gd name="connsiteY521" fmla="*/ 781050 h 4981575"/>
                <a:gd name="connsiteX522" fmla="*/ 1417449 w 8523099"/>
                <a:gd name="connsiteY522" fmla="*/ 723900 h 4981575"/>
                <a:gd name="connsiteX523" fmla="*/ 1388874 w 8523099"/>
                <a:gd name="connsiteY523" fmla="*/ 704850 h 4981575"/>
                <a:gd name="connsiteX524" fmla="*/ 1360299 w 8523099"/>
                <a:gd name="connsiteY524" fmla="*/ 647700 h 4981575"/>
                <a:gd name="connsiteX525" fmla="*/ 1350774 w 8523099"/>
                <a:gd name="connsiteY525" fmla="*/ 609600 h 4981575"/>
                <a:gd name="connsiteX526" fmla="*/ 1303149 w 8523099"/>
                <a:gd name="connsiteY526" fmla="*/ 600075 h 4981575"/>
                <a:gd name="connsiteX527" fmla="*/ 1293624 w 8523099"/>
                <a:gd name="connsiteY527" fmla="*/ 571500 h 4981575"/>
                <a:gd name="connsiteX528" fmla="*/ 1236474 w 8523099"/>
                <a:gd name="connsiteY528" fmla="*/ 542925 h 4981575"/>
                <a:gd name="connsiteX529" fmla="*/ 1207899 w 8523099"/>
                <a:gd name="connsiteY529" fmla="*/ 523875 h 4981575"/>
                <a:gd name="connsiteX530" fmla="*/ 1179324 w 8523099"/>
                <a:gd name="connsiteY530" fmla="*/ 466725 h 4981575"/>
                <a:gd name="connsiteX531" fmla="*/ 1150749 w 8523099"/>
                <a:gd name="connsiteY531" fmla="*/ 409575 h 4981575"/>
                <a:gd name="connsiteX532" fmla="*/ 1122174 w 8523099"/>
                <a:gd name="connsiteY532" fmla="*/ 400050 h 4981575"/>
                <a:gd name="connsiteX533" fmla="*/ 1103124 w 8523099"/>
                <a:gd name="connsiteY533" fmla="*/ 371475 h 4981575"/>
                <a:gd name="connsiteX534" fmla="*/ 1074549 w 8523099"/>
                <a:gd name="connsiteY534" fmla="*/ 352425 h 4981575"/>
                <a:gd name="connsiteX535" fmla="*/ 1017399 w 8523099"/>
                <a:gd name="connsiteY535" fmla="*/ 219075 h 4981575"/>
                <a:gd name="connsiteX536" fmla="*/ 893574 w 8523099"/>
                <a:gd name="connsiteY536" fmla="*/ 171450 h 4981575"/>
                <a:gd name="connsiteX537" fmla="*/ 807849 w 8523099"/>
                <a:gd name="connsiteY537" fmla="*/ 219075 h 4981575"/>
                <a:gd name="connsiteX538" fmla="*/ 779274 w 8523099"/>
                <a:gd name="connsiteY538" fmla="*/ 238125 h 4981575"/>
                <a:gd name="connsiteX539" fmla="*/ 741174 w 8523099"/>
                <a:gd name="connsiteY539" fmla="*/ 247650 h 4981575"/>
                <a:gd name="connsiteX540" fmla="*/ 722124 w 8523099"/>
                <a:gd name="connsiteY540" fmla="*/ 276225 h 4981575"/>
                <a:gd name="connsiteX541" fmla="*/ 712599 w 8523099"/>
                <a:gd name="connsiteY541" fmla="*/ 304800 h 4981575"/>
                <a:gd name="connsiteX542" fmla="*/ 617349 w 8523099"/>
                <a:gd name="connsiteY542" fmla="*/ 314325 h 4981575"/>
                <a:gd name="connsiteX543" fmla="*/ 607824 w 8523099"/>
                <a:gd name="connsiteY543" fmla="*/ 342900 h 4981575"/>
                <a:gd name="connsiteX544" fmla="*/ 598299 w 8523099"/>
                <a:gd name="connsiteY544" fmla="*/ 381000 h 4981575"/>
                <a:gd name="connsiteX545" fmla="*/ 531624 w 8523099"/>
                <a:gd name="connsiteY545" fmla="*/ 466725 h 4981575"/>
                <a:gd name="connsiteX546" fmla="*/ 512574 w 8523099"/>
                <a:gd name="connsiteY546" fmla="*/ 533400 h 4981575"/>
                <a:gd name="connsiteX547" fmla="*/ 522099 w 8523099"/>
                <a:gd name="connsiteY547" fmla="*/ 561975 h 4981575"/>
                <a:gd name="connsiteX548" fmla="*/ 503049 w 8523099"/>
                <a:gd name="connsiteY548" fmla="*/ 628650 h 4981575"/>
                <a:gd name="connsiteX549" fmla="*/ 474474 w 8523099"/>
                <a:gd name="connsiteY549" fmla="*/ 657225 h 4981575"/>
                <a:gd name="connsiteX550" fmla="*/ 493524 w 8523099"/>
                <a:gd name="connsiteY550" fmla="*/ 628650 h 4981575"/>
                <a:gd name="connsiteX551" fmla="*/ 474474 w 8523099"/>
                <a:gd name="connsiteY551" fmla="*/ 590550 h 4981575"/>
                <a:gd name="connsiteX552" fmla="*/ 417324 w 8523099"/>
                <a:gd name="connsiteY552" fmla="*/ 571500 h 4981575"/>
                <a:gd name="connsiteX553" fmla="*/ 369699 w 8523099"/>
                <a:gd name="connsiteY553" fmla="*/ 581025 h 4981575"/>
                <a:gd name="connsiteX554" fmla="*/ 360174 w 8523099"/>
                <a:gd name="connsiteY554" fmla="*/ 657225 h 4981575"/>
                <a:gd name="connsiteX555" fmla="*/ 331599 w 8523099"/>
                <a:gd name="connsiteY555" fmla="*/ 742950 h 4981575"/>
                <a:gd name="connsiteX556" fmla="*/ 322074 w 8523099"/>
                <a:gd name="connsiteY556" fmla="*/ 847725 h 4981575"/>
                <a:gd name="connsiteX557" fmla="*/ 312549 w 8523099"/>
                <a:gd name="connsiteY557" fmla="*/ 904875 h 4981575"/>
                <a:gd name="connsiteX558" fmla="*/ 350649 w 8523099"/>
                <a:gd name="connsiteY558" fmla="*/ 895350 h 4981575"/>
                <a:gd name="connsiteX559" fmla="*/ 379224 w 8523099"/>
                <a:gd name="connsiteY559" fmla="*/ 885825 h 4981575"/>
                <a:gd name="connsiteX560" fmla="*/ 407799 w 8523099"/>
                <a:gd name="connsiteY560" fmla="*/ 895350 h 4981575"/>
                <a:gd name="connsiteX561" fmla="*/ 369699 w 8523099"/>
                <a:gd name="connsiteY561" fmla="*/ 952500 h 4981575"/>
                <a:gd name="connsiteX562" fmla="*/ 350649 w 8523099"/>
                <a:gd name="connsiteY562" fmla="*/ 981075 h 4981575"/>
                <a:gd name="connsiteX563" fmla="*/ 341124 w 8523099"/>
                <a:gd name="connsiteY563" fmla="*/ 1038225 h 4981575"/>
                <a:gd name="connsiteX564" fmla="*/ 331599 w 8523099"/>
                <a:gd name="connsiteY564" fmla="*/ 1009650 h 4981575"/>
                <a:gd name="connsiteX565" fmla="*/ 303024 w 8523099"/>
                <a:gd name="connsiteY565" fmla="*/ 1000125 h 4981575"/>
                <a:gd name="connsiteX566" fmla="*/ 217299 w 8523099"/>
                <a:gd name="connsiteY566" fmla="*/ 1009650 h 4981575"/>
                <a:gd name="connsiteX567" fmla="*/ 198249 w 8523099"/>
                <a:gd name="connsiteY567" fmla="*/ 1066800 h 4981575"/>
                <a:gd name="connsiteX568" fmla="*/ 179199 w 8523099"/>
                <a:gd name="connsiteY568" fmla="*/ 1095375 h 4981575"/>
                <a:gd name="connsiteX569" fmla="*/ 150624 w 8523099"/>
                <a:gd name="connsiteY569" fmla="*/ 1104900 h 4981575"/>
                <a:gd name="connsiteX570" fmla="*/ 122049 w 8523099"/>
                <a:gd name="connsiteY570" fmla="*/ 1123950 h 4981575"/>
                <a:gd name="connsiteX571" fmla="*/ 93474 w 8523099"/>
                <a:gd name="connsiteY571" fmla="*/ 1152525 h 4981575"/>
                <a:gd name="connsiteX572" fmla="*/ 55374 w 8523099"/>
                <a:gd name="connsiteY572" fmla="*/ 1209675 h 4981575"/>
                <a:gd name="connsiteX573" fmla="*/ 26799 w 8523099"/>
                <a:gd name="connsiteY573" fmla="*/ 1228725 h 4981575"/>
                <a:gd name="connsiteX574" fmla="*/ 45849 w 8523099"/>
                <a:gd name="connsiteY574" fmla="*/ 1314450 h 4981575"/>
                <a:gd name="connsiteX575" fmla="*/ 36324 w 8523099"/>
                <a:gd name="connsiteY575" fmla="*/ 1371600 h 4981575"/>
                <a:gd name="connsiteX576" fmla="*/ 45849 w 8523099"/>
                <a:gd name="connsiteY576" fmla="*/ 1428750 h 4981575"/>
                <a:gd name="connsiteX577" fmla="*/ 74424 w 8523099"/>
                <a:gd name="connsiteY577" fmla="*/ 1438275 h 4981575"/>
                <a:gd name="connsiteX578" fmla="*/ 122049 w 8523099"/>
                <a:gd name="connsiteY578" fmla="*/ 1447800 h 4981575"/>
                <a:gd name="connsiteX579" fmla="*/ 102999 w 8523099"/>
                <a:gd name="connsiteY579" fmla="*/ 1495425 h 4981575"/>
                <a:gd name="connsiteX580" fmla="*/ 74424 w 8523099"/>
                <a:gd name="connsiteY580" fmla="*/ 1524000 h 4981575"/>
                <a:gd name="connsiteX581" fmla="*/ 64899 w 8523099"/>
                <a:gd name="connsiteY581" fmla="*/ 1562100 h 4981575"/>
                <a:gd name="connsiteX582" fmla="*/ 45849 w 8523099"/>
                <a:gd name="connsiteY582" fmla="*/ 1619250 h 4981575"/>
                <a:gd name="connsiteX583" fmla="*/ 83949 w 8523099"/>
                <a:gd name="connsiteY583" fmla="*/ 1628775 h 4981575"/>
                <a:gd name="connsiteX584" fmla="*/ 141099 w 8523099"/>
                <a:gd name="connsiteY584" fmla="*/ 1647825 h 4981575"/>
                <a:gd name="connsiteX585" fmla="*/ 131574 w 8523099"/>
                <a:gd name="connsiteY585" fmla="*/ 1676400 h 4981575"/>
                <a:gd name="connsiteX586" fmla="*/ 102999 w 8523099"/>
                <a:gd name="connsiteY586" fmla="*/ 1752600 h 4981575"/>
                <a:gd name="connsiteX587" fmla="*/ 74424 w 8523099"/>
                <a:gd name="connsiteY587" fmla="*/ 1771650 h 4981575"/>
                <a:gd name="connsiteX588" fmla="*/ 83949 w 8523099"/>
                <a:gd name="connsiteY588" fmla="*/ 1819275 h 4981575"/>
                <a:gd name="connsiteX589" fmla="*/ 93474 w 8523099"/>
                <a:gd name="connsiteY589" fmla="*/ 1847850 h 4981575"/>
                <a:gd name="connsiteX590" fmla="*/ 102999 w 8523099"/>
                <a:gd name="connsiteY590" fmla="*/ 1924050 h 4981575"/>
                <a:gd name="connsiteX591" fmla="*/ 26799 w 8523099"/>
                <a:gd name="connsiteY591" fmla="*/ 1962150 h 4981575"/>
                <a:gd name="connsiteX592" fmla="*/ 7749 w 8523099"/>
                <a:gd name="connsiteY592" fmla="*/ 2019300 h 4981575"/>
                <a:gd name="connsiteX593" fmla="*/ 112524 w 8523099"/>
                <a:gd name="connsiteY593" fmla="*/ 2009775 h 4981575"/>
                <a:gd name="connsiteX594" fmla="*/ 179199 w 8523099"/>
                <a:gd name="connsiteY594" fmla="*/ 1971675 h 4981575"/>
                <a:gd name="connsiteX595" fmla="*/ 169674 w 8523099"/>
                <a:gd name="connsiteY595" fmla="*/ 1943100 h 4981575"/>
                <a:gd name="connsiteX596" fmla="*/ 207774 w 8523099"/>
                <a:gd name="connsiteY596" fmla="*/ 1924050 h 4981575"/>
                <a:gd name="connsiteX597" fmla="*/ 255399 w 8523099"/>
                <a:gd name="connsiteY597" fmla="*/ 1914525 h 4981575"/>
                <a:gd name="connsiteX598" fmla="*/ 283974 w 8523099"/>
                <a:gd name="connsiteY598" fmla="*/ 1905000 h 4981575"/>
                <a:gd name="connsiteX599" fmla="*/ 312549 w 8523099"/>
                <a:gd name="connsiteY599" fmla="*/ 1876425 h 4981575"/>
                <a:gd name="connsiteX600" fmla="*/ 293499 w 8523099"/>
                <a:gd name="connsiteY600" fmla="*/ 1800225 h 4981575"/>
                <a:gd name="connsiteX601" fmla="*/ 398274 w 8523099"/>
                <a:gd name="connsiteY601" fmla="*/ 1762125 h 4981575"/>
                <a:gd name="connsiteX602" fmla="*/ 388749 w 8523099"/>
                <a:gd name="connsiteY602" fmla="*/ 1733550 h 4981575"/>
                <a:gd name="connsiteX603" fmla="*/ 398274 w 8523099"/>
                <a:gd name="connsiteY603" fmla="*/ 1695450 h 4981575"/>
                <a:gd name="connsiteX604" fmla="*/ 436374 w 8523099"/>
                <a:gd name="connsiteY604" fmla="*/ 1685925 h 4981575"/>
                <a:gd name="connsiteX605" fmla="*/ 464949 w 8523099"/>
                <a:gd name="connsiteY605" fmla="*/ 1676400 h 4981575"/>
                <a:gd name="connsiteX606" fmla="*/ 522099 w 8523099"/>
                <a:gd name="connsiteY606" fmla="*/ 1714500 h 4981575"/>
                <a:gd name="connsiteX607" fmla="*/ 503049 w 8523099"/>
                <a:gd name="connsiteY607" fmla="*/ 1743075 h 4981575"/>
                <a:gd name="connsiteX608" fmla="*/ 493524 w 8523099"/>
                <a:gd name="connsiteY608" fmla="*/ 1781175 h 4981575"/>
                <a:gd name="connsiteX609" fmla="*/ 426849 w 8523099"/>
                <a:gd name="connsiteY609" fmla="*/ 1752600 h 4981575"/>
                <a:gd name="connsiteX610" fmla="*/ 398274 w 8523099"/>
                <a:gd name="connsiteY610" fmla="*/ 1781175 h 4981575"/>
                <a:gd name="connsiteX611" fmla="*/ 379224 w 8523099"/>
                <a:gd name="connsiteY611" fmla="*/ 1885950 h 4981575"/>
                <a:gd name="connsiteX612" fmla="*/ 369699 w 8523099"/>
                <a:gd name="connsiteY612" fmla="*/ 1933575 h 4981575"/>
                <a:gd name="connsiteX613" fmla="*/ 455424 w 8523099"/>
                <a:gd name="connsiteY613" fmla="*/ 1943100 h 4981575"/>
                <a:gd name="connsiteX614" fmla="*/ 464949 w 8523099"/>
                <a:gd name="connsiteY614" fmla="*/ 1905000 h 4981575"/>
                <a:gd name="connsiteX615" fmla="*/ 493524 w 8523099"/>
                <a:gd name="connsiteY615" fmla="*/ 1914525 h 4981575"/>
                <a:gd name="connsiteX616" fmla="*/ 531624 w 8523099"/>
                <a:gd name="connsiteY616" fmla="*/ 1962150 h 4981575"/>
                <a:gd name="connsiteX617" fmla="*/ 531624 w 8523099"/>
                <a:gd name="connsiteY617" fmla="*/ 1905000 h 4981575"/>
                <a:gd name="connsiteX618" fmla="*/ 550674 w 8523099"/>
                <a:gd name="connsiteY618" fmla="*/ 1838325 h 4981575"/>
                <a:gd name="connsiteX619" fmla="*/ 617349 w 8523099"/>
                <a:gd name="connsiteY619" fmla="*/ 1857375 h 4981575"/>
                <a:gd name="connsiteX620" fmla="*/ 626874 w 8523099"/>
                <a:gd name="connsiteY620" fmla="*/ 1924050 h 4981575"/>
                <a:gd name="connsiteX621" fmla="*/ 655449 w 8523099"/>
                <a:gd name="connsiteY621" fmla="*/ 1952625 h 4981575"/>
                <a:gd name="connsiteX622" fmla="*/ 664974 w 8523099"/>
                <a:gd name="connsiteY622" fmla="*/ 1990725 h 4981575"/>
                <a:gd name="connsiteX623" fmla="*/ 674499 w 8523099"/>
                <a:gd name="connsiteY623" fmla="*/ 2057400 h 4981575"/>
                <a:gd name="connsiteX624" fmla="*/ 722124 w 8523099"/>
                <a:gd name="connsiteY624" fmla="*/ 2105025 h 4981575"/>
                <a:gd name="connsiteX625" fmla="*/ 760224 w 8523099"/>
                <a:gd name="connsiteY625" fmla="*/ 2124075 h 4981575"/>
                <a:gd name="connsiteX626" fmla="*/ 788799 w 8523099"/>
                <a:gd name="connsiteY626" fmla="*/ 2133600 h 4981575"/>
                <a:gd name="connsiteX627" fmla="*/ 817374 w 8523099"/>
                <a:gd name="connsiteY627" fmla="*/ 2152650 h 4981575"/>
                <a:gd name="connsiteX628" fmla="*/ 864999 w 8523099"/>
                <a:gd name="connsiteY628" fmla="*/ 2228850 h 4981575"/>
                <a:gd name="connsiteX629" fmla="*/ 884049 w 8523099"/>
                <a:gd name="connsiteY629" fmla="*/ 2257425 h 4981575"/>
                <a:gd name="connsiteX630" fmla="*/ 903099 w 8523099"/>
                <a:gd name="connsiteY630" fmla="*/ 2352675 h 4981575"/>
                <a:gd name="connsiteX631" fmla="*/ 912624 w 8523099"/>
                <a:gd name="connsiteY631" fmla="*/ 2381250 h 4981575"/>
                <a:gd name="connsiteX632" fmla="*/ 969774 w 8523099"/>
                <a:gd name="connsiteY632" fmla="*/ 2390775 h 4981575"/>
                <a:gd name="connsiteX633" fmla="*/ 931674 w 8523099"/>
                <a:gd name="connsiteY633" fmla="*/ 2447925 h 4981575"/>
                <a:gd name="connsiteX634" fmla="*/ 960249 w 8523099"/>
                <a:gd name="connsiteY634" fmla="*/ 2466975 h 4981575"/>
                <a:gd name="connsiteX635" fmla="*/ 969774 w 8523099"/>
                <a:gd name="connsiteY635" fmla="*/ 2495550 h 4981575"/>
                <a:gd name="connsiteX636" fmla="*/ 969774 w 8523099"/>
                <a:gd name="connsiteY636" fmla="*/ 2581275 h 4981575"/>
                <a:gd name="connsiteX637" fmla="*/ 998349 w 8523099"/>
                <a:gd name="connsiteY637" fmla="*/ 2609850 h 4981575"/>
                <a:gd name="connsiteX638" fmla="*/ 1055499 w 8523099"/>
                <a:gd name="connsiteY638" fmla="*/ 2628900 h 4981575"/>
                <a:gd name="connsiteX639" fmla="*/ 1007874 w 8523099"/>
                <a:gd name="connsiteY639" fmla="*/ 2609850 h 4981575"/>
                <a:gd name="connsiteX640" fmla="*/ 1036449 w 8523099"/>
                <a:gd name="connsiteY640" fmla="*/ 2667000 h 4981575"/>
                <a:gd name="connsiteX641" fmla="*/ 1017399 w 8523099"/>
                <a:gd name="connsiteY641" fmla="*/ 2924175 h 4981575"/>
                <a:gd name="connsiteX642" fmla="*/ 1055499 w 8523099"/>
                <a:gd name="connsiteY642" fmla="*/ 2971800 h 4981575"/>
                <a:gd name="connsiteX643" fmla="*/ 1065024 w 8523099"/>
                <a:gd name="connsiteY643" fmla="*/ 2924175 h 4981575"/>
                <a:gd name="connsiteX644" fmla="*/ 1074549 w 8523099"/>
                <a:gd name="connsiteY644" fmla="*/ 2952750 h 4981575"/>
                <a:gd name="connsiteX645" fmla="*/ 1084074 w 8523099"/>
                <a:gd name="connsiteY645" fmla="*/ 3038475 h 4981575"/>
                <a:gd name="connsiteX646" fmla="*/ 1103124 w 8523099"/>
                <a:gd name="connsiteY646" fmla="*/ 3095625 h 4981575"/>
                <a:gd name="connsiteX647" fmla="*/ 1122174 w 8523099"/>
                <a:gd name="connsiteY647" fmla="*/ 3152775 h 4981575"/>
                <a:gd name="connsiteX648" fmla="*/ 1131699 w 8523099"/>
                <a:gd name="connsiteY648" fmla="*/ 3181350 h 4981575"/>
                <a:gd name="connsiteX649" fmla="*/ 1207899 w 8523099"/>
                <a:gd name="connsiteY649" fmla="*/ 3228975 h 4981575"/>
                <a:gd name="connsiteX650" fmla="*/ 1226949 w 8523099"/>
                <a:gd name="connsiteY650" fmla="*/ 3257550 h 4981575"/>
                <a:gd name="connsiteX651" fmla="*/ 1207899 w 8523099"/>
                <a:gd name="connsiteY651" fmla="*/ 3219450 h 4981575"/>
                <a:gd name="connsiteX652" fmla="*/ 1188849 w 8523099"/>
                <a:gd name="connsiteY652" fmla="*/ 3057525 h 4981575"/>
                <a:gd name="connsiteX653" fmla="*/ 1226949 w 8523099"/>
                <a:gd name="connsiteY653" fmla="*/ 3048000 h 4981575"/>
                <a:gd name="connsiteX654" fmla="*/ 1322199 w 8523099"/>
                <a:gd name="connsiteY654" fmla="*/ 3105150 h 4981575"/>
                <a:gd name="connsiteX655" fmla="*/ 1331724 w 8523099"/>
                <a:gd name="connsiteY655" fmla="*/ 3143250 h 4981575"/>
                <a:gd name="connsiteX656" fmla="*/ 1341249 w 8523099"/>
                <a:gd name="connsiteY656" fmla="*/ 3171825 h 4981575"/>
                <a:gd name="connsiteX657" fmla="*/ 1331724 w 8523099"/>
                <a:gd name="connsiteY657" fmla="*/ 3228975 h 4981575"/>
                <a:gd name="connsiteX658" fmla="*/ 1312674 w 8523099"/>
                <a:gd name="connsiteY658" fmla="*/ 3305175 h 4981575"/>
                <a:gd name="connsiteX659" fmla="*/ 1322199 w 8523099"/>
                <a:gd name="connsiteY659" fmla="*/ 3371850 h 4981575"/>
                <a:gd name="connsiteX660" fmla="*/ 1350774 w 8523099"/>
                <a:gd name="connsiteY660" fmla="*/ 3381375 h 4981575"/>
                <a:gd name="connsiteX661" fmla="*/ 1341249 w 8523099"/>
                <a:gd name="connsiteY661" fmla="*/ 3457575 h 4981575"/>
                <a:gd name="connsiteX662" fmla="*/ 1350774 w 8523099"/>
                <a:gd name="connsiteY662" fmla="*/ 3486150 h 4981575"/>
                <a:gd name="connsiteX663" fmla="*/ 1360299 w 8523099"/>
                <a:gd name="connsiteY663" fmla="*/ 3571875 h 4981575"/>
                <a:gd name="connsiteX664" fmla="*/ 1388874 w 8523099"/>
                <a:gd name="connsiteY664" fmla="*/ 3590925 h 4981575"/>
                <a:gd name="connsiteX665" fmla="*/ 1417449 w 8523099"/>
                <a:gd name="connsiteY665" fmla="*/ 3714750 h 4981575"/>
                <a:gd name="connsiteX666" fmla="*/ 1446024 w 8523099"/>
                <a:gd name="connsiteY666" fmla="*/ 3752850 h 4981575"/>
                <a:gd name="connsiteX667" fmla="*/ 1474599 w 8523099"/>
                <a:gd name="connsiteY667" fmla="*/ 3810000 h 4981575"/>
                <a:gd name="connsiteX668" fmla="*/ 1455549 w 8523099"/>
                <a:gd name="connsiteY668" fmla="*/ 3838575 h 4981575"/>
                <a:gd name="connsiteX669" fmla="*/ 1503174 w 8523099"/>
                <a:gd name="connsiteY669" fmla="*/ 3933825 h 4981575"/>
                <a:gd name="connsiteX670" fmla="*/ 1560324 w 8523099"/>
                <a:gd name="connsiteY670" fmla="*/ 3952875 h 4981575"/>
                <a:gd name="connsiteX671" fmla="*/ 1626999 w 8523099"/>
                <a:gd name="connsiteY671" fmla="*/ 4038600 h 4981575"/>
                <a:gd name="connsiteX672" fmla="*/ 1636524 w 8523099"/>
                <a:gd name="connsiteY672" fmla="*/ 4067175 h 4981575"/>
                <a:gd name="connsiteX673" fmla="*/ 1665099 w 8523099"/>
                <a:gd name="connsiteY673" fmla="*/ 4076700 h 4981575"/>
                <a:gd name="connsiteX674" fmla="*/ 1722249 w 8523099"/>
                <a:gd name="connsiteY674" fmla="*/ 4086225 h 4981575"/>
                <a:gd name="connsiteX675" fmla="*/ 1731774 w 8523099"/>
                <a:gd name="connsiteY675" fmla="*/ 4114800 h 4981575"/>
                <a:gd name="connsiteX676" fmla="*/ 1760349 w 8523099"/>
                <a:gd name="connsiteY676" fmla="*/ 4124325 h 4981575"/>
                <a:gd name="connsiteX677" fmla="*/ 1827024 w 8523099"/>
                <a:gd name="connsiteY677" fmla="*/ 4162425 h 4981575"/>
                <a:gd name="connsiteX678" fmla="*/ 1846074 w 8523099"/>
                <a:gd name="connsiteY678" fmla="*/ 4191000 h 4981575"/>
                <a:gd name="connsiteX679" fmla="*/ 1855599 w 8523099"/>
                <a:gd name="connsiteY679" fmla="*/ 4238625 h 4981575"/>
                <a:gd name="connsiteX680" fmla="*/ 1912749 w 8523099"/>
                <a:gd name="connsiteY680" fmla="*/ 4267200 h 4981575"/>
                <a:gd name="connsiteX681" fmla="*/ 1931799 w 8523099"/>
                <a:gd name="connsiteY681" fmla="*/ 4295775 h 4981575"/>
                <a:gd name="connsiteX682" fmla="*/ 2017524 w 8523099"/>
                <a:gd name="connsiteY682" fmla="*/ 4314825 h 4981575"/>
                <a:gd name="connsiteX683" fmla="*/ 1998474 w 8523099"/>
                <a:gd name="connsiteY683" fmla="*/ 4343400 h 4981575"/>
                <a:gd name="connsiteX684" fmla="*/ 1988949 w 8523099"/>
                <a:gd name="connsiteY684" fmla="*/ 4371975 h 4981575"/>
                <a:gd name="connsiteX685" fmla="*/ 1931799 w 8523099"/>
                <a:gd name="connsiteY685" fmla="*/ 4391025 h 4981575"/>
                <a:gd name="connsiteX686" fmla="*/ 1884174 w 8523099"/>
                <a:gd name="connsiteY686" fmla="*/ 4467225 h 4981575"/>
                <a:gd name="connsiteX687" fmla="*/ 1846074 w 8523099"/>
                <a:gd name="connsiteY687" fmla="*/ 4457700 h 4981575"/>
                <a:gd name="connsiteX688" fmla="*/ 1817499 w 8523099"/>
                <a:gd name="connsiteY688" fmla="*/ 4448175 h 4981575"/>
                <a:gd name="connsiteX689" fmla="*/ 1731774 w 8523099"/>
                <a:gd name="connsiteY689" fmla="*/ 4457700 h 4981575"/>
                <a:gd name="connsiteX690" fmla="*/ 1750824 w 8523099"/>
                <a:gd name="connsiteY690" fmla="*/ 4486275 h 4981575"/>
                <a:gd name="connsiteX691" fmla="*/ 1779399 w 8523099"/>
                <a:gd name="connsiteY691" fmla="*/ 4505325 h 4981575"/>
                <a:gd name="connsiteX692" fmla="*/ 1817499 w 8523099"/>
                <a:gd name="connsiteY692" fmla="*/ 4562475 h 4981575"/>
                <a:gd name="connsiteX693" fmla="*/ 1827024 w 8523099"/>
                <a:gd name="connsiteY693" fmla="*/ 4600575 h 4981575"/>
                <a:gd name="connsiteX694" fmla="*/ 1836549 w 8523099"/>
                <a:gd name="connsiteY694" fmla="*/ 4629150 h 4981575"/>
                <a:gd name="connsiteX695" fmla="*/ 1846074 w 8523099"/>
                <a:gd name="connsiteY695" fmla="*/ 4791075 h 4981575"/>
                <a:gd name="connsiteX696" fmla="*/ 1884174 w 8523099"/>
                <a:gd name="connsiteY696" fmla="*/ 4876800 h 4981575"/>
                <a:gd name="connsiteX697" fmla="*/ 1893699 w 8523099"/>
                <a:gd name="connsiteY697" fmla="*/ 4905375 h 4981575"/>
                <a:gd name="connsiteX698" fmla="*/ 1865124 w 8523099"/>
                <a:gd name="connsiteY698" fmla="*/ 4962525 h 4981575"/>
                <a:gd name="connsiteX699" fmla="*/ 7989699 w 8523099"/>
                <a:gd name="connsiteY699" fmla="*/ 4981575 h 4981575"/>
                <a:gd name="connsiteX700" fmla="*/ 7989699 w 8523099"/>
                <a:gd name="connsiteY700" fmla="*/ 4972050 h 498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Lst>
              <a:rect l="l" t="t" r="r" b="b"/>
              <a:pathLst>
                <a:path w="8523099" h="4981575">
                  <a:moveTo>
                    <a:pt x="7989699" y="4972050"/>
                  </a:moveTo>
                  <a:cubicBezTo>
                    <a:pt x="7994462" y="4962525"/>
                    <a:pt x="8015978" y="4942795"/>
                    <a:pt x="8018274" y="4924425"/>
                  </a:cubicBezTo>
                  <a:cubicBezTo>
                    <a:pt x="8024607" y="4873765"/>
                    <a:pt x="7927037" y="4907881"/>
                    <a:pt x="8056374" y="4886325"/>
                  </a:cubicBezTo>
                  <a:cubicBezTo>
                    <a:pt x="8062724" y="4876800"/>
                    <a:pt x="8071804" y="4868610"/>
                    <a:pt x="8075424" y="4857750"/>
                  </a:cubicBezTo>
                  <a:cubicBezTo>
                    <a:pt x="8081531" y="4839428"/>
                    <a:pt x="8080759" y="4819453"/>
                    <a:pt x="8084949" y="4800600"/>
                  </a:cubicBezTo>
                  <a:cubicBezTo>
                    <a:pt x="8087127" y="4790799"/>
                    <a:pt x="8091299" y="4781550"/>
                    <a:pt x="8094474" y="4772025"/>
                  </a:cubicBezTo>
                  <a:cubicBezTo>
                    <a:pt x="8070533" y="4700201"/>
                    <a:pt x="8102828" y="4788733"/>
                    <a:pt x="8065899" y="4714875"/>
                  </a:cubicBezTo>
                  <a:cubicBezTo>
                    <a:pt x="8061409" y="4705895"/>
                    <a:pt x="8062646" y="4694140"/>
                    <a:pt x="8056374" y="4686300"/>
                  </a:cubicBezTo>
                  <a:cubicBezTo>
                    <a:pt x="8034219" y="4658606"/>
                    <a:pt x="7998091" y="4666494"/>
                    <a:pt x="7970649" y="4648200"/>
                  </a:cubicBezTo>
                  <a:lnTo>
                    <a:pt x="7942074" y="4629150"/>
                  </a:lnTo>
                  <a:cubicBezTo>
                    <a:pt x="7929374" y="4610100"/>
                    <a:pt x="7911214" y="4593720"/>
                    <a:pt x="7903974" y="4572000"/>
                  </a:cubicBezTo>
                  <a:cubicBezTo>
                    <a:pt x="7900799" y="4562475"/>
                    <a:pt x="7902289" y="4549697"/>
                    <a:pt x="7894449" y="4543425"/>
                  </a:cubicBezTo>
                  <a:cubicBezTo>
                    <a:pt x="7884227" y="4535247"/>
                    <a:pt x="7869049" y="4537075"/>
                    <a:pt x="7856349" y="4533900"/>
                  </a:cubicBezTo>
                  <a:cubicBezTo>
                    <a:pt x="7849999" y="4524375"/>
                    <a:pt x="7845914" y="4512863"/>
                    <a:pt x="7837299" y="4505325"/>
                  </a:cubicBezTo>
                  <a:cubicBezTo>
                    <a:pt x="7820069" y="4490248"/>
                    <a:pt x="7780149" y="4467225"/>
                    <a:pt x="7780149" y="4467225"/>
                  </a:cubicBezTo>
                  <a:cubicBezTo>
                    <a:pt x="7734787" y="4399183"/>
                    <a:pt x="7736496" y="4432287"/>
                    <a:pt x="7751574" y="4371975"/>
                  </a:cubicBezTo>
                  <a:cubicBezTo>
                    <a:pt x="7769989" y="4427220"/>
                    <a:pt x="7753479" y="4428490"/>
                    <a:pt x="7799199" y="4438650"/>
                  </a:cubicBezTo>
                  <a:cubicBezTo>
                    <a:pt x="7818052" y="4442840"/>
                    <a:pt x="7837299" y="4445000"/>
                    <a:pt x="7856349" y="4448175"/>
                  </a:cubicBezTo>
                  <a:cubicBezTo>
                    <a:pt x="7865874" y="4454525"/>
                    <a:pt x="7876829" y="4459130"/>
                    <a:pt x="7884924" y="4467225"/>
                  </a:cubicBezTo>
                  <a:cubicBezTo>
                    <a:pt x="7893019" y="4475320"/>
                    <a:pt x="7893114" y="4492180"/>
                    <a:pt x="7903974" y="4495800"/>
                  </a:cubicBezTo>
                  <a:cubicBezTo>
                    <a:pt x="7916393" y="4499940"/>
                    <a:pt x="7929374" y="4489450"/>
                    <a:pt x="7942074" y="4486275"/>
                  </a:cubicBezTo>
                  <a:cubicBezTo>
                    <a:pt x="7929374" y="4467225"/>
                    <a:pt x="7905402" y="4451976"/>
                    <a:pt x="7903974" y="4429125"/>
                  </a:cubicBezTo>
                  <a:cubicBezTo>
                    <a:pt x="7897126" y="4319554"/>
                    <a:pt x="7936037" y="4292756"/>
                    <a:pt x="7865874" y="4257675"/>
                  </a:cubicBezTo>
                  <a:cubicBezTo>
                    <a:pt x="7856894" y="4253185"/>
                    <a:pt x="7846824" y="4251325"/>
                    <a:pt x="7837299" y="4248150"/>
                  </a:cubicBezTo>
                  <a:cubicBezTo>
                    <a:pt x="7811024" y="4169325"/>
                    <a:pt x="7836682" y="4277804"/>
                    <a:pt x="7875399" y="4210050"/>
                  </a:cubicBezTo>
                  <a:cubicBezTo>
                    <a:pt x="7884981" y="4193282"/>
                    <a:pt x="7869049" y="4171950"/>
                    <a:pt x="7865874" y="4152900"/>
                  </a:cubicBezTo>
                  <a:cubicBezTo>
                    <a:pt x="7869049" y="4140200"/>
                    <a:pt x="7870242" y="4126832"/>
                    <a:pt x="7875399" y="4114800"/>
                  </a:cubicBezTo>
                  <a:cubicBezTo>
                    <a:pt x="7879908" y="4104278"/>
                    <a:pt x="7889329" y="4096464"/>
                    <a:pt x="7894449" y="4086225"/>
                  </a:cubicBezTo>
                  <a:cubicBezTo>
                    <a:pt x="7898939" y="4077245"/>
                    <a:pt x="7900799" y="4067175"/>
                    <a:pt x="7903974" y="4057650"/>
                  </a:cubicBezTo>
                  <a:cubicBezTo>
                    <a:pt x="7900799" y="4041775"/>
                    <a:pt x="7902481" y="4024081"/>
                    <a:pt x="7894449" y="4010025"/>
                  </a:cubicBezTo>
                  <a:cubicBezTo>
                    <a:pt x="7888769" y="4000086"/>
                    <a:pt x="7873025" y="3999914"/>
                    <a:pt x="7865874" y="3990975"/>
                  </a:cubicBezTo>
                  <a:cubicBezTo>
                    <a:pt x="7859602" y="3983135"/>
                    <a:pt x="7859524" y="3971925"/>
                    <a:pt x="7856349" y="3962400"/>
                  </a:cubicBezTo>
                  <a:cubicBezTo>
                    <a:pt x="7859524" y="3949700"/>
                    <a:pt x="7858612" y="3935192"/>
                    <a:pt x="7865874" y="3924300"/>
                  </a:cubicBezTo>
                  <a:cubicBezTo>
                    <a:pt x="7920907" y="3841750"/>
                    <a:pt x="7871166" y="3971925"/>
                    <a:pt x="7913499" y="3876675"/>
                  </a:cubicBezTo>
                  <a:cubicBezTo>
                    <a:pt x="7921654" y="3858325"/>
                    <a:pt x="7926199" y="3838575"/>
                    <a:pt x="7932549" y="3819525"/>
                  </a:cubicBezTo>
                  <a:cubicBezTo>
                    <a:pt x="7935724" y="3810000"/>
                    <a:pt x="7933720" y="3796519"/>
                    <a:pt x="7942074" y="3790950"/>
                  </a:cubicBezTo>
                  <a:cubicBezTo>
                    <a:pt x="7951599" y="3784600"/>
                    <a:pt x="7960188" y="3776549"/>
                    <a:pt x="7970649" y="3771900"/>
                  </a:cubicBezTo>
                  <a:cubicBezTo>
                    <a:pt x="7988999" y="3763745"/>
                    <a:pt x="8027799" y="3752850"/>
                    <a:pt x="8027799" y="3752850"/>
                  </a:cubicBezTo>
                  <a:cubicBezTo>
                    <a:pt x="8031810" y="3746833"/>
                    <a:pt x="8061303" y="3708023"/>
                    <a:pt x="8056374" y="3695700"/>
                  </a:cubicBezTo>
                  <a:cubicBezTo>
                    <a:pt x="8052122" y="3685071"/>
                    <a:pt x="8037324" y="3683000"/>
                    <a:pt x="8027799" y="3676650"/>
                  </a:cubicBezTo>
                  <a:cubicBezTo>
                    <a:pt x="8008975" y="3682925"/>
                    <a:pt x="7984078" y="3688439"/>
                    <a:pt x="7970649" y="3705225"/>
                  </a:cubicBezTo>
                  <a:cubicBezTo>
                    <a:pt x="7964377" y="3713065"/>
                    <a:pt x="7965614" y="3724820"/>
                    <a:pt x="7961124" y="3733800"/>
                  </a:cubicBezTo>
                  <a:cubicBezTo>
                    <a:pt x="7956004" y="3744039"/>
                    <a:pt x="7946723" y="3751914"/>
                    <a:pt x="7942074" y="3762375"/>
                  </a:cubicBezTo>
                  <a:cubicBezTo>
                    <a:pt x="7933242" y="3782246"/>
                    <a:pt x="7926274" y="3830260"/>
                    <a:pt x="7903974" y="3848100"/>
                  </a:cubicBezTo>
                  <a:cubicBezTo>
                    <a:pt x="7896134" y="3854372"/>
                    <a:pt x="7884924" y="3854450"/>
                    <a:pt x="7875399" y="3857625"/>
                  </a:cubicBezTo>
                  <a:cubicBezTo>
                    <a:pt x="7897912" y="3767574"/>
                    <a:pt x="7862386" y="3881907"/>
                    <a:pt x="7942074" y="3762375"/>
                  </a:cubicBezTo>
                  <a:lnTo>
                    <a:pt x="7980174" y="3705225"/>
                  </a:lnTo>
                  <a:cubicBezTo>
                    <a:pt x="7983349" y="3689350"/>
                    <a:pt x="7977407" y="3668136"/>
                    <a:pt x="7989699" y="3657600"/>
                  </a:cubicBezTo>
                  <a:cubicBezTo>
                    <a:pt x="8004362" y="3645031"/>
                    <a:pt x="8029575" y="3656712"/>
                    <a:pt x="8046849" y="3648075"/>
                  </a:cubicBezTo>
                  <a:cubicBezTo>
                    <a:pt x="8057088" y="3642955"/>
                    <a:pt x="8061250" y="3629961"/>
                    <a:pt x="8065899" y="3619500"/>
                  </a:cubicBezTo>
                  <a:cubicBezTo>
                    <a:pt x="8074054" y="3601150"/>
                    <a:pt x="8081011" y="3582041"/>
                    <a:pt x="8084949" y="3562350"/>
                  </a:cubicBezTo>
                  <a:cubicBezTo>
                    <a:pt x="8088124" y="3546475"/>
                    <a:pt x="8086442" y="3528781"/>
                    <a:pt x="8094474" y="3514725"/>
                  </a:cubicBezTo>
                  <a:cubicBezTo>
                    <a:pt x="8100154" y="3504786"/>
                    <a:pt x="8113524" y="3502025"/>
                    <a:pt x="8123049" y="3495675"/>
                  </a:cubicBezTo>
                  <a:cubicBezTo>
                    <a:pt x="8132574" y="3498850"/>
                    <a:pt x="8142644" y="3509690"/>
                    <a:pt x="8151624" y="3505200"/>
                  </a:cubicBezTo>
                  <a:cubicBezTo>
                    <a:pt x="8168557" y="3496733"/>
                    <a:pt x="8160091" y="3456517"/>
                    <a:pt x="8151624" y="3448050"/>
                  </a:cubicBezTo>
                  <a:cubicBezTo>
                    <a:pt x="8144524" y="3440950"/>
                    <a:pt x="8132574" y="3441700"/>
                    <a:pt x="8123049" y="3438525"/>
                  </a:cubicBezTo>
                  <a:cubicBezTo>
                    <a:pt x="8110349" y="3441700"/>
                    <a:pt x="8098040" y="3448050"/>
                    <a:pt x="8084949" y="3448050"/>
                  </a:cubicBezTo>
                  <a:cubicBezTo>
                    <a:pt x="8062498" y="3448050"/>
                    <a:pt x="8039778" y="3444976"/>
                    <a:pt x="8018274" y="3438525"/>
                  </a:cubicBezTo>
                  <a:cubicBezTo>
                    <a:pt x="8007309" y="3435236"/>
                    <a:pt x="7998493" y="3426804"/>
                    <a:pt x="7989699" y="3419475"/>
                  </a:cubicBezTo>
                  <a:cubicBezTo>
                    <a:pt x="7962197" y="3396556"/>
                    <a:pt x="7960805" y="3390422"/>
                    <a:pt x="7942074" y="3362325"/>
                  </a:cubicBezTo>
                  <a:cubicBezTo>
                    <a:pt x="7924738" y="3292982"/>
                    <a:pt x="7909879" y="3249687"/>
                    <a:pt x="7942074" y="3162300"/>
                  </a:cubicBezTo>
                  <a:cubicBezTo>
                    <a:pt x="7949016" y="3143458"/>
                    <a:pt x="7999224" y="3143250"/>
                    <a:pt x="7999224" y="3143250"/>
                  </a:cubicBezTo>
                  <a:cubicBezTo>
                    <a:pt x="8002399" y="3133725"/>
                    <a:pt x="8006314" y="3124415"/>
                    <a:pt x="8008749" y="3114675"/>
                  </a:cubicBezTo>
                  <a:cubicBezTo>
                    <a:pt x="8012676" y="3098969"/>
                    <a:pt x="8011575" y="3081788"/>
                    <a:pt x="8018274" y="3067050"/>
                  </a:cubicBezTo>
                  <a:cubicBezTo>
                    <a:pt x="8027748" y="3046207"/>
                    <a:pt x="8043674" y="3028950"/>
                    <a:pt x="8056374" y="3009900"/>
                  </a:cubicBezTo>
                  <a:cubicBezTo>
                    <a:pt x="8061943" y="3001546"/>
                    <a:pt x="8062724" y="2990850"/>
                    <a:pt x="8065899" y="2981325"/>
                  </a:cubicBezTo>
                  <a:cubicBezTo>
                    <a:pt x="8069074" y="2952750"/>
                    <a:pt x="8068451" y="2923492"/>
                    <a:pt x="8075424" y="2895600"/>
                  </a:cubicBezTo>
                  <a:cubicBezTo>
                    <a:pt x="8078200" y="2884494"/>
                    <a:pt x="8089965" y="2877547"/>
                    <a:pt x="8094474" y="2867025"/>
                  </a:cubicBezTo>
                  <a:cubicBezTo>
                    <a:pt x="8123256" y="2799867"/>
                    <a:pt x="8078289" y="2854635"/>
                    <a:pt x="8132574" y="2800350"/>
                  </a:cubicBezTo>
                  <a:cubicBezTo>
                    <a:pt x="8135749" y="2790825"/>
                    <a:pt x="8140679" y="2781714"/>
                    <a:pt x="8142099" y="2771775"/>
                  </a:cubicBezTo>
                  <a:cubicBezTo>
                    <a:pt x="8147059" y="2737058"/>
                    <a:pt x="8141311" y="2700518"/>
                    <a:pt x="8151624" y="2667000"/>
                  </a:cubicBezTo>
                  <a:cubicBezTo>
                    <a:pt x="8154991" y="2656059"/>
                    <a:pt x="8170674" y="2654300"/>
                    <a:pt x="8180199" y="2647950"/>
                  </a:cubicBezTo>
                  <a:cubicBezTo>
                    <a:pt x="8189831" y="2633503"/>
                    <a:pt x="8208774" y="2610518"/>
                    <a:pt x="8208774" y="2590800"/>
                  </a:cubicBezTo>
                  <a:cubicBezTo>
                    <a:pt x="8208774" y="2566859"/>
                    <a:pt x="8189831" y="2552913"/>
                    <a:pt x="8180199" y="2533650"/>
                  </a:cubicBezTo>
                  <a:cubicBezTo>
                    <a:pt x="8175709" y="2524670"/>
                    <a:pt x="8173849" y="2514600"/>
                    <a:pt x="8170674" y="2505075"/>
                  </a:cubicBezTo>
                  <a:cubicBezTo>
                    <a:pt x="8180199" y="2495550"/>
                    <a:pt x="8185779" y="2476500"/>
                    <a:pt x="8199249" y="2476500"/>
                  </a:cubicBezTo>
                  <a:cubicBezTo>
                    <a:pt x="8210697" y="2476500"/>
                    <a:pt x="8210204" y="2496980"/>
                    <a:pt x="8218299" y="2505075"/>
                  </a:cubicBezTo>
                  <a:cubicBezTo>
                    <a:pt x="8226394" y="2513170"/>
                    <a:pt x="8237349" y="2517775"/>
                    <a:pt x="8246874" y="2524125"/>
                  </a:cubicBezTo>
                  <a:cubicBezTo>
                    <a:pt x="8278850" y="2492149"/>
                    <a:pt x="8273946" y="2505572"/>
                    <a:pt x="8284974" y="2466975"/>
                  </a:cubicBezTo>
                  <a:cubicBezTo>
                    <a:pt x="8288570" y="2454388"/>
                    <a:pt x="8300353" y="2417166"/>
                    <a:pt x="8294499" y="2428875"/>
                  </a:cubicBezTo>
                  <a:cubicBezTo>
                    <a:pt x="8285519" y="2446836"/>
                    <a:pt x="8281799" y="2466975"/>
                    <a:pt x="8275449" y="2486025"/>
                  </a:cubicBezTo>
                  <a:cubicBezTo>
                    <a:pt x="8243438" y="2582057"/>
                    <a:pt x="8292279" y="2433099"/>
                    <a:pt x="8256399" y="2552700"/>
                  </a:cubicBezTo>
                  <a:cubicBezTo>
                    <a:pt x="8250629" y="2571934"/>
                    <a:pt x="8237349" y="2609850"/>
                    <a:pt x="8237349" y="2609850"/>
                  </a:cubicBezTo>
                  <a:cubicBezTo>
                    <a:pt x="8240524" y="2628900"/>
                    <a:pt x="8246874" y="2647687"/>
                    <a:pt x="8246874" y="2667000"/>
                  </a:cubicBezTo>
                  <a:cubicBezTo>
                    <a:pt x="8246874" y="2710780"/>
                    <a:pt x="8239554" y="2727061"/>
                    <a:pt x="8227824" y="2762250"/>
                  </a:cubicBezTo>
                  <a:cubicBezTo>
                    <a:pt x="8244549" y="2845876"/>
                    <a:pt x="8220375" y="2783376"/>
                    <a:pt x="8265924" y="2828925"/>
                  </a:cubicBezTo>
                  <a:cubicBezTo>
                    <a:pt x="8274019" y="2837020"/>
                    <a:pt x="8276359" y="2849962"/>
                    <a:pt x="8284974" y="2857500"/>
                  </a:cubicBezTo>
                  <a:cubicBezTo>
                    <a:pt x="8302204" y="2872577"/>
                    <a:pt x="8342124" y="2895600"/>
                    <a:pt x="8342124" y="2895600"/>
                  </a:cubicBezTo>
                  <a:cubicBezTo>
                    <a:pt x="8348474" y="2886075"/>
                    <a:pt x="8361174" y="2878473"/>
                    <a:pt x="8361174" y="2867025"/>
                  </a:cubicBezTo>
                  <a:cubicBezTo>
                    <a:pt x="8361174" y="2846945"/>
                    <a:pt x="8342124" y="2809875"/>
                    <a:pt x="8342124" y="2809875"/>
                  </a:cubicBezTo>
                  <a:cubicBezTo>
                    <a:pt x="8345299" y="2800350"/>
                    <a:pt x="8348891" y="2790954"/>
                    <a:pt x="8351649" y="2781300"/>
                  </a:cubicBezTo>
                  <a:cubicBezTo>
                    <a:pt x="8355718" y="2767058"/>
                    <a:pt x="8363086" y="2729850"/>
                    <a:pt x="8370699" y="2714625"/>
                  </a:cubicBezTo>
                  <a:cubicBezTo>
                    <a:pt x="8375819" y="2704386"/>
                    <a:pt x="8383399" y="2695575"/>
                    <a:pt x="8389749" y="2686050"/>
                  </a:cubicBezTo>
                  <a:cubicBezTo>
                    <a:pt x="8386574" y="2667000"/>
                    <a:pt x="8384414" y="2647753"/>
                    <a:pt x="8380224" y="2628900"/>
                  </a:cubicBezTo>
                  <a:cubicBezTo>
                    <a:pt x="8378046" y="2619099"/>
                    <a:pt x="8373457" y="2609979"/>
                    <a:pt x="8370699" y="2600325"/>
                  </a:cubicBezTo>
                  <a:cubicBezTo>
                    <a:pt x="8367103" y="2587738"/>
                    <a:pt x="8364349" y="2574925"/>
                    <a:pt x="8361174" y="2562225"/>
                  </a:cubicBezTo>
                  <a:cubicBezTo>
                    <a:pt x="8368921" y="2538984"/>
                    <a:pt x="8371285" y="2523539"/>
                    <a:pt x="8389749" y="2505075"/>
                  </a:cubicBezTo>
                  <a:cubicBezTo>
                    <a:pt x="8397844" y="2496980"/>
                    <a:pt x="8408799" y="2492375"/>
                    <a:pt x="8418324" y="2486025"/>
                  </a:cubicBezTo>
                  <a:cubicBezTo>
                    <a:pt x="8441634" y="2416096"/>
                    <a:pt x="8423175" y="2443074"/>
                    <a:pt x="8465949" y="2400300"/>
                  </a:cubicBezTo>
                  <a:cubicBezTo>
                    <a:pt x="8471061" y="2374740"/>
                    <a:pt x="8480713" y="2316242"/>
                    <a:pt x="8494524" y="2295525"/>
                  </a:cubicBezTo>
                  <a:cubicBezTo>
                    <a:pt x="8519143" y="2258596"/>
                    <a:pt x="8509954" y="2277810"/>
                    <a:pt x="8523099" y="2238375"/>
                  </a:cubicBezTo>
                  <a:cubicBezTo>
                    <a:pt x="8513574" y="2232025"/>
                    <a:pt x="8497300" y="2230431"/>
                    <a:pt x="8494524" y="2219325"/>
                  </a:cubicBezTo>
                  <a:cubicBezTo>
                    <a:pt x="8489840" y="2200589"/>
                    <a:pt x="8504049" y="2181488"/>
                    <a:pt x="8504049" y="2162175"/>
                  </a:cubicBezTo>
                  <a:cubicBezTo>
                    <a:pt x="8504049" y="2117612"/>
                    <a:pt x="8512386" y="2069652"/>
                    <a:pt x="8494524" y="2028825"/>
                  </a:cubicBezTo>
                  <a:cubicBezTo>
                    <a:pt x="8486475" y="2010428"/>
                    <a:pt x="8437374" y="2009775"/>
                    <a:pt x="8437374" y="2009775"/>
                  </a:cubicBezTo>
                  <a:cubicBezTo>
                    <a:pt x="8421949" y="2020058"/>
                    <a:pt x="8400799" y="2045019"/>
                    <a:pt x="8380224" y="2019300"/>
                  </a:cubicBezTo>
                  <a:cubicBezTo>
                    <a:pt x="8372046" y="2009078"/>
                    <a:pt x="8373874" y="1993900"/>
                    <a:pt x="8370699" y="1981200"/>
                  </a:cubicBezTo>
                  <a:cubicBezTo>
                    <a:pt x="8361174" y="1984375"/>
                    <a:pt x="8345299" y="1981200"/>
                    <a:pt x="8342124" y="1990725"/>
                  </a:cubicBezTo>
                  <a:cubicBezTo>
                    <a:pt x="8341523" y="1992529"/>
                    <a:pt x="8357987" y="2070075"/>
                    <a:pt x="8361174" y="2076450"/>
                  </a:cubicBezTo>
                  <a:cubicBezTo>
                    <a:pt x="8371413" y="2096928"/>
                    <a:pt x="8399274" y="2133600"/>
                    <a:pt x="8399274" y="2133600"/>
                  </a:cubicBezTo>
                  <a:cubicBezTo>
                    <a:pt x="8402449" y="2162175"/>
                    <a:pt x="8401826" y="2191433"/>
                    <a:pt x="8408799" y="2219325"/>
                  </a:cubicBezTo>
                  <a:cubicBezTo>
                    <a:pt x="8411575" y="2230431"/>
                    <a:pt x="8430625" y="2236794"/>
                    <a:pt x="8427849" y="2247900"/>
                  </a:cubicBezTo>
                  <a:cubicBezTo>
                    <a:pt x="8425414" y="2257640"/>
                    <a:pt x="8408799" y="2254250"/>
                    <a:pt x="8399274" y="2257425"/>
                  </a:cubicBezTo>
                  <a:cubicBezTo>
                    <a:pt x="8392924" y="2266950"/>
                    <a:pt x="8384244" y="2275281"/>
                    <a:pt x="8380224" y="2286000"/>
                  </a:cubicBezTo>
                  <a:cubicBezTo>
                    <a:pt x="8374540" y="2301159"/>
                    <a:pt x="8379679" y="2320155"/>
                    <a:pt x="8370699" y="2333625"/>
                  </a:cubicBezTo>
                  <a:cubicBezTo>
                    <a:pt x="8365130" y="2341979"/>
                    <a:pt x="8351104" y="2338660"/>
                    <a:pt x="8342124" y="2343150"/>
                  </a:cubicBezTo>
                  <a:cubicBezTo>
                    <a:pt x="8315602" y="2356411"/>
                    <a:pt x="8306040" y="2369709"/>
                    <a:pt x="8284974" y="2390775"/>
                  </a:cubicBezTo>
                  <a:cubicBezTo>
                    <a:pt x="8256399" y="2387600"/>
                    <a:pt x="8227442" y="2375611"/>
                    <a:pt x="8199249" y="2381250"/>
                  </a:cubicBezTo>
                  <a:cubicBezTo>
                    <a:pt x="8189404" y="2383219"/>
                    <a:pt x="8199249" y="2406650"/>
                    <a:pt x="8189724" y="2409825"/>
                  </a:cubicBezTo>
                  <a:cubicBezTo>
                    <a:pt x="8174365" y="2414945"/>
                    <a:pt x="8157718" y="2404560"/>
                    <a:pt x="8142099" y="2400300"/>
                  </a:cubicBezTo>
                  <a:cubicBezTo>
                    <a:pt x="8122726" y="2395016"/>
                    <a:pt x="8084949" y="2381250"/>
                    <a:pt x="8084949" y="2381250"/>
                  </a:cubicBezTo>
                  <a:cubicBezTo>
                    <a:pt x="8068210" y="2331032"/>
                    <a:pt x="8086487" y="2371666"/>
                    <a:pt x="8046849" y="2324100"/>
                  </a:cubicBezTo>
                  <a:cubicBezTo>
                    <a:pt x="8039520" y="2315306"/>
                    <a:pt x="8036738" y="2302676"/>
                    <a:pt x="8027799" y="2295525"/>
                  </a:cubicBezTo>
                  <a:cubicBezTo>
                    <a:pt x="8019959" y="2289253"/>
                    <a:pt x="8008749" y="2289175"/>
                    <a:pt x="7999224" y="2286000"/>
                  </a:cubicBezTo>
                  <a:cubicBezTo>
                    <a:pt x="7996049" y="2276475"/>
                    <a:pt x="7991877" y="2267226"/>
                    <a:pt x="7989699" y="2257425"/>
                  </a:cubicBezTo>
                  <a:cubicBezTo>
                    <a:pt x="7985509" y="2238572"/>
                    <a:pt x="7990887" y="2216344"/>
                    <a:pt x="7980174" y="2200275"/>
                  </a:cubicBezTo>
                  <a:cubicBezTo>
                    <a:pt x="7974605" y="2191921"/>
                    <a:pt x="7973407" y="2219196"/>
                    <a:pt x="7970649" y="2228850"/>
                  </a:cubicBezTo>
                  <a:cubicBezTo>
                    <a:pt x="7967053" y="2241437"/>
                    <a:pt x="7968386" y="2256058"/>
                    <a:pt x="7961124" y="2266950"/>
                  </a:cubicBezTo>
                  <a:cubicBezTo>
                    <a:pt x="7950573" y="2282777"/>
                    <a:pt x="7920274" y="2290092"/>
                    <a:pt x="7903974" y="2295525"/>
                  </a:cubicBezTo>
                  <a:cubicBezTo>
                    <a:pt x="7881749" y="2292350"/>
                    <a:pt x="7850769" y="2303961"/>
                    <a:pt x="7837299" y="2286000"/>
                  </a:cubicBezTo>
                  <a:cubicBezTo>
                    <a:pt x="7825766" y="2270623"/>
                    <a:pt x="7896809" y="2250288"/>
                    <a:pt x="7903974" y="2247900"/>
                  </a:cubicBezTo>
                  <a:cubicBezTo>
                    <a:pt x="7947643" y="2182396"/>
                    <a:pt x="7934834" y="2212470"/>
                    <a:pt x="7951599" y="2162175"/>
                  </a:cubicBezTo>
                  <a:cubicBezTo>
                    <a:pt x="7948424" y="2143125"/>
                    <a:pt x="7954792" y="2119559"/>
                    <a:pt x="7942074" y="2105025"/>
                  </a:cubicBezTo>
                  <a:lnTo>
                    <a:pt x="7856349" y="2076450"/>
                  </a:lnTo>
                  <a:lnTo>
                    <a:pt x="7827774" y="2066925"/>
                  </a:lnTo>
                  <a:cubicBezTo>
                    <a:pt x="7757845" y="2090235"/>
                    <a:pt x="7784823" y="2071776"/>
                    <a:pt x="7742049" y="2114550"/>
                  </a:cubicBezTo>
                  <a:cubicBezTo>
                    <a:pt x="7738874" y="2124075"/>
                    <a:pt x="7734702" y="2133324"/>
                    <a:pt x="7732524" y="2143125"/>
                  </a:cubicBezTo>
                  <a:cubicBezTo>
                    <a:pt x="7728334" y="2161978"/>
                    <a:pt x="7730843" y="2182627"/>
                    <a:pt x="7722999" y="2200275"/>
                  </a:cubicBezTo>
                  <a:cubicBezTo>
                    <a:pt x="7715279" y="2217645"/>
                    <a:pt x="7681029" y="2237780"/>
                    <a:pt x="7665849" y="2247900"/>
                  </a:cubicBezTo>
                  <a:cubicBezTo>
                    <a:pt x="7631111" y="2352113"/>
                    <a:pt x="7686513" y="2194263"/>
                    <a:pt x="7637274" y="2305050"/>
                  </a:cubicBezTo>
                  <a:cubicBezTo>
                    <a:pt x="7629119" y="2323400"/>
                    <a:pt x="7624574" y="2343150"/>
                    <a:pt x="7618224" y="2362200"/>
                  </a:cubicBezTo>
                  <a:lnTo>
                    <a:pt x="7589649" y="2447925"/>
                  </a:lnTo>
                  <a:lnTo>
                    <a:pt x="7570599" y="2505075"/>
                  </a:lnTo>
                  <a:lnTo>
                    <a:pt x="7561074" y="2533650"/>
                  </a:lnTo>
                  <a:cubicBezTo>
                    <a:pt x="7565674" y="2588856"/>
                    <a:pt x="7580320" y="2675937"/>
                    <a:pt x="7561074" y="2733675"/>
                  </a:cubicBezTo>
                  <a:lnTo>
                    <a:pt x="7551549" y="2705100"/>
                  </a:lnTo>
                  <a:cubicBezTo>
                    <a:pt x="7548374" y="2622550"/>
                    <a:pt x="7547708" y="2539865"/>
                    <a:pt x="7542024" y="2457450"/>
                  </a:cubicBezTo>
                  <a:cubicBezTo>
                    <a:pt x="7541333" y="2447434"/>
                    <a:pt x="7532499" y="2438915"/>
                    <a:pt x="7532499" y="2428875"/>
                  </a:cubicBezTo>
                  <a:cubicBezTo>
                    <a:pt x="7532499" y="2396967"/>
                    <a:pt x="7537172" y="2365162"/>
                    <a:pt x="7542024" y="2333625"/>
                  </a:cubicBezTo>
                  <a:cubicBezTo>
                    <a:pt x="7543551" y="2323702"/>
                    <a:pt x="7544449" y="2312150"/>
                    <a:pt x="7551549" y="2305050"/>
                  </a:cubicBezTo>
                  <a:cubicBezTo>
                    <a:pt x="7558649" y="2297950"/>
                    <a:pt x="7570599" y="2298700"/>
                    <a:pt x="7580124" y="2295525"/>
                  </a:cubicBezTo>
                  <a:cubicBezTo>
                    <a:pt x="7605524" y="2219325"/>
                    <a:pt x="7580124" y="2314575"/>
                    <a:pt x="7580124" y="2238375"/>
                  </a:cubicBezTo>
                  <a:cubicBezTo>
                    <a:pt x="7580124" y="2219062"/>
                    <a:pt x="7586474" y="2200275"/>
                    <a:pt x="7589649" y="2181225"/>
                  </a:cubicBezTo>
                  <a:cubicBezTo>
                    <a:pt x="7562446" y="2099616"/>
                    <a:pt x="7558879" y="2113557"/>
                    <a:pt x="7580124" y="2000250"/>
                  </a:cubicBezTo>
                  <a:cubicBezTo>
                    <a:pt x="7583184" y="1983929"/>
                    <a:pt x="7618687" y="1952162"/>
                    <a:pt x="7627749" y="1943100"/>
                  </a:cubicBezTo>
                  <a:cubicBezTo>
                    <a:pt x="7651690" y="1871276"/>
                    <a:pt x="7619395" y="1959808"/>
                    <a:pt x="7656324" y="1885950"/>
                  </a:cubicBezTo>
                  <a:cubicBezTo>
                    <a:pt x="7660814" y="1876970"/>
                    <a:pt x="7660280" y="1865729"/>
                    <a:pt x="7665849" y="1857375"/>
                  </a:cubicBezTo>
                  <a:cubicBezTo>
                    <a:pt x="7673321" y="1846167"/>
                    <a:pt x="7685800" y="1839148"/>
                    <a:pt x="7694424" y="1828800"/>
                  </a:cubicBezTo>
                  <a:cubicBezTo>
                    <a:pt x="7701753" y="1820006"/>
                    <a:pt x="7704859" y="1807763"/>
                    <a:pt x="7713474" y="1800225"/>
                  </a:cubicBezTo>
                  <a:cubicBezTo>
                    <a:pt x="7730704" y="1785148"/>
                    <a:pt x="7751574" y="1774825"/>
                    <a:pt x="7770624" y="1762125"/>
                  </a:cubicBezTo>
                  <a:lnTo>
                    <a:pt x="7799199" y="1743075"/>
                  </a:lnTo>
                  <a:cubicBezTo>
                    <a:pt x="7808745" y="1714436"/>
                    <a:pt x="7807258" y="1710544"/>
                    <a:pt x="7827774" y="1685925"/>
                  </a:cubicBezTo>
                  <a:cubicBezTo>
                    <a:pt x="7836398" y="1675577"/>
                    <a:pt x="7844574" y="1663892"/>
                    <a:pt x="7856349" y="1657350"/>
                  </a:cubicBezTo>
                  <a:cubicBezTo>
                    <a:pt x="7873902" y="1647598"/>
                    <a:pt x="7896791" y="1649439"/>
                    <a:pt x="7913499" y="1638300"/>
                  </a:cubicBezTo>
                  <a:lnTo>
                    <a:pt x="7942074" y="1619250"/>
                  </a:lnTo>
                  <a:cubicBezTo>
                    <a:pt x="7986524" y="1552575"/>
                    <a:pt x="7961124" y="1574800"/>
                    <a:pt x="8008749" y="1543050"/>
                  </a:cubicBezTo>
                  <a:cubicBezTo>
                    <a:pt x="8011924" y="1533525"/>
                    <a:pt x="8013784" y="1523455"/>
                    <a:pt x="8018274" y="1514475"/>
                  </a:cubicBezTo>
                  <a:cubicBezTo>
                    <a:pt x="8023394" y="1504236"/>
                    <a:pt x="8036373" y="1497308"/>
                    <a:pt x="8037324" y="1485900"/>
                  </a:cubicBezTo>
                  <a:cubicBezTo>
                    <a:pt x="8039712" y="1457248"/>
                    <a:pt x="8030660" y="1428783"/>
                    <a:pt x="8027799" y="1400175"/>
                  </a:cubicBezTo>
                  <a:cubicBezTo>
                    <a:pt x="8015304" y="1275223"/>
                    <a:pt x="8027446" y="1332087"/>
                    <a:pt x="8008749" y="1257300"/>
                  </a:cubicBezTo>
                  <a:cubicBezTo>
                    <a:pt x="8011924" y="1222375"/>
                    <a:pt x="8012180" y="1187060"/>
                    <a:pt x="8018274" y="1152525"/>
                  </a:cubicBezTo>
                  <a:cubicBezTo>
                    <a:pt x="8021764" y="1132750"/>
                    <a:pt x="8030974" y="1114425"/>
                    <a:pt x="8037324" y="1095375"/>
                  </a:cubicBezTo>
                  <a:lnTo>
                    <a:pt x="8046849" y="1066800"/>
                  </a:lnTo>
                  <a:cubicBezTo>
                    <a:pt x="8043674" y="1057275"/>
                    <a:pt x="8043596" y="1046065"/>
                    <a:pt x="8037324" y="1038225"/>
                  </a:cubicBezTo>
                  <a:cubicBezTo>
                    <a:pt x="8030173" y="1029286"/>
                    <a:pt x="8014816" y="1028883"/>
                    <a:pt x="8008749" y="1019175"/>
                  </a:cubicBezTo>
                  <a:cubicBezTo>
                    <a:pt x="7998106" y="1002147"/>
                    <a:pt x="8006407" y="973164"/>
                    <a:pt x="7989699" y="962025"/>
                  </a:cubicBezTo>
                  <a:cubicBezTo>
                    <a:pt x="7980174" y="955675"/>
                    <a:pt x="7971585" y="947624"/>
                    <a:pt x="7961124" y="942975"/>
                  </a:cubicBezTo>
                  <a:cubicBezTo>
                    <a:pt x="7942774" y="934820"/>
                    <a:pt x="7903974" y="923925"/>
                    <a:pt x="7903974" y="923925"/>
                  </a:cubicBezTo>
                  <a:cubicBezTo>
                    <a:pt x="7900799" y="914400"/>
                    <a:pt x="7898939" y="904330"/>
                    <a:pt x="7894449" y="895350"/>
                  </a:cubicBezTo>
                  <a:cubicBezTo>
                    <a:pt x="7889329" y="885111"/>
                    <a:pt x="7883494" y="874870"/>
                    <a:pt x="7875399" y="866775"/>
                  </a:cubicBezTo>
                  <a:cubicBezTo>
                    <a:pt x="7856935" y="848311"/>
                    <a:pt x="7841490" y="845947"/>
                    <a:pt x="7818249" y="838200"/>
                  </a:cubicBezTo>
                  <a:cubicBezTo>
                    <a:pt x="7731695" y="850565"/>
                    <a:pt x="7772873" y="840625"/>
                    <a:pt x="7694424" y="866775"/>
                  </a:cubicBezTo>
                  <a:lnTo>
                    <a:pt x="7665849" y="876300"/>
                  </a:lnTo>
                  <a:cubicBezTo>
                    <a:pt x="7656324" y="873125"/>
                    <a:pt x="7639709" y="876515"/>
                    <a:pt x="7637274" y="866775"/>
                  </a:cubicBezTo>
                  <a:cubicBezTo>
                    <a:pt x="7634498" y="855669"/>
                    <a:pt x="7666785" y="842849"/>
                    <a:pt x="7656324" y="838200"/>
                  </a:cubicBezTo>
                  <a:cubicBezTo>
                    <a:pt x="7624278" y="823957"/>
                    <a:pt x="7586474" y="831850"/>
                    <a:pt x="7551549" y="828675"/>
                  </a:cubicBezTo>
                  <a:cubicBezTo>
                    <a:pt x="7516624" y="831850"/>
                    <a:pt x="7481065" y="830852"/>
                    <a:pt x="7446774" y="838200"/>
                  </a:cubicBezTo>
                  <a:cubicBezTo>
                    <a:pt x="7435580" y="840599"/>
                    <a:pt x="7428660" y="852601"/>
                    <a:pt x="7418199" y="857250"/>
                  </a:cubicBezTo>
                  <a:cubicBezTo>
                    <a:pt x="7399849" y="865405"/>
                    <a:pt x="7380099" y="869950"/>
                    <a:pt x="7361049" y="876300"/>
                  </a:cubicBezTo>
                  <a:lnTo>
                    <a:pt x="7332474" y="885825"/>
                  </a:lnTo>
                  <a:cubicBezTo>
                    <a:pt x="7291199" y="882650"/>
                    <a:pt x="7248453" y="887673"/>
                    <a:pt x="7208649" y="876300"/>
                  </a:cubicBezTo>
                  <a:cubicBezTo>
                    <a:pt x="7198995" y="873542"/>
                    <a:pt x="7206224" y="854825"/>
                    <a:pt x="7199124" y="847725"/>
                  </a:cubicBezTo>
                  <a:cubicBezTo>
                    <a:pt x="7192024" y="840625"/>
                    <a:pt x="7179777" y="842155"/>
                    <a:pt x="7170549" y="838200"/>
                  </a:cubicBezTo>
                  <a:cubicBezTo>
                    <a:pt x="7072443" y="796155"/>
                    <a:pt x="7205381" y="843461"/>
                    <a:pt x="7075299" y="800100"/>
                  </a:cubicBezTo>
                  <a:lnTo>
                    <a:pt x="7046724" y="790575"/>
                  </a:lnTo>
                  <a:cubicBezTo>
                    <a:pt x="7037199" y="787400"/>
                    <a:pt x="7028053" y="782701"/>
                    <a:pt x="7018149" y="781050"/>
                  </a:cubicBezTo>
                  <a:cubicBezTo>
                    <a:pt x="6999099" y="777875"/>
                    <a:pt x="6979883" y="775572"/>
                    <a:pt x="6960999" y="771525"/>
                  </a:cubicBezTo>
                  <a:cubicBezTo>
                    <a:pt x="6935398" y="766039"/>
                    <a:pt x="6910472" y="757610"/>
                    <a:pt x="6884799" y="752475"/>
                  </a:cubicBezTo>
                  <a:cubicBezTo>
                    <a:pt x="6852063" y="745928"/>
                    <a:pt x="6830461" y="742393"/>
                    <a:pt x="6799074" y="733425"/>
                  </a:cubicBezTo>
                  <a:cubicBezTo>
                    <a:pt x="6789420" y="730667"/>
                    <a:pt x="6780239" y="726335"/>
                    <a:pt x="6770499" y="723900"/>
                  </a:cubicBezTo>
                  <a:cubicBezTo>
                    <a:pt x="6754793" y="719973"/>
                    <a:pt x="6738678" y="717887"/>
                    <a:pt x="6722874" y="714375"/>
                  </a:cubicBezTo>
                  <a:cubicBezTo>
                    <a:pt x="6710095" y="711535"/>
                    <a:pt x="6697474" y="708025"/>
                    <a:pt x="6684774" y="704850"/>
                  </a:cubicBezTo>
                  <a:cubicBezTo>
                    <a:pt x="6675249" y="698500"/>
                    <a:pt x="6664294" y="693895"/>
                    <a:pt x="6656199" y="685800"/>
                  </a:cubicBezTo>
                  <a:cubicBezTo>
                    <a:pt x="6648104" y="677705"/>
                    <a:pt x="6646674" y="663575"/>
                    <a:pt x="6637149" y="657225"/>
                  </a:cubicBezTo>
                  <a:cubicBezTo>
                    <a:pt x="6626257" y="649963"/>
                    <a:pt x="6611636" y="651296"/>
                    <a:pt x="6599049" y="647700"/>
                  </a:cubicBezTo>
                  <a:cubicBezTo>
                    <a:pt x="6530528" y="628123"/>
                    <a:pt x="6620367" y="644412"/>
                    <a:pt x="6494274" y="628650"/>
                  </a:cubicBezTo>
                  <a:cubicBezTo>
                    <a:pt x="6484749" y="622300"/>
                    <a:pt x="6475938" y="614720"/>
                    <a:pt x="6465699" y="609600"/>
                  </a:cubicBezTo>
                  <a:cubicBezTo>
                    <a:pt x="6428756" y="591128"/>
                    <a:pt x="6418151" y="602785"/>
                    <a:pt x="6370449" y="609600"/>
                  </a:cubicBezTo>
                  <a:cubicBezTo>
                    <a:pt x="6407170" y="646321"/>
                    <a:pt x="6409544" y="640663"/>
                    <a:pt x="6427599" y="685800"/>
                  </a:cubicBezTo>
                  <a:cubicBezTo>
                    <a:pt x="6450234" y="742389"/>
                    <a:pt x="6442140" y="731931"/>
                    <a:pt x="6456174" y="781050"/>
                  </a:cubicBezTo>
                  <a:cubicBezTo>
                    <a:pt x="6458932" y="790704"/>
                    <a:pt x="6458599" y="802525"/>
                    <a:pt x="6465699" y="809625"/>
                  </a:cubicBezTo>
                  <a:cubicBezTo>
                    <a:pt x="6472799" y="816725"/>
                    <a:pt x="6484749" y="815975"/>
                    <a:pt x="6494274" y="819150"/>
                  </a:cubicBezTo>
                  <a:cubicBezTo>
                    <a:pt x="6522534" y="903930"/>
                    <a:pt x="6492135" y="787670"/>
                    <a:pt x="6484749" y="876300"/>
                  </a:cubicBezTo>
                  <a:cubicBezTo>
                    <a:pt x="6480495" y="927342"/>
                    <a:pt x="6490381" y="950346"/>
                    <a:pt x="6503799" y="990600"/>
                  </a:cubicBezTo>
                  <a:cubicBezTo>
                    <a:pt x="6494274" y="996950"/>
                    <a:pt x="6480904" y="999711"/>
                    <a:pt x="6475224" y="1009650"/>
                  </a:cubicBezTo>
                  <a:cubicBezTo>
                    <a:pt x="6467192" y="1023706"/>
                    <a:pt x="6480730" y="1051262"/>
                    <a:pt x="6465699" y="1057275"/>
                  </a:cubicBezTo>
                  <a:cubicBezTo>
                    <a:pt x="6439005" y="1067953"/>
                    <a:pt x="6408549" y="1050925"/>
                    <a:pt x="6379974" y="1047750"/>
                  </a:cubicBezTo>
                  <a:cubicBezTo>
                    <a:pt x="6360924" y="1041400"/>
                    <a:pt x="6340785" y="1037680"/>
                    <a:pt x="6322824" y="1028700"/>
                  </a:cubicBezTo>
                  <a:cubicBezTo>
                    <a:pt x="6291600" y="1013088"/>
                    <a:pt x="6286982" y="1008534"/>
                    <a:pt x="6256149" y="1000125"/>
                  </a:cubicBezTo>
                  <a:cubicBezTo>
                    <a:pt x="6230890" y="993236"/>
                    <a:pt x="6179949" y="981075"/>
                    <a:pt x="6179949" y="981075"/>
                  </a:cubicBezTo>
                  <a:cubicBezTo>
                    <a:pt x="6157724" y="914400"/>
                    <a:pt x="6179949" y="930275"/>
                    <a:pt x="6132324" y="914400"/>
                  </a:cubicBezTo>
                  <a:cubicBezTo>
                    <a:pt x="6084498" y="842661"/>
                    <a:pt x="6140653" y="933835"/>
                    <a:pt x="6103749" y="847725"/>
                  </a:cubicBezTo>
                  <a:cubicBezTo>
                    <a:pt x="6099240" y="837203"/>
                    <a:pt x="6089819" y="829389"/>
                    <a:pt x="6084699" y="819150"/>
                  </a:cubicBezTo>
                  <a:cubicBezTo>
                    <a:pt x="6080209" y="810170"/>
                    <a:pt x="6081446" y="798415"/>
                    <a:pt x="6075174" y="790575"/>
                  </a:cubicBezTo>
                  <a:cubicBezTo>
                    <a:pt x="6068023" y="781636"/>
                    <a:pt x="6056124" y="777875"/>
                    <a:pt x="6046599" y="771525"/>
                  </a:cubicBezTo>
                  <a:cubicBezTo>
                    <a:pt x="6040249" y="790575"/>
                    <a:pt x="6047240" y="824737"/>
                    <a:pt x="6027549" y="828675"/>
                  </a:cubicBezTo>
                  <a:lnTo>
                    <a:pt x="5932299" y="847725"/>
                  </a:lnTo>
                  <a:cubicBezTo>
                    <a:pt x="5906899" y="844550"/>
                    <a:pt x="5880932" y="844408"/>
                    <a:pt x="5856099" y="838200"/>
                  </a:cubicBezTo>
                  <a:cubicBezTo>
                    <a:pt x="5842324" y="834756"/>
                    <a:pt x="5831050" y="824743"/>
                    <a:pt x="5817999" y="819150"/>
                  </a:cubicBezTo>
                  <a:cubicBezTo>
                    <a:pt x="5808771" y="815195"/>
                    <a:pt x="5798949" y="812800"/>
                    <a:pt x="5789424" y="809625"/>
                  </a:cubicBezTo>
                  <a:cubicBezTo>
                    <a:pt x="5706874" y="812800"/>
                    <a:pt x="5624024" y="811439"/>
                    <a:pt x="5541774" y="819150"/>
                  </a:cubicBezTo>
                  <a:cubicBezTo>
                    <a:pt x="5521781" y="821024"/>
                    <a:pt x="5484624" y="838200"/>
                    <a:pt x="5484624" y="838200"/>
                  </a:cubicBezTo>
                  <a:cubicBezTo>
                    <a:pt x="5494149" y="841375"/>
                    <a:pt x="5503545" y="844967"/>
                    <a:pt x="5513199" y="847725"/>
                  </a:cubicBezTo>
                  <a:cubicBezTo>
                    <a:pt x="5525786" y="851321"/>
                    <a:pt x="5545445" y="845541"/>
                    <a:pt x="5551299" y="857250"/>
                  </a:cubicBezTo>
                  <a:cubicBezTo>
                    <a:pt x="5563609" y="881869"/>
                    <a:pt x="5510720" y="893001"/>
                    <a:pt x="5503674" y="895350"/>
                  </a:cubicBezTo>
                  <a:cubicBezTo>
                    <a:pt x="5494149" y="904875"/>
                    <a:pt x="5486874" y="917383"/>
                    <a:pt x="5475099" y="923925"/>
                  </a:cubicBezTo>
                  <a:cubicBezTo>
                    <a:pt x="5457546" y="933677"/>
                    <a:pt x="5436999" y="936625"/>
                    <a:pt x="5417949" y="942975"/>
                  </a:cubicBezTo>
                  <a:lnTo>
                    <a:pt x="5360799" y="962025"/>
                  </a:lnTo>
                  <a:lnTo>
                    <a:pt x="5332224" y="971550"/>
                  </a:lnTo>
                  <a:lnTo>
                    <a:pt x="5303649" y="981075"/>
                  </a:lnTo>
                  <a:cubicBezTo>
                    <a:pt x="5297299" y="990600"/>
                    <a:pt x="5285738" y="998259"/>
                    <a:pt x="5284599" y="1009650"/>
                  </a:cubicBezTo>
                  <a:cubicBezTo>
                    <a:pt x="5280128" y="1054365"/>
                    <a:pt x="5287790" y="1081627"/>
                    <a:pt x="5322699" y="1104900"/>
                  </a:cubicBezTo>
                  <a:cubicBezTo>
                    <a:pt x="5331053" y="1110469"/>
                    <a:pt x="5341749" y="1111250"/>
                    <a:pt x="5351274" y="1114425"/>
                  </a:cubicBezTo>
                  <a:cubicBezTo>
                    <a:pt x="5395724" y="1181100"/>
                    <a:pt x="5370324" y="1158875"/>
                    <a:pt x="5417949" y="1190625"/>
                  </a:cubicBezTo>
                  <a:cubicBezTo>
                    <a:pt x="5421124" y="1200150"/>
                    <a:pt x="5422984" y="1210220"/>
                    <a:pt x="5427474" y="1219200"/>
                  </a:cubicBezTo>
                  <a:cubicBezTo>
                    <a:pt x="5432594" y="1229439"/>
                    <a:pt x="5444642" y="1236483"/>
                    <a:pt x="5446524" y="1247775"/>
                  </a:cubicBezTo>
                  <a:cubicBezTo>
                    <a:pt x="5450872" y="1273864"/>
                    <a:pt x="5408343" y="1295279"/>
                    <a:pt x="5427474" y="1323975"/>
                  </a:cubicBezTo>
                  <a:cubicBezTo>
                    <a:pt x="5433824" y="1333500"/>
                    <a:pt x="5445810" y="1310045"/>
                    <a:pt x="5456049" y="1304925"/>
                  </a:cubicBezTo>
                  <a:cubicBezTo>
                    <a:pt x="5469714" y="1298093"/>
                    <a:pt x="5510517" y="1288927"/>
                    <a:pt x="5522724" y="1285875"/>
                  </a:cubicBezTo>
                  <a:cubicBezTo>
                    <a:pt x="5525899" y="1295400"/>
                    <a:pt x="5527759" y="1305470"/>
                    <a:pt x="5532249" y="1314450"/>
                  </a:cubicBezTo>
                  <a:cubicBezTo>
                    <a:pt x="5537369" y="1324689"/>
                    <a:pt x="5547679" y="1332165"/>
                    <a:pt x="5551299" y="1343025"/>
                  </a:cubicBezTo>
                  <a:cubicBezTo>
                    <a:pt x="5577372" y="1421244"/>
                    <a:pt x="5536061" y="1383667"/>
                    <a:pt x="5589399" y="1419225"/>
                  </a:cubicBezTo>
                  <a:cubicBezTo>
                    <a:pt x="5595749" y="1428750"/>
                    <a:pt x="5603329" y="1437561"/>
                    <a:pt x="5608449" y="1447800"/>
                  </a:cubicBezTo>
                  <a:cubicBezTo>
                    <a:pt x="5630432" y="1491765"/>
                    <a:pt x="5617408" y="1545878"/>
                    <a:pt x="5608449" y="1590675"/>
                  </a:cubicBezTo>
                  <a:cubicBezTo>
                    <a:pt x="5606204" y="1601900"/>
                    <a:pt x="5595749" y="1609725"/>
                    <a:pt x="5589399" y="1619250"/>
                  </a:cubicBezTo>
                  <a:cubicBezTo>
                    <a:pt x="5608449" y="1625600"/>
                    <a:pt x="5629841" y="1627161"/>
                    <a:pt x="5646549" y="1638300"/>
                  </a:cubicBezTo>
                  <a:cubicBezTo>
                    <a:pt x="5674452" y="1656902"/>
                    <a:pt x="5694751" y="1674055"/>
                    <a:pt x="5732274" y="1676400"/>
                  </a:cubicBezTo>
                  <a:lnTo>
                    <a:pt x="5884674" y="1685925"/>
                  </a:lnTo>
                  <a:cubicBezTo>
                    <a:pt x="5935474" y="1762125"/>
                    <a:pt x="5868799" y="1670050"/>
                    <a:pt x="5932299" y="1733550"/>
                  </a:cubicBezTo>
                  <a:cubicBezTo>
                    <a:pt x="5984198" y="1785449"/>
                    <a:pt x="5934872" y="1762983"/>
                    <a:pt x="5989449" y="1781175"/>
                  </a:cubicBezTo>
                  <a:cubicBezTo>
                    <a:pt x="5998974" y="1790700"/>
                    <a:pt x="6010552" y="1798542"/>
                    <a:pt x="6018024" y="1809750"/>
                  </a:cubicBezTo>
                  <a:cubicBezTo>
                    <a:pt x="6029644" y="1827180"/>
                    <a:pt x="6033616" y="1885102"/>
                    <a:pt x="6037074" y="1895475"/>
                  </a:cubicBezTo>
                  <a:cubicBezTo>
                    <a:pt x="6040694" y="1906335"/>
                    <a:pt x="6051004" y="1913811"/>
                    <a:pt x="6056124" y="1924050"/>
                  </a:cubicBezTo>
                  <a:cubicBezTo>
                    <a:pt x="6060614" y="1933030"/>
                    <a:pt x="6062474" y="1943100"/>
                    <a:pt x="6065649" y="1952625"/>
                  </a:cubicBezTo>
                  <a:cubicBezTo>
                    <a:pt x="6062474" y="1965325"/>
                    <a:pt x="6061978" y="1979016"/>
                    <a:pt x="6056124" y="1990725"/>
                  </a:cubicBezTo>
                  <a:cubicBezTo>
                    <a:pt x="5990620" y="2121733"/>
                    <a:pt x="6034839" y="1997429"/>
                    <a:pt x="6008499" y="2076450"/>
                  </a:cubicBezTo>
                  <a:cubicBezTo>
                    <a:pt x="6011031" y="2101769"/>
                    <a:pt x="6028647" y="2184066"/>
                    <a:pt x="6008499" y="2219325"/>
                  </a:cubicBezTo>
                  <a:cubicBezTo>
                    <a:pt x="5999810" y="2234531"/>
                    <a:pt x="5966016" y="2243011"/>
                    <a:pt x="5951349" y="2247900"/>
                  </a:cubicBezTo>
                  <a:cubicBezTo>
                    <a:pt x="5907680" y="2313404"/>
                    <a:pt x="5891529" y="2297810"/>
                    <a:pt x="5941824" y="2314575"/>
                  </a:cubicBezTo>
                  <a:lnTo>
                    <a:pt x="5998974" y="2371725"/>
                  </a:lnTo>
                  <a:cubicBezTo>
                    <a:pt x="6008499" y="2381250"/>
                    <a:pt x="6016341" y="2392828"/>
                    <a:pt x="6027549" y="2400300"/>
                  </a:cubicBezTo>
                  <a:cubicBezTo>
                    <a:pt x="6046599" y="2413000"/>
                    <a:pt x="6070962" y="2420084"/>
                    <a:pt x="6084699" y="2438400"/>
                  </a:cubicBezTo>
                  <a:cubicBezTo>
                    <a:pt x="6120143" y="2485658"/>
                    <a:pt x="6100065" y="2467694"/>
                    <a:pt x="6141849" y="2495550"/>
                  </a:cubicBezTo>
                  <a:cubicBezTo>
                    <a:pt x="6148199" y="2505075"/>
                    <a:pt x="6153570" y="2515331"/>
                    <a:pt x="6160899" y="2524125"/>
                  </a:cubicBezTo>
                  <a:cubicBezTo>
                    <a:pt x="6187231" y="2555723"/>
                    <a:pt x="6190787" y="2545802"/>
                    <a:pt x="6208524" y="2581275"/>
                  </a:cubicBezTo>
                  <a:cubicBezTo>
                    <a:pt x="6213014" y="2590255"/>
                    <a:pt x="6215291" y="2600196"/>
                    <a:pt x="6218049" y="2609850"/>
                  </a:cubicBezTo>
                  <a:cubicBezTo>
                    <a:pt x="6221645" y="2622437"/>
                    <a:pt x="6221079" y="2636584"/>
                    <a:pt x="6227574" y="2647950"/>
                  </a:cubicBezTo>
                  <a:cubicBezTo>
                    <a:pt x="6234257" y="2659646"/>
                    <a:pt x="6244453" y="2669842"/>
                    <a:pt x="6256149" y="2676525"/>
                  </a:cubicBezTo>
                  <a:cubicBezTo>
                    <a:pt x="6267515" y="2683020"/>
                    <a:pt x="6281549" y="2682875"/>
                    <a:pt x="6294249" y="2686050"/>
                  </a:cubicBezTo>
                  <a:cubicBezTo>
                    <a:pt x="6311070" y="2736513"/>
                    <a:pt x="6328950" y="2762755"/>
                    <a:pt x="6303774" y="2819400"/>
                  </a:cubicBezTo>
                  <a:cubicBezTo>
                    <a:pt x="6299696" y="2828575"/>
                    <a:pt x="6284724" y="2825750"/>
                    <a:pt x="6275199" y="2828925"/>
                  </a:cubicBezTo>
                  <a:cubicBezTo>
                    <a:pt x="6237414" y="2825147"/>
                    <a:pt x="6155387" y="2818298"/>
                    <a:pt x="6113274" y="2809875"/>
                  </a:cubicBezTo>
                  <a:cubicBezTo>
                    <a:pt x="6103429" y="2807906"/>
                    <a:pt x="6094224" y="2803525"/>
                    <a:pt x="6084699" y="2800350"/>
                  </a:cubicBezTo>
                  <a:cubicBezTo>
                    <a:pt x="6048399" y="2745900"/>
                    <a:pt x="6082991" y="2783906"/>
                    <a:pt x="5989449" y="2752725"/>
                  </a:cubicBezTo>
                  <a:lnTo>
                    <a:pt x="5932299" y="2733675"/>
                  </a:lnTo>
                  <a:cubicBezTo>
                    <a:pt x="5919599" y="2724150"/>
                    <a:pt x="5907982" y="2712976"/>
                    <a:pt x="5894199" y="2705100"/>
                  </a:cubicBezTo>
                  <a:cubicBezTo>
                    <a:pt x="5885482" y="2700119"/>
                    <a:pt x="5872724" y="2702675"/>
                    <a:pt x="5865624" y="2695575"/>
                  </a:cubicBezTo>
                  <a:cubicBezTo>
                    <a:pt x="5858524" y="2688475"/>
                    <a:pt x="5862371" y="2674840"/>
                    <a:pt x="5856099" y="2667000"/>
                  </a:cubicBezTo>
                  <a:cubicBezTo>
                    <a:pt x="5848948" y="2658061"/>
                    <a:pt x="5837049" y="2654300"/>
                    <a:pt x="5827524" y="2647950"/>
                  </a:cubicBezTo>
                  <a:cubicBezTo>
                    <a:pt x="5821174" y="2638425"/>
                    <a:pt x="5812494" y="2630094"/>
                    <a:pt x="5808474" y="2619375"/>
                  </a:cubicBezTo>
                  <a:cubicBezTo>
                    <a:pt x="5802790" y="2604216"/>
                    <a:pt x="5806981" y="2585806"/>
                    <a:pt x="5798949" y="2571750"/>
                  </a:cubicBezTo>
                  <a:cubicBezTo>
                    <a:pt x="5793269" y="2561811"/>
                    <a:pt x="5779168" y="2560029"/>
                    <a:pt x="5770374" y="2552700"/>
                  </a:cubicBezTo>
                  <a:cubicBezTo>
                    <a:pt x="5742872" y="2529781"/>
                    <a:pt x="5741480" y="2523647"/>
                    <a:pt x="5722749" y="2495550"/>
                  </a:cubicBezTo>
                  <a:cubicBezTo>
                    <a:pt x="5719574" y="2473325"/>
                    <a:pt x="5719675" y="2450379"/>
                    <a:pt x="5713224" y="2428875"/>
                  </a:cubicBezTo>
                  <a:cubicBezTo>
                    <a:pt x="5709935" y="2417910"/>
                    <a:pt x="5699294" y="2410539"/>
                    <a:pt x="5694174" y="2400300"/>
                  </a:cubicBezTo>
                  <a:cubicBezTo>
                    <a:pt x="5689684" y="2391320"/>
                    <a:pt x="5687824" y="2381250"/>
                    <a:pt x="5684649" y="2371725"/>
                  </a:cubicBezTo>
                  <a:cubicBezTo>
                    <a:pt x="5673356" y="2373338"/>
                    <a:pt x="5530421" y="2385644"/>
                    <a:pt x="5494149" y="2409825"/>
                  </a:cubicBezTo>
                  <a:lnTo>
                    <a:pt x="5465574" y="2428875"/>
                  </a:lnTo>
                  <a:cubicBezTo>
                    <a:pt x="5459224" y="2438400"/>
                    <a:pt x="5454619" y="2449355"/>
                    <a:pt x="5446524" y="2457450"/>
                  </a:cubicBezTo>
                  <a:cubicBezTo>
                    <a:pt x="5393636" y="2510338"/>
                    <a:pt x="5270606" y="2483867"/>
                    <a:pt x="5227449" y="2486025"/>
                  </a:cubicBezTo>
                  <a:cubicBezTo>
                    <a:pt x="5186174" y="2482850"/>
                    <a:pt x="5144312" y="2484129"/>
                    <a:pt x="5103624" y="2476500"/>
                  </a:cubicBezTo>
                  <a:cubicBezTo>
                    <a:pt x="5092372" y="2474390"/>
                    <a:pt x="5085288" y="2462570"/>
                    <a:pt x="5075049" y="2457450"/>
                  </a:cubicBezTo>
                  <a:cubicBezTo>
                    <a:pt x="5066069" y="2452960"/>
                    <a:pt x="5055454" y="2452415"/>
                    <a:pt x="5046474" y="2447925"/>
                  </a:cubicBezTo>
                  <a:cubicBezTo>
                    <a:pt x="4972616" y="2410996"/>
                    <a:pt x="5061148" y="2443291"/>
                    <a:pt x="4989324" y="2419350"/>
                  </a:cubicBezTo>
                  <a:cubicBezTo>
                    <a:pt x="4938524" y="2422525"/>
                    <a:pt x="4887200" y="2420937"/>
                    <a:pt x="4836924" y="2428875"/>
                  </a:cubicBezTo>
                  <a:cubicBezTo>
                    <a:pt x="4825616" y="2430660"/>
                    <a:pt x="4819797" y="2447925"/>
                    <a:pt x="4808349" y="2447925"/>
                  </a:cubicBezTo>
                  <a:cubicBezTo>
                    <a:pt x="4782167" y="2447925"/>
                    <a:pt x="4732149" y="2428875"/>
                    <a:pt x="4732149" y="2428875"/>
                  </a:cubicBezTo>
                  <a:cubicBezTo>
                    <a:pt x="4722624" y="2438400"/>
                    <a:pt x="4714782" y="2449978"/>
                    <a:pt x="4703574" y="2457450"/>
                  </a:cubicBezTo>
                  <a:cubicBezTo>
                    <a:pt x="4695220" y="2463019"/>
                    <a:pt x="4683979" y="2462485"/>
                    <a:pt x="4674999" y="2466975"/>
                  </a:cubicBezTo>
                  <a:cubicBezTo>
                    <a:pt x="4664760" y="2472095"/>
                    <a:pt x="4656885" y="2481376"/>
                    <a:pt x="4646424" y="2486025"/>
                  </a:cubicBezTo>
                  <a:cubicBezTo>
                    <a:pt x="4544409" y="2531365"/>
                    <a:pt x="4625368" y="2481012"/>
                    <a:pt x="4560699" y="2524125"/>
                  </a:cubicBezTo>
                  <a:cubicBezTo>
                    <a:pt x="4563874" y="2514600"/>
                    <a:pt x="4570224" y="2505590"/>
                    <a:pt x="4570224" y="2495550"/>
                  </a:cubicBezTo>
                  <a:cubicBezTo>
                    <a:pt x="4570224" y="2479361"/>
                    <a:pt x="4567939" y="2462405"/>
                    <a:pt x="4560699" y="2447925"/>
                  </a:cubicBezTo>
                  <a:cubicBezTo>
                    <a:pt x="4551532" y="2429590"/>
                    <a:pt x="4519960" y="2411240"/>
                    <a:pt x="4503549" y="2400300"/>
                  </a:cubicBezTo>
                  <a:cubicBezTo>
                    <a:pt x="4497199" y="2390775"/>
                    <a:pt x="4493114" y="2379263"/>
                    <a:pt x="4484499" y="2371725"/>
                  </a:cubicBezTo>
                  <a:cubicBezTo>
                    <a:pt x="4467269" y="2356648"/>
                    <a:pt x="4427349" y="2333625"/>
                    <a:pt x="4427349" y="2333625"/>
                  </a:cubicBezTo>
                  <a:cubicBezTo>
                    <a:pt x="4420999" y="2324100"/>
                    <a:pt x="4416394" y="2313145"/>
                    <a:pt x="4408299" y="2305050"/>
                  </a:cubicBezTo>
                  <a:cubicBezTo>
                    <a:pt x="4378768" y="2275519"/>
                    <a:pt x="4331862" y="2273261"/>
                    <a:pt x="4293999" y="2266950"/>
                  </a:cubicBezTo>
                  <a:cubicBezTo>
                    <a:pt x="4225453" y="2221253"/>
                    <a:pt x="4309850" y="2285964"/>
                    <a:pt x="4246374" y="2190750"/>
                  </a:cubicBezTo>
                  <a:cubicBezTo>
                    <a:pt x="4220974" y="2152650"/>
                    <a:pt x="4236849" y="2168525"/>
                    <a:pt x="4198749" y="2143125"/>
                  </a:cubicBezTo>
                  <a:lnTo>
                    <a:pt x="4170174" y="2057400"/>
                  </a:lnTo>
                  <a:lnTo>
                    <a:pt x="4160649" y="2028825"/>
                  </a:lnTo>
                  <a:cubicBezTo>
                    <a:pt x="4163824" y="1984375"/>
                    <a:pt x="4164967" y="1939733"/>
                    <a:pt x="4170174" y="1895475"/>
                  </a:cubicBezTo>
                  <a:cubicBezTo>
                    <a:pt x="4171347" y="1885504"/>
                    <a:pt x="4179699" y="1876940"/>
                    <a:pt x="4179699" y="1866900"/>
                  </a:cubicBezTo>
                  <a:cubicBezTo>
                    <a:pt x="4179699" y="1856860"/>
                    <a:pt x="4172932" y="1847979"/>
                    <a:pt x="4170174" y="1838325"/>
                  </a:cubicBezTo>
                  <a:cubicBezTo>
                    <a:pt x="4166578" y="1825738"/>
                    <a:pt x="4163824" y="1812925"/>
                    <a:pt x="4160649" y="1800225"/>
                  </a:cubicBezTo>
                  <a:cubicBezTo>
                    <a:pt x="4166999" y="1781175"/>
                    <a:pt x="4172241" y="1761719"/>
                    <a:pt x="4179699" y="1743075"/>
                  </a:cubicBezTo>
                  <a:cubicBezTo>
                    <a:pt x="4191784" y="1712863"/>
                    <a:pt x="4200616" y="1702175"/>
                    <a:pt x="4217799" y="1676400"/>
                  </a:cubicBezTo>
                  <a:cubicBezTo>
                    <a:pt x="4220974" y="1660525"/>
                    <a:pt x="4223397" y="1644481"/>
                    <a:pt x="4227324" y="1628775"/>
                  </a:cubicBezTo>
                  <a:cubicBezTo>
                    <a:pt x="4229759" y="1619035"/>
                    <a:pt x="4235322" y="1610123"/>
                    <a:pt x="4236849" y="1600200"/>
                  </a:cubicBezTo>
                  <a:cubicBezTo>
                    <a:pt x="4241701" y="1568663"/>
                    <a:pt x="4243199" y="1536700"/>
                    <a:pt x="4246374" y="1504950"/>
                  </a:cubicBezTo>
                  <a:cubicBezTo>
                    <a:pt x="4236849" y="1501775"/>
                    <a:pt x="4220234" y="1505165"/>
                    <a:pt x="4217799" y="1495425"/>
                  </a:cubicBezTo>
                  <a:cubicBezTo>
                    <a:pt x="4215023" y="1484319"/>
                    <a:pt x="4228234" y="1474388"/>
                    <a:pt x="4236849" y="1466850"/>
                  </a:cubicBezTo>
                  <a:cubicBezTo>
                    <a:pt x="4254079" y="1451773"/>
                    <a:pt x="4274949" y="1441450"/>
                    <a:pt x="4293999" y="1428750"/>
                  </a:cubicBezTo>
                  <a:lnTo>
                    <a:pt x="4322574" y="1409700"/>
                  </a:lnTo>
                  <a:cubicBezTo>
                    <a:pt x="4328924" y="1400175"/>
                    <a:pt x="4341624" y="1392573"/>
                    <a:pt x="4341624" y="1381125"/>
                  </a:cubicBezTo>
                  <a:cubicBezTo>
                    <a:pt x="4341624" y="1369677"/>
                    <a:pt x="4331513" y="1359701"/>
                    <a:pt x="4322574" y="1352550"/>
                  </a:cubicBezTo>
                  <a:cubicBezTo>
                    <a:pt x="4310233" y="1342677"/>
                    <a:pt x="4237434" y="1333597"/>
                    <a:pt x="4236849" y="1333500"/>
                  </a:cubicBezTo>
                  <a:cubicBezTo>
                    <a:pt x="4282420" y="1326990"/>
                    <a:pt x="4307610" y="1340292"/>
                    <a:pt x="4322574" y="1295400"/>
                  </a:cubicBezTo>
                  <a:cubicBezTo>
                    <a:pt x="4328681" y="1277078"/>
                    <a:pt x="4319381" y="1252784"/>
                    <a:pt x="4332099" y="1238250"/>
                  </a:cubicBezTo>
                  <a:cubicBezTo>
                    <a:pt x="4345322" y="1223138"/>
                    <a:pt x="4389249" y="1219200"/>
                    <a:pt x="4389249" y="1219200"/>
                  </a:cubicBezTo>
                  <a:cubicBezTo>
                    <a:pt x="4404501" y="1196322"/>
                    <a:pt x="4412895" y="1189162"/>
                    <a:pt x="4417824" y="1162050"/>
                  </a:cubicBezTo>
                  <a:cubicBezTo>
                    <a:pt x="4422403" y="1136865"/>
                    <a:pt x="4418601" y="1109907"/>
                    <a:pt x="4427349" y="1085850"/>
                  </a:cubicBezTo>
                  <a:cubicBezTo>
                    <a:pt x="4431952" y="1073191"/>
                    <a:pt x="4446399" y="1066800"/>
                    <a:pt x="4455924" y="1057275"/>
                  </a:cubicBezTo>
                  <a:cubicBezTo>
                    <a:pt x="4452749" y="1047750"/>
                    <a:pt x="4452671" y="1036540"/>
                    <a:pt x="4446399" y="1028700"/>
                  </a:cubicBezTo>
                  <a:cubicBezTo>
                    <a:pt x="4439248" y="1019761"/>
                    <a:pt x="4419872" y="1020913"/>
                    <a:pt x="4417824" y="1009650"/>
                  </a:cubicBezTo>
                  <a:cubicBezTo>
                    <a:pt x="4410318" y="968366"/>
                    <a:pt x="4424592" y="932196"/>
                    <a:pt x="4436874" y="895350"/>
                  </a:cubicBezTo>
                  <a:cubicBezTo>
                    <a:pt x="4433699" y="885825"/>
                    <a:pt x="4431839" y="875755"/>
                    <a:pt x="4427349" y="866775"/>
                  </a:cubicBezTo>
                  <a:cubicBezTo>
                    <a:pt x="4422229" y="856536"/>
                    <a:pt x="4412808" y="848722"/>
                    <a:pt x="4408299" y="838200"/>
                  </a:cubicBezTo>
                  <a:cubicBezTo>
                    <a:pt x="4383696" y="780793"/>
                    <a:pt x="4420424" y="814533"/>
                    <a:pt x="4370199" y="781050"/>
                  </a:cubicBezTo>
                  <a:cubicBezTo>
                    <a:pt x="4363849" y="771525"/>
                    <a:pt x="4352768" y="763808"/>
                    <a:pt x="4351149" y="752475"/>
                  </a:cubicBezTo>
                  <a:cubicBezTo>
                    <a:pt x="4346411" y="719311"/>
                    <a:pt x="4364682" y="707608"/>
                    <a:pt x="4389249" y="695325"/>
                  </a:cubicBezTo>
                  <a:cubicBezTo>
                    <a:pt x="4398229" y="690835"/>
                    <a:pt x="4408299" y="688975"/>
                    <a:pt x="4417824" y="685800"/>
                  </a:cubicBezTo>
                  <a:cubicBezTo>
                    <a:pt x="4485834" y="708470"/>
                    <a:pt x="4458266" y="693711"/>
                    <a:pt x="4503549" y="723900"/>
                  </a:cubicBezTo>
                  <a:cubicBezTo>
                    <a:pt x="4506724" y="733425"/>
                    <a:pt x="4507505" y="744121"/>
                    <a:pt x="4513074" y="752475"/>
                  </a:cubicBezTo>
                  <a:cubicBezTo>
                    <a:pt x="4520546" y="763683"/>
                    <a:pt x="4530441" y="773578"/>
                    <a:pt x="4541649" y="781050"/>
                  </a:cubicBezTo>
                  <a:cubicBezTo>
                    <a:pt x="4549848" y="786516"/>
                    <a:pt x="4603243" y="798830"/>
                    <a:pt x="4608324" y="800100"/>
                  </a:cubicBezTo>
                  <a:cubicBezTo>
                    <a:pt x="4605149" y="790575"/>
                    <a:pt x="4604368" y="779879"/>
                    <a:pt x="4598799" y="771525"/>
                  </a:cubicBezTo>
                  <a:cubicBezTo>
                    <a:pt x="4581009" y="744840"/>
                    <a:pt x="4547480" y="745186"/>
                    <a:pt x="4579749" y="704850"/>
                  </a:cubicBezTo>
                  <a:cubicBezTo>
                    <a:pt x="4586021" y="697010"/>
                    <a:pt x="4598799" y="698500"/>
                    <a:pt x="4608324" y="695325"/>
                  </a:cubicBezTo>
                  <a:lnTo>
                    <a:pt x="4551174" y="657225"/>
                  </a:lnTo>
                  <a:cubicBezTo>
                    <a:pt x="4541649" y="650875"/>
                    <a:pt x="4533459" y="641795"/>
                    <a:pt x="4522599" y="638175"/>
                  </a:cubicBezTo>
                  <a:lnTo>
                    <a:pt x="4494024" y="628650"/>
                  </a:lnTo>
                  <a:cubicBezTo>
                    <a:pt x="4506724" y="625475"/>
                    <a:pt x="4519148" y="620855"/>
                    <a:pt x="4532124" y="619125"/>
                  </a:cubicBezTo>
                  <a:cubicBezTo>
                    <a:pt x="4566885" y="614490"/>
                    <a:pt x="4604853" y="623843"/>
                    <a:pt x="4636899" y="609600"/>
                  </a:cubicBezTo>
                  <a:cubicBezTo>
                    <a:pt x="4647360" y="604951"/>
                    <a:pt x="4624199" y="590550"/>
                    <a:pt x="4617849" y="581025"/>
                  </a:cubicBezTo>
                  <a:cubicBezTo>
                    <a:pt x="4624199" y="571500"/>
                    <a:pt x="4631779" y="562689"/>
                    <a:pt x="4636899" y="552450"/>
                  </a:cubicBezTo>
                  <a:cubicBezTo>
                    <a:pt x="4641389" y="543470"/>
                    <a:pt x="4640152" y="531715"/>
                    <a:pt x="4646424" y="523875"/>
                  </a:cubicBezTo>
                  <a:cubicBezTo>
                    <a:pt x="4653575" y="514936"/>
                    <a:pt x="4665474" y="511175"/>
                    <a:pt x="4674999" y="504825"/>
                  </a:cubicBezTo>
                  <a:cubicBezTo>
                    <a:pt x="4651058" y="433001"/>
                    <a:pt x="4683353" y="521533"/>
                    <a:pt x="4646424" y="447675"/>
                  </a:cubicBezTo>
                  <a:cubicBezTo>
                    <a:pt x="4641934" y="438695"/>
                    <a:pt x="4643999" y="426200"/>
                    <a:pt x="4636899" y="419100"/>
                  </a:cubicBezTo>
                  <a:cubicBezTo>
                    <a:pt x="4629799" y="412000"/>
                    <a:pt x="4617978" y="412333"/>
                    <a:pt x="4608324" y="409575"/>
                  </a:cubicBezTo>
                  <a:cubicBezTo>
                    <a:pt x="4595737" y="405979"/>
                    <a:pt x="4582763" y="403812"/>
                    <a:pt x="4570224" y="400050"/>
                  </a:cubicBezTo>
                  <a:cubicBezTo>
                    <a:pt x="4550990" y="394280"/>
                    <a:pt x="4513074" y="381000"/>
                    <a:pt x="4513074" y="381000"/>
                  </a:cubicBezTo>
                  <a:cubicBezTo>
                    <a:pt x="4476223" y="325723"/>
                    <a:pt x="4506131" y="379490"/>
                    <a:pt x="4484499" y="285750"/>
                  </a:cubicBezTo>
                  <a:cubicBezTo>
                    <a:pt x="4479984" y="266184"/>
                    <a:pt x="4482157" y="239739"/>
                    <a:pt x="4465449" y="228600"/>
                  </a:cubicBezTo>
                  <a:cubicBezTo>
                    <a:pt x="4436965" y="209611"/>
                    <a:pt x="4403672" y="184002"/>
                    <a:pt x="4370199" y="171450"/>
                  </a:cubicBezTo>
                  <a:cubicBezTo>
                    <a:pt x="4357942" y="166853"/>
                    <a:pt x="4344799" y="165100"/>
                    <a:pt x="4332099" y="161925"/>
                  </a:cubicBezTo>
                  <a:cubicBezTo>
                    <a:pt x="4253650" y="188075"/>
                    <a:pt x="4294828" y="178135"/>
                    <a:pt x="4208274" y="190500"/>
                  </a:cubicBezTo>
                  <a:cubicBezTo>
                    <a:pt x="4205099" y="200025"/>
                    <a:pt x="4205021" y="211235"/>
                    <a:pt x="4198749" y="219075"/>
                  </a:cubicBezTo>
                  <a:cubicBezTo>
                    <a:pt x="4178144" y="244831"/>
                    <a:pt x="4140910" y="243002"/>
                    <a:pt x="4113024" y="247650"/>
                  </a:cubicBezTo>
                  <a:cubicBezTo>
                    <a:pt x="4141722" y="266782"/>
                    <a:pt x="4145862" y="271248"/>
                    <a:pt x="4179699" y="285750"/>
                  </a:cubicBezTo>
                  <a:cubicBezTo>
                    <a:pt x="4215076" y="300912"/>
                    <a:pt x="4204547" y="287406"/>
                    <a:pt x="4236849" y="314325"/>
                  </a:cubicBezTo>
                  <a:cubicBezTo>
                    <a:pt x="4264351" y="337244"/>
                    <a:pt x="4265743" y="343378"/>
                    <a:pt x="4284474" y="371475"/>
                  </a:cubicBezTo>
                  <a:cubicBezTo>
                    <a:pt x="4263346" y="378518"/>
                    <a:pt x="4240595" y="379604"/>
                    <a:pt x="4236849" y="409575"/>
                  </a:cubicBezTo>
                  <a:cubicBezTo>
                    <a:pt x="4234841" y="425639"/>
                    <a:pt x="4242114" y="441581"/>
                    <a:pt x="4246374" y="457200"/>
                  </a:cubicBezTo>
                  <a:cubicBezTo>
                    <a:pt x="4257663" y="498593"/>
                    <a:pt x="4298585" y="555507"/>
                    <a:pt x="4208274" y="495300"/>
                  </a:cubicBezTo>
                  <a:lnTo>
                    <a:pt x="4179699" y="476250"/>
                  </a:lnTo>
                  <a:cubicBezTo>
                    <a:pt x="4203640" y="548074"/>
                    <a:pt x="4171345" y="459542"/>
                    <a:pt x="4208274" y="533400"/>
                  </a:cubicBezTo>
                  <a:cubicBezTo>
                    <a:pt x="4212764" y="542380"/>
                    <a:pt x="4211527" y="554135"/>
                    <a:pt x="4217799" y="561975"/>
                  </a:cubicBezTo>
                  <a:cubicBezTo>
                    <a:pt x="4231228" y="578761"/>
                    <a:pt x="4256125" y="584275"/>
                    <a:pt x="4274949" y="590550"/>
                  </a:cubicBezTo>
                  <a:cubicBezTo>
                    <a:pt x="4258607" y="655917"/>
                    <a:pt x="4275285" y="661819"/>
                    <a:pt x="4227324" y="685800"/>
                  </a:cubicBezTo>
                  <a:cubicBezTo>
                    <a:pt x="4218344" y="690290"/>
                    <a:pt x="4208274" y="692150"/>
                    <a:pt x="4198749" y="695325"/>
                  </a:cubicBezTo>
                  <a:cubicBezTo>
                    <a:pt x="4170174" y="609600"/>
                    <a:pt x="4201924" y="654050"/>
                    <a:pt x="4151124" y="628650"/>
                  </a:cubicBezTo>
                  <a:cubicBezTo>
                    <a:pt x="4140885" y="623530"/>
                    <a:pt x="4132074" y="615950"/>
                    <a:pt x="4122549" y="609600"/>
                  </a:cubicBezTo>
                  <a:cubicBezTo>
                    <a:pt x="4125724" y="590550"/>
                    <a:pt x="4125967" y="570772"/>
                    <a:pt x="4132074" y="552450"/>
                  </a:cubicBezTo>
                  <a:cubicBezTo>
                    <a:pt x="4135694" y="541590"/>
                    <a:pt x="4151124" y="535323"/>
                    <a:pt x="4151124" y="523875"/>
                  </a:cubicBezTo>
                  <a:cubicBezTo>
                    <a:pt x="4151124" y="512427"/>
                    <a:pt x="4137194" y="505539"/>
                    <a:pt x="4132074" y="495300"/>
                  </a:cubicBezTo>
                  <a:cubicBezTo>
                    <a:pt x="4116580" y="464312"/>
                    <a:pt x="4130796" y="465447"/>
                    <a:pt x="4103499" y="438150"/>
                  </a:cubicBezTo>
                  <a:cubicBezTo>
                    <a:pt x="4095404" y="430055"/>
                    <a:pt x="4084449" y="425450"/>
                    <a:pt x="4074924" y="419100"/>
                  </a:cubicBezTo>
                  <a:cubicBezTo>
                    <a:pt x="4043174" y="422275"/>
                    <a:pt x="4008722" y="415421"/>
                    <a:pt x="3979674" y="428625"/>
                  </a:cubicBezTo>
                  <a:cubicBezTo>
                    <a:pt x="3967757" y="434042"/>
                    <a:pt x="3983240" y="466725"/>
                    <a:pt x="3970149" y="466725"/>
                  </a:cubicBezTo>
                  <a:cubicBezTo>
                    <a:pt x="3957058" y="466725"/>
                    <a:pt x="3965781" y="440657"/>
                    <a:pt x="3960624" y="428625"/>
                  </a:cubicBezTo>
                  <a:cubicBezTo>
                    <a:pt x="3943543" y="388769"/>
                    <a:pt x="3937315" y="399198"/>
                    <a:pt x="3893949" y="390525"/>
                  </a:cubicBezTo>
                  <a:cubicBezTo>
                    <a:pt x="3890774" y="381000"/>
                    <a:pt x="3891524" y="369050"/>
                    <a:pt x="3884424" y="361950"/>
                  </a:cubicBezTo>
                  <a:cubicBezTo>
                    <a:pt x="3877324" y="354850"/>
                    <a:pt x="3864829" y="356915"/>
                    <a:pt x="3855849" y="352425"/>
                  </a:cubicBezTo>
                  <a:cubicBezTo>
                    <a:pt x="3845610" y="347305"/>
                    <a:pt x="3836799" y="339725"/>
                    <a:pt x="3827274" y="333375"/>
                  </a:cubicBezTo>
                  <a:cubicBezTo>
                    <a:pt x="3779976" y="262429"/>
                    <a:pt x="3840765" y="349564"/>
                    <a:pt x="3779649" y="276225"/>
                  </a:cubicBezTo>
                  <a:cubicBezTo>
                    <a:pt x="3758482" y="250825"/>
                    <a:pt x="3765891" y="241300"/>
                    <a:pt x="3732024" y="228600"/>
                  </a:cubicBezTo>
                  <a:cubicBezTo>
                    <a:pt x="3716865" y="222916"/>
                    <a:pt x="3700274" y="222250"/>
                    <a:pt x="3684399" y="219075"/>
                  </a:cubicBezTo>
                  <a:cubicBezTo>
                    <a:pt x="3678049" y="200025"/>
                    <a:pt x="3679548" y="176124"/>
                    <a:pt x="3665349" y="161925"/>
                  </a:cubicBezTo>
                  <a:cubicBezTo>
                    <a:pt x="3644283" y="140859"/>
                    <a:pt x="3630985" y="131297"/>
                    <a:pt x="3617724" y="104775"/>
                  </a:cubicBezTo>
                  <a:cubicBezTo>
                    <a:pt x="3613234" y="95795"/>
                    <a:pt x="3613768" y="84554"/>
                    <a:pt x="3608199" y="76200"/>
                  </a:cubicBezTo>
                  <a:cubicBezTo>
                    <a:pt x="3600727" y="64992"/>
                    <a:pt x="3588248" y="57973"/>
                    <a:pt x="3579624" y="47625"/>
                  </a:cubicBezTo>
                  <a:cubicBezTo>
                    <a:pt x="3539937" y="0"/>
                    <a:pt x="3584387" y="34925"/>
                    <a:pt x="3531999" y="0"/>
                  </a:cubicBezTo>
                  <a:cubicBezTo>
                    <a:pt x="3519299" y="3175"/>
                    <a:pt x="3501754" y="-948"/>
                    <a:pt x="3493899" y="9525"/>
                  </a:cubicBezTo>
                  <a:cubicBezTo>
                    <a:pt x="3487875" y="17557"/>
                    <a:pt x="3501628" y="28222"/>
                    <a:pt x="3503424" y="38100"/>
                  </a:cubicBezTo>
                  <a:cubicBezTo>
                    <a:pt x="3524965" y="156574"/>
                    <a:pt x="3500630" y="77342"/>
                    <a:pt x="3522474" y="142875"/>
                  </a:cubicBezTo>
                  <a:cubicBezTo>
                    <a:pt x="3515857" y="162727"/>
                    <a:pt x="3506977" y="193857"/>
                    <a:pt x="3493899" y="209550"/>
                  </a:cubicBezTo>
                  <a:cubicBezTo>
                    <a:pt x="3486570" y="218344"/>
                    <a:pt x="3474849" y="222250"/>
                    <a:pt x="3465324" y="228600"/>
                  </a:cubicBezTo>
                  <a:cubicBezTo>
                    <a:pt x="3458974" y="238125"/>
                    <a:pt x="3448156" y="245883"/>
                    <a:pt x="3446274" y="257175"/>
                  </a:cubicBezTo>
                  <a:cubicBezTo>
                    <a:pt x="3441673" y="284780"/>
                    <a:pt x="3467678" y="293670"/>
                    <a:pt x="3484374" y="304800"/>
                  </a:cubicBezTo>
                  <a:cubicBezTo>
                    <a:pt x="3487549" y="314325"/>
                    <a:pt x="3488330" y="325021"/>
                    <a:pt x="3493899" y="333375"/>
                  </a:cubicBezTo>
                  <a:cubicBezTo>
                    <a:pt x="3501371" y="344583"/>
                    <a:pt x="3513850" y="351602"/>
                    <a:pt x="3522474" y="361950"/>
                  </a:cubicBezTo>
                  <a:cubicBezTo>
                    <a:pt x="3529803" y="370744"/>
                    <a:pt x="3535174" y="381000"/>
                    <a:pt x="3541524" y="390525"/>
                  </a:cubicBezTo>
                  <a:cubicBezTo>
                    <a:pt x="3538349" y="403225"/>
                    <a:pt x="3531999" y="415534"/>
                    <a:pt x="3531999" y="428625"/>
                  </a:cubicBezTo>
                  <a:cubicBezTo>
                    <a:pt x="3531999" y="441716"/>
                    <a:pt x="3534262" y="455833"/>
                    <a:pt x="3541524" y="466725"/>
                  </a:cubicBezTo>
                  <a:cubicBezTo>
                    <a:pt x="3552075" y="482552"/>
                    <a:pt x="3582374" y="489867"/>
                    <a:pt x="3598674" y="495300"/>
                  </a:cubicBezTo>
                  <a:cubicBezTo>
                    <a:pt x="3595499" y="504825"/>
                    <a:pt x="3585974" y="514350"/>
                    <a:pt x="3589149" y="523875"/>
                  </a:cubicBezTo>
                  <a:cubicBezTo>
                    <a:pt x="3596389" y="545595"/>
                    <a:pt x="3649700" y="585515"/>
                    <a:pt x="3627249" y="581025"/>
                  </a:cubicBezTo>
                  <a:cubicBezTo>
                    <a:pt x="3530423" y="561660"/>
                    <a:pt x="3619390" y="581501"/>
                    <a:pt x="3551049" y="561975"/>
                  </a:cubicBezTo>
                  <a:cubicBezTo>
                    <a:pt x="3538462" y="558379"/>
                    <a:pt x="3525488" y="556212"/>
                    <a:pt x="3512949" y="552450"/>
                  </a:cubicBezTo>
                  <a:cubicBezTo>
                    <a:pt x="3493715" y="546680"/>
                    <a:pt x="3455799" y="533400"/>
                    <a:pt x="3455799" y="533400"/>
                  </a:cubicBezTo>
                  <a:cubicBezTo>
                    <a:pt x="3452624" y="552450"/>
                    <a:pt x="3450464" y="571697"/>
                    <a:pt x="3446274" y="590550"/>
                  </a:cubicBezTo>
                  <a:cubicBezTo>
                    <a:pt x="3444096" y="600351"/>
                    <a:pt x="3436749" y="609085"/>
                    <a:pt x="3436749" y="619125"/>
                  </a:cubicBezTo>
                  <a:cubicBezTo>
                    <a:pt x="3436749" y="629165"/>
                    <a:pt x="3443099" y="638175"/>
                    <a:pt x="3446274" y="647700"/>
                  </a:cubicBezTo>
                  <a:cubicBezTo>
                    <a:pt x="3427224" y="650875"/>
                    <a:pt x="3404205" y="645160"/>
                    <a:pt x="3389124" y="657225"/>
                  </a:cubicBezTo>
                  <a:cubicBezTo>
                    <a:pt x="3381284" y="663497"/>
                    <a:pt x="3404673" y="677768"/>
                    <a:pt x="3398649" y="685800"/>
                  </a:cubicBezTo>
                  <a:cubicBezTo>
                    <a:pt x="3390794" y="696273"/>
                    <a:pt x="3373249" y="692150"/>
                    <a:pt x="3360549" y="695325"/>
                  </a:cubicBezTo>
                  <a:cubicBezTo>
                    <a:pt x="3366899" y="704850"/>
                    <a:pt x="3386468" y="714742"/>
                    <a:pt x="3379599" y="723900"/>
                  </a:cubicBezTo>
                  <a:cubicBezTo>
                    <a:pt x="3354097" y="757902"/>
                    <a:pt x="3294923" y="708724"/>
                    <a:pt x="3360549" y="752475"/>
                  </a:cubicBezTo>
                  <a:cubicBezTo>
                    <a:pt x="3376424" y="749300"/>
                    <a:pt x="3399194" y="756420"/>
                    <a:pt x="3408174" y="742950"/>
                  </a:cubicBezTo>
                  <a:cubicBezTo>
                    <a:pt x="3414524" y="733425"/>
                    <a:pt x="3379599" y="735348"/>
                    <a:pt x="3379599" y="723900"/>
                  </a:cubicBezTo>
                  <a:cubicBezTo>
                    <a:pt x="3379599" y="712452"/>
                    <a:pt x="3398649" y="711200"/>
                    <a:pt x="3408174" y="704850"/>
                  </a:cubicBezTo>
                  <a:cubicBezTo>
                    <a:pt x="3433574" y="708025"/>
                    <a:pt x="3462149" y="701675"/>
                    <a:pt x="3484374" y="714375"/>
                  </a:cubicBezTo>
                  <a:cubicBezTo>
                    <a:pt x="3493091" y="719356"/>
                    <a:pt x="3471120" y="733628"/>
                    <a:pt x="3474849" y="742950"/>
                  </a:cubicBezTo>
                  <a:cubicBezTo>
                    <a:pt x="3479101" y="753579"/>
                    <a:pt x="3493899" y="755650"/>
                    <a:pt x="3503424" y="762000"/>
                  </a:cubicBezTo>
                  <a:cubicBezTo>
                    <a:pt x="3481199" y="828675"/>
                    <a:pt x="3478024" y="800100"/>
                    <a:pt x="3493899" y="847725"/>
                  </a:cubicBezTo>
                  <a:cubicBezTo>
                    <a:pt x="3481199" y="854075"/>
                    <a:pt x="3469683" y="863800"/>
                    <a:pt x="3455799" y="866775"/>
                  </a:cubicBezTo>
                  <a:cubicBezTo>
                    <a:pt x="3249528" y="910976"/>
                    <a:pt x="3422610" y="855613"/>
                    <a:pt x="3331974" y="885825"/>
                  </a:cubicBezTo>
                  <a:cubicBezTo>
                    <a:pt x="3322449" y="895350"/>
                    <a:pt x="3316415" y="910929"/>
                    <a:pt x="3303399" y="914400"/>
                  </a:cubicBezTo>
                  <a:cubicBezTo>
                    <a:pt x="3227911" y="934530"/>
                    <a:pt x="3191018" y="924199"/>
                    <a:pt x="3122424" y="914400"/>
                  </a:cubicBezTo>
                  <a:cubicBezTo>
                    <a:pt x="3106549" y="908050"/>
                    <a:pt x="3090808" y="901353"/>
                    <a:pt x="3074799" y="895350"/>
                  </a:cubicBezTo>
                  <a:cubicBezTo>
                    <a:pt x="3065398" y="891825"/>
                    <a:pt x="3046224" y="895865"/>
                    <a:pt x="3046224" y="885825"/>
                  </a:cubicBezTo>
                  <a:cubicBezTo>
                    <a:pt x="3046224" y="875785"/>
                    <a:pt x="3065274" y="879475"/>
                    <a:pt x="3074799" y="876300"/>
                  </a:cubicBezTo>
                  <a:cubicBezTo>
                    <a:pt x="3071624" y="866775"/>
                    <a:pt x="3072374" y="854825"/>
                    <a:pt x="3065274" y="847725"/>
                  </a:cubicBezTo>
                  <a:cubicBezTo>
                    <a:pt x="3058174" y="840625"/>
                    <a:pt x="3027719" y="842690"/>
                    <a:pt x="3036699" y="838200"/>
                  </a:cubicBezTo>
                  <a:cubicBezTo>
                    <a:pt x="3056779" y="828160"/>
                    <a:pt x="3081149" y="831850"/>
                    <a:pt x="3103374" y="828675"/>
                  </a:cubicBezTo>
                  <a:cubicBezTo>
                    <a:pt x="3080825" y="821159"/>
                    <a:pt x="3050162" y="809625"/>
                    <a:pt x="3027174" y="809625"/>
                  </a:cubicBezTo>
                  <a:cubicBezTo>
                    <a:pt x="3004186" y="809625"/>
                    <a:pt x="2973523" y="821159"/>
                    <a:pt x="2950974" y="828675"/>
                  </a:cubicBezTo>
                  <a:cubicBezTo>
                    <a:pt x="2947799" y="838200"/>
                    <a:pt x="2944207" y="847596"/>
                    <a:pt x="2941449" y="857250"/>
                  </a:cubicBezTo>
                  <a:cubicBezTo>
                    <a:pt x="2937853" y="869837"/>
                    <a:pt x="2940102" y="885128"/>
                    <a:pt x="2931924" y="895350"/>
                  </a:cubicBezTo>
                  <a:cubicBezTo>
                    <a:pt x="2925652" y="903190"/>
                    <a:pt x="2912874" y="901700"/>
                    <a:pt x="2903349" y="904875"/>
                  </a:cubicBezTo>
                  <a:cubicBezTo>
                    <a:pt x="2859680" y="970379"/>
                    <a:pt x="2858009" y="940305"/>
                    <a:pt x="2874774" y="990600"/>
                  </a:cubicBezTo>
                  <a:cubicBezTo>
                    <a:pt x="2903349" y="987425"/>
                    <a:pt x="2934783" y="993933"/>
                    <a:pt x="2960499" y="981075"/>
                  </a:cubicBezTo>
                  <a:cubicBezTo>
                    <a:pt x="2969479" y="976585"/>
                    <a:pt x="2945808" y="961109"/>
                    <a:pt x="2950974" y="952500"/>
                  </a:cubicBezTo>
                  <a:cubicBezTo>
                    <a:pt x="2957477" y="941662"/>
                    <a:pt x="3015225" y="923925"/>
                    <a:pt x="3027174" y="923925"/>
                  </a:cubicBezTo>
                  <a:cubicBezTo>
                    <a:pt x="3037214" y="923925"/>
                    <a:pt x="3007579" y="928960"/>
                    <a:pt x="2998599" y="933450"/>
                  </a:cubicBezTo>
                  <a:cubicBezTo>
                    <a:pt x="2988360" y="938570"/>
                    <a:pt x="2980263" y="947380"/>
                    <a:pt x="2970024" y="952500"/>
                  </a:cubicBezTo>
                  <a:cubicBezTo>
                    <a:pt x="2891154" y="991935"/>
                    <a:pt x="2994766" y="926480"/>
                    <a:pt x="2912874" y="981075"/>
                  </a:cubicBezTo>
                  <a:cubicBezTo>
                    <a:pt x="2909699" y="990600"/>
                    <a:pt x="2901698" y="999746"/>
                    <a:pt x="2903349" y="1009650"/>
                  </a:cubicBezTo>
                  <a:cubicBezTo>
                    <a:pt x="2908418" y="1040062"/>
                    <a:pt x="2928686" y="1040321"/>
                    <a:pt x="2950974" y="1047750"/>
                  </a:cubicBezTo>
                  <a:cubicBezTo>
                    <a:pt x="2954149" y="1089025"/>
                    <a:pt x="2964618" y="1130384"/>
                    <a:pt x="2960499" y="1171575"/>
                  </a:cubicBezTo>
                  <a:cubicBezTo>
                    <a:pt x="2959360" y="1182966"/>
                    <a:pt x="2946569" y="1153239"/>
                    <a:pt x="2941449" y="1143000"/>
                  </a:cubicBezTo>
                  <a:cubicBezTo>
                    <a:pt x="2936959" y="1134020"/>
                    <a:pt x="2936800" y="1123202"/>
                    <a:pt x="2931924" y="1114425"/>
                  </a:cubicBezTo>
                  <a:cubicBezTo>
                    <a:pt x="2920805" y="1094411"/>
                    <a:pt x="2915544" y="1064515"/>
                    <a:pt x="2893824" y="1057275"/>
                  </a:cubicBezTo>
                  <a:lnTo>
                    <a:pt x="2836674" y="1038225"/>
                  </a:lnTo>
                  <a:cubicBezTo>
                    <a:pt x="2834046" y="1034284"/>
                    <a:pt x="2804377" y="981841"/>
                    <a:pt x="2789049" y="990600"/>
                  </a:cubicBezTo>
                  <a:cubicBezTo>
                    <a:pt x="2769170" y="1001959"/>
                    <a:pt x="2772669" y="1040510"/>
                    <a:pt x="2750949" y="1047750"/>
                  </a:cubicBezTo>
                  <a:lnTo>
                    <a:pt x="2722374" y="1057275"/>
                  </a:lnTo>
                  <a:cubicBezTo>
                    <a:pt x="2639824" y="1054100"/>
                    <a:pt x="2556641" y="1058435"/>
                    <a:pt x="2474724" y="1047750"/>
                  </a:cubicBezTo>
                  <a:cubicBezTo>
                    <a:pt x="2463373" y="1046269"/>
                    <a:pt x="2495204" y="1036795"/>
                    <a:pt x="2503299" y="1028700"/>
                  </a:cubicBezTo>
                  <a:cubicBezTo>
                    <a:pt x="2547152" y="984847"/>
                    <a:pt x="2491184" y="1007916"/>
                    <a:pt x="2560449" y="990600"/>
                  </a:cubicBezTo>
                  <a:cubicBezTo>
                    <a:pt x="2541399" y="977900"/>
                    <a:pt x="2510539" y="974220"/>
                    <a:pt x="2503299" y="952500"/>
                  </a:cubicBezTo>
                  <a:cubicBezTo>
                    <a:pt x="2500124" y="942975"/>
                    <a:pt x="2501944" y="929761"/>
                    <a:pt x="2493774" y="923925"/>
                  </a:cubicBezTo>
                  <a:cubicBezTo>
                    <a:pt x="2474975" y="910497"/>
                    <a:pt x="2413012" y="900153"/>
                    <a:pt x="2388999" y="895350"/>
                  </a:cubicBezTo>
                  <a:cubicBezTo>
                    <a:pt x="2379474" y="885825"/>
                    <a:pt x="2371632" y="874247"/>
                    <a:pt x="2360424" y="866775"/>
                  </a:cubicBezTo>
                  <a:cubicBezTo>
                    <a:pt x="2352070" y="861206"/>
                    <a:pt x="2341503" y="860008"/>
                    <a:pt x="2331849" y="857250"/>
                  </a:cubicBezTo>
                  <a:cubicBezTo>
                    <a:pt x="2317607" y="853181"/>
                    <a:pt x="2280399" y="845813"/>
                    <a:pt x="2265174" y="838200"/>
                  </a:cubicBezTo>
                  <a:cubicBezTo>
                    <a:pt x="2254935" y="833080"/>
                    <a:pt x="2245393" y="826479"/>
                    <a:pt x="2236599" y="819150"/>
                  </a:cubicBezTo>
                  <a:cubicBezTo>
                    <a:pt x="2212367" y="798957"/>
                    <a:pt x="2208662" y="784045"/>
                    <a:pt x="2179449" y="771525"/>
                  </a:cubicBezTo>
                  <a:cubicBezTo>
                    <a:pt x="2167417" y="766368"/>
                    <a:pt x="2154049" y="765175"/>
                    <a:pt x="2141349" y="762000"/>
                  </a:cubicBezTo>
                  <a:cubicBezTo>
                    <a:pt x="2112774" y="765175"/>
                    <a:pt x="2081340" y="758667"/>
                    <a:pt x="2055624" y="771525"/>
                  </a:cubicBezTo>
                  <a:cubicBezTo>
                    <a:pt x="2045385" y="776645"/>
                    <a:pt x="2077048" y="781636"/>
                    <a:pt x="2084199" y="790575"/>
                  </a:cubicBezTo>
                  <a:cubicBezTo>
                    <a:pt x="2129227" y="846860"/>
                    <a:pt x="2033809" y="811661"/>
                    <a:pt x="2017524" y="809625"/>
                  </a:cubicBezTo>
                  <a:cubicBezTo>
                    <a:pt x="2014349" y="784225"/>
                    <a:pt x="2017506" y="757192"/>
                    <a:pt x="2007999" y="733425"/>
                  </a:cubicBezTo>
                  <a:cubicBezTo>
                    <a:pt x="2004270" y="724103"/>
                    <a:pt x="2004746" y="754160"/>
                    <a:pt x="1998474" y="762000"/>
                  </a:cubicBezTo>
                  <a:cubicBezTo>
                    <a:pt x="1991323" y="770939"/>
                    <a:pt x="1979424" y="774700"/>
                    <a:pt x="1969899" y="781050"/>
                  </a:cubicBezTo>
                  <a:cubicBezTo>
                    <a:pt x="1966724" y="790575"/>
                    <a:pt x="1969696" y="805896"/>
                    <a:pt x="1960374" y="809625"/>
                  </a:cubicBezTo>
                  <a:cubicBezTo>
                    <a:pt x="1921680" y="825103"/>
                    <a:pt x="1919399" y="791475"/>
                    <a:pt x="1912749" y="771525"/>
                  </a:cubicBezTo>
                  <a:cubicBezTo>
                    <a:pt x="1915924" y="762000"/>
                    <a:pt x="1922274" y="752990"/>
                    <a:pt x="1922274" y="742950"/>
                  </a:cubicBezTo>
                  <a:cubicBezTo>
                    <a:pt x="1922274" y="723232"/>
                    <a:pt x="1903331" y="700247"/>
                    <a:pt x="1893699" y="685800"/>
                  </a:cubicBezTo>
                  <a:cubicBezTo>
                    <a:pt x="1884174" y="688975"/>
                    <a:pt x="1872224" y="688225"/>
                    <a:pt x="1865124" y="695325"/>
                  </a:cubicBezTo>
                  <a:cubicBezTo>
                    <a:pt x="1858024" y="702425"/>
                    <a:pt x="1860089" y="714920"/>
                    <a:pt x="1855599" y="723900"/>
                  </a:cubicBezTo>
                  <a:cubicBezTo>
                    <a:pt x="1850479" y="734139"/>
                    <a:pt x="1842899" y="742950"/>
                    <a:pt x="1836549" y="752475"/>
                  </a:cubicBezTo>
                  <a:cubicBezTo>
                    <a:pt x="1827024" y="749300"/>
                    <a:pt x="1810409" y="752690"/>
                    <a:pt x="1807974" y="742950"/>
                  </a:cubicBezTo>
                  <a:cubicBezTo>
                    <a:pt x="1805198" y="731844"/>
                    <a:pt x="1834175" y="723314"/>
                    <a:pt x="1827024" y="714375"/>
                  </a:cubicBezTo>
                  <a:cubicBezTo>
                    <a:pt x="1814480" y="698695"/>
                    <a:pt x="1769874" y="695325"/>
                    <a:pt x="1769874" y="695325"/>
                  </a:cubicBezTo>
                  <a:cubicBezTo>
                    <a:pt x="1760349" y="698500"/>
                    <a:pt x="1750076" y="699974"/>
                    <a:pt x="1741299" y="704850"/>
                  </a:cubicBezTo>
                  <a:cubicBezTo>
                    <a:pt x="1721285" y="715969"/>
                    <a:pt x="1684149" y="742950"/>
                    <a:pt x="1684149" y="742950"/>
                  </a:cubicBezTo>
                  <a:cubicBezTo>
                    <a:pt x="1629554" y="824842"/>
                    <a:pt x="1702249" y="728470"/>
                    <a:pt x="1636524" y="781050"/>
                  </a:cubicBezTo>
                  <a:cubicBezTo>
                    <a:pt x="1627585" y="788201"/>
                    <a:pt x="1626413" y="802474"/>
                    <a:pt x="1617474" y="809625"/>
                  </a:cubicBezTo>
                  <a:cubicBezTo>
                    <a:pt x="1609634" y="815897"/>
                    <a:pt x="1588899" y="829190"/>
                    <a:pt x="1588899" y="819150"/>
                  </a:cubicBezTo>
                  <a:cubicBezTo>
                    <a:pt x="1588899" y="807702"/>
                    <a:pt x="1607949" y="806450"/>
                    <a:pt x="1617474" y="800100"/>
                  </a:cubicBezTo>
                  <a:cubicBezTo>
                    <a:pt x="1614148" y="770165"/>
                    <a:pt x="1628900" y="703579"/>
                    <a:pt x="1579374" y="695325"/>
                  </a:cubicBezTo>
                  <a:cubicBezTo>
                    <a:pt x="1569470" y="693674"/>
                    <a:pt x="1560324" y="701675"/>
                    <a:pt x="1550799" y="704850"/>
                  </a:cubicBezTo>
                  <a:cubicBezTo>
                    <a:pt x="1544449" y="717550"/>
                    <a:pt x="1536735" y="729655"/>
                    <a:pt x="1531749" y="742950"/>
                  </a:cubicBezTo>
                  <a:cubicBezTo>
                    <a:pt x="1530541" y="746171"/>
                    <a:pt x="1518117" y="802852"/>
                    <a:pt x="1512699" y="809625"/>
                  </a:cubicBezTo>
                  <a:cubicBezTo>
                    <a:pt x="1505548" y="818564"/>
                    <a:pt x="1493649" y="822325"/>
                    <a:pt x="1484124" y="828675"/>
                  </a:cubicBezTo>
                  <a:cubicBezTo>
                    <a:pt x="1477774" y="838200"/>
                    <a:pt x="1476433" y="855830"/>
                    <a:pt x="1465074" y="857250"/>
                  </a:cubicBezTo>
                  <a:cubicBezTo>
                    <a:pt x="1424193" y="862360"/>
                    <a:pt x="1403597" y="839071"/>
                    <a:pt x="1388874" y="809625"/>
                  </a:cubicBezTo>
                  <a:cubicBezTo>
                    <a:pt x="1384384" y="800645"/>
                    <a:pt x="1382524" y="790575"/>
                    <a:pt x="1379349" y="781050"/>
                  </a:cubicBezTo>
                  <a:cubicBezTo>
                    <a:pt x="1385961" y="774438"/>
                    <a:pt x="1425326" y="743592"/>
                    <a:pt x="1417449" y="723900"/>
                  </a:cubicBezTo>
                  <a:cubicBezTo>
                    <a:pt x="1413197" y="713271"/>
                    <a:pt x="1398399" y="711200"/>
                    <a:pt x="1388874" y="704850"/>
                  </a:cubicBezTo>
                  <a:cubicBezTo>
                    <a:pt x="1368002" y="673541"/>
                    <a:pt x="1370158" y="682206"/>
                    <a:pt x="1360299" y="647700"/>
                  </a:cubicBezTo>
                  <a:cubicBezTo>
                    <a:pt x="1356703" y="635113"/>
                    <a:pt x="1360831" y="617981"/>
                    <a:pt x="1350774" y="609600"/>
                  </a:cubicBezTo>
                  <a:cubicBezTo>
                    <a:pt x="1338337" y="599236"/>
                    <a:pt x="1319024" y="603250"/>
                    <a:pt x="1303149" y="600075"/>
                  </a:cubicBezTo>
                  <a:cubicBezTo>
                    <a:pt x="1299974" y="590550"/>
                    <a:pt x="1299896" y="579340"/>
                    <a:pt x="1293624" y="571500"/>
                  </a:cubicBezTo>
                  <a:cubicBezTo>
                    <a:pt x="1275426" y="548752"/>
                    <a:pt x="1259481" y="554429"/>
                    <a:pt x="1236474" y="542925"/>
                  </a:cubicBezTo>
                  <a:cubicBezTo>
                    <a:pt x="1226235" y="537805"/>
                    <a:pt x="1217424" y="530225"/>
                    <a:pt x="1207899" y="523875"/>
                  </a:cubicBezTo>
                  <a:cubicBezTo>
                    <a:pt x="1183958" y="452051"/>
                    <a:pt x="1216253" y="540583"/>
                    <a:pt x="1179324" y="466725"/>
                  </a:cubicBezTo>
                  <a:cubicBezTo>
                    <a:pt x="1167820" y="443718"/>
                    <a:pt x="1173497" y="427773"/>
                    <a:pt x="1150749" y="409575"/>
                  </a:cubicBezTo>
                  <a:cubicBezTo>
                    <a:pt x="1142909" y="403303"/>
                    <a:pt x="1131699" y="403225"/>
                    <a:pt x="1122174" y="400050"/>
                  </a:cubicBezTo>
                  <a:cubicBezTo>
                    <a:pt x="1115824" y="390525"/>
                    <a:pt x="1111219" y="379570"/>
                    <a:pt x="1103124" y="371475"/>
                  </a:cubicBezTo>
                  <a:cubicBezTo>
                    <a:pt x="1095029" y="363380"/>
                    <a:pt x="1077916" y="363366"/>
                    <a:pt x="1074549" y="352425"/>
                  </a:cubicBezTo>
                  <a:cubicBezTo>
                    <a:pt x="1030590" y="209558"/>
                    <a:pt x="1112389" y="276069"/>
                    <a:pt x="1017399" y="219075"/>
                  </a:cubicBezTo>
                  <a:cubicBezTo>
                    <a:pt x="987259" y="128656"/>
                    <a:pt x="1018347" y="160107"/>
                    <a:pt x="893574" y="171450"/>
                  </a:cubicBezTo>
                  <a:cubicBezTo>
                    <a:pt x="843279" y="188215"/>
                    <a:pt x="873353" y="175406"/>
                    <a:pt x="807849" y="219075"/>
                  </a:cubicBezTo>
                  <a:cubicBezTo>
                    <a:pt x="798324" y="225425"/>
                    <a:pt x="790380" y="235349"/>
                    <a:pt x="779274" y="238125"/>
                  </a:cubicBezTo>
                  <a:lnTo>
                    <a:pt x="741174" y="247650"/>
                  </a:lnTo>
                  <a:cubicBezTo>
                    <a:pt x="734824" y="257175"/>
                    <a:pt x="727244" y="265986"/>
                    <a:pt x="722124" y="276225"/>
                  </a:cubicBezTo>
                  <a:cubicBezTo>
                    <a:pt x="717634" y="285205"/>
                    <a:pt x="722035" y="301369"/>
                    <a:pt x="712599" y="304800"/>
                  </a:cubicBezTo>
                  <a:cubicBezTo>
                    <a:pt x="682612" y="315704"/>
                    <a:pt x="649099" y="311150"/>
                    <a:pt x="617349" y="314325"/>
                  </a:cubicBezTo>
                  <a:cubicBezTo>
                    <a:pt x="614174" y="323850"/>
                    <a:pt x="610582" y="333246"/>
                    <a:pt x="607824" y="342900"/>
                  </a:cubicBezTo>
                  <a:cubicBezTo>
                    <a:pt x="604228" y="355487"/>
                    <a:pt x="604153" y="369291"/>
                    <a:pt x="598299" y="381000"/>
                  </a:cubicBezTo>
                  <a:cubicBezTo>
                    <a:pt x="575513" y="426572"/>
                    <a:pt x="562982" y="435367"/>
                    <a:pt x="531624" y="466725"/>
                  </a:cubicBezTo>
                  <a:cubicBezTo>
                    <a:pt x="527132" y="480200"/>
                    <a:pt x="512574" y="521440"/>
                    <a:pt x="512574" y="533400"/>
                  </a:cubicBezTo>
                  <a:cubicBezTo>
                    <a:pt x="512574" y="543440"/>
                    <a:pt x="518924" y="552450"/>
                    <a:pt x="522099" y="561975"/>
                  </a:cubicBezTo>
                  <a:cubicBezTo>
                    <a:pt x="520829" y="567056"/>
                    <a:pt x="508515" y="620451"/>
                    <a:pt x="503049" y="628650"/>
                  </a:cubicBezTo>
                  <a:cubicBezTo>
                    <a:pt x="495577" y="639858"/>
                    <a:pt x="487944" y="657225"/>
                    <a:pt x="474474" y="657225"/>
                  </a:cubicBezTo>
                  <a:cubicBezTo>
                    <a:pt x="463026" y="657225"/>
                    <a:pt x="487174" y="638175"/>
                    <a:pt x="493524" y="628650"/>
                  </a:cubicBezTo>
                  <a:cubicBezTo>
                    <a:pt x="487174" y="615950"/>
                    <a:pt x="485833" y="599069"/>
                    <a:pt x="474474" y="590550"/>
                  </a:cubicBezTo>
                  <a:cubicBezTo>
                    <a:pt x="458410" y="578502"/>
                    <a:pt x="417324" y="571500"/>
                    <a:pt x="417324" y="571500"/>
                  </a:cubicBezTo>
                  <a:cubicBezTo>
                    <a:pt x="401449" y="574675"/>
                    <a:pt x="378679" y="567555"/>
                    <a:pt x="369699" y="581025"/>
                  </a:cubicBezTo>
                  <a:cubicBezTo>
                    <a:pt x="355500" y="602324"/>
                    <a:pt x="363794" y="631885"/>
                    <a:pt x="360174" y="657225"/>
                  </a:cubicBezTo>
                  <a:cubicBezTo>
                    <a:pt x="350841" y="722556"/>
                    <a:pt x="360132" y="700150"/>
                    <a:pt x="331599" y="742950"/>
                  </a:cubicBezTo>
                  <a:cubicBezTo>
                    <a:pt x="328424" y="777875"/>
                    <a:pt x="329422" y="813434"/>
                    <a:pt x="322074" y="847725"/>
                  </a:cubicBezTo>
                  <a:cubicBezTo>
                    <a:pt x="307624" y="915161"/>
                    <a:pt x="290485" y="838684"/>
                    <a:pt x="312549" y="904875"/>
                  </a:cubicBezTo>
                  <a:cubicBezTo>
                    <a:pt x="325249" y="901700"/>
                    <a:pt x="338062" y="898946"/>
                    <a:pt x="350649" y="895350"/>
                  </a:cubicBezTo>
                  <a:cubicBezTo>
                    <a:pt x="360303" y="892592"/>
                    <a:pt x="369184" y="885825"/>
                    <a:pt x="379224" y="885825"/>
                  </a:cubicBezTo>
                  <a:cubicBezTo>
                    <a:pt x="389264" y="885825"/>
                    <a:pt x="398274" y="892175"/>
                    <a:pt x="407799" y="895350"/>
                  </a:cubicBezTo>
                  <a:lnTo>
                    <a:pt x="369699" y="952500"/>
                  </a:lnTo>
                  <a:lnTo>
                    <a:pt x="350649" y="981075"/>
                  </a:lnTo>
                  <a:cubicBezTo>
                    <a:pt x="347474" y="1000125"/>
                    <a:pt x="351837" y="1022156"/>
                    <a:pt x="341124" y="1038225"/>
                  </a:cubicBezTo>
                  <a:cubicBezTo>
                    <a:pt x="335555" y="1046579"/>
                    <a:pt x="338699" y="1016750"/>
                    <a:pt x="331599" y="1009650"/>
                  </a:cubicBezTo>
                  <a:cubicBezTo>
                    <a:pt x="324499" y="1002550"/>
                    <a:pt x="312549" y="1003300"/>
                    <a:pt x="303024" y="1000125"/>
                  </a:cubicBezTo>
                  <a:cubicBezTo>
                    <a:pt x="274449" y="1003300"/>
                    <a:pt x="241555" y="994214"/>
                    <a:pt x="217299" y="1009650"/>
                  </a:cubicBezTo>
                  <a:cubicBezTo>
                    <a:pt x="200358" y="1020431"/>
                    <a:pt x="209388" y="1050092"/>
                    <a:pt x="198249" y="1066800"/>
                  </a:cubicBezTo>
                  <a:cubicBezTo>
                    <a:pt x="191899" y="1076325"/>
                    <a:pt x="188138" y="1088224"/>
                    <a:pt x="179199" y="1095375"/>
                  </a:cubicBezTo>
                  <a:cubicBezTo>
                    <a:pt x="171359" y="1101647"/>
                    <a:pt x="159604" y="1100410"/>
                    <a:pt x="150624" y="1104900"/>
                  </a:cubicBezTo>
                  <a:cubicBezTo>
                    <a:pt x="140385" y="1110020"/>
                    <a:pt x="130843" y="1116621"/>
                    <a:pt x="122049" y="1123950"/>
                  </a:cubicBezTo>
                  <a:cubicBezTo>
                    <a:pt x="111701" y="1132574"/>
                    <a:pt x="101744" y="1141892"/>
                    <a:pt x="93474" y="1152525"/>
                  </a:cubicBezTo>
                  <a:cubicBezTo>
                    <a:pt x="79418" y="1170597"/>
                    <a:pt x="74424" y="1196975"/>
                    <a:pt x="55374" y="1209675"/>
                  </a:cubicBezTo>
                  <a:lnTo>
                    <a:pt x="26799" y="1228725"/>
                  </a:lnTo>
                  <a:cubicBezTo>
                    <a:pt x="30473" y="1243419"/>
                    <a:pt x="45849" y="1302358"/>
                    <a:pt x="45849" y="1314450"/>
                  </a:cubicBezTo>
                  <a:cubicBezTo>
                    <a:pt x="45849" y="1333763"/>
                    <a:pt x="39499" y="1352550"/>
                    <a:pt x="36324" y="1371600"/>
                  </a:cubicBezTo>
                  <a:cubicBezTo>
                    <a:pt x="39499" y="1390650"/>
                    <a:pt x="36267" y="1411982"/>
                    <a:pt x="45849" y="1428750"/>
                  </a:cubicBezTo>
                  <a:cubicBezTo>
                    <a:pt x="50830" y="1437467"/>
                    <a:pt x="64684" y="1435840"/>
                    <a:pt x="74424" y="1438275"/>
                  </a:cubicBezTo>
                  <a:cubicBezTo>
                    <a:pt x="90130" y="1442202"/>
                    <a:pt x="106174" y="1444625"/>
                    <a:pt x="122049" y="1447800"/>
                  </a:cubicBezTo>
                  <a:cubicBezTo>
                    <a:pt x="115699" y="1463675"/>
                    <a:pt x="112061" y="1480926"/>
                    <a:pt x="102999" y="1495425"/>
                  </a:cubicBezTo>
                  <a:cubicBezTo>
                    <a:pt x="95860" y="1506848"/>
                    <a:pt x="81107" y="1512304"/>
                    <a:pt x="74424" y="1524000"/>
                  </a:cubicBezTo>
                  <a:cubicBezTo>
                    <a:pt x="67929" y="1535366"/>
                    <a:pt x="68661" y="1549561"/>
                    <a:pt x="64899" y="1562100"/>
                  </a:cubicBezTo>
                  <a:cubicBezTo>
                    <a:pt x="59129" y="1581334"/>
                    <a:pt x="45849" y="1619250"/>
                    <a:pt x="45849" y="1619250"/>
                  </a:cubicBezTo>
                  <a:cubicBezTo>
                    <a:pt x="58549" y="1622425"/>
                    <a:pt x="71410" y="1625013"/>
                    <a:pt x="83949" y="1628775"/>
                  </a:cubicBezTo>
                  <a:cubicBezTo>
                    <a:pt x="103183" y="1634545"/>
                    <a:pt x="141099" y="1647825"/>
                    <a:pt x="141099" y="1647825"/>
                  </a:cubicBezTo>
                  <a:cubicBezTo>
                    <a:pt x="137924" y="1657350"/>
                    <a:pt x="134009" y="1666660"/>
                    <a:pt x="131574" y="1676400"/>
                  </a:cubicBezTo>
                  <a:cubicBezTo>
                    <a:pt x="122487" y="1712746"/>
                    <a:pt x="129132" y="1726467"/>
                    <a:pt x="102999" y="1752600"/>
                  </a:cubicBezTo>
                  <a:cubicBezTo>
                    <a:pt x="94904" y="1760695"/>
                    <a:pt x="83949" y="1765300"/>
                    <a:pt x="74424" y="1771650"/>
                  </a:cubicBezTo>
                  <a:cubicBezTo>
                    <a:pt x="77599" y="1787525"/>
                    <a:pt x="80022" y="1803569"/>
                    <a:pt x="83949" y="1819275"/>
                  </a:cubicBezTo>
                  <a:cubicBezTo>
                    <a:pt x="86384" y="1829015"/>
                    <a:pt x="91678" y="1837972"/>
                    <a:pt x="93474" y="1847850"/>
                  </a:cubicBezTo>
                  <a:cubicBezTo>
                    <a:pt x="98053" y="1873035"/>
                    <a:pt x="99824" y="1898650"/>
                    <a:pt x="102999" y="1924050"/>
                  </a:cubicBezTo>
                  <a:cubicBezTo>
                    <a:pt x="76585" y="2003292"/>
                    <a:pt x="125303" y="1885536"/>
                    <a:pt x="26799" y="1962150"/>
                  </a:cubicBezTo>
                  <a:cubicBezTo>
                    <a:pt x="10948" y="1974478"/>
                    <a:pt x="-12249" y="2021118"/>
                    <a:pt x="7749" y="2019300"/>
                  </a:cubicBezTo>
                  <a:lnTo>
                    <a:pt x="112524" y="2009775"/>
                  </a:lnTo>
                  <a:cubicBezTo>
                    <a:pt x="140619" y="2004156"/>
                    <a:pt x="172916" y="2009371"/>
                    <a:pt x="179199" y="1971675"/>
                  </a:cubicBezTo>
                  <a:cubicBezTo>
                    <a:pt x="180850" y="1961771"/>
                    <a:pt x="172849" y="1952625"/>
                    <a:pt x="169674" y="1943100"/>
                  </a:cubicBezTo>
                  <a:cubicBezTo>
                    <a:pt x="182374" y="1936750"/>
                    <a:pt x="194304" y="1928540"/>
                    <a:pt x="207774" y="1924050"/>
                  </a:cubicBezTo>
                  <a:cubicBezTo>
                    <a:pt x="223133" y="1918930"/>
                    <a:pt x="239693" y="1918452"/>
                    <a:pt x="255399" y="1914525"/>
                  </a:cubicBezTo>
                  <a:cubicBezTo>
                    <a:pt x="265139" y="1912090"/>
                    <a:pt x="274449" y="1908175"/>
                    <a:pt x="283974" y="1905000"/>
                  </a:cubicBezTo>
                  <a:cubicBezTo>
                    <a:pt x="293499" y="1895475"/>
                    <a:pt x="309282" y="1889493"/>
                    <a:pt x="312549" y="1876425"/>
                  </a:cubicBezTo>
                  <a:cubicBezTo>
                    <a:pt x="315833" y="1863289"/>
                    <a:pt x="298979" y="1816664"/>
                    <a:pt x="293499" y="1800225"/>
                  </a:cubicBezTo>
                  <a:cubicBezTo>
                    <a:pt x="336401" y="1795935"/>
                    <a:pt x="398274" y="1819009"/>
                    <a:pt x="398274" y="1762125"/>
                  </a:cubicBezTo>
                  <a:cubicBezTo>
                    <a:pt x="398274" y="1752085"/>
                    <a:pt x="391924" y="1743075"/>
                    <a:pt x="388749" y="1733550"/>
                  </a:cubicBezTo>
                  <a:cubicBezTo>
                    <a:pt x="391924" y="1720850"/>
                    <a:pt x="389017" y="1704707"/>
                    <a:pt x="398274" y="1695450"/>
                  </a:cubicBezTo>
                  <a:cubicBezTo>
                    <a:pt x="407531" y="1686193"/>
                    <a:pt x="423787" y="1689521"/>
                    <a:pt x="436374" y="1685925"/>
                  </a:cubicBezTo>
                  <a:cubicBezTo>
                    <a:pt x="446028" y="1683167"/>
                    <a:pt x="455424" y="1679575"/>
                    <a:pt x="464949" y="1676400"/>
                  </a:cubicBezTo>
                  <a:cubicBezTo>
                    <a:pt x="484066" y="1681179"/>
                    <a:pt x="522099" y="1681611"/>
                    <a:pt x="522099" y="1714500"/>
                  </a:cubicBezTo>
                  <a:cubicBezTo>
                    <a:pt x="522099" y="1725948"/>
                    <a:pt x="509399" y="1733550"/>
                    <a:pt x="503049" y="1743075"/>
                  </a:cubicBezTo>
                  <a:cubicBezTo>
                    <a:pt x="499874" y="1755775"/>
                    <a:pt x="504749" y="1774440"/>
                    <a:pt x="493524" y="1781175"/>
                  </a:cubicBezTo>
                  <a:cubicBezTo>
                    <a:pt x="477338" y="1790887"/>
                    <a:pt x="437441" y="1759662"/>
                    <a:pt x="426849" y="1752600"/>
                  </a:cubicBezTo>
                  <a:cubicBezTo>
                    <a:pt x="417324" y="1762125"/>
                    <a:pt x="405746" y="1769967"/>
                    <a:pt x="398274" y="1781175"/>
                  </a:cubicBezTo>
                  <a:cubicBezTo>
                    <a:pt x="384673" y="1801577"/>
                    <a:pt x="379749" y="1882538"/>
                    <a:pt x="379224" y="1885950"/>
                  </a:cubicBezTo>
                  <a:cubicBezTo>
                    <a:pt x="376762" y="1901951"/>
                    <a:pt x="372874" y="1917700"/>
                    <a:pt x="369699" y="1933575"/>
                  </a:cubicBezTo>
                  <a:cubicBezTo>
                    <a:pt x="398256" y="1952613"/>
                    <a:pt x="414123" y="1972601"/>
                    <a:pt x="455424" y="1943100"/>
                  </a:cubicBezTo>
                  <a:cubicBezTo>
                    <a:pt x="466076" y="1935491"/>
                    <a:pt x="461774" y="1917700"/>
                    <a:pt x="464949" y="1905000"/>
                  </a:cubicBezTo>
                  <a:cubicBezTo>
                    <a:pt x="474474" y="1908175"/>
                    <a:pt x="487252" y="1906685"/>
                    <a:pt x="493524" y="1914525"/>
                  </a:cubicBezTo>
                  <a:cubicBezTo>
                    <a:pt x="541364" y="1974326"/>
                    <a:pt x="463111" y="1939312"/>
                    <a:pt x="531624" y="1962150"/>
                  </a:cubicBezTo>
                  <a:cubicBezTo>
                    <a:pt x="557024" y="1885950"/>
                    <a:pt x="531624" y="1981200"/>
                    <a:pt x="531624" y="1905000"/>
                  </a:cubicBezTo>
                  <a:cubicBezTo>
                    <a:pt x="531624" y="1893040"/>
                    <a:pt x="546182" y="1851800"/>
                    <a:pt x="550674" y="1838325"/>
                  </a:cubicBezTo>
                  <a:cubicBezTo>
                    <a:pt x="572899" y="1844675"/>
                    <a:pt x="601993" y="1840099"/>
                    <a:pt x="617349" y="1857375"/>
                  </a:cubicBezTo>
                  <a:cubicBezTo>
                    <a:pt x="632264" y="1874155"/>
                    <a:pt x="618536" y="1903205"/>
                    <a:pt x="626874" y="1924050"/>
                  </a:cubicBezTo>
                  <a:cubicBezTo>
                    <a:pt x="631877" y="1936557"/>
                    <a:pt x="645924" y="1943100"/>
                    <a:pt x="655449" y="1952625"/>
                  </a:cubicBezTo>
                  <a:cubicBezTo>
                    <a:pt x="658624" y="1965325"/>
                    <a:pt x="662632" y="1977845"/>
                    <a:pt x="664974" y="1990725"/>
                  </a:cubicBezTo>
                  <a:cubicBezTo>
                    <a:pt x="668990" y="2012814"/>
                    <a:pt x="668048" y="2035896"/>
                    <a:pt x="674499" y="2057400"/>
                  </a:cubicBezTo>
                  <a:cubicBezTo>
                    <a:pt x="681725" y="2081486"/>
                    <a:pt x="702198" y="2093639"/>
                    <a:pt x="722124" y="2105025"/>
                  </a:cubicBezTo>
                  <a:cubicBezTo>
                    <a:pt x="734452" y="2112070"/>
                    <a:pt x="747173" y="2118482"/>
                    <a:pt x="760224" y="2124075"/>
                  </a:cubicBezTo>
                  <a:cubicBezTo>
                    <a:pt x="769452" y="2128030"/>
                    <a:pt x="779819" y="2129110"/>
                    <a:pt x="788799" y="2133600"/>
                  </a:cubicBezTo>
                  <a:cubicBezTo>
                    <a:pt x="799038" y="2138720"/>
                    <a:pt x="807849" y="2146300"/>
                    <a:pt x="817374" y="2152650"/>
                  </a:cubicBezTo>
                  <a:cubicBezTo>
                    <a:pt x="840044" y="2220660"/>
                    <a:pt x="819716" y="2198661"/>
                    <a:pt x="864999" y="2228850"/>
                  </a:cubicBezTo>
                  <a:cubicBezTo>
                    <a:pt x="871349" y="2238375"/>
                    <a:pt x="879540" y="2246903"/>
                    <a:pt x="884049" y="2257425"/>
                  </a:cubicBezTo>
                  <a:cubicBezTo>
                    <a:pt x="892808" y="2277862"/>
                    <a:pt x="899463" y="2336311"/>
                    <a:pt x="903099" y="2352675"/>
                  </a:cubicBezTo>
                  <a:cubicBezTo>
                    <a:pt x="905277" y="2362476"/>
                    <a:pt x="903907" y="2376269"/>
                    <a:pt x="912624" y="2381250"/>
                  </a:cubicBezTo>
                  <a:cubicBezTo>
                    <a:pt x="929392" y="2390832"/>
                    <a:pt x="950724" y="2387600"/>
                    <a:pt x="969774" y="2390775"/>
                  </a:cubicBezTo>
                  <a:cubicBezTo>
                    <a:pt x="963162" y="2397387"/>
                    <a:pt x="923797" y="2428233"/>
                    <a:pt x="931674" y="2447925"/>
                  </a:cubicBezTo>
                  <a:cubicBezTo>
                    <a:pt x="935926" y="2458554"/>
                    <a:pt x="950724" y="2460625"/>
                    <a:pt x="960249" y="2466975"/>
                  </a:cubicBezTo>
                  <a:cubicBezTo>
                    <a:pt x="963424" y="2476500"/>
                    <a:pt x="969774" y="2485510"/>
                    <a:pt x="969774" y="2495550"/>
                  </a:cubicBezTo>
                  <a:cubicBezTo>
                    <a:pt x="969774" y="2546925"/>
                    <a:pt x="941046" y="2523820"/>
                    <a:pt x="969774" y="2581275"/>
                  </a:cubicBezTo>
                  <a:cubicBezTo>
                    <a:pt x="975798" y="2593323"/>
                    <a:pt x="986574" y="2603308"/>
                    <a:pt x="998349" y="2609850"/>
                  </a:cubicBezTo>
                  <a:cubicBezTo>
                    <a:pt x="1015902" y="2619602"/>
                    <a:pt x="1055499" y="2628900"/>
                    <a:pt x="1055499" y="2628900"/>
                  </a:cubicBezTo>
                  <a:cubicBezTo>
                    <a:pt x="1052291" y="2624087"/>
                    <a:pt x="1028531" y="2568537"/>
                    <a:pt x="1007874" y="2609850"/>
                  </a:cubicBezTo>
                  <a:cubicBezTo>
                    <a:pt x="1002240" y="2621117"/>
                    <a:pt x="1033241" y="2662187"/>
                    <a:pt x="1036449" y="2667000"/>
                  </a:cubicBezTo>
                  <a:cubicBezTo>
                    <a:pt x="1015587" y="2771311"/>
                    <a:pt x="1017399" y="2749753"/>
                    <a:pt x="1017399" y="2924175"/>
                  </a:cubicBezTo>
                  <a:cubicBezTo>
                    <a:pt x="1017399" y="2968029"/>
                    <a:pt x="1023678" y="2961193"/>
                    <a:pt x="1055499" y="2971800"/>
                  </a:cubicBezTo>
                  <a:cubicBezTo>
                    <a:pt x="1058674" y="2955925"/>
                    <a:pt x="1053576" y="2935623"/>
                    <a:pt x="1065024" y="2924175"/>
                  </a:cubicBezTo>
                  <a:cubicBezTo>
                    <a:pt x="1072124" y="2917075"/>
                    <a:pt x="1072898" y="2942846"/>
                    <a:pt x="1074549" y="2952750"/>
                  </a:cubicBezTo>
                  <a:cubicBezTo>
                    <a:pt x="1079276" y="2981110"/>
                    <a:pt x="1078435" y="3010282"/>
                    <a:pt x="1084074" y="3038475"/>
                  </a:cubicBezTo>
                  <a:cubicBezTo>
                    <a:pt x="1088012" y="3058166"/>
                    <a:pt x="1096774" y="3076575"/>
                    <a:pt x="1103124" y="3095625"/>
                  </a:cubicBezTo>
                  <a:lnTo>
                    <a:pt x="1122174" y="3152775"/>
                  </a:lnTo>
                  <a:cubicBezTo>
                    <a:pt x="1125349" y="3162300"/>
                    <a:pt x="1123185" y="3176029"/>
                    <a:pt x="1131699" y="3181350"/>
                  </a:cubicBezTo>
                  <a:lnTo>
                    <a:pt x="1207899" y="3228975"/>
                  </a:lnTo>
                  <a:cubicBezTo>
                    <a:pt x="1214249" y="3238500"/>
                    <a:pt x="1226949" y="3268998"/>
                    <a:pt x="1226949" y="3257550"/>
                  </a:cubicBezTo>
                  <a:cubicBezTo>
                    <a:pt x="1226949" y="3243351"/>
                    <a:pt x="1210233" y="3233456"/>
                    <a:pt x="1207899" y="3219450"/>
                  </a:cubicBezTo>
                  <a:cubicBezTo>
                    <a:pt x="1170351" y="2994163"/>
                    <a:pt x="1218619" y="3146834"/>
                    <a:pt x="1188849" y="3057525"/>
                  </a:cubicBezTo>
                  <a:cubicBezTo>
                    <a:pt x="1201549" y="3054350"/>
                    <a:pt x="1213923" y="3046697"/>
                    <a:pt x="1226949" y="3048000"/>
                  </a:cubicBezTo>
                  <a:cubicBezTo>
                    <a:pt x="1281904" y="3053495"/>
                    <a:pt x="1287104" y="3070055"/>
                    <a:pt x="1322199" y="3105150"/>
                  </a:cubicBezTo>
                  <a:cubicBezTo>
                    <a:pt x="1325374" y="3117850"/>
                    <a:pt x="1328128" y="3130663"/>
                    <a:pt x="1331724" y="3143250"/>
                  </a:cubicBezTo>
                  <a:cubicBezTo>
                    <a:pt x="1334482" y="3152904"/>
                    <a:pt x="1341249" y="3161785"/>
                    <a:pt x="1341249" y="3171825"/>
                  </a:cubicBezTo>
                  <a:cubicBezTo>
                    <a:pt x="1341249" y="3191138"/>
                    <a:pt x="1335771" y="3210091"/>
                    <a:pt x="1331724" y="3228975"/>
                  </a:cubicBezTo>
                  <a:cubicBezTo>
                    <a:pt x="1326238" y="3254576"/>
                    <a:pt x="1312674" y="3305175"/>
                    <a:pt x="1312674" y="3305175"/>
                  </a:cubicBezTo>
                  <a:cubicBezTo>
                    <a:pt x="1315849" y="3327400"/>
                    <a:pt x="1312159" y="3351770"/>
                    <a:pt x="1322199" y="3371850"/>
                  </a:cubicBezTo>
                  <a:cubicBezTo>
                    <a:pt x="1326689" y="3380830"/>
                    <a:pt x="1348596" y="3371574"/>
                    <a:pt x="1350774" y="3381375"/>
                  </a:cubicBezTo>
                  <a:cubicBezTo>
                    <a:pt x="1356327" y="3406363"/>
                    <a:pt x="1344424" y="3432175"/>
                    <a:pt x="1341249" y="3457575"/>
                  </a:cubicBezTo>
                  <a:cubicBezTo>
                    <a:pt x="1344424" y="3467100"/>
                    <a:pt x="1349123" y="3476246"/>
                    <a:pt x="1350774" y="3486150"/>
                  </a:cubicBezTo>
                  <a:cubicBezTo>
                    <a:pt x="1355501" y="3514510"/>
                    <a:pt x="1350474" y="3544855"/>
                    <a:pt x="1360299" y="3571875"/>
                  </a:cubicBezTo>
                  <a:cubicBezTo>
                    <a:pt x="1364211" y="3582633"/>
                    <a:pt x="1379349" y="3584575"/>
                    <a:pt x="1388874" y="3590925"/>
                  </a:cubicBezTo>
                  <a:cubicBezTo>
                    <a:pt x="1438058" y="3664701"/>
                    <a:pt x="1372127" y="3556122"/>
                    <a:pt x="1417449" y="3714750"/>
                  </a:cubicBezTo>
                  <a:cubicBezTo>
                    <a:pt x="1421810" y="3730014"/>
                    <a:pt x="1436797" y="3739932"/>
                    <a:pt x="1446024" y="3752850"/>
                  </a:cubicBezTo>
                  <a:cubicBezTo>
                    <a:pt x="1469105" y="3785163"/>
                    <a:pt x="1462803" y="3774613"/>
                    <a:pt x="1474599" y="3810000"/>
                  </a:cubicBezTo>
                  <a:cubicBezTo>
                    <a:pt x="1468249" y="3819525"/>
                    <a:pt x="1456813" y="3827197"/>
                    <a:pt x="1455549" y="3838575"/>
                  </a:cubicBezTo>
                  <a:cubicBezTo>
                    <a:pt x="1450849" y="3880873"/>
                    <a:pt x="1467393" y="3912356"/>
                    <a:pt x="1503174" y="3933825"/>
                  </a:cubicBezTo>
                  <a:cubicBezTo>
                    <a:pt x="1520393" y="3944156"/>
                    <a:pt x="1560324" y="3952875"/>
                    <a:pt x="1560324" y="3952875"/>
                  </a:cubicBezTo>
                  <a:cubicBezTo>
                    <a:pt x="1584979" y="3977530"/>
                    <a:pt x="1615606" y="4004421"/>
                    <a:pt x="1626999" y="4038600"/>
                  </a:cubicBezTo>
                  <a:cubicBezTo>
                    <a:pt x="1630174" y="4048125"/>
                    <a:pt x="1629424" y="4060075"/>
                    <a:pt x="1636524" y="4067175"/>
                  </a:cubicBezTo>
                  <a:cubicBezTo>
                    <a:pt x="1643624" y="4074275"/>
                    <a:pt x="1655298" y="4074522"/>
                    <a:pt x="1665099" y="4076700"/>
                  </a:cubicBezTo>
                  <a:cubicBezTo>
                    <a:pt x="1683952" y="4080890"/>
                    <a:pt x="1703199" y="4083050"/>
                    <a:pt x="1722249" y="4086225"/>
                  </a:cubicBezTo>
                  <a:cubicBezTo>
                    <a:pt x="1725424" y="4095750"/>
                    <a:pt x="1724674" y="4107700"/>
                    <a:pt x="1731774" y="4114800"/>
                  </a:cubicBezTo>
                  <a:cubicBezTo>
                    <a:pt x="1738874" y="4121900"/>
                    <a:pt x="1751121" y="4120370"/>
                    <a:pt x="1760349" y="4124325"/>
                  </a:cubicBezTo>
                  <a:cubicBezTo>
                    <a:pt x="1794186" y="4138827"/>
                    <a:pt x="1798326" y="4143293"/>
                    <a:pt x="1827024" y="4162425"/>
                  </a:cubicBezTo>
                  <a:cubicBezTo>
                    <a:pt x="1833374" y="4171950"/>
                    <a:pt x="1842054" y="4180281"/>
                    <a:pt x="1846074" y="4191000"/>
                  </a:cubicBezTo>
                  <a:cubicBezTo>
                    <a:pt x="1851758" y="4206159"/>
                    <a:pt x="1847567" y="4224569"/>
                    <a:pt x="1855599" y="4238625"/>
                  </a:cubicBezTo>
                  <a:cubicBezTo>
                    <a:pt x="1864288" y="4253831"/>
                    <a:pt x="1898082" y="4262311"/>
                    <a:pt x="1912749" y="4267200"/>
                  </a:cubicBezTo>
                  <a:cubicBezTo>
                    <a:pt x="1919099" y="4276725"/>
                    <a:pt x="1922860" y="4288624"/>
                    <a:pt x="1931799" y="4295775"/>
                  </a:cubicBezTo>
                  <a:cubicBezTo>
                    <a:pt x="1944140" y="4305648"/>
                    <a:pt x="2016939" y="4314728"/>
                    <a:pt x="2017524" y="4314825"/>
                  </a:cubicBezTo>
                  <a:cubicBezTo>
                    <a:pt x="2011174" y="4324350"/>
                    <a:pt x="2003594" y="4333161"/>
                    <a:pt x="1998474" y="4343400"/>
                  </a:cubicBezTo>
                  <a:cubicBezTo>
                    <a:pt x="1993984" y="4352380"/>
                    <a:pt x="1997119" y="4366139"/>
                    <a:pt x="1988949" y="4371975"/>
                  </a:cubicBezTo>
                  <a:cubicBezTo>
                    <a:pt x="1972609" y="4383647"/>
                    <a:pt x="1931799" y="4391025"/>
                    <a:pt x="1931799" y="4391025"/>
                  </a:cubicBezTo>
                  <a:cubicBezTo>
                    <a:pt x="1909129" y="4459035"/>
                    <a:pt x="1929457" y="4437036"/>
                    <a:pt x="1884174" y="4467225"/>
                  </a:cubicBezTo>
                  <a:cubicBezTo>
                    <a:pt x="1871474" y="4464050"/>
                    <a:pt x="1858661" y="4461296"/>
                    <a:pt x="1846074" y="4457700"/>
                  </a:cubicBezTo>
                  <a:cubicBezTo>
                    <a:pt x="1836420" y="4454942"/>
                    <a:pt x="1827539" y="4448175"/>
                    <a:pt x="1817499" y="4448175"/>
                  </a:cubicBezTo>
                  <a:cubicBezTo>
                    <a:pt x="1788748" y="4448175"/>
                    <a:pt x="1760349" y="4454525"/>
                    <a:pt x="1731774" y="4457700"/>
                  </a:cubicBezTo>
                  <a:cubicBezTo>
                    <a:pt x="1738124" y="4467225"/>
                    <a:pt x="1742729" y="4478180"/>
                    <a:pt x="1750824" y="4486275"/>
                  </a:cubicBezTo>
                  <a:cubicBezTo>
                    <a:pt x="1758919" y="4494370"/>
                    <a:pt x="1771861" y="4496710"/>
                    <a:pt x="1779399" y="4505325"/>
                  </a:cubicBezTo>
                  <a:cubicBezTo>
                    <a:pt x="1794476" y="4522555"/>
                    <a:pt x="1817499" y="4562475"/>
                    <a:pt x="1817499" y="4562475"/>
                  </a:cubicBezTo>
                  <a:cubicBezTo>
                    <a:pt x="1820674" y="4575175"/>
                    <a:pt x="1823428" y="4587988"/>
                    <a:pt x="1827024" y="4600575"/>
                  </a:cubicBezTo>
                  <a:cubicBezTo>
                    <a:pt x="1829782" y="4610229"/>
                    <a:pt x="1835550" y="4619160"/>
                    <a:pt x="1836549" y="4629150"/>
                  </a:cubicBezTo>
                  <a:cubicBezTo>
                    <a:pt x="1841929" y="4682950"/>
                    <a:pt x="1839081" y="4737461"/>
                    <a:pt x="1846074" y="4791075"/>
                  </a:cubicBezTo>
                  <a:cubicBezTo>
                    <a:pt x="1854747" y="4857568"/>
                    <a:pt x="1861965" y="4832382"/>
                    <a:pt x="1884174" y="4876800"/>
                  </a:cubicBezTo>
                  <a:cubicBezTo>
                    <a:pt x="1888664" y="4885780"/>
                    <a:pt x="1890524" y="4895850"/>
                    <a:pt x="1893699" y="4905375"/>
                  </a:cubicBezTo>
                  <a:cubicBezTo>
                    <a:pt x="1884067" y="4919822"/>
                    <a:pt x="874524" y="4951413"/>
                    <a:pt x="1865124" y="4962525"/>
                  </a:cubicBezTo>
                  <a:lnTo>
                    <a:pt x="7989699" y="4981575"/>
                  </a:lnTo>
                  <a:cubicBezTo>
                    <a:pt x="8015099" y="4981575"/>
                    <a:pt x="7984936" y="4981575"/>
                    <a:pt x="7989699" y="497205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p:cNvSpPr/>
            <p:nvPr/>
          </p:nvSpPr>
          <p:spPr>
            <a:xfrm>
              <a:off x="9303446" y="3101340"/>
              <a:ext cx="292777" cy="145003"/>
            </a:xfrm>
            <a:custGeom>
              <a:avLst/>
              <a:gdLst>
                <a:gd name="connsiteX0" fmla="*/ 574 w 292777"/>
                <a:gd name="connsiteY0" fmla="*/ 114300 h 145003"/>
                <a:gd name="connsiteX1" fmla="*/ 38674 w 292777"/>
                <a:gd name="connsiteY1" fmla="*/ 91440 h 145003"/>
                <a:gd name="connsiteX2" fmla="*/ 84394 w 292777"/>
                <a:gd name="connsiteY2" fmla="*/ 68580 h 145003"/>
                <a:gd name="connsiteX3" fmla="*/ 160594 w 292777"/>
                <a:gd name="connsiteY3" fmla="*/ 38100 h 145003"/>
                <a:gd name="connsiteX4" fmla="*/ 175834 w 292777"/>
                <a:gd name="connsiteY4" fmla="*/ 15240 h 145003"/>
                <a:gd name="connsiteX5" fmla="*/ 221554 w 292777"/>
                <a:gd name="connsiteY5" fmla="*/ 0 h 145003"/>
                <a:gd name="connsiteX6" fmla="*/ 290134 w 292777"/>
                <a:gd name="connsiteY6" fmla="*/ 7620 h 145003"/>
                <a:gd name="connsiteX7" fmla="*/ 282514 w 292777"/>
                <a:gd name="connsiteY7" fmla="*/ 30480 h 145003"/>
                <a:gd name="connsiteX8" fmla="*/ 259654 w 292777"/>
                <a:gd name="connsiteY8" fmla="*/ 38100 h 145003"/>
                <a:gd name="connsiteX9" fmla="*/ 236794 w 292777"/>
                <a:gd name="connsiteY9" fmla="*/ 53340 h 145003"/>
                <a:gd name="connsiteX10" fmla="*/ 183454 w 292777"/>
                <a:gd name="connsiteY10" fmla="*/ 114300 h 145003"/>
                <a:gd name="connsiteX11" fmla="*/ 160594 w 292777"/>
                <a:gd name="connsiteY11" fmla="*/ 121920 h 145003"/>
                <a:gd name="connsiteX12" fmla="*/ 114874 w 292777"/>
                <a:gd name="connsiteY12" fmla="*/ 129540 h 145003"/>
                <a:gd name="connsiteX13" fmla="*/ 69154 w 292777"/>
                <a:gd name="connsiteY13" fmla="*/ 137160 h 145003"/>
                <a:gd name="connsiteX14" fmla="*/ 574 w 292777"/>
                <a:gd name="connsiteY14" fmla="*/ 114300 h 14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777" h="145003">
                  <a:moveTo>
                    <a:pt x="574" y="114300"/>
                  </a:moveTo>
                  <a:cubicBezTo>
                    <a:pt x="-4506" y="106680"/>
                    <a:pt x="25427" y="98064"/>
                    <a:pt x="38674" y="91440"/>
                  </a:cubicBezTo>
                  <a:cubicBezTo>
                    <a:pt x="101770" y="59892"/>
                    <a:pt x="18880" y="112256"/>
                    <a:pt x="84394" y="68580"/>
                  </a:cubicBezTo>
                  <a:cubicBezTo>
                    <a:pt x="101848" y="16217"/>
                    <a:pt x="76697" y="68608"/>
                    <a:pt x="160594" y="38100"/>
                  </a:cubicBezTo>
                  <a:cubicBezTo>
                    <a:pt x="169201" y="34970"/>
                    <a:pt x="168068" y="20094"/>
                    <a:pt x="175834" y="15240"/>
                  </a:cubicBezTo>
                  <a:cubicBezTo>
                    <a:pt x="189457" y="6726"/>
                    <a:pt x="221554" y="0"/>
                    <a:pt x="221554" y="0"/>
                  </a:cubicBezTo>
                  <a:cubicBezTo>
                    <a:pt x="244414" y="2540"/>
                    <a:pt x="269562" y="-2666"/>
                    <a:pt x="290134" y="7620"/>
                  </a:cubicBezTo>
                  <a:cubicBezTo>
                    <a:pt x="297318" y="11212"/>
                    <a:pt x="288194" y="24800"/>
                    <a:pt x="282514" y="30480"/>
                  </a:cubicBezTo>
                  <a:cubicBezTo>
                    <a:pt x="276834" y="36160"/>
                    <a:pt x="266838" y="34508"/>
                    <a:pt x="259654" y="38100"/>
                  </a:cubicBezTo>
                  <a:cubicBezTo>
                    <a:pt x="251463" y="42196"/>
                    <a:pt x="244414" y="48260"/>
                    <a:pt x="236794" y="53340"/>
                  </a:cubicBezTo>
                  <a:cubicBezTo>
                    <a:pt x="213934" y="87630"/>
                    <a:pt x="215204" y="98425"/>
                    <a:pt x="183454" y="114300"/>
                  </a:cubicBezTo>
                  <a:cubicBezTo>
                    <a:pt x="176270" y="117892"/>
                    <a:pt x="168214" y="119380"/>
                    <a:pt x="160594" y="121920"/>
                  </a:cubicBezTo>
                  <a:cubicBezTo>
                    <a:pt x="131259" y="165923"/>
                    <a:pt x="163213" y="134374"/>
                    <a:pt x="114874" y="129540"/>
                  </a:cubicBezTo>
                  <a:cubicBezTo>
                    <a:pt x="99500" y="128003"/>
                    <a:pt x="84394" y="134620"/>
                    <a:pt x="69154" y="137160"/>
                  </a:cubicBezTo>
                  <a:cubicBezTo>
                    <a:pt x="35727" y="159445"/>
                    <a:pt x="5654" y="121920"/>
                    <a:pt x="574" y="1143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p:cNvSpPr/>
            <p:nvPr/>
          </p:nvSpPr>
          <p:spPr>
            <a:xfrm>
              <a:off x="9639300" y="2324004"/>
              <a:ext cx="754380" cy="779979"/>
            </a:xfrm>
            <a:custGeom>
              <a:avLst/>
              <a:gdLst>
                <a:gd name="connsiteX0" fmla="*/ 22860 w 754380"/>
                <a:gd name="connsiteY0" fmla="*/ 96 h 779979"/>
                <a:gd name="connsiteX1" fmla="*/ 15240 w 754380"/>
                <a:gd name="connsiteY1" fmla="*/ 45816 h 779979"/>
                <a:gd name="connsiteX2" fmla="*/ 0 w 754380"/>
                <a:gd name="connsiteY2" fmla="*/ 91536 h 779979"/>
                <a:gd name="connsiteX3" fmla="*/ 22860 w 754380"/>
                <a:gd name="connsiteY3" fmla="*/ 144876 h 779979"/>
                <a:gd name="connsiteX4" fmla="*/ 38100 w 754380"/>
                <a:gd name="connsiteY4" fmla="*/ 190596 h 779979"/>
                <a:gd name="connsiteX5" fmla="*/ 45720 w 754380"/>
                <a:gd name="connsiteY5" fmla="*/ 213456 h 779979"/>
                <a:gd name="connsiteX6" fmla="*/ 53340 w 754380"/>
                <a:gd name="connsiteY6" fmla="*/ 236316 h 779979"/>
                <a:gd name="connsiteX7" fmla="*/ 99060 w 754380"/>
                <a:gd name="connsiteY7" fmla="*/ 274416 h 779979"/>
                <a:gd name="connsiteX8" fmla="*/ 114300 w 754380"/>
                <a:gd name="connsiteY8" fmla="*/ 381096 h 779979"/>
                <a:gd name="connsiteX9" fmla="*/ 129540 w 754380"/>
                <a:gd name="connsiteY9" fmla="*/ 426816 h 779979"/>
                <a:gd name="connsiteX10" fmla="*/ 137160 w 754380"/>
                <a:gd name="connsiteY10" fmla="*/ 449676 h 779979"/>
                <a:gd name="connsiteX11" fmla="*/ 152400 w 754380"/>
                <a:gd name="connsiteY11" fmla="*/ 472536 h 779979"/>
                <a:gd name="connsiteX12" fmla="*/ 175260 w 754380"/>
                <a:gd name="connsiteY12" fmla="*/ 518256 h 779979"/>
                <a:gd name="connsiteX13" fmla="*/ 198120 w 754380"/>
                <a:gd name="connsiteY13" fmla="*/ 594456 h 779979"/>
                <a:gd name="connsiteX14" fmla="*/ 205740 w 754380"/>
                <a:gd name="connsiteY14" fmla="*/ 617316 h 779979"/>
                <a:gd name="connsiteX15" fmla="*/ 220980 w 754380"/>
                <a:gd name="connsiteY15" fmla="*/ 632556 h 779979"/>
                <a:gd name="connsiteX16" fmla="*/ 243840 w 754380"/>
                <a:gd name="connsiteY16" fmla="*/ 640176 h 779979"/>
                <a:gd name="connsiteX17" fmla="*/ 259080 w 754380"/>
                <a:gd name="connsiteY17" fmla="*/ 685896 h 779979"/>
                <a:gd name="connsiteX18" fmla="*/ 266700 w 754380"/>
                <a:gd name="connsiteY18" fmla="*/ 708756 h 779979"/>
                <a:gd name="connsiteX19" fmla="*/ 274320 w 754380"/>
                <a:gd name="connsiteY19" fmla="*/ 777336 h 779979"/>
                <a:gd name="connsiteX20" fmla="*/ 297180 w 754380"/>
                <a:gd name="connsiteY20" fmla="*/ 769716 h 779979"/>
                <a:gd name="connsiteX21" fmla="*/ 304800 w 754380"/>
                <a:gd name="connsiteY21" fmla="*/ 746856 h 779979"/>
                <a:gd name="connsiteX22" fmla="*/ 350520 w 754380"/>
                <a:gd name="connsiteY22" fmla="*/ 716376 h 779979"/>
                <a:gd name="connsiteX23" fmla="*/ 373380 w 754380"/>
                <a:gd name="connsiteY23" fmla="*/ 701136 h 779979"/>
                <a:gd name="connsiteX24" fmla="*/ 396240 w 754380"/>
                <a:gd name="connsiteY24" fmla="*/ 624936 h 779979"/>
                <a:gd name="connsiteX25" fmla="*/ 411480 w 754380"/>
                <a:gd name="connsiteY25" fmla="*/ 602076 h 779979"/>
                <a:gd name="connsiteX26" fmla="*/ 472440 w 754380"/>
                <a:gd name="connsiteY26" fmla="*/ 586836 h 779979"/>
                <a:gd name="connsiteX27" fmla="*/ 464820 w 754380"/>
                <a:gd name="connsiteY27" fmla="*/ 518256 h 779979"/>
                <a:gd name="connsiteX28" fmla="*/ 495300 w 754380"/>
                <a:gd name="connsiteY28" fmla="*/ 510636 h 779979"/>
                <a:gd name="connsiteX29" fmla="*/ 533400 w 754380"/>
                <a:gd name="connsiteY29" fmla="*/ 457296 h 779979"/>
                <a:gd name="connsiteX30" fmla="*/ 541020 w 754380"/>
                <a:gd name="connsiteY30" fmla="*/ 434436 h 779979"/>
                <a:gd name="connsiteX31" fmla="*/ 548640 w 754380"/>
                <a:gd name="connsiteY31" fmla="*/ 464916 h 779979"/>
                <a:gd name="connsiteX32" fmla="*/ 571500 w 754380"/>
                <a:gd name="connsiteY32" fmla="*/ 510636 h 779979"/>
                <a:gd name="connsiteX33" fmla="*/ 563880 w 754380"/>
                <a:gd name="connsiteY33" fmla="*/ 541116 h 779979"/>
                <a:gd name="connsiteX34" fmla="*/ 541020 w 754380"/>
                <a:gd name="connsiteY34" fmla="*/ 548736 h 779979"/>
                <a:gd name="connsiteX35" fmla="*/ 533400 w 754380"/>
                <a:gd name="connsiteY35" fmla="*/ 571596 h 779979"/>
                <a:gd name="connsiteX36" fmla="*/ 556260 w 754380"/>
                <a:gd name="connsiteY36" fmla="*/ 579216 h 779979"/>
                <a:gd name="connsiteX37" fmla="*/ 571500 w 754380"/>
                <a:gd name="connsiteY37" fmla="*/ 594456 h 779979"/>
                <a:gd name="connsiteX38" fmla="*/ 609600 w 754380"/>
                <a:gd name="connsiteY38" fmla="*/ 541116 h 779979"/>
                <a:gd name="connsiteX39" fmla="*/ 601980 w 754380"/>
                <a:gd name="connsiteY39" fmla="*/ 495396 h 779979"/>
                <a:gd name="connsiteX40" fmla="*/ 609600 w 754380"/>
                <a:gd name="connsiteY40" fmla="*/ 426816 h 779979"/>
                <a:gd name="connsiteX41" fmla="*/ 601980 w 754380"/>
                <a:gd name="connsiteY41" fmla="*/ 403956 h 779979"/>
                <a:gd name="connsiteX42" fmla="*/ 662940 w 754380"/>
                <a:gd name="connsiteY42" fmla="*/ 403956 h 779979"/>
                <a:gd name="connsiteX43" fmla="*/ 670560 w 754380"/>
                <a:gd name="connsiteY43" fmla="*/ 426816 h 779979"/>
                <a:gd name="connsiteX44" fmla="*/ 685800 w 754380"/>
                <a:gd name="connsiteY44" fmla="*/ 411576 h 779979"/>
                <a:gd name="connsiteX45" fmla="*/ 708660 w 754380"/>
                <a:gd name="connsiteY45" fmla="*/ 396336 h 779979"/>
                <a:gd name="connsiteX46" fmla="*/ 754380 w 754380"/>
                <a:gd name="connsiteY46" fmla="*/ 381096 h 779979"/>
                <a:gd name="connsiteX47" fmla="*/ 739140 w 754380"/>
                <a:gd name="connsiteY47" fmla="*/ 327756 h 779979"/>
                <a:gd name="connsiteX48" fmla="*/ 708660 w 754380"/>
                <a:gd name="connsiteY48" fmla="*/ 259176 h 779979"/>
                <a:gd name="connsiteX49" fmla="*/ 685800 w 754380"/>
                <a:gd name="connsiteY49" fmla="*/ 243936 h 779979"/>
                <a:gd name="connsiteX50" fmla="*/ 647700 w 754380"/>
                <a:gd name="connsiteY50" fmla="*/ 205836 h 779979"/>
                <a:gd name="connsiteX51" fmla="*/ 632460 w 754380"/>
                <a:gd name="connsiteY51" fmla="*/ 228696 h 779979"/>
                <a:gd name="connsiteX52" fmla="*/ 624840 w 754380"/>
                <a:gd name="connsiteY52" fmla="*/ 205836 h 779979"/>
                <a:gd name="connsiteX53" fmla="*/ 579120 w 754380"/>
                <a:gd name="connsiteY53" fmla="*/ 175356 h 779979"/>
                <a:gd name="connsiteX54" fmla="*/ 579120 w 754380"/>
                <a:gd name="connsiteY54" fmla="*/ 236316 h 779979"/>
                <a:gd name="connsiteX55" fmla="*/ 594360 w 754380"/>
                <a:gd name="connsiteY55" fmla="*/ 259176 h 779979"/>
                <a:gd name="connsiteX56" fmla="*/ 601980 w 754380"/>
                <a:gd name="connsiteY56" fmla="*/ 282036 h 779979"/>
                <a:gd name="connsiteX57" fmla="*/ 579120 w 754380"/>
                <a:gd name="connsiteY57" fmla="*/ 274416 h 779979"/>
                <a:gd name="connsiteX58" fmla="*/ 556260 w 754380"/>
                <a:gd name="connsiteY58" fmla="*/ 228696 h 779979"/>
                <a:gd name="connsiteX59" fmla="*/ 548640 w 754380"/>
                <a:gd name="connsiteY59" fmla="*/ 205836 h 779979"/>
                <a:gd name="connsiteX60" fmla="*/ 548640 w 754380"/>
                <a:gd name="connsiteY60" fmla="*/ 129636 h 779979"/>
                <a:gd name="connsiteX61" fmla="*/ 525780 w 754380"/>
                <a:gd name="connsiteY61" fmla="*/ 122016 h 779979"/>
                <a:gd name="connsiteX62" fmla="*/ 487680 w 754380"/>
                <a:gd name="connsiteY62" fmla="*/ 152496 h 779979"/>
                <a:gd name="connsiteX63" fmla="*/ 464820 w 754380"/>
                <a:gd name="connsiteY63" fmla="*/ 144876 h 779979"/>
                <a:gd name="connsiteX64" fmla="*/ 457200 w 754380"/>
                <a:gd name="connsiteY64" fmla="*/ 122016 h 779979"/>
                <a:gd name="connsiteX65" fmla="*/ 419100 w 754380"/>
                <a:gd name="connsiteY65" fmla="*/ 114396 h 779979"/>
                <a:gd name="connsiteX66" fmla="*/ 396240 w 754380"/>
                <a:gd name="connsiteY66" fmla="*/ 99156 h 779979"/>
                <a:gd name="connsiteX67" fmla="*/ 320040 w 754380"/>
                <a:gd name="connsiteY67" fmla="*/ 106776 h 779979"/>
                <a:gd name="connsiteX68" fmla="*/ 312420 w 754380"/>
                <a:gd name="connsiteY68" fmla="*/ 167736 h 779979"/>
                <a:gd name="connsiteX69" fmla="*/ 281940 w 754380"/>
                <a:gd name="connsiteY69" fmla="*/ 221076 h 779979"/>
                <a:gd name="connsiteX70" fmla="*/ 274320 w 754380"/>
                <a:gd name="connsiteY70" fmla="*/ 243936 h 779979"/>
                <a:gd name="connsiteX71" fmla="*/ 228600 w 754380"/>
                <a:gd name="connsiteY71" fmla="*/ 259176 h 779979"/>
                <a:gd name="connsiteX72" fmla="*/ 236220 w 754380"/>
                <a:gd name="connsiteY72" fmla="*/ 205836 h 779979"/>
                <a:gd name="connsiteX73" fmla="*/ 243840 w 754380"/>
                <a:gd name="connsiteY73" fmla="*/ 182976 h 779979"/>
                <a:gd name="connsiteX74" fmla="*/ 228600 w 754380"/>
                <a:gd name="connsiteY74" fmla="*/ 205836 h 779979"/>
                <a:gd name="connsiteX75" fmla="*/ 182880 w 754380"/>
                <a:gd name="connsiteY75" fmla="*/ 213456 h 779979"/>
                <a:gd name="connsiteX76" fmla="*/ 175260 w 754380"/>
                <a:gd name="connsiteY76" fmla="*/ 274416 h 779979"/>
                <a:gd name="connsiteX77" fmla="*/ 144780 w 754380"/>
                <a:gd name="connsiteY77" fmla="*/ 205836 h 779979"/>
                <a:gd name="connsiteX78" fmla="*/ 137160 w 754380"/>
                <a:gd name="connsiteY78" fmla="*/ 182976 h 779979"/>
                <a:gd name="connsiteX79" fmla="*/ 121920 w 754380"/>
                <a:gd name="connsiteY79" fmla="*/ 129636 h 779979"/>
                <a:gd name="connsiteX80" fmla="*/ 99060 w 754380"/>
                <a:gd name="connsiteY80" fmla="*/ 53436 h 779979"/>
                <a:gd name="connsiteX81" fmla="*/ 76200 w 754380"/>
                <a:gd name="connsiteY81" fmla="*/ 38196 h 779979"/>
                <a:gd name="connsiteX82" fmla="*/ 22860 w 754380"/>
                <a:gd name="connsiteY82" fmla="*/ 96 h 7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54380" h="779979">
                  <a:moveTo>
                    <a:pt x="22860" y="96"/>
                  </a:moveTo>
                  <a:cubicBezTo>
                    <a:pt x="12700" y="1366"/>
                    <a:pt x="18987" y="30827"/>
                    <a:pt x="15240" y="45816"/>
                  </a:cubicBezTo>
                  <a:cubicBezTo>
                    <a:pt x="11344" y="61401"/>
                    <a:pt x="0" y="91536"/>
                    <a:pt x="0" y="91536"/>
                  </a:cubicBezTo>
                  <a:cubicBezTo>
                    <a:pt x="20157" y="172165"/>
                    <a:pt x="-7210" y="77218"/>
                    <a:pt x="22860" y="144876"/>
                  </a:cubicBezTo>
                  <a:cubicBezTo>
                    <a:pt x="29384" y="159556"/>
                    <a:pt x="33020" y="175356"/>
                    <a:pt x="38100" y="190596"/>
                  </a:cubicBezTo>
                  <a:lnTo>
                    <a:pt x="45720" y="213456"/>
                  </a:lnTo>
                  <a:cubicBezTo>
                    <a:pt x="48260" y="221076"/>
                    <a:pt x="46657" y="231861"/>
                    <a:pt x="53340" y="236316"/>
                  </a:cubicBezTo>
                  <a:cubicBezTo>
                    <a:pt x="85166" y="257534"/>
                    <a:pt x="69724" y="245080"/>
                    <a:pt x="99060" y="274416"/>
                  </a:cubicBezTo>
                  <a:cubicBezTo>
                    <a:pt x="120331" y="338230"/>
                    <a:pt x="89258" y="239194"/>
                    <a:pt x="114300" y="381096"/>
                  </a:cubicBezTo>
                  <a:cubicBezTo>
                    <a:pt x="117092" y="396916"/>
                    <a:pt x="124460" y="411576"/>
                    <a:pt x="129540" y="426816"/>
                  </a:cubicBezTo>
                  <a:cubicBezTo>
                    <a:pt x="132080" y="434436"/>
                    <a:pt x="132705" y="442993"/>
                    <a:pt x="137160" y="449676"/>
                  </a:cubicBezTo>
                  <a:cubicBezTo>
                    <a:pt x="142240" y="457296"/>
                    <a:pt x="148304" y="464345"/>
                    <a:pt x="152400" y="472536"/>
                  </a:cubicBezTo>
                  <a:cubicBezTo>
                    <a:pt x="183948" y="535632"/>
                    <a:pt x="131584" y="452742"/>
                    <a:pt x="175260" y="518256"/>
                  </a:cubicBezTo>
                  <a:cubicBezTo>
                    <a:pt x="186776" y="564321"/>
                    <a:pt x="179568" y="538801"/>
                    <a:pt x="198120" y="594456"/>
                  </a:cubicBezTo>
                  <a:lnTo>
                    <a:pt x="205740" y="617316"/>
                  </a:lnTo>
                  <a:cubicBezTo>
                    <a:pt x="191189" y="675519"/>
                    <a:pt x="193525" y="637132"/>
                    <a:pt x="220980" y="632556"/>
                  </a:cubicBezTo>
                  <a:cubicBezTo>
                    <a:pt x="228903" y="631236"/>
                    <a:pt x="236220" y="637636"/>
                    <a:pt x="243840" y="640176"/>
                  </a:cubicBezTo>
                  <a:lnTo>
                    <a:pt x="259080" y="685896"/>
                  </a:lnTo>
                  <a:lnTo>
                    <a:pt x="266700" y="708756"/>
                  </a:lnTo>
                  <a:cubicBezTo>
                    <a:pt x="269240" y="731616"/>
                    <a:pt x="264034" y="756764"/>
                    <a:pt x="274320" y="777336"/>
                  </a:cubicBezTo>
                  <a:cubicBezTo>
                    <a:pt x="277912" y="784520"/>
                    <a:pt x="291500" y="775396"/>
                    <a:pt x="297180" y="769716"/>
                  </a:cubicBezTo>
                  <a:cubicBezTo>
                    <a:pt x="302860" y="764036"/>
                    <a:pt x="299120" y="752536"/>
                    <a:pt x="304800" y="746856"/>
                  </a:cubicBezTo>
                  <a:cubicBezTo>
                    <a:pt x="317752" y="733904"/>
                    <a:pt x="335280" y="726536"/>
                    <a:pt x="350520" y="716376"/>
                  </a:cubicBezTo>
                  <a:lnTo>
                    <a:pt x="373380" y="701136"/>
                  </a:lnTo>
                  <a:cubicBezTo>
                    <a:pt x="377640" y="684098"/>
                    <a:pt x="388819" y="636067"/>
                    <a:pt x="396240" y="624936"/>
                  </a:cubicBezTo>
                  <a:cubicBezTo>
                    <a:pt x="401320" y="617316"/>
                    <a:pt x="403289" y="606172"/>
                    <a:pt x="411480" y="602076"/>
                  </a:cubicBezTo>
                  <a:cubicBezTo>
                    <a:pt x="430214" y="592709"/>
                    <a:pt x="472440" y="586836"/>
                    <a:pt x="472440" y="586836"/>
                  </a:cubicBezTo>
                  <a:cubicBezTo>
                    <a:pt x="469365" y="577612"/>
                    <a:pt x="444767" y="534298"/>
                    <a:pt x="464820" y="518256"/>
                  </a:cubicBezTo>
                  <a:cubicBezTo>
                    <a:pt x="472998" y="511714"/>
                    <a:pt x="485140" y="513176"/>
                    <a:pt x="495300" y="510636"/>
                  </a:cubicBezTo>
                  <a:cubicBezTo>
                    <a:pt x="513080" y="457296"/>
                    <a:pt x="495300" y="469996"/>
                    <a:pt x="533400" y="457296"/>
                  </a:cubicBezTo>
                  <a:cubicBezTo>
                    <a:pt x="535940" y="449676"/>
                    <a:pt x="533836" y="430844"/>
                    <a:pt x="541020" y="434436"/>
                  </a:cubicBezTo>
                  <a:cubicBezTo>
                    <a:pt x="550387" y="439120"/>
                    <a:pt x="545763" y="454846"/>
                    <a:pt x="548640" y="464916"/>
                  </a:cubicBezTo>
                  <a:cubicBezTo>
                    <a:pt x="556527" y="492521"/>
                    <a:pt x="554802" y="485589"/>
                    <a:pt x="571500" y="510636"/>
                  </a:cubicBezTo>
                  <a:cubicBezTo>
                    <a:pt x="568960" y="520796"/>
                    <a:pt x="570422" y="532938"/>
                    <a:pt x="563880" y="541116"/>
                  </a:cubicBezTo>
                  <a:cubicBezTo>
                    <a:pt x="558862" y="547388"/>
                    <a:pt x="546700" y="543056"/>
                    <a:pt x="541020" y="548736"/>
                  </a:cubicBezTo>
                  <a:cubicBezTo>
                    <a:pt x="535340" y="554416"/>
                    <a:pt x="535940" y="563976"/>
                    <a:pt x="533400" y="571596"/>
                  </a:cubicBezTo>
                  <a:cubicBezTo>
                    <a:pt x="541020" y="574136"/>
                    <a:pt x="552668" y="572032"/>
                    <a:pt x="556260" y="579216"/>
                  </a:cubicBezTo>
                  <a:cubicBezTo>
                    <a:pt x="567871" y="602439"/>
                    <a:pt x="519249" y="611873"/>
                    <a:pt x="571500" y="594456"/>
                  </a:cubicBezTo>
                  <a:cubicBezTo>
                    <a:pt x="589280" y="541116"/>
                    <a:pt x="571500" y="553816"/>
                    <a:pt x="609600" y="541116"/>
                  </a:cubicBezTo>
                  <a:cubicBezTo>
                    <a:pt x="632208" y="473292"/>
                    <a:pt x="607889" y="566300"/>
                    <a:pt x="601980" y="495396"/>
                  </a:cubicBezTo>
                  <a:cubicBezTo>
                    <a:pt x="600070" y="472475"/>
                    <a:pt x="607060" y="449676"/>
                    <a:pt x="609600" y="426816"/>
                  </a:cubicBezTo>
                  <a:cubicBezTo>
                    <a:pt x="607060" y="419196"/>
                    <a:pt x="598388" y="411140"/>
                    <a:pt x="601980" y="403956"/>
                  </a:cubicBezTo>
                  <a:cubicBezTo>
                    <a:pt x="610500" y="386915"/>
                    <a:pt x="659898" y="403348"/>
                    <a:pt x="662940" y="403956"/>
                  </a:cubicBezTo>
                  <a:cubicBezTo>
                    <a:pt x="665480" y="411576"/>
                    <a:pt x="664880" y="421136"/>
                    <a:pt x="670560" y="426816"/>
                  </a:cubicBezTo>
                  <a:lnTo>
                    <a:pt x="685800" y="411576"/>
                  </a:lnTo>
                  <a:cubicBezTo>
                    <a:pt x="693420" y="406496"/>
                    <a:pt x="700291" y="400055"/>
                    <a:pt x="708660" y="396336"/>
                  </a:cubicBezTo>
                  <a:cubicBezTo>
                    <a:pt x="723340" y="389812"/>
                    <a:pt x="754380" y="381096"/>
                    <a:pt x="754380" y="381096"/>
                  </a:cubicBezTo>
                  <a:cubicBezTo>
                    <a:pt x="728771" y="304270"/>
                    <a:pt x="767844" y="423437"/>
                    <a:pt x="739140" y="327756"/>
                  </a:cubicBezTo>
                  <a:cubicBezTo>
                    <a:pt x="732673" y="306198"/>
                    <a:pt x="726159" y="276675"/>
                    <a:pt x="708660" y="259176"/>
                  </a:cubicBezTo>
                  <a:cubicBezTo>
                    <a:pt x="702184" y="252700"/>
                    <a:pt x="693420" y="249016"/>
                    <a:pt x="685800" y="243936"/>
                  </a:cubicBezTo>
                  <a:cubicBezTo>
                    <a:pt x="681019" y="236764"/>
                    <a:pt x="662641" y="202848"/>
                    <a:pt x="647700" y="205836"/>
                  </a:cubicBezTo>
                  <a:cubicBezTo>
                    <a:pt x="638720" y="207632"/>
                    <a:pt x="637540" y="221076"/>
                    <a:pt x="632460" y="228696"/>
                  </a:cubicBezTo>
                  <a:cubicBezTo>
                    <a:pt x="629920" y="221076"/>
                    <a:pt x="630520" y="211516"/>
                    <a:pt x="624840" y="205836"/>
                  </a:cubicBezTo>
                  <a:cubicBezTo>
                    <a:pt x="611888" y="192884"/>
                    <a:pt x="579120" y="175356"/>
                    <a:pt x="579120" y="175356"/>
                  </a:cubicBezTo>
                  <a:cubicBezTo>
                    <a:pt x="569753" y="203458"/>
                    <a:pt x="566138" y="201699"/>
                    <a:pt x="579120" y="236316"/>
                  </a:cubicBezTo>
                  <a:cubicBezTo>
                    <a:pt x="582336" y="244891"/>
                    <a:pt x="590264" y="250985"/>
                    <a:pt x="594360" y="259176"/>
                  </a:cubicBezTo>
                  <a:cubicBezTo>
                    <a:pt x="597952" y="266360"/>
                    <a:pt x="607660" y="276356"/>
                    <a:pt x="601980" y="282036"/>
                  </a:cubicBezTo>
                  <a:cubicBezTo>
                    <a:pt x="596300" y="287716"/>
                    <a:pt x="586740" y="276956"/>
                    <a:pt x="579120" y="274416"/>
                  </a:cubicBezTo>
                  <a:cubicBezTo>
                    <a:pt x="559967" y="216957"/>
                    <a:pt x="585803" y="287782"/>
                    <a:pt x="556260" y="228696"/>
                  </a:cubicBezTo>
                  <a:cubicBezTo>
                    <a:pt x="552668" y="221512"/>
                    <a:pt x="551180" y="213456"/>
                    <a:pt x="548640" y="205836"/>
                  </a:cubicBezTo>
                  <a:cubicBezTo>
                    <a:pt x="551621" y="187952"/>
                    <a:pt x="564319" y="149235"/>
                    <a:pt x="548640" y="129636"/>
                  </a:cubicBezTo>
                  <a:cubicBezTo>
                    <a:pt x="543622" y="123364"/>
                    <a:pt x="533400" y="124556"/>
                    <a:pt x="525780" y="122016"/>
                  </a:cubicBezTo>
                  <a:cubicBezTo>
                    <a:pt x="514078" y="139569"/>
                    <a:pt x="512217" y="152496"/>
                    <a:pt x="487680" y="152496"/>
                  </a:cubicBezTo>
                  <a:cubicBezTo>
                    <a:pt x="479648" y="152496"/>
                    <a:pt x="472440" y="147416"/>
                    <a:pt x="464820" y="144876"/>
                  </a:cubicBezTo>
                  <a:cubicBezTo>
                    <a:pt x="462280" y="137256"/>
                    <a:pt x="463883" y="126471"/>
                    <a:pt x="457200" y="122016"/>
                  </a:cubicBezTo>
                  <a:cubicBezTo>
                    <a:pt x="446424" y="114832"/>
                    <a:pt x="431227" y="118944"/>
                    <a:pt x="419100" y="114396"/>
                  </a:cubicBezTo>
                  <a:cubicBezTo>
                    <a:pt x="410525" y="111180"/>
                    <a:pt x="403860" y="104236"/>
                    <a:pt x="396240" y="99156"/>
                  </a:cubicBezTo>
                  <a:cubicBezTo>
                    <a:pt x="370840" y="101696"/>
                    <a:pt x="339797" y="90612"/>
                    <a:pt x="320040" y="106776"/>
                  </a:cubicBezTo>
                  <a:cubicBezTo>
                    <a:pt x="304191" y="119744"/>
                    <a:pt x="315534" y="147496"/>
                    <a:pt x="312420" y="167736"/>
                  </a:cubicBezTo>
                  <a:cubicBezTo>
                    <a:pt x="305425" y="213202"/>
                    <a:pt x="313864" y="199793"/>
                    <a:pt x="281940" y="221076"/>
                  </a:cubicBezTo>
                  <a:cubicBezTo>
                    <a:pt x="279400" y="228696"/>
                    <a:pt x="280856" y="239267"/>
                    <a:pt x="274320" y="243936"/>
                  </a:cubicBezTo>
                  <a:cubicBezTo>
                    <a:pt x="261248" y="253273"/>
                    <a:pt x="228600" y="259176"/>
                    <a:pt x="228600" y="259176"/>
                  </a:cubicBezTo>
                  <a:cubicBezTo>
                    <a:pt x="231140" y="241396"/>
                    <a:pt x="232698" y="223448"/>
                    <a:pt x="236220" y="205836"/>
                  </a:cubicBezTo>
                  <a:cubicBezTo>
                    <a:pt x="237795" y="197960"/>
                    <a:pt x="251872" y="182976"/>
                    <a:pt x="243840" y="182976"/>
                  </a:cubicBezTo>
                  <a:cubicBezTo>
                    <a:pt x="234682" y="182976"/>
                    <a:pt x="236791" y="201740"/>
                    <a:pt x="228600" y="205836"/>
                  </a:cubicBezTo>
                  <a:cubicBezTo>
                    <a:pt x="214781" y="212746"/>
                    <a:pt x="198120" y="210916"/>
                    <a:pt x="182880" y="213456"/>
                  </a:cubicBezTo>
                  <a:cubicBezTo>
                    <a:pt x="201016" y="267864"/>
                    <a:pt x="211486" y="250265"/>
                    <a:pt x="175260" y="274416"/>
                  </a:cubicBezTo>
                  <a:cubicBezTo>
                    <a:pt x="151109" y="238190"/>
                    <a:pt x="162916" y="260244"/>
                    <a:pt x="144780" y="205836"/>
                  </a:cubicBezTo>
                  <a:lnTo>
                    <a:pt x="137160" y="182976"/>
                  </a:lnTo>
                  <a:cubicBezTo>
                    <a:pt x="130631" y="163390"/>
                    <a:pt x="125747" y="150686"/>
                    <a:pt x="121920" y="129636"/>
                  </a:cubicBezTo>
                  <a:cubicBezTo>
                    <a:pt x="115525" y="94463"/>
                    <a:pt x="122978" y="77354"/>
                    <a:pt x="99060" y="53436"/>
                  </a:cubicBezTo>
                  <a:cubicBezTo>
                    <a:pt x="92584" y="46960"/>
                    <a:pt x="83820" y="43276"/>
                    <a:pt x="76200" y="38196"/>
                  </a:cubicBezTo>
                  <a:cubicBezTo>
                    <a:pt x="66784" y="9948"/>
                    <a:pt x="33020" y="-1174"/>
                    <a:pt x="22860" y="9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p:cNvSpPr/>
            <p:nvPr/>
          </p:nvSpPr>
          <p:spPr>
            <a:xfrm>
              <a:off x="6740990" y="2394328"/>
              <a:ext cx="117010" cy="165992"/>
            </a:xfrm>
            <a:custGeom>
              <a:avLst/>
              <a:gdLst>
                <a:gd name="connsiteX0" fmla="*/ 78910 w 117010"/>
                <a:gd name="connsiteY0" fmla="*/ 5972 h 165992"/>
                <a:gd name="connsiteX1" fmla="*/ 2710 w 117010"/>
                <a:gd name="connsiteY1" fmla="*/ 13592 h 165992"/>
                <a:gd name="connsiteX2" fmla="*/ 10330 w 117010"/>
                <a:gd name="connsiteY2" fmla="*/ 36452 h 165992"/>
                <a:gd name="connsiteX3" fmla="*/ 33190 w 117010"/>
                <a:gd name="connsiteY3" fmla="*/ 44072 h 165992"/>
                <a:gd name="connsiteX4" fmla="*/ 40810 w 117010"/>
                <a:gd name="connsiteY4" fmla="*/ 127892 h 165992"/>
                <a:gd name="connsiteX5" fmla="*/ 63670 w 117010"/>
                <a:gd name="connsiteY5" fmla="*/ 143132 h 165992"/>
                <a:gd name="connsiteX6" fmla="*/ 109390 w 117010"/>
                <a:gd name="connsiteY6" fmla="*/ 165992 h 165992"/>
                <a:gd name="connsiteX7" fmla="*/ 117010 w 117010"/>
                <a:gd name="connsiteY7" fmla="*/ 143132 h 165992"/>
                <a:gd name="connsiteX8" fmla="*/ 109390 w 117010"/>
                <a:gd name="connsiteY8" fmla="*/ 120272 h 165992"/>
                <a:gd name="connsiteX9" fmla="*/ 101770 w 117010"/>
                <a:gd name="connsiteY9" fmla="*/ 89792 h 165992"/>
                <a:gd name="connsiteX10" fmla="*/ 78910 w 117010"/>
                <a:gd name="connsiteY10" fmla="*/ 5972 h 16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10" h="165992">
                  <a:moveTo>
                    <a:pt x="78910" y="5972"/>
                  </a:moveTo>
                  <a:cubicBezTo>
                    <a:pt x="62400" y="-6728"/>
                    <a:pt x="26037" y="3225"/>
                    <a:pt x="2710" y="13592"/>
                  </a:cubicBezTo>
                  <a:cubicBezTo>
                    <a:pt x="-4630" y="16854"/>
                    <a:pt x="4650" y="30772"/>
                    <a:pt x="10330" y="36452"/>
                  </a:cubicBezTo>
                  <a:cubicBezTo>
                    <a:pt x="16010" y="42132"/>
                    <a:pt x="25570" y="41532"/>
                    <a:pt x="33190" y="44072"/>
                  </a:cubicBezTo>
                  <a:cubicBezTo>
                    <a:pt x="35730" y="72012"/>
                    <a:pt x="32559" y="101077"/>
                    <a:pt x="40810" y="127892"/>
                  </a:cubicBezTo>
                  <a:cubicBezTo>
                    <a:pt x="43503" y="136645"/>
                    <a:pt x="55479" y="139036"/>
                    <a:pt x="63670" y="143132"/>
                  </a:cubicBezTo>
                  <a:cubicBezTo>
                    <a:pt x="126766" y="174680"/>
                    <a:pt x="43876" y="122316"/>
                    <a:pt x="109390" y="165992"/>
                  </a:cubicBezTo>
                  <a:cubicBezTo>
                    <a:pt x="111930" y="158372"/>
                    <a:pt x="117010" y="151164"/>
                    <a:pt x="117010" y="143132"/>
                  </a:cubicBezTo>
                  <a:cubicBezTo>
                    <a:pt x="117010" y="135100"/>
                    <a:pt x="111597" y="127995"/>
                    <a:pt x="109390" y="120272"/>
                  </a:cubicBezTo>
                  <a:cubicBezTo>
                    <a:pt x="106513" y="110202"/>
                    <a:pt x="104779" y="99823"/>
                    <a:pt x="101770" y="89792"/>
                  </a:cubicBezTo>
                  <a:cubicBezTo>
                    <a:pt x="97154" y="74405"/>
                    <a:pt x="95420" y="18672"/>
                    <a:pt x="78910" y="5972"/>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p:cNvSpPr/>
            <p:nvPr/>
          </p:nvSpPr>
          <p:spPr>
            <a:xfrm>
              <a:off x="6979920" y="2773680"/>
              <a:ext cx="87686" cy="205740"/>
            </a:xfrm>
            <a:custGeom>
              <a:avLst/>
              <a:gdLst>
                <a:gd name="connsiteX0" fmla="*/ 0 w 87686"/>
                <a:gd name="connsiteY0" fmla="*/ 0 h 205740"/>
                <a:gd name="connsiteX1" fmla="*/ 7620 w 87686"/>
                <a:gd name="connsiteY1" fmla="*/ 144780 h 205740"/>
                <a:gd name="connsiteX2" fmla="*/ 30480 w 87686"/>
                <a:gd name="connsiteY2" fmla="*/ 160020 h 205740"/>
                <a:gd name="connsiteX3" fmla="*/ 53340 w 87686"/>
                <a:gd name="connsiteY3" fmla="*/ 205740 h 205740"/>
                <a:gd name="connsiteX4" fmla="*/ 68580 w 87686"/>
                <a:gd name="connsiteY4" fmla="*/ 114300 h 205740"/>
                <a:gd name="connsiteX5" fmla="*/ 45720 w 87686"/>
                <a:gd name="connsiteY5" fmla="*/ 99060 h 205740"/>
                <a:gd name="connsiteX6" fmla="*/ 22860 w 87686"/>
                <a:gd name="connsiteY6" fmla="*/ 76200 h 205740"/>
                <a:gd name="connsiteX7" fmla="*/ 38100 w 87686"/>
                <a:gd name="connsiteY7" fmla="*/ 30480 h 205740"/>
                <a:gd name="connsiteX8" fmla="*/ 0 w 87686"/>
                <a:gd name="connsiteY8" fmla="*/ 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686" h="205740">
                  <a:moveTo>
                    <a:pt x="0" y="0"/>
                  </a:moveTo>
                  <a:cubicBezTo>
                    <a:pt x="2540" y="48260"/>
                    <a:pt x="-1423" y="97307"/>
                    <a:pt x="7620" y="144780"/>
                  </a:cubicBezTo>
                  <a:cubicBezTo>
                    <a:pt x="9334" y="153776"/>
                    <a:pt x="24004" y="153544"/>
                    <a:pt x="30480" y="160020"/>
                  </a:cubicBezTo>
                  <a:cubicBezTo>
                    <a:pt x="45252" y="174792"/>
                    <a:pt x="47142" y="187147"/>
                    <a:pt x="53340" y="205740"/>
                  </a:cubicBezTo>
                  <a:cubicBezTo>
                    <a:pt x="97647" y="190971"/>
                    <a:pt x="94980" y="200101"/>
                    <a:pt x="68580" y="114300"/>
                  </a:cubicBezTo>
                  <a:cubicBezTo>
                    <a:pt x="65887" y="105547"/>
                    <a:pt x="52755" y="104923"/>
                    <a:pt x="45720" y="99060"/>
                  </a:cubicBezTo>
                  <a:cubicBezTo>
                    <a:pt x="37441" y="92161"/>
                    <a:pt x="30480" y="83820"/>
                    <a:pt x="22860" y="76200"/>
                  </a:cubicBezTo>
                  <a:lnTo>
                    <a:pt x="38100" y="30480"/>
                  </a:lnTo>
                  <a:lnTo>
                    <a:pt x="0" y="0"/>
                  </a:ln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p:cNvSpPr/>
            <p:nvPr/>
          </p:nvSpPr>
          <p:spPr>
            <a:xfrm>
              <a:off x="7448508" y="3898981"/>
              <a:ext cx="174103" cy="99087"/>
            </a:xfrm>
            <a:custGeom>
              <a:avLst/>
              <a:gdLst>
                <a:gd name="connsiteX0" fmla="*/ 141012 w 174103"/>
                <a:gd name="connsiteY0" fmla="*/ 2459 h 99087"/>
                <a:gd name="connsiteX1" fmla="*/ 57192 w 174103"/>
                <a:gd name="connsiteY1" fmla="*/ 17699 h 99087"/>
                <a:gd name="connsiteX2" fmla="*/ 11472 w 174103"/>
                <a:gd name="connsiteY2" fmla="*/ 48179 h 99087"/>
                <a:gd name="connsiteX3" fmla="*/ 171492 w 174103"/>
                <a:gd name="connsiteY3" fmla="*/ 63419 h 99087"/>
                <a:gd name="connsiteX4" fmla="*/ 141012 w 174103"/>
                <a:gd name="connsiteY4" fmla="*/ 2459 h 9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03" h="99087">
                  <a:moveTo>
                    <a:pt x="141012" y="2459"/>
                  </a:moveTo>
                  <a:cubicBezTo>
                    <a:pt x="121962" y="-5161"/>
                    <a:pt x="77654" y="6331"/>
                    <a:pt x="57192" y="17699"/>
                  </a:cubicBezTo>
                  <a:cubicBezTo>
                    <a:pt x="41181" y="26594"/>
                    <a:pt x="11472" y="48179"/>
                    <a:pt x="11472" y="48179"/>
                  </a:cubicBezTo>
                  <a:cubicBezTo>
                    <a:pt x="-12078" y="118828"/>
                    <a:pt x="-16424" y="108161"/>
                    <a:pt x="171492" y="63419"/>
                  </a:cubicBezTo>
                  <a:cubicBezTo>
                    <a:pt x="181680" y="60993"/>
                    <a:pt x="160062" y="10079"/>
                    <a:pt x="141012" y="2459"/>
                  </a:cubicBezTo>
                  <a:close/>
                </a:path>
              </a:pathLst>
            </a:custGeom>
            <a:solidFill>
              <a:schemeClr val="bg1"/>
            </a:solid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p:cNvSpPr/>
            <p:nvPr/>
          </p:nvSpPr>
          <p:spPr>
            <a:xfrm>
              <a:off x="7328208" y="3215640"/>
              <a:ext cx="166842" cy="229656"/>
            </a:xfrm>
            <a:custGeom>
              <a:avLst/>
              <a:gdLst>
                <a:gd name="connsiteX0" fmla="*/ 162252 w 166842"/>
                <a:gd name="connsiteY0" fmla="*/ 228600 h 229656"/>
                <a:gd name="connsiteX1" fmla="*/ 154632 w 166842"/>
                <a:gd name="connsiteY1" fmla="*/ 175260 h 229656"/>
                <a:gd name="connsiteX2" fmla="*/ 147012 w 166842"/>
                <a:gd name="connsiteY2" fmla="*/ 137160 h 229656"/>
                <a:gd name="connsiteX3" fmla="*/ 124152 w 166842"/>
                <a:gd name="connsiteY3" fmla="*/ 129540 h 229656"/>
                <a:gd name="connsiteX4" fmla="*/ 131772 w 166842"/>
                <a:gd name="connsiteY4" fmla="*/ 99060 h 229656"/>
                <a:gd name="connsiteX5" fmla="*/ 147012 w 166842"/>
                <a:gd name="connsiteY5" fmla="*/ 76200 h 229656"/>
                <a:gd name="connsiteX6" fmla="*/ 116532 w 166842"/>
                <a:gd name="connsiteY6" fmla="*/ 38100 h 229656"/>
                <a:gd name="connsiteX7" fmla="*/ 86052 w 166842"/>
                <a:gd name="connsiteY7" fmla="*/ 0 h 229656"/>
                <a:gd name="connsiteX8" fmla="*/ 63192 w 166842"/>
                <a:gd name="connsiteY8" fmla="*/ 7620 h 229656"/>
                <a:gd name="connsiteX9" fmla="*/ 47952 w 166842"/>
                <a:gd name="connsiteY9" fmla="*/ 60960 h 229656"/>
                <a:gd name="connsiteX10" fmla="*/ 2232 w 166842"/>
                <a:gd name="connsiteY10" fmla="*/ 38100 h 229656"/>
                <a:gd name="connsiteX11" fmla="*/ 9852 w 166842"/>
                <a:gd name="connsiteY11" fmla="*/ 60960 h 229656"/>
                <a:gd name="connsiteX12" fmla="*/ 63192 w 166842"/>
                <a:gd name="connsiteY12" fmla="*/ 68580 h 229656"/>
                <a:gd name="connsiteX13" fmla="*/ 55572 w 166842"/>
                <a:gd name="connsiteY13" fmla="*/ 121920 h 229656"/>
                <a:gd name="connsiteX14" fmla="*/ 40332 w 166842"/>
                <a:gd name="connsiteY14" fmla="*/ 144780 h 229656"/>
                <a:gd name="connsiteX15" fmla="*/ 47952 w 166842"/>
                <a:gd name="connsiteY15" fmla="*/ 167640 h 229656"/>
                <a:gd name="connsiteX16" fmla="*/ 70812 w 166842"/>
                <a:gd name="connsiteY16" fmla="*/ 175260 h 229656"/>
                <a:gd name="connsiteX17" fmla="*/ 78432 w 166842"/>
                <a:gd name="connsiteY17" fmla="*/ 205740 h 229656"/>
                <a:gd name="connsiteX18" fmla="*/ 162252 w 166842"/>
                <a:gd name="connsiteY18" fmla="*/ 228600 h 22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842" h="229656">
                  <a:moveTo>
                    <a:pt x="162252" y="228600"/>
                  </a:moveTo>
                  <a:cubicBezTo>
                    <a:pt x="174952" y="223520"/>
                    <a:pt x="157585" y="192976"/>
                    <a:pt x="154632" y="175260"/>
                  </a:cubicBezTo>
                  <a:cubicBezTo>
                    <a:pt x="152503" y="162485"/>
                    <a:pt x="154196" y="147936"/>
                    <a:pt x="147012" y="137160"/>
                  </a:cubicBezTo>
                  <a:cubicBezTo>
                    <a:pt x="142557" y="130477"/>
                    <a:pt x="131772" y="132080"/>
                    <a:pt x="124152" y="129540"/>
                  </a:cubicBezTo>
                  <a:cubicBezTo>
                    <a:pt x="97158" y="89049"/>
                    <a:pt x="106625" y="119178"/>
                    <a:pt x="131772" y="99060"/>
                  </a:cubicBezTo>
                  <a:cubicBezTo>
                    <a:pt x="138923" y="93339"/>
                    <a:pt x="141932" y="83820"/>
                    <a:pt x="147012" y="76200"/>
                  </a:cubicBezTo>
                  <a:cubicBezTo>
                    <a:pt x="127859" y="18741"/>
                    <a:pt x="155923" y="87339"/>
                    <a:pt x="116532" y="38100"/>
                  </a:cubicBezTo>
                  <a:cubicBezTo>
                    <a:pt x="74468" y="-14480"/>
                    <a:pt x="151566" y="43676"/>
                    <a:pt x="86052" y="0"/>
                  </a:cubicBezTo>
                  <a:cubicBezTo>
                    <a:pt x="78432" y="2540"/>
                    <a:pt x="68872" y="1940"/>
                    <a:pt x="63192" y="7620"/>
                  </a:cubicBezTo>
                  <a:cubicBezTo>
                    <a:pt x="59548" y="11264"/>
                    <a:pt x="48018" y="60696"/>
                    <a:pt x="47952" y="60960"/>
                  </a:cubicBezTo>
                  <a:cubicBezTo>
                    <a:pt x="47185" y="60449"/>
                    <a:pt x="8542" y="31790"/>
                    <a:pt x="2232" y="38100"/>
                  </a:cubicBezTo>
                  <a:cubicBezTo>
                    <a:pt x="-3448" y="43780"/>
                    <a:pt x="2668" y="57368"/>
                    <a:pt x="9852" y="60960"/>
                  </a:cubicBezTo>
                  <a:cubicBezTo>
                    <a:pt x="25916" y="68992"/>
                    <a:pt x="45412" y="66040"/>
                    <a:pt x="63192" y="68580"/>
                  </a:cubicBezTo>
                  <a:cubicBezTo>
                    <a:pt x="24931" y="125971"/>
                    <a:pt x="65413" y="53032"/>
                    <a:pt x="55572" y="121920"/>
                  </a:cubicBezTo>
                  <a:cubicBezTo>
                    <a:pt x="54277" y="130986"/>
                    <a:pt x="45412" y="137160"/>
                    <a:pt x="40332" y="144780"/>
                  </a:cubicBezTo>
                  <a:cubicBezTo>
                    <a:pt x="42872" y="152400"/>
                    <a:pt x="42272" y="161960"/>
                    <a:pt x="47952" y="167640"/>
                  </a:cubicBezTo>
                  <a:cubicBezTo>
                    <a:pt x="53632" y="173320"/>
                    <a:pt x="65794" y="168988"/>
                    <a:pt x="70812" y="175260"/>
                  </a:cubicBezTo>
                  <a:cubicBezTo>
                    <a:pt x="77354" y="183438"/>
                    <a:pt x="71536" y="197858"/>
                    <a:pt x="78432" y="205740"/>
                  </a:cubicBezTo>
                  <a:cubicBezTo>
                    <a:pt x="90493" y="219524"/>
                    <a:pt x="149552" y="233680"/>
                    <a:pt x="162252" y="228600"/>
                  </a:cubicBezTo>
                  <a:close/>
                </a:path>
              </a:pathLst>
            </a:custGeom>
            <a:solidFill>
              <a:schemeClr val="bg1"/>
            </a:solidFill>
            <a:ln w="1270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p:cNvSpPr/>
            <p:nvPr/>
          </p:nvSpPr>
          <p:spPr>
            <a:xfrm>
              <a:off x="6438900" y="2422914"/>
              <a:ext cx="122013" cy="171938"/>
            </a:xfrm>
            <a:custGeom>
              <a:avLst/>
              <a:gdLst>
                <a:gd name="connsiteX0" fmla="*/ 121920 w 122013"/>
                <a:gd name="connsiteY0" fmla="*/ 30726 h 171938"/>
                <a:gd name="connsiteX1" fmla="*/ 99060 w 122013"/>
                <a:gd name="connsiteY1" fmla="*/ 114546 h 171938"/>
                <a:gd name="connsiteX2" fmla="*/ 91440 w 122013"/>
                <a:gd name="connsiteY2" fmla="*/ 137406 h 171938"/>
                <a:gd name="connsiteX3" fmla="*/ 68580 w 122013"/>
                <a:gd name="connsiteY3" fmla="*/ 145026 h 171938"/>
                <a:gd name="connsiteX4" fmla="*/ 60960 w 122013"/>
                <a:gd name="connsiteY4" fmla="*/ 167886 h 171938"/>
                <a:gd name="connsiteX5" fmla="*/ 22860 w 122013"/>
                <a:gd name="connsiteY5" fmla="*/ 137406 h 171938"/>
                <a:gd name="connsiteX6" fmla="*/ 0 w 122013"/>
                <a:gd name="connsiteY6" fmla="*/ 122166 h 171938"/>
                <a:gd name="connsiteX7" fmla="*/ 7620 w 122013"/>
                <a:gd name="connsiteY7" fmla="*/ 45966 h 171938"/>
                <a:gd name="connsiteX8" fmla="*/ 30480 w 122013"/>
                <a:gd name="connsiteY8" fmla="*/ 38346 h 171938"/>
                <a:gd name="connsiteX9" fmla="*/ 38100 w 122013"/>
                <a:gd name="connsiteY9" fmla="*/ 15486 h 171938"/>
                <a:gd name="connsiteX10" fmla="*/ 60960 w 122013"/>
                <a:gd name="connsiteY10" fmla="*/ 7866 h 171938"/>
                <a:gd name="connsiteX11" fmla="*/ 106680 w 122013"/>
                <a:gd name="connsiteY11" fmla="*/ 246 h 171938"/>
                <a:gd name="connsiteX12" fmla="*/ 121920 w 122013"/>
                <a:gd name="connsiteY12" fmla="*/ 30726 h 17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013" h="171938">
                  <a:moveTo>
                    <a:pt x="121920" y="30726"/>
                  </a:moveTo>
                  <a:cubicBezTo>
                    <a:pt x="120650" y="49776"/>
                    <a:pt x="118396" y="56539"/>
                    <a:pt x="99060" y="114546"/>
                  </a:cubicBezTo>
                  <a:cubicBezTo>
                    <a:pt x="96520" y="122166"/>
                    <a:pt x="99060" y="134866"/>
                    <a:pt x="91440" y="137406"/>
                  </a:cubicBezTo>
                  <a:lnTo>
                    <a:pt x="68580" y="145026"/>
                  </a:lnTo>
                  <a:cubicBezTo>
                    <a:pt x="66040" y="152646"/>
                    <a:pt x="68418" y="164903"/>
                    <a:pt x="60960" y="167886"/>
                  </a:cubicBezTo>
                  <a:cubicBezTo>
                    <a:pt x="22648" y="183211"/>
                    <a:pt x="33823" y="151109"/>
                    <a:pt x="22860" y="137406"/>
                  </a:cubicBezTo>
                  <a:cubicBezTo>
                    <a:pt x="17139" y="130255"/>
                    <a:pt x="7620" y="127246"/>
                    <a:pt x="0" y="122166"/>
                  </a:cubicBezTo>
                  <a:cubicBezTo>
                    <a:pt x="2540" y="96766"/>
                    <a:pt x="-1104" y="69956"/>
                    <a:pt x="7620" y="45966"/>
                  </a:cubicBezTo>
                  <a:cubicBezTo>
                    <a:pt x="10365" y="38417"/>
                    <a:pt x="24800" y="44026"/>
                    <a:pt x="30480" y="38346"/>
                  </a:cubicBezTo>
                  <a:cubicBezTo>
                    <a:pt x="36160" y="32666"/>
                    <a:pt x="32420" y="21166"/>
                    <a:pt x="38100" y="15486"/>
                  </a:cubicBezTo>
                  <a:cubicBezTo>
                    <a:pt x="43780" y="9806"/>
                    <a:pt x="53119" y="9608"/>
                    <a:pt x="60960" y="7866"/>
                  </a:cubicBezTo>
                  <a:cubicBezTo>
                    <a:pt x="76042" y="4514"/>
                    <a:pt x="92861" y="7156"/>
                    <a:pt x="106680" y="246"/>
                  </a:cubicBezTo>
                  <a:cubicBezTo>
                    <a:pt x="111224" y="-2026"/>
                    <a:pt x="123190" y="11676"/>
                    <a:pt x="121920" y="3072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p:cNvSpPr/>
            <p:nvPr/>
          </p:nvSpPr>
          <p:spPr>
            <a:xfrm>
              <a:off x="6035040" y="2094814"/>
              <a:ext cx="548640" cy="427634"/>
            </a:xfrm>
            <a:custGeom>
              <a:avLst/>
              <a:gdLst>
                <a:gd name="connsiteX0" fmla="*/ 243840 w 548640"/>
                <a:gd name="connsiteY0" fmla="*/ 412166 h 427634"/>
                <a:gd name="connsiteX1" fmla="*/ 281940 w 548640"/>
                <a:gd name="connsiteY1" fmla="*/ 427406 h 427634"/>
                <a:gd name="connsiteX2" fmla="*/ 297180 w 548640"/>
                <a:gd name="connsiteY2" fmla="*/ 404546 h 427634"/>
                <a:gd name="connsiteX3" fmla="*/ 266700 w 548640"/>
                <a:gd name="connsiteY3" fmla="*/ 351206 h 427634"/>
                <a:gd name="connsiteX4" fmla="*/ 312420 w 548640"/>
                <a:gd name="connsiteY4" fmla="*/ 320726 h 427634"/>
                <a:gd name="connsiteX5" fmla="*/ 304800 w 548640"/>
                <a:gd name="connsiteY5" fmla="*/ 297866 h 427634"/>
                <a:gd name="connsiteX6" fmla="*/ 274320 w 548640"/>
                <a:gd name="connsiteY6" fmla="*/ 252146 h 427634"/>
                <a:gd name="connsiteX7" fmla="*/ 281940 w 548640"/>
                <a:gd name="connsiteY7" fmla="*/ 191186 h 427634"/>
                <a:gd name="connsiteX8" fmla="*/ 320040 w 548640"/>
                <a:gd name="connsiteY8" fmla="*/ 183566 h 427634"/>
                <a:gd name="connsiteX9" fmla="*/ 342900 w 548640"/>
                <a:gd name="connsiteY9" fmla="*/ 168326 h 427634"/>
                <a:gd name="connsiteX10" fmla="*/ 373380 w 548640"/>
                <a:gd name="connsiteY10" fmla="*/ 175946 h 427634"/>
                <a:gd name="connsiteX11" fmla="*/ 419100 w 548640"/>
                <a:gd name="connsiteY11" fmla="*/ 206426 h 427634"/>
                <a:gd name="connsiteX12" fmla="*/ 441960 w 548640"/>
                <a:gd name="connsiteY12" fmla="*/ 221666 h 427634"/>
                <a:gd name="connsiteX13" fmla="*/ 495300 w 548640"/>
                <a:gd name="connsiteY13" fmla="*/ 236906 h 427634"/>
                <a:gd name="connsiteX14" fmla="*/ 533400 w 548640"/>
                <a:gd name="connsiteY14" fmla="*/ 229286 h 427634"/>
                <a:gd name="connsiteX15" fmla="*/ 548640 w 548640"/>
                <a:gd name="connsiteY15" fmla="*/ 183566 h 427634"/>
                <a:gd name="connsiteX16" fmla="*/ 533400 w 548640"/>
                <a:gd name="connsiteY16" fmla="*/ 122606 h 427634"/>
                <a:gd name="connsiteX17" fmla="*/ 525780 w 548640"/>
                <a:gd name="connsiteY17" fmla="*/ 99746 h 427634"/>
                <a:gd name="connsiteX18" fmla="*/ 502920 w 548640"/>
                <a:gd name="connsiteY18" fmla="*/ 92126 h 427634"/>
                <a:gd name="connsiteX19" fmla="*/ 487680 w 548640"/>
                <a:gd name="connsiteY19" fmla="*/ 114986 h 427634"/>
                <a:gd name="connsiteX20" fmla="*/ 464820 w 548640"/>
                <a:gd name="connsiteY20" fmla="*/ 130226 h 427634"/>
                <a:gd name="connsiteX21" fmla="*/ 396240 w 548640"/>
                <a:gd name="connsiteY21" fmla="*/ 99746 h 427634"/>
                <a:gd name="connsiteX22" fmla="*/ 373380 w 548640"/>
                <a:gd name="connsiteY22" fmla="*/ 92126 h 427634"/>
                <a:gd name="connsiteX23" fmla="*/ 350520 w 548640"/>
                <a:gd name="connsiteY23" fmla="*/ 76886 h 427634"/>
                <a:gd name="connsiteX24" fmla="*/ 205740 w 548640"/>
                <a:gd name="connsiteY24" fmla="*/ 69266 h 427634"/>
                <a:gd name="connsiteX25" fmla="*/ 152400 w 548640"/>
                <a:gd name="connsiteY25" fmla="*/ 61646 h 427634"/>
                <a:gd name="connsiteX26" fmla="*/ 129540 w 548640"/>
                <a:gd name="connsiteY26" fmla="*/ 54026 h 427634"/>
                <a:gd name="connsiteX27" fmla="*/ 99060 w 548640"/>
                <a:gd name="connsiteY27" fmla="*/ 23546 h 427634"/>
                <a:gd name="connsiteX28" fmla="*/ 83820 w 548640"/>
                <a:gd name="connsiteY28" fmla="*/ 686 h 427634"/>
                <a:gd name="connsiteX29" fmla="*/ 15240 w 548640"/>
                <a:gd name="connsiteY29" fmla="*/ 15926 h 427634"/>
                <a:gd name="connsiteX30" fmla="*/ 7620 w 548640"/>
                <a:gd name="connsiteY30" fmla="*/ 76886 h 427634"/>
                <a:gd name="connsiteX31" fmla="*/ 0 w 548640"/>
                <a:gd name="connsiteY31" fmla="*/ 99746 h 427634"/>
                <a:gd name="connsiteX32" fmla="*/ 7620 w 548640"/>
                <a:gd name="connsiteY32" fmla="*/ 122606 h 427634"/>
                <a:gd name="connsiteX33" fmla="*/ 30480 w 548640"/>
                <a:gd name="connsiteY33" fmla="*/ 130226 h 427634"/>
                <a:gd name="connsiteX34" fmla="*/ 38100 w 548640"/>
                <a:gd name="connsiteY34" fmla="*/ 153086 h 427634"/>
                <a:gd name="connsiteX35" fmla="*/ 38100 w 548640"/>
                <a:gd name="connsiteY35" fmla="*/ 206426 h 427634"/>
                <a:gd name="connsiteX36" fmla="*/ 60960 w 548640"/>
                <a:gd name="connsiteY36" fmla="*/ 221666 h 427634"/>
                <a:gd name="connsiteX37" fmla="*/ 68580 w 548640"/>
                <a:gd name="connsiteY37" fmla="*/ 244526 h 427634"/>
                <a:gd name="connsiteX38" fmla="*/ 114300 w 548640"/>
                <a:gd name="connsiteY38" fmla="*/ 259766 h 427634"/>
                <a:gd name="connsiteX39" fmla="*/ 106680 w 548640"/>
                <a:gd name="connsiteY39" fmla="*/ 282626 h 427634"/>
                <a:gd name="connsiteX40" fmla="*/ 91440 w 548640"/>
                <a:gd name="connsiteY40" fmla="*/ 305486 h 427634"/>
                <a:gd name="connsiteX41" fmla="*/ 83820 w 548640"/>
                <a:gd name="connsiteY41" fmla="*/ 358826 h 427634"/>
                <a:gd name="connsiteX42" fmla="*/ 76200 w 548640"/>
                <a:gd name="connsiteY42" fmla="*/ 396926 h 427634"/>
                <a:gd name="connsiteX43" fmla="*/ 83820 w 548640"/>
                <a:gd name="connsiteY43" fmla="*/ 419786 h 427634"/>
                <a:gd name="connsiteX44" fmla="*/ 144780 w 548640"/>
                <a:gd name="connsiteY44" fmla="*/ 389306 h 427634"/>
                <a:gd name="connsiteX45" fmla="*/ 160020 w 548640"/>
                <a:gd name="connsiteY45" fmla="*/ 343586 h 427634"/>
                <a:gd name="connsiteX46" fmla="*/ 167640 w 548640"/>
                <a:gd name="connsiteY46" fmla="*/ 320726 h 427634"/>
                <a:gd name="connsiteX47" fmla="*/ 205740 w 548640"/>
                <a:gd name="connsiteY47" fmla="*/ 328346 h 427634"/>
                <a:gd name="connsiteX48" fmla="*/ 228600 w 548640"/>
                <a:gd name="connsiteY48" fmla="*/ 389306 h 427634"/>
                <a:gd name="connsiteX49" fmla="*/ 243840 w 548640"/>
                <a:gd name="connsiteY49" fmla="*/ 412166 h 42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8640" h="427634">
                  <a:moveTo>
                    <a:pt x="243840" y="412166"/>
                  </a:moveTo>
                  <a:cubicBezTo>
                    <a:pt x="252730" y="418516"/>
                    <a:pt x="268399" y="429340"/>
                    <a:pt x="281940" y="427406"/>
                  </a:cubicBezTo>
                  <a:cubicBezTo>
                    <a:pt x="291006" y="426111"/>
                    <a:pt x="296044" y="413633"/>
                    <a:pt x="297180" y="404546"/>
                  </a:cubicBezTo>
                  <a:cubicBezTo>
                    <a:pt x="301888" y="366882"/>
                    <a:pt x="290349" y="366972"/>
                    <a:pt x="266700" y="351206"/>
                  </a:cubicBezTo>
                  <a:cubicBezTo>
                    <a:pt x="249485" y="299560"/>
                    <a:pt x="259884" y="355750"/>
                    <a:pt x="312420" y="320726"/>
                  </a:cubicBezTo>
                  <a:cubicBezTo>
                    <a:pt x="319103" y="316271"/>
                    <a:pt x="308701" y="304887"/>
                    <a:pt x="304800" y="297866"/>
                  </a:cubicBezTo>
                  <a:cubicBezTo>
                    <a:pt x="295905" y="281855"/>
                    <a:pt x="274320" y="252146"/>
                    <a:pt x="274320" y="252146"/>
                  </a:cubicBezTo>
                  <a:cubicBezTo>
                    <a:pt x="276860" y="231826"/>
                    <a:pt x="270581" y="208225"/>
                    <a:pt x="281940" y="191186"/>
                  </a:cubicBezTo>
                  <a:cubicBezTo>
                    <a:pt x="289124" y="180410"/>
                    <a:pt x="307913" y="188114"/>
                    <a:pt x="320040" y="183566"/>
                  </a:cubicBezTo>
                  <a:cubicBezTo>
                    <a:pt x="328615" y="180350"/>
                    <a:pt x="335280" y="173406"/>
                    <a:pt x="342900" y="168326"/>
                  </a:cubicBezTo>
                  <a:cubicBezTo>
                    <a:pt x="353060" y="170866"/>
                    <a:pt x="364013" y="171262"/>
                    <a:pt x="373380" y="175946"/>
                  </a:cubicBezTo>
                  <a:cubicBezTo>
                    <a:pt x="389763" y="184137"/>
                    <a:pt x="403860" y="196266"/>
                    <a:pt x="419100" y="206426"/>
                  </a:cubicBezTo>
                  <a:cubicBezTo>
                    <a:pt x="426720" y="211506"/>
                    <a:pt x="433272" y="218770"/>
                    <a:pt x="441960" y="221666"/>
                  </a:cubicBezTo>
                  <a:cubicBezTo>
                    <a:pt x="474755" y="232598"/>
                    <a:pt x="457028" y="227338"/>
                    <a:pt x="495300" y="236906"/>
                  </a:cubicBezTo>
                  <a:cubicBezTo>
                    <a:pt x="508000" y="234366"/>
                    <a:pt x="524242" y="238444"/>
                    <a:pt x="533400" y="229286"/>
                  </a:cubicBezTo>
                  <a:cubicBezTo>
                    <a:pt x="544759" y="217927"/>
                    <a:pt x="548640" y="183566"/>
                    <a:pt x="548640" y="183566"/>
                  </a:cubicBezTo>
                  <a:cubicBezTo>
                    <a:pt x="531222" y="131311"/>
                    <a:pt x="551790" y="196168"/>
                    <a:pt x="533400" y="122606"/>
                  </a:cubicBezTo>
                  <a:cubicBezTo>
                    <a:pt x="531452" y="114814"/>
                    <a:pt x="531460" y="105426"/>
                    <a:pt x="525780" y="99746"/>
                  </a:cubicBezTo>
                  <a:cubicBezTo>
                    <a:pt x="520100" y="94066"/>
                    <a:pt x="510540" y="94666"/>
                    <a:pt x="502920" y="92126"/>
                  </a:cubicBezTo>
                  <a:cubicBezTo>
                    <a:pt x="497840" y="99746"/>
                    <a:pt x="494156" y="108510"/>
                    <a:pt x="487680" y="114986"/>
                  </a:cubicBezTo>
                  <a:cubicBezTo>
                    <a:pt x="481204" y="121462"/>
                    <a:pt x="473978" y="130226"/>
                    <a:pt x="464820" y="130226"/>
                  </a:cubicBezTo>
                  <a:cubicBezTo>
                    <a:pt x="425502" y="130226"/>
                    <a:pt x="423864" y="113558"/>
                    <a:pt x="396240" y="99746"/>
                  </a:cubicBezTo>
                  <a:cubicBezTo>
                    <a:pt x="389056" y="96154"/>
                    <a:pt x="380564" y="95718"/>
                    <a:pt x="373380" y="92126"/>
                  </a:cubicBezTo>
                  <a:cubicBezTo>
                    <a:pt x="365189" y="88030"/>
                    <a:pt x="359594" y="78123"/>
                    <a:pt x="350520" y="76886"/>
                  </a:cubicBezTo>
                  <a:cubicBezTo>
                    <a:pt x="302636" y="70356"/>
                    <a:pt x="254000" y="71806"/>
                    <a:pt x="205740" y="69266"/>
                  </a:cubicBezTo>
                  <a:cubicBezTo>
                    <a:pt x="187960" y="66726"/>
                    <a:pt x="170012" y="65168"/>
                    <a:pt x="152400" y="61646"/>
                  </a:cubicBezTo>
                  <a:cubicBezTo>
                    <a:pt x="144524" y="60071"/>
                    <a:pt x="135220" y="59706"/>
                    <a:pt x="129540" y="54026"/>
                  </a:cubicBezTo>
                  <a:cubicBezTo>
                    <a:pt x="88900" y="13386"/>
                    <a:pt x="160020" y="43866"/>
                    <a:pt x="99060" y="23546"/>
                  </a:cubicBezTo>
                  <a:cubicBezTo>
                    <a:pt x="93980" y="15926"/>
                    <a:pt x="92705" y="2907"/>
                    <a:pt x="83820" y="686"/>
                  </a:cubicBezTo>
                  <a:cubicBezTo>
                    <a:pt x="68493" y="-3146"/>
                    <a:pt x="32838" y="10060"/>
                    <a:pt x="15240" y="15926"/>
                  </a:cubicBezTo>
                  <a:cubicBezTo>
                    <a:pt x="12700" y="36246"/>
                    <a:pt x="11283" y="56738"/>
                    <a:pt x="7620" y="76886"/>
                  </a:cubicBezTo>
                  <a:cubicBezTo>
                    <a:pt x="6183" y="84789"/>
                    <a:pt x="0" y="91714"/>
                    <a:pt x="0" y="99746"/>
                  </a:cubicBezTo>
                  <a:cubicBezTo>
                    <a:pt x="0" y="107778"/>
                    <a:pt x="1940" y="116926"/>
                    <a:pt x="7620" y="122606"/>
                  </a:cubicBezTo>
                  <a:cubicBezTo>
                    <a:pt x="13300" y="128286"/>
                    <a:pt x="22860" y="127686"/>
                    <a:pt x="30480" y="130226"/>
                  </a:cubicBezTo>
                  <a:cubicBezTo>
                    <a:pt x="33020" y="137846"/>
                    <a:pt x="38100" y="145054"/>
                    <a:pt x="38100" y="153086"/>
                  </a:cubicBezTo>
                  <a:cubicBezTo>
                    <a:pt x="38100" y="183933"/>
                    <a:pt x="14279" y="170694"/>
                    <a:pt x="38100" y="206426"/>
                  </a:cubicBezTo>
                  <a:cubicBezTo>
                    <a:pt x="43180" y="214046"/>
                    <a:pt x="53340" y="216586"/>
                    <a:pt x="60960" y="221666"/>
                  </a:cubicBezTo>
                  <a:cubicBezTo>
                    <a:pt x="63500" y="229286"/>
                    <a:pt x="62044" y="239857"/>
                    <a:pt x="68580" y="244526"/>
                  </a:cubicBezTo>
                  <a:cubicBezTo>
                    <a:pt x="81652" y="253863"/>
                    <a:pt x="114300" y="259766"/>
                    <a:pt x="114300" y="259766"/>
                  </a:cubicBezTo>
                  <a:cubicBezTo>
                    <a:pt x="111760" y="267386"/>
                    <a:pt x="110272" y="275442"/>
                    <a:pt x="106680" y="282626"/>
                  </a:cubicBezTo>
                  <a:cubicBezTo>
                    <a:pt x="102584" y="290817"/>
                    <a:pt x="94072" y="296714"/>
                    <a:pt x="91440" y="305486"/>
                  </a:cubicBezTo>
                  <a:cubicBezTo>
                    <a:pt x="86279" y="322689"/>
                    <a:pt x="86773" y="341110"/>
                    <a:pt x="83820" y="358826"/>
                  </a:cubicBezTo>
                  <a:cubicBezTo>
                    <a:pt x="81691" y="371601"/>
                    <a:pt x="78740" y="384226"/>
                    <a:pt x="76200" y="396926"/>
                  </a:cubicBezTo>
                  <a:cubicBezTo>
                    <a:pt x="78740" y="404546"/>
                    <a:pt x="76200" y="417246"/>
                    <a:pt x="83820" y="419786"/>
                  </a:cubicBezTo>
                  <a:cubicBezTo>
                    <a:pt x="113020" y="429519"/>
                    <a:pt x="128959" y="405127"/>
                    <a:pt x="144780" y="389306"/>
                  </a:cubicBezTo>
                  <a:lnTo>
                    <a:pt x="160020" y="343586"/>
                  </a:lnTo>
                  <a:lnTo>
                    <a:pt x="167640" y="320726"/>
                  </a:lnTo>
                  <a:cubicBezTo>
                    <a:pt x="180340" y="323266"/>
                    <a:pt x="194495" y="321920"/>
                    <a:pt x="205740" y="328346"/>
                  </a:cubicBezTo>
                  <a:cubicBezTo>
                    <a:pt x="226423" y="340165"/>
                    <a:pt x="221646" y="373080"/>
                    <a:pt x="228600" y="389306"/>
                  </a:cubicBezTo>
                  <a:cubicBezTo>
                    <a:pt x="231430" y="395909"/>
                    <a:pt x="234950" y="405816"/>
                    <a:pt x="243840" y="412166"/>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p:cNvSpPr/>
            <p:nvPr/>
          </p:nvSpPr>
          <p:spPr>
            <a:xfrm>
              <a:off x="6133947" y="1219200"/>
              <a:ext cx="1708830" cy="815340"/>
            </a:xfrm>
            <a:custGeom>
              <a:avLst/>
              <a:gdLst>
                <a:gd name="connsiteX0" fmla="*/ 1211733 w 1708830"/>
                <a:gd name="connsiteY0" fmla="*/ 11334 h 826674"/>
                <a:gd name="connsiteX1" fmla="*/ 1242213 w 1708830"/>
                <a:gd name="connsiteY1" fmla="*/ 49434 h 826674"/>
                <a:gd name="connsiteX2" fmla="*/ 1287933 w 1708830"/>
                <a:gd name="connsiteY2" fmla="*/ 79914 h 826674"/>
                <a:gd name="connsiteX3" fmla="*/ 1295553 w 1708830"/>
                <a:gd name="connsiteY3" fmla="*/ 133254 h 826674"/>
                <a:gd name="connsiteX4" fmla="*/ 1181253 w 1708830"/>
                <a:gd name="connsiteY4" fmla="*/ 125634 h 826674"/>
                <a:gd name="connsiteX5" fmla="*/ 1120293 w 1708830"/>
                <a:gd name="connsiteY5" fmla="*/ 125634 h 826674"/>
                <a:gd name="connsiteX6" fmla="*/ 1082193 w 1708830"/>
                <a:gd name="connsiteY6" fmla="*/ 125634 h 826674"/>
                <a:gd name="connsiteX7" fmla="*/ 1059333 w 1708830"/>
                <a:gd name="connsiteY7" fmla="*/ 133254 h 826674"/>
                <a:gd name="connsiteX8" fmla="*/ 975513 w 1708830"/>
                <a:gd name="connsiteY8" fmla="*/ 133254 h 826674"/>
                <a:gd name="connsiteX9" fmla="*/ 998373 w 1708830"/>
                <a:gd name="connsiteY9" fmla="*/ 140874 h 826674"/>
                <a:gd name="connsiteX10" fmla="*/ 1051713 w 1708830"/>
                <a:gd name="connsiteY10" fmla="*/ 171354 h 826674"/>
                <a:gd name="connsiteX11" fmla="*/ 1105053 w 1708830"/>
                <a:gd name="connsiteY11" fmla="*/ 224694 h 826674"/>
                <a:gd name="connsiteX12" fmla="*/ 1166013 w 1708830"/>
                <a:gd name="connsiteY12" fmla="*/ 232314 h 826674"/>
                <a:gd name="connsiteX13" fmla="*/ 1188873 w 1708830"/>
                <a:gd name="connsiteY13" fmla="*/ 255174 h 826674"/>
                <a:gd name="connsiteX14" fmla="*/ 1211733 w 1708830"/>
                <a:gd name="connsiteY14" fmla="*/ 239934 h 826674"/>
                <a:gd name="connsiteX15" fmla="*/ 1234593 w 1708830"/>
                <a:gd name="connsiteY15" fmla="*/ 232314 h 826674"/>
                <a:gd name="connsiteX16" fmla="*/ 1318413 w 1708830"/>
                <a:gd name="connsiteY16" fmla="*/ 239934 h 826674"/>
                <a:gd name="connsiteX17" fmla="*/ 1341273 w 1708830"/>
                <a:gd name="connsiteY17" fmla="*/ 247554 h 826674"/>
                <a:gd name="connsiteX18" fmla="*/ 1417473 w 1708830"/>
                <a:gd name="connsiteY18" fmla="*/ 270414 h 826674"/>
                <a:gd name="connsiteX19" fmla="*/ 1440333 w 1708830"/>
                <a:gd name="connsiteY19" fmla="*/ 278034 h 826674"/>
                <a:gd name="connsiteX20" fmla="*/ 1463193 w 1708830"/>
                <a:gd name="connsiteY20" fmla="*/ 293274 h 826674"/>
                <a:gd name="connsiteX21" fmla="*/ 1478433 w 1708830"/>
                <a:gd name="connsiteY21" fmla="*/ 316134 h 826674"/>
                <a:gd name="connsiteX22" fmla="*/ 1524153 w 1708830"/>
                <a:gd name="connsiteY22" fmla="*/ 331374 h 826674"/>
                <a:gd name="connsiteX23" fmla="*/ 1516533 w 1708830"/>
                <a:gd name="connsiteY23" fmla="*/ 354234 h 826674"/>
                <a:gd name="connsiteX24" fmla="*/ 1501293 w 1708830"/>
                <a:gd name="connsiteY24" fmla="*/ 369474 h 826674"/>
                <a:gd name="connsiteX25" fmla="*/ 1516533 w 1708830"/>
                <a:gd name="connsiteY25" fmla="*/ 392334 h 826674"/>
                <a:gd name="connsiteX26" fmla="*/ 1562253 w 1708830"/>
                <a:gd name="connsiteY26" fmla="*/ 422814 h 826674"/>
                <a:gd name="connsiteX27" fmla="*/ 1623213 w 1708830"/>
                <a:gd name="connsiteY27" fmla="*/ 453294 h 826674"/>
                <a:gd name="connsiteX28" fmla="*/ 1600353 w 1708830"/>
                <a:gd name="connsiteY28" fmla="*/ 460914 h 826674"/>
                <a:gd name="connsiteX29" fmla="*/ 1547013 w 1708830"/>
                <a:gd name="connsiteY29" fmla="*/ 468534 h 826674"/>
                <a:gd name="connsiteX30" fmla="*/ 1516533 w 1708830"/>
                <a:gd name="connsiteY30" fmla="*/ 476154 h 826674"/>
                <a:gd name="connsiteX31" fmla="*/ 1348893 w 1708830"/>
                <a:gd name="connsiteY31" fmla="*/ 491394 h 826674"/>
                <a:gd name="connsiteX32" fmla="*/ 1295553 w 1708830"/>
                <a:gd name="connsiteY32" fmla="*/ 491394 h 826674"/>
                <a:gd name="connsiteX33" fmla="*/ 1287933 w 1708830"/>
                <a:gd name="connsiteY33" fmla="*/ 468534 h 826674"/>
                <a:gd name="connsiteX34" fmla="*/ 1257453 w 1708830"/>
                <a:gd name="connsiteY34" fmla="*/ 499014 h 826674"/>
                <a:gd name="connsiteX35" fmla="*/ 1280313 w 1708830"/>
                <a:gd name="connsiteY35" fmla="*/ 506634 h 826674"/>
                <a:gd name="connsiteX36" fmla="*/ 1310793 w 1708830"/>
                <a:gd name="connsiteY36" fmla="*/ 514254 h 826674"/>
                <a:gd name="connsiteX37" fmla="*/ 1447953 w 1708830"/>
                <a:gd name="connsiteY37" fmla="*/ 529494 h 826674"/>
                <a:gd name="connsiteX38" fmla="*/ 1508913 w 1708830"/>
                <a:gd name="connsiteY38" fmla="*/ 544734 h 826674"/>
                <a:gd name="connsiteX39" fmla="*/ 1531773 w 1708830"/>
                <a:gd name="connsiteY39" fmla="*/ 559974 h 826674"/>
                <a:gd name="connsiteX40" fmla="*/ 1577493 w 1708830"/>
                <a:gd name="connsiteY40" fmla="*/ 575214 h 826674"/>
                <a:gd name="connsiteX41" fmla="*/ 1600353 w 1708830"/>
                <a:gd name="connsiteY41" fmla="*/ 582834 h 826674"/>
                <a:gd name="connsiteX42" fmla="*/ 1646073 w 1708830"/>
                <a:gd name="connsiteY42" fmla="*/ 544734 h 826674"/>
                <a:gd name="connsiteX43" fmla="*/ 1684173 w 1708830"/>
                <a:gd name="connsiteY43" fmla="*/ 552354 h 826674"/>
                <a:gd name="connsiteX44" fmla="*/ 1707033 w 1708830"/>
                <a:gd name="connsiteY44" fmla="*/ 567594 h 826674"/>
                <a:gd name="connsiteX45" fmla="*/ 1699413 w 1708830"/>
                <a:gd name="connsiteY45" fmla="*/ 598074 h 826674"/>
                <a:gd name="connsiteX46" fmla="*/ 1607973 w 1708830"/>
                <a:gd name="connsiteY46" fmla="*/ 582834 h 826674"/>
                <a:gd name="connsiteX47" fmla="*/ 1562253 w 1708830"/>
                <a:gd name="connsiteY47" fmla="*/ 605694 h 826674"/>
                <a:gd name="connsiteX48" fmla="*/ 1493673 w 1708830"/>
                <a:gd name="connsiteY48" fmla="*/ 636174 h 826674"/>
                <a:gd name="connsiteX49" fmla="*/ 1432713 w 1708830"/>
                <a:gd name="connsiteY49" fmla="*/ 643794 h 826674"/>
                <a:gd name="connsiteX50" fmla="*/ 1386993 w 1708830"/>
                <a:gd name="connsiteY50" fmla="*/ 659034 h 826674"/>
                <a:gd name="connsiteX51" fmla="*/ 1379373 w 1708830"/>
                <a:gd name="connsiteY51" fmla="*/ 681894 h 826674"/>
                <a:gd name="connsiteX52" fmla="*/ 1356513 w 1708830"/>
                <a:gd name="connsiteY52" fmla="*/ 689514 h 826674"/>
                <a:gd name="connsiteX53" fmla="*/ 1257453 w 1708830"/>
                <a:gd name="connsiteY53" fmla="*/ 697134 h 826674"/>
                <a:gd name="connsiteX54" fmla="*/ 1249833 w 1708830"/>
                <a:gd name="connsiteY54" fmla="*/ 727614 h 826674"/>
                <a:gd name="connsiteX55" fmla="*/ 1226973 w 1708830"/>
                <a:gd name="connsiteY55" fmla="*/ 735234 h 826674"/>
                <a:gd name="connsiteX56" fmla="*/ 1120293 w 1708830"/>
                <a:gd name="connsiteY56" fmla="*/ 727614 h 826674"/>
                <a:gd name="connsiteX57" fmla="*/ 1074573 w 1708830"/>
                <a:gd name="connsiteY57" fmla="*/ 697134 h 826674"/>
                <a:gd name="connsiteX58" fmla="*/ 1028853 w 1708830"/>
                <a:gd name="connsiteY58" fmla="*/ 674274 h 826674"/>
                <a:gd name="connsiteX59" fmla="*/ 891693 w 1708830"/>
                <a:gd name="connsiteY59" fmla="*/ 666654 h 826674"/>
                <a:gd name="connsiteX60" fmla="*/ 800253 w 1708830"/>
                <a:gd name="connsiteY60" fmla="*/ 666654 h 826674"/>
                <a:gd name="connsiteX61" fmla="*/ 754533 w 1708830"/>
                <a:gd name="connsiteY61" fmla="*/ 681894 h 826674"/>
                <a:gd name="connsiteX62" fmla="*/ 716433 w 1708830"/>
                <a:gd name="connsiteY62" fmla="*/ 712374 h 826674"/>
                <a:gd name="connsiteX63" fmla="*/ 693573 w 1708830"/>
                <a:gd name="connsiteY63" fmla="*/ 758094 h 826674"/>
                <a:gd name="connsiteX64" fmla="*/ 670713 w 1708830"/>
                <a:gd name="connsiteY64" fmla="*/ 765714 h 826674"/>
                <a:gd name="connsiteX65" fmla="*/ 647853 w 1708830"/>
                <a:gd name="connsiteY65" fmla="*/ 811434 h 826674"/>
                <a:gd name="connsiteX66" fmla="*/ 624993 w 1708830"/>
                <a:gd name="connsiteY66" fmla="*/ 826674 h 826674"/>
                <a:gd name="connsiteX67" fmla="*/ 556413 w 1708830"/>
                <a:gd name="connsiteY67" fmla="*/ 819054 h 826674"/>
                <a:gd name="connsiteX68" fmla="*/ 510693 w 1708830"/>
                <a:gd name="connsiteY68" fmla="*/ 803814 h 826674"/>
                <a:gd name="connsiteX69" fmla="*/ 495453 w 1708830"/>
                <a:gd name="connsiteY69" fmla="*/ 689514 h 826674"/>
                <a:gd name="connsiteX70" fmla="*/ 480213 w 1708830"/>
                <a:gd name="connsiteY70" fmla="*/ 643794 h 826674"/>
                <a:gd name="connsiteX71" fmla="*/ 472593 w 1708830"/>
                <a:gd name="connsiteY71" fmla="*/ 620934 h 826674"/>
                <a:gd name="connsiteX72" fmla="*/ 533553 w 1708830"/>
                <a:gd name="connsiteY72" fmla="*/ 613314 h 826674"/>
                <a:gd name="connsiteX73" fmla="*/ 556413 w 1708830"/>
                <a:gd name="connsiteY73" fmla="*/ 605694 h 826674"/>
                <a:gd name="connsiteX74" fmla="*/ 609753 w 1708830"/>
                <a:gd name="connsiteY74" fmla="*/ 598074 h 826674"/>
                <a:gd name="connsiteX75" fmla="*/ 624993 w 1708830"/>
                <a:gd name="connsiteY75" fmla="*/ 575214 h 826674"/>
                <a:gd name="connsiteX76" fmla="*/ 632613 w 1708830"/>
                <a:gd name="connsiteY76" fmla="*/ 544734 h 826674"/>
                <a:gd name="connsiteX77" fmla="*/ 678333 w 1708830"/>
                <a:gd name="connsiteY77" fmla="*/ 521874 h 826674"/>
                <a:gd name="connsiteX78" fmla="*/ 708813 w 1708830"/>
                <a:gd name="connsiteY78" fmla="*/ 476154 h 826674"/>
                <a:gd name="connsiteX79" fmla="*/ 685953 w 1708830"/>
                <a:gd name="connsiteY79" fmla="*/ 468534 h 826674"/>
                <a:gd name="connsiteX80" fmla="*/ 617373 w 1708830"/>
                <a:gd name="connsiteY80" fmla="*/ 453294 h 826674"/>
                <a:gd name="connsiteX81" fmla="*/ 571653 w 1708830"/>
                <a:gd name="connsiteY81" fmla="*/ 422814 h 826674"/>
                <a:gd name="connsiteX82" fmla="*/ 579273 w 1708830"/>
                <a:gd name="connsiteY82" fmla="*/ 369474 h 826674"/>
                <a:gd name="connsiteX83" fmla="*/ 586893 w 1708830"/>
                <a:gd name="connsiteY83" fmla="*/ 300894 h 826674"/>
                <a:gd name="connsiteX84" fmla="*/ 602133 w 1708830"/>
                <a:gd name="connsiteY84" fmla="*/ 255174 h 826674"/>
                <a:gd name="connsiteX85" fmla="*/ 579273 w 1708830"/>
                <a:gd name="connsiteY85" fmla="*/ 239934 h 826674"/>
                <a:gd name="connsiteX86" fmla="*/ 556413 w 1708830"/>
                <a:gd name="connsiteY86" fmla="*/ 232314 h 826674"/>
                <a:gd name="connsiteX87" fmla="*/ 548793 w 1708830"/>
                <a:gd name="connsiteY87" fmla="*/ 209454 h 826674"/>
                <a:gd name="connsiteX88" fmla="*/ 541173 w 1708830"/>
                <a:gd name="connsiteY88" fmla="*/ 148494 h 826674"/>
                <a:gd name="connsiteX89" fmla="*/ 518313 w 1708830"/>
                <a:gd name="connsiteY89" fmla="*/ 140874 h 826674"/>
                <a:gd name="connsiteX90" fmla="*/ 464973 w 1708830"/>
                <a:gd name="connsiteY90" fmla="*/ 133254 h 826674"/>
                <a:gd name="connsiteX91" fmla="*/ 419253 w 1708830"/>
                <a:gd name="connsiteY91" fmla="*/ 118014 h 826674"/>
                <a:gd name="connsiteX92" fmla="*/ 396393 w 1708830"/>
                <a:gd name="connsiteY92" fmla="*/ 110394 h 826674"/>
                <a:gd name="connsiteX93" fmla="*/ 327813 w 1708830"/>
                <a:gd name="connsiteY93" fmla="*/ 148494 h 826674"/>
                <a:gd name="connsiteX94" fmla="*/ 243993 w 1708830"/>
                <a:gd name="connsiteY94" fmla="*/ 148494 h 826674"/>
                <a:gd name="connsiteX95" fmla="*/ 243993 w 1708830"/>
                <a:gd name="connsiteY95" fmla="*/ 194214 h 826674"/>
                <a:gd name="connsiteX96" fmla="*/ 205893 w 1708830"/>
                <a:gd name="connsiteY96" fmla="*/ 186594 h 826674"/>
                <a:gd name="connsiteX97" fmla="*/ 152553 w 1708830"/>
                <a:gd name="connsiteY97" fmla="*/ 171354 h 826674"/>
                <a:gd name="connsiteX98" fmla="*/ 129693 w 1708830"/>
                <a:gd name="connsiteY98" fmla="*/ 156114 h 826674"/>
                <a:gd name="connsiteX99" fmla="*/ 137313 w 1708830"/>
                <a:gd name="connsiteY99" fmla="*/ 110394 h 826674"/>
                <a:gd name="connsiteX100" fmla="*/ 129693 w 1708830"/>
                <a:gd name="connsiteY100" fmla="*/ 79914 h 826674"/>
                <a:gd name="connsiteX101" fmla="*/ 30633 w 1708830"/>
                <a:gd name="connsiteY101" fmla="*/ 87534 h 826674"/>
                <a:gd name="connsiteX102" fmla="*/ 7773 w 1708830"/>
                <a:gd name="connsiteY102" fmla="*/ 79914 h 826674"/>
                <a:gd name="connsiteX103" fmla="*/ 7773 w 1708830"/>
                <a:gd name="connsiteY103" fmla="*/ 26574 h 826674"/>
                <a:gd name="connsiteX104" fmla="*/ 45873 w 1708830"/>
                <a:gd name="connsiteY104" fmla="*/ 18954 h 826674"/>
                <a:gd name="connsiteX105" fmla="*/ 76353 w 1708830"/>
                <a:gd name="connsiteY105" fmla="*/ 11334 h 826674"/>
                <a:gd name="connsiteX106" fmla="*/ 998373 w 1708830"/>
                <a:gd name="connsiteY106" fmla="*/ 3714 h 826674"/>
                <a:gd name="connsiteX107" fmla="*/ 1211733 w 1708830"/>
                <a:gd name="connsiteY107" fmla="*/ 11334 h 826674"/>
                <a:gd name="connsiteX0" fmla="*/ 1211733 w 1708830"/>
                <a:gd name="connsiteY0" fmla="*/ 0 h 815340"/>
                <a:gd name="connsiteX1" fmla="*/ 1242213 w 1708830"/>
                <a:gd name="connsiteY1" fmla="*/ 38100 h 815340"/>
                <a:gd name="connsiteX2" fmla="*/ 1287933 w 1708830"/>
                <a:gd name="connsiteY2" fmla="*/ 68580 h 815340"/>
                <a:gd name="connsiteX3" fmla="*/ 1295553 w 1708830"/>
                <a:gd name="connsiteY3" fmla="*/ 121920 h 815340"/>
                <a:gd name="connsiteX4" fmla="*/ 1181253 w 1708830"/>
                <a:gd name="connsiteY4" fmla="*/ 114300 h 815340"/>
                <a:gd name="connsiteX5" fmla="*/ 1120293 w 1708830"/>
                <a:gd name="connsiteY5" fmla="*/ 114300 h 815340"/>
                <a:gd name="connsiteX6" fmla="*/ 1082193 w 1708830"/>
                <a:gd name="connsiteY6" fmla="*/ 114300 h 815340"/>
                <a:gd name="connsiteX7" fmla="*/ 1059333 w 1708830"/>
                <a:gd name="connsiteY7" fmla="*/ 121920 h 815340"/>
                <a:gd name="connsiteX8" fmla="*/ 975513 w 1708830"/>
                <a:gd name="connsiteY8" fmla="*/ 121920 h 815340"/>
                <a:gd name="connsiteX9" fmla="*/ 998373 w 1708830"/>
                <a:gd name="connsiteY9" fmla="*/ 129540 h 815340"/>
                <a:gd name="connsiteX10" fmla="*/ 1051713 w 1708830"/>
                <a:gd name="connsiteY10" fmla="*/ 160020 h 815340"/>
                <a:gd name="connsiteX11" fmla="*/ 1105053 w 1708830"/>
                <a:gd name="connsiteY11" fmla="*/ 213360 h 815340"/>
                <a:gd name="connsiteX12" fmla="*/ 1166013 w 1708830"/>
                <a:gd name="connsiteY12" fmla="*/ 220980 h 815340"/>
                <a:gd name="connsiteX13" fmla="*/ 1188873 w 1708830"/>
                <a:gd name="connsiteY13" fmla="*/ 243840 h 815340"/>
                <a:gd name="connsiteX14" fmla="*/ 1211733 w 1708830"/>
                <a:gd name="connsiteY14" fmla="*/ 228600 h 815340"/>
                <a:gd name="connsiteX15" fmla="*/ 1234593 w 1708830"/>
                <a:gd name="connsiteY15" fmla="*/ 220980 h 815340"/>
                <a:gd name="connsiteX16" fmla="*/ 1318413 w 1708830"/>
                <a:gd name="connsiteY16" fmla="*/ 228600 h 815340"/>
                <a:gd name="connsiteX17" fmla="*/ 1341273 w 1708830"/>
                <a:gd name="connsiteY17" fmla="*/ 236220 h 815340"/>
                <a:gd name="connsiteX18" fmla="*/ 1417473 w 1708830"/>
                <a:gd name="connsiteY18" fmla="*/ 259080 h 815340"/>
                <a:gd name="connsiteX19" fmla="*/ 1440333 w 1708830"/>
                <a:gd name="connsiteY19" fmla="*/ 266700 h 815340"/>
                <a:gd name="connsiteX20" fmla="*/ 1463193 w 1708830"/>
                <a:gd name="connsiteY20" fmla="*/ 281940 h 815340"/>
                <a:gd name="connsiteX21" fmla="*/ 1478433 w 1708830"/>
                <a:gd name="connsiteY21" fmla="*/ 304800 h 815340"/>
                <a:gd name="connsiteX22" fmla="*/ 1524153 w 1708830"/>
                <a:gd name="connsiteY22" fmla="*/ 320040 h 815340"/>
                <a:gd name="connsiteX23" fmla="*/ 1516533 w 1708830"/>
                <a:gd name="connsiteY23" fmla="*/ 342900 h 815340"/>
                <a:gd name="connsiteX24" fmla="*/ 1501293 w 1708830"/>
                <a:gd name="connsiteY24" fmla="*/ 358140 h 815340"/>
                <a:gd name="connsiteX25" fmla="*/ 1516533 w 1708830"/>
                <a:gd name="connsiteY25" fmla="*/ 381000 h 815340"/>
                <a:gd name="connsiteX26" fmla="*/ 1562253 w 1708830"/>
                <a:gd name="connsiteY26" fmla="*/ 411480 h 815340"/>
                <a:gd name="connsiteX27" fmla="*/ 1623213 w 1708830"/>
                <a:gd name="connsiteY27" fmla="*/ 441960 h 815340"/>
                <a:gd name="connsiteX28" fmla="*/ 1600353 w 1708830"/>
                <a:gd name="connsiteY28" fmla="*/ 449580 h 815340"/>
                <a:gd name="connsiteX29" fmla="*/ 1547013 w 1708830"/>
                <a:gd name="connsiteY29" fmla="*/ 457200 h 815340"/>
                <a:gd name="connsiteX30" fmla="*/ 1516533 w 1708830"/>
                <a:gd name="connsiteY30" fmla="*/ 464820 h 815340"/>
                <a:gd name="connsiteX31" fmla="*/ 1348893 w 1708830"/>
                <a:gd name="connsiteY31" fmla="*/ 480060 h 815340"/>
                <a:gd name="connsiteX32" fmla="*/ 1295553 w 1708830"/>
                <a:gd name="connsiteY32" fmla="*/ 480060 h 815340"/>
                <a:gd name="connsiteX33" fmla="*/ 1287933 w 1708830"/>
                <a:gd name="connsiteY33" fmla="*/ 457200 h 815340"/>
                <a:gd name="connsiteX34" fmla="*/ 1257453 w 1708830"/>
                <a:gd name="connsiteY34" fmla="*/ 487680 h 815340"/>
                <a:gd name="connsiteX35" fmla="*/ 1280313 w 1708830"/>
                <a:gd name="connsiteY35" fmla="*/ 495300 h 815340"/>
                <a:gd name="connsiteX36" fmla="*/ 1310793 w 1708830"/>
                <a:gd name="connsiteY36" fmla="*/ 502920 h 815340"/>
                <a:gd name="connsiteX37" fmla="*/ 1447953 w 1708830"/>
                <a:gd name="connsiteY37" fmla="*/ 518160 h 815340"/>
                <a:gd name="connsiteX38" fmla="*/ 1508913 w 1708830"/>
                <a:gd name="connsiteY38" fmla="*/ 533400 h 815340"/>
                <a:gd name="connsiteX39" fmla="*/ 1531773 w 1708830"/>
                <a:gd name="connsiteY39" fmla="*/ 548640 h 815340"/>
                <a:gd name="connsiteX40" fmla="*/ 1577493 w 1708830"/>
                <a:gd name="connsiteY40" fmla="*/ 563880 h 815340"/>
                <a:gd name="connsiteX41" fmla="*/ 1600353 w 1708830"/>
                <a:gd name="connsiteY41" fmla="*/ 571500 h 815340"/>
                <a:gd name="connsiteX42" fmla="*/ 1646073 w 1708830"/>
                <a:gd name="connsiteY42" fmla="*/ 533400 h 815340"/>
                <a:gd name="connsiteX43" fmla="*/ 1684173 w 1708830"/>
                <a:gd name="connsiteY43" fmla="*/ 541020 h 815340"/>
                <a:gd name="connsiteX44" fmla="*/ 1707033 w 1708830"/>
                <a:gd name="connsiteY44" fmla="*/ 556260 h 815340"/>
                <a:gd name="connsiteX45" fmla="*/ 1699413 w 1708830"/>
                <a:gd name="connsiteY45" fmla="*/ 586740 h 815340"/>
                <a:gd name="connsiteX46" fmla="*/ 1607973 w 1708830"/>
                <a:gd name="connsiteY46" fmla="*/ 571500 h 815340"/>
                <a:gd name="connsiteX47" fmla="*/ 1562253 w 1708830"/>
                <a:gd name="connsiteY47" fmla="*/ 594360 h 815340"/>
                <a:gd name="connsiteX48" fmla="*/ 1493673 w 1708830"/>
                <a:gd name="connsiteY48" fmla="*/ 624840 h 815340"/>
                <a:gd name="connsiteX49" fmla="*/ 1432713 w 1708830"/>
                <a:gd name="connsiteY49" fmla="*/ 632460 h 815340"/>
                <a:gd name="connsiteX50" fmla="*/ 1386993 w 1708830"/>
                <a:gd name="connsiteY50" fmla="*/ 647700 h 815340"/>
                <a:gd name="connsiteX51" fmla="*/ 1379373 w 1708830"/>
                <a:gd name="connsiteY51" fmla="*/ 670560 h 815340"/>
                <a:gd name="connsiteX52" fmla="*/ 1356513 w 1708830"/>
                <a:gd name="connsiteY52" fmla="*/ 678180 h 815340"/>
                <a:gd name="connsiteX53" fmla="*/ 1257453 w 1708830"/>
                <a:gd name="connsiteY53" fmla="*/ 685800 h 815340"/>
                <a:gd name="connsiteX54" fmla="*/ 1249833 w 1708830"/>
                <a:gd name="connsiteY54" fmla="*/ 716280 h 815340"/>
                <a:gd name="connsiteX55" fmla="*/ 1226973 w 1708830"/>
                <a:gd name="connsiteY55" fmla="*/ 723900 h 815340"/>
                <a:gd name="connsiteX56" fmla="*/ 1120293 w 1708830"/>
                <a:gd name="connsiteY56" fmla="*/ 716280 h 815340"/>
                <a:gd name="connsiteX57" fmla="*/ 1074573 w 1708830"/>
                <a:gd name="connsiteY57" fmla="*/ 685800 h 815340"/>
                <a:gd name="connsiteX58" fmla="*/ 1028853 w 1708830"/>
                <a:gd name="connsiteY58" fmla="*/ 662940 h 815340"/>
                <a:gd name="connsiteX59" fmla="*/ 891693 w 1708830"/>
                <a:gd name="connsiteY59" fmla="*/ 655320 h 815340"/>
                <a:gd name="connsiteX60" fmla="*/ 800253 w 1708830"/>
                <a:gd name="connsiteY60" fmla="*/ 655320 h 815340"/>
                <a:gd name="connsiteX61" fmla="*/ 754533 w 1708830"/>
                <a:gd name="connsiteY61" fmla="*/ 670560 h 815340"/>
                <a:gd name="connsiteX62" fmla="*/ 716433 w 1708830"/>
                <a:gd name="connsiteY62" fmla="*/ 701040 h 815340"/>
                <a:gd name="connsiteX63" fmla="*/ 693573 w 1708830"/>
                <a:gd name="connsiteY63" fmla="*/ 746760 h 815340"/>
                <a:gd name="connsiteX64" fmla="*/ 670713 w 1708830"/>
                <a:gd name="connsiteY64" fmla="*/ 754380 h 815340"/>
                <a:gd name="connsiteX65" fmla="*/ 647853 w 1708830"/>
                <a:gd name="connsiteY65" fmla="*/ 800100 h 815340"/>
                <a:gd name="connsiteX66" fmla="*/ 624993 w 1708830"/>
                <a:gd name="connsiteY66" fmla="*/ 815340 h 815340"/>
                <a:gd name="connsiteX67" fmla="*/ 556413 w 1708830"/>
                <a:gd name="connsiteY67" fmla="*/ 807720 h 815340"/>
                <a:gd name="connsiteX68" fmla="*/ 510693 w 1708830"/>
                <a:gd name="connsiteY68" fmla="*/ 792480 h 815340"/>
                <a:gd name="connsiteX69" fmla="*/ 495453 w 1708830"/>
                <a:gd name="connsiteY69" fmla="*/ 678180 h 815340"/>
                <a:gd name="connsiteX70" fmla="*/ 480213 w 1708830"/>
                <a:gd name="connsiteY70" fmla="*/ 632460 h 815340"/>
                <a:gd name="connsiteX71" fmla="*/ 472593 w 1708830"/>
                <a:gd name="connsiteY71" fmla="*/ 609600 h 815340"/>
                <a:gd name="connsiteX72" fmla="*/ 533553 w 1708830"/>
                <a:gd name="connsiteY72" fmla="*/ 601980 h 815340"/>
                <a:gd name="connsiteX73" fmla="*/ 556413 w 1708830"/>
                <a:gd name="connsiteY73" fmla="*/ 594360 h 815340"/>
                <a:gd name="connsiteX74" fmla="*/ 609753 w 1708830"/>
                <a:gd name="connsiteY74" fmla="*/ 586740 h 815340"/>
                <a:gd name="connsiteX75" fmla="*/ 624993 w 1708830"/>
                <a:gd name="connsiteY75" fmla="*/ 563880 h 815340"/>
                <a:gd name="connsiteX76" fmla="*/ 632613 w 1708830"/>
                <a:gd name="connsiteY76" fmla="*/ 533400 h 815340"/>
                <a:gd name="connsiteX77" fmla="*/ 678333 w 1708830"/>
                <a:gd name="connsiteY77" fmla="*/ 510540 h 815340"/>
                <a:gd name="connsiteX78" fmla="*/ 708813 w 1708830"/>
                <a:gd name="connsiteY78" fmla="*/ 464820 h 815340"/>
                <a:gd name="connsiteX79" fmla="*/ 685953 w 1708830"/>
                <a:gd name="connsiteY79" fmla="*/ 457200 h 815340"/>
                <a:gd name="connsiteX80" fmla="*/ 617373 w 1708830"/>
                <a:gd name="connsiteY80" fmla="*/ 441960 h 815340"/>
                <a:gd name="connsiteX81" fmla="*/ 571653 w 1708830"/>
                <a:gd name="connsiteY81" fmla="*/ 411480 h 815340"/>
                <a:gd name="connsiteX82" fmla="*/ 579273 w 1708830"/>
                <a:gd name="connsiteY82" fmla="*/ 358140 h 815340"/>
                <a:gd name="connsiteX83" fmla="*/ 586893 w 1708830"/>
                <a:gd name="connsiteY83" fmla="*/ 289560 h 815340"/>
                <a:gd name="connsiteX84" fmla="*/ 602133 w 1708830"/>
                <a:gd name="connsiteY84" fmla="*/ 243840 h 815340"/>
                <a:gd name="connsiteX85" fmla="*/ 579273 w 1708830"/>
                <a:gd name="connsiteY85" fmla="*/ 228600 h 815340"/>
                <a:gd name="connsiteX86" fmla="*/ 556413 w 1708830"/>
                <a:gd name="connsiteY86" fmla="*/ 220980 h 815340"/>
                <a:gd name="connsiteX87" fmla="*/ 548793 w 1708830"/>
                <a:gd name="connsiteY87" fmla="*/ 198120 h 815340"/>
                <a:gd name="connsiteX88" fmla="*/ 541173 w 1708830"/>
                <a:gd name="connsiteY88" fmla="*/ 137160 h 815340"/>
                <a:gd name="connsiteX89" fmla="*/ 518313 w 1708830"/>
                <a:gd name="connsiteY89" fmla="*/ 129540 h 815340"/>
                <a:gd name="connsiteX90" fmla="*/ 464973 w 1708830"/>
                <a:gd name="connsiteY90" fmla="*/ 121920 h 815340"/>
                <a:gd name="connsiteX91" fmla="*/ 419253 w 1708830"/>
                <a:gd name="connsiteY91" fmla="*/ 106680 h 815340"/>
                <a:gd name="connsiteX92" fmla="*/ 396393 w 1708830"/>
                <a:gd name="connsiteY92" fmla="*/ 99060 h 815340"/>
                <a:gd name="connsiteX93" fmla="*/ 327813 w 1708830"/>
                <a:gd name="connsiteY93" fmla="*/ 137160 h 815340"/>
                <a:gd name="connsiteX94" fmla="*/ 243993 w 1708830"/>
                <a:gd name="connsiteY94" fmla="*/ 137160 h 815340"/>
                <a:gd name="connsiteX95" fmla="*/ 243993 w 1708830"/>
                <a:gd name="connsiteY95" fmla="*/ 182880 h 815340"/>
                <a:gd name="connsiteX96" fmla="*/ 205893 w 1708830"/>
                <a:gd name="connsiteY96" fmla="*/ 175260 h 815340"/>
                <a:gd name="connsiteX97" fmla="*/ 152553 w 1708830"/>
                <a:gd name="connsiteY97" fmla="*/ 160020 h 815340"/>
                <a:gd name="connsiteX98" fmla="*/ 129693 w 1708830"/>
                <a:gd name="connsiteY98" fmla="*/ 144780 h 815340"/>
                <a:gd name="connsiteX99" fmla="*/ 137313 w 1708830"/>
                <a:gd name="connsiteY99" fmla="*/ 99060 h 815340"/>
                <a:gd name="connsiteX100" fmla="*/ 129693 w 1708830"/>
                <a:gd name="connsiteY100" fmla="*/ 68580 h 815340"/>
                <a:gd name="connsiteX101" fmla="*/ 30633 w 1708830"/>
                <a:gd name="connsiteY101" fmla="*/ 76200 h 815340"/>
                <a:gd name="connsiteX102" fmla="*/ 7773 w 1708830"/>
                <a:gd name="connsiteY102" fmla="*/ 68580 h 815340"/>
                <a:gd name="connsiteX103" fmla="*/ 7773 w 1708830"/>
                <a:gd name="connsiteY103" fmla="*/ 15240 h 815340"/>
                <a:gd name="connsiteX104" fmla="*/ 45873 w 1708830"/>
                <a:gd name="connsiteY104" fmla="*/ 7620 h 815340"/>
                <a:gd name="connsiteX105" fmla="*/ 76353 w 1708830"/>
                <a:gd name="connsiteY105" fmla="*/ 0 h 815340"/>
                <a:gd name="connsiteX106" fmla="*/ 1211733 w 1708830"/>
                <a:gd name="connsiteY106" fmla="*/ 0 h 81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708830" h="815340">
                  <a:moveTo>
                    <a:pt x="1211733" y="0"/>
                  </a:moveTo>
                  <a:cubicBezTo>
                    <a:pt x="1252373" y="7620"/>
                    <a:pt x="1230124" y="27220"/>
                    <a:pt x="1242213" y="38100"/>
                  </a:cubicBezTo>
                  <a:cubicBezTo>
                    <a:pt x="1255827" y="50353"/>
                    <a:pt x="1287933" y="68580"/>
                    <a:pt x="1287933" y="68580"/>
                  </a:cubicBezTo>
                  <a:cubicBezTo>
                    <a:pt x="1322868" y="120983"/>
                    <a:pt x="1335789" y="108508"/>
                    <a:pt x="1295553" y="121920"/>
                  </a:cubicBezTo>
                  <a:cubicBezTo>
                    <a:pt x="1257453" y="119380"/>
                    <a:pt x="1219438" y="114300"/>
                    <a:pt x="1181253" y="114300"/>
                  </a:cubicBezTo>
                  <a:cubicBezTo>
                    <a:pt x="1099973" y="114300"/>
                    <a:pt x="1201573" y="134620"/>
                    <a:pt x="1120293" y="114300"/>
                  </a:cubicBezTo>
                  <a:cubicBezTo>
                    <a:pt x="1095240" y="76720"/>
                    <a:pt x="1116042" y="91734"/>
                    <a:pt x="1082193" y="114300"/>
                  </a:cubicBezTo>
                  <a:cubicBezTo>
                    <a:pt x="1075510" y="118755"/>
                    <a:pt x="1066953" y="119380"/>
                    <a:pt x="1059333" y="121920"/>
                  </a:cubicBezTo>
                  <a:cubicBezTo>
                    <a:pt x="1034372" y="116928"/>
                    <a:pt x="1000261" y="105421"/>
                    <a:pt x="975513" y="121920"/>
                  </a:cubicBezTo>
                  <a:cubicBezTo>
                    <a:pt x="968830" y="126375"/>
                    <a:pt x="990990" y="126376"/>
                    <a:pt x="998373" y="129540"/>
                  </a:cubicBezTo>
                  <a:cubicBezTo>
                    <a:pt x="1025443" y="141141"/>
                    <a:pt x="1028755" y="144715"/>
                    <a:pt x="1051713" y="160020"/>
                  </a:cubicBezTo>
                  <a:cubicBezTo>
                    <a:pt x="1076102" y="196604"/>
                    <a:pt x="1069442" y="206885"/>
                    <a:pt x="1105053" y="213360"/>
                  </a:cubicBezTo>
                  <a:cubicBezTo>
                    <a:pt x="1125201" y="217023"/>
                    <a:pt x="1145693" y="218440"/>
                    <a:pt x="1166013" y="220980"/>
                  </a:cubicBezTo>
                  <a:cubicBezTo>
                    <a:pt x="1173633" y="228600"/>
                    <a:pt x="1178243" y="242068"/>
                    <a:pt x="1188873" y="243840"/>
                  </a:cubicBezTo>
                  <a:cubicBezTo>
                    <a:pt x="1197906" y="245346"/>
                    <a:pt x="1203542" y="232696"/>
                    <a:pt x="1211733" y="228600"/>
                  </a:cubicBezTo>
                  <a:cubicBezTo>
                    <a:pt x="1218917" y="225008"/>
                    <a:pt x="1226973" y="223520"/>
                    <a:pt x="1234593" y="220980"/>
                  </a:cubicBezTo>
                  <a:cubicBezTo>
                    <a:pt x="1262533" y="223520"/>
                    <a:pt x="1290640" y="224632"/>
                    <a:pt x="1318413" y="228600"/>
                  </a:cubicBezTo>
                  <a:cubicBezTo>
                    <a:pt x="1326364" y="229736"/>
                    <a:pt x="1333550" y="234013"/>
                    <a:pt x="1341273" y="236220"/>
                  </a:cubicBezTo>
                  <a:cubicBezTo>
                    <a:pt x="1421886" y="259252"/>
                    <a:pt x="1308823" y="222863"/>
                    <a:pt x="1417473" y="259080"/>
                  </a:cubicBezTo>
                  <a:cubicBezTo>
                    <a:pt x="1425093" y="261620"/>
                    <a:pt x="1433650" y="262245"/>
                    <a:pt x="1440333" y="266700"/>
                  </a:cubicBezTo>
                  <a:lnTo>
                    <a:pt x="1463193" y="281940"/>
                  </a:lnTo>
                  <a:cubicBezTo>
                    <a:pt x="1468273" y="289560"/>
                    <a:pt x="1470667" y="299946"/>
                    <a:pt x="1478433" y="304800"/>
                  </a:cubicBezTo>
                  <a:cubicBezTo>
                    <a:pt x="1492056" y="313314"/>
                    <a:pt x="1524153" y="320040"/>
                    <a:pt x="1524153" y="320040"/>
                  </a:cubicBezTo>
                  <a:cubicBezTo>
                    <a:pt x="1521613" y="327660"/>
                    <a:pt x="1523216" y="338445"/>
                    <a:pt x="1516533" y="342900"/>
                  </a:cubicBezTo>
                  <a:cubicBezTo>
                    <a:pt x="1492012" y="359247"/>
                    <a:pt x="1452840" y="341989"/>
                    <a:pt x="1501293" y="358140"/>
                  </a:cubicBezTo>
                  <a:cubicBezTo>
                    <a:pt x="1506373" y="365760"/>
                    <a:pt x="1509641" y="374969"/>
                    <a:pt x="1516533" y="381000"/>
                  </a:cubicBezTo>
                  <a:cubicBezTo>
                    <a:pt x="1530317" y="393061"/>
                    <a:pt x="1562253" y="411480"/>
                    <a:pt x="1562253" y="411480"/>
                  </a:cubicBezTo>
                  <a:cubicBezTo>
                    <a:pt x="1545577" y="461508"/>
                    <a:pt x="1551754" y="418140"/>
                    <a:pt x="1623213" y="441960"/>
                  </a:cubicBezTo>
                  <a:cubicBezTo>
                    <a:pt x="1630833" y="444500"/>
                    <a:pt x="1608229" y="448005"/>
                    <a:pt x="1600353" y="449580"/>
                  </a:cubicBezTo>
                  <a:cubicBezTo>
                    <a:pt x="1582741" y="453102"/>
                    <a:pt x="1564684" y="453987"/>
                    <a:pt x="1547013" y="457200"/>
                  </a:cubicBezTo>
                  <a:cubicBezTo>
                    <a:pt x="1536709" y="459073"/>
                    <a:pt x="1526937" y="463620"/>
                    <a:pt x="1516533" y="464820"/>
                  </a:cubicBezTo>
                  <a:cubicBezTo>
                    <a:pt x="1460792" y="471252"/>
                    <a:pt x="1348893" y="480060"/>
                    <a:pt x="1348893" y="480060"/>
                  </a:cubicBezTo>
                  <a:cubicBezTo>
                    <a:pt x="1330343" y="486243"/>
                    <a:pt x="1315252" y="495819"/>
                    <a:pt x="1295553" y="480060"/>
                  </a:cubicBezTo>
                  <a:cubicBezTo>
                    <a:pt x="1289281" y="475042"/>
                    <a:pt x="1290473" y="464820"/>
                    <a:pt x="1287933" y="457200"/>
                  </a:cubicBezTo>
                  <a:cubicBezTo>
                    <a:pt x="1279224" y="460103"/>
                    <a:pt x="1245842" y="464457"/>
                    <a:pt x="1257453" y="487680"/>
                  </a:cubicBezTo>
                  <a:cubicBezTo>
                    <a:pt x="1261045" y="494864"/>
                    <a:pt x="1272590" y="493093"/>
                    <a:pt x="1280313" y="495300"/>
                  </a:cubicBezTo>
                  <a:cubicBezTo>
                    <a:pt x="1290383" y="498177"/>
                    <a:pt x="1300723" y="500043"/>
                    <a:pt x="1310793" y="502920"/>
                  </a:cubicBezTo>
                  <a:cubicBezTo>
                    <a:pt x="1382723" y="523471"/>
                    <a:pt x="1264576" y="505935"/>
                    <a:pt x="1447953" y="518160"/>
                  </a:cubicBezTo>
                  <a:cubicBezTo>
                    <a:pt x="1462444" y="521058"/>
                    <a:pt x="1493292" y="525590"/>
                    <a:pt x="1508913" y="533400"/>
                  </a:cubicBezTo>
                  <a:cubicBezTo>
                    <a:pt x="1517104" y="537496"/>
                    <a:pt x="1523404" y="544921"/>
                    <a:pt x="1531773" y="548640"/>
                  </a:cubicBezTo>
                  <a:cubicBezTo>
                    <a:pt x="1546453" y="555164"/>
                    <a:pt x="1562253" y="558800"/>
                    <a:pt x="1577493" y="563880"/>
                  </a:cubicBezTo>
                  <a:lnTo>
                    <a:pt x="1600353" y="571500"/>
                  </a:lnTo>
                  <a:cubicBezTo>
                    <a:pt x="1606505" y="565348"/>
                    <a:pt x="1633949" y="534916"/>
                    <a:pt x="1646073" y="533400"/>
                  </a:cubicBezTo>
                  <a:cubicBezTo>
                    <a:pt x="1658924" y="531794"/>
                    <a:pt x="1671473" y="538480"/>
                    <a:pt x="1684173" y="541020"/>
                  </a:cubicBezTo>
                  <a:cubicBezTo>
                    <a:pt x="1691793" y="546100"/>
                    <a:pt x="1704137" y="547572"/>
                    <a:pt x="1707033" y="556260"/>
                  </a:cubicBezTo>
                  <a:cubicBezTo>
                    <a:pt x="1710345" y="566195"/>
                    <a:pt x="1709764" y="585148"/>
                    <a:pt x="1699413" y="586740"/>
                  </a:cubicBezTo>
                  <a:cubicBezTo>
                    <a:pt x="1668872" y="591439"/>
                    <a:pt x="1607973" y="571500"/>
                    <a:pt x="1607973" y="571500"/>
                  </a:cubicBezTo>
                  <a:cubicBezTo>
                    <a:pt x="1542459" y="615176"/>
                    <a:pt x="1625349" y="562812"/>
                    <a:pt x="1562253" y="594360"/>
                  </a:cubicBezTo>
                  <a:cubicBezTo>
                    <a:pt x="1527158" y="611908"/>
                    <a:pt x="1546097" y="618287"/>
                    <a:pt x="1493673" y="624840"/>
                  </a:cubicBezTo>
                  <a:lnTo>
                    <a:pt x="1432713" y="632460"/>
                  </a:lnTo>
                  <a:cubicBezTo>
                    <a:pt x="1417473" y="637540"/>
                    <a:pt x="1392073" y="632460"/>
                    <a:pt x="1386993" y="647700"/>
                  </a:cubicBezTo>
                  <a:cubicBezTo>
                    <a:pt x="1384453" y="655320"/>
                    <a:pt x="1385053" y="664880"/>
                    <a:pt x="1379373" y="670560"/>
                  </a:cubicBezTo>
                  <a:cubicBezTo>
                    <a:pt x="1373693" y="676240"/>
                    <a:pt x="1364483" y="677184"/>
                    <a:pt x="1356513" y="678180"/>
                  </a:cubicBezTo>
                  <a:cubicBezTo>
                    <a:pt x="1323651" y="682288"/>
                    <a:pt x="1290473" y="683260"/>
                    <a:pt x="1257453" y="685800"/>
                  </a:cubicBezTo>
                  <a:cubicBezTo>
                    <a:pt x="1199994" y="704953"/>
                    <a:pt x="1259681" y="676889"/>
                    <a:pt x="1249833" y="716280"/>
                  </a:cubicBezTo>
                  <a:cubicBezTo>
                    <a:pt x="1247885" y="724072"/>
                    <a:pt x="1234593" y="721360"/>
                    <a:pt x="1226973" y="723900"/>
                  </a:cubicBezTo>
                  <a:cubicBezTo>
                    <a:pt x="1191413" y="721360"/>
                    <a:pt x="1154879" y="724927"/>
                    <a:pt x="1120293" y="716280"/>
                  </a:cubicBezTo>
                  <a:cubicBezTo>
                    <a:pt x="1102524" y="711838"/>
                    <a:pt x="1089813" y="695960"/>
                    <a:pt x="1074573" y="685800"/>
                  </a:cubicBezTo>
                  <a:cubicBezTo>
                    <a:pt x="1060017" y="676096"/>
                    <a:pt x="1047256" y="664693"/>
                    <a:pt x="1028853" y="662940"/>
                  </a:cubicBezTo>
                  <a:cubicBezTo>
                    <a:pt x="983269" y="658599"/>
                    <a:pt x="937413" y="657860"/>
                    <a:pt x="891693" y="655320"/>
                  </a:cubicBezTo>
                  <a:cubicBezTo>
                    <a:pt x="848364" y="644488"/>
                    <a:pt x="857883" y="642971"/>
                    <a:pt x="800253" y="655320"/>
                  </a:cubicBezTo>
                  <a:cubicBezTo>
                    <a:pt x="784545" y="658686"/>
                    <a:pt x="754533" y="670560"/>
                    <a:pt x="754533" y="670560"/>
                  </a:cubicBezTo>
                  <a:cubicBezTo>
                    <a:pt x="738360" y="719080"/>
                    <a:pt x="761540" y="670969"/>
                    <a:pt x="716433" y="701040"/>
                  </a:cubicBezTo>
                  <a:cubicBezTo>
                    <a:pt x="674035" y="729305"/>
                    <a:pt x="724000" y="716333"/>
                    <a:pt x="693573" y="746760"/>
                  </a:cubicBezTo>
                  <a:cubicBezTo>
                    <a:pt x="687893" y="752440"/>
                    <a:pt x="678333" y="751840"/>
                    <a:pt x="670713" y="754380"/>
                  </a:cubicBezTo>
                  <a:cubicBezTo>
                    <a:pt x="664515" y="772973"/>
                    <a:pt x="662625" y="785328"/>
                    <a:pt x="647853" y="800100"/>
                  </a:cubicBezTo>
                  <a:cubicBezTo>
                    <a:pt x="641377" y="806576"/>
                    <a:pt x="632613" y="810260"/>
                    <a:pt x="624993" y="815340"/>
                  </a:cubicBezTo>
                  <a:cubicBezTo>
                    <a:pt x="602133" y="812800"/>
                    <a:pt x="578967" y="812231"/>
                    <a:pt x="556413" y="807720"/>
                  </a:cubicBezTo>
                  <a:cubicBezTo>
                    <a:pt x="540661" y="804570"/>
                    <a:pt x="510693" y="792480"/>
                    <a:pt x="510693" y="792480"/>
                  </a:cubicBezTo>
                  <a:cubicBezTo>
                    <a:pt x="489048" y="727546"/>
                    <a:pt x="520314" y="827347"/>
                    <a:pt x="495453" y="678180"/>
                  </a:cubicBezTo>
                  <a:cubicBezTo>
                    <a:pt x="492812" y="662334"/>
                    <a:pt x="485293" y="647700"/>
                    <a:pt x="480213" y="632460"/>
                  </a:cubicBezTo>
                  <a:lnTo>
                    <a:pt x="472593" y="609600"/>
                  </a:lnTo>
                  <a:cubicBezTo>
                    <a:pt x="492913" y="607060"/>
                    <a:pt x="513405" y="605643"/>
                    <a:pt x="533553" y="601980"/>
                  </a:cubicBezTo>
                  <a:cubicBezTo>
                    <a:pt x="541456" y="600543"/>
                    <a:pt x="548537" y="595935"/>
                    <a:pt x="556413" y="594360"/>
                  </a:cubicBezTo>
                  <a:cubicBezTo>
                    <a:pt x="574025" y="590838"/>
                    <a:pt x="591973" y="589280"/>
                    <a:pt x="609753" y="586740"/>
                  </a:cubicBezTo>
                  <a:cubicBezTo>
                    <a:pt x="614833" y="579120"/>
                    <a:pt x="621385" y="572298"/>
                    <a:pt x="624993" y="563880"/>
                  </a:cubicBezTo>
                  <a:cubicBezTo>
                    <a:pt x="629118" y="554254"/>
                    <a:pt x="626804" y="542114"/>
                    <a:pt x="632613" y="533400"/>
                  </a:cubicBezTo>
                  <a:cubicBezTo>
                    <a:pt x="641054" y="520739"/>
                    <a:pt x="665293" y="514887"/>
                    <a:pt x="678333" y="510540"/>
                  </a:cubicBezTo>
                  <a:cubicBezTo>
                    <a:pt x="688493" y="495300"/>
                    <a:pt x="726189" y="470612"/>
                    <a:pt x="708813" y="464820"/>
                  </a:cubicBezTo>
                  <a:cubicBezTo>
                    <a:pt x="701193" y="462280"/>
                    <a:pt x="693794" y="458942"/>
                    <a:pt x="685953" y="457200"/>
                  </a:cubicBezTo>
                  <a:cubicBezTo>
                    <a:pt x="671480" y="453984"/>
                    <a:pt x="634527" y="451490"/>
                    <a:pt x="617373" y="441960"/>
                  </a:cubicBezTo>
                  <a:cubicBezTo>
                    <a:pt x="601362" y="433065"/>
                    <a:pt x="571653" y="411480"/>
                    <a:pt x="571653" y="411480"/>
                  </a:cubicBezTo>
                  <a:cubicBezTo>
                    <a:pt x="574193" y="393700"/>
                    <a:pt x="577045" y="375962"/>
                    <a:pt x="579273" y="358140"/>
                  </a:cubicBezTo>
                  <a:cubicBezTo>
                    <a:pt x="582126" y="335317"/>
                    <a:pt x="582382" y="312114"/>
                    <a:pt x="586893" y="289560"/>
                  </a:cubicBezTo>
                  <a:cubicBezTo>
                    <a:pt x="590043" y="273808"/>
                    <a:pt x="602133" y="243840"/>
                    <a:pt x="602133" y="243840"/>
                  </a:cubicBezTo>
                  <a:cubicBezTo>
                    <a:pt x="594513" y="238760"/>
                    <a:pt x="587464" y="232696"/>
                    <a:pt x="579273" y="228600"/>
                  </a:cubicBezTo>
                  <a:cubicBezTo>
                    <a:pt x="572089" y="225008"/>
                    <a:pt x="562093" y="226660"/>
                    <a:pt x="556413" y="220980"/>
                  </a:cubicBezTo>
                  <a:cubicBezTo>
                    <a:pt x="550733" y="215300"/>
                    <a:pt x="551333" y="205740"/>
                    <a:pt x="548793" y="198120"/>
                  </a:cubicBezTo>
                  <a:cubicBezTo>
                    <a:pt x="546253" y="177800"/>
                    <a:pt x="549490" y="155873"/>
                    <a:pt x="541173" y="137160"/>
                  </a:cubicBezTo>
                  <a:cubicBezTo>
                    <a:pt x="537911" y="129820"/>
                    <a:pt x="526189" y="131115"/>
                    <a:pt x="518313" y="129540"/>
                  </a:cubicBezTo>
                  <a:cubicBezTo>
                    <a:pt x="500701" y="126018"/>
                    <a:pt x="482753" y="124460"/>
                    <a:pt x="464973" y="121920"/>
                  </a:cubicBezTo>
                  <a:lnTo>
                    <a:pt x="419253" y="106680"/>
                  </a:lnTo>
                  <a:lnTo>
                    <a:pt x="396393" y="99060"/>
                  </a:lnTo>
                  <a:cubicBezTo>
                    <a:pt x="327641" y="116248"/>
                    <a:pt x="342057" y="94429"/>
                    <a:pt x="327813" y="137160"/>
                  </a:cubicBezTo>
                  <a:cubicBezTo>
                    <a:pt x="250545" y="111404"/>
                    <a:pt x="272599" y="94250"/>
                    <a:pt x="243993" y="137160"/>
                  </a:cubicBezTo>
                  <a:cubicBezTo>
                    <a:pt x="246025" y="143256"/>
                    <a:pt x="262281" y="176784"/>
                    <a:pt x="243993" y="182880"/>
                  </a:cubicBezTo>
                  <a:cubicBezTo>
                    <a:pt x="231706" y="186976"/>
                    <a:pt x="218536" y="178070"/>
                    <a:pt x="205893" y="175260"/>
                  </a:cubicBezTo>
                  <a:cubicBezTo>
                    <a:pt x="197104" y="173307"/>
                    <a:pt x="162736" y="165111"/>
                    <a:pt x="152553" y="160020"/>
                  </a:cubicBezTo>
                  <a:cubicBezTo>
                    <a:pt x="144362" y="155924"/>
                    <a:pt x="137313" y="149860"/>
                    <a:pt x="129693" y="144780"/>
                  </a:cubicBezTo>
                  <a:cubicBezTo>
                    <a:pt x="109676" y="84730"/>
                    <a:pt x="128450" y="161101"/>
                    <a:pt x="137313" y="99060"/>
                  </a:cubicBezTo>
                  <a:cubicBezTo>
                    <a:pt x="138794" y="88693"/>
                    <a:pt x="132233" y="78740"/>
                    <a:pt x="129693" y="68580"/>
                  </a:cubicBezTo>
                  <a:cubicBezTo>
                    <a:pt x="66934" y="89500"/>
                    <a:pt x="99876" y="86092"/>
                    <a:pt x="30633" y="76200"/>
                  </a:cubicBezTo>
                  <a:cubicBezTo>
                    <a:pt x="23013" y="73660"/>
                    <a:pt x="13453" y="74260"/>
                    <a:pt x="7773" y="68580"/>
                  </a:cubicBezTo>
                  <a:cubicBezTo>
                    <a:pt x="-2409" y="58398"/>
                    <a:pt x="-2773" y="24028"/>
                    <a:pt x="7773" y="15240"/>
                  </a:cubicBezTo>
                  <a:cubicBezTo>
                    <a:pt x="17723" y="6949"/>
                    <a:pt x="33230" y="10430"/>
                    <a:pt x="45873" y="7620"/>
                  </a:cubicBezTo>
                  <a:cubicBezTo>
                    <a:pt x="56096" y="5348"/>
                    <a:pt x="65882" y="168"/>
                    <a:pt x="76353" y="0"/>
                  </a:cubicBezTo>
                  <a:lnTo>
                    <a:pt x="1211733" y="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p:cNvSpPr/>
            <p:nvPr/>
          </p:nvSpPr>
          <p:spPr>
            <a:xfrm>
              <a:off x="6382108" y="1409700"/>
              <a:ext cx="140612" cy="191074"/>
            </a:xfrm>
            <a:custGeom>
              <a:avLst/>
              <a:gdLst>
                <a:gd name="connsiteX0" fmla="*/ 3452 w 140612"/>
                <a:gd name="connsiteY0" fmla="*/ 45720 h 191074"/>
                <a:gd name="connsiteX1" fmla="*/ 11072 w 140612"/>
                <a:gd name="connsiteY1" fmla="*/ 137160 h 191074"/>
                <a:gd name="connsiteX2" fmla="*/ 56792 w 140612"/>
                <a:gd name="connsiteY2" fmla="*/ 152400 h 191074"/>
                <a:gd name="connsiteX3" fmla="*/ 110132 w 140612"/>
                <a:gd name="connsiteY3" fmla="*/ 175260 h 191074"/>
                <a:gd name="connsiteX4" fmla="*/ 140612 w 140612"/>
                <a:gd name="connsiteY4" fmla="*/ 129540 h 191074"/>
                <a:gd name="connsiteX5" fmla="*/ 132992 w 140612"/>
                <a:gd name="connsiteY5" fmla="*/ 60960 h 191074"/>
                <a:gd name="connsiteX6" fmla="*/ 117752 w 140612"/>
                <a:gd name="connsiteY6" fmla="*/ 38100 h 191074"/>
                <a:gd name="connsiteX7" fmla="*/ 94892 w 140612"/>
                <a:gd name="connsiteY7" fmla="*/ 53340 h 191074"/>
                <a:gd name="connsiteX8" fmla="*/ 87272 w 140612"/>
                <a:gd name="connsiteY8" fmla="*/ 22860 h 191074"/>
                <a:gd name="connsiteX9" fmla="*/ 41552 w 140612"/>
                <a:gd name="connsiteY9" fmla="*/ 0 h 191074"/>
                <a:gd name="connsiteX10" fmla="*/ 3452 w 140612"/>
                <a:gd name="connsiteY10" fmla="*/ 45720 h 19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612" h="191074">
                  <a:moveTo>
                    <a:pt x="3452" y="45720"/>
                  </a:moveTo>
                  <a:cubicBezTo>
                    <a:pt x="-1628" y="68580"/>
                    <a:pt x="-2606" y="109803"/>
                    <a:pt x="11072" y="137160"/>
                  </a:cubicBezTo>
                  <a:cubicBezTo>
                    <a:pt x="18256" y="151528"/>
                    <a:pt x="56792" y="152400"/>
                    <a:pt x="56792" y="152400"/>
                  </a:cubicBezTo>
                  <a:cubicBezTo>
                    <a:pt x="63848" y="180624"/>
                    <a:pt x="60442" y="210043"/>
                    <a:pt x="110132" y="175260"/>
                  </a:cubicBezTo>
                  <a:cubicBezTo>
                    <a:pt x="125137" y="164756"/>
                    <a:pt x="140612" y="129540"/>
                    <a:pt x="140612" y="129540"/>
                  </a:cubicBezTo>
                  <a:cubicBezTo>
                    <a:pt x="138072" y="106680"/>
                    <a:pt x="138570" y="83274"/>
                    <a:pt x="132992" y="60960"/>
                  </a:cubicBezTo>
                  <a:cubicBezTo>
                    <a:pt x="130771" y="52075"/>
                    <a:pt x="126732" y="39896"/>
                    <a:pt x="117752" y="38100"/>
                  </a:cubicBezTo>
                  <a:cubicBezTo>
                    <a:pt x="108772" y="36304"/>
                    <a:pt x="102512" y="48260"/>
                    <a:pt x="94892" y="53340"/>
                  </a:cubicBezTo>
                  <a:cubicBezTo>
                    <a:pt x="92352" y="43180"/>
                    <a:pt x="93081" y="31574"/>
                    <a:pt x="87272" y="22860"/>
                  </a:cubicBezTo>
                  <a:cubicBezTo>
                    <a:pt x="82135" y="15155"/>
                    <a:pt x="51694" y="0"/>
                    <a:pt x="41552" y="0"/>
                  </a:cubicBezTo>
                  <a:cubicBezTo>
                    <a:pt x="35872" y="0"/>
                    <a:pt x="8532" y="22860"/>
                    <a:pt x="3452" y="4572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p:cNvSpPr/>
            <p:nvPr/>
          </p:nvSpPr>
          <p:spPr>
            <a:xfrm>
              <a:off x="5309936" y="1219200"/>
              <a:ext cx="833771" cy="320040"/>
            </a:xfrm>
            <a:custGeom>
              <a:avLst/>
              <a:gdLst>
                <a:gd name="connsiteX0" fmla="*/ 0 w 876686"/>
                <a:gd name="connsiteY0" fmla="*/ 45720 h 350520"/>
                <a:gd name="connsiteX1" fmla="*/ 53340 w 876686"/>
                <a:gd name="connsiteY1" fmla="*/ 38100 h 350520"/>
                <a:gd name="connsiteX2" fmla="*/ 312420 w 876686"/>
                <a:gd name="connsiteY2" fmla="*/ 22860 h 350520"/>
                <a:gd name="connsiteX3" fmla="*/ 358140 w 876686"/>
                <a:gd name="connsiteY3" fmla="*/ 15240 h 350520"/>
                <a:gd name="connsiteX4" fmla="*/ 838200 w 876686"/>
                <a:gd name="connsiteY4" fmla="*/ 0 h 350520"/>
                <a:gd name="connsiteX5" fmla="*/ 876300 w 876686"/>
                <a:gd name="connsiteY5" fmla="*/ 7620 h 350520"/>
                <a:gd name="connsiteX6" fmla="*/ 807720 w 876686"/>
                <a:gd name="connsiteY6" fmla="*/ 30480 h 350520"/>
                <a:gd name="connsiteX7" fmla="*/ 784860 w 876686"/>
                <a:gd name="connsiteY7" fmla="*/ 45720 h 350520"/>
                <a:gd name="connsiteX8" fmla="*/ 762000 w 876686"/>
                <a:gd name="connsiteY8" fmla="*/ 68580 h 350520"/>
                <a:gd name="connsiteX9" fmla="*/ 739140 w 876686"/>
                <a:gd name="connsiteY9" fmla="*/ 76200 h 350520"/>
                <a:gd name="connsiteX10" fmla="*/ 739140 w 876686"/>
                <a:gd name="connsiteY10" fmla="*/ 121920 h 350520"/>
                <a:gd name="connsiteX11" fmla="*/ 716280 w 876686"/>
                <a:gd name="connsiteY11" fmla="*/ 129540 h 350520"/>
                <a:gd name="connsiteX12" fmla="*/ 670560 w 876686"/>
                <a:gd name="connsiteY12" fmla="*/ 167640 h 350520"/>
                <a:gd name="connsiteX13" fmla="*/ 678180 w 876686"/>
                <a:gd name="connsiteY13" fmla="*/ 190500 h 350520"/>
                <a:gd name="connsiteX14" fmla="*/ 701040 w 876686"/>
                <a:gd name="connsiteY14" fmla="*/ 198120 h 350520"/>
                <a:gd name="connsiteX15" fmla="*/ 754380 w 876686"/>
                <a:gd name="connsiteY15" fmla="*/ 205740 h 350520"/>
                <a:gd name="connsiteX16" fmla="*/ 777240 w 876686"/>
                <a:gd name="connsiteY16" fmla="*/ 213360 h 350520"/>
                <a:gd name="connsiteX17" fmla="*/ 754380 w 876686"/>
                <a:gd name="connsiteY17" fmla="*/ 220980 h 350520"/>
                <a:gd name="connsiteX18" fmla="*/ 678180 w 876686"/>
                <a:gd name="connsiteY18" fmla="*/ 213360 h 350520"/>
                <a:gd name="connsiteX19" fmla="*/ 647700 w 876686"/>
                <a:gd name="connsiteY19" fmla="*/ 220980 h 350520"/>
                <a:gd name="connsiteX20" fmla="*/ 624840 w 876686"/>
                <a:gd name="connsiteY20" fmla="*/ 228600 h 350520"/>
                <a:gd name="connsiteX21" fmla="*/ 670560 w 876686"/>
                <a:gd name="connsiteY21" fmla="*/ 243840 h 350520"/>
                <a:gd name="connsiteX22" fmla="*/ 685800 w 876686"/>
                <a:gd name="connsiteY22" fmla="*/ 266700 h 350520"/>
                <a:gd name="connsiteX23" fmla="*/ 708660 w 876686"/>
                <a:gd name="connsiteY23" fmla="*/ 274320 h 350520"/>
                <a:gd name="connsiteX24" fmla="*/ 716280 w 876686"/>
                <a:gd name="connsiteY24" fmla="*/ 297180 h 350520"/>
                <a:gd name="connsiteX25" fmla="*/ 731520 w 876686"/>
                <a:gd name="connsiteY25" fmla="*/ 320040 h 350520"/>
                <a:gd name="connsiteX26" fmla="*/ 662940 w 876686"/>
                <a:gd name="connsiteY26" fmla="*/ 312420 h 350520"/>
                <a:gd name="connsiteX27" fmla="*/ 640080 w 876686"/>
                <a:gd name="connsiteY27" fmla="*/ 304800 h 350520"/>
                <a:gd name="connsiteX28" fmla="*/ 624840 w 876686"/>
                <a:gd name="connsiteY28" fmla="*/ 281940 h 350520"/>
                <a:gd name="connsiteX29" fmla="*/ 579120 w 876686"/>
                <a:gd name="connsiteY29" fmla="*/ 266700 h 350520"/>
                <a:gd name="connsiteX30" fmla="*/ 502920 w 876686"/>
                <a:gd name="connsiteY30" fmla="*/ 281940 h 350520"/>
                <a:gd name="connsiteX31" fmla="*/ 441960 w 876686"/>
                <a:gd name="connsiteY31" fmla="*/ 297180 h 350520"/>
                <a:gd name="connsiteX32" fmla="*/ 403860 w 876686"/>
                <a:gd name="connsiteY32" fmla="*/ 350520 h 350520"/>
                <a:gd name="connsiteX33" fmla="*/ 297180 w 876686"/>
                <a:gd name="connsiteY33" fmla="*/ 342900 h 350520"/>
                <a:gd name="connsiteX34" fmla="*/ 251460 w 876686"/>
                <a:gd name="connsiteY34" fmla="*/ 327660 h 350520"/>
                <a:gd name="connsiteX35" fmla="*/ 205740 w 876686"/>
                <a:gd name="connsiteY35" fmla="*/ 320040 h 350520"/>
                <a:gd name="connsiteX36" fmla="*/ 160020 w 876686"/>
                <a:gd name="connsiteY36" fmla="*/ 297180 h 350520"/>
                <a:gd name="connsiteX37" fmla="*/ 137160 w 876686"/>
                <a:gd name="connsiteY37" fmla="*/ 289560 h 350520"/>
                <a:gd name="connsiteX38" fmla="*/ 121920 w 876686"/>
                <a:gd name="connsiteY38" fmla="*/ 266700 h 350520"/>
                <a:gd name="connsiteX39" fmla="*/ 83820 w 876686"/>
                <a:gd name="connsiteY39" fmla="*/ 228600 h 350520"/>
                <a:gd name="connsiteX40" fmla="*/ 76200 w 876686"/>
                <a:gd name="connsiteY40" fmla="*/ 198120 h 350520"/>
                <a:gd name="connsiteX41" fmla="*/ 53340 w 876686"/>
                <a:gd name="connsiteY41" fmla="*/ 152400 h 350520"/>
                <a:gd name="connsiteX42" fmla="*/ 30480 w 876686"/>
                <a:gd name="connsiteY42" fmla="*/ 137160 h 350520"/>
                <a:gd name="connsiteX43" fmla="*/ 15240 w 876686"/>
                <a:gd name="connsiteY43" fmla="*/ 91440 h 350520"/>
                <a:gd name="connsiteX44" fmla="*/ 7620 w 876686"/>
                <a:gd name="connsiteY44" fmla="*/ 68580 h 350520"/>
                <a:gd name="connsiteX45" fmla="*/ 0 w 876686"/>
                <a:gd name="connsiteY45" fmla="*/ 45720 h 350520"/>
                <a:gd name="connsiteX0" fmla="*/ 0 w 876686"/>
                <a:gd name="connsiteY0" fmla="*/ 45720 h 350520"/>
                <a:gd name="connsiteX1" fmla="*/ 53340 w 876686"/>
                <a:gd name="connsiteY1" fmla="*/ 38100 h 350520"/>
                <a:gd name="connsiteX2" fmla="*/ 312420 w 876686"/>
                <a:gd name="connsiteY2" fmla="*/ 22860 h 350520"/>
                <a:gd name="connsiteX3" fmla="*/ 838200 w 876686"/>
                <a:gd name="connsiteY3" fmla="*/ 0 h 350520"/>
                <a:gd name="connsiteX4" fmla="*/ 876300 w 876686"/>
                <a:gd name="connsiteY4" fmla="*/ 7620 h 350520"/>
                <a:gd name="connsiteX5" fmla="*/ 807720 w 876686"/>
                <a:gd name="connsiteY5" fmla="*/ 30480 h 350520"/>
                <a:gd name="connsiteX6" fmla="*/ 784860 w 876686"/>
                <a:gd name="connsiteY6" fmla="*/ 45720 h 350520"/>
                <a:gd name="connsiteX7" fmla="*/ 762000 w 876686"/>
                <a:gd name="connsiteY7" fmla="*/ 68580 h 350520"/>
                <a:gd name="connsiteX8" fmla="*/ 739140 w 876686"/>
                <a:gd name="connsiteY8" fmla="*/ 76200 h 350520"/>
                <a:gd name="connsiteX9" fmla="*/ 739140 w 876686"/>
                <a:gd name="connsiteY9" fmla="*/ 121920 h 350520"/>
                <a:gd name="connsiteX10" fmla="*/ 716280 w 876686"/>
                <a:gd name="connsiteY10" fmla="*/ 129540 h 350520"/>
                <a:gd name="connsiteX11" fmla="*/ 670560 w 876686"/>
                <a:gd name="connsiteY11" fmla="*/ 167640 h 350520"/>
                <a:gd name="connsiteX12" fmla="*/ 678180 w 876686"/>
                <a:gd name="connsiteY12" fmla="*/ 190500 h 350520"/>
                <a:gd name="connsiteX13" fmla="*/ 701040 w 876686"/>
                <a:gd name="connsiteY13" fmla="*/ 198120 h 350520"/>
                <a:gd name="connsiteX14" fmla="*/ 754380 w 876686"/>
                <a:gd name="connsiteY14" fmla="*/ 205740 h 350520"/>
                <a:gd name="connsiteX15" fmla="*/ 777240 w 876686"/>
                <a:gd name="connsiteY15" fmla="*/ 213360 h 350520"/>
                <a:gd name="connsiteX16" fmla="*/ 754380 w 876686"/>
                <a:gd name="connsiteY16" fmla="*/ 220980 h 350520"/>
                <a:gd name="connsiteX17" fmla="*/ 678180 w 876686"/>
                <a:gd name="connsiteY17" fmla="*/ 213360 h 350520"/>
                <a:gd name="connsiteX18" fmla="*/ 647700 w 876686"/>
                <a:gd name="connsiteY18" fmla="*/ 220980 h 350520"/>
                <a:gd name="connsiteX19" fmla="*/ 624840 w 876686"/>
                <a:gd name="connsiteY19" fmla="*/ 228600 h 350520"/>
                <a:gd name="connsiteX20" fmla="*/ 670560 w 876686"/>
                <a:gd name="connsiteY20" fmla="*/ 243840 h 350520"/>
                <a:gd name="connsiteX21" fmla="*/ 685800 w 876686"/>
                <a:gd name="connsiteY21" fmla="*/ 266700 h 350520"/>
                <a:gd name="connsiteX22" fmla="*/ 708660 w 876686"/>
                <a:gd name="connsiteY22" fmla="*/ 274320 h 350520"/>
                <a:gd name="connsiteX23" fmla="*/ 716280 w 876686"/>
                <a:gd name="connsiteY23" fmla="*/ 297180 h 350520"/>
                <a:gd name="connsiteX24" fmla="*/ 731520 w 876686"/>
                <a:gd name="connsiteY24" fmla="*/ 320040 h 350520"/>
                <a:gd name="connsiteX25" fmla="*/ 662940 w 876686"/>
                <a:gd name="connsiteY25" fmla="*/ 312420 h 350520"/>
                <a:gd name="connsiteX26" fmla="*/ 640080 w 876686"/>
                <a:gd name="connsiteY26" fmla="*/ 304800 h 350520"/>
                <a:gd name="connsiteX27" fmla="*/ 624840 w 876686"/>
                <a:gd name="connsiteY27" fmla="*/ 281940 h 350520"/>
                <a:gd name="connsiteX28" fmla="*/ 579120 w 876686"/>
                <a:gd name="connsiteY28" fmla="*/ 266700 h 350520"/>
                <a:gd name="connsiteX29" fmla="*/ 502920 w 876686"/>
                <a:gd name="connsiteY29" fmla="*/ 281940 h 350520"/>
                <a:gd name="connsiteX30" fmla="*/ 441960 w 876686"/>
                <a:gd name="connsiteY30" fmla="*/ 297180 h 350520"/>
                <a:gd name="connsiteX31" fmla="*/ 403860 w 876686"/>
                <a:gd name="connsiteY31" fmla="*/ 350520 h 350520"/>
                <a:gd name="connsiteX32" fmla="*/ 297180 w 876686"/>
                <a:gd name="connsiteY32" fmla="*/ 342900 h 350520"/>
                <a:gd name="connsiteX33" fmla="*/ 251460 w 876686"/>
                <a:gd name="connsiteY33" fmla="*/ 327660 h 350520"/>
                <a:gd name="connsiteX34" fmla="*/ 205740 w 876686"/>
                <a:gd name="connsiteY34" fmla="*/ 320040 h 350520"/>
                <a:gd name="connsiteX35" fmla="*/ 160020 w 876686"/>
                <a:gd name="connsiteY35" fmla="*/ 297180 h 350520"/>
                <a:gd name="connsiteX36" fmla="*/ 137160 w 876686"/>
                <a:gd name="connsiteY36" fmla="*/ 289560 h 350520"/>
                <a:gd name="connsiteX37" fmla="*/ 121920 w 876686"/>
                <a:gd name="connsiteY37" fmla="*/ 266700 h 350520"/>
                <a:gd name="connsiteX38" fmla="*/ 83820 w 876686"/>
                <a:gd name="connsiteY38" fmla="*/ 228600 h 350520"/>
                <a:gd name="connsiteX39" fmla="*/ 76200 w 876686"/>
                <a:gd name="connsiteY39" fmla="*/ 198120 h 350520"/>
                <a:gd name="connsiteX40" fmla="*/ 53340 w 876686"/>
                <a:gd name="connsiteY40" fmla="*/ 152400 h 350520"/>
                <a:gd name="connsiteX41" fmla="*/ 30480 w 876686"/>
                <a:gd name="connsiteY41" fmla="*/ 137160 h 350520"/>
                <a:gd name="connsiteX42" fmla="*/ 15240 w 876686"/>
                <a:gd name="connsiteY42" fmla="*/ 91440 h 350520"/>
                <a:gd name="connsiteX43" fmla="*/ 7620 w 876686"/>
                <a:gd name="connsiteY43" fmla="*/ 68580 h 350520"/>
                <a:gd name="connsiteX44" fmla="*/ 0 w 876686"/>
                <a:gd name="connsiteY44"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805603 w 897429"/>
                <a:gd name="connsiteY5" fmla="*/ 45720 h 350520"/>
                <a:gd name="connsiteX6" fmla="*/ 782743 w 897429"/>
                <a:gd name="connsiteY6" fmla="*/ 68580 h 350520"/>
                <a:gd name="connsiteX7" fmla="*/ 759883 w 897429"/>
                <a:gd name="connsiteY7" fmla="*/ 76200 h 350520"/>
                <a:gd name="connsiteX8" fmla="*/ 759883 w 897429"/>
                <a:gd name="connsiteY8" fmla="*/ 121920 h 350520"/>
                <a:gd name="connsiteX9" fmla="*/ 737023 w 897429"/>
                <a:gd name="connsiteY9" fmla="*/ 129540 h 350520"/>
                <a:gd name="connsiteX10" fmla="*/ 691303 w 897429"/>
                <a:gd name="connsiteY10" fmla="*/ 167640 h 350520"/>
                <a:gd name="connsiteX11" fmla="*/ 698923 w 897429"/>
                <a:gd name="connsiteY11" fmla="*/ 190500 h 350520"/>
                <a:gd name="connsiteX12" fmla="*/ 721783 w 897429"/>
                <a:gd name="connsiteY12" fmla="*/ 198120 h 350520"/>
                <a:gd name="connsiteX13" fmla="*/ 775123 w 897429"/>
                <a:gd name="connsiteY13" fmla="*/ 205740 h 350520"/>
                <a:gd name="connsiteX14" fmla="*/ 797983 w 897429"/>
                <a:gd name="connsiteY14" fmla="*/ 213360 h 350520"/>
                <a:gd name="connsiteX15" fmla="*/ 775123 w 897429"/>
                <a:gd name="connsiteY15" fmla="*/ 220980 h 350520"/>
                <a:gd name="connsiteX16" fmla="*/ 698923 w 897429"/>
                <a:gd name="connsiteY16" fmla="*/ 213360 h 350520"/>
                <a:gd name="connsiteX17" fmla="*/ 668443 w 897429"/>
                <a:gd name="connsiteY17" fmla="*/ 220980 h 350520"/>
                <a:gd name="connsiteX18" fmla="*/ 645583 w 897429"/>
                <a:gd name="connsiteY18" fmla="*/ 228600 h 350520"/>
                <a:gd name="connsiteX19" fmla="*/ 691303 w 897429"/>
                <a:gd name="connsiteY19" fmla="*/ 243840 h 350520"/>
                <a:gd name="connsiteX20" fmla="*/ 706543 w 897429"/>
                <a:gd name="connsiteY20" fmla="*/ 266700 h 350520"/>
                <a:gd name="connsiteX21" fmla="*/ 729403 w 897429"/>
                <a:gd name="connsiteY21" fmla="*/ 274320 h 350520"/>
                <a:gd name="connsiteX22" fmla="*/ 737023 w 897429"/>
                <a:gd name="connsiteY22" fmla="*/ 297180 h 350520"/>
                <a:gd name="connsiteX23" fmla="*/ 752263 w 897429"/>
                <a:gd name="connsiteY23" fmla="*/ 320040 h 350520"/>
                <a:gd name="connsiteX24" fmla="*/ 683683 w 897429"/>
                <a:gd name="connsiteY24" fmla="*/ 312420 h 350520"/>
                <a:gd name="connsiteX25" fmla="*/ 660823 w 897429"/>
                <a:gd name="connsiteY25" fmla="*/ 304800 h 350520"/>
                <a:gd name="connsiteX26" fmla="*/ 645583 w 897429"/>
                <a:gd name="connsiteY26" fmla="*/ 281940 h 350520"/>
                <a:gd name="connsiteX27" fmla="*/ 599863 w 897429"/>
                <a:gd name="connsiteY27" fmla="*/ 266700 h 350520"/>
                <a:gd name="connsiteX28" fmla="*/ 523663 w 897429"/>
                <a:gd name="connsiteY28" fmla="*/ 281940 h 350520"/>
                <a:gd name="connsiteX29" fmla="*/ 462703 w 897429"/>
                <a:gd name="connsiteY29" fmla="*/ 297180 h 350520"/>
                <a:gd name="connsiteX30" fmla="*/ 424603 w 897429"/>
                <a:gd name="connsiteY30" fmla="*/ 350520 h 350520"/>
                <a:gd name="connsiteX31" fmla="*/ 317923 w 897429"/>
                <a:gd name="connsiteY31" fmla="*/ 342900 h 350520"/>
                <a:gd name="connsiteX32" fmla="*/ 272203 w 897429"/>
                <a:gd name="connsiteY32" fmla="*/ 327660 h 350520"/>
                <a:gd name="connsiteX33" fmla="*/ 226483 w 897429"/>
                <a:gd name="connsiteY33" fmla="*/ 320040 h 350520"/>
                <a:gd name="connsiteX34" fmla="*/ 180763 w 897429"/>
                <a:gd name="connsiteY34" fmla="*/ 297180 h 350520"/>
                <a:gd name="connsiteX35" fmla="*/ 157903 w 897429"/>
                <a:gd name="connsiteY35" fmla="*/ 289560 h 350520"/>
                <a:gd name="connsiteX36" fmla="*/ 142663 w 897429"/>
                <a:gd name="connsiteY36" fmla="*/ 266700 h 350520"/>
                <a:gd name="connsiteX37" fmla="*/ 104563 w 897429"/>
                <a:gd name="connsiteY37" fmla="*/ 228600 h 350520"/>
                <a:gd name="connsiteX38" fmla="*/ 96943 w 897429"/>
                <a:gd name="connsiteY38" fmla="*/ 198120 h 350520"/>
                <a:gd name="connsiteX39" fmla="*/ 74083 w 897429"/>
                <a:gd name="connsiteY39" fmla="*/ 152400 h 350520"/>
                <a:gd name="connsiteX40" fmla="*/ 51223 w 897429"/>
                <a:gd name="connsiteY40" fmla="*/ 137160 h 350520"/>
                <a:gd name="connsiteX41" fmla="*/ 35983 w 897429"/>
                <a:gd name="connsiteY41" fmla="*/ 91440 h 350520"/>
                <a:gd name="connsiteX42" fmla="*/ 28363 w 897429"/>
                <a:gd name="connsiteY42" fmla="*/ 68580 h 350520"/>
                <a:gd name="connsiteX43" fmla="*/ 20743 w 897429"/>
                <a:gd name="connsiteY43" fmla="*/ 45720 h 350520"/>
                <a:gd name="connsiteX0" fmla="*/ 20743 w 897429"/>
                <a:gd name="connsiteY0" fmla="*/ 45720 h 350520"/>
                <a:gd name="connsiteX1" fmla="*/ 74083 w 897429"/>
                <a:gd name="connsiteY1" fmla="*/ 38100 h 350520"/>
                <a:gd name="connsiteX2" fmla="*/ 858943 w 897429"/>
                <a:gd name="connsiteY2" fmla="*/ 0 h 350520"/>
                <a:gd name="connsiteX3" fmla="*/ 897043 w 897429"/>
                <a:gd name="connsiteY3" fmla="*/ 7620 h 350520"/>
                <a:gd name="connsiteX4" fmla="*/ 828463 w 897429"/>
                <a:gd name="connsiteY4" fmla="*/ 30480 h 350520"/>
                <a:gd name="connsiteX5" fmla="*/ 782743 w 897429"/>
                <a:gd name="connsiteY5" fmla="*/ 68580 h 350520"/>
                <a:gd name="connsiteX6" fmla="*/ 759883 w 897429"/>
                <a:gd name="connsiteY6" fmla="*/ 76200 h 350520"/>
                <a:gd name="connsiteX7" fmla="*/ 759883 w 897429"/>
                <a:gd name="connsiteY7" fmla="*/ 121920 h 350520"/>
                <a:gd name="connsiteX8" fmla="*/ 737023 w 897429"/>
                <a:gd name="connsiteY8" fmla="*/ 129540 h 350520"/>
                <a:gd name="connsiteX9" fmla="*/ 691303 w 897429"/>
                <a:gd name="connsiteY9" fmla="*/ 167640 h 350520"/>
                <a:gd name="connsiteX10" fmla="*/ 698923 w 897429"/>
                <a:gd name="connsiteY10" fmla="*/ 190500 h 350520"/>
                <a:gd name="connsiteX11" fmla="*/ 721783 w 897429"/>
                <a:gd name="connsiteY11" fmla="*/ 198120 h 350520"/>
                <a:gd name="connsiteX12" fmla="*/ 775123 w 897429"/>
                <a:gd name="connsiteY12" fmla="*/ 205740 h 350520"/>
                <a:gd name="connsiteX13" fmla="*/ 797983 w 897429"/>
                <a:gd name="connsiteY13" fmla="*/ 213360 h 350520"/>
                <a:gd name="connsiteX14" fmla="*/ 775123 w 897429"/>
                <a:gd name="connsiteY14" fmla="*/ 220980 h 350520"/>
                <a:gd name="connsiteX15" fmla="*/ 698923 w 897429"/>
                <a:gd name="connsiteY15" fmla="*/ 213360 h 350520"/>
                <a:gd name="connsiteX16" fmla="*/ 668443 w 897429"/>
                <a:gd name="connsiteY16" fmla="*/ 220980 h 350520"/>
                <a:gd name="connsiteX17" fmla="*/ 645583 w 897429"/>
                <a:gd name="connsiteY17" fmla="*/ 228600 h 350520"/>
                <a:gd name="connsiteX18" fmla="*/ 691303 w 897429"/>
                <a:gd name="connsiteY18" fmla="*/ 243840 h 350520"/>
                <a:gd name="connsiteX19" fmla="*/ 706543 w 897429"/>
                <a:gd name="connsiteY19" fmla="*/ 266700 h 350520"/>
                <a:gd name="connsiteX20" fmla="*/ 729403 w 897429"/>
                <a:gd name="connsiteY20" fmla="*/ 274320 h 350520"/>
                <a:gd name="connsiteX21" fmla="*/ 737023 w 897429"/>
                <a:gd name="connsiteY21" fmla="*/ 297180 h 350520"/>
                <a:gd name="connsiteX22" fmla="*/ 752263 w 897429"/>
                <a:gd name="connsiteY22" fmla="*/ 320040 h 350520"/>
                <a:gd name="connsiteX23" fmla="*/ 683683 w 897429"/>
                <a:gd name="connsiteY23" fmla="*/ 312420 h 350520"/>
                <a:gd name="connsiteX24" fmla="*/ 660823 w 897429"/>
                <a:gd name="connsiteY24" fmla="*/ 304800 h 350520"/>
                <a:gd name="connsiteX25" fmla="*/ 645583 w 897429"/>
                <a:gd name="connsiteY25" fmla="*/ 281940 h 350520"/>
                <a:gd name="connsiteX26" fmla="*/ 599863 w 897429"/>
                <a:gd name="connsiteY26" fmla="*/ 266700 h 350520"/>
                <a:gd name="connsiteX27" fmla="*/ 523663 w 897429"/>
                <a:gd name="connsiteY27" fmla="*/ 281940 h 350520"/>
                <a:gd name="connsiteX28" fmla="*/ 462703 w 897429"/>
                <a:gd name="connsiteY28" fmla="*/ 297180 h 350520"/>
                <a:gd name="connsiteX29" fmla="*/ 424603 w 897429"/>
                <a:gd name="connsiteY29" fmla="*/ 350520 h 350520"/>
                <a:gd name="connsiteX30" fmla="*/ 317923 w 897429"/>
                <a:gd name="connsiteY30" fmla="*/ 342900 h 350520"/>
                <a:gd name="connsiteX31" fmla="*/ 272203 w 897429"/>
                <a:gd name="connsiteY31" fmla="*/ 327660 h 350520"/>
                <a:gd name="connsiteX32" fmla="*/ 226483 w 897429"/>
                <a:gd name="connsiteY32" fmla="*/ 320040 h 350520"/>
                <a:gd name="connsiteX33" fmla="*/ 180763 w 897429"/>
                <a:gd name="connsiteY33" fmla="*/ 297180 h 350520"/>
                <a:gd name="connsiteX34" fmla="*/ 157903 w 897429"/>
                <a:gd name="connsiteY34" fmla="*/ 289560 h 350520"/>
                <a:gd name="connsiteX35" fmla="*/ 142663 w 897429"/>
                <a:gd name="connsiteY35" fmla="*/ 266700 h 350520"/>
                <a:gd name="connsiteX36" fmla="*/ 104563 w 897429"/>
                <a:gd name="connsiteY36" fmla="*/ 228600 h 350520"/>
                <a:gd name="connsiteX37" fmla="*/ 96943 w 897429"/>
                <a:gd name="connsiteY37" fmla="*/ 198120 h 350520"/>
                <a:gd name="connsiteX38" fmla="*/ 74083 w 897429"/>
                <a:gd name="connsiteY38" fmla="*/ 152400 h 350520"/>
                <a:gd name="connsiteX39" fmla="*/ 51223 w 897429"/>
                <a:gd name="connsiteY39" fmla="*/ 137160 h 350520"/>
                <a:gd name="connsiteX40" fmla="*/ 35983 w 897429"/>
                <a:gd name="connsiteY40" fmla="*/ 91440 h 350520"/>
                <a:gd name="connsiteX41" fmla="*/ 28363 w 897429"/>
                <a:gd name="connsiteY41" fmla="*/ 68580 h 350520"/>
                <a:gd name="connsiteX42" fmla="*/ 20743 w 897429"/>
                <a:gd name="connsiteY42" fmla="*/ 45720 h 350520"/>
                <a:gd name="connsiteX0" fmla="*/ 20743 w 899599"/>
                <a:gd name="connsiteY0" fmla="*/ 45720 h 350520"/>
                <a:gd name="connsiteX1" fmla="*/ 74083 w 899599"/>
                <a:gd name="connsiteY1" fmla="*/ 38100 h 350520"/>
                <a:gd name="connsiteX2" fmla="*/ 858943 w 899599"/>
                <a:gd name="connsiteY2" fmla="*/ 0 h 350520"/>
                <a:gd name="connsiteX3" fmla="*/ 897043 w 899599"/>
                <a:gd name="connsiteY3" fmla="*/ 7620 h 350520"/>
                <a:gd name="connsiteX4" fmla="*/ 782743 w 899599"/>
                <a:gd name="connsiteY4" fmla="*/ 68580 h 350520"/>
                <a:gd name="connsiteX5" fmla="*/ 759883 w 899599"/>
                <a:gd name="connsiteY5" fmla="*/ 76200 h 350520"/>
                <a:gd name="connsiteX6" fmla="*/ 759883 w 899599"/>
                <a:gd name="connsiteY6" fmla="*/ 121920 h 350520"/>
                <a:gd name="connsiteX7" fmla="*/ 737023 w 899599"/>
                <a:gd name="connsiteY7" fmla="*/ 129540 h 350520"/>
                <a:gd name="connsiteX8" fmla="*/ 691303 w 899599"/>
                <a:gd name="connsiteY8" fmla="*/ 167640 h 350520"/>
                <a:gd name="connsiteX9" fmla="*/ 698923 w 899599"/>
                <a:gd name="connsiteY9" fmla="*/ 190500 h 350520"/>
                <a:gd name="connsiteX10" fmla="*/ 721783 w 899599"/>
                <a:gd name="connsiteY10" fmla="*/ 198120 h 350520"/>
                <a:gd name="connsiteX11" fmla="*/ 775123 w 899599"/>
                <a:gd name="connsiteY11" fmla="*/ 205740 h 350520"/>
                <a:gd name="connsiteX12" fmla="*/ 797983 w 899599"/>
                <a:gd name="connsiteY12" fmla="*/ 213360 h 350520"/>
                <a:gd name="connsiteX13" fmla="*/ 775123 w 899599"/>
                <a:gd name="connsiteY13" fmla="*/ 220980 h 350520"/>
                <a:gd name="connsiteX14" fmla="*/ 698923 w 899599"/>
                <a:gd name="connsiteY14" fmla="*/ 213360 h 350520"/>
                <a:gd name="connsiteX15" fmla="*/ 668443 w 899599"/>
                <a:gd name="connsiteY15" fmla="*/ 220980 h 350520"/>
                <a:gd name="connsiteX16" fmla="*/ 645583 w 899599"/>
                <a:gd name="connsiteY16" fmla="*/ 228600 h 350520"/>
                <a:gd name="connsiteX17" fmla="*/ 691303 w 899599"/>
                <a:gd name="connsiteY17" fmla="*/ 243840 h 350520"/>
                <a:gd name="connsiteX18" fmla="*/ 706543 w 899599"/>
                <a:gd name="connsiteY18" fmla="*/ 266700 h 350520"/>
                <a:gd name="connsiteX19" fmla="*/ 729403 w 899599"/>
                <a:gd name="connsiteY19" fmla="*/ 274320 h 350520"/>
                <a:gd name="connsiteX20" fmla="*/ 737023 w 899599"/>
                <a:gd name="connsiteY20" fmla="*/ 297180 h 350520"/>
                <a:gd name="connsiteX21" fmla="*/ 752263 w 899599"/>
                <a:gd name="connsiteY21" fmla="*/ 320040 h 350520"/>
                <a:gd name="connsiteX22" fmla="*/ 683683 w 899599"/>
                <a:gd name="connsiteY22" fmla="*/ 312420 h 350520"/>
                <a:gd name="connsiteX23" fmla="*/ 660823 w 899599"/>
                <a:gd name="connsiteY23" fmla="*/ 304800 h 350520"/>
                <a:gd name="connsiteX24" fmla="*/ 645583 w 899599"/>
                <a:gd name="connsiteY24" fmla="*/ 281940 h 350520"/>
                <a:gd name="connsiteX25" fmla="*/ 599863 w 899599"/>
                <a:gd name="connsiteY25" fmla="*/ 266700 h 350520"/>
                <a:gd name="connsiteX26" fmla="*/ 523663 w 899599"/>
                <a:gd name="connsiteY26" fmla="*/ 281940 h 350520"/>
                <a:gd name="connsiteX27" fmla="*/ 462703 w 899599"/>
                <a:gd name="connsiteY27" fmla="*/ 297180 h 350520"/>
                <a:gd name="connsiteX28" fmla="*/ 424603 w 899599"/>
                <a:gd name="connsiteY28" fmla="*/ 350520 h 350520"/>
                <a:gd name="connsiteX29" fmla="*/ 317923 w 899599"/>
                <a:gd name="connsiteY29" fmla="*/ 342900 h 350520"/>
                <a:gd name="connsiteX30" fmla="*/ 272203 w 899599"/>
                <a:gd name="connsiteY30" fmla="*/ 327660 h 350520"/>
                <a:gd name="connsiteX31" fmla="*/ 226483 w 899599"/>
                <a:gd name="connsiteY31" fmla="*/ 320040 h 350520"/>
                <a:gd name="connsiteX32" fmla="*/ 180763 w 899599"/>
                <a:gd name="connsiteY32" fmla="*/ 297180 h 350520"/>
                <a:gd name="connsiteX33" fmla="*/ 157903 w 899599"/>
                <a:gd name="connsiteY33" fmla="*/ 289560 h 350520"/>
                <a:gd name="connsiteX34" fmla="*/ 142663 w 899599"/>
                <a:gd name="connsiteY34" fmla="*/ 266700 h 350520"/>
                <a:gd name="connsiteX35" fmla="*/ 104563 w 899599"/>
                <a:gd name="connsiteY35" fmla="*/ 228600 h 350520"/>
                <a:gd name="connsiteX36" fmla="*/ 96943 w 899599"/>
                <a:gd name="connsiteY36" fmla="*/ 198120 h 350520"/>
                <a:gd name="connsiteX37" fmla="*/ 74083 w 899599"/>
                <a:gd name="connsiteY37" fmla="*/ 152400 h 350520"/>
                <a:gd name="connsiteX38" fmla="*/ 51223 w 899599"/>
                <a:gd name="connsiteY38" fmla="*/ 137160 h 350520"/>
                <a:gd name="connsiteX39" fmla="*/ 35983 w 899599"/>
                <a:gd name="connsiteY39" fmla="*/ 91440 h 350520"/>
                <a:gd name="connsiteX40" fmla="*/ 28363 w 899599"/>
                <a:gd name="connsiteY40" fmla="*/ 68580 h 350520"/>
                <a:gd name="connsiteX41" fmla="*/ 20743 w 899599"/>
                <a:gd name="connsiteY41" fmla="*/ 45720 h 350520"/>
                <a:gd name="connsiteX0" fmla="*/ 20743 w 899192"/>
                <a:gd name="connsiteY0" fmla="*/ 45720 h 350520"/>
                <a:gd name="connsiteX1" fmla="*/ 74083 w 899192"/>
                <a:gd name="connsiteY1" fmla="*/ 38100 h 350520"/>
                <a:gd name="connsiteX2" fmla="*/ 858943 w 899192"/>
                <a:gd name="connsiteY2" fmla="*/ 0 h 350520"/>
                <a:gd name="connsiteX3" fmla="*/ 782743 w 899192"/>
                <a:gd name="connsiteY3" fmla="*/ 68580 h 350520"/>
                <a:gd name="connsiteX4" fmla="*/ 759883 w 899192"/>
                <a:gd name="connsiteY4" fmla="*/ 76200 h 350520"/>
                <a:gd name="connsiteX5" fmla="*/ 759883 w 899192"/>
                <a:gd name="connsiteY5" fmla="*/ 121920 h 350520"/>
                <a:gd name="connsiteX6" fmla="*/ 737023 w 899192"/>
                <a:gd name="connsiteY6" fmla="*/ 129540 h 350520"/>
                <a:gd name="connsiteX7" fmla="*/ 691303 w 899192"/>
                <a:gd name="connsiteY7" fmla="*/ 167640 h 350520"/>
                <a:gd name="connsiteX8" fmla="*/ 698923 w 899192"/>
                <a:gd name="connsiteY8" fmla="*/ 190500 h 350520"/>
                <a:gd name="connsiteX9" fmla="*/ 721783 w 899192"/>
                <a:gd name="connsiteY9" fmla="*/ 198120 h 350520"/>
                <a:gd name="connsiteX10" fmla="*/ 775123 w 899192"/>
                <a:gd name="connsiteY10" fmla="*/ 205740 h 350520"/>
                <a:gd name="connsiteX11" fmla="*/ 797983 w 899192"/>
                <a:gd name="connsiteY11" fmla="*/ 213360 h 350520"/>
                <a:gd name="connsiteX12" fmla="*/ 775123 w 899192"/>
                <a:gd name="connsiteY12" fmla="*/ 220980 h 350520"/>
                <a:gd name="connsiteX13" fmla="*/ 698923 w 899192"/>
                <a:gd name="connsiteY13" fmla="*/ 213360 h 350520"/>
                <a:gd name="connsiteX14" fmla="*/ 668443 w 899192"/>
                <a:gd name="connsiteY14" fmla="*/ 220980 h 350520"/>
                <a:gd name="connsiteX15" fmla="*/ 645583 w 899192"/>
                <a:gd name="connsiteY15" fmla="*/ 228600 h 350520"/>
                <a:gd name="connsiteX16" fmla="*/ 691303 w 899192"/>
                <a:gd name="connsiteY16" fmla="*/ 243840 h 350520"/>
                <a:gd name="connsiteX17" fmla="*/ 706543 w 899192"/>
                <a:gd name="connsiteY17" fmla="*/ 266700 h 350520"/>
                <a:gd name="connsiteX18" fmla="*/ 729403 w 899192"/>
                <a:gd name="connsiteY18" fmla="*/ 274320 h 350520"/>
                <a:gd name="connsiteX19" fmla="*/ 737023 w 899192"/>
                <a:gd name="connsiteY19" fmla="*/ 297180 h 350520"/>
                <a:gd name="connsiteX20" fmla="*/ 752263 w 899192"/>
                <a:gd name="connsiteY20" fmla="*/ 320040 h 350520"/>
                <a:gd name="connsiteX21" fmla="*/ 683683 w 899192"/>
                <a:gd name="connsiteY21" fmla="*/ 312420 h 350520"/>
                <a:gd name="connsiteX22" fmla="*/ 660823 w 899192"/>
                <a:gd name="connsiteY22" fmla="*/ 304800 h 350520"/>
                <a:gd name="connsiteX23" fmla="*/ 645583 w 899192"/>
                <a:gd name="connsiteY23" fmla="*/ 281940 h 350520"/>
                <a:gd name="connsiteX24" fmla="*/ 599863 w 899192"/>
                <a:gd name="connsiteY24" fmla="*/ 266700 h 350520"/>
                <a:gd name="connsiteX25" fmla="*/ 523663 w 899192"/>
                <a:gd name="connsiteY25" fmla="*/ 281940 h 350520"/>
                <a:gd name="connsiteX26" fmla="*/ 462703 w 899192"/>
                <a:gd name="connsiteY26" fmla="*/ 297180 h 350520"/>
                <a:gd name="connsiteX27" fmla="*/ 424603 w 899192"/>
                <a:gd name="connsiteY27" fmla="*/ 350520 h 350520"/>
                <a:gd name="connsiteX28" fmla="*/ 317923 w 899192"/>
                <a:gd name="connsiteY28" fmla="*/ 342900 h 350520"/>
                <a:gd name="connsiteX29" fmla="*/ 272203 w 899192"/>
                <a:gd name="connsiteY29" fmla="*/ 327660 h 350520"/>
                <a:gd name="connsiteX30" fmla="*/ 226483 w 899192"/>
                <a:gd name="connsiteY30" fmla="*/ 320040 h 350520"/>
                <a:gd name="connsiteX31" fmla="*/ 180763 w 899192"/>
                <a:gd name="connsiteY31" fmla="*/ 297180 h 350520"/>
                <a:gd name="connsiteX32" fmla="*/ 157903 w 899192"/>
                <a:gd name="connsiteY32" fmla="*/ 289560 h 350520"/>
                <a:gd name="connsiteX33" fmla="*/ 142663 w 899192"/>
                <a:gd name="connsiteY33" fmla="*/ 266700 h 350520"/>
                <a:gd name="connsiteX34" fmla="*/ 104563 w 899192"/>
                <a:gd name="connsiteY34" fmla="*/ 228600 h 350520"/>
                <a:gd name="connsiteX35" fmla="*/ 96943 w 899192"/>
                <a:gd name="connsiteY35" fmla="*/ 198120 h 350520"/>
                <a:gd name="connsiteX36" fmla="*/ 74083 w 899192"/>
                <a:gd name="connsiteY36" fmla="*/ 152400 h 350520"/>
                <a:gd name="connsiteX37" fmla="*/ 51223 w 899192"/>
                <a:gd name="connsiteY37" fmla="*/ 137160 h 350520"/>
                <a:gd name="connsiteX38" fmla="*/ 35983 w 899192"/>
                <a:gd name="connsiteY38" fmla="*/ 91440 h 350520"/>
                <a:gd name="connsiteX39" fmla="*/ 28363 w 899192"/>
                <a:gd name="connsiteY39" fmla="*/ 68580 h 350520"/>
                <a:gd name="connsiteX40" fmla="*/ 20743 w 899192"/>
                <a:gd name="connsiteY40" fmla="*/ 45720 h 350520"/>
                <a:gd name="connsiteX0" fmla="*/ 20743 w 797983"/>
                <a:gd name="connsiteY0" fmla="*/ 7620 h 312420"/>
                <a:gd name="connsiteX1" fmla="*/ 74083 w 797983"/>
                <a:gd name="connsiteY1" fmla="*/ 0 h 312420"/>
                <a:gd name="connsiteX2" fmla="*/ 782743 w 797983"/>
                <a:gd name="connsiteY2" fmla="*/ 30480 h 312420"/>
                <a:gd name="connsiteX3" fmla="*/ 759883 w 797983"/>
                <a:gd name="connsiteY3" fmla="*/ 38100 h 312420"/>
                <a:gd name="connsiteX4" fmla="*/ 759883 w 797983"/>
                <a:gd name="connsiteY4" fmla="*/ 83820 h 312420"/>
                <a:gd name="connsiteX5" fmla="*/ 737023 w 797983"/>
                <a:gd name="connsiteY5" fmla="*/ 91440 h 312420"/>
                <a:gd name="connsiteX6" fmla="*/ 691303 w 797983"/>
                <a:gd name="connsiteY6" fmla="*/ 129540 h 312420"/>
                <a:gd name="connsiteX7" fmla="*/ 698923 w 797983"/>
                <a:gd name="connsiteY7" fmla="*/ 152400 h 312420"/>
                <a:gd name="connsiteX8" fmla="*/ 721783 w 797983"/>
                <a:gd name="connsiteY8" fmla="*/ 160020 h 312420"/>
                <a:gd name="connsiteX9" fmla="*/ 775123 w 797983"/>
                <a:gd name="connsiteY9" fmla="*/ 167640 h 312420"/>
                <a:gd name="connsiteX10" fmla="*/ 797983 w 797983"/>
                <a:gd name="connsiteY10" fmla="*/ 175260 h 312420"/>
                <a:gd name="connsiteX11" fmla="*/ 775123 w 797983"/>
                <a:gd name="connsiteY11" fmla="*/ 182880 h 312420"/>
                <a:gd name="connsiteX12" fmla="*/ 698923 w 797983"/>
                <a:gd name="connsiteY12" fmla="*/ 175260 h 312420"/>
                <a:gd name="connsiteX13" fmla="*/ 668443 w 797983"/>
                <a:gd name="connsiteY13" fmla="*/ 182880 h 312420"/>
                <a:gd name="connsiteX14" fmla="*/ 645583 w 797983"/>
                <a:gd name="connsiteY14" fmla="*/ 190500 h 312420"/>
                <a:gd name="connsiteX15" fmla="*/ 691303 w 797983"/>
                <a:gd name="connsiteY15" fmla="*/ 205740 h 312420"/>
                <a:gd name="connsiteX16" fmla="*/ 706543 w 797983"/>
                <a:gd name="connsiteY16" fmla="*/ 228600 h 312420"/>
                <a:gd name="connsiteX17" fmla="*/ 729403 w 797983"/>
                <a:gd name="connsiteY17" fmla="*/ 236220 h 312420"/>
                <a:gd name="connsiteX18" fmla="*/ 737023 w 797983"/>
                <a:gd name="connsiteY18" fmla="*/ 259080 h 312420"/>
                <a:gd name="connsiteX19" fmla="*/ 752263 w 797983"/>
                <a:gd name="connsiteY19" fmla="*/ 281940 h 312420"/>
                <a:gd name="connsiteX20" fmla="*/ 683683 w 797983"/>
                <a:gd name="connsiteY20" fmla="*/ 274320 h 312420"/>
                <a:gd name="connsiteX21" fmla="*/ 660823 w 797983"/>
                <a:gd name="connsiteY21" fmla="*/ 266700 h 312420"/>
                <a:gd name="connsiteX22" fmla="*/ 645583 w 797983"/>
                <a:gd name="connsiteY22" fmla="*/ 243840 h 312420"/>
                <a:gd name="connsiteX23" fmla="*/ 599863 w 797983"/>
                <a:gd name="connsiteY23" fmla="*/ 228600 h 312420"/>
                <a:gd name="connsiteX24" fmla="*/ 523663 w 797983"/>
                <a:gd name="connsiteY24" fmla="*/ 243840 h 312420"/>
                <a:gd name="connsiteX25" fmla="*/ 462703 w 797983"/>
                <a:gd name="connsiteY25" fmla="*/ 259080 h 312420"/>
                <a:gd name="connsiteX26" fmla="*/ 424603 w 797983"/>
                <a:gd name="connsiteY26" fmla="*/ 312420 h 312420"/>
                <a:gd name="connsiteX27" fmla="*/ 317923 w 797983"/>
                <a:gd name="connsiteY27" fmla="*/ 304800 h 312420"/>
                <a:gd name="connsiteX28" fmla="*/ 272203 w 797983"/>
                <a:gd name="connsiteY28" fmla="*/ 289560 h 312420"/>
                <a:gd name="connsiteX29" fmla="*/ 226483 w 797983"/>
                <a:gd name="connsiteY29" fmla="*/ 281940 h 312420"/>
                <a:gd name="connsiteX30" fmla="*/ 180763 w 797983"/>
                <a:gd name="connsiteY30" fmla="*/ 259080 h 312420"/>
                <a:gd name="connsiteX31" fmla="*/ 157903 w 797983"/>
                <a:gd name="connsiteY31" fmla="*/ 251460 h 312420"/>
                <a:gd name="connsiteX32" fmla="*/ 142663 w 797983"/>
                <a:gd name="connsiteY32" fmla="*/ 228600 h 312420"/>
                <a:gd name="connsiteX33" fmla="*/ 104563 w 797983"/>
                <a:gd name="connsiteY33" fmla="*/ 190500 h 312420"/>
                <a:gd name="connsiteX34" fmla="*/ 96943 w 797983"/>
                <a:gd name="connsiteY34" fmla="*/ 160020 h 312420"/>
                <a:gd name="connsiteX35" fmla="*/ 74083 w 797983"/>
                <a:gd name="connsiteY35" fmla="*/ 114300 h 312420"/>
                <a:gd name="connsiteX36" fmla="*/ 51223 w 797983"/>
                <a:gd name="connsiteY36" fmla="*/ 99060 h 312420"/>
                <a:gd name="connsiteX37" fmla="*/ 35983 w 797983"/>
                <a:gd name="connsiteY37" fmla="*/ 53340 h 312420"/>
                <a:gd name="connsiteX38" fmla="*/ 28363 w 797983"/>
                <a:gd name="connsiteY38" fmla="*/ 30480 h 312420"/>
                <a:gd name="connsiteX39" fmla="*/ 20743 w 797983"/>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59883 w 845665"/>
                <a:gd name="connsiteY4" fmla="*/ 83820 h 312420"/>
                <a:gd name="connsiteX5" fmla="*/ 737023 w 845665"/>
                <a:gd name="connsiteY5" fmla="*/ 91440 h 312420"/>
                <a:gd name="connsiteX6" fmla="*/ 691303 w 845665"/>
                <a:gd name="connsiteY6" fmla="*/ 129540 h 312420"/>
                <a:gd name="connsiteX7" fmla="*/ 698923 w 845665"/>
                <a:gd name="connsiteY7" fmla="*/ 152400 h 312420"/>
                <a:gd name="connsiteX8" fmla="*/ 721783 w 845665"/>
                <a:gd name="connsiteY8" fmla="*/ 160020 h 312420"/>
                <a:gd name="connsiteX9" fmla="*/ 775123 w 845665"/>
                <a:gd name="connsiteY9" fmla="*/ 167640 h 312420"/>
                <a:gd name="connsiteX10" fmla="*/ 797983 w 845665"/>
                <a:gd name="connsiteY10" fmla="*/ 175260 h 312420"/>
                <a:gd name="connsiteX11" fmla="*/ 775123 w 845665"/>
                <a:gd name="connsiteY11" fmla="*/ 182880 h 312420"/>
                <a:gd name="connsiteX12" fmla="*/ 698923 w 845665"/>
                <a:gd name="connsiteY12" fmla="*/ 175260 h 312420"/>
                <a:gd name="connsiteX13" fmla="*/ 668443 w 845665"/>
                <a:gd name="connsiteY13" fmla="*/ 182880 h 312420"/>
                <a:gd name="connsiteX14" fmla="*/ 645583 w 845665"/>
                <a:gd name="connsiteY14" fmla="*/ 190500 h 312420"/>
                <a:gd name="connsiteX15" fmla="*/ 691303 w 845665"/>
                <a:gd name="connsiteY15" fmla="*/ 205740 h 312420"/>
                <a:gd name="connsiteX16" fmla="*/ 706543 w 845665"/>
                <a:gd name="connsiteY16" fmla="*/ 228600 h 312420"/>
                <a:gd name="connsiteX17" fmla="*/ 729403 w 845665"/>
                <a:gd name="connsiteY17" fmla="*/ 236220 h 312420"/>
                <a:gd name="connsiteX18" fmla="*/ 737023 w 845665"/>
                <a:gd name="connsiteY18" fmla="*/ 259080 h 312420"/>
                <a:gd name="connsiteX19" fmla="*/ 752263 w 845665"/>
                <a:gd name="connsiteY19" fmla="*/ 281940 h 312420"/>
                <a:gd name="connsiteX20" fmla="*/ 683683 w 845665"/>
                <a:gd name="connsiteY20" fmla="*/ 274320 h 312420"/>
                <a:gd name="connsiteX21" fmla="*/ 660823 w 845665"/>
                <a:gd name="connsiteY21" fmla="*/ 266700 h 312420"/>
                <a:gd name="connsiteX22" fmla="*/ 645583 w 845665"/>
                <a:gd name="connsiteY22" fmla="*/ 243840 h 312420"/>
                <a:gd name="connsiteX23" fmla="*/ 599863 w 845665"/>
                <a:gd name="connsiteY23" fmla="*/ 228600 h 312420"/>
                <a:gd name="connsiteX24" fmla="*/ 523663 w 845665"/>
                <a:gd name="connsiteY24" fmla="*/ 243840 h 312420"/>
                <a:gd name="connsiteX25" fmla="*/ 462703 w 845665"/>
                <a:gd name="connsiteY25" fmla="*/ 259080 h 312420"/>
                <a:gd name="connsiteX26" fmla="*/ 424603 w 845665"/>
                <a:gd name="connsiteY26" fmla="*/ 312420 h 312420"/>
                <a:gd name="connsiteX27" fmla="*/ 317923 w 845665"/>
                <a:gd name="connsiteY27" fmla="*/ 304800 h 312420"/>
                <a:gd name="connsiteX28" fmla="*/ 272203 w 845665"/>
                <a:gd name="connsiteY28" fmla="*/ 289560 h 312420"/>
                <a:gd name="connsiteX29" fmla="*/ 226483 w 845665"/>
                <a:gd name="connsiteY29" fmla="*/ 281940 h 312420"/>
                <a:gd name="connsiteX30" fmla="*/ 180763 w 845665"/>
                <a:gd name="connsiteY30" fmla="*/ 259080 h 312420"/>
                <a:gd name="connsiteX31" fmla="*/ 157903 w 845665"/>
                <a:gd name="connsiteY31" fmla="*/ 251460 h 312420"/>
                <a:gd name="connsiteX32" fmla="*/ 142663 w 845665"/>
                <a:gd name="connsiteY32" fmla="*/ 228600 h 312420"/>
                <a:gd name="connsiteX33" fmla="*/ 104563 w 845665"/>
                <a:gd name="connsiteY33" fmla="*/ 190500 h 312420"/>
                <a:gd name="connsiteX34" fmla="*/ 96943 w 845665"/>
                <a:gd name="connsiteY34" fmla="*/ 160020 h 312420"/>
                <a:gd name="connsiteX35" fmla="*/ 74083 w 845665"/>
                <a:gd name="connsiteY35" fmla="*/ 114300 h 312420"/>
                <a:gd name="connsiteX36" fmla="*/ 51223 w 845665"/>
                <a:gd name="connsiteY36" fmla="*/ 99060 h 312420"/>
                <a:gd name="connsiteX37" fmla="*/ 35983 w 845665"/>
                <a:gd name="connsiteY37" fmla="*/ 53340 h 312420"/>
                <a:gd name="connsiteX38" fmla="*/ 28363 w 845665"/>
                <a:gd name="connsiteY38" fmla="*/ 30480 h 312420"/>
                <a:gd name="connsiteX39" fmla="*/ 20743 w 845665"/>
                <a:gd name="connsiteY39" fmla="*/ 7620 h 312420"/>
                <a:gd name="connsiteX0" fmla="*/ 20743 w 845665"/>
                <a:gd name="connsiteY0" fmla="*/ 7620 h 312420"/>
                <a:gd name="connsiteX1" fmla="*/ 74083 w 845665"/>
                <a:gd name="connsiteY1" fmla="*/ 0 h 312420"/>
                <a:gd name="connsiteX2" fmla="*/ 782743 w 845665"/>
                <a:gd name="connsiteY2" fmla="*/ 30480 h 312420"/>
                <a:gd name="connsiteX3" fmla="*/ 805603 w 845665"/>
                <a:gd name="connsiteY3" fmla="*/ 53340 h 312420"/>
                <a:gd name="connsiteX4" fmla="*/ 737023 w 845665"/>
                <a:gd name="connsiteY4" fmla="*/ 91440 h 312420"/>
                <a:gd name="connsiteX5" fmla="*/ 691303 w 845665"/>
                <a:gd name="connsiteY5" fmla="*/ 129540 h 312420"/>
                <a:gd name="connsiteX6" fmla="*/ 698923 w 845665"/>
                <a:gd name="connsiteY6" fmla="*/ 152400 h 312420"/>
                <a:gd name="connsiteX7" fmla="*/ 721783 w 845665"/>
                <a:gd name="connsiteY7" fmla="*/ 160020 h 312420"/>
                <a:gd name="connsiteX8" fmla="*/ 775123 w 845665"/>
                <a:gd name="connsiteY8" fmla="*/ 167640 h 312420"/>
                <a:gd name="connsiteX9" fmla="*/ 797983 w 845665"/>
                <a:gd name="connsiteY9" fmla="*/ 175260 h 312420"/>
                <a:gd name="connsiteX10" fmla="*/ 775123 w 845665"/>
                <a:gd name="connsiteY10" fmla="*/ 182880 h 312420"/>
                <a:gd name="connsiteX11" fmla="*/ 698923 w 845665"/>
                <a:gd name="connsiteY11" fmla="*/ 175260 h 312420"/>
                <a:gd name="connsiteX12" fmla="*/ 668443 w 845665"/>
                <a:gd name="connsiteY12" fmla="*/ 182880 h 312420"/>
                <a:gd name="connsiteX13" fmla="*/ 645583 w 845665"/>
                <a:gd name="connsiteY13" fmla="*/ 190500 h 312420"/>
                <a:gd name="connsiteX14" fmla="*/ 691303 w 845665"/>
                <a:gd name="connsiteY14" fmla="*/ 205740 h 312420"/>
                <a:gd name="connsiteX15" fmla="*/ 706543 w 845665"/>
                <a:gd name="connsiteY15" fmla="*/ 228600 h 312420"/>
                <a:gd name="connsiteX16" fmla="*/ 729403 w 845665"/>
                <a:gd name="connsiteY16" fmla="*/ 236220 h 312420"/>
                <a:gd name="connsiteX17" fmla="*/ 737023 w 845665"/>
                <a:gd name="connsiteY17" fmla="*/ 259080 h 312420"/>
                <a:gd name="connsiteX18" fmla="*/ 752263 w 845665"/>
                <a:gd name="connsiteY18" fmla="*/ 281940 h 312420"/>
                <a:gd name="connsiteX19" fmla="*/ 683683 w 845665"/>
                <a:gd name="connsiteY19" fmla="*/ 274320 h 312420"/>
                <a:gd name="connsiteX20" fmla="*/ 660823 w 845665"/>
                <a:gd name="connsiteY20" fmla="*/ 266700 h 312420"/>
                <a:gd name="connsiteX21" fmla="*/ 645583 w 845665"/>
                <a:gd name="connsiteY21" fmla="*/ 243840 h 312420"/>
                <a:gd name="connsiteX22" fmla="*/ 599863 w 845665"/>
                <a:gd name="connsiteY22" fmla="*/ 228600 h 312420"/>
                <a:gd name="connsiteX23" fmla="*/ 523663 w 845665"/>
                <a:gd name="connsiteY23" fmla="*/ 243840 h 312420"/>
                <a:gd name="connsiteX24" fmla="*/ 462703 w 845665"/>
                <a:gd name="connsiteY24" fmla="*/ 259080 h 312420"/>
                <a:gd name="connsiteX25" fmla="*/ 424603 w 845665"/>
                <a:gd name="connsiteY25" fmla="*/ 312420 h 312420"/>
                <a:gd name="connsiteX26" fmla="*/ 317923 w 845665"/>
                <a:gd name="connsiteY26" fmla="*/ 304800 h 312420"/>
                <a:gd name="connsiteX27" fmla="*/ 272203 w 845665"/>
                <a:gd name="connsiteY27" fmla="*/ 289560 h 312420"/>
                <a:gd name="connsiteX28" fmla="*/ 226483 w 845665"/>
                <a:gd name="connsiteY28" fmla="*/ 281940 h 312420"/>
                <a:gd name="connsiteX29" fmla="*/ 180763 w 845665"/>
                <a:gd name="connsiteY29" fmla="*/ 259080 h 312420"/>
                <a:gd name="connsiteX30" fmla="*/ 157903 w 845665"/>
                <a:gd name="connsiteY30" fmla="*/ 251460 h 312420"/>
                <a:gd name="connsiteX31" fmla="*/ 142663 w 845665"/>
                <a:gd name="connsiteY31" fmla="*/ 228600 h 312420"/>
                <a:gd name="connsiteX32" fmla="*/ 104563 w 845665"/>
                <a:gd name="connsiteY32" fmla="*/ 190500 h 312420"/>
                <a:gd name="connsiteX33" fmla="*/ 96943 w 845665"/>
                <a:gd name="connsiteY33" fmla="*/ 160020 h 312420"/>
                <a:gd name="connsiteX34" fmla="*/ 74083 w 845665"/>
                <a:gd name="connsiteY34" fmla="*/ 114300 h 312420"/>
                <a:gd name="connsiteX35" fmla="*/ 51223 w 845665"/>
                <a:gd name="connsiteY35" fmla="*/ 99060 h 312420"/>
                <a:gd name="connsiteX36" fmla="*/ 35983 w 845665"/>
                <a:gd name="connsiteY36" fmla="*/ 53340 h 312420"/>
                <a:gd name="connsiteX37" fmla="*/ 28363 w 845665"/>
                <a:gd name="connsiteY37" fmla="*/ 30480 h 312420"/>
                <a:gd name="connsiteX38" fmla="*/ 20743 w 845665"/>
                <a:gd name="connsiteY38" fmla="*/ 7620 h 312420"/>
                <a:gd name="connsiteX0" fmla="*/ 20743 w 824694"/>
                <a:gd name="connsiteY0" fmla="*/ 7620 h 312420"/>
                <a:gd name="connsiteX1" fmla="*/ 74083 w 824694"/>
                <a:gd name="connsiteY1" fmla="*/ 0 h 312420"/>
                <a:gd name="connsiteX2" fmla="*/ 782743 w 824694"/>
                <a:gd name="connsiteY2" fmla="*/ 30480 h 312420"/>
                <a:gd name="connsiteX3" fmla="*/ 737023 w 824694"/>
                <a:gd name="connsiteY3" fmla="*/ 91440 h 312420"/>
                <a:gd name="connsiteX4" fmla="*/ 691303 w 824694"/>
                <a:gd name="connsiteY4" fmla="*/ 129540 h 312420"/>
                <a:gd name="connsiteX5" fmla="*/ 698923 w 824694"/>
                <a:gd name="connsiteY5" fmla="*/ 152400 h 312420"/>
                <a:gd name="connsiteX6" fmla="*/ 721783 w 824694"/>
                <a:gd name="connsiteY6" fmla="*/ 160020 h 312420"/>
                <a:gd name="connsiteX7" fmla="*/ 775123 w 824694"/>
                <a:gd name="connsiteY7" fmla="*/ 167640 h 312420"/>
                <a:gd name="connsiteX8" fmla="*/ 797983 w 824694"/>
                <a:gd name="connsiteY8" fmla="*/ 175260 h 312420"/>
                <a:gd name="connsiteX9" fmla="*/ 775123 w 824694"/>
                <a:gd name="connsiteY9" fmla="*/ 182880 h 312420"/>
                <a:gd name="connsiteX10" fmla="*/ 698923 w 824694"/>
                <a:gd name="connsiteY10" fmla="*/ 175260 h 312420"/>
                <a:gd name="connsiteX11" fmla="*/ 668443 w 824694"/>
                <a:gd name="connsiteY11" fmla="*/ 182880 h 312420"/>
                <a:gd name="connsiteX12" fmla="*/ 645583 w 824694"/>
                <a:gd name="connsiteY12" fmla="*/ 190500 h 312420"/>
                <a:gd name="connsiteX13" fmla="*/ 691303 w 824694"/>
                <a:gd name="connsiteY13" fmla="*/ 205740 h 312420"/>
                <a:gd name="connsiteX14" fmla="*/ 706543 w 824694"/>
                <a:gd name="connsiteY14" fmla="*/ 228600 h 312420"/>
                <a:gd name="connsiteX15" fmla="*/ 729403 w 824694"/>
                <a:gd name="connsiteY15" fmla="*/ 236220 h 312420"/>
                <a:gd name="connsiteX16" fmla="*/ 737023 w 824694"/>
                <a:gd name="connsiteY16" fmla="*/ 259080 h 312420"/>
                <a:gd name="connsiteX17" fmla="*/ 752263 w 824694"/>
                <a:gd name="connsiteY17" fmla="*/ 281940 h 312420"/>
                <a:gd name="connsiteX18" fmla="*/ 683683 w 824694"/>
                <a:gd name="connsiteY18" fmla="*/ 274320 h 312420"/>
                <a:gd name="connsiteX19" fmla="*/ 660823 w 824694"/>
                <a:gd name="connsiteY19" fmla="*/ 266700 h 312420"/>
                <a:gd name="connsiteX20" fmla="*/ 645583 w 824694"/>
                <a:gd name="connsiteY20" fmla="*/ 243840 h 312420"/>
                <a:gd name="connsiteX21" fmla="*/ 599863 w 824694"/>
                <a:gd name="connsiteY21" fmla="*/ 228600 h 312420"/>
                <a:gd name="connsiteX22" fmla="*/ 523663 w 824694"/>
                <a:gd name="connsiteY22" fmla="*/ 243840 h 312420"/>
                <a:gd name="connsiteX23" fmla="*/ 462703 w 824694"/>
                <a:gd name="connsiteY23" fmla="*/ 259080 h 312420"/>
                <a:gd name="connsiteX24" fmla="*/ 424603 w 824694"/>
                <a:gd name="connsiteY24" fmla="*/ 312420 h 312420"/>
                <a:gd name="connsiteX25" fmla="*/ 317923 w 824694"/>
                <a:gd name="connsiteY25" fmla="*/ 304800 h 312420"/>
                <a:gd name="connsiteX26" fmla="*/ 272203 w 824694"/>
                <a:gd name="connsiteY26" fmla="*/ 289560 h 312420"/>
                <a:gd name="connsiteX27" fmla="*/ 226483 w 824694"/>
                <a:gd name="connsiteY27" fmla="*/ 281940 h 312420"/>
                <a:gd name="connsiteX28" fmla="*/ 180763 w 824694"/>
                <a:gd name="connsiteY28" fmla="*/ 259080 h 312420"/>
                <a:gd name="connsiteX29" fmla="*/ 157903 w 824694"/>
                <a:gd name="connsiteY29" fmla="*/ 251460 h 312420"/>
                <a:gd name="connsiteX30" fmla="*/ 142663 w 824694"/>
                <a:gd name="connsiteY30" fmla="*/ 228600 h 312420"/>
                <a:gd name="connsiteX31" fmla="*/ 104563 w 824694"/>
                <a:gd name="connsiteY31" fmla="*/ 190500 h 312420"/>
                <a:gd name="connsiteX32" fmla="*/ 96943 w 824694"/>
                <a:gd name="connsiteY32" fmla="*/ 160020 h 312420"/>
                <a:gd name="connsiteX33" fmla="*/ 74083 w 824694"/>
                <a:gd name="connsiteY33" fmla="*/ 114300 h 312420"/>
                <a:gd name="connsiteX34" fmla="*/ 51223 w 824694"/>
                <a:gd name="connsiteY34" fmla="*/ 99060 h 312420"/>
                <a:gd name="connsiteX35" fmla="*/ 35983 w 824694"/>
                <a:gd name="connsiteY35" fmla="*/ 53340 h 312420"/>
                <a:gd name="connsiteX36" fmla="*/ 28363 w 824694"/>
                <a:gd name="connsiteY36" fmla="*/ 30480 h 312420"/>
                <a:gd name="connsiteX37" fmla="*/ 20743 w 824694"/>
                <a:gd name="connsiteY37" fmla="*/ 7620 h 312420"/>
                <a:gd name="connsiteX0" fmla="*/ 16442 w 833323"/>
                <a:gd name="connsiteY0" fmla="*/ 20857 h 325657"/>
                <a:gd name="connsiteX1" fmla="*/ 69782 w 833323"/>
                <a:gd name="connsiteY1" fmla="*/ 13237 h 325657"/>
                <a:gd name="connsiteX2" fmla="*/ 793682 w 833323"/>
                <a:gd name="connsiteY2" fmla="*/ 5617 h 325657"/>
                <a:gd name="connsiteX3" fmla="*/ 732722 w 833323"/>
                <a:gd name="connsiteY3" fmla="*/ 104677 h 325657"/>
                <a:gd name="connsiteX4" fmla="*/ 687002 w 833323"/>
                <a:gd name="connsiteY4" fmla="*/ 142777 h 325657"/>
                <a:gd name="connsiteX5" fmla="*/ 694622 w 833323"/>
                <a:gd name="connsiteY5" fmla="*/ 165637 h 325657"/>
                <a:gd name="connsiteX6" fmla="*/ 717482 w 833323"/>
                <a:gd name="connsiteY6" fmla="*/ 173257 h 325657"/>
                <a:gd name="connsiteX7" fmla="*/ 770822 w 833323"/>
                <a:gd name="connsiteY7" fmla="*/ 180877 h 325657"/>
                <a:gd name="connsiteX8" fmla="*/ 793682 w 833323"/>
                <a:gd name="connsiteY8" fmla="*/ 188497 h 325657"/>
                <a:gd name="connsiteX9" fmla="*/ 770822 w 833323"/>
                <a:gd name="connsiteY9" fmla="*/ 196117 h 325657"/>
                <a:gd name="connsiteX10" fmla="*/ 694622 w 833323"/>
                <a:gd name="connsiteY10" fmla="*/ 188497 h 325657"/>
                <a:gd name="connsiteX11" fmla="*/ 664142 w 833323"/>
                <a:gd name="connsiteY11" fmla="*/ 196117 h 325657"/>
                <a:gd name="connsiteX12" fmla="*/ 641282 w 833323"/>
                <a:gd name="connsiteY12" fmla="*/ 203737 h 325657"/>
                <a:gd name="connsiteX13" fmla="*/ 687002 w 833323"/>
                <a:gd name="connsiteY13" fmla="*/ 218977 h 325657"/>
                <a:gd name="connsiteX14" fmla="*/ 702242 w 833323"/>
                <a:gd name="connsiteY14" fmla="*/ 241837 h 325657"/>
                <a:gd name="connsiteX15" fmla="*/ 725102 w 833323"/>
                <a:gd name="connsiteY15" fmla="*/ 249457 h 325657"/>
                <a:gd name="connsiteX16" fmla="*/ 732722 w 833323"/>
                <a:gd name="connsiteY16" fmla="*/ 272317 h 325657"/>
                <a:gd name="connsiteX17" fmla="*/ 747962 w 833323"/>
                <a:gd name="connsiteY17" fmla="*/ 295177 h 325657"/>
                <a:gd name="connsiteX18" fmla="*/ 679382 w 833323"/>
                <a:gd name="connsiteY18" fmla="*/ 287557 h 325657"/>
                <a:gd name="connsiteX19" fmla="*/ 656522 w 833323"/>
                <a:gd name="connsiteY19" fmla="*/ 279937 h 325657"/>
                <a:gd name="connsiteX20" fmla="*/ 641282 w 833323"/>
                <a:gd name="connsiteY20" fmla="*/ 257077 h 325657"/>
                <a:gd name="connsiteX21" fmla="*/ 595562 w 833323"/>
                <a:gd name="connsiteY21" fmla="*/ 241837 h 325657"/>
                <a:gd name="connsiteX22" fmla="*/ 519362 w 833323"/>
                <a:gd name="connsiteY22" fmla="*/ 257077 h 325657"/>
                <a:gd name="connsiteX23" fmla="*/ 458402 w 833323"/>
                <a:gd name="connsiteY23" fmla="*/ 272317 h 325657"/>
                <a:gd name="connsiteX24" fmla="*/ 420302 w 833323"/>
                <a:gd name="connsiteY24" fmla="*/ 325657 h 325657"/>
                <a:gd name="connsiteX25" fmla="*/ 313622 w 833323"/>
                <a:gd name="connsiteY25" fmla="*/ 318037 h 325657"/>
                <a:gd name="connsiteX26" fmla="*/ 267902 w 833323"/>
                <a:gd name="connsiteY26" fmla="*/ 302797 h 325657"/>
                <a:gd name="connsiteX27" fmla="*/ 222182 w 833323"/>
                <a:gd name="connsiteY27" fmla="*/ 295177 h 325657"/>
                <a:gd name="connsiteX28" fmla="*/ 176462 w 833323"/>
                <a:gd name="connsiteY28" fmla="*/ 272317 h 325657"/>
                <a:gd name="connsiteX29" fmla="*/ 153602 w 833323"/>
                <a:gd name="connsiteY29" fmla="*/ 264697 h 325657"/>
                <a:gd name="connsiteX30" fmla="*/ 138362 w 833323"/>
                <a:gd name="connsiteY30" fmla="*/ 241837 h 325657"/>
                <a:gd name="connsiteX31" fmla="*/ 100262 w 833323"/>
                <a:gd name="connsiteY31" fmla="*/ 203737 h 325657"/>
                <a:gd name="connsiteX32" fmla="*/ 92642 w 833323"/>
                <a:gd name="connsiteY32" fmla="*/ 173257 h 325657"/>
                <a:gd name="connsiteX33" fmla="*/ 69782 w 833323"/>
                <a:gd name="connsiteY33" fmla="*/ 127537 h 325657"/>
                <a:gd name="connsiteX34" fmla="*/ 46922 w 833323"/>
                <a:gd name="connsiteY34" fmla="*/ 112297 h 325657"/>
                <a:gd name="connsiteX35" fmla="*/ 31682 w 833323"/>
                <a:gd name="connsiteY35" fmla="*/ 66577 h 325657"/>
                <a:gd name="connsiteX36" fmla="*/ 24062 w 833323"/>
                <a:gd name="connsiteY36" fmla="*/ 43717 h 325657"/>
                <a:gd name="connsiteX37" fmla="*/ 16442 w 833323"/>
                <a:gd name="connsiteY37" fmla="*/ 20857 h 325657"/>
                <a:gd name="connsiteX0" fmla="*/ 16442 w 833771"/>
                <a:gd name="connsiteY0" fmla="*/ 15240 h 320040"/>
                <a:gd name="connsiteX1" fmla="*/ 69782 w 833771"/>
                <a:gd name="connsiteY1" fmla="*/ 7620 h 320040"/>
                <a:gd name="connsiteX2" fmla="*/ 793682 w 833771"/>
                <a:gd name="connsiteY2" fmla="*/ 0 h 320040"/>
                <a:gd name="connsiteX3" fmla="*/ 732722 w 833771"/>
                <a:gd name="connsiteY3" fmla="*/ 99060 h 320040"/>
                <a:gd name="connsiteX4" fmla="*/ 687002 w 833771"/>
                <a:gd name="connsiteY4" fmla="*/ 137160 h 320040"/>
                <a:gd name="connsiteX5" fmla="*/ 694622 w 833771"/>
                <a:gd name="connsiteY5" fmla="*/ 160020 h 320040"/>
                <a:gd name="connsiteX6" fmla="*/ 717482 w 833771"/>
                <a:gd name="connsiteY6" fmla="*/ 167640 h 320040"/>
                <a:gd name="connsiteX7" fmla="*/ 770822 w 833771"/>
                <a:gd name="connsiteY7" fmla="*/ 175260 h 320040"/>
                <a:gd name="connsiteX8" fmla="*/ 793682 w 833771"/>
                <a:gd name="connsiteY8" fmla="*/ 182880 h 320040"/>
                <a:gd name="connsiteX9" fmla="*/ 770822 w 833771"/>
                <a:gd name="connsiteY9" fmla="*/ 190500 h 320040"/>
                <a:gd name="connsiteX10" fmla="*/ 694622 w 833771"/>
                <a:gd name="connsiteY10" fmla="*/ 182880 h 320040"/>
                <a:gd name="connsiteX11" fmla="*/ 664142 w 833771"/>
                <a:gd name="connsiteY11" fmla="*/ 190500 h 320040"/>
                <a:gd name="connsiteX12" fmla="*/ 641282 w 833771"/>
                <a:gd name="connsiteY12" fmla="*/ 198120 h 320040"/>
                <a:gd name="connsiteX13" fmla="*/ 687002 w 833771"/>
                <a:gd name="connsiteY13" fmla="*/ 213360 h 320040"/>
                <a:gd name="connsiteX14" fmla="*/ 702242 w 833771"/>
                <a:gd name="connsiteY14" fmla="*/ 236220 h 320040"/>
                <a:gd name="connsiteX15" fmla="*/ 725102 w 833771"/>
                <a:gd name="connsiteY15" fmla="*/ 243840 h 320040"/>
                <a:gd name="connsiteX16" fmla="*/ 732722 w 833771"/>
                <a:gd name="connsiteY16" fmla="*/ 266700 h 320040"/>
                <a:gd name="connsiteX17" fmla="*/ 747962 w 833771"/>
                <a:gd name="connsiteY17" fmla="*/ 289560 h 320040"/>
                <a:gd name="connsiteX18" fmla="*/ 679382 w 833771"/>
                <a:gd name="connsiteY18" fmla="*/ 281940 h 320040"/>
                <a:gd name="connsiteX19" fmla="*/ 656522 w 833771"/>
                <a:gd name="connsiteY19" fmla="*/ 274320 h 320040"/>
                <a:gd name="connsiteX20" fmla="*/ 641282 w 833771"/>
                <a:gd name="connsiteY20" fmla="*/ 251460 h 320040"/>
                <a:gd name="connsiteX21" fmla="*/ 595562 w 833771"/>
                <a:gd name="connsiteY21" fmla="*/ 236220 h 320040"/>
                <a:gd name="connsiteX22" fmla="*/ 519362 w 833771"/>
                <a:gd name="connsiteY22" fmla="*/ 251460 h 320040"/>
                <a:gd name="connsiteX23" fmla="*/ 458402 w 833771"/>
                <a:gd name="connsiteY23" fmla="*/ 266700 h 320040"/>
                <a:gd name="connsiteX24" fmla="*/ 420302 w 833771"/>
                <a:gd name="connsiteY24" fmla="*/ 320040 h 320040"/>
                <a:gd name="connsiteX25" fmla="*/ 313622 w 833771"/>
                <a:gd name="connsiteY25" fmla="*/ 312420 h 320040"/>
                <a:gd name="connsiteX26" fmla="*/ 267902 w 833771"/>
                <a:gd name="connsiteY26" fmla="*/ 297180 h 320040"/>
                <a:gd name="connsiteX27" fmla="*/ 222182 w 833771"/>
                <a:gd name="connsiteY27" fmla="*/ 289560 h 320040"/>
                <a:gd name="connsiteX28" fmla="*/ 176462 w 833771"/>
                <a:gd name="connsiteY28" fmla="*/ 266700 h 320040"/>
                <a:gd name="connsiteX29" fmla="*/ 153602 w 833771"/>
                <a:gd name="connsiteY29" fmla="*/ 259080 h 320040"/>
                <a:gd name="connsiteX30" fmla="*/ 138362 w 833771"/>
                <a:gd name="connsiteY30" fmla="*/ 236220 h 320040"/>
                <a:gd name="connsiteX31" fmla="*/ 100262 w 833771"/>
                <a:gd name="connsiteY31" fmla="*/ 198120 h 320040"/>
                <a:gd name="connsiteX32" fmla="*/ 92642 w 833771"/>
                <a:gd name="connsiteY32" fmla="*/ 167640 h 320040"/>
                <a:gd name="connsiteX33" fmla="*/ 69782 w 833771"/>
                <a:gd name="connsiteY33" fmla="*/ 121920 h 320040"/>
                <a:gd name="connsiteX34" fmla="*/ 46922 w 833771"/>
                <a:gd name="connsiteY34" fmla="*/ 106680 h 320040"/>
                <a:gd name="connsiteX35" fmla="*/ 31682 w 833771"/>
                <a:gd name="connsiteY35" fmla="*/ 60960 h 320040"/>
                <a:gd name="connsiteX36" fmla="*/ 24062 w 833771"/>
                <a:gd name="connsiteY36" fmla="*/ 38100 h 320040"/>
                <a:gd name="connsiteX37" fmla="*/ 16442 w 833771"/>
                <a:gd name="connsiteY37" fmla="*/ 15240 h 32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33771" h="320040">
                  <a:moveTo>
                    <a:pt x="16442" y="15240"/>
                  </a:moveTo>
                  <a:cubicBezTo>
                    <a:pt x="34222" y="12700"/>
                    <a:pt x="-59758" y="10160"/>
                    <a:pt x="69782" y="7620"/>
                  </a:cubicBezTo>
                  <a:cubicBezTo>
                    <a:pt x="199322" y="5080"/>
                    <a:pt x="5012" y="0"/>
                    <a:pt x="793682" y="0"/>
                  </a:cubicBezTo>
                  <a:cubicBezTo>
                    <a:pt x="905218" y="0"/>
                    <a:pt x="750502" y="76200"/>
                    <a:pt x="732722" y="99060"/>
                  </a:cubicBezTo>
                  <a:cubicBezTo>
                    <a:pt x="714942" y="121920"/>
                    <a:pt x="703854" y="120308"/>
                    <a:pt x="687002" y="137160"/>
                  </a:cubicBezTo>
                  <a:cubicBezTo>
                    <a:pt x="689542" y="144780"/>
                    <a:pt x="688942" y="154340"/>
                    <a:pt x="694622" y="160020"/>
                  </a:cubicBezTo>
                  <a:cubicBezTo>
                    <a:pt x="700302" y="165700"/>
                    <a:pt x="709606" y="166065"/>
                    <a:pt x="717482" y="167640"/>
                  </a:cubicBezTo>
                  <a:cubicBezTo>
                    <a:pt x="735094" y="171162"/>
                    <a:pt x="753042" y="172720"/>
                    <a:pt x="770822" y="175260"/>
                  </a:cubicBezTo>
                  <a:cubicBezTo>
                    <a:pt x="778442" y="177800"/>
                    <a:pt x="793682" y="174848"/>
                    <a:pt x="793682" y="182880"/>
                  </a:cubicBezTo>
                  <a:cubicBezTo>
                    <a:pt x="793682" y="190912"/>
                    <a:pt x="778854" y="190500"/>
                    <a:pt x="770822" y="190500"/>
                  </a:cubicBezTo>
                  <a:cubicBezTo>
                    <a:pt x="745295" y="190500"/>
                    <a:pt x="720022" y="185420"/>
                    <a:pt x="694622" y="182880"/>
                  </a:cubicBezTo>
                  <a:cubicBezTo>
                    <a:pt x="684462" y="185420"/>
                    <a:pt x="674212" y="187623"/>
                    <a:pt x="664142" y="190500"/>
                  </a:cubicBezTo>
                  <a:cubicBezTo>
                    <a:pt x="656419" y="192707"/>
                    <a:pt x="635602" y="192440"/>
                    <a:pt x="641282" y="198120"/>
                  </a:cubicBezTo>
                  <a:cubicBezTo>
                    <a:pt x="652641" y="209479"/>
                    <a:pt x="687002" y="213360"/>
                    <a:pt x="687002" y="213360"/>
                  </a:cubicBezTo>
                  <a:cubicBezTo>
                    <a:pt x="692082" y="220980"/>
                    <a:pt x="695091" y="230499"/>
                    <a:pt x="702242" y="236220"/>
                  </a:cubicBezTo>
                  <a:cubicBezTo>
                    <a:pt x="708514" y="241238"/>
                    <a:pt x="719422" y="238160"/>
                    <a:pt x="725102" y="243840"/>
                  </a:cubicBezTo>
                  <a:cubicBezTo>
                    <a:pt x="730782" y="249520"/>
                    <a:pt x="729130" y="259516"/>
                    <a:pt x="732722" y="266700"/>
                  </a:cubicBezTo>
                  <a:cubicBezTo>
                    <a:pt x="736818" y="274891"/>
                    <a:pt x="742882" y="281940"/>
                    <a:pt x="747962" y="289560"/>
                  </a:cubicBezTo>
                  <a:cubicBezTo>
                    <a:pt x="709862" y="302260"/>
                    <a:pt x="732722" y="299720"/>
                    <a:pt x="679382" y="281940"/>
                  </a:cubicBezTo>
                  <a:lnTo>
                    <a:pt x="656522" y="274320"/>
                  </a:lnTo>
                  <a:cubicBezTo>
                    <a:pt x="651442" y="266700"/>
                    <a:pt x="649048" y="256314"/>
                    <a:pt x="641282" y="251460"/>
                  </a:cubicBezTo>
                  <a:cubicBezTo>
                    <a:pt x="627659" y="242946"/>
                    <a:pt x="595562" y="236220"/>
                    <a:pt x="595562" y="236220"/>
                  </a:cubicBezTo>
                  <a:cubicBezTo>
                    <a:pt x="543916" y="253435"/>
                    <a:pt x="606921" y="233948"/>
                    <a:pt x="519362" y="251460"/>
                  </a:cubicBezTo>
                  <a:cubicBezTo>
                    <a:pt x="498823" y="255568"/>
                    <a:pt x="458402" y="266700"/>
                    <a:pt x="458402" y="266700"/>
                  </a:cubicBezTo>
                  <a:cubicBezTo>
                    <a:pt x="440622" y="320040"/>
                    <a:pt x="458402" y="307340"/>
                    <a:pt x="420302" y="320040"/>
                  </a:cubicBezTo>
                  <a:cubicBezTo>
                    <a:pt x="384742" y="317500"/>
                    <a:pt x="348878" y="317708"/>
                    <a:pt x="313622" y="312420"/>
                  </a:cubicBezTo>
                  <a:cubicBezTo>
                    <a:pt x="297735" y="310037"/>
                    <a:pt x="283748" y="299821"/>
                    <a:pt x="267902" y="297180"/>
                  </a:cubicBezTo>
                  <a:cubicBezTo>
                    <a:pt x="252662" y="294640"/>
                    <a:pt x="237264" y="292912"/>
                    <a:pt x="222182" y="289560"/>
                  </a:cubicBezTo>
                  <a:cubicBezTo>
                    <a:pt x="187706" y="281899"/>
                    <a:pt x="209343" y="283140"/>
                    <a:pt x="176462" y="266700"/>
                  </a:cubicBezTo>
                  <a:cubicBezTo>
                    <a:pt x="169278" y="263108"/>
                    <a:pt x="161222" y="261620"/>
                    <a:pt x="153602" y="259080"/>
                  </a:cubicBezTo>
                  <a:cubicBezTo>
                    <a:pt x="148522" y="251460"/>
                    <a:pt x="144838" y="242696"/>
                    <a:pt x="138362" y="236220"/>
                  </a:cubicBezTo>
                  <a:cubicBezTo>
                    <a:pt x="87562" y="185420"/>
                    <a:pt x="140902" y="259080"/>
                    <a:pt x="100262" y="198120"/>
                  </a:cubicBezTo>
                  <a:cubicBezTo>
                    <a:pt x="97722" y="187960"/>
                    <a:pt x="95519" y="177710"/>
                    <a:pt x="92642" y="167640"/>
                  </a:cubicBezTo>
                  <a:cubicBezTo>
                    <a:pt x="87684" y="150287"/>
                    <a:pt x="83140" y="135278"/>
                    <a:pt x="69782" y="121920"/>
                  </a:cubicBezTo>
                  <a:cubicBezTo>
                    <a:pt x="63306" y="115444"/>
                    <a:pt x="54542" y="111760"/>
                    <a:pt x="46922" y="106680"/>
                  </a:cubicBezTo>
                  <a:lnTo>
                    <a:pt x="31682" y="60960"/>
                  </a:lnTo>
                  <a:cubicBezTo>
                    <a:pt x="29142" y="53340"/>
                    <a:pt x="27654" y="45284"/>
                    <a:pt x="24062" y="38100"/>
                  </a:cubicBezTo>
                  <a:lnTo>
                    <a:pt x="16442" y="15240"/>
                  </a:ln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p:cNvSpPr/>
            <p:nvPr/>
          </p:nvSpPr>
          <p:spPr>
            <a:xfrm>
              <a:off x="5021580" y="1219200"/>
              <a:ext cx="216498" cy="106680"/>
            </a:xfrm>
            <a:custGeom>
              <a:avLst/>
              <a:gdLst>
                <a:gd name="connsiteX0" fmla="*/ 213360 w 216498"/>
                <a:gd name="connsiteY0" fmla="*/ 7620 h 106680"/>
                <a:gd name="connsiteX1" fmla="*/ 190500 w 216498"/>
                <a:gd name="connsiteY1" fmla="*/ 45720 h 106680"/>
                <a:gd name="connsiteX2" fmla="*/ 106680 w 216498"/>
                <a:gd name="connsiteY2" fmla="*/ 68580 h 106680"/>
                <a:gd name="connsiteX3" fmla="*/ 114300 w 216498"/>
                <a:gd name="connsiteY3" fmla="*/ 91440 h 106680"/>
                <a:gd name="connsiteX4" fmla="*/ 91440 w 216498"/>
                <a:gd name="connsiteY4" fmla="*/ 99060 h 106680"/>
                <a:gd name="connsiteX5" fmla="*/ 38100 w 216498"/>
                <a:gd name="connsiteY5" fmla="*/ 106680 h 106680"/>
                <a:gd name="connsiteX6" fmla="*/ 15240 w 216498"/>
                <a:gd name="connsiteY6" fmla="*/ 99060 h 106680"/>
                <a:gd name="connsiteX7" fmla="*/ 7620 w 216498"/>
                <a:gd name="connsiteY7" fmla="*/ 68580 h 106680"/>
                <a:gd name="connsiteX8" fmla="*/ 0 w 216498"/>
                <a:gd name="connsiteY8" fmla="*/ 30480 h 106680"/>
                <a:gd name="connsiteX9" fmla="*/ 7620 w 216498"/>
                <a:gd name="connsiteY9" fmla="*/ 7620 h 106680"/>
                <a:gd name="connsiteX10" fmla="*/ 30480 w 216498"/>
                <a:gd name="connsiteY10" fmla="*/ 0 h 106680"/>
                <a:gd name="connsiteX11" fmla="*/ 121920 w 216498"/>
                <a:gd name="connsiteY11" fmla="*/ 7620 h 106680"/>
                <a:gd name="connsiteX12" fmla="*/ 213360 w 216498"/>
                <a:gd name="connsiteY12" fmla="*/ 762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498" h="106680">
                  <a:moveTo>
                    <a:pt x="213360" y="7620"/>
                  </a:moveTo>
                  <a:cubicBezTo>
                    <a:pt x="224790" y="13970"/>
                    <a:pt x="202191" y="36627"/>
                    <a:pt x="190500" y="45720"/>
                  </a:cubicBezTo>
                  <a:cubicBezTo>
                    <a:pt x="177114" y="56131"/>
                    <a:pt x="124558" y="65004"/>
                    <a:pt x="106680" y="68580"/>
                  </a:cubicBezTo>
                  <a:cubicBezTo>
                    <a:pt x="109220" y="76200"/>
                    <a:pt x="117892" y="84256"/>
                    <a:pt x="114300" y="91440"/>
                  </a:cubicBezTo>
                  <a:cubicBezTo>
                    <a:pt x="110708" y="98624"/>
                    <a:pt x="99316" y="97485"/>
                    <a:pt x="91440" y="99060"/>
                  </a:cubicBezTo>
                  <a:cubicBezTo>
                    <a:pt x="73828" y="102582"/>
                    <a:pt x="55880" y="104140"/>
                    <a:pt x="38100" y="106680"/>
                  </a:cubicBezTo>
                  <a:cubicBezTo>
                    <a:pt x="30480" y="104140"/>
                    <a:pt x="20258" y="105332"/>
                    <a:pt x="15240" y="99060"/>
                  </a:cubicBezTo>
                  <a:cubicBezTo>
                    <a:pt x="8698" y="90882"/>
                    <a:pt x="9892" y="78803"/>
                    <a:pt x="7620" y="68580"/>
                  </a:cubicBezTo>
                  <a:cubicBezTo>
                    <a:pt x="4810" y="55937"/>
                    <a:pt x="2540" y="43180"/>
                    <a:pt x="0" y="30480"/>
                  </a:cubicBezTo>
                  <a:cubicBezTo>
                    <a:pt x="2540" y="22860"/>
                    <a:pt x="1940" y="13300"/>
                    <a:pt x="7620" y="7620"/>
                  </a:cubicBezTo>
                  <a:cubicBezTo>
                    <a:pt x="13300" y="1940"/>
                    <a:pt x="22448" y="0"/>
                    <a:pt x="30480" y="0"/>
                  </a:cubicBezTo>
                  <a:cubicBezTo>
                    <a:pt x="61066" y="0"/>
                    <a:pt x="91440" y="5080"/>
                    <a:pt x="121920" y="7620"/>
                  </a:cubicBezTo>
                  <a:cubicBezTo>
                    <a:pt x="164057" y="21666"/>
                    <a:pt x="201930" y="1270"/>
                    <a:pt x="213360"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4693920" y="1233763"/>
              <a:ext cx="382248" cy="381677"/>
            </a:xfrm>
            <a:custGeom>
              <a:avLst/>
              <a:gdLst>
                <a:gd name="connsiteX0" fmla="*/ 121920 w 382248"/>
                <a:gd name="connsiteY0" fmla="*/ 677 h 381677"/>
                <a:gd name="connsiteX1" fmla="*/ 243840 w 382248"/>
                <a:gd name="connsiteY1" fmla="*/ 8297 h 381677"/>
                <a:gd name="connsiteX2" fmla="*/ 251460 w 382248"/>
                <a:gd name="connsiteY2" fmla="*/ 31157 h 381677"/>
                <a:gd name="connsiteX3" fmla="*/ 297180 w 382248"/>
                <a:gd name="connsiteY3" fmla="*/ 54017 h 381677"/>
                <a:gd name="connsiteX4" fmla="*/ 304800 w 382248"/>
                <a:gd name="connsiteY4" fmla="*/ 122597 h 381677"/>
                <a:gd name="connsiteX5" fmla="*/ 335280 w 382248"/>
                <a:gd name="connsiteY5" fmla="*/ 168317 h 381677"/>
                <a:gd name="connsiteX6" fmla="*/ 373380 w 382248"/>
                <a:gd name="connsiteY6" fmla="*/ 229277 h 381677"/>
                <a:gd name="connsiteX7" fmla="*/ 381000 w 382248"/>
                <a:gd name="connsiteY7" fmla="*/ 252137 h 381677"/>
                <a:gd name="connsiteX8" fmla="*/ 312420 w 382248"/>
                <a:gd name="connsiteY8" fmla="*/ 290237 h 381677"/>
                <a:gd name="connsiteX9" fmla="*/ 289560 w 382248"/>
                <a:gd name="connsiteY9" fmla="*/ 335957 h 381677"/>
                <a:gd name="connsiteX10" fmla="*/ 281940 w 382248"/>
                <a:gd name="connsiteY10" fmla="*/ 358817 h 381677"/>
                <a:gd name="connsiteX11" fmla="*/ 236220 w 382248"/>
                <a:gd name="connsiteY11" fmla="*/ 381677 h 381677"/>
                <a:gd name="connsiteX12" fmla="*/ 213360 w 382248"/>
                <a:gd name="connsiteY12" fmla="*/ 366437 h 381677"/>
                <a:gd name="connsiteX13" fmla="*/ 182880 w 382248"/>
                <a:gd name="connsiteY13" fmla="*/ 320717 h 381677"/>
                <a:gd name="connsiteX14" fmla="*/ 137160 w 382248"/>
                <a:gd name="connsiteY14" fmla="*/ 305477 h 381677"/>
                <a:gd name="connsiteX15" fmla="*/ 114300 w 382248"/>
                <a:gd name="connsiteY15" fmla="*/ 297857 h 381677"/>
                <a:gd name="connsiteX16" fmla="*/ 91440 w 382248"/>
                <a:gd name="connsiteY16" fmla="*/ 252137 h 381677"/>
                <a:gd name="connsiteX17" fmla="*/ 68580 w 382248"/>
                <a:gd name="connsiteY17" fmla="*/ 244517 h 381677"/>
                <a:gd name="connsiteX18" fmla="*/ 45720 w 382248"/>
                <a:gd name="connsiteY18" fmla="*/ 229277 h 381677"/>
                <a:gd name="connsiteX19" fmla="*/ 30480 w 382248"/>
                <a:gd name="connsiteY19" fmla="*/ 206417 h 381677"/>
                <a:gd name="connsiteX20" fmla="*/ 7620 w 382248"/>
                <a:gd name="connsiteY20" fmla="*/ 191177 h 381677"/>
                <a:gd name="connsiteX21" fmla="*/ 0 w 382248"/>
                <a:gd name="connsiteY21" fmla="*/ 168317 h 381677"/>
                <a:gd name="connsiteX22" fmla="*/ 22860 w 382248"/>
                <a:gd name="connsiteY22" fmla="*/ 153077 h 381677"/>
                <a:gd name="connsiteX23" fmla="*/ 121920 w 382248"/>
                <a:gd name="connsiteY23" fmla="*/ 168317 h 381677"/>
                <a:gd name="connsiteX24" fmla="*/ 99060 w 382248"/>
                <a:gd name="connsiteY24" fmla="*/ 145457 h 381677"/>
                <a:gd name="connsiteX25" fmla="*/ 83820 w 382248"/>
                <a:gd name="connsiteY25" fmla="*/ 107357 h 381677"/>
                <a:gd name="connsiteX26" fmla="*/ 76200 w 382248"/>
                <a:gd name="connsiteY26" fmla="*/ 84497 h 381677"/>
                <a:gd name="connsiteX27" fmla="*/ 53340 w 382248"/>
                <a:gd name="connsiteY27" fmla="*/ 76877 h 381677"/>
                <a:gd name="connsiteX28" fmla="*/ 83820 w 382248"/>
                <a:gd name="connsiteY28" fmla="*/ 15917 h 381677"/>
                <a:gd name="connsiteX29" fmla="*/ 121920 w 382248"/>
                <a:gd name="connsiteY29" fmla="*/ 677 h 38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2248" h="381677">
                  <a:moveTo>
                    <a:pt x="121920" y="677"/>
                  </a:moveTo>
                  <a:cubicBezTo>
                    <a:pt x="148590" y="-593"/>
                    <a:pt x="204203" y="-1029"/>
                    <a:pt x="243840" y="8297"/>
                  </a:cubicBezTo>
                  <a:cubicBezTo>
                    <a:pt x="251659" y="10137"/>
                    <a:pt x="246442" y="24885"/>
                    <a:pt x="251460" y="31157"/>
                  </a:cubicBezTo>
                  <a:cubicBezTo>
                    <a:pt x="262203" y="44586"/>
                    <a:pt x="282121" y="48997"/>
                    <a:pt x="297180" y="54017"/>
                  </a:cubicBezTo>
                  <a:cubicBezTo>
                    <a:pt x="299720" y="76877"/>
                    <a:pt x="297527" y="100777"/>
                    <a:pt x="304800" y="122597"/>
                  </a:cubicBezTo>
                  <a:cubicBezTo>
                    <a:pt x="310592" y="139973"/>
                    <a:pt x="329488" y="150941"/>
                    <a:pt x="335280" y="168317"/>
                  </a:cubicBezTo>
                  <a:cubicBezTo>
                    <a:pt x="353416" y="222725"/>
                    <a:pt x="337154" y="205126"/>
                    <a:pt x="373380" y="229277"/>
                  </a:cubicBezTo>
                  <a:cubicBezTo>
                    <a:pt x="375920" y="236897"/>
                    <a:pt x="385669" y="245601"/>
                    <a:pt x="381000" y="252137"/>
                  </a:cubicBezTo>
                  <a:cubicBezTo>
                    <a:pt x="364624" y="275063"/>
                    <a:pt x="336857" y="282091"/>
                    <a:pt x="312420" y="290237"/>
                  </a:cubicBezTo>
                  <a:cubicBezTo>
                    <a:pt x="326557" y="332648"/>
                    <a:pt x="322512" y="296415"/>
                    <a:pt x="289560" y="335957"/>
                  </a:cubicBezTo>
                  <a:cubicBezTo>
                    <a:pt x="284418" y="342127"/>
                    <a:pt x="286958" y="352545"/>
                    <a:pt x="281940" y="358817"/>
                  </a:cubicBezTo>
                  <a:cubicBezTo>
                    <a:pt x="271197" y="372246"/>
                    <a:pt x="251279" y="376657"/>
                    <a:pt x="236220" y="381677"/>
                  </a:cubicBezTo>
                  <a:cubicBezTo>
                    <a:pt x="228600" y="376597"/>
                    <a:pt x="219081" y="373588"/>
                    <a:pt x="213360" y="366437"/>
                  </a:cubicBezTo>
                  <a:cubicBezTo>
                    <a:pt x="188156" y="334933"/>
                    <a:pt x="230438" y="347138"/>
                    <a:pt x="182880" y="320717"/>
                  </a:cubicBezTo>
                  <a:cubicBezTo>
                    <a:pt x="168837" y="312915"/>
                    <a:pt x="152400" y="310557"/>
                    <a:pt x="137160" y="305477"/>
                  </a:cubicBezTo>
                  <a:lnTo>
                    <a:pt x="114300" y="297857"/>
                  </a:lnTo>
                  <a:cubicBezTo>
                    <a:pt x="109280" y="282798"/>
                    <a:pt x="104869" y="262880"/>
                    <a:pt x="91440" y="252137"/>
                  </a:cubicBezTo>
                  <a:cubicBezTo>
                    <a:pt x="85168" y="247119"/>
                    <a:pt x="75764" y="248109"/>
                    <a:pt x="68580" y="244517"/>
                  </a:cubicBezTo>
                  <a:cubicBezTo>
                    <a:pt x="60389" y="240421"/>
                    <a:pt x="53340" y="234357"/>
                    <a:pt x="45720" y="229277"/>
                  </a:cubicBezTo>
                  <a:cubicBezTo>
                    <a:pt x="40640" y="221657"/>
                    <a:pt x="36956" y="212893"/>
                    <a:pt x="30480" y="206417"/>
                  </a:cubicBezTo>
                  <a:cubicBezTo>
                    <a:pt x="24004" y="199941"/>
                    <a:pt x="13341" y="198328"/>
                    <a:pt x="7620" y="191177"/>
                  </a:cubicBezTo>
                  <a:cubicBezTo>
                    <a:pt x="2602" y="184905"/>
                    <a:pt x="2540" y="175937"/>
                    <a:pt x="0" y="168317"/>
                  </a:cubicBezTo>
                  <a:cubicBezTo>
                    <a:pt x="7620" y="163237"/>
                    <a:pt x="13734" y="153838"/>
                    <a:pt x="22860" y="153077"/>
                  </a:cubicBezTo>
                  <a:cubicBezTo>
                    <a:pt x="55772" y="150334"/>
                    <a:pt x="90106" y="160363"/>
                    <a:pt x="121920" y="168317"/>
                  </a:cubicBezTo>
                  <a:cubicBezTo>
                    <a:pt x="114300" y="160697"/>
                    <a:pt x="102468" y="155680"/>
                    <a:pt x="99060" y="145457"/>
                  </a:cubicBezTo>
                  <a:cubicBezTo>
                    <a:pt x="82535" y="95881"/>
                    <a:pt x="144195" y="147607"/>
                    <a:pt x="83820" y="107357"/>
                  </a:cubicBezTo>
                  <a:cubicBezTo>
                    <a:pt x="81280" y="99737"/>
                    <a:pt x="81880" y="90177"/>
                    <a:pt x="76200" y="84497"/>
                  </a:cubicBezTo>
                  <a:cubicBezTo>
                    <a:pt x="70520" y="78817"/>
                    <a:pt x="55547" y="84600"/>
                    <a:pt x="53340" y="76877"/>
                  </a:cubicBezTo>
                  <a:cubicBezTo>
                    <a:pt x="42301" y="38239"/>
                    <a:pt x="60057" y="30175"/>
                    <a:pt x="83820" y="15917"/>
                  </a:cubicBezTo>
                  <a:cubicBezTo>
                    <a:pt x="88690" y="12995"/>
                    <a:pt x="95250" y="1947"/>
                    <a:pt x="121920" y="677"/>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4144481" y="1219200"/>
              <a:ext cx="222388" cy="83820"/>
            </a:xfrm>
            <a:custGeom>
              <a:avLst/>
              <a:gdLst>
                <a:gd name="connsiteX0" fmla="*/ 799 w 222388"/>
                <a:gd name="connsiteY0" fmla="*/ 7620 h 83820"/>
                <a:gd name="connsiteX1" fmla="*/ 38899 w 222388"/>
                <a:gd name="connsiteY1" fmla="*/ 15240 h 83820"/>
                <a:gd name="connsiteX2" fmla="*/ 61759 w 222388"/>
                <a:gd name="connsiteY2" fmla="*/ 83820 h 83820"/>
                <a:gd name="connsiteX3" fmla="*/ 153199 w 222388"/>
                <a:gd name="connsiteY3" fmla="*/ 76200 h 83820"/>
                <a:gd name="connsiteX4" fmla="*/ 176059 w 222388"/>
                <a:gd name="connsiteY4" fmla="*/ 68580 h 83820"/>
                <a:gd name="connsiteX5" fmla="*/ 206539 w 222388"/>
                <a:gd name="connsiteY5" fmla="*/ 38100 h 83820"/>
                <a:gd name="connsiteX6" fmla="*/ 198919 w 222388"/>
                <a:gd name="connsiteY6" fmla="*/ 0 h 83820"/>
                <a:gd name="connsiteX7" fmla="*/ 76999 w 222388"/>
                <a:gd name="connsiteY7" fmla="*/ 7620 h 83820"/>
                <a:gd name="connsiteX8" fmla="*/ 799 w 222388"/>
                <a:gd name="connsiteY8" fmla="*/ 7620 h 8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388" h="83820">
                  <a:moveTo>
                    <a:pt x="799" y="7620"/>
                  </a:moveTo>
                  <a:cubicBezTo>
                    <a:pt x="-5551" y="8890"/>
                    <a:pt x="27654" y="8814"/>
                    <a:pt x="38899" y="15240"/>
                  </a:cubicBezTo>
                  <a:cubicBezTo>
                    <a:pt x="58636" y="26519"/>
                    <a:pt x="59504" y="70293"/>
                    <a:pt x="61759" y="83820"/>
                  </a:cubicBezTo>
                  <a:cubicBezTo>
                    <a:pt x="92239" y="81280"/>
                    <a:pt x="122882" y="80242"/>
                    <a:pt x="153199" y="76200"/>
                  </a:cubicBezTo>
                  <a:cubicBezTo>
                    <a:pt x="161161" y="75138"/>
                    <a:pt x="170379" y="74260"/>
                    <a:pt x="176059" y="68580"/>
                  </a:cubicBezTo>
                  <a:cubicBezTo>
                    <a:pt x="216699" y="27940"/>
                    <a:pt x="145579" y="58420"/>
                    <a:pt x="206539" y="38100"/>
                  </a:cubicBezTo>
                  <a:cubicBezTo>
                    <a:pt x="214805" y="25701"/>
                    <a:pt x="241453" y="2239"/>
                    <a:pt x="198919" y="0"/>
                  </a:cubicBezTo>
                  <a:lnTo>
                    <a:pt x="76999" y="7620"/>
                  </a:lnTo>
                  <a:cubicBezTo>
                    <a:pt x="61775" y="8312"/>
                    <a:pt x="7149" y="6350"/>
                    <a:pt x="799" y="762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p:cNvSpPr/>
            <p:nvPr/>
          </p:nvSpPr>
          <p:spPr>
            <a:xfrm>
              <a:off x="3633881" y="1333140"/>
              <a:ext cx="505190" cy="556620"/>
            </a:xfrm>
            <a:custGeom>
              <a:avLst/>
              <a:gdLst>
                <a:gd name="connsiteX0" fmla="*/ 153259 w 505190"/>
                <a:gd name="connsiteY0" fmla="*/ 53700 h 556620"/>
                <a:gd name="connsiteX1" fmla="*/ 130399 w 505190"/>
                <a:gd name="connsiteY1" fmla="*/ 114660 h 556620"/>
                <a:gd name="connsiteX2" fmla="*/ 115159 w 505190"/>
                <a:gd name="connsiteY2" fmla="*/ 160380 h 556620"/>
                <a:gd name="connsiteX3" fmla="*/ 77059 w 505190"/>
                <a:gd name="connsiteY3" fmla="*/ 206100 h 556620"/>
                <a:gd name="connsiteX4" fmla="*/ 84679 w 505190"/>
                <a:gd name="connsiteY4" fmla="*/ 228960 h 556620"/>
                <a:gd name="connsiteX5" fmla="*/ 54199 w 505190"/>
                <a:gd name="connsiteY5" fmla="*/ 267060 h 556620"/>
                <a:gd name="connsiteX6" fmla="*/ 38959 w 505190"/>
                <a:gd name="connsiteY6" fmla="*/ 289920 h 556620"/>
                <a:gd name="connsiteX7" fmla="*/ 31339 w 505190"/>
                <a:gd name="connsiteY7" fmla="*/ 320400 h 556620"/>
                <a:gd name="connsiteX8" fmla="*/ 8479 w 505190"/>
                <a:gd name="connsiteY8" fmla="*/ 335640 h 556620"/>
                <a:gd name="connsiteX9" fmla="*/ 859 w 505190"/>
                <a:gd name="connsiteY9" fmla="*/ 358500 h 556620"/>
                <a:gd name="connsiteX10" fmla="*/ 23719 w 505190"/>
                <a:gd name="connsiteY10" fmla="*/ 366120 h 556620"/>
                <a:gd name="connsiteX11" fmla="*/ 38959 w 505190"/>
                <a:gd name="connsiteY11" fmla="*/ 388980 h 556620"/>
                <a:gd name="connsiteX12" fmla="*/ 77059 w 505190"/>
                <a:gd name="connsiteY12" fmla="*/ 434700 h 556620"/>
                <a:gd name="connsiteX13" fmla="*/ 84679 w 505190"/>
                <a:gd name="connsiteY13" fmla="*/ 510900 h 556620"/>
                <a:gd name="connsiteX14" fmla="*/ 99919 w 505190"/>
                <a:gd name="connsiteY14" fmla="*/ 556620 h 556620"/>
                <a:gd name="connsiteX15" fmla="*/ 138019 w 505190"/>
                <a:gd name="connsiteY15" fmla="*/ 510900 h 556620"/>
                <a:gd name="connsiteX16" fmla="*/ 160879 w 505190"/>
                <a:gd name="connsiteY16" fmla="*/ 503280 h 556620"/>
                <a:gd name="connsiteX17" fmla="*/ 168499 w 505190"/>
                <a:gd name="connsiteY17" fmla="*/ 480420 h 556620"/>
                <a:gd name="connsiteX18" fmla="*/ 221839 w 505190"/>
                <a:gd name="connsiteY18" fmla="*/ 449940 h 556620"/>
                <a:gd name="connsiteX19" fmla="*/ 252319 w 505190"/>
                <a:gd name="connsiteY19" fmla="*/ 411840 h 556620"/>
                <a:gd name="connsiteX20" fmla="*/ 259939 w 505190"/>
                <a:gd name="connsiteY20" fmla="*/ 388980 h 556620"/>
                <a:gd name="connsiteX21" fmla="*/ 267559 w 505190"/>
                <a:gd name="connsiteY21" fmla="*/ 335640 h 556620"/>
                <a:gd name="connsiteX22" fmla="*/ 275179 w 505190"/>
                <a:gd name="connsiteY22" fmla="*/ 312780 h 556620"/>
                <a:gd name="connsiteX23" fmla="*/ 298039 w 505190"/>
                <a:gd name="connsiteY23" fmla="*/ 297540 h 556620"/>
                <a:gd name="connsiteX24" fmla="*/ 305659 w 505190"/>
                <a:gd name="connsiteY24" fmla="*/ 267060 h 556620"/>
                <a:gd name="connsiteX25" fmla="*/ 328519 w 505190"/>
                <a:gd name="connsiteY25" fmla="*/ 251820 h 556620"/>
                <a:gd name="connsiteX26" fmla="*/ 374239 w 505190"/>
                <a:gd name="connsiteY26" fmla="*/ 236580 h 556620"/>
                <a:gd name="connsiteX27" fmla="*/ 427579 w 505190"/>
                <a:gd name="connsiteY27" fmla="*/ 213720 h 556620"/>
                <a:gd name="connsiteX28" fmla="*/ 435199 w 505190"/>
                <a:gd name="connsiteY28" fmla="*/ 183240 h 556620"/>
                <a:gd name="connsiteX29" fmla="*/ 473299 w 505190"/>
                <a:gd name="connsiteY29" fmla="*/ 175620 h 556620"/>
                <a:gd name="connsiteX30" fmla="*/ 496159 w 505190"/>
                <a:gd name="connsiteY30" fmla="*/ 168000 h 556620"/>
                <a:gd name="connsiteX31" fmla="*/ 496159 w 505190"/>
                <a:gd name="connsiteY31" fmla="*/ 122280 h 556620"/>
                <a:gd name="connsiteX32" fmla="*/ 503779 w 505190"/>
                <a:gd name="connsiteY32" fmla="*/ 99420 h 556620"/>
                <a:gd name="connsiteX33" fmla="*/ 496159 w 505190"/>
                <a:gd name="connsiteY33" fmla="*/ 68940 h 556620"/>
                <a:gd name="connsiteX34" fmla="*/ 427579 w 505190"/>
                <a:gd name="connsiteY34" fmla="*/ 38460 h 556620"/>
                <a:gd name="connsiteX35" fmla="*/ 404719 w 505190"/>
                <a:gd name="connsiteY35" fmla="*/ 30840 h 556620"/>
                <a:gd name="connsiteX36" fmla="*/ 389479 w 505190"/>
                <a:gd name="connsiteY36" fmla="*/ 7980 h 556620"/>
                <a:gd name="connsiteX37" fmla="*/ 328519 w 505190"/>
                <a:gd name="connsiteY37" fmla="*/ 7980 h 556620"/>
                <a:gd name="connsiteX38" fmla="*/ 313279 w 505190"/>
                <a:gd name="connsiteY38" fmla="*/ 46080 h 556620"/>
                <a:gd name="connsiteX39" fmla="*/ 267559 w 505190"/>
                <a:gd name="connsiteY39" fmla="*/ 38460 h 556620"/>
                <a:gd name="connsiteX40" fmla="*/ 221839 w 505190"/>
                <a:gd name="connsiteY40" fmla="*/ 7980 h 556620"/>
                <a:gd name="connsiteX41" fmla="*/ 153259 w 505190"/>
                <a:gd name="connsiteY41" fmla="*/ 53700 h 55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05190" h="556620">
                  <a:moveTo>
                    <a:pt x="153259" y="53700"/>
                  </a:moveTo>
                  <a:cubicBezTo>
                    <a:pt x="138019" y="71480"/>
                    <a:pt x="158939" y="50445"/>
                    <a:pt x="130399" y="114660"/>
                  </a:cubicBezTo>
                  <a:cubicBezTo>
                    <a:pt x="123875" y="129340"/>
                    <a:pt x="126518" y="149021"/>
                    <a:pt x="115159" y="160380"/>
                  </a:cubicBezTo>
                  <a:cubicBezTo>
                    <a:pt x="85823" y="189716"/>
                    <a:pt x="98277" y="174274"/>
                    <a:pt x="77059" y="206100"/>
                  </a:cubicBezTo>
                  <a:cubicBezTo>
                    <a:pt x="79599" y="213720"/>
                    <a:pt x="84679" y="220928"/>
                    <a:pt x="84679" y="228960"/>
                  </a:cubicBezTo>
                  <a:cubicBezTo>
                    <a:pt x="84679" y="253497"/>
                    <a:pt x="71752" y="255358"/>
                    <a:pt x="54199" y="267060"/>
                  </a:cubicBezTo>
                  <a:cubicBezTo>
                    <a:pt x="49119" y="274680"/>
                    <a:pt x="42567" y="281502"/>
                    <a:pt x="38959" y="289920"/>
                  </a:cubicBezTo>
                  <a:cubicBezTo>
                    <a:pt x="34834" y="299546"/>
                    <a:pt x="37148" y="311686"/>
                    <a:pt x="31339" y="320400"/>
                  </a:cubicBezTo>
                  <a:cubicBezTo>
                    <a:pt x="26259" y="328020"/>
                    <a:pt x="16099" y="330560"/>
                    <a:pt x="8479" y="335640"/>
                  </a:cubicBezTo>
                  <a:cubicBezTo>
                    <a:pt x="5939" y="343260"/>
                    <a:pt x="-2733" y="351316"/>
                    <a:pt x="859" y="358500"/>
                  </a:cubicBezTo>
                  <a:cubicBezTo>
                    <a:pt x="4451" y="365684"/>
                    <a:pt x="17447" y="361102"/>
                    <a:pt x="23719" y="366120"/>
                  </a:cubicBezTo>
                  <a:cubicBezTo>
                    <a:pt x="30870" y="371841"/>
                    <a:pt x="33096" y="381945"/>
                    <a:pt x="38959" y="388980"/>
                  </a:cubicBezTo>
                  <a:cubicBezTo>
                    <a:pt x="87852" y="447652"/>
                    <a:pt x="39221" y="377943"/>
                    <a:pt x="77059" y="434700"/>
                  </a:cubicBezTo>
                  <a:cubicBezTo>
                    <a:pt x="79599" y="460100"/>
                    <a:pt x="79975" y="485811"/>
                    <a:pt x="84679" y="510900"/>
                  </a:cubicBezTo>
                  <a:cubicBezTo>
                    <a:pt x="87639" y="526689"/>
                    <a:pt x="99919" y="556620"/>
                    <a:pt x="99919" y="556620"/>
                  </a:cubicBezTo>
                  <a:cubicBezTo>
                    <a:pt x="111164" y="539752"/>
                    <a:pt x="120418" y="522634"/>
                    <a:pt x="138019" y="510900"/>
                  </a:cubicBezTo>
                  <a:cubicBezTo>
                    <a:pt x="144702" y="506445"/>
                    <a:pt x="153259" y="505820"/>
                    <a:pt x="160879" y="503280"/>
                  </a:cubicBezTo>
                  <a:cubicBezTo>
                    <a:pt x="163419" y="495660"/>
                    <a:pt x="161159" y="483682"/>
                    <a:pt x="168499" y="480420"/>
                  </a:cubicBezTo>
                  <a:cubicBezTo>
                    <a:pt x="231036" y="452626"/>
                    <a:pt x="238442" y="499750"/>
                    <a:pt x="221839" y="449940"/>
                  </a:cubicBezTo>
                  <a:cubicBezTo>
                    <a:pt x="240992" y="392481"/>
                    <a:pt x="212928" y="461079"/>
                    <a:pt x="252319" y="411840"/>
                  </a:cubicBezTo>
                  <a:cubicBezTo>
                    <a:pt x="257337" y="405568"/>
                    <a:pt x="257399" y="396600"/>
                    <a:pt x="259939" y="388980"/>
                  </a:cubicBezTo>
                  <a:cubicBezTo>
                    <a:pt x="262479" y="371200"/>
                    <a:pt x="264037" y="353252"/>
                    <a:pt x="267559" y="335640"/>
                  </a:cubicBezTo>
                  <a:cubicBezTo>
                    <a:pt x="269134" y="327764"/>
                    <a:pt x="270161" y="319052"/>
                    <a:pt x="275179" y="312780"/>
                  </a:cubicBezTo>
                  <a:cubicBezTo>
                    <a:pt x="280900" y="305629"/>
                    <a:pt x="290419" y="302620"/>
                    <a:pt x="298039" y="297540"/>
                  </a:cubicBezTo>
                  <a:cubicBezTo>
                    <a:pt x="300579" y="287380"/>
                    <a:pt x="299850" y="275774"/>
                    <a:pt x="305659" y="267060"/>
                  </a:cubicBezTo>
                  <a:cubicBezTo>
                    <a:pt x="310739" y="259440"/>
                    <a:pt x="320150" y="255539"/>
                    <a:pt x="328519" y="251820"/>
                  </a:cubicBezTo>
                  <a:cubicBezTo>
                    <a:pt x="343199" y="245296"/>
                    <a:pt x="360873" y="245491"/>
                    <a:pt x="374239" y="236580"/>
                  </a:cubicBezTo>
                  <a:cubicBezTo>
                    <a:pt x="405813" y="215531"/>
                    <a:pt x="388214" y="223561"/>
                    <a:pt x="427579" y="213720"/>
                  </a:cubicBezTo>
                  <a:cubicBezTo>
                    <a:pt x="430119" y="203560"/>
                    <a:pt x="427154" y="189944"/>
                    <a:pt x="435199" y="183240"/>
                  </a:cubicBezTo>
                  <a:cubicBezTo>
                    <a:pt x="445149" y="174949"/>
                    <a:pt x="460734" y="178761"/>
                    <a:pt x="473299" y="175620"/>
                  </a:cubicBezTo>
                  <a:cubicBezTo>
                    <a:pt x="481091" y="173672"/>
                    <a:pt x="488539" y="170540"/>
                    <a:pt x="496159" y="168000"/>
                  </a:cubicBezTo>
                  <a:cubicBezTo>
                    <a:pt x="516479" y="107040"/>
                    <a:pt x="496159" y="183240"/>
                    <a:pt x="496159" y="122280"/>
                  </a:cubicBezTo>
                  <a:cubicBezTo>
                    <a:pt x="496159" y="114248"/>
                    <a:pt x="501239" y="107040"/>
                    <a:pt x="503779" y="99420"/>
                  </a:cubicBezTo>
                  <a:cubicBezTo>
                    <a:pt x="501239" y="89260"/>
                    <a:pt x="501968" y="77654"/>
                    <a:pt x="496159" y="68940"/>
                  </a:cubicBezTo>
                  <a:cubicBezTo>
                    <a:pt x="485809" y="53414"/>
                    <a:pt x="436598" y="41466"/>
                    <a:pt x="427579" y="38460"/>
                  </a:cubicBezTo>
                  <a:lnTo>
                    <a:pt x="404719" y="30840"/>
                  </a:lnTo>
                  <a:cubicBezTo>
                    <a:pt x="399639" y="23220"/>
                    <a:pt x="397099" y="13060"/>
                    <a:pt x="389479" y="7980"/>
                  </a:cubicBezTo>
                  <a:cubicBezTo>
                    <a:pt x="367312" y="-6798"/>
                    <a:pt x="350686" y="2438"/>
                    <a:pt x="328519" y="7980"/>
                  </a:cubicBezTo>
                  <a:cubicBezTo>
                    <a:pt x="323439" y="20680"/>
                    <a:pt x="325513" y="39963"/>
                    <a:pt x="313279" y="46080"/>
                  </a:cubicBezTo>
                  <a:cubicBezTo>
                    <a:pt x="299460" y="52990"/>
                    <a:pt x="281821" y="44402"/>
                    <a:pt x="267559" y="38460"/>
                  </a:cubicBezTo>
                  <a:cubicBezTo>
                    <a:pt x="250652" y="31415"/>
                    <a:pt x="221839" y="7980"/>
                    <a:pt x="221839" y="7980"/>
                  </a:cubicBezTo>
                  <a:cubicBezTo>
                    <a:pt x="169033" y="16781"/>
                    <a:pt x="168499" y="35920"/>
                    <a:pt x="153259" y="5370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p:cNvSpPr/>
            <p:nvPr/>
          </p:nvSpPr>
          <p:spPr>
            <a:xfrm>
              <a:off x="3931920" y="1341120"/>
              <a:ext cx="937260" cy="914400"/>
            </a:xfrm>
            <a:custGeom>
              <a:avLst/>
              <a:gdLst>
                <a:gd name="connsiteX0" fmla="*/ 7620 w 937260"/>
                <a:gd name="connsiteY0" fmla="*/ 281940 h 914400"/>
                <a:gd name="connsiteX1" fmla="*/ 0 w 937260"/>
                <a:gd name="connsiteY1" fmla="*/ 403860 h 914400"/>
                <a:gd name="connsiteX2" fmla="*/ 7620 w 937260"/>
                <a:gd name="connsiteY2" fmla="*/ 426720 h 914400"/>
                <a:gd name="connsiteX3" fmla="*/ 30480 w 937260"/>
                <a:gd name="connsiteY3" fmla="*/ 434340 h 914400"/>
                <a:gd name="connsiteX4" fmla="*/ 91440 w 937260"/>
                <a:gd name="connsiteY4" fmla="*/ 441960 h 914400"/>
                <a:gd name="connsiteX5" fmla="*/ 45720 w 937260"/>
                <a:gd name="connsiteY5" fmla="*/ 457200 h 914400"/>
                <a:gd name="connsiteX6" fmla="*/ 22860 w 937260"/>
                <a:gd name="connsiteY6" fmla="*/ 480060 h 914400"/>
                <a:gd name="connsiteX7" fmla="*/ 60960 w 937260"/>
                <a:gd name="connsiteY7" fmla="*/ 472440 h 914400"/>
                <a:gd name="connsiteX8" fmla="*/ 106680 w 937260"/>
                <a:gd name="connsiteY8" fmla="*/ 457200 h 914400"/>
                <a:gd name="connsiteX9" fmla="*/ 129540 w 937260"/>
                <a:gd name="connsiteY9" fmla="*/ 441960 h 914400"/>
                <a:gd name="connsiteX10" fmla="*/ 106680 w 937260"/>
                <a:gd name="connsiteY10" fmla="*/ 449580 h 914400"/>
                <a:gd name="connsiteX11" fmla="*/ 83820 w 937260"/>
                <a:gd name="connsiteY11" fmla="*/ 464820 h 914400"/>
                <a:gd name="connsiteX12" fmla="*/ 60960 w 937260"/>
                <a:gd name="connsiteY12" fmla="*/ 472440 h 914400"/>
                <a:gd name="connsiteX13" fmla="*/ 38100 w 937260"/>
                <a:gd name="connsiteY13" fmla="*/ 495300 h 914400"/>
                <a:gd name="connsiteX14" fmla="*/ 15240 w 937260"/>
                <a:gd name="connsiteY14" fmla="*/ 502920 h 914400"/>
                <a:gd name="connsiteX15" fmla="*/ 7620 w 937260"/>
                <a:gd name="connsiteY15" fmla="*/ 525780 h 914400"/>
                <a:gd name="connsiteX16" fmla="*/ 15240 w 937260"/>
                <a:gd name="connsiteY16" fmla="*/ 548640 h 914400"/>
                <a:gd name="connsiteX17" fmla="*/ 38100 w 937260"/>
                <a:gd name="connsiteY17" fmla="*/ 563880 h 914400"/>
                <a:gd name="connsiteX18" fmla="*/ 121920 w 937260"/>
                <a:gd name="connsiteY18" fmla="*/ 579120 h 914400"/>
                <a:gd name="connsiteX19" fmla="*/ 281940 w 937260"/>
                <a:gd name="connsiteY19" fmla="*/ 594360 h 914400"/>
                <a:gd name="connsiteX20" fmla="*/ 266700 w 937260"/>
                <a:gd name="connsiteY20" fmla="*/ 617220 h 914400"/>
                <a:gd name="connsiteX21" fmla="*/ 213360 w 937260"/>
                <a:gd name="connsiteY21" fmla="*/ 632460 h 914400"/>
                <a:gd name="connsiteX22" fmla="*/ 167640 w 937260"/>
                <a:gd name="connsiteY22" fmla="*/ 647700 h 914400"/>
                <a:gd name="connsiteX23" fmla="*/ 137160 w 937260"/>
                <a:gd name="connsiteY23" fmla="*/ 655320 h 914400"/>
                <a:gd name="connsiteX24" fmla="*/ 91440 w 937260"/>
                <a:gd name="connsiteY24" fmla="*/ 670560 h 914400"/>
                <a:gd name="connsiteX25" fmla="*/ 38100 w 937260"/>
                <a:gd name="connsiteY25" fmla="*/ 685800 h 914400"/>
                <a:gd name="connsiteX26" fmla="*/ 45720 w 937260"/>
                <a:gd name="connsiteY26" fmla="*/ 708660 h 914400"/>
                <a:gd name="connsiteX27" fmla="*/ 68580 w 937260"/>
                <a:gd name="connsiteY27" fmla="*/ 716280 h 914400"/>
                <a:gd name="connsiteX28" fmla="*/ 83820 w 937260"/>
                <a:gd name="connsiteY28" fmla="*/ 762000 h 914400"/>
                <a:gd name="connsiteX29" fmla="*/ 91440 w 937260"/>
                <a:gd name="connsiteY29" fmla="*/ 784860 h 914400"/>
                <a:gd name="connsiteX30" fmla="*/ 114300 w 937260"/>
                <a:gd name="connsiteY30" fmla="*/ 800100 h 914400"/>
                <a:gd name="connsiteX31" fmla="*/ 144780 w 937260"/>
                <a:gd name="connsiteY31" fmla="*/ 807720 h 914400"/>
                <a:gd name="connsiteX32" fmla="*/ 167640 w 937260"/>
                <a:gd name="connsiteY32" fmla="*/ 815340 h 914400"/>
                <a:gd name="connsiteX33" fmla="*/ 205740 w 937260"/>
                <a:gd name="connsiteY33" fmla="*/ 807720 h 914400"/>
                <a:gd name="connsiteX34" fmla="*/ 259080 w 937260"/>
                <a:gd name="connsiteY34" fmla="*/ 830580 h 914400"/>
                <a:gd name="connsiteX35" fmla="*/ 274320 w 937260"/>
                <a:gd name="connsiteY35" fmla="*/ 853440 h 914400"/>
                <a:gd name="connsiteX36" fmla="*/ 266700 w 937260"/>
                <a:gd name="connsiteY36" fmla="*/ 883920 h 914400"/>
                <a:gd name="connsiteX37" fmla="*/ 274320 w 937260"/>
                <a:gd name="connsiteY37" fmla="*/ 914400 h 914400"/>
                <a:gd name="connsiteX38" fmla="*/ 312420 w 937260"/>
                <a:gd name="connsiteY38" fmla="*/ 906780 h 914400"/>
                <a:gd name="connsiteX39" fmla="*/ 358140 w 937260"/>
                <a:gd name="connsiteY39" fmla="*/ 883920 h 914400"/>
                <a:gd name="connsiteX40" fmla="*/ 449580 w 937260"/>
                <a:gd name="connsiteY40" fmla="*/ 876300 h 914400"/>
                <a:gd name="connsiteX41" fmla="*/ 495300 w 937260"/>
                <a:gd name="connsiteY41" fmla="*/ 853440 h 914400"/>
                <a:gd name="connsiteX42" fmla="*/ 510540 w 937260"/>
                <a:gd name="connsiteY42" fmla="*/ 830580 h 914400"/>
                <a:gd name="connsiteX43" fmla="*/ 518160 w 937260"/>
                <a:gd name="connsiteY43" fmla="*/ 800100 h 914400"/>
                <a:gd name="connsiteX44" fmla="*/ 548640 w 937260"/>
                <a:gd name="connsiteY44" fmla="*/ 792480 h 914400"/>
                <a:gd name="connsiteX45" fmla="*/ 571500 w 937260"/>
                <a:gd name="connsiteY45" fmla="*/ 784860 h 914400"/>
                <a:gd name="connsiteX46" fmla="*/ 609600 w 937260"/>
                <a:gd name="connsiteY46" fmla="*/ 739140 h 914400"/>
                <a:gd name="connsiteX47" fmla="*/ 632460 w 937260"/>
                <a:gd name="connsiteY47" fmla="*/ 723900 h 914400"/>
                <a:gd name="connsiteX48" fmla="*/ 640080 w 937260"/>
                <a:gd name="connsiteY48" fmla="*/ 701040 h 914400"/>
                <a:gd name="connsiteX49" fmla="*/ 655320 w 937260"/>
                <a:gd name="connsiteY49" fmla="*/ 662940 h 914400"/>
                <a:gd name="connsiteX50" fmla="*/ 685800 w 937260"/>
                <a:gd name="connsiteY50" fmla="*/ 723900 h 914400"/>
                <a:gd name="connsiteX51" fmla="*/ 708660 w 937260"/>
                <a:gd name="connsiteY51" fmla="*/ 731520 h 914400"/>
                <a:gd name="connsiteX52" fmla="*/ 731520 w 937260"/>
                <a:gd name="connsiteY52" fmla="*/ 746760 h 914400"/>
                <a:gd name="connsiteX53" fmla="*/ 746760 w 937260"/>
                <a:gd name="connsiteY53" fmla="*/ 769620 h 914400"/>
                <a:gd name="connsiteX54" fmla="*/ 822960 w 937260"/>
                <a:gd name="connsiteY54" fmla="*/ 784860 h 914400"/>
                <a:gd name="connsiteX55" fmla="*/ 838200 w 937260"/>
                <a:gd name="connsiteY55" fmla="*/ 762000 h 914400"/>
                <a:gd name="connsiteX56" fmla="*/ 861060 w 937260"/>
                <a:gd name="connsiteY56" fmla="*/ 754380 h 914400"/>
                <a:gd name="connsiteX57" fmla="*/ 922020 w 937260"/>
                <a:gd name="connsiteY57" fmla="*/ 739140 h 914400"/>
                <a:gd name="connsiteX58" fmla="*/ 937260 w 937260"/>
                <a:gd name="connsiteY58" fmla="*/ 716280 h 914400"/>
                <a:gd name="connsiteX59" fmla="*/ 922020 w 937260"/>
                <a:gd name="connsiteY59" fmla="*/ 693420 h 914400"/>
                <a:gd name="connsiteX60" fmla="*/ 883920 w 937260"/>
                <a:gd name="connsiteY60" fmla="*/ 647700 h 914400"/>
                <a:gd name="connsiteX61" fmla="*/ 876300 w 937260"/>
                <a:gd name="connsiteY61" fmla="*/ 624840 h 914400"/>
                <a:gd name="connsiteX62" fmla="*/ 830580 w 937260"/>
                <a:gd name="connsiteY62" fmla="*/ 609600 h 914400"/>
                <a:gd name="connsiteX63" fmla="*/ 807720 w 937260"/>
                <a:gd name="connsiteY63" fmla="*/ 601980 h 914400"/>
                <a:gd name="connsiteX64" fmla="*/ 792480 w 937260"/>
                <a:gd name="connsiteY64" fmla="*/ 579120 h 914400"/>
                <a:gd name="connsiteX65" fmla="*/ 838200 w 937260"/>
                <a:gd name="connsiteY65" fmla="*/ 594360 h 914400"/>
                <a:gd name="connsiteX66" fmla="*/ 876300 w 937260"/>
                <a:gd name="connsiteY66" fmla="*/ 541020 h 914400"/>
                <a:gd name="connsiteX67" fmla="*/ 922020 w 937260"/>
                <a:gd name="connsiteY67" fmla="*/ 533400 h 914400"/>
                <a:gd name="connsiteX68" fmla="*/ 906780 w 937260"/>
                <a:gd name="connsiteY68" fmla="*/ 510540 h 914400"/>
                <a:gd name="connsiteX69" fmla="*/ 883920 w 937260"/>
                <a:gd name="connsiteY69" fmla="*/ 502920 h 914400"/>
                <a:gd name="connsiteX70" fmla="*/ 838200 w 937260"/>
                <a:gd name="connsiteY70" fmla="*/ 480060 h 914400"/>
                <a:gd name="connsiteX71" fmla="*/ 784860 w 937260"/>
                <a:gd name="connsiteY71" fmla="*/ 426720 h 914400"/>
                <a:gd name="connsiteX72" fmla="*/ 754380 w 937260"/>
                <a:gd name="connsiteY72" fmla="*/ 419100 h 914400"/>
                <a:gd name="connsiteX73" fmla="*/ 708660 w 937260"/>
                <a:gd name="connsiteY73" fmla="*/ 350520 h 914400"/>
                <a:gd name="connsiteX74" fmla="*/ 693420 w 937260"/>
                <a:gd name="connsiteY74" fmla="*/ 327660 h 914400"/>
                <a:gd name="connsiteX75" fmla="*/ 685800 w 937260"/>
                <a:gd name="connsiteY75" fmla="*/ 304800 h 914400"/>
                <a:gd name="connsiteX76" fmla="*/ 693420 w 937260"/>
                <a:gd name="connsiteY76" fmla="*/ 281940 h 914400"/>
                <a:gd name="connsiteX77" fmla="*/ 670560 w 937260"/>
                <a:gd name="connsiteY77" fmla="*/ 205740 h 914400"/>
                <a:gd name="connsiteX78" fmla="*/ 662940 w 937260"/>
                <a:gd name="connsiteY78" fmla="*/ 182880 h 914400"/>
                <a:gd name="connsiteX79" fmla="*/ 670560 w 937260"/>
                <a:gd name="connsiteY79" fmla="*/ 53340 h 914400"/>
                <a:gd name="connsiteX80" fmla="*/ 678180 w 937260"/>
                <a:gd name="connsiteY80" fmla="*/ 22860 h 914400"/>
                <a:gd name="connsiteX81" fmla="*/ 624840 w 937260"/>
                <a:gd name="connsiteY81" fmla="*/ 0 h 914400"/>
                <a:gd name="connsiteX82" fmla="*/ 571500 w 937260"/>
                <a:gd name="connsiteY82" fmla="*/ 7620 h 914400"/>
                <a:gd name="connsiteX83" fmla="*/ 571500 w 937260"/>
                <a:gd name="connsiteY83" fmla="*/ 60960 h 914400"/>
                <a:gd name="connsiteX84" fmla="*/ 601980 w 937260"/>
                <a:gd name="connsiteY84" fmla="*/ 68580 h 914400"/>
                <a:gd name="connsiteX85" fmla="*/ 624840 w 937260"/>
                <a:gd name="connsiteY85" fmla="*/ 76200 h 914400"/>
                <a:gd name="connsiteX86" fmla="*/ 533400 w 937260"/>
                <a:gd name="connsiteY86" fmla="*/ 106680 h 914400"/>
                <a:gd name="connsiteX87" fmla="*/ 518160 w 937260"/>
                <a:gd name="connsiteY87" fmla="*/ 152400 h 914400"/>
                <a:gd name="connsiteX88" fmla="*/ 510540 w 937260"/>
                <a:gd name="connsiteY88" fmla="*/ 175260 h 914400"/>
                <a:gd name="connsiteX89" fmla="*/ 548640 w 937260"/>
                <a:gd name="connsiteY89" fmla="*/ 289560 h 914400"/>
                <a:gd name="connsiteX90" fmla="*/ 563880 w 937260"/>
                <a:gd name="connsiteY90" fmla="*/ 312420 h 914400"/>
                <a:gd name="connsiteX91" fmla="*/ 571500 w 937260"/>
                <a:gd name="connsiteY91" fmla="*/ 335280 h 914400"/>
                <a:gd name="connsiteX92" fmla="*/ 533400 w 937260"/>
                <a:gd name="connsiteY92" fmla="*/ 320040 h 914400"/>
                <a:gd name="connsiteX93" fmla="*/ 518160 w 937260"/>
                <a:gd name="connsiteY93" fmla="*/ 297180 h 914400"/>
                <a:gd name="connsiteX94" fmla="*/ 502920 w 937260"/>
                <a:gd name="connsiteY94" fmla="*/ 251460 h 914400"/>
                <a:gd name="connsiteX95" fmla="*/ 480060 w 937260"/>
                <a:gd name="connsiteY95" fmla="*/ 236220 h 914400"/>
                <a:gd name="connsiteX96" fmla="*/ 449580 w 937260"/>
                <a:gd name="connsiteY96" fmla="*/ 198120 h 914400"/>
                <a:gd name="connsiteX97" fmla="*/ 403860 w 937260"/>
                <a:gd name="connsiteY97" fmla="*/ 167640 h 914400"/>
                <a:gd name="connsiteX98" fmla="*/ 411480 w 937260"/>
                <a:gd name="connsiteY98" fmla="*/ 228600 h 914400"/>
                <a:gd name="connsiteX99" fmla="*/ 365760 w 937260"/>
                <a:gd name="connsiteY99" fmla="*/ 259080 h 914400"/>
                <a:gd name="connsiteX100" fmla="*/ 342900 w 937260"/>
                <a:gd name="connsiteY100" fmla="*/ 274320 h 914400"/>
                <a:gd name="connsiteX101" fmla="*/ 327660 w 937260"/>
                <a:gd name="connsiteY101" fmla="*/ 251460 h 914400"/>
                <a:gd name="connsiteX102" fmla="*/ 358140 w 937260"/>
                <a:gd name="connsiteY102" fmla="*/ 205740 h 914400"/>
                <a:gd name="connsiteX103" fmla="*/ 304800 w 937260"/>
                <a:gd name="connsiteY103" fmla="*/ 190500 h 914400"/>
                <a:gd name="connsiteX104" fmla="*/ 297180 w 937260"/>
                <a:gd name="connsiteY104" fmla="*/ 220980 h 914400"/>
                <a:gd name="connsiteX105" fmla="*/ 251460 w 937260"/>
                <a:gd name="connsiteY105" fmla="*/ 251460 h 914400"/>
                <a:gd name="connsiteX106" fmla="*/ 236220 w 937260"/>
                <a:gd name="connsiteY106" fmla="*/ 274320 h 914400"/>
                <a:gd name="connsiteX107" fmla="*/ 213360 w 937260"/>
                <a:gd name="connsiteY107" fmla="*/ 281940 h 914400"/>
                <a:gd name="connsiteX108" fmla="*/ 236220 w 937260"/>
                <a:gd name="connsiteY108" fmla="*/ 228600 h 914400"/>
                <a:gd name="connsiteX109" fmla="*/ 281940 w 937260"/>
                <a:gd name="connsiteY109" fmla="*/ 198120 h 914400"/>
                <a:gd name="connsiteX110" fmla="*/ 289560 w 937260"/>
                <a:gd name="connsiteY110" fmla="*/ 175260 h 914400"/>
                <a:gd name="connsiteX111" fmla="*/ 251460 w 937260"/>
                <a:gd name="connsiteY111" fmla="*/ 144780 h 914400"/>
                <a:gd name="connsiteX112" fmla="*/ 167640 w 937260"/>
                <a:gd name="connsiteY112" fmla="*/ 175260 h 914400"/>
                <a:gd name="connsiteX113" fmla="*/ 160020 w 937260"/>
                <a:gd name="connsiteY113" fmla="*/ 198120 h 914400"/>
                <a:gd name="connsiteX114" fmla="*/ 91440 w 937260"/>
                <a:gd name="connsiteY114" fmla="*/ 228600 h 914400"/>
                <a:gd name="connsiteX115" fmla="*/ 68580 w 937260"/>
                <a:gd name="connsiteY115" fmla="*/ 236220 h 914400"/>
                <a:gd name="connsiteX116" fmla="*/ 53340 w 937260"/>
                <a:gd name="connsiteY116" fmla="*/ 259080 h 914400"/>
                <a:gd name="connsiteX117" fmla="*/ 45720 w 937260"/>
                <a:gd name="connsiteY117" fmla="*/ 281940 h 914400"/>
                <a:gd name="connsiteX118" fmla="*/ 7620 w 937260"/>
                <a:gd name="connsiteY118" fmla="*/ 28194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937260" h="914400">
                  <a:moveTo>
                    <a:pt x="7620" y="281940"/>
                  </a:moveTo>
                  <a:cubicBezTo>
                    <a:pt x="0" y="302260"/>
                    <a:pt x="0" y="363141"/>
                    <a:pt x="0" y="403860"/>
                  </a:cubicBezTo>
                  <a:cubicBezTo>
                    <a:pt x="0" y="411892"/>
                    <a:pt x="1940" y="421040"/>
                    <a:pt x="7620" y="426720"/>
                  </a:cubicBezTo>
                  <a:cubicBezTo>
                    <a:pt x="13300" y="432400"/>
                    <a:pt x="22577" y="432903"/>
                    <a:pt x="30480" y="434340"/>
                  </a:cubicBezTo>
                  <a:cubicBezTo>
                    <a:pt x="50628" y="438003"/>
                    <a:pt x="71120" y="439420"/>
                    <a:pt x="91440" y="441960"/>
                  </a:cubicBezTo>
                  <a:cubicBezTo>
                    <a:pt x="76200" y="447040"/>
                    <a:pt x="57079" y="445841"/>
                    <a:pt x="45720" y="457200"/>
                  </a:cubicBezTo>
                  <a:cubicBezTo>
                    <a:pt x="38100" y="464820"/>
                    <a:pt x="15240" y="472440"/>
                    <a:pt x="22860" y="480060"/>
                  </a:cubicBezTo>
                  <a:cubicBezTo>
                    <a:pt x="32018" y="489218"/>
                    <a:pt x="48465" y="475848"/>
                    <a:pt x="60960" y="472440"/>
                  </a:cubicBezTo>
                  <a:cubicBezTo>
                    <a:pt x="76458" y="468213"/>
                    <a:pt x="93314" y="466111"/>
                    <a:pt x="106680" y="457200"/>
                  </a:cubicBezTo>
                  <a:cubicBezTo>
                    <a:pt x="114300" y="452120"/>
                    <a:pt x="129540" y="451118"/>
                    <a:pt x="129540" y="441960"/>
                  </a:cubicBezTo>
                  <a:cubicBezTo>
                    <a:pt x="129540" y="433928"/>
                    <a:pt x="113864" y="445988"/>
                    <a:pt x="106680" y="449580"/>
                  </a:cubicBezTo>
                  <a:cubicBezTo>
                    <a:pt x="98489" y="453676"/>
                    <a:pt x="92011" y="460724"/>
                    <a:pt x="83820" y="464820"/>
                  </a:cubicBezTo>
                  <a:cubicBezTo>
                    <a:pt x="76636" y="468412"/>
                    <a:pt x="68580" y="469900"/>
                    <a:pt x="60960" y="472440"/>
                  </a:cubicBezTo>
                  <a:cubicBezTo>
                    <a:pt x="53340" y="480060"/>
                    <a:pt x="47066" y="489322"/>
                    <a:pt x="38100" y="495300"/>
                  </a:cubicBezTo>
                  <a:cubicBezTo>
                    <a:pt x="31417" y="499755"/>
                    <a:pt x="20920" y="497240"/>
                    <a:pt x="15240" y="502920"/>
                  </a:cubicBezTo>
                  <a:cubicBezTo>
                    <a:pt x="9560" y="508600"/>
                    <a:pt x="10160" y="518160"/>
                    <a:pt x="7620" y="525780"/>
                  </a:cubicBezTo>
                  <a:cubicBezTo>
                    <a:pt x="10160" y="533400"/>
                    <a:pt x="10222" y="542368"/>
                    <a:pt x="15240" y="548640"/>
                  </a:cubicBezTo>
                  <a:cubicBezTo>
                    <a:pt x="20961" y="555791"/>
                    <a:pt x="29909" y="559784"/>
                    <a:pt x="38100" y="563880"/>
                  </a:cubicBezTo>
                  <a:cubicBezTo>
                    <a:pt x="61780" y="575720"/>
                    <a:pt x="100429" y="576254"/>
                    <a:pt x="121920" y="579120"/>
                  </a:cubicBezTo>
                  <a:cubicBezTo>
                    <a:pt x="224188" y="592756"/>
                    <a:pt x="130279" y="583527"/>
                    <a:pt x="281940" y="594360"/>
                  </a:cubicBezTo>
                  <a:cubicBezTo>
                    <a:pt x="276860" y="601980"/>
                    <a:pt x="273851" y="611499"/>
                    <a:pt x="266700" y="617220"/>
                  </a:cubicBezTo>
                  <a:cubicBezTo>
                    <a:pt x="261578" y="621317"/>
                    <a:pt x="215550" y="631803"/>
                    <a:pt x="213360" y="632460"/>
                  </a:cubicBezTo>
                  <a:cubicBezTo>
                    <a:pt x="197973" y="637076"/>
                    <a:pt x="183225" y="643804"/>
                    <a:pt x="167640" y="647700"/>
                  </a:cubicBezTo>
                  <a:cubicBezTo>
                    <a:pt x="157480" y="650240"/>
                    <a:pt x="147191" y="652311"/>
                    <a:pt x="137160" y="655320"/>
                  </a:cubicBezTo>
                  <a:cubicBezTo>
                    <a:pt x="121773" y="659936"/>
                    <a:pt x="107025" y="666664"/>
                    <a:pt x="91440" y="670560"/>
                  </a:cubicBezTo>
                  <a:cubicBezTo>
                    <a:pt x="53168" y="680128"/>
                    <a:pt x="70895" y="674868"/>
                    <a:pt x="38100" y="685800"/>
                  </a:cubicBezTo>
                  <a:cubicBezTo>
                    <a:pt x="40640" y="693420"/>
                    <a:pt x="40040" y="702980"/>
                    <a:pt x="45720" y="708660"/>
                  </a:cubicBezTo>
                  <a:cubicBezTo>
                    <a:pt x="51400" y="714340"/>
                    <a:pt x="63911" y="709744"/>
                    <a:pt x="68580" y="716280"/>
                  </a:cubicBezTo>
                  <a:cubicBezTo>
                    <a:pt x="77917" y="729352"/>
                    <a:pt x="78740" y="746760"/>
                    <a:pt x="83820" y="762000"/>
                  </a:cubicBezTo>
                  <a:cubicBezTo>
                    <a:pt x="86360" y="769620"/>
                    <a:pt x="84757" y="780405"/>
                    <a:pt x="91440" y="784860"/>
                  </a:cubicBezTo>
                  <a:cubicBezTo>
                    <a:pt x="99060" y="789940"/>
                    <a:pt x="105882" y="796492"/>
                    <a:pt x="114300" y="800100"/>
                  </a:cubicBezTo>
                  <a:cubicBezTo>
                    <a:pt x="123926" y="804225"/>
                    <a:pt x="134710" y="804843"/>
                    <a:pt x="144780" y="807720"/>
                  </a:cubicBezTo>
                  <a:cubicBezTo>
                    <a:pt x="152503" y="809927"/>
                    <a:pt x="160020" y="812800"/>
                    <a:pt x="167640" y="815340"/>
                  </a:cubicBezTo>
                  <a:cubicBezTo>
                    <a:pt x="180340" y="812800"/>
                    <a:pt x="192788" y="807720"/>
                    <a:pt x="205740" y="807720"/>
                  </a:cubicBezTo>
                  <a:cubicBezTo>
                    <a:pt x="230343" y="807720"/>
                    <a:pt x="240415" y="818137"/>
                    <a:pt x="259080" y="830580"/>
                  </a:cubicBezTo>
                  <a:cubicBezTo>
                    <a:pt x="264160" y="838200"/>
                    <a:pt x="273025" y="844374"/>
                    <a:pt x="274320" y="853440"/>
                  </a:cubicBezTo>
                  <a:cubicBezTo>
                    <a:pt x="275801" y="863807"/>
                    <a:pt x="266700" y="873447"/>
                    <a:pt x="266700" y="883920"/>
                  </a:cubicBezTo>
                  <a:cubicBezTo>
                    <a:pt x="266700" y="894393"/>
                    <a:pt x="271780" y="904240"/>
                    <a:pt x="274320" y="914400"/>
                  </a:cubicBezTo>
                  <a:cubicBezTo>
                    <a:pt x="287020" y="911860"/>
                    <a:pt x="300293" y="911328"/>
                    <a:pt x="312420" y="906780"/>
                  </a:cubicBezTo>
                  <a:cubicBezTo>
                    <a:pt x="347850" y="893494"/>
                    <a:pt x="321429" y="888815"/>
                    <a:pt x="358140" y="883920"/>
                  </a:cubicBezTo>
                  <a:cubicBezTo>
                    <a:pt x="388457" y="879878"/>
                    <a:pt x="419100" y="878840"/>
                    <a:pt x="449580" y="876300"/>
                  </a:cubicBezTo>
                  <a:cubicBezTo>
                    <a:pt x="468173" y="870102"/>
                    <a:pt x="480528" y="868212"/>
                    <a:pt x="495300" y="853440"/>
                  </a:cubicBezTo>
                  <a:cubicBezTo>
                    <a:pt x="501776" y="846964"/>
                    <a:pt x="505460" y="838200"/>
                    <a:pt x="510540" y="830580"/>
                  </a:cubicBezTo>
                  <a:cubicBezTo>
                    <a:pt x="513080" y="820420"/>
                    <a:pt x="510755" y="807505"/>
                    <a:pt x="518160" y="800100"/>
                  </a:cubicBezTo>
                  <a:cubicBezTo>
                    <a:pt x="525565" y="792695"/>
                    <a:pt x="538570" y="795357"/>
                    <a:pt x="548640" y="792480"/>
                  </a:cubicBezTo>
                  <a:cubicBezTo>
                    <a:pt x="556363" y="790273"/>
                    <a:pt x="563880" y="787400"/>
                    <a:pt x="571500" y="784860"/>
                  </a:cubicBezTo>
                  <a:cubicBezTo>
                    <a:pt x="586485" y="762383"/>
                    <a:pt x="587598" y="757475"/>
                    <a:pt x="609600" y="739140"/>
                  </a:cubicBezTo>
                  <a:cubicBezTo>
                    <a:pt x="616635" y="733277"/>
                    <a:pt x="624840" y="728980"/>
                    <a:pt x="632460" y="723900"/>
                  </a:cubicBezTo>
                  <a:cubicBezTo>
                    <a:pt x="635000" y="716280"/>
                    <a:pt x="640080" y="709072"/>
                    <a:pt x="640080" y="701040"/>
                  </a:cubicBezTo>
                  <a:cubicBezTo>
                    <a:pt x="640080" y="659578"/>
                    <a:pt x="615186" y="676318"/>
                    <a:pt x="655320" y="662940"/>
                  </a:cubicBezTo>
                  <a:cubicBezTo>
                    <a:pt x="706966" y="680155"/>
                    <a:pt x="650776" y="653853"/>
                    <a:pt x="685800" y="723900"/>
                  </a:cubicBezTo>
                  <a:cubicBezTo>
                    <a:pt x="689392" y="731084"/>
                    <a:pt x="701476" y="727928"/>
                    <a:pt x="708660" y="731520"/>
                  </a:cubicBezTo>
                  <a:cubicBezTo>
                    <a:pt x="716851" y="735616"/>
                    <a:pt x="723900" y="741680"/>
                    <a:pt x="731520" y="746760"/>
                  </a:cubicBezTo>
                  <a:cubicBezTo>
                    <a:pt x="736600" y="754380"/>
                    <a:pt x="742664" y="761429"/>
                    <a:pt x="746760" y="769620"/>
                  </a:cubicBezTo>
                  <a:cubicBezTo>
                    <a:pt x="768708" y="813516"/>
                    <a:pt x="726195" y="795612"/>
                    <a:pt x="822960" y="784860"/>
                  </a:cubicBezTo>
                  <a:cubicBezTo>
                    <a:pt x="828040" y="777240"/>
                    <a:pt x="831049" y="767721"/>
                    <a:pt x="838200" y="762000"/>
                  </a:cubicBezTo>
                  <a:cubicBezTo>
                    <a:pt x="844472" y="756982"/>
                    <a:pt x="853268" y="756328"/>
                    <a:pt x="861060" y="754380"/>
                  </a:cubicBezTo>
                  <a:lnTo>
                    <a:pt x="922020" y="739140"/>
                  </a:lnTo>
                  <a:cubicBezTo>
                    <a:pt x="927100" y="731520"/>
                    <a:pt x="937260" y="725438"/>
                    <a:pt x="937260" y="716280"/>
                  </a:cubicBezTo>
                  <a:cubicBezTo>
                    <a:pt x="937260" y="707122"/>
                    <a:pt x="927883" y="700455"/>
                    <a:pt x="922020" y="693420"/>
                  </a:cubicBezTo>
                  <a:cubicBezTo>
                    <a:pt x="900954" y="668141"/>
                    <a:pt x="898109" y="676079"/>
                    <a:pt x="883920" y="647700"/>
                  </a:cubicBezTo>
                  <a:cubicBezTo>
                    <a:pt x="880328" y="640516"/>
                    <a:pt x="882836" y="629509"/>
                    <a:pt x="876300" y="624840"/>
                  </a:cubicBezTo>
                  <a:cubicBezTo>
                    <a:pt x="863228" y="615503"/>
                    <a:pt x="845820" y="614680"/>
                    <a:pt x="830580" y="609600"/>
                  </a:cubicBezTo>
                  <a:lnTo>
                    <a:pt x="807720" y="601980"/>
                  </a:lnTo>
                  <a:cubicBezTo>
                    <a:pt x="802640" y="594360"/>
                    <a:pt x="783595" y="581341"/>
                    <a:pt x="792480" y="579120"/>
                  </a:cubicBezTo>
                  <a:cubicBezTo>
                    <a:pt x="808065" y="575224"/>
                    <a:pt x="838200" y="594360"/>
                    <a:pt x="838200" y="594360"/>
                  </a:cubicBezTo>
                  <a:cubicBezTo>
                    <a:pt x="925883" y="572439"/>
                    <a:pt x="804680" y="612640"/>
                    <a:pt x="876300" y="541020"/>
                  </a:cubicBezTo>
                  <a:cubicBezTo>
                    <a:pt x="887225" y="530095"/>
                    <a:pt x="906780" y="535940"/>
                    <a:pt x="922020" y="533400"/>
                  </a:cubicBezTo>
                  <a:cubicBezTo>
                    <a:pt x="916940" y="525780"/>
                    <a:pt x="913931" y="516261"/>
                    <a:pt x="906780" y="510540"/>
                  </a:cubicBezTo>
                  <a:cubicBezTo>
                    <a:pt x="900508" y="505522"/>
                    <a:pt x="891104" y="506512"/>
                    <a:pt x="883920" y="502920"/>
                  </a:cubicBezTo>
                  <a:cubicBezTo>
                    <a:pt x="824834" y="473377"/>
                    <a:pt x="895659" y="499213"/>
                    <a:pt x="838200" y="480060"/>
                  </a:cubicBezTo>
                  <a:cubicBezTo>
                    <a:pt x="806863" y="433054"/>
                    <a:pt x="823518" y="437765"/>
                    <a:pt x="784860" y="426720"/>
                  </a:cubicBezTo>
                  <a:cubicBezTo>
                    <a:pt x="774790" y="423843"/>
                    <a:pt x="764540" y="421640"/>
                    <a:pt x="754380" y="419100"/>
                  </a:cubicBezTo>
                  <a:lnTo>
                    <a:pt x="708660" y="350520"/>
                  </a:lnTo>
                  <a:cubicBezTo>
                    <a:pt x="703580" y="342900"/>
                    <a:pt x="696316" y="336348"/>
                    <a:pt x="693420" y="327660"/>
                  </a:cubicBezTo>
                  <a:lnTo>
                    <a:pt x="685800" y="304800"/>
                  </a:lnTo>
                  <a:cubicBezTo>
                    <a:pt x="688340" y="297180"/>
                    <a:pt x="693420" y="289972"/>
                    <a:pt x="693420" y="281940"/>
                  </a:cubicBezTo>
                  <a:cubicBezTo>
                    <a:pt x="693420" y="270424"/>
                    <a:pt x="671447" y="208400"/>
                    <a:pt x="670560" y="205740"/>
                  </a:cubicBezTo>
                  <a:lnTo>
                    <a:pt x="662940" y="182880"/>
                  </a:lnTo>
                  <a:cubicBezTo>
                    <a:pt x="665480" y="139700"/>
                    <a:pt x="666459" y="96400"/>
                    <a:pt x="670560" y="53340"/>
                  </a:cubicBezTo>
                  <a:cubicBezTo>
                    <a:pt x="671553" y="42914"/>
                    <a:pt x="682864" y="32227"/>
                    <a:pt x="678180" y="22860"/>
                  </a:cubicBezTo>
                  <a:cubicBezTo>
                    <a:pt x="674414" y="15327"/>
                    <a:pt x="634507" y="3222"/>
                    <a:pt x="624840" y="0"/>
                  </a:cubicBezTo>
                  <a:cubicBezTo>
                    <a:pt x="607060" y="2540"/>
                    <a:pt x="587564" y="-412"/>
                    <a:pt x="571500" y="7620"/>
                  </a:cubicBezTo>
                  <a:cubicBezTo>
                    <a:pt x="557025" y="14857"/>
                    <a:pt x="566551" y="56011"/>
                    <a:pt x="571500" y="60960"/>
                  </a:cubicBezTo>
                  <a:cubicBezTo>
                    <a:pt x="578905" y="68365"/>
                    <a:pt x="591910" y="65703"/>
                    <a:pt x="601980" y="68580"/>
                  </a:cubicBezTo>
                  <a:cubicBezTo>
                    <a:pt x="609703" y="70787"/>
                    <a:pt x="617220" y="73660"/>
                    <a:pt x="624840" y="76200"/>
                  </a:cubicBezTo>
                  <a:cubicBezTo>
                    <a:pt x="603569" y="140014"/>
                    <a:pt x="641914" y="48250"/>
                    <a:pt x="533400" y="106680"/>
                  </a:cubicBezTo>
                  <a:cubicBezTo>
                    <a:pt x="519256" y="114296"/>
                    <a:pt x="523240" y="137160"/>
                    <a:pt x="518160" y="152400"/>
                  </a:cubicBezTo>
                  <a:lnTo>
                    <a:pt x="510540" y="175260"/>
                  </a:lnTo>
                  <a:cubicBezTo>
                    <a:pt x="520183" y="262044"/>
                    <a:pt x="505402" y="224702"/>
                    <a:pt x="548640" y="289560"/>
                  </a:cubicBezTo>
                  <a:cubicBezTo>
                    <a:pt x="553720" y="297180"/>
                    <a:pt x="560984" y="303732"/>
                    <a:pt x="563880" y="312420"/>
                  </a:cubicBezTo>
                  <a:cubicBezTo>
                    <a:pt x="566420" y="320040"/>
                    <a:pt x="579292" y="333332"/>
                    <a:pt x="571500" y="335280"/>
                  </a:cubicBezTo>
                  <a:cubicBezTo>
                    <a:pt x="558230" y="338597"/>
                    <a:pt x="546100" y="325120"/>
                    <a:pt x="533400" y="320040"/>
                  </a:cubicBezTo>
                  <a:cubicBezTo>
                    <a:pt x="528320" y="312420"/>
                    <a:pt x="521879" y="305549"/>
                    <a:pt x="518160" y="297180"/>
                  </a:cubicBezTo>
                  <a:cubicBezTo>
                    <a:pt x="511636" y="282500"/>
                    <a:pt x="516286" y="260371"/>
                    <a:pt x="502920" y="251460"/>
                  </a:cubicBezTo>
                  <a:lnTo>
                    <a:pt x="480060" y="236220"/>
                  </a:lnTo>
                  <a:cubicBezTo>
                    <a:pt x="467733" y="186913"/>
                    <a:pt x="484491" y="217515"/>
                    <a:pt x="449580" y="198120"/>
                  </a:cubicBezTo>
                  <a:cubicBezTo>
                    <a:pt x="433569" y="189225"/>
                    <a:pt x="403860" y="167640"/>
                    <a:pt x="403860" y="167640"/>
                  </a:cubicBezTo>
                  <a:cubicBezTo>
                    <a:pt x="406400" y="187960"/>
                    <a:pt x="415143" y="208452"/>
                    <a:pt x="411480" y="228600"/>
                  </a:cubicBezTo>
                  <a:cubicBezTo>
                    <a:pt x="407147" y="252434"/>
                    <a:pt x="380801" y="251559"/>
                    <a:pt x="365760" y="259080"/>
                  </a:cubicBezTo>
                  <a:cubicBezTo>
                    <a:pt x="357569" y="263176"/>
                    <a:pt x="350520" y="269240"/>
                    <a:pt x="342900" y="274320"/>
                  </a:cubicBezTo>
                  <a:cubicBezTo>
                    <a:pt x="337820" y="266700"/>
                    <a:pt x="325673" y="260400"/>
                    <a:pt x="327660" y="251460"/>
                  </a:cubicBezTo>
                  <a:cubicBezTo>
                    <a:pt x="331633" y="233580"/>
                    <a:pt x="358140" y="205740"/>
                    <a:pt x="358140" y="205740"/>
                  </a:cubicBezTo>
                  <a:cubicBezTo>
                    <a:pt x="349746" y="180558"/>
                    <a:pt x="350534" y="157833"/>
                    <a:pt x="304800" y="190500"/>
                  </a:cubicBezTo>
                  <a:cubicBezTo>
                    <a:pt x="296278" y="196587"/>
                    <a:pt x="304076" y="213098"/>
                    <a:pt x="297180" y="220980"/>
                  </a:cubicBezTo>
                  <a:cubicBezTo>
                    <a:pt x="285119" y="234764"/>
                    <a:pt x="251460" y="251460"/>
                    <a:pt x="251460" y="251460"/>
                  </a:cubicBezTo>
                  <a:cubicBezTo>
                    <a:pt x="246380" y="259080"/>
                    <a:pt x="243371" y="268599"/>
                    <a:pt x="236220" y="274320"/>
                  </a:cubicBezTo>
                  <a:cubicBezTo>
                    <a:pt x="229948" y="279338"/>
                    <a:pt x="217815" y="288623"/>
                    <a:pt x="213360" y="281940"/>
                  </a:cubicBezTo>
                  <a:cubicBezTo>
                    <a:pt x="206745" y="272018"/>
                    <a:pt x="229561" y="234427"/>
                    <a:pt x="236220" y="228600"/>
                  </a:cubicBezTo>
                  <a:cubicBezTo>
                    <a:pt x="250004" y="216539"/>
                    <a:pt x="281940" y="198120"/>
                    <a:pt x="281940" y="198120"/>
                  </a:cubicBezTo>
                  <a:cubicBezTo>
                    <a:pt x="284480" y="190500"/>
                    <a:pt x="290880" y="183183"/>
                    <a:pt x="289560" y="175260"/>
                  </a:cubicBezTo>
                  <a:cubicBezTo>
                    <a:pt x="285505" y="150930"/>
                    <a:pt x="269291" y="150724"/>
                    <a:pt x="251460" y="144780"/>
                  </a:cubicBezTo>
                  <a:cubicBezTo>
                    <a:pt x="181615" y="162241"/>
                    <a:pt x="207928" y="148402"/>
                    <a:pt x="167640" y="175260"/>
                  </a:cubicBezTo>
                  <a:cubicBezTo>
                    <a:pt x="165100" y="182880"/>
                    <a:pt x="165038" y="191848"/>
                    <a:pt x="160020" y="198120"/>
                  </a:cubicBezTo>
                  <a:cubicBezTo>
                    <a:pt x="146847" y="214587"/>
                    <a:pt x="105410" y="223943"/>
                    <a:pt x="91440" y="228600"/>
                  </a:cubicBezTo>
                  <a:lnTo>
                    <a:pt x="68580" y="236220"/>
                  </a:lnTo>
                  <a:cubicBezTo>
                    <a:pt x="63500" y="243840"/>
                    <a:pt x="57436" y="250889"/>
                    <a:pt x="53340" y="259080"/>
                  </a:cubicBezTo>
                  <a:cubicBezTo>
                    <a:pt x="49748" y="266264"/>
                    <a:pt x="51992" y="276922"/>
                    <a:pt x="45720" y="281940"/>
                  </a:cubicBezTo>
                  <a:cubicBezTo>
                    <a:pt x="35425" y="290176"/>
                    <a:pt x="15240" y="261620"/>
                    <a:pt x="7620" y="281940"/>
                  </a:cubicBezTo>
                  <a:close/>
                </a:path>
              </a:pathLst>
            </a:custGeom>
            <a:solidFill>
              <a:schemeClr val="bg1"/>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p:cNvSpPr/>
            <p:nvPr/>
          </p:nvSpPr>
          <p:spPr>
            <a:xfrm>
              <a:off x="1628452" y="3313679"/>
              <a:ext cx="270176" cy="222693"/>
            </a:xfrm>
            <a:custGeom>
              <a:avLst/>
              <a:gdLst>
                <a:gd name="connsiteX0" fmla="*/ 177488 w 270176"/>
                <a:gd name="connsiteY0" fmla="*/ 8641 h 222693"/>
                <a:gd name="connsiteX1" fmla="*/ 139388 w 270176"/>
                <a:gd name="connsiteY1" fmla="*/ 31501 h 222693"/>
                <a:gd name="connsiteX2" fmla="*/ 131768 w 270176"/>
                <a:gd name="connsiteY2" fmla="*/ 54361 h 222693"/>
                <a:gd name="connsiteX3" fmla="*/ 86048 w 270176"/>
                <a:gd name="connsiteY3" fmla="*/ 77221 h 222693"/>
                <a:gd name="connsiteX4" fmla="*/ 63188 w 270176"/>
                <a:gd name="connsiteY4" fmla="*/ 92461 h 222693"/>
                <a:gd name="connsiteX5" fmla="*/ 32708 w 270176"/>
                <a:gd name="connsiteY5" fmla="*/ 191521 h 222693"/>
                <a:gd name="connsiteX6" fmla="*/ 9848 w 270176"/>
                <a:gd name="connsiteY6" fmla="*/ 199141 h 222693"/>
                <a:gd name="connsiteX7" fmla="*/ 2228 w 270176"/>
                <a:gd name="connsiteY7" fmla="*/ 222001 h 222693"/>
                <a:gd name="connsiteX8" fmla="*/ 25088 w 270176"/>
                <a:gd name="connsiteY8" fmla="*/ 206761 h 222693"/>
                <a:gd name="connsiteX9" fmla="*/ 47948 w 270176"/>
                <a:gd name="connsiteY9" fmla="*/ 199141 h 222693"/>
                <a:gd name="connsiteX10" fmla="*/ 93668 w 270176"/>
                <a:gd name="connsiteY10" fmla="*/ 176281 h 222693"/>
                <a:gd name="connsiteX11" fmla="*/ 101288 w 270176"/>
                <a:gd name="connsiteY11" fmla="*/ 153421 h 222693"/>
                <a:gd name="connsiteX12" fmla="*/ 124148 w 270176"/>
                <a:gd name="connsiteY12" fmla="*/ 145801 h 222693"/>
                <a:gd name="connsiteX13" fmla="*/ 162248 w 270176"/>
                <a:gd name="connsiteY13" fmla="*/ 138181 h 222693"/>
                <a:gd name="connsiteX14" fmla="*/ 207968 w 270176"/>
                <a:gd name="connsiteY14" fmla="*/ 122941 h 222693"/>
                <a:gd name="connsiteX15" fmla="*/ 215588 w 270176"/>
                <a:gd name="connsiteY15" fmla="*/ 100081 h 222693"/>
                <a:gd name="connsiteX16" fmla="*/ 261308 w 270176"/>
                <a:gd name="connsiteY16" fmla="*/ 69601 h 222693"/>
                <a:gd name="connsiteX17" fmla="*/ 268928 w 270176"/>
                <a:gd name="connsiteY17" fmla="*/ 46741 h 222693"/>
                <a:gd name="connsiteX18" fmla="*/ 223208 w 270176"/>
                <a:gd name="connsiteY18" fmla="*/ 16261 h 222693"/>
                <a:gd name="connsiteX19" fmla="*/ 177488 w 270176"/>
                <a:gd name="connsiteY19" fmla="*/ 8641 h 22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0176" h="222693">
                  <a:moveTo>
                    <a:pt x="177488" y="8641"/>
                  </a:moveTo>
                  <a:cubicBezTo>
                    <a:pt x="163518" y="11181"/>
                    <a:pt x="149861" y="21028"/>
                    <a:pt x="139388" y="31501"/>
                  </a:cubicBezTo>
                  <a:cubicBezTo>
                    <a:pt x="133708" y="37181"/>
                    <a:pt x="136786" y="48089"/>
                    <a:pt x="131768" y="54361"/>
                  </a:cubicBezTo>
                  <a:cubicBezTo>
                    <a:pt x="117209" y="72559"/>
                    <a:pt x="104454" y="68018"/>
                    <a:pt x="86048" y="77221"/>
                  </a:cubicBezTo>
                  <a:cubicBezTo>
                    <a:pt x="77857" y="81317"/>
                    <a:pt x="70808" y="87381"/>
                    <a:pt x="63188" y="92461"/>
                  </a:cubicBezTo>
                  <a:cubicBezTo>
                    <a:pt x="57957" y="144774"/>
                    <a:pt x="72157" y="165222"/>
                    <a:pt x="32708" y="191521"/>
                  </a:cubicBezTo>
                  <a:cubicBezTo>
                    <a:pt x="26025" y="195976"/>
                    <a:pt x="17468" y="196601"/>
                    <a:pt x="9848" y="199141"/>
                  </a:cubicBezTo>
                  <a:cubicBezTo>
                    <a:pt x="7308" y="206761"/>
                    <a:pt x="-4956" y="218409"/>
                    <a:pt x="2228" y="222001"/>
                  </a:cubicBezTo>
                  <a:cubicBezTo>
                    <a:pt x="10419" y="226097"/>
                    <a:pt x="16897" y="210857"/>
                    <a:pt x="25088" y="206761"/>
                  </a:cubicBezTo>
                  <a:cubicBezTo>
                    <a:pt x="32272" y="203169"/>
                    <a:pt x="40764" y="202733"/>
                    <a:pt x="47948" y="199141"/>
                  </a:cubicBezTo>
                  <a:cubicBezTo>
                    <a:pt x="107034" y="169598"/>
                    <a:pt x="36209" y="195434"/>
                    <a:pt x="93668" y="176281"/>
                  </a:cubicBezTo>
                  <a:cubicBezTo>
                    <a:pt x="96208" y="168661"/>
                    <a:pt x="95608" y="159101"/>
                    <a:pt x="101288" y="153421"/>
                  </a:cubicBezTo>
                  <a:cubicBezTo>
                    <a:pt x="106968" y="147741"/>
                    <a:pt x="116356" y="147749"/>
                    <a:pt x="124148" y="145801"/>
                  </a:cubicBezTo>
                  <a:cubicBezTo>
                    <a:pt x="136713" y="142660"/>
                    <a:pt x="149753" y="141589"/>
                    <a:pt x="162248" y="138181"/>
                  </a:cubicBezTo>
                  <a:cubicBezTo>
                    <a:pt x="177746" y="133954"/>
                    <a:pt x="207968" y="122941"/>
                    <a:pt x="207968" y="122941"/>
                  </a:cubicBezTo>
                  <a:cubicBezTo>
                    <a:pt x="210508" y="115321"/>
                    <a:pt x="215588" y="108113"/>
                    <a:pt x="215588" y="100081"/>
                  </a:cubicBezTo>
                  <a:cubicBezTo>
                    <a:pt x="215588" y="58282"/>
                    <a:pt x="170278" y="82605"/>
                    <a:pt x="261308" y="69601"/>
                  </a:cubicBezTo>
                  <a:cubicBezTo>
                    <a:pt x="263848" y="61981"/>
                    <a:pt x="273597" y="53277"/>
                    <a:pt x="268928" y="46741"/>
                  </a:cubicBezTo>
                  <a:cubicBezTo>
                    <a:pt x="258282" y="31836"/>
                    <a:pt x="223208" y="16261"/>
                    <a:pt x="223208" y="16261"/>
                  </a:cubicBezTo>
                  <a:cubicBezTo>
                    <a:pt x="233100" y="-13415"/>
                    <a:pt x="191458" y="6101"/>
                    <a:pt x="177488" y="8641"/>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p:cNvSpPr/>
            <p:nvPr/>
          </p:nvSpPr>
          <p:spPr>
            <a:xfrm>
              <a:off x="2651728" y="4556760"/>
              <a:ext cx="192348" cy="411480"/>
            </a:xfrm>
            <a:custGeom>
              <a:avLst/>
              <a:gdLst>
                <a:gd name="connsiteX0" fmla="*/ 30512 w 192348"/>
                <a:gd name="connsiteY0" fmla="*/ 0 h 411480"/>
                <a:gd name="connsiteX1" fmla="*/ 121952 w 192348"/>
                <a:gd name="connsiteY1" fmla="*/ 22860 h 411480"/>
                <a:gd name="connsiteX2" fmla="*/ 144812 w 192348"/>
                <a:gd name="connsiteY2" fmla="*/ 30480 h 411480"/>
                <a:gd name="connsiteX3" fmla="*/ 152432 w 192348"/>
                <a:gd name="connsiteY3" fmla="*/ 53340 h 411480"/>
                <a:gd name="connsiteX4" fmla="*/ 121952 w 192348"/>
                <a:gd name="connsiteY4" fmla="*/ 99060 h 411480"/>
                <a:gd name="connsiteX5" fmla="*/ 129572 w 192348"/>
                <a:gd name="connsiteY5" fmla="*/ 228600 h 411480"/>
                <a:gd name="connsiteX6" fmla="*/ 175292 w 192348"/>
                <a:gd name="connsiteY6" fmla="*/ 259080 h 411480"/>
                <a:gd name="connsiteX7" fmla="*/ 182912 w 192348"/>
                <a:gd name="connsiteY7" fmla="*/ 411480 h 411480"/>
                <a:gd name="connsiteX8" fmla="*/ 167672 w 192348"/>
                <a:gd name="connsiteY8" fmla="*/ 365760 h 411480"/>
                <a:gd name="connsiteX9" fmla="*/ 160052 w 192348"/>
                <a:gd name="connsiteY9" fmla="*/ 342900 h 411480"/>
                <a:gd name="connsiteX10" fmla="*/ 121952 w 192348"/>
                <a:gd name="connsiteY10" fmla="*/ 274320 h 411480"/>
                <a:gd name="connsiteX11" fmla="*/ 99092 w 192348"/>
                <a:gd name="connsiteY11" fmla="*/ 259080 h 411480"/>
                <a:gd name="connsiteX12" fmla="*/ 60992 w 192348"/>
                <a:gd name="connsiteY12" fmla="*/ 220980 h 411480"/>
                <a:gd name="connsiteX13" fmla="*/ 15272 w 192348"/>
                <a:gd name="connsiteY13" fmla="*/ 190500 h 411480"/>
                <a:gd name="connsiteX14" fmla="*/ 7652 w 192348"/>
                <a:gd name="connsiteY14" fmla="*/ 121920 h 411480"/>
                <a:gd name="connsiteX15" fmla="*/ 30512 w 192348"/>
                <a:gd name="connsiteY15" fmla="*/ 106680 h 411480"/>
                <a:gd name="connsiteX16" fmla="*/ 38132 w 192348"/>
                <a:gd name="connsiteY16" fmla="*/ 83820 h 411480"/>
                <a:gd name="connsiteX17" fmla="*/ 30512 w 192348"/>
                <a:gd name="connsiteY17" fmla="*/ 45720 h 411480"/>
                <a:gd name="connsiteX18" fmla="*/ 30512 w 192348"/>
                <a:gd name="connsiteY18" fmla="*/ 0 h 41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348" h="411480">
                  <a:moveTo>
                    <a:pt x="30512" y="0"/>
                  </a:moveTo>
                  <a:cubicBezTo>
                    <a:pt x="92078" y="10261"/>
                    <a:pt x="61575" y="2734"/>
                    <a:pt x="121952" y="22860"/>
                  </a:cubicBezTo>
                  <a:lnTo>
                    <a:pt x="144812" y="30480"/>
                  </a:lnTo>
                  <a:cubicBezTo>
                    <a:pt x="147352" y="38100"/>
                    <a:pt x="154972" y="45720"/>
                    <a:pt x="152432" y="53340"/>
                  </a:cubicBezTo>
                  <a:cubicBezTo>
                    <a:pt x="146640" y="70716"/>
                    <a:pt x="121952" y="99060"/>
                    <a:pt x="121952" y="99060"/>
                  </a:cubicBezTo>
                  <a:cubicBezTo>
                    <a:pt x="124492" y="142240"/>
                    <a:pt x="115894" y="187565"/>
                    <a:pt x="129572" y="228600"/>
                  </a:cubicBezTo>
                  <a:cubicBezTo>
                    <a:pt x="135364" y="245976"/>
                    <a:pt x="175292" y="259080"/>
                    <a:pt x="175292" y="259080"/>
                  </a:cubicBezTo>
                  <a:cubicBezTo>
                    <a:pt x="201806" y="338621"/>
                    <a:pt x="191677" y="288776"/>
                    <a:pt x="182912" y="411480"/>
                  </a:cubicBezTo>
                  <a:lnTo>
                    <a:pt x="167672" y="365760"/>
                  </a:lnTo>
                  <a:lnTo>
                    <a:pt x="160052" y="342900"/>
                  </a:lnTo>
                  <a:cubicBezTo>
                    <a:pt x="152111" y="319078"/>
                    <a:pt x="144411" y="289292"/>
                    <a:pt x="121952" y="274320"/>
                  </a:cubicBezTo>
                  <a:lnTo>
                    <a:pt x="99092" y="259080"/>
                  </a:lnTo>
                  <a:cubicBezTo>
                    <a:pt x="71152" y="217170"/>
                    <a:pt x="99092" y="252730"/>
                    <a:pt x="60992" y="220980"/>
                  </a:cubicBezTo>
                  <a:cubicBezTo>
                    <a:pt x="22939" y="189269"/>
                    <a:pt x="55446" y="203891"/>
                    <a:pt x="15272" y="190500"/>
                  </a:cubicBezTo>
                  <a:cubicBezTo>
                    <a:pt x="7951" y="168536"/>
                    <a:pt x="-10277" y="144332"/>
                    <a:pt x="7652" y="121920"/>
                  </a:cubicBezTo>
                  <a:cubicBezTo>
                    <a:pt x="13373" y="114769"/>
                    <a:pt x="22892" y="111760"/>
                    <a:pt x="30512" y="106680"/>
                  </a:cubicBezTo>
                  <a:cubicBezTo>
                    <a:pt x="33052" y="99060"/>
                    <a:pt x="38132" y="91852"/>
                    <a:pt x="38132" y="83820"/>
                  </a:cubicBezTo>
                  <a:cubicBezTo>
                    <a:pt x="38132" y="70868"/>
                    <a:pt x="32344" y="58541"/>
                    <a:pt x="30512" y="45720"/>
                  </a:cubicBezTo>
                  <a:cubicBezTo>
                    <a:pt x="29794" y="40691"/>
                    <a:pt x="30512" y="35560"/>
                    <a:pt x="30512" y="0"/>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p:cNvSpPr/>
            <p:nvPr/>
          </p:nvSpPr>
          <p:spPr>
            <a:xfrm>
              <a:off x="3006731" y="5180965"/>
              <a:ext cx="473069" cy="494183"/>
            </a:xfrm>
            <a:custGeom>
              <a:avLst/>
              <a:gdLst>
                <a:gd name="connsiteX0" fmla="*/ 9519 w 473069"/>
                <a:gd name="connsiteY0" fmla="*/ 635 h 494183"/>
                <a:gd name="connsiteX1" fmla="*/ 34919 w 473069"/>
                <a:gd name="connsiteY1" fmla="*/ 32385 h 494183"/>
                <a:gd name="connsiteX2" fmla="*/ 73019 w 473069"/>
                <a:gd name="connsiteY2" fmla="*/ 45085 h 494183"/>
                <a:gd name="connsiteX3" fmla="*/ 92069 w 473069"/>
                <a:gd name="connsiteY3" fmla="*/ 51435 h 494183"/>
                <a:gd name="connsiteX4" fmla="*/ 123819 w 473069"/>
                <a:gd name="connsiteY4" fmla="*/ 114935 h 494183"/>
                <a:gd name="connsiteX5" fmla="*/ 142869 w 473069"/>
                <a:gd name="connsiteY5" fmla="*/ 121285 h 494183"/>
                <a:gd name="connsiteX6" fmla="*/ 161919 w 473069"/>
                <a:gd name="connsiteY6" fmla="*/ 140335 h 494183"/>
                <a:gd name="connsiteX7" fmla="*/ 174619 w 473069"/>
                <a:gd name="connsiteY7" fmla="*/ 178435 h 494183"/>
                <a:gd name="connsiteX8" fmla="*/ 180969 w 473069"/>
                <a:gd name="connsiteY8" fmla="*/ 197485 h 494183"/>
                <a:gd name="connsiteX9" fmla="*/ 200019 w 473069"/>
                <a:gd name="connsiteY9" fmla="*/ 210185 h 494183"/>
                <a:gd name="connsiteX10" fmla="*/ 225419 w 473069"/>
                <a:gd name="connsiteY10" fmla="*/ 216535 h 494183"/>
                <a:gd name="connsiteX11" fmla="*/ 269869 w 473069"/>
                <a:gd name="connsiteY11" fmla="*/ 222885 h 494183"/>
                <a:gd name="connsiteX12" fmla="*/ 295269 w 473069"/>
                <a:gd name="connsiteY12" fmla="*/ 260985 h 494183"/>
                <a:gd name="connsiteX13" fmla="*/ 307969 w 473069"/>
                <a:gd name="connsiteY13" fmla="*/ 280035 h 494183"/>
                <a:gd name="connsiteX14" fmla="*/ 346069 w 473069"/>
                <a:gd name="connsiteY14" fmla="*/ 305435 h 494183"/>
                <a:gd name="connsiteX15" fmla="*/ 365119 w 473069"/>
                <a:gd name="connsiteY15" fmla="*/ 343535 h 494183"/>
                <a:gd name="connsiteX16" fmla="*/ 377819 w 473069"/>
                <a:gd name="connsiteY16" fmla="*/ 381635 h 494183"/>
                <a:gd name="connsiteX17" fmla="*/ 415919 w 473069"/>
                <a:gd name="connsiteY17" fmla="*/ 400685 h 494183"/>
                <a:gd name="connsiteX18" fmla="*/ 428619 w 473069"/>
                <a:gd name="connsiteY18" fmla="*/ 419735 h 494183"/>
                <a:gd name="connsiteX19" fmla="*/ 447669 w 473069"/>
                <a:gd name="connsiteY19" fmla="*/ 432435 h 494183"/>
                <a:gd name="connsiteX20" fmla="*/ 466719 w 473069"/>
                <a:gd name="connsiteY20" fmla="*/ 451485 h 494183"/>
                <a:gd name="connsiteX21" fmla="*/ 473069 w 473069"/>
                <a:gd name="connsiteY21" fmla="*/ 470535 h 494183"/>
                <a:gd name="connsiteX22" fmla="*/ 396869 w 473069"/>
                <a:gd name="connsiteY22" fmla="*/ 483235 h 494183"/>
                <a:gd name="connsiteX23" fmla="*/ 333369 w 473069"/>
                <a:gd name="connsiteY23" fmla="*/ 451485 h 494183"/>
                <a:gd name="connsiteX24" fmla="*/ 314319 w 473069"/>
                <a:gd name="connsiteY24" fmla="*/ 438785 h 494183"/>
                <a:gd name="connsiteX25" fmla="*/ 288919 w 473069"/>
                <a:gd name="connsiteY25" fmla="*/ 413385 h 494183"/>
                <a:gd name="connsiteX26" fmla="*/ 276219 w 473069"/>
                <a:gd name="connsiteY26" fmla="*/ 394335 h 494183"/>
                <a:gd name="connsiteX27" fmla="*/ 250819 w 473069"/>
                <a:gd name="connsiteY27" fmla="*/ 381635 h 494183"/>
                <a:gd name="connsiteX28" fmla="*/ 231769 w 473069"/>
                <a:gd name="connsiteY28" fmla="*/ 368935 h 494183"/>
                <a:gd name="connsiteX29" fmla="*/ 219069 w 473069"/>
                <a:gd name="connsiteY29" fmla="*/ 349885 h 494183"/>
                <a:gd name="connsiteX30" fmla="*/ 206369 w 473069"/>
                <a:gd name="connsiteY30" fmla="*/ 311785 h 494183"/>
                <a:gd name="connsiteX31" fmla="*/ 187319 w 473069"/>
                <a:gd name="connsiteY31" fmla="*/ 299085 h 494183"/>
                <a:gd name="connsiteX32" fmla="*/ 174619 w 473069"/>
                <a:gd name="connsiteY32" fmla="*/ 280035 h 494183"/>
                <a:gd name="connsiteX33" fmla="*/ 136519 w 473069"/>
                <a:gd name="connsiteY33" fmla="*/ 241935 h 494183"/>
                <a:gd name="connsiteX34" fmla="*/ 130169 w 473069"/>
                <a:gd name="connsiteY34" fmla="*/ 197485 h 494183"/>
                <a:gd name="connsiteX35" fmla="*/ 111119 w 473069"/>
                <a:gd name="connsiteY35" fmla="*/ 191135 h 494183"/>
                <a:gd name="connsiteX36" fmla="*/ 92069 w 473069"/>
                <a:gd name="connsiteY36" fmla="*/ 178435 h 494183"/>
                <a:gd name="connsiteX37" fmla="*/ 60319 w 473069"/>
                <a:gd name="connsiteY37" fmla="*/ 153035 h 494183"/>
                <a:gd name="connsiteX38" fmla="*/ 28569 w 473069"/>
                <a:gd name="connsiteY38" fmla="*/ 127635 h 494183"/>
                <a:gd name="connsiteX39" fmla="*/ 15869 w 473069"/>
                <a:gd name="connsiteY39" fmla="*/ 108585 h 494183"/>
                <a:gd name="connsiteX40" fmla="*/ 3169 w 473069"/>
                <a:gd name="connsiteY40" fmla="*/ 64135 h 494183"/>
                <a:gd name="connsiteX41" fmla="*/ 9519 w 473069"/>
                <a:gd name="connsiteY41" fmla="*/ 635 h 494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3069" h="494183">
                  <a:moveTo>
                    <a:pt x="9519" y="635"/>
                  </a:moveTo>
                  <a:cubicBezTo>
                    <a:pt x="14811" y="-4657"/>
                    <a:pt x="23816" y="24613"/>
                    <a:pt x="34919" y="32385"/>
                  </a:cubicBezTo>
                  <a:cubicBezTo>
                    <a:pt x="45886" y="40062"/>
                    <a:pt x="60319" y="40852"/>
                    <a:pt x="73019" y="45085"/>
                  </a:cubicBezTo>
                  <a:lnTo>
                    <a:pt x="92069" y="51435"/>
                  </a:lnTo>
                  <a:cubicBezTo>
                    <a:pt x="99779" y="120823"/>
                    <a:pt x="79644" y="102313"/>
                    <a:pt x="123819" y="114935"/>
                  </a:cubicBezTo>
                  <a:cubicBezTo>
                    <a:pt x="130255" y="116774"/>
                    <a:pt x="136519" y="119168"/>
                    <a:pt x="142869" y="121285"/>
                  </a:cubicBezTo>
                  <a:cubicBezTo>
                    <a:pt x="149219" y="127635"/>
                    <a:pt x="157558" y="132485"/>
                    <a:pt x="161919" y="140335"/>
                  </a:cubicBezTo>
                  <a:cubicBezTo>
                    <a:pt x="168420" y="152037"/>
                    <a:pt x="170386" y="165735"/>
                    <a:pt x="174619" y="178435"/>
                  </a:cubicBezTo>
                  <a:cubicBezTo>
                    <a:pt x="176736" y="184785"/>
                    <a:pt x="175400" y="193772"/>
                    <a:pt x="180969" y="197485"/>
                  </a:cubicBezTo>
                  <a:cubicBezTo>
                    <a:pt x="187319" y="201718"/>
                    <a:pt x="193004" y="207179"/>
                    <a:pt x="200019" y="210185"/>
                  </a:cubicBezTo>
                  <a:cubicBezTo>
                    <a:pt x="208041" y="213623"/>
                    <a:pt x="216833" y="214974"/>
                    <a:pt x="225419" y="216535"/>
                  </a:cubicBezTo>
                  <a:cubicBezTo>
                    <a:pt x="240145" y="219212"/>
                    <a:pt x="255052" y="220768"/>
                    <a:pt x="269869" y="222885"/>
                  </a:cubicBezTo>
                  <a:lnTo>
                    <a:pt x="295269" y="260985"/>
                  </a:lnTo>
                  <a:cubicBezTo>
                    <a:pt x="299502" y="267335"/>
                    <a:pt x="301619" y="275802"/>
                    <a:pt x="307969" y="280035"/>
                  </a:cubicBezTo>
                  <a:lnTo>
                    <a:pt x="346069" y="305435"/>
                  </a:lnTo>
                  <a:cubicBezTo>
                    <a:pt x="369227" y="374910"/>
                    <a:pt x="332293" y="269677"/>
                    <a:pt x="365119" y="343535"/>
                  </a:cubicBezTo>
                  <a:cubicBezTo>
                    <a:pt x="370556" y="355768"/>
                    <a:pt x="365119" y="377402"/>
                    <a:pt x="377819" y="381635"/>
                  </a:cubicBezTo>
                  <a:cubicBezTo>
                    <a:pt x="404109" y="390398"/>
                    <a:pt x="391300" y="384272"/>
                    <a:pt x="415919" y="400685"/>
                  </a:cubicBezTo>
                  <a:cubicBezTo>
                    <a:pt x="420152" y="407035"/>
                    <a:pt x="423223" y="414339"/>
                    <a:pt x="428619" y="419735"/>
                  </a:cubicBezTo>
                  <a:cubicBezTo>
                    <a:pt x="434015" y="425131"/>
                    <a:pt x="441806" y="427549"/>
                    <a:pt x="447669" y="432435"/>
                  </a:cubicBezTo>
                  <a:cubicBezTo>
                    <a:pt x="454568" y="438184"/>
                    <a:pt x="460369" y="445135"/>
                    <a:pt x="466719" y="451485"/>
                  </a:cubicBezTo>
                  <a:cubicBezTo>
                    <a:pt x="468836" y="457835"/>
                    <a:pt x="473069" y="463842"/>
                    <a:pt x="473069" y="470535"/>
                  </a:cubicBezTo>
                  <a:cubicBezTo>
                    <a:pt x="473069" y="513014"/>
                    <a:pt x="425382" y="485827"/>
                    <a:pt x="396869" y="483235"/>
                  </a:cubicBezTo>
                  <a:cubicBezTo>
                    <a:pt x="356661" y="473183"/>
                    <a:pt x="378731" y="481726"/>
                    <a:pt x="333369" y="451485"/>
                  </a:cubicBezTo>
                  <a:lnTo>
                    <a:pt x="314319" y="438785"/>
                  </a:lnTo>
                  <a:cubicBezTo>
                    <a:pt x="300464" y="397221"/>
                    <a:pt x="319707" y="438015"/>
                    <a:pt x="288919" y="413385"/>
                  </a:cubicBezTo>
                  <a:cubicBezTo>
                    <a:pt x="282960" y="408617"/>
                    <a:pt x="282082" y="399221"/>
                    <a:pt x="276219" y="394335"/>
                  </a:cubicBezTo>
                  <a:cubicBezTo>
                    <a:pt x="268947" y="388275"/>
                    <a:pt x="259038" y="386331"/>
                    <a:pt x="250819" y="381635"/>
                  </a:cubicBezTo>
                  <a:cubicBezTo>
                    <a:pt x="244193" y="377849"/>
                    <a:pt x="238119" y="373168"/>
                    <a:pt x="231769" y="368935"/>
                  </a:cubicBezTo>
                  <a:cubicBezTo>
                    <a:pt x="227536" y="362585"/>
                    <a:pt x="222169" y="356859"/>
                    <a:pt x="219069" y="349885"/>
                  </a:cubicBezTo>
                  <a:cubicBezTo>
                    <a:pt x="213632" y="337652"/>
                    <a:pt x="217508" y="319211"/>
                    <a:pt x="206369" y="311785"/>
                  </a:cubicBezTo>
                  <a:lnTo>
                    <a:pt x="187319" y="299085"/>
                  </a:lnTo>
                  <a:cubicBezTo>
                    <a:pt x="183086" y="292735"/>
                    <a:pt x="179689" y="285739"/>
                    <a:pt x="174619" y="280035"/>
                  </a:cubicBezTo>
                  <a:cubicBezTo>
                    <a:pt x="162687" y="266611"/>
                    <a:pt x="136519" y="241935"/>
                    <a:pt x="136519" y="241935"/>
                  </a:cubicBezTo>
                  <a:cubicBezTo>
                    <a:pt x="134402" y="227118"/>
                    <a:pt x="136862" y="210872"/>
                    <a:pt x="130169" y="197485"/>
                  </a:cubicBezTo>
                  <a:cubicBezTo>
                    <a:pt x="127176" y="191498"/>
                    <a:pt x="117106" y="194128"/>
                    <a:pt x="111119" y="191135"/>
                  </a:cubicBezTo>
                  <a:cubicBezTo>
                    <a:pt x="104293" y="187722"/>
                    <a:pt x="98419" y="182668"/>
                    <a:pt x="92069" y="178435"/>
                  </a:cubicBezTo>
                  <a:cubicBezTo>
                    <a:pt x="55673" y="123840"/>
                    <a:pt x="104136" y="188088"/>
                    <a:pt x="60319" y="153035"/>
                  </a:cubicBezTo>
                  <a:cubicBezTo>
                    <a:pt x="19287" y="120209"/>
                    <a:pt x="76452" y="143596"/>
                    <a:pt x="28569" y="127635"/>
                  </a:cubicBezTo>
                  <a:cubicBezTo>
                    <a:pt x="24336" y="121285"/>
                    <a:pt x="18875" y="115600"/>
                    <a:pt x="15869" y="108585"/>
                  </a:cubicBezTo>
                  <a:cubicBezTo>
                    <a:pt x="3662" y="80101"/>
                    <a:pt x="15526" y="88849"/>
                    <a:pt x="3169" y="64135"/>
                  </a:cubicBezTo>
                  <a:cubicBezTo>
                    <a:pt x="-4841" y="48114"/>
                    <a:pt x="4227" y="5927"/>
                    <a:pt x="9519" y="635"/>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p:cNvSpPr/>
            <p:nvPr/>
          </p:nvSpPr>
          <p:spPr>
            <a:xfrm>
              <a:off x="9671050" y="3487361"/>
              <a:ext cx="228600" cy="176629"/>
            </a:xfrm>
            <a:custGeom>
              <a:avLst/>
              <a:gdLst>
                <a:gd name="connsiteX0" fmla="*/ 177800 w 228600"/>
                <a:gd name="connsiteY0" fmla="*/ 5139 h 176629"/>
                <a:gd name="connsiteX1" fmla="*/ 152400 w 228600"/>
                <a:gd name="connsiteY1" fmla="*/ 36889 h 176629"/>
                <a:gd name="connsiteX2" fmla="*/ 133350 w 228600"/>
                <a:gd name="connsiteY2" fmla="*/ 49589 h 176629"/>
                <a:gd name="connsiteX3" fmla="*/ 101600 w 228600"/>
                <a:gd name="connsiteY3" fmla="*/ 81339 h 176629"/>
                <a:gd name="connsiteX4" fmla="*/ 63500 w 228600"/>
                <a:gd name="connsiteY4" fmla="*/ 94039 h 176629"/>
                <a:gd name="connsiteX5" fmla="*/ 44450 w 228600"/>
                <a:gd name="connsiteY5" fmla="*/ 100389 h 176629"/>
                <a:gd name="connsiteX6" fmla="*/ 25400 w 228600"/>
                <a:gd name="connsiteY6" fmla="*/ 94039 h 176629"/>
                <a:gd name="connsiteX7" fmla="*/ 6350 w 228600"/>
                <a:gd name="connsiteY7" fmla="*/ 81339 h 176629"/>
                <a:gd name="connsiteX8" fmla="*/ 0 w 228600"/>
                <a:gd name="connsiteY8" fmla="*/ 100389 h 176629"/>
                <a:gd name="connsiteX9" fmla="*/ 6350 w 228600"/>
                <a:gd name="connsiteY9" fmla="*/ 151189 h 176629"/>
                <a:gd name="connsiteX10" fmla="*/ 25400 w 228600"/>
                <a:gd name="connsiteY10" fmla="*/ 157539 h 176629"/>
                <a:gd name="connsiteX11" fmla="*/ 63500 w 228600"/>
                <a:gd name="connsiteY11" fmla="*/ 163889 h 176629"/>
                <a:gd name="connsiteX12" fmla="*/ 82550 w 228600"/>
                <a:gd name="connsiteY12" fmla="*/ 176589 h 176629"/>
                <a:gd name="connsiteX13" fmla="*/ 127000 w 228600"/>
                <a:gd name="connsiteY13" fmla="*/ 163889 h 176629"/>
                <a:gd name="connsiteX14" fmla="*/ 139700 w 228600"/>
                <a:gd name="connsiteY14" fmla="*/ 144839 h 176629"/>
                <a:gd name="connsiteX15" fmla="*/ 190500 w 228600"/>
                <a:gd name="connsiteY15" fmla="*/ 125789 h 176629"/>
                <a:gd name="connsiteX16" fmla="*/ 209550 w 228600"/>
                <a:gd name="connsiteY16" fmla="*/ 113089 h 176629"/>
                <a:gd name="connsiteX17" fmla="*/ 215900 w 228600"/>
                <a:gd name="connsiteY17" fmla="*/ 94039 h 176629"/>
                <a:gd name="connsiteX18" fmla="*/ 228600 w 228600"/>
                <a:gd name="connsiteY18" fmla="*/ 74989 h 176629"/>
                <a:gd name="connsiteX19" fmla="*/ 209550 w 228600"/>
                <a:gd name="connsiteY19" fmla="*/ 36889 h 176629"/>
                <a:gd name="connsiteX20" fmla="*/ 222250 w 228600"/>
                <a:gd name="connsiteY20" fmla="*/ 17839 h 176629"/>
                <a:gd name="connsiteX21" fmla="*/ 177800 w 228600"/>
                <a:gd name="connsiteY21" fmla="*/ 5139 h 17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00" h="176629">
                  <a:moveTo>
                    <a:pt x="177800" y="5139"/>
                  </a:moveTo>
                  <a:cubicBezTo>
                    <a:pt x="166158" y="8314"/>
                    <a:pt x="161984" y="27305"/>
                    <a:pt x="152400" y="36889"/>
                  </a:cubicBezTo>
                  <a:cubicBezTo>
                    <a:pt x="147004" y="42285"/>
                    <a:pt x="138746" y="44193"/>
                    <a:pt x="133350" y="49589"/>
                  </a:cubicBezTo>
                  <a:cubicBezTo>
                    <a:pt x="111337" y="71602"/>
                    <a:pt x="132080" y="67792"/>
                    <a:pt x="101600" y="81339"/>
                  </a:cubicBezTo>
                  <a:cubicBezTo>
                    <a:pt x="89367" y="86776"/>
                    <a:pt x="76200" y="89806"/>
                    <a:pt x="63500" y="94039"/>
                  </a:cubicBezTo>
                  <a:lnTo>
                    <a:pt x="44450" y="100389"/>
                  </a:lnTo>
                  <a:cubicBezTo>
                    <a:pt x="38100" y="98272"/>
                    <a:pt x="31387" y="97032"/>
                    <a:pt x="25400" y="94039"/>
                  </a:cubicBezTo>
                  <a:cubicBezTo>
                    <a:pt x="18574" y="90626"/>
                    <a:pt x="13754" y="79488"/>
                    <a:pt x="6350" y="81339"/>
                  </a:cubicBezTo>
                  <a:cubicBezTo>
                    <a:pt x="-144" y="82962"/>
                    <a:pt x="2117" y="94039"/>
                    <a:pt x="0" y="100389"/>
                  </a:cubicBezTo>
                  <a:cubicBezTo>
                    <a:pt x="2117" y="117322"/>
                    <a:pt x="-581" y="135595"/>
                    <a:pt x="6350" y="151189"/>
                  </a:cubicBezTo>
                  <a:cubicBezTo>
                    <a:pt x="9068" y="157306"/>
                    <a:pt x="18866" y="156087"/>
                    <a:pt x="25400" y="157539"/>
                  </a:cubicBezTo>
                  <a:cubicBezTo>
                    <a:pt x="37969" y="160332"/>
                    <a:pt x="50800" y="161772"/>
                    <a:pt x="63500" y="163889"/>
                  </a:cubicBezTo>
                  <a:cubicBezTo>
                    <a:pt x="69850" y="168122"/>
                    <a:pt x="74995" y="175510"/>
                    <a:pt x="82550" y="176589"/>
                  </a:cubicBezTo>
                  <a:cubicBezTo>
                    <a:pt x="88131" y="177386"/>
                    <a:pt x="119851" y="166272"/>
                    <a:pt x="127000" y="163889"/>
                  </a:cubicBezTo>
                  <a:cubicBezTo>
                    <a:pt x="131233" y="157539"/>
                    <a:pt x="134304" y="150235"/>
                    <a:pt x="139700" y="144839"/>
                  </a:cubicBezTo>
                  <a:cubicBezTo>
                    <a:pt x="156051" y="128488"/>
                    <a:pt x="167783" y="130332"/>
                    <a:pt x="190500" y="125789"/>
                  </a:cubicBezTo>
                  <a:cubicBezTo>
                    <a:pt x="196850" y="121556"/>
                    <a:pt x="204782" y="119048"/>
                    <a:pt x="209550" y="113089"/>
                  </a:cubicBezTo>
                  <a:cubicBezTo>
                    <a:pt x="213731" y="107862"/>
                    <a:pt x="212907" y="100026"/>
                    <a:pt x="215900" y="94039"/>
                  </a:cubicBezTo>
                  <a:cubicBezTo>
                    <a:pt x="219313" y="87213"/>
                    <a:pt x="224367" y="81339"/>
                    <a:pt x="228600" y="74989"/>
                  </a:cubicBezTo>
                  <a:cubicBezTo>
                    <a:pt x="224177" y="68355"/>
                    <a:pt x="207797" y="47405"/>
                    <a:pt x="209550" y="36889"/>
                  </a:cubicBezTo>
                  <a:cubicBezTo>
                    <a:pt x="210805" y="29361"/>
                    <a:pt x="218017" y="24189"/>
                    <a:pt x="222250" y="17839"/>
                  </a:cubicBezTo>
                  <a:cubicBezTo>
                    <a:pt x="215387" y="-9614"/>
                    <a:pt x="189442" y="1964"/>
                    <a:pt x="177800" y="5139"/>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p:cNvSpPr/>
            <p:nvPr/>
          </p:nvSpPr>
          <p:spPr>
            <a:xfrm>
              <a:off x="8591504" y="4940300"/>
              <a:ext cx="338584" cy="368300"/>
            </a:xfrm>
            <a:custGeom>
              <a:avLst/>
              <a:gdLst>
                <a:gd name="connsiteX0" fmla="*/ 298496 w 338584"/>
                <a:gd name="connsiteY0" fmla="*/ 6350 h 368300"/>
                <a:gd name="connsiteX1" fmla="*/ 247696 w 338584"/>
                <a:gd name="connsiteY1" fmla="*/ 6350 h 368300"/>
                <a:gd name="connsiteX2" fmla="*/ 234996 w 338584"/>
                <a:gd name="connsiteY2" fmla="*/ 25400 h 368300"/>
                <a:gd name="connsiteX3" fmla="*/ 209596 w 338584"/>
                <a:gd name="connsiteY3" fmla="*/ 107950 h 368300"/>
                <a:gd name="connsiteX4" fmla="*/ 190546 w 338584"/>
                <a:gd name="connsiteY4" fmla="*/ 120650 h 368300"/>
                <a:gd name="connsiteX5" fmla="*/ 158796 w 338584"/>
                <a:gd name="connsiteY5" fmla="*/ 146050 h 368300"/>
                <a:gd name="connsiteX6" fmla="*/ 146096 w 338584"/>
                <a:gd name="connsiteY6" fmla="*/ 165100 h 368300"/>
                <a:gd name="connsiteX7" fmla="*/ 127046 w 338584"/>
                <a:gd name="connsiteY7" fmla="*/ 171450 h 368300"/>
                <a:gd name="connsiteX8" fmla="*/ 88946 w 338584"/>
                <a:gd name="connsiteY8" fmla="*/ 196850 h 368300"/>
                <a:gd name="connsiteX9" fmla="*/ 69896 w 338584"/>
                <a:gd name="connsiteY9" fmla="*/ 215900 h 368300"/>
                <a:gd name="connsiteX10" fmla="*/ 44496 w 338584"/>
                <a:gd name="connsiteY10" fmla="*/ 254000 h 368300"/>
                <a:gd name="connsiteX11" fmla="*/ 31796 w 338584"/>
                <a:gd name="connsiteY11" fmla="*/ 273050 h 368300"/>
                <a:gd name="connsiteX12" fmla="*/ 12746 w 338584"/>
                <a:gd name="connsiteY12" fmla="*/ 292100 h 368300"/>
                <a:gd name="connsiteX13" fmla="*/ 6396 w 338584"/>
                <a:gd name="connsiteY13" fmla="*/ 368300 h 368300"/>
                <a:gd name="connsiteX14" fmla="*/ 44496 w 338584"/>
                <a:gd name="connsiteY14" fmla="*/ 349250 h 368300"/>
                <a:gd name="connsiteX15" fmla="*/ 82596 w 338584"/>
                <a:gd name="connsiteY15" fmla="*/ 323850 h 368300"/>
                <a:gd name="connsiteX16" fmla="*/ 127046 w 338584"/>
                <a:gd name="connsiteY16" fmla="*/ 266700 h 368300"/>
                <a:gd name="connsiteX17" fmla="*/ 146096 w 338584"/>
                <a:gd name="connsiteY17" fmla="*/ 260350 h 368300"/>
                <a:gd name="connsiteX18" fmla="*/ 165146 w 338584"/>
                <a:gd name="connsiteY18" fmla="*/ 247650 h 368300"/>
                <a:gd name="connsiteX19" fmla="*/ 177846 w 338584"/>
                <a:gd name="connsiteY19" fmla="*/ 228600 h 368300"/>
                <a:gd name="connsiteX20" fmla="*/ 254046 w 338584"/>
                <a:gd name="connsiteY20" fmla="*/ 209550 h 368300"/>
                <a:gd name="connsiteX21" fmla="*/ 266746 w 338584"/>
                <a:gd name="connsiteY21" fmla="*/ 171450 h 368300"/>
                <a:gd name="connsiteX22" fmla="*/ 323896 w 338584"/>
                <a:gd name="connsiteY22" fmla="*/ 146050 h 368300"/>
                <a:gd name="connsiteX23" fmla="*/ 330246 w 338584"/>
                <a:gd name="connsiteY23" fmla="*/ 57150 h 368300"/>
                <a:gd name="connsiteX24" fmla="*/ 311196 w 338584"/>
                <a:gd name="connsiteY24" fmla="*/ 50800 h 368300"/>
                <a:gd name="connsiteX25" fmla="*/ 298496 w 338584"/>
                <a:gd name="connsiteY25" fmla="*/ 6350 h 3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8584" h="368300">
                  <a:moveTo>
                    <a:pt x="298496" y="6350"/>
                  </a:moveTo>
                  <a:cubicBezTo>
                    <a:pt x="282222" y="3095"/>
                    <a:pt x="263317" y="-6147"/>
                    <a:pt x="247696" y="6350"/>
                  </a:cubicBezTo>
                  <a:cubicBezTo>
                    <a:pt x="241737" y="11118"/>
                    <a:pt x="239229" y="19050"/>
                    <a:pt x="234996" y="25400"/>
                  </a:cubicBezTo>
                  <a:cubicBezTo>
                    <a:pt x="231149" y="52327"/>
                    <a:pt x="230820" y="86726"/>
                    <a:pt x="209596" y="107950"/>
                  </a:cubicBezTo>
                  <a:cubicBezTo>
                    <a:pt x="204200" y="113346"/>
                    <a:pt x="196896" y="116417"/>
                    <a:pt x="190546" y="120650"/>
                  </a:cubicBezTo>
                  <a:cubicBezTo>
                    <a:pt x="154150" y="175245"/>
                    <a:pt x="202613" y="110997"/>
                    <a:pt x="158796" y="146050"/>
                  </a:cubicBezTo>
                  <a:cubicBezTo>
                    <a:pt x="152837" y="150818"/>
                    <a:pt x="152055" y="160332"/>
                    <a:pt x="146096" y="165100"/>
                  </a:cubicBezTo>
                  <a:cubicBezTo>
                    <a:pt x="140869" y="169281"/>
                    <a:pt x="132897" y="168199"/>
                    <a:pt x="127046" y="171450"/>
                  </a:cubicBezTo>
                  <a:cubicBezTo>
                    <a:pt x="113703" y="178863"/>
                    <a:pt x="99739" y="186057"/>
                    <a:pt x="88946" y="196850"/>
                  </a:cubicBezTo>
                  <a:cubicBezTo>
                    <a:pt x="82596" y="203200"/>
                    <a:pt x="75409" y="208811"/>
                    <a:pt x="69896" y="215900"/>
                  </a:cubicBezTo>
                  <a:cubicBezTo>
                    <a:pt x="60525" y="227948"/>
                    <a:pt x="52963" y="241300"/>
                    <a:pt x="44496" y="254000"/>
                  </a:cubicBezTo>
                  <a:cubicBezTo>
                    <a:pt x="40263" y="260350"/>
                    <a:pt x="37192" y="267654"/>
                    <a:pt x="31796" y="273050"/>
                  </a:cubicBezTo>
                  <a:lnTo>
                    <a:pt x="12746" y="292100"/>
                  </a:lnTo>
                  <a:cubicBezTo>
                    <a:pt x="-4025" y="342414"/>
                    <a:pt x="-2155" y="316995"/>
                    <a:pt x="6396" y="368300"/>
                  </a:cubicBezTo>
                  <a:cubicBezTo>
                    <a:pt x="25489" y="361936"/>
                    <a:pt x="28083" y="362927"/>
                    <a:pt x="44496" y="349250"/>
                  </a:cubicBezTo>
                  <a:cubicBezTo>
                    <a:pt x="76207" y="322824"/>
                    <a:pt x="49118" y="335009"/>
                    <a:pt x="82596" y="323850"/>
                  </a:cubicBezTo>
                  <a:cubicBezTo>
                    <a:pt x="92688" y="308712"/>
                    <a:pt x="109140" y="278637"/>
                    <a:pt x="127046" y="266700"/>
                  </a:cubicBezTo>
                  <a:cubicBezTo>
                    <a:pt x="132615" y="262987"/>
                    <a:pt x="140109" y="263343"/>
                    <a:pt x="146096" y="260350"/>
                  </a:cubicBezTo>
                  <a:cubicBezTo>
                    <a:pt x="152922" y="256937"/>
                    <a:pt x="158796" y="251883"/>
                    <a:pt x="165146" y="247650"/>
                  </a:cubicBezTo>
                  <a:cubicBezTo>
                    <a:pt x="169379" y="241300"/>
                    <a:pt x="172450" y="233996"/>
                    <a:pt x="177846" y="228600"/>
                  </a:cubicBezTo>
                  <a:cubicBezTo>
                    <a:pt x="199720" y="206726"/>
                    <a:pt x="222273" y="213080"/>
                    <a:pt x="254046" y="209550"/>
                  </a:cubicBezTo>
                  <a:cubicBezTo>
                    <a:pt x="258279" y="196850"/>
                    <a:pt x="254046" y="175683"/>
                    <a:pt x="266746" y="171450"/>
                  </a:cubicBezTo>
                  <a:cubicBezTo>
                    <a:pt x="312086" y="156337"/>
                    <a:pt x="293707" y="166176"/>
                    <a:pt x="323896" y="146050"/>
                  </a:cubicBezTo>
                  <a:cubicBezTo>
                    <a:pt x="335110" y="112408"/>
                    <a:pt x="347030" y="94914"/>
                    <a:pt x="330246" y="57150"/>
                  </a:cubicBezTo>
                  <a:cubicBezTo>
                    <a:pt x="327528" y="51033"/>
                    <a:pt x="317546" y="52917"/>
                    <a:pt x="311196" y="50800"/>
                  </a:cubicBezTo>
                  <a:lnTo>
                    <a:pt x="298496" y="63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p:cNvSpPr/>
            <p:nvPr/>
          </p:nvSpPr>
          <p:spPr>
            <a:xfrm>
              <a:off x="8382000" y="5346700"/>
              <a:ext cx="336692" cy="445788"/>
            </a:xfrm>
            <a:custGeom>
              <a:avLst/>
              <a:gdLst>
                <a:gd name="connsiteX0" fmla="*/ 190500 w 336692"/>
                <a:gd name="connsiteY0" fmla="*/ 88900 h 445788"/>
                <a:gd name="connsiteX1" fmla="*/ 222250 w 336692"/>
                <a:gd name="connsiteY1" fmla="*/ 76200 h 445788"/>
                <a:gd name="connsiteX2" fmla="*/ 260350 w 336692"/>
                <a:gd name="connsiteY2" fmla="*/ 50800 h 445788"/>
                <a:gd name="connsiteX3" fmla="*/ 273050 w 336692"/>
                <a:gd name="connsiteY3" fmla="*/ 31750 h 445788"/>
                <a:gd name="connsiteX4" fmla="*/ 330200 w 336692"/>
                <a:gd name="connsiteY4" fmla="*/ 0 h 445788"/>
                <a:gd name="connsiteX5" fmla="*/ 323850 w 336692"/>
                <a:gd name="connsiteY5" fmla="*/ 38100 h 445788"/>
                <a:gd name="connsiteX6" fmla="*/ 311150 w 336692"/>
                <a:gd name="connsiteY6" fmla="*/ 76200 h 445788"/>
                <a:gd name="connsiteX7" fmla="*/ 298450 w 336692"/>
                <a:gd name="connsiteY7" fmla="*/ 95250 h 445788"/>
                <a:gd name="connsiteX8" fmla="*/ 266700 w 336692"/>
                <a:gd name="connsiteY8" fmla="*/ 133350 h 445788"/>
                <a:gd name="connsiteX9" fmla="*/ 260350 w 336692"/>
                <a:gd name="connsiteY9" fmla="*/ 152400 h 445788"/>
                <a:gd name="connsiteX10" fmla="*/ 254000 w 336692"/>
                <a:gd name="connsiteY10" fmla="*/ 184150 h 445788"/>
                <a:gd name="connsiteX11" fmla="*/ 215900 w 336692"/>
                <a:gd name="connsiteY11" fmla="*/ 209550 h 445788"/>
                <a:gd name="connsiteX12" fmla="*/ 190500 w 336692"/>
                <a:gd name="connsiteY12" fmla="*/ 266700 h 445788"/>
                <a:gd name="connsiteX13" fmla="*/ 184150 w 336692"/>
                <a:gd name="connsiteY13" fmla="*/ 285750 h 445788"/>
                <a:gd name="connsiteX14" fmla="*/ 146050 w 336692"/>
                <a:gd name="connsiteY14" fmla="*/ 317500 h 445788"/>
                <a:gd name="connsiteX15" fmla="*/ 114300 w 336692"/>
                <a:gd name="connsiteY15" fmla="*/ 374650 h 445788"/>
                <a:gd name="connsiteX16" fmla="*/ 101600 w 336692"/>
                <a:gd name="connsiteY16" fmla="*/ 393700 h 445788"/>
                <a:gd name="connsiteX17" fmla="*/ 63500 w 336692"/>
                <a:gd name="connsiteY17" fmla="*/ 412750 h 445788"/>
                <a:gd name="connsiteX18" fmla="*/ 44450 w 336692"/>
                <a:gd name="connsiteY18" fmla="*/ 419100 h 445788"/>
                <a:gd name="connsiteX19" fmla="*/ 31750 w 336692"/>
                <a:gd name="connsiteY19" fmla="*/ 438150 h 445788"/>
                <a:gd name="connsiteX20" fmla="*/ 6350 w 336692"/>
                <a:gd name="connsiteY20" fmla="*/ 400050 h 445788"/>
                <a:gd name="connsiteX21" fmla="*/ 0 w 336692"/>
                <a:gd name="connsiteY21" fmla="*/ 381000 h 445788"/>
                <a:gd name="connsiteX22" fmla="*/ 31750 w 336692"/>
                <a:gd name="connsiteY22" fmla="*/ 298450 h 445788"/>
                <a:gd name="connsiteX23" fmla="*/ 44450 w 336692"/>
                <a:gd name="connsiteY23" fmla="*/ 279400 h 445788"/>
                <a:gd name="connsiteX24" fmla="*/ 57150 w 336692"/>
                <a:gd name="connsiteY24" fmla="*/ 260350 h 445788"/>
                <a:gd name="connsiteX25" fmla="*/ 63500 w 336692"/>
                <a:gd name="connsiteY25" fmla="*/ 215900 h 445788"/>
                <a:gd name="connsiteX26" fmla="*/ 69850 w 336692"/>
                <a:gd name="connsiteY26" fmla="*/ 196850 h 445788"/>
                <a:gd name="connsiteX27" fmla="*/ 95250 w 336692"/>
                <a:gd name="connsiteY27" fmla="*/ 158750 h 445788"/>
                <a:gd name="connsiteX28" fmla="*/ 133350 w 336692"/>
                <a:gd name="connsiteY28" fmla="*/ 146050 h 445788"/>
                <a:gd name="connsiteX29" fmla="*/ 152400 w 336692"/>
                <a:gd name="connsiteY29" fmla="*/ 139700 h 445788"/>
                <a:gd name="connsiteX30" fmla="*/ 209550 w 336692"/>
                <a:gd name="connsiteY30" fmla="*/ 127000 h 445788"/>
                <a:gd name="connsiteX31" fmla="*/ 215900 w 336692"/>
                <a:gd name="connsiteY31" fmla="*/ 107950 h 445788"/>
                <a:gd name="connsiteX32" fmla="*/ 196850 w 336692"/>
                <a:gd name="connsiteY32" fmla="*/ 101600 h 445788"/>
                <a:gd name="connsiteX33" fmla="*/ 190500 w 336692"/>
                <a:gd name="connsiteY33" fmla="*/ 88900 h 44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6692" h="445788">
                  <a:moveTo>
                    <a:pt x="190500" y="88900"/>
                  </a:moveTo>
                  <a:cubicBezTo>
                    <a:pt x="194733" y="84667"/>
                    <a:pt x="212243" y="81658"/>
                    <a:pt x="222250" y="76200"/>
                  </a:cubicBezTo>
                  <a:cubicBezTo>
                    <a:pt x="235650" y="68891"/>
                    <a:pt x="260350" y="50800"/>
                    <a:pt x="260350" y="50800"/>
                  </a:cubicBezTo>
                  <a:cubicBezTo>
                    <a:pt x="264583" y="44450"/>
                    <a:pt x="267307" y="36776"/>
                    <a:pt x="273050" y="31750"/>
                  </a:cubicBezTo>
                  <a:cubicBezTo>
                    <a:pt x="299923" y="8236"/>
                    <a:pt x="304035" y="8722"/>
                    <a:pt x="330200" y="0"/>
                  </a:cubicBezTo>
                  <a:cubicBezTo>
                    <a:pt x="341020" y="32459"/>
                    <a:pt x="337918" y="6447"/>
                    <a:pt x="323850" y="38100"/>
                  </a:cubicBezTo>
                  <a:cubicBezTo>
                    <a:pt x="318413" y="50333"/>
                    <a:pt x="318576" y="65061"/>
                    <a:pt x="311150" y="76200"/>
                  </a:cubicBezTo>
                  <a:cubicBezTo>
                    <a:pt x="306917" y="82550"/>
                    <a:pt x="303336" y="89387"/>
                    <a:pt x="298450" y="95250"/>
                  </a:cubicBezTo>
                  <a:cubicBezTo>
                    <a:pt x="280895" y="116316"/>
                    <a:pt x="278524" y="109701"/>
                    <a:pt x="266700" y="133350"/>
                  </a:cubicBezTo>
                  <a:cubicBezTo>
                    <a:pt x="263707" y="139337"/>
                    <a:pt x="261973" y="145906"/>
                    <a:pt x="260350" y="152400"/>
                  </a:cubicBezTo>
                  <a:cubicBezTo>
                    <a:pt x="257732" y="162871"/>
                    <a:pt x="260626" y="175631"/>
                    <a:pt x="254000" y="184150"/>
                  </a:cubicBezTo>
                  <a:cubicBezTo>
                    <a:pt x="244629" y="196198"/>
                    <a:pt x="215900" y="209550"/>
                    <a:pt x="215900" y="209550"/>
                  </a:cubicBezTo>
                  <a:cubicBezTo>
                    <a:pt x="195774" y="239739"/>
                    <a:pt x="205613" y="221360"/>
                    <a:pt x="190500" y="266700"/>
                  </a:cubicBezTo>
                  <a:cubicBezTo>
                    <a:pt x="188383" y="273050"/>
                    <a:pt x="189719" y="282037"/>
                    <a:pt x="184150" y="285750"/>
                  </a:cubicBezTo>
                  <a:cubicBezTo>
                    <a:pt x="157628" y="303431"/>
                    <a:pt x="170496" y="293054"/>
                    <a:pt x="146050" y="317500"/>
                  </a:cubicBezTo>
                  <a:cubicBezTo>
                    <a:pt x="134873" y="351030"/>
                    <a:pt x="143413" y="330981"/>
                    <a:pt x="114300" y="374650"/>
                  </a:cubicBezTo>
                  <a:cubicBezTo>
                    <a:pt x="110067" y="381000"/>
                    <a:pt x="108840" y="391287"/>
                    <a:pt x="101600" y="393700"/>
                  </a:cubicBezTo>
                  <a:cubicBezTo>
                    <a:pt x="53717" y="409661"/>
                    <a:pt x="112739" y="388131"/>
                    <a:pt x="63500" y="412750"/>
                  </a:cubicBezTo>
                  <a:cubicBezTo>
                    <a:pt x="57513" y="415743"/>
                    <a:pt x="50800" y="416983"/>
                    <a:pt x="44450" y="419100"/>
                  </a:cubicBezTo>
                  <a:cubicBezTo>
                    <a:pt x="40217" y="425450"/>
                    <a:pt x="37709" y="433382"/>
                    <a:pt x="31750" y="438150"/>
                  </a:cubicBezTo>
                  <a:cubicBezTo>
                    <a:pt x="51" y="463509"/>
                    <a:pt x="10181" y="419204"/>
                    <a:pt x="6350" y="400050"/>
                  </a:cubicBezTo>
                  <a:cubicBezTo>
                    <a:pt x="5037" y="393486"/>
                    <a:pt x="2117" y="387350"/>
                    <a:pt x="0" y="381000"/>
                  </a:cubicBezTo>
                  <a:cubicBezTo>
                    <a:pt x="8509" y="321440"/>
                    <a:pt x="-1952" y="349003"/>
                    <a:pt x="31750" y="298450"/>
                  </a:cubicBezTo>
                  <a:lnTo>
                    <a:pt x="44450" y="279400"/>
                  </a:lnTo>
                  <a:lnTo>
                    <a:pt x="57150" y="260350"/>
                  </a:lnTo>
                  <a:cubicBezTo>
                    <a:pt x="59267" y="245533"/>
                    <a:pt x="60565" y="230576"/>
                    <a:pt x="63500" y="215900"/>
                  </a:cubicBezTo>
                  <a:cubicBezTo>
                    <a:pt x="64813" y="209336"/>
                    <a:pt x="66599" y="202701"/>
                    <a:pt x="69850" y="196850"/>
                  </a:cubicBezTo>
                  <a:cubicBezTo>
                    <a:pt x="77263" y="183507"/>
                    <a:pt x="80770" y="163577"/>
                    <a:pt x="95250" y="158750"/>
                  </a:cubicBezTo>
                  <a:lnTo>
                    <a:pt x="133350" y="146050"/>
                  </a:lnTo>
                  <a:cubicBezTo>
                    <a:pt x="139700" y="143933"/>
                    <a:pt x="145798" y="140800"/>
                    <a:pt x="152400" y="139700"/>
                  </a:cubicBezTo>
                  <a:cubicBezTo>
                    <a:pt x="197102" y="132250"/>
                    <a:pt x="178286" y="137421"/>
                    <a:pt x="209550" y="127000"/>
                  </a:cubicBezTo>
                  <a:cubicBezTo>
                    <a:pt x="211667" y="120650"/>
                    <a:pt x="218893" y="113937"/>
                    <a:pt x="215900" y="107950"/>
                  </a:cubicBezTo>
                  <a:cubicBezTo>
                    <a:pt x="212907" y="101963"/>
                    <a:pt x="202419" y="105313"/>
                    <a:pt x="196850" y="101600"/>
                  </a:cubicBezTo>
                  <a:cubicBezTo>
                    <a:pt x="195089" y="100426"/>
                    <a:pt x="186267" y="93133"/>
                    <a:pt x="190500" y="889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p:cNvSpPr/>
            <p:nvPr/>
          </p:nvSpPr>
          <p:spPr>
            <a:xfrm>
              <a:off x="7829331" y="5029200"/>
              <a:ext cx="635219" cy="510628"/>
            </a:xfrm>
            <a:custGeom>
              <a:avLst/>
              <a:gdLst>
                <a:gd name="connsiteX0" fmla="*/ 349469 w 635219"/>
                <a:gd name="connsiteY0" fmla="*/ 25400 h 510628"/>
                <a:gd name="connsiteX1" fmla="*/ 400269 w 635219"/>
                <a:gd name="connsiteY1" fmla="*/ 0 h 510628"/>
                <a:gd name="connsiteX2" fmla="*/ 451069 w 635219"/>
                <a:gd name="connsiteY2" fmla="*/ 6350 h 510628"/>
                <a:gd name="connsiteX3" fmla="*/ 489169 w 635219"/>
                <a:gd name="connsiteY3" fmla="*/ 31750 h 510628"/>
                <a:gd name="connsiteX4" fmla="*/ 565369 w 635219"/>
                <a:gd name="connsiteY4" fmla="*/ 50800 h 510628"/>
                <a:gd name="connsiteX5" fmla="*/ 597119 w 635219"/>
                <a:gd name="connsiteY5" fmla="*/ 76200 h 510628"/>
                <a:gd name="connsiteX6" fmla="*/ 578069 w 635219"/>
                <a:gd name="connsiteY6" fmla="*/ 88900 h 510628"/>
                <a:gd name="connsiteX7" fmla="*/ 597119 w 635219"/>
                <a:gd name="connsiteY7" fmla="*/ 101600 h 510628"/>
                <a:gd name="connsiteX8" fmla="*/ 622519 w 635219"/>
                <a:gd name="connsiteY8" fmla="*/ 107950 h 510628"/>
                <a:gd name="connsiteX9" fmla="*/ 635219 w 635219"/>
                <a:gd name="connsiteY9" fmla="*/ 127000 h 510628"/>
                <a:gd name="connsiteX10" fmla="*/ 616169 w 635219"/>
                <a:gd name="connsiteY10" fmla="*/ 133350 h 510628"/>
                <a:gd name="connsiteX11" fmla="*/ 597119 w 635219"/>
                <a:gd name="connsiteY11" fmla="*/ 146050 h 510628"/>
                <a:gd name="connsiteX12" fmla="*/ 559019 w 635219"/>
                <a:gd name="connsiteY12" fmla="*/ 158750 h 510628"/>
                <a:gd name="connsiteX13" fmla="*/ 539969 w 635219"/>
                <a:gd name="connsiteY13" fmla="*/ 165100 h 510628"/>
                <a:gd name="connsiteX14" fmla="*/ 425669 w 635219"/>
                <a:gd name="connsiteY14" fmla="*/ 146050 h 510628"/>
                <a:gd name="connsiteX15" fmla="*/ 406619 w 635219"/>
                <a:gd name="connsiteY15" fmla="*/ 139700 h 510628"/>
                <a:gd name="connsiteX16" fmla="*/ 387569 w 635219"/>
                <a:gd name="connsiteY16" fmla="*/ 133350 h 510628"/>
                <a:gd name="connsiteX17" fmla="*/ 406619 w 635219"/>
                <a:gd name="connsiteY17" fmla="*/ 139700 h 510628"/>
                <a:gd name="connsiteX18" fmla="*/ 444719 w 635219"/>
                <a:gd name="connsiteY18" fmla="*/ 177800 h 510628"/>
                <a:gd name="connsiteX19" fmla="*/ 463769 w 635219"/>
                <a:gd name="connsiteY19" fmla="*/ 196850 h 510628"/>
                <a:gd name="connsiteX20" fmla="*/ 470119 w 635219"/>
                <a:gd name="connsiteY20" fmla="*/ 215900 h 510628"/>
                <a:gd name="connsiteX21" fmla="*/ 470119 w 635219"/>
                <a:gd name="connsiteY21" fmla="*/ 317500 h 510628"/>
                <a:gd name="connsiteX22" fmla="*/ 508219 w 635219"/>
                <a:gd name="connsiteY22" fmla="*/ 330200 h 510628"/>
                <a:gd name="connsiteX23" fmla="*/ 520919 w 635219"/>
                <a:gd name="connsiteY23" fmla="*/ 368300 h 510628"/>
                <a:gd name="connsiteX24" fmla="*/ 527269 w 635219"/>
                <a:gd name="connsiteY24" fmla="*/ 387350 h 510628"/>
                <a:gd name="connsiteX25" fmla="*/ 514569 w 635219"/>
                <a:gd name="connsiteY25" fmla="*/ 463550 h 510628"/>
                <a:gd name="connsiteX26" fmla="*/ 501869 w 635219"/>
                <a:gd name="connsiteY26" fmla="*/ 482600 h 510628"/>
                <a:gd name="connsiteX27" fmla="*/ 482819 w 635219"/>
                <a:gd name="connsiteY27" fmla="*/ 488950 h 510628"/>
                <a:gd name="connsiteX28" fmla="*/ 476469 w 635219"/>
                <a:gd name="connsiteY28" fmla="*/ 508000 h 510628"/>
                <a:gd name="connsiteX29" fmla="*/ 463769 w 635219"/>
                <a:gd name="connsiteY29" fmla="*/ 488950 h 510628"/>
                <a:gd name="connsiteX30" fmla="*/ 425669 w 635219"/>
                <a:gd name="connsiteY30" fmla="*/ 476250 h 510628"/>
                <a:gd name="connsiteX31" fmla="*/ 374869 w 635219"/>
                <a:gd name="connsiteY31" fmla="*/ 431800 h 510628"/>
                <a:gd name="connsiteX32" fmla="*/ 336769 w 635219"/>
                <a:gd name="connsiteY32" fmla="*/ 419100 h 510628"/>
                <a:gd name="connsiteX33" fmla="*/ 305019 w 635219"/>
                <a:gd name="connsiteY33" fmla="*/ 425450 h 510628"/>
                <a:gd name="connsiteX34" fmla="*/ 279619 w 635219"/>
                <a:gd name="connsiteY34" fmla="*/ 463550 h 510628"/>
                <a:gd name="connsiteX35" fmla="*/ 273269 w 635219"/>
                <a:gd name="connsiteY35" fmla="*/ 501650 h 510628"/>
                <a:gd name="connsiteX36" fmla="*/ 254219 w 635219"/>
                <a:gd name="connsiteY36" fmla="*/ 508000 h 510628"/>
                <a:gd name="connsiteX37" fmla="*/ 260569 w 635219"/>
                <a:gd name="connsiteY37" fmla="*/ 438150 h 510628"/>
                <a:gd name="connsiteX38" fmla="*/ 273269 w 635219"/>
                <a:gd name="connsiteY38" fmla="*/ 400050 h 510628"/>
                <a:gd name="connsiteX39" fmla="*/ 266919 w 635219"/>
                <a:gd name="connsiteY39" fmla="*/ 355600 h 510628"/>
                <a:gd name="connsiteX40" fmla="*/ 247869 w 635219"/>
                <a:gd name="connsiteY40" fmla="*/ 342900 h 510628"/>
                <a:gd name="connsiteX41" fmla="*/ 222469 w 635219"/>
                <a:gd name="connsiteY41" fmla="*/ 285750 h 510628"/>
                <a:gd name="connsiteX42" fmla="*/ 184369 w 635219"/>
                <a:gd name="connsiteY42" fmla="*/ 273050 h 510628"/>
                <a:gd name="connsiteX43" fmla="*/ 165319 w 635219"/>
                <a:gd name="connsiteY43" fmla="*/ 266700 h 510628"/>
                <a:gd name="connsiteX44" fmla="*/ 146269 w 635219"/>
                <a:gd name="connsiteY44" fmla="*/ 260350 h 510628"/>
                <a:gd name="connsiteX45" fmla="*/ 127219 w 635219"/>
                <a:gd name="connsiteY45" fmla="*/ 254000 h 510628"/>
                <a:gd name="connsiteX46" fmla="*/ 89119 w 635219"/>
                <a:gd name="connsiteY46" fmla="*/ 247650 h 510628"/>
                <a:gd name="connsiteX47" fmla="*/ 70069 w 635219"/>
                <a:gd name="connsiteY47" fmla="*/ 241300 h 510628"/>
                <a:gd name="connsiteX48" fmla="*/ 12919 w 635219"/>
                <a:gd name="connsiteY48" fmla="*/ 234950 h 510628"/>
                <a:gd name="connsiteX49" fmla="*/ 219 w 635219"/>
                <a:gd name="connsiteY49" fmla="*/ 215900 h 510628"/>
                <a:gd name="connsiteX50" fmla="*/ 19269 w 635219"/>
                <a:gd name="connsiteY50" fmla="*/ 209550 h 510628"/>
                <a:gd name="connsiteX51" fmla="*/ 38319 w 635219"/>
                <a:gd name="connsiteY51" fmla="*/ 190500 h 510628"/>
                <a:gd name="connsiteX52" fmla="*/ 57369 w 635219"/>
                <a:gd name="connsiteY52" fmla="*/ 184150 h 510628"/>
                <a:gd name="connsiteX53" fmla="*/ 76419 w 635219"/>
                <a:gd name="connsiteY53" fmla="*/ 171450 h 510628"/>
                <a:gd name="connsiteX54" fmla="*/ 114519 w 635219"/>
                <a:gd name="connsiteY54" fmla="*/ 158750 h 510628"/>
                <a:gd name="connsiteX55" fmla="*/ 133569 w 635219"/>
                <a:gd name="connsiteY55" fmla="*/ 152400 h 510628"/>
                <a:gd name="connsiteX56" fmla="*/ 152619 w 635219"/>
                <a:gd name="connsiteY56" fmla="*/ 146050 h 510628"/>
                <a:gd name="connsiteX57" fmla="*/ 190719 w 635219"/>
                <a:gd name="connsiteY57" fmla="*/ 139700 h 510628"/>
                <a:gd name="connsiteX58" fmla="*/ 209769 w 635219"/>
                <a:gd name="connsiteY58" fmla="*/ 133350 h 510628"/>
                <a:gd name="connsiteX59" fmla="*/ 247869 w 635219"/>
                <a:gd name="connsiteY59" fmla="*/ 107950 h 510628"/>
                <a:gd name="connsiteX60" fmla="*/ 355819 w 635219"/>
                <a:gd name="connsiteY60" fmla="*/ 101600 h 510628"/>
                <a:gd name="connsiteX61" fmla="*/ 374869 w 635219"/>
                <a:gd name="connsiteY61" fmla="*/ 95250 h 510628"/>
                <a:gd name="connsiteX62" fmla="*/ 362169 w 635219"/>
                <a:gd name="connsiteY62" fmla="*/ 76200 h 510628"/>
                <a:gd name="connsiteX63" fmla="*/ 349469 w 635219"/>
                <a:gd name="connsiteY63" fmla="*/ 25400 h 51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35219" h="510628">
                  <a:moveTo>
                    <a:pt x="349469" y="25400"/>
                  </a:moveTo>
                  <a:cubicBezTo>
                    <a:pt x="355819" y="12700"/>
                    <a:pt x="386598" y="0"/>
                    <a:pt x="400269" y="0"/>
                  </a:cubicBezTo>
                  <a:cubicBezTo>
                    <a:pt x="417334" y="0"/>
                    <a:pt x="434136" y="4233"/>
                    <a:pt x="451069" y="6350"/>
                  </a:cubicBezTo>
                  <a:lnTo>
                    <a:pt x="489169" y="31750"/>
                  </a:lnTo>
                  <a:cubicBezTo>
                    <a:pt x="524167" y="55082"/>
                    <a:pt x="500634" y="43607"/>
                    <a:pt x="565369" y="50800"/>
                  </a:cubicBezTo>
                  <a:cubicBezTo>
                    <a:pt x="574115" y="53715"/>
                    <a:pt x="600709" y="58248"/>
                    <a:pt x="597119" y="76200"/>
                  </a:cubicBezTo>
                  <a:cubicBezTo>
                    <a:pt x="595622" y="83684"/>
                    <a:pt x="584419" y="84667"/>
                    <a:pt x="578069" y="88900"/>
                  </a:cubicBezTo>
                  <a:cubicBezTo>
                    <a:pt x="584419" y="93133"/>
                    <a:pt x="590104" y="98594"/>
                    <a:pt x="597119" y="101600"/>
                  </a:cubicBezTo>
                  <a:cubicBezTo>
                    <a:pt x="605141" y="105038"/>
                    <a:pt x="615257" y="103109"/>
                    <a:pt x="622519" y="107950"/>
                  </a:cubicBezTo>
                  <a:cubicBezTo>
                    <a:pt x="628869" y="112183"/>
                    <a:pt x="630986" y="120650"/>
                    <a:pt x="635219" y="127000"/>
                  </a:cubicBezTo>
                  <a:cubicBezTo>
                    <a:pt x="628869" y="129117"/>
                    <a:pt x="622156" y="130357"/>
                    <a:pt x="616169" y="133350"/>
                  </a:cubicBezTo>
                  <a:cubicBezTo>
                    <a:pt x="609343" y="136763"/>
                    <a:pt x="604093" y="142950"/>
                    <a:pt x="597119" y="146050"/>
                  </a:cubicBezTo>
                  <a:cubicBezTo>
                    <a:pt x="584886" y="151487"/>
                    <a:pt x="571719" y="154517"/>
                    <a:pt x="559019" y="158750"/>
                  </a:cubicBezTo>
                  <a:lnTo>
                    <a:pt x="539969" y="165100"/>
                  </a:lnTo>
                  <a:cubicBezTo>
                    <a:pt x="450428" y="157638"/>
                    <a:pt x="487949" y="166810"/>
                    <a:pt x="425669" y="146050"/>
                  </a:cubicBezTo>
                  <a:lnTo>
                    <a:pt x="406619" y="139700"/>
                  </a:lnTo>
                  <a:lnTo>
                    <a:pt x="387569" y="133350"/>
                  </a:lnTo>
                  <a:lnTo>
                    <a:pt x="406619" y="139700"/>
                  </a:lnTo>
                  <a:lnTo>
                    <a:pt x="444719" y="177800"/>
                  </a:lnTo>
                  <a:lnTo>
                    <a:pt x="463769" y="196850"/>
                  </a:lnTo>
                  <a:cubicBezTo>
                    <a:pt x="465886" y="203200"/>
                    <a:pt x="470119" y="209207"/>
                    <a:pt x="470119" y="215900"/>
                  </a:cubicBezTo>
                  <a:cubicBezTo>
                    <a:pt x="470119" y="259957"/>
                    <a:pt x="439105" y="259902"/>
                    <a:pt x="470119" y="317500"/>
                  </a:cubicBezTo>
                  <a:cubicBezTo>
                    <a:pt x="476466" y="329287"/>
                    <a:pt x="508219" y="330200"/>
                    <a:pt x="508219" y="330200"/>
                  </a:cubicBezTo>
                  <a:lnTo>
                    <a:pt x="520919" y="368300"/>
                  </a:lnTo>
                  <a:lnTo>
                    <a:pt x="527269" y="387350"/>
                  </a:lnTo>
                  <a:cubicBezTo>
                    <a:pt x="525257" y="405458"/>
                    <a:pt x="525207" y="442274"/>
                    <a:pt x="514569" y="463550"/>
                  </a:cubicBezTo>
                  <a:cubicBezTo>
                    <a:pt x="511156" y="470376"/>
                    <a:pt x="507828" y="477832"/>
                    <a:pt x="501869" y="482600"/>
                  </a:cubicBezTo>
                  <a:cubicBezTo>
                    <a:pt x="496642" y="486781"/>
                    <a:pt x="489169" y="486833"/>
                    <a:pt x="482819" y="488950"/>
                  </a:cubicBezTo>
                  <a:cubicBezTo>
                    <a:pt x="480702" y="495300"/>
                    <a:pt x="483162" y="508000"/>
                    <a:pt x="476469" y="508000"/>
                  </a:cubicBezTo>
                  <a:cubicBezTo>
                    <a:pt x="468837" y="508000"/>
                    <a:pt x="470241" y="492995"/>
                    <a:pt x="463769" y="488950"/>
                  </a:cubicBezTo>
                  <a:cubicBezTo>
                    <a:pt x="452417" y="481855"/>
                    <a:pt x="425669" y="476250"/>
                    <a:pt x="425669" y="476250"/>
                  </a:cubicBezTo>
                  <a:cubicBezTo>
                    <a:pt x="410852" y="454025"/>
                    <a:pt x="406619" y="442383"/>
                    <a:pt x="374869" y="431800"/>
                  </a:cubicBezTo>
                  <a:lnTo>
                    <a:pt x="336769" y="419100"/>
                  </a:lnTo>
                  <a:cubicBezTo>
                    <a:pt x="326186" y="421217"/>
                    <a:pt x="313538" y="418824"/>
                    <a:pt x="305019" y="425450"/>
                  </a:cubicBezTo>
                  <a:cubicBezTo>
                    <a:pt x="292971" y="434821"/>
                    <a:pt x="279619" y="463550"/>
                    <a:pt x="279619" y="463550"/>
                  </a:cubicBezTo>
                  <a:cubicBezTo>
                    <a:pt x="277502" y="476250"/>
                    <a:pt x="279657" y="490471"/>
                    <a:pt x="273269" y="501650"/>
                  </a:cubicBezTo>
                  <a:cubicBezTo>
                    <a:pt x="269948" y="507462"/>
                    <a:pt x="255532" y="514564"/>
                    <a:pt x="254219" y="508000"/>
                  </a:cubicBezTo>
                  <a:cubicBezTo>
                    <a:pt x="249634" y="485075"/>
                    <a:pt x="256506" y="461174"/>
                    <a:pt x="260569" y="438150"/>
                  </a:cubicBezTo>
                  <a:cubicBezTo>
                    <a:pt x="262895" y="424967"/>
                    <a:pt x="273269" y="400050"/>
                    <a:pt x="273269" y="400050"/>
                  </a:cubicBezTo>
                  <a:cubicBezTo>
                    <a:pt x="271152" y="385233"/>
                    <a:pt x="272998" y="369277"/>
                    <a:pt x="266919" y="355600"/>
                  </a:cubicBezTo>
                  <a:cubicBezTo>
                    <a:pt x="263819" y="348626"/>
                    <a:pt x="251914" y="349372"/>
                    <a:pt x="247869" y="342900"/>
                  </a:cubicBezTo>
                  <a:cubicBezTo>
                    <a:pt x="242736" y="334688"/>
                    <a:pt x="236905" y="294772"/>
                    <a:pt x="222469" y="285750"/>
                  </a:cubicBezTo>
                  <a:cubicBezTo>
                    <a:pt x="211117" y="278655"/>
                    <a:pt x="197069" y="277283"/>
                    <a:pt x="184369" y="273050"/>
                  </a:cubicBezTo>
                  <a:lnTo>
                    <a:pt x="165319" y="266700"/>
                  </a:lnTo>
                  <a:lnTo>
                    <a:pt x="146269" y="260350"/>
                  </a:lnTo>
                  <a:cubicBezTo>
                    <a:pt x="139919" y="258233"/>
                    <a:pt x="133821" y="255100"/>
                    <a:pt x="127219" y="254000"/>
                  </a:cubicBezTo>
                  <a:cubicBezTo>
                    <a:pt x="114519" y="251883"/>
                    <a:pt x="101688" y="250443"/>
                    <a:pt x="89119" y="247650"/>
                  </a:cubicBezTo>
                  <a:cubicBezTo>
                    <a:pt x="82585" y="246198"/>
                    <a:pt x="76671" y="242400"/>
                    <a:pt x="70069" y="241300"/>
                  </a:cubicBezTo>
                  <a:cubicBezTo>
                    <a:pt x="51163" y="238149"/>
                    <a:pt x="31969" y="237067"/>
                    <a:pt x="12919" y="234950"/>
                  </a:cubicBezTo>
                  <a:cubicBezTo>
                    <a:pt x="8686" y="228600"/>
                    <a:pt x="-1632" y="223304"/>
                    <a:pt x="219" y="215900"/>
                  </a:cubicBezTo>
                  <a:cubicBezTo>
                    <a:pt x="1842" y="209406"/>
                    <a:pt x="13700" y="213263"/>
                    <a:pt x="19269" y="209550"/>
                  </a:cubicBezTo>
                  <a:cubicBezTo>
                    <a:pt x="26741" y="204569"/>
                    <a:pt x="30847" y="195481"/>
                    <a:pt x="38319" y="190500"/>
                  </a:cubicBezTo>
                  <a:cubicBezTo>
                    <a:pt x="43888" y="186787"/>
                    <a:pt x="51382" y="187143"/>
                    <a:pt x="57369" y="184150"/>
                  </a:cubicBezTo>
                  <a:cubicBezTo>
                    <a:pt x="64195" y="180737"/>
                    <a:pt x="69445" y="174550"/>
                    <a:pt x="76419" y="171450"/>
                  </a:cubicBezTo>
                  <a:cubicBezTo>
                    <a:pt x="88652" y="166013"/>
                    <a:pt x="101819" y="162983"/>
                    <a:pt x="114519" y="158750"/>
                  </a:cubicBezTo>
                  <a:lnTo>
                    <a:pt x="133569" y="152400"/>
                  </a:lnTo>
                  <a:cubicBezTo>
                    <a:pt x="139919" y="150283"/>
                    <a:pt x="146017" y="147150"/>
                    <a:pt x="152619" y="146050"/>
                  </a:cubicBezTo>
                  <a:cubicBezTo>
                    <a:pt x="165319" y="143933"/>
                    <a:pt x="178150" y="142493"/>
                    <a:pt x="190719" y="139700"/>
                  </a:cubicBezTo>
                  <a:cubicBezTo>
                    <a:pt x="197253" y="138248"/>
                    <a:pt x="203918" y="136601"/>
                    <a:pt x="209769" y="133350"/>
                  </a:cubicBezTo>
                  <a:cubicBezTo>
                    <a:pt x="223112" y="125937"/>
                    <a:pt x="232632" y="108846"/>
                    <a:pt x="247869" y="107950"/>
                  </a:cubicBezTo>
                  <a:lnTo>
                    <a:pt x="355819" y="101600"/>
                  </a:lnTo>
                  <a:cubicBezTo>
                    <a:pt x="362169" y="99483"/>
                    <a:pt x="373246" y="101744"/>
                    <a:pt x="374869" y="95250"/>
                  </a:cubicBezTo>
                  <a:cubicBezTo>
                    <a:pt x="376720" y="87846"/>
                    <a:pt x="365582" y="83026"/>
                    <a:pt x="362169" y="76200"/>
                  </a:cubicBezTo>
                  <a:cubicBezTo>
                    <a:pt x="349091" y="50044"/>
                    <a:pt x="343119" y="38100"/>
                    <a:pt x="349469" y="254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p:cNvSpPr/>
            <p:nvPr/>
          </p:nvSpPr>
          <p:spPr>
            <a:xfrm>
              <a:off x="6927088" y="4933950"/>
              <a:ext cx="871177" cy="598373"/>
            </a:xfrm>
            <a:custGeom>
              <a:avLst/>
              <a:gdLst>
                <a:gd name="connsiteX0" fmla="*/ 870712 w 871177"/>
                <a:gd name="connsiteY0" fmla="*/ 228600 h 598373"/>
                <a:gd name="connsiteX1" fmla="*/ 838962 w 871177"/>
                <a:gd name="connsiteY1" fmla="*/ 203200 h 598373"/>
                <a:gd name="connsiteX2" fmla="*/ 819912 w 871177"/>
                <a:gd name="connsiteY2" fmla="*/ 184150 h 598373"/>
                <a:gd name="connsiteX3" fmla="*/ 800862 w 871177"/>
                <a:gd name="connsiteY3" fmla="*/ 177800 h 598373"/>
                <a:gd name="connsiteX4" fmla="*/ 794512 w 871177"/>
                <a:gd name="connsiteY4" fmla="*/ 139700 h 598373"/>
                <a:gd name="connsiteX5" fmla="*/ 781812 w 871177"/>
                <a:gd name="connsiteY5" fmla="*/ 120650 h 598373"/>
                <a:gd name="connsiteX6" fmla="*/ 743712 w 871177"/>
                <a:gd name="connsiteY6" fmla="*/ 88900 h 598373"/>
                <a:gd name="connsiteX7" fmla="*/ 724662 w 871177"/>
                <a:gd name="connsiteY7" fmla="*/ 50800 h 598373"/>
                <a:gd name="connsiteX8" fmla="*/ 705612 w 871177"/>
                <a:gd name="connsiteY8" fmla="*/ 38100 h 598373"/>
                <a:gd name="connsiteX9" fmla="*/ 648462 w 871177"/>
                <a:gd name="connsiteY9" fmla="*/ 57150 h 598373"/>
                <a:gd name="connsiteX10" fmla="*/ 629412 w 871177"/>
                <a:gd name="connsiteY10" fmla="*/ 63500 h 598373"/>
                <a:gd name="connsiteX11" fmla="*/ 610362 w 871177"/>
                <a:gd name="connsiteY11" fmla="*/ 69850 h 598373"/>
                <a:gd name="connsiteX12" fmla="*/ 565912 w 871177"/>
                <a:gd name="connsiteY12" fmla="*/ 63500 h 598373"/>
                <a:gd name="connsiteX13" fmla="*/ 553212 w 871177"/>
                <a:gd name="connsiteY13" fmla="*/ 25400 h 598373"/>
                <a:gd name="connsiteX14" fmla="*/ 540512 w 871177"/>
                <a:gd name="connsiteY14" fmla="*/ 6350 h 598373"/>
                <a:gd name="connsiteX15" fmla="*/ 521462 w 871177"/>
                <a:gd name="connsiteY15" fmla="*/ 0 h 598373"/>
                <a:gd name="connsiteX16" fmla="*/ 426212 w 871177"/>
                <a:gd name="connsiteY16" fmla="*/ 19050 h 598373"/>
                <a:gd name="connsiteX17" fmla="*/ 407162 w 871177"/>
                <a:gd name="connsiteY17" fmla="*/ 31750 h 598373"/>
                <a:gd name="connsiteX18" fmla="*/ 369062 w 871177"/>
                <a:gd name="connsiteY18" fmla="*/ 44450 h 598373"/>
                <a:gd name="connsiteX19" fmla="*/ 330962 w 871177"/>
                <a:gd name="connsiteY19" fmla="*/ 63500 h 598373"/>
                <a:gd name="connsiteX20" fmla="*/ 318262 w 871177"/>
                <a:gd name="connsiteY20" fmla="*/ 82550 h 598373"/>
                <a:gd name="connsiteX21" fmla="*/ 305562 w 871177"/>
                <a:gd name="connsiteY21" fmla="*/ 120650 h 598373"/>
                <a:gd name="connsiteX22" fmla="*/ 286512 w 871177"/>
                <a:gd name="connsiteY22" fmla="*/ 133350 h 598373"/>
                <a:gd name="connsiteX23" fmla="*/ 261112 w 871177"/>
                <a:gd name="connsiteY23" fmla="*/ 165100 h 598373"/>
                <a:gd name="connsiteX24" fmla="*/ 254762 w 871177"/>
                <a:gd name="connsiteY24" fmla="*/ 184150 h 598373"/>
                <a:gd name="connsiteX25" fmla="*/ 242062 w 871177"/>
                <a:gd name="connsiteY25" fmla="*/ 203200 h 598373"/>
                <a:gd name="connsiteX26" fmla="*/ 229362 w 871177"/>
                <a:gd name="connsiteY26" fmla="*/ 241300 h 598373"/>
                <a:gd name="connsiteX27" fmla="*/ 223012 w 871177"/>
                <a:gd name="connsiteY27" fmla="*/ 260350 h 598373"/>
                <a:gd name="connsiteX28" fmla="*/ 203962 w 871177"/>
                <a:gd name="connsiteY28" fmla="*/ 279400 h 598373"/>
                <a:gd name="connsiteX29" fmla="*/ 159512 w 871177"/>
                <a:gd name="connsiteY29" fmla="*/ 336550 h 598373"/>
                <a:gd name="connsiteX30" fmla="*/ 153162 w 871177"/>
                <a:gd name="connsiteY30" fmla="*/ 355600 h 598373"/>
                <a:gd name="connsiteX31" fmla="*/ 115062 w 871177"/>
                <a:gd name="connsiteY31" fmla="*/ 381000 h 598373"/>
                <a:gd name="connsiteX32" fmla="*/ 102362 w 871177"/>
                <a:gd name="connsiteY32" fmla="*/ 400050 h 598373"/>
                <a:gd name="connsiteX33" fmla="*/ 83312 w 871177"/>
                <a:gd name="connsiteY33" fmla="*/ 412750 h 598373"/>
                <a:gd name="connsiteX34" fmla="*/ 70612 w 871177"/>
                <a:gd name="connsiteY34" fmla="*/ 450850 h 598373"/>
                <a:gd name="connsiteX35" fmla="*/ 51562 w 871177"/>
                <a:gd name="connsiteY35" fmla="*/ 488950 h 598373"/>
                <a:gd name="connsiteX36" fmla="*/ 38862 w 871177"/>
                <a:gd name="connsiteY36" fmla="*/ 527050 h 598373"/>
                <a:gd name="connsiteX37" fmla="*/ 26162 w 871177"/>
                <a:gd name="connsiteY37" fmla="*/ 565150 h 598373"/>
                <a:gd name="connsiteX38" fmla="*/ 19812 w 871177"/>
                <a:gd name="connsiteY38" fmla="*/ 584200 h 598373"/>
                <a:gd name="connsiteX39" fmla="*/ 762 w 871177"/>
                <a:gd name="connsiteY39" fmla="*/ 596900 h 598373"/>
                <a:gd name="connsiteX40" fmla="*/ 38862 w 871177"/>
                <a:gd name="connsiteY40" fmla="*/ 558800 h 598373"/>
                <a:gd name="connsiteX41" fmla="*/ 57912 w 871177"/>
                <a:gd name="connsiteY41" fmla="*/ 539750 h 598373"/>
                <a:gd name="connsiteX42" fmla="*/ 102362 w 871177"/>
                <a:gd name="connsiteY42" fmla="*/ 495300 h 598373"/>
                <a:gd name="connsiteX43" fmla="*/ 140462 w 871177"/>
                <a:gd name="connsiteY43" fmla="*/ 463550 h 598373"/>
                <a:gd name="connsiteX44" fmla="*/ 165862 w 871177"/>
                <a:gd name="connsiteY44" fmla="*/ 469900 h 598373"/>
                <a:gd name="connsiteX45" fmla="*/ 172212 w 871177"/>
                <a:gd name="connsiteY45" fmla="*/ 488950 h 598373"/>
                <a:gd name="connsiteX46" fmla="*/ 184912 w 871177"/>
                <a:gd name="connsiteY46" fmla="*/ 508000 h 598373"/>
                <a:gd name="connsiteX47" fmla="*/ 178562 w 871177"/>
                <a:gd name="connsiteY47" fmla="*/ 527050 h 598373"/>
                <a:gd name="connsiteX48" fmla="*/ 216662 w 871177"/>
                <a:gd name="connsiteY48" fmla="*/ 514350 h 598373"/>
                <a:gd name="connsiteX49" fmla="*/ 248412 w 871177"/>
                <a:gd name="connsiteY49" fmla="*/ 488950 h 598373"/>
                <a:gd name="connsiteX50" fmla="*/ 273812 w 871177"/>
                <a:gd name="connsiteY50" fmla="*/ 431800 h 598373"/>
                <a:gd name="connsiteX51" fmla="*/ 305562 w 871177"/>
                <a:gd name="connsiteY51" fmla="*/ 393700 h 598373"/>
                <a:gd name="connsiteX52" fmla="*/ 324612 w 871177"/>
                <a:gd name="connsiteY52" fmla="*/ 374650 h 598373"/>
                <a:gd name="connsiteX53" fmla="*/ 343662 w 871177"/>
                <a:gd name="connsiteY53" fmla="*/ 336550 h 598373"/>
                <a:gd name="connsiteX54" fmla="*/ 356362 w 871177"/>
                <a:gd name="connsiteY54" fmla="*/ 317500 h 598373"/>
                <a:gd name="connsiteX55" fmla="*/ 362712 w 871177"/>
                <a:gd name="connsiteY55" fmla="*/ 298450 h 598373"/>
                <a:gd name="connsiteX56" fmla="*/ 419862 w 871177"/>
                <a:gd name="connsiteY56" fmla="*/ 279400 h 598373"/>
                <a:gd name="connsiteX57" fmla="*/ 451612 w 871177"/>
                <a:gd name="connsiteY57" fmla="*/ 273050 h 598373"/>
                <a:gd name="connsiteX58" fmla="*/ 438912 w 871177"/>
                <a:gd name="connsiteY58" fmla="*/ 311150 h 598373"/>
                <a:gd name="connsiteX59" fmla="*/ 432562 w 871177"/>
                <a:gd name="connsiteY59" fmla="*/ 330200 h 598373"/>
                <a:gd name="connsiteX60" fmla="*/ 445262 w 871177"/>
                <a:gd name="connsiteY60" fmla="*/ 361950 h 598373"/>
                <a:gd name="connsiteX61" fmla="*/ 464312 w 871177"/>
                <a:gd name="connsiteY61" fmla="*/ 355600 h 598373"/>
                <a:gd name="connsiteX62" fmla="*/ 527812 w 871177"/>
                <a:gd name="connsiteY62" fmla="*/ 361950 h 598373"/>
                <a:gd name="connsiteX63" fmla="*/ 572262 w 871177"/>
                <a:gd name="connsiteY63" fmla="*/ 374650 h 598373"/>
                <a:gd name="connsiteX64" fmla="*/ 591312 w 871177"/>
                <a:gd name="connsiteY64" fmla="*/ 381000 h 598373"/>
                <a:gd name="connsiteX65" fmla="*/ 597662 w 871177"/>
                <a:gd name="connsiteY65" fmla="*/ 330200 h 598373"/>
                <a:gd name="connsiteX66" fmla="*/ 635762 w 871177"/>
                <a:gd name="connsiteY66" fmla="*/ 311150 h 598373"/>
                <a:gd name="connsiteX67" fmla="*/ 705612 w 871177"/>
                <a:gd name="connsiteY67" fmla="*/ 298450 h 598373"/>
                <a:gd name="connsiteX68" fmla="*/ 724662 w 871177"/>
                <a:gd name="connsiteY68" fmla="*/ 292100 h 598373"/>
                <a:gd name="connsiteX69" fmla="*/ 731012 w 871177"/>
                <a:gd name="connsiteY69" fmla="*/ 273050 h 598373"/>
                <a:gd name="connsiteX70" fmla="*/ 769112 w 871177"/>
                <a:gd name="connsiteY70" fmla="*/ 247650 h 598373"/>
                <a:gd name="connsiteX71" fmla="*/ 775462 w 871177"/>
                <a:gd name="connsiteY71" fmla="*/ 228600 h 598373"/>
                <a:gd name="connsiteX72" fmla="*/ 813562 w 871177"/>
                <a:gd name="connsiteY72" fmla="*/ 215900 h 598373"/>
                <a:gd name="connsiteX73" fmla="*/ 870712 w 871177"/>
                <a:gd name="connsiteY73" fmla="*/ 228600 h 59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71177" h="598373">
                  <a:moveTo>
                    <a:pt x="870712" y="228600"/>
                  </a:moveTo>
                  <a:cubicBezTo>
                    <a:pt x="874945" y="226483"/>
                    <a:pt x="849162" y="212125"/>
                    <a:pt x="838962" y="203200"/>
                  </a:cubicBezTo>
                  <a:cubicBezTo>
                    <a:pt x="832204" y="197286"/>
                    <a:pt x="827384" y="189131"/>
                    <a:pt x="819912" y="184150"/>
                  </a:cubicBezTo>
                  <a:cubicBezTo>
                    <a:pt x="814343" y="180437"/>
                    <a:pt x="807212" y="179917"/>
                    <a:pt x="800862" y="177800"/>
                  </a:cubicBezTo>
                  <a:cubicBezTo>
                    <a:pt x="798745" y="165100"/>
                    <a:pt x="798583" y="151914"/>
                    <a:pt x="794512" y="139700"/>
                  </a:cubicBezTo>
                  <a:cubicBezTo>
                    <a:pt x="792099" y="132460"/>
                    <a:pt x="786698" y="126513"/>
                    <a:pt x="781812" y="120650"/>
                  </a:cubicBezTo>
                  <a:cubicBezTo>
                    <a:pt x="766533" y="102315"/>
                    <a:pt x="762443" y="101387"/>
                    <a:pt x="743712" y="88900"/>
                  </a:cubicBezTo>
                  <a:cubicBezTo>
                    <a:pt x="738547" y="73406"/>
                    <a:pt x="736972" y="63110"/>
                    <a:pt x="724662" y="50800"/>
                  </a:cubicBezTo>
                  <a:cubicBezTo>
                    <a:pt x="719266" y="45404"/>
                    <a:pt x="711962" y="42333"/>
                    <a:pt x="705612" y="38100"/>
                  </a:cubicBezTo>
                  <a:lnTo>
                    <a:pt x="648462" y="57150"/>
                  </a:lnTo>
                  <a:lnTo>
                    <a:pt x="629412" y="63500"/>
                  </a:lnTo>
                  <a:lnTo>
                    <a:pt x="610362" y="69850"/>
                  </a:lnTo>
                  <a:cubicBezTo>
                    <a:pt x="595545" y="67733"/>
                    <a:pt x="577726" y="72689"/>
                    <a:pt x="565912" y="63500"/>
                  </a:cubicBezTo>
                  <a:cubicBezTo>
                    <a:pt x="555345" y="55281"/>
                    <a:pt x="560638" y="36539"/>
                    <a:pt x="553212" y="25400"/>
                  </a:cubicBezTo>
                  <a:cubicBezTo>
                    <a:pt x="548979" y="19050"/>
                    <a:pt x="546471" y="11118"/>
                    <a:pt x="540512" y="6350"/>
                  </a:cubicBezTo>
                  <a:cubicBezTo>
                    <a:pt x="535285" y="2169"/>
                    <a:pt x="527812" y="2117"/>
                    <a:pt x="521462" y="0"/>
                  </a:cubicBezTo>
                  <a:cubicBezTo>
                    <a:pt x="499358" y="2456"/>
                    <a:pt x="448725" y="4041"/>
                    <a:pt x="426212" y="19050"/>
                  </a:cubicBezTo>
                  <a:cubicBezTo>
                    <a:pt x="419862" y="23283"/>
                    <a:pt x="414136" y="28650"/>
                    <a:pt x="407162" y="31750"/>
                  </a:cubicBezTo>
                  <a:cubicBezTo>
                    <a:pt x="394929" y="37187"/>
                    <a:pt x="380201" y="37024"/>
                    <a:pt x="369062" y="44450"/>
                  </a:cubicBezTo>
                  <a:cubicBezTo>
                    <a:pt x="344443" y="60863"/>
                    <a:pt x="357252" y="54737"/>
                    <a:pt x="330962" y="63500"/>
                  </a:cubicBezTo>
                  <a:cubicBezTo>
                    <a:pt x="326729" y="69850"/>
                    <a:pt x="321362" y="75576"/>
                    <a:pt x="318262" y="82550"/>
                  </a:cubicBezTo>
                  <a:cubicBezTo>
                    <a:pt x="312825" y="94783"/>
                    <a:pt x="316701" y="113224"/>
                    <a:pt x="305562" y="120650"/>
                  </a:cubicBezTo>
                  <a:lnTo>
                    <a:pt x="286512" y="133350"/>
                  </a:lnTo>
                  <a:cubicBezTo>
                    <a:pt x="270551" y="181233"/>
                    <a:pt x="293938" y="124068"/>
                    <a:pt x="261112" y="165100"/>
                  </a:cubicBezTo>
                  <a:cubicBezTo>
                    <a:pt x="256931" y="170327"/>
                    <a:pt x="257755" y="178163"/>
                    <a:pt x="254762" y="184150"/>
                  </a:cubicBezTo>
                  <a:cubicBezTo>
                    <a:pt x="251349" y="190976"/>
                    <a:pt x="245162" y="196226"/>
                    <a:pt x="242062" y="203200"/>
                  </a:cubicBezTo>
                  <a:cubicBezTo>
                    <a:pt x="236625" y="215433"/>
                    <a:pt x="233595" y="228600"/>
                    <a:pt x="229362" y="241300"/>
                  </a:cubicBezTo>
                  <a:cubicBezTo>
                    <a:pt x="227245" y="247650"/>
                    <a:pt x="227745" y="255617"/>
                    <a:pt x="223012" y="260350"/>
                  </a:cubicBezTo>
                  <a:cubicBezTo>
                    <a:pt x="216662" y="266700"/>
                    <a:pt x="209475" y="272311"/>
                    <a:pt x="203962" y="279400"/>
                  </a:cubicBezTo>
                  <a:cubicBezTo>
                    <a:pt x="150795" y="347758"/>
                    <a:pt x="202761" y="293301"/>
                    <a:pt x="159512" y="336550"/>
                  </a:cubicBezTo>
                  <a:cubicBezTo>
                    <a:pt x="157395" y="342900"/>
                    <a:pt x="157895" y="350867"/>
                    <a:pt x="153162" y="355600"/>
                  </a:cubicBezTo>
                  <a:cubicBezTo>
                    <a:pt x="142369" y="366393"/>
                    <a:pt x="115062" y="381000"/>
                    <a:pt x="115062" y="381000"/>
                  </a:cubicBezTo>
                  <a:cubicBezTo>
                    <a:pt x="110829" y="387350"/>
                    <a:pt x="107758" y="394654"/>
                    <a:pt x="102362" y="400050"/>
                  </a:cubicBezTo>
                  <a:cubicBezTo>
                    <a:pt x="96966" y="405446"/>
                    <a:pt x="87357" y="406278"/>
                    <a:pt x="83312" y="412750"/>
                  </a:cubicBezTo>
                  <a:cubicBezTo>
                    <a:pt x="76217" y="424102"/>
                    <a:pt x="74845" y="438150"/>
                    <a:pt x="70612" y="450850"/>
                  </a:cubicBezTo>
                  <a:cubicBezTo>
                    <a:pt x="47454" y="520325"/>
                    <a:pt x="84388" y="415092"/>
                    <a:pt x="51562" y="488950"/>
                  </a:cubicBezTo>
                  <a:cubicBezTo>
                    <a:pt x="46125" y="501183"/>
                    <a:pt x="43095" y="514350"/>
                    <a:pt x="38862" y="527050"/>
                  </a:cubicBezTo>
                  <a:lnTo>
                    <a:pt x="26162" y="565150"/>
                  </a:lnTo>
                  <a:cubicBezTo>
                    <a:pt x="24045" y="571500"/>
                    <a:pt x="25381" y="580487"/>
                    <a:pt x="19812" y="584200"/>
                  </a:cubicBezTo>
                  <a:cubicBezTo>
                    <a:pt x="13462" y="588433"/>
                    <a:pt x="-3817" y="603005"/>
                    <a:pt x="762" y="596900"/>
                  </a:cubicBezTo>
                  <a:cubicBezTo>
                    <a:pt x="11538" y="582532"/>
                    <a:pt x="26162" y="571500"/>
                    <a:pt x="38862" y="558800"/>
                  </a:cubicBezTo>
                  <a:cubicBezTo>
                    <a:pt x="45212" y="552450"/>
                    <a:pt x="52931" y="547222"/>
                    <a:pt x="57912" y="539750"/>
                  </a:cubicBezTo>
                  <a:cubicBezTo>
                    <a:pt x="87025" y="496081"/>
                    <a:pt x="68832" y="506477"/>
                    <a:pt x="102362" y="495300"/>
                  </a:cubicBezTo>
                  <a:cubicBezTo>
                    <a:pt x="107737" y="489925"/>
                    <a:pt x="130148" y="465023"/>
                    <a:pt x="140462" y="463550"/>
                  </a:cubicBezTo>
                  <a:cubicBezTo>
                    <a:pt x="149102" y="462316"/>
                    <a:pt x="157395" y="467783"/>
                    <a:pt x="165862" y="469900"/>
                  </a:cubicBezTo>
                  <a:cubicBezTo>
                    <a:pt x="167979" y="476250"/>
                    <a:pt x="169219" y="482963"/>
                    <a:pt x="172212" y="488950"/>
                  </a:cubicBezTo>
                  <a:cubicBezTo>
                    <a:pt x="175625" y="495776"/>
                    <a:pt x="183657" y="500472"/>
                    <a:pt x="184912" y="508000"/>
                  </a:cubicBezTo>
                  <a:cubicBezTo>
                    <a:pt x="186012" y="514602"/>
                    <a:pt x="171998" y="525737"/>
                    <a:pt x="178562" y="527050"/>
                  </a:cubicBezTo>
                  <a:cubicBezTo>
                    <a:pt x="191689" y="529675"/>
                    <a:pt x="216662" y="514350"/>
                    <a:pt x="216662" y="514350"/>
                  </a:cubicBezTo>
                  <a:cubicBezTo>
                    <a:pt x="253058" y="459755"/>
                    <a:pt x="204595" y="524003"/>
                    <a:pt x="248412" y="488950"/>
                  </a:cubicBezTo>
                  <a:cubicBezTo>
                    <a:pt x="284257" y="460274"/>
                    <a:pt x="231125" y="474487"/>
                    <a:pt x="273812" y="431800"/>
                  </a:cubicBezTo>
                  <a:cubicBezTo>
                    <a:pt x="329467" y="376145"/>
                    <a:pt x="261359" y="446744"/>
                    <a:pt x="305562" y="393700"/>
                  </a:cubicBezTo>
                  <a:cubicBezTo>
                    <a:pt x="311311" y="386801"/>
                    <a:pt x="318863" y="381549"/>
                    <a:pt x="324612" y="374650"/>
                  </a:cubicBezTo>
                  <a:cubicBezTo>
                    <a:pt x="347360" y="347353"/>
                    <a:pt x="329343" y="365189"/>
                    <a:pt x="343662" y="336550"/>
                  </a:cubicBezTo>
                  <a:cubicBezTo>
                    <a:pt x="347075" y="329724"/>
                    <a:pt x="352949" y="324326"/>
                    <a:pt x="356362" y="317500"/>
                  </a:cubicBezTo>
                  <a:cubicBezTo>
                    <a:pt x="359355" y="311513"/>
                    <a:pt x="358531" y="303677"/>
                    <a:pt x="362712" y="298450"/>
                  </a:cubicBezTo>
                  <a:cubicBezTo>
                    <a:pt x="376605" y="281084"/>
                    <a:pt x="401007" y="282828"/>
                    <a:pt x="419862" y="279400"/>
                  </a:cubicBezTo>
                  <a:cubicBezTo>
                    <a:pt x="430481" y="277469"/>
                    <a:pt x="441029" y="275167"/>
                    <a:pt x="451612" y="273050"/>
                  </a:cubicBezTo>
                  <a:lnTo>
                    <a:pt x="438912" y="311150"/>
                  </a:lnTo>
                  <a:lnTo>
                    <a:pt x="432562" y="330200"/>
                  </a:lnTo>
                  <a:cubicBezTo>
                    <a:pt x="436795" y="340783"/>
                    <a:pt x="436361" y="354829"/>
                    <a:pt x="445262" y="361950"/>
                  </a:cubicBezTo>
                  <a:cubicBezTo>
                    <a:pt x="450489" y="366131"/>
                    <a:pt x="457619" y="355600"/>
                    <a:pt x="464312" y="355600"/>
                  </a:cubicBezTo>
                  <a:cubicBezTo>
                    <a:pt x="485584" y="355600"/>
                    <a:pt x="506645" y="359833"/>
                    <a:pt x="527812" y="361950"/>
                  </a:cubicBezTo>
                  <a:cubicBezTo>
                    <a:pt x="573487" y="377175"/>
                    <a:pt x="516448" y="358703"/>
                    <a:pt x="572262" y="374650"/>
                  </a:cubicBezTo>
                  <a:cubicBezTo>
                    <a:pt x="578698" y="376489"/>
                    <a:pt x="584962" y="378883"/>
                    <a:pt x="591312" y="381000"/>
                  </a:cubicBezTo>
                  <a:cubicBezTo>
                    <a:pt x="593429" y="364067"/>
                    <a:pt x="591324" y="346045"/>
                    <a:pt x="597662" y="330200"/>
                  </a:cubicBezTo>
                  <a:cubicBezTo>
                    <a:pt x="601111" y="321578"/>
                    <a:pt x="628040" y="313081"/>
                    <a:pt x="635762" y="311150"/>
                  </a:cubicBezTo>
                  <a:cubicBezTo>
                    <a:pt x="681987" y="299594"/>
                    <a:pt x="654659" y="309773"/>
                    <a:pt x="705612" y="298450"/>
                  </a:cubicBezTo>
                  <a:cubicBezTo>
                    <a:pt x="712146" y="296998"/>
                    <a:pt x="718312" y="294217"/>
                    <a:pt x="724662" y="292100"/>
                  </a:cubicBezTo>
                  <a:cubicBezTo>
                    <a:pt x="726779" y="285750"/>
                    <a:pt x="726279" y="277783"/>
                    <a:pt x="731012" y="273050"/>
                  </a:cubicBezTo>
                  <a:cubicBezTo>
                    <a:pt x="741805" y="262257"/>
                    <a:pt x="769112" y="247650"/>
                    <a:pt x="769112" y="247650"/>
                  </a:cubicBezTo>
                  <a:cubicBezTo>
                    <a:pt x="771229" y="241300"/>
                    <a:pt x="770015" y="232491"/>
                    <a:pt x="775462" y="228600"/>
                  </a:cubicBezTo>
                  <a:cubicBezTo>
                    <a:pt x="786355" y="220819"/>
                    <a:pt x="813562" y="215900"/>
                    <a:pt x="813562" y="215900"/>
                  </a:cubicBezTo>
                  <a:cubicBezTo>
                    <a:pt x="840644" y="224927"/>
                    <a:pt x="866479" y="230717"/>
                    <a:pt x="870712" y="22860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p:cNvSpPr/>
            <p:nvPr/>
          </p:nvSpPr>
          <p:spPr>
            <a:xfrm>
              <a:off x="7562820" y="5257800"/>
              <a:ext cx="368330" cy="812800"/>
            </a:xfrm>
            <a:custGeom>
              <a:avLst/>
              <a:gdLst>
                <a:gd name="connsiteX0" fmla="*/ 196880 w 368330"/>
                <a:gd name="connsiteY0" fmla="*/ 0 h 812800"/>
                <a:gd name="connsiteX1" fmla="*/ 133380 w 368330"/>
                <a:gd name="connsiteY1" fmla="*/ 57150 h 812800"/>
                <a:gd name="connsiteX2" fmla="*/ 114330 w 368330"/>
                <a:gd name="connsiteY2" fmla="*/ 69850 h 812800"/>
                <a:gd name="connsiteX3" fmla="*/ 95280 w 368330"/>
                <a:gd name="connsiteY3" fmla="*/ 107950 h 812800"/>
                <a:gd name="connsiteX4" fmla="*/ 76230 w 368330"/>
                <a:gd name="connsiteY4" fmla="*/ 146050 h 812800"/>
                <a:gd name="connsiteX5" fmla="*/ 69880 w 368330"/>
                <a:gd name="connsiteY5" fmla="*/ 177800 h 812800"/>
                <a:gd name="connsiteX6" fmla="*/ 25430 w 368330"/>
                <a:gd name="connsiteY6" fmla="*/ 184150 h 812800"/>
                <a:gd name="connsiteX7" fmla="*/ 6380 w 368330"/>
                <a:gd name="connsiteY7" fmla="*/ 203200 h 812800"/>
                <a:gd name="connsiteX8" fmla="*/ 19080 w 368330"/>
                <a:gd name="connsiteY8" fmla="*/ 304800 h 812800"/>
                <a:gd name="connsiteX9" fmla="*/ 12730 w 368330"/>
                <a:gd name="connsiteY9" fmla="*/ 355600 h 812800"/>
                <a:gd name="connsiteX10" fmla="*/ 12730 w 368330"/>
                <a:gd name="connsiteY10" fmla="*/ 374650 h 812800"/>
                <a:gd name="connsiteX11" fmla="*/ 31780 w 368330"/>
                <a:gd name="connsiteY11" fmla="*/ 304800 h 812800"/>
                <a:gd name="connsiteX12" fmla="*/ 57180 w 368330"/>
                <a:gd name="connsiteY12" fmla="*/ 266700 h 812800"/>
                <a:gd name="connsiteX13" fmla="*/ 69880 w 368330"/>
                <a:gd name="connsiteY13" fmla="*/ 247650 h 812800"/>
                <a:gd name="connsiteX14" fmla="*/ 76230 w 368330"/>
                <a:gd name="connsiteY14" fmla="*/ 228600 h 812800"/>
                <a:gd name="connsiteX15" fmla="*/ 69880 w 368330"/>
                <a:gd name="connsiteY15" fmla="*/ 342900 h 812800"/>
                <a:gd name="connsiteX16" fmla="*/ 57180 w 368330"/>
                <a:gd name="connsiteY16" fmla="*/ 361950 h 812800"/>
                <a:gd name="connsiteX17" fmla="*/ 76230 w 368330"/>
                <a:gd name="connsiteY17" fmla="*/ 431800 h 812800"/>
                <a:gd name="connsiteX18" fmla="*/ 88930 w 368330"/>
                <a:gd name="connsiteY18" fmla="*/ 469900 h 812800"/>
                <a:gd name="connsiteX19" fmla="*/ 95280 w 368330"/>
                <a:gd name="connsiteY19" fmla="*/ 527050 h 812800"/>
                <a:gd name="connsiteX20" fmla="*/ 107980 w 368330"/>
                <a:gd name="connsiteY20" fmla="*/ 546100 h 812800"/>
                <a:gd name="connsiteX21" fmla="*/ 114330 w 368330"/>
                <a:gd name="connsiteY21" fmla="*/ 565150 h 812800"/>
                <a:gd name="connsiteX22" fmla="*/ 133380 w 368330"/>
                <a:gd name="connsiteY22" fmla="*/ 603250 h 812800"/>
                <a:gd name="connsiteX23" fmla="*/ 139730 w 368330"/>
                <a:gd name="connsiteY23" fmla="*/ 647700 h 812800"/>
                <a:gd name="connsiteX24" fmla="*/ 146080 w 368330"/>
                <a:gd name="connsiteY24" fmla="*/ 666750 h 812800"/>
                <a:gd name="connsiteX25" fmla="*/ 165130 w 368330"/>
                <a:gd name="connsiteY25" fmla="*/ 679450 h 812800"/>
                <a:gd name="connsiteX26" fmla="*/ 190530 w 368330"/>
                <a:gd name="connsiteY26" fmla="*/ 717550 h 812800"/>
                <a:gd name="connsiteX27" fmla="*/ 203230 w 368330"/>
                <a:gd name="connsiteY27" fmla="*/ 755650 h 812800"/>
                <a:gd name="connsiteX28" fmla="*/ 222280 w 368330"/>
                <a:gd name="connsiteY28" fmla="*/ 793750 h 812800"/>
                <a:gd name="connsiteX29" fmla="*/ 241330 w 368330"/>
                <a:gd name="connsiteY29" fmla="*/ 800100 h 812800"/>
                <a:gd name="connsiteX30" fmla="*/ 260380 w 368330"/>
                <a:gd name="connsiteY30" fmla="*/ 812800 h 812800"/>
                <a:gd name="connsiteX31" fmla="*/ 317530 w 368330"/>
                <a:gd name="connsiteY31" fmla="*/ 787400 h 812800"/>
                <a:gd name="connsiteX32" fmla="*/ 330230 w 368330"/>
                <a:gd name="connsiteY32" fmla="*/ 768350 h 812800"/>
                <a:gd name="connsiteX33" fmla="*/ 336580 w 368330"/>
                <a:gd name="connsiteY33" fmla="*/ 749300 h 812800"/>
                <a:gd name="connsiteX34" fmla="*/ 330230 w 368330"/>
                <a:gd name="connsiteY34" fmla="*/ 774700 h 812800"/>
                <a:gd name="connsiteX35" fmla="*/ 342930 w 368330"/>
                <a:gd name="connsiteY35" fmla="*/ 736600 h 812800"/>
                <a:gd name="connsiteX36" fmla="*/ 355630 w 368330"/>
                <a:gd name="connsiteY36" fmla="*/ 717550 h 812800"/>
                <a:gd name="connsiteX37" fmla="*/ 368330 w 368330"/>
                <a:gd name="connsiteY37" fmla="*/ 679450 h 812800"/>
                <a:gd name="connsiteX38" fmla="*/ 349280 w 368330"/>
                <a:gd name="connsiteY38" fmla="*/ 609600 h 812800"/>
                <a:gd name="connsiteX39" fmla="*/ 342930 w 368330"/>
                <a:gd name="connsiteY39" fmla="*/ 590550 h 812800"/>
                <a:gd name="connsiteX40" fmla="*/ 323880 w 368330"/>
                <a:gd name="connsiteY40" fmla="*/ 520700 h 812800"/>
                <a:gd name="connsiteX41" fmla="*/ 285780 w 368330"/>
                <a:gd name="connsiteY41" fmla="*/ 482600 h 812800"/>
                <a:gd name="connsiteX42" fmla="*/ 266730 w 368330"/>
                <a:gd name="connsiteY42" fmla="*/ 444500 h 812800"/>
                <a:gd name="connsiteX43" fmla="*/ 247680 w 368330"/>
                <a:gd name="connsiteY43" fmla="*/ 425450 h 812800"/>
                <a:gd name="connsiteX44" fmla="*/ 215930 w 368330"/>
                <a:gd name="connsiteY44" fmla="*/ 387350 h 812800"/>
                <a:gd name="connsiteX45" fmla="*/ 209580 w 368330"/>
                <a:gd name="connsiteY45" fmla="*/ 368300 h 812800"/>
                <a:gd name="connsiteX46" fmla="*/ 203230 w 368330"/>
                <a:gd name="connsiteY46" fmla="*/ 342900 h 812800"/>
                <a:gd name="connsiteX47" fmla="*/ 190530 w 368330"/>
                <a:gd name="connsiteY47" fmla="*/ 304800 h 812800"/>
                <a:gd name="connsiteX48" fmla="*/ 184180 w 368330"/>
                <a:gd name="connsiteY48" fmla="*/ 260350 h 812800"/>
                <a:gd name="connsiteX49" fmla="*/ 184180 w 368330"/>
                <a:gd name="connsiteY49" fmla="*/ 171450 h 812800"/>
                <a:gd name="connsiteX50" fmla="*/ 215930 w 368330"/>
                <a:gd name="connsiteY50" fmla="*/ 165100 h 812800"/>
                <a:gd name="connsiteX51" fmla="*/ 247680 w 368330"/>
                <a:gd name="connsiteY51" fmla="*/ 107950 h 812800"/>
                <a:gd name="connsiteX52" fmla="*/ 260380 w 368330"/>
                <a:gd name="connsiteY52" fmla="*/ 88900 h 812800"/>
                <a:gd name="connsiteX53" fmla="*/ 266730 w 368330"/>
                <a:gd name="connsiteY53" fmla="*/ 63500 h 812800"/>
                <a:gd name="connsiteX54" fmla="*/ 273080 w 368330"/>
                <a:gd name="connsiteY54" fmla="*/ 44450 h 812800"/>
                <a:gd name="connsiteX55" fmla="*/ 266730 w 368330"/>
                <a:gd name="connsiteY55" fmla="*/ 25400 h 812800"/>
                <a:gd name="connsiteX56" fmla="*/ 234980 w 368330"/>
                <a:gd name="connsiteY56" fmla="*/ 0 h 812800"/>
                <a:gd name="connsiteX57" fmla="*/ 196880 w 368330"/>
                <a:gd name="connsiteY57" fmla="*/ 0 h 8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68330" h="812800">
                  <a:moveTo>
                    <a:pt x="196880" y="0"/>
                  </a:moveTo>
                  <a:cubicBezTo>
                    <a:pt x="161945" y="43669"/>
                    <a:pt x="182757" y="24232"/>
                    <a:pt x="133380" y="57150"/>
                  </a:cubicBezTo>
                  <a:lnTo>
                    <a:pt x="114330" y="69850"/>
                  </a:lnTo>
                  <a:cubicBezTo>
                    <a:pt x="77934" y="124445"/>
                    <a:pt x="121570" y="55370"/>
                    <a:pt x="95280" y="107950"/>
                  </a:cubicBezTo>
                  <a:cubicBezTo>
                    <a:pt x="79760" y="138990"/>
                    <a:pt x="84210" y="114128"/>
                    <a:pt x="76230" y="146050"/>
                  </a:cubicBezTo>
                  <a:cubicBezTo>
                    <a:pt x="73612" y="156521"/>
                    <a:pt x="78514" y="171324"/>
                    <a:pt x="69880" y="177800"/>
                  </a:cubicBezTo>
                  <a:cubicBezTo>
                    <a:pt x="57906" y="186780"/>
                    <a:pt x="40247" y="182033"/>
                    <a:pt x="25430" y="184150"/>
                  </a:cubicBezTo>
                  <a:cubicBezTo>
                    <a:pt x="19080" y="190500"/>
                    <a:pt x="7494" y="194289"/>
                    <a:pt x="6380" y="203200"/>
                  </a:cubicBezTo>
                  <a:cubicBezTo>
                    <a:pt x="141" y="253115"/>
                    <a:pt x="7181" y="269102"/>
                    <a:pt x="19080" y="304800"/>
                  </a:cubicBezTo>
                  <a:cubicBezTo>
                    <a:pt x="16963" y="321733"/>
                    <a:pt x="16306" y="338914"/>
                    <a:pt x="12730" y="355600"/>
                  </a:cubicBezTo>
                  <a:cubicBezTo>
                    <a:pt x="5571" y="389009"/>
                    <a:pt x="-11930" y="411641"/>
                    <a:pt x="12730" y="374650"/>
                  </a:cubicBezTo>
                  <a:cubicBezTo>
                    <a:pt x="16138" y="357610"/>
                    <a:pt x="22573" y="318611"/>
                    <a:pt x="31780" y="304800"/>
                  </a:cubicBezTo>
                  <a:lnTo>
                    <a:pt x="57180" y="266700"/>
                  </a:lnTo>
                  <a:cubicBezTo>
                    <a:pt x="61413" y="260350"/>
                    <a:pt x="67467" y="254890"/>
                    <a:pt x="69880" y="247650"/>
                  </a:cubicBezTo>
                  <a:lnTo>
                    <a:pt x="76230" y="228600"/>
                  </a:lnTo>
                  <a:cubicBezTo>
                    <a:pt x="74113" y="266700"/>
                    <a:pt x="75276" y="305125"/>
                    <a:pt x="69880" y="342900"/>
                  </a:cubicBezTo>
                  <a:cubicBezTo>
                    <a:pt x="68801" y="350455"/>
                    <a:pt x="57871" y="354350"/>
                    <a:pt x="57180" y="361950"/>
                  </a:cubicBezTo>
                  <a:cubicBezTo>
                    <a:pt x="51208" y="427642"/>
                    <a:pt x="59998" y="395278"/>
                    <a:pt x="76230" y="431800"/>
                  </a:cubicBezTo>
                  <a:cubicBezTo>
                    <a:pt x="81667" y="444033"/>
                    <a:pt x="88930" y="469900"/>
                    <a:pt x="88930" y="469900"/>
                  </a:cubicBezTo>
                  <a:cubicBezTo>
                    <a:pt x="91047" y="488950"/>
                    <a:pt x="90631" y="508455"/>
                    <a:pt x="95280" y="527050"/>
                  </a:cubicBezTo>
                  <a:cubicBezTo>
                    <a:pt x="97131" y="534454"/>
                    <a:pt x="104567" y="539274"/>
                    <a:pt x="107980" y="546100"/>
                  </a:cubicBezTo>
                  <a:cubicBezTo>
                    <a:pt x="110973" y="552087"/>
                    <a:pt x="111337" y="559163"/>
                    <a:pt x="114330" y="565150"/>
                  </a:cubicBezTo>
                  <a:cubicBezTo>
                    <a:pt x="138949" y="614389"/>
                    <a:pt x="117419" y="555367"/>
                    <a:pt x="133380" y="603250"/>
                  </a:cubicBezTo>
                  <a:cubicBezTo>
                    <a:pt x="135497" y="618067"/>
                    <a:pt x="136795" y="633024"/>
                    <a:pt x="139730" y="647700"/>
                  </a:cubicBezTo>
                  <a:cubicBezTo>
                    <a:pt x="141043" y="654264"/>
                    <a:pt x="141899" y="661523"/>
                    <a:pt x="146080" y="666750"/>
                  </a:cubicBezTo>
                  <a:cubicBezTo>
                    <a:pt x="150848" y="672709"/>
                    <a:pt x="158780" y="675217"/>
                    <a:pt x="165130" y="679450"/>
                  </a:cubicBezTo>
                  <a:cubicBezTo>
                    <a:pt x="173597" y="692150"/>
                    <a:pt x="185703" y="703070"/>
                    <a:pt x="190530" y="717550"/>
                  </a:cubicBezTo>
                  <a:lnTo>
                    <a:pt x="203230" y="755650"/>
                  </a:lnTo>
                  <a:cubicBezTo>
                    <a:pt x="207413" y="768199"/>
                    <a:pt x="211089" y="784798"/>
                    <a:pt x="222280" y="793750"/>
                  </a:cubicBezTo>
                  <a:cubicBezTo>
                    <a:pt x="227507" y="797931"/>
                    <a:pt x="235343" y="797107"/>
                    <a:pt x="241330" y="800100"/>
                  </a:cubicBezTo>
                  <a:cubicBezTo>
                    <a:pt x="248156" y="803513"/>
                    <a:pt x="254030" y="808567"/>
                    <a:pt x="260380" y="812800"/>
                  </a:cubicBezTo>
                  <a:cubicBezTo>
                    <a:pt x="299525" y="806276"/>
                    <a:pt x="294825" y="814646"/>
                    <a:pt x="317530" y="787400"/>
                  </a:cubicBezTo>
                  <a:cubicBezTo>
                    <a:pt x="322416" y="781537"/>
                    <a:pt x="326817" y="775176"/>
                    <a:pt x="330230" y="768350"/>
                  </a:cubicBezTo>
                  <a:cubicBezTo>
                    <a:pt x="333223" y="762363"/>
                    <a:pt x="336580" y="742607"/>
                    <a:pt x="336580" y="749300"/>
                  </a:cubicBezTo>
                  <a:cubicBezTo>
                    <a:pt x="336580" y="758027"/>
                    <a:pt x="326327" y="782506"/>
                    <a:pt x="330230" y="774700"/>
                  </a:cubicBezTo>
                  <a:cubicBezTo>
                    <a:pt x="336217" y="762726"/>
                    <a:pt x="335504" y="747739"/>
                    <a:pt x="342930" y="736600"/>
                  </a:cubicBezTo>
                  <a:cubicBezTo>
                    <a:pt x="347163" y="730250"/>
                    <a:pt x="352530" y="724524"/>
                    <a:pt x="355630" y="717550"/>
                  </a:cubicBezTo>
                  <a:cubicBezTo>
                    <a:pt x="361067" y="705317"/>
                    <a:pt x="368330" y="679450"/>
                    <a:pt x="368330" y="679450"/>
                  </a:cubicBezTo>
                  <a:cubicBezTo>
                    <a:pt x="359355" y="634573"/>
                    <a:pt x="365393" y="657939"/>
                    <a:pt x="349280" y="609600"/>
                  </a:cubicBezTo>
                  <a:lnTo>
                    <a:pt x="342930" y="590550"/>
                  </a:lnTo>
                  <a:cubicBezTo>
                    <a:pt x="338337" y="553805"/>
                    <a:pt x="344837" y="544277"/>
                    <a:pt x="323880" y="520700"/>
                  </a:cubicBezTo>
                  <a:cubicBezTo>
                    <a:pt x="311948" y="507276"/>
                    <a:pt x="285780" y="482600"/>
                    <a:pt x="285780" y="482600"/>
                  </a:cubicBezTo>
                  <a:cubicBezTo>
                    <a:pt x="279416" y="463507"/>
                    <a:pt x="280407" y="460913"/>
                    <a:pt x="266730" y="444500"/>
                  </a:cubicBezTo>
                  <a:cubicBezTo>
                    <a:pt x="260981" y="437601"/>
                    <a:pt x="253429" y="432349"/>
                    <a:pt x="247680" y="425450"/>
                  </a:cubicBezTo>
                  <a:cubicBezTo>
                    <a:pt x="203477" y="372406"/>
                    <a:pt x="271585" y="443005"/>
                    <a:pt x="215930" y="387350"/>
                  </a:cubicBezTo>
                  <a:cubicBezTo>
                    <a:pt x="213813" y="381000"/>
                    <a:pt x="211419" y="374736"/>
                    <a:pt x="209580" y="368300"/>
                  </a:cubicBezTo>
                  <a:cubicBezTo>
                    <a:pt x="207182" y="359909"/>
                    <a:pt x="205738" y="351259"/>
                    <a:pt x="203230" y="342900"/>
                  </a:cubicBezTo>
                  <a:cubicBezTo>
                    <a:pt x="199383" y="330078"/>
                    <a:pt x="190530" y="304800"/>
                    <a:pt x="190530" y="304800"/>
                  </a:cubicBezTo>
                  <a:cubicBezTo>
                    <a:pt x="188413" y="289983"/>
                    <a:pt x="186857" y="275076"/>
                    <a:pt x="184180" y="260350"/>
                  </a:cubicBezTo>
                  <a:cubicBezTo>
                    <a:pt x="178323" y="228136"/>
                    <a:pt x="163185" y="209941"/>
                    <a:pt x="184180" y="171450"/>
                  </a:cubicBezTo>
                  <a:cubicBezTo>
                    <a:pt x="189348" y="161975"/>
                    <a:pt x="205347" y="167217"/>
                    <a:pt x="215930" y="165100"/>
                  </a:cubicBezTo>
                  <a:cubicBezTo>
                    <a:pt x="227107" y="131570"/>
                    <a:pt x="218567" y="151619"/>
                    <a:pt x="247680" y="107950"/>
                  </a:cubicBezTo>
                  <a:lnTo>
                    <a:pt x="260380" y="88900"/>
                  </a:lnTo>
                  <a:cubicBezTo>
                    <a:pt x="262497" y="80433"/>
                    <a:pt x="264332" y="71891"/>
                    <a:pt x="266730" y="63500"/>
                  </a:cubicBezTo>
                  <a:cubicBezTo>
                    <a:pt x="268569" y="57064"/>
                    <a:pt x="273080" y="51143"/>
                    <a:pt x="273080" y="44450"/>
                  </a:cubicBezTo>
                  <a:cubicBezTo>
                    <a:pt x="273080" y="37757"/>
                    <a:pt x="269723" y="31387"/>
                    <a:pt x="266730" y="25400"/>
                  </a:cubicBezTo>
                  <a:cubicBezTo>
                    <a:pt x="259416" y="10772"/>
                    <a:pt x="253290" y="0"/>
                    <a:pt x="234980" y="0"/>
                  </a:cubicBezTo>
                  <a:cubicBezTo>
                    <a:pt x="231987" y="0"/>
                    <a:pt x="230747" y="4233"/>
                    <a:pt x="196880" y="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p:cNvSpPr/>
            <p:nvPr/>
          </p:nvSpPr>
          <p:spPr>
            <a:xfrm>
              <a:off x="8877300" y="4042880"/>
              <a:ext cx="267714" cy="893388"/>
            </a:xfrm>
            <a:custGeom>
              <a:avLst/>
              <a:gdLst>
                <a:gd name="connsiteX0" fmla="*/ 260350 w 267714"/>
                <a:gd name="connsiteY0" fmla="*/ 2070 h 893388"/>
                <a:gd name="connsiteX1" fmla="*/ 247650 w 267714"/>
                <a:gd name="connsiteY1" fmla="*/ 90970 h 893388"/>
                <a:gd name="connsiteX2" fmla="*/ 234950 w 267714"/>
                <a:gd name="connsiteY2" fmla="*/ 110020 h 893388"/>
                <a:gd name="connsiteX3" fmla="*/ 228600 w 267714"/>
                <a:gd name="connsiteY3" fmla="*/ 135420 h 893388"/>
                <a:gd name="connsiteX4" fmla="*/ 222250 w 267714"/>
                <a:gd name="connsiteY4" fmla="*/ 217970 h 893388"/>
                <a:gd name="connsiteX5" fmla="*/ 196850 w 267714"/>
                <a:gd name="connsiteY5" fmla="*/ 256070 h 893388"/>
                <a:gd name="connsiteX6" fmla="*/ 171450 w 267714"/>
                <a:gd name="connsiteY6" fmla="*/ 332270 h 893388"/>
                <a:gd name="connsiteX7" fmla="*/ 165100 w 267714"/>
                <a:gd name="connsiteY7" fmla="*/ 351320 h 893388"/>
                <a:gd name="connsiteX8" fmla="*/ 152400 w 267714"/>
                <a:gd name="connsiteY8" fmla="*/ 370370 h 893388"/>
                <a:gd name="connsiteX9" fmla="*/ 152400 w 267714"/>
                <a:gd name="connsiteY9" fmla="*/ 510070 h 893388"/>
                <a:gd name="connsiteX10" fmla="*/ 133350 w 267714"/>
                <a:gd name="connsiteY10" fmla="*/ 579920 h 893388"/>
                <a:gd name="connsiteX11" fmla="*/ 114300 w 267714"/>
                <a:gd name="connsiteY11" fmla="*/ 586270 h 893388"/>
                <a:gd name="connsiteX12" fmla="*/ 95250 w 267714"/>
                <a:gd name="connsiteY12" fmla="*/ 605320 h 893388"/>
                <a:gd name="connsiteX13" fmla="*/ 76200 w 267714"/>
                <a:gd name="connsiteY13" fmla="*/ 732320 h 893388"/>
                <a:gd name="connsiteX14" fmla="*/ 63500 w 267714"/>
                <a:gd name="connsiteY14" fmla="*/ 751370 h 893388"/>
                <a:gd name="connsiteX15" fmla="*/ 31750 w 267714"/>
                <a:gd name="connsiteY15" fmla="*/ 789470 h 893388"/>
                <a:gd name="connsiteX16" fmla="*/ 25400 w 267714"/>
                <a:gd name="connsiteY16" fmla="*/ 808520 h 893388"/>
                <a:gd name="connsiteX17" fmla="*/ 19050 w 267714"/>
                <a:gd name="connsiteY17" fmla="*/ 878370 h 893388"/>
                <a:gd name="connsiteX18" fmla="*/ 0 w 267714"/>
                <a:gd name="connsiteY18" fmla="*/ 891070 h 893388"/>
                <a:gd name="connsiteX19" fmla="*/ 19050 w 267714"/>
                <a:gd name="connsiteY19" fmla="*/ 872020 h 893388"/>
                <a:gd name="connsiteX20" fmla="*/ 44450 w 267714"/>
                <a:gd name="connsiteY20" fmla="*/ 833920 h 893388"/>
                <a:gd name="connsiteX21" fmla="*/ 69850 w 267714"/>
                <a:gd name="connsiteY21" fmla="*/ 795820 h 893388"/>
                <a:gd name="connsiteX22" fmla="*/ 82550 w 267714"/>
                <a:gd name="connsiteY22" fmla="*/ 776770 h 893388"/>
                <a:gd name="connsiteX23" fmla="*/ 95250 w 267714"/>
                <a:gd name="connsiteY23" fmla="*/ 738670 h 893388"/>
                <a:gd name="connsiteX24" fmla="*/ 107950 w 267714"/>
                <a:gd name="connsiteY24" fmla="*/ 649770 h 893388"/>
                <a:gd name="connsiteX25" fmla="*/ 120650 w 267714"/>
                <a:gd name="connsiteY25" fmla="*/ 611670 h 893388"/>
                <a:gd name="connsiteX26" fmla="*/ 127000 w 267714"/>
                <a:gd name="connsiteY26" fmla="*/ 535470 h 893388"/>
                <a:gd name="connsiteX27" fmla="*/ 139700 w 267714"/>
                <a:gd name="connsiteY27" fmla="*/ 497370 h 893388"/>
                <a:gd name="connsiteX28" fmla="*/ 146050 w 267714"/>
                <a:gd name="connsiteY28" fmla="*/ 478320 h 893388"/>
                <a:gd name="connsiteX29" fmla="*/ 158750 w 267714"/>
                <a:gd name="connsiteY29" fmla="*/ 395770 h 893388"/>
                <a:gd name="connsiteX30" fmla="*/ 184150 w 267714"/>
                <a:gd name="connsiteY30" fmla="*/ 357670 h 893388"/>
                <a:gd name="connsiteX31" fmla="*/ 203200 w 267714"/>
                <a:gd name="connsiteY31" fmla="*/ 294170 h 893388"/>
                <a:gd name="connsiteX32" fmla="*/ 209550 w 267714"/>
                <a:gd name="connsiteY32" fmla="*/ 275120 h 893388"/>
                <a:gd name="connsiteX33" fmla="*/ 228600 w 267714"/>
                <a:gd name="connsiteY33" fmla="*/ 237020 h 893388"/>
                <a:gd name="connsiteX34" fmla="*/ 222250 w 267714"/>
                <a:gd name="connsiteY34" fmla="*/ 217970 h 893388"/>
                <a:gd name="connsiteX35" fmla="*/ 228600 w 267714"/>
                <a:gd name="connsiteY35" fmla="*/ 192570 h 893388"/>
                <a:gd name="connsiteX36" fmla="*/ 241300 w 267714"/>
                <a:gd name="connsiteY36" fmla="*/ 154470 h 893388"/>
                <a:gd name="connsiteX37" fmla="*/ 260350 w 267714"/>
                <a:gd name="connsiteY37" fmla="*/ 116370 h 893388"/>
                <a:gd name="connsiteX38" fmla="*/ 260350 w 267714"/>
                <a:gd name="connsiteY38" fmla="*/ 27470 h 893388"/>
                <a:gd name="connsiteX39" fmla="*/ 260350 w 267714"/>
                <a:gd name="connsiteY39" fmla="*/ 2070 h 89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7714" h="893388">
                  <a:moveTo>
                    <a:pt x="260350" y="2070"/>
                  </a:moveTo>
                  <a:cubicBezTo>
                    <a:pt x="258233" y="12653"/>
                    <a:pt x="259866" y="66538"/>
                    <a:pt x="247650" y="90970"/>
                  </a:cubicBezTo>
                  <a:cubicBezTo>
                    <a:pt x="244237" y="97796"/>
                    <a:pt x="239183" y="103670"/>
                    <a:pt x="234950" y="110020"/>
                  </a:cubicBezTo>
                  <a:cubicBezTo>
                    <a:pt x="232833" y="118487"/>
                    <a:pt x="229620" y="126753"/>
                    <a:pt x="228600" y="135420"/>
                  </a:cubicBezTo>
                  <a:cubicBezTo>
                    <a:pt x="225375" y="162829"/>
                    <a:pt x="229273" y="191281"/>
                    <a:pt x="222250" y="217970"/>
                  </a:cubicBezTo>
                  <a:cubicBezTo>
                    <a:pt x="218366" y="232731"/>
                    <a:pt x="201677" y="241590"/>
                    <a:pt x="196850" y="256070"/>
                  </a:cubicBezTo>
                  <a:lnTo>
                    <a:pt x="171450" y="332270"/>
                  </a:lnTo>
                  <a:cubicBezTo>
                    <a:pt x="169333" y="338620"/>
                    <a:pt x="168813" y="345751"/>
                    <a:pt x="165100" y="351320"/>
                  </a:cubicBezTo>
                  <a:lnTo>
                    <a:pt x="152400" y="370370"/>
                  </a:lnTo>
                  <a:cubicBezTo>
                    <a:pt x="162244" y="537725"/>
                    <a:pt x="164963" y="428413"/>
                    <a:pt x="152400" y="510070"/>
                  </a:cubicBezTo>
                  <a:cubicBezTo>
                    <a:pt x="149270" y="530414"/>
                    <a:pt x="153653" y="563678"/>
                    <a:pt x="133350" y="579920"/>
                  </a:cubicBezTo>
                  <a:cubicBezTo>
                    <a:pt x="128123" y="584101"/>
                    <a:pt x="120650" y="584153"/>
                    <a:pt x="114300" y="586270"/>
                  </a:cubicBezTo>
                  <a:cubicBezTo>
                    <a:pt x="107950" y="592620"/>
                    <a:pt x="97891" y="596737"/>
                    <a:pt x="95250" y="605320"/>
                  </a:cubicBezTo>
                  <a:cubicBezTo>
                    <a:pt x="87228" y="631391"/>
                    <a:pt x="92589" y="707737"/>
                    <a:pt x="76200" y="732320"/>
                  </a:cubicBezTo>
                  <a:cubicBezTo>
                    <a:pt x="71967" y="738670"/>
                    <a:pt x="68386" y="745507"/>
                    <a:pt x="63500" y="751370"/>
                  </a:cubicBezTo>
                  <a:cubicBezTo>
                    <a:pt x="45945" y="772436"/>
                    <a:pt x="43574" y="765821"/>
                    <a:pt x="31750" y="789470"/>
                  </a:cubicBezTo>
                  <a:cubicBezTo>
                    <a:pt x="28757" y="795457"/>
                    <a:pt x="27517" y="802170"/>
                    <a:pt x="25400" y="808520"/>
                  </a:cubicBezTo>
                  <a:cubicBezTo>
                    <a:pt x="23283" y="831803"/>
                    <a:pt x="25926" y="856025"/>
                    <a:pt x="19050" y="878370"/>
                  </a:cubicBezTo>
                  <a:cubicBezTo>
                    <a:pt x="16806" y="885664"/>
                    <a:pt x="0" y="898702"/>
                    <a:pt x="0" y="891070"/>
                  </a:cubicBezTo>
                  <a:cubicBezTo>
                    <a:pt x="0" y="882090"/>
                    <a:pt x="13537" y="879109"/>
                    <a:pt x="19050" y="872020"/>
                  </a:cubicBezTo>
                  <a:cubicBezTo>
                    <a:pt x="28421" y="859972"/>
                    <a:pt x="35983" y="846620"/>
                    <a:pt x="44450" y="833920"/>
                  </a:cubicBezTo>
                  <a:lnTo>
                    <a:pt x="69850" y="795820"/>
                  </a:lnTo>
                  <a:cubicBezTo>
                    <a:pt x="74083" y="789470"/>
                    <a:pt x="80137" y="784010"/>
                    <a:pt x="82550" y="776770"/>
                  </a:cubicBezTo>
                  <a:lnTo>
                    <a:pt x="95250" y="738670"/>
                  </a:lnTo>
                  <a:cubicBezTo>
                    <a:pt x="99483" y="709037"/>
                    <a:pt x="98484" y="678168"/>
                    <a:pt x="107950" y="649770"/>
                  </a:cubicBezTo>
                  <a:lnTo>
                    <a:pt x="120650" y="611670"/>
                  </a:lnTo>
                  <a:cubicBezTo>
                    <a:pt x="122767" y="586270"/>
                    <a:pt x="122810" y="560611"/>
                    <a:pt x="127000" y="535470"/>
                  </a:cubicBezTo>
                  <a:cubicBezTo>
                    <a:pt x="129201" y="522265"/>
                    <a:pt x="135467" y="510070"/>
                    <a:pt x="139700" y="497370"/>
                  </a:cubicBezTo>
                  <a:lnTo>
                    <a:pt x="146050" y="478320"/>
                  </a:lnTo>
                  <a:cubicBezTo>
                    <a:pt x="146984" y="468978"/>
                    <a:pt x="147587" y="415864"/>
                    <a:pt x="158750" y="395770"/>
                  </a:cubicBezTo>
                  <a:cubicBezTo>
                    <a:pt x="166163" y="382427"/>
                    <a:pt x="184150" y="357670"/>
                    <a:pt x="184150" y="357670"/>
                  </a:cubicBezTo>
                  <a:cubicBezTo>
                    <a:pt x="193747" y="319283"/>
                    <a:pt x="187740" y="340549"/>
                    <a:pt x="203200" y="294170"/>
                  </a:cubicBezTo>
                  <a:cubicBezTo>
                    <a:pt x="205317" y="287820"/>
                    <a:pt x="205837" y="280689"/>
                    <a:pt x="209550" y="275120"/>
                  </a:cubicBezTo>
                  <a:cubicBezTo>
                    <a:pt x="225963" y="250501"/>
                    <a:pt x="219837" y="263310"/>
                    <a:pt x="228600" y="237020"/>
                  </a:cubicBezTo>
                  <a:cubicBezTo>
                    <a:pt x="226483" y="230670"/>
                    <a:pt x="222250" y="224663"/>
                    <a:pt x="222250" y="217970"/>
                  </a:cubicBezTo>
                  <a:cubicBezTo>
                    <a:pt x="222250" y="209243"/>
                    <a:pt x="226092" y="200929"/>
                    <a:pt x="228600" y="192570"/>
                  </a:cubicBezTo>
                  <a:cubicBezTo>
                    <a:pt x="232447" y="179748"/>
                    <a:pt x="233874" y="165609"/>
                    <a:pt x="241300" y="154470"/>
                  </a:cubicBezTo>
                  <a:cubicBezTo>
                    <a:pt x="257713" y="129851"/>
                    <a:pt x="251587" y="142660"/>
                    <a:pt x="260350" y="116370"/>
                  </a:cubicBezTo>
                  <a:cubicBezTo>
                    <a:pt x="263613" y="80472"/>
                    <a:pt x="275150" y="57071"/>
                    <a:pt x="260350" y="27470"/>
                  </a:cubicBezTo>
                  <a:cubicBezTo>
                    <a:pt x="259011" y="24793"/>
                    <a:pt x="262467" y="-8513"/>
                    <a:pt x="260350" y="207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p:cNvSpPr/>
            <p:nvPr/>
          </p:nvSpPr>
          <p:spPr>
            <a:xfrm>
              <a:off x="3481508" y="2529840"/>
              <a:ext cx="412312" cy="388620"/>
            </a:xfrm>
            <a:custGeom>
              <a:avLst/>
              <a:gdLst>
                <a:gd name="connsiteX0" fmla="*/ 832 w 412312"/>
                <a:gd name="connsiteY0" fmla="*/ 121920 h 388620"/>
                <a:gd name="connsiteX1" fmla="*/ 38932 w 412312"/>
                <a:gd name="connsiteY1" fmla="*/ 106680 h 388620"/>
                <a:gd name="connsiteX2" fmla="*/ 61792 w 412312"/>
                <a:gd name="connsiteY2" fmla="*/ 99060 h 388620"/>
                <a:gd name="connsiteX3" fmla="*/ 107512 w 412312"/>
                <a:gd name="connsiteY3" fmla="*/ 76200 h 388620"/>
                <a:gd name="connsiteX4" fmla="*/ 168472 w 412312"/>
                <a:gd name="connsiteY4" fmla="*/ 68580 h 388620"/>
                <a:gd name="connsiteX5" fmla="*/ 214192 w 412312"/>
                <a:gd name="connsiteY5" fmla="*/ 45720 h 388620"/>
                <a:gd name="connsiteX6" fmla="*/ 237052 w 412312"/>
                <a:gd name="connsiteY6" fmla="*/ 38100 h 388620"/>
                <a:gd name="connsiteX7" fmla="*/ 305632 w 412312"/>
                <a:gd name="connsiteY7" fmla="*/ 0 h 388620"/>
                <a:gd name="connsiteX8" fmla="*/ 320872 w 412312"/>
                <a:gd name="connsiteY8" fmla="*/ 22860 h 388620"/>
                <a:gd name="connsiteX9" fmla="*/ 282772 w 412312"/>
                <a:gd name="connsiteY9" fmla="*/ 53340 h 388620"/>
                <a:gd name="connsiteX10" fmla="*/ 259912 w 412312"/>
                <a:gd name="connsiteY10" fmla="*/ 68580 h 388620"/>
                <a:gd name="connsiteX11" fmla="*/ 252292 w 412312"/>
                <a:gd name="connsiteY11" fmla="*/ 91440 h 388620"/>
                <a:gd name="connsiteX12" fmla="*/ 275152 w 412312"/>
                <a:gd name="connsiteY12" fmla="*/ 99060 h 388620"/>
                <a:gd name="connsiteX13" fmla="*/ 313252 w 412312"/>
                <a:gd name="connsiteY13" fmla="*/ 106680 h 388620"/>
                <a:gd name="connsiteX14" fmla="*/ 358972 w 412312"/>
                <a:gd name="connsiteY14" fmla="*/ 129540 h 388620"/>
                <a:gd name="connsiteX15" fmla="*/ 366592 w 412312"/>
                <a:gd name="connsiteY15" fmla="*/ 106680 h 388620"/>
                <a:gd name="connsiteX16" fmla="*/ 389452 w 412312"/>
                <a:gd name="connsiteY16" fmla="*/ 99060 h 388620"/>
                <a:gd name="connsiteX17" fmla="*/ 412312 w 412312"/>
                <a:gd name="connsiteY17" fmla="*/ 83820 h 388620"/>
                <a:gd name="connsiteX18" fmla="*/ 397072 w 412312"/>
                <a:gd name="connsiteY18" fmla="*/ 106680 h 388620"/>
                <a:gd name="connsiteX19" fmla="*/ 381832 w 412312"/>
                <a:gd name="connsiteY19" fmla="*/ 152400 h 388620"/>
                <a:gd name="connsiteX20" fmla="*/ 366592 w 412312"/>
                <a:gd name="connsiteY20" fmla="*/ 175260 h 388620"/>
                <a:gd name="connsiteX21" fmla="*/ 358972 w 412312"/>
                <a:gd name="connsiteY21" fmla="*/ 198120 h 388620"/>
                <a:gd name="connsiteX22" fmla="*/ 336112 w 412312"/>
                <a:gd name="connsiteY22" fmla="*/ 205740 h 388620"/>
                <a:gd name="connsiteX23" fmla="*/ 259912 w 412312"/>
                <a:gd name="connsiteY23" fmla="*/ 205740 h 388620"/>
                <a:gd name="connsiteX24" fmla="*/ 282772 w 412312"/>
                <a:gd name="connsiteY24" fmla="*/ 220980 h 388620"/>
                <a:gd name="connsiteX25" fmla="*/ 259912 w 412312"/>
                <a:gd name="connsiteY25" fmla="*/ 266700 h 388620"/>
                <a:gd name="connsiteX26" fmla="*/ 252292 w 412312"/>
                <a:gd name="connsiteY26" fmla="*/ 335280 h 388620"/>
                <a:gd name="connsiteX27" fmla="*/ 206572 w 412312"/>
                <a:gd name="connsiteY27" fmla="*/ 365760 h 388620"/>
                <a:gd name="connsiteX28" fmla="*/ 183712 w 412312"/>
                <a:gd name="connsiteY28" fmla="*/ 388620 h 388620"/>
                <a:gd name="connsiteX29" fmla="*/ 206572 w 412312"/>
                <a:gd name="connsiteY29" fmla="*/ 320040 h 388620"/>
                <a:gd name="connsiteX30" fmla="*/ 214192 w 412312"/>
                <a:gd name="connsiteY30" fmla="*/ 297180 h 388620"/>
                <a:gd name="connsiteX31" fmla="*/ 237052 w 412312"/>
                <a:gd name="connsiteY31" fmla="*/ 281940 h 388620"/>
                <a:gd name="connsiteX32" fmla="*/ 244672 w 412312"/>
                <a:gd name="connsiteY32" fmla="*/ 259080 h 388620"/>
                <a:gd name="connsiteX33" fmla="*/ 237052 w 412312"/>
                <a:gd name="connsiteY33" fmla="*/ 236220 h 388620"/>
                <a:gd name="connsiteX34" fmla="*/ 191332 w 412312"/>
                <a:gd name="connsiteY34" fmla="*/ 266700 h 388620"/>
                <a:gd name="connsiteX35" fmla="*/ 168472 w 412312"/>
                <a:gd name="connsiteY35" fmla="*/ 281940 h 388620"/>
                <a:gd name="connsiteX36" fmla="*/ 160852 w 412312"/>
                <a:gd name="connsiteY36" fmla="*/ 304800 h 388620"/>
                <a:gd name="connsiteX37" fmla="*/ 153232 w 412312"/>
                <a:gd name="connsiteY37" fmla="*/ 335280 h 388620"/>
                <a:gd name="connsiteX38" fmla="*/ 130372 w 412312"/>
                <a:gd name="connsiteY38" fmla="*/ 342900 h 388620"/>
                <a:gd name="connsiteX39" fmla="*/ 69412 w 412312"/>
                <a:gd name="connsiteY39" fmla="*/ 335280 h 388620"/>
                <a:gd name="connsiteX40" fmla="*/ 46552 w 412312"/>
                <a:gd name="connsiteY40" fmla="*/ 327660 h 388620"/>
                <a:gd name="connsiteX41" fmla="*/ 84652 w 412312"/>
                <a:gd name="connsiteY41" fmla="*/ 289560 h 388620"/>
                <a:gd name="connsiteX42" fmla="*/ 122752 w 412312"/>
                <a:gd name="connsiteY42" fmla="*/ 228600 h 388620"/>
                <a:gd name="connsiteX43" fmla="*/ 137992 w 412312"/>
                <a:gd name="connsiteY43" fmla="*/ 205740 h 388620"/>
                <a:gd name="connsiteX44" fmla="*/ 145612 w 412312"/>
                <a:gd name="connsiteY44" fmla="*/ 167640 h 388620"/>
                <a:gd name="connsiteX45" fmla="*/ 176092 w 412312"/>
                <a:gd name="connsiteY45" fmla="*/ 175260 h 388620"/>
                <a:gd name="connsiteX46" fmla="*/ 206572 w 412312"/>
                <a:gd name="connsiteY46" fmla="*/ 167640 h 388620"/>
                <a:gd name="connsiteX47" fmla="*/ 153232 w 412312"/>
                <a:gd name="connsiteY47" fmla="*/ 129540 h 388620"/>
                <a:gd name="connsiteX48" fmla="*/ 115132 w 412312"/>
                <a:gd name="connsiteY48" fmla="*/ 137160 h 388620"/>
                <a:gd name="connsiteX49" fmla="*/ 77032 w 412312"/>
                <a:gd name="connsiteY49" fmla="*/ 152400 h 388620"/>
                <a:gd name="connsiteX50" fmla="*/ 832 w 412312"/>
                <a:gd name="connsiteY50" fmla="*/ 121920 h 38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2312" h="388620">
                  <a:moveTo>
                    <a:pt x="832" y="121920"/>
                  </a:moveTo>
                  <a:cubicBezTo>
                    <a:pt x="-5518" y="114300"/>
                    <a:pt x="26125" y="111483"/>
                    <a:pt x="38932" y="106680"/>
                  </a:cubicBezTo>
                  <a:cubicBezTo>
                    <a:pt x="46453" y="103860"/>
                    <a:pt x="54608" y="102652"/>
                    <a:pt x="61792" y="99060"/>
                  </a:cubicBezTo>
                  <a:cubicBezTo>
                    <a:pt x="89681" y="85115"/>
                    <a:pt x="77414" y="81672"/>
                    <a:pt x="107512" y="76200"/>
                  </a:cubicBezTo>
                  <a:cubicBezTo>
                    <a:pt x="127660" y="72537"/>
                    <a:pt x="148152" y="71120"/>
                    <a:pt x="168472" y="68580"/>
                  </a:cubicBezTo>
                  <a:cubicBezTo>
                    <a:pt x="225931" y="49427"/>
                    <a:pt x="155106" y="75263"/>
                    <a:pt x="214192" y="45720"/>
                  </a:cubicBezTo>
                  <a:cubicBezTo>
                    <a:pt x="221376" y="42128"/>
                    <a:pt x="230031" y="42001"/>
                    <a:pt x="237052" y="38100"/>
                  </a:cubicBezTo>
                  <a:cubicBezTo>
                    <a:pt x="315657" y="-5569"/>
                    <a:pt x="253906" y="17242"/>
                    <a:pt x="305632" y="0"/>
                  </a:cubicBezTo>
                  <a:cubicBezTo>
                    <a:pt x="310712" y="7620"/>
                    <a:pt x="320872" y="13702"/>
                    <a:pt x="320872" y="22860"/>
                  </a:cubicBezTo>
                  <a:cubicBezTo>
                    <a:pt x="320872" y="48551"/>
                    <a:pt x="297046" y="46203"/>
                    <a:pt x="282772" y="53340"/>
                  </a:cubicBezTo>
                  <a:cubicBezTo>
                    <a:pt x="274581" y="57436"/>
                    <a:pt x="267532" y="63500"/>
                    <a:pt x="259912" y="68580"/>
                  </a:cubicBezTo>
                  <a:cubicBezTo>
                    <a:pt x="257372" y="76200"/>
                    <a:pt x="248700" y="84256"/>
                    <a:pt x="252292" y="91440"/>
                  </a:cubicBezTo>
                  <a:cubicBezTo>
                    <a:pt x="255884" y="98624"/>
                    <a:pt x="267360" y="97112"/>
                    <a:pt x="275152" y="99060"/>
                  </a:cubicBezTo>
                  <a:cubicBezTo>
                    <a:pt x="287717" y="102201"/>
                    <a:pt x="300552" y="104140"/>
                    <a:pt x="313252" y="106680"/>
                  </a:cubicBezTo>
                  <a:cubicBezTo>
                    <a:pt x="317102" y="109247"/>
                    <a:pt x="349958" y="134047"/>
                    <a:pt x="358972" y="129540"/>
                  </a:cubicBezTo>
                  <a:cubicBezTo>
                    <a:pt x="366156" y="125948"/>
                    <a:pt x="360912" y="112360"/>
                    <a:pt x="366592" y="106680"/>
                  </a:cubicBezTo>
                  <a:cubicBezTo>
                    <a:pt x="372272" y="101000"/>
                    <a:pt x="382268" y="102652"/>
                    <a:pt x="389452" y="99060"/>
                  </a:cubicBezTo>
                  <a:cubicBezTo>
                    <a:pt x="397643" y="94964"/>
                    <a:pt x="404692" y="88900"/>
                    <a:pt x="412312" y="83820"/>
                  </a:cubicBezTo>
                  <a:cubicBezTo>
                    <a:pt x="407232" y="91440"/>
                    <a:pt x="400791" y="98311"/>
                    <a:pt x="397072" y="106680"/>
                  </a:cubicBezTo>
                  <a:cubicBezTo>
                    <a:pt x="390548" y="121360"/>
                    <a:pt x="390743" y="139034"/>
                    <a:pt x="381832" y="152400"/>
                  </a:cubicBezTo>
                  <a:cubicBezTo>
                    <a:pt x="376752" y="160020"/>
                    <a:pt x="370688" y="167069"/>
                    <a:pt x="366592" y="175260"/>
                  </a:cubicBezTo>
                  <a:cubicBezTo>
                    <a:pt x="363000" y="182444"/>
                    <a:pt x="364652" y="192440"/>
                    <a:pt x="358972" y="198120"/>
                  </a:cubicBezTo>
                  <a:cubicBezTo>
                    <a:pt x="353292" y="203800"/>
                    <a:pt x="343732" y="203200"/>
                    <a:pt x="336112" y="205740"/>
                  </a:cubicBezTo>
                  <a:cubicBezTo>
                    <a:pt x="311575" y="197561"/>
                    <a:pt x="286853" y="185534"/>
                    <a:pt x="259912" y="205740"/>
                  </a:cubicBezTo>
                  <a:cubicBezTo>
                    <a:pt x="252586" y="211235"/>
                    <a:pt x="275152" y="215900"/>
                    <a:pt x="282772" y="220980"/>
                  </a:cubicBezTo>
                  <a:cubicBezTo>
                    <a:pt x="271070" y="238533"/>
                    <a:pt x="263417" y="245668"/>
                    <a:pt x="259912" y="266700"/>
                  </a:cubicBezTo>
                  <a:cubicBezTo>
                    <a:pt x="256131" y="289388"/>
                    <a:pt x="263197" y="315029"/>
                    <a:pt x="252292" y="335280"/>
                  </a:cubicBezTo>
                  <a:cubicBezTo>
                    <a:pt x="243608" y="351407"/>
                    <a:pt x="219524" y="352808"/>
                    <a:pt x="206572" y="365760"/>
                  </a:cubicBezTo>
                  <a:lnTo>
                    <a:pt x="183712" y="388620"/>
                  </a:lnTo>
                  <a:lnTo>
                    <a:pt x="206572" y="320040"/>
                  </a:lnTo>
                  <a:cubicBezTo>
                    <a:pt x="209112" y="312420"/>
                    <a:pt x="207509" y="301635"/>
                    <a:pt x="214192" y="297180"/>
                  </a:cubicBezTo>
                  <a:lnTo>
                    <a:pt x="237052" y="281940"/>
                  </a:lnTo>
                  <a:cubicBezTo>
                    <a:pt x="239592" y="274320"/>
                    <a:pt x="244672" y="267112"/>
                    <a:pt x="244672" y="259080"/>
                  </a:cubicBezTo>
                  <a:cubicBezTo>
                    <a:pt x="244672" y="251048"/>
                    <a:pt x="245003" y="235084"/>
                    <a:pt x="237052" y="236220"/>
                  </a:cubicBezTo>
                  <a:cubicBezTo>
                    <a:pt x="218920" y="238810"/>
                    <a:pt x="206572" y="256540"/>
                    <a:pt x="191332" y="266700"/>
                  </a:cubicBezTo>
                  <a:lnTo>
                    <a:pt x="168472" y="281940"/>
                  </a:lnTo>
                  <a:cubicBezTo>
                    <a:pt x="165932" y="289560"/>
                    <a:pt x="163059" y="297077"/>
                    <a:pt x="160852" y="304800"/>
                  </a:cubicBezTo>
                  <a:cubicBezTo>
                    <a:pt x="157975" y="314870"/>
                    <a:pt x="159774" y="327102"/>
                    <a:pt x="153232" y="335280"/>
                  </a:cubicBezTo>
                  <a:cubicBezTo>
                    <a:pt x="148214" y="341552"/>
                    <a:pt x="137992" y="340360"/>
                    <a:pt x="130372" y="342900"/>
                  </a:cubicBezTo>
                  <a:cubicBezTo>
                    <a:pt x="110052" y="340360"/>
                    <a:pt x="89560" y="338943"/>
                    <a:pt x="69412" y="335280"/>
                  </a:cubicBezTo>
                  <a:cubicBezTo>
                    <a:pt x="61509" y="333843"/>
                    <a:pt x="48500" y="335452"/>
                    <a:pt x="46552" y="327660"/>
                  </a:cubicBezTo>
                  <a:cubicBezTo>
                    <a:pt x="42923" y="313146"/>
                    <a:pt x="78121" y="293914"/>
                    <a:pt x="84652" y="289560"/>
                  </a:cubicBezTo>
                  <a:cubicBezTo>
                    <a:pt x="102788" y="235152"/>
                    <a:pt x="86526" y="252751"/>
                    <a:pt x="122752" y="228600"/>
                  </a:cubicBezTo>
                  <a:cubicBezTo>
                    <a:pt x="127832" y="220980"/>
                    <a:pt x="137992" y="214898"/>
                    <a:pt x="137992" y="205740"/>
                  </a:cubicBezTo>
                  <a:cubicBezTo>
                    <a:pt x="137992" y="161713"/>
                    <a:pt x="94812" y="201507"/>
                    <a:pt x="145612" y="167640"/>
                  </a:cubicBezTo>
                  <a:cubicBezTo>
                    <a:pt x="155772" y="170180"/>
                    <a:pt x="165619" y="175260"/>
                    <a:pt x="176092" y="175260"/>
                  </a:cubicBezTo>
                  <a:cubicBezTo>
                    <a:pt x="186565" y="175260"/>
                    <a:pt x="211256" y="177007"/>
                    <a:pt x="206572" y="167640"/>
                  </a:cubicBezTo>
                  <a:cubicBezTo>
                    <a:pt x="196800" y="148097"/>
                    <a:pt x="171012" y="142240"/>
                    <a:pt x="153232" y="129540"/>
                  </a:cubicBezTo>
                  <a:cubicBezTo>
                    <a:pt x="140532" y="132080"/>
                    <a:pt x="126377" y="130734"/>
                    <a:pt x="115132" y="137160"/>
                  </a:cubicBezTo>
                  <a:cubicBezTo>
                    <a:pt x="75223" y="159965"/>
                    <a:pt x="126309" y="168826"/>
                    <a:pt x="77032" y="152400"/>
                  </a:cubicBezTo>
                  <a:cubicBezTo>
                    <a:pt x="11031" y="160650"/>
                    <a:pt x="7182" y="129540"/>
                    <a:pt x="832" y="1219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p:cNvSpPr/>
            <p:nvPr/>
          </p:nvSpPr>
          <p:spPr>
            <a:xfrm>
              <a:off x="8279106" y="4843463"/>
              <a:ext cx="110038" cy="81472"/>
            </a:xfrm>
            <a:custGeom>
              <a:avLst/>
              <a:gdLst>
                <a:gd name="connsiteX0" fmla="*/ 67175 w 110038"/>
                <a:gd name="connsiteY0" fmla="*/ 4762 h 81472"/>
                <a:gd name="connsiteX1" fmla="*/ 55269 w 110038"/>
                <a:gd name="connsiteY1" fmla="*/ 9525 h 81472"/>
                <a:gd name="connsiteX2" fmla="*/ 48125 w 110038"/>
                <a:gd name="connsiteY2" fmla="*/ 11906 h 81472"/>
                <a:gd name="connsiteX3" fmla="*/ 38600 w 110038"/>
                <a:gd name="connsiteY3" fmla="*/ 16668 h 81472"/>
                <a:gd name="connsiteX4" fmla="*/ 17169 w 110038"/>
                <a:gd name="connsiteY4" fmla="*/ 26193 h 81472"/>
                <a:gd name="connsiteX5" fmla="*/ 17169 w 110038"/>
                <a:gd name="connsiteY5" fmla="*/ 40481 h 81472"/>
                <a:gd name="connsiteX6" fmla="*/ 14788 w 110038"/>
                <a:gd name="connsiteY6" fmla="*/ 47625 h 81472"/>
                <a:gd name="connsiteX7" fmla="*/ 5263 w 110038"/>
                <a:gd name="connsiteY7" fmla="*/ 64293 h 81472"/>
                <a:gd name="connsiteX8" fmla="*/ 2882 w 110038"/>
                <a:gd name="connsiteY8" fmla="*/ 73818 h 81472"/>
                <a:gd name="connsiteX9" fmla="*/ 500 w 110038"/>
                <a:gd name="connsiteY9" fmla="*/ 80962 h 81472"/>
                <a:gd name="connsiteX10" fmla="*/ 7644 w 110038"/>
                <a:gd name="connsiteY10" fmla="*/ 78581 h 81472"/>
                <a:gd name="connsiteX11" fmla="*/ 21932 w 110038"/>
                <a:gd name="connsiteY11" fmla="*/ 69056 h 81472"/>
                <a:gd name="connsiteX12" fmla="*/ 36219 w 110038"/>
                <a:gd name="connsiteY12" fmla="*/ 59531 h 81472"/>
                <a:gd name="connsiteX13" fmla="*/ 74319 w 110038"/>
                <a:gd name="connsiteY13" fmla="*/ 52387 h 81472"/>
                <a:gd name="connsiteX14" fmla="*/ 81463 w 110038"/>
                <a:gd name="connsiteY14" fmla="*/ 47625 h 81472"/>
                <a:gd name="connsiteX15" fmla="*/ 88607 w 110038"/>
                <a:gd name="connsiteY15" fmla="*/ 40481 h 81472"/>
                <a:gd name="connsiteX16" fmla="*/ 102894 w 110038"/>
                <a:gd name="connsiteY16" fmla="*/ 38100 h 81472"/>
                <a:gd name="connsiteX17" fmla="*/ 105275 w 110038"/>
                <a:gd name="connsiteY17" fmla="*/ 30956 h 81472"/>
                <a:gd name="connsiteX18" fmla="*/ 110038 w 110038"/>
                <a:gd name="connsiteY18" fmla="*/ 14287 h 81472"/>
                <a:gd name="connsiteX19" fmla="*/ 93369 w 110038"/>
                <a:gd name="connsiteY19" fmla="*/ 0 h 81472"/>
                <a:gd name="connsiteX20" fmla="*/ 67175 w 110038"/>
                <a:gd name="connsiteY20" fmla="*/ 4762 h 8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0038" h="81472">
                  <a:moveTo>
                    <a:pt x="67175" y="4762"/>
                  </a:moveTo>
                  <a:cubicBezTo>
                    <a:pt x="63206" y="6350"/>
                    <a:pt x="59271" y="8024"/>
                    <a:pt x="55269" y="9525"/>
                  </a:cubicBezTo>
                  <a:cubicBezTo>
                    <a:pt x="52919" y="10406"/>
                    <a:pt x="50432" y="10917"/>
                    <a:pt x="48125" y="11906"/>
                  </a:cubicBezTo>
                  <a:cubicBezTo>
                    <a:pt x="44862" y="13304"/>
                    <a:pt x="41896" y="15350"/>
                    <a:pt x="38600" y="16668"/>
                  </a:cubicBezTo>
                  <a:cubicBezTo>
                    <a:pt x="17348" y="25169"/>
                    <a:pt x="30913" y="17032"/>
                    <a:pt x="17169" y="26193"/>
                  </a:cubicBezTo>
                  <a:cubicBezTo>
                    <a:pt x="10820" y="45244"/>
                    <a:pt x="17169" y="21430"/>
                    <a:pt x="17169" y="40481"/>
                  </a:cubicBezTo>
                  <a:cubicBezTo>
                    <a:pt x="17169" y="42991"/>
                    <a:pt x="15777" y="45318"/>
                    <a:pt x="14788" y="47625"/>
                  </a:cubicBezTo>
                  <a:cubicBezTo>
                    <a:pt x="11164" y="56082"/>
                    <a:pt x="10045" y="57121"/>
                    <a:pt x="5263" y="64293"/>
                  </a:cubicBezTo>
                  <a:cubicBezTo>
                    <a:pt x="4469" y="67468"/>
                    <a:pt x="3781" y="70671"/>
                    <a:pt x="2882" y="73818"/>
                  </a:cubicBezTo>
                  <a:cubicBezTo>
                    <a:pt x="2192" y="76232"/>
                    <a:pt x="-1275" y="79187"/>
                    <a:pt x="500" y="80962"/>
                  </a:cubicBezTo>
                  <a:cubicBezTo>
                    <a:pt x="2275" y="82737"/>
                    <a:pt x="5263" y="79375"/>
                    <a:pt x="7644" y="78581"/>
                  </a:cubicBezTo>
                  <a:cubicBezTo>
                    <a:pt x="23500" y="62725"/>
                    <a:pt x="6423" y="77672"/>
                    <a:pt x="21932" y="69056"/>
                  </a:cubicBezTo>
                  <a:cubicBezTo>
                    <a:pt x="26935" y="66276"/>
                    <a:pt x="31457" y="62706"/>
                    <a:pt x="36219" y="59531"/>
                  </a:cubicBezTo>
                  <a:cubicBezTo>
                    <a:pt x="51974" y="49027"/>
                    <a:pt x="40508" y="54988"/>
                    <a:pt x="74319" y="52387"/>
                  </a:cubicBezTo>
                  <a:cubicBezTo>
                    <a:pt x="76700" y="50800"/>
                    <a:pt x="79264" y="49457"/>
                    <a:pt x="81463" y="47625"/>
                  </a:cubicBezTo>
                  <a:cubicBezTo>
                    <a:pt x="84050" y="45469"/>
                    <a:pt x="85530" y="41849"/>
                    <a:pt x="88607" y="40481"/>
                  </a:cubicBezTo>
                  <a:cubicBezTo>
                    <a:pt x="93019" y="38520"/>
                    <a:pt x="98132" y="38894"/>
                    <a:pt x="102894" y="38100"/>
                  </a:cubicBezTo>
                  <a:cubicBezTo>
                    <a:pt x="103688" y="35719"/>
                    <a:pt x="104585" y="33370"/>
                    <a:pt x="105275" y="30956"/>
                  </a:cubicBezTo>
                  <a:cubicBezTo>
                    <a:pt x="111256" y="10025"/>
                    <a:pt x="104329" y="31416"/>
                    <a:pt x="110038" y="14287"/>
                  </a:cubicBezTo>
                  <a:cubicBezTo>
                    <a:pt x="106439" y="-109"/>
                    <a:pt x="110762" y="5798"/>
                    <a:pt x="93369" y="0"/>
                  </a:cubicBezTo>
                  <a:lnTo>
                    <a:pt x="67175" y="4762"/>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p:cNvSpPr/>
            <p:nvPr/>
          </p:nvSpPr>
          <p:spPr>
            <a:xfrm>
              <a:off x="8258441" y="4563372"/>
              <a:ext cx="740779" cy="260088"/>
            </a:xfrm>
            <a:custGeom>
              <a:avLst/>
              <a:gdLst>
                <a:gd name="connsiteX0" fmla="*/ 740779 w 740779"/>
                <a:gd name="connsiteY0" fmla="*/ 1008 h 260088"/>
                <a:gd name="connsiteX1" fmla="*/ 702679 w 740779"/>
                <a:gd name="connsiteY1" fmla="*/ 16248 h 260088"/>
                <a:gd name="connsiteX2" fmla="*/ 679819 w 740779"/>
                <a:gd name="connsiteY2" fmla="*/ 23868 h 260088"/>
                <a:gd name="connsiteX3" fmla="*/ 664579 w 740779"/>
                <a:gd name="connsiteY3" fmla="*/ 46728 h 260088"/>
                <a:gd name="connsiteX4" fmla="*/ 618859 w 740779"/>
                <a:gd name="connsiteY4" fmla="*/ 77208 h 260088"/>
                <a:gd name="connsiteX5" fmla="*/ 573139 w 740779"/>
                <a:gd name="connsiteY5" fmla="*/ 145788 h 260088"/>
                <a:gd name="connsiteX6" fmla="*/ 557899 w 740779"/>
                <a:gd name="connsiteY6" fmla="*/ 168648 h 260088"/>
                <a:gd name="connsiteX7" fmla="*/ 535039 w 740779"/>
                <a:gd name="connsiteY7" fmla="*/ 183888 h 260088"/>
                <a:gd name="connsiteX8" fmla="*/ 489319 w 740779"/>
                <a:gd name="connsiteY8" fmla="*/ 214368 h 260088"/>
                <a:gd name="connsiteX9" fmla="*/ 435979 w 740779"/>
                <a:gd name="connsiteY9" fmla="*/ 206748 h 260088"/>
                <a:gd name="connsiteX10" fmla="*/ 413119 w 740779"/>
                <a:gd name="connsiteY10" fmla="*/ 199128 h 260088"/>
                <a:gd name="connsiteX11" fmla="*/ 336919 w 740779"/>
                <a:gd name="connsiteY11" fmla="*/ 206748 h 260088"/>
                <a:gd name="connsiteX12" fmla="*/ 260719 w 740779"/>
                <a:gd name="connsiteY12" fmla="*/ 229608 h 260088"/>
                <a:gd name="connsiteX13" fmla="*/ 115939 w 740779"/>
                <a:gd name="connsiteY13" fmla="*/ 237228 h 260088"/>
                <a:gd name="connsiteX14" fmla="*/ 77839 w 740779"/>
                <a:gd name="connsiteY14" fmla="*/ 206748 h 260088"/>
                <a:gd name="connsiteX15" fmla="*/ 54979 w 740779"/>
                <a:gd name="connsiteY15" fmla="*/ 199128 h 260088"/>
                <a:gd name="connsiteX16" fmla="*/ 24499 w 740779"/>
                <a:gd name="connsiteY16" fmla="*/ 161028 h 260088"/>
                <a:gd name="connsiteX17" fmla="*/ 1639 w 740779"/>
                <a:gd name="connsiteY17" fmla="*/ 153408 h 260088"/>
                <a:gd name="connsiteX18" fmla="*/ 32119 w 740779"/>
                <a:gd name="connsiteY18" fmla="*/ 161028 h 260088"/>
                <a:gd name="connsiteX19" fmla="*/ 100699 w 740779"/>
                <a:gd name="connsiteY19" fmla="*/ 199128 h 260088"/>
                <a:gd name="connsiteX20" fmla="*/ 123559 w 740779"/>
                <a:gd name="connsiteY20" fmla="*/ 221988 h 260088"/>
                <a:gd name="connsiteX21" fmla="*/ 207379 w 740779"/>
                <a:gd name="connsiteY21" fmla="*/ 244848 h 260088"/>
                <a:gd name="connsiteX22" fmla="*/ 253099 w 740779"/>
                <a:gd name="connsiteY22" fmla="*/ 260088 h 260088"/>
                <a:gd name="connsiteX23" fmla="*/ 352159 w 740779"/>
                <a:gd name="connsiteY23" fmla="*/ 252468 h 260088"/>
                <a:gd name="connsiteX24" fmla="*/ 397879 w 740779"/>
                <a:gd name="connsiteY24" fmla="*/ 237228 h 260088"/>
                <a:gd name="connsiteX25" fmla="*/ 420739 w 740779"/>
                <a:gd name="connsiteY25" fmla="*/ 229608 h 260088"/>
                <a:gd name="connsiteX26" fmla="*/ 496939 w 740779"/>
                <a:gd name="connsiteY26" fmla="*/ 221988 h 260088"/>
                <a:gd name="connsiteX27" fmla="*/ 527419 w 740779"/>
                <a:gd name="connsiteY27" fmla="*/ 176268 h 260088"/>
                <a:gd name="connsiteX28" fmla="*/ 542659 w 740779"/>
                <a:gd name="connsiteY28" fmla="*/ 153408 h 260088"/>
                <a:gd name="connsiteX29" fmla="*/ 550279 w 740779"/>
                <a:gd name="connsiteY29" fmla="*/ 130548 h 260088"/>
                <a:gd name="connsiteX30" fmla="*/ 595999 w 740779"/>
                <a:gd name="connsiteY30" fmla="*/ 115308 h 260088"/>
                <a:gd name="connsiteX31" fmla="*/ 618859 w 740779"/>
                <a:gd name="connsiteY31" fmla="*/ 107688 h 260088"/>
                <a:gd name="connsiteX32" fmla="*/ 641719 w 740779"/>
                <a:gd name="connsiteY32" fmla="*/ 100068 h 260088"/>
                <a:gd name="connsiteX33" fmla="*/ 687439 w 740779"/>
                <a:gd name="connsiteY33" fmla="*/ 69588 h 260088"/>
                <a:gd name="connsiteX34" fmla="*/ 702679 w 740779"/>
                <a:gd name="connsiteY34" fmla="*/ 46728 h 260088"/>
                <a:gd name="connsiteX35" fmla="*/ 740779 w 740779"/>
                <a:gd name="connsiteY35" fmla="*/ 1008 h 26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40779" h="260088">
                  <a:moveTo>
                    <a:pt x="740779" y="1008"/>
                  </a:moveTo>
                  <a:cubicBezTo>
                    <a:pt x="740779" y="-4072"/>
                    <a:pt x="715486" y="11445"/>
                    <a:pt x="702679" y="16248"/>
                  </a:cubicBezTo>
                  <a:cubicBezTo>
                    <a:pt x="695158" y="19068"/>
                    <a:pt x="686091" y="18850"/>
                    <a:pt x="679819" y="23868"/>
                  </a:cubicBezTo>
                  <a:cubicBezTo>
                    <a:pt x="672668" y="29589"/>
                    <a:pt x="671471" y="40697"/>
                    <a:pt x="664579" y="46728"/>
                  </a:cubicBezTo>
                  <a:cubicBezTo>
                    <a:pt x="650795" y="58789"/>
                    <a:pt x="618859" y="77208"/>
                    <a:pt x="618859" y="77208"/>
                  </a:cubicBezTo>
                  <a:lnTo>
                    <a:pt x="573139" y="145788"/>
                  </a:lnTo>
                  <a:cubicBezTo>
                    <a:pt x="568059" y="153408"/>
                    <a:pt x="565519" y="163568"/>
                    <a:pt x="557899" y="168648"/>
                  </a:cubicBezTo>
                  <a:cubicBezTo>
                    <a:pt x="550279" y="173728"/>
                    <a:pt x="542074" y="178025"/>
                    <a:pt x="535039" y="183888"/>
                  </a:cubicBezTo>
                  <a:cubicBezTo>
                    <a:pt x="496986" y="215599"/>
                    <a:pt x="529493" y="200977"/>
                    <a:pt x="489319" y="214368"/>
                  </a:cubicBezTo>
                  <a:cubicBezTo>
                    <a:pt x="471539" y="211828"/>
                    <a:pt x="453591" y="210270"/>
                    <a:pt x="435979" y="206748"/>
                  </a:cubicBezTo>
                  <a:cubicBezTo>
                    <a:pt x="428103" y="205173"/>
                    <a:pt x="421151" y="199128"/>
                    <a:pt x="413119" y="199128"/>
                  </a:cubicBezTo>
                  <a:cubicBezTo>
                    <a:pt x="387592" y="199128"/>
                    <a:pt x="362319" y="204208"/>
                    <a:pt x="336919" y="206748"/>
                  </a:cubicBezTo>
                  <a:cubicBezTo>
                    <a:pt x="328024" y="209713"/>
                    <a:pt x="276300" y="228253"/>
                    <a:pt x="260719" y="229608"/>
                  </a:cubicBezTo>
                  <a:cubicBezTo>
                    <a:pt x="212574" y="233795"/>
                    <a:pt x="164199" y="234688"/>
                    <a:pt x="115939" y="237228"/>
                  </a:cubicBezTo>
                  <a:cubicBezTo>
                    <a:pt x="58480" y="218075"/>
                    <a:pt x="127078" y="246139"/>
                    <a:pt x="77839" y="206748"/>
                  </a:cubicBezTo>
                  <a:cubicBezTo>
                    <a:pt x="71567" y="201730"/>
                    <a:pt x="62599" y="201668"/>
                    <a:pt x="54979" y="199128"/>
                  </a:cubicBezTo>
                  <a:cubicBezTo>
                    <a:pt x="46190" y="172762"/>
                    <a:pt x="52073" y="174815"/>
                    <a:pt x="24499" y="161028"/>
                  </a:cubicBezTo>
                  <a:cubicBezTo>
                    <a:pt x="17315" y="157436"/>
                    <a:pt x="-6393" y="153408"/>
                    <a:pt x="1639" y="153408"/>
                  </a:cubicBezTo>
                  <a:cubicBezTo>
                    <a:pt x="12112" y="153408"/>
                    <a:pt x="22049" y="158151"/>
                    <a:pt x="32119" y="161028"/>
                  </a:cubicBezTo>
                  <a:cubicBezTo>
                    <a:pt x="58949" y="168694"/>
                    <a:pt x="78867" y="177296"/>
                    <a:pt x="100699" y="199128"/>
                  </a:cubicBezTo>
                  <a:cubicBezTo>
                    <a:pt x="108319" y="206748"/>
                    <a:pt x="114139" y="216755"/>
                    <a:pt x="123559" y="221988"/>
                  </a:cubicBezTo>
                  <a:cubicBezTo>
                    <a:pt x="153165" y="238436"/>
                    <a:pt x="176424" y="236406"/>
                    <a:pt x="207379" y="244848"/>
                  </a:cubicBezTo>
                  <a:cubicBezTo>
                    <a:pt x="222877" y="249075"/>
                    <a:pt x="253099" y="260088"/>
                    <a:pt x="253099" y="260088"/>
                  </a:cubicBezTo>
                  <a:cubicBezTo>
                    <a:pt x="286119" y="257548"/>
                    <a:pt x="319447" y="257633"/>
                    <a:pt x="352159" y="252468"/>
                  </a:cubicBezTo>
                  <a:cubicBezTo>
                    <a:pt x="368027" y="249963"/>
                    <a:pt x="382639" y="242308"/>
                    <a:pt x="397879" y="237228"/>
                  </a:cubicBezTo>
                  <a:cubicBezTo>
                    <a:pt x="405499" y="234688"/>
                    <a:pt x="412747" y="230407"/>
                    <a:pt x="420739" y="229608"/>
                  </a:cubicBezTo>
                  <a:lnTo>
                    <a:pt x="496939" y="221988"/>
                  </a:lnTo>
                  <a:lnTo>
                    <a:pt x="527419" y="176268"/>
                  </a:lnTo>
                  <a:cubicBezTo>
                    <a:pt x="532499" y="168648"/>
                    <a:pt x="539763" y="162096"/>
                    <a:pt x="542659" y="153408"/>
                  </a:cubicBezTo>
                  <a:cubicBezTo>
                    <a:pt x="545199" y="145788"/>
                    <a:pt x="543743" y="135217"/>
                    <a:pt x="550279" y="130548"/>
                  </a:cubicBezTo>
                  <a:cubicBezTo>
                    <a:pt x="563351" y="121211"/>
                    <a:pt x="580759" y="120388"/>
                    <a:pt x="595999" y="115308"/>
                  </a:cubicBezTo>
                  <a:lnTo>
                    <a:pt x="618859" y="107688"/>
                  </a:lnTo>
                  <a:lnTo>
                    <a:pt x="641719" y="100068"/>
                  </a:lnTo>
                  <a:cubicBezTo>
                    <a:pt x="657795" y="51839"/>
                    <a:pt x="634431" y="99878"/>
                    <a:pt x="687439" y="69588"/>
                  </a:cubicBezTo>
                  <a:cubicBezTo>
                    <a:pt x="695390" y="65044"/>
                    <a:pt x="697599" y="54348"/>
                    <a:pt x="702679" y="46728"/>
                  </a:cubicBezTo>
                  <a:cubicBezTo>
                    <a:pt x="710915" y="13784"/>
                    <a:pt x="740779" y="6088"/>
                    <a:pt x="740779" y="1008"/>
                  </a:cubicBezTo>
                  <a:close/>
                </a:path>
              </a:pathLst>
            </a:custGeom>
            <a:no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p:cNvSpPr/>
            <p:nvPr/>
          </p:nvSpPr>
          <p:spPr>
            <a:xfrm>
              <a:off x="4427220" y="3749040"/>
              <a:ext cx="266054" cy="144780"/>
            </a:xfrm>
            <a:custGeom>
              <a:avLst/>
              <a:gdLst>
                <a:gd name="connsiteX0" fmla="*/ 259080 w 266054"/>
                <a:gd name="connsiteY0" fmla="*/ 7620 h 144780"/>
                <a:gd name="connsiteX1" fmla="*/ 182880 w 266054"/>
                <a:gd name="connsiteY1" fmla="*/ 15240 h 144780"/>
                <a:gd name="connsiteX2" fmla="*/ 121920 w 266054"/>
                <a:gd name="connsiteY2" fmla="*/ 0 h 144780"/>
                <a:gd name="connsiteX3" fmla="*/ 91440 w 266054"/>
                <a:gd name="connsiteY3" fmla="*/ 7620 h 144780"/>
                <a:gd name="connsiteX4" fmla="*/ 45720 w 266054"/>
                <a:gd name="connsiteY4" fmla="*/ 99060 h 144780"/>
                <a:gd name="connsiteX5" fmla="*/ 0 w 266054"/>
                <a:gd name="connsiteY5" fmla="*/ 129540 h 144780"/>
                <a:gd name="connsiteX6" fmla="*/ 68580 w 266054"/>
                <a:gd name="connsiteY6" fmla="*/ 137160 h 144780"/>
                <a:gd name="connsiteX7" fmla="*/ 106680 w 266054"/>
                <a:gd name="connsiteY7" fmla="*/ 144780 h 144780"/>
                <a:gd name="connsiteX8" fmla="*/ 137160 w 266054"/>
                <a:gd name="connsiteY8" fmla="*/ 137160 h 144780"/>
                <a:gd name="connsiteX9" fmla="*/ 144780 w 266054"/>
                <a:gd name="connsiteY9" fmla="*/ 114300 h 144780"/>
                <a:gd name="connsiteX10" fmla="*/ 190500 w 266054"/>
                <a:gd name="connsiteY10" fmla="*/ 99060 h 144780"/>
                <a:gd name="connsiteX11" fmla="*/ 251460 w 266054"/>
                <a:gd name="connsiteY11" fmla="*/ 83820 h 144780"/>
                <a:gd name="connsiteX12" fmla="*/ 259080 w 266054"/>
                <a:gd name="connsiteY12" fmla="*/ 7620 h 14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4" h="144780">
                  <a:moveTo>
                    <a:pt x="259080" y="7620"/>
                  </a:moveTo>
                  <a:cubicBezTo>
                    <a:pt x="247650" y="-3810"/>
                    <a:pt x="208407" y="15240"/>
                    <a:pt x="182880" y="15240"/>
                  </a:cubicBezTo>
                  <a:cubicBezTo>
                    <a:pt x="164490" y="15240"/>
                    <a:pt x="139959" y="6013"/>
                    <a:pt x="121920" y="0"/>
                  </a:cubicBezTo>
                  <a:cubicBezTo>
                    <a:pt x="111760" y="2540"/>
                    <a:pt x="98256" y="-331"/>
                    <a:pt x="91440" y="7620"/>
                  </a:cubicBezTo>
                  <a:cubicBezTo>
                    <a:pt x="50870" y="54951"/>
                    <a:pt x="107387" y="57949"/>
                    <a:pt x="45720" y="99060"/>
                  </a:cubicBezTo>
                  <a:lnTo>
                    <a:pt x="0" y="129540"/>
                  </a:lnTo>
                  <a:cubicBezTo>
                    <a:pt x="22860" y="132080"/>
                    <a:pt x="45810" y="133907"/>
                    <a:pt x="68580" y="137160"/>
                  </a:cubicBezTo>
                  <a:cubicBezTo>
                    <a:pt x="81401" y="138992"/>
                    <a:pt x="93728" y="144780"/>
                    <a:pt x="106680" y="144780"/>
                  </a:cubicBezTo>
                  <a:cubicBezTo>
                    <a:pt x="117153" y="144780"/>
                    <a:pt x="127000" y="139700"/>
                    <a:pt x="137160" y="137160"/>
                  </a:cubicBezTo>
                  <a:cubicBezTo>
                    <a:pt x="139700" y="129540"/>
                    <a:pt x="138244" y="118969"/>
                    <a:pt x="144780" y="114300"/>
                  </a:cubicBezTo>
                  <a:cubicBezTo>
                    <a:pt x="157852" y="104963"/>
                    <a:pt x="175260" y="104140"/>
                    <a:pt x="190500" y="99060"/>
                  </a:cubicBezTo>
                  <a:cubicBezTo>
                    <a:pt x="225647" y="87344"/>
                    <a:pt x="205484" y="93015"/>
                    <a:pt x="251460" y="83820"/>
                  </a:cubicBezTo>
                  <a:cubicBezTo>
                    <a:pt x="267836" y="34692"/>
                    <a:pt x="270510" y="19050"/>
                    <a:pt x="259080" y="7620"/>
                  </a:cubicBez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p:cNvSpPr/>
            <p:nvPr/>
          </p:nvSpPr>
          <p:spPr>
            <a:xfrm>
              <a:off x="3947584" y="3214688"/>
              <a:ext cx="486370" cy="378917"/>
            </a:xfrm>
            <a:custGeom>
              <a:avLst/>
              <a:gdLst>
                <a:gd name="connsiteX0" fmla="*/ 5291 w 486370"/>
                <a:gd name="connsiteY0" fmla="*/ 323850 h 378917"/>
                <a:gd name="connsiteX1" fmla="*/ 529 w 486370"/>
                <a:gd name="connsiteY1" fmla="*/ 300037 h 378917"/>
                <a:gd name="connsiteX2" fmla="*/ 33866 w 486370"/>
                <a:gd name="connsiteY2" fmla="*/ 295275 h 378917"/>
                <a:gd name="connsiteX3" fmla="*/ 57679 w 486370"/>
                <a:gd name="connsiteY3" fmla="*/ 252412 h 378917"/>
                <a:gd name="connsiteX4" fmla="*/ 81491 w 486370"/>
                <a:gd name="connsiteY4" fmla="*/ 233362 h 378917"/>
                <a:gd name="connsiteX5" fmla="*/ 95779 w 486370"/>
                <a:gd name="connsiteY5" fmla="*/ 223837 h 378917"/>
                <a:gd name="connsiteX6" fmla="*/ 100541 w 486370"/>
                <a:gd name="connsiteY6" fmla="*/ 209550 h 378917"/>
                <a:gd name="connsiteX7" fmla="*/ 138641 w 486370"/>
                <a:gd name="connsiteY7" fmla="*/ 204787 h 378917"/>
                <a:gd name="connsiteX8" fmla="*/ 133879 w 486370"/>
                <a:gd name="connsiteY8" fmla="*/ 157162 h 378917"/>
                <a:gd name="connsiteX9" fmla="*/ 105304 w 486370"/>
                <a:gd name="connsiteY9" fmla="*/ 138112 h 378917"/>
                <a:gd name="connsiteX10" fmla="*/ 100541 w 486370"/>
                <a:gd name="connsiteY10" fmla="*/ 104775 h 378917"/>
                <a:gd name="connsiteX11" fmla="*/ 86254 w 486370"/>
                <a:gd name="connsiteY11" fmla="*/ 95250 h 378917"/>
                <a:gd name="connsiteX12" fmla="*/ 81491 w 486370"/>
                <a:gd name="connsiteY12" fmla="*/ 80962 h 378917"/>
                <a:gd name="connsiteX13" fmla="*/ 86254 w 486370"/>
                <a:gd name="connsiteY13" fmla="*/ 66675 h 378917"/>
                <a:gd name="connsiteX14" fmla="*/ 81491 w 486370"/>
                <a:gd name="connsiteY14" fmla="*/ 38100 h 378917"/>
                <a:gd name="connsiteX15" fmla="*/ 52916 w 486370"/>
                <a:gd name="connsiteY15" fmla="*/ 14287 h 378917"/>
                <a:gd name="connsiteX16" fmla="*/ 48154 w 486370"/>
                <a:gd name="connsiteY16" fmla="*/ 0 h 378917"/>
                <a:gd name="connsiteX17" fmla="*/ 62441 w 486370"/>
                <a:gd name="connsiteY17" fmla="*/ 14287 h 378917"/>
                <a:gd name="connsiteX18" fmla="*/ 95779 w 486370"/>
                <a:gd name="connsiteY18" fmla="*/ 28575 h 378917"/>
                <a:gd name="connsiteX19" fmla="*/ 119591 w 486370"/>
                <a:gd name="connsiteY19" fmla="*/ 52387 h 378917"/>
                <a:gd name="connsiteX20" fmla="*/ 143404 w 486370"/>
                <a:gd name="connsiteY20" fmla="*/ 76200 h 378917"/>
                <a:gd name="connsiteX21" fmla="*/ 148166 w 486370"/>
                <a:gd name="connsiteY21" fmla="*/ 90487 h 378917"/>
                <a:gd name="connsiteX22" fmla="*/ 171979 w 486370"/>
                <a:gd name="connsiteY22" fmla="*/ 114300 h 378917"/>
                <a:gd name="connsiteX23" fmla="*/ 200554 w 486370"/>
                <a:gd name="connsiteY23" fmla="*/ 119062 h 378917"/>
                <a:gd name="connsiteX24" fmla="*/ 210079 w 486370"/>
                <a:gd name="connsiteY24" fmla="*/ 133350 h 378917"/>
                <a:gd name="connsiteX25" fmla="*/ 219604 w 486370"/>
                <a:gd name="connsiteY25" fmla="*/ 161925 h 378917"/>
                <a:gd name="connsiteX26" fmla="*/ 252941 w 486370"/>
                <a:gd name="connsiteY26" fmla="*/ 176212 h 378917"/>
                <a:gd name="connsiteX27" fmla="*/ 271991 w 486370"/>
                <a:gd name="connsiteY27" fmla="*/ 171450 h 378917"/>
                <a:gd name="connsiteX28" fmla="*/ 276754 w 486370"/>
                <a:gd name="connsiteY28" fmla="*/ 157162 h 378917"/>
                <a:gd name="connsiteX29" fmla="*/ 305329 w 486370"/>
                <a:gd name="connsiteY29" fmla="*/ 152400 h 378917"/>
                <a:gd name="connsiteX30" fmla="*/ 319616 w 486370"/>
                <a:gd name="connsiteY30" fmla="*/ 147637 h 378917"/>
                <a:gd name="connsiteX31" fmla="*/ 310091 w 486370"/>
                <a:gd name="connsiteY31" fmla="*/ 109537 h 378917"/>
                <a:gd name="connsiteX32" fmla="*/ 338666 w 486370"/>
                <a:gd name="connsiteY32" fmla="*/ 100012 h 378917"/>
                <a:gd name="connsiteX33" fmla="*/ 367241 w 486370"/>
                <a:gd name="connsiteY33" fmla="*/ 80962 h 378917"/>
                <a:gd name="connsiteX34" fmla="*/ 372004 w 486370"/>
                <a:gd name="connsiteY34" fmla="*/ 66675 h 378917"/>
                <a:gd name="connsiteX35" fmla="*/ 376766 w 486370"/>
                <a:gd name="connsiteY35" fmla="*/ 47625 h 378917"/>
                <a:gd name="connsiteX36" fmla="*/ 391054 w 486370"/>
                <a:gd name="connsiteY36" fmla="*/ 42862 h 378917"/>
                <a:gd name="connsiteX37" fmla="*/ 462491 w 486370"/>
                <a:gd name="connsiteY37" fmla="*/ 19050 h 378917"/>
                <a:gd name="connsiteX38" fmla="*/ 476779 w 486370"/>
                <a:gd name="connsiteY38" fmla="*/ 9525 h 378917"/>
                <a:gd name="connsiteX39" fmla="*/ 481541 w 486370"/>
                <a:gd name="connsiteY39" fmla="*/ 38100 h 378917"/>
                <a:gd name="connsiteX40" fmla="*/ 452966 w 486370"/>
                <a:gd name="connsiteY40" fmla="*/ 47625 h 378917"/>
                <a:gd name="connsiteX41" fmla="*/ 414866 w 486370"/>
                <a:gd name="connsiteY41" fmla="*/ 57150 h 378917"/>
                <a:gd name="connsiteX42" fmla="*/ 410104 w 486370"/>
                <a:gd name="connsiteY42" fmla="*/ 71437 h 378917"/>
                <a:gd name="connsiteX43" fmla="*/ 395816 w 486370"/>
                <a:gd name="connsiteY43" fmla="*/ 80962 h 378917"/>
                <a:gd name="connsiteX44" fmla="*/ 386291 w 486370"/>
                <a:gd name="connsiteY44" fmla="*/ 95250 h 378917"/>
                <a:gd name="connsiteX45" fmla="*/ 381529 w 486370"/>
                <a:gd name="connsiteY45" fmla="*/ 109537 h 378917"/>
                <a:gd name="connsiteX46" fmla="*/ 367241 w 486370"/>
                <a:gd name="connsiteY46" fmla="*/ 119062 h 378917"/>
                <a:gd name="connsiteX47" fmla="*/ 357716 w 486370"/>
                <a:gd name="connsiteY47" fmla="*/ 133350 h 378917"/>
                <a:gd name="connsiteX48" fmla="*/ 372004 w 486370"/>
                <a:gd name="connsiteY48" fmla="*/ 142875 h 378917"/>
                <a:gd name="connsiteX49" fmla="*/ 348191 w 486370"/>
                <a:gd name="connsiteY49" fmla="*/ 161925 h 378917"/>
                <a:gd name="connsiteX50" fmla="*/ 343429 w 486370"/>
                <a:gd name="connsiteY50" fmla="*/ 185737 h 378917"/>
                <a:gd name="connsiteX51" fmla="*/ 329141 w 486370"/>
                <a:gd name="connsiteY51" fmla="*/ 190500 h 378917"/>
                <a:gd name="connsiteX52" fmla="*/ 314854 w 486370"/>
                <a:gd name="connsiteY52" fmla="*/ 204787 h 378917"/>
                <a:gd name="connsiteX53" fmla="*/ 319616 w 486370"/>
                <a:gd name="connsiteY53" fmla="*/ 233362 h 378917"/>
                <a:gd name="connsiteX54" fmla="*/ 324379 w 486370"/>
                <a:gd name="connsiteY54" fmla="*/ 247650 h 378917"/>
                <a:gd name="connsiteX55" fmla="*/ 329141 w 486370"/>
                <a:gd name="connsiteY55" fmla="*/ 280987 h 378917"/>
                <a:gd name="connsiteX56" fmla="*/ 348191 w 486370"/>
                <a:gd name="connsiteY56" fmla="*/ 309562 h 378917"/>
                <a:gd name="connsiteX57" fmla="*/ 333904 w 486370"/>
                <a:gd name="connsiteY57" fmla="*/ 319087 h 378917"/>
                <a:gd name="connsiteX58" fmla="*/ 319616 w 486370"/>
                <a:gd name="connsiteY58" fmla="*/ 323850 h 378917"/>
                <a:gd name="connsiteX59" fmla="*/ 305329 w 486370"/>
                <a:gd name="connsiteY59" fmla="*/ 266700 h 378917"/>
                <a:gd name="connsiteX60" fmla="*/ 291041 w 486370"/>
                <a:gd name="connsiteY60" fmla="*/ 261937 h 378917"/>
                <a:gd name="connsiteX61" fmla="*/ 257704 w 486370"/>
                <a:gd name="connsiteY61" fmla="*/ 266700 h 378917"/>
                <a:gd name="connsiteX62" fmla="*/ 243416 w 486370"/>
                <a:gd name="connsiteY62" fmla="*/ 271462 h 378917"/>
                <a:gd name="connsiteX63" fmla="*/ 224366 w 486370"/>
                <a:gd name="connsiteY63" fmla="*/ 300037 h 378917"/>
                <a:gd name="connsiteX64" fmla="*/ 238654 w 486370"/>
                <a:gd name="connsiteY64" fmla="*/ 309562 h 378917"/>
                <a:gd name="connsiteX65" fmla="*/ 229129 w 486370"/>
                <a:gd name="connsiteY65" fmla="*/ 333375 h 378917"/>
                <a:gd name="connsiteX66" fmla="*/ 167216 w 486370"/>
                <a:gd name="connsiteY66" fmla="*/ 338137 h 378917"/>
                <a:gd name="connsiteX67" fmla="*/ 152929 w 486370"/>
                <a:gd name="connsiteY67" fmla="*/ 342900 h 378917"/>
                <a:gd name="connsiteX68" fmla="*/ 133879 w 486370"/>
                <a:gd name="connsiteY68" fmla="*/ 361950 h 378917"/>
                <a:gd name="connsiteX69" fmla="*/ 119591 w 486370"/>
                <a:gd name="connsiteY69" fmla="*/ 376237 h 378917"/>
                <a:gd name="connsiteX70" fmla="*/ 19579 w 486370"/>
                <a:gd name="connsiteY70" fmla="*/ 366712 h 378917"/>
                <a:gd name="connsiteX71" fmla="*/ 5291 w 486370"/>
                <a:gd name="connsiteY71" fmla="*/ 323850 h 37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86370" h="378917">
                  <a:moveTo>
                    <a:pt x="5291" y="323850"/>
                  </a:moveTo>
                  <a:cubicBezTo>
                    <a:pt x="3704" y="315912"/>
                    <a:pt x="-1695" y="307820"/>
                    <a:pt x="529" y="300037"/>
                  </a:cubicBezTo>
                  <a:cubicBezTo>
                    <a:pt x="5353" y="283153"/>
                    <a:pt x="26313" y="293387"/>
                    <a:pt x="33866" y="295275"/>
                  </a:cubicBezTo>
                  <a:cubicBezTo>
                    <a:pt x="68948" y="286504"/>
                    <a:pt x="45034" y="298775"/>
                    <a:pt x="57679" y="252412"/>
                  </a:cubicBezTo>
                  <a:cubicBezTo>
                    <a:pt x="62749" y="233822"/>
                    <a:pt x="68124" y="240046"/>
                    <a:pt x="81491" y="233362"/>
                  </a:cubicBezTo>
                  <a:cubicBezTo>
                    <a:pt x="86611" y="230802"/>
                    <a:pt x="91016" y="227012"/>
                    <a:pt x="95779" y="223837"/>
                  </a:cubicBezTo>
                  <a:cubicBezTo>
                    <a:pt x="97366" y="219075"/>
                    <a:pt x="95954" y="211589"/>
                    <a:pt x="100541" y="209550"/>
                  </a:cubicBezTo>
                  <a:cubicBezTo>
                    <a:pt x="112237" y="204352"/>
                    <a:pt x="131770" y="215585"/>
                    <a:pt x="138641" y="204787"/>
                  </a:cubicBezTo>
                  <a:cubicBezTo>
                    <a:pt x="147206" y="191327"/>
                    <a:pt x="141014" y="171432"/>
                    <a:pt x="133879" y="157162"/>
                  </a:cubicBezTo>
                  <a:cubicBezTo>
                    <a:pt x="128760" y="146923"/>
                    <a:pt x="105304" y="138112"/>
                    <a:pt x="105304" y="138112"/>
                  </a:cubicBezTo>
                  <a:cubicBezTo>
                    <a:pt x="103716" y="127000"/>
                    <a:pt x="105100" y="115033"/>
                    <a:pt x="100541" y="104775"/>
                  </a:cubicBezTo>
                  <a:cubicBezTo>
                    <a:pt x="98216" y="99545"/>
                    <a:pt x="89830" y="99719"/>
                    <a:pt x="86254" y="95250"/>
                  </a:cubicBezTo>
                  <a:cubicBezTo>
                    <a:pt x="83118" y="91330"/>
                    <a:pt x="83079" y="85725"/>
                    <a:pt x="81491" y="80962"/>
                  </a:cubicBezTo>
                  <a:cubicBezTo>
                    <a:pt x="83079" y="76200"/>
                    <a:pt x="86254" y="71695"/>
                    <a:pt x="86254" y="66675"/>
                  </a:cubicBezTo>
                  <a:cubicBezTo>
                    <a:pt x="86254" y="57019"/>
                    <a:pt x="85413" y="46924"/>
                    <a:pt x="81491" y="38100"/>
                  </a:cubicBezTo>
                  <a:cubicBezTo>
                    <a:pt x="77630" y="29413"/>
                    <a:pt x="60508" y="19348"/>
                    <a:pt x="52916" y="14287"/>
                  </a:cubicBezTo>
                  <a:cubicBezTo>
                    <a:pt x="51329" y="9525"/>
                    <a:pt x="43134" y="0"/>
                    <a:pt x="48154" y="0"/>
                  </a:cubicBezTo>
                  <a:cubicBezTo>
                    <a:pt x="54889" y="0"/>
                    <a:pt x="57267" y="9975"/>
                    <a:pt x="62441" y="14287"/>
                  </a:cubicBezTo>
                  <a:cubicBezTo>
                    <a:pt x="76536" y="26033"/>
                    <a:pt x="77624" y="24036"/>
                    <a:pt x="95779" y="28575"/>
                  </a:cubicBezTo>
                  <a:cubicBezTo>
                    <a:pt x="121182" y="66678"/>
                    <a:pt x="87839" y="20634"/>
                    <a:pt x="119591" y="52387"/>
                  </a:cubicBezTo>
                  <a:cubicBezTo>
                    <a:pt x="151338" y="84135"/>
                    <a:pt x="105307" y="50803"/>
                    <a:pt x="143404" y="76200"/>
                  </a:cubicBezTo>
                  <a:cubicBezTo>
                    <a:pt x="144991" y="80962"/>
                    <a:pt x="145921" y="85997"/>
                    <a:pt x="148166" y="90487"/>
                  </a:cubicBezTo>
                  <a:cubicBezTo>
                    <a:pt x="153246" y="100648"/>
                    <a:pt x="160548" y="110490"/>
                    <a:pt x="171979" y="114300"/>
                  </a:cubicBezTo>
                  <a:cubicBezTo>
                    <a:pt x="181140" y="117353"/>
                    <a:pt x="191029" y="117475"/>
                    <a:pt x="200554" y="119062"/>
                  </a:cubicBezTo>
                  <a:cubicBezTo>
                    <a:pt x="203729" y="123825"/>
                    <a:pt x="207754" y="128119"/>
                    <a:pt x="210079" y="133350"/>
                  </a:cubicBezTo>
                  <a:cubicBezTo>
                    <a:pt x="214157" y="142525"/>
                    <a:pt x="210624" y="157435"/>
                    <a:pt x="219604" y="161925"/>
                  </a:cubicBezTo>
                  <a:cubicBezTo>
                    <a:pt x="243144" y="173695"/>
                    <a:pt x="231919" y="169205"/>
                    <a:pt x="252941" y="176212"/>
                  </a:cubicBezTo>
                  <a:cubicBezTo>
                    <a:pt x="259291" y="174625"/>
                    <a:pt x="266880" y="175539"/>
                    <a:pt x="271991" y="171450"/>
                  </a:cubicBezTo>
                  <a:cubicBezTo>
                    <a:pt x="275911" y="168314"/>
                    <a:pt x="272395" y="159653"/>
                    <a:pt x="276754" y="157162"/>
                  </a:cubicBezTo>
                  <a:cubicBezTo>
                    <a:pt x="285138" y="152371"/>
                    <a:pt x="295804" y="153987"/>
                    <a:pt x="305329" y="152400"/>
                  </a:cubicBezTo>
                  <a:cubicBezTo>
                    <a:pt x="310091" y="150812"/>
                    <a:pt x="318029" y="152399"/>
                    <a:pt x="319616" y="147637"/>
                  </a:cubicBezTo>
                  <a:cubicBezTo>
                    <a:pt x="321532" y="141889"/>
                    <a:pt x="312661" y="117248"/>
                    <a:pt x="310091" y="109537"/>
                  </a:cubicBezTo>
                  <a:cubicBezTo>
                    <a:pt x="319616" y="106362"/>
                    <a:pt x="331566" y="107111"/>
                    <a:pt x="338666" y="100012"/>
                  </a:cubicBezTo>
                  <a:cubicBezTo>
                    <a:pt x="356504" y="82175"/>
                    <a:pt x="346565" y="87855"/>
                    <a:pt x="367241" y="80962"/>
                  </a:cubicBezTo>
                  <a:cubicBezTo>
                    <a:pt x="368829" y="76200"/>
                    <a:pt x="370625" y="71502"/>
                    <a:pt x="372004" y="66675"/>
                  </a:cubicBezTo>
                  <a:cubicBezTo>
                    <a:pt x="373802" y="60381"/>
                    <a:pt x="372677" y="52736"/>
                    <a:pt x="376766" y="47625"/>
                  </a:cubicBezTo>
                  <a:cubicBezTo>
                    <a:pt x="379902" y="43705"/>
                    <a:pt x="386665" y="45300"/>
                    <a:pt x="391054" y="42862"/>
                  </a:cubicBezTo>
                  <a:cubicBezTo>
                    <a:pt x="441723" y="14712"/>
                    <a:pt x="395527" y="26490"/>
                    <a:pt x="462491" y="19050"/>
                  </a:cubicBezTo>
                  <a:cubicBezTo>
                    <a:pt x="467254" y="15875"/>
                    <a:pt x="471166" y="8403"/>
                    <a:pt x="476779" y="9525"/>
                  </a:cubicBezTo>
                  <a:cubicBezTo>
                    <a:pt x="487858" y="11741"/>
                    <a:pt x="489193" y="32634"/>
                    <a:pt x="481541" y="38100"/>
                  </a:cubicBezTo>
                  <a:cubicBezTo>
                    <a:pt x="473371" y="43936"/>
                    <a:pt x="462491" y="44450"/>
                    <a:pt x="452966" y="47625"/>
                  </a:cubicBezTo>
                  <a:cubicBezTo>
                    <a:pt x="431002" y="54946"/>
                    <a:pt x="443597" y="51403"/>
                    <a:pt x="414866" y="57150"/>
                  </a:cubicBezTo>
                  <a:cubicBezTo>
                    <a:pt x="413279" y="61912"/>
                    <a:pt x="413240" y="67517"/>
                    <a:pt x="410104" y="71437"/>
                  </a:cubicBezTo>
                  <a:cubicBezTo>
                    <a:pt x="406528" y="75907"/>
                    <a:pt x="399863" y="76915"/>
                    <a:pt x="395816" y="80962"/>
                  </a:cubicBezTo>
                  <a:cubicBezTo>
                    <a:pt x="391769" y="85009"/>
                    <a:pt x="389466" y="90487"/>
                    <a:pt x="386291" y="95250"/>
                  </a:cubicBezTo>
                  <a:cubicBezTo>
                    <a:pt x="384704" y="100012"/>
                    <a:pt x="384665" y="105617"/>
                    <a:pt x="381529" y="109537"/>
                  </a:cubicBezTo>
                  <a:cubicBezTo>
                    <a:pt x="377953" y="114007"/>
                    <a:pt x="371288" y="115015"/>
                    <a:pt x="367241" y="119062"/>
                  </a:cubicBezTo>
                  <a:cubicBezTo>
                    <a:pt x="363194" y="123109"/>
                    <a:pt x="360891" y="128587"/>
                    <a:pt x="357716" y="133350"/>
                  </a:cubicBezTo>
                  <a:cubicBezTo>
                    <a:pt x="362479" y="136525"/>
                    <a:pt x="370881" y="137262"/>
                    <a:pt x="372004" y="142875"/>
                  </a:cubicBezTo>
                  <a:cubicBezTo>
                    <a:pt x="374697" y="156338"/>
                    <a:pt x="354750" y="159739"/>
                    <a:pt x="348191" y="161925"/>
                  </a:cubicBezTo>
                  <a:cubicBezTo>
                    <a:pt x="346604" y="169862"/>
                    <a:pt x="347919" y="179002"/>
                    <a:pt x="343429" y="185737"/>
                  </a:cubicBezTo>
                  <a:cubicBezTo>
                    <a:pt x="340644" y="189914"/>
                    <a:pt x="333318" y="187715"/>
                    <a:pt x="329141" y="190500"/>
                  </a:cubicBezTo>
                  <a:cubicBezTo>
                    <a:pt x="323537" y="194236"/>
                    <a:pt x="319616" y="200025"/>
                    <a:pt x="314854" y="204787"/>
                  </a:cubicBezTo>
                  <a:cubicBezTo>
                    <a:pt x="316441" y="214312"/>
                    <a:pt x="317521" y="223936"/>
                    <a:pt x="319616" y="233362"/>
                  </a:cubicBezTo>
                  <a:cubicBezTo>
                    <a:pt x="320705" y="238263"/>
                    <a:pt x="323394" y="242727"/>
                    <a:pt x="324379" y="247650"/>
                  </a:cubicBezTo>
                  <a:cubicBezTo>
                    <a:pt x="326580" y="258657"/>
                    <a:pt x="325111" y="270510"/>
                    <a:pt x="329141" y="280987"/>
                  </a:cubicBezTo>
                  <a:cubicBezTo>
                    <a:pt x="333250" y="291672"/>
                    <a:pt x="348191" y="309562"/>
                    <a:pt x="348191" y="309562"/>
                  </a:cubicBezTo>
                  <a:cubicBezTo>
                    <a:pt x="343429" y="312737"/>
                    <a:pt x="339023" y="316527"/>
                    <a:pt x="333904" y="319087"/>
                  </a:cubicBezTo>
                  <a:cubicBezTo>
                    <a:pt x="329414" y="321332"/>
                    <a:pt x="322752" y="327770"/>
                    <a:pt x="319616" y="323850"/>
                  </a:cubicBezTo>
                  <a:cubicBezTo>
                    <a:pt x="315164" y="318285"/>
                    <a:pt x="315869" y="270214"/>
                    <a:pt x="305329" y="266700"/>
                  </a:cubicBezTo>
                  <a:lnTo>
                    <a:pt x="291041" y="261937"/>
                  </a:lnTo>
                  <a:cubicBezTo>
                    <a:pt x="279929" y="263525"/>
                    <a:pt x="268711" y="264499"/>
                    <a:pt x="257704" y="266700"/>
                  </a:cubicBezTo>
                  <a:cubicBezTo>
                    <a:pt x="252781" y="267685"/>
                    <a:pt x="246966" y="267912"/>
                    <a:pt x="243416" y="271462"/>
                  </a:cubicBezTo>
                  <a:cubicBezTo>
                    <a:pt x="235321" y="279557"/>
                    <a:pt x="224366" y="300037"/>
                    <a:pt x="224366" y="300037"/>
                  </a:cubicBezTo>
                  <a:cubicBezTo>
                    <a:pt x="229129" y="303212"/>
                    <a:pt x="235078" y="305092"/>
                    <a:pt x="238654" y="309562"/>
                  </a:cubicBezTo>
                  <a:cubicBezTo>
                    <a:pt x="247829" y="321031"/>
                    <a:pt x="244625" y="330470"/>
                    <a:pt x="229129" y="333375"/>
                  </a:cubicBezTo>
                  <a:cubicBezTo>
                    <a:pt x="208785" y="337189"/>
                    <a:pt x="187854" y="336550"/>
                    <a:pt x="167216" y="338137"/>
                  </a:cubicBezTo>
                  <a:cubicBezTo>
                    <a:pt x="162454" y="339725"/>
                    <a:pt x="156479" y="339350"/>
                    <a:pt x="152929" y="342900"/>
                  </a:cubicBezTo>
                  <a:cubicBezTo>
                    <a:pt x="127529" y="368300"/>
                    <a:pt x="171978" y="349249"/>
                    <a:pt x="133879" y="361950"/>
                  </a:cubicBezTo>
                  <a:cubicBezTo>
                    <a:pt x="129116" y="366712"/>
                    <a:pt x="126296" y="375598"/>
                    <a:pt x="119591" y="376237"/>
                  </a:cubicBezTo>
                  <a:cubicBezTo>
                    <a:pt x="60775" y="381838"/>
                    <a:pt x="55417" y="378660"/>
                    <a:pt x="19579" y="366712"/>
                  </a:cubicBezTo>
                  <a:lnTo>
                    <a:pt x="5291" y="323850"/>
                  </a:lnTo>
                  <a:close/>
                </a:path>
              </a:pathLst>
            </a:custGeom>
            <a:noFill/>
            <a:ln w="19050">
              <a:solidFill>
                <a:srgbClr val="8FAA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 name="Group 35"/>
          <p:cNvGrpSpPr/>
          <p:nvPr/>
        </p:nvGrpSpPr>
        <p:grpSpPr>
          <a:xfrm>
            <a:off x="5994499" y="1474094"/>
            <a:ext cx="2495592" cy="1569720"/>
            <a:chOff x="6006074" y="1474094"/>
            <a:chExt cx="2495592" cy="1569720"/>
          </a:xfrm>
          <a:effectLst>
            <a:glow rad="165100">
              <a:srgbClr val="5B9BD5">
                <a:alpha val="60000"/>
              </a:srgbClr>
            </a:glow>
          </a:effectLst>
        </p:grpSpPr>
        <p:pic>
          <p:nvPicPr>
            <p:cNvPr id="39" name="Picture 38"/>
            <p:cNvPicPr>
              <a:picLocks noChangeAspect="1"/>
            </p:cNvPicPr>
            <p:nvPr/>
          </p:nvPicPr>
          <p:blipFill rotWithShape="1">
            <a:blip r:embed="rId4">
              <a:clrChange>
                <a:clrFrom>
                  <a:srgbClr val="FFFFFF"/>
                </a:clrFrom>
                <a:clrTo>
                  <a:srgbClr val="FFFFFF">
                    <a:alpha val="0"/>
                  </a:srgbClr>
                </a:clrTo>
              </a:clrChange>
            </a:blip>
            <a:srcRect l="88985" t="17277" r="5203" b="65263"/>
            <a:stretch/>
          </p:blipFill>
          <p:spPr>
            <a:xfrm>
              <a:off x="7988573" y="2159208"/>
              <a:ext cx="513093" cy="884606"/>
            </a:xfrm>
            <a:prstGeom prst="flowChartInputOutput">
              <a:avLst/>
            </a:prstGeom>
          </p:spPr>
        </p:pic>
        <p:pic>
          <p:nvPicPr>
            <p:cNvPr id="37" name="Picture 36"/>
            <p:cNvPicPr>
              <a:picLocks noChangeAspect="1"/>
            </p:cNvPicPr>
            <p:nvPr/>
          </p:nvPicPr>
          <p:blipFill rotWithShape="1">
            <a:blip r:embed="rId4">
              <a:clrChange>
                <a:clrFrom>
                  <a:srgbClr val="FFFFFF"/>
                </a:clrFrom>
                <a:clrTo>
                  <a:srgbClr val="FFFFFF">
                    <a:alpha val="0"/>
                  </a:srgbClr>
                </a:clrTo>
              </a:clrChange>
            </a:blip>
            <a:srcRect l="66530" t="3755" r="27339" b="86769"/>
            <a:stretch/>
          </p:blipFill>
          <p:spPr>
            <a:xfrm>
              <a:off x="6006074" y="1474094"/>
              <a:ext cx="541192" cy="480060"/>
            </a:xfrm>
            <a:prstGeom prst="rect">
              <a:avLst/>
            </a:prstGeom>
          </p:spPr>
        </p:pic>
      </p:grpSp>
      <p:grpSp>
        <p:nvGrpSpPr>
          <p:cNvPr id="52" name="Group 51"/>
          <p:cNvGrpSpPr/>
          <p:nvPr/>
        </p:nvGrpSpPr>
        <p:grpSpPr>
          <a:xfrm>
            <a:off x="87810" y="45266"/>
            <a:ext cx="12031620" cy="6744928"/>
            <a:chOff x="87810" y="45266"/>
            <a:chExt cx="12031620" cy="6744928"/>
          </a:xfrm>
        </p:grpSpPr>
        <p:grpSp>
          <p:nvGrpSpPr>
            <p:cNvPr id="53" name="Group 52"/>
            <p:cNvGrpSpPr/>
            <p:nvPr/>
          </p:nvGrpSpPr>
          <p:grpSpPr>
            <a:xfrm>
              <a:off x="147865" y="6649739"/>
              <a:ext cx="11903345" cy="140455"/>
              <a:chOff x="685801" y="1501020"/>
              <a:chExt cx="13557407" cy="140455"/>
            </a:xfrm>
          </p:grpSpPr>
          <p:grpSp>
            <p:nvGrpSpPr>
              <p:cNvPr id="81" name="Group 80"/>
              <p:cNvGrpSpPr/>
              <p:nvPr/>
            </p:nvGrpSpPr>
            <p:grpSpPr>
              <a:xfrm>
                <a:off x="685801" y="1527174"/>
                <a:ext cx="6886574" cy="114301"/>
                <a:chOff x="2247901" y="561975"/>
                <a:chExt cx="6886574" cy="88104"/>
              </a:xfrm>
            </p:grpSpPr>
            <p:pic>
              <p:nvPicPr>
                <p:cNvPr id="8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2" name="Group 81"/>
              <p:cNvGrpSpPr/>
              <p:nvPr/>
            </p:nvGrpSpPr>
            <p:grpSpPr>
              <a:xfrm rot="10800000">
                <a:off x="7356634" y="1501020"/>
                <a:ext cx="6886574" cy="114301"/>
                <a:chOff x="2247901" y="561975"/>
                <a:chExt cx="6886574" cy="88104"/>
              </a:xfrm>
            </p:grpSpPr>
            <p:pic>
              <p:nvPicPr>
                <p:cNvPr id="83"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4" name="Group 53"/>
            <p:cNvGrpSpPr/>
            <p:nvPr/>
          </p:nvGrpSpPr>
          <p:grpSpPr>
            <a:xfrm>
              <a:off x="156030" y="45266"/>
              <a:ext cx="11903345" cy="140455"/>
              <a:chOff x="685801" y="1501020"/>
              <a:chExt cx="13557407" cy="140455"/>
            </a:xfrm>
          </p:grpSpPr>
          <p:grpSp>
            <p:nvGrpSpPr>
              <p:cNvPr id="73" name="Group 72"/>
              <p:cNvGrpSpPr/>
              <p:nvPr/>
            </p:nvGrpSpPr>
            <p:grpSpPr>
              <a:xfrm>
                <a:off x="685801" y="1527174"/>
                <a:ext cx="6886574" cy="114301"/>
                <a:chOff x="2247901" y="561975"/>
                <a:chExt cx="6886574" cy="88104"/>
              </a:xfrm>
            </p:grpSpPr>
            <p:pic>
              <p:nvPicPr>
                <p:cNvPr id="7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4" name="Group 73"/>
              <p:cNvGrpSpPr/>
              <p:nvPr/>
            </p:nvGrpSpPr>
            <p:grpSpPr>
              <a:xfrm rot="10800000">
                <a:off x="7356634" y="1501020"/>
                <a:ext cx="6886574" cy="114301"/>
                <a:chOff x="2247901" y="561975"/>
                <a:chExt cx="6886574" cy="88104"/>
              </a:xfrm>
            </p:grpSpPr>
            <p:pic>
              <p:nvPicPr>
                <p:cNvPr id="75"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55" name="Group 54"/>
            <p:cNvGrpSpPr/>
            <p:nvPr/>
          </p:nvGrpSpPr>
          <p:grpSpPr>
            <a:xfrm>
              <a:off x="87810" y="89954"/>
              <a:ext cx="137159" cy="6691232"/>
              <a:chOff x="15240" y="-204374"/>
              <a:chExt cx="137159" cy="7061611"/>
            </a:xfrm>
          </p:grpSpPr>
          <p:pic>
            <p:nvPicPr>
              <p:cNvPr id="59"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6" name="Group 55"/>
            <p:cNvGrpSpPr/>
            <p:nvPr/>
          </p:nvGrpSpPr>
          <p:grpSpPr>
            <a:xfrm rot="10800000">
              <a:off x="11986804" y="45266"/>
              <a:ext cx="132626" cy="6706590"/>
              <a:chOff x="15240" y="-210886"/>
              <a:chExt cx="132626" cy="7105131"/>
            </a:xfrm>
          </p:grpSpPr>
          <p:pic>
            <p:nvPicPr>
              <p:cNvPr id="57"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https://c1.staticflickr.com/2/1110/1160666870_58e4d69c75_b.jpg"/>
              <p:cNvPicPr>
                <a:picLocks noChangeAspect="1" noChangeArrowheads="1"/>
              </p:cNvPicPr>
              <p:nvPr/>
            </p:nvPicPr>
            <p:blipFill rotWithShape="1">
              <a:blip r:embed="rId5">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89" name="Picture 88"/>
          <p:cNvPicPr>
            <a:picLocks noChangeAspect="1"/>
          </p:cNvPicPr>
          <p:nvPr/>
        </p:nvPicPr>
        <p:blipFill>
          <a:blip r:embed="rId6">
            <a:clrChange>
              <a:clrFrom>
                <a:srgbClr val="FFFFFF"/>
              </a:clrFrom>
              <a:clrTo>
                <a:srgbClr val="FFFFFF">
                  <a:alpha val="0"/>
                </a:srgbClr>
              </a:clrTo>
            </a:clrChange>
          </a:blip>
          <a:stretch>
            <a:fillRect/>
          </a:stretch>
        </p:blipFill>
        <p:spPr>
          <a:xfrm>
            <a:off x="7551113" y="2253271"/>
            <a:ext cx="1495238" cy="2380952"/>
          </a:xfrm>
          <a:prstGeom prst="rect">
            <a:avLst/>
          </a:prstGeom>
          <a:effectLst>
            <a:glow rad="165100">
              <a:srgbClr val="5B9BD5">
                <a:alpha val="80000"/>
              </a:srgbClr>
            </a:glow>
          </a:effectLst>
        </p:spPr>
      </p:pic>
      <p:pic>
        <p:nvPicPr>
          <p:cNvPr id="91" name="Picture 90"/>
          <p:cNvPicPr>
            <a:picLocks noChangeAspect="1"/>
          </p:cNvPicPr>
          <p:nvPr/>
        </p:nvPicPr>
        <p:blipFill>
          <a:blip r:embed="rId7">
            <a:clrChange>
              <a:clrFrom>
                <a:srgbClr val="FFFFFF"/>
              </a:clrFrom>
              <a:clrTo>
                <a:srgbClr val="FFFFFF">
                  <a:alpha val="0"/>
                </a:srgbClr>
              </a:clrTo>
            </a:clrChange>
          </a:blip>
          <a:stretch>
            <a:fillRect/>
          </a:stretch>
        </p:blipFill>
        <p:spPr>
          <a:xfrm>
            <a:off x="6764862" y="3894918"/>
            <a:ext cx="1923810" cy="2123810"/>
          </a:xfrm>
          <a:prstGeom prst="rect">
            <a:avLst/>
          </a:prstGeom>
          <a:effectLst>
            <a:glow rad="165100">
              <a:srgbClr val="5B9BD5">
                <a:alpha val="80000"/>
              </a:srgbClr>
            </a:glow>
          </a:effectLst>
        </p:spPr>
      </p:pic>
      <p:sp>
        <p:nvSpPr>
          <p:cNvPr id="90" name="TextBox 89"/>
          <p:cNvSpPr txBox="1"/>
          <p:nvPr/>
        </p:nvSpPr>
        <p:spPr>
          <a:xfrm>
            <a:off x="3967052" y="255185"/>
            <a:ext cx="4257897" cy="584775"/>
          </a:xfrm>
          <a:prstGeom prst="rect">
            <a:avLst/>
          </a:prstGeom>
          <a:noFill/>
        </p:spPr>
        <p:txBody>
          <a:bodyPr wrap="none" rtlCol="0">
            <a:spAutoFit/>
          </a:bodyPr>
          <a:lstStyle/>
          <a:p>
            <a:pPr algn="ctr"/>
            <a:r>
              <a:rPr lang="en-US" sz="3200" dirty="0">
                <a:solidFill>
                  <a:srgbClr val="B92508"/>
                </a:solidFill>
                <a:latin typeface="Century Gothic" panose="020B0502020202020204" pitchFamily="34" charset="0"/>
              </a:rPr>
              <a:t>Samuel Hearne 1795</a:t>
            </a:r>
          </a:p>
        </p:txBody>
      </p:sp>
      <p:pic>
        <p:nvPicPr>
          <p:cNvPr id="93" name="Picture 92"/>
          <p:cNvPicPr>
            <a:picLocks noChangeAspect="1"/>
          </p:cNvPicPr>
          <p:nvPr/>
        </p:nvPicPr>
        <p:blipFill>
          <a:blip r:embed="rId8">
            <a:clrChange>
              <a:clrFrom>
                <a:srgbClr val="FFFFFF"/>
              </a:clrFrom>
              <a:clrTo>
                <a:srgbClr val="FFFFFF">
                  <a:alpha val="0"/>
                </a:srgbClr>
              </a:clrTo>
            </a:clrChange>
          </a:blip>
          <a:stretch>
            <a:fillRect/>
          </a:stretch>
        </p:blipFill>
        <p:spPr>
          <a:xfrm>
            <a:off x="3829219" y="3884759"/>
            <a:ext cx="4019048" cy="2771429"/>
          </a:xfrm>
          <a:prstGeom prst="rect">
            <a:avLst/>
          </a:prstGeom>
          <a:effectLst>
            <a:glow rad="165100">
              <a:srgbClr val="5B9BD5">
                <a:alpha val="80000"/>
              </a:srgbClr>
            </a:glow>
          </a:effectLst>
        </p:spPr>
      </p:pic>
      <p:grpSp>
        <p:nvGrpSpPr>
          <p:cNvPr id="95" name="Group 94"/>
          <p:cNvGrpSpPr/>
          <p:nvPr/>
        </p:nvGrpSpPr>
        <p:grpSpPr>
          <a:xfrm>
            <a:off x="9843619" y="1443759"/>
            <a:ext cx="1262819" cy="4543470"/>
            <a:chOff x="9843619" y="1443759"/>
            <a:chExt cx="1262819" cy="4543470"/>
          </a:xfrm>
        </p:grpSpPr>
        <p:sp>
          <p:nvSpPr>
            <p:cNvPr id="96" name="TextBox 95"/>
            <p:cNvSpPr txBox="1"/>
            <p:nvPr/>
          </p:nvSpPr>
          <p:spPr>
            <a:xfrm>
              <a:off x="9843619" y="1443759"/>
              <a:ext cx="704039" cy="400110"/>
            </a:xfrm>
            <a:prstGeom prst="rect">
              <a:avLst/>
            </a:prstGeom>
            <a:noFill/>
          </p:spPr>
          <p:txBody>
            <a:bodyPr wrap="none" rtlCol="0">
              <a:spAutoFit/>
            </a:bodyPr>
            <a:lstStyle/>
            <a:p>
              <a:pPr algn="r"/>
              <a:r>
                <a:rPr lang="en-US" sz="2000" dirty="0">
                  <a:solidFill>
                    <a:srgbClr val="B92508"/>
                  </a:solidFill>
                </a:rPr>
                <a:t>1000</a:t>
              </a:r>
            </a:p>
          </p:txBody>
        </p:sp>
        <p:sp>
          <p:nvSpPr>
            <p:cNvPr id="97" name="TextBox 96"/>
            <p:cNvSpPr txBox="1"/>
            <p:nvPr/>
          </p:nvSpPr>
          <p:spPr>
            <a:xfrm>
              <a:off x="9843619" y="1902109"/>
              <a:ext cx="704039" cy="400110"/>
            </a:xfrm>
            <a:prstGeom prst="rect">
              <a:avLst/>
            </a:prstGeom>
            <a:noFill/>
          </p:spPr>
          <p:txBody>
            <a:bodyPr wrap="none" rtlCol="0">
              <a:spAutoFit/>
            </a:bodyPr>
            <a:lstStyle/>
            <a:p>
              <a:pPr algn="r"/>
              <a:r>
                <a:rPr lang="en-US" sz="2000" dirty="0">
                  <a:solidFill>
                    <a:srgbClr val="B92508"/>
                  </a:solidFill>
                </a:rPr>
                <a:t>1100</a:t>
              </a:r>
            </a:p>
          </p:txBody>
        </p:sp>
        <p:sp>
          <p:nvSpPr>
            <p:cNvPr id="98" name="TextBox 97"/>
            <p:cNvSpPr txBox="1"/>
            <p:nvPr/>
          </p:nvSpPr>
          <p:spPr>
            <a:xfrm>
              <a:off x="9843619" y="2372123"/>
              <a:ext cx="704039" cy="400110"/>
            </a:xfrm>
            <a:prstGeom prst="rect">
              <a:avLst/>
            </a:prstGeom>
            <a:noFill/>
          </p:spPr>
          <p:txBody>
            <a:bodyPr wrap="none" rtlCol="0">
              <a:spAutoFit/>
            </a:bodyPr>
            <a:lstStyle/>
            <a:p>
              <a:pPr algn="r"/>
              <a:r>
                <a:rPr lang="en-US" sz="2000" dirty="0">
                  <a:solidFill>
                    <a:srgbClr val="B92508"/>
                  </a:solidFill>
                </a:rPr>
                <a:t>1200</a:t>
              </a:r>
            </a:p>
          </p:txBody>
        </p:sp>
        <p:sp>
          <p:nvSpPr>
            <p:cNvPr id="99" name="TextBox 98"/>
            <p:cNvSpPr txBox="1"/>
            <p:nvPr/>
          </p:nvSpPr>
          <p:spPr>
            <a:xfrm>
              <a:off x="9843619" y="2829955"/>
              <a:ext cx="704039" cy="400110"/>
            </a:xfrm>
            <a:prstGeom prst="rect">
              <a:avLst/>
            </a:prstGeom>
            <a:noFill/>
          </p:spPr>
          <p:txBody>
            <a:bodyPr wrap="none" rtlCol="0">
              <a:spAutoFit/>
            </a:bodyPr>
            <a:lstStyle/>
            <a:p>
              <a:pPr algn="r"/>
              <a:r>
                <a:rPr lang="en-US" sz="2000" dirty="0">
                  <a:solidFill>
                    <a:srgbClr val="B92508"/>
                  </a:solidFill>
                </a:rPr>
                <a:t>1300</a:t>
              </a:r>
            </a:p>
          </p:txBody>
        </p:sp>
        <p:sp>
          <p:nvSpPr>
            <p:cNvPr id="100" name="TextBox 99"/>
            <p:cNvSpPr txBox="1"/>
            <p:nvPr/>
          </p:nvSpPr>
          <p:spPr>
            <a:xfrm>
              <a:off x="9843619" y="3313187"/>
              <a:ext cx="704039" cy="400110"/>
            </a:xfrm>
            <a:prstGeom prst="rect">
              <a:avLst/>
            </a:prstGeom>
            <a:noFill/>
          </p:spPr>
          <p:txBody>
            <a:bodyPr wrap="none" rtlCol="0">
              <a:spAutoFit/>
            </a:bodyPr>
            <a:lstStyle/>
            <a:p>
              <a:pPr algn="r"/>
              <a:r>
                <a:rPr lang="en-US" sz="2000" dirty="0">
                  <a:solidFill>
                    <a:srgbClr val="B92508"/>
                  </a:solidFill>
                </a:rPr>
                <a:t>1400</a:t>
              </a:r>
            </a:p>
          </p:txBody>
        </p:sp>
        <p:sp>
          <p:nvSpPr>
            <p:cNvPr id="101" name="TextBox 100"/>
            <p:cNvSpPr txBox="1"/>
            <p:nvPr/>
          </p:nvSpPr>
          <p:spPr>
            <a:xfrm>
              <a:off x="9843619" y="3771019"/>
              <a:ext cx="704039" cy="400110"/>
            </a:xfrm>
            <a:prstGeom prst="rect">
              <a:avLst/>
            </a:prstGeom>
            <a:noFill/>
          </p:spPr>
          <p:txBody>
            <a:bodyPr wrap="none" rtlCol="0">
              <a:spAutoFit/>
            </a:bodyPr>
            <a:lstStyle/>
            <a:p>
              <a:pPr algn="r"/>
              <a:r>
                <a:rPr lang="en-US" sz="2000" dirty="0">
                  <a:solidFill>
                    <a:srgbClr val="B92508"/>
                  </a:solidFill>
                </a:rPr>
                <a:t>1500</a:t>
              </a:r>
            </a:p>
          </p:txBody>
        </p:sp>
        <p:sp>
          <p:nvSpPr>
            <p:cNvPr id="102" name="TextBox 101"/>
            <p:cNvSpPr txBox="1"/>
            <p:nvPr/>
          </p:nvSpPr>
          <p:spPr>
            <a:xfrm>
              <a:off x="9843619" y="4228851"/>
              <a:ext cx="704039" cy="400110"/>
            </a:xfrm>
            <a:prstGeom prst="rect">
              <a:avLst/>
            </a:prstGeom>
            <a:noFill/>
          </p:spPr>
          <p:txBody>
            <a:bodyPr wrap="none" rtlCol="0">
              <a:spAutoFit/>
            </a:bodyPr>
            <a:lstStyle/>
            <a:p>
              <a:pPr algn="r"/>
              <a:r>
                <a:rPr lang="en-US" sz="2000" dirty="0">
                  <a:solidFill>
                    <a:srgbClr val="B92508"/>
                  </a:solidFill>
                </a:rPr>
                <a:t>1600</a:t>
              </a:r>
            </a:p>
          </p:txBody>
        </p:sp>
        <p:sp>
          <p:nvSpPr>
            <p:cNvPr id="103" name="TextBox 102"/>
            <p:cNvSpPr txBox="1"/>
            <p:nvPr/>
          </p:nvSpPr>
          <p:spPr>
            <a:xfrm>
              <a:off x="9843619" y="4672719"/>
              <a:ext cx="704039" cy="400110"/>
            </a:xfrm>
            <a:prstGeom prst="rect">
              <a:avLst/>
            </a:prstGeom>
            <a:noFill/>
          </p:spPr>
          <p:txBody>
            <a:bodyPr wrap="none" rtlCol="0">
              <a:spAutoFit/>
            </a:bodyPr>
            <a:lstStyle/>
            <a:p>
              <a:pPr algn="r"/>
              <a:r>
                <a:rPr lang="en-US" sz="2000" dirty="0">
                  <a:solidFill>
                    <a:srgbClr val="B92508"/>
                  </a:solidFill>
                </a:rPr>
                <a:t>1700</a:t>
              </a:r>
            </a:p>
          </p:txBody>
        </p:sp>
        <p:sp>
          <p:nvSpPr>
            <p:cNvPr id="104" name="TextBox 103"/>
            <p:cNvSpPr txBox="1"/>
            <p:nvPr/>
          </p:nvSpPr>
          <p:spPr>
            <a:xfrm>
              <a:off x="9843619" y="5129919"/>
              <a:ext cx="704039" cy="400110"/>
            </a:xfrm>
            <a:prstGeom prst="rect">
              <a:avLst/>
            </a:prstGeom>
            <a:noFill/>
          </p:spPr>
          <p:txBody>
            <a:bodyPr wrap="none" rtlCol="0">
              <a:spAutoFit/>
            </a:bodyPr>
            <a:lstStyle/>
            <a:p>
              <a:pPr algn="r"/>
              <a:r>
                <a:rPr lang="en-US" sz="2000" dirty="0">
                  <a:solidFill>
                    <a:srgbClr val="B92508"/>
                  </a:solidFill>
                </a:rPr>
                <a:t>1800</a:t>
              </a:r>
            </a:p>
          </p:txBody>
        </p:sp>
        <p:sp>
          <p:nvSpPr>
            <p:cNvPr id="105" name="TextBox 104"/>
            <p:cNvSpPr txBox="1"/>
            <p:nvPr/>
          </p:nvSpPr>
          <p:spPr>
            <a:xfrm>
              <a:off x="9843619" y="5587119"/>
              <a:ext cx="704039" cy="400110"/>
            </a:xfrm>
            <a:prstGeom prst="rect">
              <a:avLst/>
            </a:prstGeom>
            <a:noFill/>
          </p:spPr>
          <p:txBody>
            <a:bodyPr wrap="none" rtlCol="0">
              <a:spAutoFit/>
            </a:bodyPr>
            <a:lstStyle/>
            <a:p>
              <a:pPr algn="r"/>
              <a:r>
                <a:rPr lang="en-US" sz="2000" dirty="0">
                  <a:solidFill>
                    <a:srgbClr val="B92508"/>
                  </a:solidFill>
                </a:rPr>
                <a:t>1900</a:t>
              </a:r>
            </a:p>
          </p:txBody>
        </p:sp>
        <p:grpSp>
          <p:nvGrpSpPr>
            <p:cNvPr id="106" name="Group 105"/>
            <p:cNvGrpSpPr/>
            <p:nvPr/>
          </p:nvGrpSpPr>
          <p:grpSpPr>
            <a:xfrm>
              <a:off x="10738138" y="1648665"/>
              <a:ext cx="368300" cy="4133850"/>
              <a:chOff x="9880600" y="1066800"/>
              <a:chExt cx="368300" cy="3000366"/>
            </a:xfrm>
          </p:grpSpPr>
          <p:cxnSp>
            <p:nvCxnSpPr>
              <p:cNvPr id="107" name="Straight Connector 106"/>
              <p:cNvCxnSpPr/>
              <p:nvPr/>
            </p:nvCxnSpPr>
            <p:spPr>
              <a:xfrm>
                <a:off x="9880600" y="106680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9880600" y="123348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9880600" y="140017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9880600" y="156686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9880600" y="173354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9880600" y="190023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9880600" y="206692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9880600" y="223360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9880600" y="240029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9880600" y="2566983"/>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9880600" y="2733670"/>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9880600" y="2900357"/>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9880600" y="3067044"/>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9880600" y="3233731"/>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9880600" y="3400418"/>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9880600" y="3567105"/>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9880600" y="3733792"/>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9880600" y="3900479"/>
                <a:ext cx="368300" cy="0"/>
              </a:xfrm>
              <a:prstGeom prst="line">
                <a:avLst/>
              </a:prstGeom>
              <a:ln w="6350">
                <a:solidFill>
                  <a:srgbClr val="B92508"/>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a:off x="9880600" y="4067166"/>
                <a:ext cx="368300" cy="0"/>
              </a:xfrm>
              <a:prstGeom prst="line">
                <a:avLst/>
              </a:prstGeom>
              <a:ln w="38100">
                <a:solidFill>
                  <a:srgbClr val="B92508"/>
                </a:solidFill>
              </a:ln>
            </p:spPr>
            <p:style>
              <a:lnRef idx="1">
                <a:schemeClr val="accent1"/>
              </a:lnRef>
              <a:fillRef idx="0">
                <a:schemeClr val="accent1"/>
              </a:fillRef>
              <a:effectRef idx="0">
                <a:schemeClr val="accent1"/>
              </a:effectRef>
              <a:fontRef idx="minor">
                <a:schemeClr val="tx1"/>
              </a:fontRef>
            </p:style>
          </p:cxnSp>
        </p:grpSp>
      </p:grpSp>
      <p:sp>
        <p:nvSpPr>
          <p:cNvPr id="127" name="Isosceles Triangle 126"/>
          <p:cNvSpPr/>
          <p:nvPr/>
        </p:nvSpPr>
        <p:spPr>
          <a:xfrm rot="16200000">
            <a:off x="11344016" y="5075634"/>
            <a:ext cx="317500" cy="41124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8" name="Picture 127"/>
          <p:cNvPicPr>
            <a:picLocks noChangeAspect="1"/>
          </p:cNvPicPr>
          <p:nvPr/>
        </p:nvPicPr>
        <p:blipFill>
          <a:blip r:embed="rId9">
            <a:clrChange>
              <a:clrFrom>
                <a:srgbClr val="FFFFFF"/>
              </a:clrFrom>
              <a:clrTo>
                <a:srgbClr val="FFFFFF">
                  <a:alpha val="0"/>
                </a:srgbClr>
              </a:clrTo>
            </a:clrChange>
          </a:blip>
          <a:stretch>
            <a:fillRect/>
          </a:stretch>
        </p:blipFill>
        <p:spPr>
          <a:xfrm>
            <a:off x="2505150" y="2316480"/>
            <a:ext cx="2266667" cy="2485714"/>
          </a:xfrm>
          <a:prstGeom prst="rect">
            <a:avLst/>
          </a:prstGeom>
          <a:effectLst>
            <a:glow rad="165100">
              <a:srgbClr val="5B9BD5">
                <a:alpha val="65000"/>
              </a:srgbClr>
            </a:glow>
          </a:effectLst>
        </p:spPr>
      </p:pic>
      <p:pic>
        <p:nvPicPr>
          <p:cNvPr id="129" name="Picture 128"/>
          <p:cNvPicPr>
            <a:picLocks noChangeAspect="1"/>
          </p:cNvPicPr>
          <p:nvPr/>
        </p:nvPicPr>
        <p:blipFill>
          <a:blip r:embed="rId10">
            <a:clrChange>
              <a:clrFrom>
                <a:srgbClr val="FFFFFF"/>
              </a:clrFrom>
              <a:clrTo>
                <a:srgbClr val="FFFFFF">
                  <a:alpha val="0"/>
                </a:srgbClr>
              </a:clrTo>
            </a:clrChange>
          </a:blip>
          <a:stretch>
            <a:fillRect/>
          </a:stretch>
        </p:blipFill>
        <p:spPr>
          <a:xfrm>
            <a:off x="3058014" y="3740270"/>
            <a:ext cx="1533333" cy="942857"/>
          </a:xfrm>
          <a:prstGeom prst="rect">
            <a:avLst/>
          </a:prstGeom>
          <a:effectLst>
            <a:glow rad="165100">
              <a:srgbClr val="5B9BD5">
                <a:alpha val="60000"/>
              </a:srgbClr>
            </a:glow>
          </a:effectLst>
        </p:spPr>
      </p:pic>
    </p:spTree>
    <p:extLst>
      <p:ext uri="{BB962C8B-B14F-4D97-AF65-F5344CB8AC3E}">
        <p14:creationId xmlns:p14="http://schemas.microsoft.com/office/powerpoint/2010/main" val="92932055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28"/>
                                        </p:tgtEl>
                                        <p:attrNameLst>
                                          <p:attrName>style.visibility</p:attrName>
                                        </p:attrNameLst>
                                      </p:cBhvr>
                                      <p:to>
                                        <p:strVal val="visible"/>
                                      </p:to>
                                    </p:set>
                                    <p:animEffect transition="in" filter="wipe(right)">
                                      <p:cBhvr>
                                        <p:cTn id="7" dur="10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grpSp>
        <p:nvGrpSpPr>
          <p:cNvPr id="15" name="Group 14"/>
          <p:cNvGrpSpPr/>
          <p:nvPr/>
        </p:nvGrpSpPr>
        <p:grpSpPr>
          <a:xfrm>
            <a:off x="94158" y="8862"/>
            <a:ext cx="12031620" cy="6744928"/>
            <a:chOff x="87810" y="45266"/>
            <a:chExt cx="12031620" cy="6744928"/>
          </a:xfrm>
        </p:grpSpPr>
        <p:grpSp>
          <p:nvGrpSpPr>
            <p:cNvPr id="8" name="Group 7"/>
            <p:cNvGrpSpPr/>
            <p:nvPr/>
          </p:nvGrpSpPr>
          <p:grpSpPr>
            <a:xfrm>
              <a:off x="147865" y="6649739"/>
              <a:ext cx="11903345" cy="140455"/>
              <a:chOff x="685801" y="1501020"/>
              <a:chExt cx="13557407" cy="140455"/>
            </a:xfrm>
          </p:grpSpPr>
          <p:grpSp>
            <p:nvGrpSpPr>
              <p:cNvPr id="2" name="Group 1"/>
              <p:cNvGrpSpPr/>
              <p:nvPr/>
            </p:nvGrpSpPr>
            <p:grpSpPr>
              <a:xfrm>
                <a:off x="685801" y="1527174"/>
                <a:ext cx="6886574" cy="114301"/>
                <a:chOff x="2247901" y="561975"/>
                <a:chExt cx="6886574" cy="88104"/>
              </a:xfrm>
            </p:grpSpPr>
            <p:pic>
              <p:nvPicPr>
                <p:cNvPr id="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rot="10800000">
                <a:off x="7356634" y="1501020"/>
                <a:ext cx="6886574" cy="114301"/>
                <a:chOff x="2247901" y="561975"/>
                <a:chExt cx="6886574" cy="88104"/>
              </a:xfrm>
            </p:grpSpPr>
            <p:pic>
              <p:nvPicPr>
                <p:cNvPr id="10"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9" name="Group 18"/>
            <p:cNvGrpSpPr/>
            <p:nvPr/>
          </p:nvGrpSpPr>
          <p:grpSpPr>
            <a:xfrm>
              <a:off x="156030" y="45266"/>
              <a:ext cx="11903345" cy="140455"/>
              <a:chOff x="685801" y="1501020"/>
              <a:chExt cx="13557407" cy="140455"/>
            </a:xfrm>
          </p:grpSpPr>
          <p:grpSp>
            <p:nvGrpSpPr>
              <p:cNvPr id="20" name="Group 19"/>
              <p:cNvGrpSpPr/>
              <p:nvPr/>
            </p:nvGrpSpPr>
            <p:grpSpPr>
              <a:xfrm>
                <a:off x="685801" y="1527174"/>
                <a:ext cx="6886574" cy="114301"/>
                <a:chOff x="2247901" y="561975"/>
                <a:chExt cx="6886574" cy="88104"/>
              </a:xfrm>
            </p:grpSpPr>
            <p:pic>
              <p:nvPicPr>
                <p:cNvPr id="25"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p:cNvGrpSpPr/>
              <p:nvPr/>
            </p:nvGrpSpPr>
            <p:grpSpPr>
              <a:xfrm rot="10800000">
                <a:off x="7356634" y="1501020"/>
                <a:ext cx="6886574" cy="114301"/>
                <a:chOff x="2247901" y="561975"/>
                <a:chExt cx="6886574" cy="88104"/>
              </a:xfrm>
            </p:grpSpPr>
            <p:pic>
              <p:nvPicPr>
                <p:cNvPr id="22"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a:off x="4543426" y="561975"/>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6836569" y="566738"/>
                  <a:ext cx="2297906" cy="7381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63712" t="1722" r="12728" b="97036"/>
                <a:stretch/>
              </p:blipFill>
              <p:spPr bwMode="auto">
                <a:xfrm rot="10800000">
                  <a:off x="2247901" y="576261"/>
                  <a:ext cx="2297906" cy="7381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3" name="Group 12"/>
            <p:cNvGrpSpPr/>
            <p:nvPr/>
          </p:nvGrpSpPr>
          <p:grpSpPr>
            <a:xfrm>
              <a:off x="87810" y="89954"/>
              <a:ext cx="137159" cy="6691232"/>
              <a:chOff x="15240" y="-204374"/>
              <a:chExt cx="137159" cy="7061611"/>
            </a:xfrm>
          </p:grpSpPr>
          <p:pic>
            <p:nvPicPr>
              <p:cNvPr id="307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907" b="1832"/>
              <a:stretch/>
            </p:blipFill>
            <p:spPr bwMode="auto">
              <a:xfrm>
                <a:off x="15240" y="1022439"/>
                <a:ext cx="124460" cy="583479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t="896" r="97861" b="1497"/>
              <a:stretch/>
            </p:blipFill>
            <p:spPr bwMode="auto">
              <a:xfrm>
                <a:off x="23404" y="-204374"/>
                <a:ext cx="128995" cy="580144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p:cNvGrpSpPr/>
            <p:nvPr/>
          </p:nvGrpSpPr>
          <p:grpSpPr>
            <a:xfrm rot="10800000">
              <a:off x="11986804" y="45266"/>
              <a:ext cx="132626" cy="6706590"/>
              <a:chOff x="15240" y="-210886"/>
              <a:chExt cx="132626" cy="7105131"/>
            </a:xfrm>
          </p:grpSpPr>
          <p:pic>
            <p:nvPicPr>
              <p:cNvPr id="17"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817" r="97823" b="1209"/>
              <a:stretch/>
            </p:blipFill>
            <p:spPr bwMode="auto">
              <a:xfrm>
                <a:off x="15240" y="1022441"/>
                <a:ext cx="132626" cy="5871804"/>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733" t="786" r="97907" b="1498"/>
              <a:stretch/>
            </p:blipFill>
            <p:spPr bwMode="auto">
              <a:xfrm>
                <a:off x="15241" y="-210886"/>
                <a:ext cx="132625" cy="5807959"/>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38" name="TextBox 37"/>
          <p:cNvSpPr txBox="1"/>
          <p:nvPr/>
        </p:nvSpPr>
        <p:spPr>
          <a:xfrm>
            <a:off x="1423921" y="2448189"/>
            <a:ext cx="9344225" cy="707886"/>
          </a:xfrm>
          <a:prstGeom prst="rect">
            <a:avLst/>
          </a:prstGeom>
          <a:noFill/>
        </p:spPr>
        <p:txBody>
          <a:bodyPr wrap="none" rtlCol="0">
            <a:spAutoFit/>
          </a:bodyPr>
          <a:lstStyle/>
          <a:p>
            <a:pPr algn="ctr"/>
            <a:r>
              <a:rPr lang="en-US" sz="4000" dirty="0">
                <a:solidFill>
                  <a:srgbClr val="B92508"/>
                </a:solidFill>
                <a:latin typeface="Century Gothic" panose="020B0502020202020204" pitchFamily="34" charset="0"/>
              </a:rPr>
              <a:t>New Internet territory to be explored.</a:t>
            </a:r>
          </a:p>
        </p:txBody>
      </p:sp>
      <p:pic>
        <p:nvPicPr>
          <p:cNvPr id="29" name="Picture 2" descr="https://c1.staticflickr.com/2/1110/1160666870_58e4d69c75_b.jpg"/>
          <p:cNvPicPr>
            <a:picLocks noChangeAspect="1" noChangeArrowheads="1"/>
          </p:cNvPicPr>
          <p:nvPr/>
        </p:nvPicPr>
        <p:blipFill rotWithShape="1">
          <a:blip r:embed="rId4">
            <a:extLst>
              <a:ext uri="{28A0092B-C50C-407E-A947-70E740481C1C}">
                <a14:useLocalDpi xmlns:a14="http://schemas.microsoft.com/office/drawing/2010/main" val="0"/>
              </a:ext>
            </a:extLst>
          </a:blip>
          <a:srcRect l="49063" t="70691" r="43461" b="16456"/>
          <a:stretch/>
        </p:blipFill>
        <p:spPr bwMode="auto">
          <a:xfrm>
            <a:off x="5614240" y="3434762"/>
            <a:ext cx="1030146" cy="1079200"/>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47201926"/>
      </p:ext>
    </p:extLst>
  </p:cSld>
  <p:clrMapOvr>
    <a:masterClrMapping/>
  </p:clrMapOvr>
  <p:transition spd="slow">
    <p:push/>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3379470" y="730616"/>
            <a:ext cx="5433060" cy="5433060"/>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4735692" y="3123981"/>
            <a:ext cx="2720617" cy="830997"/>
          </a:xfrm>
          <a:prstGeom prst="rect">
            <a:avLst/>
          </a:prstGeom>
          <a:noFill/>
        </p:spPr>
        <p:txBody>
          <a:bodyPr wrap="none" rtlCol="0">
            <a:spAutoFit/>
          </a:bodyPr>
          <a:lstStyle/>
          <a:p>
            <a:pPr algn="ctr"/>
            <a:r>
              <a:rPr lang="en-US" sz="2400" dirty="0">
                <a:solidFill>
                  <a:schemeClr val="accent6">
                    <a:lumMod val="20000"/>
                    <a:lumOff val="80000"/>
                  </a:schemeClr>
                </a:solidFill>
                <a:latin typeface="Century Gothic" panose="020B0502020202020204" pitchFamily="34" charset="0"/>
              </a:rPr>
              <a:t>comScore Found</a:t>
            </a:r>
          </a:p>
          <a:p>
            <a:pPr algn="ctr"/>
            <a:r>
              <a:rPr lang="en-US" sz="2400" dirty="0">
                <a:solidFill>
                  <a:schemeClr val="accent6">
                    <a:lumMod val="20000"/>
                    <a:lumOff val="80000"/>
                  </a:schemeClr>
                </a:solidFill>
                <a:latin typeface="Century Gothic" panose="020B0502020202020204" pitchFamily="34" charset="0"/>
              </a:rPr>
              <a:t>1,048</a:t>
            </a:r>
          </a:p>
        </p:txBody>
      </p:sp>
      <p:sp>
        <p:nvSpPr>
          <p:cNvPr id="67" name="TextBox 66"/>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French Canada</a:t>
            </a:r>
          </a:p>
          <a:p>
            <a:pPr algn="ctr"/>
            <a:r>
              <a:rPr lang="en-US" sz="2000" dirty="0">
                <a:solidFill>
                  <a:srgbClr val="901D06"/>
                </a:solidFill>
                <a:latin typeface="Century Gothic" panose="020B0502020202020204" pitchFamily="34" charset="0"/>
              </a:rPr>
              <a:t>Adults 18+</a:t>
            </a:r>
          </a:p>
        </p:txBody>
      </p:sp>
      <p:pic>
        <p:nvPicPr>
          <p:cNvPr id="44" name="Picture 43">
            <a:extLst>
              <a:ext uri="{FF2B5EF4-FFF2-40B4-BE49-F238E27FC236}">
                <a16:creationId xmlns:a16="http://schemas.microsoft.com/office/drawing/2014/main" id="{8FCC74C2-C71C-4EBF-9761-4EA979741233}"/>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2620746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Oval 61"/>
          <p:cNvSpPr/>
          <p:nvPr/>
        </p:nvSpPr>
        <p:spPr>
          <a:xfrm>
            <a:off x="2731008" y="82154"/>
            <a:ext cx="6729984" cy="6729984"/>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3379470" y="730616"/>
            <a:ext cx="5433060" cy="5433060"/>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p:cNvSpPr txBox="1"/>
          <p:nvPr/>
        </p:nvSpPr>
        <p:spPr>
          <a:xfrm>
            <a:off x="5205374" y="3123981"/>
            <a:ext cx="1781257" cy="1200329"/>
          </a:xfrm>
          <a:prstGeom prst="rect">
            <a:avLst/>
          </a:prstGeom>
          <a:noFill/>
        </p:spPr>
        <p:txBody>
          <a:bodyPr wrap="none" rtlCol="0">
            <a:spAutoFit/>
          </a:bodyPr>
          <a:lstStyle/>
          <a:p>
            <a:pPr algn="ctr"/>
            <a:r>
              <a:rPr lang="en-US" sz="2400" dirty="0">
                <a:solidFill>
                  <a:schemeClr val="accent6">
                    <a:lumMod val="20000"/>
                    <a:lumOff val="80000"/>
                  </a:schemeClr>
                </a:solidFill>
                <a:latin typeface="Century Gothic" panose="020B0502020202020204" pitchFamily="34" charset="0"/>
              </a:rPr>
              <a:t>Unearthed</a:t>
            </a:r>
          </a:p>
          <a:p>
            <a:pPr algn="ctr"/>
            <a:r>
              <a:rPr lang="en-US" sz="2400" dirty="0">
                <a:solidFill>
                  <a:schemeClr val="accent6">
                    <a:lumMod val="20000"/>
                    <a:lumOff val="80000"/>
                  </a:schemeClr>
                </a:solidFill>
                <a:latin typeface="Century Gothic" panose="020B0502020202020204" pitchFamily="34" charset="0"/>
              </a:rPr>
              <a:t>1,639</a:t>
            </a:r>
          </a:p>
          <a:p>
            <a:pPr algn="ctr"/>
            <a:r>
              <a:rPr lang="en-US" sz="2400" dirty="0">
                <a:solidFill>
                  <a:schemeClr val="accent6">
                    <a:lumMod val="20000"/>
                    <a:lumOff val="80000"/>
                  </a:schemeClr>
                </a:solidFill>
                <a:latin typeface="Century Gothic" panose="020B0502020202020204" pitchFamily="34" charset="0"/>
              </a:rPr>
              <a:t>+56%</a:t>
            </a:r>
          </a:p>
        </p:txBody>
      </p:sp>
      <p:sp>
        <p:nvSpPr>
          <p:cNvPr id="8" name="TextBox 7">
            <a:extLst>
              <a:ext uri="{FF2B5EF4-FFF2-40B4-BE49-F238E27FC236}">
                <a16:creationId xmlns:a16="http://schemas.microsoft.com/office/drawing/2014/main" id="{403A7C2C-EE83-4F3F-BF01-67AF38A313F8}"/>
              </a:ext>
            </a:extLst>
          </p:cNvPr>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French Canada</a:t>
            </a:r>
          </a:p>
          <a:p>
            <a:pPr algn="ctr"/>
            <a:r>
              <a:rPr lang="en-US" sz="2000" dirty="0">
                <a:solidFill>
                  <a:srgbClr val="901D06"/>
                </a:solidFill>
                <a:latin typeface="Century Gothic" panose="020B0502020202020204" pitchFamily="34" charset="0"/>
              </a:rPr>
              <a:t>Adults 18+</a:t>
            </a:r>
          </a:p>
        </p:txBody>
      </p:sp>
      <p:sp>
        <p:nvSpPr>
          <p:cNvPr id="65" name="TextBox 64"/>
          <p:cNvSpPr txBox="1"/>
          <p:nvPr/>
        </p:nvSpPr>
        <p:spPr>
          <a:xfrm>
            <a:off x="4735692" y="3123981"/>
            <a:ext cx="2720617" cy="830997"/>
          </a:xfrm>
          <a:prstGeom prst="rect">
            <a:avLst/>
          </a:prstGeom>
          <a:noFill/>
        </p:spPr>
        <p:txBody>
          <a:bodyPr wrap="none" rtlCol="0">
            <a:spAutoFit/>
          </a:bodyPr>
          <a:lstStyle/>
          <a:p>
            <a:pPr algn="ctr"/>
            <a:r>
              <a:rPr lang="en-US" sz="2400" dirty="0">
                <a:solidFill>
                  <a:schemeClr val="accent6">
                    <a:lumMod val="20000"/>
                    <a:lumOff val="80000"/>
                  </a:schemeClr>
                </a:solidFill>
                <a:latin typeface="Century Gothic" panose="020B0502020202020204" pitchFamily="34" charset="0"/>
              </a:rPr>
              <a:t>comScore Found</a:t>
            </a:r>
          </a:p>
          <a:p>
            <a:pPr algn="ctr"/>
            <a:r>
              <a:rPr lang="en-US" sz="2400" dirty="0">
                <a:solidFill>
                  <a:schemeClr val="accent6">
                    <a:lumMod val="20000"/>
                    <a:lumOff val="80000"/>
                  </a:schemeClr>
                </a:solidFill>
                <a:latin typeface="Century Gothic" panose="020B0502020202020204" pitchFamily="34" charset="0"/>
              </a:rPr>
              <a:t>1,048</a:t>
            </a:r>
          </a:p>
        </p:txBody>
      </p:sp>
      <p:pic>
        <p:nvPicPr>
          <p:cNvPr id="59" name="Picture 58">
            <a:extLst>
              <a:ext uri="{FF2B5EF4-FFF2-40B4-BE49-F238E27FC236}">
                <a16:creationId xmlns:a16="http://schemas.microsoft.com/office/drawing/2014/main" id="{E465F405-9062-47B1-975F-47EE16CBB8A0}"/>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47630778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0"/>
                                  </p:stCondLst>
                                  <p:childTnLst>
                                    <p:animEffect transition="out" filter="fade">
                                      <p:cBhvr>
                                        <p:cTn id="6" dur="1000"/>
                                        <p:tgtEl>
                                          <p:spTgt spid="65"/>
                                        </p:tgtEl>
                                      </p:cBhvr>
                                    </p:animEffect>
                                    <p:set>
                                      <p:cBhvr>
                                        <p:cTn id="7" dur="1" fill="hold">
                                          <p:stCondLst>
                                            <p:cond delay="999"/>
                                          </p:stCondLst>
                                        </p:cTn>
                                        <p:tgtEl>
                                          <p:spTgt spid="65"/>
                                        </p:tgtEl>
                                        <p:attrNameLst>
                                          <p:attrName>style.visibility</p:attrName>
                                        </p:attrNameLst>
                                      </p:cBhvr>
                                      <p:to>
                                        <p:strVal val="hidden"/>
                                      </p:to>
                                    </p:set>
                                  </p:childTnLst>
                                </p:cTn>
                              </p:par>
                              <p:par>
                                <p:cTn id="8" presetID="53" presetClass="entr" presetSubtype="16" fill="hold" grpId="0" nodeType="withEffect">
                                  <p:stCondLst>
                                    <p:cond delay="500"/>
                                  </p:stCondLst>
                                  <p:childTnLst>
                                    <p:set>
                                      <p:cBhvr>
                                        <p:cTn id="9" dur="1" fill="hold">
                                          <p:stCondLst>
                                            <p:cond delay="0"/>
                                          </p:stCondLst>
                                        </p:cTn>
                                        <p:tgtEl>
                                          <p:spTgt spid="62"/>
                                        </p:tgtEl>
                                        <p:attrNameLst>
                                          <p:attrName>style.visibility</p:attrName>
                                        </p:attrNameLst>
                                      </p:cBhvr>
                                      <p:to>
                                        <p:strVal val="visible"/>
                                      </p:to>
                                    </p:set>
                                    <p:anim calcmode="lin" valueType="num">
                                      <p:cBhvr>
                                        <p:cTn id="10" dur="2000" fill="hold"/>
                                        <p:tgtEl>
                                          <p:spTgt spid="62"/>
                                        </p:tgtEl>
                                        <p:attrNameLst>
                                          <p:attrName>ppt_w</p:attrName>
                                        </p:attrNameLst>
                                      </p:cBhvr>
                                      <p:tavLst>
                                        <p:tav tm="0">
                                          <p:val>
                                            <p:fltVal val="0"/>
                                          </p:val>
                                        </p:tav>
                                        <p:tav tm="100000">
                                          <p:val>
                                            <p:strVal val="#ppt_w"/>
                                          </p:val>
                                        </p:tav>
                                      </p:tavLst>
                                    </p:anim>
                                    <p:anim calcmode="lin" valueType="num">
                                      <p:cBhvr>
                                        <p:cTn id="11" dur="2000" fill="hold"/>
                                        <p:tgtEl>
                                          <p:spTgt spid="62"/>
                                        </p:tgtEl>
                                        <p:attrNameLst>
                                          <p:attrName>ppt_h</p:attrName>
                                        </p:attrNameLst>
                                      </p:cBhvr>
                                      <p:tavLst>
                                        <p:tav tm="0">
                                          <p:val>
                                            <p:fltVal val="0"/>
                                          </p:val>
                                        </p:tav>
                                        <p:tav tm="100000">
                                          <p:val>
                                            <p:strVal val="#ppt_h"/>
                                          </p:val>
                                        </p:tav>
                                      </p:tavLst>
                                    </p:anim>
                                    <p:animEffect transition="in" filter="fade">
                                      <p:cBhvr>
                                        <p:cTn id="12" dur="2000"/>
                                        <p:tgtEl>
                                          <p:spTgt spid="62"/>
                                        </p:tgtEl>
                                      </p:cBhvr>
                                    </p:animEffect>
                                  </p:childTnLst>
                                </p:cTn>
                              </p:par>
                              <p:par>
                                <p:cTn id="13" presetID="10" presetClass="exit" presetSubtype="0" fill="hold" grpId="0" nodeType="withEffect">
                                  <p:stCondLst>
                                    <p:cond delay="1500"/>
                                  </p:stCondLst>
                                  <p:childTnLst>
                                    <p:animEffect transition="out" filter="fade">
                                      <p:cBhvr>
                                        <p:cTn id="14" dur="3000"/>
                                        <p:tgtEl>
                                          <p:spTgt spid="5"/>
                                        </p:tgtEl>
                                      </p:cBhvr>
                                    </p:animEffect>
                                    <p:set>
                                      <p:cBhvr>
                                        <p:cTn id="15" dur="1" fill="hold">
                                          <p:stCondLst>
                                            <p:cond delay="2999"/>
                                          </p:stCondLst>
                                        </p:cTn>
                                        <p:tgtEl>
                                          <p:spTgt spid="5"/>
                                        </p:tgtEl>
                                        <p:attrNameLst>
                                          <p:attrName>style.visibility</p:attrName>
                                        </p:attrNameLst>
                                      </p:cBhvr>
                                      <p:to>
                                        <p:strVal val="hidden"/>
                                      </p:to>
                                    </p:set>
                                  </p:childTnLst>
                                </p:cTn>
                              </p:par>
                              <p:par>
                                <p:cTn id="16" presetID="10" presetClass="entr" presetSubtype="0" fill="hold" grpId="0" nodeType="withEffect">
                                  <p:stCondLst>
                                    <p:cond delay="2000"/>
                                  </p:stCondLst>
                                  <p:childTnLst>
                                    <p:set>
                                      <p:cBhvr>
                                        <p:cTn id="17" dur="1" fill="hold">
                                          <p:stCondLst>
                                            <p:cond delay="0"/>
                                          </p:stCondLst>
                                        </p:cTn>
                                        <p:tgtEl>
                                          <p:spTgt spid="63"/>
                                        </p:tgtEl>
                                        <p:attrNameLst>
                                          <p:attrName>style.visibility</p:attrName>
                                        </p:attrNameLst>
                                      </p:cBhvr>
                                      <p:to>
                                        <p:strVal val="visible"/>
                                      </p:to>
                                    </p:set>
                                    <p:animEffect transition="in" filter="fade">
                                      <p:cBhvr>
                                        <p:cTn id="18" dur="20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5" grpId="0" animBg="1"/>
      <p:bldP spid="63" grpId="0"/>
      <p:bldP spid="65"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4358118" y="1357071"/>
            <a:ext cx="4300222" cy="4300222"/>
            <a:chOff x="12565373" y="1357071"/>
            <a:chExt cx="4300222" cy="4300222"/>
          </a:xfrm>
        </p:grpSpPr>
        <p:sp>
          <p:nvSpPr>
            <p:cNvPr id="83" name="Oval 82"/>
            <p:cNvSpPr/>
            <p:nvPr/>
          </p:nvSpPr>
          <p:spPr>
            <a:xfrm>
              <a:off x="12565373" y="1357071"/>
              <a:ext cx="4300222" cy="4300222"/>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p:cNvSpPr txBox="1"/>
            <p:nvPr/>
          </p:nvSpPr>
          <p:spPr>
            <a:xfrm>
              <a:off x="14288925" y="3176865"/>
              <a:ext cx="853119" cy="646331"/>
            </a:xfrm>
            <a:prstGeom prst="rect">
              <a:avLst/>
            </a:prstGeom>
            <a:noFill/>
          </p:spPr>
          <p:txBody>
            <a:bodyPr wrap="none" rtlCol="0">
              <a:spAutoFit/>
            </a:bodyPr>
            <a:lstStyle/>
            <a:p>
              <a:pPr algn="ctr"/>
              <a:r>
                <a:rPr lang="en-US" dirty="0">
                  <a:latin typeface="Century Gothic" panose="020B0502020202020204" pitchFamily="34" charset="0"/>
                </a:rPr>
                <a:t>Video</a:t>
              </a:r>
            </a:p>
            <a:p>
              <a:pPr algn="ctr"/>
              <a:r>
                <a:rPr lang="en-US" dirty="0">
                  <a:latin typeface="Century Gothic" panose="020B0502020202020204" pitchFamily="34" charset="0"/>
                </a:rPr>
                <a:t>612</a:t>
              </a:r>
            </a:p>
          </p:txBody>
        </p:sp>
      </p:grpSp>
      <p:grpSp>
        <p:nvGrpSpPr>
          <p:cNvPr id="20" name="Group 19"/>
          <p:cNvGrpSpPr/>
          <p:nvPr/>
        </p:nvGrpSpPr>
        <p:grpSpPr>
          <a:xfrm>
            <a:off x="4796268" y="1788451"/>
            <a:ext cx="3423922" cy="3423922"/>
            <a:chOff x="10110531" y="1788451"/>
            <a:chExt cx="3423922" cy="3423922"/>
          </a:xfrm>
        </p:grpSpPr>
        <p:sp>
          <p:nvSpPr>
            <p:cNvPr id="108" name="Oval 107"/>
            <p:cNvSpPr/>
            <p:nvPr/>
          </p:nvSpPr>
          <p:spPr>
            <a:xfrm>
              <a:off x="10110531" y="1788451"/>
              <a:ext cx="3423922" cy="342392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TextBox 105"/>
            <p:cNvSpPr txBox="1"/>
            <p:nvPr/>
          </p:nvSpPr>
          <p:spPr>
            <a:xfrm>
              <a:off x="11511349" y="3176865"/>
              <a:ext cx="622286"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Text</a:t>
              </a:r>
            </a:p>
            <a:p>
              <a:pPr algn="ctr"/>
              <a:r>
                <a:rPr lang="en-US" dirty="0">
                  <a:solidFill>
                    <a:schemeClr val="bg1"/>
                  </a:solidFill>
                  <a:latin typeface="Century Gothic" panose="020B0502020202020204" pitchFamily="34" charset="0"/>
                </a:rPr>
                <a:t>400</a:t>
              </a:r>
            </a:p>
          </p:txBody>
        </p:sp>
      </p:grpSp>
      <p:grpSp>
        <p:nvGrpSpPr>
          <p:cNvPr id="21" name="Group 20"/>
          <p:cNvGrpSpPr/>
          <p:nvPr/>
        </p:nvGrpSpPr>
        <p:grpSpPr>
          <a:xfrm>
            <a:off x="5230608" y="2222791"/>
            <a:ext cx="2555242" cy="2555242"/>
            <a:chOff x="7553877" y="2222791"/>
            <a:chExt cx="2555242" cy="2555242"/>
          </a:xfrm>
        </p:grpSpPr>
        <p:sp>
          <p:nvSpPr>
            <p:cNvPr id="103" name="Oval 102"/>
            <p:cNvSpPr/>
            <p:nvPr/>
          </p:nvSpPr>
          <p:spPr>
            <a:xfrm>
              <a:off x="7553877" y="2222791"/>
              <a:ext cx="2555242" cy="255524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p:cNvSpPr txBox="1"/>
            <p:nvPr/>
          </p:nvSpPr>
          <p:spPr>
            <a:xfrm>
              <a:off x="8406542" y="3176865"/>
              <a:ext cx="849913"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Social</a:t>
              </a:r>
            </a:p>
            <a:p>
              <a:pPr algn="ctr"/>
              <a:r>
                <a:rPr lang="en-US" dirty="0">
                  <a:solidFill>
                    <a:schemeClr val="bg1"/>
                  </a:solidFill>
                  <a:latin typeface="Century Gothic" panose="020B0502020202020204" pitchFamily="34" charset="0"/>
                </a:rPr>
                <a:t>183</a:t>
              </a:r>
            </a:p>
          </p:txBody>
        </p:sp>
      </p:grpSp>
      <p:grpSp>
        <p:nvGrpSpPr>
          <p:cNvPr id="22" name="Group 21"/>
          <p:cNvGrpSpPr/>
          <p:nvPr/>
        </p:nvGrpSpPr>
        <p:grpSpPr>
          <a:xfrm>
            <a:off x="5321542" y="2313725"/>
            <a:ext cx="2373374" cy="2373374"/>
            <a:chOff x="5158245" y="2313725"/>
            <a:chExt cx="2373374" cy="2373374"/>
          </a:xfrm>
        </p:grpSpPr>
        <p:sp>
          <p:nvSpPr>
            <p:cNvPr id="98" name="Oval 97"/>
            <p:cNvSpPr/>
            <p:nvPr/>
          </p:nvSpPr>
          <p:spPr>
            <a:xfrm>
              <a:off x="5158245" y="2313725"/>
              <a:ext cx="2373374" cy="2373374"/>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TextBox 95"/>
            <p:cNvSpPr txBox="1"/>
            <p:nvPr/>
          </p:nvSpPr>
          <p:spPr>
            <a:xfrm>
              <a:off x="5932800" y="3176865"/>
              <a:ext cx="824265"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Other</a:t>
              </a:r>
            </a:p>
            <a:p>
              <a:pPr algn="ctr"/>
              <a:r>
                <a:rPr lang="en-US" dirty="0">
                  <a:solidFill>
                    <a:schemeClr val="bg1"/>
                  </a:solidFill>
                  <a:latin typeface="Century Gothic" panose="020B0502020202020204" pitchFamily="34" charset="0"/>
                </a:rPr>
                <a:t>171</a:t>
              </a:r>
            </a:p>
          </p:txBody>
        </p:sp>
      </p:grpSp>
      <p:grpSp>
        <p:nvGrpSpPr>
          <p:cNvPr id="23" name="Group 22"/>
          <p:cNvGrpSpPr/>
          <p:nvPr/>
        </p:nvGrpSpPr>
        <p:grpSpPr>
          <a:xfrm>
            <a:off x="5535408" y="2527591"/>
            <a:ext cx="1945642" cy="1945642"/>
            <a:chOff x="3212603" y="2527591"/>
            <a:chExt cx="1945642" cy="1945642"/>
          </a:xfrm>
        </p:grpSpPr>
        <p:sp>
          <p:nvSpPr>
            <p:cNvPr id="93" name="Oval 92"/>
            <p:cNvSpPr/>
            <p:nvPr/>
          </p:nvSpPr>
          <p:spPr>
            <a:xfrm>
              <a:off x="3212603" y="2527591"/>
              <a:ext cx="1945642" cy="194564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p:cNvSpPr txBox="1"/>
            <p:nvPr/>
          </p:nvSpPr>
          <p:spPr>
            <a:xfrm>
              <a:off x="3491965" y="3176865"/>
              <a:ext cx="1386919"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Interactive</a:t>
              </a:r>
            </a:p>
            <a:p>
              <a:pPr algn="ctr"/>
              <a:r>
                <a:rPr lang="en-US" dirty="0">
                  <a:solidFill>
                    <a:schemeClr val="bg1"/>
                  </a:solidFill>
                  <a:latin typeface="Century Gothic" panose="020B0502020202020204" pitchFamily="34" charset="0"/>
                </a:rPr>
                <a:t>97</a:t>
              </a:r>
            </a:p>
          </p:txBody>
        </p:sp>
      </p:grpSp>
      <p:grpSp>
        <p:nvGrpSpPr>
          <p:cNvPr id="24" name="Group 23"/>
          <p:cNvGrpSpPr/>
          <p:nvPr/>
        </p:nvGrpSpPr>
        <p:grpSpPr>
          <a:xfrm>
            <a:off x="5691618" y="2683801"/>
            <a:ext cx="1633222" cy="1633222"/>
            <a:chOff x="1504842" y="2683801"/>
            <a:chExt cx="1633222" cy="1633222"/>
          </a:xfrm>
        </p:grpSpPr>
        <p:sp>
          <p:nvSpPr>
            <p:cNvPr id="88" name="Oval 87"/>
            <p:cNvSpPr/>
            <p:nvPr/>
          </p:nvSpPr>
          <p:spPr>
            <a:xfrm>
              <a:off x="1504842" y="2683801"/>
              <a:ext cx="1633222" cy="163322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Box 85"/>
            <p:cNvSpPr txBox="1"/>
            <p:nvPr/>
          </p:nvSpPr>
          <p:spPr>
            <a:xfrm>
              <a:off x="1906917" y="3063765"/>
              <a:ext cx="829073" cy="830997"/>
            </a:xfrm>
            <a:prstGeom prst="rect">
              <a:avLst/>
            </a:prstGeom>
            <a:noFill/>
          </p:spPr>
          <p:txBody>
            <a:bodyPr wrap="none" rtlCol="0">
              <a:spAutoFit/>
            </a:bodyPr>
            <a:lstStyle/>
            <a:p>
              <a:pPr algn="ctr"/>
              <a:r>
                <a:rPr lang="en-US" sz="1600" dirty="0">
                  <a:solidFill>
                    <a:schemeClr val="bg1"/>
                  </a:solidFill>
                  <a:latin typeface="Century Gothic" panose="020B0502020202020204" pitchFamily="34" charset="0"/>
                </a:rPr>
                <a:t>Online</a:t>
              </a:r>
            </a:p>
            <a:p>
              <a:pPr algn="ctr"/>
              <a:r>
                <a:rPr lang="en-US" sz="1600" dirty="0">
                  <a:solidFill>
                    <a:schemeClr val="bg1"/>
                  </a:solidFill>
                  <a:latin typeface="Century Gothic" panose="020B0502020202020204" pitchFamily="34" charset="0"/>
                </a:rPr>
                <a:t>Audio</a:t>
              </a:r>
            </a:p>
            <a:p>
              <a:pPr algn="ctr"/>
              <a:r>
                <a:rPr lang="en-US" sz="1600" dirty="0">
                  <a:solidFill>
                    <a:schemeClr val="bg1"/>
                  </a:solidFill>
                  <a:latin typeface="Century Gothic" panose="020B0502020202020204" pitchFamily="34" charset="0"/>
                </a:rPr>
                <a:t>80</a:t>
              </a:r>
            </a:p>
          </p:txBody>
        </p:sp>
      </p:grpSp>
      <p:grpSp>
        <p:nvGrpSpPr>
          <p:cNvPr id="25" name="Group 24"/>
          <p:cNvGrpSpPr/>
          <p:nvPr/>
        </p:nvGrpSpPr>
        <p:grpSpPr>
          <a:xfrm>
            <a:off x="5866243" y="2869753"/>
            <a:ext cx="1283972" cy="1283972"/>
            <a:chOff x="134297" y="2869753"/>
            <a:chExt cx="1283972" cy="1283972"/>
          </a:xfrm>
        </p:grpSpPr>
        <p:sp>
          <p:nvSpPr>
            <p:cNvPr id="78" name="Oval 77"/>
            <p:cNvSpPr/>
            <p:nvPr/>
          </p:nvSpPr>
          <p:spPr>
            <a:xfrm>
              <a:off x="134297" y="2869753"/>
              <a:ext cx="1283972" cy="128397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p:cNvSpPr txBox="1"/>
            <p:nvPr/>
          </p:nvSpPr>
          <p:spPr>
            <a:xfrm>
              <a:off x="485947" y="3202265"/>
              <a:ext cx="604653" cy="584775"/>
            </a:xfrm>
            <a:prstGeom prst="rect">
              <a:avLst/>
            </a:prstGeom>
            <a:noFill/>
          </p:spPr>
          <p:txBody>
            <a:bodyPr wrap="none" rtlCol="0">
              <a:spAutoFit/>
            </a:bodyPr>
            <a:lstStyle/>
            <a:p>
              <a:pPr algn="ctr"/>
              <a:r>
                <a:rPr lang="en-US" sz="1600" dirty="0">
                  <a:solidFill>
                    <a:schemeClr val="bg1"/>
                  </a:solidFill>
                  <a:latin typeface="Century Gothic" panose="020B0502020202020204" pitchFamily="34" charset="0"/>
                </a:rPr>
                <a:t>Print</a:t>
              </a:r>
            </a:p>
            <a:p>
              <a:pPr algn="ctr"/>
              <a:r>
                <a:rPr lang="en-US" sz="1600" dirty="0">
                  <a:solidFill>
                    <a:schemeClr val="bg1"/>
                  </a:solidFill>
                  <a:latin typeface="Century Gothic" panose="020B0502020202020204" pitchFamily="34" charset="0"/>
                </a:rPr>
                <a:t>56</a:t>
              </a:r>
            </a:p>
          </p:txBody>
        </p:sp>
      </p:grpSp>
      <p:grpSp>
        <p:nvGrpSpPr>
          <p:cNvPr id="26" name="Group 25"/>
          <p:cNvGrpSpPr/>
          <p:nvPr/>
        </p:nvGrpSpPr>
        <p:grpSpPr>
          <a:xfrm>
            <a:off x="5939268" y="2942778"/>
            <a:ext cx="1137922" cy="1137922"/>
            <a:chOff x="-1048848" y="2942778"/>
            <a:chExt cx="1137922" cy="1137922"/>
          </a:xfrm>
        </p:grpSpPr>
        <p:sp>
          <p:nvSpPr>
            <p:cNvPr id="49" name="Oval 48"/>
            <p:cNvSpPr/>
            <p:nvPr/>
          </p:nvSpPr>
          <p:spPr>
            <a:xfrm>
              <a:off x="-1048848" y="2942778"/>
              <a:ext cx="1137922" cy="113792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p:cNvSpPr txBox="1"/>
            <p:nvPr/>
          </p:nvSpPr>
          <p:spPr>
            <a:xfrm>
              <a:off x="-928888" y="3139965"/>
              <a:ext cx="898002" cy="738664"/>
            </a:xfrm>
            <a:prstGeom prst="rect">
              <a:avLst/>
            </a:prstGeom>
            <a:noFill/>
          </p:spPr>
          <p:txBody>
            <a:bodyPr wrap="none" rtlCol="0">
              <a:spAutoFit/>
            </a:bodyPr>
            <a:lstStyle/>
            <a:p>
              <a:pPr algn="ctr"/>
              <a:r>
                <a:rPr lang="en-US" sz="1400" dirty="0">
                  <a:solidFill>
                    <a:schemeClr val="bg1"/>
                  </a:solidFill>
                  <a:latin typeface="Century Gothic" panose="020B0502020202020204" pitchFamily="34" charset="0"/>
                </a:rPr>
                <a:t>Online</a:t>
              </a:r>
            </a:p>
            <a:p>
              <a:pPr algn="ctr"/>
              <a:r>
                <a:rPr lang="en-US" sz="1400" dirty="0">
                  <a:solidFill>
                    <a:schemeClr val="bg1"/>
                  </a:solidFill>
                  <a:latin typeface="Century Gothic" panose="020B0502020202020204" pitchFamily="34" charset="0"/>
                </a:rPr>
                <a:t>Gaming</a:t>
              </a:r>
            </a:p>
            <a:p>
              <a:pPr algn="ctr"/>
              <a:r>
                <a:rPr lang="en-US" sz="1400" dirty="0">
                  <a:solidFill>
                    <a:schemeClr val="bg1"/>
                  </a:solidFill>
                  <a:latin typeface="Century Gothic" panose="020B0502020202020204" pitchFamily="34" charset="0"/>
                </a:rPr>
                <a:t>39</a:t>
              </a:r>
            </a:p>
          </p:txBody>
        </p:sp>
      </p:grpSp>
      <p:cxnSp>
        <p:nvCxnSpPr>
          <p:cNvPr id="5" name="Straight Connector 4"/>
          <p:cNvCxnSpPr/>
          <p:nvPr/>
        </p:nvCxnSpPr>
        <p:spPr>
          <a:xfrm>
            <a:off x="-2270626" y="3570682"/>
            <a:ext cx="89050" cy="0"/>
          </a:xfrm>
          <a:prstGeom prst="line">
            <a:avLst/>
          </a:prstGeom>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60C1151B-01CE-46A7-B3D7-878E892835E0}"/>
              </a:ext>
            </a:extLst>
          </p:cNvPr>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French Canada</a:t>
            </a:r>
          </a:p>
          <a:p>
            <a:pPr algn="ctr"/>
            <a:r>
              <a:rPr lang="en-US" sz="2000" dirty="0">
                <a:solidFill>
                  <a:srgbClr val="901D06"/>
                </a:solidFill>
                <a:latin typeface="Century Gothic" panose="020B0502020202020204" pitchFamily="34" charset="0"/>
              </a:rPr>
              <a:t>Adults 18+</a:t>
            </a:r>
          </a:p>
        </p:txBody>
      </p:sp>
      <p:grpSp>
        <p:nvGrpSpPr>
          <p:cNvPr id="31" name="Group 30">
            <a:extLst>
              <a:ext uri="{FF2B5EF4-FFF2-40B4-BE49-F238E27FC236}">
                <a16:creationId xmlns:a16="http://schemas.microsoft.com/office/drawing/2014/main" id="{FC89E3FB-6C57-4434-BF51-7248FDE5419B}"/>
              </a:ext>
            </a:extLst>
          </p:cNvPr>
          <p:cNvGrpSpPr/>
          <p:nvPr/>
        </p:nvGrpSpPr>
        <p:grpSpPr>
          <a:xfrm>
            <a:off x="2731008" y="70933"/>
            <a:ext cx="6752426" cy="6752426"/>
            <a:chOff x="2387601" y="-261253"/>
            <a:chExt cx="7416798" cy="7416798"/>
          </a:xfrm>
        </p:grpSpPr>
        <p:sp>
          <p:nvSpPr>
            <p:cNvPr id="33" name="Oval 32">
              <a:extLst>
                <a:ext uri="{FF2B5EF4-FFF2-40B4-BE49-F238E27FC236}">
                  <a16:creationId xmlns:a16="http://schemas.microsoft.com/office/drawing/2014/main" id="{77182D48-9639-465D-8A99-F41FB12276C2}"/>
                </a:ext>
              </a:extLst>
            </p:cNvPr>
            <p:cNvSpPr/>
            <p:nvPr/>
          </p:nvSpPr>
          <p:spPr>
            <a:xfrm>
              <a:off x="2387601" y="-261253"/>
              <a:ext cx="7416798" cy="7416798"/>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198E086-8838-400A-8B0F-DEB50BCE10F6}"/>
                </a:ext>
              </a:extLst>
            </p:cNvPr>
            <p:cNvSpPr txBox="1"/>
            <p:nvPr/>
          </p:nvSpPr>
          <p:spPr>
            <a:xfrm>
              <a:off x="5102646" y="3099539"/>
              <a:ext cx="1969607" cy="918867"/>
            </a:xfrm>
            <a:prstGeom prst="rect">
              <a:avLst/>
            </a:prstGeom>
            <a:noFill/>
          </p:spPr>
          <p:txBody>
            <a:bodyPr wrap="none" rtlCol="0">
              <a:spAutoFit/>
            </a:bodyPr>
            <a:lstStyle/>
            <a:p>
              <a:pPr algn="ctr"/>
              <a:r>
                <a:rPr lang="en-US" sz="2400" dirty="0">
                  <a:solidFill>
                    <a:srgbClr val="E2F0D9"/>
                  </a:solidFill>
                  <a:latin typeface="Century Gothic" panose="020B0502020202020204" pitchFamily="34" charset="0"/>
                </a:rPr>
                <a:t>Unearthed</a:t>
              </a:r>
            </a:p>
            <a:p>
              <a:pPr algn="ctr"/>
              <a:r>
                <a:rPr lang="en-US" sz="2400" dirty="0">
                  <a:solidFill>
                    <a:srgbClr val="E2F0D9"/>
                  </a:solidFill>
                  <a:latin typeface="Century Gothic" panose="020B0502020202020204" pitchFamily="34" charset="0"/>
                </a:rPr>
                <a:t>1,639</a:t>
              </a:r>
            </a:p>
          </p:txBody>
        </p:sp>
      </p:grpSp>
      <p:pic>
        <p:nvPicPr>
          <p:cNvPr id="35" name="Picture 34">
            <a:extLst>
              <a:ext uri="{FF2B5EF4-FFF2-40B4-BE49-F238E27FC236}">
                <a16:creationId xmlns:a16="http://schemas.microsoft.com/office/drawing/2014/main" id="{0F028D26-C071-4C02-8943-722FF87ED498}"/>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298399299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1000"/>
                                            <p:tgtEl>
                                              <p:spTgt spid="31"/>
                                            </p:tgtEl>
                                          </p:cBhvr>
                                        </p:animEffect>
                                        <p:set>
                                          <p:cBhvr>
                                            <p:cTn id="7" dur="1" fill="hold">
                                              <p:stCondLst>
                                                <p:cond delay="999"/>
                                              </p:stCondLst>
                                            </p:cTn>
                                            <p:tgtEl>
                                              <p:spTgt spid="31"/>
                                            </p:tgtEl>
                                            <p:attrNameLst>
                                              <p:attrName>style.visibility</p:attrName>
                                            </p:attrNameLst>
                                          </p:cBhvr>
                                          <p:to>
                                            <p:strVal val="hidden"/>
                                          </p:to>
                                        </p:set>
                                      </p:childTnLst>
                                    </p:cTn>
                                  </p:par>
                                  <p:par>
                                    <p:cTn id="8" presetID="35" presetClass="path" presetSubtype="0" accel="50000" fill="hold" nodeType="withEffect" p14:presetBounceEnd="36000">
                                      <p:stCondLst>
                                        <p:cond delay="0"/>
                                      </p:stCondLst>
                                      <p:childTnLst>
                                        <p:animMotion origin="layout" path="M -3.95833E-6 2.96296E-6 L -0.4944 2.96296E-6 " pathEditMode="relative" rAng="0" ptsTypes="AA" p14:bounceEnd="36000">
                                          <p:cBhvr>
                                            <p:cTn id="9" dur="2000" fill="hold"/>
                                            <p:tgtEl>
                                              <p:spTgt spid="26"/>
                                            </p:tgtEl>
                                            <p:attrNameLst>
                                              <p:attrName>ppt_x</p:attrName>
                                              <p:attrName>ppt_y</p:attrName>
                                            </p:attrNameLst>
                                          </p:cBhvr>
                                          <p:rCtr x="-24727" y="0"/>
                                        </p:animMotion>
                                      </p:childTnLst>
                                    </p:cTn>
                                  </p:par>
                                  <p:par>
                                    <p:cTn id="10" presetID="35" presetClass="path" presetSubtype="0" accel="50000" fill="hold" nodeType="withEffect" p14:presetBounceEnd="36000">
                                      <p:stCondLst>
                                        <p:cond delay="0"/>
                                      </p:stCondLst>
                                      <p:childTnLst>
                                        <p:animMotion origin="layout" path="M -3.95833E-6 2.96296E-6 L -0.41601 2.96296E-6 " pathEditMode="relative" rAng="0" ptsTypes="AA" p14:bounceEnd="36000">
                                          <p:cBhvr>
                                            <p:cTn id="11" dur="2000" fill="hold"/>
                                            <p:tgtEl>
                                              <p:spTgt spid="25"/>
                                            </p:tgtEl>
                                            <p:attrNameLst>
                                              <p:attrName>ppt_x</p:attrName>
                                              <p:attrName>ppt_y</p:attrName>
                                            </p:attrNameLst>
                                          </p:cBhvr>
                                          <p:rCtr x="-20807" y="0"/>
                                        </p:animMotion>
                                      </p:childTnLst>
                                    </p:cTn>
                                  </p:par>
                                  <p:par>
                                    <p:cTn id="12" presetID="35" presetClass="path" presetSubtype="0" accel="50000" fill="hold" nodeType="withEffect" p14:presetBounceEnd="36000">
                                      <p:stCondLst>
                                        <p:cond delay="0"/>
                                      </p:stCondLst>
                                      <p:childTnLst>
                                        <p:animMotion origin="layout" path="M -3.95833E-6 3.33333E-6 L -0.32669 3.33333E-6 " pathEditMode="relative" rAng="0" ptsTypes="AA" p14:bounceEnd="36000">
                                          <p:cBhvr>
                                            <p:cTn id="13" dur="2000" fill="hold"/>
                                            <p:tgtEl>
                                              <p:spTgt spid="24"/>
                                            </p:tgtEl>
                                            <p:attrNameLst>
                                              <p:attrName>ppt_x</p:attrName>
                                              <p:attrName>ppt_y</p:attrName>
                                            </p:attrNameLst>
                                          </p:cBhvr>
                                          <p:rCtr x="-16341" y="0"/>
                                        </p:animMotion>
                                      </p:childTnLst>
                                    </p:cTn>
                                  </p:par>
                                  <p:par>
                                    <p:cTn id="14" presetID="35" presetClass="path" presetSubtype="0" accel="50000" fill="hold" nodeType="withEffect" p14:presetBounceEnd="36000">
                                      <p:stCondLst>
                                        <p:cond delay="0"/>
                                      </p:stCondLst>
                                      <p:childTnLst>
                                        <p:animMotion origin="layout" path="M -3.95833E-6 3.33333E-6 L -0.20325 3.33333E-6 " pathEditMode="relative" rAng="0" ptsTypes="AA" p14:bounceEnd="36000">
                                          <p:cBhvr>
                                            <p:cTn id="15" dur="2000" fill="hold"/>
                                            <p:tgtEl>
                                              <p:spTgt spid="23"/>
                                            </p:tgtEl>
                                            <p:attrNameLst>
                                              <p:attrName>ppt_x</p:attrName>
                                              <p:attrName>ppt_y</p:attrName>
                                            </p:attrNameLst>
                                          </p:cBhvr>
                                          <p:rCtr x="-10169" y="0"/>
                                        </p:animMotion>
                                      </p:childTnLst>
                                    </p:cTn>
                                  </p:par>
                                  <p:par>
                                    <p:cTn id="16" presetID="35" presetClass="path" presetSubtype="0" accel="50000" fill="hold" nodeType="withEffect" p14:presetBounceEnd="36000">
                                      <p:stCondLst>
                                        <p:cond delay="0"/>
                                      </p:stCondLst>
                                      <p:childTnLst>
                                        <p:animMotion origin="layout" path="M -3.95833E-6 3.33333E-6 L -0.08554 3.33333E-6 " pathEditMode="relative" rAng="0" ptsTypes="AA" p14:bounceEnd="36000">
                                          <p:cBhvr>
                                            <p:cTn id="17" dur="2000" fill="hold"/>
                                            <p:tgtEl>
                                              <p:spTgt spid="22"/>
                                            </p:tgtEl>
                                            <p:attrNameLst>
                                              <p:attrName>ppt_x</p:attrName>
                                              <p:attrName>ppt_y</p:attrName>
                                            </p:attrNameLst>
                                          </p:cBhvr>
                                          <p:rCtr x="-4284" y="0"/>
                                        </p:animMotion>
                                      </p:childTnLst>
                                    </p:cTn>
                                  </p:par>
                                  <p:par>
                                    <p:cTn id="18" presetID="63" presetClass="path" presetSubtype="0" accel="50000" fill="hold" nodeType="withEffect" p14:presetBounceEnd="36000">
                                      <p:stCondLst>
                                        <p:cond delay="0"/>
                                      </p:stCondLst>
                                      <p:childTnLst>
                                        <p:animMotion origin="layout" path="M -3.95833E-6 3.33333E-6 L 0.05274 3.33333E-6 " pathEditMode="relative" rAng="0" ptsTypes="AA" p14:bounceEnd="36000">
                                          <p:cBhvr>
                                            <p:cTn id="19" dur="2000" fill="hold"/>
                                            <p:tgtEl>
                                              <p:spTgt spid="21"/>
                                            </p:tgtEl>
                                            <p:attrNameLst>
                                              <p:attrName>ppt_x</p:attrName>
                                              <p:attrName>ppt_y</p:attrName>
                                            </p:attrNameLst>
                                          </p:cBhvr>
                                          <p:rCtr x="2630" y="0"/>
                                        </p:animMotion>
                                      </p:childTnLst>
                                    </p:cTn>
                                  </p:par>
                                  <p:par>
                                    <p:cTn id="20" presetID="63" presetClass="path" presetSubtype="0" accel="50000" fill="hold" nodeType="withEffect" p14:presetBounceEnd="36000">
                                      <p:stCondLst>
                                        <p:cond delay="0"/>
                                      </p:stCondLst>
                                      <p:childTnLst>
                                        <p:animMotion origin="layout" path="M -3.95833E-6 3.33333E-6 L 0.18763 3.33333E-6 " pathEditMode="relative" rAng="0" ptsTypes="AA" p14:bounceEnd="36000">
                                          <p:cBhvr>
                                            <p:cTn id="21" dur="2000" fill="hold"/>
                                            <p:tgtEl>
                                              <p:spTgt spid="20"/>
                                            </p:tgtEl>
                                            <p:attrNameLst>
                                              <p:attrName>ppt_x</p:attrName>
                                              <p:attrName>ppt_y</p:attrName>
                                            </p:attrNameLst>
                                          </p:cBhvr>
                                          <p:rCtr x="9375" y="0"/>
                                        </p:animMotion>
                                      </p:childTnLst>
                                    </p:cTn>
                                  </p:par>
                                  <p:par>
                                    <p:cTn id="22" presetID="63" presetClass="path" presetSubtype="0" accel="50000" fill="hold" nodeType="withEffect" p14:presetBounceEnd="36000">
                                      <p:stCondLst>
                                        <p:cond delay="0"/>
                                      </p:stCondLst>
                                      <p:childTnLst>
                                        <p:animMotion origin="layout" path="M 0.00287 -0.00139 L 0.36589 -0.00139 " pathEditMode="relative" rAng="0" ptsTypes="AA" p14:bounceEnd="36000">
                                          <p:cBhvr>
                                            <p:cTn id="23" dur="2000" fill="hold"/>
                                            <p:tgtEl>
                                              <p:spTgt spid="19"/>
                                            </p:tgtEl>
                                            <p:attrNameLst>
                                              <p:attrName>ppt_x</p:attrName>
                                              <p:attrName>ppt_y</p:attrName>
                                            </p:attrNameLst>
                                          </p:cBhvr>
                                          <p:rCtr x="18151"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1000"/>
                                            <p:tgtEl>
                                              <p:spTgt spid="31"/>
                                            </p:tgtEl>
                                          </p:cBhvr>
                                        </p:animEffect>
                                        <p:set>
                                          <p:cBhvr>
                                            <p:cTn id="7" dur="1" fill="hold">
                                              <p:stCondLst>
                                                <p:cond delay="999"/>
                                              </p:stCondLst>
                                            </p:cTn>
                                            <p:tgtEl>
                                              <p:spTgt spid="31"/>
                                            </p:tgtEl>
                                            <p:attrNameLst>
                                              <p:attrName>style.visibility</p:attrName>
                                            </p:attrNameLst>
                                          </p:cBhvr>
                                          <p:to>
                                            <p:strVal val="hidden"/>
                                          </p:to>
                                        </p:set>
                                      </p:childTnLst>
                                    </p:cTn>
                                  </p:par>
                                  <p:par>
                                    <p:cTn id="8" presetID="35" presetClass="path" presetSubtype="0" accel="50000" fill="hold" nodeType="withEffect">
                                      <p:stCondLst>
                                        <p:cond delay="0"/>
                                      </p:stCondLst>
                                      <p:childTnLst>
                                        <p:animMotion origin="layout" path="M -3.95833E-6 2.96296E-6 L -0.4944 2.96296E-6 " pathEditMode="relative" rAng="0" ptsTypes="AA">
                                          <p:cBhvr>
                                            <p:cTn id="9" dur="2000" fill="hold"/>
                                            <p:tgtEl>
                                              <p:spTgt spid="26"/>
                                            </p:tgtEl>
                                            <p:attrNameLst>
                                              <p:attrName>ppt_x</p:attrName>
                                              <p:attrName>ppt_y</p:attrName>
                                            </p:attrNameLst>
                                          </p:cBhvr>
                                          <p:rCtr x="-24727" y="0"/>
                                        </p:animMotion>
                                      </p:childTnLst>
                                    </p:cTn>
                                  </p:par>
                                  <p:par>
                                    <p:cTn id="10" presetID="35" presetClass="path" presetSubtype="0" accel="50000" fill="hold" nodeType="withEffect">
                                      <p:stCondLst>
                                        <p:cond delay="0"/>
                                      </p:stCondLst>
                                      <p:childTnLst>
                                        <p:animMotion origin="layout" path="M -3.95833E-6 2.96296E-6 L -0.41601 2.96296E-6 " pathEditMode="relative" rAng="0" ptsTypes="AA">
                                          <p:cBhvr>
                                            <p:cTn id="11" dur="2000" fill="hold"/>
                                            <p:tgtEl>
                                              <p:spTgt spid="25"/>
                                            </p:tgtEl>
                                            <p:attrNameLst>
                                              <p:attrName>ppt_x</p:attrName>
                                              <p:attrName>ppt_y</p:attrName>
                                            </p:attrNameLst>
                                          </p:cBhvr>
                                          <p:rCtr x="-20807" y="0"/>
                                        </p:animMotion>
                                      </p:childTnLst>
                                    </p:cTn>
                                  </p:par>
                                  <p:par>
                                    <p:cTn id="12" presetID="35" presetClass="path" presetSubtype="0" accel="50000" fill="hold" nodeType="withEffect">
                                      <p:stCondLst>
                                        <p:cond delay="0"/>
                                      </p:stCondLst>
                                      <p:childTnLst>
                                        <p:animMotion origin="layout" path="M -3.95833E-6 3.33333E-6 L -0.32669 3.33333E-6 " pathEditMode="relative" rAng="0" ptsTypes="AA">
                                          <p:cBhvr>
                                            <p:cTn id="13" dur="2000" fill="hold"/>
                                            <p:tgtEl>
                                              <p:spTgt spid="24"/>
                                            </p:tgtEl>
                                            <p:attrNameLst>
                                              <p:attrName>ppt_x</p:attrName>
                                              <p:attrName>ppt_y</p:attrName>
                                            </p:attrNameLst>
                                          </p:cBhvr>
                                          <p:rCtr x="-16341" y="0"/>
                                        </p:animMotion>
                                      </p:childTnLst>
                                    </p:cTn>
                                  </p:par>
                                  <p:par>
                                    <p:cTn id="14" presetID="35" presetClass="path" presetSubtype="0" accel="50000" fill="hold" nodeType="withEffect">
                                      <p:stCondLst>
                                        <p:cond delay="0"/>
                                      </p:stCondLst>
                                      <p:childTnLst>
                                        <p:animMotion origin="layout" path="M -3.95833E-6 3.33333E-6 L -0.20325 3.33333E-6 " pathEditMode="relative" rAng="0" ptsTypes="AA">
                                          <p:cBhvr>
                                            <p:cTn id="15" dur="2000" fill="hold"/>
                                            <p:tgtEl>
                                              <p:spTgt spid="23"/>
                                            </p:tgtEl>
                                            <p:attrNameLst>
                                              <p:attrName>ppt_x</p:attrName>
                                              <p:attrName>ppt_y</p:attrName>
                                            </p:attrNameLst>
                                          </p:cBhvr>
                                          <p:rCtr x="-10169" y="0"/>
                                        </p:animMotion>
                                      </p:childTnLst>
                                    </p:cTn>
                                  </p:par>
                                  <p:par>
                                    <p:cTn id="16" presetID="35" presetClass="path" presetSubtype="0" accel="50000" fill="hold" nodeType="withEffect">
                                      <p:stCondLst>
                                        <p:cond delay="0"/>
                                      </p:stCondLst>
                                      <p:childTnLst>
                                        <p:animMotion origin="layout" path="M -3.95833E-6 3.33333E-6 L -0.08554 3.33333E-6 " pathEditMode="relative" rAng="0" ptsTypes="AA">
                                          <p:cBhvr>
                                            <p:cTn id="17" dur="2000" fill="hold"/>
                                            <p:tgtEl>
                                              <p:spTgt spid="22"/>
                                            </p:tgtEl>
                                            <p:attrNameLst>
                                              <p:attrName>ppt_x</p:attrName>
                                              <p:attrName>ppt_y</p:attrName>
                                            </p:attrNameLst>
                                          </p:cBhvr>
                                          <p:rCtr x="-4284" y="0"/>
                                        </p:animMotion>
                                      </p:childTnLst>
                                    </p:cTn>
                                  </p:par>
                                  <p:par>
                                    <p:cTn id="18" presetID="63" presetClass="path" presetSubtype="0" accel="50000" fill="hold" nodeType="withEffect">
                                      <p:stCondLst>
                                        <p:cond delay="0"/>
                                      </p:stCondLst>
                                      <p:childTnLst>
                                        <p:animMotion origin="layout" path="M -3.95833E-6 3.33333E-6 L 0.05274 3.33333E-6 " pathEditMode="relative" rAng="0" ptsTypes="AA">
                                          <p:cBhvr>
                                            <p:cTn id="19" dur="2000" fill="hold"/>
                                            <p:tgtEl>
                                              <p:spTgt spid="21"/>
                                            </p:tgtEl>
                                            <p:attrNameLst>
                                              <p:attrName>ppt_x</p:attrName>
                                              <p:attrName>ppt_y</p:attrName>
                                            </p:attrNameLst>
                                          </p:cBhvr>
                                          <p:rCtr x="2630" y="0"/>
                                        </p:animMotion>
                                      </p:childTnLst>
                                    </p:cTn>
                                  </p:par>
                                  <p:par>
                                    <p:cTn id="20" presetID="63" presetClass="path" presetSubtype="0" accel="50000" fill="hold" nodeType="withEffect">
                                      <p:stCondLst>
                                        <p:cond delay="0"/>
                                      </p:stCondLst>
                                      <p:childTnLst>
                                        <p:animMotion origin="layout" path="M -3.95833E-6 3.33333E-6 L 0.18763 3.33333E-6 " pathEditMode="relative" rAng="0" ptsTypes="AA">
                                          <p:cBhvr>
                                            <p:cTn id="21" dur="2000" fill="hold"/>
                                            <p:tgtEl>
                                              <p:spTgt spid="20"/>
                                            </p:tgtEl>
                                            <p:attrNameLst>
                                              <p:attrName>ppt_x</p:attrName>
                                              <p:attrName>ppt_y</p:attrName>
                                            </p:attrNameLst>
                                          </p:cBhvr>
                                          <p:rCtr x="9375" y="0"/>
                                        </p:animMotion>
                                      </p:childTnLst>
                                    </p:cTn>
                                  </p:par>
                                  <p:par>
                                    <p:cTn id="22" presetID="63" presetClass="path" presetSubtype="0" accel="50000" fill="hold" nodeType="withEffect">
                                      <p:stCondLst>
                                        <p:cond delay="0"/>
                                      </p:stCondLst>
                                      <p:childTnLst>
                                        <p:animMotion origin="layout" path="M 0.00287 -0.00139 L 0.36589 -0.00139 " pathEditMode="relative" rAng="0" ptsTypes="AA">
                                          <p:cBhvr>
                                            <p:cTn id="23" dur="2000" fill="hold"/>
                                            <p:tgtEl>
                                              <p:spTgt spid="19"/>
                                            </p:tgtEl>
                                            <p:attrNameLst>
                                              <p:attrName>ppt_x</p:attrName>
                                              <p:attrName>ppt_y</p:attrName>
                                            </p:attrNameLst>
                                          </p:cBhvr>
                                          <p:rCtr x="18151"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 name="Picture 45">
            <a:extLst>
              <a:ext uri="{FF2B5EF4-FFF2-40B4-BE49-F238E27FC236}">
                <a16:creationId xmlns:a16="http://schemas.microsoft.com/office/drawing/2014/main" id="{23116571-228B-4892-8504-956FB8D34688}"/>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cxnSp>
        <p:nvCxnSpPr>
          <p:cNvPr id="5" name="Straight Connector 4"/>
          <p:cNvCxnSpPr/>
          <p:nvPr/>
        </p:nvCxnSpPr>
        <p:spPr>
          <a:xfrm>
            <a:off x="-2270626" y="3570682"/>
            <a:ext cx="89050"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799934" y="1357071"/>
            <a:ext cx="4300222" cy="4300222"/>
            <a:chOff x="12565373" y="1357071"/>
            <a:chExt cx="4300222" cy="4300222"/>
          </a:xfrm>
        </p:grpSpPr>
        <p:sp>
          <p:nvSpPr>
            <p:cNvPr id="83" name="Oval 82"/>
            <p:cNvSpPr/>
            <p:nvPr/>
          </p:nvSpPr>
          <p:spPr>
            <a:xfrm>
              <a:off x="12565373" y="1357071"/>
              <a:ext cx="4300222" cy="4300222"/>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p:cNvSpPr txBox="1"/>
            <p:nvPr/>
          </p:nvSpPr>
          <p:spPr>
            <a:xfrm>
              <a:off x="14288925" y="3176865"/>
              <a:ext cx="853119" cy="646331"/>
            </a:xfrm>
            <a:prstGeom prst="rect">
              <a:avLst/>
            </a:prstGeom>
            <a:noFill/>
          </p:spPr>
          <p:txBody>
            <a:bodyPr wrap="none" rtlCol="0">
              <a:spAutoFit/>
            </a:bodyPr>
            <a:lstStyle/>
            <a:p>
              <a:pPr algn="ctr"/>
              <a:r>
                <a:rPr lang="en-US" dirty="0">
                  <a:latin typeface="Century Gothic" panose="020B0502020202020204" pitchFamily="34" charset="0"/>
                </a:rPr>
                <a:t>Video</a:t>
              </a:r>
            </a:p>
            <a:p>
              <a:pPr algn="ctr"/>
              <a:r>
                <a:rPr lang="en-US" dirty="0">
                  <a:latin typeface="Century Gothic" panose="020B0502020202020204" pitchFamily="34" charset="0"/>
                </a:rPr>
                <a:t>612</a:t>
              </a:r>
            </a:p>
          </p:txBody>
        </p:sp>
      </p:grpSp>
      <p:grpSp>
        <p:nvGrpSpPr>
          <p:cNvPr id="20" name="Group 19"/>
          <p:cNvGrpSpPr/>
          <p:nvPr/>
        </p:nvGrpSpPr>
        <p:grpSpPr>
          <a:xfrm>
            <a:off x="7094392" y="1788451"/>
            <a:ext cx="3423922" cy="3423922"/>
            <a:chOff x="10110531" y="1788451"/>
            <a:chExt cx="3423922" cy="3423922"/>
          </a:xfrm>
        </p:grpSpPr>
        <p:sp>
          <p:nvSpPr>
            <p:cNvPr id="108" name="Oval 107"/>
            <p:cNvSpPr/>
            <p:nvPr/>
          </p:nvSpPr>
          <p:spPr>
            <a:xfrm>
              <a:off x="10110531" y="1788451"/>
              <a:ext cx="3423922" cy="342392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TextBox 105"/>
            <p:cNvSpPr txBox="1"/>
            <p:nvPr/>
          </p:nvSpPr>
          <p:spPr>
            <a:xfrm>
              <a:off x="11511349" y="3176865"/>
              <a:ext cx="622286"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Text</a:t>
              </a:r>
            </a:p>
            <a:p>
              <a:pPr algn="ctr"/>
              <a:r>
                <a:rPr lang="en-US" dirty="0">
                  <a:solidFill>
                    <a:schemeClr val="bg1"/>
                  </a:solidFill>
                  <a:latin typeface="Century Gothic" panose="020B0502020202020204" pitchFamily="34" charset="0"/>
                </a:rPr>
                <a:t>400</a:t>
              </a:r>
            </a:p>
          </p:txBody>
        </p:sp>
      </p:grpSp>
      <p:grpSp>
        <p:nvGrpSpPr>
          <p:cNvPr id="21" name="Group 20"/>
          <p:cNvGrpSpPr/>
          <p:nvPr/>
        </p:nvGrpSpPr>
        <p:grpSpPr>
          <a:xfrm>
            <a:off x="5875038" y="2222791"/>
            <a:ext cx="2555242" cy="2555242"/>
            <a:chOff x="7553877" y="2222791"/>
            <a:chExt cx="2555242" cy="2555242"/>
          </a:xfrm>
        </p:grpSpPr>
        <p:sp>
          <p:nvSpPr>
            <p:cNvPr id="103" name="Oval 102"/>
            <p:cNvSpPr/>
            <p:nvPr/>
          </p:nvSpPr>
          <p:spPr>
            <a:xfrm>
              <a:off x="7553877" y="2222791"/>
              <a:ext cx="2555242" cy="255524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p:cNvSpPr txBox="1"/>
            <p:nvPr/>
          </p:nvSpPr>
          <p:spPr>
            <a:xfrm>
              <a:off x="8406542" y="3176865"/>
              <a:ext cx="849913"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Social</a:t>
              </a:r>
            </a:p>
            <a:p>
              <a:pPr algn="ctr"/>
              <a:r>
                <a:rPr lang="en-US" dirty="0">
                  <a:solidFill>
                    <a:schemeClr val="bg1"/>
                  </a:solidFill>
                  <a:latin typeface="Century Gothic" panose="020B0502020202020204" pitchFamily="34" charset="0"/>
                </a:rPr>
                <a:t>183</a:t>
              </a:r>
            </a:p>
          </p:txBody>
        </p:sp>
      </p:grpSp>
      <p:grpSp>
        <p:nvGrpSpPr>
          <p:cNvPr id="22" name="Group 21"/>
          <p:cNvGrpSpPr/>
          <p:nvPr/>
        </p:nvGrpSpPr>
        <p:grpSpPr>
          <a:xfrm>
            <a:off x="4279451" y="2313725"/>
            <a:ext cx="2373374" cy="2373374"/>
            <a:chOff x="5158245" y="2313725"/>
            <a:chExt cx="2373374" cy="2373374"/>
          </a:xfrm>
        </p:grpSpPr>
        <p:sp>
          <p:nvSpPr>
            <p:cNvPr id="98" name="Oval 97"/>
            <p:cNvSpPr/>
            <p:nvPr/>
          </p:nvSpPr>
          <p:spPr>
            <a:xfrm>
              <a:off x="5158245" y="2313725"/>
              <a:ext cx="2373374" cy="2373374"/>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TextBox 95"/>
            <p:cNvSpPr txBox="1"/>
            <p:nvPr/>
          </p:nvSpPr>
          <p:spPr>
            <a:xfrm>
              <a:off x="5932800" y="3176865"/>
              <a:ext cx="824265"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Other</a:t>
              </a:r>
            </a:p>
            <a:p>
              <a:pPr algn="ctr"/>
              <a:r>
                <a:rPr lang="en-US" dirty="0">
                  <a:solidFill>
                    <a:schemeClr val="bg1"/>
                  </a:solidFill>
                  <a:latin typeface="Century Gothic" panose="020B0502020202020204" pitchFamily="34" charset="0"/>
                </a:rPr>
                <a:t>171</a:t>
              </a:r>
            </a:p>
          </p:txBody>
        </p:sp>
      </p:grpSp>
      <p:grpSp>
        <p:nvGrpSpPr>
          <p:cNvPr id="23" name="Group 22"/>
          <p:cNvGrpSpPr/>
          <p:nvPr/>
        </p:nvGrpSpPr>
        <p:grpSpPr>
          <a:xfrm>
            <a:off x="3048921" y="2527591"/>
            <a:ext cx="1945642" cy="1945642"/>
            <a:chOff x="3212603" y="2527591"/>
            <a:chExt cx="1945642" cy="1945642"/>
          </a:xfrm>
        </p:grpSpPr>
        <p:sp>
          <p:nvSpPr>
            <p:cNvPr id="93" name="Oval 92"/>
            <p:cNvSpPr/>
            <p:nvPr/>
          </p:nvSpPr>
          <p:spPr>
            <a:xfrm>
              <a:off x="3212603" y="2527591"/>
              <a:ext cx="1945642" cy="194564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p:cNvSpPr txBox="1"/>
            <p:nvPr/>
          </p:nvSpPr>
          <p:spPr>
            <a:xfrm>
              <a:off x="3491965" y="3176865"/>
              <a:ext cx="1386919"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Interactive</a:t>
              </a:r>
            </a:p>
            <a:p>
              <a:pPr algn="ctr"/>
              <a:r>
                <a:rPr lang="en-US" dirty="0">
                  <a:solidFill>
                    <a:schemeClr val="bg1"/>
                  </a:solidFill>
                  <a:latin typeface="Century Gothic" panose="020B0502020202020204" pitchFamily="34" charset="0"/>
                </a:rPr>
                <a:t>97</a:t>
              </a:r>
            </a:p>
          </p:txBody>
        </p:sp>
      </p:grpSp>
      <p:grpSp>
        <p:nvGrpSpPr>
          <p:cNvPr id="24" name="Group 23"/>
          <p:cNvGrpSpPr/>
          <p:nvPr/>
        </p:nvGrpSpPr>
        <p:grpSpPr>
          <a:xfrm>
            <a:off x="1706332" y="2683801"/>
            <a:ext cx="1633222" cy="1633222"/>
            <a:chOff x="1504842" y="2683801"/>
            <a:chExt cx="1633222" cy="1633222"/>
          </a:xfrm>
        </p:grpSpPr>
        <p:sp>
          <p:nvSpPr>
            <p:cNvPr id="88" name="Oval 87"/>
            <p:cNvSpPr/>
            <p:nvPr/>
          </p:nvSpPr>
          <p:spPr>
            <a:xfrm>
              <a:off x="1504842" y="2683801"/>
              <a:ext cx="1633222" cy="163322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Box 85"/>
            <p:cNvSpPr txBox="1"/>
            <p:nvPr/>
          </p:nvSpPr>
          <p:spPr>
            <a:xfrm>
              <a:off x="1906917" y="3063765"/>
              <a:ext cx="829073" cy="830997"/>
            </a:xfrm>
            <a:prstGeom prst="rect">
              <a:avLst/>
            </a:prstGeom>
            <a:noFill/>
          </p:spPr>
          <p:txBody>
            <a:bodyPr wrap="none" rtlCol="0">
              <a:spAutoFit/>
            </a:bodyPr>
            <a:lstStyle/>
            <a:p>
              <a:pPr algn="ctr"/>
              <a:r>
                <a:rPr lang="en-US" sz="1600" dirty="0">
                  <a:solidFill>
                    <a:schemeClr val="bg1"/>
                  </a:solidFill>
                  <a:latin typeface="Century Gothic" panose="020B0502020202020204" pitchFamily="34" charset="0"/>
                </a:rPr>
                <a:t>Online</a:t>
              </a:r>
            </a:p>
            <a:p>
              <a:pPr algn="ctr"/>
              <a:r>
                <a:rPr lang="en-US" sz="1600" dirty="0">
                  <a:solidFill>
                    <a:schemeClr val="bg1"/>
                  </a:solidFill>
                  <a:latin typeface="Century Gothic" panose="020B0502020202020204" pitchFamily="34" charset="0"/>
                </a:rPr>
                <a:t>Audio</a:t>
              </a:r>
            </a:p>
            <a:p>
              <a:pPr algn="ctr"/>
              <a:r>
                <a:rPr lang="en-US" sz="1600" dirty="0">
                  <a:solidFill>
                    <a:schemeClr val="bg1"/>
                  </a:solidFill>
                  <a:latin typeface="Century Gothic" panose="020B0502020202020204" pitchFamily="34" charset="0"/>
                </a:rPr>
                <a:t>80</a:t>
              </a:r>
            </a:p>
          </p:txBody>
        </p:sp>
      </p:grpSp>
      <p:grpSp>
        <p:nvGrpSpPr>
          <p:cNvPr id="25" name="Group 24"/>
          <p:cNvGrpSpPr/>
          <p:nvPr/>
        </p:nvGrpSpPr>
        <p:grpSpPr>
          <a:xfrm>
            <a:off x="781290" y="2869753"/>
            <a:ext cx="1283972" cy="1283972"/>
            <a:chOff x="134297" y="2869753"/>
            <a:chExt cx="1283972" cy="1283972"/>
          </a:xfrm>
        </p:grpSpPr>
        <p:sp>
          <p:nvSpPr>
            <p:cNvPr id="78" name="Oval 77"/>
            <p:cNvSpPr/>
            <p:nvPr/>
          </p:nvSpPr>
          <p:spPr>
            <a:xfrm>
              <a:off x="134297" y="2869753"/>
              <a:ext cx="1283972" cy="128397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p:cNvSpPr txBox="1"/>
            <p:nvPr/>
          </p:nvSpPr>
          <p:spPr>
            <a:xfrm>
              <a:off x="485947" y="3202265"/>
              <a:ext cx="604653" cy="584775"/>
            </a:xfrm>
            <a:prstGeom prst="rect">
              <a:avLst/>
            </a:prstGeom>
            <a:noFill/>
          </p:spPr>
          <p:txBody>
            <a:bodyPr wrap="none" rtlCol="0">
              <a:spAutoFit/>
            </a:bodyPr>
            <a:lstStyle/>
            <a:p>
              <a:pPr algn="ctr"/>
              <a:r>
                <a:rPr lang="en-US" sz="1600" dirty="0">
                  <a:solidFill>
                    <a:schemeClr val="bg1"/>
                  </a:solidFill>
                  <a:latin typeface="Century Gothic" panose="020B0502020202020204" pitchFamily="34" charset="0"/>
                </a:rPr>
                <a:t>Print</a:t>
              </a:r>
            </a:p>
            <a:p>
              <a:pPr algn="ctr"/>
              <a:r>
                <a:rPr lang="en-US" sz="1600" dirty="0">
                  <a:solidFill>
                    <a:schemeClr val="bg1"/>
                  </a:solidFill>
                  <a:latin typeface="Century Gothic" panose="020B0502020202020204" pitchFamily="34" charset="0"/>
                </a:rPr>
                <a:t>56</a:t>
              </a:r>
            </a:p>
          </p:txBody>
        </p:sp>
      </p:grpSp>
      <p:grpSp>
        <p:nvGrpSpPr>
          <p:cNvPr id="26" name="Group 25"/>
          <p:cNvGrpSpPr/>
          <p:nvPr/>
        </p:nvGrpSpPr>
        <p:grpSpPr>
          <a:xfrm>
            <a:off x="-83698" y="2942778"/>
            <a:ext cx="1137922" cy="1137922"/>
            <a:chOff x="-1048848" y="2942778"/>
            <a:chExt cx="1137922" cy="1137922"/>
          </a:xfrm>
        </p:grpSpPr>
        <p:sp>
          <p:nvSpPr>
            <p:cNvPr id="49" name="Oval 48"/>
            <p:cNvSpPr/>
            <p:nvPr/>
          </p:nvSpPr>
          <p:spPr>
            <a:xfrm>
              <a:off x="-1048848" y="2942778"/>
              <a:ext cx="1137922" cy="113792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p:cNvSpPr txBox="1"/>
            <p:nvPr/>
          </p:nvSpPr>
          <p:spPr>
            <a:xfrm>
              <a:off x="-928888" y="3139965"/>
              <a:ext cx="898002" cy="738664"/>
            </a:xfrm>
            <a:prstGeom prst="rect">
              <a:avLst/>
            </a:prstGeom>
            <a:noFill/>
          </p:spPr>
          <p:txBody>
            <a:bodyPr wrap="none" rtlCol="0">
              <a:spAutoFit/>
            </a:bodyPr>
            <a:lstStyle/>
            <a:p>
              <a:pPr algn="ctr"/>
              <a:r>
                <a:rPr lang="en-US" sz="1400" dirty="0">
                  <a:solidFill>
                    <a:schemeClr val="bg1"/>
                  </a:solidFill>
                  <a:latin typeface="Century Gothic" panose="020B0502020202020204" pitchFamily="34" charset="0"/>
                </a:rPr>
                <a:t>Online</a:t>
              </a:r>
            </a:p>
            <a:p>
              <a:pPr algn="ctr"/>
              <a:r>
                <a:rPr lang="en-US" sz="1400" dirty="0">
                  <a:solidFill>
                    <a:schemeClr val="bg1"/>
                  </a:solidFill>
                  <a:latin typeface="Century Gothic" panose="020B0502020202020204" pitchFamily="34" charset="0"/>
                </a:rPr>
                <a:t>Gaming</a:t>
              </a:r>
            </a:p>
            <a:p>
              <a:pPr algn="ctr"/>
              <a:r>
                <a:rPr lang="en-US" sz="1400" dirty="0">
                  <a:solidFill>
                    <a:schemeClr val="bg1"/>
                  </a:solidFill>
                  <a:latin typeface="Century Gothic" panose="020B0502020202020204" pitchFamily="34" charset="0"/>
                </a:rPr>
                <a:t>39</a:t>
              </a:r>
            </a:p>
          </p:txBody>
        </p:sp>
      </p:grpSp>
      <p:grpSp>
        <p:nvGrpSpPr>
          <p:cNvPr id="6" name="Group 5">
            <a:extLst>
              <a:ext uri="{FF2B5EF4-FFF2-40B4-BE49-F238E27FC236}">
                <a16:creationId xmlns:a16="http://schemas.microsoft.com/office/drawing/2014/main" id="{88CACFF6-3F05-4F15-BC2F-87AB71732F5B}"/>
              </a:ext>
            </a:extLst>
          </p:cNvPr>
          <p:cNvGrpSpPr/>
          <p:nvPr/>
        </p:nvGrpSpPr>
        <p:grpSpPr>
          <a:xfrm>
            <a:off x="3426066" y="4527470"/>
            <a:ext cx="1191352" cy="2227405"/>
            <a:chOff x="3465162" y="4929811"/>
            <a:chExt cx="1191352" cy="2227405"/>
          </a:xfrm>
        </p:grpSpPr>
        <p:sp>
          <p:nvSpPr>
            <p:cNvPr id="32" name="TextBox 31">
              <a:extLst>
                <a:ext uri="{FF2B5EF4-FFF2-40B4-BE49-F238E27FC236}">
                  <a16:creationId xmlns:a16="http://schemas.microsoft.com/office/drawing/2014/main" id="{C8FE5BDE-DD15-4C1D-B89A-2A5F66B9DEA4}"/>
                </a:ext>
              </a:extLst>
            </p:cNvPr>
            <p:cNvSpPr txBox="1"/>
            <p:nvPr/>
          </p:nvSpPr>
          <p:spPr>
            <a:xfrm>
              <a:off x="3465162" y="6141553"/>
              <a:ext cx="1191352" cy="1015663"/>
            </a:xfrm>
            <a:prstGeom prst="rect">
              <a:avLst/>
            </a:prstGeom>
            <a:noFill/>
          </p:spPr>
          <p:txBody>
            <a:bodyPr wrap="none" rtlCol="0">
              <a:spAutoFit/>
            </a:bodyPr>
            <a:lstStyle/>
            <a:p>
              <a:pPr algn="ctr"/>
              <a:r>
                <a:rPr lang="en-US" sz="2000" b="1" dirty="0">
                  <a:solidFill>
                    <a:srgbClr val="901D06"/>
                  </a:solidFill>
                  <a:latin typeface="Century Gothic" panose="020B0502020202020204" pitchFamily="34" charset="0"/>
                </a:rPr>
                <a:t>Banking</a:t>
              </a:r>
            </a:p>
            <a:p>
              <a:pPr algn="ctr"/>
              <a:r>
                <a:rPr lang="en-US" sz="2000" b="1" dirty="0">
                  <a:solidFill>
                    <a:srgbClr val="901D06"/>
                  </a:solidFill>
                  <a:latin typeface="Century Gothic" panose="020B0502020202020204" pitchFamily="34" charset="0"/>
                </a:rPr>
                <a:t>Buying</a:t>
              </a:r>
            </a:p>
            <a:p>
              <a:pPr algn="ctr"/>
              <a:r>
                <a:rPr lang="en-US" sz="2000" b="1" dirty="0">
                  <a:solidFill>
                    <a:srgbClr val="901D06"/>
                  </a:solidFill>
                  <a:latin typeface="Century Gothic" panose="020B0502020202020204" pitchFamily="34" charset="0"/>
                </a:rPr>
                <a:t>Trading</a:t>
              </a:r>
            </a:p>
          </p:txBody>
        </p:sp>
        <p:cxnSp>
          <p:nvCxnSpPr>
            <p:cNvPr id="3" name="Straight Connector 2">
              <a:extLst>
                <a:ext uri="{FF2B5EF4-FFF2-40B4-BE49-F238E27FC236}">
                  <a16:creationId xmlns:a16="http://schemas.microsoft.com/office/drawing/2014/main" id="{097037C5-69C4-4BF8-B943-D003E4FF4079}"/>
                </a:ext>
              </a:extLst>
            </p:cNvPr>
            <p:cNvCxnSpPr>
              <a:cxnSpLocks/>
              <a:stCxn id="32" idx="0"/>
            </p:cNvCxnSpPr>
            <p:nvPr/>
          </p:nvCxnSpPr>
          <p:spPr>
            <a:xfrm flipH="1" flipV="1">
              <a:off x="4050900" y="4929811"/>
              <a:ext cx="9938" cy="1211742"/>
            </a:xfrm>
            <a:prstGeom prst="line">
              <a:avLst/>
            </a:prstGeom>
            <a:ln w="12700">
              <a:solidFill>
                <a:srgbClr val="9D3823"/>
              </a:solidFill>
            </a:ln>
          </p:spPr>
          <p:style>
            <a:lnRef idx="1">
              <a:schemeClr val="accent1"/>
            </a:lnRef>
            <a:fillRef idx="0">
              <a:schemeClr val="accent1"/>
            </a:fillRef>
            <a:effectRef idx="0">
              <a:schemeClr val="accent1"/>
            </a:effectRef>
            <a:fontRef idx="minor">
              <a:schemeClr val="tx1"/>
            </a:fontRef>
          </p:style>
        </p:cxnSp>
      </p:grpSp>
      <p:grpSp>
        <p:nvGrpSpPr>
          <p:cNvPr id="37" name="Group 36">
            <a:extLst>
              <a:ext uri="{FF2B5EF4-FFF2-40B4-BE49-F238E27FC236}">
                <a16:creationId xmlns:a16="http://schemas.microsoft.com/office/drawing/2014/main" id="{7F732BCF-B086-44B9-B5F1-FD782A30DEBD}"/>
              </a:ext>
            </a:extLst>
          </p:cNvPr>
          <p:cNvGrpSpPr/>
          <p:nvPr/>
        </p:nvGrpSpPr>
        <p:grpSpPr>
          <a:xfrm>
            <a:off x="671578" y="4356362"/>
            <a:ext cx="1519968" cy="1044963"/>
            <a:chOff x="3300856" y="5170512"/>
            <a:chExt cx="1519968" cy="1044963"/>
          </a:xfrm>
        </p:grpSpPr>
        <p:sp>
          <p:nvSpPr>
            <p:cNvPr id="38" name="TextBox 37">
              <a:extLst>
                <a:ext uri="{FF2B5EF4-FFF2-40B4-BE49-F238E27FC236}">
                  <a16:creationId xmlns:a16="http://schemas.microsoft.com/office/drawing/2014/main" id="{0D20F84F-420B-4A7E-8D7B-AC7BFB69D200}"/>
                </a:ext>
              </a:extLst>
            </p:cNvPr>
            <p:cNvSpPr txBox="1"/>
            <p:nvPr/>
          </p:nvSpPr>
          <p:spPr>
            <a:xfrm>
              <a:off x="3300856" y="5507589"/>
              <a:ext cx="1519968" cy="707886"/>
            </a:xfrm>
            <a:prstGeom prst="rect">
              <a:avLst/>
            </a:prstGeom>
            <a:noFill/>
          </p:spPr>
          <p:txBody>
            <a:bodyPr wrap="none" rtlCol="0">
              <a:spAutoFit/>
            </a:bodyPr>
            <a:lstStyle/>
            <a:p>
              <a:pPr algn="ctr"/>
              <a:r>
                <a:rPr lang="en-US" sz="2000" b="1" dirty="0" err="1">
                  <a:solidFill>
                    <a:srgbClr val="901D06"/>
                  </a:solidFill>
                  <a:latin typeface="Century Gothic" panose="020B0502020202020204" pitchFamily="34" charset="0"/>
                </a:rPr>
                <a:t>PurePlay</a:t>
              </a:r>
              <a:endParaRPr lang="en-US" sz="2000" b="1" dirty="0">
                <a:solidFill>
                  <a:srgbClr val="901D06"/>
                </a:solidFill>
                <a:latin typeface="Century Gothic" panose="020B0502020202020204" pitchFamily="34" charset="0"/>
              </a:endParaRPr>
            </a:p>
            <a:p>
              <a:pPr algn="ctr"/>
              <a:r>
                <a:rPr lang="en-US" sz="2000" b="1" dirty="0">
                  <a:solidFill>
                    <a:srgbClr val="901D06"/>
                  </a:solidFill>
                  <a:latin typeface="Century Gothic" panose="020B0502020202020204" pitchFamily="34" charset="0"/>
                </a:rPr>
                <a:t>+ Cobrand</a:t>
              </a:r>
            </a:p>
          </p:txBody>
        </p:sp>
        <p:cxnSp>
          <p:nvCxnSpPr>
            <p:cNvPr id="39" name="Straight Connector 38">
              <a:extLst>
                <a:ext uri="{FF2B5EF4-FFF2-40B4-BE49-F238E27FC236}">
                  <a16:creationId xmlns:a16="http://schemas.microsoft.com/office/drawing/2014/main" id="{3657BE48-848D-45CB-B815-EE71F9BCC3C3}"/>
                </a:ext>
              </a:extLst>
            </p:cNvPr>
            <p:cNvCxnSpPr>
              <a:cxnSpLocks/>
            </p:cNvCxnSpPr>
            <p:nvPr/>
          </p:nvCxnSpPr>
          <p:spPr>
            <a:xfrm flipV="1">
              <a:off x="4050899" y="5170512"/>
              <a:ext cx="0" cy="267101"/>
            </a:xfrm>
            <a:prstGeom prst="line">
              <a:avLst/>
            </a:prstGeom>
            <a:ln w="12700">
              <a:solidFill>
                <a:srgbClr val="9D3823"/>
              </a:solidFil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A2EC3684-6554-4D52-8FEE-AA18DD2228B2}"/>
              </a:ext>
            </a:extLst>
          </p:cNvPr>
          <p:cNvGrpSpPr/>
          <p:nvPr/>
        </p:nvGrpSpPr>
        <p:grpSpPr>
          <a:xfrm>
            <a:off x="1825369" y="4463367"/>
            <a:ext cx="1435008" cy="1844804"/>
            <a:chOff x="3343338" y="4780585"/>
            <a:chExt cx="1435008" cy="1617554"/>
          </a:xfrm>
        </p:grpSpPr>
        <p:sp>
          <p:nvSpPr>
            <p:cNvPr id="43" name="TextBox 42">
              <a:extLst>
                <a:ext uri="{FF2B5EF4-FFF2-40B4-BE49-F238E27FC236}">
                  <a16:creationId xmlns:a16="http://schemas.microsoft.com/office/drawing/2014/main" id="{21840D55-E5AB-4C54-BB4A-DC995F445F2E}"/>
                </a:ext>
              </a:extLst>
            </p:cNvPr>
            <p:cNvSpPr txBox="1"/>
            <p:nvPr/>
          </p:nvSpPr>
          <p:spPr>
            <a:xfrm>
              <a:off x="3343338" y="5507589"/>
              <a:ext cx="1435008" cy="890550"/>
            </a:xfrm>
            <a:prstGeom prst="rect">
              <a:avLst/>
            </a:prstGeom>
            <a:noFill/>
          </p:spPr>
          <p:txBody>
            <a:bodyPr wrap="none" rtlCol="0">
              <a:spAutoFit/>
            </a:bodyPr>
            <a:lstStyle/>
            <a:p>
              <a:pPr algn="ctr"/>
              <a:r>
                <a:rPr lang="en-US" sz="2000" b="1" dirty="0">
                  <a:solidFill>
                    <a:srgbClr val="901D06"/>
                  </a:solidFill>
                  <a:latin typeface="Century Gothic" panose="020B0502020202020204" pitchFamily="34" charset="0"/>
                </a:rPr>
                <a:t>Podcast</a:t>
              </a:r>
            </a:p>
            <a:p>
              <a:pPr algn="ctr"/>
              <a:r>
                <a:rPr lang="en-US" sz="2000" b="1" dirty="0">
                  <a:solidFill>
                    <a:srgbClr val="901D06"/>
                  </a:solidFill>
                  <a:latin typeface="Century Gothic" panose="020B0502020202020204" pitchFamily="34" charset="0"/>
                </a:rPr>
                <a:t>Radio</a:t>
              </a:r>
            </a:p>
            <a:p>
              <a:pPr algn="ctr"/>
              <a:r>
                <a:rPr lang="en-US" sz="2000" b="1" dirty="0">
                  <a:solidFill>
                    <a:srgbClr val="901D06"/>
                  </a:solidFill>
                  <a:latin typeface="Century Gothic" panose="020B0502020202020204" pitchFamily="34" charset="0"/>
                </a:rPr>
                <a:t>Streaming</a:t>
              </a:r>
            </a:p>
          </p:txBody>
        </p:sp>
        <p:cxnSp>
          <p:nvCxnSpPr>
            <p:cNvPr id="44" name="Straight Connector 43">
              <a:extLst>
                <a:ext uri="{FF2B5EF4-FFF2-40B4-BE49-F238E27FC236}">
                  <a16:creationId xmlns:a16="http://schemas.microsoft.com/office/drawing/2014/main" id="{63340AAB-6866-4829-B34F-B4C087D2BFFD}"/>
                </a:ext>
              </a:extLst>
            </p:cNvPr>
            <p:cNvCxnSpPr>
              <a:cxnSpLocks/>
            </p:cNvCxnSpPr>
            <p:nvPr/>
          </p:nvCxnSpPr>
          <p:spPr>
            <a:xfrm flipV="1">
              <a:off x="4050899" y="4780585"/>
              <a:ext cx="0" cy="657027"/>
            </a:xfrm>
            <a:prstGeom prst="line">
              <a:avLst/>
            </a:prstGeom>
            <a:ln w="12700">
              <a:solidFill>
                <a:srgbClr val="9D3823"/>
              </a:solidFill>
            </a:ln>
          </p:spPr>
          <p:style>
            <a:lnRef idx="1">
              <a:schemeClr val="accent1"/>
            </a:lnRef>
            <a:fillRef idx="0">
              <a:schemeClr val="accent1"/>
            </a:fillRef>
            <a:effectRef idx="0">
              <a:schemeClr val="accent1"/>
            </a:effectRef>
            <a:fontRef idx="minor">
              <a:schemeClr val="tx1"/>
            </a:fontRef>
          </p:style>
        </p:cxnSp>
      </p:grpSp>
      <p:grpSp>
        <p:nvGrpSpPr>
          <p:cNvPr id="47" name="Group 46">
            <a:extLst>
              <a:ext uri="{FF2B5EF4-FFF2-40B4-BE49-F238E27FC236}">
                <a16:creationId xmlns:a16="http://schemas.microsoft.com/office/drawing/2014/main" id="{C99E4EDA-58AE-4D3E-9A85-B93AFF689E87}"/>
              </a:ext>
            </a:extLst>
          </p:cNvPr>
          <p:cNvGrpSpPr/>
          <p:nvPr/>
        </p:nvGrpSpPr>
        <p:grpSpPr>
          <a:xfrm>
            <a:off x="4615710" y="4755377"/>
            <a:ext cx="1701107" cy="1890701"/>
            <a:chOff x="3210291" y="5170513"/>
            <a:chExt cx="1701107" cy="1890701"/>
          </a:xfrm>
        </p:grpSpPr>
        <p:sp>
          <p:nvSpPr>
            <p:cNvPr id="48" name="TextBox 47">
              <a:extLst>
                <a:ext uri="{FF2B5EF4-FFF2-40B4-BE49-F238E27FC236}">
                  <a16:creationId xmlns:a16="http://schemas.microsoft.com/office/drawing/2014/main" id="{4238DFC6-436E-4261-9E90-A32A1CADFEAC}"/>
                </a:ext>
              </a:extLst>
            </p:cNvPr>
            <p:cNvSpPr txBox="1"/>
            <p:nvPr/>
          </p:nvSpPr>
          <p:spPr>
            <a:xfrm>
              <a:off x="3210291" y="5368443"/>
              <a:ext cx="1701107" cy="1692771"/>
            </a:xfrm>
            <a:prstGeom prst="rect">
              <a:avLst/>
            </a:prstGeom>
            <a:noFill/>
          </p:spPr>
          <p:txBody>
            <a:bodyPr wrap="none" rtlCol="0">
              <a:spAutoFit/>
            </a:bodyPr>
            <a:lstStyle/>
            <a:p>
              <a:pPr algn="ctr"/>
              <a:r>
                <a:rPr lang="en-US" sz="2000" b="1" dirty="0">
                  <a:solidFill>
                    <a:srgbClr val="901D06"/>
                  </a:solidFill>
                  <a:latin typeface="Century Gothic" panose="020B0502020202020204" pitchFamily="34" charset="0"/>
                </a:rPr>
                <a:t>Allocated</a:t>
              </a:r>
            </a:p>
            <a:p>
              <a:pPr algn="ctr"/>
              <a:r>
                <a:rPr lang="en-US" sz="2000" b="1" dirty="0">
                  <a:solidFill>
                    <a:srgbClr val="901D06"/>
                  </a:solidFill>
                  <a:latin typeface="Century Gothic" panose="020B0502020202020204" pitchFamily="34" charset="0"/>
                </a:rPr>
                <a:t>From:</a:t>
              </a:r>
            </a:p>
            <a:p>
              <a:pPr algn="ctr"/>
              <a:r>
                <a:rPr lang="en-US" sz="1600" dirty="0">
                  <a:solidFill>
                    <a:srgbClr val="901D06"/>
                  </a:solidFill>
                  <a:latin typeface="Century Gothic" panose="020B0502020202020204" pitchFamily="34" charset="0"/>
                </a:rPr>
                <a:t>Game Console</a:t>
              </a:r>
            </a:p>
            <a:p>
              <a:pPr algn="ctr"/>
              <a:r>
                <a:rPr lang="en-US" sz="1600" dirty="0">
                  <a:solidFill>
                    <a:srgbClr val="901D06"/>
                  </a:solidFill>
                  <a:latin typeface="Century Gothic" panose="020B0502020202020204" pitchFamily="34" charset="0"/>
                </a:rPr>
                <a:t>Wearables</a:t>
              </a:r>
            </a:p>
            <a:p>
              <a:pPr algn="ctr"/>
              <a:r>
                <a:rPr lang="en-US" sz="1600" dirty="0" err="1">
                  <a:solidFill>
                    <a:srgbClr val="901D06"/>
                  </a:solidFill>
                  <a:latin typeface="Century Gothic" panose="020B0502020202020204" pitchFamily="34" charset="0"/>
                </a:rPr>
                <a:t>Ccars</a:t>
              </a:r>
              <a:endParaRPr lang="en-US" sz="1600" dirty="0">
                <a:solidFill>
                  <a:srgbClr val="901D06"/>
                </a:solidFill>
                <a:latin typeface="Century Gothic" panose="020B0502020202020204" pitchFamily="34" charset="0"/>
              </a:endParaRPr>
            </a:p>
            <a:p>
              <a:pPr algn="ctr"/>
              <a:r>
                <a:rPr lang="en-US" sz="1600" dirty="0" err="1">
                  <a:solidFill>
                    <a:srgbClr val="901D06"/>
                  </a:solidFill>
                  <a:latin typeface="Century Gothic" panose="020B0502020202020204" pitchFamily="34" charset="0"/>
                </a:rPr>
                <a:t>SSpeakers</a:t>
              </a:r>
              <a:endParaRPr lang="en-US" dirty="0">
                <a:solidFill>
                  <a:srgbClr val="901D06"/>
                </a:solidFill>
                <a:latin typeface="Century Gothic" panose="020B0502020202020204" pitchFamily="34" charset="0"/>
              </a:endParaRPr>
            </a:p>
          </p:txBody>
        </p:sp>
        <p:cxnSp>
          <p:nvCxnSpPr>
            <p:cNvPr id="50" name="Straight Connector 49">
              <a:extLst>
                <a:ext uri="{FF2B5EF4-FFF2-40B4-BE49-F238E27FC236}">
                  <a16:creationId xmlns:a16="http://schemas.microsoft.com/office/drawing/2014/main" id="{E54B2126-917E-4F5F-A88C-F7D1B751023C}"/>
                </a:ext>
              </a:extLst>
            </p:cNvPr>
            <p:cNvCxnSpPr>
              <a:cxnSpLocks/>
            </p:cNvCxnSpPr>
            <p:nvPr/>
          </p:nvCxnSpPr>
          <p:spPr>
            <a:xfrm flipV="1">
              <a:off x="4050899" y="5170513"/>
              <a:ext cx="0" cy="214265"/>
            </a:xfrm>
            <a:prstGeom prst="line">
              <a:avLst/>
            </a:prstGeom>
            <a:ln w="12700">
              <a:solidFill>
                <a:srgbClr val="9D3823"/>
              </a:solidFill>
            </a:ln>
          </p:spPr>
          <p:style>
            <a:lnRef idx="1">
              <a:schemeClr val="accent1"/>
            </a:lnRef>
            <a:fillRef idx="0">
              <a:schemeClr val="accent1"/>
            </a:fillRef>
            <a:effectRef idx="0">
              <a:schemeClr val="accent1"/>
            </a:effectRef>
            <a:fontRef idx="minor">
              <a:schemeClr val="tx1"/>
            </a:fontRef>
          </p:style>
        </p:cxnSp>
      </p:grpSp>
      <p:grpSp>
        <p:nvGrpSpPr>
          <p:cNvPr id="51" name="Group 50">
            <a:extLst>
              <a:ext uri="{FF2B5EF4-FFF2-40B4-BE49-F238E27FC236}">
                <a16:creationId xmlns:a16="http://schemas.microsoft.com/office/drawing/2014/main" id="{C74E8ED4-3FB7-4A6A-8E42-2DC6D21D58F6}"/>
              </a:ext>
            </a:extLst>
          </p:cNvPr>
          <p:cNvGrpSpPr/>
          <p:nvPr/>
        </p:nvGrpSpPr>
        <p:grpSpPr>
          <a:xfrm>
            <a:off x="6594190" y="4837903"/>
            <a:ext cx="1072730" cy="1154019"/>
            <a:chOff x="3524474" y="4929811"/>
            <a:chExt cx="1072730" cy="1154019"/>
          </a:xfrm>
        </p:grpSpPr>
        <p:sp>
          <p:nvSpPr>
            <p:cNvPr id="52" name="TextBox 51">
              <a:extLst>
                <a:ext uri="{FF2B5EF4-FFF2-40B4-BE49-F238E27FC236}">
                  <a16:creationId xmlns:a16="http://schemas.microsoft.com/office/drawing/2014/main" id="{E98E93FC-FA01-424E-84E2-600080E42547}"/>
                </a:ext>
              </a:extLst>
            </p:cNvPr>
            <p:cNvSpPr txBox="1"/>
            <p:nvPr/>
          </p:nvSpPr>
          <p:spPr>
            <a:xfrm>
              <a:off x="3524474" y="5683720"/>
              <a:ext cx="1072730" cy="400110"/>
            </a:xfrm>
            <a:prstGeom prst="rect">
              <a:avLst/>
            </a:prstGeom>
            <a:noFill/>
          </p:spPr>
          <p:txBody>
            <a:bodyPr wrap="none" rtlCol="0">
              <a:spAutoFit/>
            </a:bodyPr>
            <a:lstStyle/>
            <a:p>
              <a:pPr algn="ctr"/>
              <a:r>
                <a:rPr lang="en-US" sz="2000" b="1" dirty="0">
                  <a:solidFill>
                    <a:srgbClr val="901D06"/>
                  </a:solidFill>
                  <a:latin typeface="Century Gothic" panose="020B0502020202020204" pitchFamily="34" charset="0"/>
                </a:rPr>
                <a:t>FB et al</a:t>
              </a:r>
            </a:p>
          </p:txBody>
        </p:sp>
        <p:cxnSp>
          <p:nvCxnSpPr>
            <p:cNvPr id="53" name="Straight Connector 52">
              <a:extLst>
                <a:ext uri="{FF2B5EF4-FFF2-40B4-BE49-F238E27FC236}">
                  <a16:creationId xmlns:a16="http://schemas.microsoft.com/office/drawing/2014/main" id="{59D83286-FDE0-48B5-8AD1-A6C832FF4179}"/>
                </a:ext>
              </a:extLst>
            </p:cNvPr>
            <p:cNvCxnSpPr>
              <a:cxnSpLocks/>
            </p:cNvCxnSpPr>
            <p:nvPr/>
          </p:nvCxnSpPr>
          <p:spPr>
            <a:xfrm flipH="1" flipV="1">
              <a:off x="4050900" y="4929811"/>
              <a:ext cx="6201" cy="756089"/>
            </a:xfrm>
            <a:prstGeom prst="line">
              <a:avLst/>
            </a:prstGeom>
            <a:ln w="12700">
              <a:solidFill>
                <a:srgbClr val="9D3823"/>
              </a:solidFill>
            </a:ln>
          </p:spPr>
          <p:style>
            <a:lnRef idx="1">
              <a:schemeClr val="accent1"/>
            </a:lnRef>
            <a:fillRef idx="0">
              <a:schemeClr val="accent1"/>
            </a:fillRef>
            <a:effectRef idx="0">
              <a:schemeClr val="accent1"/>
            </a:effectRef>
            <a:fontRef idx="minor">
              <a:schemeClr val="tx1"/>
            </a:fontRef>
          </p:style>
        </p:cxnSp>
      </p:grpSp>
      <p:grpSp>
        <p:nvGrpSpPr>
          <p:cNvPr id="55" name="Group 54">
            <a:extLst>
              <a:ext uri="{FF2B5EF4-FFF2-40B4-BE49-F238E27FC236}">
                <a16:creationId xmlns:a16="http://schemas.microsoft.com/office/drawing/2014/main" id="{3E171840-6254-4511-BE90-794F8E5B0BDA}"/>
              </a:ext>
            </a:extLst>
          </p:cNvPr>
          <p:cNvGrpSpPr/>
          <p:nvPr/>
        </p:nvGrpSpPr>
        <p:grpSpPr>
          <a:xfrm>
            <a:off x="8105769" y="5260736"/>
            <a:ext cx="1266693" cy="886035"/>
            <a:chOff x="3427496" y="5197795"/>
            <a:chExt cx="1266693" cy="886035"/>
          </a:xfrm>
        </p:grpSpPr>
        <p:sp>
          <p:nvSpPr>
            <p:cNvPr id="56" name="TextBox 55">
              <a:extLst>
                <a:ext uri="{FF2B5EF4-FFF2-40B4-BE49-F238E27FC236}">
                  <a16:creationId xmlns:a16="http://schemas.microsoft.com/office/drawing/2014/main" id="{D1752FDF-01D2-4EBF-B1EE-4D315B10040E}"/>
                </a:ext>
              </a:extLst>
            </p:cNvPr>
            <p:cNvSpPr txBox="1"/>
            <p:nvPr/>
          </p:nvSpPr>
          <p:spPr>
            <a:xfrm>
              <a:off x="3427496" y="5683720"/>
              <a:ext cx="1266693" cy="400110"/>
            </a:xfrm>
            <a:prstGeom prst="rect">
              <a:avLst/>
            </a:prstGeom>
            <a:noFill/>
          </p:spPr>
          <p:txBody>
            <a:bodyPr wrap="none" rtlCol="0">
              <a:spAutoFit/>
            </a:bodyPr>
            <a:lstStyle/>
            <a:p>
              <a:pPr algn="ctr"/>
              <a:r>
                <a:rPr lang="en-US" sz="2000" b="1" dirty="0" err="1">
                  <a:solidFill>
                    <a:srgbClr val="901D06"/>
                  </a:solidFill>
                  <a:latin typeface="Century Gothic" panose="020B0502020202020204" pitchFamily="34" charset="0"/>
                </a:rPr>
                <a:t>OneWay</a:t>
              </a:r>
              <a:endParaRPr lang="en-US" sz="2000" b="1" dirty="0">
                <a:solidFill>
                  <a:srgbClr val="901D06"/>
                </a:solidFill>
                <a:latin typeface="Century Gothic" panose="020B0502020202020204" pitchFamily="34" charset="0"/>
              </a:endParaRPr>
            </a:p>
          </p:txBody>
        </p:sp>
        <p:cxnSp>
          <p:nvCxnSpPr>
            <p:cNvPr id="57" name="Straight Connector 56">
              <a:extLst>
                <a:ext uri="{FF2B5EF4-FFF2-40B4-BE49-F238E27FC236}">
                  <a16:creationId xmlns:a16="http://schemas.microsoft.com/office/drawing/2014/main" id="{AC9980B9-F7DF-4A8F-8316-FEC95C60B573}"/>
                </a:ext>
              </a:extLst>
            </p:cNvPr>
            <p:cNvCxnSpPr>
              <a:cxnSpLocks/>
            </p:cNvCxnSpPr>
            <p:nvPr/>
          </p:nvCxnSpPr>
          <p:spPr>
            <a:xfrm flipH="1" flipV="1">
              <a:off x="4057101" y="5197795"/>
              <a:ext cx="1" cy="488106"/>
            </a:xfrm>
            <a:prstGeom prst="line">
              <a:avLst/>
            </a:prstGeom>
            <a:ln w="12700">
              <a:solidFill>
                <a:srgbClr val="9D3823"/>
              </a:solidFill>
            </a:ln>
          </p:spPr>
          <p:style>
            <a:lnRef idx="1">
              <a:schemeClr val="accent1"/>
            </a:lnRef>
            <a:fillRef idx="0">
              <a:schemeClr val="accent1"/>
            </a:fillRef>
            <a:effectRef idx="0">
              <a:schemeClr val="accent1"/>
            </a:effectRef>
            <a:fontRef idx="minor">
              <a:schemeClr val="tx1"/>
            </a:fontRef>
          </p:style>
        </p:cxnSp>
      </p:grpSp>
      <p:sp>
        <p:nvSpPr>
          <p:cNvPr id="54" name="TextBox 53">
            <a:extLst>
              <a:ext uri="{FF2B5EF4-FFF2-40B4-BE49-F238E27FC236}">
                <a16:creationId xmlns:a16="http://schemas.microsoft.com/office/drawing/2014/main" id="{B402E620-05F3-49A7-B8ED-4B4C79A77E5F}"/>
              </a:ext>
            </a:extLst>
          </p:cNvPr>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French Canada</a:t>
            </a:r>
          </a:p>
          <a:p>
            <a:pPr algn="ctr"/>
            <a:r>
              <a:rPr lang="en-US" sz="2000" dirty="0">
                <a:solidFill>
                  <a:srgbClr val="901D06"/>
                </a:solidFill>
                <a:latin typeface="Century Gothic" panose="020B0502020202020204" pitchFamily="34" charset="0"/>
              </a:rPr>
              <a:t>Adults 18+</a:t>
            </a:r>
          </a:p>
        </p:txBody>
      </p:sp>
    </p:spTree>
    <p:extLst>
      <p:ext uri="{BB962C8B-B14F-4D97-AF65-F5344CB8AC3E}">
        <p14:creationId xmlns:p14="http://schemas.microsoft.com/office/powerpoint/2010/main" val="11891530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down)">
                                      <p:cBhvr>
                                        <p:cTn id="7" dur="1000"/>
                                        <p:tgtEl>
                                          <p:spTgt spid="3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xit" presetSubtype="1" fill="hold" nodeType="clickEffect">
                                  <p:stCondLst>
                                    <p:cond delay="0"/>
                                  </p:stCondLst>
                                  <p:childTnLst>
                                    <p:animEffect transition="out" filter="wipe(up)">
                                      <p:cBhvr>
                                        <p:cTn id="11" dur="1000"/>
                                        <p:tgtEl>
                                          <p:spTgt spid="37"/>
                                        </p:tgtEl>
                                      </p:cBhvr>
                                    </p:animEffect>
                                    <p:set>
                                      <p:cBhvr>
                                        <p:cTn id="12" dur="1" fill="hold">
                                          <p:stCondLst>
                                            <p:cond delay="999"/>
                                          </p:stCondLst>
                                        </p:cTn>
                                        <p:tgtEl>
                                          <p:spTgt spid="37"/>
                                        </p:tgtEl>
                                        <p:attrNameLst>
                                          <p:attrName>style.visibility</p:attrName>
                                        </p:attrNameLst>
                                      </p:cBhvr>
                                      <p:to>
                                        <p:strVal val="hidden"/>
                                      </p:to>
                                    </p:set>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42"/>
                                        </p:tgtEl>
                                        <p:attrNameLst>
                                          <p:attrName>style.visibility</p:attrName>
                                        </p:attrNameLst>
                                      </p:cBhvr>
                                      <p:to>
                                        <p:strVal val="visible"/>
                                      </p:to>
                                    </p:set>
                                    <p:animEffect transition="in" filter="wipe(down)">
                                      <p:cBhvr>
                                        <p:cTn id="16" dur="1000"/>
                                        <p:tgtEl>
                                          <p:spTgt spid="42"/>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xit" presetSubtype="1" fill="hold" nodeType="clickEffect">
                                  <p:stCondLst>
                                    <p:cond delay="0"/>
                                  </p:stCondLst>
                                  <p:childTnLst>
                                    <p:animEffect transition="out" filter="wipe(up)">
                                      <p:cBhvr>
                                        <p:cTn id="20" dur="1000"/>
                                        <p:tgtEl>
                                          <p:spTgt spid="42"/>
                                        </p:tgtEl>
                                      </p:cBhvr>
                                    </p:animEffect>
                                    <p:set>
                                      <p:cBhvr>
                                        <p:cTn id="21" dur="1" fill="hold">
                                          <p:stCondLst>
                                            <p:cond delay="999"/>
                                          </p:stCondLst>
                                        </p:cTn>
                                        <p:tgtEl>
                                          <p:spTgt spid="42"/>
                                        </p:tgtEl>
                                        <p:attrNameLst>
                                          <p:attrName>style.visibility</p:attrName>
                                        </p:attrNameLst>
                                      </p:cBhvr>
                                      <p:to>
                                        <p:strVal val="hidden"/>
                                      </p:to>
                                    </p:set>
                                  </p:childTnLst>
                                </p:cTn>
                              </p:par>
                            </p:childTnLst>
                          </p:cTn>
                        </p:par>
                        <p:par>
                          <p:cTn id="22" fill="hold">
                            <p:stCondLst>
                              <p:cond delay="1000"/>
                            </p:stCondLst>
                            <p:childTnLst>
                              <p:par>
                                <p:cTn id="23" presetID="22" presetClass="entr" presetSubtype="4"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wipe(down)">
                                      <p:cBhvr>
                                        <p:cTn id="25" dur="10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xit" presetSubtype="1" fill="hold" nodeType="clickEffect">
                                  <p:stCondLst>
                                    <p:cond delay="0"/>
                                  </p:stCondLst>
                                  <p:childTnLst>
                                    <p:animEffect transition="out" filter="wipe(up)">
                                      <p:cBhvr>
                                        <p:cTn id="29" dur="1000"/>
                                        <p:tgtEl>
                                          <p:spTgt spid="6"/>
                                        </p:tgtEl>
                                      </p:cBhvr>
                                    </p:animEffect>
                                    <p:set>
                                      <p:cBhvr>
                                        <p:cTn id="30" dur="1" fill="hold">
                                          <p:stCondLst>
                                            <p:cond delay="999"/>
                                          </p:stCondLst>
                                        </p:cTn>
                                        <p:tgtEl>
                                          <p:spTgt spid="6"/>
                                        </p:tgtEl>
                                        <p:attrNameLst>
                                          <p:attrName>style.visibility</p:attrName>
                                        </p:attrNameLst>
                                      </p:cBhvr>
                                      <p:to>
                                        <p:strVal val="hidden"/>
                                      </p:to>
                                    </p:set>
                                  </p:childTnLst>
                                </p:cTn>
                              </p:par>
                            </p:childTnLst>
                          </p:cTn>
                        </p:par>
                        <p:par>
                          <p:cTn id="31" fill="hold">
                            <p:stCondLst>
                              <p:cond delay="1000"/>
                            </p:stCondLst>
                            <p:childTnLst>
                              <p:par>
                                <p:cTn id="32" presetID="22" presetClass="entr" presetSubtype="4"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Effect transition="in" filter="wipe(down)">
                                      <p:cBhvr>
                                        <p:cTn id="34" dur="1000"/>
                                        <p:tgtEl>
                                          <p:spTgt spid="47"/>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xit" presetSubtype="1" fill="hold" nodeType="clickEffect">
                                  <p:stCondLst>
                                    <p:cond delay="0"/>
                                  </p:stCondLst>
                                  <p:childTnLst>
                                    <p:animEffect transition="out" filter="wipe(up)">
                                      <p:cBhvr>
                                        <p:cTn id="38" dur="1000"/>
                                        <p:tgtEl>
                                          <p:spTgt spid="47"/>
                                        </p:tgtEl>
                                      </p:cBhvr>
                                    </p:animEffect>
                                    <p:set>
                                      <p:cBhvr>
                                        <p:cTn id="39" dur="1" fill="hold">
                                          <p:stCondLst>
                                            <p:cond delay="999"/>
                                          </p:stCondLst>
                                        </p:cTn>
                                        <p:tgtEl>
                                          <p:spTgt spid="47"/>
                                        </p:tgtEl>
                                        <p:attrNameLst>
                                          <p:attrName>style.visibility</p:attrName>
                                        </p:attrNameLst>
                                      </p:cBhvr>
                                      <p:to>
                                        <p:strVal val="hidden"/>
                                      </p:to>
                                    </p:set>
                                  </p:childTnLst>
                                </p:cTn>
                              </p:par>
                            </p:childTnLst>
                          </p:cTn>
                        </p:par>
                        <p:par>
                          <p:cTn id="40" fill="hold">
                            <p:stCondLst>
                              <p:cond delay="1000"/>
                            </p:stCondLst>
                            <p:childTnLst>
                              <p:par>
                                <p:cTn id="41" presetID="22" presetClass="entr" presetSubtype="4"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down)">
                                      <p:cBhvr>
                                        <p:cTn id="43" dur="1000"/>
                                        <p:tgtEl>
                                          <p:spTgt spid="51"/>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xit" presetSubtype="1" fill="hold" nodeType="clickEffect">
                                  <p:stCondLst>
                                    <p:cond delay="0"/>
                                  </p:stCondLst>
                                  <p:childTnLst>
                                    <p:animEffect transition="out" filter="wipe(up)">
                                      <p:cBhvr>
                                        <p:cTn id="47" dur="1000"/>
                                        <p:tgtEl>
                                          <p:spTgt spid="51"/>
                                        </p:tgtEl>
                                      </p:cBhvr>
                                    </p:animEffect>
                                    <p:set>
                                      <p:cBhvr>
                                        <p:cTn id="48" dur="1" fill="hold">
                                          <p:stCondLst>
                                            <p:cond delay="999"/>
                                          </p:stCondLst>
                                        </p:cTn>
                                        <p:tgtEl>
                                          <p:spTgt spid="51"/>
                                        </p:tgtEl>
                                        <p:attrNameLst>
                                          <p:attrName>style.visibility</p:attrName>
                                        </p:attrNameLst>
                                      </p:cBhvr>
                                      <p:to>
                                        <p:strVal val="hidden"/>
                                      </p:to>
                                    </p:set>
                                  </p:childTnLst>
                                </p:cTn>
                              </p:par>
                            </p:childTnLst>
                          </p:cTn>
                        </p:par>
                        <p:par>
                          <p:cTn id="49" fill="hold">
                            <p:stCondLst>
                              <p:cond delay="1000"/>
                            </p:stCondLst>
                            <p:childTnLst>
                              <p:par>
                                <p:cTn id="50" presetID="22" presetClass="entr" presetSubtype="4" fill="hold"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down)">
                                      <p:cBhvr>
                                        <p:cTn id="52" dur="10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Straight Connector 4"/>
          <p:cNvCxnSpPr/>
          <p:nvPr/>
        </p:nvCxnSpPr>
        <p:spPr>
          <a:xfrm>
            <a:off x="-2270626" y="3570682"/>
            <a:ext cx="89050"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799934" y="1357071"/>
            <a:ext cx="4300222" cy="4300222"/>
            <a:chOff x="12565373" y="1357071"/>
            <a:chExt cx="4300222" cy="4300222"/>
          </a:xfrm>
        </p:grpSpPr>
        <p:sp>
          <p:nvSpPr>
            <p:cNvPr id="83" name="Oval 82"/>
            <p:cNvSpPr/>
            <p:nvPr/>
          </p:nvSpPr>
          <p:spPr>
            <a:xfrm>
              <a:off x="12565373" y="1357071"/>
              <a:ext cx="4300222" cy="4300222"/>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p:cNvSpPr txBox="1"/>
            <p:nvPr/>
          </p:nvSpPr>
          <p:spPr>
            <a:xfrm>
              <a:off x="14288925" y="3176865"/>
              <a:ext cx="853119" cy="646331"/>
            </a:xfrm>
            <a:prstGeom prst="rect">
              <a:avLst/>
            </a:prstGeom>
            <a:noFill/>
          </p:spPr>
          <p:txBody>
            <a:bodyPr wrap="none" rtlCol="0">
              <a:spAutoFit/>
            </a:bodyPr>
            <a:lstStyle/>
            <a:p>
              <a:pPr algn="ctr"/>
              <a:r>
                <a:rPr lang="en-US" dirty="0">
                  <a:latin typeface="Century Gothic" panose="020B0502020202020204" pitchFamily="34" charset="0"/>
                </a:rPr>
                <a:t>Video</a:t>
              </a:r>
            </a:p>
            <a:p>
              <a:pPr algn="ctr"/>
              <a:r>
                <a:rPr lang="en-US" dirty="0">
                  <a:latin typeface="Century Gothic" panose="020B0502020202020204" pitchFamily="34" charset="0"/>
                </a:rPr>
                <a:t>612</a:t>
              </a:r>
            </a:p>
          </p:txBody>
        </p:sp>
      </p:grpSp>
      <p:grpSp>
        <p:nvGrpSpPr>
          <p:cNvPr id="20" name="Group 19"/>
          <p:cNvGrpSpPr/>
          <p:nvPr/>
        </p:nvGrpSpPr>
        <p:grpSpPr>
          <a:xfrm>
            <a:off x="7094392" y="1788451"/>
            <a:ext cx="3423922" cy="3423922"/>
            <a:chOff x="10110531" y="1788451"/>
            <a:chExt cx="3423922" cy="3423922"/>
          </a:xfrm>
        </p:grpSpPr>
        <p:sp>
          <p:nvSpPr>
            <p:cNvPr id="108" name="Oval 107"/>
            <p:cNvSpPr/>
            <p:nvPr/>
          </p:nvSpPr>
          <p:spPr>
            <a:xfrm>
              <a:off x="10110531" y="1788451"/>
              <a:ext cx="3423922" cy="342392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TextBox 105"/>
            <p:cNvSpPr txBox="1"/>
            <p:nvPr/>
          </p:nvSpPr>
          <p:spPr>
            <a:xfrm>
              <a:off x="11511349" y="3176865"/>
              <a:ext cx="622286"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Text</a:t>
              </a:r>
            </a:p>
            <a:p>
              <a:pPr algn="ctr"/>
              <a:r>
                <a:rPr lang="en-US" dirty="0">
                  <a:solidFill>
                    <a:schemeClr val="bg1"/>
                  </a:solidFill>
                  <a:latin typeface="Century Gothic" panose="020B0502020202020204" pitchFamily="34" charset="0"/>
                </a:rPr>
                <a:t>400</a:t>
              </a:r>
            </a:p>
          </p:txBody>
        </p:sp>
      </p:grpSp>
      <p:grpSp>
        <p:nvGrpSpPr>
          <p:cNvPr id="21" name="Group 20"/>
          <p:cNvGrpSpPr/>
          <p:nvPr/>
        </p:nvGrpSpPr>
        <p:grpSpPr>
          <a:xfrm>
            <a:off x="5875038" y="2222791"/>
            <a:ext cx="2555242" cy="2555242"/>
            <a:chOff x="7553877" y="2222791"/>
            <a:chExt cx="2555242" cy="2555242"/>
          </a:xfrm>
        </p:grpSpPr>
        <p:sp>
          <p:nvSpPr>
            <p:cNvPr id="103" name="Oval 102"/>
            <p:cNvSpPr/>
            <p:nvPr/>
          </p:nvSpPr>
          <p:spPr>
            <a:xfrm>
              <a:off x="7553877" y="2222791"/>
              <a:ext cx="2555242" cy="255524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p:cNvSpPr txBox="1"/>
            <p:nvPr/>
          </p:nvSpPr>
          <p:spPr>
            <a:xfrm>
              <a:off x="8406542" y="3176865"/>
              <a:ext cx="849913"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Social</a:t>
              </a:r>
            </a:p>
            <a:p>
              <a:pPr algn="ctr"/>
              <a:r>
                <a:rPr lang="en-US" dirty="0">
                  <a:solidFill>
                    <a:schemeClr val="bg1"/>
                  </a:solidFill>
                  <a:latin typeface="Century Gothic" panose="020B0502020202020204" pitchFamily="34" charset="0"/>
                </a:rPr>
                <a:t>183</a:t>
              </a:r>
            </a:p>
          </p:txBody>
        </p:sp>
      </p:grpSp>
      <p:grpSp>
        <p:nvGrpSpPr>
          <p:cNvPr id="22" name="Group 21"/>
          <p:cNvGrpSpPr/>
          <p:nvPr/>
        </p:nvGrpSpPr>
        <p:grpSpPr>
          <a:xfrm>
            <a:off x="4279451" y="2313725"/>
            <a:ext cx="2373374" cy="2373374"/>
            <a:chOff x="5158245" y="2313725"/>
            <a:chExt cx="2373374" cy="2373374"/>
          </a:xfrm>
        </p:grpSpPr>
        <p:sp>
          <p:nvSpPr>
            <p:cNvPr id="98" name="Oval 97"/>
            <p:cNvSpPr/>
            <p:nvPr/>
          </p:nvSpPr>
          <p:spPr>
            <a:xfrm>
              <a:off x="5158245" y="2313725"/>
              <a:ext cx="2373374" cy="2373374"/>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TextBox 95"/>
            <p:cNvSpPr txBox="1"/>
            <p:nvPr/>
          </p:nvSpPr>
          <p:spPr>
            <a:xfrm>
              <a:off x="5932800" y="3176865"/>
              <a:ext cx="824265"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Other</a:t>
              </a:r>
            </a:p>
            <a:p>
              <a:pPr algn="ctr"/>
              <a:r>
                <a:rPr lang="en-US" dirty="0">
                  <a:solidFill>
                    <a:schemeClr val="bg1"/>
                  </a:solidFill>
                  <a:latin typeface="Century Gothic" panose="020B0502020202020204" pitchFamily="34" charset="0"/>
                </a:rPr>
                <a:t>171</a:t>
              </a:r>
            </a:p>
          </p:txBody>
        </p:sp>
      </p:grpSp>
      <p:grpSp>
        <p:nvGrpSpPr>
          <p:cNvPr id="23" name="Group 22"/>
          <p:cNvGrpSpPr/>
          <p:nvPr/>
        </p:nvGrpSpPr>
        <p:grpSpPr>
          <a:xfrm>
            <a:off x="3048921" y="2527591"/>
            <a:ext cx="1945642" cy="1945642"/>
            <a:chOff x="3212603" y="2527591"/>
            <a:chExt cx="1945642" cy="1945642"/>
          </a:xfrm>
        </p:grpSpPr>
        <p:sp>
          <p:nvSpPr>
            <p:cNvPr id="93" name="Oval 92"/>
            <p:cNvSpPr/>
            <p:nvPr/>
          </p:nvSpPr>
          <p:spPr>
            <a:xfrm>
              <a:off x="3212603" y="2527591"/>
              <a:ext cx="1945642" cy="194564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p:cNvSpPr txBox="1"/>
            <p:nvPr/>
          </p:nvSpPr>
          <p:spPr>
            <a:xfrm>
              <a:off x="3491965" y="3176865"/>
              <a:ext cx="1386919" cy="646331"/>
            </a:xfrm>
            <a:prstGeom prst="rect">
              <a:avLst/>
            </a:prstGeom>
            <a:noFill/>
          </p:spPr>
          <p:txBody>
            <a:bodyPr wrap="none" rtlCol="0">
              <a:spAutoFit/>
            </a:bodyPr>
            <a:lstStyle/>
            <a:p>
              <a:pPr algn="ctr"/>
              <a:r>
                <a:rPr lang="en-US" dirty="0">
                  <a:solidFill>
                    <a:schemeClr val="bg1"/>
                  </a:solidFill>
                  <a:latin typeface="Century Gothic" panose="020B0502020202020204" pitchFamily="34" charset="0"/>
                </a:rPr>
                <a:t>Interactive</a:t>
              </a:r>
            </a:p>
            <a:p>
              <a:pPr algn="ctr"/>
              <a:r>
                <a:rPr lang="en-US" dirty="0">
                  <a:solidFill>
                    <a:schemeClr val="bg1"/>
                  </a:solidFill>
                  <a:latin typeface="Century Gothic" panose="020B0502020202020204" pitchFamily="34" charset="0"/>
                </a:rPr>
                <a:t>97</a:t>
              </a:r>
            </a:p>
          </p:txBody>
        </p:sp>
      </p:grpSp>
      <p:grpSp>
        <p:nvGrpSpPr>
          <p:cNvPr id="24" name="Group 23"/>
          <p:cNvGrpSpPr/>
          <p:nvPr/>
        </p:nvGrpSpPr>
        <p:grpSpPr>
          <a:xfrm>
            <a:off x="1706332" y="2683801"/>
            <a:ext cx="1633222" cy="1633222"/>
            <a:chOff x="1504842" y="2683801"/>
            <a:chExt cx="1633222" cy="1633222"/>
          </a:xfrm>
        </p:grpSpPr>
        <p:sp>
          <p:nvSpPr>
            <p:cNvPr id="88" name="Oval 87"/>
            <p:cNvSpPr/>
            <p:nvPr/>
          </p:nvSpPr>
          <p:spPr>
            <a:xfrm>
              <a:off x="1504842" y="2683801"/>
              <a:ext cx="1633222" cy="163322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Box 85"/>
            <p:cNvSpPr txBox="1"/>
            <p:nvPr/>
          </p:nvSpPr>
          <p:spPr>
            <a:xfrm>
              <a:off x="1906917" y="3063765"/>
              <a:ext cx="829073" cy="830997"/>
            </a:xfrm>
            <a:prstGeom prst="rect">
              <a:avLst/>
            </a:prstGeom>
            <a:noFill/>
          </p:spPr>
          <p:txBody>
            <a:bodyPr wrap="none" rtlCol="0">
              <a:spAutoFit/>
            </a:bodyPr>
            <a:lstStyle/>
            <a:p>
              <a:pPr algn="ctr"/>
              <a:r>
                <a:rPr lang="en-US" sz="1600" dirty="0">
                  <a:solidFill>
                    <a:schemeClr val="bg1"/>
                  </a:solidFill>
                  <a:latin typeface="Century Gothic" panose="020B0502020202020204" pitchFamily="34" charset="0"/>
                </a:rPr>
                <a:t>Online</a:t>
              </a:r>
            </a:p>
            <a:p>
              <a:pPr algn="ctr"/>
              <a:r>
                <a:rPr lang="en-US" sz="1600" dirty="0">
                  <a:solidFill>
                    <a:schemeClr val="bg1"/>
                  </a:solidFill>
                  <a:latin typeface="Century Gothic" panose="020B0502020202020204" pitchFamily="34" charset="0"/>
                </a:rPr>
                <a:t>Audio</a:t>
              </a:r>
            </a:p>
            <a:p>
              <a:pPr algn="ctr"/>
              <a:r>
                <a:rPr lang="en-US" sz="1600" dirty="0">
                  <a:solidFill>
                    <a:schemeClr val="bg1"/>
                  </a:solidFill>
                  <a:latin typeface="Century Gothic" panose="020B0502020202020204" pitchFamily="34" charset="0"/>
                </a:rPr>
                <a:t>80</a:t>
              </a:r>
            </a:p>
          </p:txBody>
        </p:sp>
      </p:grpSp>
      <p:grpSp>
        <p:nvGrpSpPr>
          <p:cNvPr id="25" name="Group 24"/>
          <p:cNvGrpSpPr/>
          <p:nvPr/>
        </p:nvGrpSpPr>
        <p:grpSpPr>
          <a:xfrm>
            <a:off x="781290" y="2869753"/>
            <a:ext cx="1283972" cy="1283972"/>
            <a:chOff x="134297" y="2869753"/>
            <a:chExt cx="1283972" cy="1283972"/>
          </a:xfrm>
        </p:grpSpPr>
        <p:sp>
          <p:nvSpPr>
            <p:cNvPr id="78" name="Oval 77"/>
            <p:cNvSpPr/>
            <p:nvPr/>
          </p:nvSpPr>
          <p:spPr>
            <a:xfrm>
              <a:off x="134297" y="2869753"/>
              <a:ext cx="1283972" cy="128397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p:cNvSpPr txBox="1"/>
            <p:nvPr/>
          </p:nvSpPr>
          <p:spPr>
            <a:xfrm>
              <a:off x="485947" y="3202265"/>
              <a:ext cx="604653" cy="584775"/>
            </a:xfrm>
            <a:prstGeom prst="rect">
              <a:avLst/>
            </a:prstGeom>
            <a:noFill/>
          </p:spPr>
          <p:txBody>
            <a:bodyPr wrap="none" rtlCol="0">
              <a:spAutoFit/>
            </a:bodyPr>
            <a:lstStyle/>
            <a:p>
              <a:pPr algn="ctr"/>
              <a:r>
                <a:rPr lang="en-US" sz="1600" dirty="0">
                  <a:solidFill>
                    <a:schemeClr val="bg1"/>
                  </a:solidFill>
                  <a:latin typeface="Century Gothic" panose="020B0502020202020204" pitchFamily="34" charset="0"/>
                </a:rPr>
                <a:t>Print</a:t>
              </a:r>
            </a:p>
            <a:p>
              <a:pPr algn="ctr"/>
              <a:r>
                <a:rPr lang="en-US" sz="1600" dirty="0">
                  <a:solidFill>
                    <a:schemeClr val="bg1"/>
                  </a:solidFill>
                  <a:latin typeface="Century Gothic" panose="020B0502020202020204" pitchFamily="34" charset="0"/>
                </a:rPr>
                <a:t>56</a:t>
              </a:r>
            </a:p>
          </p:txBody>
        </p:sp>
      </p:grpSp>
      <p:grpSp>
        <p:nvGrpSpPr>
          <p:cNvPr id="26" name="Group 25"/>
          <p:cNvGrpSpPr/>
          <p:nvPr/>
        </p:nvGrpSpPr>
        <p:grpSpPr>
          <a:xfrm>
            <a:off x="-83698" y="2942778"/>
            <a:ext cx="1137922" cy="1137922"/>
            <a:chOff x="-1048848" y="2942778"/>
            <a:chExt cx="1137922" cy="1137922"/>
          </a:xfrm>
        </p:grpSpPr>
        <p:sp>
          <p:nvSpPr>
            <p:cNvPr id="49" name="Oval 48"/>
            <p:cNvSpPr/>
            <p:nvPr/>
          </p:nvSpPr>
          <p:spPr>
            <a:xfrm>
              <a:off x="-1048848" y="2942778"/>
              <a:ext cx="1137922" cy="1137922"/>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p:cNvSpPr txBox="1"/>
            <p:nvPr/>
          </p:nvSpPr>
          <p:spPr>
            <a:xfrm>
              <a:off x="-928888" y="3139965"/>
              <a:ext cx="898002" cy="738664"/>
            </a:xfrm>
            <a:prstGeom prst="rect">
              <a:avLst/>
            </a:prstGeom>
            <a:noFill/>
          </p:spPr>
          <p:txBody>
            <a:bodyPr wrap="none" rtlCol="0">
              <a:spAutoFit/>
            </a:bodyPr>
            <a:lstStyle/>
            <a:p>
              <a:pPr algn="ctr"/>
              <a:r>
                <a:rPr lang="en-US" sz="1400" dirty="0">
                  <a:solidFill>
                    <a:schemeClr val="bg1"/>
                  </a:solidFill>
                  <a:latin typeface="Century Gothic" panose="020B0502020202020204" pitchFamily="34" charset="0"/>
                </a:rPr>
                <a:t>Online</a:t>
              </a:r>
            </a:p>
            <a:p>
              <a:pPr algn="ctr"/>
              <a:r>
                <a:rPr lang="en-US" sz="1400" dirty="0">
                  <a:solidFill>
                    <a:schemeClr val="bg1"/>
                  </a:solidFill>
                  <a:latin typeface="Century Gothic" panose="020B0502020202020204" pitchFamily="34" charset="0"/>
                </a:rPr>
                <a:t>Gaming</a:t>
              </a:r>
            </a:p>
            <a:p>
              <a:pPr algn="ctr"/>
              <a:r>
                <a:rPr lang="en-US" sz="1400" dirty="0">
                  <a:solidFill>
                    <a:schemeClr val="bg1"/>
                  </a:solidFill>
                  <a:latin typeface="Century Gothic" panose="020B0502020202020204" pitchFamily="34" charset="0"/>
                </a:rPr>
                <a:t>39</a:t>
              </a:r>
            </a:p>
          </p:txBody>
        </p:sp>
      </p:grpSp>
      <p:sp>
        <p:nvSpPr>
          <p:cNvPr id="32" name="TextBox 31">
            <a:extLst>
              <a:ext uri="{FF2B5EF4-FFF2-40B4-BE49-F238E27FC236}">
                <a16:creationId xmlns:a16="http://schemas.microsoft.com/office/drawing/2014/main" id="{69B8DB8D-B749-4EB8-A40B-A781365BE885}"/>
              </a:ext>
            </a:extLst>
          </p:cNvPr>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French Canada</a:t>
            </a:r>
          </a:p>
          <a:p>
            <a:pPr algn="ctr"/>
            <a:r>
              <a:rPr lang="en-US" sz="2000" dirty="0">
                <a:solidFill>
                  <a:srgbClr val="901D06"/>
                </a:solidFill>
                <a:latin typeface="Century Gothic" panose="020B0502020202020204" pitchFamily="34" charset="0"/>
              </a:rPr>
              <a:t>Adults 18+</a:t>
            </a:r>
          </a:p>
        </p:txBody>
      </p:sp>
      <p:grpSp>
        <p:nvGrpSpPr>
          <p:cNvPr id="31" name="Group 30">
            <a:extLst>
              <a:ext uri="{FF2B5EF4-FFF2-40B4-BE49-F238E27FC236}">
                <a16:creationId xmlns:a16="http://schemas.microsoft.com/office/drawing/2014/main" id="{065B7D20-83F6-4208-8600-9F044DA902CB}"/>
              </a:ext>
            </a:extLst>
          </p:cNvPr>
          <p:cNvGrpSpPr/>
          <p:nvPr/>
        </p:nvGrpSpPr>
        <p:grpSpPr>
          <a:xfrm>
            <a:off x="2731008" y="70933"/>
            <a:ext cx="6752426" cy="6752426"/>
            <a:chOff x="2387601" y="-261253"/>
            <a:chExt cx="7416798" cy="7416798"/>
          </a:xfrm>
        </p:grpSpPr>
        <p:sp>
          <p:nvSpPr>
            <p:cNvPr id="33" name="Oval 32">
              <a:extLst>
                <a:ext uri="{FF2B5EF4-FFF2-40B4-BE49-F238E27FC236}">
                  <a16:creationId xmlns:a16="http://schemas.microsoft.com/office/drawing/2014/main" id="{0DC448FF-34DC-4D7B-B7F6-2E86A96FA57A}"/>
                </a:ext>
              </a:extLst>
            </p:cNvPr>
            <p:cNvSpPr/>
            <p:nvPr/>
          </p:nvSpPr>
          <p:spPr>
            <a:xfrm>
              <a:off x="2387601" y="-261253"/>
              <a:ext cx="7416798" cy="7416798"/>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32C9975E-19B1-4782-8743-7EFC6D97DAD9}"/>
                </a:ext>
              </a:extLst>
            </p:cNvPr>
            <p:cNvSpPr txBox="1"/>
            <p:nvPr/>
          </p:nvSpPr>
          <p:spPr>
            <a:xfrm>
              <a:off x="5196821" y="3120386"/>
              <a:ext cx="1781257" cy="830997"/>
            </a:xfrm>
            <a:prstGeom prst="rect">
              <a:avLst/>
            </a:prstGeom>
            <a:noFill/>
          </p:spPr>
          <p:txBody>
            <a:bodyPr wrap="none" rtlCol="0">
              <a:spAutoFit/>
            </a:bodyPr>
            <a:lstStyle/>
            <a:p>
              <a:pPr algn="ctr"/>
              <a:r>
                <a:rPr lang="en-US" sz="2400" dirty="0">
                  <a:solidFill>
                    <a:srgbClr val="E2F0D9"/>
                  </a:solidFill>
                  <a:latin typeface="Century Gothic" panose="020B0502020202020204" pitchFamily="34" charset="0"/>
                </a:rPr>
                <a:t>Unearthed</a:t>
              </a:r>
            </a:p>
            <a:p>
              <a:pPr algn="ctr"/>
              <a:r>
                <a:rPr lang="en-US" sz="2400" dirty="0">
                  <a:solidFill>
                    <a:srgbClr val="E2F0D9"/>
                  </a:solidFill>
                  <a:latin typeface="Century Gothic" panose="020B0502020202020204" pitchFamily="34" charset="0"/>
                </a:rPr>
                <a:t>1,639</a:t>
              </a:r>
            </a:p>
          </p:txBody>
        </p:sp>
      </p:grpSp>
      <p:pic>
        <p:nvPicPr>
          <p:cNvPr id="35" name="Picture 34">
            <a:extLst>
              <a:ext uri="{FF2B5EF4-FFF2-40B4-BE49-F238E27FC236}">
                <a16:creationId xmlns:a16="http://schemas.microsoft.com/office/drawing/2014/main" id="{EC92BB14-99CE-4997-9B81-6C002CD04664}"/>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6456446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fill="hold" nodeType="withEffect" p14:presetBounceEnd="40000">
                                      <p:stCondLst>
                                        <p:cond delay="0"/>
                                      </p:stCondLst>
                                      <p:childTnLst>
                                        <p:animMotion origin="layout" path="M 3.125E-6 -2.59259E-6 L -0.39805 -2.59259E-6 " pathEditMode="relative" rAng="0" ptsTypes="AA" p14:bounceEnd="40000">
                                          <p:cBhvr>
                                            <p:cTn id="6" dur="2000" fill="hold"/>
                                            <p:tgtEl>
                                              <p:spTgt spid="19"/>
                                            </p:tgtEl>
                                            <p:attrNameLst>
                                              <p:attrName>ppt_x</p:attrName>
                                              <p:attrName>ppt_y</p:attrName>
                                            </p:attrNameLst>
                                          </p:cBhvr>
                                          <p:rCtr x="-19909" y="0"/>
                                        </p:animMotion>
                                      </p:childTnLst>
                                    </p:cTn>
                                  </p:par>
                                  <p:par>
                                    <p:cTn id="7" presetID="35" presetClass="path" presetSubtype="0" accel="50000" fill="hold" nodeType="withEffect" p14:presetBounceEnd="40000">
                                      <p:stCondLst>
                                        <p:cond delay="0"/>
                                      </p:stCondLst>
                                      <p:childTnLst>
                                        <p:animMotion origin="layout" path="M 4.375E-6 3.33333E-6 L -0.22227 3.33333E-6 " pathEditMode="relative" rAng="0" ptsTypes="AA" p14:bounceEnd="40000">
                                          <p:cBhvr>
                                            <p:cTn id="8" dur="2000" fill="hold"/>
                                            <p:tgtEl>
                                              <p:spTgt spid="20"/>
                                            </p:tgtEl>
                                            <p:attrNameLst>
                                              <p:attrName>ppt_x</p:attrName>
                                              <p:attrName>ppt_y</p:attrName>
                                            </p:attrNameLst>
                                          </p:cBhvr>
                                          <p:rCtr x="-11120" y="0"/>
                                        </p:animMotion>
                                      </p:childTnLst>
                                    </p:cTn>
                                  </p:par>
                                  <p:par>
                                    <p:cTn id="9" presetID="35" presetClass="path" presetSubtype="0" accel="50000" fill="hold" nodeType="withEffect" p14:presetBounceEnd="40000">
                                      <p:stCondLst>
                                        <p:cond delay="0"/>
                                      </p:stCondLst>
                                      <p:childTnLst>
                                        <p:animMotion origin="layout" path="M 1.45833E-6 3.33333E-6 L -0.08659 3.33333E-6 " pathEditMode="relative" rAng="0" ptsTypes="AA" p14:bounceEnd="40000">
                                          <p:cBhvr>
                                            <p:cTn id="10" dur="2000" fill="hold"/>
                                            <p:tgtEl>
                                              <p:spTgt spid="21"/>
                                            </p:tgtEl>
                                            <p:attrNameLst>
                                              <p:attrName>ppt_x</p:attrName>
                                              <p:attrName>ppt_y</p:attrName>
                                            </p:attrNameLst>
                                          </p:cBhvr>
                                          <p:rCtr x="-4336" y="0"/>
                                        </p:animMotion>
                                      </p:childTnLst>
                                    </p:cTn>
                                  </p:par>
                                  <p:par>
                                    <p:cTn id="11" presetID="63" presetClass="path" presetSubtype="0" accel="50000" fill="hold" nodeType="withEffect" p14:presetBounceEnd="40000">
                                      <p:stCondLst>
                                        <p:cond delay="0"/>
                                      </p:stCondLst>
                                      <p:childTnLst>
                                        <p:animMotion origin="layout" path="M 2.70833E-6 3.33333E-6 L 0.05169 3.33333E-6 " pathEditMode="relative" rAng="0" ptsTypes="AA" p14:bounceEnd="40000">
                                          <p:cBhvr>
                                            <p:cTn id="12" dur="2000" fill="hold"/>
                                            <p:tgtEl>
                                              <p:spTgt spid="22"/>
                                            </p:tgtEl>
                                            <p:attrNameLst>
                                              <p:attrName>ppt_x</p:attrName>
                                              <p:attrName>ppt_y</p:attrName>
                                            </p:attrNameLst>
                                          </p:cBhvr>
                                          <p:rCtr x="2578" y="0"/>
                                        </p:animMotion>
                                      </p:childTnLst>
                                    </p:cTn>
                                  </p:par>
                                  <p:par>
                                    <p:cTn id="13" presetID="63" presetClass="path" presetSubtype="0" accel="50000" fill="hold" nodeType="withEffect" p14:presetBounceEnd="40000">
                                      <p:stCondLst>
                                        <p:cond delay="0"/>
                                      </p:stCondLst>
                                      <p:childTnLst>
                                        <p:animMotion origin="layout" path="M 2.29167E-6 3.33333E-6 L 0.17018 3.33333E-6 " pathEditMode="relative" rAng="0" ptsTypes="AA" p14:bounceEnd="40000">
                                          <p:cBhvr>
                                            <p:cTn id="14" dur="2000" fill="hold"/>
                                            <p:tgtEl>
                                              <p:spTgt spid="23"/>
                                            </p:tgtEl>
                                            <p:attrNameLst>
                                              <p:attrName>ppt_x</p:attrName>
                                              <p:attrName>ppt_y</p:attrName>
                                            </p:attrNameLst>
                                          </p:cBhvr>
                                          <p:rCtr x="8503" y="0"/>
                                        </p:animMotion>
                                      </p:childTnLst>
                                    </p:cTn>
                                  </p:par>
                                  <p:par>
                                    <p:cTn id="15" presetID="63" presetClass="path" presetSubtype="0" accel="50000" fill="hold" nodeType="withEffect" p14:presetBounceEnd="40000">
                                      <p:stCondLst>
                                        <p:cond delay="0"/>
                                      </p:stCondLst>
                                      <p:childTnLst>
                                        <p:animMotion origin="layout" path="M -1.04167E-6 3.33333E-6 L 0.2931 3.33333E-6 " pathEditMode="relative" rAng="0" ptsTypes="AA" p14:bounceEnd="40000">
                                          <p:cBhvr>
                                            <p:cTn id="16" dur="2000" fill="hold"/>
                                            <p:tgtEl>
                                              <p:spTgt spid="24"/>
                                            </p:tgtEl>
                                            <p:attrNameLst>
                                              <p:attrName>ppt_x</p:attrName>
                                              <p:attrName>ppt_y</p:attrName>
                                            </p:attrNameLst>
                                          </p:cBhvr>
                                          <p:rCtr x="14648" y="0"/>
                                        </p:animMotion>
                                      </p:childTnLst>
                                    </p:cTn>
                                  </p:par>
                                  <p:par>
                                    <p:cTn id="17" presetID="63" presetClass="path" presetSubtype="0" accel="50000" fill="hold" nodeType="withEffect" p14:presetBounceEnd="40000">
                                      <p:stCondLst>
                                        <p:cond delay="0"/>
                                      </p:stCondLst>
                                      <p:childTnLst>
                                        <p:animMotion origin="layout" path="M 3.33333E-6 2.96296E-6 L 0.38333 2.96296E-6 " pathEditMode="relative" rAng="0" ptsTypes="AA" p14:bounceEnd="40000">
                                          <p:cBhvr>
                                            <p:cTn id="18" dur="2000" fill="hold"/>
                                            <p:tgtEl>
                                              <p:spTgt spid="25"/>
                                            </p:tgtEl>
                                            <p:attrNameLst>
                                              <p:attrName>ppt_x</p:attrName>
                                              <p:attrName>ppt_y</p:attrName>
                                            </p:attrNameLst>
                                          </p:cBhvr>
                                          <p:rCtr x="19167" y="0"/>
                                        </p:animMotion>
                                      </p:childTnLst>
                                    </p:cTn>
                                  </p:par>
                                  <p:par>
                                    <p:cTn id="19" presetID="63" presetClass="path" presetSubtype="0" accel="50000" fill="hold" nodeType="withEffect" p14:presetBounceEnd="40000">
                                      <p:stCondLst>
                                        <p:cond delay="0"/>
                                      </p:stCondLst>
                                      <p:childTnLst>
                                        <p:animMotion origin="layout" path="M -3.54167E-6 2.96296E-6 L 0.46029 2.96296E-6 " pathEditMode="relative" rAng="0" ptsTypes="AA" p14:bounceEnd="40000">
                                          <p:cBhvr>
                                            <p:cTn id="20" dur="2000" fill="hold"/>
                                            <p:tgtEl>
                                              <p:spTgt spid="26"/>
                                            </p:tgtEl>
                                            <p:attrNameLst>
                                              <p:attrName>ppt_x</p:attrName>
                                              <p:attrName>ppt_y</p:attrName>
                                            </p:attrNameLst>
                                          </p:cBhvr>
                                          <p:rCtr x="23008" y="0"/>
                                        </p:animMotion>
                                      </p:childTnLst>
                                    </p:cTn>
                                  </p:par>
                                  <p:par>
                                    <p:cTn id="21" presetID="10" presetClass="entr" presetSubtype="0" fill="hold" nodeType="withEffect">
                                      <p:stCondLst>
                                        <p:cond delay="50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1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fill="hold" nodeType="withEffect">
                                      <p:stCondLst>
                                        <p:cond delay="0"/>
                                      </p:stCondLst>
                                      <p:childTnLst>
                                        <p:animMotion origin="layout" path="M 3.125E-6 -2.59259E-6 L -0.39805 -2.59259E-6 " pathEditMode="relative" rAng="0" ptsTypes="AA">
                                          <p:cBhvr>
                                            <p:cTn id="6" dur="2000" fill="hold"/>
                                            <p:tgtEl>
                                              <p:spTgt spid="19"/>
                                            </p:tgtEl>
                                            <p:attrNameLst>
                                              <p:attrName>ppt_x</p:attrName>
                                              <p:attrName>ppt_y</p:attrName>
                                            </p:attrNameLst>
                                          </p:cBhvr>
                                          <p:rCtr x="-19909" y="0"/>
                                        </p:animMotion>
                                      </p:childTnLst>
                                    </p:cTn>
                                  </p:par>
                                  <p:par>
                                    <p:cTn id="7" presetID="35" presetClass="path" presetSubtype="0" accel="50000" fill="hold" nodeType="withEffect">
                                      <p:stCondLst>
                                        <p:cond delay="0"/>
                                      </p:stCondLst>
                                      <p:childTnLst>
                                        <p:animMotion origin="layout" path="M 4.375E-6 3.33333E-6 L -0.22227 3.33333E-6 " pathEditMode="relative" rAng="0" ptsTypes="AA">
                                          <p:cBhvr>
                                            <p:cTn id="8" dur="2000" fill="hold"/>
                                            <p:tgtEl>
                                              <p:spTgt spid="20"/>
                                            </p:tgtEl>
                                            <p:attrNameLst>
                                              <p:attrName>ppt_x</p:attrName>
                                              <p:attrName>ppt_y</p:attrName>
                                            </p:attrNameLst>
                                          </p:cBhvr>
                                          <p:rCtr x="-11120" y="0"/>
                                        </p:animMotion>
                                      </p:childTnLst>
                                    </p:cTn>
                                  </p:par>
                                  <p:par>
                                    <p:cTn id="9" presetID="35" presetClass="path" presetSubtype="0" accel="50000" fill="hold" nodeType="withEffect">
                                      <p:stCondLst>
                                        <p:cond delay="0"/>
                                      </p:stCondLst>
                                      <p:childTnLst>
                                        <p:animMotion origin="layout" path="M 1.45833E-6 3.33333E-6 L -0.08659 3.33333E-6 " pathEditMode="relative" rAng="0" ptsTypes="AA">
                                          <p:cBhvr>
                                            <p:cTn id="10" dur="2000" fill="hold"/>
                                            <p:tgtEl>
                                              <p:spTgt spid="21"/>
                                            </p:tgtEl>
                                            <p:attrNameLst>
                                              <p:attrName>ppt_x</p:attrName>
                                              <p:attrName>ppt_y</p:attrName>
                                            </p:attrNameLst>
                                          </p:cBhvr>
                                          <p:rCtr x="-4336" y="0"/>
                                        </p:animMotion>
                                      </p:childTnLst>
                                    </p:cTn>
                                  </p:par>
                                  <p:par>
                                    <p:cTn id="11" presetID="63" presetClass="path" presetSubtype="0" accel="50000" fill="hold" nodeType="withEffect">
                                      <p:stCondLst>
                                        <p:cond delay="0"/>
                                      </p:stCondLst>
                                      <p:childTnLst>
                                        <p:animMotion origin="layout" path="M 2.70833E-6 3.33333E-6 L 0.05169 3.33333E-6 " pathEditMode="relative" rAng="0" ptsTypes="AA">
                                          <p:cBhvr>
                                            <p:cTn id="12" dur="2000" fill="hold"/>
                                            <p:tgtEl>
                                              <p:spTgt spid="22"/>
                                            </p:tgtEl>
                                            <p:attrNameLst>
                                              <p:attrName>ppt_x</p:attrName>
                                              <p:attrName>ppt_y</p:attrName>
                                            </p:attrNameLst>
                                          </p:cBhvr>
                                          <p:rCtr x="2578" y="0"/>
                                        </p:animMotion>
                                      </p:childTnLst>
                                    </p:cTn>
                                  </p:par>
                                  <p:par>
                                    <p:cTn id="13" presetID="63" presetClass="path" presetSubtype="0" accel="50000" fill="hold" nodeType="withEffect">
                                      <p:stCondLst>
                                        <p:cond delay="0"/>
                                      </p:stCondLst>
                                      <p:childTnLst>
                                        <p:animMotion origin="layout" path="M 2.29167E-6 3.33333E-6 L 0.17018 3.33333E-6 " pathEditMode="relative" rAng="0" ptsTypes="AA">
                                          <p:cBhvr>
                                            <p:cTn id="14" dur="2000" fill="hold"/>
                                            <p:tgtEl>
                                              <p:spTgt spid="23"/>
                                            </p:tgtEl>
                                            <p:attrNameLst>
                                              <p:attrName>ppt_x</p:attrName>
                                              <p:attrName>ppt_y</p:attrName>
                                            </p:attrNameLst>
                                          </p:cBhvr>
                                          <p:rCtr x="8503" y="0"/>
                                        </p:animMotion>
                                      </p:childTnLst>
                                    </p:cTn>
                                  </p:par>
                                  <p:par>
                                    <p:cTn id="15" presetID="63" presetClass="path" presetSubtype="0" accel="50000" fill="hold" nodeType="withEffect">
                                      <p:stCondLst>
                                        <p:cond delay="0"/>
                                      </p:stCondLst>
                                      <p:childTnLst>
                                        <p:animMotion origin="layout" path="M -1.04167E-6 3.33333E-6 L 0.2931 3.33333E-6 " pathEditMode="relative" rAng="0" ptsTypes="AA">
                                          <p:cBhvr>
                                            <p:cTn id="16" dur="2000" fill="hold"/>
                                            <p:tgtEl>
                                              <p:spTgt spid="24"/>
                                            </p:tgtEl>
                                            <p:attrNameLst>
                                              <p:attrName>ppt_x</p:attrName>
                                              <p:attrName>ppt_y</p:attrName>
                                            </p:attrNameLst>
                                          </p:cBhvr>
                                          <p:rCtr x="14648" y="0"/>
                                        </p:animMotion>
                                      </p:childTnLst>
                                    </p:cTn>
                                  </p:par>
                                  <p:par>
                                    <p:cTn id="17" presetID="63" presetClass="path" presetSubtype="0" accel="50000" fill="hold" nodeType="withEffect">
                                      <p:stCondLst>
                                        <p:cond delay="0"/>
                                      </p:stCondLst>
                                      <p:childTnLst>
                                        <p:animMotion origin="layout" path="M 3.33333E-6 2.96296E-6 L 0.38333 2.96296E-6 " pathEditMode="relative" rAng="0" ptsTypes="AA">
                                          <p:cBhvr>
                                            <p:cTn id="18" dur="2000" fill="hold"/>
                                            <p:tgtEl>
                                              <p:spTgt spid="25"/>
                                            </p:tgtEl>
                                            <p:attrNameLst>
                                              <p:attrName>ppt_x</p:attrName>
                                              <p:attrName>ppt_y</p:attrName>
                                            </p:attrNameLst>
                                          </p:cBhvr>
                                          <p:rCtr x="19167" y="0"/>
                                        </p:animMotion>
                                      </p:childTnLst>
                                    </p:cTn>
                                  </p:par>
                                  <p:par>
                                    <p:cTn id="19" presetID="63" presetClass="path" presetSubtype="0" accel="50000" fill="hold" nodeType="withEffect">
                                      <p:stCondLst>
                                        <p:cond delay="0"/>
                                      </p:stCondLst>
                                      <p:childTnLst>
                                        <p:animMotion origin="layout" path="M -3.54167E-6 2.96296E-6 L 0.46029 2.96296E-6 " pathEditMode="relative" rAng="0" ptsTypes="AA">
                                          <p:cBhvr>
                                            <p:cTn id="20" dur="2000" fill="hold"/>
                                            <p:tgtEl>
                                              <p:spTgt spid="26"/>
                                            </p:tgtEl>
                                            <p:attrNameLst>
                                              <p:attrName>ppt_x</p:attrName>
                                              <p:attrName>ppt_y</p:attrName>
                                            </p:attrNameLst>
                                          </p:cBhvr>
                                          <p:rCtr x="23008" y="0"/>
                                        </p:animMotion>
                                      </p:childTnLst>
                                    </p:cTn>
                                  </p:par>
                                  <p:par>
                                    <p:cTn id="21" presetID="10" presetClass="entr" presetSubtype="0" fill="hold" nodeType="withEffect">
                                      <p:stCondLst>
                                        <p:cond delay="500"/>
                                      </p:stCondLst>
                                      <p:childTnLst>
                                        <p:set>
                                          <p:cBhvr>
                                            <p:cTn id="22" dur="1" fill="hold">
                                              <p:stCondLst>
                                                <p:cond delay="0"/>
                                              </p:stCondLst>
                                            </p:cTn>
                                            <p:tgtEl>
                                              <p:spTgt spid="31"/>
                                            </p:tgtEl>
                                            <p:attrNameLst>
                                              <p:attrName>style.visibility</p:attrName>
                                            </p:attrNameLst>
                                          </p:cBhvr>
                                          <p:to>
                                            <p:strVal val="visible"/>
                                          </p:to>
                                        </p:set>
                                        <p:animEffect transition="in" filter="fade">
                                          <p:cBhvr>
                                            <p:cTn id="23" dur="1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 name="Group 65"/>
          <p:cNvGrpSpPr/>
          <p:nvPr/>
        </p:nvGrpSpPr>
        <p:grpSpPr>
          <a:xfrm>
            <a:off x="3697332" y="1030332"/>
            <a:ext cx="4797336" cy="4797336"/>
            <a:chOff x="3697332" y="1030332"/>
            <a:chExt cx="4797336" cy="4797336"/>
          </a:xfrm>
        </p:grpSpPr>
        <p:sp>
          <p:nvSpPr>
            <p:cNvPr id="67" name="Oval 66"/>
            <p:cNvSpPr/>
            <p:nvPr/>
          </p:nvSpPr>
          <p:spPr>
            <a:xfrm>
              <a:off x="3697332" y="1030332"/>
              <a:ext cx="4797336" cy="4797336"/>
            </a:xfrm>
            <a:prstGeom prst="ellipse">
              <a:avLst/>
            </a:prstGeom>
            <a:solidFill>
              <a:srgbClr val="548235"/>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p:cNvSpPr txBox="1"/>
            <p:nvPr/>
          </p:nvSpPr>
          <p:spPr>
            <a:xfrm>
              <a:off x="5495515" y="3105835"/>
              <a:ext cx="1200971" cy="830997"/>
            </a:xfrm>
            <a:prstGeom prst="rect">
              <a:avLst/>
            </a:prstGeom>
            <a:noFill/>
          </p:spPr>
          <p:txBody>
            <a:bodyPr wrap="none" rtlCol="0">
              <a:spAutoFit/>
            </a:bodyPr>
            <a:lstStyle/>
            <a:p>
              <a:pPr algn="ctr"/>
              <a:r>
                <a:rPr lang="en-US" sz="2400" dirty="0">
                  <a:solidFill>
                    <a:srgbClr val="E2F0D9"/>
                  </a:solidFill>
                  <a:latin typeface="Century Gothic" panose="020B0502020202020204" pitchFamily="34" charset="0"/>
                </a:rPr>
                <a:t>Mobile</a:t>
              </a:r>
            </a:p>
            <a:p>
              <a:pPr algn="ctr"/>
              <a:r>
                <a:rPr lang="en-US" sz="2400" dirty="0">
                  <a:solidFill>
                    <a:srgbClr val="E2F0D9"/>
                  </a:solidFill>
                  <a:latin typeface="Century Gothic" panose="020B0502020202020204" pitchFamily="34" charset="0"/>
                </a:rPr>
                <a:t>825</a:t>
              </a:r>
            </a:p>
          </p:txBody>
        </p:sp>
      </p:grpSp>
      <p:sp>
        <p:nvSpPr>
          <p:cNvPr id="11" name="TextBox 10">
            <a:extLst>
              <a:ext uri="{FF2B5EF4-FFF2-40B4-BE49-F238E27FC236}">
                <a16:creationId xmlns:a16="http://schemas.microsoft.com/office/drawing/2014/main" id="{19DEB7BC-4CD1-4A1E-89EA-C983C8A76E98}"/>
              </a:ext>
            </a:extLst>
          </p:cNvPr>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French Canada</a:t>
            </a:r>
          </a:p>
          <a:p>
            <a:pPr algn="ctr"/>
            <a:r>
              <a:rPr lang="en-US" sz="2000" dirty="0">
                <a:solidFill>
                  <a:srgbClr val="901D06"/>
                </a:solidFill>
                <a:latin typeface="Century Gothic" panose="020B0502020202020204" pitchFamily="34" charset="0"/>
              </a:rPr>
              <a:t>Adults 18+</a:t>
            </a:r>
          </a:p>
        </p:txBody>
      </p:sp>
      <p:grpSp>
        <p:nvGrpSpPr>
          <p:cNvPr id="2" name="Group 1"/>
          <p:cNvGrpSpPr/>
          <p:nvPr/>
        </p:nvGrpSpPr>
        <p:grpSpPr>
          <a:xfrm>
            <a:off x="2725928" y="36292"/>
            <a:ext cx="6775846" cy="6821708"/>
            <a:chOff x="2387601" y="-261253"/>
            <a:chExt cx="7416798" cy="7416798"/>
          </a:xfrm>
        </p:grpSpPr>
        <p:sp>
          <p:nvSpPr>
            <p:cNvPr id="5" name="Oval 4"/>
            <p:cNvSpPr/>
            <p:nvPr/>
          </p:nvSpPr>
          <p:spPr>
            <a:xfrm>
              <a:off x="2387601" y="-261253"/>
              <a:ext cx="7416798" cy="7416798"/>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p:cNvSpPr txBox="1"/>
            <p:nvPr/>
          </p:nvSpPr>
          <p:spPr>
            <a:xfrm>
              <a:off x="5121126" y="3123981"/>
              <a:ext cx="1949754" cy="903489"/>
            </a:xfrm>
            <a:prstGeom prst="rect">
              <a:avLst/>
            </a:prstGeom>
            <a:noFill/>
          </p:spPr>
          <p:txBody>
            <a:bodyPr wrap="none" rtlCol="0">
              <a:spAutoFit/>
            </a:bodyPr>
            <a:lstStyle/>
            <a:p>
              <a:pPr algn="ctr"/>
              <a:r>
                <a:rPr lang="en-US" sz="2400" dirty="0">
                  <a:solidFill>
                    <a:srgbClr val="E2F0D9"/>
                  </a:solidFill>
                  <a:latin typeface="Century Gothic" panose="020B0502020202020204" pitchFamily="34" charset="0"/>
                </a:rPr>
                <a:t>Unearthed</a:t>
              </a:r>
            </a:p>
            <a:p>
              <a:pPr algn="ctr"/>
              <a:r>
                <a:rPr lang="en-US" sz="2400" dirty="0">
                  <a:solidFill>
                    <a:srgbClr val="E2F0D9"/>
                  </a:solidFill>
                  <a:latin typeface="Century Gothic" panose="020B0502020202020204" pitchFamily="34" charset="0"/>
                </a:rPr>
                <a:t>1,639</a:t>
              </a:r>
            </a:p>
          </p:txBody>
        </p:sp>
      </p:grpSp>
      <p:pic>
        <p:nvPicPr>
          <p:cNvPr id="19" name="Picture 18">
            <a:extLst>
              <a:ext uri="{FF2B5EF4-FFF2-40B4-BE49-F238E27FC236}">
                <a16:creationId xmlns:a16="http://schemas.microsoft.com/office/drawing/2014/main" id="{5CFEF692-778A-497B-80D2-CCF676FBD217}"/>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307545096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xit" presetSubtype="32" fill="hold" nodeType="afterEffect">
                                  <p:stCondLst>
                                    <p:cond delay="0"/>
                                  </p:stCondLst>
                                  <p:childTnLst>
                                    <p:anim calcmode="lin" valueType="num">
                                      <p:cBhvr>
                                        <p:cTn id="6" dur="2000"/>
                                        <p:tgtEl>
                                          <p:spTgt spid="2"/>
                                        </p:tgtEl>
                                        <p:attrNameLst>
                                          <p:attrName>ppt_w</p:attrName>
                                        </p:attrNameLst>
                                      </p:cBhvr>
                                      <p:tavLst>
                                        <p:tav tm="0">
                                          <p:val>
                                            <p:strVal val="ppt_w"/>
                                          </p:val>
                                        </p:tav>
                                        <p:tav tm="100000">
                                          <p:val>
                                            <p:fltVal val="0"/>
                                          </p:val>
                                        </p:tav>
                                      </p:tavLst>
                                    </p:anim>
                                    <p:anim calcmode="lin" valueType="num">
                                      <p:cBhvr>
                                        <p:cTn id="7" dur="2000"/>
                                        <p:tgtEl>
                                          <p:spTgt spid="2"/>
                                        </p:tgtEl>
                                        <p:attrNameLst>
                                          <p:attrName>ppt_h</p:attrName>
                                        </p:attrNameLst>
                                      </p:cBhvr>
                                      <p:tavLst>
                                        <p:tav tm="0">
                                          <p:val>
                                            <p:strVal val="ppt_h"/>
                                          </p:val>
                                        </p:tav>
                                        <p:tav tm="100000">
                                          <p:val>
                                            <p:fltVal val="0"/>
                                          </p:val>
                                        </p:tav>
                                      </p:tavLst>
                                    </p:anim>
                                    <p:animEffect transition="out" filter="fade">
                                      <p:cBhvr>
                                        <p:cTn id="8" dur="2000"/>
                                        <p:tgtEl>
                                          <p:spTgt spid="2"/>
                                        </p:tgtEl>
                                      </p:cBhvr>
                                    </p:animEffect>
                                    <p:set>
                                      <p:cBhvr>
                                        <p:cTn id="9" dur="1" fill="hold">
                                          <p:stCondLst>
                                            <p:cond delay="19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descr="https://static3.depositphotos.com/1000401/119/i/950/depositphotos_1197333-stock-photo-old-parchment-paper.jpg"/>
          <p:cNvPicPr>
            <a:picLocks noChangeAspect="1" noChangeArrowheads="1"/>
          </p:cNvPicPr>
          <p:nvPr/>
        </p:nvPicPr>
        <p:blipFill>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33133" y="89953"/>
            <a:ext cx="11753671" cy="6539807"/>
          </a:xfrm>
          <a:prstGeom prst="rect">
            <a:avLst/>
          </a:prstGeom>
          <a:solidFill>
            <a:srgbClr val="000000"/>
          </a:solidFill>
          <a:effectLst>
            <a:softEdge rad="254000"/>
          </a:effectLst>
        </p:spPr>
      </p:pic>
      <p:pic>
        <p:nvPicPr>
          <p:cNvPr id="5" name="Picture 4"/>
          <p:cNvPicPr>
            <a:picLocks noChangeAspect="1"/>
          </p:cNvPicPr>
          <p:nvPr/>
        </p:nvPicPr>
        <p:blipFill>
          <a:blip r:embed="rId4">
            <a:clrChange>
              <a:clrFrom>
                <a:srgbClr val="FFFFFF"/>
              </a:clrFrom>
              <a:clrTo>
                <a:srgbClr val="FFFFFF">
                  <a:alpha val="0"/>
                </a:srgbClr>
              </a:clrTo>
            </a:clrChange>
          </a:blip>
          <a:stretch>
            <a:fillRect/>
          </a:stretch>
        </p:blipFill>
        <p:spPr>
          <a:xfrm>
            <a:off x="0" y="0"/>
            <a:ext cx="12179863" cy="6858000"/>
          </a:xfrm>
          <a:prstGeom prst="rect">
            <a:avLst/>
          </a:prstGeom>
        </p:spPr>
      </p:pic>
      <p:sp>
        <p:nvSpPr>
          <p:cNvPr id="108" name="TextBox 107"/>
          <p:cNvSpPr txBox="1"/>
          <p:nvPr/>
        </p:nvSpPr>
        <p:spPr>
          <a:xfrm>
            <a:off x="782410" y="1889044"/>
            <a:ext cx="10627270" cy="707886"/>
          </a:xfrm>
          <a:prstGeom prst="rect">
            <a:avLst/>
          </a:prstGeom>
          <a:noFill/>
        </p:spPr>
        <p:txBody>
          <a:bodyPr wrap="square" rtlCol="0">
            <a:spAutoFit/>
          </a:bodyPr>
          <a:lstStyle/>
          <a:p>
            <a:pPr algn="ctr"/>
            <a:r>
              <a:rPr lang="en-US" sz="4000" dirty="0">
                <a:solidFill>
                  <a:srgbClr val="B92508"/>
                </a:solidFill>
                <a:latin typeface="Century Gothic" panose="020B0502020202020204" pitchFamily="34" charset="0"/>
              </a:rPr>
              <a:t>9 “Trade Routes” to access the Internet.</a:t>
            </a:r>
            <a:endParaRPr lang="en-US" sz="3600" dirty="0">
              <a:solidFill>
                <a:srgbClr val="B92508"/>
              </a:solidFill>
              <a:latin typeface="Century Gothic" panose="020B0502020202020204" pitchFamily="34" charset="0"/>
            </a:endParaRPr>
          </a:p>
        </p:txBody>
      </p:sp>
      <p:pic>
        <p:nvPicPr>
          <p:cNvPr id="6" name="Picture 5"/>
          <p:cNvPicPr>
            <a:picLocks noChangeAspect="1"/>
          </p:cNvPicPr>
          <p:nvPr/>
        </p:nvPicPr>
        <p:blipFill rotWithShape="1">
          <a:blip r:embed="rId5"/>
          <a:srcRect l="20741" t="22003" r="16729" b="8297"/>
          <a:stretch/>
        </p:blipFill>
        <p:spPr>
          <a:xfrm>
            <a:off x="5533614" y="3268257"/>
            <a:ext cx="1259071" cy="1004653"/>
          </a:xfrm>
          <a:prstGeom prst="rect">
            <a:avLst/>
          </a:prstGeom>
        </p:spPr>
      </p:pic>
    </p:spTree>
    <p:extLst>
      <p:ext uri="{BB962C8B-B14F-4D97-AF65-F5344CB8AC3E}">
        <p14:creationId xmlns:p14="http://schemas.microsoft.com/office/powerpoint/2010/main" val="3956177988"/>
      </p:ext>
    </p:extLst>
  </p:cSld>
  <p:clrMapOvr>
    <a:masterClrMapping/>
  </p:clrMapOvr>
  <p:transition spd="slow">
    <p:push/>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Group 44"/>
          <p:cNvGrpSpPr/>
          <p:nvPr/>
        </p:nvGrpSpPr>
        <p:grpSpPr>
          <a:xfrm>
            <a:off x="3665969" y="1027997"/>
            <a:ext cx="4831034" cy="4831034"/>
            <a:chOff x="3680483" y="1013483"/>
            <a:chExt cx="4831034" cy="4831034"/>
          </a:xfrm>
        </p:grpSpPr>
        <p:sp>
          <p:nvSpPr>
            <p:cNvPr id="47" name="Oval 46"/>
            <p:cNvSpPr/>
            <p:nvPr/>
          </p:nvSpPr>
          <p:spPr>
            <a:xfrm>
              <a:off x="3697332" y="1030332"/>
              <a:ext cx="4797336" cy="4797336"/>
            </a:xfrm>
            <a:prstGeom prst="ellipse">
              <a:avLst/>
            </a:prstGeom>
            <a:solidFill>
              <a:srgbClr val="95C674"/>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p:cNvSpPr txBox="1"/>
            <p:nvPr/>
          </p:nvSpPr>
          <p:spPr>
            <a:xfrm>
              <a:off x="6457342" y="1870927"/>
              <a:ext cx="92204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239</a:t>
              </a:r>
            </a:p>
          </p:txBody>
        </p:sp>
        <p:grpSp>
          <p:nvGrpSpPr>
            <p:cNvPr id="43" name="Group 42"/>
            <p:cNvGrpSpPr/>
            <p:nvPr/>
          </p:nvGrpSpPr>
          <p:grpSpPr>
            <a:xfrm>
              <a:off x="3680483" y="1013483"/>
              <a:ext cx="4831034" cy="4831034"/>
              <a:chOff x="3680483" y="1013483"/>
              <a:chExt cx="4831034" cy="4831034"/>
            </a:xfrm>
          </p:grpSpPr>
          <p:sp>
            <p:nvSpPr>
              <p:cNvPr id="2" name="Arc 1"/>
              <p:cNvSpPr/>
              <p:nvPr/>
            </p:nvSpPr>
            <p:spPr>
              <a:xfrm rot="4923531">
                <a:off x="3680483" y="1013483"/>
                <a:ext cx="4831034" cy="4831034"/>
              </a:xfrm>
              <a:prstGeom prst="arc">
                <a:avLst>
                  <a:gd name="adj1" fmla="val 17217290"/>
                  <a:gd name="adj2" fmla="val 11280454"/>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5" name="Straight Connector 34"/>
              <p:cNvCxnSpPr>
                <a:stCxn id="47" idx="0"/>
              </p:cNvCxnSpPr>
              <p:nvPr/>
            </p:nvCxnSpPr>
            <p:spPr>
              <a:xfrm flipH="1">
                <a:off x="6081486" y="1030332"/>
                <a:ext cx="14514" cy="238098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2" idx="0"/>
                <a:endCxn id="2" idx="1"/>
              </p:cNvCxnSpPr>
              <p:nvPr/>
            </p:nvCxnSpPr>
            <p:spPr>
              <a:xfrm flipH="1" flipV="1">
                <a:off x="6096000" y="3429000"/>
                <a:ext cx="2385687" cy="37844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5" name="TextBox 84"/>
            <p:cNvSpPr txBox="1"/>
            <p:nvPr/>
          </p:nvSpPr>
          <p:spPr>
            <a:xfrm>
              <a:off x="5381702" y="3556168"/>
              <a:ext cx="1428596"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586</a:t>
              </a:r>
            </a:p>
          </p:txBody>
        </p:sp>
      </p:grpSp>
      <p:grpSp>
        <p:nvGrpSpPr>
          <p:cNvPr id="74" name="Group 73"/>
          <p:cNvGrpSpPr/>
          <p:nvPr/>
        </p:nvGrpSpPr>
        <p:grpSpPr>
          <a:xfrm>
            <a:off x="3697332" y="1030332"/>
            <a:ext cx="4797336" cy="4797336"/>
            <a:chOff x="3697332" y="1030332"/>
            <a:chExt cx="4797336" cy="4797336"/>
          </a:xfrm>
        </p:grpSpPr>
        <p:sp>
          <p:nvSpPr>
            <p:cNvPr id="75" name="Oval 74"/>
            <p:cNvSpPr/>
            <p:nvPr/>
          </p:nvSpPr>
          <p:spPr>
            <a:xfrm>
              <a:off x="3697332" y="1030332"/>
              <a:ext cx="4797336" cy="4797336"/>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p:cNvSpPr txBox="1"/>
            <p:nvPr/>
          </p:nvSpPr>
          <p:spPr>
            <a:xfrm>
              <a:off x="5495515" y="3105835"/>
              <a:ext cx="1200971" cy="830997"/>
            </a:xfrm>
            <a:prstGeom prst="rect">
              <a:avLst/>
            </a:prstGeom>
            <a:noFill/>
            <a:ln w="3175">
              <a:noFill/>
            </a:ln>
          </p:spPr>
          <p:txBody>
            <a:bodyPr wrap="none" rtlCol="0">
              <a:spAutoFit/>
            </a:bodyPr>
            <a:lstStyle/>
            <a:p>
              <a:pPr algn="ctr"/>
              <a:r>
                <a:rPr lang="en-US" sz="2400" dirty="0">
                  <a:solidFill>
                    <a:srgbClr val="E2F0D9"/>
                  </a:solidFill>
                  <a:latin typeface="Century Gothic" panose="020B0502020202020204" pitchFamily="34" charset="0"/>
                </a:rPr>
                <a:t>Mobile</a:t>
              </a:r>
            </a:p>
            <a:p>
              <a:pPr algn="ctr"/>
              <a:r>
                <a:rPr lang="en-US" sz="2400" dirty="0">
                  <a:solidFill>
                    <a:srgbClr val="E2F0D9"/>
                  </a:solidFill>
                  <a:latin typeface="Century Gothic" panose="020B0502020202020204" pitchFamily="34" charset="0"/>
                </a:rPr>
                <a:t>825</a:t>
              </a:r>
            </a:p>
          </p:txBody>
        </p:sp>
      </p:grpSp>
      <p:sp>
        <p:nvSpPr>
          <p:cNvPr id="73" name="TextBox 72"/>
          <p:cNvSpPr txBox="1"/>
          <p:nvPr/>
        </p:nvSpPr>
        <p:spPr>
          <a:xfrm>
            <a:off x="5495515" y="199335"/>
            <a:ext cx="1200971" cy="830997"/>
          </a:xfrm>
          <a:prstGeom prst="rect">
            <a:avLst/>
          </a:prstGeom>
          <a:noFill/>
        </p:spPr>
        <p:txBody>
          <a:bodyPr wrap="none" rtlCol="0">
            <a:spAutoFit/>
          </a:bodyPr>
          <a:lstStyle/>
          <a:p>
            <a:pPr algn="ctr"/>
            <a:r>
              <a:rPr lang="en-US" sz="2400" dirty="0">
                <a:solidFill>
                  <a:srgbClr val="548235"/>
                </a:solidFill>
                <a:latin typeface="Century Gothic" panose="020B0502020202020204" pitchFamily="34" charset="0"/>
              </a:rPr>
              <a:t>Mobile</a:t>
            </a:r>
          </a:p>
          <a:p>
            <a:pPr algn="ctr"/>
            <a:r>
              <a:rPr lang="en-US" sz="2400" dirty="0">
                <a:solidFill>
                  <a:srgbClr val="548235"/>
                </a:solidFill>
                <a:latin typeface="Century Gothic" panose="020B0502020202020204" pitchFamily="34" charset="0"/>
              </a:rPr>
              <a:t>825</a:t>
            </a:r>
          </a:p>
        </p:txBody>
      </p:sp>
      <p:sp>
        <p:nvSpPr>
          <p:cNvPr id="18" name="TextBox 17">
            <a:extLst>
              <a:ext uri="{FF2B5EF4-FFF2-40B4-BE49-F238E27FC236}">
                <a16:creationId xmlns:a16="http://schemas.microsoft.com/office/drawing/2014/main" id="{6F465E0A-3D87-4E44-94DF-B6038033BEC5}"/>
              </a:ext>
            </a:extLst>
          </p:cNvPr>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French Canada</a:t>
            </a:r>
          </a:p>
          <a:p>
            <a:pPr algn="ctr"/>
            <a:r>
              <a:rPr lang="en-US" sz="2000" dirty="0">
                <a:solidFill>
                  <a:srgbClr val="901D06"/>
                </a:solidFill>
                <a:latin typeface="Century Gothic" panose="020B0502020202020204" pitchFamily="34" charset="0"/>
              </a:rPr>
              <a:t>Adults 18+</a:t>
            </a:r>
          </a:p>
        </p:txBody>
      </p:sp>
      <p:pic>
        <p:nvPicPr>
          <p:cNvPr id="19" name="Picture 18">
            <a:extLst>
              <a:ext uri="{FF2B5EF4-FFF2-40B4-BE49-F238E27FC236}">
                <a16:creationId xmlns:a16="http://schemas.microsoft.com/office/drawing/2014/main" id="{AEAA83E5-98BB-41C0-8AD2-905269201890}"/>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394275182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74"/>
                                        </p:tgtEl>
                                      </p:cBhvr>
                                    </p:animEffect>
                                    <p:set>
                                      <p:cBhvr>
                                        <p:cTn id="7" dur="1" fill="hold">
                                          <p:stCondLst>
                                            <p:cond delay="999"/>
                                          </p:stCondLst>
                                        </p:cTn>
                                        <p:tgtEl>
                                          <p:spTgt spid="74"/>
                                        </p:tgtEl>
                                        <p:attrNameLst>
                                          <p:attrName>style.visibility</p:attrName>
                                        </p:attrNameLst>
                                      </p:cBhvr>
                                      <p:to>
                                        <p:strVal val="hidden"/>
                                      </p:to>
                                    </p:set>
                                  </p:childTnLst>
                                </p:cTn>
                              </p:par>
                              <p:par>
                                <p:cTn id="8" presetID="10" presetClass="entr" presetSubtype="0" fill="hold" grpId="0" nodeType="withEffect">
                                  <p:stCondLst>
                                    <p:cond delay="500"/>
                                  </p:stCondLst>
                                  <p:childTnLst>
                                    <p:set>
                                      <p:cBhvr>
                                        <p:cTn id="9" dur="1" fill="hold">
                                          <p:stCondLst>
                                            <p:cond delay="0"/>
                                          </p:stCondLst>
                                        </p:cTn>
                                        <p:tgtEl>
                                          <p:spTgt spid="73"/>
                                        </p:tgtEl>
                                        <p:attrNameLst>
                                          <p:attrName>style.visibility</p:attrName>
                                        </p:attrNameLst>
                                      </p:cBhvr>
                                      <p:to>
                                        <p:strVal val="visible"/>
                                      </p:to>
                                    </p:set>
                                    <p:animEffect transition="in" filter="fade">
                                      <p:cBhvr>
                                        <p:cTn id="10" dur="10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46"/>
          <p:cNvSpPr/>
          <p:nvPr/>
        </p:nvSpPr>
        <p:spPr>
          <a:xfrm>
            <a:off x="3682818" y="1044846"/>
            <a:ext cx="4797336" cy="47973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p:cNvSpPr txBox="1"/>
          <p:nvPr/>
        </p:nvSpPr>
        <p:spPr>
          <a:xfrm>
            <a:off x="6442828" y="1885441"/>
            <a:ext cx="92204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239</a:t>
            </a:r>
          </a:p>
        </p:txBody>
      </p:sp>
      <p:sp>
        <p:nvSpPr>
          <p:cNvPr id="2" name="Arc 1"/>
          <p:cNvSpPr/>
          <p:nvPr/>
        </p:nvSpPr>
        <p:spPr>
          <a:xfrm rot="4923531">
            <a:off x="3665969" y="1027997"/>
            <a:ext cx="4831034" cy="4831034"/>
          </a:xfrm>
          <a:prstGeom prst="arc">
            <a:avLst>
              <a:gd name="adj1" fmla="val 17183096"/>
              <a:gd name="adj2" fmla="val 11280454"/>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5" name="Straight Connector 34"/>
          <p:cNvCxnSpPr>
            <a:stCxn id="47" idx="0"/>
          </p:cNvCxnSpPr>
          <p:nvPr/>
        </p:nvCxnSpPr>
        <p:spPr>
          <a:xfrm flipH="1">
            <a:off x="6066972" y="1044846"/>
            <a:ext cx="14514" cy="238098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2" idx="0"/>
            <a:endCxn id="2" idx="1"/>
          </p:cNvCxnSpPr>
          <p:nvPr/>
        </p:nvCxnSpPr>
        <p:spPr>
          <a:xfrm flipH="1" flipV="1">
            <a:off x="6081486" y="3443514"/>
            <a:ext cx="2389333" cy="35469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a:xfrm>
            <a:off x="5367188" y="3570682"/>
            <a:ext cx="1428596"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586</a:t>
            </a:r>
          </a:p>
        </p:txBody>
      </p:sp>
      <p:sp>
        <p:nvSpPr>
          <p:cNvPr id="60" name="TextBox 59"/>
          <p:cNvSpPr txBox="1"/>
          <p:nvPr/>
        </p:nvSpPr>
        <p:spPr>
          <a:xfrm>
            <a:off x="6901795" y="1816577"/>
            <a:ext cx="184731" cy="707886"/>
          </a:xfrm>
          <a:prstGeom prst="rect">
            <a:avLst/>
          </a:prstGeom>
          <a:noFill/>
        </p:spPr>
        <p:txBody>
          <a:bodyPr wrap="none" rtlCol="0">
            <a:spAutoFit/>
          </a:bodyPr>
          <a:lstStyle/>
          <a:p>
            <a:pPr algn="ctr"/>
            <a:endParaRPr lang="en-US" sz="2000" b="1" dirty="0">
              <a:solidFill>
                <a:srgbClr val="385723"/>
              </a:solidFill>
              <a:latin typeface="Century Gothic" panose="020B0502020202020204" pitchFamily="34" charset="0"/>
            </a:endParaRPr>
          </a:p>
          <a:p>
            <a:pPr algn="ctr"/>
            <a:endParaRPr lang="en-US" sz="2000" b="1" dirty="0">
              <a:solidFill>
                <a:srgbClr val="385723"/>
              </a:solidFill>
              <a:latin typeface="Century Gothic" panose="020B0502020202020204" pitchFamily="34" charset="0"/>
            </a:endParaRPr>
          </a:p>
        </p:txBody>
      </p:sp>
      <p:sp>
        <p:nvSpPr>
          <p:cNvPr id="61" name="TextBox 60"/>
          <p:cNvSpPr txBox="1"/>
          <p:nvPr/>
        </p:nvSpPr>
        <p:spPr>
          <a:xfrm>
            <a:off x="5727016" y="4155859"/>
            <a:ext cx="694422" cy="400110"/>
          </a:xfrm>
          <a:prstGeom prst="rect">
            <a:avLst/>
          </a:prstGeom>
          <a:noFill/>
        </p:spPr>
        <p:txBody>
          <a:bodyPr wrap="none" rtlCol="0">
            <a:spAutoFit/>
          </a:bodyPr>
          <a:lstStyle/>
          <a:p>
            <a:pPr algn="ctr"/>
            <a:r>
              <a:rPr lang="en-US" sz="2000" b="1" dirty="0">
                <a:solidFill>
                  <a:srgbClr val="E2F0D9"/>
                </a:solidFill>
                <a:latin typeface="Century Gothic" panose="020B0502020202020204" pitchFamily="34" charset="0"/>
              </a:rPr>
              <a:t>71%</a:t>
            </a:r>
          </a:p>
        </p:txBody>
      </p:sp>
      <p:sp>
        <p:nvSpPr>
          <p:cNvPr id="62" name="TextBox 61"/>
          <p:cNvSpPr txBox="1"/>
          <p:nvPr/>
        </p:nvSpPr>
        <p:spPr>
          <a:xfrm>
            <a:off x="6554584" y="2477202"/>
            <a:ext cx="694422" cy="400110"/>
          </a:xfrm>
          <a:prstGeom prst="rect">
            <a:avLst/>
          </a:prstGeom>
          <a:noFill/>
        </p:spPr>
        <p:txBody>
          <a:bodyPr wrap="none" rtlCol="0">
            <a:spAutoFit/>
          </a:bodyPr>
          <a:lstStyle/>
          <a:p>
            <a:pPr algn="ctr"/>
            <a:r>
              <a:rPr lang="en-US" sz="2000" b="1" dirty="0">
                <a:solidFill>
                  <a:srgbClr val="385723"/>
                </a:solidFill>
                <a:latin typeface="Century Gothic" panose="020B0502020202020204" pitchFamily="34" charset="0"/>
              </a:rPr>
              <a:t>29%</a:t>
            </a:r>
          </a:p>
        </p:txBody>
      </p:sp>
      <p:sp>
        <p:nvSpPr>
          <p:cNvPr id="51" name="TextBox 50"/>
          <p:cNvSpPr txBox="1"/>
          <p:nvPr/>
        </p:nvSpPr>
        <p:spPr>
          <a:xfrm>
            <a:off x="5495515" y="199335"/>
            <a:ext cx="1200971" cy="830997"/>
          </a:xfrm>
          <a:prstGeom prst="rect">
            <a:avLst/>
          </a:prstGeom>
          <a:noFill/>
        </p:spPr>
        <p:txBody>
          <a:bodyPr wrap="none" rtlCol="0">
            <a:spAutoFit/>
          </a:bodyPr>
          <a:lstStyle/>
          <a:p>
            <a:pPr algn="ctr"/>
            <a:r>
              <a:rPr lang="en-US" sz="2400" dirty="0">
                <a:solidFill>
                  <a:srgbClr val="548235"/>
                </a:solidFill>
                <a:latin typeface="Century Gothic" panose="020B0502020202020204" pitchFamily="34" charset="0"/>
              </a:rPr>
              <a:t>Mobile</a:t>
            </a:r>
          </a:p>
          <a:p>
            <a:pPr algn="ctr"/>
            <a:r>
              <a:rPr lang="en-US" sz="2400" dirty="0">
                <a:solidFill>
                  <a:srgbClr val="548235"/>
                </a:solidFill>
                <a:latin typeface="Century Gothic" panose="020B0502020202020204" pitchFamily="34" charset="0"/>
              </a:rPr>
              <a:t>825</a:t>
            </a:r>
          </a:p>
        </p:txBody>
      </p:sp>
      <p:sp>
        <p:nvSpPr>
          <p:cNvPr id="14" name="TextBox 13">
            <a:extLst>
              <a:ext uri="{FF2B5EF4-FFF2-40B4-BE49-F238E27FC236}">
                <a16:creationId xmlns:a16="http://schemas.microsoft.com/office/drawing/2014/main" id="{DBAF471F-9D48-4C8A-8E27-168C8C8330A9}"/>
              </a:ext>
            </a:extLst>
          </p:cNvPr>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French Canada</a:t>
            </a:r>
          </a:p>
          <a:p>
            <a:pPr algn="ctr"/>
            <a:r>
              <a:rPr lang="en-US" sz="2000" dirty="0">
                <a:solidFill>
                  <a:srgbClr val="901D06"/>
                </a:solidFill>
                <a:latin typeface="Century Gothic" panose="020B0502020202020204" pitchFamily="34" charset="0"/>
              </a:rPr>
              <a:t>Adults 18+</a:t>
            </a:r>
          </a:p>
        </p:txBody>
      </p:sp>
      <p:pic>
        <p:nvPicPr>
          <p:cNvPr id="15" name="Picture 14">
            <a:extLst>
              <a:ext uri="{FF2B5EF4-FFF2-40B4-BE49-F238E27FC236}">
                <a16:creationId xmlns:a16="http://schemas.microsoft.com/office/drawing/2014/main" id="{821A5947-7C58-4D0D-9563-8ACB8A20F263}"/>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369537419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14:presetBounceEnd="48000">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14:bounceEnd="48000">
                                          <p:cBhvr additive="base">
                                            <p:cTn id="7" dur="1000" fill="hold"/>
                                            <p:tgtEl>
                                              <p:spTgt spid="62"/>
                                            </p:tgtEl>
                                            <p:attrNameLst>
                                              <p:attrName>ppt_x</p:attrName>
                                            </p:attrNameLst>
                                          </p:cBhvr>
                                          <p:tavLst>
                                            <p:tav tm="0">
                                              <p:val>
                                                <p:strVal val="1+#ppt_w/2"/>
                                              </p:val>
                                            </p:tav>
                                            <p:tav tm="100000">
                                              <p:val>
                                                <p:strVal val="#ppt_x"/>
                                              </p:val>
                                            </p:tav>
                                          </p:tavLst>
                                        </p:anim>
                                        <p:anim calcmode="lin" valueType="num" p14:bounceEnd="48000">
                                          <p:cBhvr additive="base">
                                            <p:cTn id="8" dur="1000" fill="hold"/>
                                            <p:tgtEl>
                                              <p:spTgt spid="6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14:presetBounceEnd="48000">
                                      <p:stCondLst>
                                        <p:cond delay="0"/>
                                      </p:stCondLst>
                                      <p:childTnLst>
                                        <p:set>
                                          <p:cBhvr>
                                            <p:cTn id="11" dur="1" fill="hold">
                                              <p:stCondLst>
                                                <p:cond delay="0"/>
                                              </p:stCondLst>
                                            </p:cTn>
                                            <p:tgtEl>
                                              <p:spTgt spid="61"/>
                                            </p:tgtEl>
                                            <p:attrNameLst>
                                              <p:attrName>style.visibility</p:attrName>
                                            </p:attrNameLst>
                                          </p:cBhvr>
                                          <p:to>
                                            <p:strVal val="visible"/>
                                          </p:to>
                                        </p:set>
                                        <p:anim calcmode="lin" valueType="num" p14:bounceEnd="48000">
                                          <p:cBhvr additive="base">
                                            <p:cTn id="12" dur="1000" fill="hold"/>
                                            <p:tgtEl>
                                              <p:spTgt spid="61"/>
                                            </p:tgtEl>
                                            <p:attrNameLst>
                                              <p:attrName>ppt_x</p:attrName>
                                            </p:attrNameLst>
                                          </p:cBhvr>
                                          <p:tavLst>
                                            <p:tav tm="0">
                                              <p:val>
                                                <p:strVal val="1+#ppt_w/2"/>
                                              </p:val>
                                            </p:tav>
                                            <p:tav tm="100000">
                                              <p:val>
                                                <p:strVal val="#ppt_x"/>
                                              </p:val>
                                            </p:tav>
                                          </p:tavLst>
                                        </p:anim>
                                        <p:anim calcmode="lin" valueType="num" p14:bounceEnd="48000">
                                          <p:cBhvr additive="base">
                                            <p:cTn id="13" dur="1000" fill="hold"/>
                                            <p:tgtEl>
                                              <p:spTgt spid="6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1000" fill="hold"/>
                                            <p:tgtEl>
                                              <p:spTgt spid="62"/>
                                            </p:tgtEl>
                                            <p:attrNameLst>
                                              <p:attrName>ppt_x</p:attrName>
                                            </p:attrNameLst>
                                          </p:cBhvr>
                                          <p:tavLst>
                                            <p:tav tm="0">
                                              <p:val>
                                                <p:strVal val="1+#ppt_w/2"/>
                                              </p:val>
                                            </p:tav>
                                            <p:tav tm="100000">
                                              <p:val>
                                                <p:strVal val="#ppt_x"/>
                                              </p:val>
                                            </p:tav>
                                          </p:tavLst>
                                        </p:anim>
                                        <p:anim calcmode="lin" valueType="num">
                                          <p:cBhvr additive="base">
                                            <p:cTn id="8" dur="1000" fill="hold"/>
                                            <p:tgtEl>
                                              <p:spTgt spid="6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61"/>
                                            </p:tgtEl>
                                            <p:attrNameLst>
                                              <p:attrName>style.visibility</p:attrName>
                                            </p:attrNameLst>
                                          </p:cBhvr>
                                          <p:to>
                                            <p:strVal val="visible"/>
                                          </p:to>
                                        </p:set>
                                        <p:anim calcmode="lin" valueType="num">
                                          <p:cBhvr additive="base">
                                            <p:cTn id="12" dur="1000" fill="hold"/>
                                            <p:tgtEl>
                                              <p:spTgt spid="61"/>
                                            </p:tgtEl>
                                            <p:attrNameLst>
                                              <p:attrName>ppt_x</p:attrName>
                                            </p:attrNameLst>
                                          </p:cBhvr>
                                          <p:tavLst>
                                            <p:tav tm="0">
                                              <p:val>
                                                <p:strVal val="1+#ppt_w/2"/>
                                              </p:val>
                                            </p:tav>
                                            <p:tav tm="100000">
                                              <p:val>
                                                <p:strVal val="#ppt_x"/>
                                              </p:val>
                                            </p:tav>
                                          </p:tavLst>
                                        </p:anim>
                                        <p:anim calcmode="lin" valueType="num">
                                          <p:cBhvr additive="base">
                                            <p:cTn id="13" dur="1000" fill="hold"/>
                                            <p:tgtEl>
                                              <p:spTgt spid="6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Lst>
      </p:timing>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23">
            <a:extLst>
              <a:ext uri="{FF2B5EF4-FFF2-40B4-BE49-F238E27FC236}">
                <a16:creationId xmlns:a16="http://schemas.microsoft.com/office/drawing/2014/main" id="{D98E8622-2B02-4704-8F38-B89BCCA7C2E7}"/>
              </a:ext>
            </a:extLst>
          </p:cNvPr>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French Canada</a:t>
            </a:r>
          </a:p>
          <a:p>
            <a:pPr algn="ctr"/>
            <a:r>
              <a:rPr lang="en-US" sz="2000" dirty="0">
                <a:solidFill>
                  <a:srgbClr val="901D06"/>
                </a:solidFill>
                <a:latin typeface="Century Gothic" panose="020B0502020202020204" pitchFamily="34" charset="0"/>
              </a:rPr>
              <a:t>Adults 18+</a:t>
            </a:r>
          </a:p>
        </p:txBody>
      </p:sp>
      <p:grpSp>
        <p:nvGrpSpPr>
          <p:cNvPr id="88" name="Group 87"/>
          <p:cNvGrpSpPr/>
          <p:nvPr/>
        </p:nvGrpSpPr>
        <p:grpSpPr>
          <a:xfrm>
            <a:off x="4256132" y="968377"/>
            <a:ext cx="3679736" cy="4340678"/>
            <a:chOff x="-381899" y="1501504"/>
            <a:chExt cx="3679736" cy="4340678"/>
          </a:xfrm>
        </p:grpSpPr>
        <p:grpSp>
          <p:nvGrpSpPr>
            <p:cNvPr id="89" name="Group 88"/>
            <p:cNvGrpSpPr/>
            <p:nvPr/>
          </p:nvGrpSpPr>
          <p:grpSpPr>
            <a:xfrm>
              <a:off x="-381899" y="2162446"/>
              <a:ext cx="3679736" cy="3679736"/>
              <a:chOff x="6104938" y="1565423"/>
              <a:chExt cx="3679736" cy="3679736"/>
            </a:xfrm>
          </p:grpSpPr>
          <p:sp>
            <p:nvSpPr>
              <p:cNvPr id="94" name="Oval 93"/>
              <p:cNvSpPr/>
              <p:nvPr/>
            </p:nvSpPr>
            <p:spPr>
              <a:xfrm>
                <a:off x="6104938" y="1565423"/>
                <a:ext cx="3679736" cy="36797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Arc 94"/>
              <p:cNvSpPr/>
              <p:nvPr/>
            </p:nvSpPr>
            <p:spPr>
              <a:xfrm rot="9042538">
                <a:off x="6104938" y="1565423"/>
                <a:ext cx="3679736" cy="3679736"/>
              </a:xfrm>
              <a:prstGeom prst="arc">
                <a:avLst>
                  <a:gd name="adj1" fmla="val 16200000"/>
                  <a:gd name="adj2" fmla="val 7148546"/>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6" name="TextBox 95"/>
              <p:cNvSpPr txBox="1"/>
              <p:nvPr/>
            </p:nvSpPr>
            <p:spPr>
              <a:xfrm>
                <a:off x="6741741" y="3735886"/>
                <a:ext cx="1441420"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269</a:t>
                </a:r>
              </a:p>
            </p:txBody>
          </p:sp>
          <p:sp>
            <p:nvSpPr>
              <p:cNvPr id="97" name="TextBox 96"/>
              <p:cNvSpPr txBox="1"/>
              <p:nvPr/>
            </p:nvSpPr>
            <p:spPr>
              <a:xfrm>
                <a:off x="8385235" y="2583193"/>
                <a:ext cx="92685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193</a:t>
                </a:r>
              </a:p>
            </p:txBody>
          </p:sp>
        </p:grpSp>
        <p:sp>
          <p:nvSpPr>
            <p:cNvPr id="90" name="TextBox 89"/>
            <p:cNvSpPr txBox="1"/>
            <p:nvPr/>
          </p:nvSpPr>
          <p:spPr>
            <a:xfrm>
              <a:off x="846878" y="1501504"/>
              <a:ext cx="1221808" cy="707886"/>
            </a:xfrm>
            <a:prstGeom prst="rect">
              <a:avLst/>
            </a:prstGeom>
            <a:noFill/>
          </p:spPr>
          <p:txBody>
            <a:bodyPr wrap="none" rtlCol="0">
              <a:spAutoFit/>
            </a:bodyPr>
            <a:lstStyle/>
            <a:p>
              <a:pPr algn="ctr"/>
              <a:r>
                <a:rPr lang="en-US" sz="2000" dirty="0" err="1">
                  <a:solidFill>
                    <a:srgbClr val="548235"/>
                  </a:solidFill>
                  <a:latin typeface="Century Gothic" panose="020B0502020202020204" pitchFamily="34" charset="0"/>
                </a:rPr>
                <a:t>DeskTop</a:t>
              </a:r>
              <a:endParaRPr lang="en-US" sz="2000" dirty="0">
                <a:solidFill>
                  <a:srgbClr val="548235"/>
                </a:solidFill>
                <a:latin typeface="Century Gothic" panose="020B0502020202020204" pitchFamily="34" charset="0"/>
              </a:endParaRPr>
            </a:p>
            <a:p>
              <a:pPr algn="ctr"/>
              <a:r>
                <a:rPr lang="en-US" sz="2000" dirty="0">
                  <a:solidFill>
                    <a:srgbClr val="548235"/>
                  </a:solidFill>
                  <a:latin typeface="Century Gothic" panose="020B0502020202020204" pitchFamily="34" charset="0"/>
                </a:rPr>
                <a:t>461</a:t>
              </a:r>
            </a:p>
          </p:txBody>
        </p:sp>
        <p:cxnSp>
          <p:nvCxnSpPr>
            <p:cNvPr id="91" name="Straight Connector 90"/>
            <p:cNvCxnSpPr>
              <a:stCxn id="95" idx="1"/>
              <a:endCxn id="90" idx="2"/>
            </p:cNvCxnSpPr>
            <p:nvPr/>
          </p:nvCxnSpPr>
          <p:spPr>
            <a:xfrm flipH="1" flipV="1">
              <a:off x="1457782" y="2209390"/>
              <a:ext cx="187" cy="17929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95" idx="1"/>
            </p:cNvCxnSpPr>
            <p:nvPr/>
          </p:nvCxnSpPr>
          <p:spPr>
            <a:xfrm>
              <a:off x="1457969" y="4002314"/>
              <a:ext cx="894706" cy="15936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3665969" y="339035"/>
            <a:ext cx="4831034" cy="5519996"/>
            <a:chOff x="3665969" y="339035"/>
            <a:chExt cx="4831034" cy="5519996"/>
          </a:xfrm>
        </p:grpSpPr>
        <p:sp>
          <p:nvSpPr>
            <p:cNvPr id="47" name="Oval 46"/>
            <p:cNvSpPr/>
            <p:nvPr/>
          </p:nvSpPr>
          <p:spPr>
            <a:xfrm>
              <a:off x="3682818" y="1044846"/>
              <a:ext cx="4797336" cy="47973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p:cNvSpPr txBox="1"/>
            <p:nvPr/>
          </p:nvSpPr>
          <p:spPr>
            <a:xfrm>
              <a:off x="6442828" y="1885441"/>
              <a:ext cx="92204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239</a:t>
              </a:r>
            </a:p>
          </p:txBody>
        </p:sp>
        <p:sp>
          <p:nvSpPr>
            <p:cNvPr id="2" name="Arc 1"/>
            <p:cNvSpPr/>
            <p:nvPr/>
          </p:nvSpPr>
          <p:spPr>
            <a:xfrm rot="4923531">
              <a:off x="3665969" y="1027997"/>
              <a:ext cx="4831034" cy="4831034"/>
            </a:xfrm>
            <a:prstGeom prst="arc">
              <a:avLst>
                <a:gd name="adj1" fmla="val 17188041"/>
                <a:gd name="adj2" fmla="val 11280454"/>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5" name="Straight Connector 34"/>
            <p:cNvCxnSpPr>
              <a:stCxn id="47" idx="0"/>
            </p:cNvCxnSpPr>
            <p:nvPr/>
          </p:nvCxnSpPr>
          <p:spPr>
            <a:xfrm flipH="1">
              <a:off x="6066972" y="1044846"/>
              <a:ext cx="14514" cy="238098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2" idx="0"/>
              <a:endCxn id="2" idx="1"/>
            </p:cNvCxnSpPr>
            <p:nvPr/>
          </p:nvCxnSpPr>
          <p:spPr>
            <a:xfrm flipH="1" flipV="1">
              <a:off x="6081486" y="3443514"/>
              <a:ext cx="2388821" cy="35812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a:xfrm>
              <a:off x="5367188" y="3570682"/>
              <a:ext cx="1428596"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586</a:t>
              </a:r>
            </a:p>
          </p:txBody>
        </p:sp>
        <p:sp>
          <p:nvSpPr>
            <p:cNvPr id="61" name="TextBox 60"/>
            <p:cNvSpPr txBox="1"/>
            <p:nvPr/>
          </p:nvSpPr>
          <p:spPr>
            <a:xfrm>
              <a:off x="5739839" y="4155859"/>
              <a:ext cx="668774" cy="400110"/>
            </a:xfrm>
            <a:prstGeom prst="rect">
              <a:avLst/>
            </a:prstGeom>
            <a:noFill/>
          </p:spPr>
          <p:txBody>
            <a:bodyPr wrap="none" rtlCol="0">
              <a:spAutoFit/>
            </a:bodyPr>
            <a:lstStyle/>
            <a:p>
              <a:pPr algn="ctr"/>
              <a:r>
                <a:rPr lang="en-US" sz="2000" dirty="0">
                  <a:solidFill>
                    <a:srgbClr val="E2F0D9"/>
                  </a:solidFill>
                  <a:latin typeface="Century Gothic" panose="020B0502020202020204" pitchFamily="34" charset="0"/>
                </a:rPr>
                <a:t>71%</a:t>
              </a:r>
            </a:p>
          </p:txBody>
        </p:sp>
        <p:sp>
          <p:nvSpPr>
            <p:cNvPr id="62" name="TextBox 61"/>
            <p:cNvSpPr txBox="1"/>
            <p:nvPr/>
          </p:nvSpPr>
          <p:spPr>
            <a:xfrm>
              <a:off x="6567407" y="2477202"/>
              <a:ext cx="668774" cy="400110"/>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29%</a:t>
              </a:r>
            </a:p>
          </p:txBody>
        </p:sp>
        <p:sp>
          <p:nvSpPr>
            <p:cNvPr id="49" name="TextBox 48"/>
            <p:cNvSpPr txBox="1"/>
            <p:nvPr/>
          </p:nvSpPr>
          <p:spPr>
            <a:xfrm>
              <a:off x="5579673" y="339035"/>
              <a:ext cx="1032655" cy="707886"/>
            </a:xfrm>
            <a:prstGeom prst="rect">
              <a:avLst/>
            </a:prstGeom>
            <a:noFill/>
          </p:spPr>
          <p:txBody>
            <a:bodyPr wrap="none" rtlCol="0">
              <a:spAutoFit/>
            </a:bodyPr>
            <a:lstStyle/>
            <a:p>
              <a:pPr algn="ctr"/>
              <a:r>
                <a:rPr lang="en-US" sz="2000" dirty="0">
                  <a:solidFill>
                    <a:srgbClr val="548235"/>
                  </a:solidFill>
                  <a:latin typeface="Century Gothic" panose="020B0502020202020204" pitchFamily="34" charset="0"/>
                </a:rPr>
                <a:t>Mobile</a:t>
              </a:r>
            </a:p>
            <a:p>
              <a:pPr algn="ctr"/>
              <a:r>
                <a:rPr lang="en-US" sz="2000" dirty="0">
                  <a:solidFill>
                    <a:srgbClr val="548235"/>
                  </a:solidFill>
                  <a:latin typeface="Century Gothic" panose="020B0502020202020204" pitchFamily="34" charset="0"/>
                </a:rPr>
                <a:t>825</a:t>
              </a:r>
            </a:p>
          </p:txBody>
        </p:sp>
      </p:grpSp>
      <p:pic>
        <p:nvPicPr>
          <p:cNvPr id="70" name="Picture 69">
            <a:extLst>
              <a:ext uri="{FF2B5EF4-FFF2-40B4-BE49-F238E27FC236}">
                <a16:creationId xmlns:a16="http://schemas.microsoft.com/office/drawing/2014/main" id="{A6E2A0DF-C79E-49DD-A731-FF7CC11E2240}"/>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40204025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fill="hold" nodeType="afterEffect" p14:presetBounceEnd="57000">
                                      <p:stCondLst>
                                        <p:cond delay="0"/>
                                      </p:stCondLst>
                                      <p:childTnLst>
                                        <p:animMotion origin="layout" path="M 2.08333E-6 -1.85185E-6 L 0.39297 -1.85185E-6 " pathEditMode="relative" rAng="0" ptsTypes="AA" p14:bounceEnd="57000">
                                          <p:cBhvr>
                                            <p:cTn id="6" dur="1000" fill="hold"/>
                                            <p:tgtEl>
                                              <p:spTgt spid="5"/>
                                            </p:tgtEl>
                                            <p:attrNameLst>
                                              <p:attrName>ppt_x</p:attrName>
                                              <p:attrName>ppt_y</p:attrName>
                                            </p:attrNameLst>
                                          </p:cBhvr>
                                          <p:rCtr x="19648" y="0"/>
                                        </p:animMotion>
                                      </p:childTnLst>
                                    </p:cTn>
                                  </p:par>
                                  <p:par>
                                    <p:cTn id="7" presetID="10" presetClass="entr" presetSubtype="0" fill="hold" nodeType="withEffect">
                                      <p:stCondLst>
                                        <p:cond delay="0"/>
                                      </p:stCondLst>
                                      <p:childTnLst>
                                        <p:set>
                                          <p:cBhvr>
                                            <p:cTn id="8" dur="1" fill="hold">
                                              <p:stCondLst>
                                                <p:cond delay="0"/>
                                              </p:stCondLst>
                                            </p:cTn>
                                            <p:tgtEl>
                                              <p:spTgt spid="88"/>
                                            </p:tgtEl>
                                            <p:attrNameLst>
                                              <p:attrName>style.visibility</p:attrName>
                                            </p:attrNameLst>
                                          </p:cBhvr>
                                          <p:to>
                                            <p:strVal val="visible"/>
                                          </p:to>
                                        </p:set>
                                        <p:animEffect transition="in" filter="fade">
                                          <p:cBhvr>
                                            <p:cTn id="9" dur="20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fill="hold" nodeType="afterEffect">
                                      <p:stCondLst>
                                        <p:cond delay="0"/>
                                      </p:stCondLst>
                                      <p:childTnLst>
                                        <p:animMotion origin="layout" path="M 2.08333E-6 -1.85185E-6 L 0.39297 -1.85185E-6 " pathEditMode="relative" rAng="0" ptsTypes="AA">
                                          <p:cBhvr>
                                            <p:cTn id="6" dur="1000" fill="hold"/>
                                            <p:tgtEl>
                                              <p:spTgt spid="5"/>
                                            </p:tgtEl>
                                            <p:attrNameLst>
                                              <p:attrName>ppt_x</p:attrName>
                                              <p:attrName>ppt_y</p:attrName>
                                            </p:attrNameLst>
                                          </p:cBhvr>
                                          <p:rCtr x="19648" y="0"/>
                                        </p:animMotion>
                                      </p:childTnLst>
                                    </p:cTn>
                                  </p:par>
                                  <p:par>
                                    <p:cTn id="7" presetID="10" presetClass="entr" presetSubtype="0" fill="hold" nodeType="withEffect">
                                      <p:stCondLst>
                                        <p:cond delay="0"/>
                                      </p:stCondLst>
                                      <p:childTnLst>
                                        <p:set>
                                          <p:cBhvr>
                                            <p:cTn id="8" dur="1" fill="hold">
                                              <p:stCondLst>
                                                <p:cond delay="0"/>
                                              </p:stCondLst>
                                            </p:cTn>
                                            <p:tgtEl>
                                              <p:spTgt spid="88"/>
                                            </p:tgtEl>
                                            <p:attrNameLst>
                                              <p:attrName>style.visibility</p:attrName>
                                            </p:attrNameLst>
                                          </p:cBhvr>
                                          <p:to>
                                            <p:strVal val="visible"/>
                                          </p:to>
                                        </p:set>
                                        <p:animEffect transition="in" filter="fade">
                                          <p:cBhvr>
                                            <p:cTn id="9" dur="20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8441167" y="339035"/>
            <a:ext cx="4831034" cy="5519996"/>
            <a:chOff x="3665969" y="339035"/>
            <a:chExt cx="4831034" cy="5519996"/>
          </a:xfrm>
        </p:grpSpPr>
        <p:sp>
          <p:nvSpPr>
            <p:cNvPr id="47" name="Oval 46"/>
            <p:cNvSpPr/>
            <p:nvPr/>
          </p:nvSpPr>
          <p:spPr>
            <a:xfrm>
              <a:off x="3682818" y="1044846"/>
              <a:ext cx="4797336" cy="47973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p:cNvSpPr txBox="1"/>
            <p:nvPr/>
          </p:nvSpPr>
          <p:spPr>
            <a:xfrm>
              <a:off x="6442828" y="1885441"/>
              <a:ext cx="92204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239</a:t>
              </a:r>
            </a:p>
          </p:txBody>
        </p:sp>
        <p:sp>
          <p:nvSpPr>
            <p:cNvPr id="2" name="Arc 1"/>
            <p:cNvSpPr/>
            <p:nvPr/>
          </p:nvSpPr>
          <p:spPr>
            <a:xfrm rot="4923531">
              <a:off x="3665969" y="1027997"/>
              <a:ext cx="4831034" cy="4831034"/>
            </a:xfrm>
            <a:prstGeom prst="arc">
              <a:avLst>
                <a:gd name="adj1" fmla="val 17179432"/>
                <a:gd name="adj2" fmla="val 11280454"/>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5" name="Straight Connector 34"/>
            <p:cNvCxnSpPr>
              <a:stCxn id="47" idx="0"/>
            </p:cNvCxnSpPr>
            <p:nvPr/>
          </p:nvCxnSpPr>
          <p:spPr>
            <a:xfrm flipH="1">
              <a:off x="6066972" y="1044846"/>
              <a:ext cx="14514" cy="238098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cxnSpLocks/>
              <a:stCxn id="2" idx="0"/>
              <a:endCxn id="2" idx="1"/>
            </p:cNvCxnSpPr>
            <p:nvPr/>
          </p:nvCxnSpPr>
          <p:spPr>
            <a:xfrm flipH="1" flipV="1">
              <a:off x="6081486" y="3443514"/>
              <a:ext cx="2389710" cy="35214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a:xfrm>
              <a:off x="5367188" y="3570682"/>
              <a:ext cx="1428596"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586</a:t>
              </a:r>
            </a:p>
          </p:txBody>
        </p:sp>
        <p:sp>
          <p:nvSpPr>
            <p:cNvPr id="60" name="TextBox 59"/>
            <p:cNvSpPr txBox="1"/>
            <p:nvPr/>
          </p:nvSpPr>
          <p:spPr>
            <a:xfrm>
              <a:off x="6901795" y="1816577"/>
              <a:ext cx="184731" cy="707886"/>
            </a:xfrm>
            <a:prstGeom prst="rect">
              <a:avLst/>
            </a:prstGeom>
            <a:noFill/>
          </p:spPr>
          <p:txBody>
            <a:bodyPr wrap="none" rtlCol="0">
              <a:spAutoFit/>
            </a:bodyPr>
            <a:lstStyle/>
            <a:p>
              <a:pPr algn="ctr"/>
              <a:endParaRPr lang="en-US" sz="2000" b="1" dirty="0">
                <a:solidFill>
                  <a:srgbClr val="385723"/>
                </a:solidFill>
                <a:latin typeface="Century Gothic" panose="020B0502020202020204" pitchFamily="34" charset="0"/>
              </a:endParaRPr>
            </a:p>
            <a:p>
              <a:pPr algn="ctr"/>
              <a:endParaRPr lang="en-US" sz="2000" b="1" dirty="0">
                <a:solidFill>
                  <a:srgbClr val="385723"/>
                </a:solidFill>
                <a:latin typeface="Century Gothic" panose="020B0502020202020204" pitchFamily="34" charset="0"/>
              </a:endParaRPr>
            </a:p>
          </p:txBody>
        </p:sp>
        <p:sp>
          <p:nvSpPr>
            <p:cNvPr id="61" name="TextBox 60"/>
            <p:cNvSpPr txBox="1"/>
            <p:nvPr/>
          </p:nvSpPr>
          <p:spPr>
            <a:xfrm>
              <a:off x="5739839" y="4155859"/>
              <a:ext cx="668774" cy="400110"/>
            </a:xfrm>
            <a:prstGeom prst="rect">
              <a:avLst/>
            </a:prstGeom>
            <a:noFill/>
          </p:spPr>
          <p:txBody>
            <a:bodyPr wrap="none" rtlCol="0">
              <a:spAutoFit/>
            </a:bodyPr>
            <a:lstStyle/>
            <a:p>
              <a:pPr algn="ctr"/>
              <a:r>
                <a:rPr lang="en-US" sz="2000" dirty="0">
                  <a:solidFill>
                    <a:srgbClr val="E2F0D9"/>
                  </a:solidFill>
                  <a:latin typeface="Century Gothic" panose="020B0502020202020204" pitchFamily="34" charset="0"/>
                </a:rPr>
                <a:t>71%</a:t>
              </a:r>
            </a:p>
          </p:txBody>
        </p:sp>
        <p:sp>
          <p:nvSpPr>
            <p:cNvPr id="62" name="TextBox 61"/>
            <p:cNvSpPr txBox="1"/>
            <p:nvPr/>
          </p:nvSpPr>
          <p:spPr>
            <a:xfrm>
              <a:off x="6567407" y="2477202"/>
              <a:ext cx="668774" cy="400110"/>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29%</a:t>
              </a:r>
            </a:p>
          </p:txBody>
        </p:sp>
        <p:sp>
          <p:nvSpPr>
            <p:cNvPr id="49" name="TextBox 48"/>
            <p:cNvSpPr txBox="1"/>
            <p:nvPr/>
          </p:nvSpPr>
          <p:spPr>
            <a:xfrm>
              <a:off x="5579673" y="339035"/>
              <a:ext cx="1032655" cy="707886"/>
            </a:xfrm>
            <a:prstGeom prst="rect">
              <a:avLst/>
            </a:prstGeom>
            <a:noFill/>
          </p:spPr>
          <p:txBody>
            <a:bodyPr wrap="none" rtlCol="0">
              <a:spAutoFit/>
            </a:bodyPr>
            <a:lstStyle/>
            <a:p>
              <a:pPr algn="ctr"/>
              <a:r>
                <a:rPr lang="en-US" sz="2000" dirty="0">
                  <a:solidFill>
                    <a:srgbClr val="548235"/>
                  </a:solidFill>
                  <a:latin typeface="Century Gothic" panose="020B0502020202020204" pitchFamily="34" charset="0"/>
                </a:rPr>
                <a:t>Mobile</a:t>
              </a:r>
            </a:p>
            <a:p>
              <a:pPr algn="ctr"/>
              <a:r>
                <a:rPr lang="en-US" sz="2000" dirty="0">
                  <a:solidFill>
                    <a:srgbClr val="548235"/>
                  </a:solidFill>
                  <a:latin typeface="Century Gothic" panose="020B0502020202020204" pitchFamily="34" charset="0"/>
                </a:rPr>
                <a:t>825</a:t>
              </a:r>
            </a:p>
          </p:txBody>
        </p:sp>
      </p:grpSp>
      <p:grpSp>
        <p:nvGrpSpPr>
          <p:cNvPr id="32" name="Group 31"/>
          <p:cNvGrpSpPr/>
          <p:nvPr/>
        </p:nvGrpSpPr>
        <p:grpSpPr>
          <a:xfrm>
            <a:off x="4256132" y="968377"/>
            <a:ext cx="3679736" cy="4340678"/>
            <a:chOff x="-381899" y="1501504"/>
            <a:chExt cx="3679736" cy="4340678"/>
          </a:xfrm>
        </p:grpSpPr>
        <p:grpSp>
          <p:nvGrpSpPr>
            <p:cNvPr id="33" name="Group 32"/>
            <p:cNvGrpSpPr/>
            <p:nvPr/>
          </p:nvGrpSpPr>
          <p:grpSpPr>
            <a:xfrm>
              <a:off x="-381899" y="2162446"/>
              <a:ext cx="3679736" cy="3679736"/>
              <a:chOff x="6104938" y="1565423"/>
              <a:chExt cx="3679736" cy="3679736"/>
            </a:xfrm>
          </p:grpSpPr>
          <p:sp>
            <p:nvSpPr>
              <p:cNvPr id="38" name="Oval 37"/>
              <p:cNvSpPr/>
              <p:nvPr/>
            </p:nvSpPr>
            <p:spPr>
              <a:xfrm>
                <a:off x="6104938" y="1565423"/>
                <a:ext cx="3679736" cy="36797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Arc 39"/>
              <p:cNvSpPr/>
              <p:nvPr/>
            </p:nvSpPr>
            <p:spPr>
              <a:xfrm rot="9042538">
                <a:off x="6104938" y="1565423"/>
                <a:ext cx="3679736" cy="3679736"/>
              </a:xfrm>
              <a:prstGeom prst="arc">
                <a:avLst>
                  <a:gd name="adj1" fmla="val 16200000"/>
                  <a:gd name="adj2" fmla="val 7148546"/>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 name="TextBox 40"/>
              <p:cNvSpPr txBox="1"/>
              <p:nvPr/>
            </p:nvSpPr>
            <p:spPr>
              <a:xfrm>
                <a:off x="6741741" y="3735886"/>
                <a:ext cx="1441420"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269</a:t>
                </a:r>
              </a:p>
            </p:txBody>
          </p:sp>
          <p:sp>
            <p:nvSpPr>
              <p:cNvPr id="42" name="TextBox 41"/>
              <p:cNvSpPr txBox="1"/>
              <p:nvPr/>
            </p:nvSpPr>
            <p:spPr>
              <a:xfrm>
                <a:off x="8385235" y="2583193"/>
                <a:ext cx="92685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193</a:t>
                </a:r>
              </a:p>
            </p:txBody>
          </p:sp>
        </p:grpSp>
        <p:sp>
          <p:nvSpPr>
            <p:cNvPr id="34" name="TextBox 33"/>
            <p:cNvSpPr txBox="1"/>
            <p:nvPr/>
          </p:nvSpPr>
          <p:spPr>
            <a:xfrm>
              <a:off x="846878" y="1501504"/>
              <a:ext cx="1221808" cy="707886"/>
            </a:xfrm>
            <a:prstGeom prst="rect">
              <a:avLst/>
            </a:prstGeom>
            <a:noFill/>
          </p:spPr>
          <p:txBody>
            <a:bodyPr wrap="none" rtlCol="0">
              <a:spAutoFit/>
            </a:bodyPr>
            <a:lstStyle/>
            <a:p>
              <a:pPr algn="ctr"/>
              <a:r>
                <a:rPr lang="en-US" sz="2000" dirty="0" err="1">
                  <a:solidFill>
                    <a:srgbClr val="548235"/>
                  </a:solidFill>
                  <a:latin typeface="Century Gothic" panose="020B0502020202020204" pitchFamily="34" charset="0"/>
                </a:rPr>
                <a:t>DeskTop</a:t>
              </a:r>
              <a:endParaRPr lang="en-US" sz="2000" dirty="0">
                <a:solidFill>
                  <a:srgbClr val="548235"/>
                </a:solidFill>
                <a:latin typeface="Century Gothic" panose="020B0502020202020204" pitchFamily="34" charset="0"/>
              </a:endParaRPr>
            </a:p>
            <a:p>
              <a:pPr algn="ctr"/>
              <a:r>
                <a:rPr lang="en-US" sz="2000" dirty="0">
                  <a:solidFill>
                    <a:srgbClr val="548235"/>
                  </a:solidFill>
                  <a:latin typeface="Century Gothic" panose="020B0502020202020204" pitchFamily="34" charset="0"/>
                </a:rPr>
                <a:t>461</a:t>
              </a:r>
            </a:p>
          </p:txBody>
        </p:sp>
        <p:cxnSp>
          <p:nvCxnSpPr>
            <p:cNvPr id="36" name="Straight Connector 35"/>
            <p:cNvCxnSpPr>
              <a:stCxn id="40" idx="1"/>
              <a:endCxn id="34" idx="2"/>
            </p:cNvCxnSpPr>
            <p:nvPr/>
          </p:nvCxnSpPr>
          <p:spPr>
            <a:xfrm flipH="1" flipV="1">
              <a:off x="1457782" y="2209390"/>
              <a:ext cx="187" cy="17929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a:stCxn id="40" idx="1"/>
            </p:cNvCxnSpPr>
            <p:nvPr/>
          </p:nvCxnSpPr>
          <p:spPr>
            <a:xfrm>
              <a:off x="1457969" y="4002314"/>
              <a:ext cx="894706" cy="15936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3" name="TextBox 42"/>
          <p:cNvSpPr txBox="1"/>
          <p:nvPr/>
        </p:nvSpPr>
        <p:spPr>
          <a:xfrm>
            <a:off x="6653020" y="3260888"/>
            <a:ext cx="694421" cy="400110"/>
          </a:xfrm>
          <a:prstGeom prst="rect">
            <a:avLst/>
          </a:prstGeom>
          <a:noFill/>
        </p:spPr>
        <p:txBody>
          <a:bodyPr wrap="none" rtlCol="0">
            <a:spAutoFit/>
          </a:bodyPr>
          <a:lstStyle/>
          <a:p>
            <a:pPr algn="ctr"/>
            <a:r>
              <a:rPr lang="en-US" sz="2000" b="1" dirty="0">
                <a:solidFill>
                  <a:srgbClr val="385723"/>
                </a:solidFill>
                <a:latin typeface="Century Gothic" panose="020B0502020202020204" pitchFamily="34" charset="0"/>
              </a:rPr>
              <a:t>42%</a:t>
            </a:r>
          </a:p>
        </p:txBody>
      </p:sp>
      <p:sp>
        <p:nvSpPr>
          <p:cNvPr id="44" name="TextBox 43"/>
          <p:cNvSpPr txBox="1"/>
          <p:nvPr/>
        </p:nvSpPr>
        <p:spPr>
          <a:xfrm>
            <a:off x="5275959" y="4409578"/>
            <a:ext cx="694421" cy="400110"/>
          </a:xfrm>
          <a:prstGeom prst="rect">
            <a:avLst/>
          </a:prstGeom>
          <a:noFill/>
        </p:spPr>
        <p:txBody>
          <a:bodyPr wrap="none" rtlCol="0">
            <a:spAutoFit/>
          </a:bodyPr>
          <a:lstStyle/>
          <a:p>
            <a:pPr algn="ctr"/>
            <a:r>
              <a:rPr lang="en-US" sz="2000" b="1" dirty="0">
                <a:solidFill>
                  <a:srgbClr val="E2F0D9"/>
                </a:solidFill>
                <a:latin typeface="Century Gothic" panose="020B0502020202020204" pitchFamily="34" charset="0"/>
              </a:rPr>
              <a:t>58%</a:t>
            </a:r>
          </a:p>
        </p:txBody>
      </p:sp>
      <p:sp>
        <p:nvSpPr>
          <p:cNvPr id="27" name="TextBox 26">
            <a:extLst>
              <a:ext uri="{FF2B5EF4-FFF2-40B4-BE49-F238E27FC236}">
                <a16:creationId xmlns:a16="http://schemas.microsoft.com/office/drawing/2014/main" id="{218AED59-D772-49BC-9943-463D6B65DF3E}"/>
              </a:ext>
            </a:extLst>
          </p:cNvPr>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French Canada</a:t>
            </a:r>
          </a:p>
          <a:p>
            <a:pPr algn="ctr"/>
            <a:r>
              <a:rPr lang="en-US" sz="2000" dirty="0">
                <a:solidFill>
                  <a:srgbClr val="901D06"/>
                </a:solidFill>
                <a:latin typeface="Century Gothic" panose="020B0502020202020204" pitchFamily="34" charset="0"/>
              </a:rPr>
              <a:t>Adults 18+</a:t>
            </a:r>
          </a:p>
        </p:txBody>
      </p:sp>
      <p:pic>
        <p:nvPicPr>
          <p:cNvPr id="39" name="Picture 38">
            <a:extLst>
              <a:ext uri="{FF2B5EF4-FFF2-40B4-BE49-F238E27FC236}">
                <a16:creationId xmlns:a16="http://schemas.microsoft.com/office/drawing/2014/main" id="{F2480D2E-59DA-4495-8D1B-14D7C9A8B58F}"/>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100751368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42000">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14:bounceEnd="42000">
                                          <p:cBhvr additive="base">
                                            <p:cTn id="7" dur="500" fill="hold"/>
                                            <p:tgtEl>
                                              <p:spTgt spid="43"/>
                                            </p:tgtEl>
                                            <p:attrNameLst>
                                              <p:attrName>ppt_x</p:attrName>
                                            </p:attrNameLst>
                                          </p:cBhvr>
                                          <p:tavLst>
                                            <p:tav tm="0">
                                              <p:val>
                                                <p:strVal val="1+#ppt_w/2"/>
                                              </p:val>
                                            </p:tav>
                                            <p:tav tm="100000">
                                              <p:val>
                                                <p:strVal val="#ppt_x"/>
                                              </p:val>
                                            </p:tav>
                                          </p:tavLst>
                                        </p:anim>
                                        <p:anim calcmode="lin" valueType="num" p14:bounceEnd="42000">
                                          <p:cBhvr additive="base">
                                            <p:cTn id="8" dur="500" fill="hold"/>
                                            <p:tgtEl>
                                              <p:spTgt spid="4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42000">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14:bounceEnd="42000">
                                          <p:cBhvr additive="base">
                                            <p:cTn id="11" dur="500" fill="hold"/>
                                            <p:tgtEl>
                                              <p:spTgt spid="44"/>
                                            </p:tgtEl>
                                            <p:attrNameLst>
                                              <p:attrName>ppt_x</p:attrName>
                                            </p:attrNameLst>
                                          </p:cBhvr>
                                          <p:tavLst>
                                            <p:tav tm="0">
                                              <p:val>
                                                <p:strVal val="1+#ppt_w/2"/>
                                              </p:val>
                                            </p:tav>
                                            <p:tav tm="100000">
                                              <p:val>
                                                <p:strVal val="#ppt_x"/>
                                              </p:val>
                                            </p:tav>
                                          </p:tavLst>
                                        </p:anim>
                                        <p:anim calcmode="lin" valueType="num" p14:bounceEnd="42000">
                                          <p:cBhvr additive="base">
                                            <p:cTn id="12" dur="500" fill="hold"/>
                                            <p:tgtEl>
                                              <p:spTgt spid="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500" fill="hold"/>
                                            <p:tgtEl>
                                              <p:spTgt spid="43"/>
                                            </p:tgtEl>
                                            <p:attrNameLst>
                                              <p:attrName>ppt_x</p:attrName>
                                            </p:attrNameLst>
                                          </p:cBhvr>
                                          <p:tavLst>
                                            <p:tav tm="0">
                                              <p:val>
                                                <p:strVal val="1+#ppt_w/2"/>
                                              </p:val>
                                            </p:tav>
                                            <p:tav tm="100000">
                                              <p:val>
                                                <p:strVal val="#ppt_x"/>
                                              </p:val>
                                            </p:tav>
                                          </p:tavLst>
                                        </p:anim>
                                        <p:anim calcmode="lin" valueType="num">
                                          <p:cBhvr additive="base">
                                            <p:cTn id="8" dur="500" fill="hold"/>
                                            <p:tgtEl>
                                              <p:spTgt spid="4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additive="base">
                                            <p:cTn id="11" dur="500" fill="hold"/>
                                            <p:tgtEl>
                                              <p:spTgt spid="44"/>
                                            </p:tgtEl>
                                            <p:attrNameLst>
                                              <p:attrName>ppt_x</p:attrName>
                                            </p:attrNameLst>
                                          </p:cBhvr>
                                          <p:tavLst>
                                            <p:tav tm="0">
                                              <p:val>
                                                <p:strVal val="1+#ppt_w/2"/>
                                              </p:val>
                                            </p:tav>
                                            <p:tav tm="100000">
                                              <p:val>
                                                <p:strVal val="#ppt_x"/>
                                              </p:val>
                                            </p:tav>
                                          </p:tavLst>
                                        </p:anim>
                                        <p:anim calcmode="lin" valueType="num">
                                          <p:cBhvr additive="base">
                                            <p:cTn id="12" dur="500" fill="hold"/>
                                            <p:tgtEl>
                                              <p:spTgt spid="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Lst>
      </p:timing>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Box 34">
            <a:extLst>
              <a:ext uri="{FF2B5EF4-FFF2-40B4-BE49-F238E27FC236}">
                <a16:creationId xmlns:a16="http://schemas.microsoft.com/office/drawing/2014/main" id="{5846B5F0-CCE6-495A-B0E2-1AFB635C18AD}"/>
              </a:ext>
            </a:extLst>
          </p:cNvPr>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French Canada</a:t>
            </a:r>
          </a:p>
          <a:p>
            <a:pPr algn="ctr"/>
            <a:r>
              <a:rPr lang="en-US" sz="2000" dirty="0">
                <a:solidFill>
                  <a:srgbClr val="901D06"/>
                </a:solidFill>
                <a:latin typeface="Century Gothic" panose="020B0502020202020204" pitchFamily="34" charset="0"/>
              </a:rPr>
              <a:t>Adults 18+</a:t>
            </a:r>
          </a:p>
        </p:txBody>
      </p:sp>
      <p:grpSp>
        <p:nvGrpSpPr>
          <p:cNvPr id="47" name="Group 46">
            <a:extLst>
              <a:ext uri="{FF2B5EF4-FFF2-40B4-BE49-F238E27FC236}">
                <a16:creationId xmlns:a16="http://schemas.microsoft.com/office/drawing/2014/main" id="{44ACBE3F-0AD6-49A0-B53C-0FD49173143F}"/>
              </a:ext>
            </a:extLst>
          </p:cNvPr>
          <p:cNvGrpSpPr/>
          <p:nvPr/>
        </p:nvGrpSpPr>
        <p:grpSpPr>
          <a:xfrm>
            <a:off x="8441167" y="339035"/>
            <a:ext cx="4831034" cy="5519996"/>
            <a:chOff x="3665969" y="339035"/>
            <a:chExt cx="4831034" cy="5519996"/>
          </a:xfrm>
        </p:grpSpPr>
        <p:sp>
          <p:nvSpPr>
            <p:cNvPr id="49" name="Oval 48">
              <a:extLst>
                <a:ext uri="{FF2B5EF4-FFF2-40B4-BE49-F238E27FC236}">
                  <a16:creationId xmlns:a16="http://schemas.microsoft.com/office/drawing/2014/main" id="{7C5A209C-F2C7-4FCB-91A2-22507021198B}"/>
                </a:ext>
              </a:extLst>
            </p:cNvPr>
            <p:cNvSpPr/>
            <p:nvPr/>
          </p:nvSpPr>
          <p:spPr>
            <a:xfrm>
              <a:off x="3682818" y="1044846"/>
              <a:ext cx="4797336" cy="47973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A5C7DB29-6A6E-44BB-9F53-DAF4C3875D70}"/>
                </a:ext>
              </a:extLst>
            </p:cNvPr>
            <p:cNvSpPr txBox="1"/>
            <p:nvPr/>
          </p:nvSpPr>
          <p:spPr>
            <a:xfrm>
              <a:off x="6442828" y="1885441"/>
              <a:ext cx="92204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239</a:t>
              </a:r>
            </a:p>
          </p:txBody>
        </p:sp>
        <p:sp>
          <p:nvSpPr>
            <p:cNvPr id="60" name="Arc 59">
              <a:extLst>
                <a:ext uri="{FF2B5EF4-FFF2-40B4-BE49-F238E27FC236}">
                  <a16:creationId xmlns:a16="http://schemas.microsoft.com/office/drawing/2014/main" id="{8B54CA52-E98B-4998-BE88-6CF53627907D}"/>
                </a:ext>
              </a:extLst>
            </p:cNvPr>
            <p:cNvSpPr/>
            <p:nvPr/>
          </p:nvSpPr>
          <p:spPr>
            <a:xfrm rot="4923531">
              <a:off x="3665969" y="1027997"/>
              <a:ext cx="4831034" cy="4831034"/>
            </a:xfrm>
            <a:prstGeom prst="arc">
              <a:avLst>
                <a:gd name="adj1" fmla="val 17179432"/>
                <a:gd name="adj2" fmla="val 11280454"/>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1" name="Straight Connector 60">
              <a:extLst>
                <a:ext uri="{FF2B5EF4-FFF2-40B4-BE49-F238E27FC236}">
                  <a16:creationId xmlns:a16="http://schemas.microsoft.com/office/drawing/2014/main" id="{6D7DFE5C-12EA-4315-9A94-E1CDAE923A57}"/>
                </a:ext>
              </a:extLst>
            </p:cNvPr>
            <p:cNvCxnSpPr>
              <a:stCxn id="49" idx="0"/>
            </p:cNvCxnSpPr>
            <p:nvPr/>
          </p:nvCxnSpPr>
          <p:spPr>
            <a:xfrm flipH="1">
              <a:off x="6066972" y="1044846"/>
              <a:ext cx="14514" cy="238098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5F85E4E8-598D-4F62-B0F4-D9B358B1D572}"/>
                </a:ext>
              </a:extLst>
            </p:cNvPr>
            <p:cNvCxnSpPr>
              <a:cxnSpLocks/>
              <a:stCxn id="60" idx="0"/>
              <a:endCxn id="60" idx="1"/>
            </p:cNvCxnSpPr>
            <p:nvPr/>
          </p:nvCxnSpPr>
          <p:spPr>
            <a:xfrm flipH="1" flipV="1">
              <a:off x="6081486" y="3443514"/>
              <a:ext cx="2389710" cy="35214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3F64AB0E-5ED6-496B-97D2-DA7CA661E705}"/>
                </a:ext>
              </a:extLst>
            </p:cNvPr>
            <p:cNvSpPr txBox="1"/>
            <p:nvPr/>
          </p:nvSpPr>
          <p:spPr>
            <a:xfrm>
              <a:off x="5367188" y="3570682"/>
              <a:ext cx="1428596"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586</a:t>
              </a:r>
            </a:p>
          </p:txBody>
        </p:sp>
        <p:sp>
          <p:nvSpPr>
            <p:cNvPr id="64" name="TextBox 63">
              <a:extLst>
                <a:ext uri="{FF2B5EF4-FFF2-40B4-BE49-F238E27FC236}">
                  <a16:creationId xmlns:a16="http://schemas.microsoft.com/office/drawing/2014/main" id="{56D9D09F-CFAA-46B5-B19A-003DFA6FCEF5}"/>
                </a:ext>
              </a:extLst>
            </p:cNvPr>
            <p:cNvSpPr txBox="1"/>
            <p:nvPr/>
          </p:nvSpPr>
          <p:spPr>
            <a:xfrm>
              <a:off x="6901795" y="1816577"/>
              <a:ext cx="184731" cy="707886"/>
            </a:xfrm>
            <a:prstGeom prst="rect">
              <a:avLst/>
            </a:prstGeom>
            <a:noFill/>
          </p:spPr>
          <p:txBody>
            <a:bodyPr wrap="none" rtlCol="0">
              <a:spAutoFit/>
            </a:bodyPr>
            <a:lstStyle/>
            <a:p>
              <a:pPr algn="ctr"/>
              <a:endParaRPr lang="en-US" sz="2000" b="1" dirty="0">
                <a:solidFill>
                  <a:srgbClr val="385723"/>
                </a:solidFill>
                <a:latin typeface="Century Gothic" panose="020B0502020202020204" pitchFamily="34" charset="0"/>
              </a:endParaRPr>
            </a:p>
            <a:p>
              <a:pPr algn="ctr"/>
              <a:endParaRPr lang="en-US" sz="2000" b="1" dirty="0">
                <a:solidFill>
                  <a:srgbClr val="385723"/>
                </a:solidFill>
                <a:latin typeface="Century Gothic" panose="020B0502020202020204" pitchFamily="34" charset="0"/>
              </a:endParaRPr>
            </a:p>
          </p:txBody>
        </p:sp>
        <p:sp>
          <p:nvSpPr>
            <p:cNvPr id="65" name="TextBox 64">
              <a:extLst>
                <a:ext uri="{FF2B5EF4-FFF2-40B4-BE49-F238E27FC236}">
                  <a16:creationId xmlns:a16="http://schemas.microsoft.com/office/drawing/2014/main" id="{0B787726-17C1-4EFC-994F-C40CE2BE752D}"/>
                </a:ext>
              </a:extLst>
            </p:cNvPr>
            <p:cNvSpPr txBox="1"/>
            <p:nvPr/>
          </p:nvSpPr>
          <p:spPr>
            <a:xfrm>
              <a:off x="5739839" y="4155859"/>
              <a:ext cx="668774" cy="400110"/>
            </a:xfrm>
            <a:prstGeom prst="rect">
              <a:avLst/>
            </a:prstGeom>
            <a:noFill/>
          </p:spPr>
          <p:txBody>
            <a:bodyPr wrap="none" rtlCol="0">
              <a:spAutoFit/>
            </a:bodyPr>
            <a:lstStyle/>
            <a:p>
              <a:pPr algn="ctr"/>
              <a:r>
                <a:rPr lang="en-US" sz="2000" dirty="0">
                  <a:solidFill>
                    <a:srgbClr val="E2F0D9"/>
                  </a:solidFill>
                  <a:latin typeface="Century Gothic" panose="020B0502020202020204" pitchFamily="34" charset="0"/>
                </a:rPr>
                <a:t>71%</a:t>
              </a:r>
            </a:p>
          </p:txBody>
        </p:sp>
        <p:sp>
          <p:nvSpPr>
            <p:cNvPr id="66" name="TextBox 65">
              <a:extLst>
                <a:ext uri="{FF2B5EF4-FFF2-40B4-BE49-F238E27FC236}">
                  <a16:creationId xmlns:a16="http://schemas.microsoft.com/office/drawing/2014/main" id="{12C94308-1180-43F4-A49C-BB7525FEA3C2}"/>
                </a:ext>
              </a:extLst>
            </p:cNvPr>
            <p:cNvSpPr txBox="1"/>
            <p:nvPr/>
          </p:nvSpPr>
          <p:spPr>
            <a:xfrm>
              <a:off x="6567407" y="2477202"/>
              <a:ext cx="668774" cy="400110"/>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29%</a:t>
              </a:r>
            </a:p>
          </p:txBody>
        </p:sp>
        <p:sp>
          <p:nvSpPr>
            <p:cNvPr id="67" name="TextBox 66">
              <a:extLst>
                <a:ext uri="{FF2B5EF4-FFF2-40B4-BE49-F238E27FC236}">
                  <a16:creationId xmlns:a16="http://schemas.microsoft.com/office/drawing/2014/main" id="{5455BAAF-68DF-4188-9F1B-54CA45642FB5}"/>
                </a:ext>
              </a:extLst>
            </p:cNvPr>
            <p:cNvSpPr txBox="1"/>
            <p:nvPr/>
          </p:nvSpPr>
          <p:spPr>
            <a:xfrm>
              <a:off x="5579673" y="339035"/>
              <a:ext cx="1032655" cy="707886"/>
            </a:xfrm>
            <a:prstGeom prst="rect">
              <a:avLst/>
            </a:prstGeom>
            <a:noFill/>
          </p:spPr>
          <p:txBody>
            <a:bodyPr wrap="none" rtlCol="0">
              <a:spAutoFit/>
            </a:bodyPr>
            <a:lstStyle/>
            <a:p>
              <a:pPr algn="ctr"/>
              <a:r>
                <a:rPr lang="en-US" sz="2000" dirty="0">
                  <a:solidFill>
                    <a:srgbClr val="548235"/>
                  </a:solidFill>
                  <a:latin typeface="Century Gothic" panose="020B0502020202020204" pitchFamily="34" charset="0"/>
                </a:rPr>
                <a:t>Mobile</a:t>
              </a:r>
            </a:p>
            <a:p>
              <a:pPr algn="ctr"/>
              <a:r>
                <a:rPr lang="en-US" sz="2000" dirty="0">
                  <a:solidFill>
                    <a:srgbClr val="548235"/>
                  </a:solidFill>
                  <a:latin typeface="Century Gothic" panose="020B0502020202020204" pitchFamily="34" charset="0"/>
                </a:rPr>
                <a:t>825</a:t>
              </a:r>
            </a:p>
          </p:txBody>
        </p:sp>
      </p:grpSp>
      <p:grpSp>
        <p:nvGrpSpPr>
          <p:cNvPr id="3" name="Group 2"/>
          <p:cNvGrpSpPr/>
          <p:nvPr/>
        </p:nvGrpSpPr>
        <p:grpSpPr>
          <a:xfrm>
            <a:off x="4256132" y="968377"/>
            <a:ext cx="3679736" cy="4340678"/>
            <a:chOff x="4256132" y="968377"/>
            <a:chExt cx="3679736" cy="4340678"/>
          </a:xfrm>
        </p:grpSpPr>
        <p:grpSp>
          <p:nvGrpSpPr>
            <p:cNvPr id="32" name="Group 31"/>
            <p:cNvGrpSpPr/>
            <p:nvPr/>
          </p:nvGrpSpPr>
          <p:grpSpPr>
            <a:xfrm>
              <a:off x="4256132" y="968377"/>
              <a:ext cx="3679736" cy="4340678"/>
              <a:chOff x="-381899" y="1501504"/>
              <a:chExt cx="3679736" cy="4340678"/>
            </a:xfrm>
          </p:grpSpPr>
          <p:grpSp>
            <p:nvGrpSpPr>
              <p:cNvPr id="33" name="Group 32"/>
              <p:cNvGrpSpPr/>
              <p:nvPr/>
            </p:nvGrpSpPr>
            <p:grpSpPr>
              <a:xfrm>
                <a:off x="-381899" y="2162446"/>
                <a:ext cx="3679736" cy="3679736"/>
                <a:chOff x="6104938" y="1565423"/>
                <a:chExt cx="3679736" cy="3679736"/>
              </a:xfrm>
            </p:grpSpPr>
            <p:sp>
              <p:nvSpPr>
                <p:cNvPr id="38" name="Oval 37"/>
                <p:cNvSpPr/>
                <p:nvPr/>
              </p:nvSpPr>
              <p:spPr>
                <a:xfrm>
                  <a:off x="6104938" y="1565423"/>
                  <a:ext cx="3679736" cy="36797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Arc 39"/>
                <p:cNvSpPr/>
                <p:nvPr/>
              </p:nvSpPr>
              <p:spPr>
                <a:xfrm rot="9042538">
                  <a:off x="6104938" y="1565423"/>
                  <a:ext cx="3679736" cy="3679736"/>
                </a:xfrm>
                <a:prstGeom prst="arc">
                  <a:avLst>
                    <a:gd name="adj1" fmla="val 16200000"/>
                    <a:gd name="adj2" fmla="val 7148546"/>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 name="TextBox 40"/>
                <p:cNvSpPr txBox="1"/>
                <p:nvPr/>
              </p:nvSpPr>
              <p:spPr>
                <a:xfrm>
                  <a:off x="6741741" y="3735886"/>
                  <a:ext cx="1441420"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269</a:t>
                  </a:r>
                </a:p>
              </p:txBody>
            </p:sp>
            <p:sp>
              <p:nvSpPr>
                <p:cNvPr id="42" name="TextBox 41"/>
                <p:cNvSpPr txBox="1"/>
                <p:nvPr/>
              </p:nvSpPr>
              <p:spPr>
                <a:xfrm>
                  <a:off x="8385235" y="2583193"/>
                  <a:ext cx="92685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193</a:t>
                  </a:r>
                </a:p>
              </p:txBody>
            </p:sp>
          </p:grpSp>
          <p:sp>
            <p:nvSpPr>
              <p:cNvPr id="34" name="TextBox 33"/>
              <p:cNvSpPr txBox="1"/>
              <p:nvPr/>
            </p:nvSpPr>
            <p:spPr>
              <a:xfrm>
                <a:off x="846878" y="1501504"/>
                <a:ext cx="1221808" cy="707886"/>
              </a:xfrm>
              <a:prstGeom prst="rect">
                <a:avLst/>
              </a:prstGeom>
              <a:noFill/>
            </p:spPr>
            <p:txBody>
              <a:bodyPr wrap="none" rtlCol="0">
                <a:spAutoFit/>
              </a:bodyPr>
              <a:lstStyle/>
              <a:p>
                <a:pPr algn="ctr"/>
                <a:r>
                  <a:rPr lang="en-US" sz="2000" dirty="0" err="1">
                    <a:solidFill>
                      <a:srgbClr val="548235"/>
                    </a:solidFill>
                    <a:latin typeface="Century Gothic" panose="020B0502020202020204" pitchFamily="34" charset="0"/>
                  </a:rPr>
                  <a:t>DeskTop</a:t>
                </a:r>
                <a:endParaRPr lang="en-US" sz="2000" dirty="0">
                  <a:solidFill>
                    <a:srgbClr val="548235"/>
                  </a:solidFill>
                  <a:latin typeface="Century Gothic" panose="020B0502020202020204" pitchFamily="34" charset="0"/>
                </a:endParaRPr>
              </a:p>
              <a:p>
                <a:pPr algn="ctr"/>
                <a:r>
                  <a:rPr lang="en-US" sz="2000" dirty="0">
                    <a:solidFill>
                      <a:srgbClr val="548235"/>
                    </a:solidFill>
                    <a:latin typeface="Century Gothic" panose="020B0502020202020204" pitchFamily="34" charset="0"/>
                  </a:rPr>
                  <a:t>461</a:t>
                </a:r>
              </a:p>
            </p:txBody>
          </p:sp>
          <p:cxnSp>
            <p:nvCxnSpPr>
              <p:cNvPr id="36" name="Straight Connector 35"/>
              <p:cNvCxnSpPr>
                <a:stCxn id="40" idx="1"/>
                <a:endCxn id="34" idx="2"/>
              </p:cNvCxnSpPr>
              <p:nvPr/>
            </p:nvCxnSpPr>
            <p:spPr>
              <a:xfrm flipH="1" flipV="1">
                <a:off x="1457782" y="2209390"/>
                <a:ext cx="187" cy="17929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a:stCxn id="40" idx="1"/>
              </p:cNvCxnSpPr>
              <p:nvPr/>
            </p:nvCxnSpPr>
            <p:spPr>
              <a:xfrm>
                <a:off x="1457969" y="4002314"/>
                <a:ext cx="894706" cy="15936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3" name="TextBox 42"/>
            <p:cNvSpPr txBox="1"/>
            <p:nvPr/>
          </p:nvSpPr>
          <p:spPr>
            <a:xfrm>
              <a:off x="6653020" y="3260888"/>
              <a:ext cx="694421" cy="400110"/>
            </a:xfrm>
            <a:prstGeom prst="rect">
              <a:avLst/>
            </a:prstGeom>
            <a:noFill/>
          </p:spPr>
          <p:txBody>
            <a:bodyPr wrap="none" rtlCol="0">
              <a:spAutoFit/>
            </a:bodyPr>
            <a:lstStyle/>
            <a:p>
              <a:pPr algn="ctr"/>
              <a:r>
                <a:rPr lang="en-US" sz="2000" b="1" dirty="0">
                  <a:solidFill>
                    <a:srgbClr val="385723"/>
                  </a:solidFill>
                  <a:latin typeface="Century Gothic" panose="020B0502020202020204" pitchFamily="34" charset="0"/>
                </a:rPr>
                <a:t>42%</a:t>
              </a:r>
            </a:p>
          </p:txBody>
        </p:sp>
        <p:sp>
          <p:nvSpPr>
            <p:cNvPr id="44" name="TextBox 43"/>
            <p:cNvSpPr txBox="1"/>
            <p:nvPr/>
          </p:nvSpPr>
          <p:spPr>
            <a:xfrm>
              <a:off x="5275959" y="4409578"/>
              <a:ext cx="694421" cy="400110"/>
            </a:xfrm>
            <a:prstGeom prst="rect">
              <a:avLst/>
            </a:prstGeom>
            <a:noFill/>
          </p:spPr>
          <p:txBody>
            <a:bodyPr wrap="none" rtlCol="0">
              <a:spAutoFit/>
            </a:bodyPr>
            <a:lstStyle/>
            <a:p>
              <a:pPr algn="ctr"/>
              <a:r>
                <a:rPr lang="en-US" sz="2000" b="1" dirty="0">
                  <a:solidFill>
                    <a:srgbClr val="E2F0D9"/>
                  </a:solidFill>
                  <a:latin typeface="Century Gothic" panose="020B0502020202020204" pitchFamily="34" charset="0"/>
                </a:rPr>
                <a:t>58%</a:t>
              </a:r>
            </a:p>
          </p:txBody>
        </p:sp>
      </p:grpSp>
      <p:grpSp>
        <p:nvGrpSpPr>
          <p:cNvPr id="30" name="Group 29"/>
          <p:cNvGrpSpPr/>
          <p:nvPr/>
        </p:nvGrpSpPr>
        <p:grpSpPr>
          <a:xfrm>
            <a:off x="4441091" y="1682667"/>
            <a:ext cx="2258570" cy="2948733"/>
            <a:chOff x="4441091" y="1682667"/>
            <a:chExt cx="2258570" cy="2948733"/>
          </a:xfrm>
        </p:grpSpPr>
        <p:sp>
          <p:nvSpPr>
            <p:cNvPr id="31" name="Oval 30"/>
            <p:cNvSpPr/>
            <p:nvPr/>
          </p:nvSpPr>
          <p:spPr>
            <a:xfrm>
              <a:off x="4441091" y="2372830"/>
              <a:ext cx="2258570" cy="2258570"/>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p:cNvSpPr txBox="1"/>
            <p:nvPr/>
          </p:nvSpPr>
          <p:spPr>
            <a:xfrm>
              <a:off x="4927043" y="1682667"/>
              <a:ext cx="1301959" cy="646331"/>
            </a:xfrm>
            <a:prstGeom prst="rect">
              <a:avLst/>
            </a:prstGeom>
            <a:noFill/>
          </p:spPr>
          <p:txBody>
            <a:bodyPr wrap="none" rtlCol="0">
              <a:spAutoFit/>
            </a:bodyPr>
            <a:lstStyle/>
            <a:p>
              <a:pPr algn="ctr"/>
              <a:r>
                <a:rPr lang="en-US" dirty="0">
                  <a:latin typeface="Century Gothic" panose="020B0502020202020204" pitchFamily="34" charset="0"/>
                </a:rPr>
                <a:t>STV</a:t>
              </a:r>
            </a:p>
            <a:p>
              <a:pPr algn="ctr"/>
              <a:r>
                <a:rPr lang="en-US" dirty="0">
                  <a:latin typeface="Century Gothic" panose="020B0502020202020204" pitchFamily="34" charset="0"/>
                </a:rPr>
                <a:t>180 Video</a:t>
              </a:r>
            </a:p>
          </p:txBody>
        </p:sp>
      </p:grpSp>
      <p:pic>
        <p:nvPicPr>
          <p:cNvPr id="45" name="Picture 44">
            <a:extLst>
              <a:ext uri="{FF2B5EF4-FFF2-40B4-BE49-F238E27FC236}">
                <a16:creationId xmlns:a16="http://schemas.microsoft.com/office/drawing/2014/main" id="{24A280D6-5500-4E62-9D44-59DEFD1D1F22}"/>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222074061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fill="hold" nodeType="afterEffect" p14:presetBounceEnd="48000">
                                      <p:stCondLst>
                                        <p:cond delay="0"/>
                                      </p:stCondLst>
                                      <p:childTnLst>
                                        <p:animMotion origin="layout" path="M 0 1.11111E-6 L 0.17956 1.11111E-6 " pathEditMode="relative" rAng="0" ptsTypes="AA" p14:bounceEnd="48000">
                                          <p:cBhvr>
                                            <p:cTn id="6" dur="1000" fill="hold"/>
                                            <p:tgtEl>
                                              <p:spTgt spid="3"/>
                                            </p:tgtEl>
                                            <p:attrNameLst>
                                              <p:attrName>ppt_x</p:attrName>
                                              <p:attrName>ppt_y</p:attrName>
                                            </p:attrNameLst>
                                          </p:cBhvr>
                                          <p:rCtr x="8971" y="0"/>
                                        </p:animMotion>
                                      </p:childTnLst>
                                    </p:cTn>
                                  </p:par>
                                  <p:par>
                                    <p:cTn id="7" presetID="10" presetClass="entr" presetSubtype="0" fill="hold" nodeType="withEffect">
                                      <p:stCondLst>
                                        <p:cond delay="0"/>
                                      </p:stCondLst>
                                      <p:childTnLst>
                                        <p:set>
                                          <p:cBhvr>
                                            <p:cTn id="8" dur="1" fill="hold">
                                              <p:stCondLst>
                                                <p:cond delay="0"/>
                                              </p:stCondLst>
                                            </p:cTn>
                                            <p:tgtEl>
                                              <p:spTgt spid="30"/>
                                            </p:tgtEl>
                                            <p:attrNameLst>
                                              <p:attrName>style.visibility</p:attrName>
                                            </p:attrNameLst>
                                          </p:cBhvr>
                                          <p:to>
                                            <p:strVal val="visible"/>
                                          </p:to>
                                        </p:set>
                                        <p:animEffect transition="in" filter="fade">
                                          <p:cBhvr>
                                            <p:cTn id="9"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fill="hold" nodeType="afterEffect">
                                      <p:stCondLst>
                                        <p:cond delay="0"/>
                                      </p:stCondLst>
                                      <p:childTnLst>
                                        <p:animMotion origin="layout" path="M 0 1.11111E-6 L 0.17956 1.11111E-6 " pathEditMode="relative" rAng="0" ptsTypes="AA">
                                          <p:cBhvr>
                                            <p:cTn id="6" dur="1000" fill="hold"/>
                                            <p:tgtEl>
                                              <p:spTgt spid="3"/>
                                            </p:tgtEl>
                                            <p:attrNameLst>
                                              <p:attrName>ppt_x</p:attrName>
                                              <p:attrName>ppt_y</p:attrName>
                                            </p:attrNameLst>
                                          </p:cBhvr>
                                          <p:rCtr x="8971" y="0"/>
                                        </p:animMotion>
                                      </p:childTnLst>
                                    </p:cTn>
                                  </p:par>
                                  <p:par>
                                    <p:cTn id="7" presetID="10" presetClass="entr" presetSubtype="0" fill="hold" nodeType="withEffect">
                                      <p:stCondLst>
                                        <p:cond delay="0"/>
                                      </p:stCondLst>
                                      <p:childTnLst>
                                        <p:set>
                                          <p:cBhvr>
                                            <p:cTn id="8" dur="1" fill="hold">
                                              <p:stCondLst>
                                                <p:cond delay="0"/>
                                              </p:stCondLst>
                                            </p:cTn>
                                            <p:tgtEl>
                                              <p:spTgt spid="30"/>
                                            </p:tgtEl>
                                            <p:attrNameLst>
                                              <p:attrName>style.visibility</p:attrName>
                                            </p:attrNameLst>
                                          </p:cBhvr>
                                          <p:to>
                                            <p:strVal val="visible"/>
                                          </p:to>
                                        </p:set>
                                        <p:animEffect transition="in" filter="fade">
                                          <p:cBhvr>
                                            <p:cTn id="9"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Group 48">
            <a:extLst>
              <a:ext uri="{FF2B5EF4-FFF2-40B4-BE49-F238E27FC236}">
                <a16:creationId xmlns:a16="http://schemas.microsoft.com/office/drawing/2014/main" id="{C953C878-792E-4612-89BD-ABD65F84352F}"/>
              </a:ext>
            </a:extLst>
          </p:cNvPr>
          <p:cNvGrpSpPr/>
          <p:nvPr/>
        </p:nvGrpSpPr>
        <p:grpSpPr>
          <a:xfrm>
            <a:off x="8441167" y="339035"/>
            <a:ext cx="4831034" cy="5519996"/>
            <a:chOff x="3665969" y="339035"/>
            <a:chExt cx="4831034" cy="5519996"/>
          </a:xfrm>
        </p:grpSpPr>
        <p:sp>
          <p:nvSpPr>
            <p:cNvPr id="54" name="Oval 53">
              <a:extLst>
                <a:ext uri="{FF2B5EF4-FFF2-40B4-BE49-F238E27FC236}">
                  <a16:creationId xmlns:a16="http://schemas.microsoft.com/office/drawing/2014/main" id="{E04139AE-FBA2-40B7-B74D-06770C37BC7C}"/>
                </a:ext>
              </a:extLst>
            </p:cNvPr>
            <p:cNvSpPr/>
            <p:nvPr/>
          </p:nvSpPr>
          <p:spPr>
            <a:xfrm>
              <a:off x="3682818" y="1044846"/>
              <a:ext cx="4797336" cy="47973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B77380A-F38E-4ACD-BF13-E4737524D75C}"/>
                </a:ext>
              </a:extLst>
            </p:cNvPr>
            <p:cNvSpPr txBox="1"/>
            <p:nvPr/>
          </p:nvSpPr>
          <p:spPr>
            <a:xfrm>
              <a:off x="6442828" y="1885441"/>
              <a:ext cx="92204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239</a:t>
              </a:r>
            </a:p>
          </p:txBody>
        </p:sp>
        <p:sp>
          <p:nvSpPr>
            <p:cNvPr id="61" name="Arc 60">
              <a:extLst>
                <a:ext uri="{FF2B5EF4-FFF2-40B4-BE49-F238E27FC236}">
                  <a16:creationId xmlns:a16="http://schemas.microsoft.com/office/drawing/2014/main" id="{C0D7AC1C-BEE1-41B9-9CDA-EE95966C7AE4}"/>
                </a:ext>
              </a:extLst>
            </p:cNvPr>
            <p:cNvSpPr/>
            <p:nvPr/>
          </p:nvSpPr>
          <p:spPr>
            <a:xfrm rot="4923531">
              <a:off x="3665969" y="1027997"/>
              <a:ext cx="4831034" cy="4831034"/>
            </a:xfrm>
            <a:prstGeom prst="arc">
              <a:avLst>
                <a:gd name="adj1" fmla="val 17179432"/>
                <a:gd name="adj2" fmla="val 11280454"/>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62" name="Straight Connector 61">
              <a:extLst>
                <a:ext uri="{FF2B5EF4-FFF2-40B4-BE49-F238E27FC236}">
                  <a16:creationId xmlns:a16="http://schemas.microsoft.com/office/drawing/2014/main" id="{B81F019E-4BA2-4AE8-8B40-52895F9B27D9}"/>
                </a:ext>
              </a:extLst>
            </p:cNvPr>
            <p:cNvCxnSpPr>
              <a:stCxn id="54" idx="0"/>
            </p:cNvCxnSpPr>
            <p:nvPr/>
          </p:nvCxnSpPr>
          <p:spPr>
            <a:xfrm flipH="1">
              <a:off x="6066972" y="1044846"/>
              <a:ext cx="14514" cy="238098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A361C539-2EF7-4F7B-96BF-1822B83C2BE8}"/>
                </a:ext>
              </a:extLst>
            </p:cNvPr>
            <p:cNvCxnSpPr>
              <a:cxnSpLocks/>
              <a:stCxn id="61" idx="0"/>
              <a:endCxn id="61" idx="1"/>
            </p:cNvCxnSpPr>
            <p:nvPr/>
          </p:nvCxnSpPr>
          <p:spPr>
            <a:xfrm flipH="1" flipV="1">
              <a:off x="6081486" y="3443514"/>
              <a:ext cx="2389710" cy="35214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A861C607-0F42-4546-A5A3-B6D4E8818F4D}"/>
                </a:ext>
              </a:extLst>
            </p:cNvPr>
            <p:cNvSpPr txBox="1"/>
            <p:nvPr/>
          </p:nvSpPr>
          <p:spPr>
            <a:xfrm>
              <a:off x="5367188" y="3570682"/>
              <a:ext cx="1428596"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586</a:t>
              </a:r>
            </a:p>
          </p:txBody>
        </p:sp>
        <p:sp>
          <p:nvSpPr>
            <p:cNvPr id="79" name="TextBox 78">
              <a:extLst>
                <a:ext uri="{FF2B5EF4-FFF2-40B4-BE49-F238E27FC236}">
                  <a16:creationId xmlns:a16="http://schemas.microsoft.com/office/drawing/2014/main" id="{363FAEFA-1821-4B26-BE00-349334596AC5}"/>
                </a:ext>
              </a:extLst>
            </p:cNvPr>
            <p:cNvSpPr txBox="1"/>
            <p:nvPr/>
          </p:nvSpPr>
          <p:spPr>
            <a:xfrm>
              <a:off x="6901795" y="1816577"/>
              <a:ext cx="184731" cy="707886"/>
            </a:xfrm>
            <a:prstGeom prst="rect">
              <a:avLst/>
            </a:prstGeom>
            <a:noFill/>
          </p:spPr>
          <p:txBody>
            <a:bodyPr wrap="none" rtlCol="0">
              <a:spAutoFit/>
            </a:bodyPr>
            <a:lstStyle/>
            <a:p>
              <a:pPr algn="ctr"/>
              <a:endParaRPr lang="en-US" sz="2000" b="1" dirty="0">
                <a:solidFill>
                  <a:srgbClr val="385723"/>
                </a:solidFill>
                <a:latin typeface="Century Gothic" panose="020B0502020202020204" pitchFamily="34" charset="0"/>
              </a:endParaRPr>
            </a:p>
            <a:p>
              <a:pPr algn="ctr"/>
              <a:endParaRPr lang="en-US" sz="2000" b="1" dirty="0">
                <a:solidFill>
                  <a:srgbClr val="385723"/>
                </a:solidFill>
                <a:latin typeface="Century Gothic" panose="020B0502020202020204" pitchFamily="34" charset="0"/>
              </a:endParaRPr>
            </a:p>
          </p:txBody>
        </p:sp>
        <p:sp>
          <p:nvSpPr>
            <p:cNvPr id="80" name="TextBox 79">
              <a:extLst>
                <a:ext uri="{FF2B5EF4-FFF2-40B4-BE49-F238E27FC236}">
                  <a16:creationId xmlns:a16="http://schemas.microsoft.com/office/drawing/2014/main" id="{7182808A-06EC-477F-B2B4-8B0BF2E37331}"/>
                </a:ext>
              </a:extLst>
            </p:cNvPr>
            <p:cNvSpPr txBox="1"/>
            <p:nvPr/>
          </p:nvSpPr>
          <p:spPr>
            <a:xfrm>
              <a:off x="5739839" y="4155859"/>
              <a:ext cx="668774" cy="400110"/>
            </a:xfrm>
            <a:prstGeom prst="rect">
              <a:avLst/>
            </a:prstGeom>
            <a:noFill/>
          </p:spPr>
          <p:txBody>
            <a:bodyPr wrap="none" rtlCol="0">
              <a:spAutoFit/>
            </a:bodyPr>
            <a:lstStyle/>
            <a:p>
              <a:pPr algn="ctr"/>
              <a:r>
                <a:rPr lang="en-US" sz="2000" dirty="0">
                  <a:solidFill>
                    <a:srgbClr val="E2F0D9"/>
                  </a:solidFill>
                  <a:latin typeface="Century Gothic" panose="020B0502020202020204" pitchFamily="34" charset="0"/>
                </a:rPr>
                <a:t>71%</a:t>
              </a:r>
            </a:p>
          </p:txBody>
        </p:sp>
        <p:sp>
          <p:nvSpPr>
            <p:cNvPr id="81" name="TextBox 80">
              <a:extLst>
                <a:ext uri="{FF2B5EF4-FFF2-40B4-BE49-F238E27FC236}">
                  <a16:creationId xmlns:a16="http://schemas.microsoft.com/office/drawing/2014/main" id="{98C62863-47FF-46C7-9263-14183D381D3E}"/>
                </a:ext>
              </a:extLst>
            </p:cNvPr>
            <p:cNvSpPr txBox="1"/>
            <p:nvPr/>
          </p:nvSpPr>
          <p:spPr>
            <a:xfrm>
              <a:off x="6567407" y="2477202"/>
              <a:ext cx="668774" cy="400110"/>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29%</a:t>
              </a:r>
            </a:p>
          </p:txBody>
        </p:sp>
        <p:sp>
          <p:nvSpPr>
            <p:cNvPr id="82" name="TextBox 81">
              <a:extLst>
                <a:ext uri="{FF2B5EF4-FFF2-40B4-BE49-F238E27FC236}">
                  <a16:creationId xmlns:a16="http://schemas.microsoft.com/office/drawing/2014/main" id="{83A38511-3344-432E-8A95-C972E033D2A6}"/>
                </a:ext>
              </a:extLst>
            </p:cNvPr>
            <p:cNvSpPr txBox="1"/>
            <p:nvPr/>
          </p:nvSpPr>
          <p:spPr>
            <a:xfrm>
              <a:off x="5579673" y="339035"/>
              <a:ext cx="1032655" cy="707886"/>
            </a:xfrm>
            <a:prstGeom prst="rect">
              <a:avLst/>
            </a:prstGeom>
            <a:noFill/>
          </p:spPr>
          <p:txBody>
            <a:bodyPr wrap="none" rtlCol="0">
              <a:spAutoFit/>
            </a:bodyPr>
            <a:lstStyle/>
            <a:p>
              <a:pPr algn="ctr"/>
              <a:r>
                <a:rPr lang="en-US" sz="2000" dirty="0">
                  <a:solidFill>
                    <a:srgbClr val="548235"/>
                  </a:solidFill>
                  <a:latin typeface="Century Gothic" panose="020B0502020202020204" pitchFamily="34" charset="0"/>
                </a:rPr>
                <a:t>Mobile</a:t>
              </a:r>
            </a:p>
            <a:p>
              <a:pPr algn="ctr"/>
              <a:r>
                <a:rPr lang="en-US" sz="2000" dirty="0">
                  <a:solidFill>
                    <a:srgbClr val="548235"/>
                  </a:solidFill>
                  <a:latin typeface="Century Gothic" panose="020B0502020202020204" pitchFamily="34" charset="0"/>
                </a:rPr>
                <a:t>825</a:t>
              </a:r>
            </a:p>
          </p:txBody>
        </p:sp>
      </p:grpSp>
      <p:grpSp>
        <p:nvGrpSpPr>
          <p:cNvPr id="28" name="Group 27"/>
          <p:cNvGrpSpPr/>
          <p:nvPr/>
        </p:nvGrpSpPr>
        <p:grpSpPr>
          <a:xfrm>
            <a:off x="6445652" y="968377"/>
            <a:ext cx="3679736" cy="4340678"/>
            <a:chOff x="4256132" y="968377"/>
            <a:chExt cx="3679736" cy="4340678"/>
          </a:xfrm>
        </p:grpSpPr>
        <p:grpSp>
          <p:nvGrpSpPr>
            <p:cNvPr id="29" name="Group 28"/>
            <p:cNvGrpSpPr/>
            <p:nvPr/>
          </p:nvGrpSpPr>
          <p:grpSpPr>
            <a:xfrm>
              <a:off x="4256132" y="968377"/>
              <a:ext cx="3679736" cy="4340678"/>
              <a:chOff x="-381899" y="1501504"/>
              <a:chExt cx="3679736" cy="4340678"/>
            </a:xfrm>
          </p:grpSpPr>
          <p:grpSp>
            <p:nvGrpSpPr>
              <p:cNvPr id="39" name="Group 38"/>
              <p:cNvGrpSpPr/>
              <p:nvPr/>
            </p:nvGrpSpPr>
            <p:grpSpPr>
              <a:xfrm>
                <a:off x="-381899" y="2162446"/>
                <a:ext cx="3679736" cy="3679736"/>
                <a:chOff x="6104938" y="1565423"/>
                <a:chExt cx="3679736" cy="3679736"/>
              </a:xfrm>
            </p:grpSpPr>
            <p:sp>
              <p:nvSpPr>
                <p:cNvPr id="50" name="Oval 49"/>
                <p:cNvSpPr/>
                <p:nvPr/>
              </p:nvSpPr>
              <p:spPr>
                <a:xfrm>
                  <a:off x="6104938" y="1565423"/>
                  <a:ext cx="3679736" cy="3679736"/>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Arc 50"/>
                <p:cNvSpPr/>
                <p:nvPr/>
              </p:nvSpPr>
              <p:spPr>
                <a:xfrm rot="9042538">
                  <a:off x="6104938" y="1565423"/>
                  <a:ext cx="3679736" cy="3679736"/>
                </a:xfrm>
                <a:prstGeom prst="arc">
                  <a:avLst>
                    <a:gd name="adj1" fmla="val 16200000"/>
                    <a:gd name="adj2" fmla="val 7148546"/>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 name="TextBox 51"/>
                <p:cNvSpPr txBox="1"/>
                <p:nvPr/>
              </p:nvSpPr>
              <p:spPr>
                <a:xfrm>
                  <a:off x="6741741" y="3735886"/>
                  <a:ext cx="1441420"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269</a:t>
                  </a:r>
                </a:p>
              </p:txBody>
            </p:sp>
            <p:sp>
              <p:nvSpPr>
                <p:cNvPr id="53" name="TextBox 52"/>
                <p:cNvSpPr txBox="1"/>
                <p:nvPr/>
              </p:nvSpPr>
              <p:spPr>
                <a:xfrm>
                  <a:off x="8385235" y="2583193"/>
                  <a:ext cx="92685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193</a:t>
                  </a:r>
                </a:p>
              </p:txBody>
            </p:sp>
          </p:grpSp>
          <p:sp>
            <p:nvSpPr>
              <p:cNvPr id="45" name="TextBox 44"/>
              <p:cNvSpPr txBox="1"/>
              <p:nvPr/>
            </p:nvSpPr>
            <p:spPr>
              <a:xfrm>
                <a:off x="846878" y="1501504"/>
                <a:ext cx="1221808" cy="707886"/>
              </a:xfrm>
              <a:prstGeom prst="rect">
                <a:avLst/>
              </a:prstGeom>
              <a:noFill/>
            </p:spPr>
            <p:txBody>
              <a:bodyPr wrap="none" rtlCol="0">
                <a:spAutoFit/>
              </a:bodyPr>
              <a:lstStyle/>
              <a:p>
                <a:pPr algn="ctr"/>
                <a:r>
                  <a:rPr lang="en-US" sz="2000" dirty="0" err="1">
                    <a:solidFill>
                      <a:srgbClr val="548235"/>
                    </a:solidFill>
                    <a:latin typeface="Century Gothic" panose="020B0502020202020204" pitchFamily="34" charset="0"/>
                  </a:rPr>
                  <a:t>DeskTop</a:t>
                </a:r>
                <a:endParaRPr lang="en-US" sz="2000" dirty="0">
                  <a:solidFill>
                    <a:srgbClr val="548235"/>
                  </a:solidFill>
                  <a:latin typeface="Century Gothic" panose="020B0502020202020204" pitchFamily="34" charset="0"/>
                </a:endParaRPr>
              </a:p>
              <a:p>
                <a:pPr algn="ctr"/>
                <a:r>
                  <a:rPr lang="en-US" sz="2000" dirty="0">
                    <a:solidFill>
                      <a:srgbClr val="548235"/>
                    </a:solidFill>
                    <a:latin typeface="Century Gothic" panose="020B0502020202020204" pitchFamily="34" charset="0"/>
                  </a:rPr>
                  <a:t>461</a:t>
                </a:r>
              </a:p>
            </p:txBody>
          </p:sp>
          <p:cxnSp>
            <p:nvCxnSpPr>
              <p:cNvPr id="46" name="Straight Connector 45"/>
              <p:cNvCxnSpPr>
                <a:stCxn id="51" idx="1"/>
                <a:endCxn id="45" idx="2"/>
              </p:cNvCxnSpPr>
              <p:nvPr/>
            </p:nvCxnSpPr>
            <p:spPr>
              <a:xfrm flipH="1" flipV="1">
                <a:off x="1457782" y="2209390"/>
                <a:ext cx="187" cy="17929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a:stCxn id="51" idx="1"/>
              </p:cNvCxnSpPr>
              <p:nvPr/>
            </p:nvCxnSpPr>
            <p:spPr>
              <a:xfrm>
                <a:off x="1457969" y="4002314"/>
                <a:ext cx="894706" cy="15936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0" name="TextBox 29"/>
            <p:cNvSpPr txBox="1"/>
            <p:nvPr/>
          </p:nvSpPr>
          <p:spPr>
            <a:xfrm>
              <a:off x="6653020" y="3260888"/>
              <a:ext cx="694421" cy="400110"/>
            </a:xfrm>
            <a:prstGeom prst="rect">
              <a:avLst/>
            </a:prstGeom>
            <a:noFill/>
          </p:spPr>
          <p:txBody>
            <a:bodyPr wrap="none" rtlCol="0">
              <a:spAutoFit/>
            </a:bodyPr>
            <a:lstStyle/>
            <a:p>
              <a:pPr algn="ctr"/>
              <a:r>
                <a:rPr lang="en-US" sz="2000" b="1" dirty="0">
                  <a:solidFill>
                    <a:srgbClr val="385723"/>
                  </a:solidFill>
                  <a:latin typeface="Century Gothic" panose="020B0502020202020204" pitchFamily="34" charset="0"/>
                </a:rPr>
                <a:t>42%</a:t>
              </a:r>
            </a:p>
          </p:txBody>
        </p:sp>
        <p:sp>
          <p:nvSpPr>
            <p:cNvPr id="31" name="TextBox 30"/>
            <p:cNvSpPr txBox="1"/>
            <p:nvPr/>
          </p:nvSpPr>
          <p:spPr>
            <a:xfrm>
              <a:off x="5275959" y="4409578"/>
              <a:ext cx="694421" cy="400110"/>
            </a:xfrm>
            <a:prstGeom prst="rect">
              <a:avLst/>
            </a:prstGeom>
            <a:noFill/>
          </p:spPr>
          <p:txBody>
            <a:bodyPr wrap="none" rtlCol="0">
              <a:spAutoFit/>
            </a:bodyPr>
            <a:lstStyle/>
            <a:p>
              <a:pPr algn="ctr"/>
              <a:r>
                <a:rPr lang="en-US" sz="2000" b="1" dirty="0">
                  <a:solidFill>
                    <a:srgbClr val="E2F0D9"/>
                  </a:solidFill>
                  <a:latin typeface="Century Gothic" panose="020B0502020202020204" pitchFamily="34" charset="0"/>
                </a:rPr>
                <a:t>58%</a:t>
              </a:r>
            </a:p>
          </p:txBody>
        </p:sp>
      </p:grpSp>
      <p:grpSp>
        <p:nvGrpSpPr>
          <p:cNvPr id="4" name="Group 3"/>
          <p:cNvGrpSpPr/>
          <p:nvPr/>
        </p:nvGrpSpPr>
        <p:grpSpPr>
          <a:xfrm>
            <a:off x="4441091" y="1682667"/>
            <a:ext cx="2258570" cy="2948733"/>
            <a:chOff x="4441091" y="1682667"/>
            <a:chExt cx="2258570" cy="2948733"/>
          </a:xfrm>
        </p:grpSpPr>
        <p:sp>
          <p:nvSpPr>
            <p:cNvPr id="55" name="Oval 54"/>
            <p:cNvSpPr/>
            <p:nvPr/>
          </p:nvSpPr>
          <p:spPr>
            <a:xfrm>
              <a:off x="4441091" y="2372830"/>
              <a:ext cx="2258570" cy="2258570"/>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p:cNvSpPr txBox="1"/>
            <p:nvPr/>
          </p:nvSpPr>
          <p:spPr>
            <a:xfrm>
              <a:off x="4927043" y="1682667"/>
              <a:ext cx="1301959" cy="646331"/>
            </a:xfrm>
            <a:prstGeom prst="rect">
              <a:avLst/>
            </a:prstGeom>
            <a:noFill/>
          </p:spPr>
          <p:txBody>
            <a:bodyPr wrap="none" rtlCol="0">
              <a:spAutoFit/>
            </a:bodyPr>
            <a:lstStyle/>
            <a:p>
              <a:pPr algn="ctr"/>
              <a:r>
                <a:rPr lang="en-US" dirty="0">
                  <a:latin typeface="Century Gothic" panose="020B0502020202020204" pitchFamily="34" charset="0"/>
                </a:rPr>
                <a:t>STV</a:t>
              </a:r>
            </a:p>
            <a:p>
              <a:pPr algn="ctr"/>
              <a:r>
                <a:rPr lang="en-US" dirty="0">
                  <a:latin typeface="Century Gothic" panose="020B0502020202020204" pitchFamily="34" charset="0"/>
                </a:rPr>
                <a:t>180 Video</a:t>
              </a:r>
            </a:p>
          </p:txBody>
        </p:sp>
      </p:grpSp>
      <p:grpSp>
        <p:nvGrpSpPr>
          <p:cNvPr id="11" name="Group 10"/>
          <p:cNvGrpSpPr/>
          <p:nvPr/>
        </p:nvGrpSpPr>
        <p:grpSpPr>
          <a:xfrm>
            <a:off x="203013" y="2328722"/>
            <a:ext cx="1223048" cy="1428382"/>
            <a:chOff x="203013" y="2328722"/>
            <a:chExt cx="1223048" cy="1428382"/>
          </a:xfrm>
        </p:grpSpPr>
        <p:sp>
          <p:nvSpPr>
            <p:cNvPr id="64" name="Oval 63"/>
            <p:cNvSpPr/>
            <p:nvPr/>
          </p:nvSpPr>
          <p:spPr>
            <a:xfrm>
              <a:off x="893945" y="3224988"/>
              <a:ext cx="532116" cy="532116"/>
            </a:xfrm>
            <a:prstGeom prst="ellipse">
              <a:avLst/>
            </a:prstGeom>
            <a:solidFill>
              <a:srgbClr val="5482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p:cNvSpPr txBox="1"/>
            <p:nvPr/>
          </p:nvSpPr>
          <p:spPr>
            <a:xfrm>
              <a:off x="203013" y="2328722"/>
              <a:ext cx="1189749" cy="923330"/>
            </a:xfrm>
            <a:prstGeom prst="rect">
              <a:avLst/>
            </a:prstGeom>
            <a:noFill/>
          </p:spPr>
          <p:txBody>
            <a:bodyPr wrap="none" rtlCol="0">
              <a:spAutoFit/>
            </a:bodyPr>
            <a:lstStyle/>
            <a:p>
              <a:pPr algn="r"/>
              <a:r>
                <a:rPr lang="en-US" dirty="0">
                  <a:latin typeface="Century Gothic" panose="020B0502020202020204" pitchFamily="34" charset="0"/>
                </a:rPr>
                <a:t>Smart</a:t>
              </a:r>
            </a:p>
            <a:p>
              <a:pPr algn="r"/>
              <a:r>
                <a:rPr lang="en-US" dirty="0">
                  <a:latin typeface="Century Gothic" panose="020B0502020202020204" pitchFamily="34" charset="0"/>
                </a:rPr>
                <a:t>Speakers</a:t>
              </a:r>
            </a:p>
            <a:p>
              <a:pPr algn="r"/>
              <a:r>
                <a:rPr lang="en-US" dirty="0">
                  <a:latin typeface="Century Gothic" panose="020B0502020202020204" pitchFamily="34" charset="0"/>
                </a:rPr>
                <a:t>10</a:t>
              </a:r>
            </a:p>
          </p:txBody>
        </p:sp>
      </p:grpSp>
      <p:sp>
        <p:nvSpPr>
          <p:cNvPr id="47" name="TextBox 46">
            <a:extLst>
              <a:ext uri="{FF2B5EF4-FFF2-40B4-BE49-F238E27FC236}">
                <a16:creationId xmlns:a16="http://schemas.microsoft.com/office/drawing/2014/main" id="{BF47BCC0-668B-4B92-83FC-67853E888A5A}"/>
              </a:ext>
            </a:extLst>
          </p:cNvPr>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French Canada</a:t>
            </a:r>
          </a:p>
          <a:p>
            <a:pPr algn="ctr"/>
            <a:r>
              <a:rPr lang="en-US" sz="2000" dirty="0">
                <a:solidFill>
                  <a:srgbClr val="901D06"/>
                </a:solidFill>
                <a:latin typeface="Century Gothic" panose="020B0502020202020204" pitchFamily="34" charset="0"/>
              </a:rPr>
              <a:t>Adults 18+</a:t>
            </a:r>
          </a:p>
        </p:txBody>
      </p:sp>
      <p:grpSp>
        <p:nvGrpSpPr>
          <p:cNvPr id="8" name="Group 7"/>
          <p:cNvGrpSpPr/>
          <p:nvPr/>
        </p:nvGrpSpPr>
        <p:grpSpPr>
          <a:xfrm>
            <a:off x="3663596" y="1745464"/>
            <a:ext cx="1401532" cy="2446348"/>
            <a:chOff x="3663596" y="1745464"/>
            <a:chExt cx="1401532" cy="2446348"/>
          </a:xfrm>
        </p:grpSpPr>
        <p:sp>
          <p:nvSpPr>
            <p:cNvPr id="58" name="Oval 57"/>
            <p:cNvSpPr/>
            <p:nvPr/>
          </p:nvSpPr>
          <p:spPr>
            <a:xfrm flipV="1">
              <a:off x="3663596" y="2790280"/>
              <a:ext cx="1401532" cy="1401532"/>
            </a:xfrm>
            <a:prstGeom prst="ellipse">
              <a:avLst/>
            </a:prstGeom>
            <a:solidFill>
              <a:srgbClr val="5482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p:cNvSpPr txBox="1"/>
            <p:nvPr/>
          </p:nvSpPr>
          <p:spPr>
            <a:xfrm>
              <a:off x="3934597" y="1745464"/>
              <a:ext cx="859530" cy="923330"/>
            </a:xfrm>
            <a:prstGeom prst="rect">
              <a:avLst/>
            </a:prstGeom>
            <a:noFill/>
          </p:spPr>
          <p:txBody>
            <a:bodyPr wrap="none" rtlCol="0">
              <a:spAutoFit/>
            </a:bodyPr>
            <a:lstStyle/>
            <a:p>
              <a:pPr algn="ctr"/>
              <a:r>
                <a:rPr lang="en-US" dirty="0">
                  <a:latin typeface="Century Gothic" panose="020B0502020202020204" pitchFamily="34" charset="0"/>
                </a:rPr>
                <a:t>Wear-</a:t>
              </a:r>
            </a:p>
            <a:p>
              <a:pPr algn="ctr"/>
              <a:r>
                <a:rPr lang="en-US" dirty="0" err="1">
                  <a:latin typeface="Century Gothic" panose="020B0502020202020204" pitchFamily="34" charset="0"/>
                </a:rPr>
                <a:t>ables</a:t>
              </a:r>
              <a:endParaRPr lang="en-US" dirty="0">
                <a:latin typeface="Century Gothic" panose="020B0502020202020204" pitchFamily="34" charset="0"/>
              </a:endParaRPr>
            </a:p>
            <a:p>
              <a:pPr algn="ctr"/>
              <a:r>
                <a:rPr lang="en-US" dirty="0">
                  <a:latin typeface="Century Gothic" panose="020B0502020202020204" pitchFamily="34" charset="0"/>
                </a:rPr>
                <a:t>68</a:t>
              </a:r>
            </a:p>
          </p:txBody>
        </p:sp>
      </p:grpSp>
      <p:grpSp>
        <p:nvGrpSpPr>
          <p:cNvPr id="9" name="Group 8"/>
          <p:cNvGrpSpPr/>
          <p:nvPr/>
        </p:nvGrpSpPr>
        <p:grpSpPr>
          <a:xfrm>
            <a:off x="2363641" y="1831971"/>
            <a:ext cx="1355636" cy="2336893"/>
            <a:chOff x="2363641" y="1831971"/>
            <a:chExt cx="1355636" cy="2336893"/>
          </a:xfrm>
        </p:grpSpPr>
        <p:sp>
          <p:nvSpPr>
            <p:cNvPr id="59" name="Oval 58"/>
            <p:cNvSpPr/>
            <p:nvPr/>
          </p:nvSpPr>
          <p:spPr>
            <a:xfrm flipV="1">
              <a:off x="2363641" y="2813228"/>
              <a:ext cx="1355636" cy="1355636"/>
            </a:xfrm>
            <a:prstGeom prst="ellipse">
              <a:avLst/>
            </a:prstGeom>
            <a:solidFill>
              <a:srgbClr val="5482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p:cNvSpPr txBox="1"/>
            <p:nvPr/>
          </p:nvSpPr>
          <p:spPr>
            <a:xfrm>
              <a:off x="2490667" y="1831971"/>
              <a:ext cx="1101584" cy="923330"/>
            </a:xfrm>
            <a:prstGeom prst="rect">
              <a:avLst/>
            </a:prstGeom>
            <a:noFill/>
          </p:spPr>
          <p:txBody>
            <a:bodyPr wrap="none" rtlCol="0">
              <a:spAutoFit/>
            </a:bodyPr>
            <a:lstStyle/>
            <a:p>
              <a:pPr algn="ctr"/>
              <a:r>
                <a:rPr lang="en-US" dirty="0">
                  <a:latin typeface="Century Gothic" panose="020B0502020202020204" pitchFamily="34" charset="0"/>
                </a:rPr>
                <a:t>Game </a:t>
              </a:r>
            </a:p>
            <a:p>
              <a:pPr algn="ctr"/>
              <a:r>
                <a:rPr lang="en-US" dirty="0">
                  <a:latin typeface="Century Gothic" panose="020B0502020202020204" pitchFamily="34" charset="0"/>
                </a:rPr>
                <a:t>Console</a:t>
              </a:r>
            </a:p>
            <a:p>
              <a:pPr algn="ctr"/>
              <a:r>
                <a:rPr lang="en-US" dirty="0">
                  <a:latin typeface="Century Gothic" panose="020B0502020202020204" pitchFamily="34" charset="0"/>
                </a:rPr>
                <a:t>68</a:t>
              </a:r>
            </a:p>
          </p:txBody>
        </p:sp>
      </p:grpSp>
      <p:grpSp>
        <p:nvGrpSpPr>
          <p:cNvPr id="10" name="Group 9"/>
          <p:cNvGrpSpPr/>
          <p:nvPr/>
        </p:nvGrpSpPr>
        <p:grpSpPr>
          <a:xfrm>
            <a:off x="1553994" y="2319573"/>
            <a:ext cx="875561" cy="1595427"/>
            <a:chOff x="1553994" y="2319573"/>
            <a:chExt cx="875561" cy="1595427"/>
          </a:xfrm>
        </p:grpSpPr>
        <p:sp>
          <p:nvSpPr>
            <p:cNvPr id="63" name="Oval 62"/>
            <p:cNvSpPr/>
            <p:nvPr/>
          </p:nvSpPr>
          <p:spPr>
            <a:xfrm flipV="1">
              <a:off x="1567820" y="3067092"/>
              <a:ext cx="847908" cy="847908"/>
            </a:xfrm>
            <a:prstGeom prst="ellipse">
              <a:avLst/>
            </a:prstGeom>
            <a:solidFill>
              <a:srgbClr val="54823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p:cNvSpPr txBox="1"/>
            <p:nvPr/>
          </p:nvSpPr>
          <p:spPr>
            <a:xfrm>
              <a:off x="1553994" y="2319573"/>
              <a:ext cx="875561" cy="646331"/>
            </a:xfrm>
            <a:prstGeom prst="rect">
              <a:avLst/>
            </a:prstGeom>
            <a:noFill/>
          </p:spPr>
          <p:txBody>
            <a:bodyPr wrap="none" rtlCol="0">
              <a:spAutoFit/>
            </a:bodyPr>
            <a:lstStyle/>
            <a:p>
              <a:pPr algn="ctr"/>
              <a:r>
                <a:rPr lang="en-US" dirty="0" err="1">
                  <a:latin typeface="Century Gothic" panose="020B0502020202020204" pitchFamily="34" charset="0"/>
                </a:rPr>
                <a:t>CCars</a:t>
              </a:r>
              <a:endParaRPr lang="en-US" dirty="0">
                <a:latin typeface="Century Gothic" panose="020B0502020202020204" pitchFamily="34" charset="0"/>
              </a:endParaRPr>
            </a:p>
            <a:p>
              <a:pPr algn="ctr"/>
              <a:r>
                <a:rPr lang="en-US" dirty="0">
                  <a:latin typeface="Century Gothic" panose="020B0502020202020204" pitchFamily="34" charset="0"/>
                </a:rPr>
                <a:t>25</a:t>
              </a:r>
            </a:p>
          </p:txBody>
        </p:sp>
      </p:grpSp>
      <p:pic>
        <p:nvPicPr>
          <p:cNvPr id="42" name="Picture 41">
            <a:extLst>
              <a:ext uri="{FF2B5EF4-FFF2-40B4-BE49-F238E27FC236}">
                <a16:creationId xmlns:a16="http://schemas.microsoft.com/office/drawing/2014/main" id="{F77418F1-BCF7-4690-BFFA-10A263A8CFF7}"/>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27547101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14:presetBounceEnd="48000">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14:bounceEnd="48000">
                                          <p:cBhvr additive="base">
                                            <p:cTn id="7" dur="1000" fill="hold"/>
                                            <p:tgtEl>
                                              <p:spTgt spid="8"/>
                                            </p:tgtEl>
                                            <p:attrNameLst>
                                              <p:attrName>ppt_x</p:attrName>
                                            </p:attrNameLst>
                                          </p:cBhvr>
                                          <p:tavLst>
                                            <p:tav tm="0">
                                              <p:val>
                                                <p:strVal val="0-#ppt_w/2"/>
                                              </p:val>
                                            </p:tav>
                                            <p:tav tm="100000">
                                              <p:val>
                                                <p:strVal val="#ppt_x"/>
                                              </p:val>
                                            </p:tav>
                                          </p:tavLst>
                                        </p:anim>
                                        <p:anim calcmode="lin" valueType="num" p14:bounceEnd="48000">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nodeType="afterEffect" p14:presetBounceEnd="48000">
                                      <p:stCondLst>
                                        <p:cond delay="500"/>
                                      </p:stCondLst>
                                      <p:childTnLst>
                                        <p:set>
                                          <p:cBhvr>
                                            <p:cTn id="11" dur="1" fill="hold">
                                              <p:stCondLst>
                                                <p:cond delay="0"/>
                                              </p:stCondLst>
                                            </p:cTn>
                                            <p:tgtEl>
                                              <p:spTgt spid="9"/>
                                            </p:tgtEl>
                                            <p:attrNameLst>
                                              <p:attrName>style.visibility</p:attrName>
                                            </p:attrNameLst>
                                          </p:cBhvr>
                                          <p:to>
                                            <p:strVal val="visible"/>
                                          </p:to>
                                        </p:set>
                                        <p:anim calcmode="lin" valueType="num" p14:bounceEnd="48000">
                                          <p:cBhvr additive="base">
                                            <p:cTn id="12" dur="1000" fill="hold"/>
                                            <p:tgtEl>
                                              <p:spTgt spid="9"/>
                                            </p:tgtEl>
                                            <p:attrNameLst>
                                              <p:attrName>ppt_x</p:attrName>
                                            </p:attrNameLst>
                                          </p:cBhvr>
                                          <p:tavLst>
                                            <p:tav tm="0">
                                              <p:val>
                                                <p:strVal val="0-#ppt_w/2"/>
                                              </p:val>
                                            </p:tav>
                                            <p:tav tm="100000">
                                              <p:val>
                                                <p:strVal val="#ppt_x"/>
                                              </p:val>
                                            </p:tav>
                                          </p:tavLst>
                                        </p:anim>
                                        <p:anim calcmode="lin" valueType="num" p14:bounceEnd="48000">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par>
                              <p:cTn id="14" fill="hold">
                                <p:stCondLst>
                                  <p:cond delay="2500"/>
                                </p:stCondLst>
                                <p:childTnLst>
                                  <p:par>
                                    <p:cTn id="15" presetID="2" presetClass="entr" presetSubtype="8" fill="hold" nodeType="afterEffect" p14:presetBounceEnd="48000">
                                      <p:stCondLst>
                                        <p:cond delay="500"/>
                                      </p:stCondLst>
                                      <p:childTnLst>
                                        <p:set>
                                          <p:cBhvr>
                                            <p:cTn id="16" dur="1" fill="hold">
                                              <p:stCondLst>
                                                <p:cond delay="0"/>
                                              </p:stCondLst>
                                            </p:cTn>
                                            <p:tgtEl>
                                              <p:spTgt spid="10"/>
                                            </p:tgtEl>
                                            <p:attrNameLst>
                                              <p:attrName>style.visibility</p:attrName>
                                            </p:attrNameLst>
                                          </p:cBhvr>
                                          <p:to>
                                            <p:strVal val="visible"/>
                                          </p:to>
                                        </p:set>
                                        <p:anim calcmode="lin" valueType="num" p14:bounceEnd="48000">
                                          <p:cBhvr additive="base">
                                            <p:cTn id="17" dur="1000" fill="hold"/>
                                            <p:tgtEl>
                                              <p:spTgt spid="10"/>
                                            </p:tgtEl>
                                            <p:attrNameLst>
                                              <p:attrName>ppt_x</p:attrName>
                                            </p:attrNameLst>
                                          </p:cBhvr>
                                          <p:tavLst>
                                            <p:tav tm="0">
                                              <p:val>
                                                <p:strVal val="0-#ppt_w/2"/>
                                              </p:val>
                                            </p:tav>
                                            <p:tav tm="100000">
                                              <p:val>
                                                <p:strVal val="#ppt_x"/>
                                              </p:val>
                                            </p:tav>
                                          </p:tavLst>
                                        </p:anim>
                                        <p:anim calcmode="lin" valueType="num" p14:bounceEnd="48000">
                                          <p:cBhvr additive="base">
                                            <p:cTn id="18" dur="1000" fill="hold"/>
                                            <p:tgtEl>
                                              <p:spTgt spid="10"/>
                                            </p:tgtEl>
                                            <p:attrNameLst>
                                              <p:attrName>ppt_y</p:attrName>
                                            </p:attrNameLst>
                                          </p:cBhvr>
                                          <p:tavLst>
                                            <p:tav tm="0">
                                              <p:val>
                                                <p:strVal val="#ppt_y"/>
                                              </p:val>
                                            </p:tav>
                                            <p:tav tm="100000">
                                              <p:val>
                                                <p:strVal val="#ppt_y"/>
                                              </p:val>
                                            </p:tav>
                                          </p:tavLst>
                                        </p:anim>
                                      </p:childTnLst>
                                    </p:cTn>
                                  </p:par>
                                </p:childTnLst>
                              </p:cTn>
                            </p:par>
                            <p:par>
                              <p:cTn id="19" fill="hold">
                                <p:stCondLst>
                                  <p:cond delay="4000"/>
                                </p:stCondLst>
                                <p:childTnLst>
                                  <p:par>
                                    <p:cTn id="20" presetID="2" presetClass="entr" presetSubtype="8" fill="hold" nodeType="afterEffect" p14:presetBounceEnd="48000">
                                      <p:stCondLst>
                                        <p:cond delay="500"/>
                                      </p:stCondLst>
                                      <p:childTnLst>
                                        <p:set>
                                          <p:cBhvr>
                                            <p:cTn id="21" dur="1" fill="hold">
                                              <p:stCondLst>
                                                <p:cond delay="0"/>
                                              </p:stCondLst>
                                            </p:cTn>
                                            <p:tgtEl>
                                              <p:spTgt spid="11"/>
                                            </p:tgtEl>
                                            <p:attrNameLst>
                                              <p:attrName>style.visibility</p:attrName>
                                            </p:attrNameLst>
                                          </p:cBhvr>
                                          <p:to>
                                            <p:strVal val="visible"/>
                                          </p:to>
                                        </p:set>
                                        <p:anim calcmode="lin" valueType="num" p14:bounceEnd="48000">
                                          <p:cBhvr additive="base">
                                            <p:cTn id="22" dur="1000" fill="hold"/>
                                            <p:tgtEl>
                                              <p:spTgt spid="11"/>
                                            </p:tgtEl>
                                            <p:attrNameLst>
                                              <p:attrName>ppt_x</p:attrName>
                                            </p:attrNameLst>
                                          </p:cBhvr>
                                          <p:tavLst>
                                            <p:tav tm="0">
                                              <p:val>
                                                <p:strVal val="0-#ppt_w/2"/>
                                              </p:val>
                                            </p:tav>
                                            <p:tav tm="100000">
                                              <p:val>
                                                <p:strVal val="#ppt_x"/>
                                              </p:val>
                                            </p:tav>
                                          </p:tavLst>
                                        </p:anim>
                                        <p:anim calcmode="lin" valueType="num" p14:bounceEnd="48000">
                                          <p:cBhvr additive="base">
                                            <p:cTn id="23"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nodeType="afterEffect">
                                      <p:stCondLst>
                                        <p:cond delay="5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0-#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par>
                              <p:cTn id="14" fill="hold">
                                <p:stCondLst>
                                  <p:cond delay="2500"/>
                                </p:stCondLst>
                                <p:childTnLst>
                                  <p:par>
                                    <p:cTn id="15" presetID="2" presetClass="entr" presetSubtype="8" fill="hold" nodeType="afterEffect">
                                      <p:stCondLst>
                                        <p:cond delay="50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0-#ppt_w/2"/>
                                              </p:val>
                                            </p:tav>
                                            <p:tav tm="100000">
                                              <p:val>
                                                <p:strVal val="#ppt_x"/>
                                              </p:val>
                                            </p:tav>
                                          </p:tavLst>
                                        </p:anim>
                                        <p:anim calcmode="lin" valueType="num">
                                          <p:cBhvr additive="base">
                                            <p:cTn id="18" dur="1000" fill="hold"/>
                                            <p:tgtEl>
                                              <p:spTgt spid="10"/>
                                            </p:tgtEl>
                                            <p:attrNameLst>
                                              <p:attrName>ppt_y</p:attrName>
                                            </p:attrNameLst>
                                          </p:cBhvr>
                                          <p:tavLst>
                                            <p:tav tm="0">
                                              <p:val>
                                                <p:strVal val="#ppt_y"/>
                                              </p:val>
                                            </p:tav>
                                            <p:tav tm="100000">
                                              <p:val>
                                                <p:strVal val="#ppt_y"/>
                                              </p:val>
                                            </p:tav>
                                          </p:tavLst>
                                        </p:anim>
                                      </p:childTnLst>
                                    </p:cTn>
                                  </p:par>
                                </p:childTnLst>
                              </p:cTn>
                            </p:par>
                            <p:par>
                              <p:cTn id="19" fill="hold">
                                <p:stCondLst>
                                  <p:cond delay="4000"/>
                                </p:stCondLst>
                                <p:childTnLst>
                                  <p:par>
                                    <p:cTn id="20" presetID="2" presetClass="entr" presetSubtype="8" fill="hold" nodeType="afterEffect">
                                      <p:stCondLst>
                                        <p:cond delay="50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1000" fill="hold"/>
                                            <p:tgtEl>
                                              <p:spTgt spid="11"/>
                                            </p:tgtEl>
                                            <p:attrNameLst>
                                              <p:attrName>ppt_x</p:attrName>
                                            </p:attrNameLst>
                                          </p:cBhvr>
                                          <p:tavLst>
                                            <p:tav tm="0">
                                              <p:val>
                                                <p:strVal val="0-#ppt_w/2"/>
                                              </p:val>
                                            </p:tav>
                                            <p:tav tm="100000">
                                              <p:val>
                                                <p:strVal val="#ppt_x"/>
                                              </p:val>
                                            </p:tav>
                                          </p:tavLst>
                                        </p:anim>
                                        <p:anim calcmode="lin" valueType="num">
                                          <p:cBhvr additive="base">
                                            <p:cTn id="23"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E3F7B10E-043C-462E-AEA1-56BC66F5597A}"/>
              </a:ext>
            </a:extLst>
          </p:cNvPr>
          <p:cNvSpPr txBox="1"/>
          <p:nvPr/>
        </p:nvSpPr>
        <p:spPr>
          <a:xfrm>
            <a:off x="223771" y="2301176"/>
            <a:ext cx="1225015" cy="400110"/>
          </a:xfrm>
          <a:prstGeom prst="rect">
            <a:avLst/>
          </a:prstGeom>
          <a:noFill/>
        </p:spPr>
        <p:txBody>
          <a:bodyPr wrap="none" rtlCol="0">
            <a:spAutoFit/>
          </a:bodyPr>
          <a:lstStyle/>
          <a:p>
            <a:pPr algn="r"/>
            <a:r>
              <a:rPr lang="en-US" sz="2000" b="1" dirty="0">
                <a:solidFill>
                  <a:srgbClr val="901D06"/>
                </a:solidFill>
                <a:latin typeface="Century Gothic" panose="020B0502020202020204" pitchFamily="34" charset="0"/>
              </a:rPr>
              <a:t>DEVICES</a:t>
            </a:r>
          </a:p>
        </p:txBody>
      </p:sp>
      <p:sp>
        <p:nvSpPr>
          <p:cNvPr id="7" name="TextBox 6">
            <a:extLst>
              <a:ext uri="{FF2B5EF4-FFF2-40B4-BE49-F238E27FC236}">
                <a16:creationId xmlns:a16="http://schemas.microsoft.com/office/drawing/2014/main" id="{8164434D-1146-49F1-B768-4481CF6B0CCE}"/>
              </a:ext>
            </a:extLst>
          </p:cNvPr>
          <p:cNvSpPr txBox="1"/>
          <p:nvPr/>
        </p:nvSpPr>
        <p:spPr>
          <a:xfrm>
            <a:off x="191645" y="4772291"/>
            <a:ext cx="1326004" cy="400110"/>
          </a:xfrm>
          <a:prstGeom prst="rect">
            <a:avLst/>
          </a:prstGeom>
          <a:noFill/>
        </p:spPr>
        <p:txBody>
          <a:bodyPr wrap="none" rtlCol="0">
            <a:spAutoFit/>
          </a:bodyPr>
          <a:lstStyle/>
          <a:p>
            <a:pPr algn="r"/>
            <a:r>
              <a:rPr lang="en-US" sz="2000" b="1" dirty="0">
                <a:solidFill>
                  <a:srgbClr val="901D06"/>
                </a:solidFill>
                <a:latin typeface="Century Gothic" panose="020B0502020202020204" pitchFamily="34" charset="0"/>
              </a:rPr>
              <a:t>CONTENT</a:t>
            </a:r>
          </a:p>
        </p:txBody>
      </p:sp>
      <p:sp>
        <p:nvSpPr>
          <p:cNvPr id="8" name="TextBox 7">
            <a:extLst>
              <a:ext uri="{FF2B5EF4-FFF2-40B4-BE49-F238E27FC236}">
                <a16:creationId xmlns:a16="http://schemas.microsoft.com/office/drawing/2014/main" id="{D933C389-E5C6-415A-A659-82D2397AFD2C}"/>
              </a:ext>
            </a:extLst>
          </p:cNvPr>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French Canada</a:t>
            </a:r>
          </a:p>
          <a:p>
            <a:pPr algn="ctr"/>
            <a:r>
              <a:rPr lang="en-US" sz="2000" dirty="0">
                <a:solidFill>
                  <a:srgbClr val="901D06"/>
                </a:solidFill>
                <a:latin typeface="Century Gothic" panose="020B0502020202020204" pitchFamily="34" charset="0"/>
              </a:rPr>
              <a:t>Adults 18+</a:t>
            </a:r>
          </a:p>
        </p:txBody>
      </p:sp>
      <p:grpSp>
        <p:nvGrpSpPr>
          <p:cNvPr id="2" name="Group 4">
            <a:extLst>
              <a:ext uri="{FF2B5EF4-FFF2-40B4-BE49-F238E27FC236}">
                <a16:creationId xmlns:a16="http://schemas.microsoft.com/office/drawing/2014/main" id="{D9287D5F-9CD8-4EDB-906F-1830768E4CB7}"/>
              </a:ext>
            </a:extLst>
          </p:cNvPr>
          <p:cNvGrpSpPr>
            <a:grpSpLocks noChangeAspect="1"/>
          </p:cNvGrpSpPr>
          <p:nvPr/>
        </p:nvGrpSpPr>
        <p:grpSpPr bwMode="auto">
          <a:xfrm>
            <a:off x="2197100" y="163513"/>
            <a:ext cx="9480550" cy="4021137"/>
            <a:chOff x="1384" y="103"/>
            <a:chExt cx="5972" cy="2533"/>
          </a:xfrm>
        </p:grpSpPr>
        <p:sp>
          <p:nvSpPr>
            <p:cNvPr id="3" name="AutoShape 3">
              <a:extLst>
                <a:ext uri="{FF2B5EF4-FFF2-40B4-BE49-F238E27FC236}">
                  <a16:creationId xmlns:a16="http://schemas.microsoft.com/office/drawing/2014/main" id="{6D10D3D3-654A-4963-89C3-2C38F894072F}"/>
                </a:ext>
              </a:extLst>
            </p:cNvPr>
            <p:cNvSpPr>
              <a:spLocks noChangeAspect="1" noChangeArrowheads="1" noTextEdit="1"/>
            </p:cNvSpPr>
            <p:nvPr/>
          </p:nvSpPr>
          <p:spPr bwMode="auto">
            <a:xfrm>
              <a:off x="1384" y="103"/>
              <a:ext cx="5972" cy="2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4" name="Freeform 5">
              <a:extLst>
                <a:ext uri="{FF2B5EF4-FFF2-40B4-BE49-F238E27FC236}">
                  <a16:creationId xmlns:a16="http://schemas.microsoft.com/office/drawing/2014/main" id="{FFF86007-E144-499F-A5E7-B7B995C8FBFD}"/>
                </a:ext>
              </a:extLst>
            </p:cNvPr>
            <p:cNvSpPr>
              <a:spLocks/>
            </p:cNvSpPr>
            <p:nvPr/>
          </p:nvSpPr>
          <p:spPr bwMode="auto">
            <a:xfrm>
              <a:off x="5165" y="440"/>
              <a:ext cx="2191" cy="2189"/>
            </a:xfrm>
            <a:custGeom>
              <a:avLst/>
              <a:gdLst>
                <a:gd name="T0" fmla="*/ 7 w 2191"/>
                <a:gd name="T1" fmla="*/ 983 h 2189"/>
                <a:gd name="T2" fmla="*/ 48 w 2191"/>
                <a:gd name="T3" fmla="*/ 768 h 2189"/>
                <a:gd name="T4" fmla="*/ 132 w 2191"/>
                <a:gd name="T5" fmla="*/ 573 h 2189"/>
                <a:gd name="T6" fmla="*/ 250 w 2191"/>
                <a:gd name="T7" fmla="*/ 400 h 2189"/>
                <a:gd name="T8" fmla="*/ 400 w 2191"/>
                <a:gd name="T9" fmla="*/ 250 h 2189"/>
                <a:gd name="T10" fmla="*/ 574 w 2191"/>
                <a:gd name="T11" fmla="*/ 132 h 2189"/>
                <a:gd name="T12" fmla="*/ 768 w 2191"/>
                <a:gd name="T13" fmla="*/ 49 h 2189"/>
                <a:gd name="T14" fmla="*/ 984 w 2191"/>
                <a:gd name="T15" fmla="*/ 7 h 2189"/>
                <a:gd name="T16" fmla="*/ 1207 w 2191"/>
                <a:gd name="T17" fmla="*/ 7 h 2189"/>
                <a:gd name="T18" fmla="*/ 1422 w 2191"/>
                <a:gd name="T19" fmla="*/ 49 h 2189"/>
                <a:gd name="T20" fmla="*/ 1617 w 2191"/>
                <a:gd name="T21" fmla="*/ 132 h 2189"/>
                <a:gd name="T22" fmla="*/ 1791 w 2191"/>
                <a:gd name="T23" fmla="*/ 250 h 2189"/>
                <a:gd name="T24" fmla="*/ 1941 w 2191"/>
                <a:gd name="T25" fmla="*/ 400 h 2189"/>
                <a:gd name="T26" fmla="*/ 2059 w 2191"/>
                <a:gd name="T27" fmla="*/ 573 h 2189"/>
                <a:gd name="T28" fmla="*/ 2142 w 2191"/>
                <a:gd name="T29" fmla="*/ 768 h 2189"/>
                <a:gd name="T30" fmla="*/ 2184 w 2191"/>
                <a:gd name="T31" fmla="*/ 983 h 2189"/>
                <a:gd name="T32" fmla="*/ 2184 w 2191"/>
                <a:gd name="T33" fmla="*/ 1206 h 2189"/>
                <a:gd name="T34" fmla="*/ 2142 w 2191"/>
                <a:gd name="T35" fmla="*/ 1421 h 2189"/>
                <a:gd name="T36" fmla="*/ 2059 w 2191"/>
                <a:gd name="T37" fmla="*/ 1616 h 2189"/>
                <a:gd name="T38" fmla="*/ 1941 w 2191"/>
                <a:gd name="T39" fmla="*/ 1789 h 2189"/>
                <a:gd name="T40" fmla="*/ 1791 w 2191"/>
                <a:gd name="T41" fmla="*/ 1939 h 2189"/>
                <a:gd name="T42" fmla="*/ 1617 w 2191"/>
                <a:gd name="T43" fmla="*/ 2057 h 2189"/>
                <a:gd name="T44" fmla="*/ 1422 w 2191"/>
                <a:gd name="T45" fmla="*/ 2140 h 2189"/>
                <a:gd name="T46" fmla="*/ 1207 w 2191"/>
                <a:gd name="T47" fmla="*/ 2182 h 2189"/>
                <a:gd name="T48" fmla="*/ 984 w 2191"/>
                <a:gd name="T49" fmla="*/ 2182 h 2189"/>
                <a:gd name="T50" fmla="*/ 768 w 2191"/>
                <a:gd name="T51" fmla="*/ 2140 h 2189"/>
                <a:gd name="T52" fmla="*/ 574 w 2191"/>
                <a:gd name="T53" fmla="*/ 2057 h 2189"/>
                <a:gd name="T54" fmla="*/ 400 w 2191"/>
                <a:gd name="T55" fmla="*/ 1939 h 2189"/>
                <a:gd name="T56" fmla="*/ 250 w 2191"/>
                <a:gd name="T57" fmla="*/ 1789 h 2189"/>
                <a:gd name="T58" fmla="*/ 132 w 2191"/>
                <a:gd name="T59" fmla="*/ 1616 h 2189"/>
                <a:gd name="T60" fmla="*/ 48 w 2191"/>
                <a:gd name="T61" fmla="*/ 1421 h 2189"/>
                <a:gd name="T62" fmla="*/ 7 w 2191"/>
                <a:gd name="T63" fmla="*/ 1206 h 2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91" h="2189">
                  <a:moveTo>
                    <a:pt x="0" y="1095"/>
                  </a:moveTo>
                  <a:lnTo>
                    <a:pt x="7" y="983"/>
                  </a:lnTo>
                  <a:lnTo>
                    <a:pt x="21" y="876"/>
                  </a:lnTo>
                  <a:lnTo>
                    <a:pt x="48" y="768"/>
                  </a:lnTo>
                  <a:lnTo>
                    <a:pt x="87" y="667"/>
                  </a:lnTo>
                  <a:lnTo>
                    <a:pt x="132" y="573"/>
                  </a:lnTo>
                  <a:lnTo>
                    <a:pt x="188" y="483"/>
                  </a:lnTo>
                  <a:lnTo>
                    <a:pt x="250" y="400"/>
                  </a:lnTo>
                  <a:lnTo>
                    <a:pt x="320" y="320"/>
                  </a:lnTo>
                  <a:lnTo>
                    <a:pt x="400" y="250"/>
                  </a:lnTo>
                  <a:lnTo>
                    <a:pt x="483" y="188"/>
                  </a:lnTo>
                  <a:lnTo>
                    <a:pt x="574" y="132"/>
                  </a:lnTo>
                  <a:lnTo>
                    <a:pt x="668" y="87"/>
                  </a:lnTo>
                  <a:lnTo>
                    <a:pt x="768" y="49"/>
                  </a:lnTo>
                  <a:lnTo>
                    <a:pt x="876" y="21"/>
                  </a:lnTo>
                  <a:lnTo>
                    <a:pt x="984" y="7"/>
                  </a:lnTo>
                  <a:lnTo>
                    <a:pt x="1095" y="0"/>
                  </a:lnTo>
                  <a:lnTo>
                    <a:pt x="1207" y="7"/>
                  </a:lnTo>
                  <a:lnTo>
                    <a:pt x="1318" y="21"/>
                  </a:lnTo>
                  <a:lnTo>
                    <a:pt x="1422" y="49"/>
                  </a:lnTo>
                  <a:lnTo>
                    <a:pt x="1523" y="87"/>
                  </a:lnTo>
                  <a:lnTo>
                    <a:pt x="1617" y="132"/>
                  </a:lnTo>
                  <a:lnTo>
                    <a:pt x="1708" y="188"/>
                  </a:lnTo>
                  <a:lnTo>
                    <a:pt x="1791" y="250"/>
                  </a:lnTo>
                  <a:lnTo>
                    <a:pt x="1871" y="320"/>
                  </a:lnTo>
                  <a:lnTo>
                    <a:pt x="1941" y="400"/>
                  </a:lnTo>
                  <a:lnTo>
                    <a:pt x="2003" y="483"/>
                  </a:lnTo>
                  <a:lnTo>
                    <a:pt x="2059" y="573"/>
                  </a:lnTo>
                  <a:lnTo>
                    <a:pt x="2104" y="667"/>
                  </a:lnTo>
                  <a:lnTo>
                    <a:pt x="2142" y="768"/>
                  </a:lnTo>
                  <a:lnTo>
                    <a:pt x="2170" y="876"/>
                  </a:lnTo>
                  <a:lnTo>
                    <a:pt x="2184" y="983"/>
                  </a:lnTo>
                  <a:lnTo>
                    <a:pt x="2191" y="1095"/>
                  </a:lnTo>
                  <a:lnTo>
                    <a:pt x="2184" y="1206"/>
                  </a:lnTo>
                  <a:lnTo>
                    <a:pt x="2170" y="1317"/>
                  </a:lnTo>
                  <a:lnTo>
                    <a:pt x="2142" y="1421"/>
                  </a:lnTo>
                  <a:lnTo>
                    <a:pt x="2104" y="1522"/>
                  </a:lnTo>
                  <a:lnTo>
                    <a:pt x="2059" y="1616"/>
                  </a:lnTo>
                  <a:lnTo>
                    <a:pt x="2003" y="1706"/>
                  </a:lnTo>
                  <a:lnTo>
                    <a:pt x="1941" y="1789"/>
                  </a:lnTo>
                  <a:lnTo>
                    <a:pt x="1871" y="1869"/>
                  </a:lnTo>
                  <a:lnTo>
                    <a:pt x="1791" y="1939"/>
                  </a:lnTo>
                  <a:lnTo>
                    <a:pt x="1708" y="2001"/>
                  </a:lnTo>
                  <a:lnTo>
                    <a:pt x="1617" y="2057"/>
                  </a:lnTo>
                  <a:lnTo>
                    <a:pt x="1523" y="2102"/>
                  </a:lnTo>
                  <a:lnTo>
                    <a:pt x="1422" y="2140"/>
                  </a:lnTo>
                  <a:lnTo>
                    <a:pt x="1318" y="2168"/>
                  </a:lnTo>
                  <a:lnTo>
                    <a:pt x="1207" y="2182"/>
                  </a:lnTo>
                  <a:lnTo>
                    <a:pt x="1095" y="2189"/>
                  </a:lnTo>
                  <a:lnTo>
                    <a:pt x="984" y="2182"/>
                  </a:lnTo>
                  <a:lnTo>
                    <a:pt x="876" y="2168"/>
                  </a:lnTo>
                  <a:lnTo>
                    <a:pt x="768" y="2140"/>
                  </a:lnTo>
                  <a:lnTo>
                    <a:pt x="668" y="2102"/>
                  </a:lnTo>
                  <a:lnTo>
                    <a:pt x="574" y="2057"/>
                  </a:lnTo>
                  <a:lnTo>
                    <a:pt x="483" y="2001"/>
                  </a:lnTo>
                  <a:lnTo>
                    <a:pt x="400" y="1939"/>
                  </a:lnTo>
                  <a:lnTo>
                    <a:pt x="320" y="1869"/>
                  </a:lnTo>
                  <a:lnTo>
                    <a:pt x="250" y="1789"/>
                  </a:lnTo>
                  <a:lnTo>
                    <a:pt x="188" y="1706"/>
                  </a:lnTo>
                  <a:lnTo>
                    <a:pt x="132" y="1616"/>
                  </a:lnTo>
                  <a:lnTo>
                    <a:pt x="87" y="1522"/>
                  </a:lnTo>
                  <a:lnTo>
                    <a:pt x="48" y="1421"/>
                  </a:lnTo>
                  <a:lnTo>
                    <a:pt x="21" y="1317"/>
                  </a:lnTo>
                  <a:lnTo>
                    <a:pt x="7" y="1206"/>
                  </a:lnTo>
                  <a:lnTo>
                    <a:pt x="0" y="1095"/>
                  </a:lnTo>
                  <a:close/>
                </a:path>
              </a:pathLst>
            </a:custGeom>
            <a:solidFill>
              <a:srgbClr val="95C6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5" name="Freeform 6">
              <a:extLst>
                <a:ext uri="{FF2B5EF4-FFF2-40B4-BE49-F238E27FC236}">
                  <a16:creationId xmlns:a16="http://schemas.microsoft.com/office/drawing/2014/main" id="{AD9E4DC3-D30E-4549-942E-16E86432E5A6}"/>
                </a:ext>
              </a:extLst>
            </p:cNvPr>
            <p:cNvSpPr>
              <a:spLocks/>
            </p:cNvSpPr>
            <p:nvPr/>
          </p:nvSpPr>
          <p:spPr bwMode="auto">
            <a:xfrm>
              <a:off x="5165" y="440"/>
              <a:ext cx="2191" cy="2189"/>
            </a:xfrm>
            <a:custGeom>
              <a:avLst/>
              <a:gdLst>
                <a:gd name="T0" fmla="*/ 7 w 2191"/>
                <a:gd name="T1" fmla="*/ 983 h 2189"/>
                <a:gd name="T2" fmla="*/ 48 w 2191"/>
                <a:gd name="T3" fmla="*/ 768 h 2189"/>
                <a:gd name="T4" fmla="*/ 132 w 2191"/>
                <a:gd name="T5" fmla="*/ 573 h 2189"/>
                <a:gd name="T6" fmla="*/ 250 w 2191"/>
                <a:gd name="T7" fmla="*/ 400 h 2189"/>
                <a:gd name="T8" fmla="*/ 400 w 2191"/>
                <a:gd name="T9" fmla="*/ 250 h 2189"/>
                <a:gd name="T10" fmla="*/ 574 w 2191"/>
                <a:gd name="T11" fmla="*/ 132 h 2189"/>
                <a:gd name="T12" fmla="*/ 768 w 2191"/>
                <a:gd name="T13" fmla="*/ 49 h 2189"/>
                <a:gd name="T14" fmla="*/ 984 w 2191"/>
                <a:gd name="T15" fmla="*/ 7 h 2189"/>
                <a:gd name="T16" fmla="*/ 1207 w 2191"/>
                <a:gd name="T17" fmla="*/ 7 h 2189"/>
                <a:gd name="T18" fmla="*/ 1422 w 2191"/>
                <a:gd name="T19" fmla="*/ 49 h 2189"/>
                <a:gd name="T20" fmla="*/ 1617 w 2191"/>
                <a:gd name="T21" fmla="*/ 132 h 2189"/>
                <a:gd name="T22" fmla="*/ 1791 w 2191"/>
                <a:gd name="T23" fmla="*/ 250 h 2189"/>
                <a:gd name="T24" fmla="*/ 1941 w 2191"/>
                <a:gd name="T25" fmla="*/ 400 h 2189"/>
                <a:gd name="T26" fmla="*/ 2059 w 2191"/>
                <a:gd name="T27" fmla="*/ 573 h 2189"/>
                <a:gd name="T28" fmla="*/ 2142 w 2191"/>
                <a:gd name="T29" fmla="*/ 768 h 2189"/>
                <a:gd name="T30" fmla="*/ 2184 w 2191"/>
                <a:gd name="T31" fmla="*/ 983 h 2189"/>
                <a:gd name="T32" fmla="*/ 2184 w 2191"/>
                <a:gd name="T33" fmla="*/ 1206 h 2189"/>
                <a:gd name="T34" fmla="*/ 2142 w 2191"/>
                <a:gd name="T35" fmla="*/ 1421 h 2189"/>
                <a:gd name="T36" fmla="*/ 2059 w 2191"/>
                <a:gd name="T37" fmla="*/ 1616 h 2189"/>
                <a:gd name="T38" fmla="*/ 1941 w 2191"/>
                <a:gd name="T39" fmla="*/ 1789 h 2189"/>
                <a:gd name="T40" fmla="*/ 1791 w 2191"/>
                <a:gd name="T41" fmla="*/ 1939 h 2189"/>
                <a:gd name="T42" fmla="*/ 1617 w 2191"/>
                <a:gd name="T43" fmla="*/ 2057 h 2189"/>
                <a:gd name="T44" fmla="*/ 1422 w 2191"/>
                <a:gd name="T45" fmla="*/ 2140 h 2189"/>
                <a:gd name="T46" fmla="*/ 1207 w 2191"/>
                <a:gd name="T47" fmla="*/ 2182 h 2189"/>
                <a:gd name="T48" fmla="*/ 984 w 2191"/>
                <a:gd name="T49" fmla="*/ 2182 h 2189"/>
                <a:gd name="T50" fmla="*/ 768 w 2191"/>
                <a:gd name="T51" fmla="*/ 2140 h 2189"/>
                <a:gd name="T52" fmla="*/ 574 w 2191"/>
                <a:gd name="T53" fmla="*/ 2057 h 2189"/>
                <a:gd name="T54" fmla="*/ 400 w 2191"/>
                <a:gd name="T55" fmla="*/ 1939 h 2189"/>
                <a:gd name="T56" fmla="*/ 250 w 2191"/>
                <a:gd name="T57" fmla="*/ 1789 h 2189"/>
                <a:gd name="T58" fmla="*/ 132 w 2191"/>
                <a:gd name="T59" fmla="*/ 1616 h 2189"/>
                <a:gd name="T60" fmla="*/ 48 w 2191"/>
                <a:gd name="T61" fmla="*/ 1421 h 2189"/>
                <a:gd name="T62" fmla="*/ 7 w 2191"/>
                <a:gd name="T63" fmla="*/ 1206 h 2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91" h="2189">
                  <a:moveTo>
                    <a:pt x="0" y="1095"/>
                  </a:moveTo>
                  <a:lnTo>
                    <a:pt x="7" y="983"/>
                  </a:lnTo>
                  <a:lnTo>
                    <a:pt x="21" y="876"/>
                  </a:lnTo>
                  <a:lnTo>
                    <a:pt x="48" y="768"/>
                  </a:lnTo>
                  <a:lnTo>
                    <a:pt x="87" y="667"/>
                  </a:lnTo>
                  <a:lnTo>
                    <a:pt x="132" y="573"/>
                  </a:lnTo>
                  <a:lnTo>
                    <a:pt x="188" y="483"/>
                  </a:lnTo>
                  <a:lnTo>
                    <a:pt x="250" y="400"/>
                  </a:lnTo>
                  <a:lnTo>
                    <a:pt x="320" y="320"/>
                  </a:lnTo>
                  <a:lnTo>
                    <a:pt x="400" y="250"/>
                  </a:lnTo>
                  <a:lnTo>
                    <a:pt x="483" y="188"/>
                  </a:lnTo>
                  <a:lnTo>
                    <a:pt x="574" y="132"/>
                  </a:lnTo>
                  <a:lnTo>
                    <a:pt x="668" y="87"/>
                  </a:lnTo>
                  <a:lnTo>
                    <a:pt x="768" y="49"/>
                  </a:lnTo>
                  <a:lnTo>
                    <a:pt x="876" y="21"/>
                  </a:lnTo>
                  <a:lnTo>
                    <a:pt x="984" y="7"/>
                  </a:lnTo>
                  <a:lnTo>
                    <a:pt x="1095" y="0"/>
                  </a:lnTo>
                  <a:lnTo>
                    <a:pt x="1207" y="7"/>
                  </a:lnTo>
                  <a:lnTo>
                    <a:pt x="1318" y="21"/>
                  </a:lnTo>
                  <a:lnTo>
                    <a:pt x="1422" y="49"/>
                  </a:lnTo>
                  <a:lnTo>
                    <a:pt x="1523" y="87"/>
                  </a:lnTo>
                  <a:lnTo>
                    <a:pt x="1617" y="132"/>
                  </a:lnTo>
                  <a:lnTo>
                    <a:pt x="1708" y="188"/>
                  </a:lnTo>
                  <a:lnTo>
                    <a:pt x="1791" y="250"/>
                  </a:lnTo>
                  <a:lnTo>
                    <a:pt x="1871" y="320"/>
                  </a:lnTo>
                  <a:lnTo>
                    <a:pt x="1941" y="400"/>
                  </a:lnTo>
                  <a:lnTo>
                    <a:pt x="2003" y="483"/>
                  </a:lnTo>
                  <a:lnTo>
                    <a:pt x="2059" y="573"/>
                  </a:lnTo>
                  <a:lnTo>
                    <a:pt x="2104" y="667"/>
                  </a:lnTo>
                  <a:lnTo>
                    <a:pt x="2142" y="768"/>
                  </a:lnTo>
                  <a:lnTo>
                    <a:pt x="2170" y="876"/>
                  </a:lnTo>
                  <a:lnTo>
                    <a:pt x="2184" y="983"/>
                  </a:lnTo>
                  <a:lnTo>
                    <a:pt x="2191" y="1095"/>
                  </a:lnTo>
                  <a:lnTo>
                    <a:pt x="2184" y="1206"/>
                  </a:lnTo>
                  <a:lnTo>
                    <a:pt x="2170" y="1317"/>
                  </a:lnTo>
                  <a:lnTo>
                    <a:pt x="2142" y="1421"/>
                  </a:lnTo>
                  <a:lnTo>
                    <a:pt x="2104" y="1522"/>
                  </a:lnTo>
                  <a:lnTo>
                    <a:pt x="2059" y="1616"/>
                  </a:lnTo>
                  <a:lnTo>
                    <a:pt x="2003" y="1706"/>
                  </a:lnTo>
                  <a:lnTo>
                    <a:pt x="1941" y="1789"/>
                  </a:lnTo>
                  <a:lnTo>
                    <a:pt x="1871" y="1869"/>
                  </a:lnTo>
                  <a:lnTo>
                    <a:pt x="1791" y="1939"/>
                  </a:lnTo>
                  <a:lnTo>
                    <a:pt x="1708" y="2001"/>
                  </a:lnTo>
                  <a:lnTo>
                    <a:pt x="1617" y="2057"/>
                  </a:lnTo>
                  <a:lnTo>
                    <a:pt x="1523" y="2102"/>
                  </a:lnTo>
                  <a:lnTo>
                    <a:pt x="1422" y="2140"/>
                  </a:lnTo>
                  <a:lnTo>
                    <a:pt x="1318" y="2168"/>
                  </a:lnTo>
                  <a:lnTo>
                    <a:pt x="1207" y="2182"/>
                  </a:lnTo>
                  <a:lnTo>
                    <a:pt x="1095" y="2189"/>
                  </a:lnTo>
                  <a:lnTo>
                    <a:pt x="984" y="2182"/>
                  </a:lnTo>
                  <a:lnTo>
                    <a:pt x="876" y="2168"/>
                  </a:lnTo>
                  <a:lnTo>
                    <a:pt x="768" y="2140"/>
                  </a:lnTo>
                  <a:lnTo>
                    <a:pt x="668" y="2102"/>
                  </a:lnTo>
                  <a:lnTo>
                    <a:pt x="574" y="2057"/>
                  </a:lnTo>
                  <a:lnTo>
                    <a:pt x="483" y="2001"/>
                  </a:lnTo>
                  <a:lnTo>
                    <a:pt x="400" y="1939"/>
                  </a:lnTo>
                  <a:lnTo>
                    <a:pt x="320" y="1869"/>
                  </a:lnTo>
                  <a:lnTo>
                    <a:pt x="250" y="1789"/>
                  </a:lnTo>
                  <a:lnTo>
                    <a:pt x="188" y="1706"/>
                  </a:lnTo>
                  <a:lnTo>
                    <a:pt x="132" y="1616"/>
                  </a:lnTo>
                  <a:lnTo>
                    <a:pt x="87" y="1522"/>
                  </a:lnTo>
                  <a:lnTo>
                    <a:pt x="48" y="1421"/>
                  </a:lnTo>
                  <a:lnTo>
                    <a:pt x="21" y="1317"/>
                  </a:lnTo>
                  <a:lnTo>
                    <a:pt x="7" y="1206"/>
                  </a:lnTo>
                  <a:lnTo>
                    <a:pt x="0" y="1095"/>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10" name="Rectangle 7">
              <a:extLst>
                <a:ext uri="{FF2B5EF4-FFF2-40B4-BE49-F238E27FC236}">
                  <a16:creationId xmlns:a16="http://schemas.microsoft.com/office/drawing/2014/main" id="{CF51836E-9DC5-4D49-B2BE-4F309AF111F0}"/>
                </a:ext>
              </a:extLst>
            </p:cNvPr>
            <p:cNvSpPr>
              <a:spLocks noChangeArrowheads="1"/>
            </p:cNvSpPr>
            <p:nvPr/>
          </p:nvSpPr>
          <p:spPr bwMode="auto">
            <a:xfrm>
              <a:off x="6466" y="840"/>
              <a:ext cx="414"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385723"/>
                  </a:solidFill>
                  <a:effectLst/>
                  <a:latin typeface="Century Gothic" panose="020B0502020202020204" pitchFamily="34" charset="0"/>
                </a:rPr>
                <a:t>Video</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1" name="Rectangle 8">
              <a:extLst>
                <a:ext uri="{FF2B5EF4-FFF2-40B4-BE49-F238E27FC236}">
                  <a16:creationId xmlns:a16="http://schemas.microsoft.com/office/drawing/2014/main" id="{0F7DC10D-1E24-4571-9E41-B8C027CD5546}"/>
                </a:ext>
              </a:extLst>
            </p:cNvPr>
            <p:cNvSpPr>
              <a:spLocks noChangeArrowheads="1"/>
            </p:cNvSpPr>
            <p:nvPr/>
          </p:nvSpPr>
          <p:spPr bwMode="auto">
            <a:xfrm>
              <a:off x="6539" y="979"/>
              <a:ext cx="25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385723"/>
                  </a:solidFill>
                  <a:effectLst/>
                  <a:latin typeface="Century Gothic" panose="020B0502020202020204" pitchFamily="34" charset="0"/>
                </a:rPr>
                <a:t>239</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 name="Freeform 9">
              <a:extLst>
                <a:ext uri="{FF2B5EF4-FFF2-40B4-BE49-F238E27FC236}">
                  <a16:creationId xmlns:a16="http://schemas.microsoft.com/office/drawing/2014/main" id="{3F7488FF-1DDA-4768-8ABE-2E11A7FF4672}"/>
                </a:ext>
              </a:extLst>
            </p:cNvPr>
            <p:cNvSpPr>
              <a:spLocks/>
            </p:cNvSpPr>
            <p:nvPr/>
          </p:nvSpPr>
          <p:spPr bwMode="auto">
            <a:xfrm>
              <a:off x="5158" y="430"/>
              <a:ext cx="2191" cy="2203"/>
            </a:xfrm>
            <a:custGeom>
              <a:avLst/>
              <a:gdLst>
                <a:gd name="T0" fmla="*/ 2191 w 2191"/>
                <a:gd name="T1" fmla="*/ 1264 h 2203"/>
                <a:gd name="T2" fmla="*/ 2170 w 2191"/>
                <a:gd name="T3" fmla="*/ 1372 h 2203"/>
                <a:gd name="T4" fmla="*/ 2135 w 2191"/>
                <a:gd name="T5" fmla="*/ 1480 h 2203"/>
                <a:gd name="T6" fmla="*/ 2094 w 2191"/>
                <a:gd name="T7" fmla="*/ 1581 h 2203"/>
                <a:gd name="T8" fmla="*/ 2041 w 2191"/>
                <a:gd name="T9" fmla="*/ 1674 h 2203"/>
                <a:gd name="T10" fmla="*/ 1982 w 2191"/>
                <a:gd name="T11" fmla="*/ 1765 h 2203"/>
                <a:gd name="T12" fmla="*/ 1916 w 2191"/>
                <a:gd name="T13" fmla="*/ 1845 h 2203"/>
                <a:gd name="T14" fmla="*/ 1840 w 2191"/>
                <a:gd name="T15" fmla="*/ 1921 h 2203"/>
                <a:gd name="T16" fmla="*/ 1756 w 2191"/>
                <a:gd name="T17" fmla="*/ 1987 h 2203"/>
                <a:gd name="T18" fmla="*/ 1669 w 2191"/>
                <a:gd name="T19" fmla="*/ 2046 h 2203"/>
                <a:gd name="T20" fmla="*/ 1575 w 2191"/>
                <a:gd name="T21" fmla="*/ 2095 h 2203"/>
                <a:gd name="T22" fmla="*/ 1478 w 2191"/>
                <a:gd name="T23" fmla="*/ 2137 h 2203"/>
                <a:gd name="T24" fmla="*/ 1377 w 2191"/>
                <a:gd name="T25" fmla="*/ 2168 h 2203"/>
                <a:gd name="T26" fmla="*/ 1269 w 2191"/>
                <a:gd name="T27" fmla="*/ 2192 h 2203"/>
                <a:gd name="T28" fmla="*/ 1162 w 2191"/>
                <a:gd name="T29" fmla="*/ 2203 h 2203"/>
                <a:gd name="T30" fmla="*/ 1050 w 2191"/>
                <a:gd name="T31" fmla="*/ 2203 h 2203"/>
                <a:gd name="T32" fmla="*/ 939 w 2191"/>
                <a:gd name="T33" fmla="*/ 2192 h 2203"/>
                <a:gd name="T34" fmla="*/ 828 w 2191"/>
                <a:gd name="T35" fmla="*/ 2171 h 2203"/>
                <a:gd name="T36" fmla="*/ 723 w 2191"/>
                <a:gd name="T37" fmla="*/ 2137 h 2203"/>
                <a:gd name="T38" fmla="*/ 622 w 2191"/>
                <a:gd name="T39" fmla="*/ 2095 h 2203"/>
                <a:gd name="T40" fmla="*/ 528 w 2191"/>
                <a:gd name="T41" fmla="*/ 2043 h 2203"/>
                <a:gd name="T42" fmla="*/ 438 w 2191"/>
                <a:gd name="T43" fmla="*/ 1984 h 2203"/>
                <a:gd name="T44" fmla="*/ 358 w 2191"/>
                <a:gd name="T45" fmla="*/ 1918 h 2203"/>
                <a:gd name="T46" fmla="*/ 282 w 2191"/>
                <a:gd name="T47" fmla="*/ 1841 h 2203"/>
                <a:gd name="T48" fmla="*/ 215 w 2191"/>
                <a:gd name="T49" fmla="*/ 1761 h 2203"/>
                <a:gd name="T50" fmla="*/ 156 w 2191"/>
                <a:gd name="T51" fmla="*/ 1671 h 2203"/>
                <a:gd name="T52" fmla="*/ 104 w 2191"/>
                <a:gd name="T53" fmla="*/ 1577 h 2203"/>
                <a:gd name="T54" fmla="*/ 66 w 2191"/>
                <a:gd name="T55" fmla="*/ 1480 h 2203"/>
                <a:gd name="T56" fmla="*/ 31 w 2191"/>
                <a:gd name="T57" fmla="*/ 1379 h 2203"/>
                <a:gd name="T58" fmla="*/ 10 w 2191"/>
                <a:gd name="T59" fmla="*/ 1275 h 2203"/>
                <a:gd name="T60" fmla="*/ 0 w 2191"/>
                <a:gd name="T61" fmla="*/ 1164 h 2203"/>
                <a:gd name="T62" fmla="*/ 0 w 2191"/>
                <a:gd name="T63" fmla="*/ 1056 h 2203"/>
                <a:gd name="T64" fmla="*/ 10 w 2191"/>
                <a:gd name="T65" fmla="*/ 941 h 2203"/>
                <a:gd name="T66" fmla="*/ 28 w 2191"/>
                <a:gd name="T67" fmla="*/ 844 h 2203"/>
                <a:gd name="T68" fmla="*/ 55 w 2191"/>
                <a:gd name="T69" fmla="*/ 747 h 2203"/>
                <a:gd name="T70" fmla="*/ 94 w 2191"/>
                <a:gd name="T71" fmla="*/ 653 h 2203"/>
                <a:gd name="T72" fmla="*/ 135 w 2191"/>
                <a:gd name="T73" fmla="*/ 566 h 2203"/>
                <a:gd name="T74" fmla="*/ 188 w 2191"/>
                <a:gd name="T75" fmla="*/ 483 h 2203"/>
                <a:gd name="T76" fmla="*/ 247 w 2191"/>
                <a:gd name="T77" fmla="*/ 406 h 2203"/>
                <a:gd name="T78" fmla="*/ 309 w 2191"/>
                <a:gd name="T79" fmla="*/ 333 h 2203"/>
                <a:gd name="T80" fmla="*/ 379 w 2191"/>
                <a:gd name="T81" fmla="*/ 267 h 2203"/>
                <a:gd name="T82" fmla="*/ 455 w 2191"/>
                <a:gd name="T83" fmla="*/ 208 h 2203"/>
                <a:gd name="T84" fmla="*/ 535 w 2191"/>
                <a:gd name="T85" fmla="*/ 156 h 2203"/>
                <a:gd name="T86" fmla="*/ 622 w 2191"/>
                <a:gd name="T87" fmla="*/ 111 h 2203"/>
                <a:gd name="T88" fmla="*/ 709 w 2191"/>
                <a:gd name="T89" fmla="*/ 73 h 2203"/>
                <a:gd name="T90" fmla="*/ 803 w 2191"/>
                <a:gd name="T91" fmla="*/ 41 h 2203"/>
                <a:gd name="T92" fmla="*/ 901 w 2191"/>
                <a:gd name="T93" fmla="*/ 20 h 2203"/>
                <a:gd name="T94" fmla="*/ 1002 w 2191"/>
                <a:gd name="T95" fmla="*/ 7 h 2203"/>
                <a:gd name="T96" fmla="*/ 1102 w 2191"/>
                <a:gd name="T97" fmla="*/ 0 h 2203"/>
                <a:gd name="T98" fmla="*/ 1099 w 2191"/>
                <a:gd name="T99" fmla="*/ 1101 h 2203"/>
                <a:gd name="T100" fmla="*/ 2191 w 2191"/>
                <a:gd name="T101" fmla="*/ 1264 h 2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91" h="2203">
                  <a:moveTo>
                    <a:pt x="2191" y="1264"/>
                  </a:moveTo>
                  <a:lnTo>
                    <a:pt x="2170" y="1372"/>
                  </a:lnTo>
                  <a:lnTo>
                    <a:pt x="2135" y="1480"/>
                  </a:lnTo>
                  <a:lnTo>
                    <a:pt x="2094" y="1581"/>
                  </a:lnTo>
                  <a:lnTo>
                    <a:pt x="2041" y="1674"/>
                  </a:lnTo>
                  <a:lnTo>
                    <a:pt x="1982" y="1765"/>
                  </a:lnTo>
                  <a:lnTo>
                    <a:pt x="1916" y="1845"/>
                  </a:lnTo>
                  <a:lnTo>
                    <a:pt x="1840" y="1921"/>
                  </a:lnTo>
                  <a:lnTo>
                    <a:pt x="1756" y="1987"/>
                  </a:lnTo>
                  <a:lnTo>
                    <a:pt x="1669" y="2046"/>
                  </a:lnTo>
                  <a:lnTo>
                    <a:pt x="1575" y="2095"/>
                  </a:lnTo>
                  <a:lnTo>
                    <a:pt x="1478" y="2137"/>
                  </a:lnTo>
                  <a:lnTo>
                    <a:pt x="1377" y="2168"/>
                  </a:lnTo>
                  <a:lnTo>
                    <a:pt x="1269" y="2192"/>
                  </a:lnTo>
                  <a:lnTo>
                    <a:pt x="1162" y="2203"/>
                  </a:lnTo>
                  <a:lnTo>
                    <a:pt x="1050" y="2203"/>
                  </a:lnTo>
                  <a:lnTo>
                    <a:pt x="939" y="2192"/>
                  </a:lnTo>
                  <a:lnTo>
                    <a:pt x="828" y="2171"/>
                  </a:lnTo>
                  <a:lnTo>
                    <a:pt x="723" y="2137"/>
                  </a:lnTo>
                  <a:lnTo>
                    <a:pt x="622" y="2095"/>
                  </a:lnTo>
                  <a:lnTo>
                    <a:pt x="528" y="2043"/>
                  </a:lnTo>
                  <a:lnTo>
                    <a:pt x="438" y="1984"/>
                  </a:lnTo>
                  <a:lnTo>
                    <a:pt x="358" y="1918"/>
                  </a:lnTo>
                  <a:lnTo>
                    <a:pt x="282" y="1841"/>
                  </a:lnTo>
                  <a:lnTo>
                    <a:pt x="215" y="1761"/>
                  </a:lnTo>
                  <a:lnTo>
                    <a:pt x="156" y="1671"/>
                  </a:lnTo>
                  <a:lnTo>
                    <a:pt x="104" y="1577"/>
                  </a:lnTo>
                  <a:lnTo>
                    <a:pt x="66" y="1480"/>
                  </a:lnTo>
                  <a:lnTo>
                    <a:pt x="31" y="1379"/>
                  </a:lnTo>
                  <a:lnTo>
                    <a:pt x="10" y="1275"/>
                  </a:lnTo>
                  <a:lnTo>
                    <a:pt x="0" y="1164"/>
                  </a:lnTo>
                  <a:lnTo>
                    <a:pt x="0" y="1056"/>
                  </a:lnTo>
                  <a:lnTo>
                    <a:pt x="10" y="941"/>
                  </a:lnTo>
                  <a:lnTo>
                    <a:pt x="28" y="844"/>
                  </a:lnTo>
                  <a:lnTo>
                    <a:pt x="55" y="747"/>
                  </a:lnTo>
                  <a:lnTo>
                    <a:pt x="94" y="653"/>
                  </a:lnTo>
                  <a:lnTo>
                    <a:pt x="135" y="566"/>
                  </a:lnTo>
                  <a:lnTo>
                    <a:pt x="188" y="483"/>
                  </a:lnTo>
                  <a:lnTo>
                    <a:pt x="247" y="406"/>
                  </a:lnTo>
                  <a:lnTo>
                    <a:pt x="309" y="333"/>
                  </a:lnTo>
                  <a:lnTo>
                    <a:pt x="379" y="267"/>
                  </a:lnTo>
                  <a:lnTo>
                    <a:pt x="455" y="208"/>
                  </a:lnTo>
                  <a:lnTo>
                    <a:pt x="535" y="156"/>
                  </a:lnTo>
                  <a:lnTo>
                    <a:pt x="622" y="111"/>
                  </a:lnTo>
                  <a:lnTo>
                    <a:pt x="709" y="73"/>
                  </a:lnTo>
                  <a:lnTo>
                    <a:pt x="803" y="41"/>
                  </a:lnTo>
                  <a:lnTo>
                    <a:pt x="901" y="20"/>
                  </a:lnTo>
                  <a:lnTo>
                    <a:pt x="1002" y="7"/>
                  </a:lnTo>
                  <a:lnTo>
                    <a:pt x="1102" y="0"/>
                  </a:lnTo>
                  <a:lnTo>
                    <a:pt x="1099" y="1101"/>
                  </a:lnTo>
                  <a:lnTo>
                    <a:pt x="2191" y="1264"/>
                  </a:lnTo>
                  <a:close/>
                </a:path>
              </a:pathLst>
            </a:custGeom>
            <a:solidFill>
              <a:srgbClr val="548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13" name="Freeform 10">
              <a:extLst>
                <a:ext uri="{FF2B5EF4-FFF2-40B4-BE49-F238E27FC236}">
                  <a16:creationId xmlns:a16="http://schemas.microsoft.com/office/drawing/2014/main" id="{4126FBB2-16AB-4F98-9A47-9390DA50B588}"/>
                </a:ext>
              </a:extLst>
            </p:cNvPr>
            <p:cNvSpPr>
              <a:spLocks/>
            </p:cNvSpPr>
            <p:nvPr/>
          </p:nvSpPr>
          <p:spPr bwMode="auto">
            <a:xfrm>
              <a:off x="5158" y="430"/>
              <a:ext cx="2191" cy="2203"/>
            </a:xfrm>
            <a:custGeom>
              <a:avLst/>
              <a:gdLst>
                <a:gd name="T0" fmla="*/ 2191 w 2191"/>
                <a:gd name="T1" fmla="*/ 1264 h 2203"/>
                <a:gd name="T2" fmla="*/ 2170 w 2191"/>
                <a:gd name="T3" fmla="*/ 1372 h 2203"/>
                <a:gd name="T4" fmla="*/ 2135 w 2191"/>
                <a:gd name="T5" fmla="*/ 1480 h 2203"/>
                <a:gd name="T6" fmla="*/ 2094 w 2191"/>
                <a:gd name="T7" fmla="*/ 1581 h 2203"/>
                <a:gd name="T8" fmla="*/ 2041 w 2191"/>
                <a:gd name="T9" fmla="*/ 1674 h 2203"/>
                <a:gd name="T10" fmla="*/ 1982 w 2191"/>
                <a:gd name="T11" fmla="*/ 1765 h 2203"/>
                <a:gd name="T12" fmla="*/ 1916 w 2191"/>
                <a:gd name="T13" fmla="*/ 1845 h 2203"/>
                <a:gd name="T14" fmla="*/ 1840 w 2191"/>
                <a:gd name="T15" fmla="*/ 1921 h 2203"/>
                <a:gd name="T16" fmla="*/ 1756 w 2191"/>
                <a:gd name="T17" fmla="*/ 1987 h 2203"/>
                <a:gd name="T18" fmla="*/ 1669 w 2191"/>
                <a:gd name="T19" fmla="*/ 2046 h 2203"/>
                <a:gd name="T20" fmla="*/ 1575 w 2191"/>
                <a:gd name="T21" fmla="*/ 2095 h 2203"/>
                <a:gd name="T22" fmla="*/ 1478 w 2191"/>
                <a:gd name="T23" fmla="*/ 2137 h 2203"/>
                <a:gd name="T24" fmla="*/ 1377 w 2191"/>
                <a:gd name="T25" fmla="*/ 2168 h 2203"/>
                <a:gd name="T26" fmla="*/ 1269 w 2191"/>
                <a:gd name="T27" fmla="*/ 2192 h 2203"/>
                <a:gd name="T28" fmla="*/ 1162 w 2191"/>
                <a:gd name="T29" fmla="*/ 2203 h 2203"/>
                <a:gd name="T30" fmla="*/ 1050 w 2191"/>
                <a:gd name="T31" fmla="*/ 2203 h 2203"/>
                <a:gd name="T32" fmla="*/ 939 w 2191"/>
                <a:gd name="T33" fmla="*/ 2192 h 2203"/>
                <a:gd name="T34" fmla="*/ 828 w 2191"/>
                <a:gd name="T35" fmla="*/ 2171 h 2203"/>
                <a:gd name="T36" fmla="*/ 723 w 2191"/>
                <a:gd name="T37" fmla="*/ 2137 h 2203"/>
                <a:gd name="T38" fmla="*/ 622 w 2191"/>
                <a:gd name="T39" fmla="*/ 2095 h 2203"/>
                <a:gd name="T40" fmla="*/ 528 w 2191"/>
                <a:gd name="T41" fmla="*/ 2043 h 2203"/>
                <a:gd name="T42" fmla="*/ 438 w 2191"/>
                <a:gd name="T43" fmla="*/ 1984 h 2203"/>
                <a:gd name="T44" fmla="*/ 358 w 2191"/>
                <a:gd name="T45" fmla="*/ 1918 h 2203"/>
                <a:gd name="T46" fmla="*/ 282 w 2191"/>
                <a:gd name="T47" fmla="*/ 1841 h 2203"/>
                <a:gd name="T48" fmla="*/ 215 w 2191"/>
                <a:gd name="T49" fmla="*/ 1761 h 2203"/>
                <a:gd name="T50" fmla="*/ 156 w 2191"/>
                <a:gd name="T51" fmla="*/ 1671 h 2203"/>
                <a:gd name="T52" fmla="*/ 104 w 2191"/>
                <a:gd name="T53" fmla="*/ 1577 h 2203"/>
                <a:gd name="T54" fmla="*/ 66 w 2191"/>
                <a:gd name="T55" fmla="*/ 1480 h 2203"/>
                <a:gd name="T56" fmla="*/ 31 w 2191"/>
                <a:gd name="T57" fmla="*/ 1379 h 2203"/>
                <a:gd name="T58" fmla="*/ 10 w 2191"/>
                <a:gd name="T59" fmla="*/ 1275 h 2203"/>
                <a:gd name="T60" fmla="*/ 0 w 2191"/>
                <a:gd name="T61" fmla="*/ 1164 h 2203"/>
                <a:gd name="T62" fmla="*/ 0 w 2191"/>
                <a:gd name="T63" fmla="*/ 1056 h 2203"/>
                <a:gd name="T64" fmla="*/ 10 w 2191"/>
                <a:gd name="T65" fmla="*/ 941 h 2203"/>
                <a:gd name="T66" fmla="*/ 28 w 2191"/>
                <a:gd name="T67" fmla="*/ 844 h 2203"/>
                <a:gd name="T68" fmla="*/ 55 w 2191"/>
                <a:gd name="T69" fmla="*/ 747 h 2203"/>
                <a:gd name="T70" fmla="*/ 94 w 2191"/>
                <a:gd name="T71" fmla="*/ 653 h 2203"/>
                <a:gd name="T72" fmla="*/ 135 w 2191"/>
                <a:gd name="T73" fmla="*/ 566 h 2203"/>
                <a:gd name="T74" fmla="*/ 188 w 2191"/>
                <a:gd name="T75" fmla="*/ 483 h 2203"/>
                <a:gd name="T76" fmla="*/ 247 w 2191"/>
                <a:gd name="T77" fmla="*/ 406 h 2203"/>
                <a:gd name="T78" fmla="*/ 309 w 2191"/>
                <a:gd name="T79" fmla="*/ 333 h 2203"/>
                <a:gd name="T80" fmla="*/ 379 w 2191"/>
                <a:gd name="T81" fmla="*/ 267 h 2203"/>
                <a:gd name="T82" fmla="*/ 455 w 2191"/>
                <a:gd name="T83" fmla="*/ 208 h 2203"/>
                <a:gd name="T84" fmla="*/ 535 w 2191"/>
                <a:gd name="T85" fmla="*/ 156 h 2203"/>
                <a:gd name="T86" fmla="*/ 622 w 2191"/>
                <a:gd name="T87" fmla="*/ 111 h 2203"/>
                <a:gd name="T88" fmla="*/ 709 w 2191"/>
                <a:gd name="T89" fmla="*/ 73 h 2203"/>
                <a:gd name="T90" fmla="*/ 803 w 2191"/>
                <a:gd name="T91" fmla="*/ 41 h 2203"/>
                <a:gd name="T92" fmla="*/ 901 w 2191"/>
                <a:gd name="T93" fmla="*/ 20 h 2203"/>
                <a:gd name="T94" fmla="*/ 1002 w 2191"/>
                <a:gd name="T95" fmla="*/ 7 h 2203"/>
                <a:gd name="T96" fmla="*/ 1102 w 2191"/>
                <a:gd name="T97" fmla="*/ 0 h 2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91" h="2203">
                  <a:moveTo>
                    <a:pt x="2191" y="1264"/>
                  </a:moveTo>
                  <a:lnTo>
                    <a:pt x="2170" y="1372"/>
                  </a:lnTo>
                  <a:lnTo>
                    <a:pt x="2135" y="1480"/>
                  </a:lnTo>
                  <a:lnTo>
                    <a:pt x="2094" y="1581"/>
                  </a:lnTo>
                  <a:lnTo>
                    <a:pt x="2041" y="1674"/>
                  </a:lnTo>
                  <a:lnTo>
                    <a:pt x="1982" y="1765"/>
                  </a:lnTo>
                  <a:lnTo>
                    <a:pt x="1916" y="1845"/>
                  </a:lnTo>
                  <a:lnTo>
                    <a:pt x="1840" y="1921"/>
                  </a:lnTo>
                  <a:lnTo>
                    <a:pt x="1756" y="1987"/>
                  </a:lnTo>
                  <a:lnTo>
                    <a:pt x="1669" y="2046"/>
                  </a:lnTo>
                  <a:lnTo>
                    <a:pt x="1575" y="2095"/>
                  </a:lnTo>
                  <a:lnTo>
                    <a:pt x="1478" y="2137"/>
                  </a:lnTo>
                  <a:lnTo>
                    <a:pt x="1377" y="2168"/>
                  </a:lnTo>
                  <a:lnTo>
                    <a:pt x="1269" y="2192"/>
                  </a:lnTo>
                  <a:lnTo>
                    <a:pt x="1162" y="2203"/>
                  </a:lnTo>
                  <a:lnTo>
                    <a:pt x="1050" y="2203"/>
                  </a:lnTo>
                  <a:lnTo>
                    <a:pt x="939" y="2192"/>
                  </a:lnTo>
                  <a:lnTo>
                    <a:pt x="828" y="2171"/>
                  </a:lnTo>
                  <a:lnTo>
                    <a:pt x="723" y="2137"/>
                  </a:lnTo>
                  <a:lnTo>
                    <a:pt x="622" y="2095"/>
                  </a:lnTo>
                  <a:lnTo>
                    <a:pt x="528" y="2043"/>
                  </a:lnTo>
                  <a:lnTo>
                    <a:pt x="438" y="1984"/>
                  </a:lnTo>
                  <a:lnTo>
                    <a:pt x="358" y="1918"/>
                  </a:lnTo>
                  <a:lnTo>
                    <a:pt x="282" y="1841"/>
                  </a:lnTo>
                  <a:lnTo>
                    <a:pt x="215" y="1761"/>
                  </a:lnTo>
                  <a:lnTo>
                    <a:pt x="156" y="1671"/>
                  </a:lnTo>
                  <a:lnTo>
                    <a:pt x="104" y="1577"/>
                  </a:lnTo>
                  <a:lnTo>
                    <a:pt x="66" y="1480"/>
                  </a:lnTo>
                  <a:lnTo>
                    <a:pt x="31" y="1379"/>
                  </a:lnTo>
                  <a:lnTo>
                    <a:pt x="10" y="1275"/>
                  </a:lnTo>
                  <a:lnTo>
                    <a:pt x="0" y="1164"/>
                  </a:lnTo>
                  <a:lnTo>
                    <a:pt x="0" y="1056"/>
                  </a:lnTo>
                  <a:lnTo>
                    <a:pt x="10" y="941"/>
                  </a:lnTo>
                  <a:lnTo>
                    <a:pt x="28" y="844"/>
                  </a:lnTo>
                  <a:lnTo>
                    <a:pt x="55" y="747"/>
                  </a:lnTo>
                  <a:lnTo>
                    <a:pt x="94" y="653"/>
                  </a:lnTo>
                  <a:lnTo>
                    <a:pt x="135" y="566"/>
                  </a:lnTo>
                  <a:lnTo>
                    <a:pt x="188" y="483"/>
                  </a:lnTo>
                  <a:lnTo>
                    <a:pt x="247" y="406"/>
                  </a:lnTo>
                  <a:lnTo>
                    <a:pt x="309" y="333"/>
                  </a:lnTo>
                  <a:lnTo>
                    <a:pt x="379" y="267"/>
                  </a:lnTo>
                  <a:lnTo>
                    <a:pt x="455" y="208"/>
                  </a:lnTo>
                  <a:lnTo>
                    <a:pt x="535" y="156"/>
                  </a:lnTo>
                  <a:lnTo>
                    <a:pt x="622" y="111"/>
                  </a:lnTo>
                  <a:lnTo>
                    <a:pt x="709" y="73"/>
                  </a:lnTo>
                  <a:lnTo>
                    <a:pt x="803" y="41"/>
                  </a:lnTo>
                  <a:lnTo>
                    <a:pt x="901" y="20"/>
                  </a:lnTo>
                  <a:lnTo>
                    <a:pt x="1002" y="7"/>
                  </a:lnTo>
                  <a:lnTo>
                    <a:pt x="1102"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14" name="Line 11">
              <a:extLst>
                <a:ext uri="{FF2B5EF4-FFF2-40B4-BE49-F238E27FC236}">
                  <a16:creationId xmlns:a16="http://schemas.microsoft.com/office/drawing/2014/main" id="{ABE0EFC6-7CF7-484A-8653-CA48224E3E3D}"/>
                </a:ext>
              </a:extLst>
            </p:cNvPr>
            <p:cNvSpPr>
              <a:spLocks noChangeShapeType="1"/>
            </p:cNvSpPr>
            <p:nvPr/>
          </p:nvSpPr>
          <p:spPr bwMode="auto">
            <a:xfrm flipH="1">
              <a:off x="6253" y="440"/>
              <a:ext cx="7" cy="1088"/>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CA"/>
            </a:p>
          </p:txBody>
        </p:sp>
        <p:sp>
          <p:nvSpPr>
            <p:cNvPr id="15" name="Line 12">
              <a:extLst>
                <a:ext uri="{FF2B5EF4-FFF2-40B4-BE49-F238E27FC236}">
                  <a16:creationId xmlns:a16="http://schemas.microsoft.com/office/drawing/2014/main" id="{42C14886-6B6F-4347-A30C-562621F0979B}"/>
                </a:ext>
              </a:extLst>
            </p:cNvPr>
            <p:cNvSpPr>
              <a:spLocks noChangeShapeType="1"/>
            </p:cNvSpPr>
            <p:nvPr/>
          </p:nvSpPr>
          <p:spPr bwMode="auto">
            <a:xfrm flipH="1" flipV="1">
              <a:off x="6260" y="1535"/>
              <a:ext cx="1093" cy="159"/>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CA"/>
            </a:p>
          </p:txBody>
        </p:sp>
        <p:sp>
          <p:nvSpPr>
            <p:cNvPr id="16" name="Rectangle 13">
              <a:extLst>
                <a:ext uri="{FF2B5EF4-FFF2-40B4-BE49-F238E27FC236}">
                  <a16:creationId xmlns:a16="http://schemas.microsoft.com/office/drawing/2014/main" id="{45848573-2937-4E08-B44A-6EDB5B6F762C}"/>
                </a:ext>
              </a:extLst>
            </p:cNvPr>
            <p:cNvSpPr>
              <a:spLocks noChangeArrowheads="1"/>
            </p:cNvSpPr>
            <p:nvPr/>
          </p:nvSpPr>
          <p:spPr bwMode="auto">
            <a:xfrm>
              <a:off x="5975" y="1611"/>
              <a:ext cx="65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E2F0D9"/>
                  </a:solidFill>
                  <a:effectLst/>
                  <a:latin typeface="Century Gothic" panose="020B0502020202020204" pitchFamily="34" charset="0"/>
                </a:rPr>
                <a:t>NonVideo</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 name="Rectangle 14">
              <a:extLst>
                <a:ext uri="{FF2B5EF4-FFF2-40B4-BE49-F238E27FC236}">
                  <a16:creationId xmlns:a16="http://schemas.microsoft.com/office/drawing/2014/main" id="{67EFEABD-B675-4EE0-BD88-7080553F945E}"/>
                </a:ext>
              </a:extLst>
            </p:cNvPr>
            <p:cNvSpPr>
              <a:spLocks noChangeArrowheads="1"/>
            </p:cNvSpPr>
            <p:nvPr/>
          </p:nvSpPr>
          <p:spPr bwMode="auto">
            <a:xfrm>
              <a:off x="6163" y="1750"/>
              <a:ext cx="25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E2F0D9"/>
                  </a:solidFill>
                  <a:effectLst/>
                  <a:latin typeface="Century Gothic" panose="020B0502020202020204" pitchFamily="34" charset="0"/>
                </a:rPr>
                <a:t>586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 name="Rectangle 15">
              <a:extLst>
                <a:ext uri="{FF2B5EF4-FFF2-40B4-BE49-F238E27FC236}">
                  <a16:creationId xmlns:a16="http://schemas.microsoft.com/office/drawing/2014/main" id="{B4A912CC-A1EC-476A-B50D-1454BEED06F4}"/>
                </a:ext>
              </a:extLst>
            </p:cNvPr>
            <p:cNvSpPr>
              <a:spLocks noChangeArrowheads="1"/>
            </p:cNvSpPr>
            <p:nvPr/>
          </p:nvSpPr>
          <p:spPr bwMode="auto">
            <a:xfrm>
              <a:off x="6073" y="134"/>
              <a:ext cx="456"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Century Gothic" panose="020B0502020202020204" pitchFamily="34" charset="0"/>
                </a:rPr>
                <a:t>Mobile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 name="Rectangle 16">
              <a:extLst>
                <a:ext uri="{FF2B5EF4-FFF2-40B4-BE49-F238E27FC236}">
                  <a16:creationId xmlns:a16="http://schemas.microsoft.com/office/drawing/2014/main" id="{1D42DD44-65EF-4FBC-8F8B-0D43A6CD3FCE}"/>
                </a:ext>
              </a:extLst>
            </p:cNvPr>
            <p:cNvSpPr>
              <a:spLocks noChangeArrowheads="1"/>
            </p:cNvSpPr>
            <p:nvPr/>
          </p:nvSpPr>
          <p:spPr bwMode="auto">
            <a:xfrm>
              <a:off x="6170" y="273"/>
              <a:ext cx="25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Century Gothic" panose="020B0502020202020204" pitchFamily="34" charset="0"/>
                </a:rPr>
                <a:t>825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 name="Freeform 17">
              <a:extLst>
                <a:ext uri="{FF2B5EF4-FFF2-40B4-BE49-F238E27FC236}">
                  <a16:creationId xmlns:a16="http://schemas.microsoft.com/office/drawing/2014/main" id="{117B46B1-270F-44C3-BC20-BA036220435D}"/>
                </a:ext>
              </a:extLst>
            </p:cNvPr>
            <p:cNvSpPr>
              <a:spLocks/>
            </p:cNvSpPr>
            <p:nvPr/>
          </p:nvSpPr>
          <p:spPr bwMode="auto">
            <a:xfrm>
              <a:off x="4247" y="708"/>
              <a:ext cx="1679" cy="1678"/>
            </a:xfrm>
            <a:custGeom>
              <a:avLst/>
              <a:gdLst>
                <a:gd name="T0" fmla="*/ 3 w 1679"/>
                <a:gd name="T1" fmla="*/ 754 h 1678"/>
                <a:gd name="T2" fmla="*/ 38 w 1679"/>
                <a:gd name="T3" fmla="*/ 590 h 1678"/>
                <a:gd name="T4" fmla="*/ 100 w 1679"/>
                <a:gd name="T5" fmla="*/ 437 h 1678"/>
                <a:gd name="T6" fmla="*/ 191 w 1679"/>
                <a:gd name="T7" fmla="*/ 305 h 1678"/>
                <a:gd name="T8" fmla="*/ 306 w 1679"/>
                <a:gd name="T9" fmla="*/ 191 h 1678"/>
                <a:gd name="T10" fmla="*/ 438 w 1679"/>
                <a:gd name="T11" fmla="*/ 100 h 1678"/>
                <a:gd name="T12" fmla="*/ 591 w 1679"/>
                <a:gd name="T13" fmla="*/ 38 h 1678"/>
                <a:gd name="T14" fmla="*/ 754 w 1679"/>
                <a:gd name="T15" fmla="*/ 3 h 1678"/>
                <a:gd name="T16" fmla="*/ 925 w 1679"/>
                <a:gd name="T17" fmla="*/ 3 h 1678"/>
                <a:gd name="T18" fmla="*/ 1088 w 1679"/>
                <a:gd name="T19" fmla="*/ 38 h 1678"/>
                <a:gd name="T20" fmla="*/ 1241 w 1679"/>
                <a:gd name="T21" fmla="*/ 100 h 1678"/>
                <a:gd name="T22" fmla="*/ 1373 w 1679"/>
                <a:gd name="T23" fmla="*/ 191 h 1678"/>
                <a:gd name="T24" fmla="*/ 1488 w 1679"/>
                <a:gd name="T25" fmla="*/ 305 h 1678"/>
                <a:gd name="T26" fmla="*/ 1579 w 1679"/>
                <a:gd name="T27" fmla="*/ 437 h 1678"/>
                <a:gd name="T28" fmla="*/ 1641 w 1679"/>
                <a:gd name="T29" fmla="*/ 590 h 1678"/>
                <a:gd name="T30" fmla="*/ 1676 w 1679"/>
                <a:gd name="T31" fmla="*/ 754 h 1678"/>
                <a:gd name="T32" fmla="*/ 1676 w 1679"/>
                <a:gd name="T33" fmla="*/ 924 h 1678"/>
                <a:gd name="T34" fmla="*/ 1641 w 1679"/>
                <a:gd name="T35" fmla="*/ 1087 h 1678"/>
                <a:gd name="T36" fmla="*/ 1579 w 1679"/>
                <a:gd name="T37" fmla="*/ 1240 h 1678"/>
                <a:gd name="T38" fmla="*/ 1488 w 1679"/>
                <a:gd name="T39" fmla="*/ 1372 h 1678"/>
                <a:gd name="T40" fmla="*/ 1373 w 1679"/>
                <a:gd name="T41" fmla="*/ 1487 h 1678"/>
                <a:gd name="T42" fmla="*/ 1241 w 1679"/>
                <a:gd name="T43" fmla="*/ 1577 h 1678"/>
                <a:gd name="T44" fmla="*/ 1088 w 1679"/>
                <a:gd name="T45" fmla="*/ 1640 h 1678"/>
                <a:gd name="T46" fmla="*/ 925 w 1679"/>
                <a:gd name="T47" fmla="*/ 1674 h 1678"/>
                <a:gd name="T48" fmla="*/ 754 w 1679"/>
                <a:gd name="T49" fmla="*/ 1674 h 1678"/>
                <a:gd name="T50" fmla="*/ 591 w 1679"/>
                <a:gd name="T51" fmla="*/ 1640 h 1678"/>
                <a:gd name="T52" fmla="*/ 438 w 1679"/>
                <a:gd name="T53" fmla="*/ 1577 h 1678"/>
                <a:gd name="T54" fmla="*/ 306 w 1679"/>
                <a:gd name="T55" fmla="*/ 1487 h 1678"/>
                <a:gd name="T56" fmla="*/ 191 w 1679"/>
                <a:gd name="T57" fmla="*/ 1372 h 1678"/>
                <a:gd name="T58" fmla="*/ 100 w 1679"/>
                <a:gd name="T59" fmla="*/ 1240 h 1678"/>
                <a:gd name="T60" fmla="*/ 38 w 1679"/>
                <a:gd name="T61" fmla="*/ 1087 h 1678"/>
                <a:gd name="T62" fmla="*/ 3 w 1679"/>
                <a:gd name="T63" fmla="*/ 924 h 1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79" h="1678">
                  <a:moveTo>
                    <a:pt x="0" y="840"/>
                  </a:moveTo>
                  <a:lnTo>
                    <a:pt x="3" y="754"/>
                  </a:lnTo>
                  <a:lnTo>
                    <a:pt x="17" y="670"/>
                  </a:lnTo>
                  <a:lnTo>
                    <a:pt x="38" y="590"/>
                  </a:lnTo>
                  <a:lnTo>
                    <a:pt x="66" y="514"/>
                  </a:lnTo>
                  <a:lnTo>
                    <a:pt x="100" y="437"/>
                  </a:lnTo>
                  <a:lnTo>
                    <a:pt x="142" y="371"/>
                  </a:lnTo>
                  <a:lnTo>
                    <a:pt x="191" y="305"/>
                  </a:lnTo>
                  <a:lnTo>
                    <a:pt x="246" y="246"/>
                  </a:lnTo>
                  <a:lnTo>
                    <a:pt x="306" y="191"/>
                  </a:lnTo>
                  <a:lnTo>
                    <a:pt x="372" y="142"/>
                  </a:lnTo>
                  <a:lnTo>
                    <a:pt x="438" y="100"/>
                  </a:lnTo>
                  <a:lnTo>
                    <a:pt x="514" y="66"/>
                  </a:lnTo>
                  <a:lnTo>
                    <a:pt x="591" y="38"/>
                  </a:lnTo>
                  <a:lnTo>
                    <a:pt x="671" y="17"/>
                  </a:lnTo>
                  <a:lnTo>
                    <a:pt x="754" y="3"/>
                  </a:lnTo>
                  <a:lnTo>
                    <a:pt x="841" y="0"/>
                  </a:lnTo>
                  <a:lnTo>
                    <a:pt x="925" y="3"/>
                  </a:lnTo>
                  <a:lnTo>
                    <a:pt x="1008" y="17"/>
                  </a:lnTo>
                  <a:lnTo>
                    <a:pt x="1088" y="38"/>
                  </a:lnTo>
                  <a:lnTo>
                    <a:pt x="1168" y="66"/>
                  </a:lnTo>
                  <a:lnTo>
                    <a:pt x="1241" y="100"/>
                  </a:lnTo>
                  <a:lnTo>
                    <a:pt x="1311" y="142"/>
                  </a:lnTo>
                  <a:lnTo>
                    <a:pt x="1373" y="191"/>
                  </a:lnTo>
                  <a:lnTo>
                    <a:pt x="1433" y="246"/>
                  </a:lnTo>
                  <a:lnTo>
                    <a:pt x="1488" y="305"/>
                  </a:lnTo>
                  <a:lnTo>
                    <a:pt x="1537" y="371"/>
                  </a:lnTo>
                  <a:lnTo>
                    <a:pt x="1579" y="437"/>
                  </a:lnTo>
                  <a:lnTo>
                    <a:pt x="1613" y="514"/>
                  </a:lnTo>
                  <a:lnTo>
                    <a:pt x="1641" y="590"/>
                  </a:lnTo>
                  <a:lnTo>
                    <a:pt x="1662" y="670"/>
                  </a:lnTo>
                  <a:lnTo>
                    <a:pt x="1676" y="754"/>
                  </a:lnTo>
                  <a:lnTo>
                    <a:pt x="1679" y="840"/>
                  </a:lnTo>
                  <a:lnTo>
                    <a:pt x="1676" y="924"/>
                  </a:lnTo>
                  <a:lnTo>
                    <a:pt x="1662" y="1007"/>
                  </a:lnTo>
                  <a:lnTo>
                    <a:pt x="1641" y="1087"/>
                  </a:lnTo>
                  <a:lnTo>
                    <a:pt x="1613" y="1167"/>
                  </a:lnTo>
                  <a:lnTo>
                    <a:pt x="1579" y="1240"/>
                  </a:lnTo>
                  <a:lnTo>
                    <a:pt x="1537" y="1310"/>
                  </a:lnTo>
                  <a:lnTo>
                    <a:pt x="1488" y="1372"/>
                  </a:lnTo>
                  <a:lnTo>
                    <a:pt x="1433" y="1431"/>
                  </a:lnTo>
                  <a:lnTo>
                    <a:pt x="1373" y="1487"/>
                  </a:lnTo>
                  <a:lnTo>
                    <a:pt x="1311" y="1535"/>
                  </a:lnTo>
                  <a:lnTo>
                    <a:pt x="1241" y="1577"/>
                  </a:lnTo>
                  <a:lnTo>
                    <a:pt x="1168" y="1612"/>
                  </a:lnTo>
                  <a:lnTo>
                    <a:pt x="1088" y="1640"/>
                  </a:lnTo>
                  <a:lnTo>
                    <a:pt x="1008" y="1660"/>
                  </a:lnTo>
                  <a:lnTo>
                    <a:pt x="925" y="1674"/>
                  </a:lnTo>
                  <a:lnTo>
                    <a:pt x="841" y="1678"/>
                  </a:lnTo>
                  <a:lnTo>
                    <a:pt x="754" y="1674"/>
                  </a:lnTo>
                  <a:lnTo>
                    <a:pt x="671" y="1660"/>
                  </a:lnTo>
                  <a:lnTo>
                    <a:pt x="591" y="1640"/>
                  </a:lnTo>
                  <a:lnTo>
                    <a:pt x="514" y="1612"/>
                  </a:lnTo>
                  <a:lnTo>
                    <a:pt x="438" y="1577"/>
                  </a:lnTo>
                  <a:lnTo>
                    <a:pt x="372" y="1535"/>
                  </a:lnTo>
                  <a:lnTo>
                    <a:pt x="306" y="1487"/>
                  </a:lnTo>
                  <a:lnTo>
                    <a:pt x="246" y="1431"/>
                  </a:lnTo>
                  <a:lnTo>
                    <a:pt x="191" y="1372"/>
                  </a:lnTo>
                  <a:lnTo>
                    <a:pt x="142" y="1310"/>
                  </a:lnTo>
                  <a:lnTo>
                    <a:pt x="100" y="1240"/>
                  </a:lnTo>
                  <a:lnTo>
                    <a:pt x="66" y="1167"/>
                  </a:lnTo>
                  <a:lnTo>
                    <a:pt x="38" y="1087"/>
                  </a:lnTo>
                  <a:lnTo>
                    <a:pt x="17" y="1007"/>
                  </a:lnTo>
                  <a:lnTo>
                    <a:pt x="3" y="924"/>
                  </a:lnTo>
                  <a:lnTo>
                    <a:pt x="0" y="840"/>
                  </a:lnTo>
                  <a:close/>
                </a:path>
              </a:pathLst>
            </a:custGeom>
            <a:solidFill>
              <a:srgbClr val="95C6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21" name="Freeform 18">
              <a:extLst>
                <a:ext uri="{FF2B5EF4-FFF2-40B4-BE49-F238E27FC236}">
                  <a16:creationId xmlns:a16="http://schemas.microsoft.com/office/drawing/2014/main" id="{B7E462BC-5A3A-4A3B-8588-051C21DB153E}"/>
                </a:ext>
              </a:extLst>
            </p:cNvPr>
            <p:cNvSpPr>
              <a:spLocks/>
            </p:cNvSpPr>
            <p:nvPr/>
          </p:nvSpPr>
          <p:spPr bwMode="auto">
            <a:xfrm>
              <a:off x="4247" y="708"/>
              <a:ext cx="1679" cy="1678"/>
            </a:xfrm>
            <a:custGeom>
              <a:avLst/>
              <a:gdLst>
                <a:gd name="T0" fmla="*/ 3 w 1679"/>
                <a:gd name="T1" fmla="*/ 754 h 1678"/>
                <a:gd name="T2" fmla="*/ 38 w 1679"/>
                <a:gd name="T3" fmla="*/ 590 h 1678"/>
                <a:gd name="T4" fmla="*/ 100 w 1679"/>
                <a:gd name="T5" fmla="*/ 437 h 1678"/>
                <a:gd name="T6" fmla="*/ 191 w 1679"/>
                <a:gd name="T7" fmla="*/ 305 h 1678"/>
                <a:gd name="T8" fmla="*/ 306 w 1679"/>
                <a:gd name="T9" fmla="*/ 191 h 1678"/>
                <a:gd name="T10" fmla="*/ 438 w 1679"/>
                <a:gd name="T11" fmla="*/ 100 h 1678"/>
                <a:gd name="T12" fmla="*/ 591 w 1679"/>
                <a:gd name="T13" fmla="*/ 38 h 1678"/>
                <a:gd name="T14" fmla="*/ 754 w 1679"/>
                <a:gd name="T15" fmla="*/ 3 h 1678"/>
                <a:gd name="T16" fmla="*/ 925 w 1679"/>
                <a:gd name="T17" fmla="*/ 3 h 1678"/>
                <a:gd name="T18" fmla="*/ 1088 w 1679"/>
                <a:gd name="T19" fmla="*/ 38 h 1678"/>
                <a:gd name="T20" fmla="*/ 1241 w 1679"/>
                <a:gd name="T21" fmla="*/ 100 h 1678"/>
                <a:gd name="T22" fmla="*/ 1373 w 1679"/>
                <a:gd name="T23" fmla="*/ 191 h 1678"/>
                <a:gd name="T24" fmla="*/ 1488 w 1679"/>
                <a:gd name="T25" fmla="*/ 305 h 1678"/>
                <a:gd name="T26" fmla="*/ 1579 w 1679"/>
                <a:gd name="T27" fmla="*/ 437 h 1678"/>
                <a:gd name="T28" fmla="*/ 1641 w 1679"/>
                <a:gd name="T29" fmla="*/ 590 h 1678"/>
                <a:gd name="T30" fmla="*/ 1676 w 1679"/>
                <a:gd name="T31" fmla="*/ 754 h 1678"/>
                <a:gd name="T32" fmla="*/ 1676 w 1679"/>
                <a:gd name="T33" fmla="*/ 924 h 1678"/>
                <a:gd name="T34" fmla="*/ 1641 w 1679"/>
                <a:gd name="T35" fmla="*/ 1087 h 1678"/>
                <a:gd name="T36" fmla="*/ 1579 w 1679"/>
                <a:gd name="T37" fmla="*/ 1240 h 1678"/>
                <a:gd name="T38" fmla="*/ 1488 w 1679"/>
                <a:gd name="T39" fmla="*/ 1372 h 1678"/>
                <a:gd name="T40" fmla="*/ 1373 w 1679"/>
                <a:gd name="T41" fmla="*/ 1487 h 1678"/>
                <a:gd name="T42" fmla="*/ 1241 w 1679"/>
                <a:gd name="T43" fmla="*/ 1577 h 1678"/>
                <a:gd name="T44" fmla="*/ 1088 w 1679"/>
                <a:gd name="T45" fmla="*/ 1640 h 1678"/>
                <a:gd name="T46" fmla="*/ 925 w 1679"/>
                <a:gd name="T47" fmla="*/ 1674 h 1678"/>
                <a:gd name="T48" fmla="*/ 754 w 1679"/>
                <a:gd name="T49" fmla="*/ 1674 h 1678"/>
                <a:gd name="T50" fmla="*/ 591 w 1679"/>
                <a:gd name="T51" fmla="*/ 1640 h 1678"/>
                <a:gd name="T52" fmla="*/ 438 w 1679"/>
                <a:gd name="T53" fmla="*/ 1577 h 1678"/>
                <a:gd name="T54" fmla="*/ 306 w 1679"/>
                <a:gd name="T55" fmla="*/ 1487 h 1678"/>
                <a:gd name="T56" fmla="*/ 191 w 1679"/>
                <a:gd name="T57" fmla="*/ 1372 h 1678"/>
                <a:gd name="T58" fmla="*/ 100 w 1679"/>
                <a:gd name="T59" fmla="*/ 1240 h 1678"/>
                <a:gd name="T60" fmla="*/ 38 w 1679"/>
                <a:gd name="T61" fmla="*/ 1087 h 1678"/>
                <a:gd name="T62" fmla="*/ 3 w 1679"/>
                <a:gd name="T63" fmla="*/ 924 h 1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79" h="1678">
                  <a:moveTo>
                    <a:pt x="0" y="840"/>
                  </a:moveTo>
                  <a:lnTo>
                    <a:pt x="3" y="754"/>
                  </a:lnTo>
                  <a:lnTo>
                    <a:pt x="17" y="670"/>
                  </a:lnTo>
                  <a:lnTo>
                    <a:pt x="38" y="590"/>
                  </a:lnTo>
                  <a:lnTo>
                    <a:pt x="66" y="514"/>
                  </a:lnTo>
                  <a:lnTo>
                    <a:pt x="100" y="437"/>
                  </a:lnTo>
                  <a:lnTo>
                    <a:pt x="142" y="371"/>
                  </a:lnTo>
                  <a:lnTo>
                    <a:pt x="191" y="305"/>
                  </a:lnTo>
                  <a:lnTo>
                    <a:pt x="246" y="246"/>
                  </a:lnTo>
                  <a:lnTo>
                    <a:pt x="306" y="191"/>
                  </a:lnTo>
                  <a:lnTo>
                    <a:pt x="372" y="142"/>
                  </a:lnTo>
                  <a:lnTo>
                    <a:pt x="438" y="100"/>
                  </a:lnTo>
                  <a:lnTo>
                    <a:pt x="514" y="66"/>
                  </a:lnTo>
                  <a:lnTo>
                    <a:pt x="591" y="38"/>
                  </a:lnTo>
                  <a:lnTo>
                    <a:pt x="671" y="17"/>
                  </a:lnTo>
                  <a:lnTo>
                    <a:pt x="754" y="3"/>
                  </a:lnTo>
                  <a:lnTo>
                    <a:pt x="841" y="0"/>
                  </a:lnTo>
                  <a:lnTo>
                    <a:pt x="925" y="3"/>
                  </a:lnTo>
                  <a:lnTo>
                    <a:pt x="1008" y="17"/>
                  </a:lnTo>
                  <a:lnTo>
                    <a:pt x="1088" y="38"/>
                  </a:lnTo>
                  <a:lnTo>
                    <a:pt x="1168" y="66"/>
                  </a:lnTo>
                  <a:lnTo>
                    <a:pt x="1241" y="100"/>
                  </a:lnTo>
                  <a:lnTo>
                    <a:pt x="1311" y="142"/>
                  </a:lnTo>
                  <a:lnTo>
                    <a:pt x="1373" y="191"/>
                  </a:lnTo>
                  <a:lnTo>
                    <a:pt x="1433" y="246"/>
                  </a:lnTo>
                  <a:lnTo>
                    <a:pt x="1488" y="305"/>
                  </a:lnTo>
                  <a:lnTo>
                    <a:pt x="1537" y="371"/>
                  </a:lnTo>
                  <a:lnTo>
                    <a:pt x="1579" y="437"/>
                  </a:lnTo>
                  <a:lnTo>
                    <a:pt x="1613" y="514"/>
                  </a:lnTo>
                  <a:lnTo>
                    <a:pt x="1641" y="590"/>
                  </a:lnTo>
                  <a:lnTo>
                    <a:pt x="1662" y="670"/>
                  </a:lnTo>
                  <a:lnTo>
                    <a:pt x="1676" y="754"/>
                  </a:lnTo>
                  <a:lnTo>
                    <a:pt x="1679" y="840"/>
                  </a:lnTo>
                  <a:lnTo>
                    <a:pt x="1676" y="924"/>
                  </a:lnTo>
                  <a:lnTo>
                    <a:pt x="1662" y="1007"/>
                  </a:lnTo>
                  <a:lnTo>
                    <a:pt x="1641" y="1087"/>
                  </a:lnTo>
                  <a:lnTo>
                    <a:pt x="1613" y="1167"/>
                  </a:lnTo>
                  <a:lnTo>
                    <a:pt x="1579" y="1240"/>
                  </a:lnTo>
                  <a:lnTo>
                    <a:pt x="1537" y="1310"/>
                  </a:lnTo>
                  <a:lnTo>
                    <a:pt x="1488" y="1372"/>
                  </a:lnTo>
                  <a:lnTo>
                    <a:pt x="1433" y="1431"/>
                  </a:lnTo>
                  <a:lnTo>
                    <a:pt x="1373" y="1487"/>
                  </a:lnTo>
                  <a:lnTo>
                    <a:pt x="1311" y="1535"/>
                  </a:lnTo>
                  <a:lnTo>
                    <a:pt x="1241" y="1577"/>
                  </a:lnTo>
                  <a:lnTo>
                    <a:pt x="1168" y="1612"/>
                  </a:lnTo>
                  <a:lnTo>
                    <a:pt x="1088" y="1640"/>
                  </a:lnTo>
                  <a:lnTo>
                    <a:pt x="1008" y="1660"/>
                  </a:lnTo>
                  <a:lnTo>
                    <a:pt x="925" y="1674"/>
                  </a:lnTo>
                  <a:lnTo>
                    <a:pt x="841" y="1678"/>
                  </a:lnTo>
                  <a:lnTo>
                    <a:pt x="754" y="1674"/>
                  </a:lnTo>
                  <a:lnTo>
                    <a:pt x="671" y="1660"/>
                  </a:lnTo>
                  <a:lnTo>
                    <a:pt x="591" y="1640"/>
                  </a:lnTo>
                  <a:lnTo>
                    <a:pt x="514" y="1612"/>
                  </a:lnTo>
                  <a:lnTo>
                    <a:pt x="438" y="1577"/>
                  </a:lnTo>
                  <a:lnTo>
                    <a:pt x="372" y="1535"/>
                  </a:lnTo>
                  <a:lnTo>
                    <a:pt x="306" y="1487"/>
                  </a:lnTo>
                  <a:lnTo>
                    <a:pt x="246" y="1431"/>
                  </a:lnTo>
                  <a:lnTo>
                    <a:pt x="191" y="1372"/>
                  </a:lnTo>
                  <a:lnTo>
                    <a:pt x="142" y="1310"/>
                  </a:lnTo>
                  <a:lnTo>
                    <a:pt x="100" y="1240"/>
                  </a:lnTo>
                  <a:lnTo>
                    <a:pt x="66" y="1167"/>
                  </a:lnTo>
                  <a:lnTo>
                    <a:pt x="38" y="1087"/>
                  </a:lnTo>
                  <a:lnTo>
                    <a:pt x="17" y="1007"/>
                  </a:lnTo>
                  <a:lnTo>
                    <a:pt x="3" y="924"/>
                  </a:lnTo>
                  <a:lnTo>
                    <a:pt x="0" y="84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22" name="Freeform 19">
              <a:extLst>
                <a:ext uri="{FF2B5EF4-FFF2-40B4-BE49-F238E27FC236}">
                  <a16:creationId xmlns:a16="http://schemas.microsoft.com/office/drawing/2014/main" id="{D0B02817-A59A-405B-BDEA-B1BB1552466F}"/>
                </a:ext>
              </a:extLst>
            </p:cNvPr>
            <p:cNvSpPr>
              <a:spLocks/>
            </p:cNvSpPr>
            <p:nvPr/>
          </p:nvSpPr>
          <p:spPr bwMode="auto">
            <a:xfrm>
              <a:off x="4243" y="704"/>
              <a:ext cx="1252" cy="1678"/>
            </a:xfrm>
            <a:custGeom>
              <a:avLst/>
              <a:gdLst>
                <a:gd name="T0" fmla="*/ 1252 w 1252"/>
                <a:gd name="T1" fmla="*/ 1571 h 1678"/>
                <a:gd name="T2" fmla="*/ 1176 w 1252"/>
                <a:gd name="T3" fmla="*/ 1609 h 1678"/>
                <a:gd name="T4" fmla="*/ 1096 w 1252"/>
                <a:gd name="T5" fmla="*/ 1640 h 1678"/>
                <a:gd name="T6" fmla="*/ 1016 w 1252"/>
                <a:gd name="T7" fmla="*/ 1661 h 1678"/>
                <a:gd name="T8" fmla="*/ 936 w 1252"/>
                <a:gd name="T9" fmla="*/ 1675 h 1678"/>
                <a:gd name="T10" fmla="*/ 852 w 1252"/>
                <a:gd name="T11" fmla="*/ 1678 h 1678"/>
                <a:gd name="T12" fmla="*/ 772 w 1252"/>
                <a:gd name="T13" fmla="*/ 1678 h 1678"/>
                <a:gd name="T14" fmla="*/ 692 w 1252"/>
                <a:gd name="T15" fmla="*/ 1664 h 1678"/>
                <a:gd name="T16" fmla="*/ 616 w 1252"/>
                <a:gd name="T17" fmla="*/ 1647 h 1678"/>
                <a:gd name="T18" fmla="*/ 539 w 1252"/>
                <a:gd name="T19" fmla="*/ 1623 h 1678"/>
                <a:gd name="T20" fmla="*/ 463 w 1252"/>
                <a:gd name="T21" fmla="*/ 1591 h 1678"/>
                <a:gd name="T22" fmla="*/ 393 w 1252"/>
                <a:gd name="T23" fmla="*/ 1550 h 1678"/>
                <a:gd name="T24" fmla="*/ 327 w 1252"/>
                <a:gd name="T25" fmla="*/ 1505 h 1678"/>
                <a:gd name="T26" fmla="*/ 264 w 1252"/>
                <a:gd name="T27" fmla="*/ 1449 h 1678"/>
                <a:gd name="T28" fmla="*/ 205 w 1252"/>
                <a:gd name="T29" fmla="*/ 1390 h 1678"/>
                <a:gd name="T30" fmla="*/ 153 w 1252"/>
                <a:gd name="T31" fmla="*/ 1324 h 1678"/>
                <a:gd name="T32" fmla="*/ 108 w 1252"/>
                <a:gd name="T33" fmla="*/ 1251 h 1678"/>
                <a:gd name="T34" fmla="*/ 70 w 1252"/>
                <a:gd name="T35" fmla="*/ 1175 h 1678"/>
                <a:gd name="T36" fmla="*/ 42 w 1252"/>
                <a:gd name="T37" fmla="*/ 1095 h 1678"/>
                <a:gd name="T38" fmla="*/ 21 w 1252"/>
                <a:gd name="T39" fmla="*/ 1015 h 1678"/>
                <a:gd name="T40" fmla="*/ 7 w 1252"/>
                <a:gd name="T41" fmla="*/ 935 h 1678"/>
                <a:gd name="T42" fmla="*/ 0 w 1252"/>
                <a:gd name="T43" fmla="*/ 851 h 1678"/>
                <a:gd name="T44" fmla="*/ 4 w 1252"/>
                <a:gd name="T45" fmla="*/ 771 h 1678"/>
                <a:gd name="T46" fmla="*/ 14 w 1252"/>
                <a:gd name="T47" fmla="*/ 692 h 1678"/>
                <a:gd name="T48" fmla="*/ 31 w 1252"/>
                <a:gd name="T49" fmla="*/ 612 h 1678"/>
                <a:gd name="T50" fmla="*/ 59 w 1252"/>
                <a:gd name="T51" fmla="*/ 535 h 1678"/>
                <a:gd name="T52" fmla="*/ 90 w 1252"/>
                <a:gd name="T53" fmla="*/ 462 h 1678"/>
                <a:gd name="T54" fmla="*/ 132 w 1252"/>
                <a:gd name="T55" fmla="*/ 393 h 1678"/>
                <a:gd name="T56" fmla="*/ 177 w 1252"/>
                <a:gd name="T57" fmla="*/ 327 h 1678"/>
                <a:gd name="T58" fmla="*/ 230 w 1252"/>
                <a:gd name="T59" fmla="*/ 264 h 1678"/>
                <a:gd name="T60" fmla="*/ 292 w 1252"/>
                <a:gd name="T61" fmla="*/ 205 h 1678"/>
                <a:gd name="T62" fmla="*/ 358 w 1252"/>
                <a:gd name="T63" fmla="*/ 153 h 1678"/>
                <a:gd name="T64" fmla="*/ 431 w 1252"/>
                <a:gd name="T65" fmla="*/ 108 h 1678"/>
                <a:gd name="T66" fmla="*/ 525 w 1252"/>
                <a:gd name="T67" fmla="*/ 63 h 1678"/>
                <a:gd name="T68" fmla="*/ 630 w 1252"/>
                <a:gd name="T69" fmla="*/ 28 h 1678"/>
                <a:gd name="T70" fmla="*/ 734 w 1252"/>
                <a:gd name="T71" fmla="*/ 7 h 1678"/>
                <a:gd name="T72" fmla="*/ 838 w 1252"/>
                <a:gd name="T73" fmla="*/ 0 h 1678"/>
                <a:gd name="T74" fmla="*/ 842 w 1252"/>
                <a:gd name="T75" fmla="*/ 841 h 1678"/>
                <a:gd name="T76" fmla="*/ 1252 w 1252"/>
                <a:gd name="T77" fmla="*/ 1571 h 1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52" h="1678">
                  <a:moveTo>
                    <a:pt x="1252" y="1571"/>
                  </a:moveTo>
                  <a:lnTo>
                    <a:pt x="1176" y="1609"/>
                  </a:lnTo>
                  <a:lnTo>
                    <a:pt x="1096" y="1640"/>
                  </a:lnTo>
                  <a:lnTo>
                    <a:pt x="1016" y="1661"/>
                  </a:lnTo>
                  <a:lnTo>
                    <a:pt x="936" y="1675"/>
                  </a:lnTo>
                  <a:lnTo>
                    <a:pt x="852" y="1678"/>
                  </a:lnTo>
                  <a:lnTo>
                    <a:pt x="772" y="1678"/>
                  </a:lnTo>
                  <a:lnTo>
                    <a:pt x="692" y="1664"/>
                  </a:lnTo>
                  <a:lnTo>
                    <a:pt x="616" y="1647"/>
                  </a:lnTo>
                  <a:lnTo>
                    <a:pt x="539" y="1623"/>
                  </a:lnTo>
                  <a:lnTo>
                    <a:pt x="463" y="1591"/>
                  </a:lnTo>
                  <a:lnTo>
                    <a:pt x="393" y="1550"/>
                  </a:lnTo>
                  <a:lnTo>
                    <a:pt x="327" y="1505"/>
                  </a:lnTo>
                  <a:lnTo>
                    <a:pt x="264" y="1449"/>
                  </a:lnTo>
                  <a:lnTo>
                    <a:pt x="205" y="1390"/>
                  </a:lnTo>
                  <a:lnTo>
                    <a:pt x="153" y="1324"/>
                  </a:lnTo>
                  <a:lnTo>
                    <a:pt x="108" y="1251"/>
                  </a:lnTo>
                  <a:lnTo>
                    <a:pt x="70" y="1175"/>
                  </a:lnTo>
                  <a:lnTo>
                    <a:pt x="42" y="1095"/>
                  </a:lnTo>
                  <a:lnTo>
                    <a:pt x="21" y="1015"/>
                  </a:lnTo>
                  <a:lnTo>
                    <a:pt x="7" y="935"/>
                  </a:lnTo>
                  <a:lnTo>
                    <a:pt x="0" y="851"/>
                  </a:lnTo>
                  <a:lnTo>
                    <a:pt x="4" y="771"/>
                  </a:lnTo>
                  <a:lnTo>
                    <a:pt x="14" y="692"/>
                  </a:lnTo>
                  <a:lnTo>
                    <a:pt x="31" y="612"/>
                  </a:lnTo>
                  <a:lnTo>
                    <a:pt x="59" y="535"/>
                  </a:lnTo>
                  <a:lnTo>
                    <a:pt x="90" y="462"/>
                  </a:lnTo>
                  <a:lnTo>
                    <a:pt x="132" y="393"/>
                  </a:lnTo>
                  <a:lnTo>
                    <a:pt x="177" y="327"/>
                  </a:lnTo>
                  <a:lnTo>
                    <a:pt x="230" y="264"/>
                  </a:lnTo>
                  <a:lnTo>
                    <a:pt x="292" y="205"/>
                  </a:lnTo>
                  <a:lnTo>
                    <a:pt x="358" y="153"/>
                  </a:lnTo>
                  <a:lnTo>
                    <a:pt x="431" y="108"/>
                  </a:lnTo>
                  <a:lnTo>
                    <a:pt x="525" y="63"/>
                  </a:lnTo>
                  <a:lnTo>
                    <a:pt x="630" y="28"/>
                  </a:lnTo>
                  <a:lnTo>
                    <a:pt x="734" y="7"/>
                  </a:lnTo>
                  <a:lnTo>
                    <a:pt x="838" y="0"/>
                  </a:lnTo>
                  <a:lnTo>
                    <a:pt x="842" y="841"/>
                  </a:lnTo>
                  <a:lnTo>
                    <a:pt x="1252" y="1571"/>
                  </a:lnTo>
                  <a:close/>
                </a:path>
              </a:pathLst>
            </a:custGeom>
            <a:solidFill>
              <a:srgbClr val="548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23" name="Freeform 20">
              <a:extLst>
                <a:ext uri="{FF2B5EF4-FFF2-40B4-BE49-F238E27FC236}">
                  <a16:creationId xmlns:a16="http://schemas.microsoft.com/office/drawing/2014/main" id="{2E09B926-2A7F-427E-B8AB-83E091C2441F}"/>
                </a:ext>
              </a:extLst>
            </p:cNvPr>
            <p:cNvSpPr>
              <a:spLocks/>
            </p:cNvSpPr>
            <p:nvPr/>
          </p:nvSpPr>
          <p:spPr bwMode="auto">
            <a:xfrm>
              <a:off x="4243" y="704"/>
              <a:ext cx="1252" cy="1678"/>
            </a:xfrm>
            <a:custGeom>
              <a:avLst/>
              <a:gdLst>
                <a:gd name="T0" fmla="*/ 1252 w 1252"/>
                <a:gd name="T1" fmla="*/ 1571 h 1678"/>
                <a:gd name="T2" fmla="*/ 1176 w 1252"/>
                <a:gd name="T3" fmla="*/ 1609 h 1678"/>
                <a:gd name="T4" fmla="*/ 1096 w 1252"/>
                <a:gd name="T5" fmla="*/ 1640 h 1678"/>
                <a:gd name="T6" fmla="*/ 1016 w 1252"/>
                <a:gd name="T7" fmla="*/ 1661 h 1678"/>
                <a:gd name="T8" fmla="*/ 936 w 1252"/>
                <a:gd name="T9" fmla="*/ 1675 h 1678"/>
                <a:gd name="T10" fmla="*/ 852 w 1252"/>
                <a:gd name="T11" fmla="*/ 1678 h 1678"/>
                <a:gd name="T12" fmla="*/ 772 w 1252"/>
                <a:gd name="T13" fmla="*/ 1678 h 1678"/>
                <a:gd name="T14" fmla="*/ 692 w 1252"/>
                <a:gd name="T15" fmla="*/ 1664 h 1678"/>
                <a:gd name="T16" fmla="*/ 616 w 1252"/>
                <a:gd name="T17" fmla="*/ 1647 h 1678"/>
                <a:gd name="T18" fmla="*/ 539 w 1252"/>
                <a:gd name="T19" fmla="*/ 1623 h 1678"/>
                <a:gd name="T20" fmla="*/ 463 w 1252"/>
                <a:gd name="T21" fmla="*/ 1591 h 1678"/>
                <a:gd name="T22" fmla="*/ 393 w 1252"/>
                <a:gd name="T23" fmla="*/ 1550 h 1678"/>
                <a:gd name="T24" fmla="*/ 327 w 1252"/>
                <a:gd name="T25" fmla="*/ 1505 h 1678"/>
                <a:gd name="T26" fmla="*/ 264 w 1252"/>
                <a:gd name="T27" fmla="*/ 1449 h 1678"/>
                <a:gd name="T28" fmla="*/ 205 w 1252"/>
                <a:gd name="T29" fmla="*/ 1390 h 1678"/>
                <a:gd name="T30" fmla="*/ 153 w 1252"/>
                <a:gd name="T31" fmla="*/ 1324 h 1678"/>
                <a:gd name="T32" fmla="*/ 108 w 1252"/>
                <a:gd name="T33" fmla="*/ 1251 h 1678"/>
                <a:gd name="T34" fmla="*/ 70 w 1252"/>
                <a:gd name="T35" fmla="*/ 1175 h 1678"/>
                <a:gd name="T36" fmla="*/ 42 w 1252"/>
                <a:gd name="T37" fmla="*/ 1095 h 1678"/>
                <a:gd name="T38" fmla="*/ 21 w 1252"/>
                <a:gd name="T39" fmla="*/ 1015 h 1678"/>
                <a:gd name="T40" fmla="*/ 7 w 1252"/>
                <a:gd name="T41" fmla="*/ 935 h 1678"/>
                <a:gd name="T42" fmla="*/ 0 w 1252"/>
                <a:gd name="T43" fmla="*/ 851 h 1678"/>
                <a:gd name="T44" fmla="*/ 4 w 1252"/>
                <a:gd name="T45" fmla="*/ 771 h 1678"/>
                <a:gd name="T46" fmla="*/ 14 w 1252"/>
                <a:gd name="T47" fmla="*/ 692 h 1678"/>
                <a:gd name="T48" fmla="*/ 31 w 1252"/>
                <a:gd name="T49" fmla="*/ 612 h 1678"/>
                <a:gd name="T50" fmla="*/ 59 w 1252"/>
                <a:gd name="T51" fmla="*/ 535 h 1678"/>
                <a:gd name="T52" fmla="*/ 90 w 1252"/>
                <a:gd name="T53" fmla="*/ 462 h 1678"/>
                <a:gd name="T54" fmla="*/ 132 w 1252"/>
                <a:gd name="T55" fmla="*/ 393 h 1678"/>
                <a:gd name="T56" fmla="*/ 177 w 1252"/>
                <a:gd name="T57" fmla="*/ 327 h 1678"/>
                <a:gd name="T58" fmla="*/ 230 w 1252"/>
                <a:gd name="T59" fmla="*/ 264 h 1678"/>
                <a:gd name="T60" fmla="*/ 292 w 1252"/>
                <a:gd name="T61" fmla="*/ 205 h 1678"/>
                <a:gd name="T62" fmla="*/ 358 w 1252"/>
                <a:gd name="T63" fmla="*/ 153 h 1678"/>
                <a:gd name="T64" fmla="*/ 431 w 1252"/>
                <a:gd name="T65" fmla="*/ 108 h 1678"/>
                <a:gd name="T66" fmla="*/ 525 w 1252"/>
                <a:gd name="T67" fmla="*/ 63 h 1678"/>
                <a:gd name="T68" fmla="*/ 630 w 1252"/>
                <a:gd name="T69" fmla="*/ 28 h 1678"/>
                <a:gd name="T70" fmla="*/ 734 w 1252"/>
                <a:gd name="T71" fmla="*/ 7 h 1678"/>
                <a:gd name="T72" fmla="*/ 838 w 1252"/>
                <a:gd name="T73" fmla="*/ 0 h 1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52" h="1678">
                  <a:moveTo>
                    <a:pt x="1252" y="1571"/>
                  </a:moveTo>
                  <a:lnTo>
                    <a:pt x="1176" y="1609"/>
                  </a:lnTo>
                  <a:lnTo>
                    <a:pt x="1096" y="1640"/>
                  </a:lnTo>
                  <a:lnTo>
                    <a:pt x="1016" y="1661"/>
                  </a:lnTo>
                  <a:lnTo>
                    <a:pt x="936" y="1675"/>
                  </a:lnTo>
                  <a:lnTo>
                    <a:pt x="852" y="1678"/>
                  </a:lnTo>
                  <a:lnTo>
                    <a:pt x="772" y="1678"/>
                  </a:lnTo>
                  <a:lnTo>
                    <a:pt x="692" y="1664"/>
                  </a:lnTo>
                  <a:lnTo>
                    <a:pt x="616" y="1647"/>
                  </a:lnTo>
                  <a:lnTo>
                    <a:pt x="539" y="1623"/>
                  </a:lnTo>
                  <a:lnTo>
                    <a:pt x="463" y="1591"/>
                  </a:lnTo>
                  <a:lnTo>
                    <a:pt x="393" y="1550"/>
                  </a:lnTo>
                  <a:lnTo>
                    <a:pt x="327" y="1505"/>
                  </a:lnTo>
                  <a:lnTo>
                    <a:pt x="264" y="1449"/>
                  </a:lnTo>
                  <a:lnTo>
                    <a:pt x="205" y="1390"/>
                  </a:lnTo>
                  <a:lnTo>
                    <a:pt x="153" y="1324"/>
                  </a:lnTo>
                  <a:lnTo>
                    <a:pt x="108" y="1251"/>
                  </a:lnTo>
                  <a:lnTo>
                    <a:pt x="70" y="1175"/>
                  </a:lnTo>
                  <a:lnTo>
                    <a:pt x="42" y="1095"/>
                  </a:lnTo>
                  <a:lnTo>
                    <a:pt x="21" y="1015"/>
                  </a:lnTo>
                  <a:lnTo>
                    <a:pt x="7" y="935"/>
                  </a:lnTo>
                  <a:lnTo>
                    <a:pt x="0" y="851"/>
                  </a:lnTo>
                  <a:lnTo>
                    <a:pt x="4" y="771"/>
                  </a:lnTo>
                  <a:lnTo>
                    <a:pt x="14" y="692"/>
                  </a:lnTo>
                  <a:lnTo>
                    <a:pt x="31" y="612"/>
                  </a:lnTo>
                  <a:lnTo>
                    <a:pt x="59" y="535"/>
                  </a:lnTo>
                  <a:lnTo>
                    <a:pt x="90" y="462"/>
                  </a:lnTo>
                  <a:lnTo>
                    <a:pt x="132" y="393"/>
                  </a:lnTo>
                  <a:lnTo>
                    <a:pt x="177" y="327"/>
                  </a:lnTo>
                  <a:lnTo>
                    <a:pt x="230" y="264"/>
                  </a:lnTo>
                  <a:lnTo>
                    <a:pt x="292" y="205"/>
                  </a:lnTo>
                  <a:lnTo>
                    <a:pt x="358" y="153"/>
                  </a:lnTo>
                  <a:lnTo>
                    <a:pt x="431" y="108"/>
                  </a:lnTo>
                  <a:lnTo>
                    <a:pt x="525" y="63"/>
                  </a:lnTo>
                  <a:lnTo>
                    <a:pt x="630" y="28"/>
                  </a:lnTo>
                  <a:lnTo>
                    <a:pt x="734" y="7"/>
                  </a:lnTo>
                  <a:lnTo>
                    <a:pt x="838" y="0"/>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24" name="Rectangle 21">
              <a:extLst>
                <a:ext uri="{FF2B5EF4-FFF2-40B4-BE49-F238E27FC236}">
                  <a16:creationId xmlns:a16="http://schemas.microsoft.com/office/drawing/2014/main" id="{4ACFF887-0598-4DAA-B903-E2816B2E324D}"/>
                </a:ext>
              </a:extLst>
            </p:cNvPr>
            <p:cNvSpPr>
              <a:spLocks noChangeArrowheads="1"/>
            </p:cNvSpPr>
            <p:nvPr/>
          </p:nvSpPr>
          <p:spPr bwMode="auto">
            <a:xfrm>
              <a:off x="4584" y="1715"/>
              <a:ext cx="65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E2F0D9"/>
                  </a:solidFill>
                  <a:effectLst/>
                  <a:latin typeface="Century Gothic" panose="020B0502020202020204" pitchFamily="34" charset="0"/>
                </a:rPr>
                <a:t>NonVideo</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 name="Rectangle 22">
              <a:extLst>
                <a:ext uri="{FF2B5EF4-FFF2-40B4-BE49-F238E27FC236}">
                  <a16:creationId xmlns:a16="http://schemas.microsoft.com/office/drawing/2014/main" id="{DB74BF84-B308-434A-846F-38484A6C97DB}"/>
                </a:ext>
              </a:extLst>
            </p:cNvPr>
            <p:cNvSpPr>
              <a:spLocks noChangeArrowheads="1"/>
            </p:cNvSpPr>
            <p:nvPr/>
          </p:nvSpPr>
          <p:spPr bwMode="auto">
            <a:xfrm>
              <a:off x="4772" y="1854"/>
              <a:ext cx="18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E2F0D9"/>
                  </a:solidFill>
                  <a:effectLst/>
                  <a:latin typeface="Century Gothic" panose="020B0502020202020204" pitchFamily="34" charset="0"/>
                </a:rPr>
                <a:t>269</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6" name="Rectangle 23">
              <a:extLst>
                <a:ext uri="{FF2B5EF4-FFF2-40B4-BE49-F238E27FC236}">
                  <a16:creationId xmlns:a16="http://schemas.microsoft.com/office/drawing/2014/main" id="{D291F1E8-5C04-4CED-A26C-3F6F59127E31}"/>
                </a:ext>
              </a:extLst>
            </p:cNvPr>
            <p:cNvSpPr>
              <a:spLocks noChangeArrowheads="1"/>
            </p:cNvSpPr>
            <p:nvPr/>
          </p:nvSpPr>
          <p:spPr bwMode="auto">
            <a:xfrm>
              <a:off x="5332" y="1187"/>
              <a:ext cx="414"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385723"/>
                  </a:solidFill>
                  <a:effectLst/>
                  <a:latin typeface="Century Gothic" panose="020B0502020202020204" pitchFamily="34" charset="0"/>
                </a:rPr>
                <a:t>Video</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 name="Rectangle 24">
              <a:extLst>
                <a:ext uri="{FF2B5EF4-FFF2-40B4-BE49-F238E27FC236}">
                  <a16:creationId xmlns:a16="http://schemas.microsoft.com/office/drawing/2014/main" id="{9B6D8442-5BDB-4195-BFB2-92DEA96713CA}"/>
                </a:ext>
              </a:extLst>
            </p:cNvPr>
            <p:cNvSpPr>
              <a:spLocks noChangeArrowheads="1"/>
            </p:cNvSpPr>
            <p:nvPr/>
          </p:nvSpPr>
          <p:spPr bwMode="auto">
            <a:xfrm>
              <a:off x="5405" y="1326"/>
              <a:ext cx="18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385723"/>
                  </a:solidFill>
                  <a:effectLst/>
                  <a:latin typeface="Century Gothic" panose="020B0502020202020204" pitchFamily="34" charset="0"/>
                </a:rPr>
                <a:t>193</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8" name="Rectangle 25">
              <a:extLst>
                <a:ext uri="{FF2B5EF4-FFF2-40B4-BE49-F238E27FC236}">
                  <a16:creationId xmlns:a16="http://schemas.microsoft.com/office/drawing/2014/main" id="{62D55656-E4E1-4259-B844-A21444638EB0}"/>
                </a:ext>
              </a:extLst>
            </p:cNvPr>
            <p:cNvSpPr>
              <a:spLocks noChangeArrowheads="1"/>
            </p:cNvSpPr>
            <p:nvPr/>
          </p:nvSpPr>
          <p:spPr bwMode="auto">
            <a:xfrm>
              <a:off x="4852" y="423"/>
              <a:ext cx="55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a:ln>
                    <a:noFill/>
                  </a:ln>
                  <a:solidFill>
                    <a:srgbClr val="000000"/>
                  </a:solidFill>
                  <a:effectLst/>
                  <a:latin typeface="Century Gothic" panose="020B0502020202020204" pitchFamily="34" charset="0"/>
                </a:rPr>
                <a:t>DeskTop</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Rectangle 26">
              <a:extLst>
                <a:ext uri="{FF2B5EF4-FFF2-40B4-BE49-F238E27FC236}">
                  <a16:creationId xmlns:a16="http://schemas.microsoft.com/office/drawing/2014/main" id="{8F443E5B-C0AB-4836-85D7-621EA98BE908}"/>
                </a:ext>
              </a:extLst>
            </p:cNvPr>
            <p:cNvSpPr>
              <a:spLocks noChangeArrowheads="1"/>
            </p:cNvSpPr>
            <p:nvPr/>
          </p:nvSpPr>
          <p:spPr bwMode="auto">
            <a:xfrm>
              <a:off x="4991" y="562"/>
              <a:ext cx="188"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0" i="0" u="none" strike="noStrike" cap="none" normalizeH="0" baseline="0" dirty="0">
                  <a:ln>
                    <a:noFill/>
                  </a:ln>
                  <a:solidFill>
                    <a:srgbClr val="000000"/>
                  </a:solidFill>
                  <a:effectLst/>
                  <a:latin typeface="Century Gothic" panose="020B0502020202020204" pitchFamily="34" charset="0"/>
                </a:rPr>
                <a:t>461</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30" name="Line 27">
              <a:extLst>
                <a:ext uri="{FF2B5EF4-FFF2-40B4-BE49-F238E27FC236}">
                  <a16:creationId xmlns:a16="http://schemas.microsoft.com/office/drawing/2014/main" id="{D0625D2E-37F2-4252-9E0A-B9F4E04A2FDB}"/>
                </a:ext>
              </a:extLst>
            </p:cNvPr>
            <p:cNvSpPr>
              <a:spLocks noChangeShapeType="1"/>
            </p:cNvSpPr>
            <p:nvPr/>
          </p:nvSpPr>
          <p:spPr bwMode="auto">
            <a:xfrm flipV="1">
              <a:off x="5085" y="728"/>
              <a:ext cx="0" cy="817"/>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CA"/>
            </a:p>
          </p:txBody>
        </p:sp>
        <p:sp>
          <p:nvSpPr>
            <p:cNvPr id="31" name="Line 28">
              <a:extLst>
                <a:ext uri="{FF2B5EF4-FFF2-40B4-BE49-F238E27FC236}">
                  <a16:creationId xmlns:a16="http://schemas.microsoft.com/office/drawing/2014/main" id="{FC1491C6-92FF-416E-8D25-D4214F7C44F2}"/>
                </a:ext>
              </a:extLst>
            </p:cNvPr>
            <p:cNvSpPr>
              <a:spLocks noChangeShapeType="1"/>
            </p:cNvSpPr>
            <p:nvPr/>
          </p:nvSpPr>
          <p:spPr bwMode="auto">
            <a:xfrm>
              <a:off x="5085" y="1545"/>
              <a:ext cx="407" cy="726"/>
            </a:xfrm>
            <a:prstGeom prst="line">
              <a:avLst/>
            </a:prstGeom>
            <a:noFill/>
            <a:ln w="4763">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CA"/>
            </a:p>
          </p:txBody>
        </p:sp>
        <p:sp>
          <p:nvSpPr>
            <p:cNvPr id="32" name="Freeform 29">
              <a:extLst>
                <a:ext uri="{FF2B5EF4-FFF2-40B4-BE49-F238E27FC236}">
                  <a16:creationId xmlns:a16="http://schemas.microsoft.com/office/drawing/2014/main" id="{CE10609A-A3F3-4011-8CEA-B7B2E97A83CC}"/>
                </a:ext>
              </a:extLst>
            </p:cNvPr>
            <p:cNvSpPr>
              <a:spLocks/>
            </p:cNvSpPr>
            <p:nvPr/>
          </p:nvSpPr>
          <p:spPr bwMode="auto">
            <a:xfrm>
              <a:off x="3332" y="1045"/>
              <a:ext cx="1029" cy="1032"/>
            </a:xfrm>
            <a:custGeom>
              <a:avLst/>
              <a:gdLst>
                <a:gd name="T0" fmla="*/ 3 w 1029"/>
                <a:gd name="T1" fmla="*/ 462 h 1032"/>
                <a:gd name="T2" fmla="*/ 24 w 1029"/>
                <a:gd name="T3" fmla="*/ 361 h 1032"/>
                <a:gd name="T4" fmla="*/ 62 w 1029"/>
                <a:gd name="T5" fmla="*/ 271 h 1032"/>
                <a:gd name="T6" fmla="*/ 118 w 1029"/>
                <a:gd name="T7" fmla="*/ 187 h 1032"/>
                <a:gd name="T8" fmla="*/ 188 w 1029"/>
                <a:gd name="T9" fmla="*/ 118 h 1032"/>
                <a:gd name="T10" fmla="*/ 271 w 1029"/>
                <a:gd name="T11" fmla="*/ 62 h 1032"/>
                <a:gd name="T12" fmla="*/ 361 w 1029"/>
                <a:gd name="T13" fmla="*/ 24 h 1032"/>
                <a:gd name="T14" fmla="*/ 462 w 1029"/>
                <a:gd name="T15" fmla="*/ 3 h 1032"/>
                <a:gd name="T16" fmla="*/ 567 w 1029"/>
                <a:gd name="T17" fmla="*/ 3 h 1032"/>
                <a:gd name="T18" fmla="*/ 668 w 1029"/>
                <a:gd name="T19" fmla="*/ 24 h 1032"/>
                <a:gd name="T20" fmla="*/ 761 w 1029"/>
                <a:gd name="T21" fmla="*/ 62 h 1032"/>
                <a:gd name="T22" fmla="*/ 841 w 1029"/>
                <a:gd name="T23" fmla="*/ 118 h 1032"/>
                <a:gd name="T24" fmla="*/ 911 w 1029"/>
                <a:gd name="T25" fmla="*/ 187 h 1032"/>
                <a:gd name="T26" fmla="*/ 967 w 1029"/>
                <a:gd name="T27" fmla="*/ 271 h 1032"/>
                <a:gd name="T28" fmla="*/ 1005 w 1029"/>
                <a:gd name="T29" fmla="*/ 361 h 1032"/>
                <a:gd name="T30" fmla="*/ 1026 w 1029"/>
                <a:gd name="T31" fmla="*/ 462 h 1032"/>
                <a:gd name="T32" fmla="*/ 1026 w 1029"/>
                <a:gd name="T33" fmla="*/ 569 h 1032"/>
                <a:gd name="T34" fmla="*/ 1005 w 1029"/>
                <a:gd name="T35" fmla="*/ 670 h 1032"/>
                <a:gd name="T36" fmla="*/ 967 w 1029"/>
                <a:gd name="T37" fmla="*/ 761 h 1032"/>
                <a:gd name="T38" fmla="*/ 911 w 1029"/>
                <a:gd name="T39" fmla="*/ 844 h 1032"/>
                <a:gd name="T40" fmla="*/ 841 w 1029"/>
                <a:gd name="T41" fmla="*/ 913 h 1032"/>
                <a:gd name="T42" fmla="*/ 761 w 1029"/>
                <a:gd name="T43" fmla="*/ 969 h 1032"/>
                <a:gd name="T44" fmla="*/ 668 w 1029"/>
                <a:gd name="T45" fmla="*/ 1007 h 1032"/>
                <a:gd name="T46" fmla="*/ 567 w 1029"/>
                <a:gd name="T47" fmla="*/ 1028 h 1032"/>
                <a:gd name="T48" fmla="*/ 462 w 1029"/>
                <a:gd name="T49" fmla="*/ 1028 h 1032"/>
                <a:gd name="T50" fmla="*/ 361 w 1029"/>
                <a:gd name="T51" fmla="*/ 1007 h 1032"/>
                <a:gd name="T52" fmla="*/ 271 w 1029"/>
                <a:gd name="T53" fmla="*/ 969 h 1032"/>
                <a:gd name="T54" fmla="*/ 188 w 1029"/>
                <a:gd name="T55" fmla="*/ 913 h 1032"/>
                <a:gd name="T56" fmla="*/ 118 w 1029"/>
                <a:gd name="T57" fmla="*/ 844 h 1032"/>
                <a:gd name="T58" fmla="*/ 62 w 1029"/>
                <a:gd name="T59" fmla="*/ 761 h 1032"/>
                <a:gd name="T60" fmla="*/ 24 w 1029"/>
                <a:gd name="T61" fmla="*/ 670 h 1032"/>
                <a:gd name="T62" fmla="*/ 3 w 1029"/>
                <a:gd name="T63" fmla="*/ 569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9" h="1032">
                  <a:moveTo>
                    <a:pt x="0" y="517"/>
                  </a:moveTo>
                  <a:lnTo>
                    <a:pt x="3" y="462"/>
                  </a:lnTo>
                  <a:lnTo>
                    <a:pt x="10" y="413"/>
                  </a:lnTo>
                  <a:lnTo>
                    <a:pt x="24" y="361"/>
                  </a:lnTo>
                  <a:lnTo>
                    <a:pt x="42" y="316"/>
                  </a:lnTo>
                  <a:lnTo>
                    <a:pt x="62" y="271"/>
                  </a:lnTo>
                  <a:lnTo>
                    <a:pt x="87" y="229"/>
                  </a:lnTo>
                  <a:lnTo>
                    <a:pt x="118" y="187"/>
                  </a:lnTo>
                  <a:lnTo>
                    <a:pt x="149" y="153"/>
                  </a:lnTo>
                  <a:lnTo>
                    <a:pt x="188" y="118"/>
                  </a:lnTo>
                  <a:lnTo>
                    <a:pt x="226" y="86"/>
                  </a:lnTo>
                  <a:lnTo>
                    <a:pt x="271" y="62"/>
                  </a:lnTo>
                  <a:lnTo>
                    <a:pt x="313" y="41"/>
                  </a:lnTo>
                  <a:lnTo>
                    <a:pt x="361" y="24"/>
                  </a:lnTo>
                  <a:lnTo>
                    <a:pt x="410" y="10"/>
                  </a:lnTo>
                  <a:lnTo>
                    <a:pt x="462" y="3"/>
                  </a:lnTo>
                  <a:lnTo>
                    <a:pt x="515" y="0"/>
                  </a:lnTo>
                  <a:lnTo>
                    <a:pt x="567" y="3"/>
                  </a:lnTo>
                  <a:lnTo>
                    <a:pt x="619" y="10"/>
                  </a:lnTo>
                  <a:lnTo>
                    <a:pt x="668" y="24"/>
                  </a:lnTo>
                  <a:lnTo>
                    <a:pt x="716" y="41"/>
                  </a:lnTo>
                  <a:lnTo>
                    <a:pt x="761" y="62"/>
                  </a:lnTo>
                  <a:lnTo>
                    <a:pt x="803" y="86"/>
                  </a:lnTo>
                  <a:lnTo>
                    <a:pt x="841" y="118"/>
                  </a:lnTo>
                  <a:lnTo>
                    <a:pt x="880" y="153"/>
                  </a:lnTo>
                  <a:lnTo>
                    <a:pt x="911" y="187"/>
                  </a:lnTo>
                  <a:lnTo>
                    <a:pt x="942" y="229"/>
                  </a:lnTo>
                  <a:lnTo>
                    <a:pt x="967" y="271"/>
                  </a:lnTo>
                  <a:lnTo>
                    <a:pt x="988" y="316"/>
                  </a:lnTo>
                  <a:lnTo>
                    <a:pt x="1005" y="361"/>
                  </a:lnTo>
                  <a:lnTo>
                    <a:pt x="1019" y="413"/>
                  </a:lnTo>
                  <a:lnTo>
                    <a:pt x="1026" y="462"/>
                  </a:lnTo>
                  <a:lnTo>
                    <a:pt x="1029" y="517"/>
                  </a:lnTo>
                  <a:lnTo>
                    <a:pt x="1026" y="569"/>
                  </a:lnTo>
                  <a:lnTo>
                    <a:pt x="1019" y="618"/>
                  </a:lnTo>
                  <a:lnTo>
                    <a:pt x="1005" y="670"/>
                  </a:lnTo>
                  <a:lnTo>
                    <a:pt x="988" y="715"/>
                  </a:lnTo>
                  <a:lnTo>
                    <a:pt x="967" y="761"/>
                  </a:lnTo>
                  <a:lnTo>
                    <a:pt x="942" y="806"/>
                  </a:lnTo>
                  <a:lnTo>
                    <a:pt x="911" y="844"/>
                  </a:lnTo>
                  <a:lnTo>
                    <a:pt x="880" y="882"/>
                  </a:lnTo>
                  <a:lnTo>
                    <a:pt x="841" y="913"/>
                  </a:lnTo>
                  <a:lnTo>
                    <a:pt x="803" y="945"/>
                  </a:lnTo>
                  <a:lnTo>
                    <a:pt x="761" y="969"/>
                  </a:lnTo>
                  <a:lnTo>
                    <a:pt x="716" y="990"/>
                  </a:lnTo>
                  <a:lnTo>
                    <a:pt x="668" y="1007"/>
                  </a:lnTo>
                  <a:lnTo>
                    <a:pt x="619" y="1021"/>
                  </a:lnTo>
                  <a:lnTo>
                    <a:pt x="567" y="1028"/>
                  </a:lnTo>
                  <a:lnTo>
                    <a:pt x="515" y="1032"/>
                  </a:lnTo>
                  <a:lnTo>
                    <a:pt x="462" y="1028"/>
                  </a:lnTo>
                  <a:lnTo>
                    <a:pt x="410" y="1021"/>
                  </a:lnTo>
                  <a:lnTo>
                    <a:pt x="361" y="1007"/>
                  </a:lnTo>
                  <a:lnTo>
                    <a:pt x="313" y="990"/>
                  </a:lnTo>
                  <a:lnTo>
                    <a:pt x="271" y="969"/>
                  </a:lnTo>
                  <a:lnTo>
                    <a:pt x="226" y="945"/>
                  </a:lnTo>
                  <a:lnTo>
                    <a:pt x="188" y="913"/>
                  </a:lnTo>
                  <a:lnTo>
                    <a:pt x="149" y="882"/>
                  </a:lnTo>
                  <a:lnTo>
                    <a:pt x="118" y="844"/>
                  </a:lnTo>
                  <a:lnTo>
                    <a:pt x="87" y="806"/>
                  </a:lnTo>
                  <a:lnTo>
                    <a:pt x="62" y="761"/>
                  </a:lnTo>
                  <a:lnTo>
                    <a:pt x="42" y="715"/>
                  </a:lnTo>
                  <a:lnTo>
                    <a:pt x="24" y="670"/>
                  </a:lnTo>
                  <a:lnTo>
                    <a:pt x="10" y="618"/>
                  </a:lnTo>
                  <a:lnTo>
                    <a:pt x="3" y="569"/>
                  </a:lnTo>
                  <a:lnTo>
                    <a:pt x="0" y="517"/>
                  </a:lnTo>
                  <a:close/>
                </a:path>
              </a:pathLst>
            </a:custGeom>
            <a:solidFill>
              <a:srgbClr val="95C6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33" name="Freeform 30">
              <a:extLst>
                <a:ext uri="{FF2B5EF4-FFF2-40B4-BE49-F238E27FC236}">
                  <a16:creationId xmlns:a16="http://schemas.microsoft.com/office/drawing/2014/main" id="{580622B2-4716-4D99-8C96-C264D6FB1B50}"/>
                </a:ext>
              </a:extLst>
            </p:cNvPr>
            <p:cNvSpPr>
              <a:spLocks/>
            </p:cNvSpPr>
            <p:nvPr/>
          </p:nvSpPr>
          <p:spPr bwMode="auto">
            <a:xfrm>
              <a:off x="3332" y="1045"/>
              <a:ext cx="1029" cy="1032"/>
            </a:xfrm>
            <a:custGeom>
              <a:avLst/>
              <a:gdLst>
                <a:gd name="T0" fmla="*/ 3 w 1029"/>
                <a:gd name="T1" fmla="*/ 462 h 1032"/>
                <a:gd name="T2" fmla="*/ 24 w 1029"/>
                <a:gd name="T3" fmla="*/ 361 h 1032"/>
                <a:gd name="T4" fmla="*/ 62 w 1029"/>
                <a:gd name="T5" fmla="*/ 271 h 1032"/>
                <a:gd name="T6" fmla="*/ 118 w 1029"/>
                <a:gd name="T7" fmla="*/ 187 h 1032"/>
                <a:gd name="T8" fmla="*/ 188 w 1029"/>
                <a:gd name="T9" fmla="*/ 118 h 1032"/>
                <a:gd name="T10" fmla="*/ 271 w 1029"/>
                <a:gd name="T11" fmla="*/ 62 h 1032"/>
                <a:gd name="T12" fmla="*/ 361 w 1029"/>
                <a:gd name="T13" fmla="*/ 24 h 1032"/>
                <a:gd name="T14" fmla="*/ 462 w 1029"/>
                <a:gd name="T15" fmla="*/ 3 h 1032"/>
                <a:gd name="T16" fmla="*/ 567 w 1029"/>
                <a:gd name="T17" fmla="*/ 3 h 1032"/>
                <a:gd name="T18" fmla="*/ 668 w 1029"/>
                <a:gd name="T19" fmla="*/ 24 h 1032"/>
                <a:gd name="T20" fmla="*/ 761 w 1029"/>
                <a:gd name="T21" fmla="*/ 62 h 1032"/>
                <a:gd name="T22" fmla="*/ 841 w 1029"/>
                <a:gd name="T23" fmla="*/ 118 h 1032"/>
                <a:gd name="T24" fmla="*/ 911 w 1029"/>
                <a:gd name="T25" fmla="*/ 187 h 1032"/>
                <a:gd name="T26" fmla="*/ 967 w 1029"/>
                <a:gd name="T27" fmla="*/ 271 h 1032"/>
                <a:gd name="T28" fmla="*/ 1005 w 1029"/>
                <a:gd name="T29" fmla="*/ 361 h 1032"/>
                <a:gd name="T30" fmla="*/ 1026 w 1029"/>
                <a:gd name="T31" fmla="*/ 462 h 1032"/>
                <a:gd name="T32" fmla="*/ 1026 w 1029"/>
                <a:gd name="T33" fmla="*/ 569 h 1032"/>
                <a:gd name="T34" fmla="*/ 1005 w 1029"/>
                <a:gd name="T35" fmla="*/ 670 h 1032"/>
                <a:gd name="T36" fmla="*/ 967 w 1029"/>
                <a:gd name="T37" fmla="*/ 761 h 1032"/>
                <a:gd name="T38" fmla="*/ 911 w 1029"/>
                <a:gd name="T39" fmla="*/ 844 h 1032"/>
                <a:gd name="T40" fmla="*/ 841 w 1029"/>
                <a:gd name="T41" fmla="*/ 913 h 1032"/>
                <a:gd name="T42" fmla="*/ 761 w 1029"/>
                <a:gd name="T43" fmla="*/ 969 h 1032"/>
                <a:gd name="T44" fmla="*/ 668 w 1029"/>
                <a:gd name="T45" fmla="*/ 1007 h 1032"/>
                <a:gd name="T46" fmla="*/ 567 w 1029"/>
                <a:gd name="T47" fmla="*/ 1028 h 1032"/>
                <a:gd name="T48" fmla="*/ 462 w 1029"/>
                <a:gd name="T49" fmla="*/ 1028 h 1032"/>
                <a:gd name="T50" fmla="*/ 361 w 1029"/>
                <a:gd name="T51" fmla="*/ 1007 h 1032"/>
                <a:gd name="T52" fmla="*/ 271 w 1029"/>
                <a:gd name="T53" fmla="*/ 969 h 1032"/>
                <a:gd name="T54" fmla="*/ 188 w 1029"/>
                <a:gd name="T55" fmla="*/ 913 h 1032"/>
                <a:gd name="T56" fmla="*/ 118 w 1029"/>
                <a:gd name="T57" fmla="*/ 844 h 1032"/>
                <a:gd name="T58" fmla="*/ 62 w 1029"/>
                <a:gd name="T59" fmla="*/ 761 h 1032"/>
                <a:gd name="T60" fmla="*/ 24 w 1029"/>
                <a:gd name="T61" fmla="*/ 670 h 1032"/>
                <a:gd name="T62" fmla="*/ 3 w 1029"/>
                <a:gd name="T63" fmla="*/ 569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9" h="1032">
                  <a:moveTo>
                    <a:pt x="0" y="517"/>
                  </a:moveTo>
                  <a:lnTo>
                    <a:pt x="3" y="462"/>
                  </a:lnTo>
                  <a:lnTo>
                    <a:pt x="10" y="413"/>
                  </a:lnTo>
                  <a:lnTo>
                    <a:pt x="24" y="361"/>
                  </a:lnTo>
                  <a:lnTo>
                    <a:pt x="42" y="316"/>
                  </a:lnTo>
                  <a:lnTo>
                    <a:pt x="62" y="271"/>
                  </a:lnTo>
                  <a:lnTo>
                    <a:pt x="87" y="229"/>
                  </a:lnTo>
                  <a:lnTo>
                    <a:pt x="118" y="187"/>
                  </a:lnTo>
                  <a:lnTo>
                    <a:pt x="149" y="153"/>
                  </a:lnTo>
                  <a:lnTo>
                    <a:pt x="188" y="118"/>
                  </a:lnTo>
                  <a:lnTo>
                    <a:pt x="226" y="86"/>
                  </a:lnTo>
                  <a:lnTo>
                    <a:pt x="271" y="62"/>
                  </a:lnTo>
                  <a:lnTo>
                    <a:pt x="313" y="41"/>
                  </a:lnTo>
                  <a:lnTo>
                    <a:pt x="361" y="24"/>
                  </a:lnTo>
                  <a:lnTo>
                    <a:pt x="410" y="10"/>
                  </a:lnTo>
                  <a:lnTo>
                    <a:pt x="462" y="3"/>
                  </a:lnTo>
                  <a:lnTo>
                    <a:pt x="515" y="0"/>
                  </a:lnTo>
                  <a:lnTo>
                    <a:pt x="567" y="3"/>
                  </a:lnTo>
                  <a:lnTo>
                    <a:pt x="619" y="10"/>
                  </a:lnTo>
                  <a:lnTo>
                    <a:pt x="668" y="24"/>
                  </a:lnTo>
                  <a:lnTo>
                    <a:pt x="716" y="41"/>
                  </a:lnTo>
                  <a:lnTo>
                    <a:pt x="761" y="62"/>
                  </a:lnTo>
                  <a:lnTo>
                    <a:pt x="803" y="86"/>
                  </a:lnTo>
                  <a:lnTo>
                    <a:pt x="841" y="118"/>
                  </a:lnTo>
                  <a:lnTo>
                    <a:pt x="880" y="153"/>
                  </a:lnTo>
                  <a:lnTo>
                    <a:pt x="911" y="187"/>
                  </a:lnTo>
                  <a:lnTo>
                    <a:pt x="942" y="229"/>
                  </a:lnTo>
                  <a:lnTo>
                    <a:pt x="967" y="271"/>
                  </a:lnTo>
                  <a:lnTo>
                    <a:pt x="988" y="316"/>
                  </a:lnTo>
                  <a:lnTo>
                    <a:pt x="1005" y="361"/>
                  </a:lnTo>
                  <a:lnTo>
                    <a:pt x="1019" y="413"/>
                  </a:lnTo>
                  <a:lnTo>
                    <a:pt x="1026" y="462"/>
                  </a:lnTo>
                  <a:lnTo>
                    <a:pt x="1029" y="517"/>
                  </a:lnTo>
                  <a:lnTo>
                    <a:pt x="1026" y="569"/>
                  </a:lnTo>
                  <a:lnTo>
                    <a:pt x="1019" y="618"/>
                  </a:lnTo>
                  <a:lnTo>
                    <a:pt x="1005" y="670"/>
                  </a:lnTo>
                  <a:lnTo>
                    <a:pt x="988" y="715"/>
                  </a:lnTo>
                  <a:lnTo>
                    <a:pt x="967" y="761"/>
                  </a:lnTo>
                  <a:lnTo>
                    <a:pt x="942" y="806"/>
                  </a:lnTo>
                  <a:lnTo>
                    <a:pt x="911" y="844"/>
                  </a:lnTo>
                  <a:lnTo>
                    <a:pt x="880" y="882"/>
                  </a:lnTo>
                  <a:lnTo>
                    <a:pt x="841" y="913"/>
                  </a:lnTo>
                  <a:lnTo>
                    <a:pt x="803" y="945"/>
                  </a:lnTo>
                  <a:lnTo>
                    <a:pt x="761" y="969"/>
                  </a:lnTo>
                  <a:lnTo>
                    <a:pt x="716" y="990"/>
                  </a:lnTo>
                  <a:lnTo>
                    <a:pt x="668" y="1007"/>
                  </a:lnTo>
                  <a:lnTo>
                    <a:pt x="619" y="1021"/>
                  </a:lnTo>
                  <a:lnTo>
                    <a:pt x="567" y="1028"/>
                  </a:lnTo>
                  <a:lnTo>
                    <a:pt x="515" y="1032"/>
                  </a:lnTo>
                  <a:lnTo>
                    <a:pt x="462" y="1028"/>
                  </a:lnTo>
                  <a:lnTo>
                    <a:pt x="410" y="1021"/>
                  </a:lnTo>
                  <a:lnTo>
                    <a:pt x="361" y="1007"/>
                  </a:lnTo>
                  <a:lnTo>
                    <a:pt x="313" y="990"/>
                  </a:lnTo>
                  <a:lnTo>
                    <a:pt x="271" y="969"/>
                  </a:lnTo>
                  <a:lnTo>
                    <a:pt x="226" y="945"/>
                  </a:lnTo>
                  <a:lnTo>
                    <a:pt x="188" y="913"/>
                  </a:lnTo>
                  <a:lnTo>
                    <a:pt x="149" y="882"/>
                  </a:lnTo>
                  <a:lnTo>
                    <a:pt x="118" y="844"/>
                  </a:lnTo>
                  <a:lnTo>
                    <a:pt x="87" y="806"/>
                  </a:lnTo>
                  <a:lnTo>
                    <a:pt x="62" y="761"/>
                  </a:lnTo>
                  <a:lnTo>
                    <a:pt x="42" y="715"/>
                  </a:lnTo>
                  <a:lnTo>
                    <a:pt x="24" y="670"/>
                  </a:lnTo>
                  <a:lnTo>
                    <a:pt x="10" y="618"/>
                  </a:lnTo>
                  <a:lnTo>
                    <a:pt x="3" y="569"/>
                  </a:lnTo>
                  <a:lnTo>
                    <a:pt x="0" y="517"/>
                  </a:lnTo>
                </a:path>
              </a:pathLst>
            </a:custGeom>
            <a:noFill/>
            <a:ln w="47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34" name="Rectangle 31">
              <a:extLst>
                <a:ext uri="{FF2B5EF4-FFF2-40B4-BE49-F238E27FC236}">
                  <a16:creationId xmlns:a16="http://schemas.microsoft.com/office/drawing/2014/main" id="{6A5171D4-8EBF-4479-B96B-9A666CEE113D}"/>
                </a:ext>
              </a:extLst>
            </p:cNvPr>
            <p:cNvSpPr>
              <a:spLocks noChangeArrowheads="1"/>
            </p:cNvSpPr>
            <p:nvPr/>
          </p:nvSpPr>
          <p:spPr bwMode="auto">
            <a:xfrm>
              <a:off x="3767" y="746"/>
              <a:ext cx="22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000000"/>
                  </a:solidFill>
                  <a:effectLst/>
                  <a:latin typeface="Century Gothic" panose="020B0502020202020204" pitchFamily="34" charset="0"/>
                </a:rPr>
                <a:t>STV</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5" name="Rectangle 32">
              <a:extLst>
                <a:ext uri="{FF2B5EF4-FFF2-40B4-BE49-F238E27FC236}">
                  <a16:creationId xmlns:a16="http://schemas.microsoft.com/office/drawing/2014/main" id="{AFBDB602-FAB0-4A99-A4FE-9252298CA309}"/>
                </a:ext>
              </a:extLst>
            </p:cNvPr>
            <p:cNvSpPr>
              <a:spLocks noChangeArrowheads="1"/>
            </p:cNvSpPr>
            <p:nvPr/>
          </p:nvSpPr>
          <p:spPr bwMode="auto">
            <a:xfrm>
              <a:off x="3596" y="871"/>
              <a:ext cx="257"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000000"/>
                  </a:solidFill>
                  <a:effectLst/>
                  <a:latin typeface="Century Gothic" panose="020B0502020202020204" pitchFamily="34" charset="0"/>
                </a:rPr>
                <a:t>180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6" name="Rectangle 33">
              <a:extLst>
                <a:ext uri="{FF2B5EF4-FFF2-40B4-BE49-F238E27FC236}">
                  <a16:creationId xmlns:a16="http://schemas.microsoft.com/office/drawing/2014/main" id="{6DBBB299-8847-4452-A25A-246DB88EBA1A}"/>
                </a:ext>
              </a:extLst>
            </p:cNvPr>
            <p:cNvSpPr>
              <a:spLocks noChangeArrowheads="1"/>
            </p:cNvSpPr>
            <p:nvPr/>
          </p:nvSpPr>
          <p:spPr bwMode="auto">
            <a:xfrm>
              <a:off x="3798" y="871"/>
              <a:ext cx="358"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000000"/>
                  </a:solidFill>
                  <a:effectLst/>
                  <a:latin typeface="Century Gothic" panose="020B0502020202020204" pitchFamily="34" charset="0"/>
                </a:rPr>
                <a:t>Video</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7" name="Freeform 34">
              <a:extLst>
                <a:ext uri="{FF2B5EF4-FFF2-40B4-BE49-F238E27FC236}">
                  <a16:creationId xmlns:a16="http://schemas.microsoft.com/office/drawing/2014/main" id="{77A28EF5-D5B9-4BDB-9B34-3164199F7024}"/>
                </a:ext>
              </a:extLst>
            </p:cNvPr>
            <p:cNvSpPr>
              <a:spLocks/>
            </p:cNvSpPr>
            <p:nvPr/>
          </p:nvSpPr>
          <p:spPr bwMode="auto">
            <a:xfrm>
              <a:off x="1711" y="1434"/>
              <a:ext cx="243" cy="243"/>
            </a:xfrm>
            <a:custGeom>
              <a:avLst/>
              <a:gdLst>
                <a:gd name="T0" fmla="*/ 0 w 243"/>
                <a:gd name="T1" fmla="*/ 121 h 243"/>
                <a:gd name="T2" fmla="*/ 0 w 243"/>
                <a:gd name="T3" fmla="*/ 94 h 243"/>
                <a:gd name="T4" fmla="*/ 7 w 243"/>
                <a:gd name="T5" fmla="*/ 73 h 243"/>
                <a:gd name="T6" fmla="*/ 21 w 243"/>
                <a:gd name="T7" fmla="*/ 52 h 243"/>
                <a:gd name="T8" fmla="*/ 35 w 243"/>
                <a:gd name="T9" fmla="*/ 35 h 243"/>
                <a:gd name="T10" fmla="*/ 52 w 243"/>
                <a:gd name="T11" fmla="*/ 21 h 243"/>
                <a:gd name="T12" fmla="*/ 73 w 243"/>
                <a:gd name="T13" fmla="*/ 7 h 243"/>
                <a:gd name="T14" fmla="*/ 94 w 243"/>
                <a:gd name="T15" fmla="*/ 0 h 243"/>
                <a:gd name="T16" fmla="*/ 122 w 243"/>
                <a:gd name="T17" fmla="*/ 0 h 243"/>
                <a:gd name="T18" fmla="*/ 146 w 243"/>
                <a:gd name="T19" fmla="*/ 0 h 243"/>
                <a:gd name="T20" fmla="*/ 167 w 243"/>
                <a:gd name="T21" fmla="*/ 7 h 243"/>
                <a:gd name="T22" fmla="*/ 188 w 243"/>
                <a:gd name="T23" fmla="*/ 21 h 243"/>
                <a:gd name="T24" fmla="*/ 205 w 243"/>
                <a:gd name="T25" fmla="*/ 35 h 243"/>
                <a:gd name="T26" fmla="*/ 223 w 243"/>
                <a:gd name="T27" fmla="*/ 52 h 243"/>
                <a:gd name="T28" fmla="*/ 233 w 243"/>
                <a:gd name="T29" fmla="*/ 73 h 243"/>
                <a:gd name="T30" fmla="*/ 240 w 243"/>
                <a:gd name="T31" fmla="*/ 94 h 243"/>
                <a:gd name="T32" fmla="*/ 243 w 243"/>
                <a:gd name="T33" fmla="*/ 121 h 243"/>
                <a:gd name="T34" fmla="*/ 240 w 243"/>
                <a:gd name="T35" fmla="*/ 146 h 243"/>
                <a:gd name="T36" fmla="*/ 233 w 243"/>
                <a:gd name="T37" fmla="*/ 167 h 243"/>
                <a:gd name="T38" fmla="*/ 223 w 243"/>
                <a:gd name="T39" fmla="*/ 187 h 243"/>
                <a:gd name="T40" fmla="*/ 205 w 243"/>
                <a:gd name="T41" fmla="*/ 205 h 243"/>
                <a:gd name="T42" fmla="*/ 188 w 243"/>
                <a:gd name="T43" fmla="*/ 222 h 243"/>
                <a:gd name="T44" fmla="*/ 167 w 243"/>
                <a:gd name="T45" fmla="*/ 233 h 243"/>
                <a:gd name="T46" fmla="*/ 146 w 243"/>
                <a:gd name="T47" fmla="*/ 240 h 243"/>
                <a:gd name="T48" fmla="*/ 122 w 243"/>
                <a:gd name="T49" fmla="*/ 243 h 243"/>
                <a:gd name="T50" fmla="*/ 94 w 243"/>
                <a:gd name="T51" fmla="*/ 240 h 243"/>
                <a:gd name="T52" fmla="*/ 73 w 243"/>
                <a:gd name="T53" fmla="*/ 233 h 243"/>
                <a:gd name="T54" fmla="*/ 52 w 243"/>
                <a:gd name="T55" fmla="*/ 222 h 243"/>
                <a:gd name="T56" fmla="*/ 35 w 243"/>
                <a:gd name="T57" fmla="*/ 205 h 243"/>
                <a:gd name="T58" fmla="*/ 21 w 243"/>
                <a:gd name="T59" fmla="*/ 187 h 243"/>
                <a:gd name="T60" fmla="*/ 7 w 243"/>
                <a:gd name="T61" fmla="*/ 167 h 243"/>
                <a:gd name="T62" fmla="*/ 0 w 243"/>
                <a:gd name="T63" fmla="*/ 146 h 243"/>
                <a:gd name="T64" fmla="*/ 0 w 243"/>
                <a:gd name="T65" fmla="*/ 1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3" h="243">
                  <a:moveTo>
                    <a:pt x="0" y="121"/>
                  </a:moveTo>
                  <a:lnTo>
                    <a:pt x="0" y="94"/>
                  </a:lnTo>
                  <a:lnTo>
                    <a:pt x="7" y="73"/>
                  </a:lnTo>
                  <a:lnTo>
                    <a:pt x="21" y="52"/>
                  </a:lnTo>
                  <a:lnTo>
                    <a:pt x="35" y="35"/>
                  </a:lnTo>
                  <a:lnTo>
                    <a:pt x="52" y="21"/>
                  </a:lnTo>
                  <a:lnTo>
                    <a:pt x="73" y="7"/>
                  </a:lnTo>
                  <a:lnTo>
                    <a:pt x="94" y="0"/>
                  </a:lnTo>
                  <a:lnTo>
                    <a:pt x="122" y="0"/>
                  </a:lnTo>
                  <a:lnTo>
                    <a:pt x="146" y="0"/>
                  </a:lnTo>
                  <a:lnTo>
                    <a:pt x="167" y="7"/>
                  </a:lnTo>
                  <a:lnTo>
                    <a:pt x="188" y="21"/>
                  </a:lnTo>
                  <a:lnTo>
                    <a:pt x="205" y="35"/>
                  </a:lnTo>
                  <a:lnTo>
                    <a:pt x="223" y="52"/>
                  </a:lnTo>
                  <a:lnTo>
                    <a:pt x="233" y="73"/>
                  </a:lnTo>
                  <a:lnTo>
                    <a:pt x="240" y="94"/>
                  </a:lnTo>
                  <a:lnTo>
                    <a:pt x="243" y="121"/>
                  </a:lnTo>
                  <a:lnTo>
                    <a:pt x="240" y="146"/>
                  </a:lnTo>
                  <a:lnTo>
                    <a:pt x="233" y="167"/>
                  </a:lnTo>
                  <a:lnTo>
                    <a:pt x="223" y="187"/>
                  </a:lnTo>
                  <a:lnTo>
                    <a:pt x="205" y="205"/>
                  </a:lnTo>
                  <a:lnTo>
                    <a:pt x="188" y="222"/>
                  </a:lnTo>
                  <a:lnTo>
                    <a:pt x="167" y="233"/>
                  </a:lnTo>
                  <a:lnTo>
                    <a:pt x="146" y="240"/>
                  </a:lnTo>
                  <a:lnTo>
                    <a:pt x="122" y="243"/>
                  </a:lnTo>
                  <a:lnTo>
                    <a:pt x="94" y="240"/>
                  </a:lnTo>
                  <a:lnTo>
                    <a:pt x="73" y="233"/>
                  </a:lnTo>
                  <a:lnTo>
                    <a:pt x="52" y="222"/>
                  </a:lnTo>
                  <a:lnTo>
                    <a:pt x="35" y="205"/>
                  </a:lnTo>
                  <a:lnTo>
                    <a:pt x="21" y="187"/>
                  </a:lnTo>
                  <a:lnTo>
                    <a:pt x="7" y="167"/>
                  </a:lnTo>
                  <a:lnTo>
                    <a:pt x="0" y="146"/>
                  </a:lnTo>
                  <a:lnTo>
                    <a:pt x="0" y="121"/>
                  </a:lnTo>
                  <a:close/>
                </a:path>
              </a:pathLst>
            </a:custGeom>
            <a:solidFill>
              <a:srgbClr val="548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38" name="Freeform 35">
              <a:extLst>
                <a:ext uri="{FF2B5EF4-FFF2-40B4-BE49-F238E27FC236}">
                  <a16:creationId xmlns:a16="http://schemas.microsoft.com/office/drawing/2014/main" id="{8061CE56-7DA3-47D0-8EBE-C1B5F5CDE54F}"/>
                </a:ext>
              </a:extLst>
            </p:cNvPr>
            <p:cNvSpPr>
              <a:spLocks/>
            </p:cNvSpPr>
            <p:nvPr/>
          </p:nvSpPr>
          <p:spPr bwMode="auto">
            <a:xfrm>
              <a:off x="1711" y="1434"/>
              <a:ext cx="243" cy="243"/>
            </a:xfrm>
            <a:custGeom>
              <a:avLst/>
              <a:gdLst>
                <a:gd name="T0" fmla="*/ 0 w 243"/>
                <a:gd name="T1" fmla="*/ 121 h 243"/>
                <a:gd name="T2" fmla="*/ 0 w 243"/>
                <a:gd name="T3" fmla="*/ 94 h 243"/>
                <a:gd name="T4" fmla="*/ 7 w 243"/>
                <a:gd name="T5" fmla="*/ 73 h 243"/>
                <a:gd name="T6" fmla="*/ 21 w 243"/>
                <a:gd name="T7" fmla="*/ 52 h 243"/>
                <a:gd name="T8" fmla="*/ 35 w 243"/>
                <a:gd name="T9" fmla="*/ 35 h 243"/>
                <a:gd name="T10" fmla="*/ 52 w 243"/>
                <a:gd name="T11" fmla="*/ 21 h 243"/>
                <a:gd name="T12" fmla="*/ 73 w 243"/>
                <a:gd name="T13" fmla="*/ 7 h 243"/>
                <a:gd name="T14" fmla="*/ 94 w 243"/>
                <a:gd name="T15" fmla="*/ 0 h 243"/>
                <a:gd name="T16" fmla="*/ 122 w 243"/>
                <a:gd name="T17" fmla="*/ 0 h 243"/>
                <a:gd name="T18" fmla="*/ 146 w 243"/>
                <a:gd name="T19" fmla="*/ 0 h 243"/>
                <a:gd name="T20" fmla="*/ 167 w 243"/>
                <a:gd name="T21" fmla="*/ 7 h 243"/>
                <a:gd name="T22" fmla="*/ 188 w 243"/>
                <a:gd name="T23" fmla="*/ 21 h 243"/>
                <a:gd name="T24" fmla="*/ 205 w 243"/>
                <a:gd name="T25" fmla="*/ 35 h 243"/>
                <a:gd name="T26" fmla="*/ 223 w 243"/>
                <a:gd name="T27" fmla="*/ 52 h 243"/>
                <a:gd name="T28" fmla="*/ 233 w 243"/>
                <a:gd name="T29" fmla="*/ 73 h 243"/>
                <a:gd name="T30" fmla="*/ 240 w 243"/>
                <a:gd name="T31" fmla="*/ 94 h 243"/>
                <a:gd name="T32" fmla="*/ 243 w 243"/>
                <a:gd name="T33" fmla="*/ 121 h 243"/>
                <a:gd name="T34" fmla="*/ 240 w 243"/>
                <a:gd name="T35" fmla="*/ 146 h 243"/>
                <a:gd name="T36" fmla="*/ 233 w 243"/>
                <a:gd name="T37" fmla="*/ 167 h 243"/>
                <a:gd name="T38" fmla="*/ 223 w 243"/>
                <a:gd name="T39" fmla="*/ 187 h 243"/>
                <a:gd name="T40" fmla="*/ 205 w 243"/>
                <a:gd name="T41" fmla="*/ 205 h 243"/>
                <a:gd name="T42" fmla="*/ 188 w 243"/>
                <a:gd name="T43" fmla="*/ 222 h 243"/>
                <a:gd name="T44" fmla="*/ 167 w 243"/>
                <a:gd name="T45" fmla="*/ 233 h 243"/>
                <a:gd name="T46" fmla="*/ 146 w 243"/>
                <a:gd name="T47" fmla="*/ 240 h 243"/>
                <a:gd name="T48" fmla="*/ 122 w 243"/>
                <a:gd name="T49" fmla="*/ 243 h 243"/>
                <a:gd name="T50" fmla="*/ 94 w 243"/>
                <a:gd name="T51" fmla="*/ 240 h 243"/>
                <a:gd name="T52" fmla="*/ 73 w 243"/>
                <a:gd name="T53" fmla="*/ 233 h 243"/>
                <a:gd name="T54" fmla="*/ 52 w 243"/>
                <a:gd name="T55" fmla="*/ 222 h 243"/>
                <a:gd name="T56" fmla="*/ 35 w 243"/>
                <a:gd name="T57" fmla="*/ 205 h 243"/>
                <a:gd name="T58" fmla="*/ 21 w 243"/>
                <a:gd name="T59" fmla="*/ 187 h 243"/>
                <a:gd name="T60" fmla="*/ 7 w 243"/>
                <a:gd name="T61" fmla="*/ 167 h 243"/>
                <a:gd name="T62" fmla="*/ 0 w 243"/>
                <a:gd name="T63" fmla="*/ 146 h 243"/>
                <a:gd name="T64" fmla="*/ 0 w 243"/>
                <a:gd name="T65" fmla="*/ 1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3" h="243">
                  <a:moveTo>
                    <a:pt x="0" y="121"/>
                  </a:moveTo>
                  <a:lnTo>
                    <a:pt x="0" y="94"/>
                  </a:lnTo>
                  <a:lnTo>
                    <a:pt x="7" y="73"/>
                  </a:lnTo>
                  <a:lnTo>
                    <a:pt x="21" y="52"/>
                  </a:lnTo>
                  <a:lnTo>
                    <a:pt x="35" y="35"/>
                  </a:lnTo>
                  <a:lnTo>
                    <a:pt x="52" y="21"/>
                  </a:lnTo>
                  <a:lnTo>
                    <a:pt x="73" y="7"/>
                  </a:lnTo>
                  <a:lnTo>
                    <a:pt x="94" y="0"/>
                  </a:lnTo>
                  <a:lnTo>
                    <a:pt x="122" y="0"/>
                  </a:lnTo>
                  <a:lnTo>
                    <a:pt x="146" y="0"/>
                  </a:lnTo>
                  <a:lnTo>
                    <a:pt x="167" y="7"/>
                  </a:lnTo>
                  <a:lnTo>
                    <a:pt x="188" y="21"/>
                  </a:lnTo>
                  <a:lnTo>
                    <a:pt x="205" y="35"/>
                  </a:lnTo>
                  <a:lnTo>
                    <a:pt x="223" y="52"/>
                  </a:lnTo>
                  <a:lnTo>
                    <a:pt x="233" y="73"/>
                  </a:lnTo>
                  <a:lnTo>
                    <a:pt x="240" y="94"/>
                  </a:lnTo>
                  <a:lnTo>
                    <a:pt x="243" y="121"/>
                  </a:lnTo>
                  <a:lnTo>
                    <a:pt x="240" y="146"/>
                  </a:lnTo>
                  <a:lnTo>
                    <a:pt x="233" y="167"/>
                  </a:lnTo>
                  <a:lnTo>
                    <a:pt x="223" y="187"/>
                  </a:lnTo>
                  <a:lnTo>
                    <a:pt x="205" y="205"/>
                  </a:lnTo>
                  <a:lnTo>
                    <a:pt x="188" y="222"/>
                  </a:lnTo>
                  <a:lnTo>
                    <a:pt x="167" y="233"/>
                  </a:lnTo>
                  <a:lnTo>
                    <a:pt x="146" y="240"/>
                  </a:lnTo>
                  <a:lnTo>
                    <a:pt x="122" y="243"/>
                  </a:lnTo>
                  <a:lnTo>
                    <a:pt x="94" y="240"/>
                  </a:lnTo>
                  <a:lnTo>
                    <a:pt x="73" y="233"/>
                  </a:lnTo>
                  <a:lnTo>
                    <a:pt x="52" y="222"/>
                  </a:lnTo>
                  <a:lnTo>
                    <a:pt x="35" y="205"/>
                  </a:lnTo>
                  <a:lnTo>
                    <a:pt x="21" y="187"/>
                  </a:lnTo>
                  <a:lnTo>
                    <a:pt x="7" y="167"/>
                  </a:lnTo>
                  <a:lnTo>
                    <a:pt x="0" y="146"/>
                  </a:lnTo>
                  <a:lnTo>
                    <a:pt x="0" y="121"/>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39" name="Rectangle 36">
              <a:extLst>
                <a:ext uri="{FF2B5EF4-FFF2-40B4-BE49-F238E27FC236}">
                  <a16:creationId xmlns:a16="http://schemas.microsoft.com/office/drawing/2014/main" id="{CDDC0443-C2D2-4FE9-8B38-84B7AEE3E879}"/>
                </a:ext>
              </a:extLst>
            </p:cNvPr>
            <p:cNvSpPr>
              <a:spLocks noChangeArrowheads="1"/>
            </p:cNvSpPr>
            <p:nvPr/>
          </p:nvSpPr>
          <p:spPr bwMode="auto">
            <a:xfrm>
              <a:off x="1614" y="1041"/>
              <a:ext cx="337"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000000"/>
                  </a:solidFill>
                  <a:effectLst/>
                  <a:latin typeface="Century Gothic" panose="020B0502020202020204" pitchFamily="34" charset="0"/>
                </a:rPr>
                <a:t>Smart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0" name="Rectangle 37">
              <a:extLst>
                <a:ext uri="{FF2B5EF4-FFF2-40B4-BE49-F238E27FC236}">
                  <a16:creationId xmlns:a16="http://schemas.microsoft.com/office/drawing/2014/main" id="{8A49A484-CA8D-41E5-9A03-332146A9D129}"/>
                </a:ext>
              </a:extLst>
            </p:cNvPr>
            <p:cNvSpPr>
              <a:spLocks noChangeArrowheads="1"/>
            </p:cNvSpPr>
            <p:nvPr/>
          </p:nvSpPr>
          <p:spPr bwMode="auto">
            <a:xfrm>
              <a:off x="1450" y="1166"/>
              <a:ext cx="501"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000000"/>
                  </a:solidFill>
                  <a:effectLst/>
                  <a:latin typeface="Century Gothic" panose="020B0502020202020204" pitchFamily="34" charset="0"/>
                </a:rPr>
                <a:t>Speakers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 name="Rectangle 38">
              <a:extLst>
                <a:ext uri="{FF2B5EF4-FFF2-40B4-BE49-F238E27FC236}">
                  <a16:creationId xmlns:a16="http://schemas.microsoft.com/office/drawing/2014/main" id="{DA02B1D7-0D10-43FF-B40C-8D79EF0D1955}"/>
                </a:ext>
              </a:extLst>
            </p:cNvPr>
            <p:cNvSpPr>
              <a:spLocks noChangeArrowheads="1"/>
            </p:cNvSpPr>
            <p:nvPr/>
          </p:nvSpPr>
          <p:spPr bwMode="auto">
            <a:xfrm>
              <a:off x="1781" y="1291"/>
              <a:ext cx="170"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000000"/>
                  </a:solidFill>
                  <a:effectLst/>
                  <a:latin typeface="Century Gothic" panose="020B0502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2" name="Freeform 39">
              <a:extLst>
                <a:ext uri="{FF2B5EF4-FFF2-40B4-BE49-F238E27FC236}">
                  <a16:creationId xmlns:a16="http://schemas.microsoft.com/office/drawing/2014/main" id="{13AEE199-DB5D-4A48-B432-456234417825}"/>
                </a:ext>
              </a:extLst>
            </p:cNvPr>
            <p:cNvSpPr>
              <a:spLocks/>
            </p:cNvSpPr>
            <p:nvPr/>
          </p:nvSpPr>
          <p:spPr bwMode="auto">
            <a:xfrm>
              <a:off x="2977" y="1236"/>
              <a:ext cx="640" cy="639"/>
            </a:xfrm>
            <a:custGeom>
              <a:avLst/>
              <a:gdLst>
                <a:gd name="T0" fmla="*/ 0 w 640"/>
                <a:gd name="T1" fmla="*/ 319 h 639"/>
                <a:gd name="T2" fmla="*/ 3 w 640"/>
                <a:gd name="T3" fmla="*/ 382 h 639"/>
                <a:gd name="T4" fmla="*/ 24 w 640"/>
                <a:gd name="T5" fmla="*/ 441 h 639"/>
                <a:gd name="T6" fmla="*/ 52 w 640"/>
                <a:gd name="T7" fmla="*/ 497 h 639"/>
                <a:gd name="T8" fmla="*/ 94 w 640"/>
                <a:gd name="T9" fmla="*/ 545 h 639"/>
                <a:gd name="T10" fmla="*/ 139 w 640"/>
                <a:gd name="T11" fmla="*/ 583 h 639"/>
                <a:gd name="T12" fmla="*/ 195 w 640"/>
                <a:gd name="T13" fmla="*/ 611 h 639"/>
                <a:gd name="T14" fmla="*/ 254 w 640"/>
                <a:gd name="T15" fmla="*/ 632 h 639"/>
                <a:gd name="T16" fmla="*/ 320 w 640"/>
                <a:gd name="T17" fmla="*/ 639 h 639"/>
                <a:gd name="T18" fmla="*/ 383 w 640"/>
                <a:gd name="T19" fmla="*/ 632 h 639"/>
                <a:gd name="T20" fmla="*/ 442 w 640"/>
                <a:gd name="T21" fmla="*/ 611 h 639"/>
                <a:gd name="T22" fmla="*/ 497 w 640"/>
                <a:gd name="T23" fmla="*/ 583 h 639"/>
                <a:gd name="T24" fmla="*/ 546 w 640"/>
                <a:gd name="T25" fmla="*/ 545 h 639"/>
                <a:gd name="T26" fmla="*/ 584 w 640"/>
                <a:gd name="T27" fmla="*/ 497 h 639"/>
                <a:gd name="T28" fmla="*/ 612 w 640"/>
                <a:gd name="T29" fmla="*/ 441 h 639"/>
                <a:gd name="T30" fmla="*/ 633 w 640"/>
                <a:gd name="T31" fmla="*/ 382 h 639"/>
                <a:gd name="T32" fmla="*/ 640 w 640"/>
                <a:gd name="T33" fmla="*/ 319 h 639"/>
                <a:gd name="T34" fmla="*/ 633 w 640"/>
                <a:gd name="T35" fmla="*/ 253 h 639"/>
                <a:gd name="T36" fmla="*/ 612 w 640"/>
                <a:gd name="T37" fmla="*/ 194 h 639"/>
                <a:gd name="T38" fmla="*/ 584 w 640"/>
                <a:gd name="T39" fmla="*/ 139 h 639"/>
                <a:gd name="T40" fmla="*/ 546 w 640"/>
                <a:gd name="T41" fmla="*/ 94 h 639"/>
                <a:gd name="T42" fmla="*/ 497 w 640"/>
                <a:gd name="T43" fmla="*/ 52 h 639"/>
                <a:gd name="T44" fmla="*/ 442 w 640"/>
                <a:gd name="T45" fmla="*/ 24 h 639"/>
                <a:gd name="T46" fmla="*/ 383 w 640"/>
                <a:gd name="T47" fmla="*/ 3 h 639"/>
                <a:gd name="T48" fmla="*/ 320 w 640"/>
                <a:gd name="T49" fmla="*/ 0 h 639"/>
                <a:gd name="T50" fmla="*/ 254 w 640"/>
                <a:gd name="T51" fmla="*/ 3 h 639"/>
                <a:gd name="T52" fmla="*/ 195 w 640"/>
                <a:gd name="T53" fmla="*/ 24 h 639"/>
                <a:gd name="T54" fmla="*/ 139 w 640"/>
                <a:gd name="T55" fmla="*/ 52 h 639"/>
                <a:gd name="T56" fmla="*/ 94 w 640"/>
                <a:gd name="T57" fmla="*/ 94 h 639"/>
                <a:gd name="T58" fmla="*/ 52 w 640"/>
                <a:gd name="T59" fmla="*/ 139 h 639"/>
                <a:gd name="T60" fmla="*/ 24 w 640"/>
                <a:gd name="T61" fmla="*/ 194 h 639"/>
                <a:gd name="T62" fmla="*/ 3 w 640"/>
                <a:gd name="T63" fmla="*/ 253 h 639"/>
                <a:gd name="T64" fmla="*/ 0 w 640"/>
                <a:gd name="T65" fmla="*/ 319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0" h="639">
                  <a:moveTo>
                    <a:pt x="0" y="319"/>
                  </a:moveTo>
                  <a:lnTo>
                    <a:pt x="3" y="382"/>
                  </a:lnTo>
                  <a:lnTo>
                    <a:pt x="24" y="441"/>
                  </a:lnTo>
                  <a:lnTo>
                    <a:pt x="52" y="497"/>
                  </a:lnTo>
                  <a:lnTo>
                    <a:pt x="94" y="545"/>
                  </a:lnTo>
                  <a:lnTo>
                    <a:pt x="139" y="583"/>
                  </a:lnTo>
                  <a:lnTo>
                    <a:pt x="195" y="611"/>
                  </a:lnTo>
                  <a:lnTo>
                    <a:pt x="254" y="632"/>
                  </a:lnTo>
                  <a:lnTo>
                    <a:pt x="320" y="639"/>
                  </a:lnTo>
                  <a:lnTo>
                    <a:pt x="383" y="632"/>
                  </a:lnTo>
                  <a:lnTo>
                    <a:pt x="442" y="611"/>
                  </a:lnTo>
                  <a:lnTo>
                    <a:pt x="497" y="583"/>
                  </a:lnTo>
                  <a:lnTo>
                    <a:pt x="546" y="545"/>
                  </a:lnTo>
                  <a:lnTo>
                    <a:pt x="584" y="497"/>
                  </a:lnTo>
                  <a:lnTo>
                    <a:pt x="612" y="441"/>
                  </a:lnTo>
                  <a:lnTo>
                    <a:pt x="633" y="382"/>
                  </a:lnTo>
                  <a:lnTo>
                    <a:pt x="640" y="319"/>
                  </a:lnTo>
                  <a:lnTo>
                    <a:pt x="633" y="253"/>
                  </a:lnTo>
                  <a:lnTo>
                    <a:pt x="612" y="194"/>
                  </a:lnTo>
                  <a:lnTo>
                    <a:pt x="584" y="139"/>
                  </a:lnTo>
                  <a:lnTo>
                    <a:pt x="546" y="94"/>
                  </a:lnTo>
                  <a:lnTo>
                    <a:pt x="497" y="52"/>
                  </a:lnTo>
                  <a:lnTo>
                    <a:pt x="442" y="24"/>
                  </a:lnTo>
                  <a:lnTo>
                    <a:pt x="383" y="3"/>
                  </a:lnTo>
                  <a:lnTo>
                    <a:pt x="320" y="0"/>
                  </a:lnTo>
                  <a:lnTo>
                    <a:pt x="254" y="3"/>
                  </a:lnTo>
                  <a:lnTo>
                    <a:pt x="195" y="24"/>
                  </a:lnTo>
                  <a:lnTo>
                    <a:pt x="139" y="52"/>
                  </a:lnTo>
                  <a:lnTo>
                    <a:pt x="94" y="94"/>
                  </a:lnTo>
                  <a:lnTo>
                    <a:pt x="52" y="139"/>
                  </a:lnTo>
                  <a:lnTo>
                    <a:pt x="24" y="194"/>
                  </a:lnTo>
                  <a:lnTo>
                    <a:pt x="3" y="253"/>
                  </a:lnTo>
                  <a:lnTo>
                    <a:pt x="0" y="319"/>
                  </a:lnTo>
                  <a:close/>
                </a:path>
              </a:pathLst>
            </a:custGeom>
            <a:solidFill>
              <a:srgbClr val="548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43" name="Freeform 40">
              <a:extLst>
                <a:ext uri="{FF2B5EF4-FFF2-40B4-BE49-F238E27FC236}">
                  <a16:creationId xmlns:a16="http://schemas.microsoft.com/office/drawing/2014/main" id="{1D78054B-66E2-4CF4-AFFE-66AC0C33DFB4}"/>
                </a:ext>
              </a:extLst>
            </p:cNvPr>
            <p:cNvSpPr>
              <a:spLocks/>
            </p:cNvSpPr>
            <p:nvPr/>
          </p:nvSpPr>
          <p:spPr bwMode="auto">
            <a:xfrm>
              <a:off x="2977" y="1236"/>
              <a:ext cx="640" cy="639"/>
            </a:xfrm>
            <a:custGeom>
              <a:avLst/>
              <a:gdLst>
                <a:gd name="T0" fmla="*/ 0 w 640"/>
                <a:gd name="T1" fmla="*/ 319 h 639"/>
                <a:gd name="T2" fmla="*/ 3 w 640"/>
                <a:gd name="T3" fmla="*/ 382 h 639"/>
                <a:gd name="T4" fmla="*/ 24 w 640"/>
                <a:gd name="T5" fmla="*/ 441 h 639"/>
                <a:gd name="T6" fmla="*/ 52 w 640"/>
                <a:gd name="T7" fmla="*/ 497 h 639"/>
                <a:gd name="T8" fmla="*/ 94 w 640"/>
                <a:gd name="T9" fmla="*/ 545 h 639"/>
                <a:gd name="T10" fmla="*/ 139 w 640"/>
                <a:gd name="T11" fmla="*/ 583 h 639"/>
                <a:gd name="T12" fmla="*/ 195 w 640"/>
                <a:gd name="T13" fmla="*/ 611 h 639"/>
                <a:gd name="T14" fmla="*/ 254 w 640"/>
                <a:gd name="T15" fmla="*/ 632 h 639"/>
                <a:gd name="T16" fmla="*/ 320 w 640"/>
                <a:gd name="T17" fmla="*/ 639 h 639"/>
                <a:gd name="T18" fmla="*/ 383 w 640"/>
                <a:gd name="T19" fmla="*/ 632 h 639"/>
                <a:gd name="T20" fmla="*/ 442 w 640"/>
                <a:gd name="T21" fmla="*/ 611 h 639"/>
                <a:gd name="T22" fmla="*/ 497 w 640"/>
                <a:gd name="T23" fmla="*/ 583 h 639"/>
                <a:gd name="T24" fmla="*/ 546 w 640"/>
                <a:gd name="T25" fmla="*/ 545 h 639"/>
                <a:gd name="T26" fmla="*/ 584 w 640"/>
                <a:gd name="T27" fmla="*/ 497 h 639"/>
                <a:gd name="T28" fmla="*/ 612 w 640"/>
                <a:gd name="T29" fmla="*/ 441 h 639"/>
                <a:gd name="T30" fmla="*/ 633 w 640"/>
                <a:gd name="T31" fmla="*/ 382 h 639"/>
                <a:gd name="T32" fmla="*/ 640 w 640"/>
                <a:gd name="T33" fmla="*/ 319 h 639"/>
                <a:gd name="T34" fmla="*/ 633 w 640"/>
                <a:gd name="T35" fmla="*/ 253 h 639"/>
                <a:gd name="T36" fmla="*/ 612 w 640"/>
                <a:gd name="T37" fmla="*/ 194 h 639"/>
                <a:gd name="T38" fmla="*/ 584 w 640"/>
                <a:gd name="T39" fmla="*/ 139 h 639"/>
                <a:gd name="T40" fmla="*/ 546 w 640"/>
                <a:gd name="T41" fmla="*/ 94 h 639"/>
                <a:gd name="T42" fmla="*/ 497 w 640"/>
                <a:gd name="T43" fmla="*/ 52 h 639"/>
                <a:gd name="T44" fmla="*/ 442 w 640"/>
                <a:gd name="T45" fmla="*/ 24 h 639"/>
                <a:gd name="T46" fmla="*/ 383 w 640"/>
                <a:gd name="T47" fmla="*/ 3 h 639"/>
                <a:gd name="T48" fmla="*/ 320 w 640"/>
                <a:gd name="T49" fmla="*/ 0 h 639"/>
                <a:gd name="T50" fmla="*/ 254 w 640"/>
                <a:gd name="T51" fmla="*/ 3 h 639"/>
                <a:gd name="T52" fmla="*/ 195 w 640"/>
                <a:gd name="T53" fmla="*/ 24 h 639"/>
                <a:gd name="T54" fmla="*/ 139 w 640"/>
                <a:gd name="T55" fmla="*/ 52 h 639"/>
                <a:gd name="T56" fmla="*/ 94 w 640"/>
                <a:gd name="T57" fmla="*/ 94 h 639"/>
                <a:gd name="T58" fmla="*/ 52 w 640"/>
                <a:gd name="T59" fmla="*/ 139 h 639"/>
                <a:gd name="T60" fmla="*/ 24 w 640"/>
                <a:gd name="T61" fmla="*/ 194 h 639"/>
                <a:gd name="T62" fmla="*/ 3 w 640"/>
                <a:gd name="T63" fmla="*/ 253 h 639"/>
                <a:gd name="T64" fmla="*/ 0 w 640"/>
                <a:gd name="T65" fmla="*/ 319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0" h="639">
                  <a:moveTo>
                    <a:pt x="0" y="319"/>
                  </a:moveTo>
                  <a:lnTo>
                    <a:pt x="3" y="382"/>
                  </a:lnTo>
                  <a:lnTo>
                    <a:pt x="24" y="441"/>
                  </a:lnTo>
                  <a:lnTo>
                    <a:pt x="52" y="497"/>
                  </a:lnTo>
                  <a:lnTo>
                    <a:pt x="94" y="545"/>
                  </a:lnTo>
                  <a:lnTo>
                    <a:pt x="139" y="583"/>
                  </a:lnTo>
                  <a:lnTo>
                    <a:pt x="195" y="611"/>
                  </a:lnTo>
                  <a:lnTo>
                    <a:pt x="254" y="632"/>
                  </a:lnTo>
                  <a:lnTo>
                    <a:pt x="320" y="639"/>
                  </a:lnTo>
                  <a:lnTo>
                    <a:pt x="383" y="632"/>
                  </a:lnTo>
                  <a:lnTo>
                    <a:pt x="442" y="611"/>
                  </a:lnTo>
                  <a:lnTo>
                    <a:pt x="497" y="583"/>
                  </a:lnTo>
                  <a:lnTo>
                    <a:pt x="546" y="545"/>
                  </a:lnTo>
                  <a:lnTo>
                    <a:pt x="584" y="497"/>
                  </a:lnTo>
                  <a:lnTo>
                    <a:pt x="612" y="441"/>
                  </a:lnTo>
                  <a:lnTo>
                    <a:pt x="633" y="382"/>
                  </a:lnTo>
                  <a:lnTo>
                    <a:pt x="640" y="319"/>
                  </a:lnTo>
                  <a:lnTo>
                    <a:pt x="633" y="253"/>
                  </a:lnTo>
                  <a:lnTo>
                    <a:pt x="612" y="194"/>
                  </a:lnTo>
                  <a:lnTo>
                    <a:pt x="584" y="139"/>
                  </a:lnTo>
                  <a:lnTo>
                    <a:pt x="546" y="94"/>
                  </a:lnTo>
                  <a:lnTo>
                    <a:pt x="497" y="52"/>
                  </a:lnTo>
                  <a:lnTo>
                    <a:pt x="442" y="24"/>
                  </a:lnTo>
                  <a:lnTo>
                    <a:pt x="383" y="3"/>
                  </a:lnTo>
                  <a:lnTo>
                    <a:pt x="320" y="0"/>
                  </a:lnTo>
                  <a:lnTo>
                    <a:pt x="254" y="3"/>
                  </a:lnTo>
                  <a:lnTo>
                    <a:pt x="195" y="24"/>
                  </a:lnTo>
                  <a:lnTo>
                    <a:pt x="139" y="52"/>
                  </a:lnTo>
                  <a:lnTo>
                    <a:pt x="94" y="94"/>
                  </a:lnTo>
                  <a:lnTo>
                    <a:pt x="52" y="139"/>
                  </a:lnTo>
                  <a:lnTo>
                    <a:pt x="24" y="194"/>
                  </a:lnTo>
                  <a:lnTo>
                    <a:pt x="3" y="253"/>
                  </a:lnTo>
                  <a:lnTo>
                    <a:pt x="0" y="319"/>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44" name="Rectangle 41">
              <a:extLst>
                <a:ext uri="{FF2B5EF4-FFF2-40B4-BE49-F238E27FC236}">
                  <a16:creationId xmlns:a16="http://schemas.microsoft.com/office/drawing/2014/main" id="{C8AF35F1-9498-4B27-A728-91B8F16BDF39}"/>
                </a:ext>
              </a:extLst>
            </p:cNvPr>
            <p:cNvSpPr>
              <a:spLocks noChangeArrowheads="1"/>
            </p:cNvSpPr>
            <p:nvPr/>
          </p:nvSpPr>
          <p:spPr bwMode="auto">
            <a:xfrm>
              <a:off x="3144" y="773"/>
              <a:ext cx="317"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000000"/>
                  </a:solidFill>
                  <a:effectLst/>
                  <a:latin typeface="Century Gothic" panose="020B0502020202020204" pitchFamily="34" charset="0"/>
                </a:rPr>
                <a:t>Wear</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5" name="Rectangle 42">
              <a:extLst>
                <a:ext uri="{FF2B5EF4-FFF2-40B4-BE49-F238E27FC236}">
                  <a16:creationId xmlns:a16="http://schemas.microsoft.com/office/drawing/2014/main" id="{5833C2FC-54EF-40AF-8B9D-29E70C635669}"/>
                </a:ext>
              </a:extLst>
            </p:cNvPr>
            <p:cNvSpPr>
              <a:spLocks noChangeArrowheads="1"/>
            </p:cNvSpPr>
            <p:nvPr/>
          </p:nvSpPr>
          <p:spPr bwMode="auto">
            <a:xfrm>
              <a:off x="3408" y="773"/>
              <a:ext cx="87"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000000"/>
                  </a:solidFill>
                  <a:effectLst/>
                  <a:latin typeface="Century Gothic" panose="020B050202020202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6" name="Rectangle 43">
              <a:extLst>
                <a:ext uri="{FF2B5EF4-FFF2-40B4-BE49-F238E27FC236}">
                  <a16:creationId xmlns:a16="http://schemas.microsoft.com/office/drawing/2014/main" id="{2E785106-D6D6-4304-A767-811F068DEE51}"/>
                </a:ext>
              </a:extLst>
            </p:cNvPr>
            <p:cNvSpPr>
              <a:spLocks noChangeArrowheads="1"/>
            </p:cNvSpPr>
            <p:nvPr/>
          </p:nvSpPr>
          <p:spPr bwMode="auto">
            <a:xfrm>
              <a:off x="3161" y="898"/>
              <a:ext cx="320"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000000"/>
                  </a:solidFill>
                  <a:effectLst/>
                  <a:latin typeface="Century Gothic" panose="020B0502020202020204" pitchFamily="34" charset="0"/>
                </a:rPr>
                <a:t>ables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8" name="Rectangle 44">
              <a:extLst>
                <a:ext uri="{FF2B5EF4-FFF2-40B4-BE49-F238E27FC236}">
                  <a16:creationId xmlns:a16="http://schemas.microsoft.com/office/drawing/2014/main" id="{80D2A4B6-D71D-4E8F-A948-A5F81A74CA0A}"/>
                </a:ext>
              </a:extLst>
            </p:cNvPr>
            <p:cNvSpPr>
              <a:spLocks noChangeArrowheads="1"/>
            </p:cNvSpPr>
            <p:nvPr/>
          </p:nvSpPr>
          <p:spPr bwMode="auto">
            <a:xfrm>
              <a:off x="3234" y="1023"/>
              <a:ext cx="170"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000000"/>
                  </a:solidFill>
                  <a:effectLst/>
                  <a:latin typeface="Century Gothic" panose="020B0502020202020204" pitchFamily="34" charset="0"/>
                </a:rPr>
                <a:t>68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9" name="Freeform 45">
              <a:extLst>
                <a:ext uri="{FF2B5EF4-FFF2-40B4-BE49-F238E27FC236}">
                  <a16:creationId xmlns:a16="http://schemas.microsoft.com/office/drawing/2014/main" id="{C702BDA7-B42D-4327-9C98-D119C373C217}"/>
                </a:ext>
              </a:extLst>
            </p:cNvPr>
            <p:cNvSpPr>
              <a:spLocks/>
            </p:cNvSpPr>
            <p:nvPr/>
          </p:nvSpPr>
          <p:spPr bwMode="auto">
            <a:xfrm>
              <a:off x="2382" y="1246"/>
              <a:ext cx="619" cy="619"/>
            </a:xfrm>
            <a:custGeom>
              <a:avLst/>
              <a:gdLst>
                <a:gd name="T0" fmla="*/ 0 w 619"/>
                <a:gd name="T1" fmla="*/ 309 h 619"/>
                <a:gd name="T2" fmla="*/ 4 w 619"/>
                <a:gd name="T3" fmla="*/ 368 h 619"/>
                <a:gd name="T4" fmla="*/ 25 w 619"/>
                <a:gd name="T5" fmla="*/ 428 h 619"/>
                <a:gd name="T6" fmla="*/ 52 w 619"/>
                <a:gd name="T7" fmla="*/ 480 h 619"/>
                <a:gd name="T8" fmla="*/ 91 w 619"/>
                <a:gd name="T9" fmla="*/ 525 h 619"/>
                <a:gd name="T10" fmla="*/ 136 w 619"/>
                <a:gd name="T11" fmla="*/ 563 h 619"/>
                <a:gd name="T12" fmla="*/ 188 w 619"/>
                <a:gd name="T13" fmla="*/ 594 h 619"/>
                <a:gd name="T14" fmla="*/ 247 w 619"/>
                <a:gd name="T15" fmla="*/ 612 h 619"/>
                <a:gd name="T16" fmla="*/ 310 w 619"/>
                <a:gd name="T17" fmla="*/ 619 h 619"/>
                <a:gd name="T18" fmla="*/ 369 w 619"/>
                <a:gd name="T19" fmla="*/ 612 h 619"/>
                <a:gd name="T20" fmla="*/ 428 w 619"/>
                <a:gd name="T21" fmla="*/ 594 h 619"/>
                <a:gd name="T22" fmla="*/ 480 w 619"/>
                <a:gd name="T23" fmla="*/ 563 h 619"/>
                <a:gd name="T24" fmla="*/ 525 w 619"/>
                <a:gd name="T25" fmla="*/ 525 h 619"/>
                <a:gd name="T26" fmla="*/ 564 w 619"/>
                <a:gd name="T27" fmla="*/ 480 h 619"/>
                <a:gd name="T28" fmla="*/ 595 w 619"/>
                <a:gd name="T29" fmla="*/ 428 h 619"/>
                <a:gd name="T30" fmla="*/ 612 w 619"/>
                <a:gd name="T31" fmla="*/ 368 h 619"/>
                <a:gd name="T32" fmla="*/ 619 w 619"/>
                <a:gd name="T33" fmla="*/ 309 h 619"/>
                <a:gd name="T34" fmla="*/ 612 w 619"/>
                <a:gd name="T35" fmla="*/ 247 h 619"/>
                <a:gd name="T36" fmla="*/ 595 w 619"/>
                <a:gd name="T37" fmla="*/ 188 h 619"/>
                <a:gd name="T38" fmla="*/ 564 w 619"/>
                <a:gd name="T39" fmla="*/ 136 h 619"/>
                <a:gd name="T40" fmla="*/ 525 w 619"/>
                <a:gd name="T41" fmla="*/ 90 h 619"/>
                <a:gd name="T42" fmla="*/ 480 w 619"/>
                <a:gd name="T43" fmla="*/ 52 h 619"/>
                <a:gd name="T44" fmla="*/ 428 w 619"/>
                <a:gd name="T45" fmla="*/ 24 h 619"/>
                <a:gd name="T46" fmla="*/ 369 w 619"/>
                <a:gd name="T47" fmla="*/ 4 h 619"/>
                <a:gd name="T48" fmla="*/ 310 w 619"/>
                <a:gd name="T49" fmla="*/ 0 h 619"/>
                <a:gd name="T50" fmla="*/ 247 w 619"/>
                <a:gd name="T51" fmla="*/ 4 h 619"/>
                <a:gd name="T52" fmla="*/ 188 w 619"/>
                <a:gd name="T53" fmla="*/ 24 h 619"/>
                <a:gd name="T54" fmla="*/ 136 w 619"/>
                <a:gd name="T55" fmla="*/ 52 h 619"/>
                <a:gd name="T56" fmla="*/ 91 w 619"/>
                <a:gd name="T57" fmla="*/ 90 h 619"/>
                <a:gd name="T58" fmla="*/ 52 w 619"/>
                <a:gd name="T59" fmla="*/ 136 h 619"/>
                <a:gd name="T60" fmla="*/ 25 w 619"/>
                <a:gd name="T61" fmla="*/ 188 h 619"/>
                <a:gd name="T62" fmla="*/ 4 w 619"/>
                <a:gd name="T63" fmla="*/ 247 h 619"/>
                <a:gd name="T64" fmla="*/ 0 w 619"/>
                <a:gd name="T65" fmla="*/ 30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9" h="619">
                  <a:moveTo>
                    <a:pt x="0" y="309"/>
                  </a:moveTo>
                  <a:lnTo>
                    <a:pt x="4" y="368"/>
                  </a:lnTo>
                  <a:lnTo>
                    <a:pt x="25" y="428"/>
                  </a:lnTo>
                  <a:lnTo>
                    <a:pt x="52" y="480"/>
                  </a:lnTo>
                  <a:lnTo>
                    <a:pt x="91" y="525"/>
                  </a:lnTo>
                  <a:lnTo>
                    <a:pt x="136" y="563"/>
                  </a:lnTo>
                  <a:lnTo>
                    <a:pt x="188" y="594"/>
                  </a:lnTo>
                  <a:lnTo>
                    <a:pt x="247" y="612"/>
                  </a:lnTo>
                  <a:lnTo>
                    <a:pt x="310" y="619"/>
                  </a:lnTo>
                  <a:lnTo>
                    <a:pt x="369" y="612"/>
                  </a:lnTo>
                  <a:lnTo>
                    <a:pt x="428" y="594"/>
                  </a:lnTo>
                  <a:lnTo>
                    <a:pt x="480" y="563"/>
                  </a:lnTo>
                  <a:lnTo>
                    <a:pt x="525" y="525"/>
                  </a:lnTo>
                  <a:lnTo>
                    <a:pt x="564" y="480"/>
                  </a:lnTo>
                  <a:lnTo>
                    <a:pt x="595" y="428"/>
                  </a:lnTo>
                  <a:lnTo>
                    <a:pt x="612" y="368"/>
                  </a:lnTo>
                  <a:lnTo>
                    <a:pt x="619" y="309"/>
                  </a:lnTo>
                  <a:lnTo>
                    <a:pt x="612" y="247"/>
                  </a:lnTo>
                  <a:lnTo>
                    <a:pt x="595" y="188"/>
                  </a:lnTo>
                  <a:lnTo>
                    <a:pt x="564" y="136"/>
                  </a:lnTo>
                  <a:lnTo>
                    <a:pt x="525" y="90"/>
                  </a:lnTo>
                  <a:lnTo>
                    <a:pt x="480" y="52"/>
                  </a:lnTo>
                  <a:lnTo>
                    <a:pt x="428" y="24"/>
                  </a:lnTo>
                  <a:lnTo>
                    <a:pt x="369" y="4"/>
                  </a:lnTo>
                  <a:lnTo>
                    <a:pt x="310" y="0"/>
                  </a:lnTo>
                  <a:lnTo>
                    <a:pt x="247" y="4"/>
                  </a:lnTo>
                  <a:lnTo>
                    <a:pt x="188" y="24"/>
                  </a:lnTo>
                  <a:lnTo>
                    <a:pt x="136" y="52"/>
                  </a:lnTo>
                  <a:lnTo>
                    <a:pt x="91" y="90"/>
                  </a:lnTo>
                  <a:lnTo>
                    <a:pt x="52" y="136"/>
                  </a:lnTo>
                  <a:lnTo>
                    <a:pt x="25" y="188"/>
                  </a:lnTo>
                  <a:lnTo>
                    <a:pt x="4" y="247"/>
                  </a:lnTo>
                  <a:lnTo>
                    <a:pt x="0" y="309"/>
                  </a:lnTo>
                  <a:close/>
                </a:path>
              </a:pathLst>
            </a:custGeom>
            <a:solidFill>
              <a:srgbClr val="548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50" name="Freeform 46">
              <a:extLst>
                <a:ext uri="{FF2B5EF4-FFF2-40B4-BE49-F238E27FC236}">
                  <a16:creationId xmlns:a16="http://schemas.microsoft.com/office/drawing/2014/main" id="{D413EFEF-A6A6-4E73-B9F5-CD8549CAEF0F}"/>
                </a:ext>
              </a:extLst>
            </p:cNvPr>
            <p:cNvSpPr>
              <a:spLocks/>
            </p:cNvSpPr>
            <p:nvPr/>
          </p:nvSpPr>
          <p:spPr bwMode="auto">
            <a:xfrm>
              <a:off x="2382" y="1246"/>
              <a:ext cx="619" cy="619"/>
            </a:xfrm>
            <a:custGeom>
              <a:avLst/>
              <a:gdLst>
                <a:gd name="T0" fmla="*/ 0 w 619"/>
                <a:gd name="T1" fmla="*/ 309 h 619"/>
                <a:gd name="T2" fmla="*/ 4 w 619"/>
                <a:gd name="T3" fmla="*/ 368 h 619"/>
                <a:gd name="T4" fmla="*/ 25 w 619"/>
                <a:gd name="T5" fmla="*/ 428 h 619"/>
                <a:gd name="T6" fmla="*/ 52 w 619"/>
                <a:gd name="T7" fmla="*/ 480 h 619"/>
                <a:gd name="T8" fmla="*/ 91 w 619"/>
                <a:gd name="T9" fmla="*/ 525 h 619"/>
                <a:gd name="T10" fmla="*/ 136 w 619"/>
                <a:gd name="T11" fmla="*/ 563 h 619"/>
                <a:gd name="T12" fmla="*/ 188 w 619"/>
                <a:gd name="T13" fmla="*/ 594 h 619"/>
                <a:gd name="T14" fmla="*/ 247 w 619"/>
                <a:gd name="T15" fmla="*/ 612 h 619"/>
                <a:gd name="T16" fmla="*/ 310 w 619"/>
                <a:gd name="T17" fmla="*/ 619 h 619"/>
                <a:gd name="T18" fmla="*/ 369 w 619"/>
                <a:gd name="T19" fmla="*/ 612 h 619"/>
                <a:gd name="T20" fmla="*/ 428 w 619"/>
                <a:gd name="T21" fmla="*/ 594 h 619"/>
                <a:gd name="T22" fmla="*/ 480 w 619"/>
                <a:gd name="T23" fmla="*/ 563 h 619"/>
                <a:gd name="T24" fmla="*/ 525 w 619"/>
                <a:gd name="T25" fmla="*/ 525 h 619"/>
                <a:gd name="T26" fmla="*/ 564 w 619"/>
                <a:gd name="T27" fmla="*/ 480 h 619"/>
                <a:gd name="T28" fmla="*/ 595 w 619"/>
                <a:gd name="T29" fmla="*/ 428 h 619"/>
                <a:gd name="T30" fmla="*/ 612 w 619"/>
                <a:gd name="T31" fmla="*/ 368 h 619"/>
                <a:gd name="T32" fmla="*/ 619 w 619"/>
                <a:gd name="T33" fmla="*/ 309 h 619"/>
                <a:gd name="T34" fmla="*/ 612 w 619"/>
                <a:gd name="T35" fmla="*/ 247 h 619"/>
                <a:gd name="T36" fmla="*/ 595 w 619"/>
                <a:gd name="T37" fmla="*/ 188 h 619"/>
                <a:gd name="T38" fmla="*/ 564 w 619"/>
                <a:gd name="T39" fmla="*/ 136 h 619"/>
                <a:gd name="T40" fmla="*/ 525 w 619"/>
                <a:gd name="T41" fmla="*/ 90 h 619"/>
                <a:gd name="T42" fmla="*/ 480 w 619"/>
                <a:gd name="T43" fmla="*/ 52 h 619"/>
                <a:gd name="T44" fmla="*/ 428 w 619"/>
                <a:gd name="T45" fmla="*/ 24 h 619"/>
                <a:gd name="T46" fmla="*/ 369 w 619"/>
                <a:gd name="T47" fmla="*/ 4 h 619"/>
                <a:gd name="T48" fmla="*/ 310 w 619"/>
                <a:gd name="T49" fmla="*/ 0 h 619"/>
                <a:gd name="T50" fmla="*/ 247 w 619"/>
                <a:gd name="T51" fmla="*/ 4 h 619"/>
                <a:gd name="T52" fmla="*/ 188 w 619"/>
                <a:gd name="T53" fmla="*/ 24 h 619"/>
                <a:gd name="T54" fmla="*/ 136 w 619"/>
                <a:gd name="T55" fmla="*/ 52 h 619"/>
                <a:gd name="T56" fmla="*/ 91 w 619"/>
                <a:gd name="T57" fmla="*/ 90 h 619"/>
                <a:gd name="T58" fmla="*/ 52 w 619"/>
                <a:gd name="T59" fmla="*/ 136 h 619"/>
                <a:gd name="T60" fmla="*/ 25 w 619"/>
                <a:gd name="T61" fmla="*/ 188 h 619"/>
                <a:gd name="T62" fmla="*/ 4 w 619"/>
                <a:gd name="T63" fmla="*/ 247 h 619"/>
                <a:gd name="T64" fmla="*/ 0 w 619"/>
                <a:gd name="T65" fmla="*/ 30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9" h="619">
                  <a:moveTo>
                    <a:pt x="0" y="309"/>
                  </a:moveTo>
                  <a:lnTo>
                    <a:pt x="4" y="368"/>
                  </a:lnTo>
                  <a:lnTo>
                    <a:pt x="25" y="428"/>
                  </a:lnTo>
                  <a:lnTo>
                    <a:pt x="52" y="480"/>
                  </a:lnTo>
                  <a:lnTo>
                    <a:pt x="91" y="525"/>
                  </a:lnTo>
                  <a:lnTo>
                    <a:pt x="136" y="563"/>
                  </a:lnTo>
                  <a:lnTo>
                    <a:pt x="188" y="594"/>
                  </a:lnTo>
                  <a:lnTo>
                    <a:pt x="247" y="612"/>
                  </a:lnTo>
                  <a:lnTo>
                    <a:pt x="310" y="619"/>
                  </a:lnTo>
                  <a:lnTo>
                    <a:pt x="369" y="612"/>
                  </a:lnTo>
                  <a:lnTo>
                    <a:pt x="428" y="594"/>
                  </a:lnTo>
                  <a:lnTo>
                    <a:pt x="480" y="563"/>
                  </a:lnTo>
                  <a:lnTo>
                    <a:pt x="525" y="525"/>
                  </a:lnTo>
                  <a:lnTo>
                    <a:pt x="564" y="480"/>
                  </a:lnTo>
                  <a:lnTo>
                    <a:pt x="595" y="428"/>
                  </a:lnTo>
                  <a:lnTo>
                    <a:pt x="612" y="368"/>
                  </a:lnTo>
                  <a:lnTo>
                    <a:pt x="619" y="309"/>
                  </a:lnTo>
                  <a:lnTo>
                    <a:pt x="612" y="247"/>
                  </a:lnTo>
                  <a:lnTo>
                    <a:pt x="595" y="188"/>
                  </a:lnTo>
                  <a:lnTo>
                    <a:pt x="564" y="136"/>
                  </a:lnTo>
                  <a:lnTo>
                    <a:pt x="525" y="90"/>
                  </a:lnTo>
                  <a:lnTo>
                    <a:pt x="480" y="52"/>
                  </a:lnTo>
                  <a:lnTo>
                    <a:pt x="428" y="24"/>
                  </a:lnTo>
                  <a:lnTo>
                    <a:pt x="369" y="4"/>
                  </a:lnTo>
                  <a:lnTo>
                    <a:pt x="310" y="0"/>
                  </a:lnTo>
                  <a:lnTo>
                    <a:pt x="247" y="4"/>
                  </a:lnTo>
                  <a:lnTo>
                    <a:pt x="188" y="24"/>
                  </a:lnTo>
                  <a:lnTo>
                    <a:pt x="136" y="52"/>
                  </a:lnTo>
                  <a:lnTo>
                    <a:pt x="91" y="90"/>
                  </a:lnTo>
                  <a:lnTo>
                    <a:pt x="52" y="136"/>
                  </a:lnTo>
                  <a:lnTo>
                    <a:pt x="25" y="188"/>
                  </a:lnTo>
                  <a:lnTo>
                    <a:pt x="4" y="247"/>
                  </a:lnTo>
                  <a:lnTo>
                    <a:pt x="0" y="309"/>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51" name="Rectangle 47">
              <a:extLst>
                <a:ext uri="{FF2B5EF4-FFF2-40B4-BE49-F238E27FC236}">
                  <a16:creationId xmlns:a16="http://schemas.microsoft.com/office/drawing/2014/main" id="{CD3D90CD-1F95-4D40-88F4-9CD608326F12}"/>
                </a:ext>
              </a:extLst>
            </p:cNvPr>
            <p:cNvSpPr>
              <a:spLocks noChangeArrowheads="1"/>
            </p:cNvSpPr>
            <p:nvPr/>
          </p:nvSpPr>
          <p:spPr bwMode="auto">
            <a:xfrm>
              <a:off x="2511" y="812"/>
              <a:ext cx="4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000000"/>
                  </a:solidFill>
                  <a:effectLst/>
                  <a:latin typeface="Century Gothic" panose="020B0502020202020204" pitchFamily="34" charset="0"/>
                </a:rPr>
                <a:t>Game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2" name="Rectangle 48">
              <a:extLst>
                <a:ext uri="{FF2B5EF4-FFF2-40B4-BE49-F238E27FC236}">
                  <a16:creationId xmlns:a16="http://schemas.microsoft.com/office/drawing/2014/main" id="{C2946A68-0BD1-4ADB-BCF0-12DD1EED1764}"/>
                </a:ext>
              </a:extLst>
            </p:cNvPr>
            <p:cNvSpPr>
              <a:spLocks noChangeArrowheads="1"/>
            </p:cNvSpPr>
            <p:nvPr/>
          </p:nvSpPr>
          <p:spPr bwMode="auto">
            <a:xfrm>
              <a:off x="2483" y="937"/>
              <a:ext cx="466"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000000"/>
                  </a:solidFill>
                  <a:effectLst/>
                  <a:latin typeface="Century Gothic" panose="020B0502020202020204" pitchFamily="34" charset="0"/>
                </a:rPr>
                <a:t>Console</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3" name="Rectangle 49">
              <a:extLst>
                <a:ext uri="{FF2B5EF4-FFF2-40B4-BE49-F238E27FC236}">
                  <a16:creationId xmlns:a16="http://schemas.microsoft.com/office/drawing/2014/main" id="{5F8AB523-A723-4F4F-9CEF-3318C74C29E6}"/>
                </a:ext>
              </a:extLst>
            </p:cNvPr>
            <p:cNvSpPr>
              <a:spLocks noChangeArrowheads="1"/>
            </p:cNvSpPr>
            <p:nvPr/>
          </p:nvSpPr>
          <p:spPr bwMode="auto">
            <a:xfrm>
              <a:off x="2633" y="1062"/>
              <a:ext cx="170"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000000"/>
                  </a:solidFill>
                  <a:effectLst/>
                  <a:latin typeface="Century Gothic" panose="020B0502020202020204" pitchFamily="34" charset="0"/>
                </a:rPr>
                <a:t>68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4" name="Freeform 50">
              <a:extLst>
                <a:ext uri="{FF2B5EF4-FFF2-40B4-BE49-F238E27FC236}">
                  <a16:creationId xmlns:a16="http://schemas.microsoft.com/office/drawing/2014/main" id="{BAF1B2A7-B273-4086-88C4-1CC9D554554C}"/>
                </a:ext>
              </a:extLst>
            </p:cNvPr>
            <p:cNvSpPr>
              <a:spLocks/>
            </p:cNvSpPr>
            <p:nvPr/>
          </p:nvSpPr>
          <p:spPr bwMode="auto">
            <a:xfrm>
              <a:off x="2021" y="1364"/>
              <a:ext cx="386" cy="386"/>
            </a:xfrm>
            <a:custGeom>
              <a:avLst/>
              <a:gdLst>
                <a:gd name="T0" fmla="*/ 0 w 386"/>
                <a:gd name="T1" fmla="*/ 191 h 386"/>
                <a:gd name="T2" fmla="*/ 3 w 386"/>
                <a:gd name="T3" fmla="*/ 230 h 386"/>
                <a:gd name="T4" fmla="*/ 13 w 386"/>
                <a:gd name="T5" fmla="*/ 268 h 386"/>
                <a:gd name="T6" fmla="*/ 31 w 386"/>
                <a:gd name="T7" fmla="*/ 299 h 386"/>
                <a:gd name="T8" fmla="*/ 55 w 386"/>
                <a:gd name="T9" fmla="*/ 327 h 386"/>
                <a:gd name="T10" fmla="*/ 83 w 386"/>
                <a:gd name="T11" fmla="*/ 351 h 386"/>
                <a:gd name="T12" fmla="*/ 114 w 386"/>
                <a:gd name="T13" fmla="*/ 369 h 386"/>
                <a:gd name="T14" fmla="*/ 153 w 386"/>
                <a:gd name="T15" fmla="*/ 379 h 386"/>
                <a:gd name="T16" fmla="*/ 191 w 386"/>
                <a:gd name="T17" fmla="*/ 386 h 386"/>
                <a:gd name="T18" fmla="*/ 229 w 386"/>
                <a:gd name="T19" fmla="*/ 379 h 386"/>
                <a:gd name="T20" fmla="*/ 267 w 386"/>
                <a:gd name="T21" fmla="*/ 369 h 386"/>
                <a:gd name="T22" fmla="*/ 299 w 386"/>
                <a:gd name="T23" fmla="*/ 351 h 386"/>
                <a:gd name="T24" fmla="*/ 326 w 386"/>
                <a:gd name="T25" fmla="*/ 327 h 386"/>
                <a:gd name="T26" fmla="*/ 351 w 386"/>
                <a:gd name="T27" fmla="*/ 299 h 386"/>
                <a:gd name="T28" fmla="*/ 368 w 386"/>
                <a:gd name="T29" fmla="*/ 268 h 386"/>
                <a:gd name="T30" fmla="*/ 379 w 386"/>
                <a:gd name="T31" fmla="*/ 230 h 386"/>
                <a:gd name="T32" fmla="*/ 386 w 386"/>
                <a:gd name="T33" fmla="*/ 191 h 386"/>
                <a:gd name="T34" fmla="*/ 379 w 386"/>
                <a:gd name="T35" fmla="*/ 153 h 386"/>
                <a:gd name="T36" fmla="*/ 368 w 386"/>
                <a:gd name="T37" fmla="*/ 115 h 386"/>
                <a:gd name="T38" fmla="*/ 351 w 386"/>
                <a:gd name="T39" fmla="*/ 84 h 386"/>
                <a:gd name="T40" fmla="*/ 326 w 386"/>
                <a:gd name="T41" fmla="*/ 56 h 386"/>
                <a:gd name="T42" fmla="*/ 299 w 386"/>
                <a:gd name="T43" fmla="*/ 32 h 386"/>
                <a:gd name="T44" fmla="*/ 267 w 386"/>
                <a:gd name="T45" fmla="*/ 14 h 386"/>
                <a:gd name="T46" fmla="*/ 229 w 386"/>
                <a:gd name="T47" fmla="*/ 4 h 386"/>
                <a:gd name="T48" fmla="*/ 191 w 386"/>
                <a:gd name="T49" fmla="*/ 0 h 386"/>
                <a:gd name="T50" fmla="*/ 153 w 386"/>
                <a:gd name="T51" fmla="*/ 4 h 386"/>
                <a:gd name="T52" fmla="*/ 114 w 386"/>
                <a:gd name="T53" fmla="*/ 14 h 386"/>
                <a:gd name="T54" fmla="*/ 83 w 386"/>
                <a:gd name="T55" fmla="*/ 32 h 386"/>
                <a:gd name="T56" fmla="*/ 55 w 386"/>
                <a:gd name="T57" fmla="*/ 56 h 386"/>
                <a:gd name="T58" fmla="*/ 31 w 386"/>
                <a:gd name="T59" fmla="*/ 84 h 386"/>
                <a:gd name="T60" fmla="*/ 13 w 386"/>
                <a:gd name="T61" fmla="*/ 115 h 386"/>
                <a:gd name="T62" fmla="*/ 3 w 386"/>
                <a:gd name="T63" fmla="*/ 153 h 386"/>
                <a:gd name="T64" fmla="*/ 0 w 386"/>
                <a:gd name="T65" fmla="*/ 19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6" h="386">
                  <a:moveTo>
                    <a:pt x="0" y="191"/>
                  </a:moveTo>
                  <a:lnTo>
                    <a:pt x="3" y="230"/>
                  </a:lnTo>
                  <a:lnTo>
                    <a:pt x="13" y="268"/>
                  </a:lnTo>
                  <a:lnTo>
                    <a:pt x="31" y="299"/>
                  </a:lnTo>
                  <a:lnTo>
                    <a:pt x="55" y="327"/>
                  </a:lnTo>
                  <a:lnTo>
                    <a:pt x="83" y="351"/>
                  </a:lnTo>
                  <a:lnTo>
                    <a:pt x="114" y="369"/>
                  </a:lnTo>
                  <a:lnTo>
                    <a:pt x="153" y="379"/>
                  </a:lnTo>
                  <a:lnTo>
                    <a:pt x="191" y="386"/>
                  </a:lnTo>
                  <a:lnTo>
                    <a:pt x="229" y="379"/>
                  </a:lnTo>
                  <a:lnTo>
                    <a:pt x="267" y="369"/>
                  </a:lnTo>
                  <a:lnTo>
                    <a:pt x="299" y="351"/>
                  </a:lnTo>
                  <a:lnTo>
                    <a:pt x="326" y="327"/>
                  </a:lnTo>
                  <a:lnTo>
                    <a:pt x="351" y="299"/>
                  </a:lnTo>
                  <a:lnTo>
                    <a:pt x="368" y="268"/>
                  </a:lnTo>
                  <a:lnTo>
                    <a:pt x="379" y="230"/>
                  </a:lnTo>
                  <a:lnTo>
                    <a:pt x="386" y="191"/>
                  </a:lnTo>
                  <a:lnTo>
                    <a:pt x="379" y="153"/>
                  </a:lnTo>
                  <a:lnTo>
                    <a:pt x="368" y="115"/>
                  </a:lnTo>
                  <a:lnTo>
                    <a:pt x="351" y="84"/>
                  </a:lnTo>
                  <a:lnTo>
                    <a:pt x="326" y="56"/>
                  </a:lnTo>
                  <a:lnTo>
                    <a:pt x="299" y="32"/>
                  </a:lnTo>
                  <a:lnTo>
                    <a:pt x="267" y="14"/>
                  </a:lnTo>
                  <a:lnTo>
                    <a:pt x="229" y="4"/>
                  </a:lnTo>
                  <a:lnTo>
                    <a:pt x="191" y="0"/>
                  </a:lnTo>
                  <a:lnTo>
                    <a:pt x="153" y="4"/>
                  </a:lnTo>
                  <a:lnTo>
                    <a:pt x="114" y="14"/>
                  </a:lnTo>
                  <a:lnTo>
                    <a:pt x="83" y="32"/>
                  </a:lnTo>
                  <a:lnTo>
                    <a:pt x="55" y="56"/>
                  </a:lnTo>
                  <a:lnTo>
                    <a:pt x="31" y="84"/>
                  </a:lnTo>
                  <a:lnTo>
                    <a:pt x="13" y="115"/>
                  </a:lnTo>
                  <a:lnTo>
                    <a:pt x="3" y="153"/>
                  </a:lnTo>
                  <a:lnTo>
                    <a:pt x="0" y="191"/>
                  </a:lnTo>
                  <a:close/>
                </a:path>
              </a:pathLst>
            </a:custGeom>
            <a:solidFill>
              <a:srgbClr val="548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55" name="Freeform 51">
              <a:extLst>
                <a:ext uri="{FF2B5EF4-FFF2-40B4-BE49-F238E27FC236}">
                  <a16:creationId xmlns:a16="http://schemas.microsoft.com/office/drawing/2014/main" id="{2066B824-CAF1-478D-9318-820DACB49C2B}"/>
                </a:ext>
              </a:extLst>
            </p:cNvPr>
            <p:cNvSpPr>
              <a:spLocks/>
            </p:cNvSpPr>
            <p:nvPr/>
          </p:nvSpPr>
          <p:spPr bwMode="auto">
            <a:xfrm>
              <a:off x="2021" y="1364"/>
              <a:ext cx="386" cy="386"/>
            </a:xfrm>
            <a:custGeom>
              <a:avLst/>
              <a:gdLst>
                <a:gd name="T0" fmla="*/ 0 w 386"/>
                <a:gd name="T1" fmla="*/ 191 h 386"/>
                <a:gd name="T2" fmla="*/ 3 w 386"/>
                <a:gd name="T3" fmla="*/ 230 h 386"/>
                <a:gd name="T4" fmla="*/ 13 w 386"/>
                <a:gd name="T5" fmla="*/ 268 h 386"/>
                <a:gd name="T6" fmla="*/ 31 w 386"/>
                <a:gd name="T7" fmla="*/ 299 h 386"/>
                <a:gd name="T8" fmla="*/ 55 w 386"/>
                <a:gd name="T9" fmla="*/ 327 h 386"/>
                <a:gd name="T10" fmla="*/ 83 w 386"/>
                <a:gd name="T11" fmla="*/ 351 h 386"/>
                <a:gd name="T12" fmla="*/ 114 w 386"/>
                <a:gd name="T13" fmla="*/ 369 h 386"/>
                <a:gd name="T14" fmla="*/ 153 w 386"/>
                <a:gd name="T15" fmla="*/ 379 h 386"/>
                <a:gd name="T16" fmla="*/ 191 w 386"/>
                <a:gd name="T17" fmla="*/ 386 h 386"/>
                <a:gd name="T18" fmla="*/ 229 w 386"/>
                <a:gd name="T19" fmla="*/ 379 h 386"/>
                <a:gd name="T20" fmla="*/ 267 w 386"/>
                <a:gd name="T21" fmla="*/ 369 h 386"/>
                <a:gd name="T22" fmla="*/ 299 w 386"/>
                <a:gd name="T23" fmla="*/ 351 h 386"/>
                <a:gd name="T24" fmla="*/ 326 w 386"/>
                <a:gd name="T25" fmla="*/ 327 h 386"/>
                <a:gd name="T26" fmla="*/ 351 w 386"/>
                <a:gd name="T27" fmla="*/ 299 h 386"/>
                <a:gd name="T28" fmla="*/ 368 w 386"/>
                <a:gd name="T29" fmla="*/ 268 h 386"/>
                <a:gd name="T30" fmla="*/ 379 w 386"/>
                <a:gd name="T31" fmla="*/ 230 h 386"/>
                <a:gd name="T32" fmla="*/ 386 w 386"/>
                <a:gd name="T33" fmla="*/ 191 h 386"/>
                <a:gd name="T34" fmla="*/ 379 w 386"/>
                <a:gd name="T35" fmla="*/ 153 h 386"/>
                <a:gd name="T36" fmla="*/ 368 w 386"/>
                <a:gd name="T37" fmla="*/ 115 h 386"/>
                <a:gd name="T38" fmla="*/ 351 w 386"/>
                <a:gd name="T39" fmla="*/ 84 h 386"/>
                <a:gd name="T40" fmla="*/ 326 w 386"/>
                <a:gd name="T41" fmla="*/ 56 h 386"/>
                <a:gd name="T42" fmla="*/ 299 w 386"/>
                <a:gd name="T43" fmla="*/ 32 h 386"/>
                <a:gd name="T44" fmla="*/ 267 w 386"/>
                <a:gd name="T45" fmla="*/ 14 h 386"/>
                <a:gd name="T46" fmla="*/ 229 w 386"/>
                <a:gd name="T47" fmla="*/ 4 h 386"/>
                <a:gd name="T48" fmla="*/ 191 w 386"/>
                <a:gd name="T49" fmla="*/ 0 h 386"/>
                <a:gd name="T50" fmla="*/ 153 w 386"/>
                <a:gd name="T51" fmla="*/ 4 h 386"/>
                <a:gd name="T52" fmla="*/ 114 w 386"/>
                <a:gd name="T53" fmla="*/ 14 h 386"/>
                <a:gd name="T54" fmla="*/ 83 w 386"/>
                <a:gd name="T55" fmla="*/ 32 h 386"/>
                <a:gd name="T56" fmla="*/ 55 w 386"/>
                <a:gd name="T57" fmla="*/ 56 h 386"/>
                <a:gd name="T58" fmla="*/ 31 w 386"/>
                <a:gd name="T59" fmla="*/ 84 h 386"/>
                <a:gd name="T60" fmla="*/ 13 w 386"/>
                <a:gd name="T61" fmla="*/ 115 h 386"/>
                <a:gd name="T62" fmla="*/ 3 w 386"/>
                <a:gd name="T63" fmla="*/ 153 h 386"/>
                <a:gd name="T64" fmla="*/ 0 w 386"/>
                <a:gd name="T65" fmla="*/ 19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6" h="386">
                  <a:moveTo>
                    <a:pt x="0" y="191"/>
                  </a:moveTo>
                  <a:lnTo>
                    <a:pt x="3" y="230"/>
                  </a:lnTo>
                  <a:lnTo>
                    <a:pt x="13" y="268"/>
                  </a:lnTo>
                  <a:lnTo>
                    <a:pt x="31" y="299"/>
                  </a:lnTo>
                  <a:lnTo>
                    <a:pt x="55" y="327"/>
                  </a:lnTo>
                  <a:lnTo>
                    <a:pt x="83" y="351"/>
                  </a:lnTo>
                  <a:lnTo>
                    <a:pt x="114" y="369"/>
                  </a:lnTo>
                  <a:lnTo>
                    <a:pt x="153" y="379"/>
                  </a:lnTo>
                  <a:lnTo>
                    <a:pt x="191" y="386"/>
                  </a:lnTo>
                  <a:lnTo>
                    <a:pt x="229" y="379"/>
                  </a:lnTo>
                  <a:lnTo>
                    <a:pt x="267" y="369"/>
                  </a:lnTo>
                  <a:lnTo>
                    <a:pt x="299" y="351"/>
                  </a:lnTo>
                  <a:lnTo>
                    <a:pt x="326" y="327"/>
                  </a:lnTo>
                  <a:lnTo>
                    <a:pt x="351" y="299"/>
                  </a:lnTo>
                  <a:lnTo>
                    <a:pt x="368" y="268"/>
                  </a:lnTo>
                  <a:lnTo>
                    <a:pt x="379" y="230"/>
                  </a:lnTo>
                  <a:lnTo>
                    <a:pt x="386" y="191"/>
                  </a:lnTo>
                  <a:lnTo>
                    <a:pt x="379" y="153"/>
                  </a:lnTo>
                  <a:lnTo>
                    <a:pt x="368" y="115"/>
                  </a:lnTo>
                  <a:lnTo>
                    <a:pt x="351" y="84"/>
                  </a:lnTo>
                  <a:lnTo>
                    <a:pt x="326" y="56"/>
                  </a:lnTo>
                  <a:lnTo>
                    <a:pt x="299" y="32"/>
                  </a:lnTo>
                  <a:lnTo>
                    <a:pt x="267" y="14"/>
                  </a:lnTo>
                  <a:lnTo>
                    <a:pt x="229" y="4"/>
                  </a:lnTo>
                  <a:lnTo>
                    <a:pt x="191" y="0"/>
                  </a:lnTo>
                  <a:lnTo>
                    <a:pt x="153" y="4"/>
                  </a:lnTo>
                  <a:lnTo>
                    <a:pt x="114" y="14"/>
                  </a:lnTo>
                  <a:lnTo>
                    <a:pt x="83" y="32"/>
                  </a:lnTo>
                  <a:lnTo>
                    <a:pt x="55" y="56"/>
                  </a:lnTo>
                  <a:lnTo>
                    <a:pt x="31" y="84"/>
                  </a:lnTo>
                  <a:lnTo>
                    <a:pt x="13" y="115"/>
                  </a:lnTo>
                  <a:lnTo>
                    <a:pt x="3" y="153"/>
                  </a:lnTo>
                  <a:lnTo>
                    <a:pt x="0" y="191"/>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56" name="Rectangle 52">
              <a:extLst>
                <a:ext uri="{FF2B5EF4-FFF2-40B4-BE49-F238E27FC236}">
                  <a16:creationId xmlns:a16="http://schemas.microsoft.com/office/drawing/2014/main" id="{B716F33A-51E3-4652-B605-E8EE775639D0}"/>
                </a:ext>
              </a:extLst>
            </p:cNvPr>
            <p:cNvSpPr>
              <a:spLocks noChangeArrowheads="1"/>
            </p:cNvSpPr>
            <p:nvPr/>
          </p:nvSpPr>
          <p:spPr bwMode="auto">
            <a:xfrm>
              <a:off x="2059" y="1034"/>
              <a:ext cx="362"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000000"/>
                  </a:solidFill>
                  <a:effectLst/>
                  <a:latin typeface="Century Gothic" panose="020B0502020202020204" pitchFamily="34" charset="0"/>
                </a:rPr>
                <a:t>CCars</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7" name="Rectangle 53">
              <a:extLst>
                <a:ext uri="{FF2B5EF4-FFF2-40B4-BE49-F238E27FC236}">
                  <a16:creationId xmlns:a16="http://schemas.microsoft.com/office/drawing/2014/main" id="{3846385E-3C41-4CAA-B1F5-8DEBBF13E959}"/>
                </a:ext>
              </a:extLst>
            </p:cNvPr>
            <p:cNvSpPr>
              <a:spLocks noChangeArrowheads="1"/>
            </p:cNvSpPr>
            <p:nvPr/>
          </p:nvSpPr>
          <p:spPr bwMode="auto">
            <a:xfrm>
              <a:off x="2153" y="1159"/>
              <a:ext cx="170"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300" b="0" i="0" u="none" strike="noStrike" cap="none" normalizeH="0" baseline="0">
                  <a:ln>
                    <a:noFill/>
                  </a:ln>
                  <a:solidFill>
                    <a:srgbClr val="000000"/>
                  </a:solidFill>
                  <a:effectLst/>
                  <a:latin typeface="Century Gothic" panose="020B0502020202020204" pitchFamily="34" charset="0"/>
                </a:rPr>
                <a:t>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pic>
        <p:nvPicPr>
          <p:cNvPr id="58" name="Picture 57">
            <a:extLst>
              <a:ext uri="{FF2B5EF4-FFF2-40B4-BE49-F238E27FC236}">
                <a16:creationId xmlns:a16="http://schemas.microsoft.com/office/drawing/2014/main" id="{2478D8AE-C55B-47B0-B8D7-50A12C6E57E2}"/>
              </a:ext>
            </a:extLst>
          </p:cNvPr>
          <p:cNvPicPr>
            <a:picLocks noChangeAspect="1"/>
          </p:cNvPicPr>
          <p:nvPr/>
        </p:nvPicPr>
        <p:blipFill>
          <a:blip r:embed="rId3"/>
          <a:stretch>
            <a:fillRect/>
          </a:stretch>
        </p:blipFill>
        <p:spPr>
          <a:xfrm>
            <a:off x="1544617" y="3325813"/>
            <a:ext cx="10106065" cy="3293066"/>
          </a:xfrm>
          <a:prstGeom prst="rect">
            <a:avLst/>
          </a:prstGeom>
        </p:spPr>
      </p:pic>
      <p:pic>
        <p:nvPicPr>
          <p:cNvPr id="59" name="Picture 58">
            <a:extLst>
              <a:ext uri="{FF2B5EF4-FFF2-40B4-BE49-F238E27FC236}">
                <a16:creationId xmlns:a16="http://schemas.microsoft.com/office/drawing/2014/main" id="{E774E9A1-52DF-472C-908E-6295D2C1DA23}"/>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0" y="0"/>
            <a:ext cx="12179863" cy="6858000"/>
          </a:xfrm>
          <a:prstGeom prst="rect">
            <a:avLst/>
          </a:prstGeom>
        </p:spPr>
      </p:pic>
    </p:spTree>
    <p:extLst>
      <p:ext uri="{BB962C8B-B14F-4D97-AF65-F5344CB8AC3E}">
        <p14:creationId xmlns:p14="http://schemas.microsoft.com/office/powerpoint/2010/main" val="278894522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fade">
                                      <p:cBhvr>
                                        <p:cTn id="12" dur="500"/>
                                        <p:tgtEl>
                                          <p:spTgt spid="58"/>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6">
            <a:extLst>
              <a:ext uri="{FF2B5EF4-FFF2-40B4-BE49-F238E27FC236}">
                <a16:creationId xmlns:a16="http://schemas.microsoft.com/office/drawing/2014/main" id="{1F7AD8C4-1319-4CC2-9700-31C8A40D5502}"/>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14" name="Group 13">
            <a:extLst>
              <a:ext uri="{FF2B5EF4-FFF2-40B4-BE49-F238E27FC236}">
                <a16:creationId xmlns:a16="http://schemas.microsoft.com/office/drawing/2014/main" id="{1E71CD0B-56C5-45FD-8F6A-3170BB283DAF}"/>
              </a:ext>
            </a:extLst>
          </p:cNvPr>
          <p:cNvGrpSpPr/>
          <p:nvPr/>
        </p:nvGrpSpPr>
        <p:grpSpPr>
          <a:xfrm>
            <a:off x="2731008" y="70933"/>
            <a:ext cx="6752426" cy="6752426"/>
            <a:chOff x="2387601" y="-261253"/>
            <a:chExt cx="7416798" cy="7416798"/>
          </a:xfrm>
        </p:grpSpPr>
        <p:sp>
          <p:nvSpPr>
            <p:cNvPr id="15" name="Oval 14">
              <a:extLst>
                <a:ext uri="{FF2B5EF4-FFF2-40B4-BE49-F238E27FC236}">
                  <a16:creationId xmlns:a16="http://schemas.microsoft.com/office/drawing/2014/main" id="{0DF6FB06-3267-4614-9443-78F24A1F1A3D}"/>
                </a:ext>
              </a:extLst>
            </p:cNvPr>
            <p:cNvSpPr/>
            <p:nvPr/>
          </p:nvSpPr>
          <p:spPr>
            <a:xfrm>
              <a:off x="2387601" y="-261253"/>
              <a:ext cx="7416798" cy="7416798"/>
            </a:xfrm>
            <a:prstGeom prst="ellipse">
              <a:avLst/>
            </a:prstGeom>
            <a:solidFill>
              <a:srgbClr val="548235"/>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C18B1F5B-207E-46D3-AC9F-37196EBCAAA0}"/>
                </a:ext>
              </a:extLst>
            </p:cNvPr>
            <p:cNvSpPr txBox="1"/>
            <p:nvPr/>
          </p:nvSpPr>
          <p:spPr>
            <a:xfrm>
              <a:off x="5102646" y="3099539"/>
              <a:ext cx="1969607" cy="918867"/>
            </a:xfrm>
            <a:prstGeom prst="rect">
              <a:avLst/>
            </a:prstGeom>
            <a:noFill/>
          </p:spPr>
          <p:txBody>
            <a:bodyPr wrap="none" rtlCol="0">
              <a:spAutoFit/>
            </a:bodyPr>
            <a:lstStyle/>
            <a:p>
              <a:pPr algn="ctr"/>
              <a:r>
                <a:rPr lang="en-US" sz="2400" dirty="0">
                  <a:solidFill>
                    <a:srgbClr val="E2F0D9"/>
                  </a:solidFill>
                  <a:latin typeface="Century Gothic" panose="020B0502020202020204" pitchFamily="34" charset="0"/>
                </a:rPr>
                <a:t>Unearthed</a:t>
              </a:r>
            </a:p>
            <a:p>
              <a:pPr algn="ctr"/>
              <a:r>
                <a:rPr lang="en-US" sz="2400" dirty="0">
                  <a:solidFill>
                    <a:srgbClr val="E2F0D9"/>
                  </a:solidFill>
                  <a:latin typeface="Century Gothic" panose="020B0502020202020204" pitchFamily="34" charset="0"/>
                </a:rPr>
                <a:t>1,639</a:t>
              </a:r>
            </a:p>
          </p:txBody>
        </p:sp>
      </p:grpSp>
      <p:grpSp>
        <p:nvGrpSpPr>
          <p:cNvPr id="3" name="Group 2"/>
          <p:cNvGrpSpPr/>
          <p:nvPr/>
        </p:nvGrpSpPr>
        <p:grpSpPr>
          <a:xfrm>
            <a:off x="2708567" y="59713"/>
            <a:ext cx="6774868" cy="6774868"/>
            <a:chOff x="2387601" y="-261253"/>
            <a:chExt cx="7416799" cy="7416799"/>
          </a:xfrm>
        </p:grpSpPr>
        <p:sp>
          <p:nvSpPr>
            <p:cNvPr id="57" name="Oval 56"/>
            <p:cNvSpPr/>
            <p:nvPr/>
          </p:nvSpPr>
          <p:spPr>
            <a:xfrm>
              <a:off x="2387601" y="-261253"/>
              <a:ext cx="7416798" cy="7416798"/>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Arc 68"/>
            <p:cNvSpPr/>
            <p:nvPr/>
          </p:nvSpPr>
          <p:spPr>
            <a:xfrm>
              <a:off x="2387602" y="-261252"/>
              <a:ext cx="7416798" cy="7416798"/>
            </a:xfrm>
            <a:prstGeom prst="arc">
              <a:avLst>
                <a:gd name="adj1" fmla="val 2413588"/>
                <a:gd name="adj2" fmla="val 16189426"/>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 name="TextBox 69"/>
            <p:cNvSpPr txBox="1"/>
            <p:nvPr/>
          </p:nvSpPr>
          <p:spPr>
            <a:xfrm>
              <a:off x="7368913" y="2144024"/>
              <a:ext cx="1014678" cy="774959"/>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612</a:t>
              </a:r>
            </a:p>
          </p:txBody>
        </p:sp>
        <p:sp>
          <p:nvSpPr>
            <p:cNvPr id="71" name="TextBox 70"/>
            <p:cNvSpPr txBox="1"/>
            <p:nvPr/>
          </p:nvSpPr>
          <p:spPr>
            <a:xfrm>
              <a:off x="5375289" y="4248746"/>
              <a:ext cx="1441421"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1,026</a:t>
              </a:r>
            </a:p>
          </p:txBody>
        </p:sp>
      </p:grpSp>
      <p:sp>
        <p:nvSpPr>
          <p:cNvPr id="72" name="TextBox 71"/>
          <p:cNvSpPr txBox="1"/>
          <p:nvPr/>
        </p:nvSpPr>
        <p:spPr>
          <a:xfrm>
            <a:off x="8720957" y="262581"/>
            <a:ext cx="1781257" cy="830997"/>
          </a:xfrm>
          <a:prstGeom prst="rect">
            <a:avLst/>
          </a:prstGeom>
          <a:noFill/>
        </p:spPr>
        <p:txBody>
          <a:bodyPr wrap="none" rtlCol="0">
            <a:spAutoFit/>
          </a:bodyPr>
          <a:lstStyle/>
          <a:p>
            <a:pPr algn="ctr"/>
            <a:r>
              <a:rPr lang="en-US" sz="2400" dirty="0">
                <a:solidFill>
                  <a:srgbClr val="548235"/>
                </a:solidFill>
                <a:latin typeface="Century Gothic" panose="020B0502020202020204" pitchFamily="34" charset="0"/>
              </a:rPr>
              <a:t>Unearthed</a:t>
            </a:r>
          </a:p>
          <a:p>
            <a:pPr algn="ctr"/>
            <a:r>
              <a:rPr lang="en-US" sz="2400" dirty="0">
                <a:solidFill>
                  <a:srgbClr val="548235"/>
                </a:solidFill>
                <a:latin typeface="Century Gothic" panose="020B0502020202020204" pitchFamily="34" charset="0"/>
              </a:rPr>
              <a:t>1,639</a:t>
            </a:r>
          </a:p>
        </p:txBody>
      </p:sp>
      <p:sp>
        <p:nvSpPr>
          <p:cNvPr id="13" name="TextBox 12">
            <a:extLst>
              <a:ext uri="{FF2B5EF4-FFF2-40B4-BE49-F238E27FC236}">
                <a16:creationId xmlns:a16="http://schemas.microsoft.com/office/drawing/2014/main" id="{E952D208-DCF7-48BE-A93D-37D28974892F}"/>
              </a:ext>
            </a:extLst>
          </p:cNvPr>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French Canada</a:t>
            </a:r>
          </a:p>
          <a:p>
            <a:pPr algn="ctr"/>
            <a:r>
              <a:rPr lang="en-US" sz="2000" dirty="0">
                <a:solidFill>
                  <a:srgbClr val="901D06"/>
                </a:solidFill>
                <a:latin typeface="Century Gothic" panose="020B0502020202020204" pitchFamily="34" charset="0"/>
              </a:rPr>
              <a:t>Adults 18+</a:t>
            </a:r>
          </a:p>
        </p:txBody>
      </p:sp>
    </p:spTree>
    <p:extLst>
      <p:ext uri="{BB962C8B-B14F-4D97-AF65-F5344CB8AC3E}">
        <p14:creationId xmlns:p14="http://schemas.microsoft.com/office/powerpoint/2010/main" val="249722708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childTnLst>
                          </p:cTn>
                        </p:par>
                        <p:par>
                          <p:cTn id="8" fill="hold">
                            <p:stCondLst>
                              <p:cond delay="1000"/>
                            </p:stCondLst>
                            <p:childTnLst>
                              <p:par>
                                <p:cTn id="9" presetID="10" presetClass="exit" presetSubtype="0" fill="hold" nodeType="afterEffect">
                                  <p:stCondLst>
                                    <p:cond delay="0"/>
                                  </p:stCondLst>
                                  <p:childTnLst>
                                    <p:animEffect transition="out" filter="fade">
                                      <p:cBhvr>
                                        <p:cTn id="10" dur="1000"/>
                                        <p:tgtEl>
                                          <p:spTgt spid="14"/>
                                        </p:tgtEl>
                                      </p:cBhvr>
                                    </p:animEffect>
                                    <p:set>
                                      <p:cBhvr>
                                        <p:cTn id="11" dur="1" fill="hold">
                                          <p:stCondLst>
                                            <p:cond delay="999"/>
                                          </p:stCondLst>
                                        </p:cTn>
                                        <p:tgtEl>
                                          <p:spTgt spid="14"/>
                                        </p:tgtEl>
                                        <p:attrNameLst>
                                          <p:attrName>style.visibility</p:attrName>
                                        </p:attrNameLst>
                                      </p:cBhvr>
                                      <p:to>
                                        <p:strVal val="hidden"/>
                                      </p:to>
                                    </p:set>
                                  </p:childTnLst>
                                </p:cTn>
                              </p:par>
                              <p:par>
                                <p:cTn id="12" presetID="10" presetClass="entr" presetSubtype="0" fill="hold" grpId="0" nodeType="withEffect">
                                  <p:stCondLst>
                                    <p:cond delay="0"/>
                                  </p:stCondLst>
                                  <p:childTnLst>
                                    <p:set>
                                      <p:cBhvr>
                                        <p:cTn id="13" dur="1" fill="hold">
                                          <p:stCondLst>
                                            <p:cond delay="0"/>
                                          </p:stCondLst>
                                        </p:cTn>
                                        <p:tgtEl>
                                          <p:spTgt spid="72"/>
                                        </p:tgtEl>
                                        <p:attrNameLst>
                                          <p:attrName>style.visibility</p:attrName>
                                        </p:attrNameLst>
                                      </p:cBhvr>
                                      <p:to>
                                        <p:strVal val="visible"/>
                                      </p:to>
                                    </p:set>
                                    <p:animEffect transition="in" filter="fade">
                                      <p:cBhvr>
                                        <p:cTn id="14"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19AD86B7-75D6-4142-AA8D-18C4C4721184}"/>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13" name="Group 12">
            <a:extLst>
              <a:ext uri="{FF2B5EF4-FFF2-40B4-BE49-F238E27FC236}">
                <a16:creationId xmlns:a16="http://schemas.microsoft.com/office/drawing/2014/main" id="{33599C65-BA16-4DB9-A801-0DE85C77A503}"/>
              </a:ext>
            </a:extLst>
          </p:cNvPr>
          <p:cNvGrpSpPr/>
          <p:nvPr/>
        </p:nvGrpSpPr>
        <p:grpSpPr>
          <a:xfrm>
            <a:off x="2708567" y="59713"/>
            <a:ext cx="6774868" cy="6774868"/>
            <a:chOff x="2387601" y="-261253"/>
            <a:chExt cx="7416799" cy="7416799"/>
          </a:xfrm>
        </p:grpSpPr>
        <p:sp>
          <p:nvSpPr>
            <p:cNvPr id="14" name="Oval 13">
              <a:extLst>
                <a:ext uri="{FF2B5EF4-FFF2-40B4-BE49-F238E27FC236}">
                  <a16:creationId xmlns:a16="http://schemas.microsoft.com/office/drawing/2014/main" id="{189D5CC7-5E47-4C0F-A42B-A88D5EFD2D57}"/>
                </a:ext>
              </a:extLst>
            </p:cNvPr>
            <p:cNvSpPr/>
            <p:nvPr/>
          </p:nvSpPr>
          <p:spPr>
            <a:xfrm>
              <a:off x="2387601" y="-261253"/>
              <a:ext cx="7416798" cy="7416798"/>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Arc 14">
              <a:extLst>
                <a:ext uri="{FF2B5EF4-FFF2-40B4-BE49-F238E27FC236}">
                  <a16:creationId xmlns:a16="http://schemas.microsoft.com/office/drawing/2014/main" id="{3AA0CEAE-FA5F-4F5F-A1A2-6E492EF1B30E}"/>
                </a:ext>
              </a:extLst>
            </p:cNvPr>
            <p:cNvSpPr/>
            <p:nvPr/>
          </p:nvSpPr>
          <p:spPr>
            <a:xfrm>
              <a:off x="2387602" y="-261252"/>
              <a:ext cx="7416798" cy="7416798"/>
            </a:xfrm>
            <a:prstGeom prst="arc">
              <a:avLst>
                <a:gd name="adj1" fmla="val 2413588"/>
                <a:gd name="adj2" fmla="val 16189426"/>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TextBox 15">
              <a:extLst>
                <a:ext uri="{FF2B5EF4-FFF2-40B4-BE49-F238E27FC236}">
                  <a16:creationId xmlns:a16="http://schemas.microsoft.com/office/drawing/2014/main" id="{021E7D13-37C3-45F4-A5FD-2126E7DC39AE}"/>
                </a:ext>
              </a:extLst>
            </p:cNvPr>
            <p:cNvSpPr txBox="1"/>
            <p:nvPr/>
          </p:nvSpPr>
          <p:spPr>
            <a:xfrm>
              <a:off x="7368913" y="2144024"/>
              <a:ext cx="1014678" cy="774959"/>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612</a:t>
              </a:r>
            </a:p>
          </p:txBody>
        </p:sp>
        <p:sp>
          <p:nvSpPr>
            <p:cNvPr id="17" name="TextBox 16">
              <a:extLst>
                <a:ext uri="{FF2B5EF4-FFF2-40B4-BE49-F238E27FC236}">
                  <a16:creationId xmlns:a16="http://schemas.microsoft.com/office/drawing/2014/main" id="{387C200C-53BC-4821-8C8A-5EC49E3F2FAA}"/>
                </a:ext>
              </a:extLst>
            </p:cNvPr>
            <p:cNvSpPr txBox="1"/>
            <p:nvPr/>
          </p:nvSpPr>
          <p:spPr>
            <a:xfrm>
              <a:off x="5375289" y="4248746"/>
              <a:ext cx="1441421"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1,026</a:t>
              </a:r>
            </a:p>
          </p:txBody>
        </p:sp>
      </p:grpSp>
      <p:sp>
        <p:nvSpPr>
          <p:cNvPr id="70" name="TextBox 69"/>
          <p:cNvSpPr txBox="1"/>
          <p:nvPr/>
        </p:nvSpPr>
        <p:spPr>
          <a:xfrm>
            <a:off x="7391034" y="2876490"/>
            <a:ext cx="694422" cy="400110"/>
          </a:xfrm>
          <a:prstGeom prst="rect">
            <a:avLst/>
          </a:prstGeom>
          <a:noFill/>
        </p:spPr>
        <p:txBody>
          <a:bodyPr wrap="none" rtlCol="0">
            <a:spAutoFit/>
          </a:bodyPr>
          <a:lstStyle/>
          <a:p>
            <a:pPr algn="ctr"/>
            <a:r>
              <a:rPr lang="en-US" sz="2000" b="1" dirty="0">
                <a:solidFill>
                  <a:srgbClr val="385723"/>
                </a:solidFill>
                <a:latin typeface="Century Gothic" panose="020B0502020202020204" pitchFamily="34" charset="0"/>
              </a:rPr>
              <a:t>37%</a:t>
            </a:r>
          </a:p>
        </p:txBody>
      </p:sp>
      <p:sp>
        <p:nvSpPr>
          <p:cNvPr id="71" name="TextBox 70"/>
          <p:cNvSpPr txBox="1"/>
          <p:nvPr/>
        </p:nvSpPr>
        <p:spPr>
          <a:xfrm>
            <a:off x="5808202" y="4838232"/>
            <a:ext cx="694422" cy="400110"/>
          </a:xfrm>
          <a:prstGeom prst="rect">
            <a:avLst/>
          </a:prstGeom>
          <a:noFill/>
        </p:spPr>
        <p:txBody>
          <a:bodyPr wrap="none" rtlCol="0">
            <a:spAutoFit/>
          </a:bodyPr>
          <a:lstStyle/>
          <a:p>
            <a:pPr algn="ctr"/>
            <a:r>
              <a:rPr lang="en-US" sz="2000" b="1" dirty="0">
                <a:solidFill>
                  <a:srgbClr val="E2F0D9"/>
                </a:solidFill>
                <a:latin typeface="Century Gothic" panose="020B0502020202020204" pitchFamily="34" charset="0"/>
              </a:rPr>
              <a:t>63%</a:t>
            </a:r>
          </a:p>
        </p:txBody>
      </p:sp>
      <p:sp>
        <p:nvSpPr>
          <p:cNvPr id="12" name="TextBox 11">
            <a:extLst>
              <a:ext uri="{FF2B5EF4-FFF2-40B4-BE49-F238E27FC236}">
                <a16:creationId xmlns:a16="http://schemas.microsoft.com/office/drawing/2014/main" id="{077523D8-F35D-4C00-8045-58BE9D90644A}"/>
              </a:ext>
            </a:extLst>
          </p:cNvPr>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French Canada</a:t>
            </a:r>
          </a:p>
          <a:p>
            <a:pPr algn="ctr"/>
            <a:r>
              <a:rPr lang="en-US" sz="2000" dirty="0">
                <a:solidFill>
                  <a:srgbClr val="901D06"/>
                </a:solidFill>
                <a:latin typeface="Century Gothic" panose="020B0502020202020204" pitchFamily="34" charset="0"/>
              </a:rPr>
              <a:t>Adults 18+</a:t>
            </a:r>
          </a:p>
        </p:txBody>
      </p:sp>
      <p:sp>
        <p:nvSpPr>
          <p:cNvPr id="18" name="TextBox 17">
            <a:extLst>
              <a:ext uri="{FF2B5EF4-FFF2-40B4-BE49-F238E27FC236}">
                <a16:creationId xmlns:a16="http://schemas.microsoft.com/office/drawing/2014/main" id="{A2A7D2B5-A652-43BB-AFF0-9F72ADA26D9B}"/>
              </a:ext>
            </a:extLst>
          </p:cNvPr>
          <p:cNvSpPr txBox="1"/>
          <p:nvPr/>
        </p:nvSpPr>
        <p:spPr>
          <a:xfrm>
            <a:off x="8720957" y="262581"/>
            <a:ext cx="1781257" cy="830997"/>
          </a:xfrm>
          <a:prstGeom prst="rect">
            <a:avLst/>
          </a:prstGeom>
          <a:noFill/>
        </p:spPr>
        <p:txBody>
          <a:bodyPr wrap="none" rtlCol="0">
            <a:spAutoFit/>
          </a:bodyPr>
          <a:lstStyle/>
          <a:p>
            <a:pPr algn="ctr"/>
            <a:r>
              <a:rPr lang="en-US" sz="2400" dirty="0">
                <a:solidFill>
                  <a:srgbClr val="548235"/>
                </a:solidFill>
                <a:latin typeface="Century Gothic" panose="020B0502020202020204" pitchFamily="34" charset="0"/>
              </a:rPr>
              <a:t>Unearthed</a:t>
            </a:r>
          </a:p>
          <a:p>
            <a:pPr algn="ctr"/>
            <a:r>
              <a:rPr lang="en-US" sz="2400" dirty="0">
                <a:solidFill>
                  <a:srgbClr val="548235"/>
                </a:solidFill>
                <a:latin typeface="Century Gothic" panose="020B0502020202020204" pitchFamily="34" charset="0"/>
              </a:rPr>
              <a:t>1,639</a:t>
            </a:r>
          </a:p>
        </p:txBody>
      </p:sp>
    </p:spTree>
    <p:extLst>
      <p:ext uri="{BB962C8B-B14F-4D97-AF65-F5344CB8AC3E}">
        <p14:creationId xmlns:p14="http://schemas.microsoft.com/office/powerpoint/2010/main" val="368438794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14:presetBounceEnd="42000">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14:bounceEnd="42000">
                                          <p:cBhvr additive="base">
                                            <p:cTn id="7" dur="1000" fill="hold"/>
                                            <p:tgtEl>
                                              <p:spTgt spid="70"/>
                                            </p:tgtEl>
                                            <p:attrNameLst>
                                              <p:attrName>ppt_x</p:attrName>
                                            </p:attrNameLst>
                                          </p:cBhvr>
                                          <p:tavLst>
                                            <p:tav tm="0">
                                              <p:val>
                                                <p:strVal val="1+#ppt_w/2"/>
                                              </p:val>
                                            </p:tav>
                                            <p:tav tm="100000">
                                              <p:val>
                                                <p:strVal val="#ppt_x"/>
                                              </p:val>
                                            </p:tav>
                                          </p:tavLst>
                                        </p:anim>
                                        <p:anim calcmode="lin" valueType="num" p14:bounceEnd="42000">
                                          <p:cBhvr additive="base">
                                            <p:cTn id="8" dur="1000" fill="hold"/>
                                            <p:tgtEl>
                                              <p:spTgt spid="70"/>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42000">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14:bounceEnd="42000">
                                          <p:cBhvr additive="base">
                                            <p:cTn id="11" dur="1000" fill="hold"/>
                                            <p:tgtEl>
                                              <p:spTgt spid="71"/>
                                            </p:tgtEl>
                                            <p:attrNameLst>
                                              <p:attrName>ppt_x</p:attrName>
                                            </p:attrNameLst>
                                          </p:cBhvr>
                                          <p:tavLst>
                                            <p:tav tm="0">
                                              <p:val>
                                                <p:strVal val="1+#ppt_w/2"/>
                                              </p:val>
                                            </p:tav>
                                            <p:tav tm="100000">
                                              <p:val>
                                                <p:strVal val="#ppt_x"/>
                                              </p:val>
                                            </p:tav>
                                          </p:tavLst>
                                        </p:anim>
                                        <p:anim calcmode="lin" valueType="num" p14:bounceEnd="42000">
                                          <p:cBhvr additive="base">
                                            <p:cTn id="12" dur="1000" fill="hold"/>
                                            <p:tgtEl>
                                              <p:spTgt spid="71"/>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71" grpId="0"/>
          <p:bldP spid="1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1000" fill="hold"/>
                                            <p:tgtEl>
                                              <p:spTgt spid="70"/>
                                            </p:tgtEl>
                                            <p:attrNameLst>
                                              <p:attrName>ppt_x</p:attrName>
                                            </p:attrNameLst>
                                          </p:cBhvr>
                                          <p:tavLst>
                                            <p:tav tm="0">
                                              <p:val>
                                                <p:strVal val="1+#ppt_w/2"/>
                                              </p:val>
                                            </p:tav>
                                            <p:tav tm="100000">
                                              <p:val>
                                                <p:strVal val="#ppt_x"/>
                                              </p:val>
                                            </p:tav>
                                          </p:tavLst>
                                        </p:anim>
                                        <p:anim calcmode="lin" valueType="num">
                                          <p:cBhvr additive="base">
                                            <p:cTn id="8" dur="1000" fill="hold"/>
                                            <p:tgtEl>
                                              <p:spTgt spid="70"/>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additive="base">
                                            <p:cTn id="11" dur="1000" fill="hold"/>
                                            <p:tgtEl>
                                              <p:spTgt spid="71"/>
                                            </p:tgtEl>
                                            <p:attrNameLst>
                                              <p:attrName>ppt_x</p:attrName>
                                            </p:attrNameLst>
                                          </p:cBhvr>
                                          <p:tavLst>
                                            <p:tav tm="0">
                                              <p:val>
                                                <p:strVal val="1+#ppt_w/2"/>
                                              </p:val>
                                            </p:tav>
                                            <p:tav tm="100000">
                                              <p:val>
                                                <p:strVal val="#ppt_x"/>
                                              </p:val>
                                            </p:tav>
                                          </p:tavLst>
                                        </p:anim>
                                        <p:anim calcmode="lin" valueType="num">
                                          <p:cBhvr additive="base">
                                            <p:cTn id="12" dur="1000" fill="hold"/>
                                            <p:tgtEl>
                                              <p:spTgt spid="71"/>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71" grpId="0"/>
          <p:bldP spid="18" grpId="0"/>
        </p:bldLst>
      </p:timing>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6">
            <a:extLst>
              <a:ext uri="{FF2B5EF4-FFF2-40B4-BE49-F238E27FC236}">
                <a16:creationId xmlns:a16="http://schemas.microsoft.com/office/drawing/2014/main" id="{88CBE0EF-F45C-4714-8ECF-9C7017FE8720}"/>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0" y="0"/>
            <a:ext cx="12179863" cy="6858000"/>
          </a:xfrm>
          <a:prstGeom prst="rect">
            <a:avLst/>
          </a:prstGeom>
        </p:spPr>
      </p:pic>
      <p:grpSp>
        <p:nvGrpSpPr>
          <p:cNvPr id="2" name="Group 1"/>
          <p:cNvGrpSpPr/>
          <p:nvPr/>
        </p:nvGrpSpPr>
        <p:grpSpPr>
          <a:xfrm>
            <a:off x="2708566" y="59712"/>
            <a:ext cx="6774868" cy="6774868"/>
            <a:chOff x="2708566" y="59712"/>
            <a:chExt cx="6774868" cy="6774868"/>
          </a:xfrm>
        </p:grpSpPr>
        <p:sp>
          <p:nvSpPr>
            <p:cNvPr id="43" name="Oval 42"/>
            <p:cNvSpPr/>
            <p:nvPr/>
          </p:nvSpPr>
          <p:spPr>
            <a:xfrm>
              <a:off x="2708566" y="59712"/>
              <a:ext cx="6774868" cy="6774868"/>
            </a:xfrm>
            <a:prstGeom prst="ellipse">
              <a:avLst/>
            </a:prstGeom>
            <a:solidFill>
              <a:srgbClr val="95C67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c 18"/>
            <p:cNvSpPr/>
            <p:nvPr/>
          </p:nvSpPr>
          <p:spPr>
            <a:xfrm>
              <a:off x="2708568" y="59714"/>
              <a:ext cx="6774866" cy="6774866"/>
            </a:xfrm>
            <a:prstGeom prst="arc">
              <a:avLst>
                <a:gd name="adj1" fmla="val 2424280"/>
                <a:gd name="adj2" fmla="val 16189426"/>
              </a:avLst>
            </a:prstGeom>
            <a:solidFill>
              <a:srgbClr val="548235"/>
            </a:solidFill>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 name="TextBox 56"/>
            <p:cNvSpPr txBox="1"/>
            <p:nvPr/>
          </p:nvSpPr>
          <p:spPr>
            <a:xfrm>
              <a:off x="7264754" y="2259774"/>
              <a:ext cx="922047" cy="707886"/>
            </a:xfrm>
            <a:prstGeom prst="rect">
              <a:avLst/>
            </a:prstGeom>
            <a:noFill/>
          </p:spPr>
          <p:txBody>
            <a:bodyPr wrap="none" rtlCol="0">
              <a:spAutoFit/>
            </a:bodyPr>
            <a:lstStyle/>
            <a:p>
              <a:pPr algn="ctr"/>
              <a:r>
                <a:rPr lang="en-US" sz="2000" dirty="0">
                  <a:solidFill>
                    <a:srgbClr val="385723"/>
                  </a:solidFill>
                  <a:latin typeface="Century Gothic" panose="020B0502020202020204" pitchFamily="34" charset="0"/>
                </a:rPr>
                <a:t>Video</a:t>
              </a:r>
            </a:p>
            <a:p>
              <a:pPr algn="ctr"/>
              <a:r>
                <a:rPr lang="en-US" sz="2000" dirty="0">
                  <a:solidFill>
                    <a:srgbClr val="385723"/>
                  </a:solidFill>
                  <a:latin typeface="Century Gothic" panose="020B0502020202020204" pitchFamily="34" charset="0"/>
                </a:rPr>
                <a:t>612</a:t>
              </a:r>
            </a:p>
          </p:txBody>
        </p:sp>
        <p:sp>
          <p:nvSpPr>
            <p:cNvPr id="69" name="TextBox 68"/>
            <p:cNvSpPr txBox="1"/>
            <p:nvPr/>
          </p:nvSpPr>
          <p:spPr>
            <a:xfrm>
              <a:off x="5375289" y="4179296"/>
              <a:ext cx="1441421" cy="707886"/>
            </a:xfrm>
            <a:prstGeom prst="rect">
              <a:avLst/>
            </a:prstGeom>
            <a:noFill/>
          </p:spPr>
          <p:txBody>
            <a:bodyPr wrap="none" rtlCol="0">
              <a:spAutoFit/>
            </a:bodyPr>
            <a:lstStyle/>
            <a:p>
              <a:pPr algn="ctr"/>
              <a:r>
                <a:rPr lang="en-US" sz="2000" dirty="0" err="1">
                  <a:solidFill>
                    <a:srgbClr val="E2F0D9"/>
                  </a:solidFill>
                  <a:latin typeface="Century Gothic" panose="020B0502020202020204" pitchFamily="34" charset="0"/>
                </a:rPr>
                <a:t>NonVideo</a:t>
              </a:r>
              <a:endParaRPr lang="en-US" sz="2000" dirty="0">
                <a:solidFill>
                  <a:srgbClr val="E2F0D9"/>
                </a:solidFill>
                <a:latin typeface="Century Gothic" panose="020B0502020202020204" pitchFamily="34" charset="0"/>
              </a:endParaRPr>
            </a:p>
            <a:p>
              <a:pPr algn="ctr"/>
              <a:r>
                <a:rPr lang="en-US" sz="2000" dirty="0">
                  <a:solidFill>
                    <a:srgbClr val="E2F0D9"/>
                  </a:solidFill>
                  <a:latin typeface="Century Gothic" panose="020B0502020202020204" pitchFamily="34" charset="0"/>
                </a:rPr>
                <a:t>1,026</a:t>
              </a:r>
            </a:p>
          </p:txBody>
        </p:sp>
        <p:sp>
          <p:nvSpPr>
            <p:cNvPr id="70" name="TextBox 69"/>
            <p:cNvSpPr txBox="1"/>
            <p:nvPr/>
          </p:nvSpPr>
          <p:spPr>
            <a:xfrm>
              <a:off x="7391031" y="2876493"/>
              <a:ext cx="694422" cy="400110"/>
            </a:xfrm>
            <a:prstGeom prst="rect">
              <a:avLst/>
            </a:prstGeom>
            <a:noFill/>
          </p:spPr>
          <p:txBody>
            <a:bodyPr wrap="none" rtlCol="0">
              <a:spAutoFit/>
            </a:bodyPr>
            <a:lstStyle/>
            <a:p>
              <a:pPr algn="ctr"/>
              <a:r>
                <a:rPr lang="en-US" sz="2000" b="1" dirty="0">
                  <a:solidFill>
                    <a:srgbClr val="385723"/>
                  </a:solidFill>
                  <a:latin typeface="Century Gothic" panose="020B0502020202020204" pitchFamily="34" charset="0"/>
                </a:rPr>
                <a:t>37%</a:t>
              </a:r>
            </a:p>
          </p:txBody>
        </p:sp>
        <p:sp>
          <p:nvSpPr>
            <p:cNvPr id="71" name="TextBox 70"/>
            <p:cNvSpPr txBox="1"/>
            <p:nvPr/>
          </p:nvSpPr>
          <p:spPr>
            <a:xfrm>
              <a:off x="5808202" y="4838232"/>
              <a:ext cx="694422" cy="400110"/>
            </a:xfrm>
            <a:prstGeom prst="rect">
              <a:avLst/>
            </a:prstGeom>
            <a:noFill/>
          </p:spPr>
          <p:txBody>
            <a:bodyPr wrap="none" rtlCol="0">
              <a:spAutoFit/>
            </a:bodyPr>
            <a:lstStyle/>
            <a:p>
              <a:pPr algn="ctr"/>
              <a:r>
                <a:rPr lang="en-US" sz="2000" b="1" dirty="0">
                  <a:solidFill>
                    <a:srgbClr val="E2F0D9"/>
                  </a:solidFill>
                  <a:latin typeface="Century Gothic" panose="020B0502020202020204" pitchFamily="34" charset="0"/>
                </a:rPr>
                <a:t>63%</a:t>
              </a:r>
            </a:p>
          </p:txBody>
        </p:sp>
      </p:grpSp>
      <p:sp>
        <p:nvSpPr>
          <p:cNvPr id="72" name="TextBox 71"/>
          <p:cNvSpPr txBox="1"/>
          <p:nvPr/>
        </p:nvSpPr>
        <p:spPr>
          <a:xfrm>
            <a:off x="8720957" y="262581"/>
            <a:ext cx="1781257" cy="830997"/>
          </a:xfrm>
          <a:prstGeom prst="rect">
            <a:avLst/>
          </a:prstGeom>
          <a:noFill/>
        </p:spPr>
        <p:txBody>
          <a:bodyPr wrap="none" rtlCol="0">
            <a:spAutoFit/>
          </a:bodyPr>
          <a:lstStyle/>
          <a:p>
            <a:pPr algn="ctr"/>
            <a:r>
              <a:rPr lang="en-US" sz="2400" dirty="0">
                <a:solidFill>
                  <a:srgbClr val="548235"/>
                </a:solidFill>
                <a:latin typeface="Century Gothic" panose="020B0502020202020204" pitchFamily="34" charset="0"/>
              </a:rPr>
              <a:t>Unearthed</a:t>
            </a:r>
          </a:p>
          <a:p>
            <a:pPr algn="ctr"/>
            <a:r>
              <a:rPr lang="en-US" sz="2400" dirty="0">
                <a:solidFill>
                  <a:srgbClr val="548235"/>
                </a:solidFill>
                <a:latin typeface="Century Gothic" panose="020B0502020202020204" pitchFamily="34" charset="0"/>
              </a:rPr>
              <a:t>18+ 1,639</a:t>
            </a:r>
          </a:p>
        </p:txBody>
      </p:sp>
      <p:sp>
        <p:nvSpPr>
          <p:cNvPr id="12" name="TextBox 11">
            <a:extLst>
              <a:ext uri="{FF2B5EF4-FFF2-40B4-BE49-F238E27FC236}">
                <a16:creationId xmlns:a16="http://schemas.microsoft.com/office/drawing/2014/main" id="{8A3103A9-DA96-41B2-BCB3-BC3B77DD0EF6}"/>
              </a:ext>
            </a:extLst>
          </p:cNvPr>
          <p:cNvSpPr txBox="1"/>
          <p:nvPr/>
        </p:nvSpPr>
        <p:spPr>
          <a:xfrm>
            <a:off x="-11221" y="141498"/>
            <a:ext cx="2566728" cy="1015663"/>
          </a:xfrm>
          <a:prstGeom prst="rect">
            <a:avLst/>
          </a:prstGeom>
          <a:noFill/>
        </p:spPr>
        <p:txBody>
          <a:bodyPr wrap="none" rtlCol="0">
            <a:spAutoFit/>
          </a:bodyPr>
          <a:lstStyle/>
          <a:p>
            <a:pPr algn="ctr"/>
            <a:r>
              <a:rPr lang="en-US" sz="2000" dirty="0">
                <a:solidFill>
                  <a:srgbClr val="901D06"/>
                </a:solidFill>
                <a:latin typeface="Century Gothic" panose="020B0502020202020204" pitchFamily="34" charset="0"/>
              </a:rPr>
              <a:t>Minutes per Capita</a:t>
            </a:r>
          </a:p>
          <a:p>
            <a:pPr algn="ctr"/>
            <a:r>
              <a:rPr lang="en-US" sz="2000" dirty="0">
                <a:solidFill>
                  <a:srgbClr val="901D06"/>
                </a:solidFill>
                <a:latin typeface="Century Gothic" panose="020B0502020202020204" pitchFamily="34" charset="0"/>
              </a:rPr>
              <a:t>French Canada</a:t>
            </a:r>
          </a:p>
          <a:p>
            <a:pPr algn="ctr"/>
            <a:r>
              <a:rPr lang="en-US" sz="2000" dirty="0">
                <a:solidFill>
                  <a:srgbClr val="901D06"/>
                </a:solidFill>
                <a:latin typeface="Century Gothic" panose="020B0502020202020204" pitchFamily="34" charset="0"/>
              </a:rPr>
              <a:t>Adults 18+</a:t>
            </a:r>
          </a:p>
        </p:txBody>
      </p:sp>
    </p:spTree>
    <p:extLst>
      <p:ext uri="{BB962C8B-B14F-4D97-AF65-F5344CB8AC3E}">
        <p14:creationId xmlns:p14="http://schemas.microsoft.com/office/powerpoint/2010/main" val="241226176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0"/>
                                  </p:stCondLst>
                                  <p:childTnLst>
                                    <p:animEffect transition="out" filter="fade">
                                      <p:cBhvr>
                                        <p:cTn id="6" dur="500"/>
                                        <p:tgtEl>
                                          <p:spTgt spid="12"/>
                                        </p:tgtEl>
                                      </p:cBhvr>
                                    </p:animEffect>
                                    <p:set>
                                      <p:cBhvr>
                                        <p:cTn id="7" dur="1" fill="hold">
                                          <p:stCondLst>
                                            <p:cond delay="499"/>
                                          </p:stCondLst>
                                        </p:cTn>
                                        <p:tgtEl>
                                          <p:spTgt spid="12"/>
                                        </p:tgtEl>
                                        <p:attrNameLst>
                                          <p:attrName>style.visibility</p:attrName>
                                        </p:attrNameLst>
                                      </p:cBhvr>
                                      <p:to>
                                        <p:strVal val="hidden"/>
                                      </p:to>
                                    </p:set>
                                  </p:childTnLst>
                                </p:cTn>
                              </p:par>
                            </p:childTnLst>
                          </p:cTn>
                        </p:par>
                        <p:par>
                          <p:cTn id="8" fill="hold">
                            <p:stCondLst>
                              <p:cond delay="500"/>
                            </p:stCondLst>
                            <p:childTnLst>
                              <p:par>
                                <p:cTn id="9" presetID="35" presetClass="path" presetSubtype="0" accel="50000" decel="50000" fill="hold" nodeType="afterEffect">
                                  <p:stCondLst>
                                    <p:cond delay="0"/>
                                  </p:stCondLst>
                                  <p:childTnLst>
                                    <p:animMotion origin="layout" path="M 0 3.7037E-6 L -0.43737 3.7037E-6 " pathEditMode="relative" rAng="0" ptsTypes="AA">
                                      <p:cBhvr>
                                        <p:cTn id="10" dur="2000" fill="hold"/>
                                        <p:tgtEl>
                                          <p:spTgt spid="2"/>
                                        </p:tgtEl>
                                        <p:attrNameLst>
                                          <p:attrName>ppt_x</p:attrName>
                                          <p:attrName>ppt_y</p:attrName>
                                        </p:attrNameLst>
                                      </p:cBhvr>
                                      <p:rCtr x="-21875" y="0"/>
                                    </p:animMotion>
                                  </p:childTnLst>
                                </p:cTn>
                              </p:par>
                            </p:childTnLst>
                          </p:cTn>
                        </p:par>
                        <p:par>
                          <p:cTn id="11" fill="hold">
                            <p:stCondLst>
                              <p:cond delay="2500"/>
                            </p:stCondLst>
                            <p:childTnLst>
                              <p:par>
                                <p:cTn id="12" presetID="35" presetClass="path" presetSubtype="0" accel="50000" decel="50000" fill="hold" grpId="0" nodeType="afterEffect">
                                  <p:stCondLst>
                                    <p:cond delay="0"/>
                                  </p:stCondLst>
                                  <p:childTnLst>
                                    <p:animMotion origin="layout" path="M -1.45833E-6 -2.59259E-6 L -0.65586 0.03658 " pathEditMode="relative" rAng="0" ptsTypes="AA">
                                      <p:cBhvr>
                                        <p:cTn id="13" dur="2000" fill="hold"/>
                                        <p:tgtEl>
                                          <p:spTgt spid="72"/>
                                        </p:tgtEl>
                                        <p:attrNameLst>
                                          <p:attrName>ppt_x</p:attrName>
                                          <p:attrName>ppt_y</p:attrName>
                                        </p:attrNameLst>
                                      </p:cBhvr>
                                      <p:rCtr x="-32799" y="182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12"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30904</TotalTime>
  <Words>5760</Words>
  <Application>Microsoft Office PowerPoint</Application>
  <PresentationFormat>Widescreen</PresentationFormat>
  <Paragraphs>2055</Paragraphs>
  <Slides>137</Slides>
  <Notes>137</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137</vt:i4>
      </vt:variant>
    </vt:vector>
  </HeadingPairs>
  <TitlesOfParts>
    <vt:vector size="143" baseType="lpstr">
      <vt:lpstr>Arial</vt:lpstr>
      <vt:lpstr>Calibri</vt:lpstr>
      <vt:lpstr>Calibri Light</vt:lpstr>
      <vt:lpstr>Century Gothic</vt:lpstr>
      <vt:lpstr>Courier New</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OMG</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Rob Young</dc:creator>
  <cp:lastModifiedBy>Rob Young</cp:lastModifiedBy>
  <cp:revision>1309</cp:revision>
  <cp:lastPrinted>2017-11-22T16:02:12Z</cp:lastPrinted>
  <dcterms:created xsi:type="dcterms:W3CDTF">2016-07-28T17:25:52Z</dcterms:created>
  <dcterms:modified xsi:type="dcterms:W3CDTF">2018-01-10T12:00:47Z</dcterms:modified>
</cp:coreProperties>
</file>